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ink/ink55.xml" ContentType="application/inkml+xml"/>
  <Override PartName="/ppt/ink/ink56.xml" ContentType="application/inkml+xml"/>
  <Override PartName="/ppt/ink/ink57.xml" ContentType="application/inkml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ink/ink74.xml" ContentType="application/inkml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ink/ink140.xml" ContentType="application/inkml+xml"/>
  <Override PartName="/ppt/ink/ink141.xml" ContentType="application/inkml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ink/ink197.xml" ContentType="application/inkml+xml"/>
  <Override PartName="/ppt/ink/ink198.xml" ContentType="application/inkml+xml"/>
  <Override PartName="/ppt/ink/ink199.xml" ContentType="application/inkml+xml"/>
  <Override PartName="/ppt/ink/ink200.xml" ContentType="application/inkml+xml"/>
  <Override PartName="/ppt/ink/ink201.xml" ContentType="application/inkml+xml"/>
  <Override PartName="/ppt/ink/ink202.xml" ContentType="application/inkml+xml"/>
  <Override PartName="/ppt/ink/ink203.xml" ContentType="application/inkml+xml"/>
  <Override PartName="/ppt/ink/ink204.xml" ContentType="application/inkml+xml"/>
  <Override PartName="/ppt/ink/ink205.xml" ContentType="application/inkml+xml"/>
  <Override PartName="/ppt/ink/ink206.xml" ContentType="application/inkml+xml"/>
  <Override PartName="/ppt/ink/ink207.xml" ContentType="application/inkml+xml"/>
  <Override PartName="/ppt/ink/ink208.xml" ContentType="application/inkml+xml"/>
  <Override PartName="/ppt/ink/ink209.xml" ContentType="application/inkml+xml"/>
  <Override PartName="/ppt/ink/ink210.xml" ContentType="application/inkml+xml"/>
  <Override PartName="/ppt/ink/ink211.xml" ContentType="application/inkml+xml"/>
  <Override PartName="/ppt/ink/ink212.xml" ContentType="application/inkml+xml"/>
  <Override PartName="/ppt/ink/ink213.xml" ContentType="application/inkml+xml"/>
  <Override PartName="/ppt/ink/ink214.xml" ContentType="application/inkml+xml"/>
  <Override PartName="/ppt/ink/ink215.xml" ContentType="application/inkml+xml"/>
  <Override PartName="/ppt/ink/ink216.xml" ContentType="application/inkml+xml"/>
  <Override PartName="/ppt/ink/ink217.xml" ContentType="application/inkml+xml"/>
  <Override PartName="/ppt/ink/ink218.xml" ContentType="application/inkml+xml"/>
  <Override PartName="/ppt/ink/ink219.xml" ContentType="application/inkml+xml"/>
  <Override PartName="/ppt/ink/ink220.xml" ContentType="application/inkml+xml"/>
  <Override PartName="/ppt/ink/ink221.xml" ContentType="application/inkml+xml"/>
  <Override PartName="/ppt/ink/ink222.xml" ContentType="application/inkml+xml"/>
  <Override PartName="/ppt/ink/ink223.xml" ContentType="application/inkml+xml"/>
  <Override PartName="/ppt/ink/ink224.xml" ContentType="application/inkml+xml"/>
  <Override PartName="/ppt/ink/ink225.xml" ContentType="application/inkml+xml"/>
  <Override PartName="/ppt/ink/ink226.xml" ContentType="application/inkml+xml"/>
  <Override PartName="/ppt/ink/ink227.xml" ContentType="application/inkml+xml"/>
  <Override PartName="/ppt/ink/ink228.xml" ContentType="application/inkml+xml"/>
  <Override PartName="/ppt/ink/ink229.xml" ContentType="application/inkml+xml"/>
  <Override PartName="/ppt/ink/ink230.xml" ContentType="application/inkml+xml"/>
  <Override PartName="/ppt/ink/ink231.xml" ContentType="application/inkml+xml"/>
  <Override PartName="/ppt/ink/ink232.xml" ContentType="application/inkml+xml"/>
  <Override PartName="/ppt/ink/ink233.xml" ContentType="application/inkml+xml"/>
  <Override PartName="/ppt/ink/ink234.xml" ContentType="application/inkml+xml"/>
  <Override PartName="/ppt/ink/ink235.xml" ContentType="application/inkml+xml"/>
  <Override PartName="/ppt/ink/ink236.xml" ContentType="application/inkml+xml"/>
  <Override PartName="/ppt/ink/ink237.xml" ContentType="application/inkml+xml"/>
  <Override PartName="/ppt/ink/ink238.xml" ContentType="application/inkml+xml"/>
  <Override PartName="/ppt/ink/ink239.xml" ContentType="application/inkml+xml"/>
  <Override PartName="/ppt/ink/ink240.xml" ContentType="application/inkml+xml"/>
  <Override PartName="/ppt/ink/ink241.xml" ContentType="application/inkml+xml"/>
  <Override PartName="/ppt/ink/ink242.xml" ContentType="application/inkml+xml"/>
  <Override PartName="/ppt/ink/ink243.xml" ContentType="application/inkml+xml"/>
  <Override PartName="/ppt/ink/ink244.xml" ContentType="application/inkml+xml"/>
  <Override PartName="/ppt/ink/ink245.xml" ContentType="application/inkml+xml"/>
  <Override PartName="/ppt/ink/ink246.xml" ContentType="application/inkml+xml"/>
  <Override PartName="/ppt/ink/ink247.xml" ContentType="application/inkml+xml"/>
  <Override PartName="/ppt/ink/ink248.xml" ContentType="application/inkml+xml"/>
  <Override PartName="/ppt/ink/ink249.xml" ContentType="application/inkml+xml"/>
  <Override PartName="/ppt/ink/ink250.xml" ContentType="application/inkml+xml"/>
  <Override PartName="/ppt/ink/ink251.xml" ContentType="application/inkml+xml"/>
  <Override PartName="/ppt/ink/ink252.xml" ContentType="application/inkml+xml"/>
  <Override PartName="/ppt/ink/ink253.xml" ContentType="application/inkml+xml"/>
  <Override PartName="/ppt/ink/ink254.xml" ContentType="application/inkml+xml"/>
  <Override PartName="/ppt/ink/ink255.xml" ContentType="application/inkml+xml"/>
  <Override PartName="/ppt/ink/ink256.xml" ContentType="application/inkml+xml"/>
  <Override PartName="/ppt/ink/ink257.xml" ContentType="application/inkml+xml"/>
  <Override PartName="/ppt/ink/ink258.xml" ContentType="application/inkml+xml"/>
  <Override PartName="/ppt/ink/ink259.xml" ContentType="application/inkml+xml"/>
  <Override PartName="/ppt/ink/ink260.xml" ContentType="application/inkml+xml"/>
  <Override PartName="/ppt/ink/ink261.xml" ContentType="application/inkml+xml"/>
  <Override PartName="/ppt/ink/ink262.xml" ContentType="application/inkml+xml"/>
  <Override PartName="/ppt/ink/ink263.xml" ContentType="application/inkml+xml"/>
  <Override PartName="/ppt/ink/ink264.xml" ContentType="application/inkml+xml"/>
  <Override PartName="/ppt/ink/ink265.xml" ContentType="application/inkml+xml"/>
  <Override PartName="/ppt/ink/ink266.xml" ContentType="application/inkml+xml"/>
  <Override PartName="/ppt/ink/ink267.xml" ContentType="application/inkml+xml"/>
  <Override PartName="/ppt/ink/ink268.xml" ContentType="application/inkml+xml"/>
  <Override PartName="/ppt/ink/ink269.xml" ContentType="application/inkml+xml"/>
  <Override PartName="/ppt/ink/ink270.xml" ContentType="application/inkml+xml"/>
  <Override PartName="/ppt/ink/ink271.xml" ContentType="application/inkml+xml"/>
  <Override PartName="/ppt/ink/ink272.xml" ContentType="application/inkml+xml"/>
  <Override PartName="/ppt/ink/ink273.xml" ContentType="application/inkml+xml"/>
  <Override PartName="/ppt/ink/ink274.xml" ContentType="application/inkml+xml"/>
  <Override PartName="/ppt/ink/ink275.xml" ContentType="application/inkml+xml"/>
  <Override PartName="/ppt/ink/ink276.xml" ContentType="application/inkml+xml"/>
  <Override PartName="/ppt/ink/ink277.xml" ContentType="application/inkml+xml"/>
  <Override PartName="/ppt/ink/ink278.xml" ContentType="application/inkml+xml"/>
  <Override PartName="/ppt/ink/ink279.xml" ContentType="application/inkml+xml"/>
  <Override PartName="/ppt/ink/ink280.xml" ContentType="application/inkml+xml"/>
  <Override PartName="/ppt/ink/ink281.xml" ContentType="application/inkml+xml"/>
  <Override PartName="/ppt/ink/ink282.xml" ContentType="application/inkml+xml"/>
  <Override PartName="/ppt/ink/ink283.xml" ContentType="application/inkml+xml"/>
  <Override PartName="/ppt/ink/ink284.xml" ContentType="application/inkml+xml"/>
  <Override PartName="/ppt/ink/ink285.xml" ContentType="application/inkml+xml"/>
  <Override PartName="/ppt/ink/ink286.xml" ContentType="application/inkml+xml"/>
  <Override PartName="/ppt/ink/ink287.xml" ContentType="application/inkml+xml"/>
  <Override PartName="/ppt/ink/ink288.xml" ContentType="application/inkml+xml"/>
  <Override PartName="/ppt/ink/ink289.xml" ContentType="application/inkml+xml"/>
  <Override PartName="/ppt/ink/ink290.xml" ContentType="application/inkml+xml"/>
  <Override PartName="/ppt/ink/ink291.xml" ContentType="application/inkml+xml"/>
  <Override PartName="/ppt/ink/ink292.xml" ContentType="application/inkml+xml"/>
  <Override PartName="/ppt/ink/ink293.xml" ContentType="application/inkml+xml"/>
  <Override PartName="/ppt/ink/ink294.xml" ContentType="application/inkml+xml"/>
  <Override PartName="/ppt/ink/ink295.xml" ContentType="application/inkml+xml"/>
  <Override PartName="/ppt/ink/ink296.xml" ContentType="application/inkml+xml"/>
  <Override PartName="/ppt/ink/ink297.xml" ContentType="application/inkml+xml"/>
  <Override PartName="/ppt/ink/ink298.xml" ContentType="application/inkml+xml"/>
  <Override PartName="/ppt/ink/ink299.xml" ContentType="application/inkml+xml"/>
  <Override PartName="/ppt/ink/ink300.xml" ContentType="application/inkml+xml"/>
  <Override PartName="/ppt/ink/ink301.xml" ContentType="application/inkml+xml"/>
  <Override PartName="/ppt/ink/ink302.xml" ContentType="application/inkml+xml"/>
  <Override PartName="/ppt/ink/ink303.xml" ContentType="application/inkml+xml"/>
  <Override PartName="/ppt/ink/ink304.xml" ContentType="application/inkml+xml"/>
  <Override PartName="/ppt/ink/ink305.xml" ContentType="application/inkml+xml"/>
  <Override PartName="/ppt/ink/ink306.xml" ContentType="application/inkml+xml"/>
  <Override PartName="/ppt/ink/ink307.xml" ContentType="application/inkml+xml"/>
  <Override PartName="/ppt/ink/ink308.xml" ContentType="application/inkml+xml"/>
  <Override PartName="/ppt/ink/ink309.xml" ContentType="application/inkml+xml"/>
  <Override PartName="/ppt/ink/ink310.xml" ContentType="application/inkml+xml"/>
  <Override PartName="/ppt/ink/ink311.xml" ContentType="application/inkml+xml"/>
  <Override PartName="/ppt/ink/ink312.xml" ContentType="application/inkml+xml"/>
  <Override PartName="/ppt/ink/ink313.xml" ContentType="application/inkml+xml"/>
  <Override PartName="/ppt/ink/ink314.xml" ContentType="application/inkml+xml"/>
  <Override PartName="/ppt/ink/ink315.xml" ContentType="application/inkml+xml"/>
  <Override PartName="/ppt/ink/ink316.xml" ContentType="application/inkml+xml"/>
  <Override PartName="/ppt/ink/ink317.xml" ContentType="application/inkml+xml"/>
  <Override PartName="/ppt/ink/ink318.xml" ContentType="application/inkml+xml"/>
  <Override PartName="/ppt/ink/ink319.xml" ContentType="application/inkml+xml"/>
  <Override PartName="/ppt/ink/ink320.xml" ContentType="application/inkml+xml"/>
  <Override PartName="/ppt/ink/ink321.xml" ContentType="application/inkml+xml"/>
  <Override PartName="/ppt/ink/ink322.xml" ContentType="application/inkml+xml"/>
  <Override PartName="/ppt/ink/ink323.xml" ContentType="application/inkml+xml"/>
  <Override PartName="/ppt/ink/ink324.xml" ContentType="application/inkml+xml"/>
  <Override PartName="/ppt/ink/ink325.xml" ContentType="application/inkml+xml"/>
  <Override PartName="/ppt/ink/ink326.xml" ContentType="application/inkml+xml"/>
  <Override PartName="/ppt/ink/ink327.xml" ContentType="application/inkml+xml"/>
  <Override PartName="/ppt/ink/ink328.xml" ContentType="application/inkml+xml"/>
  <Override PartName="/ppt/ink/ink329.xml" ContentType="application/inkml+xml"/>
  <Override PartName="/ppt/ink/ink330.xml" ContentType="application/inkml+xml"/>
  <Override PartName="/ppt/ink/ink331.xml" ContentType="application/inkml+xml"/>
  <Override PartName="/ppt/ink/ink332.xml" ContentType="application/inkml+xml"/>
  <Override PartName="/ppt/ink/ink333.xml" ContentType="application/inkml+xml"/>
  <Override PartName="/ppt/ink/ink334.xml" ContentType="application/inkml+xml"/>
  <Override PartName="/ppt/ink/ink335.xml" ContentType="application/inkml+xml"/>
  <Override PartName="/ppt/ink/ink336.xml" ContentType="application/inkml+xml"/>
  <Override PartName="/ppt/ink/ink337.xml" ContentType="application/inkml+xml"/>
  <Override PartName="/ppt/ink/ink338.xml" ContentType="application/inkml+xml"/>
  <Override PartName="/ppt/ink/ink339.xml" ContentType="application/inkml+xml"/>
  <Override PartName="/ppt/ink/ink340.xml" ContentType="application/inkml+xml"/>
  <Override PartName="/ppt/ink/ink341.xml" ContentType="application/inkml+xml"/>
  <Override PartName="/ppt/ink/ink342.xml" ContentType="application/inkml+xml"/>
  <Override PartName="/ppt/ink/ink343.xml" ContentType="application/inkml+xml"/>
  <Override PartName="/ppt/ink/ink344.xml" ContentType="application/inkml+xml"/>
  <Override PartName="/ppt/ink/ink345.xml" ContentType="application/inkml+xml"/>
  <Override PartName="/ppt/ink/ink346.xml" ContentType="application/inkml+xml"/>
  <Override PartName="/ppt/ink/ink347.xml" ContentType="application/inkml+xml"/>
  <Override PartName="/ppt/ink/ink348.xml" ContentType="application/inkml+xml"/>
  <Override PartName="/ppt/ink/ink349.xml" ContentType="application/inkml+xml"/>
  <Override PartName="/ppt/ink/ink350.xml" ContentType="application/inkml+xml"/>
  <Override PartName="/ppt/ink/ink351.xml" ContentType="application/inkml+xml"/>
  <Override PartName="/ppt/ink/ink352.xml" ContentType="application/inkml+xml"/>
  <Override PartName="/ppt/ink/ink353.xml" ContentType="application/inkml+xml"/>
  <Override PartName="/ppt/ink/ink354.xml" ContentType="application/inkml+xml"/>
  <Override PartName="/ppt/ink/ink355.xml" ContentType="application/inkml+xml"/>
  <Override PartName="/ppt/ink/ink356.xml" ContentType="application/inkml+xml"/>
  <Override PartName="/ppt/ink/ink357.xml" ContentType="application/inkml+xml"/>
  <Override PartName="/ppt/ink/ink358.xml" ContentType="application/inkml+xml"/>
  <Override PartName="/ppt/ink/ink359.xml" ContentType="application/inkml+xml"/>
  <Override PartName="/ppt/ink/ink360.xml" ContentType="application/inkml+xml"/>
  <Override PartName="/ppt/ink/ink361.xml" ContentType="application/inkml+xml"/>
  <Override PartName="/ppt/ink/ink362.xml" ContentType="application/inkml+xml"/>
  <Override PartName="/ppt/ink/ink363.xml" ContentType="application/inkml+xml"/>
  <Override PartName="/ppt/ink/ink364.xml" ContentType="application/inkml+xml"/>
  <Override PartName="/ppt/ink/ink365.xml" ContentType="application/inkml+xml"/>
  <Override PartName="/ppt/ink/ink366.xml" ContentType="application/inkml+xml"/>
  <Override PartName="/ppt/ink/ink367.xml" ContentType="application/inkml+xml"/>
  <Override PartName="/ppt/ink/ink368.xml" ContentType="application/inkml+xml"/>
  <Override PartName="/ppt/ink/ink369.xml" ContentType="application/inkml+xml"/>
  <Override PartName="/ppt/ink/ink370.xml" ContentType="application/inkml+xml"/>
  <Override PartName="/ppt/ink/ink371.xml" ContentType="application/inkml+xml"/>
  <Override PartName="/ppt/ink/ink372.xml" ContentType="application/inkml+xml"/>
  <Override PartName="/ppt/ink/ink373.xml" ContentType="application/inkml+xml"/>
  <Override PartName="/ppt/ink/ink374.xml" ContentType="application/inkml+xml"/>
  <Override PartName="/ppt/ink/ink375.xml" ContentType="application/inkml+xml"/>
  <Override PartName="/ppt/ink/ink376.xml" ContentType="application/inkml+xml"/>
  <Override PartName="/ppt/ink/ink377.xml" ContentType="application/inkml+xml"/>
  <Override PartName="/ppt/ink/ink378.xml" ContentType="application/inkml+xml"/>
  <Override PartName="/ppt/ink/ink379.xml" ContentType="application/inkml+xml"/>
  <Override PartName="/ppt/ink/ink380.xml" ContentType="application/inkml+xml"/>
  <Override PartName="/ppt/ink/ink381.xml" ContentType="application/inkml+xml"/>
  <Override PartName="/ppt/ink/ink382.xml" ContentType="application/inkml+xml"/>
  <Override PartName="/ppt/ink/ink383.xml" ContentType="application/inkml+xml"/>
  <Override PartName="/ppt/ink/ink384.xml" ContentType="application/inkml+xml"/>
  <Override PartName="/ppt/ink/ink385.xml" ContentType="application/inkml+xml"/>
  <Override PartName="/ppt/ink/ink386.xml" ContentType="application/inkml+xml"/>
  <Override PartName="/ppt/ink/ink387.xml" ContentType="application/inkml+xml"/>
  <Override PartName="/ppt/ink/ink388.xml" ContentType="application/inkml+xml"/>
  <Override PartName="/ppt/ink/ink389.xml" ContentType="application/inkml+xml"/>
  <Override PartName="/ppt/ink/ink390.xml" ContentType="application/inkml+xml"/>
  <Override PartName="/ppt/ink/ink391.xml" ContentType="application/inkml+xml"/>
  <Override PartName="/ppt/ink/ink392.xml" ContentType="application/inkml+xml"/>
  <Override PartName="/ppt/ink/ink393.xml" ContentType="application/inkml+xml"/>
  <Override PartName="/ppt/ink/ink394.xml" ContentType="application/inkml+xml"/>
  <Override PartName="/ppt/ink/ink395.xml" ContentType="application/inkml+xml"/>
  <Override PartName="/ppt/ink/ink396.xml" ContentType="application/inkml+xml"/>
  <Override PartName="/ppt/ink/ink397.xml" ContentType="application/inkml+xml"/>
  <Override PartName="/ppt/ink/ink398.xml" ContentType="application/inkml+xml"/>
  <Override PartName="/ppt/ink/ink399.xml" ContentType="application/inkml+xml"/>
  <Override PartName="/ppt/ink/ink400.xml" ContentType="application/inkml+xml"/>
  <Override PartName="/ppt/ink/ink401.xml" ContentType="application/inkml+xml"/>
  <Override PartName="/ppt/ink/ink402.xml" ContentType="application/inkml+xml"/>
  <Override PartName="/ppt/ink/ink403.xml" ContentType="application/inkml+xml"/>
  <Override PartName="/ppt/ink/ink404.xml" ContentType="application/inkml+xml"/>
  <Override PartName="/ppt/ink/ink405.xml" ContentType="application/inkml+xml"/>
  <Override PartName="/ppt/ink/ink406.xml" ContentType="application/inkml+xml"/>
  <Override PartName="/ppt/ink/ink407.xml" ContentType="application/inkml+xml"/>
  <Override PartName="/ppt/ink/ink408.xml" ContentType="application/inkml+xml"/>
  <Override PartName="/ppt/ink/ink409.xml" ContentType="application/inkml+xml"/>
  <Override PartName="/ppt/ink/ink410.xml" ContentType="application/inkml+xml"/>
  <Override PartName="/ppt/ink/ink411.xml" ContentType="application/inkml+xml"/>
  <Override PartName="/ppt/ink/ink412.xml" ContentType="application/inkml+xml"/>
  <Override PartName="/ppt/ink/ink413.xml" ContentType="application/inkml+xml"/>
  <Override PartName="/ppt/ink/ink414.xml" ContentType="application/inkml+xml"/>
  <Override PartName="/ppt/ink/ink415.xml" ContentType="application/inkml+xml"/>
  <Override PartName="/ppt/ink/ink416.xml" ContentType="application/inkml+xml"/>
  <Override PartName="/ppt/ink/ink417.xml" ContentType="application/inkml+xml"/>
  <Override PartName="/ppt/ink/ink418.xml" ContentType="application/inkml+xml"/>
  <Override PartName="/ppt/ink/ink419.xml" ContentType="application/inkml+xml"/>
  <Override PartName="/ppt/ink/ink420.xml" ContentType="application/inkml+xml"/>
  <Override PartName="/ppt/ink/ink421.xml" ContentType="application/inkml+xml"/>
  <Override PartName="/ppt/ink/ink422.xml" ContentType="application/inkml+xml"/>
  <Override PartName="/ppt/ink/ink423.xml" ContentType="application/inkml+xml"/>
  <Override PartName="/ppt/ink/ink424.xml" ContentType="application/inkml+xml"/>
  <Override PartName="/ppt/ink/ink425.xml" ContentType="application/inkml+xml"/>
  <Override PartName="/ppt/ink/ink426.xml" ContentType="application/inkml+xml"/>
  <Override PartName="/ppt/ink/ink427.xml" ContentType="application/inkml+xml"/>
  <Override PartName="/ppt/ink/ink428.xml" ContentType="application/inkml+xml"/>
  <Override PartName="/ppt/ink/ink429.xml" ContentType="application/inkml+xml"/>
  <Override PartName="/ppt/ink/ink430.xml" ContentType="application/inkml+xml"/>
  <Override PartName="/ppt/ink/ink431.xml" ContentType="application/inkml+xml"/>
  <Override PartName="/ppt/ink/ink432.xml" ContentType="application/inkml+xml"/>
  <Override PartName="/ppt/ink/ink433.xml" ContentType="application/inkml+xml"/>
  <Override PartName="/ppt/ink/ink434.xml" ContentType="application/inkml+xml"/>
  <Override PartName="/ppt/ink/ink435.xml" ContentType="application/inkml+xml"/>
  <Override PartName="/ppt/ink/ink436.xml" ContentType="application/inkml+xml"/>
  <Override PartName="/ppt/ink/ink437.xml" ContentType="application/inkml+xml"/>
  <Override PartName="/ppt/ink/ink438.xml" ContentType="application/inkml+xml"/>
  <Override PartName="/ppt/ink/ink439.xml" ContentType="application/inkml+xml"/>
  <Override PartName="/ppt/ink/ink440.xml" ContentType="application/inkml+xml"/>
  <Override PartName="/ppt/ink/ink441.xml" ContentType="application/inkml+xml"/>
  <Override PartName="/ppt/ink/ink442.xml" ContentType="application/inkml+xml"/>
  <Override PartName="/ppt/ink/ink443.xml" ContentType="application/inkml+xml"/>
  <Override PartName="/ppt/ink/ink444.xml" ContentType="application/inkml+xml"/>
  <Override PartName="/ppt/ink/ink445.xml" ContentType="application/inkml+xml"/>
  <Override PartName="/ppt/ink/ink446.xml" ContentType="application/inkml+xml"/>
  <Override PartName="/ppt/ink/ink447.xml" ContentType="application/inkml+xml"/>
  <Override PartName="/ppt/ink/ink448.xml" ContentType="application/inkml+xml"/>
  <Override PartName="/ppt/ink/ink449.xml" ContentType="application/inkml+xml"/>
  <Override PartName="/ppt/ink/ink450.xml" ContentType="application/inkml+xml"/>
  <Override PartName="/ppt/ink/ink451.xml" ContentType="application/inkml+xml"/>
  <Override PartName="/ppt/ink/ink452.xml" ContentType="application/inkml+xml"/>
  <Override PartName="/ppt/ink/ink453.xml" ContentType="application/inkml+xml"/>
  <Override PartName="/ppt/ink/ink454.xml" ContentType="application/inkml+xml"/>
  <Override PartName="/ppt/ink/ink455.xml" ContentType="application/inkml+xml"/>
  <Override PartName="/ppt/ink/ink456.xml" ContentType="application/inkml+xml"/>
  <Override PartName="/ppt/ink/ink457.xml" ContentType="application/inkml+xml"/>
  <Override PartName="/ppt/ink/ink458.xml" ContentType="application/inkml+xml"/>
  <Override PartName="/ppt/ink/ink459.xml" ContentType="application/inkml+xml"/>
  <Override PartName="/ppt/ink/ink460.xml" ContentType="application/inkml+xml"/>
  <Override PartName="/ppt/ink/ink461.xml" ContentType="application/inkml+xml"/>
  <Override PartName="/ppt/ink/ink462.xml" ContentType="application/inkml+xml"/>
  <Override PartName="/ppt/ink/ink463.xml" ContentType="application/inkml+xml"/>
  <Override PartName="/ppt/ink/ink464.xml" ContentType="application/inkml+xml"/>
  <Override PartName="/ppt/ink/ink465.xml" ContentType="application/inkml+xml"/>
  <Override PartName="/ppt/ink/ink466.xml" ContentType="application/inkml+xml"/>
  <Override PartName="/ppt/ink/ink467.xml" ContentType="application/inkml+xml"/>
  <Override PartName="/ppt/ink/ink468.xml" ContentType="application/inkml+xml"/>
  <Override PartName="/ppt/ink/ink469.xml" ContentType="application/inkml+xml"/>
  <Override PartName="/ppt/ink/ink470.xml" ContentType="application/inkml+xml"/>
  <Override PartName="/ppt/ink/ink471.xml" ContentType="application/inkml+xml"/>
  <Override PartName="/ppt/ink/ink472.xml" ContentType="application/inkml+xml"/>
  <Override PartName="/ppt/ink/ink473.xml" ContentType="application/inkml+xml"/>
  <Override PartName="/ppt/ink/ink474.xml" ContentType="application/inkml+xml"/>
  <Override PartName="/ppt/ink/ink475.xml" ContentType="application/inkml+xml"/>
  <Override PartName="/ppt/ink/ink476.xml" ContentType="application/inkml+xml"/>
  <Override PartName="/ppt/ink/ink477.xml" ContentType="application/inkml+xml"/>
  <Override PartName="/ppt/ink/ink478.xml" ContentType="application/inkml+xml"/>
  <Override PartName="/ppt/ink/ink479.xml" ContentType="application/inkml+xml"/>
  <Override PartName="/ppt/ink/ink480.xml" ContentType="application/inkml+xml"/>
  <Override PartName="/ppt/ink/ink481.xml" ContentType="application/inkml+xml"/>
  <Override PartName="/ppt/ink/ink482.xml" ContentType="application/inkml+xml"/>
  <Override PartName="/ppt/ink/ink483.xml" ContentType="application/inkml+xml"/>
  <Override PartName="/ppt/ink/ink484.xml" ContentType="application/inkml+xml"/>
  <Override PartName="/ppt/ink/ink485.xml" ContentType="application/inkml+xml"/>
  <Override PartName="/ppt/ink/ink486.xml" ContentType="application/inkml+xml"/>
  <Override PartName="/ppt/ink/ink487.xml" ContentType="application/inkml+xml"/>
  <Override PartName="/ppt/ink/ink488.xml" ContentType="application/inkml+xml"/>
  <Override PartName="/ppt/ink/ink489.xml" ContentType="application/inkml+xml"/>
  <Override PartName="/ppt/ink/ink490.xml" ContentType="application/inkml+xml"/>
  <Override PartName="/ppt/ink/ink491.xml" ContentType="application/inkml+xml"/>
  <Override PartName="/ppt/ink/ink492.xml" ContentType="application/inkml+xml"/>
  <Override PartName="/ppt/ink/ink493.xml" ContentType="application/inkml+xml"/>
  <Override PartName="/ppt/ink/ink494.xml" ContentType="application/inkml+xml"/>
  <Override PartName="/ppt/ink/ink495.xml" ContentType="application/inkml+xml"/>
  <Override PartName="/ppt/ink/ink496.xml" ContentType="application/inkml+xml"/>
  <Override PartName="/ppt/ink/ink497.xml" ContentType="application/inkml+xml"/>
  <Override PartName="/ppt/ink/ink498.xml" ContentType="application/inkml+xml"/>
  <Override PartName="/ppt/ink/ink499.xml" ContentType="application/inkml+xml"/>
  <Override PartName="/ppt/ink/ink500.xml" ContentType="application/inkml+xml"/>
  <Override PartName="/ppt/ink/ink501.xml" ContentType="application/inkml+xml"/>
  <Override PartName="/ppt/ink/ink502.xml" ContentType="application/inkml+xml"/>
  <Override PartName="/ppt/ink/ink503.xml" ContentType="application/inkml+xml"/>
  <Override PartName="/ppt/ink/ink504.xml" ContentType="application/inkml+xml"/>
  <Override PartName="/ppt/ink/ink505.xml" ContentType="application/inkml+xml"/>
  <Override PartName="/ppt/ink/ink506.xml" ContentType="application/inkml+xml"/>
  <Override PartName="/ppt/ink/ink507.xml" ContentType="application/inkml+xml"/>
  <Override PartName="/ppt/ink/ink508.xml" ContentType="application/inkml+xml"/>
  <Override PartName="/ppt/ink/ink509.xml" ContentType="application/inkml+xml"/>
  <Override PartName="/ppt/ink/ink510.xml" ContentType="application/inkml+xml"/>
  <Override PartName="/ppt/ink/ink511.xml" ContentType="application/inkml+xml"/>
  <Override PartName="/ppt/ink/ink512.xml" ContentType="application/inkml+xml"/>
  <Override PartName="/ppt/ink/ink513.xml" ContentType="application/inkml+xml"/>
  <Override PartName="/ppt/ink/ink514.xml" ContentType="application/inkml+xml"/>
  <Override PartName="/ppt/ink/ink515.xml" ContentType="application/inkml+xml"/>
  <Override PartName="/ppt/ink/ink516.xml" ContentType="application/inkml+xml"/>
  <Override PartName="/ppt/ink/ink517.xml" ContentType="application/inkml+xml"/>
  <Override PartName="/ppt/ink/ink518.xml" ContentType="application/inkml+xml"/>
  <Override PartName="/ppt/ink/ink519.xml" ContentType="application/inkml+xml"/>
  <Override PartName="/ppt/ink/ink520.xml" ContentType="application/inkml+xml"/>
  <Override PartName="/ppt/ink/ink521.xml" ContentType="application/inkml+xml"/>
  <Override PartName="/ppt/ink/ink522.xml" ContentType="application/inkml+xml"/>
  <Override PartName="/ppt/ink/ink523.xml" ContentType="application/inkml+xml"/>
  <Override PartName="/ppt/ink/ink524.xml" ContentType="application/inkml+xml"/>
  <Override PartName="/ppt/ink/ink525.xml" ContentType="application/inkml+xml"/>
  <Override PartName="/ppt/ink/ink526.xml" ContentType="application/inkml+xml"/>
  <Override PartName="/ppt/ink/ink527.xml" ContentType="application/inkml+xml"/>
  <Override PartName="/ppt/ink/ink528.xml" ContentType="application/inkml+xml"/>
  <Override PartName="/ppt/ink/ink529.xml" ContentType="application/inkml+xml"/>
  <Override PartName="/ppt/ink/ink530.xml" ContentType="application/inkml+xml"/>
  <Override PartName="/ppt/ink/ink531.xml" ContentType="application/inkml+xml"/>
  <Override PartName="/ppt/ink/ink532.xml" ContentType="application/inkml+xml"/>
  <Override PartName="/ppt/ink/ink533.xml" ContentType="application/inkml+xml"/>
  <Override PartName="/ppt/ink/ink534.xml" ContentType="application/inkml+xml"/>
  <Override PartName="/ppt/ink/ink535.xml" ContentType="application/inkml+xml"/>
  <Override PartName="/ppt/ink/ink536.xml" ContentType="application/inkml+xml"/>
  <Override PartName="/ppt/ink/ink537.xml" ContentType="application/inkml+xml"/>
  <Override PartName="/ppt/ink/ink538.xml" ContentType="application/inkml+xml"/>
  <Override PartName="/ppt/ink/ink539.xml" ContentType="application/inkml+xml"/>
  <Override PartName="/ppt/ink/ink540.xml" ContentType="application/inkml+xml"/>
  <Override PartName="/ppt/ink/ink541.xml" ContentType="application/inkml+xml"/>
  <Override PartName="/ppt/ink/ink542.xml" ContentType="application/inkml+xml"/>
  <Override PartName="/ppt/ink/ink543.xml" ContentType="application/inkml+xml"/>
  <Override PartName="/ppt/ink/ink544.xml" ContentType="application/inkml+xml"/>
  <Override PartName="/ppt/ink/ink545.xml" ContentType="application/inkml+xml"/>
  <Override PartName="/ppt/ink/ink546.xml" ContentType="application/inkml+xml"/>
  <Override PartName="/ppt/ink/ink547.xml" ContentType="application/inkml+xml"/>
  <Override PartName="/ppt/ink/ink548.xml" ContentType="application/inkml+xml"/>
  <Override PartName="/ppt/ink/ink549.xml" ContentType="application/inkml+xml"/>
  <Override PartName="/ppt/ink/ink550.xml" ContentType="application/inkml+xml"/>
  <Override PartName="/ppt/ink/ink551.xml" ContentType="application/inkml+xml"/>
  <Override PartName="/ppt/ink/ink552.xml" ContentType="application/inkml+xml"/>
  <Override PartName="/ppt/ink/ink553.xml" ContentType="application/inkml+xml"/>
  <Override PartName="/ppt/ink/ink554.xml" ContentType="application/inkml+xml"/>
  <Override PartName="/ppt/ink/ink555.xml" ContentType="application/inkml+xml"/>
  <Override PartName="/ppt/ink/ink556.xml" ContentType="application/inkml+xml"/>
  <Override PartName="/ppt/ink/ink557.xml" ContentType="application/inkml+xml"/>
  <Override PartName="/ppt/ink/ink558.xml" ContentType="application/inkml+xml"/>
  <Override PartName="/ppt/ink/ink559.xml" ContentType="application/inkml+xml"/>
  <Override PartName="/ppt/ink/ink560.xml" ContentType="application/inkml+xml"/>
  <Override PartName="/ppt/ink/ink561.xml" ContentType="application/inkml+xml"/>
  <Override PartName="/ppt/ink/ink562.xml" ContentType="application/inkml+xml"/>
  <Override PartName="/ppt/ink/ink563.xml" ContentType="application/inkml+xml"/>
  <Override PartName="/ppt/ink/ink564.xml" ContentType="application/inkml+xml"/>
  <Override PartName="/ppt/ink/ink565.xml" ContentType="application/inkml+xml"/>
  <Override PartName="/ppt/ink/ink566.xml" ContentType="application/inkml+xml"/>
  <Override PartName="/ppt/ink/ink567.xml" ContentType="application/inkml+xml"/>
  <Override PartName="/ppt/ink/ink568.xml" ContentType="application/inkml+xml"/>
  <Override PartName="/ppt/ink/ink569.xml" ContentType="application/inkml+xml"/>
  <Override PartName="/ppt/ink/ink570.xml" ContentType="application/inkml+xml"/>
  <Override PartName="/ppt/ink/ink571.xml" ContentType="application/inkml+xml"/>
  <Override PartName="/ppt/ink/ink572.xml" ContentType="application/inkml+xml"/>
  <Override PartName="/ppt/ink/ink573.xml" ContentType="application/inkml+xml"/>
  <Override PartName="/ppt/ink/ink574.xml" ContentType="application/inkml+xml"/>
  <Override PartName="/ppt/ink/ink575.xml" ContentType="application/inkml+xml"/>
  <Override PartName="/ppt/ink/ink576.xml" ContentType="application/inkml+xml"/>
  <Override PartName="/ppt/ink/ink577.xml" ContentType="application/inkml+xml"/>
  <Override PartName="/ppt/ink/ink578.xml" ContentType="application/inkml+xml"/>
  <Override PartName="/ppt/ink/ink579.xml" ContentType="application/inkml+xml"/>
  <Override PartName="/ppt/ink/ink580.xml" ContentType="application/inkml+xml"/>
  <Override PartName="/ppt/ink/ink581.xml" ContentType="application/inkml+xml"/>
  <Override PartName="/ppt/ink/ink582.xml" ContentType="application/inkml+xml"/>
  <Override PartName="/ppt/ink/ink583.xml" ContentType="application/inkml+xml"/>
  <Override PartName="/ppt/ink/ink584.xml" ContentType="application/inkml+xml"/>
  <Override PartName="/ppt/ink/ink585.xml" ContentType="application/inkml+xml"/>
  <Override PartName="/ppt/ink/ink586.xml" ContentType="application/inkml+xml"/>
  <Override PartName="/ppt/ink/ink587.xml" ContentType="application/inkml+xml"/>
  <Override PartName="/ppt/ink/ink588.xml" ContentType="application/inkml+xml"/>
  <Override PartName="/ppt/ink/ink589.xml" ContentType="application/inkml+xml"/>
  <Override PartName="/ppt/ink/ink590.xml" ContentType="application/inkml+xml"/>
  <Override PartName="/ppt/ink/ink591.xml" ContentType="application/inkml+xml"/>
  <Override PartName="/ppt/ink/ink592.xml" ContentType="application/inkml+xml"/>
  <Override PartName="/ppt/ink/ink593.xml" ContentType="application/inkml+xml"/>
  <Override PartName="/ppt/ink/ink594.xml" ContentType="application/inkml+xml"/>
  <Override PartName="/ppt/ink/ink595.xml" ContentType="application/inkml+xml"/>
  <Override PartName="/ppt/ink/ink596.xml" ContentType="application/inkml+xml"/>
  <Override PartName="/ppt/ink/ink597.xml" ContentType="application/inkml+xml"/>
  <Override PartName="/ppt/ink/ink598.xml" ContentType="application/inkml+xml"/>
  <Override PartName="/ppt/ink/ink599.xml" ContentType="application/inkml+xml"/>
  <Override PartName="/ppt/ink/ink600.xml" ContentType="application/inkml+xml"/>
  <Override PartName="/ppt/ink/ink601.xml" ContentType="application/inkml+xml"/>
  <Override PartName="/ppt/ink/ink602.xml" ContentType="application/inkml+xml"/>
  <Override PartName="/ppt/ink/ink603.xml" ContentType="application/inkml+xml"/>
  <Override PartName="/ppt/ink/ink604.xml" ContentType="application/inkml+xml"/>
  <Override PartName="/ppt/ink/ink605.xml" ContentType="application/inkml+xml"/>
  <Override PartName="/ppt/ink/ink606.xml" ContentType="application/inkml+xml"/>
  <Override PartName="/ppt/ink/ink607.xml" ContentType="application/inkml+xml"/>
  <Override PartName="/ppt/ink/ink608.xml" ContentType="application/inkml+xml"/>
  <Override PartName="/ppt/ink/ink609.xml" ContentType="application/inkml+xml"/>
  <Override PartName="/ppt/ink/ink610.xml" ContentType="application/inkml+xml"/>
  <Override PartName="/ppt/ink/ink611.xml" ContentType="application/inkml+xml"/>
  <Override PartName="/ppt/ink/ink612.xml" ContentType="application/inkml+xml"/>
  <Override PartName="/ppt/ink/ink613.xml" ContentType="application/inkml+xml"/>
  <Override PartName="/ppt/ink/ink614.xml" ContentType="application/inkml+xml"/>
  <Override PartName="/ppt/ink/ink615.xml" ContentType="application/inkml+xml"/>
  <Override PartName="/ppt/ink/ink616.xml" ContentType="application/inkml+xml"/>
  <Override PartName="/ppt/ink/ink617.xml" ContentType="application/inkml+xml"/>
  <Override PartName="/ppt/ink/ink618.xml" ContentType="application/inkml+xml"/>
  <Override PartName="/ppt/ink/ink619.xml" ContentType="application/inkml+xml"/>
  <Override PartName="/ppt/ink/ink620.xml" ContentType="application/inkml+xml"/>
  <Override PartName="/ppt/ink/ink621.xml" ContentType="application/inkml+xml"/>
  <Override PartName="/ppt/ink/ink622.xml" ContentType="application/inkml+xml"/>
  <Override PartName="/ppt/ink/ink623.xml" ContentType="application/inkml+xml"/>
  <Override PartName="/ppt/ink/ink624.xml" ContentType="application/inkml+xml"/>
  <Override PartName="/ppt/ink/ink625.xml" ContentType="application/inkml+xml"/>
  <Override PartName="/ppt/ink/ink626.xml" ContentType="application/inkml+xml"/>
  <Override PartName="/ppt/ink/ink627.xml" ContentType="application/inkml+xml"/>
  <Override PartName="/ppt/ink/ink628.xml" ContentType="application/inkml+xml"/>
  <Override PartName="/ppt/ink/ink629.xml" ContentType="application/inkml+xml"/>
  <Override PartName="/ppt/ink/ink630.xml" ContentType="application/inkml+xml"/>
  <Override PartName="/ppt/ink/ink631.xml" ContentType="application/inkml+xml"/>
  <Override PartName="/ppt/ink/ink632.xml" ContentType="application/inkml+xml"/>
  <Override PartName="/ppt/ink/ink633.xml" ContentType="application/inkml+xml"/>
  <Override PartName="/ppt/ink/ink634.xml" ContentType="application/inkml+xml"/>
  <Override PartName="/ppt/ink/ink635.xml" ContentType="application/inkml+xml"/>
  <Override PartName="/ppt/ink/ink636.xml" ContentType="application/inkml+xml"/>
  <Override PartName="/ppt/ink/ink637.xml" ContentType="application/inkml+xml"/>
  <Override PartName="/ppt/ink/ink638.xml" ContentType="application/inkml+xml"/>
  <Override PartName="/ppt/ink/ink639.xml" ContentType="application/inkml+xml"/>
  <Override PartName="/ppt/ink/ink640.xml" ContentType="application/inkml+xml"/>
  <Override PartName="/ppt/ink/ink641.xml" ContentType="application/inkml+xml"/>
  <Override PartName="/ppt/ink/ink642.xml" ContentType="application/inkml+xml"/>
  <Override PartName="/ppt/ink/ink643.xml" ContentType="application/inkml+xml"/>
  <Override PartName="/ppt/ink/ink644.xml" ContentType="application/inkml+xml"/>
  <Override PartName="/ppt/ink/ink645.xml" ContentType="application/inkml+xml"/>
  <Override PartName="/ppt/ink/ink646.xml" ContentType="application/inkml+xml"/>
  <Override PartName="/ppt/ink/ink647.xml" ContentType="application/inkml+xml"/>
  <Override PartName="/ppt/ink/ink648.xml" ContentType="application/inkml+xml"/>
  <Override PartName="/ppt/ink/ink649.xml" ContentType="application/inkml+xml"/>
  <Override PartName="/ppt/ink/ink650.xml" ContentType="application/inkml+xml"/>
  <Override PartName="/ppt/ink/ink651.xml" ContentType="application/inkml+xml"/>
  <Override PartName="/ppt/ink/ink652.xml" ContentType="application/inkml+xml"/>
  <Override PartName="/ppt/ink/ink653.xml" ContentType="application/inkml+xml"/>
  <Override PartName="/ppt/ink/ink654.xml" ContentType="application/inkml+xml"/>
  <Override PartName="/ppt/ink/ink655.xml" ContentType="application/inkml+xml"/>
  <Override PartName="/ppt/ink/ink656.xml" ContentType="application/inkml+xml"/>
  <Override PartName="/ppt/ink/ink657.xml" ContentType="application/inkml+xml"/>
  <Override PartName="/ppt/ink/ink658.xml" ContentType="application/inkml+xml"/>
  <Override PartName="/ppt/ink/ink659.xml" ContentType="application/inkml+xml"/>
  <Override PartName="/ppt/ink/ink660.xml" ContentType="application/inkml+xml"/>
  <Override PartName="/ppt/ink/ink661.xml" ContentType="application/inkml+xml"/>
  <Override PartName="/ppt/ink/ink662.xml" ContentType="application/inkml+xml"/>
  <Override PartName="/ppt/ink/ink663.xml" ContentType="application/inkml+xml"/>
  <Override PartName="/ppt/ink/ink664.xml" ContentType="application/inkml+xml"/>
  <Override PartName="/ppt/ink/ink665.xml" ContentType="application/inkml+xml"/>
  <Override PartName="/ppt/ink/ink666.xml" ContentType="application/inkml+xml"/>
  <Override PartName="/ppt/ink/ink667.xml" ContentType="application/inkml+xml"/>
  <Override PartName="/ppt/ink/ink668.xml" ContentType="application/inkml+xml"/>
  <Override PartName="/ppt/ink/ink669.xml" ContentType="application/inkml+xml"/>
  <Override PartName="/ppt/ink/ink670.xml" ContentType="application/inkml+xml"/>
  <Override PartName="/ppt/ink/ink671.xml" ContentType="application/inkml+xml"/>
  <Override PartName="/ppt/ink/ink672.xml" ContentType="application/inkml+xml"/>
  <Override PartName="/ppt/ink/ink673.xml" ContentType="application/inkml+xml"/>
  <Override PartName="/ppt/ink/ink674.xml" ContentType="application/inkml+xml"/>
  <Override PartName="/ppt/ink/ink675.xml" ContentType="application/inkml+xml"/>
  <Override PartName="/ppt/ink/ink676.xml" ContentType="application/inkml+xml"/>
  <Override PartName="/ppt/ink/ink677.xml" ContentType="application/inkml+xml"/>
  <Override PartName="/ppt/ink/ink678.xml" ContentType="application/inkml+xml"/>
  <Override PartName="/ppt/ink/ink679.xml" ContentType="application/inkml+xml"/>
  <Override PartName="/ppt/ink/ink680.xml" ContentType="application/inkml+xml"/>
  <Override PartName="/ppt/ink/ink681.xml" ContentType="application/inkml+xml"/>
  <Override PartName="/ppt/ink/ink682.xml" ContentType="application/inkml+xml"/>
  <Override PartName="/ppt/ink/ink683.xml" ContentType="application/inkml+xml"/>
  <Override PartName="/ppt/ink/ink684.xml" ContentType="application/inkml+xml"/>
  <Override PartName="/ppt/ink/ink685.xml" ContentType="application/inkml+xml"/>
  <Override PartName="/ppt/ink/ink686.xml" ContentType="application/inkml+xml"/>
  <Override PartName="/ppt/ink/ink687.xml" ContentType="application/inkml+xml"/>
  <Override PartName="/ppt/ink/ink688.xml" ContentType="application/inkml+xml"/>
  <Override PartName="/ppt/ink/ink689.xml" ContentType="application/inkml+xml"/>
  <Override PartName="/ppt/ink/ink690.xml" ContentType="application/inkml+xml"/>
  <Override PartName="/ppt/ink/ink691.xml" ContentType="application/inkml+xml"/>
  <Override PartName="/ppt/ink/ink692.xml" ContentType="application/inkml+xml"/>
  <Override PartName="/ppt/ink/ink693.xml" ContentType="application/inkml+xml"/>
  <Override PartName="/ppt/ink/ink694.xml" ContentType="application/inkml+xml"/>
  <Override PartName="/ppt/ink/ink695.xml" ContentType="application/inkml+xml"/>
  <Override PartName="/ppt/ink/ink696.xml" ContentType="application/inkml+xml"/>
  <Override PartName="/ppt/ink/ink697.xml" ContentType="application/inkml+xml"/>
  <Override PartName="/ppt/ink/ink698.xml" ContentType="application/inkml+xml"/>
  <Override PartName="/ppt/ink/ink699.xml" ContentType="application/inkml+xml"/>
  <Override PartName="/ppt/ink/ink700.xml" ContentType="application/inkml+xml"/>
  <Override PartName="/ppt/ink/ink701.xml" ContentType="application/inkml+xml"/>
  <Override PartName="/ppt/ink/ink702.xml" ContentType="application/inkml+xml"/>
  <Override PartName="/ppt/ink/ink703.xml" ContentType="application/inkml+xml"/>
  <Override PartName="/ppt/ink/ink704.xml" ContentType="application/inkml+xml"/>
  <Override PartName="/ppt/ink/ink705.xml" ContentType="application/inkml+xml"/>
  <Override PartName="/ppt/ink/ink706.xml" ContentType="application/inkml+xml"/>
  <Override PartName="/ppt/ink/ink707.xml" ContentType="application/inkml+xml"/>
  <Override PartName="/ppt/ink/ink708.xml" ContentType="application/inkml+xml"/>
  <Override PartName="/ppt/ink/ink709.xml" ContentType="application/inkml+xml"/>
  <Override PartName="/ppt/ink/ink710.xml" ContentType="application/inkml+xml"/>
  <Override PartName="/ppt/ink/ink711.xml" ContentType="application/inkml+xml"/>
  <Override PartName="/ppt/ink/ink712.xml" ContentType="application/inkml+xml"/>
  <Override PartName="/ppt/ink/ink713.xml" ContentType="application/inkml+xml"/>
  <Override PartName="/ppt/ink/ink714.xml" ContentType="application/inkml+xml"/>
  <Override PartName="/ppt/ink/ink715.xml" ContentType="application/inkml+xml"/>
  <Override PartName="/ppt/ink/ink716.xml" ContentType="application/inkml+xml"/>
  <Override PartName="/ppt/ink/ink717.xml" ContentType="application/inkml+xml"/>
  <Override PartName="/ppt/ink/ink718.xml" ContentType="application/inkml+xml"/>
  <Override PartName="/ppt/ink/ink719.xml" ContentType="application/inkml+xml"/>
  <Override PartName="/ppt/ink/ink720.xml" ContentType="application/inkml+xml"/>
  <Override PartName="/ppt/ink/ink721.xml" ContentType="application/inkml+xml"/>
  <Override PartName="/ppt/ink/ink722.xml" ContentType="application/inkml+xml"/>
  <Override PartName="/ppt/ink/ink723.xml" ContentType="application/inkml+xml"/>
  <Override PartName="/ppt/ink/ink724.xml" ContentType="application/inkml+xml"/>
  <Override PartName="/ppt/ink/ink725.xml" ContentType="application/inkml+xml"/>
  <Override PartName="/ppt/ink/ink726.xml" ContentType="application/inkml+xml"/>
  <Override PartName="/ppt/ink/ink727.xml" ContentType="application/inkml+xml"/>
  <Override PartName="/ppt/ink/ink728.xml" ContentType="application/inkml+xml"/>
  <Override PartName="/ppt/ink/ink729.xml" ContentType="application/inkml+xml"/>
  <Override PartName="/ppt/ink/ink730.xml" ContentType="application/inkml+xml"/>
  <Override PartName="/ppt/ink/ink731.xml" ContentType="application/inkml+xml"/>
  <Override PartName="/ppt/ink/ink732.xml" ContentType="application/inkml+xml"/>
  <Override PartName="/ppt/ink/ink733.xml" ContentType="application/inkml+xml"/>
  <Override PartName="/ppt/ink/ink734.xml" ContentType="application/inkml+xml"/>
  <Override PartName="/ppt/ink/ink735.xml" ContentType="application/inkml+xml"/>
  <Override PartName="/ppt/ink/ink736.xml" ContentType="application/inkml+xml"/>
  <Override PartName="/ppt/ink/ink737.xml" ContentType="application/inkml+xml"/>
  <Override PartName="/ppt/ink/ink738.xml" ContentType="application/inkml+xml"/>
  <Override PartName="/ppt/ink/ink739.xml" ContentType="application/inkml+xml"/>
  <Override PartName="/ppt/ink/ink740.xml" ContentType="application/inkml+xml"/>
  <Override PartName="/ppt/ink/ink741.xml" ContentType="application/inkml+xml"/>
  <Override PartName="/ppt/ink/ink742.xml" ContentType="application/inkml+xml"/>
  <Override PartName="/ppt/ink/ink743.xml" ContentType="application/inkml+xml"/>
  <Override PartName="/ppt/ink/ink744.xml" ContentType="application/inkml+xml"/>
  <Override PartName="/ppt/ink/ink745.xml" ContentType="application/inkml+xml"/>
  <Override PartName="/ppt/ink/ink746.xml" ContentType="application/inkml+xml"/>
  <Override PartName="/ppt/ink/ink747.xml" ContentType="application/inkml+xml"/>
  <Override PartName="/ppt/ink/ink748.xml" ContentType="application/inkml+xml"/>
  <Override PartName="/ppt/ink/ink749.xml" ContentType="application/inkml+xml"/>
  <Override PartName="/ppt/ink/ink750.xml" ContentType="application/inkml+xml"/>
  <Override PartName="/ppt/ink/ink751.xml" ContentType="application/inkml+xml"/>
  <Override PartName="/ppt/ink/ink752.xml" ContentType="application/inkml+xml"/>
  <Override PartName="/ppt/ink/ink753.xml" ContentType="application/inkml+xml"/>
  <Override PartName="/ppt/ink/ink754.xml" ContentType="application/inkml+xml"/>
  <Override PartName="/ppt/ink/ink755.xml" ContentType="application/inkml+xml"/>
  <Override PartName="/ppt/ink/ink756.xml" ContentType="application/inkml+xml"/>
  <Override PartName="/ppt/ink/ink757.xml" ContentType="application/inkml+xml"/>
  <Override PartName="/ppt/ink/ink758.xml" ContentType="application/inkml+xml"/>
  <Override PartName="/ppt/ink/ink759.xml" ContentType="application/inkml+xml"/>
  <Override PartName="/ppt/ink/ink760.xml" ContentType="application/inkml+xml"/>
  <Override PartName="/ppt/ink/ink761.xml" ContentType="application/inkml+xml"/>
  <Override PartName="/ppt/ink/ink762.xml" ContentType="application/inkml+xml"/>
  <Override PartName="/ppt/ink/ink763.xml" ContentType="application/inkml+xml"/>
  <Override PartName="/ppt/ink/ink764.xml" ContentType="application/inkml+xml"/>
  <Override PartName="/ppt/ink/ink765.xml" ContentType="application/inkml+xml"/>
  <Override PartName="/ppt/ink/ink766.xml" ContentType="application/inkml+xml"/>
  <Override PartName="/ppt/ink/ink767.xml" ContentType="application/inkml+xml"/>
  <Override PartName="/ppt/ink/ink768.xml" ContentType="application/inkml+xml"/>
  <Override PartName="/ppt/ink/ink769.xml" ContentType="application/inkml+xml"/>
  <Override PartName="/ppt/ink/ink770.xml" ContentType="application/inkml+xml"/>
  <Override PartName="/ppt/ink/ink771.xml" ContentType="application/inkml+xml"/>
  <Override PartName="/ppt/ink/ink772.xml" ContentType="application/inkml+xml"/>
  <Override PartName="/ppt/ink/ink773.xml" ContentType="application/inkml+xml"/>
  <Override PartName="/ppt/ink/ink774.xml" ContentType="application/inkml+xml"/>
  <Override PartName="/ppt/ink/ink775.xml" ContentType="application/inkml+xml"/>
  <Override PartName="/ppt/ink/ink776.xml" ContentType="application/inkml+xml"/>
  <Override PartName="/ppt/ink/ink777.xml" ContentType="application/inkml+xml"/>
  <Override PartName="/ppt/ink/ink778.xml" ContentType="application/inkml+xml"/>
  <Override PartName="/ppt/ink/ink779.xml" ContentType="application/inkml+xml"/>
  <Override PartName="/ppt/ink/ink780.xml" ContentType="application/inkml+xml"/>
  <Override PartName="/ppt/ink/ink781.xml" ContentType="application/inkml+xml"/>
  <Override PartName="/ppt/ink/ink782.xml" ContentType="application/inkml+xml"/>
  <Override PartName="/ppt/ink/ink783.xml" ContentType="application/inkml+xml"/>
  <Override PartName="/ppt/ink/ink784.xml" ContentType="application/inkml+xml"/>
  <Override PartName="/ppt/ink/ink785.xml" ContentType="application/inkml+xml"/>
  <Override PartName="/ppt/ink/ink786.xml" ContentType="application/inkml+xml"/>
  <Override PartName="/ppt/ink/ink787.xml" ContentType="application/inkml+xml"/>
  <Override PartName="/ppt/ink/ink788.xml" ContentType="application/inkml+xml"/>
  <Override PartName="/ppt/ink/ink789.xml" ContentType="application/inkml+xml"/>
  <Override PartName="/ppt/ink/ink790.xml" ContentType="application/inkml+xml"/>
  <Override PartName="/ppt/ink/ink791.xml" ContentType="application/inkml+xml"/>
  <Override PartName="/ppt/ink/ink792.xml" ContentType="application/inkml+xml"/>
  <Override PartName="/ppt/ink/ink793.xml" ContentType="application/inkml+xml"/>
  <Override PartName="/ppt/ink/ink794.xml" ContentType="application/inkml+xml"/>
  <Override PartName="/ppt/ink/ink795.xml" ContentType="application/inkml+xml"/>
  <Override PartName="/ppt/ink/ink796.xml" ContentType="application/inkml+xml"/>
  <Override PartName="/ppt/ink/ink797.xml" ContentType="application/inkml+xml"/>
  <Override PartName="/ppt/ink/ink798.xml" ContentType="application/inkml+xml"/>
  <Override PartName="/ppt/ink/ink799.xml" ContentType="application/inkml+xml"/>
  <Override PartName="/ppt/ink/ink800.xml" ContentType="application/inkml+xml"/>
  <Override PartName="/ppt/ink/ink801.xml" ContentType="application/inkml+xml"/>
  <Override PartName="/ppt/ink/ink802.xml" ContentType="application/inkml+xml"/>
  <Override PartName="/ppt/ink/ink803.xml" ContentType="application/inkml+xml"/>
  <Override PartName="/ppt/ink/ink804.xml" ContentType="application/inkml+xml"/>
  <Override PartName="/ppt/ink/ink805.xml" ContentType="application/inkml+xml"/>
  <Override PartName="/ppt/ink/ink806.xml" ContentType="application/inkml+xml"/>
  <Override PartName="/ppt/ink/ink807.xml" ContentType="application/inkml+xml"/>
  <Override PartName="/ppt/ink/ink808.xml" ContentType="application/inkml+xml"/>
  <Override PartName="/ppt/ink/ink809.xml" ContentType="application/inkml+xml"/>
  <Override PartName="/ppt/ink/ink810.xml" ContentType="application/inkml+xml"/>
  <Override PartName="/ppt/ink/ink811.xml" ContentType="application/inkml+xml"/>
  <Override PartName="/ppt/ink/ink812.xml" ContentType="application/inkml+xml"/>
  <Override PartName="/ppt/ink/ink813.xml" ContentType="application/inkml+xml"/>
  <Override PartName="/ppt/ink/ink814.xml" ContentType="application/inkml+xml"/>
  <Override PartName="/ppt/ink/ink815.xml" ContentType="application/inkml+xml"/>
  <Override PartName="/ppt/ink/ink816.xml" ContentType="application/inkml+xml"/>
  <Override PartName="/ppt/ink/ink817.xml" ContentType="application/inkml+xml"/>
  <Override PartName="/ppt/ink/ink818.xml" ContentType="application/inkml+xml"/>
  <Override PartName="/ppt/ink/ink819.xml" ContentType="application/inkml+xml"/>
  <Override PartName="/ppt/ink/ink820.xml" ContentType="application/inkml+xml"/>
  <Override PartName="/ppt/ink/ink821.xml" ContentType="application/inkml+xml"/>
  <Override PartName="/ppt/ink/ink822.xml" ContentType="application/inkml+xml"/>
  <Override PartName="/ppt/ink/ink823.xml" ContentType="application/inkml+xml"/>
  <Override PartName="/ppt/ink/ink824.xml" ContentType="application/inkml+xml"/>
  <Override PartName="/ppt/ink/ink825.xml" ContentType="application/inkml+xml"/>
  <Override PartName="/ppt/ink/ink826.xml" ContentType="application/inkml+xml"/>
  <Override PartName="/ppt/ink/ink827.xml" ContentType="application/inkml+xml"/>
  <Override PartName="/ppt/ink/ink828.xml" ContentType="application/inkml+xml"/>
  <Override PartName="/ppt/ink/ink829.xml" ContentType="application/inkml+xml"/>
  <Override PartName="/ppt/ink/ink830.xml" ContentType="application/inkml+xml"/>
  <Override PartName="/ppt/ink/ink831.xml" ContentType="application/inkml+xml"/>
  <Override PartName="/ppt/ink/ink832.xml" ContentType="application/inkml+xml"/>
  <Override PartName="/ppt/ink/ink833.xml" ContentType="application/inkml+xml"/>
  <Override PartName="/ppt/ink/ink834.xml" ContentType="application/inkml+xml"/>
  <Override PartName="/ppt/ink/ink835.xml" ContentType="application/inkml+xml"/>
  <Override PartName="/ppt/ink/ink836.xml" ContentType="application/inkml+xml"/>
  <Override PartName="/ppt/ink/ink837.xml" ContentType="application/inkml+xml"/>
  <Override PartName="/ppt/ink/ink838.xml" ContentType="application/inkml+xml"/>
  <Override PartName="/ppt/ink/ink839.xml" ContentType="application/inkml+xml"/>
  <Override PartName="/ppt/ink/ink840.xml" ContentType="application/inkml+xml"/>
  <Override PartName="/ppt/ink/ink841.xml" ContentType="application/inkml+xml"/>
  <Override PartName="/ppt/ink/ink842.xml" ContentType="application/inkml+xml"/>
  <Override PartName="/ppt/ink/ink843.xml" ContentType="application/inkml+xml"/>
  <Override PartName="/ppt/ink/ink844.xml" ContentType="application/inkml+xml"/>
  <Override PartName="/ppt/ink/ink845.xml" ContentType="application/inkml+xml"/>
  <Override PartName="/ppt/ink/ink846.xml" ContentType="application/inkml+xml"/>
  <Override PartName="/ppt/ink/ink847.xml" ContentType="application/inkml+xml"/>
  <Override PartName="/ppt/ink/ink848.xml" ContentType="application/inkml+xml"/>
  <Override PartName="/ppt/ink/ink849.xml" ContentType="application/inkml+xml"/>
  <Override PartName="/ppt/ink/ink850.xml" ContentType="application/inkml+xml"/>
  <Override PartName="/ppt/ink/ink851.xml" ContentType="application/inkml+xml"/>
  <Override PartName="/ppt/ink/ink852.xml" ContentType="application/inkml+xml"/>
  <Override PartName="/ppt/ink/ink853.xml" ContentType="application/inkml+xml"/>
  <Override PartName="/ppt/ink/ink854.xml" ContentType="application/inkml+xml"/>
  <Override PartName="/ppt/ink/ink855.xml" ContentType="application/inkml+xml"/>
  <Override PartName="/ppt/ink/ink856.xml" ContentType="application/inkml+xml"/>
  <Override PartName="/ppt/ink/ink857.xml" ContentType="application/inkml+xml"/>
  <Override PartName="/ppt/ink/ink858.xml" ContentType="application/inkml+xml"/>
  <Override PartName="/ppt/ink/ink859.xml" ContentType="application/inkml+xml"/>
  <Override PartName="/ppt/ink/ink860.xml" ContentType="application/inkml+xml"/>
  <Override PartName="/ppt/ink/ink861.xml" ContentType="application/inkml+xml"/>
  <Override PartName="/ppt/ink/ink862.xml" ContentType="application/inkml+xml"/>
  <Override PartName="/ppt/ink/ink863.xml" ContentType="application/inkml+xml"/>
  <Override PartName="/ppt/ink/ink864.xml" ContentType="application/inkml+xml"/>
  <Override PartName="/ppt/ink/ink865.xml" ContentType="application/inkml+xml"/>
  <Override PartName="/ppt/ink/ink866.xml" ContentType="application/inkml+xml"/>
  <Override PartName="/ppt/ink/ink867.xml" ContentType="application/inkml+xml"/>
  <Override PartName="/ppt/ink/ink868.xml" ContentType="application/inkml+xml"/>
  <Override PartName="/ppt/ink/ink869.xml" ContentType="application/inkml+xml"/>
  <Override PartName="/ppt/ink/ink870.xml" ContentType="application/inkml+xml"/>
  <Override PartName="/ppt/ink/ink871.xml" ContentType="application/inkml+xml"/>
  <Override PartName="/ppt/ink/ink872.xml" ContentType="application/inkml+xml"/>
  <Override PartName="/ppt/ink/ink873.xml" ContentType="application/inkml+xml"/>
  <Override PartName="/ppt/ink/ink874.xml" ContentType="application/inkml+xml"/>
  <Override PartName="/ppt/ink/ink875.xml" ContentType="application/inkml+xml"/>
  <Override PartName="/ppt/ink/ink876.xml" ContentType="application/inkml+xml"/>
  <Override PartName="/ppt/ink/ink877.xml" ContentType="application/inkml+xml"/>
  <Override PartName="/ppt/ink/ink878.xml" ContentType="application/inkml+xml"/>
  <Override PartName="/ppt/ink/ink879.xml" ContentType="application/inkml+xml"/>
  <Override PartName="/ppt/ink/ink880.xml" ContentType="application/inkml+xml"/>
  <Override PartName="/ppt/ink/ink881.xml" ContentType="application/inkml+xml"/>
  <Override PartName="/ppt/ink/ink882.xml" ContentType="application/inkml+xml"/>
  <Override PartName="/ppt/ink/ink883.xml" ContentType="application/inkml+xml"/>
  <Override PartName="/ppt/ink/ink884.xml" ContentType="application/inkml+xml"/>
  <Override PartName="/ppt/ink/ink885.xml" ContentType="application/inkml+xml"/>
  <Override PartName="/ppt/ink/ink886.xml" ContentType="application/inkml+xml"/>
  <Override PartName="/ppt/ink/ink887.xml" ContentType="application/inkml+xml"/>
  <Override PartName="/ppt/ink/ink888.xml" ContentType="application/inkml+xml"/>
  <Override PartName="/ppt/ink/ink889.xml" ContentType="application/inkml+xml"/>
  <Override PartName="/ppt/ink/ink890.xml" ContentType="application/inkml+xml"/>
  <Override PartName="/ppt/ink/ink891.xml" ContentType="application/inkml+xml"/>
  <Override PartName="/ppt/ink/ink892.xml" ContentType="application/inkml+xml"/>
  <Override PartName="/ppt/ink/ink893.xml" ContentType="application/inkml+xml"/>
  <Override PartName="/ppt/ink/ink894.xml" ContentType="application/inkml+xml"/>
  <Override PartName="/ppt/ink/ink895.xml" ContentType="application/inkml+xml"/>
  <Override PartName="/ppt/ink/ink896.xml" ContentType="application/inkml+xml"/>
  <Override PartName="/ppt/ink/ink897.xml" ContentType="application/inkml+xml"/>
  <Override PartName="/ppt/ink/ink898.xml" ContentType="application/inkml+xml"/>
  <Override PartName="/ppt/ink/ink899.xml" ContentType="application/inkml+xml"/>
  <Override PartName="/ppt/ink/ink900.xml" ContentType="application/inkml+xml"/>
  <Override PartName="/ppt/ink/ink901.xml" ContentType="application/inkml+xml"/>
  <Override PartName="/ppt/ink/ink902.xml" ContentType="application/inkml+xml"/>
  <Override PartName="/ppt/ink/ink903.xml" ContentType="application/inkml+xml"/>
  <Override PartName="/ppt/ink/ink904.xml" ContentType="application/inkml+xml"/>
  <Override PartName="/ppt/ink/ink905.xml" ContentType="application/inkml+xml"/>
  <Override PartName="/ppt/ink/ink906.xml" ContentType="application/inkml+xml"/>
  <Override PartName="/ppt/ink/ink907.xml" ContentType="application/inkml+xml"/>
  <Override PartName="/ppt/ink/ink908.xml" ContentType="application/inkml+xml"/>
  <Override PartName="/ppt/ink/ink909.xml" ContentType="application/inkml+xml"/>
  <Override PartName="/ppt/ink/ink910.xml" ContentType="application/inkml+xml"/>
  <Override PartName="/ppt/ink/ink911.xml" ContentType="application/inkml+xml"/>
  <Override PartName="/ppt/ink/ink912.xml" ContentType="application/inkml+xml"/>
  <Override PartName="/ppt/ink/ink913.xml" ContentType="application/inkml+xml"/>
  <Override PartName="/ppt/ink/ink914.xml" ContentType="application/inkml+xml"/>
  <Override PartName="/ppt/ink/ink915.xml" ContentType="application/inkml+xml"/>
  <Override PartName="/ppt/ink/ink916.xml" ContentType="application/inkml+xml"/>
  <Override PartName="/ppt/ink/ink917.xml" ContentType="application/inkml+xml"/>
  <Override PartName="/ppt/ink/ink918.xml" ContentType="application/inkml+xml"/>
  <Override PartName="/ppt/ink/ink919.xml" ContentType="application/inkml+xml"/>
  <Override PartName="/ppt/ink/ink920.xml" ContentType="application/inkml+xml"/>
  <Override PartName="/ppt/ink/ink921.xml" ContentType="application/inkml+xml"/>
  <Override PartName="/ppt/ink/ink922.xml" ContentType="application/inkml+xml"/>
  <Override PartName="/ppt/ink/ink923.xml" ContentType="application/inkml+xml"/>
  <Override PartName="/ppt/ink/ink924.xml" ContentType="application/inkml+xml"/>
  <Override PartName="/ppt/ink/ink925.xml" ContentType="application/inkml+xml"/>
  <Override PartName="/ppt/ink/ink926.xml" ContentType="application/inkml+xml"/>
  <Override PartName="/ppt/ink/ink927.xml" ContentType="application/inkml+xml"/>
  <Override PartName="/ppt/ink/ink928.xml" ContentType="application/inkml+xml"/>
  <Override PartName="/ppt/ink/ink929.xml" ContentType="application/inkml+xml"/>
  <Override PartName="/ppt/ink/ink930.xml" ContentType="application/inkml+xml"/>
  <Override PartName="/ppt/ink/ink931.xml" ContentType="application/inkml+xml"/>
  <Override PartName="/ppt/ink/ink932.xml" ContentType="application/inkml+xml"/>
  <Override PartName="/ppt/ink/ink933.xml" ContentType="application/inkml+xml"/>
  <Override PartName="/ppt/ink/ink934.xml" ContentType="application/inkml+xml"/>
  <Override PartName="/ppt/ink/ink935.xml" ContentType="application/inkml+xml"/>
  <Override PartName="/ppt/ink/ink936.xml" ContentType="application/inkml+xml"/>
  <Override PartName="/ppt/ink/ink937.xml" ContentType="application/inkml+xml"/>
  <Override PartName="/ppt/ink/ink938.xml" ContentType="application/inkml+xml"/>
  <Override PartName="/ppt/ink/ink939.xml" ContentType="application/inkml+xml"/>
  <Override PartName="/ppt/ink/ink940.xml" ContentType="application/inkml+xml"/>
  <Override PartName="/ppt/ink/ink941.xml" ContentType="application/inkml+xml"/>
  <Override PartName="/ppt/ink/ink942.xml" ContentType="application/inkml+xml"/>
  <Override PartName="/ppt/ink/ink943.xml" ContentType="application/inkml+xml"/>
  <Override PartName="/ppt/ink/ink944.xml" ContentType="application/inkml+xml"/>
  <Override PartName="/ppt/ink/ink945.xml" ContentType="application/inkml+xml"/>
  <Override PartName="/ppt/ink/ink946.xml" ContentType="application/inkml+xml"/>
  <Override PartName="/ppt/ink/ink947.xml" ContentType="application/inkml+xml"/>
  <Override PartName="/ppt/ink/ink948.xml" ContentType="application/inkml+xml"/>
  <Override PartName="/ppt/ink/ink949.xml" ContentType="application/inkml+xml"/>
  <Override PartName="/ppt/ink/ink950.xml" ContentType="application/inkml+xml"/>
  <Override PartName="/ppt/ink/ink951.xml" ContentType="application/inkml+xml"/>
  <Override PartName="/ppt/ink/ink952.xml" ContentType="application/inkml+xml"/>
  <Override PartName="/ppt/ink/ink953.xml" ContentType="application/inkml+xml"/>
  <Override PartName="/ppt/ink/ink954.xml" ContentType="application/inkml+xml"/>
  <Override PartName="/ppt/ink/ink955.xml" ContentType="application/inkml+xml"/>
  <Override PartName="/ppt/ink/ink956.xml" ContentType="application/inkml+xml"/>
  <Override PartName="/ppt/ink/ink957.xml" ContentType="application/inkml+xml"/>
  <Override PartName="/ppt/ink/ink958.xml" ContentType="application/inkml+xml"/>
  <Override PartName="/ppt/ink/ink959.xml" ContentType="application/inkml+xml"/>
  <Override PartName="/ppt/ink/ink960.xml" ContentType="application/inkml+xml"/>
  <Override PartName="/ppt/ink/ink961.xml" ContentType="application/inkml+xml"/>
  <Override PartName="/ppt/ink/ink962.xml" ContentType="application/inkml+xml"/>
  <Override PartName="/ppt/ink/ink963.xml" ContentType="application/inkml+xml"/>
  <Override PartName="/ppt/ink/ink964.xml" ContentType="application/inkml+xml"/>
  <Override PartName="/ppt/ink/ink965.xml" ContentType="application/inkml+xml"/>
  <Override PartName="/ppt/ink/ink966.xml" ContentType="application/inkml+xml"/>
  <Override PartName="/ppt/ink/ink967.xml" ContentType="application/inkml+xml"/>
  <Override PartName="/ppt/ink/ink968.xml" ContentType="application/inkml+xml"/>
  <Override PartName="/ppt/ink/ink969.xml" ContentType="application/inkml+xml"/>
  <Override PartName="/ppt/ink/ink970.xml" ContentType="application/inkml+xml"/>
  <Override PartName="/ppt/ink/ink971.xml" ContentType="application/inkml+xml"/>
  <Override PartName="/ppt/ink/ink972.xml" ContentType="application/inkml+xml"/>
  <Override PartName="/ppt/ink/ink973.xml" ContentType="application/inkml+xml"/>
  <Override PartName="/ppt/ink/ink974.xml" ContentType="application/inkml+xml"/>
  <Override PartName="/ppt/ink/ink975.xml" ContentType="application/inkml+xml"/>
  <Override PartName="/ppt/ink/ink976.xml" ContentType="application/inkml+xml"/>
  <Override PartName="/ppt/ink/ink977.xml" ContentType="application/inkml+xml"/>
  <Override PartName="/ppt/ink/ink978.xml" ContentType="application/inkml+xml"/>
  <Override PartName="/ppt/ink/ink979.xml" ContentType="application/inkml+xml"/>
  <Override PartName="/ppt/ink/ink980.xml" ContentType="application/inkml+xml"/>
  <Override PartName="/ppt/ink/ink981.xml" ContentType="application/inkml+xml"/>
  <Override PartName="/ppt/ink/ink982.xml" ContentType="application/inkml+xml"/>
  <Override PartName="/ppt/ink/ink983.xml" ContentType="application/inkml+xml"/>
  <Override PartName="/ppt/ink/ink984.xml" ContentType="application/inkml+xml"/>
  <Override PartName="/ppt/ink/ink985.xml" ContentType="application/inkml+xml"/>
  <Override PartName="/ppt/ink/ink986.xml" ContentType="application/inkml+xml"/>
  <Override PartName="/ppt/ink/ink987.xml" ContentType="application/inkml+xml"/>
  <Override PartName="/ppt/ink/ink988.xml" ContentType="application/inkml+xml"/>
  <Override PartName="/ppt/ink/ink989.xml" ContentType="application/inkml+xml"/>
  <Override PartName="/ppt/ink/ink990.xml" ContentType="application/inkml+xml"/>
  <Override PartName="/ppt/ink/ink991.xml" ContentType="application/inkml+xml"/>
  <Override PartName="/ppt/ink/ink992.xml" ContentType="application/inkml+xml"/>
  <Override PartName="/ppt/ink/ink993.xml" ContentType="application/inkml+xml"/>
  <Override PartName="/ppt/ink/ink994.xml" ContentType="application/inkml+xml"/>
  <Override PartName="/ppt/ink/ink995.xml" ContentType="application/inkml+xml"/>
  <Override PartName="/ppt/ink/ink996.xml" ContentType="application/inkml+xml"/>
  <Override PartName="/ppt/ink/ink997.xml" ContentType="application/inkml+xml"/>
  <Override PartName="/ppt/ink/ink998.xml" ContentType="application/inkml+xml"/>
  <Override PartName="/ppt/ink/ink999.xml" ContentType="application/inkml+xml"/>
  <Override PartName="/ppt/ink/ink1000.xml" ContentType="application/inkml+xml"/>
  <Override PartName="/ppt/ink/ink1001.xml" ContentType="application/inkml+xml"/>
  <Override PartName="/ppt/ink/ink1002.xml" ContentType="application/inkml+xml"/>
  <Override PartName="/ppt/ink/ink1003.xml" ContentType="application/inkml+xml"/>
  <Override PartName="/ppt/ink/ink1004.xml" ContentType="application/inkml+xml"/>
  <Override PartName="/ppt/ink/ink1005.xml" ContentType="application/inkml+xml"/>
  <Override PartName="/ppt/ink/ink1006.xml" ContentType="application/inkml+xml"/>
  <Override PartName="/ppt/ink/ink1007.xml" ContentType="application/inkml+xml"/>
  <Override PartName="/ppt/ink/ink1008.xml" ContentType="application/inkml+xml"/>
  <Override PartName="/ppt/ink/ink1009.xml" ContentType="application/inkml+xml"/>
  <Override PartName="/ppt/ink/ink1010.xml" ContentType="application/inkml+xml"/>
  <Override PartName="/ppt/ink/ink1011.xml" ContentType="application/inkml+xml"/>
  <Override PartName="/ppt/ink/ink1012.xml" ContentType="application/inkml+xml"/>
  <Override PartName="/ppt/ink/ink1013.xml" ContentType="application/inkml+xml"/>
  <Override PartName="/ppt/ink/ink1014.xml" ContentType="application/inkml+xml"/>
  <Override PartName="/ppt/ink/ink1015.xml" ContentType="application/inkml+xml"/>
  <Override PartName="/ppt/ink/ink1016.xml" ContentType="application/inkml+xml"/>
  <Override PartName="/ppt/ink/ink1017.xml" ContentType="application/inkml+xml"/>
  <Override PartName="/ppt/ink/ink1018.xml" ContentType="application/inkml+xml"/>
  <Override PartName="/ppt/ink/ink1019.xml" ContentType="application/inkml+xml"/>
  <Override PartName="/ppt/ink/ink1020.xml" ContentType="application/inkml+xml"/>
  <Override PartName="/ppt/ink/ink1021.xml" ContentType="application/inkml+xml"/>
  <Override PartName="/ppt/ink/ink1022.xml" ContentType="application/inkml+xml"/>
  <Override PartName="/ppt/ink/ink1023.xml" ContentType="application/inkml+xml"/>
  <Override PartName="/ppt/ink/ink1024.xml" ContentType="application/inkml+xml"/>
  <Override PartName="/ppt/ink/ink1025.xml" ContentType="application/inkml+xml"/>
  <Override PartName="/ppt/ink/ink1026.xml" ContentType="application/inkml+xml"/>
  <Override PartName="/ppt/ink/ink1027.xml" ContentType="application/inkml+xml"/>
  <Override PartName="/ppt/ink/ink1028.xml" ContentType="application/inkml+xml"/>
  <Override PartName="/ppt/ink/ink1029.xml" ContentType="application/inkml+xml"/>
  <Override PartName="/ppt/ink/ink1030.xml" ContentType="application/inkml+xml"/>
  <Override PartName="/ppt/ink/ink1031.xml" ContentType="application/inkml+xml"/>
  <Override PartName="/ppt/ink/ink1032.xml" ContentType="application/inkml+xml"/>
  <Override PartName="/ppt/ink/ink1033.xml" ContentType="application/inkml+xml"/>
  <Override PartName="/ppt/ink/ink1034.xml" ContentType="application/inkml+xml"/>
  <Override PartName="/ppt/ink/ink1035.xml" ContentType="application/inkml+xml"/>
  <Override PartName="/ppt/ink/ink1036.xml" ContentType="application/inkml+xml"/>
  <Override PartName="/ppt/ink/ink1037.xml" ContentType="application/inkml+xml"/>
  <Override PartName="/ppt/ink/ink1038.xml" ContentType="application/inkml+xml"/>
  <Override PartName="/ppt/ink/ink1039.xml" ContentType="application/inkml+xml"/>
  <Override PartName="/ppt/ink/ink1040.xml" ContentType="application/inkml+xml"/>
  <Override PartName="/ppt/ink/ink1041.xml" ContentType="application/inkml+xml"/>
  <Override PartName="/ppt/ink/ink1042.xml" ContentType="application/inkml+xml"/>
  <Override PartName="/ppt/ink/ink1043.xml" ContentType="application/inkml+xml"/>
  <Override PartName="/ppt/ink/ink1044.xml" ContentType="application/inkml+xml"/>
  <Override PartName="/ppt/ink/ink1045.xml" ContentType="application/inkml+xml"/>
  <Override PartName="/ppt/ink/ink1046.xml" ContentType="application/inkml+xml"/>
  <Override PartName="/ppt/ink/ink1047.xml" ContentType="application/inkml+xml"/>
  <Override PartName="/ppt/ink/ink1048.xml" ContentType="application/inkml+xml"/>
  <Override PartName="/ppt/ink/ink1049.xml" ContentType="application/inkml+xml"/>
  <Override PartName="/ppt/ink/ink1050.xml" ContentType="application/inkml+xml"/>
  <Override PartName="/ppt/ink/ink1051.xml" ContentType="application/inkml+xml"/>
  <Override PartName="/ppt/ink/ink1052.xml" ContentType="application/inkml+xml"/>
  <Override PartName="/ppt/ink/ink1053.xml" ContentType="application/inkml+xml"/>
  <Override PartName="/ppt/ink/ink1054.xml" ContentType="application/inkml+xml"/>
  <Override PartName="/ppt/ink/ink1055.xml" ContentType="application/inkml+xml"/>
  <Override PartName="/ppt/ink/ink1056.xml" ContentType="application/inkml+xml"/>
  <Override PartName="/ppt/ink/ink1057.xml" ContentType="application/inkml+xml"/>
  <Override PartName="/ppt/ink/ink1058.xml" ContentType="application/inkml+xml"/>
  <Override PartName="/ppt/ink/ink1059.xml" ContentType="application/inkml+xml"/>
  <Override PartName="/ppt/ink/ink1060.xml" ContentType="application/inkml+xml"/>
  <Override PartName="/ppt/ink/ink1061.xml" ContentType="application/inkml+xml"/>
  <Override PartName="/ppt/ink/ink1062.xml" ContentType="application/inkml+xml"/>
  <Override PartName="/ppt/ink/ink1063.xml" ContentType="application/inkml+xml"/>
  <Override PartName="/ppt/ink/ink1064.xml" ContentType="application/inkml+xml"/>
  <Override PartName="/ppt/ink/ink1065.xml" ContentType="application/inkml+xml"/>
  <Override PartName="/ppt/ink/ink1066.xml" ContentType="application/inkml+xml"/>
  <Override PartName="/ppt/ink/ink1067.xml" ContentType="application/inkml+xml"/>
  <Override PartName="/ppt/ink/ink1068.xml" ContentType="application/inkml+xml"/>
  <Override PartName="/ppt/ink/ink1069.xml" ContentType="application/inkml+xml"/>
  <Override PartName="/ppt/ink/ink1070.xml" ContentType="application/inkml+xml"/>
  <Override PartName="/ppt/ink/ink1071.xml" ContentType="application/inkml+xml"/>
  <Override PartName="/ppt/ink/ink1072.xml" ContentType="application/inkml+xml"/>
  <Override PartName="/ppt/ink/ink1073.xml" ContentType="application/inkml+xml"/>
  <Override PartName="/ppt/ink/ink1074.xml" ContentType="application/inkml+xml"/>
  <Override PartName="/ppt/ink/ink1075.xml" ContentType="application/inkml+xml"/>
  <Override PartName="/ppt/ink/ink1076.xml" ContentType="application/inkml+xml"/>
  <Override PartName="/ppt/ink/ink1077.xml" ContentType="application/inkml+xml"/>
  <Override PartName="/ppt/ink/ink1078.xml" ContentType="application/inkml+xml"/>
  <Override PartName="/ppt/ink/ink1079.xml" ContentType="application/inkml+xml"/>
  <Override PartName="/ppt/ink/ink1080.xml" ContentType="application/inkml+xml"/>
  <Override PartName="/ppt/ink/ink1081.xml" ContentType="application/inkml+xml"/>
  <Override PartName="/ppt/ink/ink1082.xml" ContentType="application/inkml+xml"/>
  <Override PartName="/ppt/ink/ink1083.xml" ContentType="application/inkml+xml"/>
  <Override PartName="/ppt/ink/ink1084.xml" ContentType="application/inkml+xml"/>
  <Override PartName="/ppt/ink/ink1085.xml" ContentType="application/inkml+xml"/>
  <Override PartName="/ppt/ink/ink1086.xml" ContentType="application/inkml+xml"/>
  <Override PartName="/ppt/ink/ink1087.xml" ContentType="application/inkml+xml"/>
  <Override PartName="/ppt/ink/ink1088.xml" ContentType="application/inkml+xml"/>
  <Override PartName="/ppt/ink/ink1089.xml" ContentType="application/inkml+xml"/>
  <Override PartName="/ppt/ink/ink1090.xml" ContentType="application/inkml+xml"/>
  <Override PartName="/ppt/ink/ink1091.xml" ContentType="application/inkml+xml"/>
  <Override PartName="/ppt/ink/ink1092.xml" ContentType="application/inkml+xml"/>
  <Override PartName="/ppt/ink/ink1093.xml" ContentType="application/inkml+xml"/>
  <Override PartName="/ppt/ink/ink1094.xml" ContentType="application/inkml+xml"/>
  <Override PartName="/ppt/ink/ink1095.xml" ContentType="application/inkml+xml"/>
  <Override PartName="/ppt/ink/ink1096.xml" ContentType="application/inkml+xml"/>
  <Override PartName="/ppt/ink/ink1097.xml" ContentType="application/inkml+xml"/>
  <Override PartName="/ppt/ink/ink1098.xml" ContentType="application/inkml+xml"/>
  <Override PartName="/ppt/ink/ink1099.xml" ContentType="application/inkml+xml"/>
  <Override PartName="/ppt/ink/ink1100.xml" ContentType="application/inkml+xml"/>
  <Override PartName="/ppt/ink/ink1101.xml" ContentType="application/inkml+xml"/>
  <Override PartName="/ppt/ink/ink1102.xml" ContentType="application/inkml+xml"/>
  <Override PartName="/ppt/ink/ink1103.xml" ContentType="application/inkml+xml"/>
  <Override PartName="/ppt/ink/ink1104.xml" ContentType="application/inkml+xml"/>
  <Override PartName="/ppt/ink/ink1105.xml" ContentType="application/inkml+xml"/>
  <Override PartName="/ppt/ink/ink1106.xml" ContentType="application/inkml+xml"/>
  <Override PartName="/ppt/ink/ink1107.xml" ContentType="application/inkml+xml"/>
  <Override PartName="/ppt/ink/ink1108.xml" ContentType="application/inkml+xml"/>
  <Override PartName="/ppt/ink/ink1109.xml" ContentType="application/inkml+xml"/>
  <Override PartName="/ppt/ink/ink1110.xml" ContentType="application/inkml+xml"/>
  <Override PartName="/ppt/ink/ink1111.xml" ContentType="application/inkml+xml"/>
  <Override PartName="/ppt/ink/ink1112.xml" ContentType="application/inkml+xml"/>
  <Override PartName="/ppt/ink/ink1113.xml" ContentType="application/inkml+xml"/>
  <Override PartName="/ppt/ink/ink1114.xml" ContentType="application/inkml+xml"/>
  <Override PartName="/ppt/ink/ink1115.xml" ContentType="application/inkml+xml"/>
  <Override PartName="/ppt/ink/ink1116.xml" ContentType="application/inkml+xml"/>
  <Override PartName="/ppt/ink/ink1117.xml" ContentType="application/inkml+xml"/>
  <Override PartName="/ppt/ink/ink1118.xml" ContentType="application/inkml+xml"/>
  <Override PartName="/ppt/ink/ink1119.xml" ContentType="application/inkml+xml"/>
  <Override PartName="/ppt/ink/ink1120.xml" ContentType="application/inkml+xml"/>
  <Override PartName="/ppt/ink/ink1121.xml" ContentType="application/inkml+xml"/>
  <Override PartName="/ppt/ink/ink1122.xml" ContentType="application/inkml+xml"/>
  <Override PartName="/ppt/ink/ink1123.xml" ContentType="application/inkml+xml"/>
  <Override PartName="/ppt/ink/ink1124.xml" ContentType="application/inkml+xml"/>
  <Override PartName="/ppt/ink/ink1125.xml" ContentType="application/inkml+xml"/>
  <Override PartName="/ppt/ink/ink1126.xml" ContentType="application/inkml+xml"/>
  <Override PartName="/ppt/ink/ink1127.xml" ContentType="application/inkml+xml"/>
  <Override PartName="/ppt/ink/ink1128.xml" ContentType="application/inkml+xml"/>
  <Override PartName="/ppt/ink/ink1129.xml" ContentType="application/inkml+xml"/>
  <Override PartName="/ppt/ink/ink1130.xml" ContentType="application/inkml+xml"/>
  <Override PartName="/ppt/ink/ink1131.xml" ContentType="application/inkml+xml"/>
  <Override PartName="/ppt/ink/ink1132.xml" ContentType="application/inkml+xml"/>
  <Override PartName="/ppt/ink/ink1133.xml" ContentType="application/inkml+xml"/>
  <Override PartName="/ppt/ink/ink1134.xml" ContentType="application/inkml+xml"/>
  <Override PartName="/ppt/ink/ink1135.xml" ContentType="application/inkml+xml"/>
  <Override PartName="/ppt/ink/ink1136.xml" ContentType="application/inkml+xml"/>
  <Override PartName="/ppt/ink/ink1137.xml" ContentType="application/inkml+xml"/>
  <Override PartName="/ppt/ink/ink1138.xml" ContentType="application/inkml+xml"/>
  <Override PartName="/ppt/ink/ink1139.xml" ContentType="application/inkml+xml"/>
  <Override PartName="/ppt/ink/ink1140.xml" ContentType="application/inkml+xml"/>
  <Override PartName="/ppt/ink/ink1141.xml" ContentType="application/inkml+xml"/>
  <Override PartName="/ppt/ink/ink1142.xml" ContentType="application/inkml+xml"/>
  <Override PartName="/ppt/ink/ink1143.xml" ContentType="application/inkml+xml"/>
  <Override PartName="/ppt/ink/ink1144.xml" ContentType="application/inkml+xml"/>
  <Override PartName="/ppt/ink/ink1145.xml" ContentType="application/inkml+xml"/>
  <Override PartName="/ppt/ink/ink1146.xml" ContentType="application/inkml+xml"/>
  <Override PartName="/ppt/ink/ink1147.xml" ContentType="application/inkml+xml"/>
  <Override PartName="/ppt/ink/ink1148.xml" ContentType="application/inkml+xml"/>
  <Override PartName="/ppt/ink/ink1149.xml" ContentType="application/inkml+xml"/>
  <Override PartName="/ppt/ink/ink1150.xml" ContentType="application/inkml+xml"/>
  <Override PartName="/ppt/ink/ink1151.xml" ContentType="application/inkml+xml"/>
  <Override PartName="/ppt/ink/ink1152.xml" ContentType="application/inkml+xml"/>
  <Override PartName="/ppt/ink/ink1153.xml" ContentType="application/inkml+xml"/>
  <Override PartName="/ppt/ink/ink1154.xml" ContentType="application/inkml+xml"/>
  <Override PartName="/ppt/ink/ink1155.xml" ContentType="application/inkml+xml"/>
  <Override PartName="/ppt/ink/ink1156.xml" ContentType="application/inkml+xml"/>
  <Override PartName="/ppt/ink/ink1157.xml" ContentType="application/inkml+xml"/>
  <Override PartName="/ppt/ink/ink1158.xml" ContentType="application/inkml+xml"/>
  <Override PartName="/ppt/ink/ink1159.xml" ContentType="application/inkml+xml"/>
  <Override PartName="/ppt/ink/ink1160.xml" ContentType="application/inkml+xml"/>
  <Override PartName="/ppt/ink/ink1161.xml" ContentType="application/inkml+xml"/>
  <Override PartName="/ppt/ink/ink1162.xml" ContentType="application/inkml+xml"/>
  <Override PartName="/ppt/ink/ink1163.xml" ContentType="application/inkml+xml"/>
  <Override PartName="/ppt/ink/ink1164.xml" ContentType="application/inkml+xml"/>
  <Override PartName="/ppt/ink/ink1165.xml" ContentType="application/inkml+xml"/>
  <Override PartName="/ppt/ink/ink1166.xml" ContentType="application/inkml+xml"/>
  <Override PartName="/ppt/ink/ink1167.xml" ContentType="application/inkml+xml"/>
  <Override PartName="/ppt/ink/ink1168.xml" ContentType="application/inkml+xml"/>
  <Override PartName="/ppt/ink/ink1169.xml" ContentType="application/inkml+xml"/>
  <Override PartName="/ppt/ink/ink1170.xml" ContentType="application/inkml+xml"/>
  <Override PartName="/ppt/ink/ink1171.xml" ContentType="application/inkml+xml"/>
  <Override PartName="/ppt/ink/ink1172.xml" ContentType="application/inkml+xml"/>
  <Override PartName="/ppt/ink/ink1173.xml" ContentType="application/inkml+xml"/>
  <Override PartName="/ppt/ink/ink1174.xml" ContentType="application/inkml+xml"/>
  <Override PartName="/ppt/ink/ink1175.xml" ContentType="application/inkml+xml"/>
  <Override PartName="/ppt/ink/ink1176.xml" ContentType="application/inkml+xml"/>
  <Override PartName="/ppt/ink/ink1177.xml" ContentType="application/inkml+xml"/>
  <Override PartName="/ppt/ink/ink1178.xml" ContentType="application/inkml+xml"/>
  <Override PartName="/ppt/ink/ink1179.xml" ContentType="application/inkml+xml"/>
  <Override PartName="/ppt/ink/ink1180.xml" ContentType="application/inkml+xml"/>
  <Override PartName="/ppt/ink/ink1181.xml" ContentType="application/inkml+xml"/>
  <Override PartName="/ppt/ink/ink1182.xml" ContentType="application/inkml+xml"/>
  <Override PartName="/ppt/ink/ink1183.xml" ContentType="application/inkml+xml"/>
  <Override PartName="/ppt/ink/ink1184.xml" ContentType="application/inkml+xml"/>
  <Override PartName="/ppt/ink/ink1185.xml" ContentType="application/inkml+xml"/>
  <Override PartName="/ppt/ink/ink1186.xml" ContentType="application/inkml+xml"/>
  <Override PartName="/ppt/ink/ink1187.xml" ContentType="application/inkml+xml"/>
  <Override PartName="/ppt/ink/ink1188.xml" ContentType="application/inkml+xml"/>
  <Override PartName="/ppt/ink/ink1189.xml" ContentType="application/inkml+xml"/>
  <Override PartName="/ppt/ink/ink1190.xml" ContentType="application/inkml+xml"/>
  <Override PartName="/ppt/ink/ink1191.xml" ContentType="application/inkml+xml"/>
  <Override PartName="/ppt/ink/ink1192.xml" ContentType="application/inkml+xml"/>
  <Override PartName="/ppt/ink/ink1193.xml" ContentType="application/inkml+xml"/>
  <Override PartName="/ppt/ink/ink1194.xml" ContentType="application/inkml+xml"/>
  <Override PartName="/ppt/ink/ink1195.xml" ContentType="application/inkml+xml"/>
  <Override PartName="/ppt/ink/ink1196.xml" ContentType="application/inkml+xml"/>
  <Override PartName="/ppt/ink/ink1197.xml" ContentType="application/inkml+xml"/>
  <Override PartName="/ppt/ink/ink1198.xml" ContentType="application/inkml+xml"/>
  <Override PartName="/ppt/ink/ink1199.xml" ContentType="application/inkml+xml"/>
  <Override PartName="/ppt/ink/ink1200.xml" ContentType="application/inkml+xml"/>
  <Override PartName="/ppt/ink/ink1201.xml" ContentType="application/inkml+xml"/>
  <Override PartName="/ppt/ink/ink1202.xml" ContentType="application/inkml+xml"/>
  <Override PartName="/ppt/ink/ink1203.xml" ContentType="application/inkml+xml"/>
  <Override PartName="/ppt/ink/ink1204.xml" ContentType="application/inkml+xml"/>
  <Override PartName="/ppt/ink/ink1205.xml" ContentType="application/inkml+xml"/>
  <Override PartName="/ppt/ink/ink1206.xml" ContentType="application/inkml+xml"/>
  <Override PartName="/ppt/ink/ink1207.xml" ContentType="application/inkml+xml"/>
  <Override PartName="/ppt/ink/ink1208.xml" ContentType="application/inkml+xml"/>
  <Override PartName="/ppt/ink/ink1209.xml" ContentType="application/inkml+xml"/>
  <Override PartName="/ppt/ink/ink1210.xml" ContentType="application/inkml+xml"/>
  <Override PartName="/ppt/ink/ink1211.xml" ContentType="application/inkml+xml"/>
  <Override PartName="/ppt/ink/ink1212.xml" ContentType="application/inkml+xml"/>
  <Override PartName="/ppt/ink/ink1213.xml" ContentType="application/inkml+xml"/>
  <Override PartName="/ppt/ink/ink1214.xml" ContentType="application/inkml+xml"/>
  <Override PartName="/ppt/ink/ink1215.xml" ContentType="application/inkml+xml"/>
  <Override PartName="/ppt/ink/ink1216.xml" ContentType="application/inkml+xml"/>
  <Override PartName="/ppt/ink/ink1217.xml" ContentType="application/inkml+xml"/>
  <Override PartName="/ppt/ink/ink1218.xml" ContentType="application/inkml+xml"/>
  <Override PartName="/ppt/ink/ink1219.xml" ContentType="application/inkml+xml"/>
  <Override PartName="/ppt/ink/ink1220.xml" ContentType="application/inkml+xml"/>
  <Override PartName="/ppt/ink/ink1221.xml" ContentType="application/inkml+xml"/>
  <Override PartName="/ppt/ink/ink1222.xml" ContentType="application/inkml+xml"/>
  <Override PartName="/ppt/ink/ink1223.xml" ContentType="application/inkml+xml"/>
  <Override PartName="/ppt/ink/ink1224.xml" ContentType="application/inkml+xml"/>
  <Override PartName="/ppt/ink/ink1225.xml" ContentType="application/inkml+xml"/>
  <Override PartName="/ppt/ink/ink1226.xml" ContentType="application/inkml+xml"/>
  <Override PartName="/ppt/ink/ink1227.xml" ContentType="application/inkml+xml"/>
  <Override PartName="/ppt/ink/ink1228.xml" ContentType="application/inkml+xml"/>
  <Override PartName="/ppt/ink/ink1229.xml" ContentType="application/inkml+xml"/>
  <Override PartName="/ppt/ink/ink1230.xml" ContentType="application/inkml+xml"/>
  <Override PartName="/ppt/ink/ink1231.xml" ContentType="application/inkml+xml"/>
  <Override PartName="/ppt/ink/ink1232.xml" ContentType="application/inkml+xml"/>
  <Override PartName="/ppt/ink/ink1233.xml" ContentType="application/inkml+xml"/>
  <Override PartName="/ppt/ink/ink1234.xml" ContentType="application/inkml+xml"/>
  <Override PartName="/ppt/ink/ink1235.xml" ContentType="application/inkml+xml"/>
  <Override PartName="/ppt/ink/ink1236.xml" ContentType="application/inkml+xml"/>
  <Override PartName="/ppt/ink/ink1237.xml" ContentType="application/inkml+xml"/>
  <Override PartName="/ppt/ink/ink1238.xml" ContentType="application/inkml+xml"/>
  <Override PartName="/ppt/ink/ink1239.xml" ContentType="application/inkml+xml"/>
  <Override PartName="/ppt/ink/ink1240.xml" ContentType="application/inkml+xml"/>
  <Override PartName="/ppt/ink/ink1241.xml" ContentType="application/inkml+xml"/>
  <Override PartName="/ppt/ink/ink1242.xml" ContentType="application/inkml+xml"/>
  <Override PartName="/ppt/ink/ink1243.xml" ContentType="application/inkml+xml"/>
  <Override PartName="/ppt/ink/ink1244.xml" ContentType="application/inkml+xml"/>
  <Override PartName="/ppt/ink/ink1245.xml" ContentType="application/inkml+xml"/>
  <Override PartName="/ppt/ink/ink1246.xml" ContentType="application/inkml+xml"/>
  <Override PartName="/ppt/ink/ink1247.xml" ContentType="application/inkml+xml"/>
  <Override PartName="/ppt/ink/ink1248.xml" ContentType="application/inkml+xml"/>
  <Override PartName="/ppt/ink/ink1249.xml" ContentType="application/inkml+xml"/>
  <Override PartName="/ppt/ink/ink1250.xml" ContentType="application/inkml+xml"/>
  <Override PartName="/ppt/ink/ink1251.xml" ContentType="application/inkml+xml"/>
  <Override PartName="/ppt/ink/ink1252.xml" ContentType="application/inkml+xml"/>
  <Override PartName="/ppt/ink/ink1253.xml" ContentType="application/inkml+xml"/>
  <Override PartName="/ppt/ink/ink1254.xml" ContentType="application/inkml+xml"/>
  <Override PartName="/ppt/ink/ink1255.xml" ContentType="application/inkml+xml"/>
  <Override PartName="/ppt/ink/ink1256.xml" ContentType="application/inkml+xml"/>
  <Override PartName="/ppt/ink/ink1257.xml" ContentType="application/inkml+xml"/>
  <Override PartName="/ppt/ink/ink1258.xml" ContentType="application/inkml+xml"/>
  <Override PartName="/ppt/ink/ink1259.xml" ContentType="application/inkml+xml"/>
  <Override PartName="/ppt/ink/ink1260.xml" ContentType="application/inkml+xml"/>
  <Override PartName="/ppt/ink/ink1261.xml" ContentType="application/inkml+xml"/>
  <Override PartName="/ppt/ink/ink1262.xml" ContentType="application/inkml+xml"/>
  <Override PartName="/ppt/ink/ink1263.xml" ContentType="application/inkml+xml"/>
  <Override PartName="/ppt/ink/ink1264.xml" ContentType="application/inkml+xml"/>
  <Override PartName="/ppt/ink/ink1265.xml" ContentType="application/inkml+xml"/>
  <Override PartName="/ppt/ink/ink1266.xml" ContentType="application/inkml+xml"/>
  <Override PartName="/ppt/ink/ink1267.xml" ContentType="application/inkml+xml"/>
  <Override PartName="/ppt/ink/ink1268.xml" ContentType="application/inkml+xml"/>
  <Override PartName="/ppt/ink/ink1269.xml" ContentType="application/inkml+xml"/>
  <Override PartName="/ppt/ink/ink1270.xml" ContentType="application/inkml+xml"/>
  <Override PartName="/ppt/ink/ink1271.xml" ContentType="application/inkml+xml"/>
  <Override PartName="/ppt/ink/ink1272.xml" ContentType="application/inkml+xml"/>
  <Override PartName="/ppt/ink/ink1273.xml" ContentType="application/inkml+xml"/>
  <Override PartName="/ppt/ink/ink1274.xml" ContentType="application/inkml+xml"/>
  <Override PartName="/ppt/ink/ink1275.xml" ContentType="application/inkml+xml"/>
  <Override PartName="/ppt/ink/ink1276.xml" ContentType="application/inkml+xml"/>
  <Override PartName="/ppt/ink/ink1277.xml" ContentType="application/inkml+xml"/>
  <Override PartName="/ppt/ink/ink1278.xml" ContentType="application/inkml+xml"/>
  <Override PartName="/ppt/ink/ink1279.xml" ContentType="application/inkml+xml"/>
  <Override PartName="/ppt/ink/ink1280.xml" ContentType="application/inkml+xml"/>
  <Override PartName="/ppt/ink/ink1281.xml" ContentType="application/inkml+xml"/>
  <Override PartName="/ppt/ink/ink1282.xml" ContentType="application/inkml+xml"/>
  <Override PartName="/ppt/ink/ink1283.xml" ContentType="application/inkml+xml"/>
  <Override PartName="/ppt/ink/ink1284.xml" ContentType="application/inkml+xml"/>
  <Override PartName="/ppt/ink/ink1285.xml" ContentType="application/inkml+xml"/>
  <Override PartName="/ppt/ink/ink1286.xml" ContentType="application/inkml+xml"/>
  <Override PartName="/ppt/ink/ink1287.xml" ContentType="application/inkml+xml"/>
  <Override PartName="/ppt/ink/ink1288.xml" ContentType="application/inkml+xml"/>
  <Override PartName="/ppt/ink/ink1289.xml" ContentType="application/inkml+xml"/>
  <Override PartName="/ppt/ink/ink1290.xml" ContentType="application/inkml+xml"/>
  <Override PartName="/ppt/ink/ink1291.xml" ContentType="application/inkml+xml"/>
  <Override PartName="/ppt/ink/ink1292.xml" ContentType="application/inkml+xml"/>
  <Override PartName="/ppt/ink/ink1293.xml" ContentType="application/inkml+xml"/>
  <Override PartName="/ppt/ink/ink1294.xml" ContentType="application/inkml+xml"/>
  <Override PartName="/ppt/ink/ink1295.xml" ContentType="application/inkml+xml"/>
  <Override PartName="/ppt/ink/ink1296.xml" ContentType="application/inkml+xml"/>
  <Override PartName="/ppt/ink/ink1297.xml" ContentType="application/inkml+xml"/>
  <Override PartName="/ppt/ink/ink1298.xml" ContentType="application/inkml+xml"/>
  <Override PartName="/ppt/ink/ink1299.xml" ContentType="application/inkml+xml"/>
  <Override PartName="/ppt/ink/ink1300.xml" ContentType="application/inkml+xml"/>
  <Override PartName="/ppt/ink/ink1301.xml" ContentType="application/inkml+xml"/>
  <Override PartName="/ppt/ink/ink1302.xml" ContentType="application/inkml+xml"/>
  <Override PartName="/ppt/ink/ink1303.xml" ContentType="application/inkml+xml"/>
  <Override PartName="/ppt/ink/ink1304.xml" ContentType="application/inkml+xml"/>
  <Override PartName="/ppt/ink/ink1305.xml" ContentType="application/inkml+xml"/>
  <Override PartName="/ppt/ink/ink1306.xml" ContentType="application/inkml+xml"/>
  <Override PartName="/ppt/ink/ink1307.xml" ContentType="application/inkml+xml"/>
  <Override PartName="/ppt/ink/ink1308.xml" ContentType="application/inkml+xml"/>
  <Override PartName="/ppt/ink/ink1309.xml" ContentType="application/inkml+xml"/>
  <Override PartName="/ppt/ink/ink1310.xml" ContentType="application/inkml+xml"/>
  <Override PartName="/ppt/ink/ink1311.xml" ContentType="application/inkml+xml"/>
  <Override PartName="/ppt/ink/ink1312.xml" ContentType="application/inkml+xml"/>
  <Override PartName="/ppt/ink/ink1313.xml" ContentType="application/inkml+xml"/>
  <Override PartName="/ppt/ink/ink1314.xml" ContentType="application/inkml+xml"/>
  <Override PartName="/ppt/ink/ink1315.xml" ContentType="application/inkml+xml"/>
  <Override PartName="/ppt/ink/ink1316.xml" ContentType="application/inkml+xml"/>
  <Override PartName="/ppt/ink/ink1317.xml" ContentType="application/inkml+xml"/>
  <Override PartName="/ppt/ink/ink1318.xml" ContentType="application/inkml+xml"/>
  <Override PartName="/ppt/ink/ink1319.xml" ContentType="application/inkml+xml"/>
  <Override PartName="/ppt/ink/ink1320.xml" ContentType="application/inkml+xml"/>
  <Override PartName="/ppt/ink/ink1321.xml" ContentType="application/inkml+xml"/>
  <Override PartName="/ppt/ink/ink1322.xml" ContentType="application/inkml+xml"/>
  <Override PartName="/ppt/ink/ink1323.xml" ContentType="application/inkml+xml"/>
  <Override PartName="/ppt/ink/ink1324.xml" ContentType="application/inkml+xml"/>
  <Override PartName="/ppt/ink/ink1325.xml" ContentType="application/inkml+xml"/>
  <Override PartName="/ppt/ink/ink1326.xml" ContentType="application/inkml+xml"/>
  <Override PartName="/ppt/ink/ink1327.xml" ContentType="application/inkml+xml"/>
  <Override PartName="/ppt/ink/ink1328.xml" ContentType="application/inkml+xml"/>
  <Override PartName="/ppt/ink/ink1329.xml" ContentType="application/inkml+xml"/>
  <Override PartName="/ppt/ink/ink1330.xml" ContentType="application/inkml+xml"/>
  <Override PartName="/ppt/ink/ink1331.xml" ContentType="application/inkml+xml"/>
  <Override PartName="/ppt/ink/ink1332.xml" ContentType="application/inkml+xml"/>
  <Override PartName="/ppt/ink/ink1333.xml" ContentType="application/inkml+xml"/>
  <Override PartName="/ppt/ink/ink1334.xml" ContentType="application/inkml+xml"/>
  <Override PartName="/ppt/ink/ink1335.xml" ContentType="application/inkml+xml"/>
  <Override PartName="/ppt/ink/ink1336.xml" ContentType="application/inkml+xml"/>
  <Override PartName="/ppt/ink/ink1337.xml" ContentType="application/inkml+xml"/>
  <Override PartName="/ppt/ink/ink1338.xml" ContentType="application/inkml+xml"/>
  <Override PartName="/ppt/ink/ink1339.xml" ContentType="application/inkml+xml"/>
  <Override PartName="/ppt/ink/ink1340.xml" ContentType="application/inkml+xml"/>
  <Override PartName="/ppt/ink/ink1341.xml" ContentType="application/inkml+xml"/>
  <Override PartName="/ppt/ink/ink1342.xml" ContentType="application/inkml+xml"/>
  <Override PartName="/ppt/ink/ink1343.xml" ContentType="application/inkml+xml"/>
  <Override PartName="/ppt/ink/ink1344.xml" ContentType="application/inkml+xml"/>
  <Override PartName="/ppt/ink/ink1345.xml" ContentType="application/inkml+xml"/>
  <Override PartName="/ppt/ink/ink1346.xml" ContentType="application/inkml+xml"/>
  <Override PartName="/ppt/ink/ink1347.xml" ContentType="application/inkml+xml"/>
  <Override PartName="/ppt/ink/ink1348.xml" ContentType="application/inkml+xml"/>
  <Override PartName="/ppt/ink/ink1349.xml" ContentType="application/inkml+xml"/>
  <Override PartName="/ppt/ink/ink1350.xml" ContentType="application/inkml+xml"/>
  <Override PartName="/ppt/ink/ink1351.xml" ContentType="application/inkml+xml"/>
  <Override PartName="/ppt/ink/ink1352.xml" ContentType="application/inkml+xml"/>
  <Override PartName="/ppt/ink/ink1353.xml" ContentType="application/inkml+xml"/>
  <Override PartName="/ppt/ink/ink1354.xml" ContentType="application/inkml+xml"/>
  <Override PartName="/ppt/ink/ink1355.xml" ContentType="application/inkml+xml"/>
  <Override PartName="/ppt/ink/ink1356.xml" ContentType="application/inkml+xml"/>
  <Override PartName="/ppt/ink/ink1357.xml" ContentType="application/inkml+xml"/>
  <Override PartName="/ppt/ink/ink1358.xml" ContentType="application/inkml+xml"/>
  <Override PartName="/ppt/ink/ink1359.xml" ContentType="application/inkml+xml"/>
  <Override PartName="/ppt/ink/ink1360.xml" ContentType="application/inkml+xml"/>
  <Override PartName="/ppt/ink/ink1361.xml" ContentType="application/inkml+xml"/>
  <Override PartName="/ppt/ink/ink1362.xml" ContentType="application/inkml+xml"/>
  <Override PartName="/ppt/ink/ink1363.xml" ContentType="application/inkml+xml"/>
  <Override PartName="/ppt/ink/ink1364.xml" ContentType="application/inkml+xml"/>
  <Override PartName="/ppt/ink/ink1365.xml" ContentType="application/inkml+xml"/>
  <Override PartName="/ppt/ink/ink1366.xml" ContentType="application/inkml+xml"/>
  <Override PartName="/ppt/ink/ink1367.xml" ContentType="application/inkml+xml"/>
  <Override PartName="/ppt/ink/ink1368.xml" ContentType="application/inkml+xml"/>
  <Override PartName="/ppt/ink/ink1369.xml" ContentType="application/inkml+xml"/>
  <Override PartName="/ppt/ink/ink1370.xml" ContentType="application/inkml+xml"/>
  <Override PartName="/ppt/ink/ink1371.xml" ContentType="application/inkml+xml"/>
  <Override PartName="/ppt/ink/ink1372.xml" ContentType="application/inkml+xml"/>
  <Override PartName="/ppt/ink/ink1373.xml" ContentType="application/inkml+xml"/>
  <Override PartName="/ppt/ink/ink1374.xml" ContentType="application/inkml+xml"/>
  <Override PartName="/ppt/ink/ink1375.xml" ContentType="application/inkml+xml"/>
  <Override PartName="/ppt/ink/ink1376.xml" ContentType="application/inkml+xml"/>
  <Override PartName="/ppt/ink/ink1377.xml" ContentType="application/inkml+xml"/>
  <Override PartName="/ppt/ink/ink1378.xml" ContentType="application/inkml+xml"/>
  <Override PartName="/ppt/ink/ink1379.xml" ContentType="application/inkml+xml"/>
  <Override PartName="/ppt/ink/ink1380.xml" ContentType="application/inkml+xml"/>
  <Override PartName="/ppt/ink/ink1381.xml" ContentType="application/inkml+xml"/>
  <Override PartName="/ppt/ink/ink1382.xml" ContentType="application/inkml+xml"/>
  <Override PartName="/ppt/ink/ink1383.xml" ContentType="application/inkml+xml"/>
  <Override PartName="/ppt/ink/ink1384.xml" ContentType="application/inkml+xml"/>
  <Override PartName="/ppt/ink/ink1385.xml" ContentType="application/inkml+xml"/>
  <Override PartName="/ppt/ink/ink1386.xml" ContentType="application/inkml+xml"/>
  <Override PartName="/ppt/ink/ink1387.xml" ContentType="application/inkml+xml"/>
  <Override PartName="/ppt/ink/ink1388.xml" ContentType="application/inkml+xml"/>
  <Override PartName="/ppt/ink/ink1389.xml" ContentType="application/inkml+xml"/>
  <Override PartName="/ppt/ink/ink1390.xml" ContentType="application/inkml+xml"/>
  <Override PartName="/ppt/ink/ink1391.xml" ContentType="application/inkml+xml"/>
  <Override PartName="/ppt/ink/ink1392.xml" ContentType="application/inkml+xml"/>
  <Override PartName="/ppt/ink/ink1393.xml" ContentType="application/inkml+xml"/>
  <Override PartName="/ppt/ink/ink1394.xml" ContentType="application/inkml+xml"/>
  <Override PartName="/ppt/ink/ink1395.xml" ContentType="application/inkml+xml"/>
  <Override PartName="/ppt/ink/ink1396.xml" ContentType="application/inkml+xml"/>
  <Override PartName="/ppt/ink/ink1397.xml" ContentType="application/inkml+xml"/>
  <Override PartName="/ppt/ink/ink1398.xml" ContentType="application/inkml+xml"/>
  <Override PartName="/ppt/ink/ink1399.xml" ContentType="application/inkml+xml"/>
  <Override PartName="/ppt/ink/ink1400.xml" ContentType="application/inkml+xml"/>
  <Override PartName="/ppt/ink/ink1401.xml" ContentType="application/inkml+xml"/>
  <Override PartName="/ppt/ink/ink1402.xml" ContentType="application/inkml+xml"/>
  <Override PartName="/ppt/ink/ink1403.xml" ContentType="application/inkml+xml"/>
  <Override PartName="/ppt/ink/ink1404.xml" ContentType="application/inkml+xml"/>
  <Override PartName="/ppt/ink/ink1405.xml" ContentType="application/inkml+xml"/>
  <Override PartName="/ppt/ink/ink1406.xml" ContentType="application/inkml+xml"/>
  <Override PartName="/ppt/ink/ink1407.xml" ContentType="application/inkml+xml"/>
  <Override PartName="/ppt/ink/ink1408.xml" ContentType="application/inkml+xml"/>
  <Override PartName="/ppt/ink/ink1409.xml" ContentType="application/inkml+xml"/>
  <Override PartName="/ppt/ink/ink1410.xml" ContentType="application/inkml+xml"/>
  <Override PartName="/ppt/ink/ink1411.xml" ContentType="application/inkml+xml"/>
  <Override PartName="/ppt/ink/ink1412.xml" ContentType="application/inkml+xml"/>
  <Override PartName="/ppt/ink/ink1413.xml" ContentType="application/inkml+xml"/>
  <Override PartName="/ppt/ink/ink1414.xml" ContentType="application/inkml+xml"/>
  <Override PartName="/ppt/ink/ink1415.xml" ContentType="application/inkml+xml"/>
  <Override PartName="/ppt/ink/ink1416.xml" ContentType="application/inkml+xml"/>
  <Override PartName="/ppt/ink/ink1417.xml" ContentType="application/inkml+xml"/>
  <Override PartName="/ppt/ink/ink1418.xml" ContentType="application/inkml+xml"/>
  <Override PartName="/ppt/ink/ink1419.xml" ContentType="application/inkml+xml"/>
  <Override PartName="/ppt/ink/ink1420.xml" ContentType="application/inkml+xml"/>
  <Override PartName="/ppt/ink/ink1421.xml" ContentType="application/inkml+xml"/>
  <Override PartName="/ppt/ink/ink1422.xml" ContentType="application/inkml+xml"/>
  <Override PartName="/ppt/ink/ink1423.xml" ContentType="application/inkml+xml"/>
  <Override PartName="/ppt/ink/ink1424.xml" ContentType="application/inkml+xml"/>
  <Override PartName="/ppt/ink/ink1425.xml" ContentType="application/inkml+xml"/>
  <Override PartName="/ppt/ink/ink1426.xml" ContentType="application/inkml+xml"/>
  <Override PartName="/ppt/ink/ink1427.xml" ContentType="application/inkml+xml"/>
  <Override PartName="/ppt/ink/ink1428.xml" ContentType="application/inkml+xml"/>
  <Override PartName="/ppt/ink/ink1429.xml" ContentType="application/inkml+xml"/>
  <Override PartName="/ppt/ink/ink1430.xml" ContentType="application/inkml+xml"/>
  <Override PartName="/ppt/ink/ink1431.xml" ContentType="application/inkml+xml"/>
  <Override PartName="/ppt/ink/ink1432.xml" ContentType="application/inkml+xml"/>
  <Override PartName="/ppt/ink/ink1433.xml" ContentType="application/inkml+xml"/>
  <Override PartName="/ppt/ink/ink1434.xml" ContentType="application/inkml+xml"/>
  <Override PartName="/ppt/ink/ink1435.xml" ContentType="application/inkml+xml"/>
  <Override PartName="/ppt/ink/ink1436.xml" ContentType="application/inkml+xml"/>
  <Override PartName="/ppt/ink/ink1437.xml" ContentType="application/inkml+xml"/>
  <Override PartName="/ppt/ink/ink1438.xml" ContentType="application/inkml+xml"/>
  <Override PartName="/ppt/ink/ink1439.xml" ContentType="application/inkml+xml"/>
  <Override PartName="/ppt/ink/ink1440.xml" ContentType="application/inkml+xml"/>
  <Override PartName="/ppt/ink/ink1441.xml" ContentType="application/inkml+xml"/>
  <Override PartName="/ppt/ink/ink1442.xml" ContentType="application/inkml+xml"/>
  <Override PartName="/ppt/ink/ink1443.xml" ContentType="application/inkml+xml"/>
  <Override PartName="/ppt/ink/ink1444.xml" ContentType="application/inkml+xml"/>
  <Override PartName="/ppt/ink/ink1445.xml" ContentType="application/inkml+xml"/>
  <Override PartName="/ppt/ink/ink1446.xml" ContentType="application/inkml+xml"/>
  <Override PartName="/ppt/ink/ink1447.xml" ContentType="application/inkml+xml"/>
  <Override PartName="/ppt/ink/ink1448.xml" ContentType="application/inkml+xml"/>
  <Override PartName="/ppt/ink/ink1449.xml" ContentType="application/inkml+xml"/>
  <Override PartName="/ppt/ink/ink1450.xml" ContentType="application/inkml+xml"/>
  <Override PartName="/ppt/ink/ink1451.xml" ContentType="application/inkml+xml"/>
  <Override PartName="/ppt/ink/ink1452.xml" ContentType="application/inkml+xml"/>
  <Override PartName="/ppt/ink/ink1453.xml" ContentType="application/inkml+xml"/>
  <Override PartName="/ppt/ink/ink1454.xml" ContentType="application/inkml+xml"/>
  <Override PartName="/ppt/ink/ink1455.xml" ContentType="application/inkml+xml"/>
  <Override PartName="/ppt/ink/ink1456.xml" ContentType="application/inkml+xml"/>
  <Override PartName="/ppt/ink/ink1457.xml" ContentType="application/inkml+xml"/>
  <Override PartName="/ppt/ink/ink1458.xml" ContentType="application/inkml+xml"/>
  <Override PartName="/ppt/ink/ink1459.xml" ContentType="application/inkml+xml"/>
  <Override PartName="/ppt/ink/ink1460.xml" ContentType="application/inkml+xml"/>
  <Override PartName="/ppt/ink/ink1461.xml" ContentType="application/inkml+xml"/>
  <Override PartName="/ppt/ink/ink1462.xml" ContentType="application/inkml+xml"/>
  <Override PartName="/ppt/ink/ink1463.xml" ContentType="application/inkml+xml"/>
  <Override PartName="/ppt/ink/ink1464.xml" ContentType="application/inkml+xml"/>
  <Override PartName="/ppt/ink/ink1465.xml" ContentType="application/inkml+xml"/>
  <Override PartName="/ppt/ink/ink1466.xml" ContentType="application/inkml+xml"/>
  <Override PartName="/ppt/ink/ink1467.xml" ContentType="application/inkml+xml"/>
  <Override PartName="/ppt/ink/ink1468.xml" ContentType="application/inkml+xml"/>
  <Override PartName="/ppt/ink/ink1469.xml" ContentType="application/inkml+xml"/>
  <Override PartName="/ppt/ink/ink1470.xml" ContentType="application/inkml+xml"/>
  <Override PartName="/ppt/ink/ink1471.xml" ContentType="application/inkml+xml"/>
  <Override PartName="/ppt/ink/ink1472.xml" ContentType="application/inkml+xml"/>
  <Override PartName="/ppt/ink/ink1473.xml" ContentType="application/inkml+xml"/>
  <Override PartName="/ppt/ink/ink1474.xml" ContentType="application/inkml+xml"/>
  <Override PartName="/ppt/ink/ink1475.xml" ContentType="application/inkml+xml"/>
  <Override PartName="/ppt/ink/ink1476.xml" ContentType="application/inkml+xml"/>
  <Override PartName="/ppt/ink/ink1477.xml" ContentType="application/inkml+xml"/>
  <Override PartName="/ppt/ink/ink1478.xml" ContentType="application/inkml+xml"/>
  <Override PartName="/ppt/ink/ink1479.xml" ContentType="application/inkml+xml"/>
  <Override PartName="/ppt/ink/ink1480.xml" ContentType="application/inkml+xml"/>
  <Override PartName="/ppt/ink/ink1481.xml" ContentType="application/inkml+xml"/>
  <Override PartName="/ppt/ink/ink1482.xml" ContentType="application/inkml+xml"/>
  <Override PartName="/ppt/ink/ink1483.xml" ContentType="application/inkml+xml"/>
  <Override PartName="/ppt/ink/ink1484.xml" ContentType="application/inkml+xml"/>
  <Override PartName="/ppt/ink/ink1485.xml" ContentType="application/inkml+xml"/>
  <Override PartName="/ppt/ink/ink1486.xml" ContentType="application/inkml+xml"/>
  <Override PartName="/ppt/ink/ink1487.xml" ContentType="application/inkml+xml"/>
  <Override PartName="/ppt/ink/ink1488.xml" ContentType="application/inkml+xml"/>
  <Override PartName="/ppt/ink/ink1489.xml" ContentType="application/inkml+xml"/>
  <Override PartName="/ppt/ink/ink1490.xml" ContentType="application/inkml+xml"/>
  <Override PartName="/ppt/ink/ink1491.xml" ContentType="application/inkml+xml"/>
  <Override PartName="/ppt/ink/ink1492.xml" ContentType="application/inkml+xml"/>
  <Override PartName="/ppt/ink/ink1493.xml" ContentType="application/inkml+xml"/>
  <Override PartName="/ppt/ink/ink1494.xml" ContentType="application/inkml+xml"/>
  <Override PartName="/ppt/ink/ink1495.xml" ContentType="application/inkml+xml"/>
  <Override PartName="/ppt/ink/ink1496.xml" ContentType="application/inkml+xml"/>
  <Override PartName="/ppt/ink/ink1497.xml" ContentType="application/inkml+xml"/>
  <Override PartName="/ppt/ink/ink1498.xml" ContentType="application/inkml+xml"/>
  <Override PartName="/ppt/ink/ink1499.xml" ContentType="application/inkml+xml"/>
  <Override PartName="/ppt/ink/ink1500.xml" ContentType="application/inkml+xml"/>
  <Override PartName="/ppt/ink/ink1501.xml" ContentType="application/inkml+xml"/>
  <Override PartName="/ppt/ink/ink1502.xml" ContentType="application/inkml+xml"/>
  <Override PartName="/ppt/ink/ink1503.xml" ContentType="application/inkml+xml"/>
  <Override PartName="/ppt/ink/ink1504.xml" ContentType="application/inkml+xml"/>
  <Override PartName="/ppt/ink/ink1505.xml" ContentType="application/inkml+xml"/>
  <Override PartName="/ppt/ink/ink1506.xml" ContentType="application/inkml+xml"/>
  <Override PartName="/ppt/ink/ink1507.xml" ContentType="application/inkml+xml"/>
  <Override PartName="/ppt/ink/ink1508.xml" ContentType="application/inkml+xml"/>
  <Override PartName="/ppt/ink/ink1509.xml" ContentType="application/inkml+xml"/>
  <Override PartName="/ppt/ink/ink1510.xml" ContentType="application/inkml+xml"/>
  <Override PartName="/ppt/ink/ink1511.xml" ContentType="application/inkml+xml"/>
  <Override PartName="/ppt/ink/ink1512.xml" ContentType="application/inkml+xml"/>
  <Override PartName="/ppt/ink/ink1513.xml" ContentType="application/inkml+xml"/>
  <Override PartName="/ppt/ink/ink1514.xml" ContentType="application/inkml+xml"/>
  <Override PartName="/ppt/ink/ink1515.xml" ContentType="application/inkml+xml"/>
  <Override PartName="/ppt/ink/ink1516.xml" ContentType="application/inkml+xml"/>
  <Override PartName="/ppt/ink/ink1517.xml" ContentType="application/inkml+xml"/>
  <Override PartName="/ppt/ink/ink1518.xml" ContentType="application/inkml+xml"/>
  <Override PartName="/ppt/ink/ink1519.xml" ContentType="application/inkml+xml"/>
  <Override PartName="/ppt/ink/ink1520.xml" ContentType="application/inkml+xml"/>
  <Override PartName="/ppt/ink/ink1521.xml" ContentType="application/inkml+xml"/>
  <Override PartName="/ppt/ink/ink1522.xml" ContentType="application/inkml+xml"/>
  <Override PartName="/ppt/ink/ink1523.xml" ContentType="application/inkml+xml"/>
  <Override PartName="/ppt/ink/ink1524.xml" ContentType="application/inkml+xml"/>
  <Override PartName="/ppt/ink/ink1525.xml" ContentType="application/inkml+xml"/>
  <Override PartName="/ppt/ink/ink1526.xml" ContentType="application/inkml+xml"/>
  <Override PartName="/ppt/ink/ink1527.xml" ContentType="application/inkml+xml"/>
  <Override PartName="/ppt/ink/ink1528.xml" ContentType="application/inkml+xml"/>
  <Override PartName="/ppt/ink/ink1529.xml" ContentType="application/inkml+xml"/>
  <Override PartName="/ppt/ink/ink1530.xml" ContentType="application/inkml+xml"/>
  <Override PartName="/ppt/ink/ink1531.xml" ContentType="application/inkml+xml"/>
  <Override PartName="/ppt/ink/ink1532.xml" ContentType="application/inkml+xml"/>
  <Override PartName="/ppt/ink/ink1533.xml" ContentType="application/inkml+xml"/>
  <Override PartName="/ppt/ink/ink1534.xml" ContentType="application/inkml+xml"/>
  <Override PartName="/ppt/ink/ink1535.xml" ContentType="application/inkml+xml"/>
  <Override PartName="/ppt/ink/ink1536.xml" ContentType="application/inkml+xml"/>
  <Override PartName="/ppt/ink/ink1537.xml" ContentType="application/inkml+xml"/>
  <Override PartName="/ppt/ink/ink1538.xml" ContentType="application/inkml+xml"/>
  <Override PartName="/ppt/ink/ink1539.xml" ContentType="application/inkml+xml"/>
  <Override PartName="/ppt/ink/ink1540.xml" ContentType="application/inkml+xml"/>
  <Override PartName="/ppt/ink/ink1541.xml" ContentType="application/inkml+xml"/>
  <Override PartName="/ppt/ink/ink1542.xml" ContentType="application/inkml+xml"/>
  <Override PartName="/ppt/ink/ink1543.xml" ContentType="application/inkml+xml"/>
  <Override PartName="/ppt/ink/ink1544.xml" ContentType="application/inkml+xml"/>
  <Override PartName="/ppt/ink/ink1545.xml" ContentType="application/inkml+xml"/>
  <Override PartName="/ppt/ink/ink1546.xml" ContentType="application/inkml+xml"/>
  <Override PartName="/ppt/ink/ink1547.xml" ContentType="application/inkml+xml"/>
  <Override PartName="/ppt/ink/ink1548.xml" ContentType="application/inkml+xml"/>
  <Override PartName="/ppt/ink/ink1549.xml" ContentType="application/inkml+xml"/>
  <Override PartName="/ppt/ink/ink1550.xml" ContentType="application/inkml+xml"/>
  <Override PartName="/ppt/ink/ink1551.xml" ContentType="application/inkml+xml"/>
  <Override PartName="/ppt/ink/ink1552.xml" ContentType="application/inkml+xml"/>
  <Override PartName="/ppt/ink/ink1553.xml" ContentType="application/inkml+xml"/>
  <Override PartName="/ppt/ink/ink1554.xml" ContentType="application/inkml+xml"/>
  <Override PartName="/ppt/ink/ink1555.xml" ContentType="application/inkml+xml"/>
  <Override PartName="/ppt/ink/ink1556.xml" ContentType="application/inkml+xml"/>
  <Override PartName="/ppt/ink/ink1557.xml" ContentType="application/inkml+xml"/>
  <Override PartName="/ppt/ink/ink1558.xml" ContentType="application/inkml+xml"/>
  <Override PartName="/ppt/ink/ink1559.xml" ContentType="application/inkml+xml"/>
  <Override PartName="/ppt/ink/ink1560.xml" ContentType="application/inkml+xml"/>
  <Override PartName="/ppt/ink/ink1561.xml" ContentType="application/inkml+xml"/>
  <Override PartName="/ppt/ink/ink1562.xml" ContentType="application/inkml+xml"/>
  <Override PartName="/ppt/ink/ink1563.xml" ContentType="application/inkml+xml"/>
  <Override PartName="/ppt/ink/ink1564.xml" ContentType="application/inkml+xml"/>
  <Override PartName="/ppt/ink/ink1565.xml" ContentType="application/inkml+xml"/>
  <Override PartName="/ppt/ink/ink1566.xml" ContentType="application/inkml+xml"/>
  <Override PartName="/ppt/ink/ink1567.xml" ContentType="application/inkml+xml"/>
  <Override PartName="/ppt/ink/ink1568.xml" ContentType="application/inkml+xml"/>
  <Override PartName="/ppt/ink/ink1569.xml" ContentType="application/inkml+xml"/>
  <Override PartName="/ppt/ink/ink1570.xml" ContentType="application/inkml+xml"/>
  <Override PartName="/ppt/ink/ink1571.xml" ContentType="application/inkml+xml"/>
  <Override PartName="/ppt/ink/ink1572.xml" ContentType="application/inkml+xml"/>
  <Override PartName="/ppt/ink/ink1573.xml" ContentType="application/inkml+xml"/>
  <Override PartName="/ppt/ink/ink1574.xml" ContentType="application/inkml+xml"/>
  <Override PartName="/ppt/ink/ink1575.xml" ContentType="application/inkml+xml"/>
  <Override PartName="/ppt/ink/ink1576.xml" ContentType="application/inkml+xml"/>
  <Override PartName="/ppt/ink/ink1577.xml" ContentType="application/inkml+xml"/>
  <Override PartName="/ppt/ink/ink1578.xml" ContentType="application/inkml+xml"/>
  <Override PartName="/ppt/ink/ink1579.xml" ContentType="application/inkml+xml"/>
  <Override PartName="/ppt/ink/ink1580.xml" ContentType="application/inkml+xml"/>
  <Override PartName="/ppt/ink/ink1581.xml" ContentType="application/inkml+xml"/>
  <Override PartName="/ppt/ink/ink1582.xml" ContentType="application/inkml+xml"/>
  <Override PartName="/ppt/ink/ink1583.xml" ContentType="application/inkml+xml"/>
  <Override PartName="/ppt/ink/ink1584.xml" ContentType="application/inkml+xml"/>
  <Override PartName="/ppt/ink/ink1585.xml" ContentType="application/inkml+xml"/>
  <Override PartName="/ppt/ink/ink1586.xml" ContentType="application/inkml+xml"/>
  <Override PartName="/ppt/ink/ink1587.xml" ContentType="application/inkml+xml"/>
  <Override PartName="/ppt/ink/ink1588.xml" ContentType="application/inkml+xml"/>
  <Override PartName="/ppt/ink/ink1589.xml" ContentType="application/inkml+xml"/>
  <Override PartName="/ppt/ink/ink1590.xml" ContentType="application/inkml+xml"/>
  <Override PartName="/ppt/ink/ink1591.xml" ContentType="application/inkml+xml"/>
  <Override PartName="/ppt/ink/ink1592.xml" ContentType="application/inkml+xml"/>
  <Override PartName="/ppt/ink/ink1593.xml" ContentType="application/inkml+xml"/>
  <Override PartName="/ppt/ink/ink1594.xml" ContentType="application/inkml+xml"/>
  <Override PartName="/ppt/ink/ink1595.xml" ContentType="application/inkml+xml"/>
  <Override PartName="/ppt/ink/ink1596.xml" ContentType="application/inkml+xml"/>
  <Override PartName="/ppt/ink/ink1597.xml" ContentType="application/inkml+xml"/>
  <Override PartName="/ppt/ink/ink1598.xml" ContentType="application/inkml+xml"/>
  <Override PartName="/ppt/ink/ink1599.xml" ContentType="application/inkml+xml"/>
  <Override PartName="/ppt/ink/ink1600.xml" ContentType="application/inkml+xml"/>
  <Override PartName="/ppt/ink/ink1601.xml" ContentType="application/inkml+xml"/>
  <Override PartName="/ppt/ink/ink1602.xml" ContentType="application/inkml+xml"/>
  <Override PartName="/ppt/ink/ink1603.xml" ContentType="application/inkml+xml"/>
  <Override PartName="/ppt/ink/ink1604.xml" ContentType="application/inkml+xml"/>
  <Override PartName="/ppt/ink/ink1605.xml" ContentType="application/inkml+xml"/>
  <Override PartName="/ppt/ink/ink1606.xml" ContentType="application/inkml+xml"/>
  <Override PartName="/ppt/ink/ink1607.xml" ContentType="application/inkml+xml"/>
  <Override PartName="/ppt/ink/ink1608.xml" ContentType="application/inkml+xml"/>
  <Override PartName="/ppt/ink/ink1609.xml" ContentType="application/inkml+xml"/>
  <Override PartName="/ppt/ink/ink1610.xml" ContentType="application/inkml+xml"/>
  <Override PartName="/ppt/ink/ink1611.xml" ContentType="application/inkml+xml"/>
  <Override PartName="/ppt/ink/ink1612.xml" ContentType="application/inkml+xml"/>
  <Override PartName="/ppt/ink/ink1613.xml" ContentType="application/inkml+xml"/>
  <Override PartName="/ppt/ink/ink1614.xml" ContentType="application/inkml+xml"/>
  <Override PartName="/ppt/ink/ink1615.xml" ContentType="application/inkml+xml"/>
  <Override PartName="/ppt/ink/ink1616.xml" ContentType="application/inkml+xml"/>
  <Override PartName="/ppt/ink/ink1617.xml" ContentType="application/inkml+xml"/>
  <Override PartName="/ppt/ink/ink1618.xml" ContentType="application/inkml+xml"/>
  <Override PartName="/ppt/ink/ink1619.xml" ContentType="application/inkml+xml"/>
  <Override PartName="/ppt/ink/ink1620.xml" ContentType="application/inkml+xml"/>
  <Override PartName="/ppt/ink/ink1621.xml" ContentType="application/inkml+xml"/>
  <Override PartName="/ppt/ink/ink1622.xml" ContentType="application/inkml+xml"/>
  <Override PartName="/ppt/ink/ink1623.xml" ContentType="application/inkml+xml"/>
  <Override PartName="/ppt/ink/ink1624.xml" ContentType="application/inkml+xml"/>
  <Override PartName="/ppt/ink/ink1625.xml" ContentType="application/inkml+xml"/>
  <Override PartName="/ppt/ink/ink1626.xml" ContentType="application/inkml+xml"/>
  <Override PartName="/ppt/ink/ink1627.xml" ContentType="application/inkml+xml"/>
  <Override PartName="/ppt/ink/ink1628.xml" ContentType="application/inkml+xml"/>
  <Override PartName="/ppt/ink/ink1629.xml" ContentType="application/inkml+xml"/>
  <Override PartName="/ppt/ink/ink1630.xml" ContentType="application/inkml+xml"/>
  <Override PartName="/ppt/ink/ink1631.xml" ContentType="application/inkml+xml"/>
  <Override PartName="/ppt/ink/ink1632.xml" ContentType="application/inkml+xml"/>
  <Override PartName="/ppt/ink/ink1633.xml" ContentType="application/inkml+xml"/>
  <Override PartName="/ppt/ink/ink1634.xml" ContentType="application/inkml+xml"/>
  <Override PartName="/ppt/ink/ink1635.xml" ContentType="application/inkml+xml"/>
  <Override PartName="/ppt/ink/ink1636.xml" ContentType="application/inkml+xml"/>
  <Override PartName="/ppt/ink/ink1637.xml" ContentType="application/inkml+xml"/>
  <Override PartName="/ppt/ink/ink1638.xml" ContentType="application/inkml+xml"/>
  <Override PartName="/ppt/ink/ink1639.xml" ContentType="application/inkml+xml"/>
  <Override PartName="/ppt/ink/ink1640.xml" ContentType="application/inkml+xml"/>
  <Override PartName="/ppt/ink/ink1641.xml" ContentType="application/inkml+xml"/>
  <Override PartName="/ppt/ink/ink1642.xml" ContentType="application/inkml+xml"/>
  <Override PartName="/ppt/ink/ink1643.xml" ContentType="application/inkml+xml"/>
  <Override PartName="/ppt/ink/ink1644.xml" ContentType="application/inkml+xml"/>
  <Override PartName="/ppt/ink/ink1645.xml" ContentType="application/inkml+xml"/>
  <Override PartName="/ppt/ink/ink1646.xml" ContentType="application/inkml+xml"/>
  <Override PartName="/ppt/ink/ink1647.xml" ContentType="application/inkml+xml"/>
  <Override PartName="/ppt/ink/ink1648.xml" ContentType="application/inkml+xml"/>
  <Override PartName="/ppt/ink/ink1649.xml" ContentType="application/inkml+xml"/>
  <Override PartName="/ppt/ink/ink1650.xml" ContentType="application/inkml+xml"/>
  <Override PartName="/ppt/ink/ink1651.xml" ContentType="application/inkml+xml"/>
  <Override PartName="/ppt/ink/ink1652.xml" ContentType="application/inkml+xml"/>
  <Override PartName="/ppt/ink/ink1653.xml" ContentType="application/inkml+xml"/>
  <Override PartName="/ppt/ink/ink1654.xml" ContentType="application/inkml+xml"/>
  <Override PartName="/ppt/ink/ink1655.xml" ContentType="application/inkml+xml"/>
  <Override PartName="/ppt/ink/ink1656.xml" ContentType="application/inkml+xml"/>
  <Override PartName="/ppt/ink/ink1657.xml" ContentType="application/inkml+xml"/>
  <Override PartName="/ppt/ink/ink1658.xml" ContentType="application/inkml+xml"/>
  <Override PartName="/ppt/ink/ink1659.xml" ContentType="application/inkml+xml"/>
  <Override PartName="/ppt/ink/ink1660.xml" ContentType="application/inkml+xml"/>
  <Override PartName="/ppt/ink/ink1661.xml" ContentType="application/inkml+xml"/>
  <Override PartName="/ppt/ink/ink1662.xml" ContentType="application/inkml+xml"/>
  <Override PartName="/ppt/ink/ink1663.xml" ContentType="application/inkml+xml"/>
  <Override PartName="/ppt/ink/ink1664.xml" ContentType="application/inkml+xml"/>
  <Override PartName="/ppt/ink/ink1665.xml" ContentType="application/inkml+xml"/>
  <Override PartName="/ppt/ink/ink1666.xml" ContentType="application/inkml+xml"/>
  <Override PartName="/ppt/ink/ink1667.xml" ContentType="application/inkml+xml"/>
  <Override PartName="/ppt/ink/ink1668.xml" ContentType="application/inkml+xml"/>
  <Override PartName="/ppt/ink/ink1669.xml" ContentType="application/inkml+xml"/>
  <Override PartName="/ppt/ink/ink1670.xml" ContentType="application/inkml+xml"/>
  <Override PartName="/ppt/ink/ink1671.xml" ContentType="application/inkml+xml"/>
  <Override PartName="/ppt/ink/ink1672.xml" ContentType="application/inkml+xml"/>
  <Override PartName="/ppt/ink/ink1673.xml" ContentType="application/inkml+xml"/>
  <Override PartName="/ppt/ink/ink1674.xml" ContentType="application/inkml+xml"/>
  <Override PartName="/ppt/ink/ink1675.xml" ContentType="application/inkml+xml"/>
  <Override PartName="/ppt/ink/ink1676.xml" ContentType="application/inkml+xml"/>
  <Override PartName="/ppt/ink/ink1677.xml" ContentType="application/inkml+xml"/>
  <Override PartName="/ppt/ink/ink1678.xml" ContentType="application/inkml+xml"/>
  <Override PartName="/ppt/ink/ink1679.xml" ContentType="application/inkml+xml"/>
  <Override PartName="/ppt/ink/ink1680.xml" ContentType="application/inkml+xml"/>
  <Override PartName="/ppt/ink/ink1681.xml" ContentType="application/inkml+xml"/>
  <Override PartName="/ppt/ink/ink1682.xml" ContentType="application/inkml+xml"/>
  <Override PartName="/ppt/ink/ink1683.xml" ContentType="application/inkml+xml"/>
  <Override PartName="/ppt/ink/ink1684.xml" ContentType="application/inkml+xml"/>
  <Override PartName="/ppt/ink/ink1685.xml" ContentType="application/inkml+xml"/>
  <Override PartName="/ppt/ink/ink1686.xml" ContentType="application/inkml+xml"/>
  <Override PartName="/ppt/ink/ink1687.xml" ContentType="application/inkml+xml"/>
  <Override PartName="/ppt/ink/ink1688.xml" ContentType="application/inkml+xml"/>
  <Override PartName="/ppt/ink/ink1689.xml" ContentType="application/inkml+xml"/>
  <Override PartName="/ppt/ink/ink1690.xml" ContentType="application/inkml+xml"/>
  <Override PartName="/ppt/ink/ink1691.xml" ContentType="application/inkml+xml"/>
  <Override PartName="/ppt/ink/ink1692.xml" ContentType="application/inkml+xml"/>
  <Override PartName="/ppt/ink/ink1693.xml" ContentType="application/inkml+xml"/>
  <Override PartName="/ppt/ink/ink1694.xml" ContentType="application/inkml+xml"/>
  <Override PartName="/ppt/ink/ink1695.xml" ContentType="application/inkml+xml"/>
  <Override PartName="/ppt/ink/ink1696.xml" ContentType="application/inkml+xml"/>
  <Override PartName="/ppt/ink/ink1697.xml" ContentType="application/inkml+xml"/>
  <Override PartName="/ppt/ink/ink1698.xml" ContentType="application/inkml+xml"/>
  <Override PartName="/ppt/ink/ink1699.xml" ContentType="application/inkml+xml"/>
  <Override PartName="/ppt/ink/ink1700.xml" ContentType="application/inkml+xml"/>
  <Override PartName="/ppt/ink/ink1701.xml" ContentType="application/inkml+xml"/>
  <Override PartName="/ppt/ink/ink1702.xml" ContentType="application/inkml+xml"/>
  <Override PartName="/ppt/ink/ink1703.xml" ContentType="application/inkml+xml"/>
  <Override PartName="/ppt/ink/ink1704.xml" ContentType="application/inkml+xml"/>
  <Override PartName="/ppt/ink/ink1705.xml" ContentType="application/inkml+xml"/>
  <Override PartName="/ppt/ink/ink1706.xml" ContentType="application/inkml+xml"/>
  <Override PartName="/ppt/ink/ink1707.xml" ContentType="application/inkml+xml"/>
  <Override PartName="/ppt/ink/ink1708.xml" ContentType="application/inkml+xml"/>
  <Override PartName="/ppt/ink/ink1709.xml" ContentType="application/inkml+xml"/>
  <Override PartName="/ppt/ink/ink1710.xml" ContentType="application/inkml+xml"/>
  <Override PartName="/ppt/ink/ink1711.xml" ContentType="application/inkml+xml"/>
  <Override PartName="/ppt/ink/ink1712.xml" ContentType="application/inkml+xml"/>
  <Override PartName="/ppt/ink/ink1713.xml" ContentType="application/inkml+xml"/>
  <Override PartName="/ppt/ink/ink1714.xml" ContentType="application/inkml+xml"/>
  <Override PartName="/ppt/ink/ink1715.xml" ContentType="application/inkml+xml"/>
  <Override PartName="/ppt/ink/ink1716.xml" ContentType="application/inkml+xml"/>
  <Override PartName="/ppt/ink/ink1717.xml" ContentType="application/inkml+xml"/>
  <Override PartName="/ppt/ink/ink1718.xml" ContentType="application/inkml+xml"/>
  <Override PartName="/ppt/ink/ink1719.xml" ContentType="application/inkml+xml"/>
  <Override PartName="/ppt/ink/ink1720.xml" ContentType="application/inkml+xml"/>
  <Override PartName="/ppt/ink/ink1721.xml" ContentType="application/inkml+xml"/>
  <Override PartName="/ppt/ink/ink1722.xml" ContentType="application/inkml+xml"/>
  <Override PartName="/ppt/ink/ink1723.xml" ContentType="application/inkml+xml"/>
  <Override PartName="/ppt/ink/ink1724.xml" ContentType="application/inkml+xml"/>
  <Override PartName="/ppt/ink/ink1725.xml" ContentType="application/inkml+xml"/>
  <Override PartName="/ppt/ink/ink1726.xml" ContentType="application/inkml+xml"/>
  <Override PartName="/ppt/ink/ink1727.xml" ContentType="application/inkml+xml"/>
  <Override PartName="/ppt/ink/ink1728.xml" ContentType="application/inkml+xml"/>
  <Override PartName="/ppt/ink/ink1729.xml" ContentType="application/inkml+xml"/>
  <Override PartName="/ppt/ink/ink1730.xml" ContentType="application/inkml+xml"/>
  <Override PartName="/ppt/ink/ink1731.xml" ContentType="application/inkml+xml"/>
  <Override PartName="/ppt/ink/ink1732.xml" ContentType="application/inkml+xml"/>
  <Override PartName="/ppt/ink/ink1733.xml" ContentType="application/inkml+xml"/>
  <Override PartName="/ppt/ink/ink1734.xml" ContentType="application/inkml+xml"/>
  <Override PartName="/ppt/ink/ink1735.xml" ContentType="application/inkml+xml"/>
  <Override PartName="/ppt/ink/ink1736.xml" ContentType="application/inkml+xml"/>
  <Override PartName="/ppt/ink/ink1737.xml" ContentType="application/inkml+xml"/>
  <Override PartName="/ppt/ink/ink1738.xml" ContentType="application/inkml+xml"/>
  <Override PartName="/ppt/ink/ink1739.xml" ContentType="application/inkml+xml"/>
  <Override PartName="/ppt/ink/ink1740.xml" ContentType="application/inkml+xml"/>
  <Override PartName="/ppt/ink/ink1741.xml" ContentType="application/inkml+xml"/>
  <Override PartName="/ppt/ink/ink1742.xml" ContentType="application/inkml+xml"/>
  <Override PartName="/ppt/ink/ink1743.xml" ContentType="application/inkml+xml"/>
  <Override PartName="/ppt/ink/ink1744.xml" ContentType="application/inkml+xml"/>
  <Override PartName="/ppt/ink/ink1745.xml" ContentType="application/inkml+xml"/>
  <Override PartName="/ppt/ink/ink1746.xml" ContentType="application/inkml+xml"/>
  <Override PartName="/ppt/ink/ink1747.xml" ContentType="application/inkml+xml"/>
  <Override PartName="/ppt/ink/ink1748.xml" ContentType="application/inkml+xml"/>
  <Override PartName="/ppt/ink/ink1749.xml" ContentType="application/inkml+xml"/>
  <Override PartName="/ppt/ink/ink1750.xml" ContentType="application/inkml+xml"/>
  <Override PartName="/ppt/ink/ink1751.xml" ContentType="application/inkml+xml"/>
  <Override PartName="/ppt/ink/ink1752.xml" ContentType="application/inkml+xml"/>
  <Override PartName="/ppt/ink/ink1753.xml" ContentType="application/inkml+xml"/>
  <Override PartName="/ppt/ink/ink1754.xml" ContentType="application/inkml+xml"/>
  <Override PartName="/ppt/ink/ink1755.xml" ContentType="application/inkml+xml"/>
  <Override PartName="/ppt/ink/ink1756.xml" ContentType="application/inkml+xml"/>
  <Override PartName="/ppt/ink/ink1757.xml" ContentType="application/inkml+xml"/>
  <Override PartName="/ppt/ink/ink1758.xml" ContentType="application/inkml+xml"/>
  <Override PartName="/ppt/ink/ink1759.xml" ContentType="application/inkml+xml"/>
  <Override PartName="/ppt/ink/ink1760.xml" ContentType="application/inkml+xml"/>
  <Override PartName="/ppt/ink/ink1761.xml" ContentType="application/inkml+xml"/>
  <Override PartName="/ppt/ink/ink1762.xml" ContentType="application/inkml+xml"/>
  <Override PartName="/ppt/ink/ink1763.xml" ContentType="application/inkml+xml"/>
  <Override PartName="/ppt/ink/ink1764.xml" ContentType="application/inkml+xml"/>
  <Override PartName="/ppt/ink/ink1765.xml" ContentType="application/inkml+xml"/>
  <Override PartName="/ppt/ink/ink1766.xml" ContentType="application/inkml+xml"/>
  <Override PartName="/ppt/ink/ink1767.xml" ContentType="application/inkml+xml"/>
  <Override PartName="/ppt/ink/ink1768.xml" ContentType="application/inkml+xml"/>
  <Override PartName="/ppt/ink/ink1769.xml" ContentType="application/inkml+xml"/>
  <Override PartName="/ppt/ink/ink1770.xml" ContentType="application/inkml+xml"/>
  <Override PartName="/ppt/ink/ink1771.xml" ContentType="application/inkml+xml"/>
  <Override PartName="/ppt/ink/ink1772.xml" ContentType="application/inkml+xml"/>
  <Override PartName="/ppt/ink/ink1773.xml" ContentType="application/inkml+xml"/>
  <Override PartName="/ppt/ink/ink1774.xml" ContentType="application/inkml+xml"/>
  <Override PartName="/ppt/ink/ink1775.xml" ContentType="application/inkml+xml"/>
  <Override PartName="/ppt/ink/ink1776.xml" ContentType="application/inkml+xml"/>
  <Override PartName="/ppt/ink/ink1777.xml" ContentType="application/inkml+xml"/>
  <Override PartName="/ppt/ink/ink1778.xml" ContentType="application/inkml+xml"/>
  <Override PartName="/ppt/ink/ink1779.xml" ContentType="application/inkml+xml"/>
  <Override PartName="/ppt/ink/ink1780.xml" ContentType="application/inkml+xml"/>
  <Override PartName="/ppt/ink/ink1781.xml" ContentType="application/inkml+xml"/>
  <Override PartName="/ppt/ink/ink1782.xml" ContentType="application/inkml+xml"/>
  <Override PartName="/ppt/ink/ink1783.xml" ContentType="application/inkml+xml"/>
  <Override PartName="/ppt/ink/ink1784.xml" ContentType="application/inkml+xml"/>
  <Override PartName="/ppt/ink/ink1785.xml" ContentType="application/inkml+xml"/>
  <Override PartName="/ppt/ink/ink1786.xml" ContentType="application/inkml+xml"/>
  <Override PartName="/ppt/ink/ink1787.xml" ContentType="application/inkml+xml"/>
  <Override PartName="/ppt/ink/ink1788.xml" ContentType="application/inkml+xml"/>
  <Override PartName="/ppt/ink/ink1789.xml" ContentType="application/inkml+xml"/>
  <Override PartName="/ppt/ink/ink1790.xml" ContentType="application/inkml+xml"/>
  <Override PartName="/ppt/ink/ink1791.xml" ContentType="application/inkml+xml"/>
  <Override PartName="/ppt/ink/ink1792.xml" ContentType="application/inkml+xml"/>
  <Override PartName="/ppt/ink/ink1793.xml" ContentType="application/inkml+xml"/>
  <Override PartName="/ppt/ink/ink1794.xml" ContentType="application/inkml+xml"/>
  <Override PartName="/ppt/ink/ink1795.xml" ContentType="application/inkml+xml"/>
  <Override PartName="/ppt/ink/ink1796.xml" ContentType="application/inkml+xml"/>
  <Override PartName="/ppt/ink/ink1797.xml" ContentType="application/inkml+xml"/>
  <Override PartName="/ppt/ink/ink1798.xml" ContentType="application/inkml+xml"/>
  <Override PartName="/ppt/ink/ink1799.xml" ContentType="application/inkml+xml"/>
  <Override PartName="/ppt/ink/ink1800.xml" ContentType="application/inkml+xml"/>
  <Override PartName="/ppt/ink/ink1801.xml" ContentType="application/inkml+xml"/>
  <Override PartName="/ppt/ink/ink1802.xml" ContentType="application/inkml+xml"/>
  <Override PartName="/ppt/ink/ink1803.xml" ContentType="application/inkml+xml"/>
  <Override PartName="/ppt/ink/ink1804.xml" ContentType="application/inkml+xml"/>
  <Override PartName="/ppt/ink/ink1805.xml" ContentType="application/inkml+xml"/>
  <Override PartName="/ppt/ink/ink1806.xml" ContentType="application/inkml+xml"/>
  <Override PartName="/ppt/ink/ink1807.xml" ContentType="application/inkml+xml"/>
  <Override PartName="/ppt/ink/ink1808.xml" ContentType="application/inkml+xml"/>
  <Override PartName="/ppt/ink/ink1809.xml" ContentType="application/inkml+xml"/>
  <Override PartName="/ppt/ink/ink1810.xml" ContentType="application/inkml+xml"/>
  <Override PartName="/ppt/ink/ink1811.xml" ContentType="application/inkml+xml"/>
  <Override PartName="/ppt/ink/ink1812.xml" ContentType="application/inkml+xml"/>
  <Override PartName="/ppt/ink/ink1813.xml" ContentType="application/inkml+xml"/>
  <Override PartName="/ppt/ink/ink1814.xml" ContentType="application/inkml+xml"/>
  <Override PartName="/ppt/ink/ink1815.xml" ContentType="application/inkml+xml"/>
  <Override PartName="/ppt/ink/ink1816.xml" ContentType="application/inkml+xml"/>
  <Override PartName="/ppt/ink/ink1817.xml" ContentType="application/inkml+xml"/>
  <Override PartName="/ppt/ink/ink1818.xml" ContentType="application/inkml+xml"/>
  <Override PartName="/ppt/ink/ink1819.xml" ContentType="application/inkml+xml"/>
  <Override PartName="/ppt/ink/ink1820.xml" ContentType="application/inkml+xml"/>
  <Override PartName="/ppt/ink/ink1821.xml" ContentType="application/inkml+xml"/>
  <Override PartName="/ppt/ink/ink1822.xml" ContentType="application/inkml+xml"/>
  <Override PartName="/ppt/ink/ink1823.xml" ContentType="application/inkml+xml"/>
  <Override PartName="/ppt/ink/ink1824.xml" ContentType="application/inkml+xml"/>
  <Override PartName="/ppt/ink/ink1825.xml" ContentType="application/inkml+xml"/>
  <Override PartName="/ppt/ink/ink1826.xml" ContentType="application/inkml+xml"/>
  <Override PartName="/ppt/ink/ink1827.xml" ContentType="application/inkml+xml"/>
  <Override PartName="/ppt/ink/ink1828.xml" ContentType="application/inkml+xml"/>
  <Override PartName="/ppt/ink/ink1829.xml" ContentType="application/inkml+xml"/>
  <Override PartName="/ppt/ink/ink1830.xml" ContentType="application/inkml+xml"/>
  <Override PartName="/ppt/ink/ink1831.xml" ContentType="application/inkml+xml"/>
  <Override PartName="/ppt/ink/ink1832.xml" ContentType="application/inkml+xml"/>
  <Override PartName="/ppt/ink/ink1833.xml" ContentType="application/inkml+xml"/>
  <Override PartName="/ppt/ink/ink1834.xml" ContentType="application/inkml+xml"/>
  <Override PartName="/ppt/ink/ink1835.xml" ContentType="application/inkml+xml"/>
  <Override PartName="/ppt/ink/ink1836.xml" ContentType="application/inkml+xml"/>
  <Override PartName="/ppt/ink/ink1837.xml" ContentType="application/inkml+xml"/>
  <Override PartName="/ppt/ink/ink1838.xml" ContentType="application/inkml+xml"/>
  <Override PartName="/ppt/ink/ink1839.xml" ContentType="application/inkml+xml"/>
  <Override PartName="/ppt/ink/ink1840.xml" ContentType="application/inkml+xml"/>
  <Override PartName="/ppt/ink/ink1841.xml" ContentType="application/inkml+xml"/>
  <Override PartName="/ppt/ink/ink1842.xml" ContentType="application/inkml+xml"/>
  <Override PartName="/ppt/ink/ink1843.xml" ContentType="application/inkml+xml"/>
  <Override PartName="/ppt/ink/ink1844.xml" ContentType="application/inkml+xml"/>
  <Override PartName="/ppt/ink/ink1845.xml" ContentType="application/inkml+xml"/>
  <Override PartName="/ppt/ink/ink1846.xml" ContentType="application/inkml+xml"/>
  <Override PartName="/ppt/ink/ink1847.xml" ContentType="application/inkml+xml"/>
  <Override PartName="/ppt/ink/ink1848.xml" ContentType="application/inkml+xml"/>
  <Override PartName="/ppt/ink/ink1849.xml" ContentType="application/inkml+xml"/>
  <Override PartName="/ppt/ink/ink1850.xml" ContentType="application/inkml+xml"/>
  <Override PartName="/ppt/ink/ink1851.xml" ContentType="application/inkml+xml"/>
  <Override PartName="/ppt/ink/ink1852.xml" ContentType="application/inkml+xml"/>
  <Override PartName="/ppt/ink/ink1853.xml" ContentType="application/inkml+xml"/>
  <Override PartName="/ppt/ink/ink1854.xml" ContentType="application/inkml+xml"/>
  <Override PartName="/ppt/ink/ink1855.xml" ContentType="application/inkml+xml"/>
  <Override PartName="/ppt/ink/ink1856.xml" ContentType="application/inkml+xml"/>
  <Override PartName="/ppt/ink/ink1857.xml" ContentType="application/inkml+xml"/>
  <Override PartName="/ppt/ink/ink1858.xml" ContentType="application/inkml+xml"/>
  <Override PartName="/ppt/ink/ink1859.xml" ContentType="application/inkml+xml"/>
  <Override PartName="/ppt/ink/ink1860.xml" ContentType="application/inkml+xml"/>
  <Override PartName="/ppt/ink/ink1861.xml" ContentType="application/inkml+xml"/>
  <Override PartName="/ppt/ink/ink1862.xml" ContentType="application/inkml+xml"/>
  <Override PartName="/ppt/ink/ink1863.xml" ContentType="application/inkml+xml"/>
  <Override PartName="/ppt/ink/ink1864.xml" ContentType="application/inkml+xml"/>
  <Override PartName="/ppt/ink/ink1865.xml" ContentType="application/inkml+xml"/>
  <Override PartName="/ppt/ink/ink1866.xml" ContentType="application/inkml+xml"/>
  <Override PartName="/ppt/ink/ink1867.xml" ContentType="application/inkml+xml"/>
  <Override PartName="/ppt/ink/ink1868.xml" ContentType="application/inkml+xml"/>
  <Override PartName="/ppt/ink/ink1869.xml" ContentType="application/inkml+xml"/>
  <Override PartName="/ppt/ink/ink1870.xml" ContentType="application/inkml+xml"/>
  <Override PartName="/ppt/ink/ink1871.xml" ContentType="application/inkml+xml"/>
  <Override PartName="/ppt/ink/ink1872.xml" ContentType="application/inkml+xml"/>
  <Override PartName="/ppt/ink/ink1873.xml" ContentType="application/inkml+xml"/>
  <Override PartName="/ppt/ink/ink1874.xml" ContentType="application/inkml+xml"/>
  <Override PartName="/ppt/ink/ink1875.xml" ContentType="application/inkml+xml"/>
  <Override PartName="/ppt/ink/ink1876.xml" ContentType="application/inkml+xml"/>
  <Override PartName="/ppt/ink/ink1877.xml" ContentType="application/inkml+xml"/>
  <Override PartName="/ppt/ink/ink1878.xml" ContentType="application/inkml+xml"/>
  <Override PartName="/ppt/ink/ink1879.xml" ContentType="application/inkml+xml"/>
  <Override PartName="/ppt/ink/ink1880.xml" ContentType="application/inkml+xml"/>
  <Override PartName="/ppt/ink/ink1881.xml" ContentType="application/inkml+xml"/>
  <Override PartName="/ppt/ink/ink1882.xml" ContentType="application/inkml+xml"/>
  <Override PartName="/ppt/ink/ink1883.xml" ContentType="application/inkml+xml"/>
  <Override PartName="/ppt/ink/ink1884.xml" ContentType="application/inkml+xml"/>
  <Override PartName="/ppt/ink/ink1885.xml" ContentType="application/inkml+xml"/>
  <Override PartName="/ppt/ink/ink1886.xml" ContentType="application/inkml+xml"/>
  <Override PartName="/ppt/ink/ink1887.xml" ContentType="application/inkml+xml"/>
  <Override PartName="/ppt/ink/ink1888.xml" ContentType="application/inkml+xml"/>
  <Override PartName="/ppt/ink/ink1889.xml" ContentType="application/inkml+xml"/>
  <Override PartName="/ppt/ink/ink1890.xml" ContentType="application/inkml+xml"/>
  <Override PartName="/ppt/ink/ink1891.xml" ContentType="application/inkml+xml"/>
  <Override PartName="/ppt/ink/ink1892.xml" ContentType="application/inkml+xml"/>
  <Override PartName="/ppt/ink/ink1893.xml" ContentType="application/inkml+xml"/>
  <Override PartName="/ppt/ink/ink1894.xml" ContentType="application/inkml+xml"/>
  <Override PartName="/ppt/ink/ink1895.xml" ContentType="application/inkml+xml"/>
  <Override PartName="/ppt/ink/ink1896.xml" ContentType="application/inkml+xml"/>
  <Override PartName="/ppt/ink/ink1897.xml" ContentType="application/inkml+xml"/>
  <Override PartName="/ppt/ink/ink1898.xml" ContentType="application/inkml+xml"/>
  <Override PartName="/ppt/ink/ink1899.xml" ContentType="application/inkml+xml"/>
  <Override PartName="/ppt/ink/ink1900.xml" ContentType="application/inkml+xml"/>
  <Override PartName="/ppt/ink/ink1901.xml" ContentType="application/inkml+xml"/>
  <Override PartName="/ppt/ink/ink1902.xml" ContentType="application/inkml+xml"/>
  <Override PartName="/ppt/ink/ink1903.xml" ContentType="application/inkml+xml"/>
  <Override PartName="/ppt/ink/ink1904.xml" ContentType="application/inkml+xml"/>
  <Override PartName="/ppt/ink/ink1905.xml" ContentType="application/inkml+xml"/>
  <Override PartName="/ppt/ink/ink1906.xml" ContentType="application/inkml+xml"/>
  <Override PartName="/ppt/ink/ink1907.xml" ContentType="application/inkml+xml"/>
  <Override PartName="/ppt/ink/ink1908.xml" ContentType="application/inkml+xml"/>
  <Override PartName="/ppt/ink/ink1909.xml" ContentType="application/inkml+xml"/>
  <Override PartName="/ppt/ink/ink1910.xml" ContentType="application/inkml+xml"/>
  <Override PartName="/ppt/ink/ink1911.xml" ContentType="application/inkml+xml"/>
  <Override PartName="/ppt/ink/ink1912.xml" ContentType="application/inkml+xml"/>
  <Override PartName="/ppt/ink/ink1913.xml" ContentType="application/inkml+xml"/>
  <Override PartName="/ppt/ink/ink1914.xml" ContentType="application/inkml+xml"/>
  <Override PartName="/ppt/ink/ink1915.xml" ContentType="application/inkml+xml"/>
  <Override PartName="/ppt/ink/ink1916.xml" ContentType="application/inkml+xml"/>
  <Override PartName="/ppt/ink/ink1917.xml" ContentType="application/inkml+xml"/>
  <Override PartName="/ppt/ink/ink1918.xml" ContentType="application/inkml+xml"/>
  <Override PartName="/ppt/ink/ink1919.xml" ContentType="application/inkml+xml"/>
  <Override PartName="/ppt/ink/ink1920.xml" ContentType="application/inkml+xml"/>
  <Override PartName="/ppt/ink/ink1921.xml" ContentType="application/inkml+xml"/>
  <Override PartName="/ppt/ink/ink1922.xml" ContentType="application/inkml+xml"/>
  <Override PartName="/ppt/ink/ink1923.xml" ContentType="application/inkml+xml"/>
  <Override PartName="/ppt/ink/ink1924.xml" ContentType="application/inkml+xml"/>
  <Override PartName="/ppt/ink/ink1925.xml" ContentType="application/inkml+xml"/>
  <Override PartName="/ppt/ink/ink1926.xml" ContentType="application/inkml+xml"/>
  <Override PartName="/ppt/ink/ink1927.xml" ContentType="application/inkml+xml"/>
  <Override PartName="/ppt/ink/ink1928.xml" ContentType="application/inkml+xml"/>
  <Override PartName="/ppt/ink/ink1929.xml" ContentType="application/inkml+xml"/>
  <Override PartName="/ppt/ink/ink1930.xml" ContentType="application/inkml+xml"/>
  <Override PartName="/ppt/ink/ink1931.xml" ContentType="application/inkml+xml"/>
  <Override PartName="/ppt/ink/ink1932.xml" ContentType="application/inkml+xml"/>
  <Override PartName="/ppt/ink/ink1933.xml" ContentType="application/inkml+xml"/>
  <Override PartName="/ppt/ink/ink1934.xml" ContentType="application/inkml+xml"/>
  <Override PartName="/ppt/ink/ink1935.xml" ContentType="application/inkml+xml"/>
  <Override PartName="/ppt/ink/ink1936.xml" ContentType="application/inkml+xml"/>
  <Override PartName="/ppt/ink/ink1937.xml" ContentType="application/inkml+xml"/>
  <Override PartName="/ppt/ink/ink1938.xml" ContentType="application/inkml+xml"/>
  <Override PartName="/ppt/ink/ink1939.xml" ContentType="application/inkml+xml"/>
  <Override PartName="/ppt/ink/ink1940.xml" ContentType="application/inkml+xml"/>
  <Override PartName="/ppt/ink/ink1941.xml" ContentType="application/inkml+xml"/>
  <Override PartName="/ppt/ink/ink1942.xml" ContentType="application/inkml+xml"/>
  <Override PartName="/ppt/ink/ink1943.xml" ContentType="application/inkml+xml"/>
  <Override PartName="/ppt/ink/ink1944.xml" ContentType="application/inkml+xml"/>
  <Override PartName="/ppt/ink/ink1945.xml" ContentType="application/inkml+xml"/>
  <Override PartName="/ppt/ink/ink1946.xml" ContentType="application/inkml+xml"/>
  <Override PartName="/ppt/ink/ink1947.xml" ContentType="application/inkml+xml"/>
  <Override PartName="/ppt/ink/ink1948.xml" ContentType="application/inkml+xml"/>
  <Override PartName="/ppt/ink/ink1949.xml" ContentType="application/inkml+xml"/>
  <Override PartName="/ppt/ink/ink1950.xml" ContentType="application/inkml+xml"/>
  <Override PartName="/ppt/ink/ink1951.xml" ContentType="application/inkml+xml"/>
  <Override PartName="/ppt/ink/ink1952.xml" ContentType="application/inkml+xml"/>
  <Override PartName="/ppt/ink/ink1953.xml" ContentType="application/inkml+xml"/>
  <Override PartName="/ppt/ink/ink1954.xml" ContentType="application/inkml+xml"/>
  <Override PartName="/ppt/ink/ink1955.xml" ContentType="application/inkml+xml"/>
  <Override PartName="/ppt/ink/ink1956.xml" ContentType="application/inkml+xml"/>
  <Override PartName="/ppt/ink/ink1957.xml" ContentType="application/inkml+xml"/>
  <Override PartName="/ppt/ink/ink1958.xml" ContentType="application/inkml+xml"/>
  <Override PartName="/ppt/ink/ink1959.xml" ContentType="application/inkml+xml"/>
  <Override PartName="/ppt/ink/ink1960.xml" ContentType="application/inkml+xml"/>
  <Override PartName="/ppt/ink/ink1961.xml" ContentType="application/inkml+xml"/>
  <Override PartName="/ppt/ink/ink1962.xml" ContentType="application/inkml+xml"/>
  <Override PartName="/ppt/ink/ink1963.xml" ContentType="application/inkml+xml"/>
  <Override PartName="/ppt/ink/ink1964.xml" ContentType="application/inkml+xml"/>
  <Override PartName="/ppt/ink/ink1965.xml" ContentType="application/inkml+xml"/>
  <Override PartName="/ppt/ink/ink1966.xml" ContentType="application/inkml+xml"/>
  <Override PartName="/ppt/ink/ink1967.xml" ContentType="application/inkml+xml"/>
  <Override PartName="/ppt/ink/ink1968.xml" ContentType="application/inkml+xml"/>
  <Override PartName="/ppt/ink/ink1969.xml" ContentType="application/inkml+xml"/>
  <Override PartName="/ppt/ink/ink1970.xml" ContentType="application/inkml+xml"/>
  <Override PartName="/ppt/ink/ink1971.xml" ContentType="application/inkml+xml"/>
  <Override PartName="/ppt/ink/ink1972.xml" ContentType="application/inkml+xml"/>
  <Override PartName="/ppt/ink/ink1973.xml" ContentType="application/inkml+xml"/>
  <Override PartName="/ppt/ink/ink1974.xml" ContentType="application/inkml+xml"/>
  <Override PartName="/ppt/ink/ink1975.xml" ContentType="application/inkml+xml"/>
  <Override PartName="/ppt/ink/ink1976.xml" ContentType="application/inkml+xml"/>
  <Override PartName="/ppt/ink/ink1977.xml" ContentType="application/inkml+xml"/>
  <Override PartName="/ppt/ink/ink1978.xml" ContentType="application/inkml+xml"/>
  <Override PartName="/ppt/ink/ink1979.xml" ContentType="application/inkml+xml"/>
  <Override PartName="/ppt/ink/ink1980.xml" ContentType="application/inkml+xml"/>
  <Override PartName="/ppt/ink/ink1981.xml" ContentType="application/inkml+xml"/>
  <Override PartName="/ppt/ink/ink1982.xml" ContentType="application/inkml+xml"/>
  <Override PartName="/ppt/ink/ink1983.xml" ContentType="application/inkml+xml"/>
  <Override PartName="/ppt/ink/ink1984.xml" ContentType="application/inkml+xml"/>
  <Override PartName="/ppt/ink/ink1985.xml" ContentType="application/inkml+xml"/>
  <Override PartName="/ppt/ink/ink1986.xml" ContentType="application/inkml+xml"/>
  <Override PartName="/ppt/ink/ink1987.xml" ContentType="application/inkml+xml"/>
  <Override PartName="/ppt/ink/ink1988.xml" ContentType="application/inkml+xml"/>
  <Override PartName="/ppt/ink/ink1989.xml" ContentType="application/inkml+xml"/>
  <Override PartName="/ppt/ink/ink1990.xml" ContentType="application/inkml+xml"/>
  <Override PartName="/ppt/ink/ink1991.xml" ContentType="application/inkml+xml"/>
  <Override PartName="/ppt/ink/ink1992.xml" ContentType="application/inkml+xml"/>
  <Override PartName="/ppt/ink/ink1993.xml" ContentType="application/inkml+xml"/>
  <Override PartName="/ppt/ink/ink1994.xml" ContentType="application/inkml+xml"/>
  <Override PartName="/ppt/ink/ink1995.xml" ContentType="application/inkml+xml"/>
  <Override PartName="/ppt/ink/ink1996.xml" ContentType="application/inkml+xml"/>
  <Override PartName="/ppt/ink/ink1997.xml" ContentType="application/inkml+xml"/>
  <Override PartName="/ppt/ink/ink1998.xml" ContentType="application/inkml+xml"/>
  <Override PartName="/ppt/ink/ink1999.xml" ContentType="application/inkml+xml"/>
  <Override PartName="/ppt/ink/ink2000.xml" ContentType="application/inkml+xml"/>
  <Override PartName="/ppt/ink/ink2001.xml" ContentType="application/inkml+xml"/>
  <Override PartName="/ppt/ink/ink2002.xml" ContentType="application/inkml+xml"/>
  <Override PartName="/ppt/ink/ink2003.xml" ContentType="application/inkml+xml"/>
  <Override PartName="/ppt/ink/ink2004.xml" ContentType="application/inkml+xml"/>
  <Override PartName="/ppt/ink/ink2005.xml" ContentType="application/inkml+xml"/>
  <Override PartName="/ppt/ink/ink2006.xml" ContentType="application/inkml+xml"/>
  <Override PartName="/ppt/ink/ink2007.xml" ContentType="application/inkml+xml"/>
  <Override PartName="/ppt/ink/ink2008.xml" ContentType="application/inkml+xml"/>
  <Override PartName="/ppt/ink/ink2009.xml" ContentType="application/inkml+xml"/>
  <Override PartName="/ppt/ink/ink2010.xml" ContentType="application/inkml+xml"/>
  <Override PartName="/ppt/ink/ink2011.xml" ContentType="application/inkml+xml"/>
  <Override PartName="/ppt/ink/ink2012.xml" ContentType="application/inkml+xml"/>
  <Override PartName="/ppt/ink/ink2013.xml" ContentType="application/inkml+xml"/>
  <Override PartName="/ppt/ink/ink2014.xml" ContentType="application/inkml+xml"/>
  <Override PartName="/ppt/ink/ink2015.xml" ContentType="application/inkml+xml"/>
  <Override PartName="/ppt/ink/ink2016.xml" ContentType="application/inkml+xml"/>
  <Override PartName="/ppt/ink/ink2017.xml" ContentType="application/inkml+xml"/>
  <Override PartName="/ppt/ink/ink2018.xml" ContentType="application/inkml+xml"/>
  <Override PartName="/ppt/ink/ink2019.xml" ContentType="application/inkml+xml"/>
  <Override PartName="/ppt/ink/ink2020.xml" ContentType="application/inkml+xml"/>
  <Override PartName="/ppt/ink/ink2021.xml" ContentType="application/inkml+xml"/>
  <Override PartName="/ppt/ink/ink2022.xml" ContentType="application/inkml+xml"/>
  <Override PartName="/ppt/ink/ink2023.xml" ContentType="application/inkml+xml"/>
  <Override PartName="/ppt/ink/ink2024.xml" ContentType="application/inkml+xml"/>
  <Override PartName="/ppt/ink/ink2025.xml" ContentType="application/inkml+xml"/>
  <Override PartName="/ppt/ink/ink2026.xml" ContentType="application/inkml+xml"/>
  <Override PartName="/ppt/ink/ink2027.xml" ContentType="application/inkml+xml"/>
  <Override PartName="/ppt/ink/ink2028.xml" ContentType="application/inkml+xml"/>
  <Override PartName="/ppt/ink/ink2029.xml" ContentType="application/inkml+xml"/>
  <Override PartName="/ppt/ink/ink2030.xml" ContentType="application/inkml+xml"/>
  <Override PartName="/ppt/ink/ink2031.xml" ContentType="application/inkml+xml"/>
  <Override PartName="/ppt/ink/ink2032.xml" ContentType="application/inkml+xml"/>
  <Override PartName="/ppt/ink/ink2033.xml" ContentType="application/inkml+xml"/>
  <Override PartName="/ppt/ink/ink2034.xml" ContentType="application/inkml+xml"/>
  <Override PartName="/ppt/ink/ink2035.xml" ContentType="application/inkml+xml"/>
  <Override PartName="/ppt/ink/ink2036.xml" ContentType="application/inkml+xml"/>
  <Override PartName="/ppt/ink/ink2037.xml" ContentType="application/inkml+xml"/>
  <Override PartName="/ppt/ink/ink2038.xml" ContentType="application/inkml+xml"/>
  <Override PartName="/ppt/ink/ink2039.xml" ContentType="application/inkml+xml"/>
  <Override PartName="/ppt/ink/ink2040.xml" ContentType="application/inkml+xml"/>
  <Override PartName="/ppt/ink/ink2041.xml" ContentType="application/inkml+xml"/>
  <Override PartName="/ppt/ink/ink2042.xml" ContentType="application/inkml+xml"/>
  <Override PartName="/ppt/ink/ink2043.xml" ContentType="application/inkml+xml"/>
  <Override PartName="/ppt/ink/ink2044.xml" ContentType="application/inkml+xml"/>
  <Override PartName="/ppt/ink/ink2045.xml" ContentType="application/inkml+xml"/>
  <Override PartName="/ppt/ink/ink2046.xml" ContentType="application/inkml+xml"/>
  <Override PartName="/ppt/ink/ink2047.xml" ContentType="application/inkml+xml"/>
  <Override PartName="/ppt/ink/ink2048.xml" ContentType="application/inkml+xml"/>
  <Override PartName="/ppt/ink/ink2049.xml" ContentType="application/inkml+xml"/>
  <Override PartName="/ppt/ink/ink2050.xml" ContentType="application/inkml+xml"/>
  <Override PartName="/ppt/ink/ink2051.xml" ContentType="application/inkml+xml"/>
  <Override PartName="/ppt/ink/ink2052.xml" ContentType="application/inkml+xml"/>
  <Override PartName="/ppt/ink/ink2053.xml" ContentType="application/inkml+xml"/>
  <Override PartName="/ppt/ink/ink2054.xml" ContentType="application/inkml+xml"/>
  <Override PartName="/ppt/ink/ink2055.xml" ContentType="application/inkml+xml"/>
  <Override PartName="/ppt/ink/ink2056.xml" ContentType="application/inkml+xml"/>
  <Override PartName="/ppt/ink/ink2057.xml" ContentType="application/inkml+xml"/>
  <Override PartName="/ppt/ink/ink2058.xml" ContentType="application/inkml+xml"/>
  <Override PartName="/ppt/ink/ink2059.xml" ContentType="application/inkml+xml"/>
  <Override PartName="/ppt/ink/ink2060.xml" ContentType="application/inkml+xml"/>
  <Override PartName="/ppt/ink/ink2061.xml" ContentType="application/inkml+xml"/>
  <Override PartName="/ppt/ink/ink2062.xml" ContentType="application/inkml+xml"/>
  <Override PartName="/ppt/ink/ink2063.xml" ContentType="application/inkml+xml"/>
  <Override PartName="/ppt/ink/ink2064.xml" ContentType="application/inkml+xml"/>
  <Override PartName="/ppt/ink/ink2065.xml" ContentType="application/inkml+xml"/>
  <Override PartName="/ppt/ink/ink2066.xml" ContentType="application/inkml+xml"/>
  <Override PartName="/ppt/ink/ink2067.xml" ContentType="application/inkml+xml"/>
  <Override PartName="/ppt/ink/ink2068.xml" ContentType="application/inkml+xml"/>
  <Override PartName="/ppt/ink/ink2069.xml" ContentType="application/inkml+xml"/>
  <Override PartName="/ppt/ink/ink2070.xml" ContentType="application/inkml+xml"/>
  <Override PartName="/ppt/ink/ink2071.xml" ContentType="application/inkml+xml"/>
  <Override PartName="/ppt/ink/ink2072.xml" ContentType="application/inkml+xml"/>
  <Override PartName="/ppt/ink/ink2073.xml" ContentType="application/inkml+xml"/>
  <Override PartName="/ppt/ink/ink2074.xml" ContentType="application/inkml+xml"/>
  <Override PartName="/ppt/ink/ink2075.xml" ContentType="application/inkml+xml"/>
  <Override PartName="/ppt/ink/ink2076.xml" ContentType="application/inkml+xml"/>
  <Override PartName="/ppt/ink/ink2077.xml" ContentType="application/inkml+xml"/>
  <Override PartName="/ppt/ink/ink2078.xml" ContentType="application/inkml+xml"/>
  <Override PartName="/ppt/ink/ink2079.xml" ContentType="application/inkml+xml"/>
  <Override PartName="/ppt/ink/ink2080.xml" ContentType="application/inkml+xml"/>
  <Override PartName="/ppt/ink/ink2081.xml" ContentType="application/inkml+xml"/>
  <Override PartName="/ppt/ink/ink2082.xml" ContentType="application/inkml+xml"/>
  <Override PartName="/ppt/ink/ink2083.xml" ContentType="application/inkml+xml"/>
  <Override PartName="/ppt/ink/ink2084.xml" ContentType="application/inkml+xml"/>
  <Override PartName="/ppt/ink/ink2085.xml" ContentType="application/inkml+xml"/>
  <Override PartName="/ppt/ink/ink2086.xml" ContentType="application/inkml+xml"/>
  <Override PartName="/ppt/ink/ink2087.xml" ContentType="application/inkml+xml"/>
  <Override PartName="/ppt/ink/ink2088.xml" ContentType="application/inkml+xml"/>
  <Override PartName="/ppt/ink/ink2089.xml" ContentType="application/inkml+xml"/>
  <Override PartName="/ppt/ink/ink2090.xml" ContentType="application/inkml+xml"/>
  <Override PartName="/ppt/ink/ink2091.xml" ContentType="application/inkml+xml"/>
  <Override PartName="/ppt/ink/ink2092.xml" ContentType="application/inkml+xml"/>
  <Override PartName="/ppt/ink/ink2093.xml" ContentType="application/inkml+xml"/>
  <Override PartName="/ppt/ink/ink2094.xml" ContentType="application/inkml+xml"/>
  <Override PartName="/ppt/ink/ink2095.xml" ContentType="application/inkml+xml"/>
  <Override PartName="/ppt/ink/ink2096.xml" ContentType="application/inkml+xml"/>
  <Override PartName="/ppt/ink/ink2097.xml" ContentType="application/inkml+xml"/>
  <Override PartName="/ppt/ink/ink2098.xml" ContentType="application/inkml+xml"/>
  <Override PartName="/ppt/ink/ink2099.xml" ContentType="application/inkml+xml"/>
  <Override PartName="/ppt/ink/ink2100.xml" ContentType="application/inkml+xml"/>
  <Override PartName="/ppt/ink/ink2101.xml" ContentType="application/inkml+xml"/>
  <Override PartName="/ppt/ink/ink2102.xml" ContentType="application/inkml+xml"/>
  <Override PartName="/ppt/ink/ink2103.xml" ContentType="application/inkml+xml"/>
  <Override PartName="/ppt/ink/ink2104.xml" ContentType="application/inkml+xml"/>
  <Override PartName="/ppt/ink/ink2105.xml" ContentType="application/inkml+xml"/>
  <Override PartName="/ppt/ink/ink2106.xml" ContentType="application/inkml+xml"/>
  <Override PartName="/ppt/ink/ink2107.xml" ContentType="application/inkml+xml"/>
  <Override PartName="/ppt/ink/ink2108.xml" ContentType="application/inkml+xml"/>
  <Override PartName="/ppt/ink/ink2109.xml" ContentType="application/inkml+xml"/>
  <Override PartName="/ppt/ink/ink2110.xml" ContentType="application/inkml+xml"/>
  <Override PartName="/ppt/ink/ink2111.xml" ContentType="application/inkml+xml"/>
  <Override PartName="/ppt/ink/ink2112.xml" ContentType="application/inkml+xml"/>
  <Override PartName="/ppt/ink/ink2113.xml" ContentType="application/inkml+xml"/>
  <Override PartName="/ppt/ink/ink2114.xml" ContentType="application/inkml+xml"/>
  <Override PartName="/ppt/ink/ink2115.xml" ContentType="application/inkml+xml"/>
  <Override PartName="/ppt/ink/ink2116.xml" ContentType="application/inkml+xml"/>
  <Override PartName="/ppt/ink/ink2117.xml" ContentType="application/inkml+xml"/>
  <Override PartName="/ppt/ink/ink2118.xml" ContentType="application/inkml+xml"/>
  <Override PartName="/ppt/ink/ink2119.xml" ContentType="application/inkml+xml"/>
  <Override PartName="/ppt/ink/ink2120.xml" ContentType="application/inkml+xml"/>
  <Override PartName="/ppt/ink/ink2121.xml" ContentType="application/inkml+xml"/>
  <Override PartName="/ppt/ink/ink2122.xml" ContentType="application/inkml+xml"/>
  <Override PartName="/ppt/ink/ink2123.xml" ContentType="application/inkml+xml"/>
  <Override PartName="/ppt/ink/ink2124.xml" ContentType="application/inkml+xml"/>
  <Override PartName="/ppt/ink/ink2125.xml" ContentType="application/inkml+xml"/>
  <Override PartName="/ppt/ink/ink2126.xml" ContentType="application/inkml+xml"/>
  <Override PartName="/ppt/ink/ink2127.xml" ContentType="application/inkml+xml"/>
  <Override PartName="/ppt/ink/ink2128.xml" ContentType="application/inkml+xml"/>
  <Override PartName="/ppt/ink/ink2129.xml" ContentType="application/inkml+xml"/>
  <Override PartName="/ppt/ink/ink2130.xml" ContentType="application/inkml+xml"/>
  <Override PartName="/ppt/ink/ink2131.xml" ContentType="application/inkml+xml"/>
  <Override PartName="/ppt/ink/ink2132.xml" ContentType="application/inkml+xml"/>
  <Override PartName="/ppt/ink/ink2133.xml" ContentType="application/inkml+xml"/>
  <Override PartName="/ppt/ink/ink2134.xml" ContentType="application/inkml+xml"/>
  <Override PartName="/ppt/ink/ink2135.xml" ContentType="application/inkml+xml"/>
  <Override PartName="/ppt/ink/ink2136.xml" ContentType="application/inkml+xml"/>
  <Override PartName="/ppt/ink/ink2137.xml" ContentType="application/inkml+xml"/>
  <Override PartName="/ppt/ink/ink2138.xml" ContentType="application/inkml+xml"/>
  <Override PartName="/ppt/ink/ink2139.xml" ContentType="application/inkml+xml"/>
  <Override PartName="/ppt/ink/ink2140.xml" ContentType="application/inkml+xml"/>
  <Override PartName="/ppt/ink/ink2141.xml" ContentType="application/inkml+xml"/>
  <Override PartName="/ppt/ink/ink2142.xml" ContentType="application/inkml+xml"/>
  <Override PartName="/ppt/ink/ink2143.xml" ContentType="application/inkml+xml"/>
  <Override PartName="/ppt/ink/ink2144.xml" ContentType="application/inkml+xml"/>
  <Override PartName="/ppt/ink/ink2145.xml" ContentType="application/inkml+xml"/>
  <Override PartName="/ppt/ink/ink2146.xml" ContentType="application/inkml+xml"/>
  <Override PartName="/ppt/ink/ink2147.xml" ContentType="application/inkml+xml"/>
  <Override PartName="/ppt/ink/ink2148.xml" ContentType="application/inkml+xml"/>
  <Override PartName="/ppt/ink/ink2149.xml" ContentType="application/inkml+xml"/>
  <Override PartName="/ppt/ink/ink2150.xml" ContentType="application/inkml+xml"/>
  <Override PartName="/ppt/ink/ink2151.xml" ContentType="application/inkml+xml"/>
  <Override PartName="/ppt/ink/ink2152.xml" ContentType="application/inkml+xml"/>
  <Override PartName="/ppt/ink/ink2153.xml" ContentType="application/inkml+xml"/>
  <Override PartName="/ppt/ink/ink2154.xml" ContentType="application/inkml+xml"/>
  <Override PartName="/ppt/ink/ink2155.xml" ContentType="application/inkml+xml"/>
  <Override PartName="/ppt/ink/ink2156.xml" ContentType="application/inkml+xml"/>
  <Override PartName="/ppt/ink/ink2157.xml" ContentType="application/inkml+xml"/>
  <Override PartName="/ppt/ink/ink2158.xml" ContentType="application/inkml+xml"/>
  <Override PartName="/ppt/ink/ink2159.xml" ContentType="application/inkml+xml"/>
  <Override PartName="/ppt/ink/ink2160.xml" ContentType="application/inkml+xml"/>
  <Override PartName="/ppt/ink/ink2161.xml" ContentType="application/inkml+xml"/>
  <Override PartName="/ppt/ink/ink2162.xml" ContentType="application/inkml+xml"/>
  <Override PartName="/ppt/ink/ink2163.xml" ContentType="application/inkml+xml"/>
  <Override PartName="/ppt/ink/ink2164.xml" ContentType="application/inkml+xml"/>
  <Override PartName="/ppt/ink/ink2165.xml" ContentType="application/inkml+xml"/>
  <Override PartName="/ppt/ink/ink2166.xml" ContentType="application/inkml+xml"/>
  <Override PartName="/ppt/ink/ink2167.xml" ContentType="application/inkml+xml"/>
  <Override PartName="/ppt/ink/ink2168.xml" ContentType="application/inkml+xml"/>
  <Override PartName="/ppt/ink/ink2169.xml" ContentType="application/inkml+xml"/>
  <Override PartName="/ppt/ink/ink2170.xml" ContentType="application/inkml+xml"/>
  <Override PartName="/ppt/ink/ink2171.xml" ContentType="application/inkml+xml"/>
  <Override PartName="/ppt/ink/ink2172.xml" ContentType="application/inkml+xml"/>
  <Override PartName="/ppt/ink/ink2173.xml" ContentType="application/inkml+xml"/>
  <Override PartName="/ppt/ink/ink2174.xml" ContentType="application/inkml+xml"/>
  <Override PartName="/ppt/ink/ink2175.xml" ContentType="application/inkml+xml"/>
  <Override PartName="/ppt/ink/ink2176.xml" ContentType="application/inkml+xml"/>
  <Override PartName="/ppt/ink/ink2177.xml" ContentType="application/inkml+xml"/>
  <Override PartName="/ppt/ink/ink2178.xml" ContentType="application/inkml+xml"/>
  <Override PartName="/ppt/ink/ink2179.xml" ContentType="application/inkml+xml"/>
  <Override PartName="/ppt/ink/ink2180.xml" ContentType="application/inkml+xml"/>
  <Override PartName="/ppt/ink/ink2181.xml" ContentType="application/inkml+xml"/>
  <Override PartName="/ppt/ink/ink2182.xml" ContentType="application/inkml+xml"/>
  <Override PartName="/ppt/ink/ink2183.xml" ContentType="application/inkml+xml"/>
  <Override PartName="/ppt/ink/ink2184.xml" ContentType="application/inkml+xml"/>
  <Override PartName="/ppt/ink/ink2185.xml" ContentType="application/inkml+xml"/>
  <Override PartName="/ppt/ink/ink2186.xml" ContentType="application/inkml+xml"/>
  <Override PartName="/ppt/ink/ink2187.xml" ContentType="application/inkml+xml"/>
  <Override PartName="/ppt/ink/ink2188.xml" ContentType="application/inkml+xml"/>
  <Override PartName="/ppt/ink/ink2189.xml" ContentType="application/inkml+xml"/>
  <Override PartName="/ppt/ink/ink2190.xml" ContentType="application/inkml+xml"/>
  <Override PartName="/ppt/ink/ink2191.xml" ContentType="application/inkml+xml"/>
  <Override PartName="/ppt/ink/ink2192.xml" ContentType="application/inkml+xml"/>
  <Override PartName="/ppt/ink/ink2193.xml" ContentType="application/inkml+xml"/>
  <Override PartName="/ppt/ink/ink2194.xml" ContentType="application/inkml+xml"/>
  <Override PartName="/ppt/ink/ink2195.xml" ContentType="application/inkml+xml"/>
  <Override PartName="/ppt/ink/ink2196.xml" ContentType="application/inkml+xml"/>
  <Override PartName="/ppt/ink/ink2197.xml" ContentType="application/inkml+xml"/>
  <Override PartName="/ppt/ink/ink2198.xml" ContentType="application/inkml+xml"/>
  <Override PartName="/ppt/ink/ink2199.xml" ContentType="application/inkml+xml"/>
  <Override PartName="/ppt/ink/ink2200.xml" ContentType="application/inkml+xml"/>
  <Override PartName="/ppt/ink/ink2201.xml" ContentType="application/inkml+xml"/>
  <Override PartName="/ppt/ink/ink2202.xml" ContentType="application/inkml+xml"/>
  <Override PartName="/ppt/ink/ink2203.xml" ContentType="application/inkml+xml"/>
  <Override PartName="/ppt/ink/ink2204.xml" ContentType="application/inkml+xml"/>
  <Override PartName="/ppt/ink/ink2205.xml" ContentType="application/inkml+xml"/>
  <Override PartName="/ppt/ink/ink2206.xml" ContentType="application/inkml+xml"/>
  <Override PartName="/ppt/ink/ink2207.xml" ContentType="application/inkml+xml"/>
  <Override PartName="/ppt/ink/ink2208.xml" ContentType="application/inkml+xml"/>
  <Override PartName="/ppt/ink/ink2209.xml" ContentType="application/inkml+xml"/>
  <Override PartName="/ppt/ink/ink2210.xml" ContentType="application/inkml+xml"/>
  <Override PartName="/ppt/ink/ink2211.xml" ContentType="application/inkml+xml"/>
  <Override PartName="/ppt/ink/ink2212.xml" ContentType="application/inkml+xml"/>
  <Override PartName="/ppt/ink/ink2213.xml" ContentType="application/inkml+xml"/>
  <Override PartName="/ppt/ink/ink2214.xml" ContentType="application/inkml+xml"/>
  <Override PartName="/ppt/ink/ink2215.xml" ContentType="application/inkml+xml"/>
  <Override PartName="/ppt/ink/ink2216.xml" ContentType="application/inkml+xml"/>
  <Override PartName="/ppt/ink/ink2217.xml" ContentType="application/inkml+xml"/>
  <Override PartName="/ppt/ink/ink2218.xml" ContentType="application/inkml+xml"/>
  <Override PartName="/ppt/ink/ink2219.xml" ContentType="application/inkml+xml"/>
  <Override PartName="/ppt/ink/ink2220.xml" ContentType="application/inkml+xml"/>
  <Override PartName="/ppt/ink/ink2221.xml" ContentType="application/inkml+xml"/>
  <Override PartName="/ppt/ink/ink2222.xml" ContentType="application/inkml+xml"/>
  <Override PartName="/ppt/ink/ink2223.xml" ContentType="application/inkml+xml"/>
  <Override PartName="/ppt/ink/ink2224.xml" ContentType="application/inkml+xml"/>
  <Override PartName="/ppt/ink/ink2225.xml" ContentType="application/inkml+xml"/>
  <Override PartName="/ppt/ink/ink2226.xml" ContentType="application/inkml+xml"/>
  <Override PartName="/ppt/ink/ink2227.xml" ContentType="application/inkml+xml"/>
  <Override PartName="/ppt/ink/ink2228.xml" ContentType="application/inkml+xml"/>
  <Override PartName="/ppt/ink/ink2229.xml" ContentType="application/inkml+xml"/>
  <Override PartName="/ppt/ink/ink2230.xml" ContentType="application/inkml+xml"/>
  <Override PartName="/ppt/ink/ink2231.xml" ContentType="application/inkml+xml"/>
  <Override PartName="/ppt/ink/ink2232.xml" ContentType="application/inkml+xml"/>
  <Override PartName="/ppt/ink/ink2233.xml" ContentType="application/inkml+xml"/>
  <Override PartName="/ppt/ink/ink2234.xml" ContentType="application/inkml+xml"/>
  <Override PartName="/ppt/ink/ink2235.xml" ContentType="application/inkml+xml"/>
  <Override PartName="/ppt/ink/ink2236.xml" ContentType="application/inkml+xml"/>
  <Override PartName="/ppt/ink/ink2237.xml" ContentType="application/inkml+xml"/>
  <Override PartName="/ppt/ink/ink2238.xml" ContentType="application/inkml+xml"/>
  <Override PartName="/ppt/ink/ink2239.xml" ContentType="application/inkml+xml"/>
  <Override PartName="/ppt/ink/ink2240.xml" ContentType="application/inkml+xml"/>
  <Override PartName="/ppt/ink/ink2241.xml" ContentType="application/inkml+xml"/>
  <Override PartName="/ppt/ink/ink2242.xml" ContentType="application/inkml+xml"/>
  <Override PartName="/ppt/ink/ink2243.xml" ContentType="application/inkml+xml"/>
  <Override PartName="/ppt/ink/ink2244.xml" ContentType="application/inkml+xml"/>
  <Override PartName="/ppt/ink/ink2245.xml" ContentType="application/inkml+xml"/>
  <Override PartName="/ppt/ink/ink2246.xml" ContentType="application/inkml+xml"/>
  <Override PartName="/ppt/ink/ink2247.xml" ContentType="application/inkml+xml"/>
  <Override PartName="/ppt/ink/ink2248.xml" ContentType="application/inkml+xml"/>
  <Override PartName="/ppt/ink/ink2249.xml" ContentType="application/inkml+xml"/>
  <Override PartName="/ppt/ink/ink2250.xml" ContentType="application/inkml+xml"/>
  <Override PartName="/ppt/ink/ink2251.xml" ContentType="application/inkml+xml"/>
  <Override PartName="/ppt/ink/ink2252.xml" ContentType="application/inkml+xml"/>
  <Override PartName="/ppt/ink/ink2253.xml" ContentType="application/inkml+xml"/>
  <Override PartName="/ppt/ink/ink2254.xml" ContentType="application/inkml+xml"/>
  <Override PartName="/ppt/ink/ink2255.xml" ContentType="application/inkml+xml"/>
  <Override PartName="/ppt/ink/ink2256.xml" ContentType="application/inkml+xml"/>
  <Override PartName="/ppt/ink/ink2257.xml" ContentType="application/inkml+xml"/>
  <Override PartName="/ppt/ink/ink2258.xml" ContentType="application/inkml+xml"/>
  <Override PartName="/ppt/ink/ink2259.xml" ContentType="application/inkml+xml"/>
  <Override PartName="/ppt/ink/ink2260.xml" ContentType="application/inkml+xml"/>
  <Override PartName="/ppt/ink/ink2261.xml" ContentType="application/inkml+xml"/>
  <Override PartName="/ppt/ink/ink2262.xml" ContentType="application/inkml+xml"/>
  <Override PartName="/ppt/ink/ink2263.xml" ContentType="application/inkml+xml"/>
  <Override PartName="/ppt/ink/ink2264.xml" ContentType="application/inkml+xml"/>
  <Override PartName="/ppt/ink/ink2265.xml" ContentType="application/inkml+xml"/>
  <Override PartName="/ppt/ink/ink2266.xml" ContentType="application/inkml+xml"/>
  <Override PartName="/ppt/ink/ink2267.xml" ContentType="application/inkml+xml"/>
  <Override PartName="/ppt/ink/ink2268.xml" ContentType="application/inkml+xml"/>
  <Override PartName="/ppt/ink/ink2269.xml" ContentType="application/inkml+xml"/>
  <Override PartName="/ppt/ink/ink2270.xml" ContentType="application/inkml+xml"/>
  <Override PartName="/ppt/ink/ink2271.xml" ContentType="application/inkml+xml"/>
  <Override PartName="/ppt/ink/ink2272.xml" ContentType="application/inkml+xml"/>
  <Override PartName="/ppt/ink/ink2273.xml" ContentType="application/inkml+xml"/>
  <Override PartName="/ppt/ink/ink2274.xml" ContentType="application/inkml+xml"/>
  <Override PartName="/ppt/ink/ink2275.xml" ContentType="application/inkml+xml"/>
  <Override PartName="/ppt/ink/ink2276.xml" ContentType="application/inkml+xml"/>
  <Override PartName="/ppt/ink/ink2277.xml" ContentType="application/inkml+xml"/>
  <Override PartName="/ppt/ink/ink2278.xml" ContentType="application/inkml+xml"/>
  <Override PartName="/ppt/ink/ink2279.xml" ContentType="application/inkml+xml"/>
  <Override PartName="/ppt/ink/ink2280.xml" ContentType="application/inkml+xml"/>
  <Override PartName="/ppt/ink/ink2281.xml" ContentType="application/inkml+xml"/>
  <Override PartName="/ppt/ink/ink2282.xml" ContentType="application/inkml+xml"/>
  <Override PartName="/ppt/ink/ink2283.xml" ContentType="application/inkml+xml"/>
  <Override PartName="/ppt/ink/ink2284.xml" ContentType="application/inkml+xml"/>
  <Override PartName="/ppt/ink/ink2285.xml" ContentType="application/inkml+xml"/>
  <Override PartName="/ppt/ink/ink2286.xml" ContentType="application/inkml+xml"/>
  <Override PartName="/ppt/ink/ink2287.xml" ContentType="application/inkml+xml"/>
  <Override PartName="/ppt/ink/ink2288.xml" ContentType="application/inkml+xml"/>
  <Override PartName="/ppt/ink/ink2289.xml" ContentType="application/inkml+xml"/>
  <Override PartName="/ppt/ink/ink2290.xml" ContentType="application/inkml+xml"/>
  <Override PartName="/ppt/ink/ink2291.xml" ContentType="application/inkml+xml"/>
  <Override PartName="/ppt/ink/ink2292.xml" ContentType="application/inkml+xml"/>
  <Override PartName="/ppt/ink/ink2293.xml" ContentType="application/inkml+xml"/>
  <Override PartName="/ppt/ink/ink2294.xml" ContentType="application/inkml+xml"/>
  <Override PartName="/ppt/ink/ink2295.xml" ContentType="application/inkml+xml"/>
  <Override PartName="/ppt/ink/ink2296.xml" ContentType="application/inkml+xml"/>
  <Override PartName="/ppt/ink/ink2297.xml" ContentType="application/inkml+xml"/>
  <Override PartName="/ppt/ink/ink2298.xml" ContentType="application/inkml+xml"/>
  <Override PartName="/ppt/ink/ink2299.xml" ContentType="application/inkml+xml"/>
  <Override PartName="/ppt/ink/ink2300.xml" ContentType="application/inkml+xml"/>
  <Override PartName="/ppt/ink/ink2301.xml" ContentType="application/inkml+xml"/>
  <Override PartName="/ppt/ink/ink2302.xml" ContentType="application/inkml+xml"/>
  <Override PartName="/ppt/ink/ink2303.xml" ContentType="application/inkml+xml"/>
  <Override PartName="/ppt/ink/ink2304.xml" ContentType="application/inkml+xml"/>
  <Override PartName="/ppt/ink/ink2305.xml" ContentType="application/inkml+xml"/>
  <Override PartName="/ppt/ink/ink2306.xml" ContentType="application/inkml+xml"/>
  <Override PartName="/ppt/ink/ink2307.xml" ContentType="application/inkml+xml"/>
  <Override PartName="/ppt/ink/ink2308.xml" ContentType="application/inkml+xml"/>
  <Override PartName="/ppt/ink/ink2309.xml" ContentType="application/inkml+xml"/>
  <Override PartName="/ppt/ink/ink2310.xml" ContentType="application/inkml+xml"/>
  <Override PartName="/ppt/ink/ink2311.xml" ContentType="application/inkml+xml"/>
  <Override PartName="/ppt/ink/ink2312.xml" ContentType="application/inkml+xml"/>
  <Override PartName="/ppt/ink/ink2313.xml" ContentType="application/inkml+xml"/>
  <Override PartName="/ppt/ink/ink2314.xml" ContentType="application/inkml+xml"/>
  <Override PartName="/ppt/ink/ink2315.xml" ContentType="application/inkml+xml"/>
  <Override PartName="/ppt/ink/ink2316.xml" ContentType="application/inkml+xml"/>
  <Override PartName="/ppt/ink/ink2317.xml" ContentType="application/inkml+xml"/>
  <Override PartName="/ppt/ink/ink2318.xml" ContentType="application/inkml+xml"/>
  <Override PartName="/ppt/ink/ink2319.xml" ContentType="application/inkml+xml"/>
  <Override PartName="/ppt/ink/ink2320.xml" ContentType="application/inkml+xml"/>
  <Override PartName="/ppt/ink/ink2321.xml" ContentType="application/inkml+xml"/>
  <Override PartName="/ppt/ink/ink2322.xml" ContentType="application/inkml+xml"/>
  <Override PartName="/ppt/ink/ink2323.xml" ContentType="application/inkml+xml"/>
  <Override PartName="/ppt/ink/ink2324.xml" ContentType="application/inkml+xml"/>
  <Override PartName="/ppt/ink/ink2325.xml" ContentType="application/inkml+xml"/>
  <Override PartName="/ppt/ink/ink2326.xml" ContentType="application/inkml+xml"/>
  <Override PartName="/ppt/ink/ink2327.xml" ContentType="application/inkml+xml"/>
  <Override PartName="/ppt/ink/ink2328.xml" ContentType="application/inkml+xml"/>
  <Override PartName="/ppt/ink/ink2329.xml" ContentType="application/inkml+xml"/>
  <Override PartName="/ppt/ink/ink2330.xml" ContentType="application/inkml+xml"/>
  <Override PartName="/ppt/ink/ink2331.xml" ContentType="application/inkml+xml"/>
  <Override PartName="/ppt/ink/ink2332.xml" ContentType="application/inkml+xml"/>
  <Override PartName="/ppt/ink/ink2333.xml" ContentType="application/inkml+xml"/>
  <Override PartName="/ppt/ink/ink2334.xml" ContentType="application/inkml+xml"/>
  <Override PartName="/ppt/ink/ink2335.xml" ContentType="application/inkml+xml"/>
  <Override PartName="/ppt/ink/ink2336.xml" ContentType="application/inkml+xml"/>
  <Override PartName="/ppt/ink/ink2337.xml" ContentType="application/inkml+xml"/>
  <Override PartName="/ppt/ink/ink2338.xml" ContentType="application/inkml+xml"/>
  <Override PartName="/ppt/ink/ink2339.xml" ContentType="application/inkml+xml"/>
  <Override PartName="/ppt/ink/ink2340.xml" ContentType="application/inkml+xml"/>
  <Override PartName="/ppt/ink/ink2341.xml" ContentType="application/inkml+xml"/>
  <Override PartName="/ppt/ink/ink2342.xml" ContentType="application/inkml+xml"/>
  <Override PartName="/ppt/ink/ink2343.xml" ContentType="application/inkml+xml"/>
  <Override PartName="/ppt/ink/ink2344.xml" ContentType="application/inkml+xml"/>
  <Override PartName="/ppt/ink/ink2345.xml" ContentType="application/inkml+xml"/>
  <Override PartName="/ppt/ink/ink2346.xml" ContentType="application/inkml+xml"/>
  <Override PartName="/ppt/ink/ink2347.xml" ContentType="application/inkml+xml"/>
  <Override PartName="/ppt/ink/ink2348.xml" ContentType="application/inkml+xml"/>
  <Override PartName="/ppt/ink/ink2349.xml" ContentType="application/inkml+xml"/>
  <Override PartName="/ppt/ink/ink2350.xml" ContentType="application/inkml+xml"/>
  <Override PartName="/ppt/ink/ink2351.xml" ContentType="application/inkml+xml"/>
  <Override PartName="/ppt/ink/ink2352.xml" ContentType="application/inkml+xml"/>
  <Override PartName="/ppt/ink/ink2353.xml" ContentType="application/inkml+xml"/>
  <Override PartName="/ppt/ink/ink2354.xml" ContentType="application/inkml+xml"/>
  <Override PartName="/ppt/ink/ink2355.xml" ContentType="application/inkml+xml"/>
  <Override PartName="/ppt/ink/ink2356.xml" ContentType="application/inkml+xml"/>
  <Override PartName="/ppt/ink/ink2357.xml" ContentType="application/inkml+xml"/>
  <Override PartName="/ppt/ink/ink2358.xml" ContentType="application/inkml+xml"/>
  <Override PartName="/ppt/ink/ink2359.xml" ContentType="application/inkml+xml"/>
  <Override PartName="/ppt/ink/ink2360.xml" ContentType="application/inkml+xml"/>
  <Override PartName="/ppt/ink/ink2361.xml" ContentType="application/inkml+xml"/>
  <Override PartName="/ppt/ink/ink2362.xml" ContentType="application/inkml+xml"/>
  <Override PartName="/ppt/ink/ink2363.xml" ContentType="application/inkml+xml"/>
  <Override PartName="/ppt/ink/ink2364.xml" ContentType="application/inkml+xml"/>
  <Override PartName="/ppt/ink/ink2365.xml" ContentType="application/inkml+xml"/>
  <Override PartName="/ppt/ink/ink2366.xml" ContentType="application/inkml+xml"/>
  <Override PartName="/ppt/ink/ink2367.xml" ContentType="application/inkml+xml"/>
  <Override PartName="/ppt/ink/ink2368.xml" ContentType="application/inkml+xml"/>
  <Override PartName="/ppt/ink/ink2369.xml" ContentType="application/inkml+xml"/>
  <Override PartName="/ppt/ink/ink2370.xml" ContentType="application/inkml+xml"/>
  <Override PartName="/ppt/ink/ink2371.xml" ContentType="application/inkml+xml"/>
  <Override PartName="/ppt/ink/ink2372.xml" ContentType="application/inkml+xml"/>
  <Override PartName="/ppt/ink/ink2373.xml" ContentType="application/inkml+xml"/>
  <Override PartName="/ppt/ink/ink2374.xml" ContentType="application/inkml+xml"/>
  <Override PartName="/ppt/ink/ink2375.xml" ContentType="application/inkml+xml"/>
  <Override PartName="/ppt/ink/ink2376.xml" ContentType="application/inkml+xml"/>
  <Override PartName="/ppt/ink/ink2377.xml" ContentType="application/inkml+xml"/>
  <Override PartName="/ppt/ink/ink2378.xml" ContentType="application/inkml+xml"/>
  <Override PartName="/ppt/ink/ink2379.xml" ContentType="application/inkml+xml"/>
  <Override PartName="/ppt/ink/ink2380.xml" ContentType="application/inkml+xml"/>
  <Override PartName="/ppt/ink/ink2381.xml" ContentType="application/inkml+xml"/>
  <Override PartName="/ppt/ink/ink2382.xml" ContentType="application/inkml+xml"/>
  <Override PartName="/ppt/ink/ink2383.xml" ContentType="application/inkml+xml"/>
  <Override PartName="/ppt/ink/ink2384.xml" ContentType="application/inkml+xml"/>
  <Override PartName="/ppt/ink/ink2385.xml" ContentType="application/inkml+xml"/>
  <Override PartName="/ppt/ink/ink2386.xml" ContentType="application/inkml+xml"/>
  <Override PartName="/ppt/ink/ink2387.xml" ContentType="application/inkml+xml"/>
  <Override PartName="/ppt/ink/ink2388.xml" ContentType="application/inkml+xml"/>
  <Override PartName="/ppt/ink/ink2389.xml" ContentType="application/inkml+xml"/>
  <Override PartName="/ppt/ink/ink2390.xml" ContentType="application/inkml+xml"/>
  <Override PartName="/ppt/ink/ink2391.xml" ContentType="application/inkml+xml"/>
  <Override PartName="/ppt/ink/ink2392.xml" ContentType="application/inkml+xml"/>
  <Override PartName="/ppt/ink/ink2393.xml" ContentType="application/inkml+xml"/>
  <Override PartName="/ppt/ink/ink2394.xml" ContentType="application/inkml+xml"/>
  <Override PartName="/ppt/ink/ink2395.xml" ContentType="application/inkml+xml"/>
  <Override PartName="/ppt/ink/ink2396.xml" ContentType="application/inkml+xml"/>
  <Override PartName="/ppt/ink/ink2397.xml" ContentType="application/inkml+xml"/>
  <Override PartName="/ppt/ink/ink2398.xml" ContentType="application/inkml+xml"/>
  <Override PartName="/ppt/ink/ink2399.xml" ContentType="application/inkml+xml"/>
  <Override PartName="/ppt/ink/ink2400.xml" ContentType="application/inkml+xml"/>
  <Override PartName="/ppt/ink/ink2401.xml" ContentType="application/inkml+xml"/>
  <Override PartName="/ppt/ink/ink2402.xml" ContentType="application/inkml+xml"/>
  <Override PartName="/ppt/ink/ink2403.xml" ContentType="application/inkml+xml"/>
  <Override PartName="/ppt/ink/ink2404.xml" ContentType="application/inkml+xml"/>
  <Override PartName="/ppt/ink/ink2405.xml" ContentType="application/inkml+xml"/>
  <Override PartName="/ppt/ink/ink2406.xml" ContentType="application/inkml+xml"/>
  <Override PartName="/ppt/ink/ink2407.xml" ContentType="application/inkml+xml"/>
  <Override PartName="/ppt/ink/ink2408.xml" ContentType="application/inkml+xml"/>
  <Override PartName="/ppt/ink/ink2409.xml" ContentType="application/inkml+xml"/>
  <Override PartName="/ppt/ink/ink2410.xml" ContentType="application/inkml+xml"/>
  <Override PartName="/ppt/ink/ink2411.xml" ContentType="application/inkml+xml"/>
  <Override PartName="/ppt/ink/ink2412.xml" ContentType="application/inkml+xml"/>
  <Override PartName="/ppt/ink/ink2413.xml" ContentType="application/inkml+xml"/>
  <Override PartName="/ppt/ink/ink2414.xml" ContentType="application/inkml+xml"/>
  <Override PartName="/ppt/ink/ink2415.xml" ContentType="application/inkml+xml"/>
  <Override PartName="/ppt/ink/ink2416.xml" ContentType="application/inkml+xml"/>
  <Override PartName="/ppt/ink/ink2417.xml" ContentType="application/inkml+xml"/>
  <Override PartName="/ppt/ink/ink2418.xml" ContentType="application/inkml+xml"/>
  <Override PartName="/ppt/ink/ink2419.xml" ContentType="application/inkml+xml"/>
  <Override PartName="/ppt/ink/ink2420.xml" ContentType="application/inkml+xml"/>
  <Override PartName="/ppt/ink/ink2421.xml" ContentType="application/inkml+xml"/>
  <Override PartName="/ppt/ink/ink2422.xml" ContentType="application/inkml+xml"/>
  <Override PartName="/ppt/ink/ink2423.xml" ContentType="application/inkml+xml"/>
  <Override PartName="/ppt/ink/ink2424.xml" ContentType="application/inkml+xml"/>
  <Override PartName="/ppt/ink/ink2425.xml" ContentType="application/inkml+xml"/>
  <Override PartName="/ppt/ink/ink2426.xml" ContentType="application/inkml+xml"/>
  <Override PartName="/ppt/ink/ink2427.xml" ContentType="application/inkml+xml"/>
  <Override PartName="/ppt/ink/ink2428.xml" ContentType="application/inkml+xml"/>
  <Override PartName="/ppt/ink/ink2429.xml" ContentType="application/inkml+xml"/>
  <Override PartName="/ppt/ink/ink2430.xml" ContentType="application/inkml+xml"/>
  <Override PartName="/ppt/ink/ink2431.xml" ContentType="application/inkml+xml"/>
  <Override PartName="/ppt/ink/ink2432.xml" ContentType="application/inkml+xml"/>
  <Override PartName="/ppt/ink/ink2433.xml" ContentType="application/inkml+xml"/>
  <Override PartName="/ppt/ink/ink2434.xml" ContentType="application/inkml+xml"/>
  <Override PartName="/ppt/ink/ink2435.xml" ContentType="application/inkml+xml"/>
  <Override PartName="/ppt/ink/ink2436.xml" ContentType="application/inkml+xml"/>
  <Override PartName="/ppt/ink/ink2437.xml" ContentType="application/inkml+xml"/>
  <Override PartName="/ppt/ink/ink2438.xml" ContentType="application/inkml+xml"/>
  <Override PartName="/ppt/ink/ink2439.xml" ContentType="application/inkml+xml"/>
  <Override PartName="/ppt/ink/ink2440.xml" ContentType="application/inkml+xml"/>
  <Override PartName="/ppt/ink/ink2441.xml" ContentType="application/inkml+xml"/>
  <Override PartName="/ppt/ink/ink2442.xml" ContentType="application/inkml+xml"/>
  <Override PartName="/ppt/ink/ink2443.xml" ContentType="application/inkml+xml"/>
  <Override PartName="/ppt/ink/ink2444.xml" ContentType="application/inkml+xml"/>
  <Override PartName="/ppt/ink/ink2445.xml" ContentType="application/inkml+xml"/>
  <Override PartName="/ppt/ink/ink2446.xml" ContentType="application/inkml+xml"/>
  <Override PartName="/ppt/ink/ink2447.xml" ContentType="application/inkml+xml"/>
  <Override PartName="/ppt/ink/ink2448.xml" ContentType="application/inkml+xml"/>
  <Override PartName="/ppt/ink/ink2449.xml" ContentType="application/inkml+xml"/>
  <Override PartName="/ppt/ink/ink2450.xml" ContentType="application/inkml+xml"/>
  <Override PartName="/ppt/ink/ink2451.xml" ContentType="application/inkml+xml"/>
  <Override PartName="/ppt/ink/ink2452.xml" ContentType="application/inkml+xml"/>
  <Override PartName="/ppt/ink/ink2453.xml" ContentType="application/inkml+xml"/>
  <Override PartName="/ppt/ink/ink2454.xml" ContentType="application/inkml+xml"/>
  <Override PartName="/ppt/ink/ink2455.xml" ContentType="application/inkml+xml"/>
  <Override PartName="/ppt/ink/ink2456.xml" ContentType="application/inkml+xml"/>
  <Override PartName="/ppt/ink/ink2457.xml" ContentType="application/inkml+xml"/>
  <Override PartName="/ppt/ink/ink2458.xml" ContentType="application/inkml+xml"/>
  <Override PartName="/ppt/ink/ink2459.xml" ContentType="application/inkml+xml"/>
  <Override PartName="/ppt/ink/ink2460.xml" ContentType="application/inkml+xml"/>
  <Override PartName="/ppt/ink/ink2461.xml" ContentType="application/inkml+xml"/>
  <Override PartName="/ppt/ink/ink2462.xml" ContentType="application/inkml+xml"/>
  <Override PartName="/ppt/ink/ink2463.xml" ContentType="application/inkml+xml"/>
  <Override PartName="/ppt/ink/ink2464.xml" ContentType="application/inkml+xml"/>
  <Override PartName="/ppt/ink/ink2465.xml" ContentType="application/inkml+xml"/>
  <Override PartName="/ppt/ink/ink2466.xml" ContentType="application/inkml+xml"/>
  <Override PartName="/ppt/ink/ink2467.xml" ContentType="application/inkml+xml"/>
  <Override PartName="/ppt/ink/ink2468.xml" ContentType="application/inkml+xml"/>
  <Override PartName="/ppt/ink/ink2469.xml" ContentType="application/inkml+xml"/>
  <Override PartName="/ppt/ink/ink2470.xml" ContentType="application/inkml+xml"/>
  <Override PartName="/ppt/ink/ink2471.xml" ContentType="application/inkml+xml"/>
  <Override PartName="/ppt/ink/ink2472.xml" ContentType="application/inkml+xml"/>
  <Override PartName="/ppt/ink/ink2473.xml" ContentType="application/inkml+xml"/>
  <Override PartName="/ppt/ink/ink2474.xml" ContentType="application/inkml+xml"/>
  <Override PartName="/ppt/ink/ink2475.xml" ContentType="application/inkml+xml"/>
  <Override PartName="/ppt/ink/ink2476.xml" ContentType="application/inkml+xml"/>
  <Override PartName="/ppt/ink/ink2477.xml" ContentType="application/inkml+xml"/>
  <Override PartName="/ppt/ink/ink2478.xml" ContentType="application/inkml+xml"/>
  <Override PartName="/ppt/ink/ink2479.xml" ContentType="application/inkml+xml"/>
  <Override PartName="/ppt/ink/ink2480.xml" ContentType="application/inkml+xml"/>
  <Override PartName="/ppt/ink/ink2481.xml" ContentType="application/inkml+xml"/>
  <Override PartName="/ppt/ink/ink2482.xml" ContentType="application/inkml+xml"/>
  <Override PartName="/ppt/ink/ink2483.xml" ContentType="application/inkml+xml"/>
  <Override PartName="/ppt/ink/ink2484.xml" ContentType="application/inkml+xml"/>
  <Override PartName="/ppt/ink/ink2485.xml" ContentType="application/inkml+xml"/>
  <Override PartName="/ppt/ink/ink2486.xml" ContentType="application/inkml+xml"/>
  <Override PartName="/ppt/ink/ink2487.xml" ContentType="application/inkml+xml"/>
  <Override PartName="/ppt/ink/ink2488.xml" ContentType="application/inkml+xml"/>
  <Override PartName="/ppt/ink/ink2489.xml" ContentType="application/inkml+xml"/>
  <Override PartName="/ppt/ink/ink2490.xml" ContentType="application/inkml+xml"/>
  <Override PartName="/ppt/ink/ink2491.xml" ContentType="application/inkml+xml"/>
  <Override PartName="/ppt/ink/ink2492.xml" ContentType="application/inkml+xml"/>
  <Override PartName="/ppt/ink/ink2493.xml" ContentType="application/inkml+xml"/>
  <Override PartName="/ppt/ink/ink2494.xml" ContentType="application/inkml+xml"/>
  <Override PartName="/ppt/ink/ink2495.xml" ContentType="application/inkml+xml"/>
  <Override PartName="/ppt/ink/ink2496.xml" ContentType="application/inkml+xml"/>
  <Override PartName="/ppt/ink/ink2497.xml" ContentType="application/inkml+xml"/>
  <Override PartName="/ppt/ink/ink2498.xml" ContentType="application/inkml+xml"/>
  <Override PartName="/ppt/ink/ink2499.xml" ContentType="application/inkml+xml"/>
  <Override PartName="/ppt/ink/ink2500.xml" ContentType="application/inkml+xml"/>
  <Override PartName="/ppt/ink/ink2501.xml" ContentType="application/inkml+xml"/>
  <Override PartName="/ppt/ink/ink2502.xml" ContentType="application/inkml+xml"/>
  <Override PartName="/ppt/ink/ink2503.xml" ContentType="application/inkml+xml"/>
  <Override PartName="/ppt/ink/ink2504.xml" ContentType="application/inkml+xml"/>
  <Override PartName="/ppt/ink/ink2505.xml" ContentType="application/inkml+xml"/>
  <Override PartName="/ppt/ink/ink2506.xml" ContentType="application/inkml+xml"/>
  <Override PartName="/ppt/ink/ink2507.xml" ContentType="application/inkml+xml"/>
  <Override PartName="/ppt/ink/ink2508.xml" ContentType="application/inkml+xml"/>
  <Override PartName="/ppt/ink/ink2509.xml" ContentType="application/inkml+xml"/>
  <Override PartName="/ppt/ink/ink2510.xml" ContentType="application/inkml+xml"/>
  <Override PartName="/ppt/ink/ink2511.xml" ContentType="application/inkml+xml"/>
  <Override PartName="/ppt/ink/ink2512.xml" ContentType="application/inkml+xml"/>
  <Override PartName="/ppt/ink/ink2513.xml" ContentType="application/inkml+xml"/>
  <Override PartName="/ppt/ink/ink2514.xml" ContentType="application/inkml+xml"/>
  <Override PartName="/ppt/ink/ink2515.xml" ContentType="application/inkml+xml"/>
  <Override PartName="/ppt/ink/ink2516.xml" ContentType="application/inkml+xml"/>
  <Override PartName="/ppt/ink/ink2517.xml" ContentType="application/inkml+xml"/>
  <Override PartName="/ppt/ink/ink2518.xml" ContentType="application/inkml+xml"/>
  <Override PartName="/ppt/ink/ink2519.xml" ContentType="application/inkml+xml"/>
  <Override PartName="/ppt/ink/ink2520.xml" ContentType="application/inkml+xml"/>
  <Override PartName="/ppt/ink/ink2521.xml" ContentType="application/inkml+xml"/>
  <Override PartName="/ppt/ink/ink2522.xml" ContentType="application/inkml+xml"/>
  <Override PartName="/ppt/ink/ink2523.xml" ContentType="application/inkml+xml"/>
  <Override PartName="/ppt/ink/ink2524.xml" ContentType="application/inkml+xml"/>
  <Override PartName="/ppt/ink/ink2525.xml" ContentType="application/inkml+xml"/>
  <Override PartName="/ppt/ink/ink2526.xml" ContentType="application/inkml+xml"/>
  <Override PartName="/ppt/ink/ink2527.xml" ContentType="application/inkml+xml"/>
  <Override PartName="/ppt/ink/ink2528.xml" ContentType="application/inkml+xml"/>
  <Override PartName="/ppt/ink/ink2529.xml" ContentType="application/inkml+xml"/>
  <Override PartName="/ppt/ink/ink2530.xml" ContentType="application/inkml+xml"/>
  <Override PartName="/ppt/ink/ink2531.xml" ContentType="application/inkml+xml"/>
  <Override PartName="/ppt/ink/ink2532.xml" ContentType="application/inkml+xml"/>
  <Override PartName="/ppt/ink/ink2533.xml" ContentType="application/inkml+xml"/>
  <Override PartName="/ppt/ink/ink2534.xml" ContentType="application/inkml+xml"/>
  <Override PartName="/ppt/ink/ink2535.xml" ContentType="application/inkml+xml"/>
  <Override PartName="/ppt/ink/ink2536.xml" ContentType="application/inkml+xml"/>
  <Override PartName="/ppt/ink/ink2537.xml" ContentType="application/inkml+xml"/>
  <Override PartName="/ppt/ink/ink2538.xml" ContentType="application/inkml+xml"/>
  <Override PartName="/ppt/ink/ink2539.xml" ContentType="application/inkml+xml"/>
  <Override PartName="/ppt/ink/ink2540.xml" ContentType="application/inkml+xml"/>
  <Override PartName="/ppt/ink/ink2541.xml" ContentType="application/inkml+xml"/>
  <Override PartName="/ppt/ink/ink2542.xml" ContentType="application/inkml+xml"/>
  <Override PartName="/ppt/ink/ink2543.xml" ContentType="application/inkml+xml"/>
  <Override PartName="/ppt/ink/ink2544.xml" ContentType="application/inkml+xml"/>
  <Override PartName="/ppt/ink/ink2545.xml" ContentType="application/inkml+xml"/>
  <Override PartName="/ppt/ink/ink2546.xml" ContentType="application/inkml+xml"/>
  <Override PartName="/ppt/ink/ink2547.xml" ContentType="application/inkml+xml"/>
  <Override PartName="/ppt/ink/ink2548.xml" ContentType="application/inkml+xml"/>
  <Override PartName="/ppt/ink/ink2549.xml" ContentType="application/inkml+xml"/>
  <Override PartName="/ppt/ink/ink2550.xml" ContentType="application/inkml+xml"/>
  <Override PartName="/ppt/ink/ink2551.xml" ContentType="application/inkml+xml"/>
  <Override PartName="/ppt/ink/ink2552.xml" ContentType="application/inkml+xml"/>
  <Override PartName="/ppt/ink/ink2553.xml" ContentType="application/inkml+xml"/>
  <Override PartName="/ppt/ink/ink2554.xml" ContentType="application/inkml+xml"/>
  <Override PartName="/ppt/ink/ink2555.xml" ContentType="application/inkml+xml"/>
  <Override PartName="/ppt/ink/ink2556.xml" ContentType="application/inkml+xml"/>
  <Override PartName="/ppt/ink/ink2557.xml" ContentType="application/inkml+xml"/>
  <Override PartName="/ppt/ink/ink2558.xml" ContentType="application/inkml+xml"/>
  <Override PartName="/ppt/ink/ink2559.xml" ContentType="application/inkml+xml"/>
  <Override PartName="/ppt/ink/ink2560.xml" ContentType="application/inkml+xml"/>
  <Override PartName="/ppt/ink/ink2561.xml" ContentType="application/inkml+xml"/>
  <Override PartName="/ppt/ink/ink2562.xml" ContentType="application/inkml+xml"/>
  <Override PartName="/ppt/ink/ink2563.xml" ContentType="application/inkml+xml"/>
  <Override PartName="/ppt/ink/ink2564.xml" ContentType="application/inkml+xml"/>
  <Override PartName="/ppt/ink/ink2565.xml" ContentType="application/inkml+xml"/>
  <Override PartName="/ppt/ink/ink2566.xml" ContentType="application/inkml+xml"/>
  <Override PartName="/ppt/ink/ink2567.xml" ContentType="application/inkml+xml"/>
  <Override PartName="/ppt/ink/ink2568.xml" ContentType="application/inkml+xml"/>
  <Override PartName="/ppt/ink/ink2569.xml" ContentType="application/inkml+xml"/>
  <Override PartName="/ppt/ink/ink2570.xml" ContentType="application/inkml+xml"/>
  <Override PartName="/ppt/ink/ink2571.xml" ContentType="application/inkml+xml"/>
  <Override PartName="/ppt/ink/ink2572.xml" ContentType="application/inkml+xml"/>
  <Override PartName="/ppt/ink/ink2573.xml" ContentType="application/inkml+xml"/>
  <Override PartName="/ppt/ink/ink2574.xml" ContentType="application/inkml+xml"/>
  <Override PartName="/ppt/ink/ink2575.xml" ContentType="application/inkml+xml"/>
  <Override PartName="/ppt/ink/ink2576.xml" ContentType="application/inkml+xml"/>
  <Override PartName="/ppt/ink/ink2577.xml" ContentType="application/inkml+xml"/>
  <Override PartName="/ppt/ink/ink2578.xml" ContentType="application/inkml+xml"/>
  <Override PartName="/ppt/ink/ink2579.xml" ContentType="application/inkml+xml"/>
  <Override PartName="/ppt/ink/ink2580.xml" ContentType="application/inkml+xml"/>
  <Override PartName="/ppt/ink/ink2581.xml" ContentType="application/inkml+xml"/>
  <Override PartName="/ppt/ink/ink2582.xml" ContentType="application/inkml+xml"/>
  <Override PartName="/ppt/ink/ink2583.xml" ContentType="application/inkml+xml"/>
  <Override PartName="/ppt/ink/ink2584.xml" ContentType="application/inkml+xml"/>
  <Override PartName="/ppt/ink/ink2585.xml" ContentType="application/inkml+xml"/>
  <Override PartName="/ppt/ink/ink2586.xml" ContentType="application/inkml+xml"/>
  <Override PartName="/ppt/ink/ink2587.xml" ContentType="application/inkml+xml"/>
  <Override PartName="/ppt/ink/ink2588.xml" ContentType="application/inkml+xml"/>
  <Override PartName="/ppt/ink/ink2589.xml" ContentType="application/inkml+xml"/>
  <Override PartName="/ppt/ink/ink2590.xml" ContentType="application/inkml+xml"/>
  <Override PartName="/ppt/ink/ink2591.xml" ContentType="application/inkml+xml"/>
  <Override PartName="/ppt/ink/ink2592.xml" ContentType="application/inkml+xml"/>
  <Override PartName="/ppt/ink/ink2593.xml" ContentType="application/inkml+xml"/>
  <Override PartName="/ppt/ink/ink2594.xml" ContentType="application/inkml+xml"/>
  <Override PartName="/ppt/ink/ink2595.xml" ContentType="application/inkml+xml"/>
  <Override PartName="/ppt/ink/ink2596.xml" ContentType="application/inkml+xml"/>
  <Override PartName="/ppt/ink/ink2597.xml" ContentType="application/inkml+xml"/>
  <Override PartName="/ppt/ink/ink2598.xml" ContentType="application/inkml+xml"/>
  <Override PartName="/ppt/ink/ink2599.xml" ContentType="application/inkml+xml"/>
  <Override PartName="/ppt/ink/ink2600.xml" ContentType="application/inkml+xml"/>
  <Override PartName="/ppt/ink/ink2601.xml" ContentType="application/inkml+xml"/>
  <Override PartName="/ppt/ink/ink2602.xml" ContentType="application/inkml+xml"/>
  <Override PartName="/ppt/ink/ink2603.xml" ContentType="application/inkml+xml"/>
  <Override PartName="/ppt/ink/ink2604.xml" ContentType="application/inkml+xml"/>
  <Override PartName="/ppt/ink/ink2605.xml" ContentType="application/inkml+xml"/>
  <Override PartName="/ppt/ink/ink2606.xml" ContentType="application/inkml+xml"/>
  <Override PartName="/ppt/ink/ink2607.xml" ContentType="application/inkml+xml"/>
  <Override PartName="/ppt/ink/ink2608.xml" ContentType="application/inkml+xml"/>
  <Override PartName="/ppt/ink/ink2609.xml" ContentType="application/inkml+xml"/>
  <Override PartName="/ppt/ink/ink2610.xml" ContentType="application/inkml+xml"/>
  <Override PartName="/ppt/ink/ink2611.xml" ContentType="application/inkml+xml"/>
  <Override PartName="/ppt/ink/ink2612.xml" ContentType="application/inkml+xml"/>
  <Override PartName="/ppt/ink/ink2613.xml" ContentType="application/inkml+xml"/>
  <Override PartName="/ppt/ink/ink2614.xml" ContentType="application/inkml+xml"/>
  <Override PartName="/ppt/ink/ink2615.xml" ContentType="application/inkml+xml"/>
  <Override PartName="/ppt/ink/ink2616.xml" ContentType="application/inkml+xml"/>
  <Override PartName="/ppt/ink/ink2617.xml" ContentType="application/inkml+xml"/>
  <Override PartName="/ppt/ink/ink2618.xml" ContentType="application/inkml+xml"/>
  <Override PartName="/ppt/ink/ink2619.xml" ContentType="application/inkml+xml"/>
  <Override PartName="/ppt/ink/ink2620.xml" ContentType="application/inkml+xml"/>
  <Override PartName="/ppt/ink/ink2621.xml" ContentType="application/inkml+xml"/>
  <Override PartName="/ppt/ink/ink2622.xml" ContentType="application/inkml+xml"/>
  <Override PartName="/ppt/ink/ink2623.xml" ContentType="application/inkml+xml"/>
  <Override PartName="/ppt/ink/ink2624.xml" ContentType="application/inkml+xml"/>
  <Override PartName="/ppt/ink/ink2625.xml" ContentType="application/inkml+xml"/>
  <Override PartName="/ppt/ink/ink2626.xml" ContentType="application/inkml+xml"/>
  <Override PartName="/ppt/ink/ink2627.xml" ContentType="application/inkml+xml"/>
  <Override PartName="/ppt/ink/ink2628.xml" ContentType="application/inkml+xml"/>
  <Override PartName="/ppt/ink/ink2629.xml" ContentType="application/inkml+xml"/>
  <Override PartName="/ppt/ink/ink2630.xml" ContentType="application/inkml+xml"/>
  <Override PartName="/ppt/ink/ink2631.xml" ContentType="application/inkml+xml"/>
  <Override PartName="/ppt/ink/ink2632.xml" ContentType="application/inkml+xml"/>
  <Override PartName="/ppt/ink/ink2633.xml" ContentType="application/inkml+xml"/>
  <Override PartName="/ppt/ink/ink2634.xml" ContentType="application/inkml+xml"/>
  <Override PartName="/ppt/ink/ink2635.xml" ContentType="application/inkml+xml"/>
  <Override PartName="/ppt/ink/ink2636.xml" ContentType="application/inkml+xml"/>
  <Override PartName="/ppt/ink/ink2637.xml" ContentType="application/inkml+xml"/>
  <Override PartName="/ppt/ink/ink2638.xml" ContentType="application/inkml+xml"/>
  <Override PartName="/ppt/ink/ink2639.xml" ContentType="application/inkml+xml"/>
  <Override PartName="/ppt/ink/ink2640.xml" ContentType="application/inkml+xml"/>
  <Override PartName="/ppt/ink/ink2641.xml" ContentType="application/inkml+xml"/>
  <Override PartName="/ppt/ink/ink2642.xml" ContentType="application/inkml+xml"/>
  <Override PartName="/ppt/ink/ink2643.xml" ContentType="application/inkml+xml"/>
  <Override PartName="/ppt/ink/ink2644.xml" ContentType="application/inkml+xml"/>
  <Override PartName="/ppt/ink/ink2645.xml" ContentType="application/inkml+xml"/>
  <Override PartName="/ppt/ink/ink2646.xml" ContentType="application/inkml+xml"/>
  <Override PartName="/ppt/ink/ink2647.xml" ContentType="application/inkml+xml"/>
  <Override PartName="/ppt/ink/ink2648.xml" ContentType="application/inkml+xml"/>
  <Override PartName="/ppt/ink/ink2649.xml" ContentType="application/inkml+xml"/>
  <Override PartName="/ppt/ink/ink2650.xml" ContentType="application/inkml+xml"/>
  <Override PartName="/ppt/ink/ink2651.xml" ContentType="application/inkml+xml"/>
  <Override PartName="/ppt/ink/ink2652.xml" ContentType="application/inkml+xml"/>
  <Override PartName="/ppt/ink/ink2653.xml" ContentType="application/inkml+xml"/>
  <Override PartName="/ppt/ink/ink2654.xml" ContentType="application/inkml+xml"/>
  <Override PartName="/ppt/ink/ink2655.xml" ContentType="application/inkml+xml"/>
  <Override PartName="/ppt/ink/ink2656.xml" ContentType="application/inkml+xml"/>
  <Override PartName="/ppt/ink/ink2657.xml" ContentType="application/inkml+xml"/>
  <Override PartName="/ppt/ink/ink2658.xml" ContentType="application/inkml+xml"/>
  <Override PartName="/ppt/ink/ink2659.xml" ContentType="application/inkml+xml"/>
  <Override PartName="/ppt/ink/ink2660.xml" ContentType="application/inkml+xml"/>
  <Override PartName="/ppt/ink/ink2661.xml" ContentType="application/inkml+xml"/>
  <Override PartName="/ppt/ink/ink2662.xml" ContentType="application/inkml+xml"/>
  <Override PartName="/ppt/ink/ink2663.xml" ContentType="application/inkml+xml"/>
  <Override PartName="/ppt/ink/ink2664.xml" ContentType="application/inkml+xml"/>
  <Override PartName="/ppt/ink/ink2665.xml" ContentType="application/inkml+xml"/>
  <Override PartName="/ppt/ink/ink2666.xml" ContentType="application/inkml+xml"/>
  <Override PartName="/ppt/ink/ink2667.xml" ContentType="application/inkml+xml"/>
  <Override PartName="/ppt/ink/ink2668.xml" ContentType="application/inkml+xml"/>
  <Override PartName="/ppt/ink/ink2669.xml" ContentType="application/inkml+xml"/>
  <Override PartName="/ppt/ink/ink2670.xml" ContentType="application/inkml+xml"/>
  <Override PartName="/ppt/ink/ink2671.xml" ContentType="application/inkml+xml"/>
  <Override PartName="/ppt/ink/ink2672.xml" ContentType="application/inkml+xml"/>
  <Override PartName="/ppt/ink/ink2673.xml" ContentType="application/inkml+xml"/>
  <Override PartName="/ppt/ink/ink2674.xml" ContentType="application/inkml+xml"/>
  <Override PartName="/ppt/ink/ink2675.xml" ContentType="application/inkml+xml"/>
  <Override PartName="/ppt/ink/ink2676.xml" ContentType="application/inkml+xml"/>
  <Override PartName="/ppt/ink/ink2677.xml" ContentType="application/inkml+xml"/>
  <Override PartName="/ppt/ink/ink2678.xml" ContentType="application/inkml+xml"/>
  <Override PartName="/ppt/ink/ink2679.xml" ContentType="application/inkml+xml"/>
  <Override PartName="/ppt/ink/ink2680.xml" ContentType="application/inkml+xml"/>
  <Override PartName="/ppt/ink/ink2681.xml" ContentType="application/inkml+xml"/>
  <Override PartName="/ppt/ink/ink2682.xml" ContentType="application/inkml+xml"/>
  <Override PartName="/ppt/ink/ink2683.xml" ContentType="application/inkml+xml"/>
  <Override PartName="/ppt/ink/ink2684.xml" ContentType="application/inkml+xml"/>
  <Override PartName="/ppt/ink/ink2685.xml" ContentType="application/inkml+xml"/>
  <Override PartName="/ppt/ink/ink2686.xml" ContentType="application/inkml+xml"/>
  <Override PartName="/ppt/ink/ink2687.xml" ContentType="application/inkml+xml"/>
  <Override PartName="/ppt/ink/ink2688.xml" ContentType="application/inkml+xml"/>
  <Override PartName="/ppt/ink/ink2689.xml" ContentType="application/inkml+xml"/>
  <Override PartName="/ppt/ink/ink2690.xml" ContentType="application/inkml+xml"/>
  <Override PartName="/ppt/ink/ink2691.xml" ContentType="application/inkml+xml"/>
  <Override PartName="/ppt/ink/ink2692.xml" ContentType="application/inkml+xml"/>
  <Override PartName="/ppt/ink/ink2693.xml" ContentType="application/inkml+xml"/>
  <Override PartName="/ppt/ink/ink2694.xml" ContentType="application/inkml+xml"/>
  <Override PartName="/ppt/ink/ink2695.xml" ContentType="application/inkml+xml"/>
  <Override PartName="/ppt/ink/ink2696.xml" ContentType="application/inkml+xml"/>
  <Override PartName="/ppt/ink/ink2697.xml" ContentType="application/inkml+xml"/>
  <Override PartName="/ppt/ink/ink2698.xml" ContentType="application/inkml+xml"/>
  <Override PartName="/ppt/ink/ink2699.xml" ContentType="application/inkml+xml"/>
  <Override PartName="/ppt/ink/ink2700.xml" ContentType="application/inkml+xml"/>
  <Override PartName="/ppt/ink/ink2701.xml" ContentType="application/inkml+xml"/>
  <Override PartName="/ppt/ink/ink2702.xml" ContentType="application/inkml+xml"/>
  <Override PartName="/ppt/ink/ink2703.xml" ContentType="application/inkml+xml"/>
  <Override PartName="/ppt/ink/ink2704.xml" ContentType="application/inkml+xml"/>
  <Override PartName="/ppt/ink/ink2705.xml" ContentType="application/inkml+xml"/>
  <Override PartName="/ppt/ink/ink2706.xml" ContentType="application/inkml+xml"/>
  <Override PartName="/ppt/ink/ink2707.xml" ContentType="application/inkml+xml"/>
  <Override PartName="/ppt/ink/ink2708.xml" ContentType="application/inkml+xml"/>
  <Override PartName="/ppt/ink/ink2709.xml" ContentType="application/inkml+xml"/>
  <Override PartName="/ppt/ink/ink2710.xml" ContentType="application/inkml+xml"/>
  <Override PartName="/ppt/ink/ink2711.xml" ContentType="application/inkml+xml"/>
  <Override PartName="/ppt/ink/ink2712.xml" ContentType="application/inkml+xml"/>
  <Override PartName="/ppt/ink/ink2713.xml" ContentType="application/inkml+xml"/>
  <Override PartName="/ppt/ink/ink2714.xml" ContentType="application/inkml+xml"/>
  <Override PartName="/ppt/ink/ink2715.xml" ContentType="application/inkml+xml"/>
  <Override PartName="/ppt/ink/ink2716.xml" ContentType="application/inkml+xml"/>
  <Override PartName="/ppt/ink/ink2717.xml" ContentType="application/inkml+xml"/>
  <Override PartName="/ppt/ink/ink2718.xml" ContentType="application/inkml+xml"/>
  <Override PartName="/ppt/ink/ink2719.xml" ContentType="application/inkml+xml"/>
  <Override PartName="/ppt/ink/ink2720.xml" ContentType="application/inkml+xml"/>
  <Override PartName="/ppt/ink/ink2721.xml" ContentType="application/inkml+xml"/>
  <Override PartName="/ppt/ink/ink2722.xml" ContentType="application/inkml+xml"/>
  <Override PartName="/ppt/ink/ink2723.xml" ContentType="application/inkml+xml"/>
  <Override PartName="/ppt/ink/ink2724.xml" ContentType="application/inkml+xml"/>
  <Override PartName="/ppt/ink/ink2725.xml" ContentType="application/inkml+xml"/>
  <Override PartName="/ppt/ink/ink2726.xml" ContentType="application/inkml+xml"/>
  <Override PartName="/ppt/ink/ink2727.xml" ContentType="application/inkml+xml"/>
  <Override PartName="/ppt/ink/ink2728.xml" ContentType="application/inkml+xml"/>
  <Override PartName="/ppt/ink/ink2729.xml" ContentType="application/inkml+xml"/>
  <Override PartName="/ppt/ink/ink2730.xml" ContentType="application/inkml+xml"/>
  <Override PartName="/ppt/ink/ink2731.xml" ContentType="application/inkml+xml"/>
  <Override PartName="/ppt/ink/ink2732.xml" ContentType="application/inkml+xml"/>
  <Override PartName="/ppt/ink/ink2733.xml" ContentType="application/inkml+xml"/>
  <Override PartName="/ppt/ink/ink2734.xml" ContentType="application/inkml+xml"/>
  <Override PartName="/ppt/ink/ink2735.xml" ContentType="application/inkml+xml"/>
  <Override PartName="/ppt/ink/ink2736.xml" ContentType="application/inkml+xml"/>
  <Override PartName="/ppt/ink/ink2737.xml" ContentType="application/inkml+xml"/>
  <Override PartName="/ppt/ink/ink2738.xml" ContentType="application/inkml+xml"/>
  <Override PartName="/ppt/ink/ink2739.xml" ContentType="application/inkml+xml"/>
  <Override PartName="/ppt/ink/ink2740.xml" ContentType="application/inkml+xml"/>
  <Override PartName="/ppt/ink/ink2741.xml" ContentType="application/inkml+xml"/>
  <Override PartName="/ppt/ink/ink2742.xml" ContentType="application/inkml+xml"/>
  <Override PartName="/ppt/ink/ink2743.xml" ContentType="application/inkml+xml"/>
  <Override PartName="/ppt/ink/ink2744.xml" ContentType="application/inkml+xml"/>
  <Override PartName="/ppt/ink/ink2745.xml" ContentType="application/inkml+xml"/>
  <Override PartName="/ppt/ink/ink2746.xml" ContentType="application/inkml+xml"/>
  <Override PartName="/ppt/ink/ink2747.xml" ContentType="application/inkml+xml"/>
  <Override PartName="/ppt/ink/ink2748.xml" ContentType="application/inkml+xml"/>
  <Override PartName="/ppt/ink/ink2749.xml" ContentType="application/inkml+xml"/>
  <Override PartName="/ppt/ink/ink2750.xml" ContentType="application/inkml+xml"/>
  <Override PartName="/ppt/ink/ink2751.xml" ContentType="application/inkml+xml"/>
  <Override PartName="/ppt/ink/ink2752.xml" ContentType="application/inkml+xml"/>
  <Override PartName="/ppt/ink/ink2753.xml" ContentType="application/inkml+xml"/>
  <Override PartName="/ppt/ink/ink2754.xml" ContentType="application/inkml+xml"/>
  <Override PartName="/ppt/ink/ink2755.xml" ContentType="application/inkml+xml"/>
  <Override PartName="/ppt/ink/ink2756.xml" ContentType="application/inkml+xml"/>
  <Override PartName="/ppt/ink/ink2757.xml" ContentType="application/inkml+xml"/>
  <Override PartName="/ppt/ink/ink2758.xml" ContentType="application/inkml+xml"/>
  <Override PartName="/ppt/ink/ink2759.xml" ContentType="application/inkml+xml"/>
  <Override PartName="/ppt/ink/ink2760.xml" ContentType="application/inkml+xml"/>
  <Override PartName="/ppt/ink/ink2761.xml" ContentType="application/inkml+xml"/>
  <Override PartName="/ppt/ink/ink2762.xml" ContentType="application/inkml+xml"/>
  <Override PartName="/ppt/ink/ink2763.xml" ContentType="application/inkml+xml"/>
  <Override PartName="/ppt/ink/ink2764.xml" ContentType="application/inkml+xml"/>
  <Override PartName="/ppt/ink/ink2765.xml" ContentType="application/inkml+xml"/>
  <Override PartName="/ppt/ink/ink2766.xml" ContentType="application/inkml+xml"/>
  <Override PartName="/ppt/ink/ink2767.xml" ContentType="application/inkml+xml"/>
  <Override PartName="/ppt/ink/ink2768.xml" ContentType="application/inkml+xml"/>
  <Override PartName="/ppt/ink/ink2769.xml" ContentType="application/inkml+xml"/>
  <Override PartName="/ppt/ink/ink2770.xml" ContentType="application/inkml+xml"/>
  <Override PartName="/ppt/ink/ink2771.xml" ContentType="application/inkml+xml"/>
  <Override PartName="/ppt/ink/ink2772.xml" ContentType="application/inkml+xml"/>
  <Override PartName="/ppt/ink/ink2773.xml" ContentType="application/inkml+xml"/>
  <Override PartName="/ppt/ink/ink2774.xml" ContentType="application/inkml+xml"/>
  <Override PartName="/ppt/ink/ink2775.xml" ContentType="application/inkml+xml"/>
  <Override PartName="/ppt/ink/ink2776.xml" ContentType="application/inkml+xml"/>
  <Override PartName="/ppt/ink/ink2777.xml" ContentType="application/inkml+xml"/>
  <Override PartName="/ppt/ink/ink2778.xml" ContentType="application/inkml+xml"/>
  <Override PartName="/ppt/ink/ink2779.xml" ContentType="application/inkml+xml"/>
  <Override PartName="/ppt/ink/ink2780.xml" ContentType="application/inkml+xml"/>
  <Override PartName="/ppt/ink/ink2781.xml" ContentType="application/inkml+xml"/>
  <Override PartName="/ppt/ink/ink2782.xml" ContentType="application/inkml+xml"/>
  <Override PartName="/ppt/ink/ink2783.xml" ContentType="application/inkml+xml"/>
  <Override PartName="/ppt/ink/ink2784.xml" ContentType="application/inkml+xml"/>
  <Override PartName="/ppt/ink/ink2785.xml" ContentType="application/inkml+xml"/>
  <Override PartName="/ppt/ink/ink2786.xml" ContentType="application/inkml+xml"/>
  <Override PartName="/ppt/ink/ink2787.xml" ContentType="application/inkml+xml"/>
  <Override PartName="/ppt/ink/ink2788.xml" ContentType="application/inkml+xml"/>
  <Override PartName="/ppt/ink/ink2789.xml" ContentType="application/inkml+xml"/>
  <Override PartName="/ppt/ink/ink2790.xml" ContentType="application/inkml+xml"/>
  <Override PartName="/ppt/ink/ink2791.xml" ContentType="application/inkml+xml"/>
  <Override PartName="/ppt/ink/ink2792.xml" ContentType="application/inkml+xml"/>
  <Override PartName="/ppt/ink/ink2793.xml" ContentType="application/inkml+xml"/>
  <Override PartName="/ppt/ink/ink2794.xml" ContentType="application/inkml+xml"/>
  <Override PartName="/ppt/ink/ink2795.xml" ContentType="application/inkml+xml"/>
  <Override PartName="/ppt/ink/ink2796.xml" ContentType="application/inkml+xml"/>
  <Override PartName="/ppt/ink/ink2797.xml" ContentType="application/inkml+xml"/>
  <Override PartName="/ppt/ink/ink2798.xml" ContentType="application/inkml+xml"/>
  <Override PartName="/ppt/ink/ink2799.xml" ContentType="application/inkml+xml"/>
  <Override PartName="/ppt/ink/ink2800.xml" ContentType="application/inkml+xml"/>
  <Override PartName="/ppt/ink/ink2801.xml" ContentType="application/inkml+xml"/>
  <Override PartName="/ppt/ink/ink2802.xml" ContentType="application/inkml+xml"/>
  <Override PartName="/ppt/ink/ink2803.xml" ContentType="application/inkml+xml"/>
  <Override PartName="/ppt/ink/ink2804.xml" ContentType="application/inkml+xml"/>
  <Override PartName="/ppt/ink/ink2805.xml" ContentType="application/inkml+xml"/>
  <Override PartName="/ppt/ink/ink2806.xml" ContentType="application/inkml+xml"/>
  <Override PartName="/ppt/ink/ink2807.xml" ContentType="application/inkml+xml"/>
  <Override PartName="/ppt/ink/ink2808.xml" ContentType="application/inkml+xml"/>
  <Override PartName="/ppt/ink/ink2809.xml" ContentType="application/inkml+xml"/>
  <Override PartName="/ppt/ink/ink2810.xml" ContentType="application/inkml+xml"/>
  <Override PartName="/ppt/ink/ink2811.xml" ContentType="application/inkml+xml"/>
  <Override PartName="/ppt/ink/ink2812.xml" ContentType="application/inkml+xml"/>
  <Override PartName="/ppt/ink/ink2813.xml" ContentType="application/inkml+xml"/>
  <Override PartName="/ppt/ink/ink2814.xml" ContentType="application/inkml+xml"/>
  <Override PartName="/ppt/ink/ink2815.xml" ContentType="application/inkml+xml"/>
  <Override PartName="/ppt/ink/ink2816.xml" ContentType="application/inkml+xml"/>
  <Override PartName="/ppt/ink/ink2817.xml" ContentType="application/inkml+xml"/>
  <Override PartName="/ppt/ink/ink2818.xml" ContentType="application/inkml+xml"/>
  <Override PartName="/ppt/ink/ink2819.xml" ContentType="application/inkml+xml"/>
  <Override PartName="/ppt/ink/ink2820.xml" ContentType="application/inkml+xml"/>
  <Override PartName="/ppt/ink/ink2821.xml" ContentType="application/inkml+xml"/>
  <Override PartName="/ppt/ink/ink2822.xml" ContentType="application/inkml+xml"/>
  <Override PartName="/ppt/ink/ink2823.xml" ContentType="application/inkml+xml"/>
  <Override PartName="/ppt/ink/ink2824.xml" ContentType="application/inkml+xml"/>
  <Override PartName="/ppt/ink/ink2825.xml" ContentType="application/inkml+xml"/>
  <Override PartName="/ppt/ink/ink2826.xml" ContentType="application/inkml+xml"/>
  <Override PartName="/ppt/ink/ink2827.xml" ContentType="application/inkml+xml"/>
  <Override PartName="/ppt/ink/ink2828.xml" ContentType="application/inkml+xml"/>
  <Override PartName="/ppt/ink/ink2829.xml" ContentType="application/inkml+xml"/>
  <Override PartName="/ppt/ink/ink2830.xml" ContentType="application/inkml+xml"/>
  <Override PartName="/ppt/ink/ink2831.xml" ContentType="application/inkml+xml"/>
  <Override PartName="/ppt/ink/ink2832.xml" ContentType="application/inkml+xml"/>
  <Override PartName="/ppt/ink/ink2833.xml" ContentType="application/inkml+xml"/>
  <Override PartName="/ppt/ink/ink2834.xml" ContentType="application/inkml+xml"/>
  <Override PartName="/ppt/ink/ink2835.xml" ContentType="application/inkml+xml"/>
  <Override PartName="/ppt/ink/ink2836.xml" ContentType="application/inkml+xml"/>
  <Override PartName="/ppt/ink/ink2837.xml" ContentType="application/inkml+xml"/>
  <Override PartName="/ppt/ink/ink2838.xml" ContentType="application/inkml+xml"/>
  <Override PartName="/ppt/ink/ink2839.xml" ContentType="application/inkml+xml"/>
  <Override PartName="/ppt/ink/ink2840.xml" ContentType="application/inkml+xml"/>
  <Override PartName="/ppt/ink/ink2841.xml" ContentType="application/inkml+xml"/>
  <Override PartName="/ppt/ink/ink2842.xml" ContentType="application/inkml+xml"/>
  <Override PartName="/ppt/ink/ink2843.xml" ContentType="application/inkml+xml"/>
  <Override PartName="/ppt/ink/ink2844.xml" ContentType="application/inkml+xml"/>
  <Override PartName="/ppt/ink/ink2845.xml" ContentType="application/inkml+xml"/>
  <Override PartName="/ppt/ink/ink2846.xml" ContentType="application/inkml+xml"/>
  <Override PartName="/ppt/ink/ink2847.xml" ContentType="application/inkml+xml"/>
  <Override PartName="/ppt/ink/ink2848.xml" ContentType="application/inkml+xml"/>
  <Override PartName="/ppt/ink/ink2849.xml" ContentType="application/inkml+xml"/>
  <Override PartName="/ppt/ink/ink2850.xml" ContentType="application/inkml+xml"/>
  <Override PartName="/ppt/ink/ink2851.xml" ContentType="application/inkml+xml"/>
  <Override PartName="/ppt/ink/ink2852.xml" ContentType="application/inkml+xml"/>
  <Override PartName="/ppt/ink/ink2853.xml" ContentType="application/inkml+xml"/>
  <Override PartName="/ppt/ink/ink2854.xml" ContentType="application/inkml+xml"/>
  <Override PartName="/ppt/ink/ink2855.xml" ContentType="application/inkml+xml"/>
  <Override PartName="/ppt/ink/ink2856.xml" ContentType="application/inkml+xml"/>
  <Override PartName="/ppt/ink/ink2857.xml" ContentType="application/inkml+xml"/>
  <Override PartName="/ppt/ink/ink2858.xml" ContentType="application/inkml+xml"/>
  <Override PartName="/ppt/ink/ink2859.xml" ContentType="application/inkml+xml"/>
  <Override PartName="/ppt/ink/ink2860.xml" ContentType="application/inkml+xml"/>
  <Override PartName="/ppt/ink/ink2861.xml" ContentType="application/inkml+xml"/>
  <Override PartName="/ppt/ink/ink2862.xml" ContentType="application/inkml+xml"/>
  <Override PartName="/ppt/ink/ink2863.xml" ContentType="application/inkml+xml"/>
  <Override PartName="/ppt/ink/ink2864.xml" ContentType="application/inkml+xml"/>
  <Override PartName="/ppt/ink/ink2865.xml" ContentType="application/inkml+xml"/>
  <Override PartName="/ppt/ink/ink2866.xml" ContentType="application/inkml+xml"/>
  <Override PartName="/ppt/ink/ink2867.xml" ContentType="application/inkml+xml"/>
  <Override PartName="/ppt/ink/ink2868.xml" ContentType="application/inkml+xml"/>
  <Override PartName="/ppt/ink/ink2869.xml" ContentType="application/inkml+xml"/>
  <Override PartName="/ppt/ink/ink2870.xml" ContentType="application/inkml+xml"/>
  <Override PartName="/ppt/ink/ink2871.xml" ContentType="application/inkml+xml"/>
  <Override PartName="/ppt/ink/ink2872.xml" ContentType="application/inkml+xml"/>
  <Override PartName="/ppt/ink/ink2873.xml" ContentType="application/inkml+xml"/>
  <Override PartName="/ppt/ink/ink2874.xml" ContentType="application/inkml+xml"/>
  <Override PartName="/ppt/ink/ink2875.xml" ContentType="application/inkml+xml"/>
  <Override PartName="/ppt/ink/ink2876.xml" ContentType="application/inkml+xml"/>
  <Override PartName="/ppt/ink/ink2877.xml" ContentType="application/inkml+xml"/>
  <Override PartName="/ppt/ink/ink2878.xml" ContentType="application/inkml+xml"/>
  <Override PartName="/ppt/ink/ink2879.xml" ContentType="application/inkml+xml"/>
  <Override PartName="/ppt/ink/ink2880.xml" ContentType="application/inkml+xml"/>
  <Override PartName="/ppt/ink/ink2881.xml" ContentType="application/inkml+xml"/>
  <Override PartName="/ppt/ink/ink2882.xml" ContentType="application/inkml+xml"/>
  <Override PartName="/ppt/ink/ink2883.xml" ContentType="application/inkml+xml"/>
  <Override PartName="/ppt/ink/ink2884.xml" ContentType="application/inkml+xml"/>
  <Override PartName="/ppt/ink/ink2885.xml" ContentType="application/inkml+xml"/>
  <Override PartName="/ppt/ink/ink2886.xml" ContentType="application/inkml+xml"/>
  <Override PartName="/ppt/ink/ink2887.xml" ContentType="application/inkml+xml"/>
  <Override PartName="/ppt/ink/ink2888.xml" ContentType="application/inkml+xml"/>
  <Override PartName="/ppt/ink/ink2889.xml" ContentType="application/inkml+xml"/>
  <Override PartName="/ppt/ink/ink2890.xml" ContentType="application/inkml+xml"/>
  <Override PartName="/ppt/ink/ink2891.xml" ContentType="application/inkml+xml"/>
  <Override PartName="/ppt/ink/ink2892.xml" ContentType="application/inkml+xml"/>
  <Override PartName="/ppt/ink/ink2893.xml" ContentType="application/inkml+xml"/>
  <Override PartName="/ppt/ink/ink2894.xml" ContentType="application/inkml+xml"/>
  <Override PartName="/ppt/ink/ink2895.xml" ContentType="application/inkml+xml"/>
  <Override PartName="/ppt/ink/ink2896.xml" ContentType="application/inkml+xml"/>
  <Override PartName="/ppt/ink/ink2897.xml" ContentType="application/inkml+xml"/>
  <Override PartName="/ppt/ink/ink2898.xml" ContentType="application/inkml+xml"/>
  <Override PartName="/ppt/ink/ink2899.xml" ContentType="application/inkml+xml"/>
  <Override PartName="/ppt/ink/ink2900.xml" ContentType="application/inkml+xml"/>
  <Override PartName="/ppt/ink/ink2901.xml" ContentType="application/inkml+xml"/>
  <Override PartName="/ppt/ink/ink2902.xml" ContentType="application/inkml+xml"/>
  <Override PartName="/ppt/ink/ink2903.xml" ContentType="application/inkml+xml"/>
  <Override PartName="/ppt/ink/ink2904.xml" ContentType="application/inkml+xml"/>
  <Override PartName="/ppt/ink/ink2905.xml" ContentType="application/inkml+xml"/>
  <Override PartName="/ppt/ink/ink2906.xml" ContentType="application/inkml+xml"/>
  <Override PartName="/ppt/ink/ink2907.xml" ContentType="application/inkml+xml"/>
  <Override PartName="/ppt/ink/ink2908.xml" ContentType="application/inkml+xml"/>
  <Override PartName="/ppt/ink/ink2909.xml" ContentType="application/inkml+xml"/>
  <Override PartName="/ppt/ink/ink2910.xml" ContentType="application/inkml+xml"/>
  <Override PartName="/ppt/ink/ink2911.xml" ContentType="application/inkml+xml"/>
  <Override PartName="/ppt/ink/ink2912.xml" ContentType="application/inkml+xml"/>
  <Override PartName="/ppt/ink/ink2913.xml" ContentType="application/inkml+xml"/>
  <Override PartName="/ppt/ink/ink2914.xml" ContentType="application/inkml+xml"/>
  <Override PartName="/ppt/ink/ink2915.xml" ContentType="application/inkml+xml"/>
  <Override PartName="/ppt/ink/ink2916.xml" ContentType="application/inkml+xml"/>
  <Override PartName="/ppt/ink/ink2917.xml" ContentType="application/inkml+xml"/>
  <Override PartName="/ppt/ink/ink2918.xml" ContentType="application/inkml+xml"/>
  <Override PartName="/ppt/ink/ink2919.xml" ContentType="application/inkml+xml"/>
  <Override PartName="/ppt/ink/ink2920.xml" ContentType="application/inkml+xml"/>
  <Override PartName="/ppt/ink/ink2921.xml" ContentType="application/inkml+xml"/>
  <Override PartName="/ppt/ink/ink2922.xml" ContentType="application/inkml+xml"/>
  <Override PartName="/ppt/ink/ink2923.xml" ContentType="application/inkml+xml"/>
  <Override PartName="/ppt/ink/ink2924.xml" ContentType="application/inkml+xml"/>
  <Override PartName="/ppt/ink/ink2925.xml" ContentType="application/inkml+xml"/>
  <Override PartName="/ppt/ink/ink2926.xml" ContentType="application/inkml+xml"/>
  <Override PartName="/ppt/ink/ink2927.xml" ContentType="application/inkml+xml"/>
  <Override PartName="/ppt/ink/ink2928.xml" ContentType="application/inkml+xml"/>
  <Override PartName="/ppt/ink/ink2929.xml" ContentType="application/inkml+xml"/>
  <Override PartName="/ppt/ink/ink2930.xml" ContentType="application/inkml+xml"/>
  <Override PartName="/ppt/ink/ink2931.xml" ContentType="application/inkml+xml"/>
  <Override PartName="/ppt/ink/ink2932.xml" ContentType="application/inkml+xml"/>
  <Override PartName="/ppt/ink/ink2933.xml" ContentType="application/inkml+xml"/>
  <Override PartName="/ppt/ink/ink2934.xml" ContentType="application/inkml+xml"/>
  <Override PartName="/ppt/ink/ink2935.xml" ContentType="application/inkml+xml"/>
  <Override PartName="/ppt/ink/ink2936.xml" ContentType="application/inkml+xml"/>
  <Override PartName="/ppt/ink/ink2937.xml" ContentType="application/inkml+xml"/>
  <Override PartName="/ppt/ink/ink2938.xml" ContentType="application/inkml+xml"/>
  <Override PartName="/ppt/ink/ink2939.xml" ContentType="application/inkml+xml"/>
  <Override PartName="/ppt/ink/ink2940.xml" ContentType="application/inkml+xml"/>
  <Override PartName="/ppt/ink/ink2941.xml" ContentType="application/inkml+xml"/>
  <Override PartName="/ppt/ink/ink2942.xml" ContentType="application/inkml+xml"/>
  <Override PartName="/ppt/ink/ink2943.xml" ContentType="application/inkml+xml"/>
  <Override PartName="/ppt/ink/ink2944.xml" ContentType="application/inkml+xml"/>
  <Override PartName="/ppt/ink/ink2945.xml" ContentType="application/inkml+xml"/>
  <Override PartName="/ppt/ink/ink2946.xml" ContentType="application/inkml+xml"/>
  <Override PartName="/ppt/ink/ink2947.xml" ContentType="application/inkml+xml"/>
  <Override PartName="/ppt/ink/ink2948.xml" ContentType="application/inkml+xml"/>
  <Override PartName="/ppt/ink/ink2949.xml" ContentType="application/inkml+xml"/>
  <Override PartName="/ppt/ink/ink2950.xml" ContentType="application/inkml+xml"/>
  <Override PartName="/ppt/ink/ink2951.xml" ContentType="application/inkml+xml"/>
  <Override PartName="/ppt/ink/ink2952.xml" ContentType="application/inkml+xml"/>
  <Override PartName="/ppt/ink/ink2953.xml" ContentType="application/inkml+xml"/>
  <Override PartName="/ppt/ink/ink2954.xml" ContentType="application/inkml+xml"/>
  <Override PartName="/ppt/ink/ink2955.xml" ContentType="application/inkml+xml"/>
  <Override PartName="/ppt/ink/ink2956.xml" ContentType="application/inkml+xml"/>
  <Override PartName="/ppt/ink/ink2957.xml" ContentType="application/inkml+xml"/>
  <Override PartName="/ppt/ink/ink2958.xml" ContentType="application/inkml+xml"/>
  <Override PartName="/ppt/ink/ink2959.xml" ContentType="application/inkml+xml"/>
  <Override PartName="/ppt/ink/ink2960.xml" ContentType="application/inkml+xml"/>
  <Override PartName="/ppt/ink/ink2961.xml" ContentType="application/inkml+xml"/>
  <Override PartName="/ppt/ink/ink2962.xml" ContentType="application/inkml+xml"/>
  <Override PartName="/ppt/ink/ink2963.xml" ContentType="application/inkml+xml"/>
  <Override PartName="/ppt/ink/ink2964.xml" ContentType="application/inkml+xml"/>
  <Override PartName="/ppt/ink/ink2965.xml" ContentType="application/inkml+xml"/>
  <Override PartName="/ppt/ink/ink2966.xml" ContentType="application/inkml+xml"/>
  <Override PartName="/ppt/ink/ink2967.xml" ContentType="application/inkml+xml"/>
  <Override PartName="/ppt/ink/ink2968.xml" ContentType="application/inkml+xml"/>
  <Override PartName="/ppt/ink/ink2969.xml" ContentType="application/inkml+xml"/>
  <Override PartName="/ppt/ink/ink2970.xml" ContentType="application/inkml+xml"/>
  <Override PartName="/ppt/ink/ink2971.xml" ContentType="application/inkml+xml"/>
  <Override PartName="/ppt/ink/ink2972.xml" ContentType="application/inkml+xml"/>
  <Override PartName="/ppt/ink/ink2973.xml" ContentType="application/inkml+xml"/>
  <Override PartName="/ppt/ink/ink2974.xml" ContentType="application/inkml+xml"/>
  <Override PartName="/ppt/ink/ink2975.xml" ContentType="application/inkml+xml"/>
  <Override PartName="/ppt/ink/ink2976.xml" ContentType="application/inkml+xml"/>
  <Override PartName="/ppt/ink/ink2977.xml" ContentType="application/inkml+xml"/>
  <Override PartName="/ppt/ink/ink2978.xml" ContentType="application/inkml+xml"/>
  <Override PartName="/ppt/ink/ink2979.xml" ContentType="application/inkml+xml"/>
  <Override PartName="/ppt/ink/ink2980.xml" ContentType="application/inkml+xml"/>
  <Override PartName="/ppt/ink/ink2981.xml" ContentType="application/inkml+xml"/>
  <Override PartName="/ppt/ink/ink2982.xml" ContentType="application/inkml+xml"/>
  <Override PartName="/ppt/ink/ink2983.xml" ContentType="application/inkml+xml"/>
  <Override PartName="/ppt/ink/ink2984.xml" ContentType="application/inkml+xml"/>
  <Override PartName="/ppt/ink/ink2985.xml" ContentType="application/inkml+xml"/>
  <Override PartName="/ppt/ink/ink2986.xml" ContentType="application/inkml+xml"/>
  <Override PartName="/ppt/ink/ink2987.xml" ContentType="application/inkml+xml"/>
  <Override PartName="/ppt/ink/ink2988.xml" ContentType="application/inkml+xml"/>
  <Override PartName="/ppt/ink/ink2989.xml" ContentType="application/inkml+xml"/>
  <Override PartName="/ppt/ink/ink2990.xml" ContentType="application/inkml+xml"/>
  <Override PartName="/ppt/ink/ink2991.xml" ContentType="application/inkml+xml"/>
  <Override PartName="/ppt/ink/ink2992.xml" ContentType="application/inkml+xml"/>
  <Override PartName="/ppt/ink/ink2993.xml" ContentType="application/inkml+xml"/>
  <Override PartName="/ppt/ink/ink2994.xml" ContentType="application/inkml+xml"/>
  <Override PartName="/ppt/ink/ink2995.xml" ContentType="application/inkml+xml"/>
  <Override PartName="/ppt/ink/ink2996.xml" ContentType="application/inkml+xml"/>
  <Override PartName="/ppt/ink/ink2997.xml" ContentType="application/inkml+xml"/>
  <Override PartName="/ppt/ink/ink2998.xml" ContentType="application/inkml+xml"/>
  <Override PartName="/ppt/ink/ink2999.xml" ContentType="application/inkml+xml"/>
  <Override PartName="/ppt/ink/ink3000.xml" ContentType="application/inkml+xml"/>
  <Override PartName="/ppt/ink/ink3001.xml" ContentType="application/inkml+xml"/>
  <Override PartName="/ppt/ink/ink3002.xml" ContentType="application/inkml+xml"/>
  <Override PartName="/ppt/ink/ink3003.xml" ContentType="application/inkml+xml"/>
  <Override PartName="/ppt/ink/ink3004.xml" ContentType="application/inkml+xml"/>
  <Override PartName="/ppt/ink/ink3005.xml" ContentType="application/inkml+xml"/>
  <Override PartName="/ppt/ink/ink3006.xml" ContentType="application/inkml+xml"/>
  <Override PartName="/ppt/ink/ink3007.xml" ContentType="application/inkml+xml"/>
  <Override PartName="/ppt/ink/ink3008.xml" ContentType="application/inkml+xml"/>
  <Override PartName="/ppt/ink/ink3009.xml" ContentType="application/inkml+xml"/>
  <Override PartName="/ppt/ink/ink3010.xml" ContentType="application/inkml+xml"/>
  <Override PartName="/ppt/ink/ink3011.xml" ContentType="application/inkml+xml"/>
  <Override PartName="/ppt/ink/ink3012.xml" ContentType="application/inkml+xml"/>
  <Override PartName="/ppt/ink/ink3013.xml" ContentType="application/inkml+xml"/>
  <Override PartName="/ppt/ink/ink3014.xml" ContentType="application/inkml+xml"/>
  <Override PartName="/ppt/ink/ink3015.xml" ContentType="application/inkml+xml"/>
  <Override PartName="/ppt/ink/ink3016.xml" ContentType="application/inkml+xml"/>
  <Override PartName="/ppt/ink/ink3017.xml" ContentType="application/inkml+xml"/>
  <Override PartName="/ppt/ink/ink3018.xml" ContentType="application/inkml+xml"/>
  <Override PartName="/ppt/ink/ink3019.xml" ContentType="application/inkml+xml"/>
  <Override PartName="/ppt/ink/ink3020.xml" ContentType="application/inkml+xml"/>
  <Override PartName="/ppt/ink/ink3021.xml" ContentType="application/inkml+xml"/>
  <Override PartName="/ppt/ink/ink3022.xml" ContentType="application/inkml+xml"/>
  <Override PartName="/ppt/ink/ink3023.xml" ContentType="application/inkml+xml"/>
  <Override PartName="/ppt/ink/ink3024.xml" ContentType="application/inkml+xml"/>
  <Override PartName="/ppt/ink/ink3025.xml" ContentType="application/inkml+xml"/>
  <Override PartName="/ppt/ink/ink3026.xml" ContentType="application/inkml+xml"/>
  <Override PartName="/ppt/ink/ink3027.xml" ContentType="application/inkml+xml"/>
  <Override PartName="/ppt/ink/ink3028.xml" ContentType="application/inkml+xml"/>
  <Override PartName="/ppt/ink/ink3029.xml" ContentType="application/inkml+xml"/>
  <Override PartName="/ppt/ink/ink3030.xml" ContentType="application/inkml+xml"/>
  <Override PartName="/ppt/ink/ink3031.xml" ContentType="application/inkml+xml"/>
  <Override PartName="/ppt/ink/ink3032.xml" ContentType="application/inkml+xml"/>
  <Override PartName="/ppt/ink/ink3033.xml" ContentType="application/inkml+xml"/>
  <Override PartName="/ppt/ink/ink3034.xml" ContentType="application/inkml+xml"/>
  <Override PartName="/ppt/ink/ink3035.xml" ContentType="application/inkml+xml"/>
  <Override PartName="/ppt/ink/ink3036.xml" ContentType="application/inkml+xml"/>
  <Override PartName="/ppt/ink/ink3037.xml" ContentType="application/inkml+xml"/>
  <Override PartName="/ppt/ink/ink3038.xml" ContentType="application/inkml+xml"/>
  <Override PartName="/ppt/ink/ink3039.xml" ContentType="application/inkml+xml"/>
  <Override PartName="/ppt/ink/ink3040.xml" ContentType="application/inkml+xml"/>
  <Override PartName="/ppt/ink/ink3041.xml" ContentType="application/inkml+xml"/>
  <Override PartName="/ppt/ink/ink3042.xml" ContentType="application/inkml+xml"/>
  <Override PartName="/ppt/ink/ink3043.xml" ContentType="application/inkml+xml"/>
  <Override PartName="/ppt/ink/ink3044.xml" ContentType="application/inkml+xml"/>
  <Override PartName="/ppt/ink/ink3045.xml" ContentType="application/inkml+xml"/>
  <Override PartName="/ppt/ink/ink3046.xml" ContentType="application/inkml+xml"/>
  <Override PartName="/ppt/ink/ink3047.xml" ContentType="application/inkml+xml"/>
  <Override PartName="/ppt/ink/ink3048.xml" ContentType="application/inkml+xml"/>
  <Override PartName="/ppt/ink/ink3049.xml" ContentType="application/inkml+xml"/>
  <Override PartName="/ppt/ink/ink3050.xml" ContentType="application/inkml+xml"/>
  <Override PartName="/ppt/ink/ink3051.xml" ContentType="application/inkml+xml"/>
  <Override PartName="/ppt/ink/ink3052.xml" ContentType="application/inkml+xml"/>
  <Override PartName="/ppt/ink/ink3053.xml" ContentType="application/inkml+xml"/>
  <Override PartName="/ppt/ink/ink3054.xml" ContentType="application/inkml+xml"/>
  <Override PartName="/ppt/ink/ink3055.xml" ContentType="application/inkml+xml"/>
  <Override PartName="/ppt/ink/ink3056.xml" ContentType="application/inkml+xml"/>
  <Override PartName="/ppt/ink/ink3057.xml" ContentType="application/inkml+xml"/>
  <Override PartName="/ppt/ink/ink3058.xml" ContentType="application/inkml+xml"/>
  <Override PartName="/ppt/ink/ink3059.xml" ContentType="application/inkml+xml"/>
  <Override PartName="/ppt/ink/ink3060.xml" ContentType="application/inkml+xml"/>
  <Override PartName="/ppt/ink/ink3061.xml" ContentType="application/inkml+xml"/>
  <Override PartName="/ppt/ink/ink3062.xml" ContentType="application/inkml+xml"/>
  <Override PartName="/ppt/ink/ink3063.xml" ContentType="application/inkml+xml"/>
  <Override PartName="/ppt/ink/ink3064.xml" ContentType="application/inkml+xml"/>
  <Override PartName="/ppt/ink/ink3065.xml" ContentType="application/inkml+xml"/>
  <Override PartName="/ppt/ink/ink3066.xml" ContentType="application/inkml+xml"/>
  <Override PartName="/ppt/ink/ink3067.xml" ContentType="application/inkml+xml"/>
  <Override PartName="/ppt/ink/ink3068.xml" ContentType="application/inkml+xml"/>
  <Override PartName="/ppt/ink/ink3069.xml" ContentType="application/inkml+xml"/>
  <Override PartName="/ppt/ink/ink3070.xml" ContentType="application/inkml+xml"/>
  <Override PartName="/ppt/ink/ink3071.xml" ContentType="application/inkml+xml"/>
  <Override PartName="/ppt/ink/ink3072.xml" ContentType="application/inkml+xml"/>
  <Override PartName="/ppt/ink/ink3073.xml" ContentType="application/inkml+xml"/>
  <Override PartName="/ppt/ink/ink3074.xml" ContentType="application/inkml+xml"/>
  <Override PartName="/ppt/ink/ink3075.xml" ContentType="application/inkml+xml"/>
  <Override PartName="/ppt/ink/ink3076.xml" ContentType="application/inkml+xml"/>
  <Override PartName="/ppt/ink/ink3077.xml" ContentType="application/inkml+xml"/>
  <Override PartName="/ppt/ink/ink3078.xml" ContentType="application/inkml+xml"/>
  <Override PartName="/ppt/ink/ink3079.xml" ContentType="application/inkml+xml"/>
  <Override PartName="/ppt/ink/ink3080.xml" ContentType="application/inkml+xml"/>
  <Override PartName="/ppt/ink/ink3081.xml" ContentType="application/inkml+xml"/>
  <Override PartName="/ppt/ink/ink3082.xml" ContentType="application/inkml+xml"/>
  <Override PartName="/ppt/ink/ink3083.xml" ContentType="application/inkml+xml"/>
  <Override PartName="/ppt/ink/ink3084.xml" ContentType="application/inkml+xml"/>
  <Override PartName="/ppt/ink/ink3085.xml" ContentType="application/inkml+xml"/>
  <Override PartName="/ppt/ink/ink3086.xml" ContentType="application/inkml+xml"/>
  <Override PartName="/ppt/ink/ink3087.xml" ContentType="application/inkml+xml"/>
  <Override PartName="/ppt/ink/ink3088.xml" ContentType="application/inkml+xml"/>
  <Override PartName="/ppt/ink/ink3089.xml" ContentType="application/inkml+xml"/>
  <Override PartName="/ppt/ink/ink3090.xml" ContentType="application/inkml+xml"/>
  <Override PartName="/ppt/ink/ink3091.xml" ContentType="application/inkml+xml"/>
  <Override PartName="/ppt/ink/ink3092.xml" ContentType="application/inkml+xml"/>
  <Override PartName="/ppt/ink/ink3093.xml" ContentType="application/inkml+xml"/>
  <Override PartName="/ppt/ink/ink3094.xml" ContentType="application/inkml+xml"/>
  <Override PartName="/ppt/ink/ink3095.xml" ContentType="application/inkml+xml"/>
  <Override PartName="/ppt/ink/ink3096.xml" ContentType="application/inkml+xml"/>
  <Override PartName="/ppt/ink/ink3097.xml" ContentType="application/inkml+xml"/>
  <Override PartName="/ppt/ink/ink3098.xml" ContentType="application/inkml+xml"/>
  <Override PartName="/ppt/ink/ink3099.xml" ContentType="application/inkml+xml"/>
  <Override PartName="/ppt/ink/ink3100.xml" ContentType="application/inkml+xml"/>
  <Override PartName="/ppt/ink/ink3101.xml" ContentType="application/inkml+xml"/>
  <Override PartName="/ppt/ink/ink3102.xml" ContentType="application/inkml+xml"/>
  <Override PartName="/ppt/ink/ink3103.xml" ContentType="application/inkml+xml"/>
  <Override PartName="/ppt/ink/ink3104.xml" ContentType="application/inkml+xml"/>
  <Override PartName="/ppt/ink/ink3105.xml" ContentType="application/inkml+xml"/>
  <Override PartName="/ppt/ink/ink3106.xml" ContentType="application/inkml+xml"/>
  <Override PartName="/ppt/ink/ink3107.xml" ContentType="application/inkml+xml"/>
  <Override PartName="/ppt/ink/ink3108.xml" ContentType="application/inkml+xml"/>
  <Override PartName="/ppt/ink/ink3109.xml" ContentType="application/inkml+xml"/>
  <Override PartName="/ppt/ink/ink3110.xml" ContentType="application/inkml+xml"/>
  <Override PartName="/ppt/ink/ink3111.xml" ContentType="application/inkml+xml"/>
  <Override PartName="/ppt/ink/ink3112.xml" ContentType="application/inkml+xml"/>
  <Override PartName="/ppt/ink/ink3113.xml" ContentType="application/inkml+xml"/>
  <Override PartName="/ppt/ink/ink3114.xml" ContentType="application/inkml+xml"/>
  <Override PartName="/ppt/ink/ink3115.xml" ContentType="application/inkml+xml"/>
  <Override PartName="/ppt/ink/ink3116.xml" ContentType="application/inkml+xml"/>
  <Override PartName="/ppt/ink/ink3117.xml" ContentType="application/inkml+xml"/>
  <Override PartName="/ppt/ink/ink3118.xml" ContentType="application/inkml+xml"/>
  <Override PartName="/ppt/ink/ink3119.xml" ContentType="application/inkml+xml"/>
  <Override PartName="/ppt/ink/ink3120.xml" ContentType="application/inkml+xml"/>
  <Override PartName="/ppt/ink/ink3121.xml" ContentType="application/inkml+xml"/>
  <Override PartName="/ppt/ink/ink3122.xml" ContentType="application/inkml+xml"/>
  <Override PartName="/ppt/ink/ink3123.xml" ContentType="application/inkml+xml"/>
  <Override PartName="/ppt/ink/ink3124.xml" ContentType="application/inkml+xml"/>
  <Override PartName="/ppt/ink/ink3125.xml" ContentType="application/inkml+xml"/>
  <Override PartName="/ppt/ink/ink3126.xml" ContentType="application/inkml+xml"/>
  <Override PartName="/ppt/ink/ink3127.xml" ContentType="application/inkml+xml"/>
  <Override PartName="/ppt/ink/ink3128.xml" ContentType="application/inkml+xml"/>
  <Override PartName="/ppt/ink/ink3129.xml" ContentType="application/inkml+xml"/>
  <Override PartName="/ppt/ink/ink3130.xml" ContentType="application/inkml+xml"/>
  <Override PartName="/ppt/ink/ink3131.xml" ContentType="application/inkml+xml"/>
  <Override PartName="/ppt/ink/ink3132.xml" ContentType="application/inkml+xml"/>
  <Override PartName="/ppt/ink/ink3133.xml" ContentType="application/inkml+xml"/>
  <Override PartName="/ppt/ink/ink3134.xml" ContentType="application/inkml+xml"/>
  <Override PartName="/ppt/ink/ink3135.xml" ContentType="application/inkml+xml"/>
  <Override PartName="/ppt/ink/ink3136.xml" ContentType="application/inkml+xml"/>
  <Override PartName="/ppt/ink/ink3137.xml" ContentType="application/inkml+xml"/>
  <Override PartName="/ppt/ink/ink3138.xml" ContentType="application/inkml+xml"/>
  <Override PartName="/ppt/ink/ink3139.xml" ContentType="application/inkml+xml"/>
  <Override PartName="/ppt/ink/ink3140.xml" ContentType="application/inkml+xml"/>
  <Override PartName="/ppt/ink/ink3141.xml" ContentType="application/inkml+xml"/>
  <Override PartName="/ppt/ink/ink3142.xml" ContentType="application/inkml+xml"/>
  <Override PartName="/ppt/ink/ink3143.xml" ContentType="application/inkml+xml"/>
  <Override PartName="/ppt/ink/ink3144.xml" ContentType="application/inkml+xml"/>
  <Override PartName="/ppt/ink/ink3145.xml" ContentType="application/inkml+xml"/>
  <Override PartName="/ppt/ink/ink3146.xml" ContentType="application/inkml+xml"/>
  <Override PartName="/ppt/ink/ink3147.xml" ContentType="application/inkml+xml"/>
  <Override PartName="/ppt/ink/ink3148.xml" ContentType="application/inkml+xml"/>
  <Override PartName="/ppt/ink/ink3149.xml" ContentType="application/inkml+xml"/>
  <Override PartName="/ppt/ink/ink3150.xml" ContentType="application/inkml+xml"/>
  <Override PartName="/ppt/ink/ink3151.xml" ContentType="application/inkml+xml"/>
  <Override PartName="/ppt/ink/ink3152.xml" ContentType="application/inkml+xml"/>
  <Override PartName="/ppt/ink/ink3153.xml" ContentType="application/inkml+xml"/>
  <Override PartName="/ppt/ink/ink3154.xml" ContentType="application/inkml+xml"/>
  <Override PartName="/ppt/ink/ink3155.xml" ContentType="application/inkml+xml"/>
  <Override PartName="/ppt/ink/ink3156.xml" ContentType="application/inkml+xml"/>
  <Override PartName="/ppt/ink/ink3157.xml" ContentType="application/inkml+xml"/>
  <Override PartName="/ppt/ink/ink3158.xml" ContentType="application/inkml+xml"/>
  <Override PartName="/ppt/ink/ink3159.xml" ContentType="application/inkml+xml"/>
  <Override PartName="/ppt/ink/ink3160.xml" ContentType="application/inkml+xml"/>
  <Override PartName="/ppt/ink/ink3161.xml" ContentType="application/inkml+xml"/>
  <Override PartName="/ppt/ink/ink3162.xml" ContentType="application/inkml+xml"/>
  <Override PartName="/ppt/ink/ink3163.xml" ContentType="application/inkml+xml"/>
  <Override PartName="/ppt/ink/ink3164.xml" ContentType="application/inkml+xml"/>
  <Override PartName="/ppt/ink/ink3165.xml" ContentType="application/inkml+xml"/>
  <Override PartName="/ppt/ink/ink3166.xml" ContentType="application/inkml+xml"/>
  <Override PartName="/ppt/ink/ink3167.xml" ContentType="application/inkml+xml"/>
  <Override PartName="/ppt/ink/ink3168.xml" ContentType="application/inkml+xml"/>
  <Override PartName="/ppt/ink/ink3169.xml" ContentType="application/inkml+xml"/>
  <Override PartName="/ppt/ink/ink3170.xml" ContentType="application/inkml+xml"/>
  <Override PartName="/ppt/ink/ink3171.xml" ContentType="application/inkml+xml"/>
  <Override PartName="/ppt/ink/ink3172.xml" ContentType="application/inkml+xml"/>
  <Override PartName="/ppt/ink/ink3173.xml" ContentType="application/inkml+xml"/>
  <Override PartName="/ppt/ink/ink3174.xml" ContentType="application/inkml+xml"/>
  <Override PartName="/ppt/ink/ink3175.xml" ContentType="application/inkml+xml"/>
  <Override PartName="/ppt/ink/ink3176.xml" ContentType="application/inkml+xml"/>
  <Override PartName="/ppt/ink/ink3177.xml" ContentType="application/inkml+xml"/>
  <Override PartName="/ppt/ink/ink3178.xml" ContentType="application/inkml+xml"/>
  <Override PartName="/ppt/ink/ink3179.xml" ContentType="application/inkml+xml"/>
  <Override PartName="/ppt/ink/ink3180.xml" ContentType="application/inkml+xml"/>
  <Override PartName="/ppt/ink/ink3181.xml" ContentType="application/inkml+xml"/>
  <Override PartName="/ppt/ink/ink3182.xml" ContentType="application/inkml+xml"/>
  <Override PartName="/ppt/ink/ink3183.xml" ContentType="application/inkml+xml"/>
  <Override PartName="/ppt/ink/ink3184.xml" ContentType="application/inkml+xml"/>
  <Override PartName="/ppt/ink/ink3185.xml" ContentType="application/inkml+xml"/>
  <Override PartName="/ppt/ink/ink3186.xml" ContentType="application/inkml+xml"/>
  <Override PartName="/ppt/ink/ink3187.xml" ContentType="application/inkml+xml"/>
  <Override PartName="/ppt/ink/ink3188.xml" ContentType="application/inkml+xml"/>
  <Override PartName="/ppt/ink/ink3189.xml" ContentType="application/inkml+xml"/>
  <Override PartName="/ppt/ink/ink3190.xml" ContentType="application/inkml+xml"/>
  <Override PartName="/ppt/ink/ink3191.xml" ContentType="application/inkml+xml"/>
  <Override PartName="/ppt/ink/ink3192.xml" ContentType="application/inkml+xml"/>
  <Override PartName="/ppt/ink/ink3193.xml" ContentType="application/inkml+xml"/>
  <Override PartName="/ppt/ink/ink3194.xml" ContentType="application/inkml+xml"/>
  <Override PartName="/ppt/ink/ink3195.xml" ContentType="application/inkml+xml"/>
  <Override PartName="/ppt/ink/ink3196.xml" ContentType="application/inkml+xml"/>
  <Override PartName="/ppt/ink/ink3197.xml" ContentType="application/inkml+xml"/>
  <Override PartName="/ppt/ink/ink3198.xml" ContentType="application/inkml+xml"/>
  <Override PartName="/ppt/ink/ink3199.xml" ContentType="application/inkml+xml"/>
  <Override PartName="/ppt/ink/ink3200.xml" ContentType="application/inkml+xml"/>
  <Override PartName="/ppt/ink/ink3201.xml" ContentType="application/inkml+xml"/>
  <Override PartName="/ppt/ink/ink3202.xml" ContentType="application/inkml+xml"/>
  <Override PartName="/ppt/ink/ink3203.xml" ContentType="application/inkml+xml"/>
  <Override PartName="/ppt/ink/ink3204.xml" ContentType="application/inkml+xml"/>
  <Override PartName="/ppt/ink/ink3205.xml" ContentType="application/inkml+xml"/>
  <Override PartName="/ppt/ink/ink3206.xml" ContentType="application/inkml+xml"/>
  <Override PartName="/ppt/ink/ink3207.xml" ContentType="application/inkml+xml"/>
  <Override PartName="/ppt/ink/ink3208.xml" ContentType="application/inkml+xml"/>
  <Override PartName="/ppt/ink/ink3209.xml" ContentType="application/inkml+xml"/>
  <Override PartName="/ppt/ink/ink3210.xml" ContentType="application/inkml+xml"/>
  <Override PartName="/ppt/ink/ink3211.xml" ContentType="application/inkml+xml"/>
  <Override PartName="/ppt/ink/ink3212.xml" ContentType="application/inkml+xml"/>
  <Override PartName="/ppt/ink/ink3213.xml" ContentType="application/inkml+xml"/>
  <Override PartName="/ppt/ink/ink3214.xml" ContentType="application/inkml+xml"/>
  <Override PartName="/ppt/ink/ink3215.xml" ContentType="application/inkml+xml"/>
  <Override PartName="/ppt/ink/ink3216.xml" ContentType="application/inkml+xml"/>
  <Override PartName="/ppt/ink/ink3217.xml" ContentType="application/inkml+xml"/>
  <Override PartName="/ppt/ink/ink3218.xml" ContentType="application/inkml+xml"/>
  <Override PartName="/ppt/ink/ink3219.xml" ContentType="application/inkml+xml"/>
  <Override PartName="/ppt/ink/ink3220.xml" ContentType="application/inkml+xml"/>
  <Override PartName="/ppt/ink/ink3221.xml" ContentType="application/inkml+xml"/>
  <Override PartName="/ppt/ink/ink3222.xml" ContentType="application/inkml+xml"/>
  <Override PartName="/ppt/ink/ink3223.xml" ContentType="application/inkml+xml"/>
  <Override PartName="/ppt/ink/ink3224.xml" ContentType="application/inkml+xml"/>
  <Override PartName="/ppt/ink/ink3225.xml" ContentType="application/inkml+xml"/>
  <Override PartName="/ppt/ink/ink3226.xml" ContentType="application/inkml+xml"/>
  <Override PartName="/ppt/ink/ink3227.xml" ContentType="application/inkml+xml"/>
  <Override PartName="/ppt/ink/ink3228.xml" ContentType="application/inkml+xml"/>
  <Override PartName="/ppt/ink/ink3229.xml" ContentType="application/inkml+xml"/>
  <Override PartName="/ppt/ink/ink3230.xml" ContentType="application/inkml+xml"/>
  <Override PartName="/ppt/ink/ink3231.xml" ContentType="application/inkml+xml"/>
  <Override PartName="/ppt/ink/ink3232.xml" ContentType="application/inkml+xml"/>
  <Override PartName="/ppt/ink/ink3233.xml" ContentType="application/inkml+xml"/>
  <Override PartName="/ppt/ink/ink3234.xml" ContentType="application/inkml+xml"/>
  <Override PartName="/ppt/ink/ink3235.xml" ContentType="application/inkml+xml"/>
  <Override PartName="/ppt/ink/ink3236.xml" ContentType="application/inkml+xml"/>
  <Override PartName="/ppt/ink/ink3237.xml" ContentType="application/inkml+xml"/>
  <Override PartName="/ppt/ink/ink3238.xml" ContentType="application/inkml+xml"/>
  <Override PartName="/ppt/ink/ink3239.xml" ContentType="application/inkml+xml"/>
  <Override PartName="/ppt/ink/ink3240.xml" ContentType="application/inkml+xml"/>
  <Override PartName="/ppt/ink/ink3241.xml" ContentType="application/inkml+xml"/>
  <Override PartName="/ppt/ink/ink3242.xml" ContentType="application/inkml+xml"/>
  <Override PartName="/ppt/ink/ink3243.xml" ContentType="application/inkml+xml"/>
  <Override PartName="/ppt/ink/ink3244.xml" ContentType="application/inkml+xml"/>
  <Override PartName="/ppt/ink/ink3245.xml" ContentType="application/inkml+xml"/>
  <Override PartName="/ppt/ink/ink3246.xml" ContentType="application/inkml+xml"/>
  <Override PartName="/ppt/ink/ink3247.xml" ContentType="application/inkml+xml"/>
  <Override PartName="/ppt/ink/ink3248.xml" ContentType="application/inkml+xml"/>
  <Override PartName="/ppt/ink/ink3249.xml" ContentType="application/inkml+xml"/>
  <Override PartName="/ppt/ink/ink3250.xml" ContentType="application/inkml+xml"/>
  <Override PartName="/ppt/ink/ink3251.xml" ContentType="application/inkml+xml"/>
  <Override PartName="/ppt/ink/ink3252.xml" ContentType="application/inkml+xml"/>
  <Override PartName="/ppt/ink/ink3253.xml" ContentType="application/inkml+xml"/>
  <Override PartName="/ppt/ink/ink3254.xml" ContentType="application/inkml+xml"/>
  <Override PartName="/ppt/ink/ink3255.xml" ContentType="application/inkml+xml"/>
  <Override PartName="/ppt/ink/ink3256.xml" ContentType="application/inkml+xml"/>
  <Override PartName="/ppt/ink/ink3257.xml" ContentType="application/inkml+xml"/>
  <Override PartName="/ppt/ink/ink3258.xml" ContentType="application/inkml+xml"/>
  <Override PartName="/ppt/ink/ink3259.xml" ContentType="application/inkml+xml"/>
  <Override PartName="/ppt/ink/ink3260.xml" ContentType="application/inkml+xml"/>
  <Override PartName="/ppt/ink/ink3261.xml" ContentType="application/inkml+xml"/>
  <Override PartName="/ppt/ink/ink3262.xml" ContentType="application/inkml+xml"/>
  <Override PartName="/ppt/ink/ink3263.xml" ContentType="application/inkml+xml"/>
  <Override PartName="/ppt/ink/ink3264.xml" ContentType="application/inkml+xml"/>
  <Override PartName="/ppt/ink/ink3265.xml" ContentType="application/inkml+xml"/>
  <Override PartName="/ppt/ink/ink3266.xml" ContentType="application/inkml+xml"/>
  <Override PartName="/ppt/ink/ink3267.xml" ContentType="application/inkml+xml"/>
  <Override PartName="/ppt/ink/ink3268.xml" ContentType="application/inkml+xml"/>
  <Override PartName="/ppt/ink/ink3269.xml" ContentType="application/inkml+xml"/>
  <Override PartName="/ppt/ink/ink3270.xml" ContentType="application/inkml+xml"/>
  <Override PartName="/ppt/ink/ink3271.xml" ContentType="application/inkml+xml"/>
  <Override PartName="/ppt/ink/ink3272.xml" ContentType="application/inkml+xml"/>
  <Override PartName="/ppt/ink/ink3273.xml" ContentType="application/inkml+xml"/>
  <Override PartName="/ppt/ink/ink3274.xml" ContentType="application/inkml+xml"/>
  <Override PartName="/ppt/ink/ink3275.xml" ContentType="application/inkml+xml"/>
  <Override PartName="/ppt/ink/ink3276.xml" ContentType="application/inkml+xml"/>
  <Override PartName="/ppt/ink/ink3277.xml" ContentType="application/inkml+xml"/>
  <Override PartName="/ppt/ink/ink3278.xml" ContentType="application/inkml+xml"/>
  <Override PartName="/ppt/ink/ink3279.xml" ContentType="application/inkml+xml"/>
  <Override PartName="/ppt/ink/ink3280.xml" ContentType="application/inkml+xml"/>
  <Override PartName="/ppt/ink/ink3281.xml" ContentType="application/inkml+xml"/>
  <Override PartName="/ppt/ink/ink3282.xml" ContentType="application/inkml+xml"/>
  <Override PartName="/ppt/ink/ink3283.xml" ContentType="application/inkml+xml"/>
  <Override PartName="/ppt/ink/ink3284.xml" ContentType="application/inkml+xml"/>
  <Override PartName="/ppt/ink/ink3285.xml" ContentType="application/inkml+xml"/>
  <Override PartName="/ppt/ink/ink3286.xml" ContentType="application/inkml+xml"/>
  <Override PartName="/ppt/ink/ink3287.xml" ContentType="application/inkml+xml"/>
  <Override PartName="/ppt/ink/ink3288.xml" ContentType="application/inkml+xml"/>
  <Override PartName="/ppt/ink/ink3289.xml" ContentType="application/inkml+xml"/>
  <Override PartName="/ppt/ink/ink3290.xml" ContentType="application/inkml+xml"/>
  <Override PartName="/ppt/ink/ink3291.xml" ContentType="application/inkml+xml"/>
  <Override PartName="/ppt/ink/ink3292.xml" ContentType="application/inkml+xml"/>
  <Override PartName="/ppt/ink/ink3293.xml" ContentType="application/inkml+xml"/>
  <Override PartName="/ppt/ink/ink3294.xml" ContentType="application/inkml+xml"/>
  <Override PartName="/ppt/ink/ink3295.xml" ContentType="application/inkml+xml"/>
  <Override PartName="/ppt/ink/ink3296.xml" ContentType="application/inkml+xml"/>
  <Override PartName="/ppt/ink/ink3297.xml" ContentType="application/inkml+xml"/>
  <Override PartName="/ppt/ink/ink3298.xml" ContentType="application/inkml+xml"/>
  <Override PartName="/ppt/ink/ink3299.xml" ContentType="application/inkml+xml"/>
  <Override PartName="/ppt/ink/ink3300.xml" ContentType="application/inkml+xml"/>
  <Override PartName="/ppt/ink/ink3301.xml" ContentType="application/inkml+xml"/>
  <Override PartName="/ppt/ink/ink3302.xml" ContentType="application/inkml+xml"/>
  <Override PartName="/ppt/ink/ink3303.xml" ContentType="application/inkml+xml"/>
  <Override PartName="/ppt/ink/ink3304.xml" ContentType="application/inkml+xml"/>
  <Override PartName="/ppt/ink/ink3305.xml" ContentType="application/inkml+xml"/>
  <Override PartName="/ppt/ink/ink3306.xml" ContentType="application/inkml+xml"/>
  <Override PartName="/ppt/ink/ink3307.xml" ContentType="application/inkml+xml"/>
  <Override PartName="/ppt/ink/ink3308.xml" ContentType="application/inkml+xml"/>
  <Override PartName="/ppt/ink/ink3309.xml" ContentType="application/inkml+xml"/>
  <Override PartName="/ppt/ink/ink3310.xml" ContentType="application/inkml+xml"/>
  <Override PartName="/ppt/ink/ink3311.xml" ContentType="application/inkml+xml"/>
  <Override PartName="/ppt/ink/ink3312.xml" ContentType="application/inkml+xml"/>
  <Override PartName="/ppt/ink/ink3313.xml" ContentType="application/inkml+xml"/>
  <Override PartName="/ppt/ink/ink3314.xml" ContentType="application/inkml+xml"/>
  <Override PartName="/ppt/ink/ink3315.xml" ContentType="application/inkml+xml"/>
  <Override PartName="/ppt/ink/ink3316.xml" ContentType="application/inkml+xml"/>
  <Override PartName="/ppt/ink/ink3317.xml" ContentType="application/inkml+xml"/>
  <Override PartName="/ppt/ink/ink3318.xml" ContentType="application/inkml+xml"/>
  <Override PartName="/ppt/ink/ink3319.xml" ContentType="application/inkml+xml"/>
  <Override PartName="/ppt/ink/ink3320.xml" ContentType="application/inkml+xml"/>
  <Override PartName="/ppt/ink/ink3321.xml" ContentType="application/inkml+xml"/>
  <Override PartName="/ppt/ink/ink3322.xml" ContentType="application/inkml+xml"/>
  <Override PartName="/ppt/ink/ink3323.xml" ContentType="application/inkml+xml"/>
  <Override PartName="/ppt/ink/ink3324.xml" ContentType="application/inkml+xml"/>
  <Override PartName="/ppt/ink/ink3325.xml" ContentType="application/inkml+xml"/>
  <Override PartName="/ppt/ink/ink3326.xml" ContentType="application/inkml+xml"/>
  <Override PartName="/ppt/ink/ink3327.xml" ContentType="application/inkml+xml"/>
  <Override PartName="/ppt/ink/ink3328.xml" ContentType="application/inkml+xml"/>
  <Override PartName="/ppt/ink/ink3329.xml" ContentType="application/inkml+xml"/>
  <Override PartName="/ppt/ink/ink3330.xml" ContentType="application/inkml+xml"/>
  <Override PartName="/ppt/ink/ink3331.xml" ContentType="application/inkml+xml"/>
  <Override PartName="/ppt/ink/ink3332.xml" ContentType="application/inkml+xml"/>
  <Override PartName="/ppt/ink/ink3333.xml" ContentType="application/inkml+xml"/>
  <Override PartName="/ppt/ink/ink3334.xml" ContentType="application/inkml+xml"/>
  <Override PartName="/ppt/ink/ink3335.xml" ContentType="application/inkml+xml"/>
  <Override PartName="/ppt/ink/ink3336.xml" ContentType="application/inkml+xml"/>
  <Override PartName="/ppt/ink/ink3337.xml" ContentType="application/inkml+xml"/>
  <Override PartName="/ppt/ink/ink3338.xml" ContentType="application/inkml+xml"/>
  <Override PartName="/ppt/ink/ink3339.xml" ContentType="application/inkml+xml"/>
  <Override PartName="/ppt/ink/ink3340.xml" ContentType="application/inkml+xml"/>
  <Override PartName="/ppt/ink/ink3341.xml" ContentType="application/inkml+xml"/>
  <Override PartName="/ppt/ink/ink3342.xml" ContentType="application/inkml+xml"/>
  <Override PartName="/ppt/ink/ink3343.xml" ContentType="application/inkml+xml"/>
  <Override PartName="/ppt/ink/ink3344.xml" ContentType="application/inkml+xml"/>
  <Override PartName="/ppt/ink/ink3345.xml" ContentType="application/inkml+xml"/>
  <Override PartName="/ppt/ink/ink3346.xml" ContentType="application/inkml+xml"/>
  <Override PartName="/ppt/ink/ink3347.xml" ContentType="application/inkml+xml"/>
  <Override PartName="/ppt/ink/ink3348.xml" ContentType="application/inkml+xml"/>
  <Override PartName="/ppt/ink/ink3349.xml" ContentType="application/inkml+xml"/>
  <Override PartName="/ppt/ink/ink3350.xml" ContentType="application/inkml+xml"/>
  <Override PartName="/ppt/ink/ink3351.xml" ContentType="application/inkml+xml"/>
  <Override PartName="/ppt/ink/ink3352.xml" ContentType="application/inkml+xml"/>
  <Override PartName="/ppt/ink/ink3353.xml" ContentType="application/inkml+xml"/>
  <Override PartName="/ppt/ink/ink3354.xml" ContentType="application/inkml+xml"/>
  <Override PartName="/ppt/ink/ink3355.xml" ContentType="application/inkml+xml"/>
  <Override PartName="/ppt/ink/ink3356.xml" ContentType="application/inkml+xml"/>
  <Override PartName="/ppt/ink/ink3357.xml" ContentType="application/inkml+xml"/>
  <Override PartName="/ppt/ink/ink3358.xml" ContentType="application/inkml+xml"/>
  <Override PartName="/ppt/ink/ink3359.xml" ContentType="application/inkml+xml"/>
  <Override PartName="/ppt/ink/ink3360.xml" ContentType="application/inkml+xml"/>
  <Override PartName="/ppt/ink/ink3361.xml" ContentType="application/inkml+xml"/>
  <Override PartName="/ppt/ink/ink3362.xml" ContentType="application/inkml+xml"/>
  <Override PartName="/ppt/ink/ink3363.xml" ContentType="application/inkml+xml"/>
  <Override PartName="/ppt/ink/ink3364.xml" ContentType="application/inkml+xml"/>
  <Override PartName="/ppt/ink/ink3365.xml" ContentType="application/inkml+xml"/>
  <Override PartName="/ppt/ink/ink3366.xml" ContentType="application/inkml+xml"/>
  <Override PartName="/ppt/ink/ink3367.xml" ContentType="application/inkml+xml"/>
  <Override PartName="/ppt/ink/ink3368.xml" ContentType="application/inkml+xml"/>
  <Override PartName="/ppt/ink/ink3369.xml" ContentType="application/inkml+xml"/>
  <Override PartName="/ppt/ink/ink3370.xml" ContentType="application/inkml+xml"/>
  <Override PartName="/ppt/ink/ink3371.xml" ContentType="application/inkml+xml"/>
  <Override PartName="/ppt/ink/ink3372.xml" ContentType="application/inkml+xml"/>
  <Override PartName="/ppt/ink/ink3373.xml" ContentType="application/inkml+xml"/>
  <Override PartName="/ppt/ink/ink3374.xml" ContentType="application/inkml+xml"/>
  <Override PartName="/ppt/ink/ink3375.xml" ContentType="application/inkml+xml"/>
  <Override PartName="/ppt/ink/ink3376.xml" ContentType="application/inkml+xml"/>
  <Override PartName="/ppt/ink/ink3377.xml" ContentType="application/inkml+xml"/>
  <Override PartName="/ppt/ink/ink3378.xml" ContentType="application/inkml+xml"/>
  <Override PartName="/ppt/ink/ink3379.xml" ContentType="application/inkml+xml"/>
  <Override PartName="/ppt/ink/ink3380.xml" ContentType="application/inkml+xml"/>
  <Override PartName="/ppt/ink/ink3381.xml" ContentType="application/inkml+xml"/>
  <Override PartName="/ppt/ink/ink3382.xml" ContentType="application/inkml+xml"/>
  <Override PartName="/ppt/ink/ink3383.xml" ContentType="application/inkml+xml"/>
  <Override PartName="/ppt/ink/ink3384.xml" ContentType="application/inkml+xml"/>
  <Override PartName="/ppt/ink/ink3385.xml" ContentType="application/inkml+xml"/>
  <Override PartName="/ppt/ink/ink3386.xml" ContentType="application/inkml+xml"/>
  <Override PartName="/ppt/ink/ink3387.xml" ContentType="application/inkml+xml"/>
  <Override PartName="/ppt/ink/ink3388.xml" ContentType="application/inkml+xml"/>
  <Override PartName="/ppt/ink/ink3389.xml" ContentType="application/inkml+xml"/>
  <Override PartName="/ppt/ink/ink3390.xml" ContentType="application/inkml+xml"/>
  <Override PartName="/ppt/ink/ink3391.xml" ContentType="application/inkml+xml"/>
  <Override PartName="/ppt/ink/ink3392.xml" ContentType="application/inkml+xml"/>
  <Override PartName="/ppt/ink/ink3393.xml" ContentType="application/inkml+xml"/>
  <Override PartName="/ppt/ink/ink3394.xml" ContentType="application/inkml+xml"/>
  <Override PartName="/ppt/ink/ink3395.xml" ContentType="application/inkml+xml"/>
  <Override PartName="/ppt/ink/ink3396.xml" ContentType="application/inkml+xml"/>
  <Override PartName="/ppt/ink/ink3397.xml" ContentType="application/inkml+xml"/>
  <Override PartName="/ppt/ink/ink3398.xml" ContentType="application/inkml+xml"/>
  <Override PartName="/ppt/ink/ink3399.xml" ContentType="application/inkml+xml"/>
  <Override PartName="/ppt/ink/ink3400.xml" ContentType="application/inkml+xml"/>
  <Override PartName="/ppt/ink/ink3401.xml" ContentType="application/inkml+xml"/>
  <Override PartName="/ppt/ink/ink3402.xml" ContentType="application/inkml+xml"/>
  <Override PartName="/ppt/ink/ink3403.xml" ContentType="application/inkml+xml"/>
  <Override PartName="/ppt/ink/ink3404.xml" ContentType="application/inkml+xml"/>
  <Override PartName="/ppt/ink/ink3405.xml" ContentType="application/inkml+xml"/>
  <Override PartName="/ppt/ink/ink3406.xml" ContentType="application/inkml+xml"/>
  <Override PartName="/ppt/ink/ink3407.xml" ContentType="application/inkml+xml"/>
  <Override PartName="/ppt/ink/ink3408.xml" ContentType="application/inkml+xml"/>
  <Override PartName="/ppt/ink/ink3409.xml" ContentType="application/inkml+xml"/>
  <Override PartName="/ppt/ink/ink3410.xml" ContentType="application/inkml+xml"/>
  <Override PartName="/ppt/ink/ink3411.xml" ContentType="application/inkml+xml"/>
  <Override PartName="/ppt/ink/ink3412.xml" ContentType="application/inkml+xml"/>
  <Override PartName="/ppt/ink/ink3413.xml" ContentType="application/inkml+xml"/>
  <Override PartName="/ppt/ink/ink3414.xml" ContentType="application/inkml+xml"/>
  <Override PartName="/ppt/ink/ink3415.xml" ContentType="application/inkml+xml"/>
  <Override PartName="/ppt/ink/ink3416.xml" ContentType="application/inkml+xml"/>
  <Override PartName="/ppt/ink/ink3417.xml" ContentType="application/inkml+xml"/>
  <Override PartName="/ppt/ink/ink3418.xml" ContentType="application/inkml+xml"/>
  <Override PartName="/ppt/ink/ink3419.xml" ContentType="application/inkml+xml"/>
  <Override PartName="/ppt/ink/ink3420.xml" ContentType="application/inkml+xml"/>
  <Override PartName="/ppt/ink/ink3421.xml" ContentType="application/inkml+xml"/>
  <Override PartName="/ppt/ink/ink3422.xml" ContentType="application/inkml+xml"/>
  <Override PartName="/ppt/ink/ink3423.xml" ContentType="application/inkml+xml"/>
  <Override PartName="/ppt/ink/ink3424.xml" ContentType="application/inkml+xml"/>
  <Override PartName="/ppt/ink/ink3425.xml" ContentType="application/inkml+xml"/>
  <Override PartName="/ppt/ink/ink3426.xml" ContentType="application/inkml+xml"/>
  <Override PartName="/ppt/ink/ink3427.xml" ContentType="application/inkml+xml"/>
  <Override PartName="/ppt/ink/ink3428.xml" ContentType="application/inkml+xml"/>
  <Override PartName="/ppt/ink/ink3429.xml" ContentType="application/inkml+xml"/>
  <Override PartName="/ppt/ink/ink3430.xml" ContentType="application/inkml+xml"/>
  <Override PartName="/ppt/ink/ink3431.xml" ContentType="application/inkml+xml"/>
  <Override PartName="/ppt/ink/ink3432.xml" ContentType="application/inkml+xml"/>
  <Override PartName="/ppt/ink/ink3433.xml" ContentType="application/inkml+xml"/>
  <Override PartName="/ppt/ink/ink3434.xml" ContentType="application/inkml+xml"/>
  <Override PartName="/ppt/ink/ink3435.xml" ContentType="application/inkml+xml"/>
  <Override PartName="/ppt/ink/ink3436.xml" ContentType="application/inkml+xml"/>
  <Override PartName="/ppt/ink/ink3437.xml" ContentType="application/inkml+xml"/>
  <Override PartName="/ppt/ink/ink3438.xml" ContentType="application/inkml+xml"/>
  <Override PartName="/ppt/ink/ink3439.xml" ContentType="application/inkml+xml"/>
  <Override PartName="/ppt/ink/ink3440.xml" ContentType="application/inkml+xml"/>
  <Override PartName="/ppt/ink/ink3441.xml" ContentType="application/inkml+xml"/>
  <Override PartName="/ppt/ink/ink3442.xml" ContentType="application/inkml+xml"/>
  <Override PartName="/ppt/ink/ink3443.xml" ContentType="application/inkml+xml"/>
  <Override PartName="/ppt/ink/ink3444.xml" ContentType="application/inkml+xml"/>
  <Override PartName="/ppt/ink/ink3445.xml" ContentType="application/inkml+xml"/>
  <Override PartName="/ppt/ink/ink3446.xml" ContentType="application/inkml+xml"/>
  <Override PartName="/ppt/ink/ink3447.xml" ContentType="application/inkml+xml"/>
  <Override PartName="/ppt/ink/ink3448.xml" ContentType="application/inkml+xml"/>
  <Override PartName="/ppt/ink/ink3449.xml" ContentType="application/inkml+xml"/>
  <Override PartName="/ppt/ink/ink3450.xml" ContentType="application/inkml+xml"/>
  <Override PartName="/ppt/ink/ink3451.xml" ContentType="application/inkml+xml"/>
  <Override PartName="/ppt/ink/ink3452.xml" ContentType="application/inkml+xml"/>
  <Override PartName="/ppt/ink/ink3453.xml" ContentType="application/inkml+xml"/>
  <Override PartName="/ppt/ink/ink3454.xml" ContentType="application/inkml+xml"/>
  <Override PartName="/ppt/ink/ink3455.xml" ContentType="application/inkml+xml"/>
  <Override PartName="/ppt/ink/ink3456.xml" ContentType="application/inkml+xml"/>
  <Override PartName="/ppt/ink/ink3457.xml" ContentType="application/inkml+xml"/>
  <Override PartName="/ppt/ink/ink3458.xml" ContentType="application/inkml+xml"/>
  <Override PartName="/ppt/ink/ink3459.xml" ContentType="application/inkml+xml"/>
  <Override PartName="/ppt/ink/ink3460.xml" ContentType="application/inkml+xml"/>
  <Override PartName="/ppt/ink/ink3461.xml" ContentType="application/inkml+xml"/>
  <Override PartName="/ppt/ink/ink3462.xml" ContentType="application/inkml+xml"/>
  <Override PartName="/ppt/ink/ink3463.xml" ContentType="application/inkml+xml"/>
  <Override PartName="/ppt/ink/ink3464.xml" ContentType="application/inkml+xml"/>
  <Override PartName="/ppt/ink/ink3465.xml" ContentType="application/inkml+xml"/>
  <Override PartName="/ppt/ink/ink3466.xml" ContentType="application/inkml+xml"/>
  <Override PartName="/ppt/ink/ink3467.xml" ContentType="application/inkml+xml"/>
  <Override PartName="/ppt/ink/ink3468.xml" ContentType="application/inkml+xml"/>
  <Override PartName="/ppt/ink/ink3469.xml" ContentType="application/inkml+xml"/>
  <Override PartName="/ppt/ink/ink3470.xml" ContentType="application/inkml+xml"/>
  <Override PartName="/ppt/ink/ink3471.xml" ContentType="application/inkml+xml"/>
  <Override PartName="/ppt/ink/ink3472.xml" ContentType="application/inkml+xml"/>
  <Override PartName="/ppt/ink/ink3473.xml" ContentType="application/inkml+xml"/>
  <Override PartName="/ppt/ink/ink3474.xml" ContentType="application/inkml+xml"/>
  <Override PartName="/ppt/ink/ink3475.xml" ContentType="application/inkml+xml"/>
  <Override PartName="/ppt/ink/ink3476.xml" ContentType="application/inkml+xml"/>
  <Override PartName="/ppt/ink/ink3477.xml" ContentType="application/inkml+xml"/>
  <Override PartName="/ppt/ink/ink3478.xml" ContentType="application/inkml+xml"/>
  <Override PartName="/ppt/ink/ink3479.xml" ContentType="application/inkml+xml"/>
  <Override PartName="/ppt/ink/ink3480.xml" ContentType="application/inkml+xml"/>
  <Override PartName="/ppt/ink/ink3481.xml" ContentType="application/inkml+xml"/>
  <Override PartName="/ppt/ink/ink3482.xml" ContentType="application/inkml+xml"/>
  <Override PartName="/ppt/ink/ink3483.xml" ContentType="application/inkml+xml"/>
  <Override PartName="/ppt/ink/ink3484.xml" ContentType="application/inkml+xml"/>
  <Override PartName="/ppt/ink/ink3485.xml" ContentType="application/inkml+xml"/>
  <Override PartName="/ppt/ink/ink3486.xml" ContentType="application/inkml+xml"/>
  <Override PartName="/ppt/ink/ink3487.xml" ContentType="application/inkml+xml"/>
  <Override PartName="/ppt/ink/ink3488.xml" ContentType="application/inkml+xml"/>
  <Override PartName="/ppt/ink/ink3489.xml" ContentType="application/inkml+xml"/>
  <Override PartName="/ppt/ink/ink3490.xml" ContentType="application/inkml+xml"/>
  <Override PartName="/ppt/ink/ink3491.xml" ContentType="application/inkml+xml"/>
  <Override PartName="/ppt/ink/ink3492.xml" ContentType="application/inkml+xml"/>
  <Override PartName="/ppt/ink/ink3493.xml" ContentType="application/inkml+xml"/>
  <Override PartName="/ppt/ink/ink3494.xml" ContentType="application/inkml+xml"/>
  <Override PartName="/ppt/ink/ink3495.xml" ContentType="application/inkml+xml"/>
  <Override PartName="/ppt/ink/ink3496.xml" ContentType="application/inkml+xml"/>
  <Override PartName="/ppt/ink/ink3497.xml" ContentType="application/inkml+xml"/>
  <Override PartName="/ppt/ink/ink3498.xml" ContentType="application/inkml+xml"/>
  <Override PartName="/ppt/ink/ink3499.xml" ContentType="application/inkml+xml"/>
  <Override PartName="/ppt/ink/ink3500.xml" ContentType="application/inkml+xml"/>
  <Override PartName="/ppt/ink/ink3501.xml" ContentType="application/inkml+xml"/>
  <Override PartName="/ppt/ink/ink3502.xml" ContentType="application/inkml+xml"/>
  <Override PartName="/ppt/ink/ink3503.xml" ContentType="application/inkml+xml"/>
  <Override PartName="/ppt/ink/ink3504.xml" ContentType="application/inkml+xml"/>
  <Override PartName="/ppt/ink/ink3505.xml" ContentType="application/inkml+xml"/>
  <Override PartName="/ppt/ink/ink3506.xml" ContentType="application/inkml+xml"/>
  <Override PartName="/ppt/ink/ink3507.xml" ContentType="application/inkml+xml"/>
  <Override PartName="/ppt/ink/ink3508.xml" ContentType="application/inkml+xml"/>
  <Override PartName="/ppt/ink/ink3509.xml" ContentType="application/inkml+xml"/>
  <Override PartName="/ppt/ink/ink3510.xml" ContentType="application/inkml+xml"/>
  <Override PartName="/ppt/ink/ink3511.xml" ContentType="application/inkml+xml"/>
  <Override PartName="/ppt/ink/ink3512.xml" ContentType="application/inkml+xml"/>
  <Override PartName="/ppt/ink/ink3513.xml" ContentType="application/inkml+xml"/>
  <Override PartName="/ppt/ink/ink3514.xml" ContentType="application/inkml+xml"/>
  <Override PartName="/ppt/ink/ink3515.xml" ContentType="application/inkml+xml"/>
  <Override PartName="/ppt/ink/ink3516.xml" ContentType="application/inkml+xml"/>
  <Override PartName="/ppt/ink/ink3517.xml" ContentType="application/inkml+xml"/>
  <Override PartName="/ppt/ink/ink3518.xml" ContentType="application/inkml+xml"/>
  <Override PartName="/ppt/ink/ink3519.xml" ContentType="application/inkml+xml"/>
  <Override PartName="/ppt/ink/ink3520.xml" ContentType="application/inkml+xml"/>
  <Override PartName="/ppt/ink/ink3521.xml" ContentType="application/inkml+xml"/>
  <Override PartName="/ppt/ink/ink3522.xml" ContentType="application/inkml+xml"/>
  <Override PartName="/ppt/ink/ink3523.xml" ContentType="application/inkml+xml"/>
  <Override PartName="/ppt/ink/ink3524.xml" ContentType="application/inkml+xml"/>
  <Override PartName="/ppt/ink/ink35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92" r:id="rId3"/>
    <p:sldId id="278" r:id="rId4"/>
    <p:sldId id="257" r:id="rId5"/>
    <p:sldId id="279" r:id="rId6"/>
    <p:sldId id="258" r:id="rId7"/>
    <p:sldId id="280" r:id="rId8"/>
    <p:sldId id="281" r:id="rId9"/>
    <p:sldId id="282" r:id="rId10"/>
    <p:sldId id="283" r:id="rId11"/>
    <p:sldId id="284" r:id="rId12"/>
    <p:sldId id="285" r:id="rId13"/>
    <p:sldId id="286" r:id="rId14"/>
    <p:sldId id="287" r:id="rId15"/>
    <p:sldId id="259" r:id="rId16"/>
    <p:sldId id="288" r:id="rId17"/>
    <p:sldId id="289" r:id="rId18"/>
    <p:sldId id="260" r:id="rId19"/>
    <p:sldId id="290" r:id="rId20"/>
    <p:sldId id="293" r:id="rId21"/>
    <p:sldId id="261" r:id="rId22"/>
    <p:sldId id="291" r:id="rId23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6" autoAdjust="0"/>
    <p:restoredTop sz="94660"/>
  </p:normalViewPr>
  <p:slideViewPr>
    <p:cSldViewPr snapToGrid="0">
      <p:cViewPr>
        <p:scale>
          <a:sx n="80" d="100"/>
          <a:sy n="80" d="100"/>
        </p:scale>
        <p:origin x="225" y="22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2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160 625 4064,'11'-18'2492,"-10"17"-2348,0 0-1,-1 1 0,1-1 0,0 1 0,-1-1 0,1 0 1,-1 0-1,1 1 0,-1-1 0,1 0 0,-1 0 0,0 0 1,1 1-1,-1-1 0,0 0 0,0 0 0,1 0 0,-1 0 1,0 0-1,0 0 0,0 0 0,0 1 0,0-1 0,0 0 1,-1 0-1,1 0 0,0-1 0,-1 1-103,1 1-1,-1-1 1,0 1 0,1-1-1,-1 1 1,0-1 0,1 1-1,-1 0 1,0-1 0,1 1-1,-1 0 1,0 0 0,0-1 0,1 1-1,-1 0 1,0 0 0,0 0-1,1 0 1,-1 0 0,0 0-1,0 0 1,0 0 0,-1 1-1,-15 3-207,6 1 167,0 0-1,0 0 1,0 1 0,1 1-1,-19 14 1,23-16 8,0 1-1,1-1 1,-1 1-1,1 0 1,0 1-1,1-1 1,-1 1-1,2 0 1,-1 0-1,-3 9 1,6-14 12,1 1 0,-1-1 0,1 0 0,-1 1 0,1-1 0,0 0-1,0 0 1,0 1 0,0-1 0,0 0 0,1 1 0,-1-1 0,1 0 0,-1 0 0,1 1 0,1 1 0,0 0 54,0-1 0,0 0 0,0-1 0,0 1 0,0 0 1,1 0-1,-1-1 0,1 0 0,5 4 0,-2-2 57,1 0-1,-1-1 0,1 1 1,0-2-1,0 1 0,0-1 1,0 0-1,1 0 0,11 1 1,-3-2 189,53 1 853,-63-3-1067,1 1 0,0-1 0,-1 0-1,1-1 1,-1 0 0,1 0 0,10-5 0,-13 6-55,-1-1 0,0 0 0,0-1-1,-1 1 1,1 0 0,0-1 0,-1 0-1,1 1 1,-1-1 0,0 0 0,0 0-1,0-1 1,0 1 0,-1 0 0,1 0 0,-1-1-1,0 1 1,0-1 0,0 1 0,0-7-1,-1-2-14,-1 0-1,-1 0 1,0 1-1,-1-1 0,0 1 1,-1-1-1,-8-15 0,0 1-139,-2 2-1,-17-25 0,30 46 52,-2 0 1,1 0 0,0 0-1,-1 0 1,1 0 0,-1 1-1,0-1 1,1 1 0,-1 0-1,-1 0 1,1 0 0,0 0-1,-7-2 1,10 4 34,-1-1 0,0 1 1,1 0-1,-1 0 0,0 0 0,1 0 0,-1 0 0,0 0 1,1 0-1,-1 0 0,0 1 0,1-1 0,-1 0 0,1 0 1,-1 0-1,0 1 0,1-1 0,-1 0 0,0 1 0,1-1 0,-1 0 1,1 1-1,-1-1 0,1 1 0,-1-1 0,1 1 0,0-1 1,-1 1-1,1-1 0,-1 1 0,1 0 0,0-1 0,0 1 0,-1 0 1,1-1-1,0 1 0,0-1 0,0 2 0,-1 2-10,0 0 0,0 0 0,1 0 0,-1 7 0,2-6 27,-1 1 0,1 0-1,0-1 1,1 1 0,-1 0-1,1-1 1,0 0 0,1 1 0,-1-1-1,1 0 1,0 0 0,0-1-1,1 1 1,-1-1 0,1 1-1,0-1 1,0 0 0,0 0 0,1-1-1,0 1 1,-1-1 0,1 0-1,0-1 1,9 4 0,-8-3 64,0 0 0,0-1 0,1 0 0,-1 0 0,0-1 0,1 0 0,0 0 0,-1 0 0,1-1 0,-1 0 0,1-1 0,0 1 0,-1-1 0,1 0 0,-1-1 0,0 1 0,1-1 0,-1-1 0,0 1 0,0-1 0,8-5 0,9-10 82,0-1 1,29-32 0,36-51 251,-77 89-304,12-14 6,20-23-63,-3 0 0,44-75 0,-78 114-60,-1 0 0,0 0 0,5-18 0,-8 23 45,-1 0 1,1 0 0,-2 0-1,1 0 1,-1 0 0,1 0 0,-2 0-1,1 0 1,-2-8 0,1 12-28,1-1 0,-1 0 0,0 1 0,0-1 0,0 1 0,0 0 0,-1-1 0,1 1 0,-1 0 0,0 0 0,1 0 0,-1 0 0,0 0 0,0 0 0,0 0 0,0 1 0,0-1 0,-1 1 0,1-1 1,0 1-1,-1 0 0,1 0 0,-1 0 0,0 0 0,1 1 0,-1-1 0,1 1 0,-1-1 0,0 1 0,1 0 0,-1 0 0,0 0 0,0 0 0,1 1 0,-5 0 0,-2 3-19,0-1 1,0 1-1,0 1 0,1 0 0,-1 0 0,1 1 1,1-1-1,-1 2 0,1-1 0,0 1 0,0 0 1,-8 12-1,5-4-3,0 0 0,1 0 0,1 0 0,1 1 0,0 0 0,-6 21-1,5-6 7,1-1 0,-3 41 0,3 61 33,5-89-15,2-38 8,0 106 9,1-99 34,0 0 0,1-1 1,1 1-1,-1-1 0,2 0 0,0 1 0,7 14 0,-9-24 10,-1 1 0,0-1 0,1 0 0,-1 0 0,1 0 0,0 0 0,0-1 0,-1 1 0,1 0 0,0-1 0,1 1 0,-1-1 0,0 0 0,0 1 0,1-1-1,2 1 1,-1-1 20,0-1 0,-1 1 0,1 0 0,0-1 0,0 0 0,0 0 0,0 0 0,0-1 0,6-1 0,3-1 37,-1-1-1,1-1 0,-1 0 0,0-1 0,12-7 0,-4 0-74,-1-1 0,-1-1 0,0 0 0,-1-1 0,0-1 0,-1-1 0,-1-1 0,16-26 0,-14 25-422,-17 20 375,1 0 0,-1 0 0,0 0 0,0 0 0,0 0 0,0 0 1,1 0-1,-1 0 0,0 0 0,0 0 0,0 0 0,0 0 0,1 0 1,-1 0-1,0 0 0,0 0 0,0 0 0,0 0 0,0 0 0,1 1 0,-1-1 1,0 0-1,0 0 0,0 0 0,0 0 0,0 0 0,0 0 0,0 1 0,0-1 1,1 0-1,-1 0 0,0 0 0,0 0 0,0 1 0,0-1 0,0 0 0,0 0 1,0 0-1,0 0 0,0 0 0,0 1 0,0-1 0,0 0 0,0 0 0,2 9-125,0 2 103,0-1 0,1 0 0,0 0 0,1 0 0,0-1 0,7 14 0,-7-17 38,0 0 0,0 0 1,0 0-1,1 0 1,0 0-1,0-1 0,0 0 1,1 0-1,12 8 0,-16-12 15,1 0 0,-1 0 0,1 0-1,-1 0 1,1 0 0,-1 0-1,1-1 1,0 1 0,-1-1-1,1 0 1,0 1 0,-1-1 0,1-1-1,0 1 1,-1 0 0,1-1-1,0 1 1,-1-1 0,1 0 0,-1 0-1,1 0 1,-1 0 0,1 0-1,-1 0 1,0-1 0,0 1 0,3-3-1,4-4 62,0-1 0,-1 0 0,-1 0 0,13-18-1,-16 20-58,18-26 108,28-61 0,9-40-140,-57 128 25,6-13-60,0 1 0,13-22 0,-14 32-171,-2 8 19,0 18-91,-3-9 229,3 23-95,1 58 0,-5-48 157,1 89-44,-3-73 3,0-36 258,-6 35-1,7-56-198,0 0-1,0 0 1,0-1 0,0 1-1,0 0 1,0 0-1,-1 0 1,1 0 0,0-1-1,-1 1 1,1 0 0,0 0-1,-1-1 1,1 1-1,-1 0 1,1-1 0,-1 1-1,0 0 1,1-1 0,-1 1-1,0-1 1,1 1-1,-1-1 1,0 1 0,1-1-1,-1 0 1,0 1 0,-1-1-1,0 1 10,0-2-1,0 1 1,1 0-1,-1 0 0,0-1 1,0 1-1,1-1 1,-1 1-1,0-1 1,1 0-1,-1 1 1,-2-3-1,-4-2 47,1-1-1,0 0 1,-12-12 0,13 12-101,1-1-1,0 1 1,0-1-1,0 0 1,1 0-1,0-1 1,1 1-1,0-1 1,-3-9-1,3 10-134,3 7 155,0 0-1,0 0 1,0 0 0,0 0 0,1 0 0,-1 0-1,0 0 1,0 0 0,0 0 0,0 0-1,0 0 1,0 0 0,0 0 0,0 0-1,0 0 1,0 0 0,0 0 0,0 0-1,0 0 1,0 0 0,1 0 0,-1 0-1,0 0 1,0 0 0,0 0 0,0 0-1,0 0 1,0 0 0,0 0 0,0 0-1,0-1 1,0 1 0,0 0 0,0 0-1,0 0 1,0 0 0,0 0 0,0 0 0,0 0-1,0 0 1,0 0 0,0 0 0,0 0-1,0 0 1,0 0 0,0 0 0,0-1-1,0 1 1,0 0 0,0 0 0,0 0-1,0 0 1,0 0 0,0 0 0,0 0-1,0 0 1,0 0 0,0 0 0,0 0-1,0 0 1,0 0 0,0 0 0,10 17-376,-3-11 354,0 1 0,1-1 0,0 0 0,0-1 0,0 0 0,1 0 0,-1-1 1,1 0-1,16 5 0,-2-2 78,1-2-1,42 5 1,-44-8-9,1 0-1,-1-2 0,0-1 0,0-1 1,1 0-1,-1-2 0,-1-1 0,27-8 1,-40 9-27,0 1 0,-1-1-1,0 0 1,1-1 0,-1 0 0,-1 0 0,1-1 0,-1 1 0,0-1 0,8-10 0,-7 6 24,-1 0 0,0 0 0,0-1 1,-1 0-1,0 0 0,5-21 0,-6 19-1,-1-1 0,-1 0-1,0 1 1,0-21 0,-2 29-76,0 0 0,0 0 0,-1 0-1,0 0 1,0 0 0,0 0 0,0 0 0,-1 0 0,0 0 0,0 1 0,0-1 0,0 1 0,-1 0 0,0-1 0,-4-5 0,6 10 28,0-1 1,1 1-1,-1-1 0,0 1 1,0 0-1,1-1 1,-1 1-1,0 0 1,0-1-1,0 1 0,0 0 1,1 0-1,-1 0 1,0 0-1,0 0 1,0 0-1,0 0 0,0 0 1,0 0-1,1 0 1,-1 0-1,0 1 1,0-1-1,0 0 0,1 1 1,-1-1-1,0 1 1,0-1-1,1 0 1,-1 1-1,0 0 0,0-1 1,1 1-1,-2 1 1,-2 2-32,0 0 0,0 0-1,-5 8 1,-5 10-6,2 1-1,0 1 1,-11 33-1,22-56 36,-3 10-24,1 0-1,-1-1 0,2 2 1,0-1-1,0 0 0,1 0 1,0 1-1,1-1 0,1 14 1,0-18 43,0-1 0,0 0-1,1 0 1,0 0 0,0 0 0,0 0 0,0 0 0,1 0 0,0-1 0,1 1 0,-1-1-1,1 0 1,0 0 0,0 0 0,1-1 0,-1 0 0,11 8 0,-12-9 27,1-1-1,0 0 1,0 0 0,0 0 0,0 0 0,1 0 0,-1-1 0,0 0 0,1 0 0,-1 0-1,0 0 1,6-1 0,-3 0 16,-1-1 0,1 0 0,-1 0 0,0-1 0,0 1-1,1-1 1,-1-1 0,5-2 0,4-3-10,-2 1 1,1-2-1,-1 0 0,-1 0 1,22-22-1,-14 10 12,-2 0 0,23-34 0,-22 24 31,25-57 1,-4-4-460,-40 91 364,1 0 0,-1 1-1,1-1 1,-1 0 0,1 1-1,-1-1 1,1 0 0,-1 1-1,1-1 1,0 1 0,0-1-1,-1 1 1,1 0 0,0-1 0,0 1-1,-1 0 1,1-1 0,0 1-1,0 0 1,0 0 0,-1 0-1,1 0 1,0 0 0,0 0-1,0 0 1,0 0 0,-1 0-1,1 0 1,0 0 0,0 0-1,0 1 1,-1-1 0,1 0-1,0 0 1,0 1 0,0-1-1,-1 1 1,1-1 0,1 2-1,2 1-21,1 0-1,-1 0 1,1 1-1,6 6 0,-5-3-25,-1 1-1,1 0 1,-1-1-1,0 2 0,5 12 1,15 47 95,-17-39-105,4 32 0,-4-20 150,-7-34-86,2 1-1,-1-1 0,1 0 0,0 0 0,5 7 1,-7-12 23,0 0 1,0 0 0,0 0-1,0 0 1,1 0 0,-1-1-1,0 1 1,1-1 0,0 1-1,-1-1 1,1 1 0,0-1-1,0 0 1,0 0-1,0 0 1,0 0 0,0 0-1,0 0 1,0 0 0,3 0-1,28-8 451,-28 6-459,-1-1 0,1-1 0,0 1 0,-1 0-1,1-1 1,-1 0 0,0 0 0,1 0 0,-2-1 0,1 1 0,0-1 0,5-7 0,-4 5 12,4-5 11,-1 0 0,0 0 0,0-1 0,9-22-1,18-53-138,-33 80 107,6-16-214,-5 18-12,-1 13-83,-3 52-44,0-7 270,7 66 1,-5-99 185,-1-17-72,0 1 1,0-1-1,0 1 0,1-1 0,-1 1 0,1-1 0,0 1 0,0-1 0,0 0 0,3 6 0,-4-9-8,1 0 0,-1 1 0,1-1-1,-1 0 1,1 0 0,-1 0 0,0 0 0,1 0 0,-1 0 0,1 0-1,-1 0 1,1 0 0,-1 0 0,1 0 0,-1 0 0,1 0-1,-1 0 1,1 0 0,-1 0 0,1 0 0,-1-1 0,0 1-1,1 0 1,-1 0 0,1-1 0,0 1 0,16-11 244,-12 8-217,2-1-16,0-1 0,-1 1 0,0-2 0,0 1 0,0-1 0,-1 0 0,5-6 0,30-49 104,-24 35-77,15-28-162,44-105 0,-72 153 35,-1 0-292,0 10-42,1 9 283,10 31 75,12 36-126,-21-71 134,0 0 1,1 0-1,0 0 1,0 0-1,1-1 1,7 9-1,-7-10 93,1-1 1,-1 1-1,1-1 0,0-1 0,0 1 0,11 4 0,-15-8-26,0 0 1,1-1-1,0 0 0,-1 0 1,1 0-1,0 0 1,-1 0-1,1-1 0,0 1 1,0-1-1,-1 0 1,1-1-1,0 1 0,0 0 1,-1-1-1,8-2 1,-5 1-13,-1 0 1,1 0-1,0 0 1,-1-1-1,0 0 0,0 0 1,0-1-1,0 1 1,8-8-1,-5 1 2,-1 0-1,0-1 1,0 1-1,-1-1 1,0-1 0,-1 1-1,0-1 1,-1 0-1,0 0 1,-1-1-1,-1 1 1,0-1-1,0 1 1,-1-15-1,-1 24-40,0 0 0,0 0 0,0 0 0,0 0 0,-1 0 0,0 0 0,1 0 0,-3-4 0,3 6 9,0 1 0,-1 0 0,1-1 0,0 1 0,0 0 0,-1-1 0,1 1 0,0 0 0,-1 0 0,1-1 0,-1 1 0,1 0 0,0 0 0,-1-1 0,1 1 0,-1 0 0,1 0 0,0 0 0,-1 0 0,1 0 0,-1 0 0,1 0 0,-1 0 0,1 0 0,0 0 1,-1 0-1,1 0 0,-1 0 0,1 0 0,-1 0 0,1 0 0,0 0 0,-1 1 0,1-1 0,-1 0 0,1 0 0,0 0 0,-1 1 0,0-1 0,-15 13-154,15-12 153,-11 11-78,0 0-1,1 1 1,-12 18 0,-26 49-53,28-46 74,16-26 68,0 0 1,1 1-1,0-1 0,0 1 0,-3 14 0,6-21 5,0 0 0,1 0 0,0 0-1,0 0 1,-1 0 0,1 0 0,0 0-1,1 0 1,-1 0 0,0 0-1,1 0 1,-1 0 0,1 0 0,-1 0-1,1 0 1,0 0 0,0 0 0,0 0-1,0 0 1,0 0 0,0-1-1,1 1 1,-1-1 0,1 1 0,-1-1-1,1 1 1,-1-1 0,1 0 0,0 0-1,0 1 1,1-1 0,5 3 33,0-1-1,-1 0 1,1-1 0,0 0 0,0 0 0,0-1 0,0 0-1,1 0 1,-1-1 0,0 0 0,0 0 0,1-1 0,13-3-1,7-3-22,0-2 0,41-19 0,-28 11 66,193-77 135,-210 81-203,-21 11-40,0-1-1,0 1 1,0 0-1,0 0 1,1 1-1,4-2 1,-9 3 22,0 0-1,0 0 1,0 0 0,-1 0-1,1 0 1,0 0 0,0 0 0,0 0-1,0 0 1,0 0 0,0 1-1,0-1 1,0 0 0,0 0-1,0 0 1,0 0 0,0 0-1,0 0 1,0 0 0,0 0 0,0 0-1,0 0 1,0 0 0,0 0-1,0 0 1,0 0 0,0 1-1,0-1 1,0 0 0,0 0 0,0 0-1,0 0 1,0 0 0,0 0-1,0 0 1,0 0 0,0 0-1,0 0 1,0 0 0,0 0-1,0 0 1,0 0 0,1 0 0,-1 0-1,0 1 1,0-1 0,0 0-1,0 0 1,0 0 0,0 0-1,0 0 1,0 0 0,0 0-1,0 0 1,0 0 0,0 0 0,0 0-1,0 0 1,0 0 0,1 0-1,-1 0 1,0 0 0,0 0-1,0 0 1,0 0 0,0 0-1,0 0 1,0 0 0,0 0 0,-6 8-58,-12 10-18,-31 26-116,-19 18 146,58-52 48,1 1 1,0 0-1,0 0 1,-8 18-1,15-26 2,0 1-1,1-1 1,0 1-1,0 0 0,0 0 1,0 0-1,1-1 1,-1 1-1,1 0 1,0 5-1,0-7 12,0 0-1,0-1 1,1 1 0,-1 0-1,0-1 1,1 1 0,-1 0 0,1-1-1,-1 1 1,1 0 0,0-1-1,0 1 1,0-1 0,0 1-1,0-1 1,0 0 0,0 1-1,0-1 1,1 0 0,-1 0-1,0 0 1,1 0 0,2 2-1,-1-2 24,1 0 0,0 0 0,0 0 0,0-1 0,0 0 0,0 1 0,-1-1 0,1 0 0,0-1 0,0 1 0,5-2 0,8-2 58,20-8 1,-29 9-60,7-2 3,1-1 0,-1 0 0,-1-1 0,0-1 0,0 0 0,0-1-1,-1 0 1,0-1 0,19-20 0,-14 8-55,-1 0 1,-1-1-1,-2-1 0,0 0 1,12-29-1,43-138-59,-41 94 266,-23 78-200,-2 1 0,0-1-1,0-23 1,-3 40-29,0 1-1,0-1 0,0 0 1,0 1-1,0-1 0,-1 0 1,1 0-1,0 1 1,-1-1-1,1 0 0,-1 1 1,0-1-1,0 1 0,1-1 1,-1 1-1,-2-3 0,3 4 23,-1 0 0,1 0-1,0-1 1,-1 1-1,1 0 1,-1 0 0,1 0-1,-1 0 1,1-1-1,0 1 1,-1 0 0,1 0-1,-1 0 1,1 0-1,-1 0 1,1 0-1,-1 0 1,1 0 0,-1 0-1,1 1 1,-1-1-1,0 0 1,-1 1 2,1 0 1,-1 0-1,0 0 1,1 0-1,-1 0 1,1 1-1,-1-1 1,-1 3-1,-1 1-38,-1 1 0,1 0 0,1 1 1,-1-1-1,1 1 0,-3 9 0,-12 44 11,17-56 43,-11 45-64,1 0 1,-5 87-1,15-112 109,1 1 0,1-1 0,1 0 1,1 0-1,1 0 0,1 0 0,15 39 1,-7-31 272,20 37 1,-27-59-686,0 1 0,1-1 0,1-1 0,-1 1 0,1-1 1,1-1-1,9 9 0,11 4-1432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3.7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4 2720,'0'0'34,"0"0"0,0 0 0,0 0 1,0 0-1,0 0 0,0 0 0,0 0 0,0 0 0,-1 0 1,1 0-1,0 0 0,0 0 0,0 0 0,0 0 1,0 0-1,0 0 0,0 0 0,0 0 0,0-1 0,0 1 1,0 0-1,0 0 0,0 0 0,0 0 0,0 0 0,0 0 1,-1 0-1,1 0 0,0 0 0,0 0 0,0 0 0,0-1 1,0 1-1,0 0 0,0 0 0,0 0 0,0 0 0,0 0 1,0 0-1,0 0 0,0 0 0,1 0 0,-1-1 1,0 1-1,0 0 0,0 0 0,0 0 0,0 0 0,0 0 1,0 0-1,0 0 0,0 0 0,0 0 0,0 0 0,0 0 1,0 0-1,0 0 0,0 0 0,0-1 0,1 1 0,-1 0 1,0 0-1,14 1 10527,-20 0-10321,0 1 0,0 0 0,0 0 0,0 0 0,1 0 0,-10 7 0,9-2 1134,11-3-469,16-3 14,-16-1-752,-4 0 420,10 3-1584,31 13-7766,0-7 2449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7.8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389 166 2304,'1'0'386,"0"0"1,0 0-1,0 0 0,0 0 1,0-1-1,0 1 0,0 0 1,0-1-1,0 1 0,0-1 1,0 1-1,0-1 0,-1 1 1,1-1-1,1-1 0,-2 2-305,1 0 0,-1 0 0,0 0 1,0-1-1,0 1 0,1 0 0,-1 0 0,0 0 0,0 0 0,0 0 0,0-1 0,1 1 0,-1 0 0,0 0 0,0 0 1,0-1-1,0 1 0,0 0 0,0 0 0,0 0 0,1-1 0,-1 1 0,0 0 0,0 0 0,0-1 0,0 1 1,0 0-1,0 0 0,0-1 0,0 1 0,0 0 0,0 0 0,0 0 0,-1-1 0,1 1 0,0 0 0,0 0 0,0-1 1,0 1-1,0 0 0,0 0 0,0 0 0,-1-1 0,-21-7 1909,14 4-1772,-1 1 1,1 0-1,-1 1 1,-9-2 0,0 2-151,0 1 1,-1 1-1,1 1 1,0 0-1,0 2 1,0 0 0,0 0-1,0 2 1,1 0-1,-1 1 1,1 1-1,1 1 1,-29 17 0,40-21-16,0-1 0,0 1 1,1 0-1,-1 1 0,1-1 1,0 1-1,1 0 1,-1 0-1,1 0 0,-5 10 1,7-11-6,-1-1 1,1 0 0,1 0-1,-1 0 1,0 0 0,1 1-1,-1-1 1,1 0 0,0 1-1,0-1 1,0 0 0,1 0-1,-1 1 1,1-1 0,0 0-1,0 0 1,0 0 0,0 0-1,1 0 1,-1 0 0,1 0-1,1 3 1,0-2 32,1-1 0,-1 1 0,1-1 0,-1 0 0,1 0 0,0 0 0,0-1 0,0 1 0,1-1 0,-1 0-1,1 0 1,-1 0 0,1-1 0,7 2 0,3 0 77,0-1 0,0-1 0,25 0-1,-1-4 6,0-1 0,0-2 1,74-21-1,109-53 89,-160 56-218,198-83 569,-218 85-667,-104 53 421,25-17-231,1 2 0,-38 24 0,61-33-89,1 2 0,-1 0 1,2 0-1,-1 1 1,1 1-1,1 0 1,0 0-1,-14 21 1,20-25 9,0 0 0,1 0 1,0 0-1,1 0 1,-1 1-1,1-1 1,1 1-1,-2 8 0,3-15-28,0 0-1,0 0 0,0 0 0,0-1 0,0 1 1,1 0-1,-1 0 0,0-1 0,0 1 0,0 0 1,1 0-1,-1-1 0,1 1 0,-1 0 0,0-1 1,1 1-1,-1 0 0,1-1 0,-1 1 0,1-1 1,0 1-1,-1-1 0,1 1 0,-1-1 1,1 1-1,0-1 0,0 0 0,-1 1 0,1-1 1,0 0-1,0 0 0,-1 1 0,1-1 0,0 0 1,0 0-1,-1 0 0,1 0 0,0 0 0,0 0 1,0 0-1,-1 0 0,1 0 0,0-1 0,0 1 1,0 0-1,6-2 69,0 0-1,-1 0 1,13-6-1,-16 7-64,27-14 208,54-37 1,-54 32-175,-12 7 11,0 0 0,0-1 1,16-18-1,-26 24-80,-1 0-1,0 0 1,-1-1 0,0 0-1,0 0 1,-1 0 0,0-1 0,5-14-1,-10 23-4,1 0 0,-1 0 0,0 0 0,0 0 0,1 0 0,-1 0 0,0 0 0,0 0 0,0 0 0,0 0 0,0 0-1,0 0 1,-1 0 0,1 0 0,0 0 0,-1 0 0,1-1 0,-1 1 0,1 1 0,-1-1 0,1 1-1,-1 0 1,1-1 0,-1 1 0,1-1 0,-1 1 0,1 0 0,-1 0 0,1-1-1,-1 1 1,0 0 0,1 0 0,-1 0 0,1 0 0,-1 0 0,0-1-1,1 1 1,-1 0 0,0 1 0,1-1 0,-1 0 0,1 0 0,-1 0-1,0 0 1,1 0 0,-1 0 0,0 1 0,-7 2-6,1 1 0,0-1 0,1 1 1,-1 1-1,1-1 0,-1 1 0,1 0 0,1 1 0,-1 0 0,1-1 1,0 2-1,0-1 0,1 0 0,0 1 0,0 0 0,0 0 0,1 0 0,-5 14 1,8-18 37,-1 0 0,1 0 1,-1 1-1,1-1 0,0 0 1,0 0-1,0 0 0,0 0 1,1 0-1,-1 0 0,1 0 1,0 0-1,0 0 0,0 0 1,0 0-1,1-1 0,-1 1 1,1 0-1,-1-1 0,1 1 1,0-1-1,0 1 0,0-1 1,0 0-1,1 0 0,-1 0 1,1 0-1,-1 0 0,1-1 1,-1 1-1,1-1 0,0 0 1,3 2-1,1-1 51,0 0 0,0 0 0,0-1 0,0 1 0,1-2 0,-1 1 0,0-1 0,0 0 0,1 0 0,-1-1 0,0 0 0,0 0 0,10-4 0,1-2-18,0-1 0,0-1-1,0 0 1,-1-1 0,21-17 0,-1-3 4,36-38 1,-52 40-48,-17 23-73,0-1 0,1 0 0,5-5 0,-9 11 57,-1 0 1,0-1-1,0 1 0,0 0 1,0 0-1,0 0 0,0 0 1,0-1-1,1 1 0,-1 0 1,0 0-1,0 0 0,0 0 1,0 0-1,1 0 1,-1-1-1,0 1 0,0 0 1,0 0-1,1 0 0,-1 0 1,0 0-1,0 0 0,1 0 1,-1 0-1,0 0 0,0 0 1,0 0-1,1 0 0,-1 0 1,0 0-1,0 0 1,0 0-1,1 0 0,-1 0 1,0 0-1,0 1 0,0 7-179,-7 13 89,1-5 105,1 0 0,0 0 0,0 0 0,2 1 0,0-1 0,-1 23 0,4-31 69,1 0-1,0-1 1,0 1 0,3 12-1,-4-19-50,1 1-1,-1-1 1,1 0 0,-1 1-1,1-1 1,0 0 0,-1 0-1,1 1 1,0-1 0,0 0-1,0 0 1,0 0 0,0 0-1,1 1 1,-1-2-2,0 1 0,0-1 0,0 0 1,0 0-1,0 1 0,0-1 0,0 0 0,0 0 0,0 0 0,0 0 1,0 0-1,0 0 0,0-1 0,-1 1 0,1 0 0,0 0 1,0-1-1,0 1 0,0 0 0,0-1 0,0 1 0,-1-1 1,1 1-1,1-1 0,29-22 284,0-1 1,31-32-1,-16 14-226,-11 7 50,-26 24-383,19-15 1,-28 26 244,0 0 0,0 0 0,0 0 1,0 0-1,0-1 0,0 1 1,0 0-1,0 0 0,0 0 1,0 0-1,0 0 0,0 0 1,0 0-1,0 0 0,1 0 1,-1 0-1,0 0 0,0 0 0,0 0 1,0 0-1,0-1 0,0 1 1,0 0-1,0 0 0,1 0 1,-1 0-1,0 0 0,0 0 1,0 0-1,0 0 0,0 0 0,0 0 1,0 0-1,0 0 0,1 1 1,-1-1-1,0 0 0,0 0 1,0 0-1,0 0 0,0 0 1,0 0-1,0 0 0,0 0 1,0 0-1,1 0 0,-1 0 0,0 0 1,0 0-1,0 0 0,0 1 1,0-1-1,0 0 0,0 0 1,0 0-1,0 0 0,0 0 1,0 0-1,0 0 0,0 0 0,0 0 1,0 1-1,0-1 0,0 0 1,0 0-1,-2 12-280,-6 14 232,6-20 54,0 0 0,0 0 0,1 0 0,0 0 0,0 1 0,1-1 0,-1 0 1,1 0-1,1 1 0,-1-1 0,1 0 0,0 0 0,2 7 0,-2-9 26,0-1 0,0 1 0,1-1 1,-1 0-1,1 0 0,-1 1 0,1-1 0,0-1 0,0 1 0,1 0 0,-1 0 0,1-1 0,-1 1 0,1-1 0,0 0 1,-1 0-1,1 0 0,1 0 0,-1 0 0,0-1 0,0 1 0,0-1 0,1 0 0,4 1 0,-1-1 52,1-1 1,-1 0-1,1 0 0,-1-1 0,1 0 0,-1 0 1,0-1-1,1 0 0,-1 0 0,0-1 1,0 0-1,0 0 0,-1 0 0,9-7 0,2-1-36,-1-1-1,0-1 0,0-1 1,14-16-1,-16 14-20,-1-1 0,18-31 0,-9 13-58,-16 26 3,1 0-88,-1-1 1,0 0-1,0 0 0,5-17 1,-9 53-498,-5 9 554,-1 1 1,-2-1 0,-19 59-1,17-63 69,-2 8 27,9-36 1,-1 0 0,1 0 0,-1 0-1,1 0 1,-1 0 0,0 0 0,0-1 0,0 1 0,-3 2 0,4-4-11,1-1 1,-1 1-1,0-1 1,0 1 0,0-1-1,1 0 1,-1 1 0,0-1-1,0 0 1,0 0 0,0 0-1,1 0 1,-1 1 0,0-1-1,0 0 1,0 0-1,0-1 1,0 1 0,0 0-1,1 0 1,-1 0 0,0 0-1,0-1 1,0 1 0,0-1-1,1 1 1,-1 0 0,0-1-1,0 1 1,1-1-1,-1 1 1,0-1 0,1 0-1,-1 1 1,1-1 0,-1 0-1,1 1 1,-1-2 0,-5-5 18,1 0 0,0-1 1,-4-8-1,1 2 65,-3-9-89,10 12-187,1 11 167,0-1 1,0 1 0,0 0-1,1 0 1,-1-1-1,0 1 1,0 0-1,1 0 1,-1 0-1,0 0 1,0 0 0,1-1-1,-1 1 1,0 0-1,1 0 1,-1 0-1,0 0 1,0 0-1,1 0 1,-1 0 0,0 0-1,1 0 1,-1 0-1,0 0 1,1 0-1,-1 0 1,0 0-1,0 0 1,1 0 0,-1 1-1,0-1 1,0 0-1,1 0 1,-1 0-1,1 1 1,13 4 7,0-1 0,0 0 1,1 0-1,0-1 0,0-1 1,0-1-1,0 0 0,0-1 0,0 0 1,-1-2-1,1 1 0,0-2 1,0 0-1,16-6 0,-24 7 82,94-38 560,-91 36-622,-1-1 0,0-1-1,0 1 1,0-1 0,-1-1 0,0 0-1,0 0 1,7-9 0,-13 13-32,1 0 1,-2 0-1,1 0 1,0 0-1,0 0 1,-1 0-1,0 0 1,1-1-1,-1 1 1,-1-1-1,1 1 1,0-6-1,-1 7-17,0 1-1,0 0 1,0-1-1,0 1 1,-1-1-1,1 1 1,0 0-1,-1-1 0,1 1 1,-1 0-1,0-1 1,1 1-1,-1 0 1,0 0-1,0 0 1,0 0-1,0 0 1,0-1-1,0 2 1,0-1-1,0 0 0,0 0 1,0 0-1,0 0 1,-1 1-1,1-1 1,0 1-1,-1-1 1,1 1-1,-3-1 1,2 0 13,0 1 0,0 0 1,0 0-1,0 0 1,0 0-1,0 0 1,0 0-1,0 0 1,0 1-1,0-1 0,0 1 1,0 0-1,0-1 1,0 1-1,0 0 1,0 0-1,-2 2 1,-2 2-4,-1 0 0,-10 11 1,13-12 18,-2 3-17,-1 0 0,1 0-1,1 0 1,-1 1-1,1 0 1,1 0 0,-1 0-1,-5 18 1,9-23 27,0 0-1,0 0 1,0 0 0,1 0 0,0 0 0,-1 0-1,1 1 1,0-1 0,1 0 0,-1 0-1,0 0 1,1 0 0,0 0 0,0 0-1,0 0 1,0 0 0,0 0 0,0-1 0,1 1-1,-1 0 1,1-1 0,0 1 0,0-1-1,0 1 1,0-1 0,0 0 0,1 0 0,-1 0-1,1 0 1,2 2 0,3 0 43,1 0 1,-1-1 0,0 1-1,1-1 1,0-1-1,-1 0 1,1 0-1,0-1 1,0 0-1,0-1 1,0 1-1,0-2 1,0 1 0,0-1-1,13-4 1,7-2 131,0-1 1,-1-2-1,38-17 1,-51 19-188,0-1 1,0 0 0,-1-1 0,0 0 0,-1-1 0,0-1 0,-1 0 0,0 0 0,-1-1 0,0-1 0,-1 0 0,11-21 0,11-18-585,-32 53 579,0 0 1,0 0-1,0 0 0,0 0 0,0 0 1,0 0-1,0 0 0,0 0 0,0 0 1,0 0-1,0 0 0,0 0 1,0 0-1,1 0 0,-1 0 0,0 0 1,0 0-1,0 1 0,0-1 0,0 0 1,0 0-1,0 0 0,0 0 0,0 0 1,0 0-1,0 0 0,0 0 0,1-1 1,-1 1-1,0 0 0,0 0 0,0 0 1,0 0-1,0 0 0,0 0 0,0 0 1,0 0-1,0 0 0,0 0 0,0 0 1,0 0-1,0 0 0,0 0 0,0 0 1,0 0-1,1 0 0,-1 0 0,0 0 1,0 0-1,0-1 0,0 1 0,0 0 1,0 0-1,0 0 0,0 0 0,0 12-242,-3 16 6,-3-6 279,0-1 0,-2 0-1,-12 25 1,-4 13-65,16-36 48,-12 22-1,20-44 3,0 0 0,-1 0 0,1 0-1,-1 0 1,0 0 0,1 0 0,-1 0-1,0 0 1,1 0 0,-1 0 0,0-1-1,0 1 1,0 0 0,0-1 0,0 1-1,1 0 1,-1-1 0,-1 1 0,1-1-1,0 1 1,0-1 0,0 0 0,0 1 0,0-1-1,0 0 1,0 0 0,0 0 0,-1 0-1,1 0 1,0 0 0,-2 0 0,1-1 15,0 0 0,0 0 1,1 0-1,-1 0 1,0-1-1,1 1 0,-1 0 1,0-1-1,1 1 0,0-1 1,-1 0-1,1 1 1,0-1-1,0 0 0,0 0 1,0 0-1,-1-3 1,0 0-23,0 0 1,0-1 0,0 1 0,1-1 0,0 0-1,0 1 1,0-8 0,1 11-21,0 1 0,0 0 0,0-1 0,0 1 0,1 0-1,-1-1 1,0 1 0,1 0 0,-1 0 0,1-1 0,-1 1 0,1 0 0,0 0 0,-1 0 0,1 0 0,0 0 0,0 0 0,0 0 0,0 0 0,0 0-1,0 0 1,0 0 0,0 1 0,0-1 0,0 0 0,0 1 0,0-1 0,1 1 0,-1-1 0,0 1 0,0-1 0,1 1 0,-1 0 0,0 0-1,1 0 1,-1 0 0,0 0 0,2 0 0,14 1 13,-1 1 0,0 1 1,0 0-1,25 10 0,-3-2 59,-28-9-160,5 3-481,-3 0-3313,0 3 1201</inkml:trace>
</inkml:ink>
</file>

<file path=ppt/ink/ink1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6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543 83 2656,'-1'-4'11333,"1"4"-11200,-11-9 561,0 1-1,-1 0 0,0 1 0,-19-9 1,15 10-422,0 1 0,0 0 0,0 1 0,0 1 0,-30-3 0,26 5-258,0 1 0,-24 2 0,35-1-10,0 0 1,0 1 0,0 0 0,0 1-1,0 0 1,1 0 0,-10 6 0,2 0 123,0 1 1,0 1 0,1 0 0,0 1-1,1 1 1,-25 29 0,34-36-97,1 0 0,-1 0 1,1 1-1,0 0 0,1 0 1,-1 0-1,1 0 0,1 0 0,-1 1 1,1-1-1,1 1 0,-1 0 0,1 0 1,1-1-1,-1 1 0,1 0 1,1 0-1,-1 0 0,3 9 0,-2-14-9,0 0 0,0 0 0,0 0 0,1-1-1,-1 1 1,1-1 0,-1 1 0,1-1 0,0 0-1,0 1 1,0-1 0,0 0 0,1 0 0,-1-1-1,0 1 1,1 0 0,-1-1 0,1 1 0,0-1-1,-1 0 1,5 1 0,6 2 66,0-1 1,1 0-1,20 1 1,-11-1-150,131 10 210,-139-12-144,0 1 1,-1 1 0,1 0 0,-1 1 0,0 1-1,0 0 1,-1 1 0,1 0 0,-1 1 0,20 14-1,-26-15 22,0 0 0,0 1 0,0 0 0,0 0 0,-1 0-1,-1 1 1,1 0 0,4 9 0,-9-15-33,7 13 27,0 1 0,-1 0 1,6 21-1,-12-34 29,0 1-1,0 0 1,0-1-1,-1 1 0,1 0 1,-1-1-1,0 1 1,0 0-1,0 0 1,-1-1-1,1 1 1,-1 0-1,0-1 1,0 1-1,0-1 1,-1 1-1,1-1 1,-1 1-1,0-1 1,0 0-1,-2 4 1,-1-3-5,0 0 1,1 0-1,-1 0 1,-1-1-1,1 0 1,0 0-1,-1 0 1,0 0-1,1-1 1,-1 0-1,0 0 1,0-1-1,0 0 1,-8 1-1,-8 0 19,0-1-1,-36-2 0,15-3 12,19 1-23,1 1 0,-33 2 0,7 2-117,47-2 62,-1 0 0,0 0 0,0 0 0,1 0-1,-1 0 1,-3-1 0,3 0-3,1 1 0,-1-1 1,1 1-1,0 0 0,-1 0 0,1 0 0,-1 0 0,-2 1 0,-21 0-384,26-1 398,0 0 0,0 0 0,0-1 1,0 1-1,-1 0 0,1 0 0,0 0 0,0 0 1,0 0-1,0 0 0,0 0 0,0-1 0,0 1 0,-1 0 1,1 0-1,0 0 0,0 0 0,0 0 0,0-1 0,0 1 1,0 0-1,0 0 0,0 0 0,0 0 0,0-1 1,0 1-1,0 0 0,0 0 0,0 0 0,0 0 0,0-1 1,0 1-1,0 0 0,0 0 0,0 0 0,3-13 171,6-17-135,-6 23-88,-2 3 45,6-13-547,-7 17 540,0 0 1,0 0-1,0 0 0,0 0 1,0 0-1,1 0 0,-1 0 1,0 0-1,0 0 0,0 0 1,0 0-1,0 0 0,0 0 1,0 0-1,0 0 0,0 0 1,0 0-1,0 0 0,1 0 1,-1 0-1,0 0 0,0 0 1,0 0-1,0 0 0,0 0 1,0 0-1,0 0 0,0 0 1,0 0-1,0 0 0,1 0 1,-1 0-1,0 0 0,0 0 1,0 0-1,0 0 0,0 0 1,0 0-1,0 0 0,0 0 1,0 0-1,0 1 0,0-1 1,0 0-1,0 0 0,0 0 1,0 0-1,0 0 0,0 0 1,0 0-1,0 0 0,4 12 87,-3 3 237,0 27-1,-1-32-144,0-9-94,0-21-1222,0 19 946,0 1 0,0-1 0,0 1 0,1-1 0,-1 0 0,0 1 0,0-1 0,0 0 0,0 1 0,1-1 0,-1 1 0,0-1 0,1 0-1,-1 1 1,0-1 0,1 1 0,-1-1 0,0 1 0,1-1 0,0 0 0,8-3-1767</inkml:trace>
</inkml:ink>
</file>

<file path=ppt/ink/ink1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7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1 3904,'2'-1'3102,"-2"1"-3028,3 9 3406,-3-5-2703,-1 1 1,1-1-1,-1 0 1,0 1 0,0-1-1,-3 5 1,-1 3 423,0 0-1,-8 10 1,12-20-1079,1-2-97,-1 1 0,1-1-1,0 0 1,0 0-1,0 0 1,0 0-1,0 1 1,0-1-1,0 0 1,0 0 0,0 0-1,0 0 1,0 0-1,-1 1 1,1-1-1,0 0 1,0 0-1,0 0 1,0 0 0,0 0-1,-1 0 1,1 0-1,0 1 1,0-1-1,0 0 1,0 0-1,-1 0 1,1 0 0,0 0-1,0 0 1,0 0-1,-1 0 1,1 0-1,0 0 1,0 0-1,0 0 1,0 0 0,-1 0-1,1 0 1,0 0-1,0 0 1,0-1-1,0 1 1,-1 0-1,1 0 1,0 0 0,0 0-1,0 0 1,0 0-1,0 0 1,-1 0-1,1-1 1,0 1-1,0 0 1,0 0 0,0 0-1,0 0 1,0 0-1,0-1 1,-1 1-1,1-1 33,0 0 1,-1 1-1,1-1 0,0 0 0,0 0 0,0 0 1,0 1-1,-1-1 0,1 0 0,0 0 0,0 0 1,0 0-1,1-1 0,0-20 735,-2 12-731,3 19-834,-1 0 0,1-1-1,4 11 1,-3-15-582</inkml:trace>
</inkml:ink>
</file>

<file path=ppt/ink/ink1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9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41 2656,'-4'0'17178,"-3"-5"-15905,5 3-918,5 3-164,-2 0 107,-1-26 1270,0 15-1289,-1 9-69,-3 19 94,-5 17 183,6-27-438,1 0 1,0-1-1,1 1 0,-1 0 0,1 14 0,2 44 215,0-24-12,-1-40-33,1-10 277,1 1-437,-1 0 0,0 0 0,0 1 0,-1-1 0,0-10 1,0 8-100,1 0 1,-1 0-1,3-9 1,0 3-54,-1-1-1,0 1 1,-1-18 0,-1 271-953,0-238 938,0 0 0,0 1 0,0-1-1,0 0 1,0 1 0,0-1 0,-1 0 0,1 1-1,0-1 1,0 0 0,0 0 0,0 1 0,0-1-1,1 0 1,-1 1 0,0-1 0,0 0 0,0 1-1,0-1 1,0 0 0,0 0 0,0 1 0,1-1-1,-1 0 1,0 1 0,0-1 0,0 0 0,0 0-1,1 0 1,-1 1 0,0-1 0,0 0 0,1 0-1,-1 0 1,0 1 0,1-1 0,-1 0 0,9-7-4319,-7 5 3675,11-9-2357</inkml:trace>
</inkml:ink>
</file>

<file path=ppt/ink/ink1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58.2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842 0 992,'-17'5'5061,"16"-5"-4608,-1 0-188,0 1 0,0 0-1,0-1 1,0 1 0,0 0-1,0 0 1,-2 1 0,-21 43 2024,4-8-936,-45 74 669,39-69-1527,1 1 0,3 0 0,1 2 0,2 1 0,-15 51 0,31-84-331,-57 171 1084,50-157-1098,-1-1-1,-1 0 1,-1-1-1,-29 39 1,31-51-85,0 0 0,0 0 0,-2-2-1,1 1 1,-2-2 0,1 0 0,-29 14 0,3-5-2,-81 25 0,113-42-434,0 0 0,0 0-1,0-1 1,-8 1 0,12-2-448,0 0 0,1 0 0,-1-1 0,0 1 0,1-1 0,-7-1 0,10 2 639,0 0 0,0 0 0,-1 0 0,1 0 0,0 0-1,-1 0 1,1-1 0,0 1 0,0 0 0,-1 0 0,1 0 0,0 0-1,0 0 1,-1 0 0,1-1 0,0 1 0,-1-2-1442,0 2 1442,1 0 0,0 0 0,0-1 0,0 1 0,0-1 0,7-6-3155,-3 5 2909,17-16-1691</inkml:trace>
</inkml:ink>
</file>

<file path=ppt/ink/ink1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59.5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238 142 2400,'-18'7'7605,"14"-2"-6549,-14 22 610,-25 27-1,-17 23-223,52-66-1197,-18 19 0,19-22-111,-1 0 183,-1 0 1,0 0-1,-17 11 0,25-18 169,1-3-402,1 0 1,0 0-1,0 0 1,0 0 0,0 1-1,0-1 1,0 0-1,0 1 1,3-3-1,2-4 9,65-108 291,42-62-229,-105 167-2,-1-1 1,0 0-1,7-14 0,-7 16-23,-7 10-133,1-1 1,-1 1 0,1-1-1,-1 1 1,1-1-1,-1 0 1,0 1-1,1-1 1,-1 1 0,0-1-1,1 0 1,-1 1-1,0-1 1,0 0-1,1 0 1,-1 0-62,5 15-112,37 126 681,-17-50-338,-13-56-2,30 61 1,-42-95-154,1 0 1,-1 1 0,0-1-1,0 1 1,1-1 0,-1 1 0,0-1-1,0 1 1,0-1 0,1 1-1,-1-1 1,0 1 0,0-1-1,0 1 1,0 0 0,0-1-1,0 1 1,0-1 0,0 1 0,0-1-1,-1 1 1,1-1 0,0 1-1,0-1 1,0 1 0,-1-1-1,1 1 1,0-1 0,0 1-1,-1-1 1,1 0 0,0 1-1,-1-1 1,1 1 0,0-1 0,-1 0-1,1 1 1,-1-1 0,1 0-1,-1 0 1,1 1 0,-1-1-1,1 0 1,-1 0 0,1 0-1,-1 1 1,1-1 0,-1 0 0,1 0-1,-1 0 1,1 0 0,-1 0-1,1 0 1,-1 0 0,0 0-1,-6 0 83,0-1-1,0 1 0,-10-3 1,13 2-90,-122-11 140,90 9-167,13 2-495,-36 2 1,26 4-5032,27-3 2620</inkml:trace>
</inkml:ink>
</file>

<file path=ppt/ink/ink1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3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0 343 2976,'2'1'397,"0"-1"0,1 0-1,-1 1 1,0-1 0,0 0 0,0 0 0,1 0 0,-1 0 0,0-1-1,0 1 1,0 0 0,3-2 0,2 1-62,0-1-1,0 0 1,0 0-1,7-4 1,-5 1-122,-1-1 0,0 0 0,-1 0 0,1-1 0,-1 1 0,0-2 0,6-8 1,39-61 818,-46 67-959,61-81 1089,-35 51-692,-30 37-430,1 0 0,0 0 0,0 1 0,0-1 0,5-2-1,-6 3 54,1 0-1,0 0 0,-1 0 0,1 0 0,-1 0 0,0-1 0,3-4 0,-4 7-78,-1 1-1,0-1 0,1 0 1,-1 0-1,0 0 0,1 0 1,-1 0-1,0 0 0,1 1 1,-1-1-1,0 0 0,0 0 1,1 0-1,-1 1 0,0-1 1,0 0-1,1 0 0,-1 1 1,0-1-1,0 0 1,0 1-1,0-1 0,1 0 1,-1 0-1,0 1 0,0-1 1,0 0-1,0 1 0,0-1 1,0 0-1,0 1 0,0-1 1,9 22 20,-6-14-18,0 3 86,0 1 0,-1 0 1,0 0-1,-1 0 0,0 0 1,-1 0-1,-2 19 0,1 5 221,1-21-210,-1 29 188,1-40-237,-1 0-1,0 0 1,0 0-1,0 0 1,0-1 0,0 1-1,-1 0 1,-3 6 0,4-10-34,1 1 1,-1 0 0,1 0-1,-1-1 1,0 1-1,1 0 1,-1-1-1,0 1 1,0-1 0,0 1-1,1-1 1,-1 1-1,0-1 1,0 0 0,0 1-1,0-1 1,0 0-1,0 0 1,0 0 0,-1 0-1,-1 0 29,1 0 0,-1 0 0,1 0-1,-1-1 1,1 1 0,0-1 0,-5-1 0,-1-2-20,0 0 0,1 0 0,-12-9 0,-31-30-274,50 42 233,-1 1-1,1 0 1,-1-1-1,1 1 1,-1 0-1,1-1 1,0 1-1,-1-1 0,1 1 1,-1-1-1,1 1 1,0-1-1,0 1 1,-1-1-1,1 1 1,0-1-1,0 1 0,0-1 1,0 1-1,-1-2 1,2 2-17,-1 0 0,0-1 1,0 1-1,0 0 0,0-1 0,1 1 1,-1 0-1,0-1 0,0 1 0,1 0 1,-1-1-1,0 1 0,0 0 1,1 0-1,-1 0 0,0-1 0,1 1 1,-1 0-1,0 0 0,1 0 0,-1 0 1,1-1-1,1 1-57,1-1 0,-1 0 0,1 1 0,-1 0-1,1-1 1,0 1 0,3 1 0,5 1 10,-1 0 1,1 1-1,0 1 0,19 9 0,-14-5 114,22 6 0,-33-13-32,0 0 1,-1 0-1,1 0 0,0-1 1,0 1-1,0-1 1,0 0-1,0 0 0,5-2 1,-4 1 54,-1-1 1,0 0-1,1 0 0,-1 0 1,-1-1-1,1 0 1,0 0-1,0 0 1,-1 0-1,0-1 0,5-5 1,4-5-31,20-29-1,-33 43-56,1-1 0,-1 1 0,0 0 0,0-1 0,0 1 0,1 0 0,-1-1 0,0 1-1,0 0 1,1-1 0,-1 1 0,0 0 0,1 0 0,-1 0 0,0-1 0,1 1 0,-1 0-1,0 0 1,1 0 0,-1 0 0,1-1 0,0 1 0,2 7-69,-4 22 247,1-19-173,0 63 219,-3-1 0,-12 74 0,12-123 92,1 43 0,2-61-196,0-4 270,0-13 367,5-32-389,8-162-59,-7 146-434,27-112 0,-30 163 72,0 0 1,0 0 0,1 0 0,8-15-1,-12 23 60,1 0 0,0 0 0,0 0 0,-1 0 0,1 0-1,0 0 1,0 0 0,0 1 0,0-1 0,0 0 0,0 1 0,0-1-1,0 1 1,1-1 0,-1 1 0,0-1 0,0 1 0,0 0 0,3-1-1,-2 1-2,0 0-1,0 0 1,0 1-1,1-1 1,-1 1 0,0-1-1,0 1 1,0 0-1,0-1 1,3 3-1,-1-1 21,1 1-1,-1 0 1,0 0-1,-1 0 1,1 0-1,0 1 1,-1 0-1,0-1 1,4 7-1,-3-3-4,-1 0 0,0 0-1,0 0 1,-1 0 0,0 0 0,0 1-1,0-1 1,0 13 0,-2-17 11,0 0 0,1 0 1,-2-1-1,1 1 0,0 0 1,-1 0-1,1 0 0,-1-1 1,0 1-1,1 0 0,-1-1 0,-1 1 1,1-1-1,0 1 0,-1-1 1,1 0-1,-1 1 0,0-1 0,1 0 1,-1 0-1,0 0 0,-1 0 1,1-1-1,0 1 0,0 0 0,-5 2 1,2-3 0,0 0 0,1 0 1,-1-1-1,0 1 0,0-1 1,1 0-1,-1 0 0,0 0 1,1-1-1,-1 0 0,0 0 1,1 0-1,-1 0 0,1-1 1,-8-3-1,-14-6-84,43 17-59,0 0 0,26 5 0,-34-10 164,0 0 0,1 0 0,-1-1 0,0 0 0,0-1 0,1 0 0,-1-1 0,0 0 0,0 0 0,13-5 0,-9 1 28,0 1 1,-1-2-1,1 0 1,-1 0-1,0-1 1,13-12 0,-16 11 38,-1 0 1,13-17 0,0-1 86,-19 25-252,0-1 50,1 1 0,-1-1 0,0 1 0,1-1 0,-1 0 0,-1 0 0,1 0-1,0 0 1,-1-1 0,0 1 0,1 0 0,0-5 0,-1 3-22,1 6 136,-2 0-96,0 0 0,1-1 1,-1 1-1,0 0 1,0-1-1,0 1 1,0 0-1,1-1 1,-1 1-1,0 0 1,0-1-1,-1 1 1,1 0-1,0 0 1,0 0-1,-1 7-8,-1 0 0,2-1 1,-1 1-1,1 0 0,1-1 0,-1 1 1,1 0-1,3 7 0,-3-9 15,1 0 0,1 0 0,-1 0 0,1 0 0,0-1 0,0 0 0,1 1 0,-1-1 0,1 0 0,0 0-1,1-1 1,-1 0 0,8 6 0,-11-9-2,1 0-1,-1 0 0,0 0 1,1 0-1,-1-1 1,1 1-1,-1 0 0,1-1 1,-1 1-1,1-1 0,-1 0 1,1 1-1,-1-1 1,1 0-1,-1 0 0,1 0 1,0 0-1,-1 0 0,1-1 1,-1 1-1,1 0 1,-1-1-1,1 1 0,-1-1 1,1 1-1,-1-1 0,0 0 1,1 0-1,-1 0 1,2-1-1,4-3 46,-1 0 0,0 0 1,0-1-1,7-9 0,5-6-60,-1-1 1,15-27-1,-24 39 23,-7 9-29,0 0 0,0-1 0,0 1 0,0 0 0,0-1 0,-1 1 0,1-1 0,0 1-1,-1-1 1,1 1 0,-1-1 0,1-2 0,-1 4-54,1 1-21,1 4 118,0-1 1,0 0-1,0 1 1,-1-1-1,1 1 1,-1 0-1,-1-1 1,1 1-1,0 0 1,-1 6-1,0-9 292,4-8-234,26-25 40,-23 23-140,1 0 0,0 0 1,10-8-1,-9 9-42,8-5-230,-16 12 279,0-1-1,0 1 1,-1 0-1,1-1 1,0 1-1,0 0 1,-1 0-1,1 0 1,0 0-1,0 0 1,0 0-1,0 0 1,-1 0-1,1 0 1,0 0-1,0 0 1,0 1-1,-1-1 1,1 0-1,0 1 1,0-1-1,0 1 1,4 3 59,0 1 0,-1 0 0,0 0 0,0 0 0,0 0 0,0 1 1,4 9-1,-5-10-56,7 14 122,11 17 192,5 10-171,-25-44-480</inkml:trace>
</inkml:ink>
</file>

<file path=ppt/ink/ink1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3.8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20 7296,'-53'-16'2720,"34"16"-2112,6-4-192,8 4-64,0 0-288,0 0-576,15 4-2080,3-1 1536,1-3-3040</inkml:trace>
</inkml:ink>
</file>

<file path=ppt/ink/ink1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5.0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5 3072,'-11'-5'4801,"12"15"201,0-3-6043,4 34 2523,0 81 0,-6-107-1283,-3 73 1779,9-120-1050,-2 11-893,1 0-1,1 0 1,0 1-1,2 0 0,0 0 1,1 0-1,1 1 0,18-28 1,-21 38-67,-6 9 34,0-1 1,0 1-1,0 0 1,0-1-1,0 1 1,0 0-1,1-1 1,-1 1-1,0 0 1,0-1-1,0 1 0,1 0 1,-1 0-1,0-1 1,0 1-1,1 0 1,-1 0-1,0-1 1,1 1-1,-1 0 1,0 0-1,1 0 1,-1 0-1,0 0 1,1-1-1,-1 1 1,0 0-1,1 0 0,-1 0 1,0 0-1,1 0 1,-1 0-1,1 0 1,-1 0-1,0 0 1,1 0-1,-1 1 1,0-1-1,1 0 1,-1 0-1,0 0 1,1 0-1,-1 0 1,1 1-1,7 8 107,-8-9-100,2 6 85,0 0 0,0 0 1,0 0-1,-1 0 0,0 0 0,-1 1 0,1-1 0,-2 12 0,1-18-93,0 17 283,0 16-231,2-21 1445,5-30-1522,1-1 1,1 1-1,1 0 1,13-18-1,-20 31-49,1 0-1,0 1 0,0 0 1,0 0-1,0 0 0,10-7 1,-13 11 68,0-1 0,0 0 0,0 1 0,1-1 0,-1 1 0,0-1 0,1 1 0,-1 0 0,0-1 0,1 1 1,-1 0-1,1 0 0,-1 0 0,0 0 0,1 0 0,-1 0 0,0 0 0,1 1 0,-1-1 0,0 0 0,1 1 1,-1-1-1,0 1 0,1 0 0,-1-1 0,0 1 0,0 0 0,0 0 0,0 0 0,0 0 0,0 0 1,0 0-1,2 2 0,-2-1 49,0 0 0,1 0 1,-1 0-1,0 0 0,-1 0 1,1 0-1,0 1 0,0-1 1,-1 0-1,1 1 0,-1-1 0,0 0 1,0 5-1,-4 35 686,1-20-384,0 50 16,3-71-404,13-7-11088,-8 4 10059,-1 1-1,1 0 1,-1 0-1,1 1 1,-1 0 0,1-1-1,4 2 1,13 1-673</inkml:trace>
</inkml:ink>
</file>

<file path=ppt/ink/ink1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5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0 3968,'-10'5'9784,"9"-4"-9487,-5 19 2310,1 22-1301,5-39-1226,0-1 1,0 1-1,0-1 1,0 1-1,1-1 0,-1 1 1,1-1-1,0 1 0,-1-1 1,1 1-1,0-1 0,0 0 1,1 0-1,-1 0 1,0 1-1,1-1 0,-1 0 1,1 0-1,0-1 0,-1 1 1,1 0-1,0-1 0,0 1 1,0-1-1,0 1 1,1-1-1,-1 0 0,0 0 1,1 0-1,-1 0 0,0 0 1,1-1-1,-1 1 0,1-1 1,-1 0-1,1 1 0,-1-1 1,1 0-1,-1-1 1,1 1-1,-1 0 0,1-1 1,4-1-1,-1 0 34,0-1 1,0 0-1,1 0 0,-2 0 1,1-1-1,0 0 0,5-5 1,4-5-125,14-17 1,-27 30-40,-1-1-1,0 0 1,0 1-1,1-1 1,-1 0-1,0 0 1,0 1 0,-1-1-1,1 0 1,0 0-1,-1 0 1,1 0 0,-1 0-1,1-4 1,2-2-2700,-3 7 2181,0 1 487,1 0 0,-1 0 0,0 0 0,0 0-1,0 0 1,0-1 0,0 1 0,0 0 0,0 0 0,0 0 0,0 0 0,0 0 0,0 0-1,0-1 1,0 1 0,0 0 0,0 0 0,0 0 0,0 0 0,0 0 0,0 0-1,0 0 1,-1-1 0,1 1 0,0 0 0,0 0 0,0 0 0,0 0 0,-1-1-487,1 1 487,0 0-1,0 0 1,0 0 0,0 0 0,0 0 0,0 0 0,0 0 0,-1 0 0,1 0-1,0 0 1,0 0 0,-1-8-4921</inkml:trace>
</inkml:ink>
</file>

<file path=ppt/ink/ink1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5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4320,'5'20'6938,"3"18"-4676,-4 62 2113,-3 52-2284,-1-126-1987,-1-16-37,-2-11-1798,-1-9-2141,5-1-821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1.6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1043 2976,'-16'7'971,"15"-7"-887,0 1 1,1 0 0,-1-1 0,0 1 0,0 0 0,0 0 0,1 0 0,-1 0 0,0 0 0,1 0 0,-1 0 0,1 0-1,-1 0 1,0 1 0,0 1 945,-2 6 1277,2-8-2172,1 0 1,0-1-1,0 1 0,-1 0 1,1 0-1,0-1 1,-1 1-1,1 0 1,-1-1-1,1 1 1,-1 0-1,1-1 1,-2 2-1,-8 8 4994,16-22-2840,5-12-1029,15-27 0,-20 41-1147,1-1 1,0 1-1,1 1 1,1 0-1,10-10 0,46-33 139,84-51-1,-57 41 292,13-9-229,-83 60-374,-21 11 53,-1 0 0,1-1 0,-1 1 0,1 0-1,0-1 1,-1 1 0,1 0 0,0 0 0,-1 0 0,1 0 0,0 0 0,-1 0 0,1-1-1,0 2 1,-1-1 0,1 0 0,0 0 0,-1 0 0,1 0 0,0 0 0,-1 0-1,1 1 1,0-1 0,-1 0 0,1 1 0,-1-1 0,1 0 0,0 1 0,-1-1 0,1 1-1,0 0 1,0 3-18,0-1-1,0 1 0,0 0 0,-1 0 1,1 1-1,-1-1 0,0 0 0,0 0 0,-1 0 1,1 0-1,-1 0 0,0 0 0,0 0 1,-1 3-1,-4 8 28,0 0 1,-9 15-1,14-28-7,-12 20 128,-1-2-1,-20 25 1,0-1-43,9-15 527,20-25-360,16-4 381,11-6-355,-2-1-211,-2-2 0,1 0 0,-1-1 0,-1-1 0,1 0 0,-2-1 0,0-1 0,0-1 0,-2 0 1,23-27-1,36-70 129,-16 22-585,-57 89 391,0 0 0,0 0-1,0 0 1,0 0 0,0 0 0,0-1 0,0 1 0,0 0 0,0 0-1,0 0 1,0 0 0,0 0 0,0 0 0,0 0 0,0 0 0,0 0-1,0 0 1,0 0 0,0 0 0,0 0 0,0 0 0,0 0-1,0 0 1,0 0 0,0 0 0,1 0 0,-1 0 0,0 0 0,0 0-1,0 0 1,0 0 0,0 0 0,0 0 0,0 0 0,0 0 0,0 0-1,0 0 1,0 0 0,0 0 0,0 0 0,0 0 0,0 0-1,1 0 1,-1 0 0,0 0 0,0 0 0,0 0 0,0 0 0,0 0-1,0 0 1,0 0 0,0 0 0,0 0 0,0 0 0,0 0 0,0 0-1,0 0 1,0 0 0,0 1 0,0-1 0,0 0 0,0 0-1,2 7-99,-3 9 26,-3 17 19,-15 58-1,8-52 109,-24 92 497,34-127-499,1-1 0,0 1 0,-1-1 0,1 1 0,0-1 0,0 1 0,1-1 0,-1 1 0,1-1 0,0 0 0,0 1 0,0-1 0,3 6 0,-4-9-14,0 0 0,1 1 0,-1-1 0,1 1 0,0-1 1,-1 0-1,1 0 0,-1 1 0,1-1 0,-1 0 0,1 0 0,0 0 0,-1 1 0,1-1 0,-1 0 0,1 0 0,0 0 0,-1 0 0,1 0 0,0 0 0,-1-1 0,1 1 0,-1 0 0,1 0 0,0 0 0,0-1 1,16-7 230,-13 5-127,19-10-40,-1-2 0,0 0-1,22-22 1,-34 30-110,25-27 92,0-1 1,-2-1 0,-2-2 0,-2-1 0,27-45 0,5-13-1078,-71 119 714,-17 42 0,21-47 230,-56 169 245,61-182-170,1 0 0,-1-1 0,0 1 0,1 0 0,0 0 0,0-1 0,0 1 0,0 0 0,1-1 0,1 8 0,-2-9-1,1-1 0,0 0 0,-1 1 0,1-1 0,0 0-1,0 1 1,0-1 0,0 0 0,0 0 0,0 0 0,0 0 0,0 0 0,0 0 0,1 0-1,-1 0 1,0 0 0,1-1 0,-1 1 0,0-1 0,1 1 0,-1-1 0,1 1 0,-1-1-1,1 0 1,-1 1 0,1-1 0,-1 0 0,3 0 0,4-1 23,0 1 0,-1-1 0,1-1 0,-1 1 0,1-1 0,-1-1 0,0 1 0,0-1 0,0 0 0,0-1 0,0 0 0,-1 0 0,0 0 0,7-6 0,-2 0-49,0-1 0,0 0-1,-2-1 1,1 0 0,14-25 0,-12 16 18,8-12-201,29-65 1,-51 109 23,1 0 0,0 0 0,1 13 0,-1 10 105,-9 39 4,6-56 56,2 0-1,0 1 0,0-1 0,2 1 0,2 28 1,-1-41 45,0 0 0,1-1 1,-1 1-1,4 6 1,-5-10-30,0 0 0,1 0 0,-1 0 0,1 0 0,-1 0 0,1 0 0,0 0 0,-1-1 0,1 1 0,0 0 0,-1 0 0,1-1 0,0 1 0,0 0 0,0-1 0,-1 1 0,1-1 0,0 1 1,0-1-1,0 1 0,0-1 0,0 0 0,0 0 0,0 1 0,0-1 0,0 0 0,2 0 0,2-1 33,0-1 0,1 1 1,-1-1-1,0-1 0,0 1 1,0-1-1,7-4 0,32-25-82,-34 24 78,184-123-176,-145 101 260,64-37-311,-98 59 72,-10 8-104,-10 7-9,-6 3 167,0 0 0,-1-1 1,0 0-1,-1-1 0,-16 9 1,-15 8-34,12-3 125,2 0 0,0 2 1,-41 42-1,69-63-39,-19 23 45,20-25-33,0 0 0,1 0 0,-1 0 0,0 0 0,1 0 0,-1 0 0,1 0 0,-1 1 0,1-1 0,-1 0 0,1 0 0,0 1 0,0-1 0,-1 0 0,1 0 0,0 1 0,0-1 0,0 0 0,1 1 0,-1 1 0,1-3 0,-1 1 0,1 0 0,-1-1 0,1 1 0,-1-1 1,1 1-1,-1-1 0,1 1 0,0-1 0,-1 1 0,1-1 1,0 1-1,-1-1 0,1 0 0,0 0 0,0 1 0,-1-1 1,1 0-1,0 0 0,0 0 0,1 0 0,19-1 106,-13 0-50,23-2-15,-1-2 0,0-1 0,0-1 0,-1-2 0,0-1 0,0-1 0,-1-2 0,31-18-1,-36 17-38,-2-1 0,1-1 0,-2-1 0,29-30 0,65-87 10,-39 42 30,81-88-106,-61 56 73,-76 95-151,-1 0-1,21-50 1,-33 60-188,-6 19 312,0-1 1,0 1 0,0 0-1,0-1 1,0 1-1,0 0 1,0 0 0,0-1-1,0 1 1,0 0-1,0-1 1,0 1 0,0 0-1,0-1 1,0 1-1,0 0 1,-1 0 0,1-1-1,0 1 1,0 0-1,0-1 1,0 1 0,-1 0-1,1 0 1,0-1-1,0 1 1,0 0 0,-1 0-1,1 0 1,0-1-1,0 1 1,-1 0 0,1 0-1,0 0 1,-1 0-1,1 0 1,0-1 0,0 1-1,-1 0 1,1 0-1,0 0 1,-1 0 0,1 0-1,0 0 1,-1 0-1,1 0 1,0 0 0,0 0-1,-1 0 1,1 0-1,0 1 1,-1-1 0,1 0-1,0 0 1,-1 0-1,1 0 1,0 0 0,0 1-1,-1-1 1,1 0-1,-22 13-191,-19 19 86,1 3-1,-46 52 1,67-66 95,1 2 1,2 0-1,0 1 0,1 0 1,2 1-1,-13 32 0,10-11 76,2 2-1,3 0 1,1 1 0,-6 88-1,16-127-27,0 1 0,0-1 0,1 0 0,1 1 1,-1-1-1,6 14 0,-6-20-25,1 1 1,0-1-1,0 1 1,0-1-1,0 0 1,1 0-1,-1 0 1,1 0-1,0-1 1,1 1-1,-1-1 1,1 0-1,-1 0 1,1 0-1,0 0 1,6 3-1,-2-3 50,-1 0 0,1-1 1,0 0-1,0-1 0,0 1 0,1-2 0,-1 1 0,13-1 0,7-2 36,34-6 0,-33 3-72,0-2 1,0 0-1,-1-2 1,39-17-1,-54 19 6,1 0 0,-1-1 0,-1 0 0,0-1 1,0 0-1,0-1 0,-2 0 0,1-1 0,-1-1 0,14-20 0,-13 15 7,12-26 0,-20 37-86,0-1 0,-1 1 0,0-1 0,0 0 0,0 0 0,-1 1 0,1-12 0,-2 16 23,0 1 0,0-1 1,0 0-1,0 1 0,-1-1 1,1 0-1,0 1 0,-1-1 0,0-2 1,0 4 20,1 0 1,0-1 0,-1 1 0,1 0-1,-1-1 1,1 1 0,-1 0-1,1-1 1,-1 1 0,1 0 0,-1 0-1,0 0 1,1-1 0,-1 1 0,1 0-1,-1 0 1,1 0 0,-1 0-1,0 0 1,1 0 0,-1 0 0,1 0-1,-1 0 1,1 1 0,-1-1-1,0 0 1,1 0 0,-1 0 0,1 1-1,-1-1 1,1 0 0,-1 1 0,-13 6-44,1 1 1,0 0 0,0 1 0,1 1-1,-17 16 1,-3 3 67,3-5-8,0 2 1,2 1-1,1 2 1,-34 46-1,58-72 4,0 0-1,0 1 1,1-1 0,-1 0-1,1 1 1,-1-1-1,1 1 1,0-1 0,1 1-1,-1-1 1,1 1-1,-1 0 1,1-1-1,0 1 1,1 6 0,0-7 5,0-1 0,0 0 0,0 1 1,0-1-1,0 0 0,0 0 0,0 0 1,1 0-1,-1 0 0,1 0 0,0-1 1,0 1-1,-1 0 0,1-1 1,0 1-1,0-1 0,0 0 0,1 0 1,-1 1-1,0-2 0,0 1 0,1 0 1,-1 0-1,5 0 0,9 2 46,-1 0 0,1-2-1,0 0 1,0 0 0,1-2-1,-2 0 1,31-6 0,-4-3-56,67-26 1,-69 20 68,72-43 0,-76 38-119,1 0-17,40-30 0,-69 43-28,-12 8-130,-18 8-70,10-1 246,0 0 0,0 1 1,0 1-1,-10 10 0,-11 8 43,23-20 0,0 1 0,0 0 0,1 0 0,0 1 0,1 1 0,0-1 0,-9 15 0,14-20 23,1 0-1,-1 0 1,1 1 0,1-1-1,-1 1 1,0-1-1,0 6 1,2-9-7,0 0-1,0 0 1,0-1 0,0 1-1,0 0 1,0 0 0,0 0-1,0 0 1,0 0-1,1 0 1,-1 0 0,0 0-1,1-1 1,-1 1 0,0 0-1,1 0 1,0 1 0,0-1 2,0-1 1,0 1 0,0 0 0,0-1-1,0 1 1,0-1 0,0 1 0,0-1-1,1 1 1,-1-1 0,0 0 0,0 1-1,0-1 1,0 0 0,1 0 0,-1 0-1,2 0 1,4-1-5,0 0 0,0 0 0,0-1 0,0 0 0,-1 0-1,1-1 1,8-4 0,7-2 30,-10 4-17,1 0 0,-1-1 1,22-14-1,-30 18-15,-1-1 1,1 0-1,0 0 0,-1 0 0,0-1 1,0 1-1,0-1 0,0 1 0,0-1 1,-1 0-1,0 0 0,0-1 1,0 1-1,2-7 0,-3 9-27,-1 0 0,1 0-1,-1 0 1,0-1 0,1 1-1,-1 0 1,0 0 0,-1 0-1,1-1 1,0 1 0,-1 0 0,1 0-1,-1 0 1,1 0 0,-1 0-1,0 0 1,0 0 0,0 0 0,0 0-1,0 0 1,-1 0 0,1 1-1,0-1 1,-1 1 0,1-1-1,-1 1 1,0-1 0,0 1 0,1 0-1,-1 0 1,0-1 0,0 1-1,-2 0 1,-7-3-26,0 0 0,0 1 1,0 1-1,0 0 0,-13-1 0,17 2-10,1 1 56,-9-1 36,15 1-37,0 0 0,-1 0 0,1 0 0,0 0 0,0 0 0,0 0 0,-1 0 0,1 0 0,0 0 0,0 0 0,0 0 0,0 0 0,-1 0 0,1-1 0,0 1 0,0 0 0,0 0 0,0 0 0,-1 0 0,1 0 0,0 0 0,0 0 0,0 0 0,0-1 0,0 1 0,-1 0 0,1 0 0,0 0 0,0 0 0,0-1 0,0 1 0,0 0 0,0 0 0,0 0 0,0 0 0,0-1 0,0 1 0,0 0 0,0 0 1,0 0-1,0-1 0,0 1 0,0 0 0,0 0 0,0 0 0,0 0 0,0-1 0,0 1 0,0 0 0,0 0 0,0 0 0,0-1 0,0 1 0,0 0 0,3-2 3,1-1 0,-1 1-1,0 0 1,0 0 0,1 1 0,-1-1 0,1 1 0,0 0 0,5-2 0,3-1-7,14-5 20,0 2-1,1 0 1,0 1-1,0 2 1,1 1 0,-1 0-1,0 3 1,41 3-1,-61-2-67,1 0-1,-1 1 1,1-1 0,-1 2-1,1-1 1,-1 1-1,0 0 1,10 7 0,-14-8 44,-1-1 0,1 1 0,-1 0 0,0 0 0,1 0 0,-1 0 1,0 1-1,0-1 0,-1 0 0,1 1 0,0 0 0,-1-1 1,0 1-1,1 0 0,-1 0 0,0-1 0,0 1 0,-1 0 0,1 0 1,-1 0-1,1 0 0,-1 0 0,0 6 0,-1-2 17,-1 0 0,1 0 0,-1-1 1,-1 1-1,1-1 0,-1 1 0,0-1 0,-7 11 0,-3 0 123,-21 24-1,34-41-125,0 0-1,0 0 0,0 0 0,0 0 0,-1 0 1,1 0-1,0 1 0,0-1 0,0 0 0,0 0 1,0 0-1,0 0 0,-1 0 0,1 0 0,0 0 1,0 1-1,0-1 0,0 0 0,0 0 0,0 0 1,0 0-1,0 0 0,0 1 0,0-1 0,0 0 0,0 0 1,-1 0-1,1 0 0,0 1 0,0-1 0,0 0 1,0 0-1,1 0 0,-1 0 0,0 1 0,0-1 1,0 0-1,0 0 0,0 0 0,0 0 0,0 0 1,0 1-1,0-1 0,0 0 0,0 0 0,0 0 0,0 0 1,1 0-1,-1 0 0,0 1 0,0-1 0,0 0 1,0 0-1,1 0 0,9-2 387,13-11-346,-1-2 0,-1 0 1,28-25-1,-9 7-123,-26 20 18,-11 10 31,-1 1-1,0 0 1,1-1-1,-1 1 1,1 0 0,0 1-1,0-1 1,0 0 0,4-1-1,-7 3 17,1 0 0,-1 0 1,0 0-1,1 0 0,-1 0 0,0 0 0,1 0 1,-1 0-1,0 1 0,1-1 0,-1 0 0,0 0 0,1 0 1,-1 0-1,0 0 0,0 1 0,1-1 0,-1 0 0,0 0 1,0 1-1,1-1 0,-1 0 0,0 0 0,0 1 0,0-1 1,1 0-1,-1 1 0,0-1 0,0 0 0,0 1 0,0-1 1,0 0-1,0 1 0,1-1 0,-1 0 0,0 1 1,0-1-1,0 0 0,0 1 0,0-1 0,-1 0 0,1 1 1,-2 17-60,2-15 33,-6 36 24,2-20 27,1-1 0,0 22 1,3-35 0,0 0-1,1 0 1,-1 0 0,1 0 0,0 0 0,0-1 0,1 1 0,-1 0 0,1-1 0,0 1 0,0-1 0,0 0 0,4 5 0,-5-8-1,0 0 0,0 0 0,1 0-1,-1 0 1,0 0 0,0 0 0,1 0 0,-1 0 0,1 0-1,-1-1 1,1 1 0,-1-1 0,1 1 0,-1-1-1,1 0 1,0 1 0,-1-1 0,1 0 0,-1 0 0,1 0-1,2-1 1,4 0 85,0 0-1,0-1 0,9-3 1,-6 2-9,11-3-62,0-1 0,-1-2 0,1 0 0,-1-1 0,-1-1-1,0-1 1,-1-1 0,31-26 0,-27 17-23,-1-1 0,-1-1 0,-1 0 0,-1-2 0,-2 0 0,0-1 0,12-30 0,-17 32-41,-6 9-33,1 0 1,1 1-1,0 0 0,1 1 1,21-26-1,-30 40 58,0 0 1,0-1-1,0 1 0,1 0 0,-1 0 1,0 0-1,0-1 0,0 1 0,1 0 1,-1 0-1,0 0 0,0 0 0,1 0 1,-1 0-1,0-1 0,0 1 0,1 0 1,-1 0-1,0 0 0,1 0 0,-1 0 1,0 0-1,0 0 0,1 0 0,-1 0 1,0 0-1,0 0 0,1 0 0,-1 1 1,0-1-1,1 0 0,-1 0 0,6 9-117,-1 12-49,-3 3 132,0 1-1,-2-1 0,-4 29 0,1-8 177,-17 129-177,18-152 66,1-15 32,1 0-1,-1-1 1,0 1 0,-1-1 0,1 1 0,-1-1 0,-1 0-1,1 0 1,-4 7 0,5-13-42,1 1 0,0-1 1,0 0-1,-1 1 0,1-1 0,0 0 0,-1 0 0,1 1 0,0-1 0,-1 0 1,1 0-1,-1 1 0,1-1 0,0 0 0,-1 0 0,1 0 0,-1 0 1,1 0-1,0 0 0,-1 0 0,1 0 0,-1 0 0,1 0 0,0 0 0,-1 0 1,1 0-1,-1 0 0,0 0 0,-13-9 238,-6-13-88,16 14-197,-1 1 1,0 0 0,0 0-1,-1 1 1,0 0 0,0 0-1,-1 0 1,0 1 0,0 0-1,0 0 1,-13-6 0,20 11 23,-1-1 0,0 1 1,0 0-1,1 0 0,-1-1 1,0 1-1,0 0 0,0 0 1,1 0-1,-1 0 0,0 0 1,0 0-1,0 0 0,1 0 1,-1 0-1,0 0 0,-1 1 1,2-1 5,0 0 0,0 0 0,-1 0 0,1 1 0,0-1 0,0 0 0,0 1 0,0-1 0,-1 0 0,1 0 0,0 1 0,0-1 0,0 0 0,0 1 0,0-1 0,0 0 0,0 1 0,0-1 0,0 0 0,0 1 0,0-1 0,0 0 0,0 0 0,0 1 0,0-1 0,0 0 0,0 1 0,1-1 0,0 3 4,0-1-1,0 0 0,0 0 0,0 0 0,1 0 0,-1 0 0,1 0 1,-1-1-1,1 1 0,1 1 0,10 6 88,0-1 1,0-1-1,1 0 1,0-1-1,0-1 0,1 0 1,-1 0-1,18 1 0,-3-1-256,0-2-1,0-1 0,39-2 0,-46-2-2692,29-6 0,-2-1-3457,-1 3 1477,1-12-1867</inkml:trace>
</inkml:ink>
</file>

<file path=ppt/ink/ink1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6.3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 3808,'-1'0'58,"1"0"0,0 0 1,0-1-1,0 1 0,0 0 1,0 0-1,0 0 0,0 0 1,-1 0-1,1 0 0,0 0 1,0 0-1,0 0 0,0-1 0,0 1 1,-1 0-1,1 0 0,0 0 1,0 0-1,0 0 0,0 0 1,-1 0-1,1 0 0,0 0 0,0 0 1,0 0-1,0 0 0,-1 0 1,1 0-1,0 1 0,0-1 1,0 0-1,0 0 0,0 0 0,-1 0 1,1 0-1,0 0 0,0 0 1,0 0-1,0 0 0,0 1 1,0-1-1,0 0 0,-1 0 0,1 0 1,5 9 4032,2 3-3088,-4-5-436,0 1 1,0 0 0,-1-1 0,0 1-1,-1 0 1,0 0 0,0 1-1,-1-1 1,0 11 0,-3 7 387,-9 41 0,1-8-735,10-44 50,1 26-1,1-26-2859,-1 0-3988</inkml:trace>
</inkml:ink>
</file>

<file path=ppt/ink/ink1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 5888,'-2'-2'249,"2"2"-192,0 0-1,-1 0 1,1 0 0,0-1 0,0 1 0,-1 0 0,1 0 0,0 0 0,0-1 0,0 1 0,0 0 0,-1 0 0,1-1 0,0 1-1,0 0 1,0 0 0,0-1 0,0 1 0,-1 0 0,1 0 0,0-1 0,0 1 0,0 0 0,0-1 0,0 1 0,0 0-1,0 0 1,0-1 0,0 1 0,0 0 0,0-1 0,0 1 0,1 0 0,-1 0 0,0-1 0,0 1 0,0 0 0,0-1 0,0 1-1,0 0 1,1 0 0,-1 0 0,0-1 0,0 1 0,0 0 0,1 0 0,-1 0 0,0-1 0,0 1 0,3-1 1738,16 1 2291,104 2-859,-61-1-5468,-1-1-4644,-42 0 2016</inkml:trace>
</inkml:ink>
</file>

<file path=ppt/ink/ink1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7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41 200 6720,'-5'0'2496,"10"5"-1952,-5-2 1664,0 5-1472,0 1 64,5-1-480,-5 0-160,3-1-96,-3 1-128,0 0 32,0 1-1024</inkml:trace>
  <inkml:trace contextRef="#ctx0" brushRef="#br0" timeOffset="1">32 9 6048,'-28'-9'2752,"25"9"-2400</inkml:trace>
</inkml:ink>
</file>

<file path=ppt/ink/ink1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7.5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2720,'6'6'9664,"5"20"-6843,-8-17-2907,0-1 1,1 0 0,9 14 0,-13-21-243,1 0 1,0 0-1,0-1 1,-1 1-1,1 0 1,0-1-1,0 1 1,0 0-1,0-1 1,0 1 0,0-1-1,0 0 1,0 1-1,1-1 1,10 4-2329</inkml:trace>
</inkml:ink>
</file>

<file path=ppt/ink/ink1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8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2560,'24'-2'8189,"-13"1"-8117,-9 1 440,7 5 896,-6 0-1397,1 1 1721,6-11-648,-7 3-1057,0-1 0,-1 1 0,0-1 1,1 0-1,-1 0 0,-1 0 0,1 0 1,2-6-1,-4 9 192,0 20 847,-3 30 401,3-49-998,-1-3-1460,1-1-1,0 1 1,0-1 0,0 1 0,0 0-1,1-1 1,0-3 0,6 1-4993</inkml:trace>
</inkml:ink>
</file>

<file path=ppt/ink/ink1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09.6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19 4224,'0'0'82,"-1"0"0,1 0 0,0-1 0,-1 1 0,1 0 0,0 0 0,-1 0 0,1 0 1,0 0-1,-1 0 0,1 0 0,0 0 0,-1 0 0,1 0 0,0 0 0,-1 0 0,1 0 0,0 0 0,-1 0 0,1 0 0,0 0 1,-1 0-1,1 0 0,0 0 0,0 1 0,-1-1 0,1 0 0,0 0 0,-1 0 0,1 0 0,0 1 0,0-1 0,-1 0 0,1 0 1,0 1-1,2 13 3894,2 0-3441,6 56 1382,-2 0-1,-3 80 0,3-6 628,-8-153-2101,-3-76-160,3 58-279,0-17-100,9-87 1,-7 119 85,1-1 1,0 1 0,0 0 0,1-1-1,1 2 1,0-1 0,1 0-1,0 1 1,0 0 0,1 1-1,14-16 1,-18 22 15,0 1-1,1 0 1,-1 0-1,1 1 1,0-1-1,0 1 1,0 0 0,0 0-1,8-3 1,-10 4 4,0 1 1,0-1 0,0 1 0,1 0 0,-1-1-1,0 1 1,0 0 0,0 0 0,1 0 0,-1 1 0,0-1-1,0 1 1,0-1 0,0 1 0,0-1 0,1 1-1,-1 0 1,-1 0 0,1 0 0,0 0 0,3 3-1,-1-1 68,-1 1 1,1 0-1,-1 0 0,0 0 0,0 0 0,-1 0 0,1 1 0,-1-1 0,0 1 0,0 0 1,0 0-1,-1 0 0,0-1 0,0 1 0,0 0 0,0 1 0,-1-1 0,0 0 0,0 0 0,0 0 1,-1 0-1,1 0 0,-1 0 0,0 0 0,-1 0 0,1 0 0,-1-1 0,0 1 0,-1 0 1,-3 6-1,4-9-57,1 0 1,-1 0 0,0-1 0,0 1-1,0 0 1,0-1 0,0 1-1,0-1 1,0 0 0,0 0 0,0 0-1,-1 0 1,1 0 0,0 0-1,-1 0 1,1-1 0,-1 1 0,1-1-1,-1 0 1,1 0 0,-1 0 0,1 0-1,-1 0 1,-4-1 0,-3-1-124,-1 0-1,1-1 1,-1 0 0,-13-6 0,19 7-96,-29-13-2039,32 14 1759,1 0-1,-1 0 1,1 0-1,-1 0 1,1 0-1,-1 0 1,1 0-1,0 0 1,-1-1-1,1 1 1,0 0-1,0-1 1,0 1-1,0-1 1,-1-2-1,4-7-2667</inkml:trace>
</inkml:ink>
</file>

<file path=ppt/ink/ink1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1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2080,'2'-11'1496,"3"10"2354,3 7-240,-2 0-4156,-5-4 713,0-1-1,-1 0 0,1 1 0,0-1 0,-1 1 1,1-1-1,0 1 0,-1-1 0,0 1 1,1-1-1,-1 1 0,0 3 0,0 22 1451,-1-14-1032,2 35 1408,-1 40 72,-2-25-1249,-1 18-181,2-9-562,1-45-8231</inkml:trace>
</inkml:ink>
</file>

<file path=ppt/ink/ink1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1.4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10 6144,'-2'-2'468,"2"1"-400,0 1-1,-1-1 0,1 1 1,0-1-1,0 1 0,-1 0 1,1-1-1,-1 1 0,1-1 1,0 1-1,-1 0 0,1-1 1,0 1-1,-1 0 0,1 0 0,-1-1 1,1 1-1,-1 0 0,1 0 1,-1 0-1,1 0 0,-1-1 1,1 1-1,-1 0 0,1 0 1,-1 0-1,1 0 0,-1 0 1,1 0-1,-1 0 0,1 0 0,-1 1 1,-1 0 1295,2 4-296,-1 1-1,0-1 1,0 1-1,-3 8 1,3-9-1017,-1 0 0,1 1 0,0-1 1,0 9-1,0 1-154,1 17-5,5-15-2889,-1-33-7908</inkml:trace>
</inkml:ink>
</file>

<file path=ppt/ink/ink1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1.7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12 5632,'-8'-7'2560,"8"2"-1952,8 5-5760</inkml:trace>
  <inkml:trace contextRef="#ctx0" brushRef="#br0" timeOffset="1">333 65 2816,'-6'-1'55,"-39"-6"5566,42 6-5109,-1 1 1,0 0-1,1 1 0,-1-1 1,0 1-1,1-1 0,-1 1 1,1 0-1,-1 1 0,-4 1 1,1 0-296,0 1 1,1 0 0,0 0-1,0 0 1,0 0 0,0 1 0,1 0-1,0 1 1,0-1 0,0 1-1,1 0 1,-1 0 0,2 0 0,-1 0-1,1 1 1,-3 7 0,3-7-122,1 0 1,0-1-1,0 1 0,1 1 1,0-1-1,0 0 1,1 0-1,0 0 1,1 11-1,0-14-69,0-1-1,-1 1 1,1 0 0,1-1 0,-1 1-1,0-1 1,1 0 0,0 1-1,-1-1 1,2 0 0,-1 0 0,0 0-1,0 0 1,1-1 0,-1 1-1,1-1 1,0 1 0,0-1 0,0 0-1,6 3 1,-3-2-216,0-1-1,1 0 1,-1 0 0,1 0-1,-1-1 1,1 0 0,-1-1-1,1 1 1,0-1 0,-1 0-1,1-1 1,13-2 0,-11 1-662,-1 0 0,1-1 1,0 0-1,-1-1 1,1 1-1,-1-2 0,0 1 1,14-12-1,5-6-4098</inkml:trace>
</inkml:ink>
</file>

<file path=ppt/ink/ink1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2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6048,'5'5'2240,"-5"7"-1728,5 4-160,-1-4 1728,-4 3-1216,0 1 1760,0 1-1472,0 3 127,-4-5-767,4 1-192,0-4-192,0 0 64,0-4-128,-5-3-1760,10-13-4255,-1-12-161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3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30 935 3136,'-19'20'1029,"18"-20"-995,1 0 0,0 1 0,0-1 1,-1 0-1,1 1 0,0-1 0,-1 0 0,1 0 0,0 1 0,-1-1 0,1 0 0,0 0 0,-1 0 0,1 0 0,-1 1 0,1-1 1,0 0-1,-1 0 0,1 0 0,-1 0 0,1 0 0,0 0 0,-1 0 0,1 0 0,-2-1 711,6 3 975,-2 0-1419,1 0 0,0 0-1,0 0 1,0-1-1,0 1 1,0-1 0,0 0-1,0 0 1,1 0-1,-1 0 1,0-1 0,1 1-1,-1-1 1,5 0-1,0 0 91,0-1 0,0 0 0,0 0-1,-1-1 1,9-3 0,-10 3-246,1-1 1,-1 0 0,0 0-1,1 0 1,-2-1-1,1 0 1,0 0 0,-1-1-1,8-8 1,-11 12-125,16-17 170,-1-2 0,0 0 0,-1-1 1,17-30-1,1-1-17,136-185 738,-114 169-658,39-51 367,-75 87-411,-1-2 0,-2 0 0,-1-1 1,15-51-1,-8 16 190,-23 68-415,1 0 0,-1 0 0,1-1-1,-1 1 1,0 0 0,0 0 0,0 0 0,0-4 0,0 6 12,0 0 0,0 0 0,0 0 0,0 0 0,0 0 0,0 0 0,0 0 0,0-1 0,0 1-1,0 0 1,0 0 0,0 0 0,-1 0 0,1 0 0,0 0 0,0 0 0,0 0 0,0 0 0,0 0 0,0 0 0,0 0 0,0 0 0,0 0 0,0 0-1,0 0 1,0 0 0,-1 0 0,1 0 0,0 0 0,0 0 0,0 0 0,0 0 0,0 0 0,0 0 0,0 0 0,0 0 0,0 0 0,0 0 0,0 0-1,-1 0 1,1 0 0,0 0 0,0 0 0,0 0 0,0 0 0,0 0 0,0 0 0,0 0 0,0 0 0,0 0 0,0 0 0,0 0 0,0 1 0,0-1-1,0 0 1,0 0 0,-7 11-209,-61 122-104,-15 36 339,61-113 11,2 2 1,3 0 0,-18 116-1,32-154 43,1 0 0,0 0 0,2 1 0,0-1 1,4 23-1,-2-36-22,-1 0 0,1 0 1,0-1-1,1 1 0,-1-1 1,1 0-1,1 0 0,3 6 0,-4-8 7,0 0 0,0 0 0,1-1 0,-1 0 0,1 1 0,0-1 0,0-1 0,0 1 0,0 0 0,1-1 0,-1 0 0,8 2 0,-7-2-5,0-1 1,0 1 0,0-1-1,0-1 1,0 1-1,1-1 1,-1 0 0,0 0-1,1 0 1,-1-1-1,0 0 1,0 0 0,7-2-1,-4 0-13,-1-1 0,1 1 0,-1-1-1,0 0 1,0-1 0,-1 0 0,12-11-1,-1-1-12,-2-1-1,0-1 0,-2 0 1,0-1-1,12-24 0,19-48-27,-39 80-16,-1 1 0,0 0-1,-1-1 1,0 0-1,-1 0 1,1-16 0,-3 28 8,0 0-1,0 0 1,-1 0 0,1 0 0,0 0 0,0 0 0,0 0 0,0 0-1,0 0 1,0 0 0,0 0 0,0 0 0,0 0 0,0 0 0,0 0-1,0 0 1,0 0 0,0 0 0,0 0 0,0 0 0,0 0 0,-1 0 0,1 0-1,0 0 1,0 0 0,0 0 0,0 0 0,0 0 0,0 0 0,0 0-1,0 0 1,0 0 0,0 0 0,0 0 0,0 0 0,0 0 0,0 0-1,0 0 1,0 0 0,0-1 0,0 1 0,0 0 0,0 0 0,0 0 0,0 0-1,0 0 1,0 0 0,0 0 0,0 0 0,0 0 0,0 0 0,0 0-1,0 0 1,0 0 0,0 0 0,0 0 0,0 0 0,0-1 0,0 1-1,0 0 1,0 0 0,0 0 0,0 0 0,0 0 0,0 0 0,0 0 0,-4 6-138,-3 10 22,1 15 106,1 1 0,1-1 0,2 1 0,2 32 0,0-46 96,1-1 0,4 21 0,-4-31-20,1 1 0,0-1 0,0 1 0,1-1 0,0 0 0,0 0 0,6 9 0,-8-15-32,-1 0 1,1 0 0,0 0-1,-1-1 1,1 1 0,0 0-1,0 0 1,0 0 0,0-1-1,-1 1 1,1-1 0,0 1-1,0 0 1,0-1 0,0 0-1,1 1 1,-1-1 0,0 0-1,0 1 1,0-1 0,0 0-1,0 0 1,0 0 0,0 0 0,1 0-1,-1 0 1,0 0 0,0 0-1,0-1 1,0 1 0,0 0-1,1-1 1,0 0 7,0 0-1,-1 0 1,1 0 0,-1 0-1,0 0 1,1-1 0,-1 1-1,0 0 1,0-1 0,0 1-1,0 0 1,0-1 0,0 0-1,0 1 1,0-1 0,0 1-1,-1-1 1,1 0 0,-1 0-1,1-2 1,-1-8 4,0 1 0,-1 0 0,-3-17 0,2 10-13,-1-6-89,-1 0-1,-1 0 1,-1 1 0,-1 0-1,-16-35 1,12 44-13,8 11 73,17 11 1,-6-2 34,1-1 0,-1 1-1,1-1 1,0-1 0,1 0-1,-1 0 1,1-1 0,0 0-1,0 0 1,0-1 0,0-1-1,0 0 1,19 0 0,9-2 54,-1-2 0,50-10 0,-72 11-690,1-2-1,23-8 1,-29 8-934,0-1 0,12-7-1,-20 12 1197,-1-1 0,0 0 0,1 0 0,-1 0 0,0 1-1,0-1 1,1 0 0,-1-1 0,0 1 0,0 0 0,0 0-1,0 0 1,0-1 0,-1 1 0,1 0 0,0-1 0,0 1 0,-1 0-1,1-1 1,-1 1 0,0-1 0,1-2 0,0-11-2892</inkml:trace>
</inkml:ink>
</file>

<file path=ppt/ink/ink1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2.5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4 5472,'-19'-3'2016,"16"3"-1536,3 3-160,3-6-1312</inkml:trace>
</inkml:ink>
</file>

<file path=ppt/ink/ink1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2.8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0 5408,'5'37'5530,"-9"60"-693,-2 2-3658,6-42-1299,0 35 259,0-32-4584,0-87-6259</inkml:trace>
  <inkml:trace contextRef="#ctx0" brushRef="#br0" timeOffset="1">18 236 8064,'-18'-12'11007,"26"12"-10143,2 0-512,4 0-224,2 0-64,3-3-288,4-5 128,-2 3-2016,8 1 1184,2 1-2943,4-2 2175,7 2-2592</inkml:trace>
</inkml:ink>
</file>

<file path=ppt/ink/ink1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3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383 5 7136,'-2'0'359,"1"0"0,-1 0 1,0 0-1,1 0 0,-1-1 0,0 1 1,1 0-1,-1-1 0,1 1 0,-3-2 1,-12 6 4232,11-2-4248,-1-1 1,1 1 0,0 0 0,1 0 0,-1 0 0,0 1 0,-7 5 0,-32 26 1034,22-13-1014,0 0-1,2 1 1,0 2-1,-22 33 1,13-9-431,-35 72 0,51-96-554,-5 11-2645,17-32 2364,0-1 0,0 1 0,0-1 0,1 1 0,-1 0 0,1 3 0,13-23-6949,0-9 5599</inkml:trace>
  <inkml:trace contextRef="#ctx0" brushRef="#br0" timeOffset="1">27 5 10048,'-16'0'3712,"19"0"-2880,7 0 1823,-7 8-1855,7 4 800,-5 3-928,3 5-384,1 0-160,6 0-128,-7-4 0,0 1-2560,2 3 1408,-6-5-5439,6 1 3679</inkml:trace>
</inkml:ink>
</file>

<file path=ppt/ink/ink1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37.8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 2912,'9'1'6344,"41"1"-5083,44-11-778,67-1-353,-115 10-135,89 11 0,187 49-326,-299-55 566,-1 0-1,1 2 1,-1 0 0,-1 2-1,1 0 1,21 14 0,-39-19-180,0-1 1,0 1 0,0 0 0,0 0 0,-1 0 0,0 0 0,0 1-1,0-1 1,0 1 0,-1 0 0,0 0 0,3 6 0,0 6 128,0 0 1,4 24 0,23 236 759,-10-108-336,-9-109-472,-7-38 136,-2 0 1,0 1 0,1 28-1,-5-50-96,10 17 315,-7-15-486,0 0 0,1 0 0,0 0 0,-1-1 0,1 1 0,0-1 0,0 0 0,0 0 0,1-1 0,-1 1 0,0-1 0,1 0 0,-1 0 0,0-1 0,1 1 0,-1-1 0,9 0 0,501-19-250,-493 18 251,-1 2 1,1 1-1,0 0 0,-1 2 0,26 7 0,0 2 35,-32-10 24,0 1-1,0 1 1,16 7-1,5-5 187,-7 1-427,102 40 261,-89-32-48,-34-15 6,-6-1 1162,-14 0-1055,9 0-117,0-1 0,1 1 1,-1-1-1,1 0 0,-1 0 0,1 0 1,0 0-1,-1-1 0,-4-2 0,-28-20 183,31 19-242,-39-32 240,-7-5-156,-15-11 460,58 48-433,-2-1-1,0-1 0,1 0 0,-9-8 0,11 11-38,7 4-44,-1 0 1,1 0-1,0 0 1,-1 0-1,1-1 1,0 1 0,-1 0-1,1 0 1,0 0-1,0 0 1,-1-1-1,1 1 1,0 0 0,0 0-1,-1-1 1,1 1-1,0 0 1,0 0 0,0-1-1,-1 1 1,1 0-1,0-1 1,0 1-1,0 0 1,0-1 0,0 1-1,0 0 1,0-1-1,0 1 1,-1 0-1,1-1 1,-4-2 180,9 7-179,23 12 7,2-1 1,48 16-1,-21-9-120,-48-18 121,3 1-45,0 0 1,12 8 0,-21-11 67,0 0-1,0 0 0,0 0 1,-1 0-1,1 1 1,-1-1-1,1 1 1,-1 0-1,0 0 0,0 0 1,0 0-1,2 5 1,-3-7-17,-1 0 0,1 1 0,-1-1-1,1 0 1,-1 1 0,0-1 0,0 0 0,0 1 0,0-1 0,0 0 0,0 1 0,0-1 0,0 1 0,0-1 0,0 0 0,-1 1 0,1-1 0,-1 0 0,1 1 0,-1-1 0,1 0-1,-1 0 1,-1 2 0,-1 0 17,1-1 0,-1 1 0,0-1-1,1 0 1,-1 0 0,-5 3-1,2-2 23,-9 6 102,-1-2 0,-1 0 0,1 0 0,-25 5 0,-29 11 126,61-19-323,1 0-1,-1 0 0,1 1 1,0 0-1,-13 11 0,10-7-424,-17 18-1143,26-26 1016,0 1 0,1 0 0,-1 0 0,1 1 0,-1-1 0,1 0 0,0 0 0,-1 1 0,1-1 0,-1 6 0,5 8-2626</inkml:trace>
</inkml:ink>
</file>

<file path=ppt/ink/ink1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7.8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15 236 3712,'-5'0'2188,"6"-12"1800,0 6-2927,-1 1 0,1-1 1,0 1-1,3-10 0,2-4-237,11-19 0,-2 4 147,-12 27-928,-1 1 1,1-1-1,0 1 1,1-1-1,0 1 1,0 1-1,0-1 1,1 0-1,0 1 1,0 0-1,0 0 1,11-8-1,-14 12-31,-1 0 0,1-1 0,0 1 1,0 0-1,0 0 0,0 0 0,0 1 0,0-1 0,0 0 0,0 1 0,0-1 1,0 1-1,0 0 0,0-1 0,0 1 0,1 0 0,-1 1 0,0-1 0,0 0 1,0 0-1,3 2 0,-4-1-16,0 0 0,0 0 0,0 0 0,0 0 0,-1 0 0,1 0 0,0 0 0,0 0 0,-1 1 0,1-1 0,-1 0 0,0 1 0,1-1 0,-1 0 0,1 3 0,4 44 39,-1 0 1,-5 87-1,0-115 53,-1 0-1,0 0 1,-2-1-1,-1 1 1,0-1-1,-1 0 1,-1 0-1,-1 0 1,-18 30-1,22-42-55,-2 0-1,1 0 0,-1-1 1,1 1-1,-2-2 1,1 1-1,-1-1 1,0 1-1,-13 6 1,9-3 111,10-8-127,0 0 1,0 0 0,0 0-1,-1 0 1,1 0-1,0 0 1,0 0 0,-1-1-1,-2 2 1,-14 3 303,18-5-318,0 0 0,0 0 0,0 0 0,0 0 0,0 0-1,0 0 1,0 0 0,-1 0 0,1 0 0,0 0 0,0 0 0,0 0 0,0-1 0,0 1 0,0 0-1,0 0 1,0 0 0,0 0 0,0 0 0,0 0 0,0 0 0,0 0 0,0 0 0,0-1 0,0 1-1,0 0 1,0 0 0,0 0 0,0 0 0,0 0 0,0 0 0,0 0 0,0 0 0,0-1-1,0 1 1,0 0 0,0 0 0,0 0 0,0 0 0,0 0 0,0 0 0,1 0 0,-1 0 0,0 0-1,0 0 1,0 0 0,0 0 0,0-1 0,0 1 0,0 0 0,0 0 0,0 0 0,1 0 0,3-5-4,4-2 2,0 0 0,1 0 0,0 0 0,1 1 0,-1 1 0,1 0 0,0 0 0,0 1 0,1 0 0,-1 0 0,12-1 0,-16 5 18,-1 0-1,1 1 0,-1-1 0,0 1 0,1 1 0,-1-1 0,0 1 1,0 0-1,7 3 0,12 5 275,6 1 82,-29-11-451,-1 0 1,0 0-1,0 0 1,0 1-1,0-1 1,1 0-1,-1 0 1,0 0-1,0 0 1,0 1-1,1-1 1,-1 0-1,0 0 1,0 0 0,1 0-1,-1 0 1,0 0-1,0 0 1,1 0-1,-1 0 1,0 0-1,0 0 1,1 0-1,-1 0 1,0 0-1,0 0 1,1 0-1,-1 0 1,0 0-1,0 0 1,1 0-1,-1 0 1,0 0-1,0-1 1,0 1-1,1 0 1,-1 0 0,0 0-1,0 0 1,0 0-1,1-1 1,-1-9-8070,0 3 7141,10-12-3981</inkml:trace>
</inkml:ink>
</file>

<file path=ppt/ink/ink1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19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301 169 2816,'0'0'7136,"0"0"-7066,0 1 0,0-1 0,0 0 0,0 0 1,0 1-1,0-1 0,0 0 0,0 0 0,-1 0 1,1 0-1,0 1 0,0-1 0,0 0 0,0 0 0,-1 0 1,1 0-1,0 1 0,0-1 0,0 0 0,0 0 1,-1 0-1,1 0 0,0 0 0,-1 0 0,-2-4 141,0 0 0,0 0 0,0-1-1,0 0 1,1 1 0,0-1 0,0 0-1,0 0 1,-1-6 0,2 5-63,-1-1 1,-1 1-1,1 0 1,-1-1-1,0 1 0,-6-7 1,-36-39 1446,43 50-1573,0 0 1,0 0 0,0 1-1,-1-1 1,1 1 0,0 0-1,-1 0 1,1-1 0,-1 2 0,1-1-1,-1 0 1,0 0 0,1 1-1,-1-1 1,0 1 0,1 0 0,-1 0-1,0 0 1,0 0 0,1 1-1,-1-1 1,0 1 0,1-1-1,-1 1 1,1 0 0,-1 0 0,1 0-1,-1 0 1,1 1 0,-5 2-1,-1 3-12,0-1 0,0 1 0,1 1 0,0-1 0,0 1 0,1 0 0,0 1 0,0 0 0,-6 13 0,5-6 43,0 1 1,1-1 0,0 2 0,-4 28-1,9-43-41,1 0-1,0 0 1,0 0-1,0 0 1,0 0-1,1 0 0,-1 0 1,1 1-1,-1-1 1,1 0-1,0 0 0,0-1 1,3 5-1,0 2 32,-2-6-39,0 0 1,0-1-1,0 0 0,0 1 0,1-1 0,-1 0 0,1 0 1,0-1-1,0 1 0,-1 0 0,1-1 0,0 0 1,7 2-1,4 1 43,0 0 0,1-1 0,0-1 0,22 1-1,-26-2-47,0 0 0,0 1 0,0 1 0,0-1 0,-1 2-1,1-1 1,-1 2 0,14 6 0,-19-8 67,-1-1 0,1 1 0,-1 0 0,0 0 0,0 1 1,0-1-1,0 1 0,-1-1 0,6 9 0,-6-8 54,-1 1 1,1 0-1,-1 0 0,0 0 1,-1 1-1,1-1 0,0 8 0,-1-11-83,-1 0 0,0 1 0,0-1 0,-1 0-1,1 0 1,0 0 0,-1 0 0,1 0 0,-1 0-1,0 0 1,0 0 0,1 0 0,-1-1-1,0 1 1,-1 0 0,1 0 0,0-1 0,0 1-1,-1-1 1,1 1 0,-1-1 0,1 1 0,-3 0-1,1 1 42,-1-1 1,1 1-1,-1-1 0,0 0 0,0 0 0,0-1 0,0 1 0,0-1 0,0 1 0,0-1 0,0-1 0,0 1 1,-9 0-1,-21 0 411,23 0-379,0 0 0,0-1-1,-21-3 1,14-1-282,0-1 1,1 0-1,0-2 1,0 0 0,0-1-1,-18-11 1,25 9-2831</inkml:trace>
</inkml:ink>
</file>

<file path=ppt/ink/ink1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20.9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37 3072,'-4'-37'11813,"5"39"-11650,-1-1 1,1 1 0,0-1-1,0 1 1,0-1-1,-1 1 1,1 0-1,-1-1 1,1 1-1,-1 0 1,0 1-1,15 141 2493,-13-28-1564,-3-65-834,1-49-234,-1 0 0,1 0 1,0 0-1,-1 0 0,1 0 1,-1 0-1,0 0 0,-1 2 1,-2 11 118,4-15-150,0 0-1,0 0 0,0 1 0,0-1 0,0 0 0,0 0 0,0 1 0,0-1 1,0 0-1,0 0 0,0 1 0,0-1 0,0 0 0,0 1 0,-1-1 1,1 0-1,0 0 0,0 0 0,0 1 0,0-1 0,0 0 0,-1 0 1,1 1-1,0-1 0,0 0 0,0 0 0,-1 0 0,1 0 0,0 0 0,0 1 1,-1-1-1,1 0 0,0 0 0,0 0 0,-1 0 0</inkml:trace>
</inkml:ink>
</file>

<file path=ppt/ink/ink1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21.4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60 2720,'-10'3'13429,"27"5"-10491,-14-7-2819,0 1 0,1-1 0,-1 0 0,1 0 0,-1 0 0,1-1 0,-1 1 0,1-1 0,-1 0 0,1 0 0,0 0 0,-1 0 0,1-1 0,-1 0 0,1 1 0,5-3 0,4 0 56,37-7 209,127-28 53,-144 28-432,-25 7-425,0 1-1,1 0 1,-1 0-1,0 0 1,13 0 0</inkml:trace>
</inkml:ink>
</file>

<file path=ppt/ink/ink1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21.8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1 5408,'0'0'80,"0"0"1,-1 0 0,1 0-1,0 0 1,0 0-1,0 0 1,0 0 0,-1 0-1,1 0 1,0 1-1,0-1 1,0 0 0,0 0-1,0 0 1,-1 0-1,1 0 1,0 0 0,0 1-1,0-1 1,0 0-1,0 0 1,0 0 0,0 0-1,0 0 1,0 1-1,-1-1 1,1 0 0,0 0-1,0 0 1,0 0-1,0 1 1,0-1-1,0 0 1,0 0 0,0 0-1,0 0 1,0 1-1,0-1 1,0 0 0,0 0-1,1 0 1,-1 0-1,0 1 1,0-1 0,0 0-1,0 0 1,0 0-1,5 11 2003,-3-7-1778,-2 0 188,1 0 1,0 1-1,-1-1 1,0 0-1,-1 9 1,1 1 161,0 33 1224,-5 161 1575,0-117-3067,-3 33-540,8-120 3,-3 25-1775,2-11-5333</inkml:trace>
</inkml:ink>
</file>

<file path=ppt/ink/ink1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42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2 992,'-1'-1'141,"0"1"1,0 0-1,-20 4 16821,36 1-16306,19 3-209,1-1 0,35 2-1,-45-6-357,-7-1 116,28-2 0,-18-1-5585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3.7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 8544,'-3'0'3872,"38"16"-3360,1-12 1344,9 1-1120,32-2 767,-1 2-863,14-5-352,-9 0-192,14-5 96,-15 2-96,6-2-32,-15 5-32</inkml:trace>
</inkml:ink>
</file>

<file path=ppt/ink/ink1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42.6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0 3328,'-15'7'13605,"30"-2"-12213,-3-4-870,0 0 1,1 1 0,16 5-1,9 1-218,109 10-434,-84-15-2294,-36 0-3976,-22-3 4459</inkml:trace>
</inkml:ink>
</file>

<file path=ppt/ink/ink1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43.7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8 231 4320,'-5'8'2827,"2"-7"-1890,5-3 493,-1-1-780,-1-1 0,1 0 0,-1 1-1,0-1 1,0 0 0,-1-6-1,1 4-66,0-2-385,1 0-1,0 0 1,0 0-1,1 0 1,0 0 0,0 0-1,1 1 1,0-1 0,1 1-1,-1 0 1,1 0 0,1 0-1,-1 0 1,1 1 0,10-10-1,-8 8-122,1 1 0,0 0-1,1 1 1,-1 0 0,2 0-1,-1 1 1,0 0 0,1 1-1,0 0 1,0 0 0,15-3-1,-21 6-44,-1 1 0,0-1 0,0 1 0,0-1-1,1 1 1,-1 0 0,0 1 0,0-1 0,0 0-1,1 1 1,-1 0 0,0-1 0,0 1-1,0 1 1,0-1 0,0 0 0,0 1 0,-1-1-1,1 1 1,0 0 0,-1 0 0,1 0 0,-1 0-1,0 1 1,0-1 0,0 1 0,0-1-1,2 4 1,-1-1 36,0 1-1,-1 0 1,0 0-1,0 0 1,0 0-1,-1 0 1,1 0-1,-1 1 1,-1-1 0,1 0-1,-1 1 1,-1-1-1,0 9 1,-5 12 87,0 0 1,-2-1 0,-1 0 0,-1 0 0,-19 33-1,26-52-160,-1 1-1,-1 0 0,0-1 1,0 0-1,0 0 1,-7 6-1,37-10-227,-9-2 216,0 1-1,-1 0 0,1 1 0,-1 1 1,1 1-1,-1 0 0,-1 0 0,1 2 1,19 11-1,-24-12 123,-1 0 0,1 0-1,-1 1 1,14 14 0,-21-19-25,0 0 1,0 0-1,0 0 1,0 1 0,0-1-1,0 1 1,-1-1-1,1 1 1,-1 0-1,0-1 1,0 1-1,0 0 1,0 0-1,0 0 1,0 0-1,-1 0 1,0 0-1,1 0 1,-1 0-1,0 0 1,0 0-1,-2 5 1,1-5-18,0-1 1,0 0 0,0 1-1,0-1 1,-1 0-1,1 0 1,-1 0-1,0 0 1,0 0-1,1 0 1,-1 0-1,-1 0 1,-1 1-1,-33 17 454,28-16-435,-11 4-23,1 0 1,-1-2-1,-1 0 1,1-1-1,-41 4 1,-23-4-2165,3-4-6332,71-1 6800,-1 0-1619</inkml:trace>
</inkml:ink>
</file>

<file path=ppt/ink/ink1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2.42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221 143 2304,'0'-1'290,"1"0"1,-1 0 0,0-1-1,0 1 1,0 0-1,1 0 1,-1 0-1,1 0 1,-1 0-1,1 0 1,-1 0 0,1 0-1,1-2 1,-1 2 162,0 0 0,0-1 0,0 1 0,-1 0 0,1-1 0,0 1 0,-1-1 0,1 1 0,-1-1 0,1 1 0,-1-1 0,0 1 0,0-1 1,1-10 7479,1 32-6342,26 269 1268,-20-221-2715,1 25 43,-8 221 526,-1-204-402,-11-393-1299,7 209 1016,0-135-18,4 95-10,0 108 3,-1 0 0,0 1 0,0-1 0,-1 0 0,-2-5-1,-3-16-72,5 15 44,0 1 1,-1-1-1,0 1 0,-9-19 1,10 24 31,0 0 0,0 0-1,-1-9 1,3 12 16,-1-1 0,1 1 0,-1-1-1,0 1 1,0 0 0,-1-1-1,-1-3 1,2 7-15,1-1-1,0 1 1,-1-1 0,1 1-1,0-1 1,-1 1 0,1-1-1,0 1 1,0-1 0,0 0-1,-1 1 1,1-1-1,0 0 1,0 1 0,0-1-1,0 1 1,0-1 0,0 0-1,0 1 1,0-1-1,0 1 1,1-1 0,-1-1-1,1-3-101,-1 5 92,0 0 0,0 1 0,0-1-1,0 0 1,0 0 0,0 0 0,0 0-1,-1 0 1,1 0 0,0 0 0,0 0 0,0 0-1,0 0 1,0 0 0,0 0 0,0 0-1,0 0 1,0 0 0,-1 0 0,1 0 0,0 0-1,0 0 1,0 0 0,0 0 0,0 0-1,0 0 1,0 0 0,0 0 0,0 0 0,-1 0-1,1 0 1,0 0 0,0 0 0,0 0-1,0 0 1,0-1 0,0 1 0,0 0 0,0 0-1,0 0 1,0 0 0,0 0 0,0 0-1,0 0 1,0 0 0,-1 0 0,1 0 0,0-1-1,-5 12-76,4-10 57,-57 103 239,29-56 133,18-31-167,-1 0 0,-16 18 0,-7 8-18,31-36-185,-5 5 406,5-14-185,-1-6-124,4 3-72,0 0 0,1 0 0,-1 0 0,1 0 0,1 0 0,-1 0 0,1 0 0,1-9 0,2-9 45,0-10-11,2 0 1,18-59-1,-1 10 455,-22 79-471,-1-1 53,1 0-1,0 0 1,1 0-1,-1 0 1,1 0 0,-1 0-1,1 0 1,1 0-1,2-4 1,-3 9-68,-1 0 0,1 1 1,-1-1-1,1 1 1,-1-1-1,0 1 0,1 0 1,-1-1-1,1 4 0,0-2 10,19 31 110,-2 2-1,17 42 0,8 15-89,10-7 109,-50-81-148,-2-2 57,0-1 1,0 1-1,-1 0 0,1 0 0,-1 0 0,1-1 0,-1 1 0,0 0 0,1 4 0,-2-6-41,0-1-1,0 0 1,0 1-1,-1-1 1,1 1-1,0-1 1,0 0-1,0 1 1,0-1 0,0 0-1,0 1 1,-1-1-1,1 0 1,0 1-1,0-1 1,-1 0-1,1 1 1,0-1 0,0 0-1,-1 0 1,1 1-1,0-1 1,-1 0-1,1 0 1,-1 1-1,-1-1 5,1 1 0,-1 0-1,0-1 1,0 0-1,0 1 1,0-1 0,1 0-1,-4 0 1,-2-1-43,0 1-1,0-2 1,-14-3 0,-13-2-93,-8 4-391,14 2-5590,42 10-4894,5 1 7875,14 11-2322</inkml:trace>
</inkml:ink>
</file>

<file path=ppt/ink/ink1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2.84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12 2496,'-18'-12'1120</inkml:trace>
</inkml:ink>
</file>

<file path=ppt/ink/ink1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4.0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12 2656,'6'-12'21477,"-4"28"-19787,-2 459 225,-2-439-1804,0-28-118,2 0 0,-1 1-1,1-1 1,1 14-1,0-15 55,0 1-1,-1-1 1,0 10-1,-1-3-125,1-14 143,5-8 101,6 0-147,0 1-1,1 1 0,0-1 1,0 2-1,0 0 0,1 0 1,19-4-1,-13 6 31,-1 1 0,1 1 0,-1 0 0,20 3 0,24-1 176,-60-1-267,-9 4-3723</inkml:trace>
</inkml:ink>
</file>

<file path=ppt/ink/ink1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4.51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 4 6880,'-36'0'4334,"25"0"86,0 0 3807,34 9-7091,-10-6-859,1 1 0,12 6 0,19 5 28,-20-9-133,0-1 1,0-1 0,0-2 0,28 0 0,-31-2-248,-11-4-44,-9 1-10,-2 1-39,1 0-548,0 0-1,-1 0 1,1 0 0,-1 0-1,0 0 1,1 0 0,-1 0-1,0-1 1,0 1 0,0 0-1,0 0 1,-1 0 0,1 0-1,-1-1 1,1 1 0,-1 0-1,0 0 1,-1-2 0,-5-8-2356</inkml:trace>
</inkml:ink>
</file>

<file path=ppt/ink/ink1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4.9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 35 3968,'-2'0'3022,"9"4"1694,-5-2-4199,1-1-1,-1 1 1,1-1 0,0 0-1,0 0 1,0 0-1,-1 0 1,1 0-1,0 0 1,0-1-1,0 0 1,6 1 0,17 2 1716,-13-1-1949,0 0 0,1-1 0,-1 0 0,0-1 0,1 0-1,-1-2 1,0 1 0,19-6 0,-11 0-777,25-16-15105,-33 16 13940,10-7-1755</inkml:trace>
</inkml:ink>
</file>

<file path=ppt/ink/ink1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5:55.82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370 1 3392,'-13'0'1564,"-22"5"-1,21-2 2719,-24 0-1,26-2-3557,1 1 1,0 0-1,0 1 0,0 0 0,0 0 1,1 1-1,-1 1 0,1 0 0,-12 7 1,13-5-506,0 0-1,0 0 1,1 1 0,0 0 0,1 0 0,-1 1 0,2 0 0,-1 0 0,1 1 0,0 0 0,-7 18 0,2 2 349,0 1-1,-10 57 1,17-74-494,2 1 0,0-1 1,0 1-1,2-1 0,0 1 0,0-1 0,1 1 0,1-1 0,5 20 1,-6-29-64,1-1 0,0 1 1,1-1-1,-1 1 0,1-1 1,0 0-1,0 0 1,0 0-1,0-1 0,1 1 1,-1-1-1,1 1 0,0-1 1,0 0-1,0-1 1,1 1-1,-1-1 0,1 0 1,-1 0-1,1 0 0,0 0 1,6 0-1,7 2 7,0-1 0,1-1 0,-1 0 0,34-3 0,-3-1 84,-1-2-1,1-2 0,77-21 1,-119 24-98,0 1 0,-1-1-1,0-1 1,0 1 0,0-1 0,0 0 0,0 0 0,7-8-1,-6 5-14,0-1 0,0 0 0,0 0 0,10-18-1,-15 20-3,1 0-1,-1 0 0,0 0 0,0 0 1,-1 0-1,1-1 0,-2 1 0,1-1 1,-1 1-1,0-12 0,-2 1 10,0 0 0,-9-29-1,7 34 14,0-1-1,-1 1 0,-1 0 0,0 0 0,-1 1 0,0-1 1,0 2-1,-1-1 0,-1 1 0,0 0 0,0 1 0,-1 0 1,0 0-1,-1 1 0,0 1 0,-16-9 0,11 7-134,0 1-1,-1 1 0,0 1 0,0 0 1,-1 2-1,0-1 0,1 2 0,-1 1 1,-1 0-1,1 1 0,-26 2 1,35 0-509,0 0 1,-14 5-1,20-5 112,0-1-1,1 1 1,-1 0-1,1 0 1,-1 0-1,1 1 1,0-1-1,0 1 1,-1-1-1,1 1 0,0 0 1,-3 3-1,5-4 396,0-1 0,-1 0 0,1 1 0,0-1 0,0 0 0,0 1 0,0-1 0,0 0 0,0 1 0,-1-1 0,1 1 0,0-1 0,0 0 0,0 1 0,0-1 0,1 1 0,-1-1 0,0 0 0,0 1 0,0-1 0,0 1 0,0-1 0,0 0 0,1 1 0,-1-1 0,0 0 0,0 1 0,0-1 0,1 0 0,-1 1 0,0-1 0,0 0 0,1 0 0,-1 1 0,1-1 0,14 9-4488,-13-8 3618,25 11-3250,0-4 1871</inkml:trace>
</inkml:ink>
</file>

<file path=ppt/ink/ink1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4.4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 1984,'-1'7'15525,"3"27"-14197,1-19-872,4 16 539,-2 1-1,2 49 1,-6-77-961,-1-1 1,0 0 0,1 1-1,0-1 1,-1 1 0,1-1-1,1 0 1,-1 0 0,0 0-1,1 1 1,0-1 0,0-1-1,2 4 1,-3-5 514,17-5-357,-12 3-156,1 0 1,-1 1-1,1 0 0,0 0 0,-1 0 0,1 1 0,-1 0 0,1 0 0,-1 1 0,11 3 0,-4-1-65,353 127 543,-336-119-494,246 85 10,11 5 948,-253-86-650,-1 1 0,36 25 1,-60-36-280,2 1-21,0 1-1,0 0 1,-1 1-1,0 1 1,12 14 0,-20-23-1186,-12-31-16681,-12-8 13391</inkml:trace>
</inkml:ink>
</file>

<file path=ppt/ink/ink1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5.7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87 0 2144,'4'4'7689,"-3"6"-2527,-2-3-5571,-6 7 1081,0 1-1,-2-1 0,-12 17 0,7-11 73,2 3-23,11-19-686,-1 0 1,0 0-1,0 0 1,-1 0-1,-4 6 1,4-5 318,9 1 444,-6-6-436,18-11 145,-13 6-483,-1-1 0,0 1 0,0-1 0,-1 0 0,1 0 0,-1 0 0,-1 0 0,5-14 0,6-13-112,-4 6 17,-8 23 162,0 0-1,1 0 1,-1 0 0,1 0 0,0 0 0,0 0 0,0 1 0,5-7 0,-5 12 97,-1 1 0,1-1 0,0 1 0,-1 0 1,0 0-1,2 4 0,3 10 178,0-1 0,2 0 0,8 16-1,2 0-255,-17-28-45,1 0 0,0 0 0,-1 0 0,0 0 0,1 7 0,-2-10-38,0 0 0,-1 0 1,1 0-1,-1 0 0,1 0 1,-1 0-1,0 0 1,1 0-1,-1-1 0,0 1 1,0 0-1,0 0 1,0-1-1,0 1 0,1 0 1,-1-1-1,0 1 0,0-1 1,0 1-1,-1-1 1,1 1-1,0-1 0,0 0 1,-2 1-1,-2 0 22,0 0 0,0 0-1,0 0 1,-7 0 0,-28 2-62,4-1-3105,35-2 2699,0 0-1,0 0 1,0 0 0,0 0-1,0 0 1,0 0 0,0 0-1,0 1 1,0-1 0,0 0-1,0 0 1,0 1 0,0-1-1,0 1 1,-1 0 0,0 7-2610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6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0 423 4064,'5'1'1757,"-4"0"-1585,0-1 0,0 1-1,1-1 1,-1 0 0,0 0-1,0 1 1,0-1 0,0 0-1,1 0 1,-1 0-1,0 0 1,0 0 0,0 0-1,0-1 1,1 1 0,-1 0-1,0-1 1,0 1 0,0 0-1,0-1 1,0 1 0,0-1-1,2-1 1,2-1 465,13-6 635,-1-2-1,0 0 0,24-21 1,-10 1-553,-1 0 0,26-38 1,45-79 337,-100 146-1085,1 0 0,-1 0 0,1 0 0,-1 1-1,1-1 1,-1 0 0,5-2 0,-6 4 24,0 0-1,0 0 1,0 0 0,0-1 0,1 1 0,-1 0 0,0 0 0,0 0 0,0 0-1,1 0 1,-1 0 0,0 0 0,0 0 0,0 0 0,0 0 0,1 0 0,-1 0 0,0 0-1,0 0 1,0 0 0,1 0 0,-1 0 0,0 0 0,0 0 0,0 1 0,0-1-1,1 0 1,-1 0 0,0 0 0,0 0 0,0 0 0,0 0 0,1 1 0,1 11-121,-4 34 123,-1 1 1,-3-1-1,-2-1 1,-2 0-1,-2 0 1,-17 43-1,-133 430 1282,156-499-1253,5-11 313,-1-1-1,0 0 1,-1 1 0,0-1 0,0 0 0,-6 9-1,9-16-316,0 0-1,0 0 0,0 0 0,0 0 1,0 0-1,0-1 0,0 1 1,0 0-1,0 0 0,0 0 0,0 0 1,0 0-1,0 0 0,0 0 1,0 0-1,-1 0 0,1 0 0,0 0 1,0 0-1,0 0 0,0 0 1,0 0-1,0 0 0,0 0 0,0 0 1,0 0-1,0 0 0,0 0 0,0 0 1,0 0-1,0 0 0,0 0 1,0 0-1,-1 1 0,1-1 0,0 0 1,0 0-1,0 0 0,0 0 1,0 0-1,0 0 0,0 0 0,0 0 1,0 0-1,0 0 0,3-11 527,20-69 32,57-135-378,-10 79-63,-33 66-88,89-218-234,-51 109-303,-73 174 395,1 1 1,-1-1-1,1 0 0,6-6 1,-9 10 82,1 1 0,-1-1 0,1 1 0,-1-1 1,1 1-1,-1-1 0,1 1 0,-1-1 0,1 1 1,-1 0-1,1-1 0,-1 1 0,1 0 1,0 0-1,-1 0 0,1-1 0,0 1 0,-1 0 1,1 0-1,-1 0 0,1 0 0,0 0 0,-1 0 1,1 0-1,0 0 0,-1 0 0,1 0 0,0 1 1,-1-1-1,1 0 0,0 0 0,-1 0 1,1 1-1,-1-1 0,1 0 0,-1 1 0,1-1 1,-1 1-1,1-1 0,-1 1 0,1-1 0,-1 1 1,1-1-1,-1 1 0,0-1 0,1 1 0,-1-1 1,0 1-1,1 0 0,-1 0 0,3 5-18,0 0-1,-1 0 1,0 0 0,0 0-1,0 0 1,0 0-1,0 11 1,1 51-8,-2-43 29,-1 77 44,-1-86 24,0 0 1,-1 1 0,-1-1-1,-6 18 1,6-27-24,0-1 1,0 0-1,0 0 0,-7 9 1,5-8 7,4-4-28,-1-1 1,0 1-1,0-1 0,-1 1 1,1-1-1,0 0 0,-1 0 1,1 0-1,-1 0 0,1 0 1,-1-1-1,0 1 0,-4 1 1,3-2 14,0 0 0,0-1 1,0 1-1,0-1 1,0 1-1,0-1 0,0 0 1,0-1-1,0 1 0,-6-2 1,-1-1-15,1-1 0,-1-1 0,1 1 0,0-1 0,0-1 0,-11-8 0,10 7-80,11 7 55,0 0 0,-1 0 0,1 0 0,-1 0 0,1-1 0,0 1 0,-1 0 0,1 0 0,0-1 1,-1 1-1,1 0 0,0 0 0,0-1 0,-1 1 0,1 0 0,0-1 0,0 1 0,-1 0 0,1-1 1,0 1-1,0-1 0,0 1 0,0 0 0,0-1 0,-1 1 0,1-1 0,0 1 0,0 0 0,0-1 1,0 0-1,1 1-8,-1 0 0,1-1 0,-1 1 0,1 0 0,-1 0 0,0-1 0,1 1 0,-1 0 0,1 0 0,0 0 0,-1 0 0,1 0 1,-1 0-1,1 0 0,-1 0 0,1 0 0,-1 0 0,1 0 0,-1 0 0,1 0 0,-1 0 0,2 1 0,24 4-196,-8 0 201,1 0 0,0-2 0,0-1-1,0 0 1,0-1 0,35-3 0,-21-6 52,0 0 1,0-2 0,39-18-1,-54 21 18,10-5-21,-1-1 1,0-2-1,0 0 0,-2-2 0,0-1 0,-1-1 1,-1-1-1,-1-1 0,31-36 0,-50 53-40,12-13 4,-2 0 1,0 0-1,10-20 0,6-15-268,-27 45 27,-6 11 32,-7 15 73,-57 110-166,45-90 318,1 2 1,-31 83 0,52-119-8,0-1 1,0 1-1,0-1 1,1 0 0,0 1-1,0 0 1,0-1 0,0 1-1,2 7 1,-2-11 2,0 1 0,1-1 0,-1 1 0,1-1 0,-1 0 0,1 1 0,0-1-1,-1 0 1,1 0 0,0 0 0,0 1 0,0-1 0,0 0 0,0 0 0,0 0 0,0 0 0,0-1 0,1 1 0,-1 0 0,0 0 0,0-1 0,1 1 0,-1 0 0,0-1 0,1 0 0,-1 1 0,1-1 0,-1 0 0,1 0-1,-1 1 1,0-1 0,1 0 0,2-1 0,2 0 29,0 0 0,0 0 0,0-1 0,0 0 0,0 0 0,0 0 0,-1-1 0,1 1 0,-1-2 0,0 1 0,1 0 0,-2-1 0,1 0 0,8-8 0,-6 3-28,1 0 1,-1-1 0,-1 0 0,1 0-1,-2 0 1,0-1 0,5-11 0,10-38-56,20-103 0,-35 126-311,-3 31 99,-3 10 32,-2 17-11,-5 24 223,2-1 0,3 1 1,1 0-1,2 0 0,7 50 1,-6-91 26,-1 0 1,1-1-1,0 1 1,1 0-1,-1 0 1,1-1-1,-1 1 1,1-1-1,0 0 1,1 1-1,-1-1 1,5 5-1,-6-7-2,1 0-1,-1 0 1,0 0-1,1 0 0,-1 0 1,1 0-1,-1 0 0,1-1 1,-1 1-1,1 0 0,-1-1 1,1 1-1,0-1 1,-1 0-1,1 0 0,0 0 1,-1 0-1,1 0 0,0 0 1,-1 0-1,1 0 1,0 0-1,-1-1 0,1 1 1,-1-1-1,1 1 0,-1-1 1,1 0-1,-1 0 0,1 1 1,2-3-1,8-8 65,0 0 0,0-1 0,-1 0 0,-1 0 0,16-26-1,-11 18-56,59-106-130,-18 28 144,-44 77 0,-10 16-81,1 0 0,0 0 0,0 0-1,0 1 1,1-1 0,5-5 0,-2 7-277,-5 7 167,-4 12 62,1-13 53,-3 22 32,-10 76-42,13-90 43,0 1-1,2 0 0,-1 0 1,1 0-1,1 0 1,4 16-1,-5-26 23,-1 0 1,1 0-1,0 0 0,0 1 0,0-1 0,0 0 0,0 0 0,1 0 0,-1-1 1,0 1-1,1 0 0,-1 0 0,1-1 0,0 1 0,2 1 0,-1-2 6,-1 0 0,0 0-1,1 0 1,-1-1 0,1 1-1,-1-1 1,1 1 0,-1-1-1,1 0 1,-1 0 0,1 0-1,-1 0 1,5-2 0,3 0-20,0 0 1,0-1-1,0-1 1,-1 1-1,1-2 1,-1 1-1,0-1 1,0-1-1,12-9 1,4-7 88,37-40 0,-41 39-158,0 2 0,29-23 0,-49 43 48,0 1 1,0-1-1,0 1 1,-1-1-1,1 1 1,0-1-1,0 1 1,0-1-1,0 1 1,0 0-1,0-1 1,0 1 0,0 0-1,0 0 1,0 0-1,0 0 1,0 0-1,1 0 1,-1 0-1,0 0 1,0 1-1,0-1 1,0 0-1,0 0 1,0 1-1,0-1 1,-1 1 0,1-1-1,0 1 1,0-1-1,0 1 1,0 0-1,0-1 1,-1 1-1,1 0 1,0 0-1,-1 0 1,1-1-1,0 1 1,-1 0-1,1 0 1,0 2 0,2 2-21,-1 1 1,1 0-1,-1 0 1,-1 0-1,3 10 1,7 59 88,-5-34 65,13 54 1,-15-81-39,0-1-1,1 0 1,1 0 0,7 14 0,-11-24-28,0 0 0,0 1 1,1-1-1,0 0 0,-1 0 0,1-1 0,0 1 0,5 3 0,-6-5-26,0 0 0,0 0 0,0 0 0,0 0 0,0 0 1,0-1-1,1 1 0,-1-1 0,0 1 0,0-1 0,1 0 0,-1 0 0,0 0 0,1 0 0,3-1 1,7-1 167,-9 2-941,0-1 0,-1 0 0,1 1-1,0-1 1,6-3 0,-9 4 397,0-1 0,-1 0 1,1 1-1,0-1 0,0 1 0,0-1 0,-1 0 0,1 0 1,0 0-1,-1 1 0,1-1 0,-1 0 0,1 0 0,-1 0 1,1 0-1,-1 0 0,1 0 0,-1 0 0,0 0 1,0 0-1,0 0 0,1 0 0,-1 0 0,0 0 0,0-1 1,0-15-2742</inkml:trace>
</inkml:ink>
</file>

<file path=ppt/ink/ink1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7.4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162 191 1056,'-13'-20'1883,"12"13"12,1-1 1,-1 0 0,-3-10-1,-17-46 3268,16 50-4128,1 3-401,-9-23 2663,11 28-1137,3 13-1280,1 16-420,1-1 0,0 0 0,12 34 0,-2-11-154,19 79 556,-22-76-489,6 30-234,-14-56 50,5 65 155,-7-86-335,0-1-1,0 1 1,-1-1-1,1 1 0,0 0 1,0-1-1,-1 1 1,1-1-1,0 1 1,-1 0-1,1-1 1,0 1-1,-1-1 1,1 1-1,-1-1 1,1 0-1,-1 1 0,1-1 1,-1 1-1,1-1 1,-1 0-1,1 1 1,-1-1-1,1 0 1,-1 0-1,0 0 1,1 1-1,-2-1 1,-23 4 47,9-1-38,-8 2-27,-1-2 0,1 0-1,-46-2 1,66-1 35,4 0 108,19 0-486,46-3 715,107-20 0,-155 21-375,2-2 7,11-1-32,-25 3-166,8-18-16500,-13 18 16020,0-9-4986</inkml:trace>
</inkml:ink>
</file>

<file path=ppt/ink/ink1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8.0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 3648,'-9'1'13850,"11"1"-13600,0 0 1,-1 0-1,1 0 0,0 0 1,0 0-1,1 0 0,-1-1 0,0 1 1,1-1-1,-1 0 0,0 0 0,1 0 1,0 0-1,-1 0 0,1 0 1,4 0-1,8 1 162,-1 0 0,15-1 0,-8 0-26,168 1 1218,-101-3-1565,-69 0-33,0 0-1,20-4 1,-8-2-2370,-8 13-14181,-21-4 15571</inkml:trace>
</inkml:ink>
</file>

<file path=ppt/ink/ink1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8.68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29 3808,'-18'0'16469,"19"1"-16011,3 0-248,1 0-1,-1 0 0,0 0 0,1-1 1,-1 1-1,1-1 0,-1 0 0,1 0 0,-1-1 1,1 1-1,3-2 0,25-1 774,46-1-79,119-20 0,-153 23-2835</inkml:trace>
</inkml:ink>
</file>

<file path=ppt/ink/ink1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09.2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8 2976,'0'0'18997,"1"1"-18469,1 1-476,0-1 1,0 0-1,0 0 0,0 0 1,0 0-1,0 0 1,0 0-1,0-1 1,1 1-1,-1-1 1,0 1-1,3-1 1,32 1-38,-29-1 8,16-1 181,26-4 0,-26 1-235,27 1 0,-7-1 118,-3 1-3027,-13 4-3918,-26-1 6178,1 1 1,0 0 0,-1-1 0,1 1 0,-1 0 0,0 0 0,1 1 0,-1-1 0,0 0 0,0 1 0,4 3-1,6 13-2722</inkml:trace>
</inkml:ink>
</file>

<file path=ppt/ink/ink1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10.5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4 181 3136,'-3'7'2014,"3"-6"-1424,0-1 0,0 1 0,0 0 1,0 0-1,1-1 0,-1 1 0,0 0 0,1 0 0,-1-1 1,1 2 1179,1 0-1180,10 8 5801,-4-6-7704,-6-4 1411,0 0-1,1 0 1,-1 0-1,0 0 1,1 0 0,-1 0-1,0-1 1,1 1-1,-1-1 1,0 0 0,0 1-1,1-1 1,-1 0-1,0 0 1,0-1 0,0 1-1,0 0 1,0-1-1,-1 1 1,1-1 0,0 1-1,-1-1 1,1 0-1,-1 0 1,1 0 0,-1 0-1,0 0 1,1-2-1,3-4 41,-1-1 1,-1 0-1,0 1 0,0-2 0,3-14 0,7-60 662,-13 56-283,0 27-282,0 16 165,-5 271 1893,5-96-1173,0-189-1035,-13 17-58,11-16-26,0 0 0,0 0 1,0 0-1,-1 0 0,1 0 0,-1-1 0,1 1 1,-1-1-1,0 0 0,1 1 0,-1-1 1,-3 0-1,-4 3 70,16-2 11,16-3 437,-17 0-405,0-1 0,0 0 0,0 0 0,6-4 0,-6 3-43,0 0 0,0 1-1,11-4 1,-1 1 86,-13 3-214,1 1 0,0 0 1,0 1-1,-1-1 0,1 0 1,5 0-1,-23 32-22001,1-19 17781</inkml:trace>
</inkml:ink>
</file>

<file path=ppt/ink/ink1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57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3712,'0'1'3652,"4"14"3035,10 50-5869,-10-18-253,11 64 166,-6-38 1466,-4-94-2066,4-41 1,0-1 101,-6 50-167,-1 1-18,0 0 0,1 0 1,1 0-1,0 1 1,0-1-1,1 1 1,12-19-1,-16 29-31,0-1 0,0 1-1,0-1 1,0 1 0,0 0-1,0 0 1,0-1 0,1 1-1,-1 0 1,0 0-1,1 0 1,-1 1 0,1-1-1,-1 0 1,1 0 0,0 1-1,-1-1 1,1 1 0,-1-1-1,4 1 1,-3 0 15,-1 0 0,1 1 0,-1-1-1,1 1 1,-1-1 0,1 1 0,-1 0 0,0-1 0,1 1 0,-1 0 0,0 0 0,1 0-1,-1 0 1,0 0 0,0 0 0,0 1 0,2 1 0,1 4 64,0 0 1,0 0 0,-1 0-1,0 0 1,0 0-1,-1 1 1,3 10-1,-2 9 292,0 0-1,-3 30 1,22-98-273,32-44-1,-45 73-155,1 1 0,0 0 0,13-10 0,-17 15 13,-5 5 27,0 0 1,0 0-1,0 0 0,1 0 0,-1 0 0,0 0 0,0 1 0,0-1 0,1 0 1,-1 1-1,0-1 0,1 1 0,-1 0 0,1-1 0,-1 1 0,0 0 0,1 0 1,-1 0-1,1 0 0,2 0 0,-2 0 26,-1 1 0,1 0-1,0 0 1,-1-1 0,1 1 0,-1 0 0,1 0 0,-1 1 0,1-1-1,-1 0 1,0 0 0,1 1 0,-1-1 0,1 2 0,2 4 94,1 0 0,-2 1 0,1-1 1,-1 1-1,0-1 0,2 11 1,-3-8-26,5 14 52,-2 0 0,3 33 1,-3 3 166,0 29-178,-4-88-259,-1 0-1,-1 1 1,1-1 0,0 0-1,0 0 1,0 1 0,-1-1-1,1 0 1,0 0-1,-1 0 1,1 0 0,-1 0-1,0 0 1,1 1 0,-1-1-1,0-1 1,1 1 0,-3 2-1</inkml:trace>
</inkml:ink>
</file>

<file path=ppt/ink/ink1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6:59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146 646 2912,'1'0'91,"-1"0"0,0 0 0,1 0 0,-1 0 0,7-4 5416,-7 4-5355,0 0 0,0 0 0,0 0 0,0-1 0,0 1 0,0 0 0,0 0 0,0-1 0,0 1-1,0 0 1,2-2 1975,-2 1-1975,0 1 0,0 0 0,0 0 0,1 0 0,-1 0 0,0 0-35,0-1 0,0 1 1,0 0-1,-1-1 0,1 1 1,0 0-1,0 0 1,0 0-1,0-1 0,-1 1 1,1 0-1,0 0 0,0-1 1,0 1-1,-1 0 1,1 0-1,0 0 0,0 0 1,-1 0-1,1-1 1,0 1-1,-1 0 0,1 0 1,0 0-1,0 0 0,-1 0 1,1 0-1,0 0 1,-1 0-1,1 0 0,0 0 1,0 0-1,-1 0 0,1 0 1,0 0-1,-1 0 1,-11 3 1213,-24 20 61,29-18-1302,1 0-1,-1 1 1,1-1-1,1 1 1,-1 0 0,1 1-1,0-1 1,0 1 0,1 0-1,-4 9 1,2-4-112,0 1 0,2 1 0,-1-1-1,2 0 1,-4 18 0,6-22 18,-1 1 20,1-1 0,0 20 0,1-27-2,0 0 0,0 0 0,0 0 0,0 0 0,1-1 0,-1 1-1,1 0 1,-1 0 0,1-1 0,-1 1 0,1 0 0,0-1 0,0 1-1,0-1 1,0 1 0,0-1 0,0 1 0,1-1 0,-1 0-1,0 1 1,1-1 0,2 2 0,-4-3-7,1 0 1,0 1-1,0-1 0,0 0 1,0 0-1,0 0 0,0 1 0,0-1 1,0 0-1,0 0 0,0 0 1,0-1-1,0 1 0,0 0 1,0 0-1,0-1 0,0 1 1,0 0-1,0-1 0,-1 1 1,1-1-1,0 1 0,0-1 0,0 1 1,-1-1-1,1 1 0,0-1 1,0 0-1,0-1 0,3-2 51,-1 0-1,0-1 1,-1 1-1,4-7 1,2-7 9,-1-1 1,0 0-1,-2-1 1,0 1-1,2-22 1,0 3 37,-3 24-20,-2 13-147,-2 7-114,2 12 241,0-1 0,1 1 0,0-1 0,10 26 0,-10-35-9,0 0-1,0 0 1,1-1-1,5 10 1,-8-17-63,-1 1 1,0-1-1,1 1 1,-1-1-1,1 0 1,-1 1-1,1-1 1,-1 0-1,1 1 1,0-1-1,-1 0 1,1 0-1,-1 0 1,1 0-1,-1 1 1,1-1-1,0 0 1,-1 0-1,1 0 1,-1 0-1,1 0 1,0 0-1,-1-1 1,1 1-1,-1 0 1,1 0-1,0-1 1,17-7-437,-15 7 262,104-63-2103,-43 25 2104,30-22 194,-28 18 346,-47 28-37,-14 9 81,-8 7 122,-9 8-387,0 0-1,0 0 1,1 2-1,1-1 1,-13 16-1,-42 66 263,53-74-401,-14 31 1,23-44 2,0 1 0,1 0 0,0 0 0,1 0 0,-1 0 0,1 1 1,0-1-1,0 0 0,1 12 0,0-15 17,0-1 0,1 0 0,-1 1 0,1-1 0,-1 1-1,1-1 1,0 0 0,0 1 0,0-1 0,0 0 0,1 0 0,-1 0 0,0 0 0,1 0 0,-1 0 0,1 0 0,0 0 0,0-1-1,0 1 1,0 0 0,0-1 0,0 0 0,0 0 0,0 1 0,0-1 0,4 1 0,-2-1 22,-1-1-1,1 1 1,0-1 0,0 1-1,0-1 1,0 0 0,0-1 0,0 1-1,0-1 1,-1 0 0,1 1-1,0-2 1,0 1 0,-1 0 0,7-4-1,-4 1 2,0 0-1,0 0 0,-1-1 0,1 0 0,-1 0 1,0 0-1,-1-1 0,8-9 0,26-52 207,-36 63-243,25-57-539,-27 61 525,0 0 1,0 0 0,0 0 0,0 0 0,0 1 0,0-1 0,1 0 0,-1 0-1,0 0 1,0 0 0,0 0 0,0 0 0,0 0 0,0 0 0,0 1-1,0-1 1,0 0 0,0 0 0,0 0 0,0 0 0,0 0 0,1 0-1,-1 0 1,0 0 0,0 0 0,0 0 0,0 0 0,0 0 0,0 1 0,0-1-1,0 0 1,1 0 0,-1 0 0,0 0 0,0 0 0,0 0 0,0 0-1,0 0 1,0 0 0,1 0 0,-1 0 0,0 0 0,0 0 0,0 0 0,0-1-1,0 1 1,0 0 0,0 0 0,1 0 0,-1 0 0,0 0 0,0 0-1,0 0 1,0 0 0,0 0 0,0 0 0,0 0 0,0 0 0,0-1 0,1 1-1,2 16-154,0 11 245,-1 1 0,-1 0 0,-2 0 0,0 0 1,-2 0-1,-12 50 0,11-67-59,1 0 0,-2 0 0,0 0 0,0-1 0,-1 0 0,0 0 0,-13 15 0,15-20 9,-1-1 0,0 0 1,0 0-1,0-1 0,0 1 1,-1-1-1,0 0 0,1-1 1,-1 1-1,0-1 0,0 0 1,0-1-1,-1 1 0,1-1 1,0 0-1,0-1 0,-1 0 1,1 0-1,0 0 0,-1 0 1,1-1-1,0 0 0,0-1 1,-1 0-1,1 1 0,1-2 1,-10-3-1,14 5-47,0 0 0,-1 0 0,1 0 0,0 0 0,0 0 0,0 0 0,0 0 0,0 0 0,0 0 0,0-1 0,0 1 0,0 0 0,1-1 0,-1 1 0,1 0 0,-1-1 0,1 1 0,-1-3 0,1 1-7,-1 1-1,1-1 1,1 0 0,-1 1-1,0-1 1,1 1 0,-1-1-1,1 1 1,0-1 0,1-2-1,3-5-5,0 0 0,1 0 0,1 1 0,7-9 0,-11 13 55,102-118-63,18-24 331,-112 131-217,2-2-21,0 0 0,1 0 0,1 1 0,1 1 0,23-19 0,-38 35-32,-1-1 0,1 0 0,0 0 0,0 1 0,0-1 0,0 1 0,0-1 0,0 1 0,0-1 0,0 1 0,0-1 0,0 1 0,0 0 0,0 0 0,1 0 0,-1 0 0,0-1 0,0 1 0,0 1 0,0-1 0,0 0 0,0 0 0,0 0 0,2 1-1,-2 0-12,0 0-1,0 0 0,0 0 0,0 0 1,-1 0-1,1 0 0,0 1 0,-1-1 1,1 0-1,-1 0 0,1 1 0,-1-1 1,1 0-1,-1 0 0,0 1 0,0-1 1,0 0-1,0 1 0,0-1 0,0 3 1,5 59 338,0 3-388,-3-51 184,1-31 199,1-2-289,1 2-78,1 1 0,1-1 0,1 1 1,0 1-1,1-1 0,0 1 0,1 1 1,16-17-1,-25 29 9,0-1 1,0 1-1,0 0 1,0 0-1,0 0 0,0 1 1,1-1-1,-1 0 1,0 0-1,0 1 1,1-1-1,-1 0 0,1 1 1,-1 0-1,0-1 1,1 1-1,-1 0 1,1-1-1,1 1 0,-1 1 4,-1-1 0,0 0 0,1 1-1,-1 0 1,0-1 0,0 1-1,1 0 1,-1-1 0,0 1 0,0 0-1,0 0 1,0 0 0,0 0-1,0 0 1,0 0 0,0 0 0,0 0-1,-1 1 1,1-1 0,1 2 0,6 15 90,8 20 0,-10-20-41,16 27 0,-19-40-38,0 0-1,0-1 0,0 1 1,1-1-1,-1 0 0,1 0 0,0 0 1,1-1-1,-1 1 0,6 3 1,-6-6 20,0 1 1,1 0 0,-1-1-1,0 0 1,1 0 0,-1 0 0,1 0-1,-1-1 1,1 0 0,-1 0 0,1 0-1,-1-1 1,1 1 0,-1-1 0,1 0-1,-1 0 1,1-1 0,6-3 0,2 0 7,0-2 0,-1 0 1,0 0-1,17-15 1,-18 13-27,0-1 1,-1 0 0,0-1 0,-1 0 0,0 0 0,-1-1 0,0 0-1,-1-1 1,9-21 0,-16 33-15,1-1-1,-1 1 1,1 0 0,-1 0-1,0 0 1,0-1 0,0 1-1,0 0 1,0 0 0,0-1-1,0 1 1,0 0 0,0 0-1,0 0 1,-1-1 0,1 1-1,-1 0 1,0-2 0,1 2 0,-1 1 1,1 0 0,-1-1 0,1 1-1,0-1 1,-1 1 0,1 0 0,-1-1 0,1 1-1,-1 0 1,1 0 0,-1-1 0,0 1-1,1 0 1,-1 0 0,1 0 0,-1-1-1,1 1 1,-1 0 0,0 0 0,1 0 0,-1 0-1,1 0 1,-1 0 0,1 1 0,-1-1-1,0 0 1,1 0 0,-1 0 0,1 0 0,-1 1-1,1-1 1,-1 0 0,1 0 0,-1 1-1,1-1 1,-1 1 0,1-1 0,-1 1 0,-3 2-2,1 0 0,0 0 0,0 0 1,0 1-1,0 0 0,1-1 1,-1 1-1,1 0 0,0 0 1,0 0-1,1 0 0,-1 1 1,1-1-1,0 0 0,0 1 0,0-1 1,0 1-1,1-1 0,0 9 1,0-7-2,0 0 1,1 0 0,0-1 0,0 1 0,0 0-1,1-1 1,0 1 0,0-1 0,0 1 0,0-1-1,1 0 1,0 0 0,0 0 0,1 0-1,3 4 1,-5-7 26,0 0 0,0 0 1,0-1-1,0 1 0,0-1 0,0 1 0,0-1 0,1 0 0,-1 1 0,1-1 1,-1 0-1,1-1 0,-1 1 0,1 0 0,-1-1 0,1 0 0,0 1 0,-1-1 0,1 0 1,-1 0-1,1 0 0,0-1 0,-1 1 0,1-1 0,-1 1 0,1-1 0,-1 0 1,1 0-1,-1 0 0,1 0 0,-1-1 0,0 1 0,0-1 0,2-1 0,7-6 31,0 0 0,-1-1 0,-1-1-1,17-22 1,-25 32-55,27-38 155,34-59 1,-51 76-115,0 0 0,-2-1-1,0 0 1,9-43-1,35-273 373,-52 324-374,0 0 0,0 0 0,-1 0 0,-3-15 0,3 30-34,0 0 1,0 0-1,0 0 0,0 0 0,0 0 1,0 0-1,0 0 0,0 0 0,0 0 1,0 0-1,0 0 0,0 0 0,0 0 1,0 0-1,0 0 0,0 0 0,0 0 0,0 0 1,0 0-1,0 0 0,0 0 0,0 1 1,0-1-1,0 0 0,0 0 0,0 0 1,0 0-1,0 0 0,0 0 0,-1 0 1,1 0-1,0 0 0,0 0 0,0 0 1,0 0-1,0 0 0,0 0 0,0 0 1,0 0-1,0 0 0,0 0 0,0 0 1,0 0-1,0 0 0,0 0 0,0 0 1,0 0-1,0 0 0,0-1 0,0 1 0,-1 0 1,1 0-1,0 0 0,0 0 0,0 0 1,0 0-1,0 0 0,0 0 0,-3 9-60,-4 13 6,0 14 39,1 1-1,-1 50 0,9 74 187,2-125-75,14 63-1,0 3-191,-16-87-49,-2 0 0,0 21 1,-1-32-377,1 1 1,-1 0-1,1 0 0,-2-1 1,1 1-1,0-1 1,-1 1-1,0-1 1,0 1-1,-5 7 0,6-11 378,0 0-1,0 0 1,0 0-1,-1 0 1,1 0-1,0 0 1,0 0-1,-1-1 1,1 1-1,-1 0 1,1-1-1,-1 1 1,1-1-1,-1 0 1,1 1-1,-1-1 0,1 0 1,-1 0-1,1 0 1,-1 0-1,1 0 1,-1 0-1,1-1 1,-1 1-1,0 0 1,1-1-1,0 1 1,-1-1-1,1 0 1,-2 0-1,-5-3-930,1 0-1,0-1 0,0 0 1,-11-9-1,-3-4-2357,2 1 1137</inkml:trace>
</inkml:ink>
</file>

<file path=ppt/ink/ink1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0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5408,'-7'1'770,"4"-2"472,6-2-244,-3 3-910,7 0 5077,16 3-1801,8 0-1189,107 12 2266,-38-4-4285,-67-6-3713,1 5-9077,-21-5 9626</inkml:trace>
</inkml:ink>
</file>

<file path=ppt/ink/ink1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0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21 6048,'0'1'304,"0"-1"1,0 1 0,0 0-1,1 0 1,-1 0-1,0-1 1,0 1-1,1 0 1,-1 0 0,1-1-1,-1 1 1,0 0-1,1-1 1,0 1-1,-1-1 1,1 1 0,-1 0-1,1-1 1,0 1-1,-1-1 1,2 1-1,-1 0 63,0 0 0,0 0 0,0 0 0,0 0 0,0 0-1,0 0 1,0 0 0,0 0 0,0 0 0,1 3-1,1 3-44,0 0-1,0 0 0,-1 1 0,0-1 0,0 1 1,-1 0-1,0-1 0,0 10 0,-1 7-310,1-10-2002,-1 0 0,-2 15 0,0-23-1343</inkml:trace>
  <inkml:trace contextRef="#ctx0" brushRef="#br0" timeOffset="1">22 41 4224,'-9'-24'1920,"-1"19"-1664,7 2 1344,6 3-928,-3-3-128,0-2-352</inkml:trace>
</inkml:ink>
</file>

<file path=ppt/ink/ink1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0.8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 3328,'0'0'39,"0"0"0,0 1 0,0-1 0,0 1 1,0-1-1,0 0 0,0 1 0,0-1 0,0 1 0,1-1 0,-1 0 1,0 1-1,0-1 0,0 0 0,1 1 0,-1-1 0,0 0 0,1 1 1,-1-1-1,0 0 0,0 0 0,1 1 0,-1-1 0,1 0 0,-1 0 1,0 0-1,1 1 0,-1-1 0,0 0 0,1 0 0,-1 0 0,1 0 1,-1 0-1,15-3 12412,-15 3-12299,0 0 0,0 1 1,0-1-1,0 0 0,0 1 0,-1-1 0,1 0 1,0 1-1,0-1 0,0 0 0,0 1 1,0-1-1,0 0 0,-1 1 0,1-1 0,0 0 1,0 0-1,0 1 0,-1-1 0,1 0 1,0 0-1,0 1 0,-1-1 0,1 0 0,0 0 1,-1 0-1,1 0 0,0 1 0,-1-1 0,1 0 1,-8 5 188,1 1 1,0 0 0,0 1-1,1-1 1,0 1 0,0 0-1,1 1 1,0-1 0,-7 14-1,10-16-268,0-1-1,0 1 1,1 0 0,0-1-1,0 1 1,0 0 0,0 0-1,1 0 1,0 0 0,0 0-1,0 0 1,0 0-1,1 0 1,0-1 0,0 1-1,0 0 1,1 0 0,0-1-1,4 9 1,-5-9-75,1-1 0,0-1 1,0 1-1,0 0 0,0 0 0,0-1 1,1 1-1,-1-1 0,1 0 1,0 1-1,-1-1 0,1-1 0,0 1 1,0 0-1,0-1 0,1 1 0,-1-1 1,0 0-1,0 0 0,1 0 1,4 0-1,-4-1-248,0 0 0,0 0 0,0 0 1,-1-1-1,1 0 0,0 1 0,0-2 1,-1 1-1,1 0 0,-1-1 0,1 1 0,4-4 1,15-13-4135,0 3 1323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6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9 7808,'-50'-8'3520,"31"8"-3040,14 0-64,10 0-448,4 3 0,9-3-4352,5 5 2400</inkml:trace>
</inkml:ink>
</file>

<file path=ppt/ink/ink1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3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0 834 3072,'3'-4'10856,"13"-20"-9190,4-23-271,-10 21-770,23-41 0,-17 42-347,0 1-1,2 0 0,1 1 1,1 1-1,24-22 0,-14 16 205,-15 15 312,22-19 0,-36 32-770,-1-1 0,1 1 0,-1 0 0,1-1 0,-1 1 1,1-1-1,-1 1 0,1 0 0,-1 0 0,1-1 0,-1 1 0,1 0 1,0 0-1,-1 0 0,1 0 0,-1 0 0,1 0 0,0 0 0,-1 0 1,1 0-1,-1 0 0,1 0 0,0 0 0,-1 0 0,1 0 0,-1 0 1,1 0-1,-1 1 0,1-1 0,-1 0 0,1 1 0,-1-1 0,1 0 1,-1 1-1,1-1 0,-1 0 0,1 1 0,-1-1 0,1 1 0,-1-1 1,0 1-1,1-1 0,-1 1 0,0-1 0,0 1 0,1-1 0,-1 1 1,0 0-1,0-1 0,0 1 0,0-1 0,1 1 0,-1-1 0,0 2 1,1 6 29,0-1 1,-1 0-1,0 12 1,0-13 4,-2 30 323,-7 41-1,8-67-376,-2 1 87,1-1 229,6-17-83,7-18-184,42-90 54,-44 101-141,0 0-1,0 0 1,1 1 0,1 0 0,21-19-1,-31 31 34,0 0-1,0 0 1,0 0-1,0 0 1,0 0-1,0 1 1,0-1-1,1 0 1,-1 1-1,0-1 0,0 1 1,1-1-1,-1 1 1,0 0-1,0-1 1,1 1-1,-1 0 1,0 0-1,1 0 1,-1 0-1,0 0 1,1 0-1,-1 0 1,0 1-1,1-1 1,1 1-1,-1 0 21,-1 0 0,0 0-1,0 0 1,0 0 0,0 1-1,0-1 1,-1 0 0,1 0-1,0 1 1,0-1 0,-1 0 0,1 1-1,-1-1 1,1 1 0,-1-1-1,0 1 1,1-1 0,-1 1-1,0-1 1,0 1 0,0-1-1,0 1 1,-1 2 0,-2 13 243,0 0 0,-11 30 0,12-39-219,4-10 91,6-13-31,-2 7-119,-1 0-1,1 1 1,1-1 0,-1 1-1,1 1 1,1 0 0,9-8-1,-16 13 5,1 0-1,-1 0 1,0 0-1,1 1 1,-1-1 0,1 0-1,-1 1 1,0-1-1,1 1 1,-1-1-1,1 1 1,0 0 0,-1-1-1,1 1 1,-1 0-1,3 0 1,-3 0-3,0 1 1,0-1-1,0 1 1,0-1-1,0 1 0,0-1 1,0 1-1,0 0 1,0-1-1,-1 1 1,1 0-1,0 0 1,0-1-1,-1 1 0,1 0 1,0 0-1,-1 0 1,1 0-1,-1 0 1,1 0-1,-1 0 1,1 0-1,-1 0 0,0 2 1,2 5 42,-1 0 0,0 0 0,0 0 0,-1 0 0,0 0 0,-1 0 0,1 0 0,-3 8 0,1-6-14,1 1 0,0-1 0,1 1 0,0 10 0,0-20-11,0-1 1,0 1 0,0 0-1,1-1 1,-1 1-1,0 0 1,0-1-1,0 1 1,0-1 0,1 1-1,-1 0 1,0-1-1,1 1 1,-1-1 0,0 1-1,1-1 1,-1 1-1,1-1 1,-1 1-1,1-1 1,-1 1 0,1-1-1,-1 0 1,1 1-1,-1-1 1,1 0-1,0 1 1,-1-1 0,1 0-1,-1 0 1,1 1-1,0-1 1,-1 0-1,1 0 1,0 0 0,-1 0-1,1 0 1,0 0-1,-1 0 1,1 0-1,0 0 1,-1-1 0,2 1-1,3-2-6,-1 1 0,1-1-1,0 0 1,6-5 0,-8 6-17,41-23-171,1 3 1,1 1 0,91-26-1,-112 39 57,-24 7 127,-1 0 0,0 0 0,1 0 0,-1 0 1,0 0-1,0 0 0,1 0 0,-1 0 0,0 1 0,1-1 0,-1 0 1,0 0-1,0 0 0,1 0 0,-1 1 0,0-1 0,0 0 0,0 0 1,1 1-1,-1-1 0,0 0 0,0 0 0,0 1 0,0-1 0,0 0 1,1 0-1,-1 1 0,0-1 0,0 0 0,0 1 0,0-1 0,0 0 1,0 0-1,0 1 0,0 0 0,1 11-5,-1-12 4,-1 11 12,0 1 1,-1-1-1,-3 12 1,3-17 18,0 1 0,0 0 0,1 0 0,0 0 0,0 0 1,1 1-1,0-1 0,0 0 0,1 0 0,2 12 1,-2-16 16,0-1 0,0 0 0,0 0 0,0 1 0,0-1 0,0 0 1,1 0-1,-1 0 0,3 3 0,-3-4-26,0-1-1,0 0 1,0 1-1,-1-1 1,1 1-1,0-1 1,0 0-1,0 0 1,0 0-1,0 1 1,0-1-1,-1 0 1,1 0-1,0 0 1,0 0-1,0 0 1,0-1-1,0 1 1,0 0-1,0 0 1,-1-1-1,1 1 1,0 0-1,0-1 1,0 1-1,-1-1 1,1 1-1,1-2 1,3-1-1,-1 0 1,1-1 0,-1 0 0,0 0 0,0 0 0,-1 0 0,1-1 0,-1 1 0,4-9-1,-5 10 0,-1 0-1,1 1 1,-1-1-1,0 0 1,0-1-1,0 1 1,0 0-1,-1 0 1,1 0-1,-1 0 1,0 0-1,0-1 1,0 1-1,0 0 1,-1 0-1,1 0 1,-1 0-1,-1-4 1,0 1-23,1 4 11,1 1 0,-1-1 0,1 0 0,-1 0 0,0 1 0,0-1 0,0 0 1,0 1-1,0-1 0,0 1 0,0-1 0,-1 1 0,1-1 0,0 1 0,-1 0 0,1 0 0,-1 0 0,1 0 0,-1 0 0,0 0 0,0 0 0,1 0 0,-1 1 0,-3-2 1,-20-7-173,21 7 139,0 0-1,0 1 1,0-1-1,0 1 1,0 0-1,0 0 1,-5 0-1,10 0 41,0-1 1,0 1-1,0-1 0,1 1 0,-1-1 0,0 1 1,1 0-1,0 0 0,-1 0 0,4-2 1,9-2-35,1 0 1,0 1 0,0 1-1,0 0 1,1 1 0,-1 0-1,1 2 1,24 1 0,-38-1 43,0 0 0,-1 0 0,1 1 1,-1-1-1,1 1 0,-1-1 0,1 1 0,-1-1 0,1 1 1,-1 0-1,0 0 0,1 0 0,-1 0 0,0 0 1,1 0-1,-1 0 0,0 0 0,0 0 0,0 0 0,0 1 1,0-1-1,-1 0 0,1 1 0,0-1 0,-1 1 1,1-1-1,0 1 0,-1-1 0,0 1 0,1-1 0,-1 1 1,0-1-1,0 1 0,0 0 0,0 2 0,-1 5 103,0 1 0,-1-1-1,0 1 1,-5 15 0,3-14-125,3-6 104,-1-1 0,1 1 1,-1 0-1,-5 7 0,6-12-104,1-1-1,0 1 0,0-1 0,-1 1 0,1-1 0,0 1 1,0-1-1,0 1 0,0-1 0,0 0 0,0 1 0,0-1 1,0 1-1,0-1 0,0 1 0,0-1 0,0 0 1,0 1-1,0-1 0,0 1 0,0-1 0,1 1 0,-1-2 1,8-12-124,-6 11 116,3-6 1,1 0 1,0 1-1,0-1 0,1 1 1,1 0-1,-1 1 0,1 0 1,0 0-1,1 1 0,10-7 0,-18 13 10,0-1 0,-1 1 0,1 0 0,-1-1 0,1 1 0,-1 0 0,1 0 0,0-1 0,-1 1 0,1 0-1,0 0 1,-1 0 0,1 0 0,-1 0 0,1 0 0,0 0 0,-1 0 0,1 0 0,0 0 0,-1 0-1,1 0 1,-1 1 0,1-1 0,0 0 0,-1 0 0,1 1 0,0 0 0,0-1-2,-1 1 0,1 0 0,-1 0 0,1 0 0,-1 0 0,1 0 0,-1 0 0,1 0 0,-1 0 0,0 0 0,0 0 0,0 0 0,1 0 0,-1 2 0,-1 4 8,1-1-1,-1 1 0,-2 12 1,1-10 18,-2 2 46,2 0 0,0 1 0,-2 20 0,5-33-62,0 0 0,-1-1 0,1 1 0,0 0 0,-1 0 0,1 0 0,0 0 0,0 0 0,0 0 0,0 0 0,0 0 0,0 0 1,2 0-1,2-3 1,-3 2-5,17-15 45,24-16 0,-37 28-93,1 1-1,0 0 1,0 1-1,0 0 1,0 0-1,1 0 1,-1 1-1,11-2 1,-16 3 34,0 1 0,0 0 1,0 0-1,0 0 0,0 0 1,1 1-1,-1-1 0,0 0 1,0 1-1,0-1 0,0 1 1,0 0-1,-1 0 0,1 0 1,0 0-1,0 0 0,0 0 1,-1 0-1,3 2 0,1 3 50,0 0 1,0 0-1,0 0 0,3 8 0,-5-10-46,-1 1 0,1-1 0,-1 0-1,1 0 1,0 0 0,0-1 0,1 1-1,-1-1 1,1 0 0,0 0 0,0 0-1,0 0 1,6 3 0,-5-5 27,0 0 1,0 0 0,0-1-1,0 1 1,0-1-1,0 0 1,0-1 0,0 1-1,-1-1 1,1 0-1,0 0 1,0 0 0,0-1-1,-1 0 1,7-3-1,5-3-4,0-1-1,26-21 0,-40 29-8,-1-1 0,1 0 0,0 0 0,-1 1 0,0-1 0,1-1 0,-1 1 0,0 0 0,0 0 0,0 0 0,0 0 0,0-1 0,-1 1 0,2-5 0,-2 6-17,0 0 1,0 0-1,0 0 0,0 0 1,0-1-1,0 1 0,0 0 1,0 0-1,0 0 0,0 0 0,-1 0 1,1 0-1,0 0 0,-1 0 1,1-1-1,-1 1 0,1 0 1,-1 1-1,0-1 0,1 0 0,-1 0 1,0 0-1,0 0 0,1 0 1,-1 1-1,0-1 0,0 0 1,0 1-1,0-1 0,0 1 1,0-1-1,0 1 0,-2-1 0,2 1 10,-1 0-1,0 0 0,1 0 0,-1 0 1,1 0-1,-1 0 0,1 1 0,-1-1 0,1 1 1,0-1-1,-1 1 0,1-1 0,-1 1 1,1 0-1,0 0 0,0 0 0,-1 0 1,1 0-1,0 0 0,0 0 0,-1 1 0,0 1-12,0-1-1,0 0 1,0 0-1,0 1 1,1-1-1,-1 1 0,1 0 1,0-1-1,0 1 1,-1 3-1,1-2 3,1-1 0,0 1 0,0 0 0,0-1 0,1 1 0,-1 0-1,1-1 1,0 1 0,0-1 0,0 1 0,0-1 0,1 1 0,1 3 0,-2-6 17,0 1 1,0 0 0,0-1-1,0 1 1,0-1-1,0 1 1,1-1 0,-1 0-1,1 1 1,-1-1-1,1 0 1,-1 0 0,1 0-1,-1 0 1,1 0-1,0-1 1,0 1 0,-1 0-1,1-1 1,0 1 0,0-1-1,0 0 1,0 1-1,0-1 1,0 0 0,2 0-1,1-1 23,-1-1 1,1 1-1,0-1 0,-1 1 1,1-1-1,-1-1 0,8-4 1,29-23-104,-29 19 122,-8 8-53,0 0 0,-1 1 0,1-1-1,0 0 1,0 1 0,0 0 0,0 0 0,1 0 0,-1 1 0,1-1 0,-1 1 0,6-1-1,-10 3 4,1 0-1,-1-1 0,0 1 1,0-1-1,0 1 0,1 0 0,-1-1 1,0 1-1,0 0 0,0-1 1,0 1-1,0 0 0,0-1 0,0 1 1,0 1-1,0-1 3,-7 69 371,4-31-56,3-44-318,0 0 0,1 0-1,0 0 1,0 0 0,1 0 0,0 1 0,-1-1 0,6-8 0,24-36 21,-20 32-83,-10 16 55,-1 1 1,0-1-1,1 0 1,-1 0-1,1 1 0,0-1 1,-1 0-1,1 1 1,-1-1-1,1 0 1,0 1-1,0-1 1,-1 1-1,1-1 0,0 1 1,0 0-1,0-1 1,-1 1-1,1 0 1,0-1-1,1 1 1,-1 0-3,-1 0 0,1 1 0,0-1 1,-1 0-1,1 0 0,-1 1 0,1-1 1,-1 0-1,1 1 0,0-1 1,-1 1-1,0-1 0,1 1 0,-1-1 1,1 1-1,-1-1 0,1 1 1,-1-1-1,0 1 0,0 0 0,1 0 1,1 4-22,0 1 1,-1-1-1,1 0 1,-1 1-1,0 6 0,0-10 40,0 16 23,1 1 0,2-1 1,6 25-1,-9-39-24,1 0-1,-1 0 1,1 0 0,-1 0 0,1-1 0,0 1 0,0-1-1,1 1 1,-1-1 0,1 0 0,0 0 0,0 0 0,0 0-1,0 0 1,0-1 0,1 0 0,-1 1 0,1-1 0,-1 0-1,1-1 1,7 3 0,-5-3 16,-1 0 0,1-1 0,0 0-1,-1 0 1,1-1 0,-1 1 0,1-1 0,-1 0 0,1-1-1,8-3 1,3-1 6,31-19 0,-24 11 26,-2-2 0,0 0-1,0-2 1,-2 0 0,0-1-1,-1-2 1,20-27 0,-25 27 34,0-1 1,-2-1-1,0 0 1,-2-1-1,14-45 1,-10 16 89,11-91 1,-16 37-100,-8 94-106,-1 13 25,0-1 0,0 1 1,0 0-1,0 0 0,0 0 0,0 0 0,0 0 0,0 0 0,0 0 1,0-1-1,0 1 0,0 0 0,-1 0 0,1 0 0,0 0 0,0 0 1,0 0-1,0 0 0,0-1 0,0 1 0,0 0 0,0 0 1,0 0-1,0 0 0,0 0 0,0 0 0,-1 0 0,1 0 0,0 0 1,0 0-1,0 0 0,0 0 0,0 0 0,0 0 0,0 0 1,-1 0-1,1-1 0,0 1 0,0 0 0,0 0 0,0 0 0,-1 1-2,0 1-1,0-1 1,0 0-1,0 0 1,0 0 0,0 0-1,0 1 1,1-1-1,-1 0 1,0 0-1,1 1 1,-1 1-1,-6 17 14,2 0 0,0 0 0,-4 33-1,1 67 42,7-112-50,1 18 17,0 0 0,2 0 0,6 27 0,22 75-490,6-32-2440,-33-87 1621,0 0 1,0-1-1,7 12 0,-7-15-1111,0-1-1,1 1 1,6 7-1,-14-21-3746,-5-8 2901</inkml:trace>
</inkml:ink>
</file>

<file path=ppt/ink/ink1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26 10400,'-17'-9'3840,"26"9"-2976,14-3-256,-7-2 2335,21 5-1727,13-3 576,3-2-1056,-3 5-544,5 5-128,-10-5-288,-6 0 128,1 8-3136,-3-1 1792,-1-2-5343,-1 6 3807,-3 1-1728</inkml:trace>
</inkml:ink>
</file>

<file path=ppt/ink/ink1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7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3 477 3968,'-2'-2'1456,"9"15"5120,-6 3-2070,1-15-4372,0 0 0,-1 0 1,1-1-1,0 1 0,0 0 0,0-1 0,-1 0 0,1 1 0,0-1 0,0 0 1,0 0-1,0 0 0,0 0 0,0 0 0,0-1 0,-1 1 0,1 0 1,0-1-1,0 1 0,0-1 0,-1 0 0,1 0 0,0 0 0,-1 0 0,1 0 1,0 0-1,-1 0 0,1 0 0,-1-1 0,2-1 0,5-6 111,0 0 0,-1-1 1,12-19-1,-10 15 56,44-81 10,-22 36-297,49-98 523,-47 90-220,-29 60-179,-2 4-66,0-1-1,-1 1 1,1-1 0,-1 1 0,1-1-1,-1 1 1,0-1 0,0-5 0,-10 30-62,-8 33-40,-13 76-1,19-76 87,10-46-66,-12 62 233,12-61-210,0 0 1,1 0-1,0 0 1,1 0-1,3 16 0,-4-23-6,1 1 0,0-1 0,0 0-1,0 1 1,0-1 0,0 0 0,0 0 0,1 1-1,-1-1 1,1 0 0,-1-1 0,1 1 0,0 0 0,0 0-1,0-1 1,0 1 0,0-1 0,0 1 0,0-1-1,0 0 1,1 0 0,-1 0 0,0 0 0,1-1-1,-1 1 1,4 0 0,0 0 26,-1-1 0,1 0 1,-1 0-1,1 0 0,0-1 0,-1 1 1,0-1-1,1-1 0,-1 1 0,10-5 1,-4 1-3,0 0 1,-1-1 0,0-1-1,0 1 1,-1-1 0,0-1-1,0 0 1,-1 0 0,0-1-1,0 0 1,-1 0 0,0-1-1,-1 0 1,0 0 0,8-20-1,7-16 9,21-70 0,-37 100-109,-3 10-12,0-1-1,-1 0 0,1 1 0,-1-1 0,0-9 0,-2 64 236,0-7-87,6 53 1,-4-82 30,1 0 1,0 0 0,1 0-1,1-1 1,0 1-1,0-1 1,1 0 0,0 0-1,8 10 1,-8-14 61,0 1-1,13 12 1,-17-18-345,1-1 0,0 1 0,0-1 0,0 1 0,0-1 0,0 0 0,0 0 0,0 0 0,1 0 1,-1 0-1,0 0 0,1-1 0,-1 1 0,0-1 0,5 1 0,-7-1-32,0 0 1,0-1 0,1 1-1,-1 0 1,0 0-1,0 0 1,5-11-7607</inkml:trace>
</inkml:ink>
</file>

<file path=ppt/ink/ink1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8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0 3392,'-3'4'19379,"5"-1"-18856,5 3-3269,-3-3 4256,4 0-1405,0 1-1,-1-2 1,1 1 0,1-1-1,-1-1 1,0 1 0,9-1-1,59-2 601,-29 0-498,-33 0-62,23-3 0,-7 0 93,1-1-34,-22 3-224,0 0 0,14 0 0,10 22-22827</inkml:trace>
</inkml:ink>
</file>

<file path=ppt/ink/ink1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09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27 1728,'-1'0'155,"1"0"0,0 0-1,-1 0 1,1 0 0,-1 0 0,1 0 0,0 1-1,-1-1 1,1 0 0,0 0 0,-1 0 0,1 1-1,0-1 1,-1 0 0,1 0 0,0 1 0,-1-1-1,1 0 1,0 1 0,0-1 0,0 0 0,-1 1-1,2 19 17176,48-25-16061,26 8-1027,-48 0-179,0-2 1,48-4-1,-50-2-2285,-19 4 1012,-1-1 0,0 1 1,1-1-1,-1 0 1,0-1-1,0 1 0,-1-1 1,9-6-1,9-12-5008</inkml:trace>
</inkml:ink>
</file>

<file path=ppt/ink/ink1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12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8 598 3648,'-8'5'10156,"12"-5"-9928,1-1 160,1 0 1,0-1 0,0 0-1,-1 0 1,1-1 0,-1 1-1,0-1 1,0 0 0,0-1-1,5-3 1,12-8 173,63-42 815,-49 31-1037,-17 12-199,-1-1 1,-1-1-1,0 0 0,-1-1 1,0-1-1,-2 0 0,0-1 1,-1 0-1,13-28 0,-8 13-10,-9 18-45,-1-1 0,0 0 0,7-26 0,-13 34-123,-22 68-185,7-19 277,-30 63 0,34-86-28,-1 1 36,-8 20 1,18-36-51,-1-1 0,0 1-1,0 0 1,1 0 0,-1 0-1,1-1 1,0 1 0,0 0 0,-1 0-1,1 0 1,0 0 0,1 0-1,-1 0 1,0 0 0,0-1-1,1 1 1,-1 0 0,1 0-1,0 0 1,-1-1 0,1 1 0,0 0-1,0 0 1,0-1 0,0 1-1,1-1 1,-1 1 0,0-1-1,0 0 1,1 1 0,-1-1-1,1 0 1,0 0 0,-1 0 0,1 0-1,0 0 1,-1-1 0,1 1-1,0 0 1,0-1 0,0 1-1,-1-1 1,1 0 0,0 1-1,0-1 1,0 0 0,0 0 0,0 0-1,2-1 1,2 0 18,1 0 0,0-1-1,-1 0 1,1-1 0,-1 1 0,0-1 0,0 0-1,0-1 1,0 1 0,9-8 0,-4 2 20,0-1-1,0-1 1,-1 1-1,10-14 1,-7 5-61,0 0-1,16-38 1,14-47 225,-28 64-84,16-44 215,-30 79-303,1 1-1,-1-1 0,-1 0 1,1 1-1,-1-1 0,0 0 1,0-6-1,0 0 142,0 10-147,-3 13 54,-5 98 517,6-60-213,1-20-248,0 0 1,3 0-1,0-1 1,2 1-1,8 32 1,-10-55-111,0 0-1,1-1 1,0 1 0,0 0 0,1-1-1,0 0 1,0 1 0,8 8 0,-4-9-1780,-3-8 213,-2-10-2817,2-4-726,5-15-2655</inkml:trace>
</inkml:ink>
</file>

<file path=ppt/ink/ink1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15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4480,'3'4'15969,"-3"-2"-14871,0 1-3318,0 3 2639,0 7 83,1 0 0,0 0 0,2 14 0,9 71 657,-6-30-611,-5-59-486,-1 0 0,0-1 1,-3 17-1,1 6 105,2-29-258,-7-3-3208,5-18-13156</inkml:trace>
</inkml:ink>
</file>

<file path=ppt/ink/ink1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15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4480,'5'4'6757,"29"1"485,-32-5-6919,-1 0-1,1 0 1,0 0-1,0 1 1,-1-1 0,1 1-1,0-1 1,0 1-1,-1 0 1,3 1-1,9 3 445,25 9-32,-20-7-926,20 4-1,-31-9-1217,1-1 0,-1 0-1,10 0 1,-3-1-1252</inkml:trace>
</inkml:ink>
</file>

<file path=ppt/ink/ink1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17.0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11 589 4320,'-1'0'69,"1"0"0,0 0 0,-1 0 0,1 0 0,-1 1 0,1-1 0,0 0 0,-1 0 0,1 0 0,-6 7 5822,18-4-3390,-9-3-2282,-1 0-1,1 0 0,-1 0 0,0 0 1,1 0-1,-1-1 0,0 1 0,1-1 1,-1 0-1,0 1 0,0-1 1,4-2-1,25-19 711,-12 8-445,37-22 308,-27 20-587,-1-2-1,-1-2 1,47-42-1,-54 40-137,0-1 1,-1-1-1,-1-1 0,-2-1 0,0 0 0,23-55 0,-21 42 267,-13 31-216,0-1-1,-1 0 1,-1-1-1,0 1 1,4-14 0,-5 14 172,-2 9-283,0 0-1,0 0 1,0-1-1,0 1 1,1 0 0,-1 0-1,0 0 1,0 0-1,0 0 1,0 0 0,0 0-1,0 0 1,0 0-1,0 0 1,0 0 0,0-1-1,0 1 1,0 0 0,0 0-1,0 0 1,0 0-1,0 0 1,0 0 0,0 0-1,0 0 1,0-1-1,0 1 1,0 0 0,0 0-1,0 0 1,0 0-1,0 0 1,0 0 0,0 0-1,0 0 1,0 0-1,0-1 1,0 1 0,0 0-1,0 0 1,0 0 0,0 0-1,0 0 1,0 0-1,-1 0 1,1 0 0,0 0-1,0 0 1,0 0-1,0 0 1,0-1 0,0 1-1,0 0 1,0 0-1,0 0 1,-1 0 0,1 0-1,0 0 1,0 0-1,0 0 1,-5 13-55,-4 8 155,2 1-1,-9 42 1,0 11 324,-7 42-206,22-111-208,1 0 0,0 0 0,0 1 0,1-1 0,0 0 0,0 0 0,1 0 0,4 12 0,-6-16-10,1-1 0,0 1 0,0 0 0,0 0-1,0-1 1,1 1 0,-1 0 0,0-1 0,1 0-1,-1 1 1,1-1 0,-1 0 0,3 2 0,-2-2-10,-1-1 0,0 1 1,1-1-1,-1 0 0,1 1 1,-1-1-1,1 0 0,-1 0 0,1 0 1,-1 0-1,1 0 0,-1 0 1,1-1-1,-1 1 0,1 0 0,-1-1 1,1 1-1,-1-1 0,0 0 1,2 0-1,5-4-37,-1 1-1,0-1 1,0-1 0,0 1 0,-1-1-1,0-1 1,0 1 0,0-1-1,-1 0 1,0 0 0,4-8-1,5-11-317,19-52 0,21-85 107,-50 151 328,0 0-1,-1-1 0,0 0 0,-1 0 0,-1 1 0,1-21 1,-2 32 120,0 3-32,-2 13 136,-4 30 0,0-14-65,-4 36 576,1-9-365,-3 92 0,12-116-2068,0-33 1359,0-1-1,0 1 1,0-1 0,0 1-1,0-1 1,0 0 0,0 1-1,1-1 1,-1 1-1,0-1 1,0 0 0,0 1-1,1-1 1,-1 0 0,0 1-1,1-1 1,-1 0 0,0 1-1,1-1 1,-1 0 0,0 1-1,1-1 1,-1 0 0,0 0-1,1 0 1,-1 1 0,1-1-1,-1 0 1,1 0 0,-1 0-1,0 0 1,1 0 0,-1 0-1,1 0 1,-1 0-1,1 0 1,-1 0 0,1 0-1,-1 0 1,0 0 0,1 0-1,-1 0 1,1-1 0,-1 1-1,0 0 1,1-1 0,20-5-5530</inkml:trace>
</inkml:ink>
</file>

<file path=ppt/ink/ink1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28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45 2304,'-3'6'10361,"7"2"-7932,-1 0-4035,1 10 2057,-1 0 1,1 21 0,-1 1 118,23 217 1643,-25-185-1364,-1-63 803,-8-40-1337,-3-74-406,2 15 82,0-12 40,9 85-102,0 1-1,1-1 0,1 1 1,5-22-1,-5 31 31,0-1 0,0 1 0,1 0-1,0 0 1,0 0 0,8-11 0,-10 15 46,1 1 1,0 0 0,-1 1 0,1-1 0,0 0-1,0 0 1,0 1 0,0-1 0,1 1-1,-1 0 1,0-1 0,0 1 0,1 0 0,-1 1-1,1-1 1,-1 0 0,1 1 0,-1-1 0,1 1-1,-1 0 1,1-1 0,-1 1 0,1 1 0,3-1-1,3 2-4,-1 0 1,1 1-1,-1-1 0,1 2 0,-1-1 0,0 1 0,0 0 0,-1 1 0,1 0 0,-1 0 0,9 9 0,-7-6 148,0 1 0,0 1 0,-1 0 0,0 0 0,-1 1 1,0-1-1,7 16 0,-13-23-61,0 0 0,0 0 0,0 0 0,0 0 0,-1 0 1,1 0-1,-1 0 0,0 0 0,1 0 0,-2 0 0,1 3 1,0-5-64,0 0 0,-1 0 1,1 0-1,0 0 1,-1 0-1,1-1 1,0 1-1,-1 0 1,1 0-1,-1 0 0,0-1 1,1 1-1,-1 0 1,1-1-1,-1 1 1,0 0-1,0-1 1,1 1-1,-1-1 1,0 1-1,0-1 0,0 1 1,0-1-1,1 0 1,-1 0-1,0 1 1,0-1-1,0 0 1,0 0-1,0 0 0,0 0 1,0 0-1,0 0 1,0 0-1,0 0 1,1 0-1,-1 0 1,0-1-1,0 1 0,-1-1 1,-11-2 65,0-1 0,0 0 1,-23-12-1,-36-26-1464,9 6-3070,47 29 1475,16 7 2808,-1-1-1,1 1 1,0 0 0,-1 0-1,1-1 1,-1 1-1,1 0 1,-1 0-1,1 0 1,0 0 0,-1 0-1,1 0 1,-1 0-1,1 0 1,-1 0-1,1 0 1,-1 0 0,1 0-1,-1 0 1,1 0-1,-1 0 1,1 0-1,0 0 1,-1 1 0,1-1-1,-1 0 1,1 0-1,0 1 1,-1-1-1,3 14-5305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37.7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23 130 4064,'14'-23'8330,"-14"27"-7268,-2 25-356,-1 0 1,-11 47-1,7-41-187,-3 39 0,9-55-295,1 0 0,4 29 0,-4-47-173,0 0 1,0 0-1,0 0 0,1 0 1,-1 0-1,0 0 1,0 0-1,0 0 1,1 0-1,-1 0 0,1 0 1,-1 0-1,1 0 1,-1 0-1,1 0 1,-1-1-1,1 1 0,0 0 1,0 0-1,-1-1 1,1 1-1,0 0 1,0-1-1,0 1 0,0-1 1,-1 1-1,1-1 1,0 1-1,0-1 0,0 0 1,0 1-1,0-1 1,0 0-1,0 0 1,0 0-1,0 0 0,0 0 1,0 0-1,1 0 1,-1 0-1,0 0 1,0 0-1,0-1 0,0 1 1,0 0-1,-1-1 1,1 1-1,2-2 1,6-2 70,1-1 0,-1 0 0,-1-1 1,10-7-1,-5 3 16,12-6-62,-1-2 0,-1-1 0,30-31 0,-51 48-82,0 0 1,0 0-1,0 0 0,0 1 0,0-1 1,1 0-1,-1 1 0,0 0 0,1 0 1,3-2-1,-4 3-10,-1 0 0,0 0-1,0-1 1,1 1 0,-1 0 0,0 0-1,0 1 1,1-1 0,-1 0 0,0 0-1,0 1 1,1-1 0,-1 0 0,0 1-1,0-1 1,0 1 0,0 0 0,0-1-1,0 1 1,0 0 0,0 0 0,0-1-1,0 1 1,0 0 0,1 2 0,6 9-8,0-1 1,-1 2 0,0-1-1,5 16 1,-6-14 47,1 1 0,1-1-1,11 16 1,-12-20 125,1 0-1,17 15 0,-21-21-8,0-1 0,1 0 1,-1 0-1,1 0 0,-1-1 0,1 0 0,0 0 0,0 0 0,9 2 0,-11-4-79,0 0 0,-1 1 0,1-1 0,0-1 0,0 1 0,0 0 0,-1-1 0,1 0 0,0 1 0,-1-1 0,1 0 0,-1 0 0,1 0 0,-1-1 0,1 1 0,-1-1 0,4-2 0,0-2 41,0 1 1,0-1-1,0 0 1,8-12-1,-3 1-56,-2-1 0,0 1 0,-1-2 1,8-25-1,-1 4-106,-2 9 10,10-30-332,-23 61 379,0 0-1,0 0 1,0 0-1,0 0 1,0 0 0,0 0-1,0 0 1,0 0 0,0 0-1,0-1 1,0 1 0,0 0-1,0 0 1,0 0-1,0 0 1,0 0 0,0 0-1,0 0 1,0 0 0,0 0-1,0 0 1,0 0-1,0-1 1,0 1 0,0 0-1,0 0 1,0 0 0,1 0-1,-1 0 1,0 0 0,0 0-1,0 0 1,0 0-1,0 0 1,0 0 0,0 0-1,0 0 1,0 0 0,0 0-1,0 0 1,0 0-1,1 0 1,-1 0 0,0 0-1,0 0 1,0 0 0,0 0-1,0 0 1,0 0 0,0 0-1,0 0 1,0 0-1,0 0 1,0 0 0,1 0-1,-1 0 1,0 0 0,0 0-1,2 7-102,1 12 16,-1 0 33,-2 0-1,-1 0 0,-3 24 1,-15 57 52,15-81 0,-109 533 475,105-526-103,7-25-328,1 0-1,0-1 1,0 1 0,0 0-1,0-1 1,-1 1-1,1 0 1,0 0 0,-1-1-1,1 1 1,0-1 0,-1 1-1,1 0 1,-1-1-1,1 1 1,-1-1 0,1 1-1,-1-1 1,1 1 0,-2 0-1,1-11 256,0-19-107,1 1 0,6-46 0,-5 63-172,5-35-10,2 1 0,17-56 1,21-87-193,-37 150 208,13-54-40,5 1-1,42-98 1,-67 186 22,4-13-23,2 0 0,15-24 0,-21 36-5,0 1 0,1 0 1,-1-1-1,1 1 0,0 0 1,0 1-1,0-1 0,0 1 1,1-1-1,-1 1 0,1 0 0,-1 0 1,1 0-1,0 1 0,0-1 1,0 1-1,5-1 0,-7 1 25,0 1-1,-1 0 0,1 0 1,-1 1-1,1-1 0,0 0 1,-1 0-1,1 1 0,-1-1 1,1 1-1,-1-1 0,1 1 1,-1 0-1,1 0 0,-1-1 0,0 1 1,1 0-1,-1 0 0,0 1 1,0-1-1,0 0 0,1 0 1,-1 0-1,-1 1 0,1-1 1,0 0-1,0 1 0,0 1 1,2 4-5,0 1 0,0-1 1,-1 0-1,2 15 1,-2-1-2,-1 0 1,0 1 0,-2-1-1,0 0 1,-1 0 0,-1 0-1,-8 25 1,7-30 108,0 0 0,-2-1 0,0 1 0,-12 21 1,14-29-1,-1 0 0,-1 0 0,1-1 0,-1 0 0,0 0 0,-1 0 0,0-1 0,0 1 0,-9 5 1,14-11-73,-1 1 0,1-1 0,-1 1 0,1-1 0,-1 0 0,0 0 0,1 0 1,-1 0-1,0-1 0,0 1 0,0-1 0,0 0 0,-3 1 0,3-2-24,1 1-1,-1-1 1,1 0-1,0 0 0,0 0 1,-1 0-1,1 0 1,0 0-1,0 0 1,0-1-1,0 1 0,0-1 1,1 0-1,-1 1 1,-3-5-1,-2-3-979,0-1 0,-7-12 1,10 14-2025,0 0 0,0 0 0,-3-12 0,6 7-1168</inkml:trace>
</inkml:ink>
</file>

<file path=ppt/ink/ink1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29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27 4576,'0'0'155,"1"0"0,-1-1 0,0 1 0,0 0 0,0 0 0,0-1 0,1 1-1,-1 0 1,0 0 0,0 0 0,0-1 0,1 1 0,-1 0 0,0 0 0,0 0 0,1 0 0,-1 0 0,0-1 0,1 1 0,-1 0 0,0 0 0,0 0 0,1 0 0,-1 0 0,0 0 0,1 0-1,-1 0 1,0 0 0,1 0 0,17 1 2536,-13 0-2224,-1 0 0,0 0 0,0 0 0,0 0 0,1 1 0,6 3 0,-7-2-352,-1 0 0,0 1 1,1-1-1,-1 0 0,-1 1 1,1 0-1,0 0 0,-1 0 1,0 0-1,0 0 0,0 1 1,-1-1-1,1 0 0,-1 1 1,0-1-1,1 7 0,0 9 176,-1 0-1,-3 32 1,1-16 188,1-35 396,0-1-843,0 0-1,-1 0 1,1-1 0,0 1-1,-1 0 1,1-1 0,0 1 0,-1 0-1,1-1 1,0 1 0,0 0-1,0-1 1,-1 1 0,1-1-1,0 1 1,0 0 0,0-1-1,0 1 1,0-1 0,0 1-1,0 0 1,0-1 0,0 1-1,0-1 1,0 0 0,-1-14-161,1 13 138,0-6-41,1 0 0,0 0 0,0 0 0,0-1 0,1 1 0,0 0 0,1 1 0,0-1 0,0 0 0,0 1 0,1 0 0,0-1 0,1 2 0,0-1 0,0 0 0,0 1 0,1 0 0,0 0 0,7-6 0,-4 5 48,0 0 0,0 1 0,1 0 0,0 0 0,0 1 0,0 0 0,18-5 0,-17 7 176,-8 2-117,1 0 1,-1 1-1,0-1 1,0 1-1,1-1 0,3 1 1,-5 0-36,0 1 0,-1-1-1,0 1 1,1-1 0,-1 1 0,1-1 0,-1 1 0,1 0 0,-1 0-1,0 0 1,0 0 0,1 0 0,-1 0 0,0 0 0,0 0 0,2 3-1,-1-2 5,-1 0-11,0-1 0,1 1 0,-1-1 0,0 1 0,0-1 0,0 1 0,-1 0 0,1-1 1,0 1-1,-1 0 0,1 0 0,-1 0 0,1 2 0,3 14 232,0 7 51,4 51 84,-8-72 2048,0 0-3787,-31 12-19433</inkml:trace>
</inkml:ink>
</file>

<file path=ppt/ink/ink1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46.6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1 1728,'7'2'5407,"-12"-1"-1858,-2-1-3977,-19 5 3164,11-4-2024,0 1 1,0 0 0,-16 5 0,-1 0 94,25-5-692,0 0 0,0 0-1,1 0 1,0 1 0,-1 0-1,1 0 1,-8 7 0,-3 2 383,-18 18 1,31-25-409,0-1 0,0 1 0,0 0 0,1 0 0,0 0 0,0 0 0,0 0 0,1 1 0,-2 5 0,-3 11 77,-4 23 1,8-32-123,-6 52 393,6-38-204,-2 24 155,4-45-377,1 0 1,0-1-1,1 1 1,-1 0-1,1-1 1,0 1-1,2 5 1,14 38 202,-15-44-174,0-1 0,0 1 1,0-1-1,1 0 0,-1 0 1,1 0-1,0 0 0,0 0 1,0 0-1,1-1 0,4 4 1,1 0 40,-1 0-51,0 0 0,11 5 0,-16-10-32,0 0 1,0-1 0,0 0-1,1 0 1,-1 0-1,1 0 1,-1 0 0,1 0-1,-1-1 1,5 0-1,12 0 223,1-1-1,39-6 0,-53 5-195,-1 1 0,0-1 0,0 0-1,1 0 1,-1-1 0,-1 0-1,1 0 1,0 0 0,-1-1-1,0 1 1,1-1 0,-1-1 0,6-6-1,-10 10-22,0-1-1,-1 1 0,1-1 1,0 1-1,-1-1 0,1 1 1,-1-1-1,1 0 0,-1 1 1,0-1-1,0 1 0,0-1 1,0 0-1,0 1 0,0-1 1,0 0-1,0 1 0,-1-2 1,0 0-8,0 0 0,0 0 0,0 1 0,0-1 0,0 1 0,0-1 0,-1 1 0,1-1 0,-3-1 0,2 1-18,-1 0-1,0 0 1,-1 0 0,1 1-1,0 0 1,-1-1 0,1 1-1,-1 0 1,0 1 0,0-1-1,0 1 1,0 0 0,0 0-1,0 0 1,0 0-1,0 0 1,0 1 0,0 0-1,0 0 1,-5 1 0,0 0 16,0 1 0,0 0 1,0 1-1,0 0 0,1 0 0,-1 1 1,-14 8-1,14-7 9,1 0 27,0-1 0,1 1 0,-1 0 0,1 1 0,-8 8 0,-1 1 141,11-10-150,0-1 1,0 1-1,0 1 0,-4 5 1,8-10-209,0 1 0,0-1 0,1 0 0,-1 1 0,0-1 0,1 1 0,-1-1 0,1 1 0,0-1 0,-1 1 0,1-1 0,0 1 0,0-1 0,0 1 0,0 0 0,0-1 0,0 1 0,0-1 0,1 1 0,-1-1 0,1 1 0,-1-1 0,2 2 0,6 6-2601,5 0-3696</inkml:trace>
</inkml:ink>
</file>

<file path=ppt/ink/ink1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3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3648,'1'4'15242,"28"11"-13871,-9-2-625,-15-12-627,1 0-1,-1 0 1,1-1-1,-1 0 1,1 0-1,-1 0 1,10-2-1,12 0 86,14 4 322,61 10-1,-88-11-405,8-2-197,-21 1-142</inkml:trace>
</inkml:ink>
</file>

<file path=ppt/ink/ink1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32.8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63 5056,'-3'-2'596,"-8"-4"8466,25 0-3057,-10 5-5896,0 0-1,-1 0 1,1 1-1,0-1 1,0 1-1,0 0 1,0 0-1,-1 0 1,7 1-1,4 0 135,26-3 348,77-15 0,-63 8-695,-31 5 13,43-8-5450,-53 10 554,-2 8 1569</inkml:trace>
</inkml:ink>
</file>

<file path=ppt/ink/ink1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38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9 117 4224,'4'-8'9065,"13"2"-6688,-2 0-940,4-6 24,-16 10-1246,1 0-1,-1 0 0,1 0 0,-1-1 0,0 0 0,4-3 0,-4 3-145,1-1-1,0 1 0,0 0 0,1 0 0,-1 0 0,5-2 0,-4 3-59,0-1 1,0 0-1,0 0 0,7-7 0,11-8 2,-22 17 95,0 1-79,5 0-48,-5 0 23,0 0 0,0 0 0,0 1 0,0-1 0,0 0 0,0 1 0,0-1 0,0 1 0,0-1 1,-1 1-1,1-1 0,0 1 0,0 0 0,0-1 0,-1 1 0,1 0 0,0 0 0,-1 0 0,1 0 0,-1-1 0,1 1 0,-1 0 1,1 0-1,-1 0 0,1 0 0,-1 0 0,0 0 0,1 2 0,0 2 48,0 0 1,-1 0-1,1 10 0,-2-3 16,-1 0 0,0 0 0,-1 0 1,-7 21-1,4-20 11,-14 23 1,-3 8-15,-63 154 231,78-180-206,-19 32 0,5-14 50,21-35-207,5-1 147,0 0 6,-1 0 0,1-1 0,0 1 0,-1-1 0,7-2-1,14-7 88,-15 6-95,0 0 1,16-5-1,-22 9-24,0-1 0,-1 1 0,1 0 0,0-1 0,0 1 0,0 0 0,-1 0-1,1 1 1,0-1 0,-1 1 0,1-1 0,0 1 0,-1 0 0,4 1 0,3 2 84,-1 1 0,1 0 0,10 9 0,-17-13-296,14 10-4439,-16-11 4487,1 1 0,-1-1 0,0 0 0,1 0-1,-1 0 1,0 0 0,1 0 0,-1 0 0,0 1-1,1-1 1,-1 0 0,0 0 0,1 0 0,-1 0-1,0 0 1,1 0 0,-1 0 0,1-1 0,-1 1-1,0 0 1,1 0 0,-1 0 0,0 0 0,1 0 0,-1 0-1,0-1 1,0 1 0,1 0 0,-1 0 0,0-1-1,1 1 1,-1 0 0,0 0 0,0-1 0,0 1-1,1 0 1,-1-1 0,0 1 0,0 0 0,0 0-1,0-1 1,1 1 0,-1-1 0,0 1 0,0 0-1,0-1 1,1-10-3008,4-1-2330</inkml:trace>
</inkml:ink>
</file>

<file path=ppt/ink/ink1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39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11 4064,'-4'-6'852,"5"5"-272,2-3 350,17 7 4761,-2 5-3128,-12-4-2062,0-2-1,1 1 1,-1-1 0,1 0 0,-1 0 0,9 0 0,71 9 1472,-74-10-1751,23-1-1,-16-1-136,-16 1-62,-1 0-1,1 0 1,-1-1-1,1 0 0,-1 1 1,1-1-1,-1 0 1,0 0-1,4-2 1008,-6 3-1033,0 0 0,0 0 0,0-1 0,0 1 0,0 0 0,0 0 0,0 0 0,0 0 0,0-1 0,0 1 0,0 0 0,0 0 0,0 0 0,0 0 0,0-1 0,0 1 0,0 0 0,0 0 0,0 0 0,0 0 0,0-1 0,0 1 0,-1 0 0,1 0 0,0 0-1,0 0 1,0 0 0,0 0 0,0-1 0,0 1 0,-1 0 0,1 0 0,0 0 0,0 0 0,0 0 0,0 0 0,0 0 0,-1 0 0,1 0 0,0 0 0,-7 4-267,-7 14-93,-26 49 875,38-62-518,-12 22 24,2 1 0,-10 33 0,-5 61 195,14-73-58,9-36-86,-6 24 1,5-8-33,2-19-378,1 0-1,-1 17 1,8-56-10779,3 3 5702</inkml:trace>
</inkml:ink>
</file>

<file path=ppt/ink/ink1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40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54 2240,'-7'-4'2831,"6"3"-2517,1 1 1,-1 0-1,1 0 0,0-1 0,-1 1 1,1 0-1,-1 0 0,1 0 1,0 0-1,-1-1 0,1 1 0,-1 0 1,1 0-1,-1 0 0,1 0 0,-1 0 1,1 0-1,-1 0 0,1 0 0,-1 0 1,1 1-1,0-1 0,-1 0 0,0 0 1,-7 2 599,-1 0-412,-1 0 1,1 1-1,0 0 0,0 0 1,1 1-1,-1 0 0,-9 7 1,10-5-171,4-3-109,0 0 1,-1 0-1,1 1 0,0-1 1,-5 8-1,8-10-196,0 1 1,0-1-1,1 0 0,-1 1 1,1-1-1,-1 1 0,1-1 1,-1 1-1,1-1 1,0 1-1,-1-1 0,1 1 1,0-1-1,0 1 1,0-1-1,1 1 0,-1-1 1,0 1-1,0-1 0,1 1 1,-1-1-1,1 1 1,-1-1-1,1 0 0,1 2 1,0 2-3,1-1 0,0 0 0,0 0 0,0 0 1,1-1-1,-1 1 0,1-1 0,0 1 0,0-1 1,0-1-1,0 1 0,1 0 0,-1-1 0,1 0 1,-1 0-1,6 1 0,1 0 94,0-1 1,-1 0-1,1 0 1,0-1-1,0-1 0,15-1 1,-13-1-9,0 0 0,0-1 0,0-1 0,0 0 0,19-10 0,-8 4-57,-15 6-30,-1 0 0,1-1 0,-1 0 1,0 0-1,0 0 0,0-1 0,-1-1 1,0 1-1,0-1 0,8-11 0,-14 16-5,1 0-1,-1-1 0,0 1 0,0-1 1,0 0-1,0 1 0,0-1 0,-1 0 1,1 1-1,-1-1 0,1 0 1,-1 0-1,0 1 0,0-1 0,-1 0 1,1 0-1,0 1 0,-1-1 0,0 0 1,0 0-1,0 1 0,0-1 0,0 1 1,0-1-1,0 1 0,-1 0 1,0-1-1,1 1 0,-1 0 0,0 0 1,0 0-1,0 0 0,0 0 0,0 1 1,0-1-1,-1 0 0,1 1 0,-1 0 1,-2-2-1,-2 1-75,0-1-1,0 1 1,0 1 0,0-1 0,0 1-1,0 1 1,-1-1 0,1 1-1,0 0 1,-11 2 0,4 1-705,0-1 1,0 2 0,0 0-1,-16 7 1,27-10 307,1 1 0,-1-1 1,0 0-1,1 1 0,-1-1 1,1 1-1,-4 3 0,5-4 173,1 0 0,-1 0 0,1 0 0,-1-1 0,1 1 0,-1 0 0,1 0-1,-1 0 1,1 0 0,0 1 0,0-1 0,-1 0 0,1 0 0,0 0 0,0 0 0,0 0-1,0 0 1,0 0 0,0 0 0,1 0 0,-1 0 0,0 0 0,1 0 0,-1 0 0,1 2-1,6 15-2459,-5-2-224</inkml:trace>
</inkml:ink>
</file>

<file path=ppt/ink/ink1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41.1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4 5152,'-3'-1'821,"1"0"0,-1 1 0,1-1 0,-1 1 0,1 0 0,-1 0 0,1 0 0,-5 0 0,4 1-268,0-1-1,0 1 1,0 0 0,0 0 0,-6 3-1,1 1-247,-1 0 0,1 1-1,-10 9 1,3-2 517,0-1-586,-1 1 0,2 1 0,0 0 1,0 1-1,1 1 0,1 0 0,1 0 0,1 1 0,0 1 0,-12 29 0,21-44-199,0 0 0,0 0 1,0 1-1,1-1 0,-1 1 0,1-1 0,0 0 0,0 1 0,0-1 0,0 1 0,0-1 0,1 0 0,0 1 0,-1-1 0,1 0 0,1 0 0,-1 1 0,0-1 0,3 4 0,-1-3 21,0-1 0,0 1-1,0-1 1,0 0-1,1 0 1,-1 0 0,1-1-1,0 1 1,0-1 0,0 0-1,0 0 1,0 0-1,0 0 1,6 1 0,-1-1-37,1 0 0,0-1 1,-1 0-1,1 0 0,0-1 0,0-1 1,-1 1-1,1-1 0,0-1 0,-1 0 1,1 0-1,-1-1 0,0 0 1,0-1-1,0 0 0,0 0 0,0-1 1,15-11-1,-11 5-38,1 0-1,-1-1 1,-1 0-1,0-1 1,-1 0-1,-1-1 0,0 0 1,0-1-1,13-29 1,-19 34 79,0 0-1,5-19 1,-8 26-55,0 0 0,-1 1-1,0-1 1,1 0 0,-1 0 0,0 0-1,0 0 1,-1 0 0,1 0 0,0 0 0,-1 0-1,0 1 1,0-1 0,0 0 0,-2-4-1,0 3-20,-1 0 1,1 0-1,-1 0 0,0 0 0,-1 1 0,1 0 0,-1 0 1,1 0-1,-1 0 0,0 1 0,0-1 0,0 1 0,0 1 1,0-1-1,-1 1 0,1 0 0,-9-1 0,-4 0-211,0 1-1,0 1 1,0 0 0,-18 4-1,-44 8-2699,66-8-852,-21 7 0</inkml:trace>
</inkml:ink>
</file>

<file path=ppt/ink/ink1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42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254 11 3488,'12'0'2873,"13"-1"-828,-24 1-1902,0 0 0,0 0 0,0 0 0,0 0-1,0 0 1,-1 0 0,1 1 0,0-1 0,0 0-1,0 1 1,0-1 0,0 0 0,0 1 0,-1-1-1,1 1 1,0 0 0,0-1 0,1 2 0,-1 0 33,0 0 1,-1 0 0,1 1 0,0-1 0,-1 0 0,1 0-1,-1 1 1,0-1 0,1 0 0,-1 1 0,0-1-1,-1 1 1,1-1 0,0 0 0,-1 1 0,1-1 0,-1 0-1,0 0 1,1 1 0,-1-1 0,0 0 0,-1 0-1,1 0 1,0 0 0,-1 0 0,-2 3 0,-2 2 128,0 0 1,-1-1 0,0 1-1,0-1 1,-14 8-1,14-10-275,0 0-1,0-1 0,0 0 0,-1-1 0,0 1 0,1-1 0,-1-1 0,0 1 0,0-1 0,0-1 0,0 1 0,0-2 0,0 1 1,0-1-1,0 0 0,0 0 0,0-1 0,1 0 0,-1-1 0,1 0 0,-1 0 0,1 0 0,0-1 0,0 0 0,0-1 0,1 1 0,-1-1 1,1 0-1,1-1 0,-8-7 0,12 12-62,0-1-1,0 1 1,0-1 0,0 0 0,0 1 0,0-1 0,0 0-1,1 1 1,-1-1 0,1 0 0,-1 0 0,1 0 0,-1 1-1,1-1 1,0 0 0,0 0 0,0 0 0,0 0 0,0 0-1,1 0 1,-1 0 0,1 1 0,-1-1 0,1-2 0,1 1 21,-1 1 0,1-1 1,0 1-1,0-1 1,0 1-1,0 0 1,0-1-1,0 1 1,1 0-1,-1 1 0,1-1 1,0 0-1,-1 1 1,4-2-1,-1 1 74,1 1 0,-1-1-1,0 1 1,1 1 0,-1-1-1,1 1 1,-1 0 0,11 1-1,2-1 115,-9 1-58,1-1-1,-1 2 1,1-1 0,-1 1 0,0 1 0,16 5-1,-7 0 270,0 1-1,21 14 1,-36-21-311,1 0 0,-1 1 0,0-1 0,0 1 0,0 0 0,-1 0 0,1 0 1,-1 0-1,0 1 0,1-1 0,-1 1 0,-1-1 0,3 5 0,-2-2 32,-1 0 0,1 0-1,-1 0 1,0 1 0,-1-1 0,1 0-1,-2 11 1,-2 2 132,0-1-1,-1 0 1,-1 1-1,-12 28 1,7-21-149,-2 0-1,-1-1 1,-1-1 0,-1 0-1,-32 39 1,30-44-683,-23 20 0,29-29-1251,-20 13 1,17-19-2471,9-7 894,8-8 47,12-13-1081</inkml:trace>
</inkml:ink>
</file>

<file path=ppt/ink/ink1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50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87 1568,'0'-17'2363,"0"17"-2118,0-1 1,0 1 0,0 0 0,0-1-1,0 1 1,0 0 0,-3-5 3686,2 5-3686,-2 2 114,0 0 0,1 0 1,-1 1-1,1-1 0,-5 6 0,-9 8 1084,15-15-1431,0 0-1,1-1 1,-1 1-1,0 0 1,1 0-1,-1-1 1,0 1-1,1 0 1,0 0-1,-1 0 1,1 0 0,-1 0-1,1 0 1,0 0-1,0 0 1,-1 0-1,1 0 1,0 0-1,0 0 1,0 0-1,0 0 1,0 3 2431,0 12-1532,0-16-873,0 0 0,0 1 0,0-1 0,0 0 0,0 0 0,0 0 0,0 0 0,0 0 0,0 1 0,0-1 0,0 0 0,0 0 0,0 0 0,0 0 0,0 0 0,0 1-1,0-1 1,0 0 0,0 0 0,0 0 0,0 0 0,0 0 0,0 1 0,0-1 0,0 0 0,0 0 0,0 0 0,0 0 0,0 0 0,1 0 0,-1 1 0,0-1 0,0 0 0,0 0 0,0 0 0,0 0 0,0 0 0,0 0 0,1 0 0,-1 0-1,0 0 1,0 0 0,0 0 0,0 0 0,0 0 0,1 1 0,4-8 372,5-16-429,5-12 148,-8 20-139,0 0-1,4-18 0,-11 32 19,0 0-1,1 1 1,-1-1-1,0 0 1,0 0-1,0 1 1,0-1-1,0 0 1,0 0-1,0 1 1,0-1-1,0 0 1,0 0-1,0 1 1,0-1-1,0 0 1,-1 0-1,1 0-3,-1 1 0,1 0 0,0 0 0,0 0-1,-1 0 1,1 0 0,0 0 0,0 0 0,-1 0-1,1 0 1,0 0 0,-1 0 0,1 0 0,0 0 0,0 0-1,-1 0 1,1 0 0,0 0 0,-1 0 0,1 0-1,0 0 1,0 1 0,-1-1 0,1 0 0,0 0 0,0 0-1,-1 0 1,1 1 0,-3 1 44,0 0 0,1 1 0,-1-1 0,1 1 0,-4 5 0,-2 4-31,1 0 1,1 1-1,0 0 0,1 0 0,0 1 1,-3 16-1,8-29-42,0 0 0,0 1 0,-1-1 0,1 0 0,0 1 0,0-1 0,0 1 0,1-1 1,-1 0-1,0 1 0,0-1 0,1 0 0,-1 1 0,1-1 0,-1 0 0,1 0 0,-1 0 0,1 1 0,0-1 0,0 0 0,0 0 0,-1 0 0,1 0 0,0 0 0,0 0 0,1 0 0,-1 0 1,0-1-1,0 1 0,0 0 0,0-1 0,1 1 0,-1-1 0,0 1 0,0-1 0,1 0 0,-1 1 0,1-1 0,-1 0 0,0 0 0,1 0 0,-1 0 0,0 0 0,1 0 0,-1 0 1,0-1-1,1 1 0,-1 0 0,0-1 0,3 0 0,-4 1-356,1-1 0,0 1 1,0-1-1,-1 1 0,1-1 1,-1 1-1,1-1 1,0 1-1,-1-1 0,1 1 1,-1-1-1,1 0 0,-1 1 1,1-1-1,-1 0 0,5-13-2638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46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1028 3136,'-7'8'-19,"4"11"9892,3-19-9766,0 0 0,1 0 1,-1 0-1,0 0 0,9-12 2292,1-5-1484,12-38 0,5-11-9,-11 37-662,0 1 0,2 0-1,1 2 1,1 0 0,1 1 0,1 2 0,2 0 0,0 1 0,1 1-1,55-34 1,-59 42-79,-5 3-91,-1 1-1,1 0 1,30-11-1,-44 20-88,0-1 1,-1 1-1,1 0 1,0 0-1,0-1 0,-1 1 1,1 1-1,0-1 1,0 0-1,-1 0 0,1 1 1,2 0-1,-3-1 14,-1 0 1,1 1-1,0-1 1,0 0-1,-1 1 0,1-1 1,0 1-1,-1-1 0,1 1 1,0-1-1,-1 1 0,1-1 1,-1 1-1,1 0 0,-1-1 1,1 1-1,-1 0 0,1 0 1,-1-1-1,0 1 1,1 0-1,-1 0 0,0-1 1,0 1-1,0 0 0,0 0 1,1 1-1,-3 8 24,1 0-1,-1 0 1,-1 0-1,0 0 1,0 0 0,-1-1-1,0 1 1,-7 10-1,-3 9 111,-64 171 358,73-186-465,-3 11 839,8-25-855,0 0 0,0 0 0,0 0 0,0 0 0,0 0 0,0 0 0,0 0 0,0 0 0,0 0 0,0 0 0,0 0 0,0 0 0,0 0 0,0 0 0,0 0 0,0 0 0,0 0 0,0 0 0,1 0 0,-1 0 0,0 0 0,0 0 0,0 0 0,0 0 0,0 0 0,0 0 0,0 0 0,0 0 0,0 0 0,0 0 0,0 0 0,0 0 0,0 0 0,0 0 0,0 0 0,0 0 0,0 0 0,0 0 0,0 0 0,0 0 0,0 0 0,1 0 0,-1 0 0,0 0 0,0 0 0,0 1 0,0-1 0,0 0 0,0 0 0,9-14 295,-5 8-263,14-24 31,1 1 1,2 0 0,1 2 0,26-27-1,-8 14-133,-26 25 40,1 1 0,0 0 0,1 0 0,23-13 0,-20 19-565,-19 8 578,1 0 0,-1 0 0,1 0 0,-1 0-1,0 0 1,1 0 0,-1 0 0,1 0-1,-1 0 1,0 0 0,1 0 0,-1 0-1,1 0 1,-1 0 0,0 0 0,1 0 0,-1 0-1,0 0 1,1 1 0,-1-1 0,0 0-1,1 0 1,-1 0 0,0 1 0,1-1 0,-1 0-1,0 1 1,1-1 0,-1 0 0,0 0-1,0 1 1,0-1 0,1 0 0,-1 1-1,0-1 1,0 1 0,0-1 0,0 0 0,0 1-1,1-1 1,-1 0 0,0 1 0,0-1-1,0 1 1,0 0 0,-2 20 38,0 1 0,-9 35-1,0-3 38,-6 61 439,57-193 393,-27 55-856,-5 6-68,1 2 1,1-1 0,1 1-1,0 1 1,1 0 0,0 0 0,1 1-1,1 1 1,0 0 0,18-12 0,-30 23-1,-1 1 0,1-1 0,-1 0 0,1 0 0,-1 1 0,1-1 0,-1 1 0,1-1-1,-1 1 1,1 0 0,3-1 0,-5 1 18,1 0 0,-1 1 0,1-1 0,-1 0-1,1 0 1,-1 1 0,1-1 0,-1 0-1,1 0 1,-1 1 0,1-1 0,-1 1 0,1-1-1,-1 0 1,0 1 0,1-1 0,-1 1 0,0-1-1,1 1 1,-1-1 0,0 1 0,0-1-1,1 1 1,-1-1 0,0 1 0,0 0 0,0-1-1,0 1 1,0-1 0,0 1 0,0 0-1,0-1 1,0 1 0,0-1 0,0 2 0,-1 8-67,0 0 1,-1-1 0,-3 15 0,-1 1 73,1 0 9,-1 4 44,1 0 1,1 0-1,2 0 1,1 31-1,1-55-21,1-1 1,-1 0-1,1 0 0,0 0 0,0 0 0,0 0 0,1-1 0,0 1 1,2 5-1,-3-8-23,0 1-1,0-1 1,0 0 0,1 0 0,-1 0 0,0 0 0,0 0 0,1 0-1,-1 0 1,0 0 0,1 0 0,-1-1 0,1 1 0,-1 0-1,1-1 1,0 1 0,-1-1 0,1 0 0,-1 0 0,1 0 0,0 1-1,-1-1 1,1-1 0,0 1 0,-1 0 0,4-1 0,9-4 12,-1 0 0,1 0 0,-1-2 0,-1 1 1,23-17-1,-8 6 37,13-7-15,-2-1 0,42-37 1,138-112-77,-211 168-2,0 1 0,0-1 1,-1 0-1,0-1 0,6-7 0,-20 16-237,-4 5 153,-2 4 101,1 1-1,1 0 1,0 1 0,1 0-1,0 1 1,1 0 0,-16 29-1,-25 56 53,44-83-19,0 1 1,1 1 0,1-1-1,-3 22 1,8-34 10,0 1 1,0-1-1,0 0 1,1 1 0,-1-1-1,1 0 1,1 0-1,3 10 1,-5-13-14,1-1-1,-1 0 1,1 0-1,-1 0 1,1 0 0,0 0-1,0 0 1,-1 0-1,1 0 1,0 0-1,0 0 1,0 0 0,0 0-1,0 0 1,1-1-1,-1 1 1,2 0 0,-2 0 2,0-1-1,1 0 1,-1 0 0,0 0 0,1 0 0,-1-1 0,0 1 0,0 0 0,1 0 0,-1-1-1,0 1 1,0-1 0,1 1 0,-1-1 0,0 0 0,0 1 0,0-1 0,0 0 0,0 0-1,0 0 1,1-1 0,7-7 108,0-1 0,-1 0 0,0 0 0,-1-1 0,6-11-1,29-63-32,-30 59-34,19-43-58,31-59-585,-59 123 393,-6 5-57,-5 11-11,1 1 220,1 1 0,1 0-1,0 0 1,1 1 0,-5 27-1,5-5 68,-1 39-1,4-54-63,0 0 27,2 29 0,-1-44 48,1 0 1,0 0-1,0-1 1,0 1-1,1 0 1,0-1-1,0 1 1,1-1-1,4 9 1,-6-13-23,0 0 1,0 0 0,0 0 0,-1 0-1,1-1 1,0 1 0,0 0-1,0-1 1,0 1 0,0 0 0,1-1-1,-1 1 1,0-1 0,0 1 0,0-1-1,0 0 1,1 0 0,-1 1 0,0-1-1,0 0 1,0 0 0,1 0 0,-1 0-1,0 0 1,0-1 0,0 1-1,1 0 1,-1-1 0,0 1 0,0 0-1,0-1 1,0 1 0,0-1 0,0 0-1,0 1 1,1-2 0,6-3 71,-1 0-1,0-1 1,12-11 0,-16 14-83,253-257 279,-237 241-260,-1-1 0,0 0 1,-2-1-1,21-36 1,-11 3-5,28-82-1,-9-7-104,-16 47-20,1-27-166,-35 215-917,-6-5 1242,-26 98-1,-36 87-76,43-165-9,-47 131 700,65-214 83,12-24-743,0 0 1,0 1-1,0-1 0,0 0 1,0 0-1,0 0 1,0 0-1,0 0 0,-1 0 1,1 0-1,0 0 1,0 0-1,0 0 0,0 0 1,0 1-1,0-1 0,0 0 1,0 0-1,0 0 1,-1 0-1,1 0 0,0 0 1,0 0-1,0 0 1,0 0-1,0 0 0,0 0 1,0 0-1,0 0 1,-1 0-1,1 0 0,0 0 1,0 0-1,0 0 1,0 0-1,0 0 0,0 0 1,0 0-1,0 0 1,0-1-1,-1 1 0,1 0 1,0 0-1,0 0 1,0 0-1,0 0 0,0 0 1,0 0-1,0 0 1,0 0-1,0 0 0,0 0 1,0-1-1,0 1 0,0 0 1,-1 0-1,0-16 272,1 2-239,2 1-1,-1 0 1,2 0 0,3-14-1,21-54-102,-16 50 115,-2 6-88,1 0 1,1 1-1,26-41 1,-30 54-2,0 1 1,1 1-1,0-1 1,0 1-1,1 1 1,1 0-1,-1 0 0,1 0 1,0 2-1,15-8 1,-23 12 14,0 1 1,0 0 0,0 0-1,1 1 1,-1-1-1,0 0 1,1 1-1,-1-1 1,0 1-1,1 0 1,-1 0 0,1 0-1,-1 0 1,0 0-1,1 1 1,-1-1-1,0 1 1,1-1-1,-1 1 1,0 0-1,1 0 1,-1 0 0,0 0-1,0 0 1,0 1-1,0-1 1,0 0-1,0 1 1,-1 0-1,1-1 1,0 1 0,-1 0-1,1 0 1,-1 0-1,0 0 1,0 0-1,1 0 1,-1 0-1,-1 1 1,1-1 0,0 0-1,-1 1 1,1-1-1,-1 0 1,1 1-1,-1 3 1,1 8 68,-1-1-1,0 1 1,-1-1 0,0 1-1,-1-1 1,0 0 0,-1 0-1,-1 0 1,0 0 0,-1 0-1,-8 14 1,13-25-29,-1-1 1,0 1-1,0-1 0,0 1 1,-1-1-1,1 0 1,0 1-1,-1-1 0,1 0 1,0 0-1,-1 0 1,1 0-1,-1 0 0,0 0 1,1 0-1,-1-1 1,-2 2-1,3-2-4,-1 0 1,1 0-1,0 0 1,-1 0-1,1 0 1,0 0-1,-1 0 1,1-1-1,0 1 1,-1 0-1,1-1 1,0 1-1,-1-1 1,1 1-1,0-1 1,0 0-1,0 1 1,0-1-1,0 0 1,-1 0-1,1 0 1,1 0-1,-1 0 1,-1-2-1,-10-10-232,12 21-76,2 5 291,1 0-1,0-1 1,1 1-1,0-1 1,1 1 0,1-1-1,0-1 1,0 1-1,1-1 1,1 0-1,0-1 1,0 0 0,12 11-1,-18-19 19,1 0 0,0 1 0,0-1 0,0 0 0,0-1 0,1 1-1,-1 0 1,0-1 0,1 0 0,-1 0 0,1 0 0,0 0 0,4 0 0,-2-1 11,0 0 1,0 0 0,0-1 0,0 1 0,0-2-1,0 1 1,8-3 0,5-4 17,0 0-1,0-2 1,27-18-1,-37 22-64,8-4 21,0-1 0,-2 0 0,1-1 0,-1-1 0,-1-1 0,22-25 0,-22 20 41,0 0-1,-2-1 0,0 0 1,-1-1-1,-1 0 0,9-29 1,-18 46-61,1-1-1,-1 0 1,-1 0 0,1 0-1,-1-10 1,0 14 6,0 0-1,0 0 1,0 0-1,0 0 1,0 0 0,-1 0-1,1 0 1,0 0-1,-1 0 1,1 0-1,-1 0 1,1 0-1,-1 0 1,1 0 0,-1 1-1,0-1 1,1 0-1,-1 0 1,0 1-1,0-1 1,0 0 0,0 1-1,1-1 1,-1 1-1,0-1 1,0 1-1,0-1 1,0 1-1,0 0 1,0-1 0,0 1-1,0 0 1,0 0-1,0 0 1,0 0-1,-2 0 1,-1 0-27,0 0-1,0 1 1,1-1 0,-1 1-1,0 0 1,1 0 0,-1 1-1,1-1 1,-1 1 0,1-1-1,-1 1 1,1 0 0,-4 3-1,2 0-4,-1 0-1,1 0 1,0 0 0,1 1-1,-1-1 1,-5 11 0,3-3 13,0 1 1,1 0-1,0 1 1,1 0-1,1-1 1,-3 17-1,4-13 49,1 0-1,0 0 0,2 0 1,1 23-1,0-34 23,0 0-1,0 0 1,0 1-1,1-1 1,0 0-1,1-1 1,-1 1 0,1 0-1,1-1 1,-1 1-1,1-1 1,0 0-1,7 7 1,-7-8 16,1-1 0,1 1 0,-1-1 0,0 0 1,1 0-1,0-1 0,7 4 0,-10-6-28,0 1 0,0-1 0,1 0 0,-1-1 0,0 1 0,1-1 0,-1 1 0,0-1 0,1 0 0,-1 0 0,0 0 0,1-1 0,-1 1 0,0-1 0,1 0 0,3-1 0,-2-1-8,-1 1 1,1-1 0,-1 0 0,0 0 0,0 0 0,0 0 0,0-1 0,0 0 0,4-6 0,3-5-2,11-19 0,-19 30-16,14-27 38,0 0 0,17-48 0,-19 45-23,26-44 1,-26 50-50,4-2-187,-18 28 190,1 1 0,-1-1 0,1 0 1,-1 0-1,1 1 0,0-1 0,-1 1 0,1-1 0,0 1 0,0 0 1,0 0-1,4-2 0,-6 3 20,0 0-1,1 0 1,-1 0-1,0 0 1,0 0 0,1 0-1,-1 0 1,0 0 0,1 0-1,-1 0 1,0 0 0,1 0-1,-1 0 1,0 0 0,0 0-1,1 1 1,-1-1 0,0 0-1,1 0 1,-1 0 0,0 0-1,0 1 1,1-1 0,-1 0-1,0 0 1,0 0 0,0 1-1,1-1 1,-1 0-1,0 0 1,0 1 0,0-1-1,0 0 1,0 1 0,0-1-1,0 0 1,1 1 0,0 13-59,0-10 40,0 39 2,-2 0-1,-9 63 0,2-33-171,7-56 129,-7 51 241,7-62-103,-1-1-1,1 1 1,-1-1 0,0 1 0,0-1-1,-1 0 1,0 1 0,0-1-1,-3 5 1,5-10-58,0 1 1,1 0-1,-1 0 0,0-1 0,0 1 1,0 0-1,0-1 0,0 1 1,0-1-1,1 1 0,-1-1 0,0 0 1,0 1-1,-1-1 0,1 0 0,0 0 1,0 1-1,0-1 0,0 0 0,0 0 1,0 0-1,0 0 0,0-1 0,0 1 1,0 0-1,0 0 0,0 0 0,0-1 1,0 1-1,0-1 0,0 1 1,0-1-1,0 1 0,0-1 0,0 0 1,1 1-1,-1-1 0,0 0 0,0 1 1,0-2-1,-3-2 20,0-1 1,0 1-1,1 0 0,-1-1 1,-4-10-1,4 7-13,-7-13-7,-8-25 0,18 45-21,1 1 0,0-1 0,0 0 0,-1 1 0,1-1 0,0 0 0,0 1 0,0-1 0,0 0 0,0 1-1,0-1 1,0 0 0,0 1 0,0-1 0,0 0 0,0 0 0,1 1 3,-1-1 0,0 1-1,0 0 1,0 0 0,1 0 0,-1 0 0,0 0-1,0 0 1,1 0 0,-1 0 0,0 0 0,0 0 0,1 0-1,-1 0 1,0 0 0,0 0 0,0 0 0,1 0-1,-1 0 1,0 0 0,0 1 0,1-1 0,-1 0-1,0 0 1,0 0 0,0 0 0,0 0 0,1 1-1,15 13-173,-8-6 216,0-1 0,0-1-1,1 1 1,0-1 0,16 7 0,-11-5-18,-2-2-2,0-1-1,0 0 1,0 0 0,1-1-1,-1-1 1,21 3 0,24-2-1805,-2-5-3730,-51 1 4640,0 0 0,0 0 0,0-1 1,0 0-1,-1 0 0,1 0 0,0 0 0,-1-1 0,1 1 0,-1-1 1,7-4-1,13-6-3663</inkml:trace>
</inkml:ink>
</file>

<file path=ppt/ink/ink1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52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0 100 2976,'5'-2'20859,"-3"3"-21089,0 0 358,11-1-100,0-1 0,0 0 0,16-3 0,-27 3-16,0 1 1,0-1-1,1 1 1,-1-1 0,0 1-1,0 0 1,0 0-1,0 0 1,0 0 0,3 1-1,4 0-28,16 1 235,-19-1-189,1-1 1,-1 0-1,0 0 1,0 0-1,0-1 1,9-1-1,2-3-77,123-34 478,-81 18-280,21-6 413,-63 26-532,-15 1-21,-3 6-4570,1-4 3949,0 0 0,0 0 0,-1 0 0,0 0 1,1 0-1,-1-1 0,0 1 0,-2 3 0,-13 17-6851</inkml:trace>
</inkml:ink>
</file>

<file path=ppt/ink/ink1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58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0 2304,'-12'5'4801,"3"-2"2467,-1 25-1092,6 56-4219,-1 311 336,8-365-1393,-1-6-3153,-2-2-8777</inkml:trace>
</inkml:ink>
</file>

<file path=ppt/ink/ink1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5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 6304,'-1'-1'100,"1"1"1,0 0-1,0 0 0,0 0 1,-1 0-1,1 0 1,0 0-1,0 0 0,-1 0 1,1 0-1,0 0 1,0 0-1,0 0 0,-1 0 1,1 0-1,0 0 1,0 0-1,-1 0 0,1 0 1,0 0-1,0 0 1,0 0-1,-1 0 0,1 1 1,0-1-1,0 0 1,0 0-1,-1 0 0,1 0 1,0 0-1,0 1 0,0-1 1,0 0-1,0 0 1,-1 0-1,1 0 0,0 1 1,7 6 6467,8 8-1917,-13-11-3405</inkml:trace>
</inkml:ink>
</file>

<file path=ppt/ink/ink1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7:59.6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52 4064,'0'17'7360,"-1"-6"-6762,-1 1-1,0-1 1,0 0 0,-1 1 0,-1-1 0,1-1 0,-2 1 0,-5 10 0,8-17-464,0 0 0,0-1 0,-1 1 0,1-1 1,-1 1-1,-4 3 0,6-7-113,1 1 0,-1 0 0,0-1 0,1 1 0,-1-1 0,0 1 0,0-1 0,1 0 0,-1 1 0,0-1 0,0 0 0,0 0 0,1 1 0,-1-1 0,0 0 0,0 0 0,0 0 0,0 0 0,1 0 1,-1 0-1,0 0 0,0 0 0,0 0 0,0-1 0,1 1 0,-1 0 0,0 0 0,0-1 0,0 1 0,1 0 0,-1-1 0,0 1 0,0-1 0,1 1 0,-1-1 0,0-1 0,-4-2-44,1-1-1,0 1 1,0-1-1,1 0 1,-1 0 0,1-1-1,0 1 1,1-1-1,-1 1 1,1-1 0,0 0-1,1 0 1,-1 0-1,1 0 1,0 0 0,1 0-1,-1-9 1,1 11 2,0 0 1,0 0 0,0 0-1,0 0 1,0 0 0,1 0-1,0 0 1,0 0 0,0 0-1,0 1 1,1-1 0,-1 0-1,1 1 1,0-1 0,4-6-1,-3 7 21,-1 0 0,0 1 0,1-1-1,-1 1 1,1-1 0,0 1-1,-1 0 1,1 0 0,0 0-1,1 0 1,2-1 0,-4 2 53,0 1 1,0 0-1,0-1 1,0 1-1,1 0 1,-1 0-1,0 0 1,0 0-1,0 0 1,0 1-1,0-1 1,0 1-1,0-1 1,-1 1-1,1 0 1,0 0-1,0 0 1,0 0-1,0 0 1,2 2-1,0 1 94,0 0 0,0 0 0,0 0 0,0 0 0,-1 1 0,0-1 0,0 1 0,0 0 0,0 0 0,-1 0 0,0 0 0,2 9 0,0-2 60,-2 0-1,1 0 1,-2 0 0,1 21-1,-2 8 623,-13 78 0,9-92-501,-3-1 1,0 0-1,-20 48 0,24-67-319,-1 1 1,0-1-1,0 0 0,-7 8 1,9-13-235,1-1 1,-1 1 0,0 0 0,0-1 0,0 1 0,0-1-1,-4 3 1,5-4-140,0 1 0,-1-1-1,1 1 1,0-1 0,-1 0 0,1 1-1,-1-1 1,1 0 0,-1 0 0,1 0-1,-1 0 1,1 0 0,0-1 0,-2 1-1,2 0 60,1-1 0,-1 1 0,1 0 0,-1 0 0,1-1 0,-1 1 0,1 0 0,-1 0 0,1-1 0,-1 1 0,1-1 0,0 1 0,-1 0 0,1-1-1,0 1 1,-1-1 0,1 1 0,0-1 0,0 1 0,0-1 0,-1 1 0,1-1 0,0 1 0,0-1 0,0 1 0,0-1 0,0 0 0,0 1 0,0-2 0,1-9-2133,6-8-1140</inkml:trace>
</inkml:ink>
</file>

<file path=ppt/ink/ink1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00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4320,'11'2'5263,"-8"-2"-4874,0 1 0,-1 0-1,1 0 1,0 0-1,-1 0 1,1 0 0,-1 1-1,0-1 1,1 1 0,-1-1-1,0 1 1,0 0 0,0 0-1,3 3 1,-3-2-159,-1 0 0,1 0 0,-1 0 0,1 0 1,-1 0-1,0 0 0,0 1 0,0-1 0,0 7 0,0 33 1027,-2-24-922,-21 252 1983,17-237-2049,-12 74 211,17-102-864,-3 7-1295</inkml:trace>
</inkml:ink>
</file>

<file path=ppt/ink/ink1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00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60 6304,'-4'-7'799,"0"2"2652,2 11-341,-5 45 713,4-18-2400,2-1 0,5 54 0,-2-75-1285,0-1-1,0 0 1,1 0 0,0 0-1,0 0 1,2-1 0,-1 1 0,1-1-1,0 0 1,1 0 0,0-1-1,10 12 1,-13-17-135,-1-1 0,1 1 0,0-1 0,0 0 0,-1 0 0,2 0 0,-1 0 0,0-1 0,0 1 0,0-1 0,1 0 0,-1 0 0,0 0 0,1 0 0,-1-1 0,1 0 0,-1 1 0,1-1 1,0 0-1,-1 0 0,1-1 0,-1 1 0,1-1 0,-1 0 0,0 0 0,1 0 0,-1 0 0,0-1 0,0 1 0,1-1 0,-1 0 0,0 0 0,-1 0 0,1 0 0,0 0 0,-1-1 0,1 1 0,-1-1 0,0 0 0,1 0 0,-2 0 0,1 0 0,3-5 0,-2 0-10,0 1 1,-1-1-1,0 0 0,0-1 0,0 1 0,-1 0 0,-1 0 0,1 0 0,-2-13 0,-2-3 98,-10-44 0,9 49-65,1 4 36,0 1 0,-2-1 1,0 1-1,0 0 0,-14-24 0,17 34-103,-1 0 0,0 0 0,0 1 0,0-1 0,0 1 0,0-1 0,-1 1 0,1 0 0,-1 0 0,0 1 0,0-1 0,0 1 0,0 0 0,-1 0 0,1 0 0,-1 0 0,1 1 0,-1 0-1,1 0 1,-1 0 0,0 1 0,-6-1 0,6 1-244,0 0 0,1 1-1,-1-1 1,0 1 0,1 0-1,-1 0 1,0 1-1,-6 2 1,9-3-44,0 1-1,0-1 1,0 0-1,0 1 1,0-1-1,0 1 1,0-1 0,1 1-1,-1 0 1,1 0-1,-1 0 1,1 0-1,0 0 1,0 0-1,0 0 1,0 0 0,0 1-1,0-1 1,0 4-1,0 21-2880,5 1-2646</inkml:trace>
</inkml:ink>
</file>

<file path=ppt/ink/ink1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0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2304,'-7'-11'15942,"10"11"-15853,16 1 85,0 0-1,0 2 0,-1 0 0,1 1 0,-1 1 0,0 1 0,0 1 0,-1 0 0,0 1 0,25 16 0,-35-20-72,-1 0 0,0 1 0,0 0 0,0 0 0,0 0-1,-1 1 1,0 0 0,0 0 0,6 11 0,-8-13-13,-1 0-1,-1 1 1,1-1 0,-1 1-1,1-1 1,-1 1 0,0-1-1,-1 1 1,1 0 0,-1-1-1,0 1 1,0 0 0,-1-1-1,1 1 1,-1 0 0,0-1-1,-2 6 1,-2 2 5,-1-1-1,0 1 1,0-1 0,-1-1-1,-1 1 1,0-1 0,-13 13-1,-13 16-6,33-37-94,0-1 1,0 0-1,0 0 1,0 1-1,0-1 1,0 1-1,0-1 1,0 1-1,1-1 1,-1 1-1,0-1 1,1 1 0,-1 0-1,1-1 1,0 1-1,0 0 1,0-1-1,0 1 1,0 0-1,0-1 1,0 1-1,0 0 1,0-1-1,1 1 1,-1 0-1,1-1 1,0 1 0,-1-1-1,1 1 1,0-1-1,0 1 1,0-1-1,0 0 1,0 1-1,0-1 1,0 0-1,0 0 1,0 1-1,3 0 1,17 15 142,0-2-1,46 25 1,-30-19 298,-33-19-336,0 1 1,0 0-1,-1-1 0,1 1 0,-1 1 1,1-1-1,-1 0 0,0 1 0,0 0 1,0-1-1,-1 1 0,3 5 0,-5-8-66,0-1 1,0 1-1,1-1 0,-1 1 0,0 0 1,0-1-1,-1 1 0,1-1 0,0 1 0,0-1 1,0 1-1,0-1 0,0 1 0,0-1 1,-1 0-1,1 1 0,0-1 0,0 1 0,-1-1 1,1 1-1,0-1 0,-1 0 0,1 1 1,0-1-1,-1 1 0,1-1 0,-1 0 0,1 0 1,0 1-1,-1-1 0,1 0 0,-1 0 0,1 1 1,-1-1-1,0 0 0,-19 5 61,18-5-60,-28 4-527,-1-1-1,1-1 0,-40-4 1,-37-10-7448,61 4 4349</inkml:trace>
</inkml:ink>
</file>

<file path=ppt/ink/ink1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36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86 992,'-3'-6'13226,"3"4"-13812,-2-2 2836,2 4-2100,-1-1 0,1 1 0,0 0 0,0-1 0,-1 1 0,1 0 1,0-1-1,0 1 0,0 0 0,0-1 0,-1 1 0,1 0 0,0-1 0,0 1 0,0-1 1,0 1-1,0 0 0,0-1 0,0 1 0,0-1 0,0 0-7,0-1-1,0 1 1,0 0-1,1 0 1,-1 0-1,0-1 1,1 1 0,-1 0-1,1 0 1,-1 0-1,1 0 1,-1 0-1,1 0 1,0 0-1,0 0 1,-1 0 0,1 0-1,0 0 1,0 1-1,0-1 1,0 0-1,0 0 1,0 1-1,0-1 1,2 0 0,1-2 235,0 1-184,0 1-1,0-1 0,0 1 1,0 0-1,0 0 1,0 0-1,8 0 0,16-5 351,-20 4-485,0 1 0,0 0-1,0 0 1,14 1 0,6-1 202,196-8 1930,-209 6-2259,-13 3-256,0-1-1,0 1 1,1-1 0,-1 1-1,0 0 1,0 0 0,1 0-1,-1 0 1,2 0 0</inkml:trace>
</inkml:ink>
</file>

<file path=ppt/ink/ink1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36.9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1408,'27'-4'25806,"-18"9"-21139,-4-3-5059,12 4-3464,-3-2 4093,-1-1 0,1-1 0,21 1 0,56-3 720,-40-1-709,-15 1-6,-18-1-148,1 1 0,-1 0 0,26 5 0,-23-2-1087,-17-3-1761,-15-3-1733,-7-1-1561,-4 1 1894</inkml:trace>
</inkml:ink>
</file>

<file path=ppt/ink/ink1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55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56 2304,'-12'-2'2329,"-32"3"13615,28 0-13618,3-1-4638,-11-1 2732,17 0-306,0 1 1,0 0-1,0 0 1,-8 2-1,-15 1 13,22-3-31,0 1-1,-1 0 1,-8 3-1,15-3-62,0-1 0,0 1 1,-1 0-1,1 0 0,0 0 0,0 1 0,0-1 1,0 0-1,0 1 0,0 0 0,1-1 0,-1 1 1,0 0-1,1 0 0,-2 2 0,-6 6 146,8-9-154,0 0-1,-1 1 1,1-1 0,0 0 0,0 1 0,0-1 0,0 1-1,0-1 1,1 1 0,-1-1 0,0 1 0,0 2 0,-11 38 562,7-28-265,-5 29 1,5 15 277,1 64 0,4-110-512,1 0 0,-1 0 0,2 0 0,0 1 0,0-1 0,1-1 0,1 1 0,0 0 0,0-1 0,1 0 0,1 0 0,0 0 0,0-1 0,1 0 0,8 10 0,-13-18-53,0 0 0,1 0 1,-1 0-1,1 0 0,-1 0 1,1-1-1,0 1 1,0-1-1,-1 0 0,1 1 1,0-1-1,0-1 0,0 1 1,0 0-1,0-1 1,0 1-1,1-1 0,-1 0 1,5-1-1,4 0 42,0-2 0,0 0 0,21-7 0,-10 2-10,-4 2-38,0-1-1,0-1 0,-1-1 1,-1 0-1,0-1 1,19-15-1,-27 18-24,0-1-1,0 1 1,-1-2-1,-1 1 1,1-1-1,-1 0 1,-1-1 0,0 1-1,0-1 1,-1 0-1,0-1 1,4-13-1,-4 9 24,-1 1-1,2-18 0,-6 26-24,0-1 0,0 0 0,0 1 1,0-1-1,-1 1 0,0-1 0,-4-10 0,0 2-8,0 0-1,-1 1 1,-1 0-1,0 0 1,-1 0-1,0 1 1,-1 1-1,-17-20 1,-41-40-58,64 69 40,-1-1 1,0 1 0,0 1-1,0-1 1,0 0 0,-1 1-1,1 0 1,-8-2-1,-38-10-196,40 11 144,7 3 14,0 0-1,0 0 0,0 0 1,0 0-1,-1 0 0,1 0 1,0 1-1,0 0 0,0-1 1,0 1-1,-5 3 0,-30 16-4918,36-19 4503,1 0 1,0 0-1,-1-1 1,1 1-1,0 0 0,-1 0 1,1 1-1,0-1 0,0 0 1,0 0-1,0 1 1,0-1-1,0 0 0,0 1 1,0-1-1,1 1 1,-2 2-1,5 15-6775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48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1137 2080,'-12'7'667,"12"-7"-553,-1 0 1,1 0-1,0 1 1,0-1-1,-1 0 1,1 0-1,0 1 1,0-1-1,0 0 1,0 0-1,-1 1 1,1-1-1,0 0 1,0 0-1,0 1 1,0-1-1,0 0 1,0 1-1,0-1 1,0 0-1,-1 0 1,1 1-1,0-1 1,0 0 0,0 1-1,1-1 1,-1 0-1,0 1 1,0-1-1,0 0 1,0 0-1,0 1 1,0-1-1,0 0 1,0 1-1,1-1 1,-1 0-1,0 0 1,0 1-1,0-1 1,1 0-1,-1 0 1,0 0-1,0 1 1,0-1-1,1 0 1,-1 0-1,0 0 1,1 0-1,-1 1 1,0-1-1,0 0 1,1 0 0,-1 0-1,3 0 153,-1-1-1,1 0 0,-1 1 1,0-1-1,1 0 1,-1 0-1,0 0 1,0 0-1,0-1 1,0 1-1,0 0 1,0-1-1,0 0 0,0 1 1,0-1-1,2-3 1,3-3 286,189-183 2353,-122 123-2655,55-55-43,-95 86-120,-1-2 1,-2-1-1,-2-1 1,32-61-1,-37 55 149,-3-1-1,14-51 1,-23 59-760,-18 51 304,-44 165-266,33-127 493,-24 82 52,33-99 198,1-1 0,-3 43 1,10-69-139,-1 0 1,1 1 0,0-1-1,1 0 1,0 0 0,-1 1-1,4 6 1,-4-11-77,0 0 0,1 0 0,-1 0 1,1 0-1,-1 0 0,1-1 0,-1 1 0,1 0 0,-1 0 0,1-1 0,0 1 0,-1 0 1,1-1-1,0 1 0,0-1 0,0 1 0,-1-1 0,1 1 0,2 0 0,-2-1 5,1 0-1,-1 0 0,1 0 0,-1 0 0,1 0 0,-1-1 1,1 1-1,-1 0 0,1-1 0,-1 1 0,1-1 0,-1 1 1,1-1-1,-1 0 0,0 0 0,2-1 0,62-47 954,-27 18-868,-4 6-77,10-8 0,53-51 0,-59 46-12,-3-1 0,-1-2-1,-1-2 1,42-74 0,47-117-104,-113 217 40,-6 11-37,0 0 0,0 0 0,0-1 0,0 1 0,-1-1 1,2-12-1,-6 16-25,-3 6 19,-5 6-99,-5 14 50,1 1 0,-20 47 1,0 0 191,-136 227 175,45-76-11,65-78-12,23-51 468,51-122 131,26-40 0,-25 51-820,0 0 1,2 1 0,24-21 0,59-37-349,-92 70 274,-6 3 23,1 0-1,-1 1 1,1-1-1,0 1 1,0 0 0,-1-1-1,1 1 1,0 0-1,0 1 1,4-2 0,-5 2 21,-1 0 1,0 0 0,1 1 0,-1-1-1,1 0 1,-1 0 0,0 1-1,1-1 1,-1 1 0,0-1 0,0 1-1,1 0 1,-1-1 0,0 1-1,0 0 1,0 0 0,0 0 0,0 0-1,0 0 1,0 0 0,0 0 0,0 0-1,1 2 1,22 37 2,12 19 121,-31-53-56,-1 1 0,2-2 1,-1 1-1,0-1 0,1 1 0,11 6 1,-14-10-14,-1-1 0,1 1 0,0-1-1,0 0 1,-1 0 0,1 0 0,0 0 0,0-1 0,0 1 0,0-1 0,0 1 0,1-1 0,-1 0 0,0-1 0,0 1 0,0 0 0,0-1 0,0 0 0,0 1 0,0-1 0,-1 0 0,1-1 0,0 1 0,0 0 0,-1-1 0,1 0 0,-1 1 0,5-5 0,4-4 26,0 0 1,-1-2 0,0 1 0,12-20-1,-21 29-61,8-12 50,0 0 0,-1-1 0,0 0 1,7-21-1,-12 28-71,-1 0 1,0 0 0,0 0-1,0 0 1,-1-1-1,-1 1 1,1-1 0,-1 1-1,-1 0 1,-1-13-1,2 21 4,0-1 0,0 0-1,0 1 1,0-1 0,0 0 0,0 1-1,-1-1 1,1 1 0,0-1 0,0 0-1,-1 1 1,1-1 0,0 1 0,-1-1-1,1 1 1,0-1 0,-1 1 0,1-1-1,-1 1 1,1-1 0,-1 1 0,1 0-1,-1-1 1,1 1 0,-1 0 0,1-1-1,-1 1 1,1 0 0,-1 0 0,-1-1-1,1 1-7,0 1-1,0-1 0,0 1 1,0-1-1,0 1 1,0-1-1,0 1 0,0-1 1,0 1-1,0 0 1,0 0-1,0 0 0,0-1 1,-1 3-1,-4 5-86,1 0 0,-9 14 1,14-22 108,-3 9 17,-1-1-1,1 0 1,1 1 0,0-1 0,0 1 0,0 0-1,1 0 1,1 0 0,-1-1 0,1 1-1,1 0 1,0 0 0,0 0 0,1 0-1,0-1 1,0 1 0,1-1 0,0 1 0,1-1-1,-1 0 1,2 0 0,7 11 0,-8-15-3,0 1 0,0-1 0,0-1 1,0 1-1,1 0 0,-1-1 0,1 0 1,0 0-1,0-1 0,0 1 0,0-1 1,1 0-1,-1 0 0,0-1 0,1 0 1,-1 0-1,1 0 0,8 0 0,-6-1-524,-1 0 0,1-1 0,0 0-1,0 0 1,-1 0 0,1-1 0,-1 0-1,1-1 1,-1 0 0,0 0 0,0 0-1,12-8 1,-12 6-1166,0-1 0,0 0-1,11-11 1,-4 2-984</inkml:trace>
</inkml:ink>
</file>

<file path=ppt/ink/ink1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57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4992,'-21'0'21519,"29"16"-21167,-3 22 549,-5-37 182,1-1-1055,0-1-1,-1 1 0,1-1 1,0 1-1,-1-1 1,1 1-1,0-1 1,-1 1-1,1-1 0,-1 0 1,1 1-1,-1-1 1,1-1-1,4-7 134,-4 7-133,0 0 1,0 0 0,0 0-1,0-1 1,0 1-1,0 0 1,0-4-1,2 1 24,-2 3-50,-5 4 3,3-1-35,0 1 1,0-1-1,1 0 1,-1 0-1,0 0 0,0 0 1,1 1-1,-1-1 0,1 0 1,-1 1-1,1-1 1,0 0-1,0 1 0,-1-1 1,1 0-1,0 1 0,0-1 1,0 3-1,0-3-74,0-1-81,0 0 0,0 0-1,0 1 1,0-1-1,0 0 1,0 0 0,0 0-1,-1 1 1,-2 1-2782,3-2 2782,0 0-1,-1 0 1,1 0 0</inkml:trace>
</inkml:ink>
</file>

<file path=ppt/ink/ink1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5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275 16 3072,'-24'-1'8787,"1"-1"-4796,-25-2-1255,43 4-2573,-9 0 531,-1 1 1,-27 3 0,38-3-591,0 0 1,0 0-1,0 1 1,0-1-1,0 1 1,0 0-1,0 0 0,1 0 1,-1 0-1,1 1 1,-1 0-1,1-1 0,0 1 1,-4 6-1,5-7-73,-3 3 48,1 0 0,0 1 0,0-1 0,0 1 0,1 0-1,0 0 1,0 0 0,0 1 0,1-1 0,0 1 0,0-1-1,-1 12 1,3-9 27,0-1-1,0 0 0,1 1 0,0-1 1,0 1-1,1-1 0,0 0 1,1 0-1,0 0 0,0 0 1,0-1-1,1 1 0,7 10 0,-8-13-53,1 0 0,0-1 0,0 1 0,1-1 0,-1 1 0,1-1 0,0-1 0,0 1-1,0-1 1,1 0 0,-1 0 0,1 0 0,0-1 0,-1 0 0,1 0 0,0 0 0,0-1-1,1 0 1,6 1 0,-2-2 4,0 1 0,1-2-1,-1 0 1,0 0 0,0-1-1,-1 0 1,1-1 0,0 0-1,-1-1 1,1 0 0,-1 0-1,0-1 1,-1-1 0,1 0-1,15-12 1,-10 5 2,0 0-1,-1 0 1,22-27 0,-33 36-47,0 0 0,0-1 0,0 1 0,-1-1 0,0 1 0,0-1 0,0 0 1,-1 0-1,1 1 0,-1-1 0,0 0 0,0 0 0,-1-1 0,0 1 1,0 0-1,0 0 0,0 0 0,-1 0 0,-2-9 0,2 9-24,-1 1 1,-1-1-1,1 1 0,0 0 0,-1 0 0,0 0 0,0 0 1,0 0-1,-1 1 0,1-1 0,-1 1 0,0 0 1,0 0-1,0 0 0,0 0 0,0 1 0,-1 0 1,1 0-1,-1 0 0,-7-2 0,-1 1-611,1 0-1,-1 0 1,1 1 0,-1 1-1,0 0 1,-25 3-1,34-2-326,-1 1 0,1-1 0,0 1 0,-1 1 0,-5 1-1,9-3 560,0 1 0,-1 0 0,1-1 0,0 1 1,0 0-1,0 0 0,0-1 0,0 1 0,0 0 0,0 0 0,0 0 0,0 0 0,0 0 0,0 0 0,1 1 0,-1-1 0,0 0 0,1 0 0,-1 1 0,1-1 0,0 0 0,-1 0 0,1 3 0,-1 19-3805</inkml:trace>
</inkml:ink>
</file>

<file path=ppt/ink/ink1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8:58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60 3648,'9'-12'3477,"-4"9"-2282,0 0-1,0 0 1,-1-1 0,1 0-1,-1 0 1,0 0 0,0 0-1,4-6 1,-8 9-1102,0 1 1,0 0 0,0 0-1,0 0 1,0 0-1,1-1 1,-1 1 0,0 0-1,0 0 1,0 0 0,0 0-1,0-1 1,0 1-1,0 0 1,0 0 0,0 0-1,0-1 1,0 1 0,0 0-1,0 0 1,0 0-1,0-1 1,0 1 0,0 0-1,0 0 1,0 0-1,0-1 1,0 1 0,0 0-1,0 0 1,0 0 0,-1 0-1,1-1 1,0 1-1,0 0 1,0 0 0,0 0-1,0 0 1,0 0 0,-1-1-1,1 1 1,0 0-1,-12-1 1161,-11 6-864,2 7-66,0 0 0,1 1 1,1 1-1,-30 26 0,46-37-262,1 0 0,-1 0 0,0 0-1,1 0 1,0 0 0,0 1 0,0-1-1,0 1 1,0-1 0,1 1 0,0-1-1,-1 1 1,1 0 0,-1 7 0,2-9-41,0 0 0,0 1 1,0-1-1,0 0 1,0 0-1,1 1 0,-1-1 1,1 0-1,-1 0 1,1 0-1,0 0 0,0 0 1,0 0-1,0 0 1,0 0-1,0 0 0,1 0 1,-1 0-1,1-1 0,-1 1 1,1 0-1,-1-1 1,1 1-1,0-1 0,0 0 1,0 0-1,3 2 1,10 2 74,1 0 0,-1-1 0,1-1 0,0 0 0,31 0 0,-42-2-64,17 0 83,0-1 1,0 0-1,0-2 1,0 0-1,42-12 1,-57 12-88,-1-1 0,1 0 0,-1-1 1,0 0-1,0 0 0,9-8 0,-14 11-21,0 0-1,-1 0 0,1 0 1,0 0-1,-1 0 1,1 0-1,0 0 1,-1-1-1,1 1 1,-1 0-1,1 0 1,-1 0-1,0-1 0,0 1 1,0 0-1,1 0 1,-1-1-1,0 1 1,-1 0-1,1-1 1,0 1-1,0 0 1,0 0-1,-1-1 0,1 1 1,-1 0-1,1 0 1,-1-2-1,-2-3-17,0 0 1,-1 0-1,-7-10 0,7 11-119,0 0 0,-1 0 0,1 1 1,-1 0-1,0 0 0,0 0 0,-1 0 0,1 1 0,-11-5 0,-20-4-3097,0 5-3926,23 4 4385</inkml:trace>
</inkml:ink>
</file>

<file path=ppt/ink/ink1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03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17 2240,'7'3'24935,"0"-2"-28511,5 1 3819,0 0 1,0-1-1,0 0 0,0-1 0,15-2 0,7 1 128,-11 1-292,173-6 514,-182 5-516,-10 1-39,0 0 1,0 0-1,1-1 0,-1 0 0,0 0 0,0 0 0,0 0 1,4-2-1,23-5-278,-31 8 699,-9 11-533,5-5 94,-111 143 452,86-108-277,-88 126 509,68-106-398,34-43-149,0 1 1,-18 29-1,25-34-100,3-3-36,-2 0-1,0 0 1,-11 13-1,13-17-345,4-5-374,10-5-5562,2-9 2128,-6 5 2037,12-11-4853</inkml:trace>
</inkml:ink>
</file>

<file path=ppt/ink/ink1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04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57 3072,'0'0'144,"1"-1"0,0 1-1,-1-1 1,1 1 0,0-1 0,-1 1 0,1 0 0,0-1 0,-1 1 0,1 0-1,0 0 1,0-1 0,-1 1 0,1 0 0,0 0 0,0 0 0,0 0-1,-1 0 1,5 0 2387,12 1 701,-16-1-3039,0 1 1,0-1 0,0 1 0,0-1 0,-1 1 0,1 0 0,0-1-1,0 1 1,0 0 0,-1-1 0,1 1 0,-1 0 0,1 0-1,0-1 1,-1 1 0,1 0 0,-1 0 0,0 0 0,1 1 0,0 1 63,-1 0 0,1-1 0,-1 1 1,0 0-1,0-1 0,0 1 0,0 3 1,-2 4 265,0 0 1,-6 17-1,8-27-493,-4 11 217,-1-2-1,-1 1 1,0 0-1,0-1 0,-1 0 1,0-1-1,0 1 1,-1-1-1,-11 8 0,15-12-188,0 0 1,0-1-1,-1 0 0,1 0 0,-1 0 0,0 0 0,0-1 0,0 0 1,0 0-1,0 0 0,-1-1 0,-9 2 0,12-3-42,0 0-1,0 0 1,0 0 0,0 0-1,0-1 1,0 1 0,0-1-1,1 0 1,-1 0-1,0 0 1,0 0 0,0 0-1,1-1 1,-1 1 0,1-1-1,-1 0 1,1 0 0,0 0-1,-1 0 1,1 0-1,0 0 1,0 0 0,1-1-1,-3-3 1,1 1-31,0-1-1,0 0 1,1 1 0,0-1-1,0 0 1,0-1 0,1 1-1,0 0 1,0 0 0,1-1-1,0 1 1,0 0 0,0-1-1,1 1 1,0 0 0,0-1-1,0 1 1,1 0 0,0 0-1,0 0 1,1 0 0,-1 1-1,1-1 1,4-5 0,-3 5 52,0 0 1,1 0-1,-1 0 1,1 1 0,0 0-1,0 0 1,1 0-1,0 0 1,-1 1-1,2 0 1,-1 0-1,0 1 1,1 0-1,-1 0 1,1 0 0,0 1-1,0 0 1,0 0-1,0 1 1,14-1-1,-14 2 29,-1 0-1,0 1 0,0-1 0,0 1 1,0 1-1,0-1 0,0 1 0,0 0 1,6 4-1,-8-4 0,0 0 0,-1 1 0,1-1 0,-1 1 0,0 0 0,0 0 0,0 0-1,0 0 1,0 0 0,-1 1 0,1 0 0,-1-1 0,0 1 0,1 4 0,3 7 94,-1 1 0,-1-1 0,0 1 0,-2 0 0,0 0-1,0 0 1,-1 0 0,-1 0 0,-3 17 0,1-10-5,-2 0 0,0 0-1,-2-1 1,-1 1 0,-15 35 0,7-31-3,0 0 0,-2-1-1,-1 0 1,-1-2 0,-1 0 0,-41 37 0,58-58-386,-1-1-1,1 1 1,0-1 0,-1 1-1,1-1 1,-8 3 0,1-2-4477</inkml:trace>
</inkml:ink>
</file>

<file path=ppt/ink/ink1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05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157 247 4160,'0'-6'2435,"1"0"-1,0 0 1,2-11 0,16-35 1303,-15 42-3458,0 2-1,1-1 1,0 0 0,0 1 0,1 0 0,1 0-1,-1 1 1,1-1 0,8-6 0,-2 5-27,0 0-1,0 0 1,0 2 0,1-1 0,16-5-1,-27 12-209,4-2 118,0 0-1,0 1 0,1 0 0,11-2 0,-18 4-131,0 0-1,-1-1 1,1 1-1,0 0 0,0 0 1,0 0-1,0 0 1,0 0-1,0 0 0,0 1 1,0-1-1,0 0 0,0 0 1,-1 1-1,1-1 1,0 1-1,0-1 0,0 0 1,-1 1-1,1 0 0,0-1 1,0 1-1,-1-1 1,1 1-1,0 0 0,-1-1 1,1 1-1,-1 0 0,1 0 1,-1 0-1,1-1 1,-1 1-1,0 0 0,1 0 1,-1 0-1,0 0 0,0 0 1,0 0-1,1-1 1,-1 1-1,0 0 0,0 0 1,0 0-1,-1 0 0,1 0 1,0 0-1,0 0 1,-1 1-1,-1 13 211,-1 0-1,-1 1 1,-1-1-1,-7 16 1,-31 59 539,15-35-456,11-24-431,12-22 87,0 0 0,0 0 0,-4 14 0,9-22 10,0 1 0,-1-1 0,1 0 0,0 0 0,0 1 0,0-1 0,0 0 0,0 1 0,0-1 0,0 0 0,1 0 0,-1 1 0,0-1 1,1 0-1,-1 0 0,1 0 0,0 2 0,15 16-268,-5-5 188,6 8 120,-5-5 59,0 0 1,-2 0-1,1 1 0,9 26 0,-17-38 88,-1 1 0,0 0 0,-1 0 0,1-1 0,-1 1 0,-1 0 0,1 0 0,-2 13 0,1-18-113,0 1 1,-1 0 0,0 0-1,1-1 1,-1 1 0,0 0-1,0-1 1,-1 1 0,1-1-1,-1 0 1,1 1 0,-1-1-1,0 0 1,1 0 0,-1 0-1,0 0 1,0 0 0,-1 0-1,1-1 1,0 1 0,-1-1-1,1 1 1,-1-1 0,-3 1-1,-1 2-11,-1-2-1,1 1 1,-1-1-1,0 0 1,0 0-1,0-1 0,0 0 1,0-1-1,0 0 1,-12-1-1,-17-6-1586,-68-21-1,59 13-2347,2-1-3687,31 12 4638,6 3-1312,-1 4-512</inkml:trace>
</inkml:ink>
</file>

<file path=ppt/ink/ink1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39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0 746 3136,'0'0'1429,"1"-11"1302,3-2-1662,1 0 1,1 0-1,0 0 0,1 1 1,10-14-1,-14 23-851,10-15 262,1 0-1,1 2 1,26-24-1,-6 7-205,121-114 894,-121 111-1456,-35 36 297,0-1 1,0 1-1,0 0 0,1 0 0,-1 0 1,0-1-1,0 1 0,1 0 0,-1 0 0,0 0 1,0-1-1,1 1 0,-1 0 0,0 0 1,1 0-1,-1 0 0,0 0 0,1 0 1,-1 0-1,0 0 0,1 0 0,-1 0 1,0 0-1,1 0 0,-1 0 0,0 0 0,0 0 1,1 0-1,-1 0 0,0 0 0,1 0 1,-1 0-1,0 0 0,1 1 0,-1-1 1,1 0-1,6 14 264,-5-8-193,-1-1-1,0 1 1,1 9-1,-3 13 59,-2 1-1,-11 44 1,14-71-129,-4 13 146,-1 0 0,-1 0 1,-13 26-1,17-37-110,-2 6 380,11-20-61,13-20-182,20-42-413,27-44 270,-63 109-44,0 2-22,-1-1 1,1 1-1,0-1 0,0 1 0,9-7 1,-13 12 24,0 0 0,0-1 0,0 1 0,1 0 1,-1 0-1,0 0 0,0 0 0,0 0 0,1 0 0,-1 0 1,0-1-1,0 1 0,1 0 0,-1 0 0,0 0 0,0 0 1,1 0-1,-1 0 0,0 0 0,0 0 0,0 0 0,1 0 1,-1 0-1,0 0 0,0 0 0,1 1 0,-1-1 0,0 0 1,0 0-1,0 0 0,1 0 0,-1 0 0,0 0 1,0 1-1,0-1 0,1 0 0,-1 0 0,4 12 64,-2 14 186,-3-4-149,-2 0 0,-1 0 0,0 0 0,-2-1 1,-11 28-1,2-1 340,12-42-17,10-20-118,116-163-208,-113 162-91,-8 11-42,0 1 0,1-1 1,0 0-1,-1 1 1,1 0-1,1-1 0,5-4 1,-9 8 18,1 0 0,-1 0 0,0 0 0,0 0 1,0 0-1,0-1 0,1 1 0,-1 0 0,0 0 1,0 0-1,0 0 0,1 0 0,-1 0 0,0 0 1,0 0-1,0 0 0,1 0 0,-1 0 0,0 0 1,0 0-1,0 0 0,1 0 0,-1 0 0,0 0 1,0 0-1,0 0 0,1 0 0,-1 0 0,0 0 1,0 0-1,0 1 0,0-1 0,1 0 0,-1 0 1,0 0-1,0 0 0,0 0 0,0 1 0,1-1 1,1 12-236,-4 20 361,1-25-99,-4 29 106,4-29-67,-1 0 1,1 1-1,1-1 0,-1 1 0,1-1 0,1 1 1,-1-1-1,4 13 0,-2-10-37,1-1-1,1 1 1,-1-1 0,8 12-1,-9-18 16,0 0 0,0 0-1,1 0 1,-1 0-1,1-1 1,-1 1 0,1-1-1,0 1 1,0-1-1,0 0 1,1-1 0,-1 1-1,0 0 1,7 1-1,-2 0 47,1-1 0,-1-1-1,1 0 1,-1 0 0,1 0 0,-1-1-1,1-1 1,-1 1 0,1-1-1,-1-1 1,1 0 0,-1 0 0,0 0-1,0-1 1,13-7 0,-10 5-55,0-2 1,-1 1-1,0-1 0,0-1 1,-1 0-1,0 0 0,-1-1 1,0 0-1,0 0 1,11-18-1,-9 11 41,11-26 1,-18 36-54,-1-1-1,0 0 1,0 0 0,0 0-1,0 0 1,-1-1 0,0-6 0,-1 13-21,0-1 0,0 1-1,0 0 1,0 0 0,0 0 0,0 0 0,0 0 0,-1 0 0,1 0 0,0 0 0,-1 0 0,1 0 0,-1 0 0,1 0 0,-1 0 0,1 0 0,-2-1-1,2 2-3,-1-1 0,1 1 0,-1 0 0,1 0 0,-1 0-1,1-1 1,-1 1 0,0 0 0,1 0 0,-1 0-1,1 0 1,-1 0 0,1 0 0,-1 0 0,0 0-1,1 0 1,-1 0 0,1 0 0,-1 0 0,1 0-1,-1 1 1,0-1 0,-3 2-54,0 0-1,1 1 1,0-1-1,-1 0 1,1 1-1,0 0 1,-3 3-1,0 1 28,-15 16 107,0 1 0,-29 46 1,48-67-52,0 0 0,0 1 0,1-1 0,-1 0 0,1 1 1,0-1-1,0 0 0,0 1 0,1 0 0,-1-1 0,1 1 0,0-1 1,0 1-1,0 0 0,0-1 0,2 8 0,0-8 16,-1 1-1,1 0 1,0-1-1,0 1 1,0-1-1,0 0 1,0 1-1,1-1 0,0 0 1,0-1-1,0 1 1,0 0-1,0-1 1,7 4-1,-6-3 2,0-2-1,0 1 1,1 0-1,-1-1 1,1 0-1,0 0 1,-1 0-1,1-1 1,0 1-1,-1-1 1,7-1-1,-2 1 13,0-1 0,0-1 0,0 1 0,16-7 0,218-97 44,-231 99-20,2 0-23,-3 1 25,-1 1 0,1-2-1,-1 1 1,-1-1 0,13-10 0,-22 12 137,-6 1-249,-14 2-276,6 4 252,0 1-1,0 1 1,1-1-1,-1 2 1,1 0 0,-22 14-1,27-15 85,0 1 0,1 0-1,0 1 1,0-1 0,-12 16-1,16-18-5,0 0 0,0 0-1,0 0 1,1 1 0,0-1-1,0 1 1,0-1 0,0 1-1,1 0 1,0 0 0,0 0 0,-1 7-1,2-11 4,0 0-1,0 0 1,0 0 0,0 1-1,0-1 1,0 0-1,0 0 1,0 0-1,0 0 1,0 0 0,1 0-1,-1 0 1,1 0-1,-1 0 1,1 0-1,-1 0 1,1 0 0,-1 0-1,1 0 1,0 0-1,-1-1 1,1 1-1,0 0 1,0 0 0,0-1-1,-1 1 1,1 0-1,0-1 1,0 1-1,0-1 1,0 1-1,0-1 1,0 0 0,0 1-1,0-1 1,0 0-1,1 0 1,-1 0-1,0 0 1,0 0 0,0 0-1,0 0 1,2 0-1,3-1 91,1-1 0,-1 0 0,1 0 0,-1 0 0,9-5 0,-3 1-56,-1-1-1,0 1 1,0-2 0,-1 0-1,0 0 1,0-1 0,-1 0-1,0 0 1,11-17 0,-15 20-30,7-10 57,-11 16-86,-1 0 0,0-1 1,0 1-1,1-1 0,-1 1 0,0-1 1,0 1-1,1 0 0,-1-1 0,0 1 1,0-1-1,0 1 0,0-1 0,0 1 1,0-1-1,0 1 0,0-1 1,0 1-1,0-1 0,0 1 0,0-1 1,0 1-1,0-1 0,0 1 0,-1-1 1,1 1-1,0-1 0,-1 0 0,1 1 2,0 0-1,0 0 1,0 0-1,0 0 1,0 0-1,0 0 1,-1 0-1,1 0 1,0 0 0,0 0-1,0 0 1,0 0-1,0 0 1,0 0-1,-1 0 1,1 0-1,0 0 1,0 0-1,0 0 1,0 1-1,0-1 1,0 0-1,-1 0 1,1 0-1,0 0 1,0 0-1,0 0 1,0 0-1,0 0 1,0 0-1,0 0 1,0 1 0,0-1-1,0 0 1,0 0-1,-1 0 1,1 0-1,0 0 1,0 0-1,0 1 1,0-1-1,0 0 1,0 0-1,0 0 1,0 0-1,0 0 1,0 1-1,-2 6-138,2-6 105,-1 1 33,-2 10-27,1-1 1,0 1 0,0 0 0,0 16 0,2-26 59,0 1 0,0-1 0,1 1 0,-1-1 0,0 1 0,1-1 0,-1 0 0,1 1-1,0-1 1,0 0 0,0 1 0,0-1 0,0 0 0,1 0 0,-1 0 0,1 0 0,-1 0 0,1 0 0,0-1 0,-1 1 0,1 0-1,0-1 1,0 0 0,0 1 0,0-1 0,1 0 0,-1 0 0,3 1 0,-2-1 41,0-1 0,-1 1 0,1-1 1,0 0-1,0 0 0,-1 0 0,1 0 0,0-1 1,-1 1-1,1-1 0,0 1 0,-1-1 0,1 0 0,3-2 1,4-2 78,-1 0 1,11-9 0,-16 12-147,66-55-46,-69 56 55,14-14-3,0-1 1,-1-1-1,13-20 1,2-2-84,-21 28 115,-4 6-96,-1 0 0,1 0-1,0 0 1,8-7 0,-11 12 48,-1-1 1,1 0 0,0 1-1,0-1 1,-1 1 0,1-1-1,0 1 1,0 0 0,0-1-1,0 1 1,-1 0 0,1 0-1,0-1 1,0 1 0,0 0-1,0 0 1,0 0 0,0 0-1,0 0 1,0 0 0,-1 0-1,1 1 1,0-1 0,0 0-1,0 0 1,0 1 0,0-1-1,0 0 1,-1 1 0,1-1-1,0 1 1,0-1 0,-1 1-1,1 0 1,0-1 0,-1 1-1,2 0 1,0 3-14,0-1-1,0 1 1,0 0 0,0-1-1,0 1 1,-1 0 0,0 0-1,0 0 1,0 0 0,1 7 0,1 43 183,-4-35-71,0-1 1,-2 1 0,0-1-1,-1 0 1,0 0-1,-9 19 1,13-36-62,0 0 1,-1 1 0,1-1-1,-1 0 1,1 0 0,-1 0-1,0 0 1,0 0 0,1 0-1,-1-1 1,0 1 0,0 0-1,0 0 1,0 0 0,0-1-1,0 1 1,0-1 0,0 1-1,0-1 1,0 1 0,0-1-1,-1 1 1,0-1 0,0 0 0,0 0 0,0 0 1,1 0-1,-1 0 0,0-1 0,1 1 0,-1-1 0,0 1 0,1-1 0,-1 1 1,0-1-1,-2-1 0,-1-2-54,0 1 1,1-1 0,-1 0-1,0 0 1,1-1 0,0 1-1,0-1 1,-3-5 0,0 0-215,4 6-87,6 5 120,29 7-111,-24-5 353,-1 1 0,0-2 1,1 1-1,-1-1 1,1 0-1,0-1 0,0 0 1,0 0-1,14-1 1,-17 0 2,-1 0 0,0-1 0,0 0 0,1 0 0,-1 0 0,0 0 0,0-1 1,0 1-1,0-1 0,0 0 0,-1 0 0,1-1 0,-1 1 0,1-1 1,-1 0-1,0 0 0,0 0 0,0 0 0,5-7 0,6-11 132,-8 13-149,0 0 0,-1 0-1,0-1 1,-1 0 0,5-10 0,-5 9-107,-3 8 29,-1 1-1,1-1 0,0 1 0,-1-1 0,1 1 0,-1-1 0,1 0 0,-1 1 0,0-3 0,-4 8-95,2 6 172,0 0 1,0 0-1,1-1 0,1 1 0,0 0 0,1 11 0,-1 5-11,0-23 57,1 1 0,-1-1 0,1 0 0,0 1 0,1 3 1,3 15 290,-5-23-332,1 1-1,-1 0 1,0-1-1,1 1 0,-1 0 1,0-1-1,1 1 1,-1 0-1,0-1 1,1 1-1,-1 0 1,1 0-1,-1-1 0,0 1 1,1 0-1,-1 0 1,1 0-1,-1 0 1,1 0-1,-1 0 0,1 0 1,0 0-1,3-2 44,6-3-28,-1 0 1,0-1-1,0 0 1,0-1 0,-1 0-1,8-8 1,-1 1 16,89-86-198,-95 91 104,-3 3-198,-4 18 189,-3 4 8,1-5 59,0 0 1,0 0-1,1 0 1,1 1-1,0-1 1,3 13-1,-3-18-7,0-2 7,-1 0-1,1 0 0,-1-1 1,6 9-1,-7-11-8,1 0 0,0 0 0,0-1 1,0 1-1,0 0 0,0 0 0,0 0 0,0 0 0,0-1 0,0 1 1,1-1-1,-1 1 0,0-1 0,0 1 0,1-1 0,-1 0 0,0 1 1,0-1-1,1 0 0,1 0 0,6-1 66,0 0 1,0 0-1,-1-1 0,1 0 0,-1 0 1,1-1-1,-1 0 0,0-1 1,0 0-1,0 0 0,8-6 0,4-5-33,0 0 1,29-31-1,-36 32-180,-11 12 79,-1-1 1,1 1-1,0 0 1,1 0-1,-1 0 1,0 0-1,3-2 1,26 87 52,-28-77 29,1 0-1,0 0 1,0 0-1,0-1 1,0 0-1,1 0 0,0 0 1,0 0-1,1-1 1,8 6-1,-12-9 9,-1 0-1,1 1 1,0-1-1,0 0 0,0-1 1,0 1-1,0 0 1,0-1-1,0 1 0,0-1 1,0 0-1,1 1 1,-1-1-1,0 0 1,0 0-1,0 0 0,0-1 1,0 1-1,0 0 1,1-1-1,-1 0 1,0 1-1,0-1 0,0 0 1,-1 0-1,3-1 1,4-3 62,-1-1 0,0 0 0,0 0 0,10-12 0,-7 8-73,-6 6-8,0-1 1,0 0 0,-1 0 0,0 0 0,0 0 0,0-1 0,0 1 0,-1-1 0,3-11 0,-4 14-37,0 0 0,-1 0 1,1 0-1,-1-1 0,0 1 0,1 0 1,-1 0-1,-1 0 0,1 0 0,0 0 1,-1 0-1,0-1 0,1 1 0,-1 0 0,-1 0 1,1 1-1,0-1 0,-1 0 0,-2-4 1,3 7 9,1-1 1,-1 0-1,0 1 1,0 0-1,1-1 1,-1 1-1,0-1 1,0 1-1,0 0 1,0-1-1,0 1 1,1 0-1,-1 0 1,0 0-1,0 0 1,0 0-1,0 0 1,0 0-1,0 0 1,0 0 0,1 0-1,-1 1 1,0-1-1,0 0 1,0 0-1,0 1 1,0-1-1,1 1 1,-1-1-1,-1 2 1,-1-1 2,0 1 0,0 1 1,0-1-1,0 0 0,1 1 1,-4 4-1,1-1 25,1 1 1,0 0 0,0 0-1,0 1 1,1-1-1,-4 15 1,6-20-8,0 1-1,1-1 1,-1 1 0,1 0 0,-1 0 0,1-1 0,0 1 0,0 0 0,0 0 0,1-1-1,-1 1 1,1 0 0,-1-1 0,1 1 0,0 0 0,0-1 0,0 1 0,0-1-1,0 1 1,1-1 0,-1 0 0,1 0 0,3 4 0,-1-3 17,-1-2 0,1 1 0,0 0 0,-1-1 0,1 1-1,0-1 1,0 0 0,0-1 0,0 1 0,0 0 0,0-1 0,1 0 0,5-1 0,-8 1-12,28-2 61,0-1 0,0-1 0,37-11 0,-32 7-159,34-8 19,70-26 0,-133 41-232,-14 7 110,-21 12 15,24-15 158,-6 3-2,2-1 7,-1 1 0,1 0 0,0 0 1,1 0-1,-1 1 0,1 1 0,-8 9 0,15-16 20,1 0-1,-1 0 1,0 0-1,0 0 1,1 0-1,-1 0 1,1 0 0,-1 0-1,1 1 1,0-1-1,-1 0 1,1 0-1,0 1 1,0-1-1,0 0 1,0 0-1,0 0 1,0 1-1,0-1 1,0 0-1,0 0 1,1 1 0,-1-1-1,0 0 1,1 0-1,-1 0 1,1 0-1,-1 0 1,1 0-1,0 1 1,0-1-1,-1-1 1,1 1-1,0 0 1,0 0 0,0 0-1,0 0 1,0 0-1,0-1 1,0 1-1,0-1 1,0 1-1,0-1 1,2 2-1,3 0 19,0 0 1,0 0-1,0 0 0,0-1 0,0 0 0,0 0 0,9 0 0,-3-1 105,-1 0-1,20-4 1,-27 3-71,0 0 0,1 0 0,-1 0 0,0-1 1,0 0-1,0 0 0,-1 0 0,1 0 0,0 0 0,5-5 1,0-3 5,-1 0 0,1 0 1,-2-1-1,1 0 1,-2 0-1,8-16 1,-4 4-32,0-1 1,-2 0-1,-1-1 1,6-31-1,8-103 147,-14 100-156,-5 43-29,1 0-45,-1-1-1,-1 1 1,0-1 0,-2 1-1,1-1 1,-5-20 0,5 37 45,0 0 0,0-1 0,0 1 0,0 0 0,0-1 0,0 1 0,0 0 1,0-1-1,0 1 0,0 0 0,0-1 0,0 1 0,-1 0 0,1 0 0,0-1 0,0 1 0,0 0 0,0-1 0,-1 1 1,1 0-1,0 0 0,0 0 0,-1-1 0,1 1 0,0 0 0,0 0 0,-1 0 0,1-1 0,0 1 0,0 0 0,-1 0 1,1 0-1,0 0 0,-1 0 0,1 0 0,0 0 0,-1 0 0,1 0 0,0 0 0,-1 0 0,1 0 0,0 0 0,-1 0 1,1 0-1,0 0 0,0 0 0,-1 0 0,1 0 0,0 0 0,-1 1 0,1-1 0,0 0 0,0 0 0,-1 0 0,1 0 1,0 1-1,0-1 0,-1 0 0,1 0 0,0 1 0,0-1 0,-1 0 0,-1 3-57,-1 1 0,1-1-1,0 0 1,-4 7 0,-7 21 76,2 0 1,-12 48 0,15-48 119,-5 15 153,-9 67-1,20-94-238,1 0 0,0 0 0,2-1 0,0 1 0,1 0 0,7 31 0,-7-43-88,0-1 1,0 1-1,1-1 1,0 0 0,0 0-1,0 0 1,9 10-1,-10-13-270,1 0 0,-1-1 0,1 1 0,0-1 0,0 0 0,0 0 0,0 0 0,0 0-1,0 0 1,0-1 0,1 1 0,-1-1 0,1 0 0,-1 0 0,1 0 0,7 0 0,19-3-4163,1 1 1441</inkml:trace>
</inkml:ink>
</file>

<file path=ppt/ink/ink1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49.9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4 566 3072,'-4'9'13087,"6"-10"-12999,0 1 0,0 0 1,-1-1-1,1 1 0,0-1 1,0 1-1,-1-1 0,1 0 0,0 0 1,2-2-1,-1 1-11,-1-1 0,1 1 1,0-1-1,-1 0 0,1 0 0,-1-1 0,0 1 0,3-6 1,12-32 333,-10 24-280,14-33 256,4-13 59,50-90 1,14 6 252,-54 91-411,-31 50-197,-5 10-84,-9 15-148,1-3 87,0 1 0,1-1-1,0 2 1,2-1 0,-7 28-1,-12 91 110,23-119-50,-1 5 29,-1 27 0,4-41-27,1 0 1,-1-1-1,1 1 1,1 0-1,-1-1 1,1 1-1,4 7 1,-6-13 12,1-1 1,-1 1-1,1 0 0,0-1 1,0 0-1,-1 1 1,1-1-1,0 1 0,0-1 1,1 0-1,-1 0 1,0 0-1,0 1 1,1-1-1,-1-1 0,0 1 1,1 0-1,-1 0 1,1 0-1,-1-1 0,1 1 1,2 0-1,-2-1 2,1 0 0,-1 0-1,1 0 1,-1 0 0,0-1-1,1 1 1,-1-1 0,0 0 0,1 0-1,-1 1 1,0-1 0,0-1-1,4-1 1,3-4 19,1 0-1,-2-1 1,1 0-1,14-17 1,44-55 67,85-109 13,-143 175-68,10-22 0,-1 2-138,-23 43 72,1 0 0,0 1 0,1 0 0,0-1 0,1 1 0,0 0 0,-2 20 0,3 3 84,2 45 0,2-41 52,11 54 0,-10-70-58,2-1 0,0 0 0,1-1-1,12 24 1,-18-42-178,-1 0 0,1 0 0,0 1 0,-1-1 0,1 0-1,0 0 1,0 0 0,0 0 0,0 0 0,0 0 0,0 0-1,0 0 1,0 0 0,0 0 0,0 0 0,1-1 0,-1 1 0,0 0-1,3 0 1,-3-1-380,0 0-1,1 0 1,-1-1-1,1 1 1,-1 0-1,0 0 1,1-1-1,-1 1 1,0-1-1,1 1 1,-1-1-1,0 0 1,0 1-1,0-1 1,0 0-1,1 0 1,0-1-1,15-10-3351</inkml:trace>
</inkml:ink>
</file>

<file path=ppt/ink/ink1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0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30 4576,'-6'1'653,"4"-1"-327,0 0 0,-1 0 0,1 1 0,0-1 0,0 1 0,0 0 0,0-1 0,0 1 0,0 0 0,0 0-1,0 0 1,-3 3 0,-7 9 8829,12-13-9060,14 2 1396,11 0-1418,-1-2 0,1-1 0,0-1 0,28-6-1,-4 1 23,157-18 12,-117 10-11,-83 14 1006</inkml:trace>
</inkml:ink>
</file>

<file path=ppt/ink/ink1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1.3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77 4224,'-3'-3'939,"0"0"0,1 0 1,-1-1-1,1 1 0,-1 0 1,1-1-1,-3-7 0,4 9-495,0 0-1,-1 0 1,1 0-1,0 0 1,0 0-1,-1 1 1,1-1-1,-3-1 1,4 2-321,-1 0 1,0 0 0,0 1 0,1-1-1,-1 0 1,0 1 0,0-1 0,0 1 0,0-1-1,1 1 1,-1-1 0,0 1 0,0 0 0,0 0-1,0-1 1,0 1 0,0 0 0,0 0-1,0 0 1,0 0 0,-1 0 0,0 0-69,1 1 0,0-1 1,-1 1-1,1 0 0,0-1 1,-1 1-1,1 0 0,0 0 1,0 0-1,0 0 0,0 0 1,-1 0-1,2 0 0,-1 0 1,0 0-1,0 1 0,0-1 1,0 0-1,1 0 0,-1 1 1,1-1-1,-1 1 0,1-1 1,-1 3-1,1-2-5,0-1 0,0 1-1,1-1 1,-1 1 0,1-1 0,-1 1-1,1-1 1,-1 1 0,1-1 0,0 1-1,0-1 1,0 0 0,0 0 0,0 1 0,0-1-1,0 0 1,0 0 0,0 0 0,0 0-1,1 0 1,-1 0 0,0 0 0,1-1-1,-1 1 1,3 0 0,4 3 79,1-2 0,-1 1-1,1-1 1,0 0 0,-1-1 0,1 0 0,0 0 0,11-1-1,73-9 169,-73 7-265,94-21 169,-23 3-50,-82 18-131,0 0 1,0-1 0,0 0-1,-1-1 1,12-5-1,-8 2-3249,-1 0-3371,-7 6 3608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48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60 5632,'-60'3'2560,"52"-3"-2208,16 0 1824,5 4-1248,24-4 992,8 0-1152,13-4 512,5 4-736,27-8-1,1 0-351,15-7-256,-1 3 32,-2-1 128,-18 6-32</inkml:trace>
</inkml:ink>
</file>

<file path=ppt/ink/ink1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4.2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16 3712,'-5'-7'2265,"5"7"-2129,0-1 1,0 1 0,0-1 0,-1 1 0,1 0 0,0-1 0,0 1 0,-1-1 0,1 1-1,0 0 1,-1-1 0,1 1 0,-1-1 0,1 1 0,0 0 0,-1 0 0,1-1 0,-1 1-1,1 0 1,-1 0 0,1 0 0,-1-1 0,1 1 0,-1 0 0,1 0 0,-1 0 0,1 0-1,-1 0 1,1 0 0,-1 0 0,1 0 0,-1 0 0,1 0 0,-1 0 0,1 0 0,-1 1-1,1-1 1,-1 0 0,1 0 0,-1 0 0,1 1 0,0-1 0,-1 1 0,-16 7 722,1 1 0,-19 14 1,28-18-706,1 1 0,0-1 1,0 1-1,1 0 1,-1 1-1,1-1 0,-7 13 1,5-5-64,1-1 0,0 1 1,1 0-1,0 0 0,1 1 0,1 0 1,0-1-1,1 1 0,1 0 0,0 0 1,1 0-1,1 0 0,0 0 0,1 0 1,1 0-1,0 0 0,9 23 0,-8-26 84,1-1 0,1 1 0,0-1 0,1 0 0,0-1 0,13 16 0,-15-21-122,0 0 0,1 0 0,-1-1 0,1 0 0,0 0 0,0 0 1,0 0-1,1-1 0,-1 0 0,1-1 0,0 0 0,13 3 0,-10-3 13,0-1 0,0 0 1,0 0-1,0-1 0,1-1 0,-1 0 0,0 0 1,0-1-1,0 0 0,0-1 0,-1 0 0,1-1 1,-1 0-1,12-6 0,-10 3 19,-1 0 0,0 0-1,0-1 1,-1-1 0,0 1 0,-1-1 0,0-1-1,0 1 1,-1-1 0,0-1 0,8-15 0,-10 15-47,0 0 1,-1 0-1,0 0 0,-1-1 1,0 1-1,-1-1 1,0 1-1,-1-1 1,-1-20-1,0 24-24,-1 0-1,0 1 1,0-1 0,-1 0-1,0 1 1,-1-1 0,0 1-1,0-1 1,0 1 0,-1 0-1,0 0 1,0 1-1,-1-1 1,0 1 0,-8-8-1,-2 1-25,0 2-1,-1-1 0,-1 2 1,0 0-1,0 1 0,-1 1 1,-25-8-1,38 14-7,-1 0 1,0 1-1,1 0 0,-1 0 1,0 1-1,1-1 0,-1 1 1,0 1-1,0-1 1,1 1-1,-1 0 0,0 0 1,1 1-1,-1-1 0,1 1 1,-1 0-1,1 1 0,-7 4 1,9-5-159,1 0 0,-1 1 0,1-1 0,0 1 0,0 0 0,0 0 0,0 0 0,1 0 0,-1 0 0,1 0 0,0 0 0,0 0 0,0 1 0,0-1 0,0 0 0,1 1 0,-1-1 0,1 6 0,3 11-1661</inkml:trace>
</inkml:ink>
</file>

<file path=ppt/ink/ink1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4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 4320,'0'-4'9621,"0"9"-7797,-1 2-1150,0 1 0,0 0 0,-3 9 0,-2 10 432,5-21-946,0-6-111,1 1 1,0-1 0,0 1 0,0-1 0,-1 1 0,1-1 0,0 1 0,0-1 0,0 1-1,0-1 1,0 1 0,0-1 0,0 1 0,0 0 0,0-1 0,0 1 0,0-1 0,0 1-1,0-1 1,1 1 0,-1-1 0,1 2 0,-1-3-12,0 1-1,0-1 1,1 1-1,-1-1 1,0 1-1,0-1 1,0 0-1,0 1 1,0-1 0,0 1-1,0-1 1,0 1-1,0-1 1,0 0-1,0 1 1,0-1-1,0 1 1,0-1 0,0 1-1,-1-1 1,1 0-1,-4-12 188,2 1-233,3 7-459,1 1 403,5 4 53</inkml:trace>
</inkml:ink>
</file>

<file path=ppt/ink/ink1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7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14 1152,'0'-1'251,"0"1"0,0-1 0,-1 1-1,1-1 1,0 1 0,0 0 0,0-1 0,0 1 0,0-1 0,-1 1-1,1-1 1,0 1 0,0-1 0,-1 1 0,1 0 0,0-1-1,-1 1 1,1 0 0,0-1 0,-1 1 0,1 0 0,-1-1 0,1 1-1,-1 0 1,0-1 0,-15-2 2067,10 3-2078,1 0-1,0 1 0,0-1 1,-7 3-1,-41 19 1244,38-17-1295,0-1 30,0 2 0,-22 10 0,34-15-183,0 1 1,0 0-1,-1 0 1,2 0-1,-1 1 1,0-1-1,0 1 1,1-1-1,-1 1 1,1 0-1,0 0 1,0 0-1,0 0 0,0 0 1,0 0-1,-2 7 1,4-8-7,0 1 1,-1 0-1,1-1 1,0 1-1,1-1 0,-1 1 1,0 0-1,1-1 1,-1 1-1,1-1 0,0 1 1,0-1-1,0 1 1,0-1-1,0 0 0,0 1 1,1-1-1,-1 0 1,1 0-1,2 2 0,2 3 82,0-1-1,0-1 0,0 1 0,14 8 0,-11-8 22,1-1 0,-1 0-1,1-1 1,0 0 0,0 0 0,0-1 0,0 0 0,16 2-1,-18-5-57,0 1 0,1-1-1,-1-1 1,0 0-1,0 0 1,0 0-1,0-1 1,0 0-1,0-1 1,-1 0 0,13-6-1,-9 4 73,0-2-1,-1 1 1,0-1-1,0-1 1,-1 1-1,15-16 1,-23 21-102,1 0 0,-1 0 0,1 1 1,-1-1-1,0 0 0,0 0 0,0 0 0,0 0 1,0 0-1,-1 0 0,1 0 0,-1-1 0,1 1 0,-1 0 1,0 0-1,1 0 0,-1-1 0,-1-3 0,0 3-19,1 1 0,-1-1 0,0 1 0,0-1 0,-1 1 0,1 0 0,0-1-1,-1 1 1,0 0 0,1 0 0,-1 0 0,0 0 0,-3-3 0,-1 1-23,0 0 0,0 0 0,0 0 0,-1 1 0,1 0 0,-1 0 0,0 1 0,0 0 0,0 0 0,-14-2 0,13 4-176,0 0 0,0 1-1,0-1 1,0 1 0,0 1-1,1 0 1,-1 0 0,0 0-1,1 1 1,-1 0 0,1 0-1,-8 6 1,12-5-2370,5 4 763</inkml:trace>
</inkml:ink>
</file>

<file path=ppt/ink/ink1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8.5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4 4992,'-1'1'343,"0"-1"0,-1 1 0,1 0 0,-1-1 0,1 1 0,-1-1 1,1 0-1,-1 1 0,0-1 0,1 0 0,-3 0 0,1 1 190,0 1 0,0-1-1,0 1 1,0 0 0,1 0 0,-1 0-1,0 1 1,1-1 0,0 1 0,-4 3-1,-31 40 669,31-37-1161,0 0 0,0 0 0,1 1 0,1 0-1,0 0 1,0 0 0,1 0 0,0 0 0,0 1 0,0 15 0,2-20 35,1 1 0,0-1 1,0 0-1,1 1 1,-1-1-1,2 0 0,-1 0 1,1 0-1,-1 1 1,2-1-1,-1-1 1,1 1-1,0 0 0,0-1 1,0 1-1,1-1 1,0 0-1,0 0 0,6 5 1,-7-7-26,0 0 1,1-1 0,-1 1-1,1-1 1,0 0 0,-1 0-1,1 0 1,0-1-1,0 1 1,0-1 0,1 0-1,-1 0 1,0 0 0,0-1-1,0 1 1,1-1-1,-1 0 1,0 0 0,0-1-1,1 0 1,-1 1 0,0-1-1,0 0 1,0-1 0,0 1-1,0-1 1,0 0-1,4-2 1,-2 0-6,1 0 1,-1-1-1,0 1 0,-1-1 0,1 0 0,-1 0 1,0-1-1,0 0 0,-1 0 0,0 0 1,0 0-1,0-1 0,-1 1 0,0-1 0,4-12 1,-3 4-37,-1 0 0,-1 0 0,0 0 0,-1 0 0,-1-24 0,0 32-19,0 1 0,-1 0 1,-1-1-1,1 1 0,-1 0 0,0-1 1,0 1-1,-1 0 0,1 0 1,-1 1-1,-1-1 0,1 1 1,-1-1-1,0 1 0,-7-7 0,8 9 9,0 1 0,-1 0-1,1 0 1,0 0 0,-1 0-1,1 1 1,-1-1 0,0 1-1,0 0 1,1 0-1,-1 0 1,0 0 0,0 1-1,0 0 1,0 0 0,0 0-1,0 0 1,0 0 0,0 1-1,-3 1 1,2-1-115,-1 0 0,1 1 1,0 0-1,0 0 0,0 0 0,1 1 0,-1 0 1,1 0-1,-1 0 0,1 0 0,0 1 0,0-1 1,0 1-1,-3 4 0,6-7-75,1 0 0,-1 0 0,1 0-1,-1-1 1,1 1 0,-1 0 0,1 0 0,-1 0-1,1 0 1,0 0 0,0 0 0,-1 0 0,1 0-1,0 0 1,0 0 0,0 0 0,0 0 0,0 0-1,0 1 1,5 5-1595</inkml:trace>
</inkml:ink>
</file>

<file path=ppt/ink/ink1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59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404 1 3712,'4'3'1494,"-8"-6"-908,2 5 1457,0-1-1646,1 1-1,-1-1 0,1 1 1,-1-1-1,0 0 0,0 0 1,1 0-1,-1 0 1,0 0-1,0 0 0,-4 1 1,-43 9 1771,-97 8 1,61-11-1861,75-7-206,6-1-60,1 1 1,-1-1-1,0 1 1,-7 1-1,3-1 166,5-1-50,6 0-60,-2 15 206,-2-6-247,0-1 0,-3 14-1,3-17 11,0 1 0,0-1-1,0 0 1,0 1 0,1-1 0,0 0 0,1 11-1,0 2 143,0-1 60,-1-16-248,1-1 0,-1 1 0,1 0 0,-1-1 0,0 1 0,1-1 0,-1 1 0,1-1 0,-1 1 0,1-1 0,-1 1 0,1-1 0,-1 0 0,1 1 0,0-1 0,-1 0 0,1 1 0,0-1 0,-1 0 0,1 0 0,0 0 0,-1 1 0,2-1 0,25 4 183,10 3-127,45 13-1,-73-17-47,0 1 0,0 1 0,0-1 0,-1 2 0,1-1 0,-1 1 1,0 0-1,-1 1 0,0-1 0,0 2 0,0-1 0,-1 1 0,0 0 0,-1 0 0,1 0 0,-2 1 0,1 0 0,-1 0 0,0 0 1,-1 1-1,0-1 0,-1 1 0,0 0 0,0 0 0,-1-1 0,-1 1 0,1 0 0,-2 0 0,1 0 0,-3 12 0,1-17 23,1-1 0,-1 1-1,0-1 1,0 1 0,-1-1 0,0 0-1,1 0 1,-1 0 0,-1 0-1,1-1 1,0 1 0,-1-1 0,0 0-1,0 0 1,0 0 0,0 0-1,0-1 1,-6 3 0,0 0 10,-1-1 0,0 0 1,0 0-1,-1-1 0,1-1 1,-20 2-1,8-3-178,0-1-1,1-2 1,0 0-1,-1-2 1,-23-6-1,43 9-386,1 1 0,-1-1 0,0 0 0,1 1 0,-1 0 0,0-1 0,1 1 0,-5 1-1,2 1-1815</inkml:trace>
</inkml:ink>
</file>

<file path=ppt/ink/ink1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03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305 3 2656,'-2'0'7274,"-6"-1"-3460,-2 0-3472,-1 1 0,1-1 1,-1 2-1,-10 1 1,9 1-275,1 0 1,0 1 0,0 0 0,0 1 0,0 0 0,1 0-1,-1 1 1,1 1 0,1 0 0,-1 0 0,1 1 0,1 0 0,-1 0-1,2 1 1,-1 0 0,1 1 0,0 0 0,1 0 0,0 0-1,1 0 1,-7 19 0,5-7-14,0 1 0,2 0 0,1 1 0,0-1 0,2 1 0,1 29 0,2-40 18,0-1 1,1 1 0,0-1 0,1 0 0,0 0 0,1 0 0,1-1 0,-1 1-1,2-1 1,0 0 0,0 0 0,1-1 0,14 17 0,-14-18-26,1-1 0,0 0 0,0-1 0,1 0 0,0 0 0,18 10 0,-17-12 68,1 1 1,0-2 0,1 0-1,-1 0 1,21 3-1,-29-6-86,1-1 0,-1 0 0,1 0 0,-1 0 0,0 0 0,1-1 0,-1 0 0,0 1 0,1-1 0,-1 0-1,0 0 1,0-1 0,0 1 0,0-1 0,0 0 0,0 0 0,0 1 0,-1-2 0,1 1 0,0 0 0,-1-1-1,0 1 1,0-1 0,0 1 0,3-5 0,-3 3-19,0 0 1,-1 1-1,1-1 1,-1 0-1,1 0 0,-1 0 1,0 0-1,-1-1 0,1 1 1,-1 0-1,0 0 1,0 0-1,0-1 0,0 1 1,-1 0-1,-1-8 0,-2 1-19,1 0-1,-2 0 0,1 0 0,-12-18 0,15 27 6,0 0-1,0 0 1,0 1-1,0-1 1,-1 0-1,1 1 1,0-1-1,-1 1 0,1 0 1,-1-1-1,1 1 1,-1 0-1,0 0 1,1 0-1,-1 0 1,0 0-1,0 1 1,0-1-1,0 0 0,0 1 1,-2-1-1,1 1-18,1 0-1,-1 1 1,1-1 0,-1 1-1,1-1 1,-1 1-1,1 0 1,-1 0-1,1 0 1,0 0-1,0 1 1,-1-1-1,1 1 1,0-1 0,-3 4-1,-11 9 14,1 0 1,-17 23-1,28-33 32,1 1 1,-1 0-1,1 0 0,1 0 0,-1 0 0,1 1 0,0-1 1,0 1-1,0 0 0,1-1 0,0 1 0,0 0 1,0 6-1,1-12-19,0 1 1,0-1 0,1 1 0,-1-1-1,0 0 1,0 0 0,1 1 0,-1-1-1,0 0 1,0 1 0,1-1 0,-1 0-1,0 0 1,1 1 0,-1-1 0,1 0-1,-1 0 1,0 0 0,1 0 0,-1 1-1,1-1 1,-1 0 0,0 0 0,1 0-1,-1 0 1,1 0 0,0 0 0,11 0-440,-11 0 294,1 1-292,0-1 0,0-1 0,0 1 1,0 0-1,0 0 0,0-1 0,0 1 0,0-1 0,0 1 0,0-1 0,3-2 1,8-7-4896</inkml:trace>
</inkml:ink>
</file>

<file path=ppt/ink/ink1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04.0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7 3648,'-3'-6'5766,"3"6"-5601,0 0 0,-1-1-1,-7 6 2600,-7 13-1378,11-9-1109,1 0 1,0 0-1,0 1 0,1-1 1,-1 12-1,-2 6 43,-2 17 10,2 0-1,2 1 0,4 50 1,0-35-123,1-1 444,14 88 0,-14-118-524,-2-25-50,0 1 0,0-1-1,1 0 1,0 1 0,-1-1 0,1 0 0,1 0 0,-1 0 0,3 6 0,-3-8 275,0-27-6027,2 6 3393</inkml:trace>
</inkml:ink>
</file>

<file path=ppt/ink/ink1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04.7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320 6 4896,'0'-5'2243,"0"11"412,0-4-2432,0 0 1,0 0 0,0-1 0,-1 1 0,1 0-1,-1 0 1,1 0 0,-2 2 0,-6 5 572,-1 0 0,-17 14 0,-7 5-43,10-5-344,-20 19 89,3 1 1,-38 52-1,62-74-467,10-14 11,1 0 0,0 0 0,0 1 0,0-1 0,1 1 0,-4 11 0,8-19-9,0 1-1,-1-1 0,1 1 1,0 0-1,0-1 1,0 1-1,0 0 1,0-1-1,0 1 0,0 0 1,0-1-1,0 1 1,0 0-1,0-1 1,0 1-1,0 0 0,1-1 1,-1 1-1,0-1 1,1 1-1,-1 0 1,0-1-1,1 1 0,-1-1 1,0 1-1,1-1 1,-1 1-1,2 0 1,-1 0 15,1 0 1,0 0-1,0-1 1,-1 1-1,1-1 1,0 1 0,0-1-1,-1 0 1,1 1-1,3-1 1,5 0 103,1-1 0,18-3 0,63-15 437,85-13-213,-164 30-387,1 1-1,0 0 1,-1 0-1,1 2 1,0 0-1,24 5 1,-36-6-101,22-12-12304,0 1 8182</inkml:trace>
</inkml:ink>
</file>

<file path=ppt/ink/ink1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05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2 3808,'-2'0'271,"0"-1"-1,0 1 1,0 0 0,0-1-1,0 1 1,-1 0-1,1 1 1,0-1 0,0 0-1,0 1 1,0-1 0,0 1-1,0-1 1,0 1 0,-3 1-1,3-1 142,0-1 0,-1 1 0,1-1 0,-1 0 0,1 1 0,0-1 0,-1 0 0,1-1 0,-3 1 0,-4-1 322,-32 4 2574,34 0-1902,29-2-979,165 4 783,-80 6-855,-67-5-290,47 0 1,-61-6 243,0-1 0,34-6 1,-37 6-331,-19 2 21,-1-1 0,1 0 0,-1 0 0,1-1 0,0 1-1,5-3 1,9-1-3,-16 4 14,1-1-1,-1 1 1,0-1-1,1 1 0,-1-1 1,0 0-1,4-2 0,-6 3 86,-2 0-345,0 0 245,0 0 0,0 1 0,0-1 0,-1 1 0,1-1 0,-2 2 0,-10 5-24,1 0 0,0 1 1,0 1-1,0 0 0,1 0 0,1 1 0,0 1 0,0 0 0,1 1 1,-15 21-1,-3 12 49,-41 87 1,4-5 86,30-65 220,-34 87 0,66-140 1569</inkml:trace>
</inkml:ink>
</file>

<file path=ppt/ink/ink1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43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0 915 3072,'0'0'5434,"14"-3"-1583,-8 0-3424,0-1 1,-1 1-1,1-1 0,-1-1 1,0 1-1,8-9 0,9-7 198,25-19 220,-1-2 0,-2-2 1,55-71-1,-84 95-613,13-16 443,-27 37-583,0 0 0,-1 1 0,1-1 0,-1 1 0,0-1 0,0 1 0,0 4 0,2 41 219,-1-31-240,0 0 0,-1 1 0,-1-1-1,-1 0 1,-3 18 0,-3-1 30,-6 21 315,11-47 13,16-25-143,-2 3-261,-1-1 1,13-23-1,-1 0-53,-6 12-56,-2 1 103,2 1 0,0 1 0,2 0 0,28-28-1,-43 48-23,0 0-1,0 1 1,0 0 0,0 0-1,0 0 1,1 0-1,-1 0 1,8-2-1,-10 4 9,0 0-1,0-1 0,0 1 0,0 0 0,1 0 1,-1 0-1,0 0 0,0 1 0,0-1 1,0 0-1,0 0 0,0 1 0,0-1 1,0 0-1,0 1 0,0-1 0,0 1 0,0 0 1,0-1-1,0 1 0,0 0 0,0-1 1,0 1-1,-1 0 0,1 0 0,0 0 0,-1 0 1,1 0-1,0 0 0,-1 0 0,1 0 1,-1 0-1,1 1 0,1 3 28,-1 1-1,1-1 1,-1 1 0,0 0-1,-1 0 1,1-1 0,-1 1 0,0 0-1,-1 0 1,1-1 0,-1 1-1,-3 9 1,-1 4 26,-1-1 0,-13 28 1,-32 65 535,51-111-588,0 0 1,0 0 0,0 0-1,0 0 1,0 0 0,0 0 0,0 0-1,0 0 1,0 0 0,1 0-1,-1 0 1,0 0 0,0 0-1,0 0 1,0 0 0,0 0 0,0 0-1,0 0 1,0 0 0,0 0-1,0 0 1,0 0 0,0 0-1,0 0 1,0 0 0,0 0 0,0 0-1,0 0 1,0 0 0,0 0-1,0 0 1,0 0 0,0 0-1,0 0 1,0 0 0,0 0 0,0 0-1,0 0 1,0 0 0,1 0-1,-1 0 1,0 0 0,0 0-1,0 1 1,0-1 0,0 0 0,0 0-1,0 0 1,0 0 0,0 0-1,0 0 1,0 0 0,0 0-1,6-5 148,16-14-50,-7 5-92,63-63-271,-53 50 177,2 0 0,52-38 1,-78 64 71,0 0-1,0 0 1,0 0 0,0 1 0,1-1-1,-1 0 1,0 1 0,0-1-1,1 1 1,-1-1 0,0 1 0,1 0-1,-1-1 1,1 1 0,-1 0 0,0 0-1,1 0 1,-1 0 0,1 0-1,-1 1 1,2-1 0,-1 1 6,-1 0 0,0 0 0,0-1 0,0 1-1,0 0 1,0 0 0,-1 0 0,1 0 0,0 0 0,0 0 0,-1 1 0,1-1 0,0 0 0,-1 0-1,1 0 1,-1 1 0,0-1 0,1 2 0,0 4 22,0 1-1,0 0 1,-1 0-1,0 0 1,0-1-1,-3 12 1,1-6 74,-10 25 0,8-27-30,0 1 1,1 1-1,-2 15 0,4-23-52,1 0 0,-1 0 1,1 0-1,1-1 0,-1 1 0,1 0 0,0 0 1,2 7-1,-3-10 1,1-1 1,0 1-1,0-1 0,0 1 1,0-1-1,0 1 0,0-1 1,0 0-1,0 0 0,1 1 1,-1-1-1,0 0 1,1 0-1,-1 0 0,1 0 1,-1-1-1,1 1 0,0 0 1,-1-1-1,1 1 0,0-1 1,-1 1-1,1-1 0,0 0 1,0 0-1,-1 1 1,4-2-1,5 1 31,-1-1-1,1-1 1,-1 0 0,1 0 0,-1-1 0,17-7-1,53-30-96,-67 34 28,8-7 54,0 0 0,-2-1 0,1 0-1,-2-2 1,0 0 0,-1-1 0,0-1 0,14-21 0,-18 17 82,-12 22-113,0 0 0,0-1 0,0 1 0,1 0 0,-1-1 1,0 1-1,0-1 0,0 1 0,0 0 0,0-1 0,1 1 1,-1 0-1,0-1 0,0 1 0,0-1 0,0 1 0,0 0 0,0-1 1,-1 1-1,1-1 0,0 1 0,0 0 0,0-1 0,0 1 1,0-1-1,0 1 0,-1 0 0,1-1 0,0 1 0,0 0 1,-1-1-1,1 1 0,0 0 0,0 0 0,-1-1 0,1 1 1,0 0-1,-1 0 0,1-1 0,0 1 0,-1 0 0,1 0 1,0 0-1,-1 0 0,1 0 0,-1-1 0,1 1 0,0 0 1,-1 0-1,1 0 0,-1 0 0,0 0 0,-5 4-164,-11 14 130,1 0 1,-24 35 0,10-11 114,14-21-66,0 2 0,-15 29 0,30-49-6,0 0 0,0 0 1,0 0-1,0 0 0,0 0 0,0 0 1,1 0-1,-1 0 0,1 0 1,0 5-1,0-8 10,0 1 0,1 0 1,-1 0-1,0 0 0,0-1 0,0 1 0,1 0 0,-1 0 1,0-1-1,1 1 0,-1 0 0,0-1 0,1 1 0,-1 0 1,1-1-1,-1 1 0,1-1 0,0 1 0,-1-1 1,1 1-1,-1-1 0,1 1 0,0-1 0,0 1 0,-1-1 1,1 0-1,0 0 0,-1 1 0,1-1 0,0 0 0,0 0 1,0 0-1,-1 0 0,1 0 0,0 0 0,0 0 0,0 0 1,-1 0-1,1 0 0,0 0 0,0 0 0,-1-1 1,1 1-1,1-1 0,4-1 7,-1 0 0,1 0 0,-1-1 0,0 0 0,0 0 0,0 0 0,-1 0 0,1-1 0,-1 0-1,0 0 1,5-6 0,5-7-49,19-30 0,-22 30 99,18-27-684,-41 85 453,6-21 200,1 0 1,-4 31 0,9-49-30,-1 0 1,1-1-1,0 1 1,0 0-1,0 0 1,1 0-1,-1 0 1,0 0-1,1 0 1,-1 0-1,1 0 1,0 0-1,-1 0 1,1 0-1,0-1 1,0 1-1,0 0 1,1-1-1,-1 1 1,0-1 0,0 1-1,1-1 1,-1 0-1,1 1 1,-1-1-1,1 0 1,0 0-1,0 0 1,-1 0-1,1 0 1,0-1-1,0 1 1,0 0-1,0-1 1,0 0-1,2 1 1,4-1 97,0-1 0,1 0-1,-1 0 1,0-1 0,0 0 0,8-3 0,3 0-84,14-4-21,-1-2 0,-1-1 1,58-31-1,-67 30-4,0 0 1,-1-2 0,-1-1-1,-1-1 1,32-34-1,-47 48-23,-1-1 0,0 0-1,0-1 1,0 1 0,0 0-1,-1-1 1,0 0 0,3-8 0,-6 13-27,0 1 1,0-1-1,0 1 1,0-1 0,0 1-1,0-1 1,0 1 0,0 0-1,0-1 1,0 1 0,0 0-1,-1 2 1,0-2-5,-89 82-67,80-73 77,0 1 1,-15 20-1,22-26 31,0 1 0,0 0 0,0 0 0,1 1 0,0-1 0,0 1 0,-2 9 0,5-15 30,-1-1 1,1 1-1,0 0 0,0 0 0,0-1 0,0 1 0,0 0 1,0-1-1,0 1 0,0 0 0,0 0 0,0-1 0,0 1 0,0 0 1,0-1-1,1 1 0,-1 0 0,0-1 0,1 1 0,-1 0 1,0-1-1,1 1 0,-1-1 0,1 1 0,-1 0 0,1 0 1,1-1 1,-1 1 0,0 0 0,0-1 0,1 0 0,-1 1 0,0-1 0,0 0 0,1 0 0,-1 0 0,0 1 0,1-1 0,-1-1 1,2 1-1,6-1-1,-1-1 0,0 0 0,12-6 0,-14 6-11,0-1 1,0 0 0,6-6-1,3-1-6,-1 1 8,0 0 0,-1-1 0,16-16 0,-31 75 430,-1-33-415,0 0 1,-2-1-1,0 1 1,0-1-1,-9 15 1,-5 18 64,-3 8-56,-2-2 0,-33 54 0,47-91 6,-1 0 0,0-1 0,-1-1 0,-24 24 0,31-34-31,0 0-1,-1-1 0,0 1 0,0-1 0,0 0 0,-1-1 0,1 1 0,-1-1 0,0-1 0,0 1 0,0-1 1,0 0-1,0-1 0,0 0 0,-10 1 0,13-2-21,0-1 0,0 1 1,0-1-1,0 1 0,0-1 0,1-1 1,-1 1-1,0 0 0,0-1 0,1 0 1,-1 0-1,1 0 0,-1 0 1,1 0-1,0-1 0,0 0 0,0 1 1,0-1-1,1 0 0,-1-1 0,1 1 1,-1 0-1,1-1 0,0 1 0,1-1 1,-1 1-1,1-1 0,-1 0 1,1 0-1,0 0 0,0 0 0,1 0 1,-1 0-1,1 0 0,0 0 0,0 0 1,1-7-1,1 3 0,0-1 0,1 0 0,0 1 0,1-1 0,-1 1 0,2 0 1,-1 0-1,1 0 0,0 1 0,1 0 0,-1 0 0,1 0 0,1 1 0,11-10 0,6-1-77,0 1 0,1 1 0,32-13 0,-32 16 193,46-19 238,-43 19-242,53-29 1,-80 41-80,77-55 638,-68 48-612,-2-1 1,1-1 0,-1 1-1,0-2 1,-1 1 0,7-12-1,-6 8-76,1 2-1,0-1 1,22-19-1,-23 23 78,-8 8-43,0 0 0,0-1 0,0 1 0,0 0 0,0 0 1,0 0-1,0 0 0,1 0 0,-1 0 0,0 0 0,0 0 0,0 0 0,0 0 0,0 0 1,0 0-1,0 0 0,0 0 0,0 0 0,1 0 0,-1 0 0,0 0 0,0 1 0,0-1 1,0 0-1,0 0 0,0 0 0,0 0 0,0 0 0,0 0 0,0 0 0,0 0 0,0 0 1,1 0-1,-1 0 0,0 0 0,0 0 0,0 0 0,0 1 0,0-1 0,0 0 0,0 0 1,0 0-1,0 0 0,0 0 0,0 0 0,0 0 0,0 0 0,0 0 0,0 1 1,0-1-1,2 9 61,0 11 75,-2-6-108,-2-1 1,0 1-1,0 0 0,-1 0 0,-7 16 0,-5 19 557,28-70-674,13-20-151,39-34 117,-55 66 58,0 0 1,0 0-1,1 1 1,0 0-1,16-7 1,-18 10 33,-4 2 4,0 0 1,0 1-1,0 0 1,0 0-1,0 0 0,7-1 1,-11 3 20,1 0 1,-1 0-1,0 0 1,1 0 0,-1 0-1,1 1 1,-1-1-1,0 0 1,1 1-1,-1-1 1,0 1 0,0-1-1,1 1 1,-1 0-1,0-1 1,0 1-1,0 0 1,0 0 0,0 0-1,0 0 1,0 0-1,0 0 1,0 0-1,0 0 1,0 0 0,-1 0-1,1 0 1,0 1-1,0 1 1,2 3-9,-1 1 1,0 0-1,2 12 1,4 13-44,-7-27 40,1 0 1,0-1-1,0 1 1,1-1-1,-1 0 1,1 0-1,6 7 1,-7-9 20,0 0 1,1 0-1,-1 0 0,0 0 0,1-1 1,-1 1-1,1-1 0,0 0 1,0 1-1,-1-1 0,1-1 0,0 1 1,0 0-1,4 0 0,6 0 39,0 0 1,0-1-1,0-1 0,0 0 0,0 0 0,0-1 1,22-7-1,-28 6-62,0 1 1,0-1-1,0-1 0,0 0 1,0 0-1,-1 0 0,0 0 1,0-1-1,0 0 0,0-1 1,-1 1-1,0-1 0,0 0 1,6-10-1,-7 9-14,-1 1-1,0-1 1,0 0 0,2-9-1,-4 13 1,0 1 0,-1 0 0,1 0 0,-1 0 0,0 0 0,0-1 0,0 1-1,0 0 1,0 0 0,0-1 0,0 1 0,-1 0 0,1 0 0,-1 0 0,0 0 0,0 0 0,1-1 0,-1 1 0,-2-2 0,2 3 25,1 1 0,-1 0 0,1 0 0,-1-1 1,1 1-1,-1 0 0,1 0 0,-1 0 1,1-1-1,-1 1 0,1 0 0,-1 0 1,1 0-1,-1 0 0,0 0 0,1 0 1,-1 0-1,1 0 0,-1 1 0,1-1 1,-1 0-1,1 0 0,-1 0 0,0 0 1,1 1-1,0-1 0,-1 0 0,1 1 1,-1-1-1,1 0 0,-1 1 0,1-1 0,-1 1 1,-17 17-295,14-13 288,1 0 0,-1 0 0,1 0 0,0 1 0,0-1 0,1 1 0,-1 0 0,1 0 0,0 0 0,-1 8 0,3-11 31,0 0 0,-1 0 0,1 1 0,0-1 1,0 0-1,1 0 0,-1 0 0,1 0 0,0 1 0,0-1 0,0 0 0,0 0 0,0 0 0,0 0 0,1-1 0,0 1 0,-1 0 0,1-1 0,0 1 0,1-1 0,3 4 1,-3-2 20,1-1 1,-1 0 0,1 0 0,0-1 0,0 1 0,1-1 0,4 2 0,-7-3-13,1-1 0,-1 1 0,1-1 0,0 0 0,-1 0 0,1 0 0,0 0 0,-1 0 0,1 0-1,-1-1 1,1 1 0,-1-1 0,1 0 0,2-1 0,17-8-21,0-1-1,0-1 1,-1-1-1,25-20 1,-37 26 3,0 0 33,-1 0 1,0-1-1,0 0 1,0 0-1,9-15 1,26-49 163,-39 65-200,193-323 200,-173 296-201,-2-2-1,-2 0 0,29-72 1,-39 83 2,-6 17-45,0-1 0,-1 1 0,0 0 0,-1-1 0,0 0 0,2-10 0,-5 19 22,1 0 0,-1 0-1,1 0 1,-1 0 0,1 1 0,0-1-1,-1 0 1,1 0 0,-1 0 0,1 1-1,0-1 1,-1 0 0,1 1-1,0-1 1,-1 0 0,1 1 0,0-1-1,-1 0 1,1 1 0,0-1 0,0 0-1,0 1 1,-1-1 0,1 1 0,-12 16-100,-63 86-73,46-67 219,2 1-1,-29 53 1,32-36 122,-31 99-1,51-141-137,-8 27 25,2 1 0,2 0 0,-6 65 0,13-98-23,1 0 1,1 0-1,-1 1 0,1-1 0,0 0 1,1 0-1,-1 0 0,1-1 0,4 8 1,-5-11 8,1 0 0,-1 0 0,1 0 0,0 0 0,0 0 0,0 0 0,0-1 0,1 1 1,-1-1-1,1 0 0,-1 0 0,1 0 0,0 0 0,0 0 0,0 0 0,0-1 0,0 1 0,0-1 1,0 0-1,0 0 0,4 0 0,3 0-11,0 0 0,-1-1 0,1 0 0,-1-1 1,1 0-1,-1-1 0,1 0 0,-1 0 0,0-1 0,0 0 1,12-6-1,-4 0 10,1 0 1,-2-1-1,0-1 1,25-21-1,-31 23-65,-1 0-1,0 0 1,-1-1-1,9-13 0,-3 8-173,-14 15 212,0 0 0,0 0 1,0 0-1,0 0 0,0-1 1,0 1-1,0 0 0,0 0 0,1 0 1,-1 0-1,0 0 0,0 0 1,0 0-1,0 0 0,0 0 1,0 0-1,0 0 0,0 0 0,0 0 1,0 0-1,0 0 0,0 0 1,1 0-1,-1 0 0,0 0 1,0 0-1,0 0 0,0 0 0,0 0 1,0 0-1,0 0 0,0 0 1,0 0-1,0 0 0,0 0 1,0 0-1,1 0 0,-1 1 0,0-1 1,0 0-1,0 0 0,0 0 1,0 0-1,0 0 0,0 0 1,0 0-1,0 0 0,0 0 0,0 0 1,0 0-1,0 0 0,0 0 1,0 0-1,0 1 0,0-1 1,0 0-1,0 0 0,0 0 0,-3 12-40,-1-1 69,1 1 1,0-1-1,0 1 0,1-1 0,1 1 1,0 0-1,0 0 0,3 23 0,-2-34-4,0 0-1,0 0 1,1-1-1,-1 1 0,0 0 1,0 0-1,1 0 1,-1 0-1,1-1 0,-1 1 1,0 0-1,1 0 0,-1-1 1,1 1-1,0 0 1,-1-1-1,1 1 0,0-1 1,-1 1-1,1-1 1,0 1-1,-1-1 0,1 1 1,2 0-1,-1-1-20,0 0 0,0 1 0,0-1 0,0 0 0,0 0 0,0 0 0,0-1 0,0 1 0,0 0 0,3-1 0,4-3-53,0 1 1,0-1-1,15-9 0,12-5 46,0 1-1,48-14 1,27-13-86,-18 2 91,-100 45-2,1 1 0,-1 0 0,-10 10 0,-12 7 37,13-11 161,-20 17 1,31-23-135,1 0-1,-1 1 1,1-1 0,0 1 0,0 0 0,1 0 0,0 0 0,-5 9-1,8-13-55,-1 1-1,1-1 1,-1 0-1,1 1 1,0-1-1,0 1 1,-1-1-1,1 1 0,0-1 1,0 1-1,1-1 1,-1 1-1,0-1 1,0 1-1,1-1 1,-1 1-1,1-1 1,-1 0-1,1 1 0,-1-1 1,1 0-1,0 1 1,0-1-1,0 0 1,0 0-1,0 0 1,0 0-1,0 0 1,0 0-1,0 0 0,0 0 1,1 0-1,-1 0 1,2 0-1,4 3 23,-1-1 0,1 0-1,0-1 1,0 0 0,12 3 0,10-1-104,0 0 1,31-1 0,-43-3-1064,0-1 0,0-1 0,0 0 1,30-8-1,-46 9 719,1 1-1,-1-1 1,0 1-1,1-1 1,-1 1-1,0-1 1,0 0-1,1 1 1,-1-1 0,0 0-1,0 0 1,0 0-1,0 0 1,0 0-1,1-2 1,-2 2 229,0 1-1,0-1 1,0 0 0,0 1 0,0-1-1,0 1 1,0-1 0,0 0 0,0 1 0,0-1-1,0 1 1,0-1 0,0 1 0,-1-1-1,1 0 1,0 1 0,0-1 0,-1 1-1,1-1 1,0 1 0,-1-1 0,1 1-1,0 0 1,-1-1 0,1 1 0,-1-1-1,1 1 1,-1 0 0,1-1 0,-1 1-1,1 0 1,-1 0 0,1-1 0,-1 1-1,0 0 1,1 0 0,-2 0 0,-16-6-2561,-7-4-1040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42.4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182 388 2400,'11'-11'725,"-6"6"-98,-1-1 0,1 1 0,-1-1 0,4-6 0,-7 11-474,-1-1 1,1 1 0,0 0-1,-1-1 1,1 1-1,-1-1 1,0 1-1,1-1 1,-1 0-1,0 1 1,0-1 0,0 1-1,0-1 1,0 1-1,0-1 1,-1 1-1,1-1 1,0 1-1,-1-1 1,1 1 0,-1-1-1,-1-2 1,1 3-118,0 0 0,0 0 0,0-1 0,0 1 1,0 0-1,0 0 0,0 1 0,-1-1 0,1 0 1,0 0-1,0 0 0,-1 1 0,1-1 0,-1 1 0,1-1 1,0 1-1,-1 0 0,1-1 0,-1 1 0,1 0 1,-1 0-1,1 0 0,-1 0 0,1 0 0,-1 0 0,1 1 1,-1-1-1,1 0 0,-1 1 0,1-1 0,0 1 1,-1 0-1,-1 0 0,-2 2-3,1-1 0,-1 1 0,0 0-1,1 0 1,-1 0 0,1 0 0,-6 7 0,-3 8 40,2 0 1,-1 0-1,2 1 1,-12 33-1,9-23 168,1-3-69,-12 46 1,20-58-98,1 0 0,1 0 0,0-1 0,1 1 0,0 18 0,1-29 2,0 1-1,1-1 1,-1 0 0,1 1 0,-1-1 0,1 0 0,0 1 0,1-1 0,-1 0 0,0 0 0,1 0-1,0 0 1,-1 0 0,1-1 0,0 1 0,1 0 0,-1-1 0,0 0 0,1 1 0,-1-1 0,1 0-1,0 0 1,0 0 0,0-1 0,0 1 0,0-1 0,0 0 0,0 1 0,0-1 0,1-1 0,-1 1 0,5 0-1,6 0 89,1 0 0,-1-1-1,0-1 1,1 0 0,-1-1-1,17-4 1,9-4 21,-1-1 0,59-25 0,-71 24-149,-2-1-1,0-1 1,-1-1 0,33-26-1,-44 29-16,0 0 0,-1 0 0,0-1-1,-1-1 1,-1 0 0,0 0 0,-1-1-1,0 0 1,6-18 0,-68 111-889,38-52 922,2 0 0,-17 41 0,28-63-44,1 0-1,0 0 1,0 1-1,0-1 1,0 1-1,1-1 1,0 1-1,0-1 1,0 1-1,0-1 0,1 1 1,-1-1-1,3 6 1,-2-8 38,0 1 1,0 0 0,1-1 0,-1 1-1,1-1 1,-1 1 0,1-1-1,0 0 1,0 1 0,0-1-1,1 0 1,-1 0 0,0-1 0,1 1-1,-1 0 1,1-1 0,-1 0-1,1 1 1,0-1 0,3 1-1,-2-1 17,0 0-1,-1-1 1,1 1-1,0-1 0,-1 0 1,1 0-1,0 0 0,0 0 1,-1-1-1,1 0 0,0 0 1,-1 0-1,1 0 0,-1 0 1,1 0-1,-1-1 0,0 0 1,6-4-1,-2 2-23,-1-1-1,0-1 1,0 1-1,-1-1 1,1 0-1,-1 0 1,7-11-1,-7 7-34,0 0 0,-1 0 1,0 0-1,0 0 0,-1-1 0,0 0 0,-1 1 0,0-1 0,-1 0 0,0 0 0,-1 0 0,0 0 0,-1 0 0,0 0 0,-1 0 0,0 0 0,-4-11 0,5 18-25,0 1 0,0 0 0,-1 0 0,1 0 1,-1 0-1,0 0 0,0 0 0,0 0 0,-1 0 0,1 1 0,-1-1 0,-3-2 0,4 4 6,0-1 0,0 1 0,0 0-1,-1 0 1,1 0 0,0 0 0,-1 0-1,1 1 1,0-1 0,-1 1-1,1 0 1,-1-1 0,1 1 0,-1 0-1,1 0 1,-5 1 0,-7 2 45,24-5 32,12-3-3,48-17-175,-5 2 54,-64 20 60,125-27 141,-106 24-122,0 0 0,0 2 1,1 1-1,26 3 0,-42-3-35,1 1 1,-1 0-1,0 1 0,0 0 1,0-1-1,0 2 1,0-1-1,0 0 1,8 7-1,-11-8 19,0 1 0,0 0 0,0 0 0,0 0-1,0 0 1,-1 0 0,1 0 0,-1 0 0,1 0 0,-1 1 0,0-1 0,0 1-1,0-1 1,0 1 0,0-1 0,-1 1 0,1 0 0,-1-1 0,0 1-1,1 0 1,-1-1 0,-1 4 0,-1 8 19,0 0 0,-2-1 0,0 1 0,0-1 0,-1 1 0,-7 11 0,-6 8 348,-22 33 0,38-61 1,3-4-106,9-7 27,18-15-96,163-133-157,-120 100-326,-70 53 279,0 0 0,0 1 0,0-1 0,0 0 0,0 1 0,0-1 0,0 0 1,1 1-1,-1 0 0,0-1 0,0 1 0,0 0 0,1-1 0,-1 1 0,0 0 0,0 0 1,0 0-1,1 0 0,-1 0 0,0 0 0,0 0 0,1 1 0,-1-1 0,0 0 0,0 1 1,0-1-1,0 1 0,1-1 0,-1 1 0,0-1 0,0 1 0,0 0 0,0 0 1,0 0-1,-1-1 0,1 1 0,0 0 0,0 0 0,0 0 0,-1 0 0,1 0 0,-1 0 1,1 0-1,0 1 0,-1-1 0,0 0 0,1 0 0,-1 0 0,0 1 0,1 1 0,-1 8 0,-1 0 0,0 0 0,0-1 0,-1 1 0,-6 20 0,-2 11 117,3-13-71,5-20 60,0-1 1,0 1-1,0 14 0,2-23-80,0 1-1,0-1 1,1 0 0,-1 0-1,0 0 1,0 0-1,0 0 1,1 1-1,-1-1 1,0 0-1,0 0 1,1 0-1,-1 0 1,0 0 0,0 0-1,1 0 1,-1 0-1,0 0 1,0 0-1,1 0 1,-1 0-1,0 0 1,0 0-1,0 0 1,1 0 0,-1 0-1,0-1 1,0 1-1,1 0 1,-1 0-1,0 0 1,0 0-1,0 0 1,1 0-1,-1-1 1,0 1 0,0 0-1,0-1 1,10-8 37,-2-2 0,0 1 1,0-1-1,-1-1 1,11-22-1,-8 14-36,16-21 0,-17 28-69,1 0 0,0 1-1,0 0 1,1 1 0,1 0-1,0 1 1,23-15 0,-35 25 41,1-1 0,0 1 0,0-1 0,-1 1 0,1 0 0,0-1 0,0 1 0,0 0 0,0-1-1,-1 1 1,1 0 0,0 0 0,0 0 0,0 0 0,0 0 0,0 0 0,0 0 0,-1 0 0,1 0 0,0 1 0,0-1 0,0 0 0,0 0 0,0 1 0,-1-1 0,1 1 0,0-1 0,0 1 0,-1-1 0,1 1 0,0-1 0,-1 1 0,1-1 0,-1 1 0,1 0 0,0-1 0,-1 1 0,1 0 0,-1 0 0,0 0 0,1-1 0,-1 1 0,0 0 0,1 0 0,-1 0 0,0 0 0,0 1 0,1 4-19,0-1 0,0 1 0,-1-1 0,0 1 1,0-1-1,-1 11 0,-14 63-32,7-40-8,1 0 1,-1 58-1,8-93 99,0-1 0,0 0-1,0 0 1,1 0 0,0 1-1,-1-1 1,4 6 0,-4-8 0,1 0 0,-1 0 0,1 0 0,-1 0 0,1 0 0,0 0 0,0-1 0,-1 1 0,1 0 0,0 0 0,0 0 0,0-1 0,0 1 0,0 0 0,0-1 0,0 1 1,0-1-1,0 1 0,0-1 0,0 0 0,1 1 0,-1-1 0,0 0 0,0 0 0,2 0 0,2 0 17,1-1-1,-1 0 1,0 0 0,0 0-1,0-1 1,0 0 0,0 0-1,0 0 1,0-1 0,4-2-1,46-35 99,-50 36-131,26-24-25,0-1 1,-2-1-1,29-41 0,35-37-293,-93 107 284,1 0 0,0 0 0,0 0-1,0 0 1,0 1 0,0-1-1,0 0 1,0 0 0,0 1 0,0-1-1,0 0 1,2 0 0,-2 1 13,-1 0 0,0 0 0,1 0 0,-1 0 0,0 0 0,0 0 0,1 0 0,-1 0 0,0 1 0,1-1 0,-1 0 0,0 0 0,0 0 0,1 0 0,-1 0 0,0 1 0,0-1 0,1 0 0,-1 0 0,0 0 0,0 1 0,0-1 0,0 0 0,1 0 0,-1 1 0,0-1 0,0 0 0,0 0 0,0 1 0,0-1 0,0 0 0,1 1 0,-1 3-25,1 0 0,-1 0 0,1 1-1,-1-1 1,0 0 0,-1 5-1,-3 19-29,0-1-1,-2 1 1,-1-1-1,-18 46 0,-62 105-8,-75 181 191,102-217 235,39-91 424,30-88-289,10-22-258,51-107 0,41-26-189,-81 147-75,44-99 0,39-103-187,-77 176 316,-30 61-180,0 0-1,1 1 1,0 0 0,15-15-1,-21 23 63,0 0 0,0 0 0,0 0-1,1 0 1,-1 0 0,0 0 0,0 0-1,1 1 1,-1-1 0,0 0-1,1 1 1,-1-1 0,0 1 0,1 0-1,-1-1 1,1 1 0,-1 0 0,1 0-1,1 0 1,-2 0 12,0 1 0,0 0 0,0-1 0,1 1 0,-1 0 0,0 0-1,-1 0 1,1 0 0,0 0 0,0 0 0,0 0 0,0 0 0,-1 0 0,1 0 0,0 0-1,-1 0 1,1 0 0,-1 1 0,0-1 0,1 0 0,-1 0 0,0 3 0,4 14-58,-1 1 0,-1 0 0,0 0 1,-2-1-1,0 1 0,-3 19 0,-2-6 120,-1 0 0,-16 51-1,-7-3 460,27-76-471,0 0-1,0-1 0,0 1 0,-1 0 1,1-1-1,-1 0 0,0 0 0,0 0 1,0 0-1,-5 3 0,7-5-32,0-1 1,0 1-1,1-1 1,-1 1-1,0-1 1,0 1-1,0-1 1,0 0-1,1 0 1,-1 1-1,0-1 0,0 0 1,0 0-1,0 0 1,0 0-1,0 0 1,0 0-1,0 0 1,1 0-1,-1-1 1,0 1-1,0 0 0,0 0 1,-1-1-1,1 0 7,0 0 0,0 0 0,-1 0 0,1 0 0,0 0-1,0 0 1,0-1 0,0 1 0,1 0 0,-1-1-1,0 1 1,-1-3 0,1 0-28,0 1 1,0-1-1,0 1 0,0-1 1,1 0-1,-1 1 0,1-1 1,0 0-1,1-7 0,-1 11-2,0-1 0,0 1 1,0 0-1,0-1 0,0 1 0,0-1 0,0 1 0,1 0 0,-1-1 0,0 1 0,0-1 0,1 1 0,-1 0 0,0-1 0,0 1 1,1 0-1,-1 0 0,0-1 0,1 1 0,-1 0 0,1 0 0,-1-1 0,0 1 0,1 0 0,-1 0 0,1 0 0,-1 0 0,1-1 1,13 5-250,-1 1 203,3 1 50,-13-5 11,1 0 0,-1 0 0,0 0 0,1 0 0,-1-1 0,0 1 0,4-1 0,15-1 54,-1-1-1,0-1 0,37-9 1,58-25 47,-89 28-92,-1-2 1,0-1-1,0 0 1,-1-2-1,-1-1 1,-1-1-1,0-1 1,32-32-1,-29 22 49,-1-2 0,21-32 0,36-67 60,-52 81-170,-19 30 44,-1-1-1,0 0 0,-2-1 1,0 0-1,-1 0 0,-1 0 1,6-31-1,-11 48-7,-1 0 1,0 0-1,0 0 1,0 0-1,0 0 0,0-1 1,0 1-1,-1 0 1,0-2-1,1 3 5,0 1 1,0-1-1,-1 1 0,1-1 1,0 1-1,-1 0 1,1-1-1,-1 1 0,1-1 1,0 1-1,-1 0 0,1-1 1,-1 1-1,1 0 1,-1 0-1,1-1 0,-1 1 1,1 0-1,-1 0 0,1 0 1,-1 0-1,0 0 1,1-1-1,-1 1 0,1 0 1,-1 0-1,1 0 0,-1 1 1,1-1-1,-1 0 0,0 0 1,1 0-1,-1 0 1,1 0-1,-1 1 0,0-1 1,-6 4-32,1-1 0,0 1 0,0 0 0,0 1 0,0-1 0,0 1 0,1 0 0,-9 11 0,9-10-2,-11 11 10,1 1-1,1 0 0,1 1 1,0 1-1,2 0 0,0 0 1,1 1-1,1 1 0,-10 35 1,11-22 70,0 1 0,2 0 1,0 44-1,5-66-19,1 1 0,1-1-1,0 1 1,1-1 0,1 0 0,0 0-1,1 0 1,1 0 0,0-1 0,0 1 0,9 14-1,-12-26 7,-1 0 0,1 0 0,0 0 0,0 0 0,0-1 0,-1 1 0,1 0 0,1-1 0,-1 1 0,0-1 0,0 0 0,1 0-1,-1 0 1,0 0 0,1 0 0,-1 0 0,1-1 0,-1 1 0,1-1 0,-1 0 0,1 0 0,0 0 0,-1 0 0,1 0 0,-1 0 0,1-1-1,-1 1 1,1-1 0,3-1 0,4-1 8,-1-1 1,0 0-1,0 0 0,0-1 0,0 0 1,12-10-1,9-7-33,-5 4 28,-2-1-1,29-29 1,-37 31-71,-1 0 0,19-30 1,-27 38 38,-1 0 0,-1 0 0,0-1 0,0 1 0,-1-1 0,0 0 0,3-19 0,-6 27 2,0 0-1,0 0 0,0 0 0,0 0 1,0 0-1,0 0 0,0 0 0,-1 0 1,1 0-1,-1 0 0,0 0 1,1 0-1,-1 1 0,0-1 0,0 0 1,0 0-1,0 1 0,-1-1 0,1 0 1,0 1-1,-3-2 0,3 2-8,-1 0-1,1 0 0,-1 0 1,1 1-1,-1-1 1,1 0-1,-1 1 0,0 0 1,1-1-1,-1 1 0,0 0 1,1 0-1,-1 0 1,0 0-1,1 0 0,-1 0 1,0 0-1,1 1 1,-1-1-1,0 0 0,1 1 1,-1 0-1,1-1 0,-1 1 1,1 0-1,-1 0 1,-1 1-1,-4 3-12,0 1 0,0-1 0,0 2 0,1-1 0,0 1 0,0-1 0,1 2 0,-8 12 0,-3 7-52,-11 34-1,19-45 113,4-5-65,0 1 1,0-1-1,1 0 0,1 1 1,-3 20-1,5-26 47,-1 0 0,1 0 1,1 1-1,-1-1 0,1 0 0,0 0 0,0 0 1,1 0-1,0 0 0,0 0 0,0 0 0,4 7 0,-4-11 5,-1-1 0,1 1 0,0 0 0,0 0 0,-1-1 0,1 1 0,0-1 0,0 1 0,0-1 0,1 0 0,-1 0 0,0 0 0,0 0 1,1 0-1,-1 0 0,0-1 0,1 1 0,-1-1 0,1 0 0,-1 1 0,4-1 0,5-1 64,-1 0 1,1 0 0,17-5 0,29-9 57,78-32 0,52-36-323,-182 80 161,1 1-1,-1-1 1,1 2-1,0-1 0,0 0 1,-1 1-1,8 0 1,-10 1 1,-1 0 1,1 0 0,0 0-1,-1 0 1,1 1 0,0 0 0,-1-1-1,1 1 1,-1 0 0,1 0-1,-1 0 1,1 1 0,-1-1 0,0 0-1,0 1 1,0 0 0,0-1-1,3 4 1,3 5 40,0 1 1,-1-1-1,0 2 1,-1-1-1,8 17 1,-6-9 103,14 21 0,-7-16-96,16 22 357,-28-42-323,1 1 0,-1-1-1,1 0 1,0-1 0,1 1 0,-1-1 0,7 5 0,-6-6-344,0 0 0,-1 1 0,1-1 0,0-1 0,0 1 0,9 1 0,-12-3-229,1 0 0,-1 0 1,1 0-1,0 0 0,-1 0 0,1-1 0,-1 0 0,1 1 1,-1-1-1,0 0 0,1 0 0,-1 0 0,0 0 0,0 0 1,1-1-1,2-2 0,13-13-4239,5-3 1553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56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28 860 2720,'-1'-1'142,"0"1"0,0 0 0,0 0-1,0 0 1,0 0 0,0 0 0,0 0 0,0 0 0,0 1 0,0-1 0,0 0 0,0 0-1,0 1 1,1-1 0,-1 1 0,0-1 0,0 0 0,0 1 0,0 0 0,1-1 0,-1 1 0,0-1-1,1 1 1,-1 0 0,0 0 0,1-1 0,-1 1 0,1 0 0,-1 0 0,1 0 0,0 0-1,-1-1 1,1 1 0,0 0 0,-1 0 0,1 0 0,0 1 0,0-1 6,0 0 1,1-1-1,-1 1 1,0 0-1,1-1 1,-1 1-1,1-1 1,-1 1-1,1 0 1,-1-1-1,1 1 0,-1-1 1,1 1-1,-1-1 1,1 0-1,0 1 1,-1-1-1,1 1 1,0-1-1,-1 0 1,1 0-1,1 1 1,-1-1 51,1 1 1,0 0 0,0-1-1,-1 1 1,1-1 0,0 0 0,0 0-1,3 0 1,5-3 292,0 0 1,0-1-1,0 0 1,-1-1-1,1 0 0,-1 0 1,0-1-1,12-10 1,10-6 30,-18 13-415,160-112 1348,-155 105-1326,1 0 1,-2-1-1,-1-1 0,0-1 1,-1 0-1,20-34 0,-27 37-127,5-8-144,-9 19-43,-5 11-106,-4 24 207,2-9 137,-12 37-1,-4-15 48,12-29-49,-9 31 0,14-39 42,0-1-1,0 1 0,0-1 1,0 0-1,-1 1 1,-5 6-1,0 2 296,-2-2-97,3 0-210,-8 24-1,14-33-46,0-1-1,0 0 1,0 0-1,0 0 0,-1 0 1,-2 4-1,-6 8-59,6-7 53,-1 0 0,0-1-1,0 0 1,0 1 0,0-2 0,-1 1-1,-11 8 1,15-12-13,-3 2 7,0 1 0,-1-1 1,0 0-1,1 0 0,-13 5 1,14-8-1,1 0 1,-1 0 0,1-1 0,-1 1-1,0-1 1,1 1 0,-1-1-1,0 0 1,0-1 0,1 1-1,-1-1 1,-6-1 0,5 0-17,0 0 0,0 0 1,0 0-1,1-1 0,-1 0 1,1 0-1,0 0 1,0-1-1,0 1 0,0-1 1,0 0-1,1 0 0,0 0 1,0 0-1,0-1 0,0 1 1,1-1-1,-1 0 1,1 0-1,-1-5 0,-4 3-72,6 7-67,6 5-76,1 1 224,1 0 0,0 0 0,0-1 0,0 0 0,1 0 0,0-1 0,0 0 0,0 0 0,1-1 0,-1 0 0,10 2 0,-4-3 25,-1 0 0,1-1 0,-1 0 0,1-1-1,0 0 1,22-5 0,-6-1 91,0-2 0,0-1 0,-1-2 0,0 0-1,46-27 1,-58 28-126,-1 0 0,-1 0 0,0-2 0,0 0 0,-1 0 0,0-2 0,-2 1 0,15-21 0,-22 28 1,8-13-390,-13 19 379,0 0 0,0 0 0,0 0 0,0 0 0,0 0 0,0 0 0,0 1 0,0-1 1,1 0-1,-1 0 0,0 0 0,0 0 0,0 0 0,0 0 0,0 0 0,0 0 0,0 0 0,0 0 0,0 0 0,0 0 0,0 0 1,0 0-1,0 0 0,0 0 0,0 0 0,0 0 0,0 0 0,0 0 0,0 1 0,0-1 0,0 0 0,0 0 0,1 0 1,-1 0-1,0 0 0,0 0 0,0 0 0,0 0 0,0 0 0,0 0 0,0 0 0,0 0 0,0 0 0,0 0 0,0 0 0,0 0 1,0 0-1,0-1 0,0 1 0,1 0 0,-1 0 0,0 0 0,0 0 0,0 0 0,0 0 0,0 0 0,0 0 0,0 0 1,0 0-1,0 0 0,0 0 0,0 0 0,0 0 0,0 0 0,0 0 0,0 0 0,0 0 0,-3 13-191,-14 41 43,-26 87 144,16-36 96,-56 141 0,74-222-89,-52 111 120,51-117 150,3-3 582,10-26-361,14-31-277,50-139-20,-31 61-123,-11 31-79,67-156 1,-73 206 9,-10 18-64,1 0 0,1 0 0,0 1-1,23-28 1,-32 46 54,0 0 0,-1 0 0,1 0 0,0 1 0,0-1 0,0 1 0,0-1 0,1 1 0,-1 0 0,0-1 0,1 1 0,-1 0 0,0 1 0,1-1 0,3-1 0,-4 2-12,0 0-1,0 1 0,0-1 1,0 0-1,0 0 1,0 1-1,0-1 1,0 1-1,-1 0 0,1 0 1,0-1-1,0 1 1,-1 0-1,1 0 1,-1 1-1,1-1 0,-1 0 1,1 0-1,-1 1 1,1-1-1,0 3 1,2 2 8,0 0 1,0-1 0,-1 1 0,0 1 0,-1-1-1,1 0 1,-1 1 0,0-1 0,-1 1 0,1 0 0,-1-1-1,-1 1 1,1 0 0,-2 13 0,0-12 35,0-1 0,0 1 1,-1-1-1,1 0 0,-2 1 1,1-1-1,-1 0 1,0 0-1,-1-1 0,1 1 1,-1-1-1,-1 1 0,-5 6 1,8-11-2,0-1-1,0 1 1,-1 0 0,1-1 0,0 1 0,-1-1 0,1 0 0,-1 1 0,1-1 0,-1 0 0,1-1 0,-1 1 0,0 0 0,1-1 0,-1 0 0,0 1 0,0-1 0,1 0 0,-1-1 0,0 1 0,0 0 0,-3-2 0,3 2-13,0-1 1,0-1 0,0 1 0,0 0 0,0-1 0,0 1 0,0-1 0,0 0 0,0 0 0,1 0 0,-1 0 0,1-1 0,0 1 0,-1-1 0,1 1 0,0-1 0,1 0 0,-1 0 0,-2-4 0,4 0-158,1 2-51,11 8 77,-10-2 127,5 0 24,0-1 1,0 0 0,0 0-1,0 0 1,0-1-1,7-2 1,8 0-24,29-2 37,0-3 1,79-22 0,-110 24-30,-1-1 1,1-1 0,-1-1-1,0-1 1,-1 0 0,-1-1-1,1-1 1,-2-1 0,21-19-1,-13 5 1,0-1 0,-2-2 0,31-52 0,43-105 37,-73 139-62,42-94-140,-55 121 93,-10 19 40,1 1-1,-1 0 1,0-1-1,1 1 1,-1 0-1,0-1 1,0 1 0,0 0-1,0-1 1,0 1-1,0 0 1,0-1-1,0 1 1,0 0 0,-1-2-1,0 3-3,1 0 0,-1 0-1,1 0 1,-1 0-1,0 0 1,1 0 0,-1 0-1,1 0 1,-1 0 0,0 1-1,1-1 1,-1 0 0,1 0-1,-1 1 1,1-1 0,-1 0-1,1 1 1,-1-1 0,1 0-1,-1 1 1,1-1 0,-1 1-1,1-1 1,0 1 0,-1-1-1,0 2 1,-13 15-299,2 3 294,1 0 0,1 1 0,-9 29 0,-15 66 61,13-32 53,-76 258 11,71-267 64,-17 41 324,36-102 164,15-27-128,25-47-7,-6 10-440,-26 48-81,34-50-117,-30 46 30,0 0 0,0 0 0,0 1 1,1-1-1,11-8 0,-16 14 76,-1 0-1,1-1 1,-1 1-1,0 0 1,1 0-1,-1-1 1,1 1-1,-1 0 1,1 0-1,-1 0 1,1 0-1,-1 0 1,1 0-1,-1 0 1,1 0-1,-1 0 1,1 0-1,0 0 1,-1 0-1,1 0 1,-1 0-1,1 0 1,-1 0-1,1 0 1,0 1-1,0 0 7,-1-1 0,1 1 0,0 0-1,0 0 1,-1 0 0,1 0 0,-1-1-1,1 1 1,0 0 0,-1 0 0,0 0 0,1 1-1,1 5-17,-1-1 1,1 0-1,0 10 0,-2-14-19,2 12 48,1 0 0,0-1 0,2 1 0,-1-1 0,10 19 0,-13-30 17,1 0 0,-1 0 0,0 0 0,1-1 0,-1 1 0,1-1 0,-1 1 1,1-1-1,0 1 0,0-1 0,-1 0 0,1 0 0,0 0 0,0 0 0,0 0 0,0 0 1,0-1-1,1 1 0,-1-1 0,0 1 0,0-1 0,0 0 0,1 0 0,-1 0 1,0 0-1,4-1 0,7 0 115,-1-1 0,1-1 0,17-6 0,-22 7-120,8-3-10,28-8 107,80-36 1,-112 43-91,1-1 0,-1 0 0,0-1 0,-1 0 0,0-1-1,0 0 1,-1-1 0,0 0 0,-1-1 0,13-18 0,-17 20-8,0 1 0,-1-1 1,0 0-1,4-16 0,-6 22-51,-1-1 0,-1 0 0,1 0 0,0 0 0,-1 0 0,0 1 1,0-1-1,0 0 0,0 0 0,-1 0 0,1 0 0,-1 0 0,0 1 0,-2-5 0,3 7 28,-1 0 0,0 0-1,1 0 1,-1 0 0,0 0-1,0 1 1,0-1 0,0 0-1,0 0 1,0 1 0,0-1-1,0 1 1,0-1 0,0 1-1,0-1 1,0 1 0,0-1-1,0 1 1,0 0 0,-1 0-1,1 0 1,0 0 0,0 0-1,0 0 1,0 0 0,0 0-1,-1 0 1,1 0 0,0 0-1,0 1 1,-1 0 0,-4 0-12,0 2 0,0-1 1,-11 6-1,-8 6-40,1 2-1,-41 32 1,55-39 50,1 0 0,0 0 1,0 1-1,1 0 1,0 0-1,1 1 0,0 0 1,-9 19-1,15-29 28,1 1-1,-1 0 1,0 0 0,1 0 0,0 0-1,-1 0 1,1 0 0,0 0-1,0 0 1,0 0 0,0 0 0,0 0-1,1 0 1,-1 0 0,0 0-1,1 0 1,1 3 0,-1-3-9,1 1-1,-1-1 1,1 1 0,0-1-1,0 0 1,0 0 0,0 0-1,0 0 1,0 0 0,1-1-1,2 3 1,3 0 25,0-1 0,0 1 0,1-1 0,-1-1 0,1 1 0,-1-2 0,11 2 0,0-1 34,1-2 0,-1 0-1,1-1 1,-1-1 0,0-1-1,0-1 1,0 0 0,0-1-1,30-13 1,-34 11-41,0 0-1,-1-1 0,0-1 1,0 0-1,-1 0 1,0-1-1,-1-1 0,0-1 1,-1 1-1,0-2 1,17-25-1,-24 32-54,0-1 0,0 1 0,0-1 0,-1 0 0,0-1 0,-1 1 0,0 0 0,0-1 0,0 1 0,-1-1 0,0 0 0,-1 1 0,1-1 0,-1 0 0,-2-8 0,3-4-97,54 37 219,-49-14-122,0-1-1,0 1 1,0 0 0,0 0 0,0 1-1,0 0 1,-1 0 0,0 0 0,0 0 0,0 1-1,0 0 1,-1 0 0,0 1 0,0-1-1,5 9 1,-5-5 3,1 1 0,-1-1 0,-1 1 1,0-1-1,0 1 0,-1 0 0,-1 0 0,1 0 0,-1 16 0,-1-22 43,0-1-1,0 1 1,1 0-1,-1-1 1,1 1-1,0-1 1,0 1-1,0-1 1,1 1-1,-1-1 0,1 0 1,0 0-1,0 0 1,3 5-1,-3-6 27,0 0 0,1 0-1,-1 0 1,1 0 0,-1 0-1,1-1 1,-1 1 0,1-1-1,0 1 1,0-1 0,0 0-1,-1 0 1,1-1 0,0 1 0,0-1-1,0 1 1,6-1 0,4-1-19,0 0 0,0-1 1,-1 0-1,1-1 1,-1 0-1,0-1 1,0-1-1,0 0 1,11-6-1,-9 3 7,1-1 0,-1-1 0,-1 0 0,0 0-1,0-1 1,16-20 0,10-22 23,-15 18-274,-21 33-130,-3 3 113,-1 8 9,-6 16 112,0-6 137,2 0 1,0 1 0,2 0-1,0 0 1,-1 25-1,5-40 17,-1 0-1,1 0 1,0 0-1,0 0 1,0 0 0,1 0-1,2 5 1,-4-9-12,1 1 0,-1-1 0,1 0-1,0 1 1,-1-1 0,1 0 0,0 0 0,0 1 0,0-1 0,0 0 0,0 0 0,0 0 0,0 0 0,0 0 0,1 0 0,-1-1 0,0 1 0,0 0 0,1-1-1,-1 1 1,1 0 0,-1-1 0,1 0 0,-1 1 0,0-1 0,1 0 0,-1 0 0,1 0 0,1 0 0,12-3 58,-1-2 0,0 1 1,0-2-1,15-7 0,10-5 29,-9 5-61,0-1 0,43-29-1,50-46-75,-62 37-160,-36 30 159,46-32 0,-67 51 25,0 1 1,1 0-1,-1 0 0,0 0 0,1 0 0,-1 1 0,1 0 1,5-1-1,-9 2-5,1-1 0,0 1 0,-1 0 0,1 0 0,0 1 0,-1-1 0,1 0 0,0 0 0,-1 1 0,1-1 0,0 1 0,-1-1-1,1 1 1,-1 0 0,1 0 0,-1 0 0,0 0 0,1 0 0,-1 0 0,0 0 0,1 0 0,-1 0 0,0 1 0,1 1 0,1 2-21,0 0-1,0 0 0,-1 0 1,1 0-1,-1 1 0,-1-1 1,3 9-1,-3-8 28,-1-5 7,0 0 0,1 0 0,-1 0 0,0 0 0,0 0-1,0 0 1,0 0 0,0 0 0,0 0 0,0 0-1,0 0 1,0 0 0,0 0 0,0 0 0,-1 0-1,0 2 1,0-3-1,0 1 1,-1 0-1,1-1 0,-1 1 0,1-1 0,0 1 0,-1-1 1,1 0-1,-1 0 0,0 0 0,1 1 0,-1-1 1,1-1-1,-3 1 0,-8 1-32,0 0 1,0 1-1,0 0 1,0 1 0,-17 6-1,-63 29-290,59-23 292,-53 28 104,75-36-91,0 0 0,1 0-1,0 1 1,0 1-1,-13 14 1,22-22 33,0 1 0,-1-1 0,1 0 0,0 1 1,0-1-1,0 1 0,1-1 0,-1 1 0,0 0 0,1-1 0,-1 1 1,1 0-1,-1-1 0,1 1 0,0 0 0,-1 2 0,2-3-13,-1 0 1,1 1-1,-1-1 0,1 0 0,0 0 0,-1 0 0,1 0 0,0 0 1,0 0-1,-1 0 0,1-1 0,0 1 0,0 0 0,0 0 0,0-1 0,0 1 1,0 0-1,1-1 0,-1 1 0,0-1 0,0 0 0,0 1 0,2-1 1,10 4 26,-1-1 0,1-1 0,0 0 1,0-1-1,0-1 0,14 0 1,79-12 90,-62 3-141,-1-2 0,0-1 0,44-20 0,118-67 176,-48 11-337,-155 87 162,0 0-1,0 0 1,0 0 0,1 1-1,-1-1 1,0 0 0,0 1-1,0-1 1,1 1-1,-1 0 1,0 0 0,1 0-1,-1 0 1,0 0-1,0 1 1,1-1 0,-1 1-1,3 0 1,-4 0 11,1 0 0,-1 0 0,1 0 1,-1 0-1,1 0 0,-1 0 0,0 1 0,1-1 0,-1 1 0,0-1 1,0 1-1,0-1 0,0 1 0,0-1 0,0 1 0,-1 0 0,1 0 1,-1-1-1,1 1 0,-1 0 0,1 3 0,1 12-99,1 22 1,-3-34 128,0 0 1,0-1 0,-1 1 0,0-1 0,1 1 0,-1-1-1,-1 1 1,1-1 0,-3 6 0,3-10-23,1 1 1,-1-1 0,0 1-1,1-1 1,-1 0 0,0 0-1,1 1 1,-1-1 0,0 0-1,0 0 1,1 0-1,-1 0 1,0 1 0,0-1-1,1 0 1,-1-1 0,0 1-1,0 0 1,1 0-1,-1 0 1,0 0 0,0-1-1,1 1 1,-2-1 0,-22-8-4,20 7 4,-31-12-6,21 8-53,-25-8 0,33 13 35,0 0-1,0 0 0,0 0 0,0 1 0,-1 0 1,1 0-1,-10 1 0,7 1 5,0 0 1,0 1-1,0 0 0,0 1 1,0 0-1,0 0 0,1 0 0,-13 10 1,15-10 3,0 1 0,0 0 0,0 1 1,1-1-1,0 1 0,0 0 1,1 0-1,-1 0 0,1 1 1,1 0-1,-5 9 0,7-14 21,0 1-1,1-1 1,-1 1-1,1-1 1,0 0-1,0 1 1,0-1-1,0 1 1,1 2-1,-1-4 5,0 0 0,0 0 0,0 0 0,0 0 0,1 0-1,-1 0 1,0 0 0,1 0 0,-1 0 0,1-1-1,-1 1 1,1 0 0,-1 0 0,1 0 0,0-1 0,-1 1-1,1 0 1,0-1 0,0 1 0,-1-1 0,1 1 0,0-1-1,0 1 1,0-1 0,1 1 0,4-1 9,0 1-1,0-1 1,0-1 0,0 1 0,0-1 0,0 0-1,-1-1 1,8-2 0,-5 2 12,11-4-12,1-1 0,-1 0-1,-1-2 1,0 0-1,0-1 1,20-16-1,-13 8-97,-1-2-1,-1-1 1,28-32-1,-43 44-21,-20 26-79,2 1 0,-10 19 0,16-29 163,0 1 0,1 0 1,0 0-1,0 1 0,1-1 1,0 0-1,0 14 1,2-22 28,0 1 1,0 0-1,0 0 1,0-1-1,0 1 1,1 0 0,-1-1-1,1 1 1,-1 0-1,1-1 1,0 1 0,0 0-1,0-1 1,0 0-1,0 1 1,0-1 0,0 1-1,0-1 1,3 2-1,-2-1 6,1 0 0,-1-1 0,1 0 0,0 0 0,0 1 0,0-1 0,0-1 0,0 1 0,0 0 0,5 0 0,2-1 24,1 0 0,-1-1 0,1 0-1,-1 0 1,16-5 0,-17 4-24,1-1 0,-1-1 0,-1 0 0,1 0 1,0 0-1,-1-1 0,0-1 0,13-10 0,-10 5-4,0 0-1,-1 0 1,-1-1 0,0-1-1,9-14 1,59-116 5,46-73 165,-71 144-139,51-79-452,-102 150 376,0-1-1,0 1 1,0-1 0,0 0-1,0 1 1,-1-1 0,1 0-1,0 1 1,-1-1 0,0 0-1,1 0 1,-1 1 0,0-4-1,0 4 19,0 1-1,0-1 0,-1 1 0,1 0 0,0-1 0,-1 1 0,1 0 0,0-1 0,0 1 0,-1 0 0,1-1 1,-1 1-1,1 0 0,0 0 0,-1 0 0,1-1 0,-1 1 0,1 0 0,0 0 0,-1 0 0,1 0 0,-1 0 1,1 0-1,-1 0 0,1 0 0,0 0 0,-1 0 0,1 0 0,-1 0 0,1 0 0,-1 0 0,0 0 0,-6 2-39,0 0-1,0 0 0,0 1 0,-11 6 1,9-4 34,0 0 0,0 1 1,1 0-1,0 1 1,0 0-1,1 0 0,-1 1 1,2 0-1,-1 0 1,1 0-1,-8 16 0,-1 5 39,2 0-1,-14 45 0,12-29 51,3 0-1,1 1 1,2 0 0,3 0-1,-2 52 1,8-92-40,1 0 1,-1 0-1,1 1 1,0-1 0,0 0-1,1 0 1,-1 0-1,5 8 1,-5-11-12,1 0-1,0 0 1,0 0 0,1 0 0,-1 0 0,0 0 0,1 0-1,0-1 1,0 1 0,0-1 0,0 0 0,0 0-1,0 0 1,6 2 0,1 0-223,1 0 0,0-1 0,-1 0 0,1-1 0,0 0-1,20 0 1,-14-2-2223,-1-1 0,1 0 0,31-8 0,-20 3-463</inkml:trace>
</inkml:ink>
</file>

<file path=ppt/ink/ink1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44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81 9792,'-13'-15'4448,"13"10"-3872,0 1 1471,5 4-1247,-2-8-480,10 0-224,2-4-608,-2 9 256,-4-5-2207,4 4 1375,-8-4-2496,0 3 2016</inkml:trace>
</inkml:ink>
</file>

<file path=ppt/ink/ink1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44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82 9888,'-4'-8'4480,"44"-4"-3904,-8 4 959,0 3-959,52-7 544,19 4-640,28-3-288,-9 7-96,4-4-1248,-15 3 640</inkml:trace>
</inkml:ink>
</file>

<file path=ppt/ink/ink1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47.4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50 620 3136,'-4'3'615,"0"0"0,0-1-1,-1 1 1,0-1 0,1 0 0,-7 1 0,-1 2 2233,24-13 2687,13-10-4274,2-3-831,28-22 416,56-55 0,-5 4-485,-78 69-254,-15 13 61,1 1 0,0 0 0,31-18 0,-45 29-152,1 0 0,0-1 0,0 1 0,-1 0 1,1 0-1,0-1 0,0 1 0,-1 0 0,1 0 0,0 0 0,0 0 0,-1 0 0,1 0 0,0 0 1,0 0-1,0 0 0,-1 0 0,1 0 0,0 1 0,0-1 0,-1 0 0,1 1 0,0-1 1,-1 0-1,1 1 0,0-1 0,-1 1 0,1-1 0,-1 1 0,1-1 0,0 1 0,-1-1 0,1 1 1,-1 0-1,0-1 0,1 1 0,-1 0 0,0-1 0,1 1 0,-1 0 0,0 0 0,1-1 0,-1 1 1,0 0-1,0 1 0,1 3 31,0 0 0,0 0 1,0 0-1,-1 0 0,0 0 1,0 6-1,-4 23 205,-2 1 0,0-1 0,-17 46 0,13-34 25,11-45-264,-1-1-1,0 0 0,0 1 1,0-1-1,1 0 0,-1 0 0,0 1 1,0-1-1,1 0 0,-1 0 1,0 0-1,1 1 0,-1-1 1,0 0-1,1 0 0,-1 0 0,0 0 1,1 0-1,-1 1 0,0-1 1,1 0-1,-1 0 0,0 0 1,1 0-1,-1 0 0,0 0 0,1 0 1,-1 0 10,3-1 3,0 0 0,-1 0 0,1 0 0,-1 0 0,1 0 0,-1-1 0,0 1 0,1-1 0,-1 1 0,0-1 0,0 0 0,0 0 0,0 0-1,2-3 1,0 1-9,15-17-21,-1-1 0,-2-1 0,20-34-1,-18 28-117,35-44-1,-51 70 139,0 1 0,0 0 0,0 0 0,0 0 0,0 0 0,1 0-1,-1 1 1,5-3 0,-6 4-4,-1-1 0,1 1-1,-1 0 1,1 0 0,-1 0 0,0 0-1,1 0 1,-1 0 0,1 0 0,-1 0-1,1 0 1,-1 0 0,1 0 0,-1 0-1,0 0 1,1 0 0,-1 1 0,1-1 0,-1 0-1,1 0 1,-1 0 0,0 1 0,1-1-1,0 1 6,0 0 0,-1 0 0,1 0 0,-1 0 0,1 0 0,-1 0-1,1 0 1,-1 0 0,0 0 0,1 0 0,-1 0 0,0 0 0,0 2 0,1 9 2,-1 1 1,0-1-1,-1 0 1,-5 20-1,-14 48 166,19-76-169,-2 8 48,-1 0 0,-1-1 0,-9 19 0,10-20 64,4-7-53,1-6-38,24-30-46,1 0-1,2 2 1,37-34 0,-58 58-7,4-4-34,0 1 0,1 0 0,1 1-1,24-14 1,-36 22 52,0 0-1,1 1 0,-1-1 1,0 0-1,0 1 1,0-1-1,1 1 0,-1-1 1,0 1-1,1 0 1,-1 0-1,1-1 0,-1 1 1,0 0-1,1 0 1,-1 0-1,0 0 1,1 1-1,-1-1 0,0 0 1,1 1-1,-1-1 1,0 1-1,1-1 0,-1 1 1,2 0-1,-2 1 3,1 0 0,-1 0 0,0 0 0,1 0-1,-1 0 1,0 0 0,0 1 0,0-1 0,-1 0 0,1 0 0,-1 1 0,1-1 0,-1 0-1,0 5 1,1 3 33,-1 0 0,-1 0 0,0 0 0,0 0 0,-4 10 0,-15 49 179,11-46-157,6-17-37,0 0-1,1 0 1,0 1 0,0-1 0,1 1 0,-1-1-1,1 1 1,1-1 0,-1 13 0,1-18-19,1 0-1,-1 0 1,0 0 0,1 0 0,-1 0-1,0 0 1,1 0 0,-1 0 0,1 0-1,0 0 1,-1 0 0,1 0 0,0 0-1,-1-1 1,1 1 0,0 0 0,0 0-1,0-1 1,0 1 0,0-1 0,0 1-1,0-1 1,0 1 0,0-1 0,0 1-1,0-1 1,0 0 0,0 0 0,0 0 0,0 1-1,0-1 1,0 0 0,0 0 0,1-1-1,5 1 25,0-1 0,-1 0-1,1 0 1,8-3 0,-11 3-22,16-6-1,1 0 1,-1-2-1,-1 0 1,0-1 0,0 0-1,29-24 1,-10 3 141,61-66 1,-90 88-356,-6 9-17,-8 15-75,2-5 322,-8 22-53,-22 45 0,29-69 41,0 0 0,1 0 0,0 1 0,1-1 0,-2 11 0,3-15-13,0 1 0,1-1 0,0 0 0,0 1 0,0-1-1,0 0 1,1 1 0,0-1 0,0 0 0,0 0 0,0 0-1,2 5 1,-2-8 19,-1 0-1,1 0 0,-1 0 1,1-1-1,0 1 0,-1 0 1,1 0-1,0-1 1,-1 1-1,1-1 0,0 1 1,0 0-1,-1-1 0,1 1 1,0-1-1,0 0 0,0 1 1,0-1-1,0 0 1,0 1-1,0-1 0,0 0 1,0 0-1,-1 0 0,1 0 1,0 0-1,0 0 1,0 0-1,0 0 0,0 0 1,0-1-1,0 1 0,0 0 1,0-1-1,0 1 0,0 0 1,1-1-1,1-1 28,0 0-1,0 1 0,-1-1 1,1 0-1,0-1 1,-1 1-1,1 0 0,-1-1 1,4-4-1,0-3-39,0-1 0,-1 0 0,0 0 0,-1 0 0,0-1 0,-1 0 0,0 0-1,0 0 1,-2 0 0,1 0 0,-2 0 0,1 0 0,-4-24 0,2 33-39,1 0 1,-1 0-1,0 0 1,0 1-1,0-1 1,0 0-1,-2-4 0,2 6 2,0 0-1,1 0 1,-1 0-1,0 1 0,1-1 1,-1 0-1,0 0 1,0 0-1,0 0 0,1 1 1,-1-1-1,0 0 1,0 1-1,0-1 0,0 1 1,-1-1-1,1 1 1,0-1-1,0 1 0,-2 0 1,1 0-29,2 1 64,0-1 0,0 0 0,0 0 0,0 0 0,0 0 0,0 1 0,0-1 0,0 0 0,0 0 0,0 0 0,0 0 0,0 0 1,1 1-1,-1-1 0,0 0 0,0 0 0,0 0 0,0 0 0,0 0 0,0 1 0,0-1 0,0 0 0,0 0 0,1 0 0,-1 0 0,0 0 0,0 0 0,0 0 0,0 1 0,0-1 0,1 0 0,-1 0 0,0 0 1,0 0-1,0 0 0,0 0 0,0 0 0,1 0 0,-1 0 0,0 0 0,0 0 0,0 0 0,0 0 0,1 0 0,-1 0 0,0 0 0,0 0 0,0 0 0,0 0 0,1 0 0,-1 0 0,0 0 0,0-1 0,10 1 46,12-5-6,-16 3-32,1 0 0,-1 0 0,1 1 0,0 0 0,0 1 0,-1-1 0,1 1 0,0 1 0,0-1 0,7 2 0,-6 0 27,0 1 0,0 0 0,0 0 0,0 0-1,0 1 1,-1 0 0,1 1 0,9 7 0,-15-10-9,1 1 0,-1-1 0,1 1-1,-1-1 1,0 1 0,0 0 0,0 0 0,-1 0-1,1 0 1,-1 0 0,0 0 0,1 0-1,-1 0 1,-1 1 0,1-1 0,0 0 0,-1 1-1,0-1 1,1 1 0,-1-1 0,-1 0 0,1 1-1,-2 6 1,0-4 29,0 0 0,-1 1 0,0-1 0,0 0 0,0 0 0,-1-1 1,1 1-1,-9 8 0,-10 15 148,40-37 2,23-16 1,15-18-213,-35 25-47,1 1-1,0 1 1,41-21 0,-62 36 42,-1 0 1,1-1-1,-1 1 1,1 0 0,-1-1-1,1 1 1,0 0-1,-1 0 1,1 0 0,-1 0-1,1-1 1,0 1-1,-1 0 1,1 0 0,0 0-1,-1 0 1,1 0-1,-1 1 1,1-1 0,0 0-1,-1 0 1,1 0-1,-1 0 1,1 1 0,0-1-1,-1 0 1,1 1-1,0 0 1,0 0 3,-1-1 0,0 1 1,1 0-1,-1 0 0,0 0 0,1 0 1,-1 0-1,0 0 0,0 1 0,0-1 1,0 0-1,0 0 0,0 0 0,0 0 0,0 1 1,-2 4 24,1 0 0,0-1 0,-1 1 0,0 0 0,-4 6 1,-5 5 46,0 0 1,-1-1 0,-1 0 0,-1-1 0,-17 15 0,26-26-78,1 1-1,0-1 1,0 1 0,1-1-1,-4 6 1,21-15 88,10-9-215,0-2 0,-2 0 0,29-27 0,57-64-231,-99 98 342,-7 6 7,1 0 0,0 0 0,1 0 1,-1 1-1,0 0 0,7-4 0,-9 6 19,-1 0-1,1-1 0,-1 1 1,1 0-1,0 0 1,-1-1-1,1 1 0,0 0 1,-1 0-1,1 0 1,0 0-1,-1 0 0,1 0 1,0 0-1,-1 0 1,1 0-1,0 1 0,-1-1 1,1 0-1,0 0 1,-1 0-1,1 1 0,0-1 1,-1 0-1,1 1 1,-1-1-1,1 1 0,-1-1 1,1 1-1,-1-1 1,1 1-1,-1-1 0,1 1 1,-1-1-1,0 1 0,1-1 1,-1 1-1,0 0 1,1-1-1,-1 1 0,0 0 1,0-1-1,0 1 1,0 0-1,1-1 0,-1 1 1,0 0-1,1 14-4,0 0-1,-1 0 0,0 0 0,-1 0 1,-1 0-1,-6 27 0,1-3 278,6-37-251,1-1 1,0 1-1,-1 0 0,1-1 0,0 1 0,0 0 1,0-1-1,1 1 0,-1 0 0,0-1 0,1 1 1,-1-1-1,1 1 0,-1-1 0,1 1 0,0-1 0,1 3 1,-1-3-10,-1 0 0,1 0 1,0-1-1,0 1 0,1 0 0,-1 0 1,0-1-1,0 1 0,0-1 0,0 1 1,1-1-1,-1 0 0,0 1 1,0-1-1,0 0 0,1 0 0,1 0 1,3 0 7,-1-1 0,0 1 0,1-1 1,-1-1-1,0 1 0,0-1 0,0 0 0,0 0 1,6-4-1,-2 0-14,0-1 0,-1 0 0,1 0 1,-1-1-1,-1 0 0,0 0 0,0-1 0,0 0 1,-1 0-1,-1-1 0,0 1 0,0-1 0,0 0 1,5-22-1,-9 26-29,1 0 0,-1-1 1,-1 1-1,0-12 0,0 13-5,0 5 27,0 0-1,0 0 1,0 0 0,0 0 0,0 0 0,0 0 0,0 0-1,-1 0 1,1 0 0,0 0 0,0 0 0,0 0-1,0 0 1,0 1 0,0-1 0,-1 0 0,1 0-1,0 0 1,0 0 0,0 0 0,0 0 0,0 0-1,-1-1 1,1 1 0,0 0 0,0 0 0,0 0-1,0 0 1,0 0 0,0 0 0,-1 0 0,1 0-1,0 0 1,0 0 0,0 0 0,0 0 0,0 0-1,0-1 1,0 1 0,0 0 0,0 0 0,-1 0-1,1 0 1,0 0 0,0 0 0,0 0 0,0-1 0,0 1-1,0 0 1,0 0 0,0 0 0,0 0 0,0 0-1,0-1 1,0 1 0,0 0 0,0 0 0,0 0-1,0 0 1,0 0 0,0 0 0,0-1 0,-7 11-146,6-9 132,-7 13-61,1 0 0,-11 30 0,6-13-4,12-31 82,-15 44-123,14-42 139,0 1-1,1-1 0,-1 1 1,1-1-1,0 1 0,-1-1 1,1 1-1,0 0 0,1-1 1,-1 1-1,0-1 0,1 1 1,0-1-1,1 5 1,-1-6-4,-1-1 0,1 0 1,-1 1-1,1-1 0,0 0 1,-1 0-1,1 0 0,0 0 1,-1 0-1,1 1 0,0-1 1,-1 0-1,1 0 0,-1-1 1,1 1-1,0 0 1,-1 0-1,1 0 0,0-1 1,0 1 17,8-2 29,1-1 1,-1 0 0,-1-1-1,1 0 1,0 0 0,-1-1-1,11-7 1,3-2-128,23-14 54,36-19 51,-80 47-43,0-1 1,0 0-1,1 1 0,-1 0 1,0-1-1,1 1 1,-1 0-1,0-1 0,1 1 1,-1 0-1,2 0 1,-3 0-2,1 0 1,-1 0-1,1 1 1,-1-1-1,0 0 1,1 0-1,-1 0 1,0 0 0,1 1-1,-1-1 1,0 0-1,1 0 1,-1 1-1,0-1 1,0 0-1,1 0 1,-1 1-1,0-1 1,0 0 0,1 1-1,-1-1 1,0 0-1,0 1 1,0-1-1,0 1 1,1 1 5,-1 0 0,0-1 0,0 1 0,0 0 1,0 0-1,-1 0 0,1 0 0,0 0 0,-1-1 1,0 1-1,1 0 0,-1 0 0,-1 2 0,-8 12 114,-16 21 1,4-6-231,22-31 122,-1 1-1,1-1 1,-1 1 0,1-1 0,0 1-1,-1-1 1,1 1 0,0 0 0,-1-1 0,1 1-1,0 0 1,0-1 0,0 1 0,0 0-1,0-1 1,0 1 0,-1 0 0,2 0 0,-1 0-3,0-1 1,0 0 0,1 0 0,-1 0 0,0 0-1,1 0 1,-1 1 0,0-1 0,1 0 0,-1 0-1,0 0 1,1 0 0,-1 0 0,0 0 0,1 0-1,-1 0 1,0 0 0,1 0 0,-1 0 0,0 0-1,1 0 1,-1 0 0,0 0 0,1-1 0,-1 1-1,33-15 88,-21 9-13,11-3 83,88-33-580,-110 41 416,0 1-1,0-1 1,0 1 0,1-1-1,-1 1 1,0 0 0,0 0-1,1-1 1,-1 1-1,0 0 1,0 0 0,1 0-1,-1 0 1,0 0 0,0 0-1,0 1 1,1-1-1,-1 0 1,0 1 0,0-1-1,0 1 1,1-1 0,-1 1-1,0 0 1,0-1-1,0 1 1,0 0 0,0 0-1,0-1 1,-1 1 0,1 0-1,0 0 1,0 0-1,-1 0 1,1 0 0,0 0-1,-1 1 1,1-1 0,-1 0-1,1 2 1,1 5-26,-1 0 1,0-1-1,0 1 1,-1 0-1,-1 11 1,1-4 97,0-13-47,0 4 37,0 0 0,0 0 0,1 0 0,-1-1 0,4 11 0,-4-14-39,1-1 1,0 0-1,-1 1 1,1-1-1,0 0 0,0 0 1,-1 1-1,1-1 1,0 0-1,0 0 1,0 0-1,1 0 0,-1 0 1,0-1-1,0 1 1,0 0-1,1 0 1,-1-1-1,0 1 0,1-1 1,-1 1-1,0-1 1,1 1-1,-1-1 0,1 0 1,-1 0-1,1 0 1,2 0-1,1 0 12,-1-1 0,1 0 0,0 0 0,0 0 0,-1 0 0,1-1 0,-1 0 0,1 0 0,-1 0 0,0 0 0,1-1 0,3-3 0,2-1 38,-1-1 0,0-1 0,13-14 0,-10 8-64,-1-1 1,0 0-1,-1-1 1,10-23-1,23-74 76,-24 62-17,83-180-10,-92 212-105,14-30 14,-21 45 15,-1-1-1,0 0 0,-1 0 0,0 0 1,0 0-1,1-9 0,-2 15 22,0 0 0,0 0 0,0-1 0,0 1 0,0 0 0,0 0-1,0-1 1,0 1 0,0 0 0,0-1 0,0 1 0,0 0 0,0 0 0,0-1 0,0 1 0,0 0-1,0 0 1,0-1 0,0 1 0,-1 0 0,1 0 0,0 0 0,0-1 0,0 1 0,0 0 0,0 0-1,-1 0 1,1-1 0,0 1 0,0 0 0,-1 0 0,1 0 0,0 0 0,0 0 0,0-1 0,-1 1-1,1 0 1,0 0 0,0 0 0,-1 0 0,1 0 0,0 0 0,-1 0 0,1 0 0,0 0 0,0 0-1,-1 0 1,1 0 0,0 0 0,0 0 0,-1 0 0,1 0 0,0 0 0,0 1 0,-1-1 0,1 0-1,0 0 1,0 0 0,0 0 0,-1 0 0,1 1 0,0-1 0,0 0 0,0 0 0,-1 1 0,-16 14-174,11-7 205,0 1 0,0-1 1,0 1-1,1 1 1,1-1-1,0 1 1,0-1-1,-4 18 1,0 9 248,-4 39 0,10-60-230,-6 36 204,-8 79 126,16-118-353,0 0 1,0 1-1,1-1 0,1 0 1,0 0-1,1 0 1,0 0-1,6 13 0,-7-20-2,0 0 1,0-1-1,1 0 0,-1 1 0,1-1 0,0 0 0,1 0 0,-1-1 0,1 1 0,-1-1 0,1 1 0,6 3 0,-4-4 4,0 0-1,1 0 1,-1-1-1,1 1 1,0-2-1,0 1 1,14 1-1,8 0-209,0-2 0,0-1 0,41-6 0,30-12-3036,-94 16 2599,1 1 1,-1-1 0,0-1 0,0 1 0,0-1 0,0 0 0,-1-1 0,6-4 0,-8 7 136,-1-1 0,0 0 1,0 0-1,0-1 0,0 1 1,0 0-1,-1-1 0,1 1 0,-1-1 1,0 1-1,1-1 0,-1 0 1,0 0-1,-1 1 0,1-1 0,0 0 1,-1 0-1,0 0 0,1 0 0,-1 0 1,-1-3-1,0-2-1204,-1-1 0,-6-14 0</inkml:trace>
</inkml:ink>
</file>

<file path=ppt/ink/ink1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47.8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24 13888,'26'-4'5119,"-2"4"-3967,12-3-320,-14 3 1152,9 0-1248,19-5-160,13 2-352,0-2 32,-5 1-160,-8 4-1920,-2 0 960,-11 0-5919,-19 4 3775,-18 12-4192</inkml:trace>
</inkml:ink>
</file>

<file path=ppt/ink/ink1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56.8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4 576,'0'-4'19349,"0"8"-20469,5 6 2922,2 99 1649,-1 3-2603,3-8-549,-5-72-114,-2-27-415,-1 1-1,0 0 1,1 9 0,-13-31-10042,3 5 7083</inkml:trace>
</inkml:ink>
</file>

<file path=ppt/ink/ink1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57.3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 3808,'0'-1'222,"1"0"0,-1-1 0,1 1 0,-1 0 0,1 0 0,-1-1-1,1 1 1,-1 0 0,1 0 0,0 0 0,0 0 0,0 0 0,0 0 0,0 0 0,0 0 0,0 1 0,0-1 0,0 0 0,0 0 0,0 1 0,0-1 0,0 1 0,3-2 0,11-7 12317,-3 13-11686,65 5 1190,-55-6-1721,0 0-1,1-1 1,37-3-1,1 1-6519,-64 13-1236</inkml:trace>
</inkml:ink>
</file>

<file path=ppt/ink/ink1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9:58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 1408,'-1'0'49,"1"0"0,-1 1 0,1-1 0,0 0 0,-1 0 1,1 1-1,0-1 0,0 0 0,-1 1 0,1-1 0,0 1 0,0-1 0,-1 0 0,1 1 0,0-1 0,0 1 1,0-1-1,0 0 0,-1 1 0,1-1 0,0 1 0,0-1 0,0 1 0,0-1 0,0 1 0,0-1 0,0 0 1,0 1-1,1-1 0,-1 1 0,13 22 12519,-11-20-11667,3 3 3675,5-2-3893,-8-3-567,0 0 1,0 0-1,0 0 0,1-1 0,-1 1 1,0 0-1,0-1 0,1 0 0,2 1 1,362-1 3552,-346-1-4112,8 0 1531,-21 2-4831</inkml:trace>
</inkml:ink>
</file>

<file path=ppt/ink/ink1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09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216 17 3808,'-3'0'3310,"3"0"-3243,-6 11 4309,-3 4-2476,8-14-1661,0 0 1,0 0 0,0 1-1,0-1 1,1 0-1,-1 1 1,0-1-1,1 1 1,-1 1-1,-5 11 363,-2 2-205,-9 22 0,6-12-167,-5 4 409,-35 51 1,-3 4-90,49-76-500,1 0 0,-1 1 0,2-1 0,-4 12 0,6-18-33,0 0 0,1 0 0,0-1-1,-1 1 1,1 0 0,0 0 0,0 0 0,1 0 0,-1 0 0,0 0-1,1-1 1,0 1 0,0 0 0,0 0 0,0-1 0,0 1 0,0-1-1,1 1 1,1 2 0,1 0 6,1-1 0,-1 1 0,1-1 1,0 0-1,0 0 0,0-1 0,0 0 0,0 0 0,1 0 0,0 0 1,-1-1-1,1 0 0,0 0 0,0 0 0,8 0 0,-6-1 49,1 0-1,0-1 1,0 0-1,-1 0 1,1-1 0,0 0-1,-1 0 1,1-1-1,-1-1 1,12-3-1,-14 3-9,0 0 0,-1-1 0,1 0 0,-1 0 0,1 0 0,-1 0 0,-1-1 0,1 0 0,-1 0 0,1 0 0,3-8 0,4-6-54,-1 0 0,9-23 0,-14 26 77,0 0-1,-2 0 0,1 0 1,3-34-1,-6 21 140,-1 0 0,-2-30 0,0 50-147,0 0 0,0 0 0,0 1 1,-1-1-1,-1 0 0,1 1 1,-8-16-1,8 21-68,0-1 0,0 1 0,-1 0 0,1 0-1,-1 0 1,0 0 0,1 1 0,-1-1 0,0 1 0,-1 0 0,1 0 0,0 0 0,-1 0 0,1 0-1,-1 1 1,1-1 0,-1 1 0,0 0 0,1 0 0,-6 0 0,2 0-25,0 1 0,-1 0-1,1 0 1,0 1 0,0-1 0,0 2-1,0-1 1,-10 4 0,-2 2-108,-32 17-1,48-22-203,-1 0-1,1 0 0,-1 0 0,1 1 0,0 0 1,-1 0-1,2 0 0,-1 0 0,0 0 0,-3 7 1,5-10 28,0 2 0,1-1 0,-1 0 0,1 0 0,0 0 0,-1 0 0,1 0 1,0 0-1,0 0 0,0 0 0,0 0 0,0 1 0,0-1 0,0 0 0,0 0 1,0 0-1,0 0 0,0 0 0,1 1 0,-1-1 0,1 0 0,-1 0 0,1 0 0,-1 0 1,1 0-1,-1 0 0,1 0 0,0-1 0,0 1 0,-1 0 0,1 0 0,0 0 1,0-1-1,0 1 0,0 0 0,0-1 0,0 1 0,0-1 0,0 1 0,0-1 1,0 1-1,2-1 0,10 4-3700</inkml:trace>
</inkml:ink>
</file>

<file path=ppt/ink/ink1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3488,'2'5'15989,"-2"-5"-15947,0 0 1,0 1-1,1-1 1,-1 0-1,0 1 1,0-1-1,1 0 0,-1 0 1,0 1-1,1-1 1,-1 0-1,0 0 1,1 0-1,-1 1 0,0-1 1,1 0-1,-1 0 1,0 0-1,1 0 1,-1 0-1,0 0 1,1 0-1,-1 0 0,0 0 1,1 0-1,-1 0 1,1 0-1,-1 0 1,0 0-1,1 0 1,-1 0-1,0 0 0,1 0 1,-1 0-1,0 0 1,1-1-1,-1 1 1,0 0-1,1 0 0,-1 0 1,0-1-1,1 1 1,-1 0-1,0 0 1,0-1-1,1 1 1,-1-1-1,9-7 161,-6 4 1181,-11 11-720,6-5-691,0 0 0,-1-1 1,1 1-1,-1-1 0,1 1 1,-1-1-1,-5 2 0,8-4-627,0 0-1,0 0 0,-1 0 0,1 0 1,0 0-1,0 1 0,0-1 0,1 0 1,-1 0-1,0 0 0,0 0 0,1-1 1,7-6-3325,9 0-2154</inkml:trace>
</inkml:ink>
</file>

<file path=ppt/ink/ink1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1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 38 3392,'-1'-7'980,"1"6"-861,-1 1 0,1 0 1,0-1-1,0 1 0,0-1 1,0 1-1,0 0 0,0-1 1,0 1-1,0-1 0,0 1 0,0 0 1,0-1-1,0 1 0,0-1 1,0 1-1,0 0 0,1-1 0,-1 1 1,0 0-1,0-1 0,0 1 1,1 0-1,-1-1 0,0 1 0,0 0 1,1-1-1,-1 1 0,0 0 1,1 0-1,-1-1 0,0 1 1,1 0-1,-1 0 0,1-1 0,-1 1 116,1-1 0,-1 1 0,0 0 0,0-1-1,1 1 1,-1-1 0,0 1 0,0-1 0,0 0-1,0 1 1,0-1 0,0 1 0,0-1 0,0 1 0,0-1-1,0 1 1,0-1 0,0 1 0,0-1 0,0 0-1,0 0-180,0 1-1,0 0 0,0 0 0,0-1 0,-1 1 0,1 0 0,0 0 1,0-1-1,0 1 0,0 0 0,0 0 0,0-1 0,0 1 1,-1 0-1,1 0 0,0 0 0,0 0 0,0-1 0,-1 1 1,1 0-1,0 0 0,0 0 0,0 0 0,-1-1 0,1 1 0,0 0 1,0 0-1,-1 0 0,1 0 0,0 0 0,0 0 0,-1 0 1,1 0-1,0 0 0,0 0 0,-1 0 0,1 0 0,0 0 1,0 0-1,-1 0 0,1 0 0,0 0 0,0 0 0,-1 0 1,1 0-1,0 1 0,0-1 0,-1 0 0,-6 5 271,0 0 0,1 0 0,0 1 0,-1-1 0,2 1 0,-8 10 0,-26 43 496,33-47-679,1 0 0,1 0 0,-1 1 0,2-1 0,0 1 0,-3 25 0,6-32-89,0-1 1,0 1-1,1 0 1,-1 0-1,1 0 1,0 0-1,1-1 0,0 1 1,0-1-1,0 1 1,0-1-1,7 10 1,-8-12-21,1 0 0,0 0 0,1 0 0,-1 0 0,1 0 0,-1 0 0,1-1 0,0 1 0,0-1 0,0 0 0,0 0 0,0 0 0,0 0 0,1-1 0,-1 1 0,1-1 0,-1 0 0,1 0 0,-1 0 0,1 0 0,4-1 0,-2 1 24,0-1 1,0-1-1,0 1 0,-1-1 0,1 0 0,0 0 0,-1-1 0,1 0 1,-1 0-1,1 0 0,-1-1 0,0 1 0,0-1 0,0-1 0,0 1 1,0-1-1,-1 1 0,7-8 0,-4 2-12,1 0 1,-1-1-1,0 0 0,-1 0 1,0-1-1,-1 1 0,0-1 1,-1-1-1,0 1 0,-1 0 1,0-1-1,-1 0 0,0 0 1,-1 0-1,0-15 0,0 18-15,-2 1 0,1-1 0,-1 1 0,0 0 0,-1-1 0,-2-7 0,3 14-38,0 0 1,0 0 0,0 0 0,0 0 0,0 0 0,0 0 0,0 0 0,-1 1 0,1-1 0,-1 0 0,1 1 0,-1 0 0,1-1-1,-1 1 1,0 0 0,0-1 0,0 1 0,0 0 0,0 1 0,0-1 0,0 0 0,0 0 0,0 1 0,0 0 0,0-1 0,0 1-1,-1 0 1,-2 0 0,-1 0-243,-1 1 0,0 0 0,1 1 0,-1-1 0,1 1 0,0 1 0,-7 2 0,-22 8-7783,29-13 5325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57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92 10976,'-8'-35'4960,"8"30"-4321,0 2 1153,5-2-1120,-2-2 64,11-1-416,4-4-320,0 7 0,19-3-1344,3 5 736</inkml:trace>
</inkml:ink>
</file>

<file path=ppt/ink/ink1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2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73 42 3072,'-6'-7'8681,"-3"-4"-5730,8 11-2885,1 0 1,0-1 0,-1 1-1,1 0 1,0 0 0,0 0-1,-1 0 1,1 0 0,0 0-1,-1 0 1,1 0 0,0 0-1,-1 0 1,1 0 0,0 0-1,-1 0 1,1 0 0,0 0-1,-1 0 1,1 0 0,0 0-1,-1 0 1,1 0 0,0 1-1,0-1 1,-1 0 0,1 0-1,0 0 1,0 0 0,-1 1-1,1-1 1,0 0 0,0 0-1,0 1 1,-1-1 0,1 0-1,0 1 1,0-1-1,0 0 1,-7 11 138,1 0 0,0 0 0,1 0 0,1 0 0,0 1 0,0 0 0,1 0 0,1 0 0,0 0 0,0 0 0,1 0 0,1 1-1,2 22 1,-1-26-101,1 1 0,1-1 0,0 0 0,0 0 0,1-1 0,0 1 0,0-1 0,1 1 0,6 7 0,-8-12-50,0 0 1,0-1-1,0 1 0,0-1 0,1 0 0,0 1 0,0-2 0,0 1 0,0 0 1,0-1-1,0 0 0,1 0 0,-1 0 0,1 0 0,-1-1 0,1 0 0,0 0 1,0 0-1,-1 0 0,1-1 0,0 0 0,0 0 0,0 0 0,0 0 0,-1-1 1,10-2-1,-5 0 16,0 0 1,0 0-1,0 0 1,-1-1-1,0-1 1,1 1-1,-2-1 0,1-1 1,-1 1-1,1-1 1,-2-1-1,1 1 1,7-11-1,-8 9-13,-1 0 0,0-1 0,0 1 0,-1-1 1,0-1-1,0 1 0,-1 0 0,0-1 0,-1 0 0,2-13 0,-3 16-45,-1 0 0,0 0 0,0 0 0,-1 0 0,0 0 0,0 0 1,0 0-1,-1 0 0,0 0 0,-1 1 0,1-1 0,-1 1 0,0-1 0,-1 1 0,-6-9 1,7 11-24,0 0 1,-1 1 0,1-1 0,-1 1 0,0-1-1,0 1 1,0 1 0,0-1 0,-1 0-1,1 1 1,-1 0 0,1 0 0,-1 0 0,0 1-1,0-1 1,0 1 0,0 0 0,-7 0 0,4 1-109,1 1 0,0-1 0,0 1 0,0 1 0,-1-1 1,1 1-1,1 0 0,-1 1 0,0 0 0,1 0 1,-1 0-1,-7 6 0,-23 20-2786,33-26 1926,1 1 0,-1 0-1,1 0 1,0 0 0,0 1 0,-4 6-1,4-1-4043,3-10 4949,0 0-1,0 1 0,0-1 1,0 0-1,0 0 0,0 0 1,1 0-1,-1 0 0,0 1 1,0-1-1,0 0 0,0 0 1,0 0-1,0 0 0,0 0 0,0 0 1,0 0-1,0 0 0,0 1 1,1-1-1,-1 0 0,0 0 1,0 0-1,0 0 0,0 0 1,0 0-1,0 0 0,1 0 1,-1 0-1,0 0 0,0 0 1,0 0-1,0 0 0,0 0 1,0 0-1,1 0 0,-1 0 1,0 0-1,0 0 0,0 0 1,0 0-1,0 0 0,1 0 0,-1 0 1,0 0-1,0 0 0,0 0 1,0 0-1,0 0 0,0 0 1,0 0-1,1-1 0,-1 1 1,0 0-1,0 0 0,0 0 1,0 0-1,0 0 0,0 0 1,0 0-1,0-1 0,0 1 1,0 0-1,10-10-2213</inkml:trace>
</inkml:ink>
</file>

<file path=ppt/ink/ink1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4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19 1824,'-8'-19'18946,"8"23"-19551,1 22 1363,9 47 0,-6-48-274,2 46 1,-1 33-176,-5-103-325,0 1 0,0 0 0,1-1 0,-1 1 0,0-1 0,1 1 0,-1 0 0,1-1 0,0 3 0,-1-4-55,0 1 0,1-1 0,-1 0-1,0 0 1,0 0 0,0 1 0,0-1 0,-1 0-1,1 0 1,0 0 0,0 1 0,0-1-1,0 0 1,0 0 0,0 0 0,0 0 0,0 1-1,0-1 1,0 0 0,0 0 0,-1 0-1,1 0 1,0 1 0,0-1 0,0 0 0,0 0-1,0 0 1,-1 0 0,1 0 0,0 0-1,0 0 1,-1 1 0</inkml:trace>
</inkml:ink>
</file>

<file path=ppt/ink/ink1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5.7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 4384,'4'-3'1052,"-4"3"-687,1 0 0,-1-1 1,1 1-1,-1 0 0,1 0 0,-1 0 1,1 0-1,0 0 0,-1 0 0,1 0 1,-1 0-1,1 0 0,-1 0 1,1 1-1,0-1 0,-1 0 0,1 0 1,-1 0-1,1 1 0,-1-1 1,1 0-1,-1 1 0,1-1 0,0 1 731,-1 0-730,1-1-1,-1 1 0,2 6 22,0-1-1,-1 1 1,0 0-1,0 0 0,0 0 1,-1 0-1,0 0 1,-1 0-1,1 0 1,-3 9-1,-2 30 472,3-24-548,1-20-273,1 1-1,-1-1 1,1 1-1,-1-1 1,1 1-1,0-1 1,0 1-1,0 0 1,1-1-1,-1 1 1,1-1 0,-1 1-1,3 4 1,-3-7-27,1 1 0,0 0 1,0 0-1,-1-1 0,1 1 1,0-1-1,0 1 0,0-1 0,0 1 1,0-1-1,0 0 0,0 1 1,0-1-1,0 0 0,0 0 1,0 0-1,0 0 0,0 0 1,2 0-1,19-1 162,-20 0-118,26-2 68,0 2 1,0 0 0,51 6 0,-65-3 14,0 0 0,-1 2 0,1-1 0,-1 2 0,1-1 0,-1 2 0,0 0 0,-1 1 0,16 10 0,-27-16-106,1-1 1,-1 1-1,0 0 0,0 0 1,0 0-1,0 0 0,0 0 1,0 0-1,0 0 0,0 0 1,0 0-1,-1 1 0,1-1 1,0 0-1,-1 1 0,1-1 1,-1 0-1,1 1 0,-1-1 1,0 0-1,0 1 1,1-1-1,-1 1 0,0-1 1,0 1-1,0-1 0,-1 0 1,1 1-1,0-1 0,0 1 1,-1-1-1,1 0 0,-1 1 1,1-1-1,-1 0 0,0 1 1,1-1-1,-1 0 0,-2 2 1,0 1 32,-1 0 1,0 0-1,0-1 1,0 1-1,0-1 1,-1 0-1,0 0 1,1 0-1,-9 2 1,-9 3-29,1-2 0,-1 0 0,-1-2 0,1 0 0,-1-2 0,1 0 1,-1-2-1,-31-2 0,-20 1-1786,40 1-5823,52-8-7866</inkml:trace>
</inkml:ink>
</file>

<file path=ppt/ink/ink1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16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1 174 7456,'1'-11'14845,"4"9"-14352,5-3 328,-1-1 0,11-6 0,13-8-111,-5 7-397,0 1-1,38-11 0,64-11-598,-57 17-679,-66 15 410,14-4-3410,40-5-1,-32 12-5201</inkml:trace>
</inkml:ink>
</file>

<file path=ppt/ink/ink1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25.28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0 102 1984,'24'-7'839,"-1"1"1,1 1-1,1 0 1,41 0-1,153-13 531,-78 3-777,11 4 129,414-18 380,-539 29-1064,223 8 100,-215-5-156,172 13 190,386 4 154,-533-18-316,401 25 385,-29 1 42,-232-20-207,149-10-20,-131-4-191,-187 6 17,403-8 253,73 16-315,-137-5 304,-187-6-119,152-13 139,-72 1-303,2 10 91,-144-3-13,0 1-125,-47 6-6,82 2 324,-114 4-256,-23-2-58,24 0 1,-32-2 41,0 0 1,-1 0 0,16 4-1,1-4 652,-27 1-635,-1 0 1,1 0 0,0 0 0,-1 1 0,0-1 0,0 0-1,1 0 1,-1 0 0,0 0 0,-1 0 0,1-1-1,0 1 1,-1 0 0,1 0 0,-4 2 0,-9 14-41,0 5 45,7-12 0,0 0 0,1 0 0,0 1 0,1 0 0,-7 24 0,-6 68 127,8-41 34,8-39-136,0 0 0,2 27 0,0-28 241,0-22-133,-8 5 142,7-5-272,1-1 1,0 1-1,-1 0 1,0-1-1,1 1 1,-1-1-1,1 1 1,-1-1-1,0 0 1,1 1-1,-1-1 1,0 1-1,1-1 1,-1 0-1,-1 1 1,-155-8 514,0 0-556,-142 4-42,-117 11-128,-70 8 563,364-13-390,-363-12 49,433 7-17,-468-35 88,339 22-96,-624-61 38,699 65-149,-288-22 569,118 19 46,-117-4-405,57-4 241,-87-1-87,-43 44-290,193 20-229,245-33 190,1 1 0,0 1-1,0 1 1,2 2 0,-39 23 0,48-20 37,14-14 29,0 0-1,1 0 0,-1 0 0,0-1 1,-1 1-1,1 0 0,-5 2 0,1 0 97,0-1 319,10-7-383,-3 4-65,0-1 0,0 1 0,0 0 0,0-1 0,1 1 0,-1 0 0,0 0 0,0 0 0,0 0 1,1 0-1,-1 0 0,0 1 0,0-1 0,0 0 0,0 0 0,1 1 0,-1-1 0,0 1 0,1 0 0,6 1-30,88 20-194,87 15 295,-156-33-46,79 10 118,117 1 0,419-27-78,-114-7 31,-492 18-63,227-15 11,-169 13 6,719-10-142,-626 17 139,576 20 73,-423-4-45,-94-8-55,108 3-49,-84-10 114,196 2 119,-315-4-137,143-5 76,-264 1-83,40-3 276,81-14 0,-106 11-94,16-4 270,-53 10-442,-1-1 0,0-1 0,0 0 0,0 0 0,-1 0 0,7-4 0</inkml:trace>
</inkml:ink>
</file>

<file path=ppt/ink/ink1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0:34.67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 58 1568,'23'-57'8095,"-20"66"-7732,0-3-150,-1 0-1,1 1 1,-2-1 0,1 0-1,-1 1 1,2 12-1,-4 42 518,1-26-345,5 239 794,-4-234-937,0-29-100,0 1 0,-1 0 0,-3 21 0,-2 40 386,2-54-536,0 0-1,1 0 1,1 0-1,1 21 1,0-40 17,0 1 1,0 0-1,0 0 1,0-1-1,1 1 1,-1 0-1,0 0 1,0-1-1,0 1 1,1 0-1,-1-1 1,0 1-1,1 0 1,-1-1-1,1 1 1,-1 0-1,1-1 1,-1 1-1,1-1 1,-1 1-1,1-1 1,-1 1-1,1-1 1,0 1-1,-1-1 1,1 0-1,0 1 1,0-1-1,18 3 337,-18-3-338,9-1 52,1 0 1,0 0 0,12-4-1,-10 2-128,23-2 1,27 1-167,135-4 473,7 2-303,-68-1-36,-32 1 254,120 8 0,-63 6 86,-54 1-267,-76-9-4,225 8-44,-165-2 109,72 10-122,-91-6 184,129 1 0,-15-14 304,-127-2-288,19 1 75,-74 4-206,-1 0 0,1-1 0,0 0 0,6-2 0,-6 1 5,-1 1 0,1 0 0,-1 0 0,8 0-1,12 0 130,28-5-1,-48 5-103,4-1 44,1 0 0,-1-1-1,0 0 1,0 0-1,0-1 1,0 0-1,-1 0 1,10-8-1,-16 11-53,1 1-6,-1-1 1,1 0-1,-1 1 1,0-1-1,0 0 1,1 0-1,-1 0 1,0 0-1,0 0 1,0 0 0,0 0-1,0-1 1,0 1-1,0 0 1,0-1-1,0 1 1,0-3-1,-1 4 12,0-1 0,0 1-1,0 0 1,0-1 0,1 1 0,-1 0 0,0-1-1,0 1 1,0 0 0,0 0 0,0-1-1,1 1 1,-1 0 0,0-1 0,0 1 0,0 0-1,1 0 1,-1-1 0,0 1 0,0 0-1,1 0 1,-1 0 0,0 0 0,1-1-1,0 1 1,-1 0-3,0 0 0,0 0-1,1 0 1,-1 0 0,0-1-1,0 1 1,1 0 0,-1 0-1,0 0 1,0 0 0,0-1-1,1 1 1,-1 0 0,0 0 0,0-1-1,0 1 1,0 0 0,1 0-1,-1 0 1,0-1 0,0 1-1,0 0 1,0-1 0,0 0 184,5-16 644,-5-27-601,1-12-98,-12-99-1,9 135-130,0-22 0,2 28-20,0 0 1,-1 0-1,-1-1 0,-4-14 0,-12-43-174,18 69 143,-1-1 1,1 1-1,0 0 0,0-1 0,0-5 0,1-2-266,-4 10 307,1 1-1,0-1 1,0 0-1,-1 1 1,1 0-1,0 0 1,-1-1-1,1 1 1,0 0-1,-5 1 1,1-1 32,-157 12 191,82-4-164,12-2-123,-240 7 347,-99-17-271,48 2-35,231-1-11,-145 17-1,193-9 114,-109-7-1,54-1-120,70 2 41,-100 3 64,136 0-227,0 1 1,0 2-1,-42 12 1,67-15 155,-1 0 0,0-1 0,0 0 0,-10 1 0,7 0-290,13 1-79,14 3 334,68-3 51,0-1 43,5 8 29,166 39 0,108 23 106,-201-44-308,-138-23 138,196 46 181,-212-49-127,0-1 0,0 1 0,0-1 0,-1-1 0,17-1 0,-5 1-12,11-1-97,37-7 0,-3 0-46,-61 8 89,209-11 157,-193 11-103,-15 1-9,1-1 0,0 0 0,-1 0 0,1 0 1,-1-1-1,1 0 0,8-3 0,-3 2 46,-11 2-63,1 0-1,-1 0 1,1 0-1,-1 0 1,1-1 0,-1 1-1,0 0 1,1-1 0,-1 1-1,3-2 1,-4 2-14,0-1 1,0 1-1,1 0 0,-1 0 1,0-1-1,0 1 1,0 0-1,0 0 1,1-1-1,-1 1 0,0 0 1,0-1-1,0 1 1,0 0-1,0 0 1,0-1-1,0 1 0,0 0 1,0-1-1,0 1 1,0 0-1,0-1 1,0 1-1,0 0 0,0 0 1,0-1-1,-1 1 1,1 0-1,0-1 0,0 1 1,0 0-1,0 0 1,0-1-1,-1 1 1,1 0-1,0 0 0,0 0 1,-1-1-1,1 1 1,0 0-1,0 0 1,-1-1-1,-10-4-58,-89-16 79,57 14-164,30 3-75,26-1 80,35-10 47,0 3-1,57-8 0,-95 19 242,0 1 0,15 1 0,-63 9-96,31-8-105,0 0 0,-1 0 0,1 0 0,0 1 0,0 0 0,0 0 0,1 0 0,-1 1-1,-7 6 1,13-8-5,-1-1-1,2 0 0,-1 1 0,0-1 1,0 1-1,0-1 0,1 1 0,-1 0 0,1-1 1,-1 1-1,1 0 0,-1-1 0,1 1 1,0 0-1,0-1 0,0 1 0,0 0 1,0 0-1,1-1 0,-1 1 0,0 0 0,1-1 1,0 3-1,2 6-802,1-1-1,8 17 1,-10-23 482,20 35-2273</inkml:trace>
</inkml:ink>
</file>

<file path=ppt/ink/ink1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14.8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398 4 3392,'-1'-3'7357,"1"3"-7165,0 0 0,0 0 0,1 0 1,-1 1-1,0-1 0,0 0 0,0 0 0,0 1 0,0-1 1,0 0-1,0 0 0,0 1 0,0-1 0,0 0 0,0 1 1,0 3 54,0 1-1,1-1 1,0 1 0,0-1 0,0 0 0,0 0 0,1 1 0,0-1 0,0 0 0,3 5 0,5 6 396,16 18 1,7 10 94,-13-5-425,-2 0 1,-1 1-1,17 64 1,21 49 314,-13-67-373,18 44 24,-31-37 119,-4 1 0,12 99 0,-29-138-150,-3 0-1,-2 0 0,-5 57 0,-25 159 530,22-236-668,-1-1 1,-2 0 0,-1 0 0,-22 51 0,0-17 55,-46 71 1,26-48-38,28-46-64,-46 65 0,15-45 74,39-48-150,0 0-1,-1-1 1,-1-1-1,-20 13 1,-79 41-27,110-64 139,-1-1 0,0 0 1,0 0-1,0-1 0,0 0 0,0 0 1,0 0-1,-1-1 0,-9 0 603,18-3-652,-1 0 0,1 0 0,0 0 0,0 0 0,0 0-1,1 0 1,-1 0 0,1 0 0,-1 0 0,1 1 0,-1-1 0,3-1-1,5-6 73,44-50 81,-28 32-50,25-34 0,-18 13-22,-2-2-1,31-68 1,-56 106-93,1-1 26,-1 1 0,6-20 0,-3 12-134,-7 16 51,1 1 0,-1-1 0,0 0 0,0 0 0,0 1 0,0-1 0,0-7 0,-1 11 18,0 0-1,0 0 1,0 0 0,0 0-1,0 0 1,0 0 0,0-1-1,0 1 1,0 0 0,0 0-1,0 0 1,0 0 0,0 0-1,0 0 1,0-1 0,0 1-1,0 0 1,0 0 0,0 0-1,0 0 1,-1 0 0,1 0-1,0 0 1,0 0 0,0 0-1,0-1 1,0 1 0,0 0-1,0 0 1,0 0 0,-1 0-1,1 0 1,0 0 0,0 0-1,0 0 1,0 0 0,0 0-1,0 0 1,0 0 0,-1 0-1,1 0 1,0 0 0,0 0-1,0 0 1,0 0 0,0 0-1,0 0 1,-1 0 0,-7 5-82,-7 7-108,-10 16 94,-52 64 117,7 11-104,-38 54 136,-12-11 41,89-109-94,21-30 17,11-7 197,5 0-114,29-7 79,46-15-1,0 0-44,138-18-33,-94 31 123,-123 9 37,-3-2-225,1 0 0,-1 0-1,1 0 1,-1 0 0,0 0-1,0 0 1,1 0 0,-3-2-1,-3-8 71,-28-63-121,15 35-2,14 28-125,-1 1 0,-1 0 0,1 0 0,-12-14 1,-8 0-5443</inkml:trace>
</inkml:ink>
</file>

<file path=ppt/ink/ink1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20.85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189 16 2656,'-1'-5'2895,"15"-1"-1897,13 3-525,-1 1 0,44 2-1,-25 1-242,396 22 248,-185-6-225,48 6-509,-53-4 560,35-13-1,12 1-361,-94-2 916,-192-5-724,-11 0-109,0 0 1,-1 0-1,1 0 1,-1 0-1,1 0 1,0 0-1,-1 0 0,1 0 1,-1 0-1,1 0 1,0 0-1,-1 0 0,1 0 1,-1 0-1,1-1 1,0 1-1,-1 0 0,1 0 1,-1-1-1,1 1 1,-1-1-1,1 1 1,-1 0-1,1-1 0,-1 1 1,1-2-1,-1 2-12,0-1-1,0 0 0,0 0 1,-1 1-1,1-1 1,0 0-1,0 1 1,-1-1-1,1 0 0,0 1 1,-1-1-1,1 1 1,-1-1-1,1 0 1,-1 1-1,1-1 0,-1 1 1,0-1-1,-3-3-41,0 1 1,-1-1-1,0 1 0,-8-4 1,5 3-204,-1 1-157,-1 12 199,0 4 82,1 1-1,0 0 1,-13 29 0,-12 48 6,19-49 120,-80 242 48,48-138 508,43-136-473,-10 39 318,13-46-318,0-1-1,1 1 0,0 0 1,-1 0-1,1 0 0,0-1 1,0 1-1,1 0 0,-1 0 1,1 0-1,-1 0 0,1-1 1,2 6-1,-3-8-47,1 0-1,0 1 1,0-1-1,0 0 1,0 0-1,0 0 1,-1 0 0,1 0-1,0 0 1,0 0-1,0 0 1,0 0-1,-1 0 1,1-1 0,0 1-1,0 0 1,0-1-1,0 1 1,-1 0-1,2-1 1,-1 0-41,1 0 1,-1 0-1,0-1 0,1 1 0,-1 0 1,0 0-1,0-1 0,0 1 1,0-1-1,0 1 0,0-1 1,-1 1-1,1-1 0,0 0 0,-1 1 1,1-1-1,-1 0 0,0 1 1,1-1-1,-1 0 0,0 0 1,0 1-1,0-1 0,0 0 0,-1 0 1,1 1-1,0-1 0,-1 0 1,1 1-1,-2-3 0,1 1 4,0-1 0,0 1 0,-1 0 0,1 0-1,-1 0 1,0 0 0,0 0 0,0 0 0,0 0-1,0 1 1,-1-1 0,1 1 0,-1-1 0,-3-2 0,0 3-38,1 0 0,-1 0 1,1 0-1,-1 0 1,0 1-1,0 0 1,0 0-1,1 1 0,-8 0 1,-9 1-137,-25 4-1,18-2 116,-59 7-73,-42 4 120,-262 14 273,141-15-312,27-2 70,156-5-22,-270 12 102,-94-18 88,430 0-177,0 0 0,0 0 0,0 0 0,0-1 0,0 1 0,0 0 0,0-1 1,1 0-1,-1 1 0,0-1 0,0 0 0,0 0 0,-1-1 0,2 2-17,1-1-1,0 1 0,0 0 1,-1 0-1,1-1 1,0 1-1,0 0 0,0 0 1,0-1-1,0 1 0,-1 0 1,1 0-1,0-1 0,0 1 1,0 0-1,0-1 1,0 1-1,0 0 0,0-1 1,0 1-1,0 0 0,0 0 1,0-1-1,0 1 0,0 0 1,0-1-1,0 1 1,0 0-1,1-1 0,-1 0-2,1 0-1,0 0 1,0 0-1,-1 0 1,1 1-1,0-1 1,0 0-1,0 0 1,0 1-1,0-1 1,0 1-1,2-1 1,74-33 125,-52 24-98,0-1 1,0-1 0,33-23 0,-43 24-3,0 0 0,-1-1 0,0-1-1,0 0 1,-2-1 0,0 0 0,0-1 0,10-18 0,43-97 336,-57 108-280,0 0 1,-1-1 0,-1 0-1,3-27 1,-8 43-86,-1 0 0,1 1 0,-1-1 0,-1 0 0,1 0 0,-1 0 0,0 0 0,-4-11 0,3 14-35,1 0-1,-1 1 1,0-1-1,-1 0 1,1 0-1,0 1 1,-1-1-1,0 1 1,0 0-1,0 0 1,0 0-1,-1 0 1,1 1-1,-1-1 1,-3-1 0,-8-3-90,1 1 0,-17-5 1,24 9-1,20 4-9,-1 0 0,0 0 0,1-2 1,24 0-1,5 0 156,216 18 214,-166-10-134,532 69-190,-580-68 184,-1 2 0,50 19 0,-92-29-157,1-1 59,-1 0 11,0 0 0,0 0-1,0 0 1,1 0 0,-1 0 0,0 0 0,0 1-1,0-1 1,0 0 0,0 1 0,0-1 0,1 1-1,-1 0 1,0-1 0,0 1 0,0 1 0,0-2-17,-1 1 0,0 0 0,1-1 1,-1 1-1,0 0 0,0-1 0,0 1 1,0 0-1,1-1 0,-1 1 0,0 0 1,0 0-1,0-1 0,-1 1 0,1 0 1,0 0-1,0-1 0,0 1 0,0 0 0,-1-1 1,1 1-1,0 0 0,-1-1 0,1 1 1,0-1-1,-1 1 0,1 0 0,-1-1 1,1 1-1,-2 0 0,-3 4 34,0 0 1,-1-1-1,0 1 0,1-1 0,-2 0 0,1-1 1,0 1-1,-1-1 0,-7 2 0,-1 2-6,-58 25 89,-2-2 0,-1-4-1,-118 25 1,73-27 102,169-38-522,26-2 212,115-9-1,83 13-16,-30 16 87,-171 1-2,96 20-1,-162-24 33,1 0 0,0 1-1,9 3 1,-15-5 1,1 0 0,-1 0 0,0 0-1,0 0 1,1 1 0,-1-1 0,0 0 0,0 0 0,1 0 0,-1 0 0,0 0 0,0 1 0,1-1-1,-1 0 1,0 0 0,0 0 0,0 1 0,1-1 0,-1 0 0,0 0 0,0 0 0,0 1 0,0-1-1,0 0 1,0 1 0,0-1 0,1 0 0,-1 0 0,0 1 0,0-1 0,0 0 0,0 0-1,0 1 1,0-1 0,0 0 0,0 1 0,0-1 0,0 0 0,-1 0 0,1 1 0,0-1 0,0 0-1,0 0 1,0 1 0,0-1 0,0 0 0,-1 0 0,1 1 0,0-1 0,0 0 0,-1 1 0,-1 0 10,-1 1 1,0 0 0,1 0 0,-1-1 0,0 0 0,0 1 0,0-1 0,-5 1 0,-31 6 45,26-6-41,-70 12 7,-131 3 0,-81-17-109,278 0 71,-34-1 83,1-2 0,-61-13 1,106 16-44,1-1 0,-1 0 0,1-1 0,0 1 0,-1-1 0,1 0 0,0 0 0,0 0 0,0-1 1,0 1-1,1-1 0,-1 0 0,1 0 0,-1 0 0,1 0 0,0-1 0,-3-4 0,4 4-57,0 1-1,1-1 1,0 0 0,0 0-1,0 1 1,0-1-1,1 0 1,-1 0 0,1 0-1,0 0 1,0 1-1,0-1 1,1 0-1,0 0 1,-1 0 0,1 0-1,0 1 1,1-1-1,-1 0 1,3-4 0,2-1-15,-1 0 1,1-1 0,1 2-1,0-1 1,0 1 0,1 0 0,0 0-1,0 1 1,1 0 0,18-10 0,3-1-60,0 3 0,41-17 1,-57 27-23,1 0 1,19-4-1,-34 8 108,1 1-1,0 0 0,0-1 1,0 1-1,-1 0 0,1 0 0,0 0 1,0 0-1,0 0 0,0 0 1,-1 0-1,1 0 0,0 0 1,0 0-1,0 1 0,-1-1 1,1 0-1,0 1 0,0-1 1,-1 0-1,1 1 0,1 0 1,-2 0 8,0-1 1,1 1-1,-1 0 0,0-1 1,0 1-1,0 0 1,0-1-1,0 1 1,0 0-1,0 0 1,0-1-1,0 1 1,-1 0-1,1-1 1,0 1-1,0-1 1,-1 1-1,1 0 1,0-1-1,-1 2 1,-4 5-5,0 0 1,0 0 0,-6 5 0,10-11 12,-80 79 197,53-55-13,2 1-1,0 1 0,2 1 1,-21 32-1,40-53-631,1 0-1,0 1 1,1-1-1,0 0 1,0 1-1,0 0 1,1 0-1,0 0 1,-1 13-1</inkml:trace>
</inkml:ink>
</file>

<file path=ppt/ink/ink1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22.04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1967 257 2976,'-1'0'43,"1"0"1,-1 0-1,0 0 0,0 0 1,1 0-1,-1 0 1,0 0-1,0 0 0,1 0 1,-1 0-1,0 0 0,0 0 1,1 1-1,-1-1 1,0 0-1,1 0 0,-1 1 1,0-1-1,1 1 0,-1-1 1,0 0-1,1 1 1,-1-1-1,1 1 0,-1 0 1,1-1-1,-1 1 0,1-1 1,-1 2-1,-13 24 61,9-15-5,-3 0 101,1 0 1,-1-1 0,-1 0-1,0 0 1,0-1-1,-1-1 1,0 1-1,0-1 1,-1-1 0,0 0-1,-1-1 1,1 0-1,-19 7 1,-11 0 434,-1-1 1,-71 10-1,75-15-629,-115 18 1119,-237 9 0,338-33-1007,-276 10 95,297-9-14,1-1-1,-1-1 1,-48-8 0,78 8-186,0 0 0,0 0 0,0 0 0,0 0-1,0-1 1,-1 1 0,1 0 0,0-1 0,0 1 0,0-1 0,0 1 0,0-1 0,1 1 0,-1-1 0,0 0 0,0 0 0,0 1 0,0-1 0,1 0 0,-2-1 0,2 0-8,0 1 1,0 0-1,0 0 0,0-1 1,0 1-1,0 0 0,0-1 1,0 1-1,1 0 0,-1 0 0,0 0 1,1-1-1,-1 1 0,1 0 1,-1 0-1,1 0 0,0 0 1,0 0-1,0-1 0,12-15 69,0 0-1,1 1 1,29-26-1,53-37-31,-42 38-58,2 1 0,80-42 0,-91 57-154,-45 26 153,0 0 0,0 0 0,0 0 0,1 0 1,-1 0-1,0 0 0,0-1 0,0 1 0,-1 0 0,1 0 1,0 0-1,0 1 0,-4 5 24,1 0 0,-1 0 0,0 0 0,-1 0 0,-7 8 0,-1 2-1,1-2 83,-1 0 0,0 0 1,-2-1-1,1-1 0,-2-1 0,0 0 1,0 0-1,-1-2 0,0 0 0,-1-1 1,0-1-1,-1-1 0,1 0 0,-29 5 1,39-10-55,-1-1 1,1 0-1,-1 0 1,1-1-1,-1 0 1,0-1-1,1 0 1,-1 0 0,1-1-1,0 0 1,-1-1-1,1 1 1,0-2-1,0 1 1,1-1-1,-1 0 1,1-1 0,-1 1-1,2-2 1,-1 1-1,0-1 1,1 0-1,0 0 1,1 0-1,-1-1 1,-6-12 0,-63-124 431,51 91-481,10 22-68,9 18-143,0 1 1,-1-1-1,0 1 0,-12-16 1,17 26 175,0 0 0,0-1 1,0 2-1,0-1 1,0 0-1,0 0 1,0 0-1,0 0 1,0 1-1,-1-1 0,1 0 1,0 1-1,0-1 1,-1 1-1,1 0 1,0-1-1,-1 1 1,1 0-1,0 0 0,-1 0 1,-1 0-1,0 0-4,1 1-1,-1 0 1,1-1-1,-1 1 0,1 0 1,-1 0-1,1 1 1,0-1-1,0 0 1,-4 3-1,-1 3-47,0-1 1,0 1-1,1 1 1,0-1-1,-6 10 0,-54 100 209,28-49 862,33-62-298,1-8-144,0-15 74,2-7-506,2-1 0,0 1 0,2-1 0,6-33 0,-7 55-186,0 0-1,-1 1 1,1-1 0,0 0-1,0 1 1,0-1-1,1 1 1,-1-1 0,3-3-1,-3 6 67,0-1 1,-1 1-1,1-1 0,-1 1 1,1-1-1,0 1 0,-1 0 1,1-1-1,0 1 0,-1 0 1,1-1-1,0 1 0,-1 0 1,1 0-1,0 0 0,0 0 1,-1 0-1,1 0 0,0 0 1,0 0-1,-1 0 0,1 0 1,0 0-1,0 0 0,-1 0 0,1 1 1,0-1-1,-1 0 0,1 1 1,0-1-1,-1 0 0,1 1 1,0-1-1,-1 1 0,1-1 1,-1 1-1,1-1 0,-1 1 1,1-1-1,-1 1 0,1 1 1,3 2-7,0 1 0,0 0 1,-1 0-1,0 1 1,0-1-1,0 0 1,-1 1-1,3 6 1,1 9 165,3 22 0,-5-20 18,54 230-6170,-35-186 1712</inkml:trace>
</inkml:ink>
</file>

<file path=ppt/ink/ink1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8.9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292 537 3968,'-6'-20'2203,"6"18"-1926,0 0 1,-1 0-1,1 0 1,-1 0-1,1 0 1,-1 0 0,0 0-1,0 0 1,0 0-1,0 1 1,0-1-1,0 0 1,0 1-1,-1-1 1,1 1-1,-1-1 1,1 1 0,-1-1-1,1 1 1,-1 0-1,0 0 1,-2-1-1,0 0-57,-1 1 0,1 0 0,-1 0 0,0 0 0,1 1 0,-1 0 0,0-1 0,1 2 0,-1-1 0,1 0 0,-7 2 0,2 0 26,0 1 1,0-1-1,0 1 1,-14 8-1,12-5-179,0 1 0,0 1-1,1 0 1,0 1 0,0 0 0,1 0 0,0 1-1,1 0 1,0 0 0,-13 23 0,18-27-33,0 1 1,0-1 0,1 1-1,0 0 1,0 0 0,0 0-1,1 0 1,0 0 0,0 11-1,1-13-27,0 0 0,1 0 0,0 0-1,0-1 1,0 1 0,1 0 0,-1-1-1,1 1 1,0-1 0,1 1 0,-1-1-1,1 0 1,0 0 0,0 0 0,3 4-1,0-3 35,-1 0 0,1 0-1,0 0 1,0-1-1,0 0 1,1 0-1,0 0 1,0-1-1,0 0 1,0 0-1,0-1 1,0 0 0,1 0-1,-1-1 1,1 0-1,7 0 1,-8 0 18,-1-2-1,0 1 1,0-1 0,0 0 0,0 0 0,0 0 0,0-1 0,0 0-1,0 0 1,0-1 0,-1 1 0,1-1 0,-1-1 0,0 1 0,0-1-1,0 0 1,0 0 0,-1 0 0,0 0 0,5-7 0,3-7 26,-2-1 0,0-1 0,-1 0 0,-1 0 0,9-31 0,-8 21-73,7-26-7,13-87-1,-23 106 89,3-33 3,0-138 0,-8 199-87,-2 0-1,1 1 1,-1-1 0,-1 0 0,-4-15 0,6 23-10,0 1-1,0 0 1,0 0 0,0-1 0,0 1-1,0 0 1,0 0 0,0-1-1,0 1 1,-1 0 0,1 0 0,0 0-1,0-1 1,0 1 0,0 0-1,0 0 1,0 0 0,0 0-1,-1-1 1,1 1 0,0 0 0,0 0-1,0 0 1,-1 0 0,1-1-1,0 1 1,0 0 0,0 0 0,-1 0-1,1 0 1,0 0 0,0 0-1,0 0 1,-1 0 0,1 0 0,0 0-1,0 0 1,-1 0 0,1 0-1,0 0 1,-7 9-54,-3 20 99,-2 12 159,3 0-1,1 1 1,2 1 0,1-1-1,3 1 1,4 56 0,43 163 597,-41-240-722,-4-18-40,1 1 1,0 0-1,0 0 0,0 0 1,0 0-1,1-1 0,0 1 1,0-1-1,0 1 1,1-1-1,4 7 0,-6-11-26,-1 1 0,1-1 0,-1 1-1,1-1 1,-1 1 0,1-1 0,0 0-1,-1 1 1,1-1 0,0 0 0,-1 1 0,1-1-1,0 0 1,-1 0 0,1 1 0,0-1-1,0 0 1,-1 0 0,1 0 0,0 0-1,-1 0 1,1 0 0,0 0 0,0 0 0,-1-1-1,1 1 1,0 0 0,-1 0 0,1-1-1,0 1 1,-1 0 0,1-1 0,0 1-1,-1 0 1,1-1 0,0 1 0,-1-1 0,1 1-1,-1-1 1,1 1 0,0-2 0,3-3 46,0 0 0,-1 0 0,7-11 0,-8 13-43,12-26 129,14-41 0,-9 23 0,-9 25-3,-5 10-147,0 1 1,0-1-1,-1 0 0,0-1 0,-1 1 1,2-18-1,-6 26-204,-2 8 122,-2 8 55,0 7 11,1 1-1,1 0 1,1 0-1,0 40 1,3-47 26,0-1 0,1 0-1,0 0 1,1 0 0,0 0 0,1 0-1,0 0 1,1-1 0,9 16 0,-14-25 6,2-1 1,-1 1 0,0 0-1,0 0 1,0 0 0,1-1-1,-1 1 1,1-1 0,-1 1-1,1-1 1,0 0 0,-1 0-1,1 1 1,0-1 0,0 0-1,0 0 1,0-1 0,0 1-1,0 0 1,0-1 0,0 1-1,0-1 1,0 0 0,0 0-1,1 1 1,-1-1 0,0-1-1,0 1 1,0 0 0,0 0-1,0-1 1,0 0 0,0 1-1,0-1 1,3-1 0,3-2 21,0 0 0,-1 0 0,0-1 0,0 0 0,0 0 0,0-1 0,5-6 0,42-50 91,-45 51-102,37-48 59,-2-1 0,45-84 0,-75 119 0,44-91 128,-53 103-288,-4 9 7,-3 8-30,-11 28 30,-35 59 0,6-13 91,-1 9-100,-66 128-28,86-174 134,-82 154 67,79-140-120,-31 93 1,21-51-20,32-88 95,8-14-7,1-4-41,9-9 17,0 0 1,1 1 0,20-19 0,56-42 77,-50 45-143,39-42 1,-55 46 43,-2 0 0,-1-1 1,21-40-1,47-104 153,-40 71 11,79-124 310,-122 215-355,0 0 0,-1-1 0,0 0 0,5-16 1,-11 28-120,1 1 0,-1-1 0,0 1 1,0-1-1,0 1 0,0-1 1,1 1-1,-1-1 0,0 1 0,0-1 1,0 0-1,0 1 0,0-1 1,0 1-1,0-1 0,0 1 0,0-1 1,-1 1-1,1-1 0,0 1 1,0-1-1,0 1 0,-1-1 0,1 1 1,0-1-1,-1 1 0,1-1 1,0 1-1,-1-1 0,1 1 1,0 0-1,-1-1 0,0 1-7,0 0-1,0 0 1,1 0-1,-1 0 1,0 0 0,1 1-1,-1-1 1,0 0-1,1 0 1,-1 1 0,0-1-1,1 0 1,-1 1-1,1-1 1,-1 1-1,0-1 1,1 0 0,-1 1-1,1 0 1,-1-1-1,1 1 1,0-1 0,-1 2-1,-15 17-59,1 2-1,1 0 1,1 1-1,-15 36 1,6 3 13,-21 109 0,-7 24 177,38-159-153,-44 113-74,-4-31 182,21-41-136,34-67 104,0-1 0,0 0 0,-1 0 1,0-1-1,-1 0 0,1 0 0,-1 0 0,-1-1 0,-13 10 0,21-16-43,0 0 1,0 0-1,0 1 1,-1-1-1,1 0 1,0 0-1,0 0 1,0 0-1,0 0 1,-1 1-1,1-1 1,0 0-1,0 0 1,0 0-1,0 0 1,-1 0-1,1 0 1,0 0-1,0 0 1,-1 0-1,1 0 1,0 0-1,0 0 1,0 0-1,-1 0 1,1 0-1,0 0 1,0 0-1,0 0 1,-1 0-1,1 0 1,0 0-1,0 0 1,0 0-1,-1-1 1,1 1-1,0 0 1,0-9 9,8-10 100,-2 8-125,1 0 1,1 1-1,-1 0 1,2 0-1,-1 1 1,19-15-1,68-45-82,-27 20 234,-49 35 12,0 1-1,1 0 1,0 2 0,0 0 0,2 1 0,-1 1 0,1 1 0,36-8 0,-51 15-109,2-2-20,0 1 0,0 0 0,1 1 0,-1 0 0,0 0 1,0 1-1,0 0 0,1 1 0,14 2 0,-24-3-28,23 7-2336,-2 1-6258,-12-3 5218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57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0 11232,'-13'17'5056,"-1"3"-4385,4-9 1953,5 1-1568,-8 4 704,5-1-1024,-6-1-224,4 1-320,2-7 96,3 4-192,10-7-736,8-2-10495</inkml:trace>
</inkml:ink>
</file>

<file path=ppt/ink/ink1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3.3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79 234 832,'-5'8'11728,"5"11"-5793,1-21-5771,0 1 0,1-1-1,-1 1 1,0-1-1,0 1 1,-1-1-1,1 0 1,0 0-1,0 1 1,-1-1-1,1 0 1,-1-2-1,1 1 159,3-6-47,0 0 0,0 0-1,1 1 1,0-1 0,10-11-1,21-17 329,0-7-219,-29 36-398,1-1 0,0 1 0,0 0 0,0 1 0,1-1 0,0 2 0,1-1-1,-1 2 1,1-1 0,17-6 0,-25 11 16,-1 0-1,1 1 1,0-1 0,0 0-1,0 1 1,0 0-1,0-1 1,0 1-1,0 0 1,0 0 0,0 0-1,0 0 1,0 0-1,0 1 1,0-1 0,0 1-1,0-1 1,0 1-1,1 1 1,1 0-19,0 0 0,0 1 1,-1-1-1,1 1 0,-1 0 1,6 7-1,-8-9 19,-1 0 0,1 0 0,0 1 0,0-1 1,-1 1-1,1-1 0,-1 0 0,1 1 0,-1-1 0,0 1 0,1-1 0,-1 1 0,0-1 1,0 1-1,0-1 0,0 1 0,-1 2 0,-7 26 124,6-21-114,-4 8 21,-1 0 0,-16 29-1,-5 11-77,-15 69 138,-8 18-15,35-100 4,13-33-68,0 0 1,-1 0-1,0 0 1,-1-1-1,-1 0 0,1 0 1,-11 13-1,-7 3-80,15-15 77,0-1 0,-1 0 0,-1-1 0,1 0 0,-18 12 0,-23 9-155,40-25 397,16-9 102,55-23-6,11-6-266,-69 32-61,0-1 0,0 1 0,0-1 0,0 1 0,0 0 0,0 0 0,0 0 0,1 1 0,-1-1 0,0 1 0,1-1 0,-1 1 0,0 0 0,1 1 0,-1-1 0,0 0 0,1 1 0,-1 0 0,0 0 0,0 0 0,0 0 0,0 0 0,6 4 0,57 50 1180,-56-45-1017,-7-7-153,-1-1-21,0-1 0,0 0 0,-1 0 0,1 1 1,0-1-1,0 0 0,0-1 0,0 1 1,3 1-1,-3-2 58,26-11-24372</inkml:trace>
</inkml:ink>
</file>

<file path=ppt/ink/ink1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3.9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22 4160,'2'-1'523,"0"0"-1,0 0 1,1 0 0,-1 0 0,1 0 0,-1 1-1,1-1 1,-1 1 0,1-1 0,-1 1-1,4 0 1,6 0 8403,-20 11-5912,-10 1-2158,9-9-564,8-3-279,1 0 0,0 0 0,0 0 0,0 0 0,0 0 0,0 0 0,-1 0 1,1 0-1,0 0 0,0 0 0,0 0 0,0 0 0,0 0 0,0 0 0,-1 0 0,1 0 1,0 0-1,0 0 0,0 0 0,0 0 0,0 0 0,0 0 0,-1-1 0,1 1 1,0 0-1,0 0 0,0 0 0,0 0 0,0 0 0,0 0 0,0-1 0,0 1 0,0 0 1,0 0-1,0 0 0,0 0 0,0 0 0,0 0 0,0-1 0,0 1 0,0 0 0,0 0 1,-1-7 129,1 5-170,0 0 1,0-1-1,0 1 0,0 0 1,1-1-1,-1 1 1,0 0-1,1 0 0,0-1 1,1-2-1,-2 3 761,-1 5-592,-2 6-218,3-7-126</inkml:trace>
</inkml:ink>
</file>

<file path=ppt/ink/ink1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5.0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174 62 2304,'0'0'20,"2"-1"69,-1 1 1,0 0-1,0-1 0,0 1 1,0-1-1,0 1 0,1-1 1,-1 1-1,0-1 0,0 0 1,0 1-1,-1-1 0,1 0 1,2-2-1,-3 3 44,1 0-1,0-1 1,0 1-1,0 0 1,0-1 0,0 1-1,0 0 1,-1 0 0,1 0-1,0 0 1,0 0 0,0 0-1,0 0 1,1 0-1,2 0 801,-3 0-732,0 0 1,0-1-1,0 1 0,-1-1 0,1 0 0,0 1 0,0-1 0,0 1 0,-1-1 0,1 0 0,-1 0 0,1 0 0,0 1 0,-1-1 0,1 0 0,-1 0 0,0 0 0,1 0 0,-1 0 0,0 0 0,1 0 0,-1 0 0,0 0 0,0 0 0,0 0 0,0 0 0,0 0 0,0 0 0,0 0 0,0 0 0,0 0 0,-1 1 0,1-1 0,0 0 0,-1 0 0,1 0 0,0 0 0,-1 0 0,1 0 0,-1 0 0,0 1 0,1-1 0,-1 0 0,0 0 0,1 1 0,-1-1 0,0 0 0,0 1 0,1-1 0,-1 1 0,-2-2 0,-1 1 72,2 0-142,-1 0-1,0 0 1,-1 1-1,1-1 1,0 0-1,0 1 1,0 0-1,0 0 1,0 0-1,-1 0 1,1 0-1,0 1 1,0-1-1,0 1 1,0 0-1,0 0 0,0 0 1,-5 3-1,-4 4 154,1 0 0,-1 0 0,2 1 0,-1 0 0,1 1-1,1 0 1,0 1 0,-14 21 0,19-25-257,1 0-1,0-1 1,0 1 0,0 1-1,1-1 1,-2 13 0,-3 47 170,4-40-80,0 44 287,7 101 1,-4-169-398,2 12 105,0 1-1,1-1 0,1 0 1,0 1-1,1-2 1,0 1-1,2-1 1,14 26-1,-19-36-96,0-1 1,0 1-1,1-1 0,0 0 1,-1 0-1,1 0 0,0 0 1,0 0-1,6 3 0,-7-4 13,1-1-1,0 0 0,0 0 0,-1 0 0,1 0 0,0 0 0,0-1 0,0 1 1,0-1-1,0 0 0,0 0 0,0 0 0,3 0 0,4-2 29,0 1-1,-1-1 1,1-1-1,-1 0 1,0 0 0,0-1-1,9-4 1,-15 6-35,1 0 1,-1 0-1,1-1 1,-1 1-1,0-1 1,0 1-1,0-1 1,0 0-1,0 0 1,-1-1-1,1 1 1,-1 0-1,0-1 1,0 1-1,0-1 1,-1 0 0,1 0-1,1-7 1,-3 7-19,0 0 1,0 0-1,0 0 1,0 0-1,-1 0 1,0 0 0,0 0-1,0 0 1,0 0-1,0 0 1,-1 1-1,0-1 1,-2-3 0,0 0 7,-1 0 0,0 1 0,0-1 0,0 1 1,-9-8-1,10 11-16,-1-1 0,1 1 0,-1 0 0,1 0 1,-1 0-1,0 1 0,0-1 0,0 1 0,0 1 0,-1-1 0,1 1 0,-7-2 1,8 3 8,1 0 1,-1 0-1,0 1 1,1-1-1,-1 1 1,1-1-1,-1 1 1,1 0-1,-1 1 1,1-1-1,0 1 1,-1-1-1,1 1 1,0 0-1,0 0 1,0 0-1,0 0 1,1 1-1,-5 4 1,4-4-19,1 0 0,0 1 1,0-1-1,0 0 1,0 0-1,1 1 1,-1-1-1,1 1 0,0 0 1,0-1-1,-1 6 1,1 4-30,0 26 0,1-30 105,0-6-90,0 0-1,1 0 1,-1-1 0,1 1-1,0 0 1,1 4 0,3 12-153,-5-18-245,19-15-12417,-3-4 9345</inkml:trace>
</inkml:ink>
</file>

<file path=ppt/ink/ink1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5.6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59 3072,'0'3'10285,"-8"0"-7766,-6 7-1500,10-6-678,0 1-1,0 0 1,1 0-1,-1 0 0,1 0 1,-4 11-1,6-14-279,0 0-1,1 0 0,-1 1 1,1-1-1,-1 0 0,1 0 1,0 0-1,0 0 0,0 1 1,0-1-1,0 0 0,1 0 1,-1 0-1,0 0 0,1 0 1,0 1-1,0-1 0,-1 0 1,1 0-1,0 0 0,1-1 1,1 4-1,-2-3 27,2 1 1,-1-1-1,0 0 1,0 1-1,1-1 1,0 0-1,-1 0 1,1-1-1,0 1 1,0 0-1,0-1 0,0 0 1,0 0-1,0 0 1,0 0-1,0 0 1,0 0-1,4-1 1,-3 0-15,0 0 1,0 0-1,-1-1 1,1 1-1,0-1 0,0 0 1,-1 0-1,1-1 1,0 1-1,-1-1 1,1 0-1,-1 0 1,0 0-1,1 0 1,2-3-1,-3 1-34,0 1 0,0-1-1,0 0 1,0 0 0,-1 0-1,0 0 1,1 0 0,-2 0-1,1-1 1,0 1 0,-1-1-1,0 1 1,0-1 0,0 0-1,0-6 1,-1 5-8,1 0 1,-1-1 0,0 1-1,-1 0 1,0-1-1,0 1 1,0 0-1,-1-1 1,0 1-1,0 0 1,-4-7 0,5 11-54,0 0 1,0 1 0,-1-1 0,1 0 0,-1 1-1,1 0 1,-1-1 0,0 1 0,1 0 0,-1 0 0,0 0-1,0 0 1,0 0 0,0 0 0,0 0 0,0 1-1,0-1 1,0 1 0,0 0 0,0-1 0,0 1-1,0 0 1,0 0 0,-1 0 0,1 0 0,0 1 0,0-1-1,-2 1 1,-7 2-658,0 0 0,0 1 0,-19 9-1,28-12 460,-17 12-2992,18-12 2946,1-1 1,-1 1-1,1-1 0,-1 1 0,1-1 0,-1 1 0,1-1 0,-1 1 0,1 0 0,-1-1 0,1 1 1,0-1-1,0 1 0,-1 0 0,1-1 0,0 1 0,0 0 0,0 0 0,-1-1 0,1 1 1,0 0-1,0-1 0,0 1 0,0 0 0,0 0 0,1-1 0,-1 1 0,0 1 0,7 5-2304</inkml:trace>
</inkml:ink>
</file>

<file path=ppt/ink/ink1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6.1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484 1 5472,'0'0'33,"0"0"0,0 0 0,0 0 0,0 1 0,0-1 0,0 0 1,0 0-1,0 0 0,0 0 0,0 0 0,0 0 0,0 0 0,0 0 0,1 0 0,-1 0 0,0 0 1,0 0-1,0 0 0,0 0 0,0 0 0,0 0 0,0 0 0,0 0 0,0 0 0,0 0 0,0 0 0,1 0 1,-1 0-1,0 0 0,0 0 0,0 0 0,0 0 0,0 0 0,0 0 0,0 0 0,0 0 0,0 0 1,0 0-1,0 0 0,0 0 0,1 0 0,-1 0 0,0 0 0,0 0 0,0 0 0,0 0 0,0 0 1,0 0-1,0 0 0,0-1 0,0 1 0,0 0 0,0 0 0,0 0 0,0 0 0,0 0 0,0 0 1,0 0-1,0 0 0,0 0 0,0 0 0,0 0 0,0-1 0,0 1 0,0 0 0,0 0 0,0 0 1,0 0 38,1 0 0,-1 1 0,0-1 1,0 0-1,0 0 0,0 1 0,0-1 1,0 0-1,1 0 0,-1 0 1,0 1-1,0-1 0,0 0 0,0 0 1,0 1-1,0-1 0,0 0 0,0 0 1,0 1-1,0-1 0,0 0 0,0 0 1,0 1-1,0-1 0,-1 0 1,1 0-1,0 1 0,0-1 0,-8 14 2305,-6 7-375,-36 29 1454,32-35-2665,2 1-1,0 1 1,-13 19-1,8-3-310,1 1 0,2 0-1,-14 40 1,-31 111 487,49-143-813,-1-1 1,-2-1 0,-2-1-1,-2 0 1,-27 37 0,41-63-183,-7 10 142,13-22-200,1-1-1,-1 1 1,0 0-1,0 0 1,0 0-1,1-1 1,-1 1-1,0 0 1,0-1-1,0 1 1,0 0-1,0-1 0,0 0 1,0 1-1,-1-1 1,1 0-1,0 1 1,-2-1-1,-5 2-3757,17-4-413,19-6-2057,-8-4 1626</inkml:trace>
</inkml:ink>
</file>

<file path=ppt/ink/ink1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06.5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126 1 5152,'0'0'161,"0"0"0,0 0 0,-1 0 0,1 0 1,0 0-1,-1 0 0,1 0 0,0 0 0,0 0 0,-1 0 0,1 0 1,0 0-1,0 0 0,-1 0 0,1 0 0,0 0 0,0 0 0,0 1 1,-1-1-1,1 0 0,0 0 0,0 0 0,0 1 0,-1-1 0,1 0 1,0 0-1,0 0 0,0 1 0,0-1 0,0 0 0,-1 0 0,1 1 1,0-1-1,0 0 0,0 0 0,0 1 0,0-1 0,0 0 0,0 0 1,0 1-1,0-1 0,0 0 0,0 0 0,0 1 0,0-1 0,0 0 1,0 0-1,0 1 0,1-1 0,-1 0 0,1 12 2314,-12 17 398,7-21-2223,1 0 1,0-1-1,-3 18 1,6-23-583,0-1 1,-1 1-1,1 0 1,0 0-1,0 0 1,1 0-1,-1 0 1,0 0-1,1 0 1,-1 0-1,1-1 1,-1 1-1,1 0 1,0 0-1,0-1 1,0 1-1,0 0 1,0-1-1,0 1 1,0-1-1,0 1 1,3 1-1,-1-1 4,0 0-1,0-1 1,0 1-1,0 0 1,1-1-1,-1 0 1,1 0-1,-1 0 1,1 0-1,-1 0 1,1-1-1,7 0 1,4 0 191,24-3 0,-37 3-247,7-2 99,1 0 0,0 0-1,-1-1 1,0 0 0,15-8-1,-20 9-69,1 0 0,-1 0 0,0-1 0,0 1 0,-1-1 0,1 0 0,0-1 0,-1 1 0,0 0 0,0-1 0,0 0 0,0 0 0,3-6 0,-5 9-48,-1-1 0,1 1 1,-1 0-1,1-1 0,-1 1 0,0-1 1,0 1-1,0-1 0,1 1 1,-1-1-1,-1 1 0,1-1 1,0 1-1,0-1 0,0 1 1,-1-1-1,1 1 0,-1 0 1,0-2-1,0 1 1,-1 0-1,1 0 1,-1 0 0,1 0 0,-1 0-1,0 1 1,0-1 0,0 1 0,0-1-1,-3-1 1,-3-1-2,0 0 0,0 1 1,0 0-1,-1 1 0,-13-3 0,6 4-124,-1 0-1,1 1 1,-1 1-1,1 0 1,0 2-1,-1-1 1,1 2-1,1 0 0,-26 11 1,34-12-969,1 0 1,0 0-1,0 0 0,-11 9 1,14-9 47,0-1 1,0 1 0,1 0 0,-1 0-1,1 0 1,-2 4 0,-2 4-5181</inkml:trace>
</inkml:ink>
</file>

<file path=ppt/ink/ink1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10.2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82 85 992,'-6'-5'177,"4"3"-97,-1 0 0,1 0 0,0 0-1,0 0 1,0 0 0,0 0 0,0 0 0,1-1 0,-1 1 0,1-1 0,-1 1 0,1-1 0,-1-3 0,1 4 244,1-1 0,-1 0 0,0 0 0,-1 1 1,1-1-1,0 1 0,-1-1 0,1 1 0,-5-5 0,5 6 95,0 0-1,0-1 1,-1 1-1,1 0 1,0 0 0,-1 0-1,1 0 1,-1 0-1,1 0 1,-1 1-1,1-1 1,-1 1 0,0-1-1,1 1 1,-1-1-1,-2 1 1,3 0-352,1 0 0,0 0 0,0 0 0,-1 0 0,1 0 0,0 0 0,0 0 0,-1 0 0,1 0 0,0 1 0,0-1 0,-1 0 0,1 0 0,0 0 0,0 0 0,0 1 0,-1-1 0,1 0 0,0 0 0,0 0 0,0 1 0,0-1 0,0 0 0,0 0 0,-1 1 0,1-1 0,0 0 0,0 0 0,0 1 0,0-1 0,0 0 0,0 1 0,0 10 1246,0-7-629,0-2-523,1 1-1,-1-1 1,1 0 0,0 0-1,0 1 1,0-1 0,0 0-1,0 0 1,0 0 0,1 0 0,-1 0-1,0 0 1,1 0 0,0-1-1,-1 1 1,5 2 0,5 5 141,20 11 0,-23-15-188,8 4 21,0 0 0,1-2-1,24 9 1,56 11 212,-37-11-134,318 81 251,-316-78-380,0 2-1,82 41 1,-34-5 119,-21-9 26,-54-31-118,0 2 0,-2 2 0,0 1 0,-2 1 0,54 52 0,10 32 327,87 126-1,-159-201-240,-1 0 1,-3 2-1,0 0 0,21 56 1,-28-50 268,14 79 1,-24-108-419,0 10 71,0 0 0,-1 26 0,-2-42-540,-2-11-328,-3-15-1051,-15-59-6573,7 19 277</inkml:trace>
</inkml:ink>
</file>

<file path=ppt/ink/ink1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11.6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29 1568,'0'-1'32,"0"1"0,0-1 0,0 1 0,0 0 0,0-1-1,0 1 1,0-1 0,0 1 0,0-1 0,0 1 0,0-1 0,0 1 0,-1 0 0,1-1 0,0 1 0,0-1-1,0 1 1,-1-1 0,1 1 0,0 0 0,0-1 0,-1 1 0,1 0 0,0-1 0,-1 1 0,1 0 0,0-1 0,-1 1-1,0 0 112,0 0-1,1 0 0,-1 0 0,1 0 0,-1 0 0,0 1 0,1-1 0,-1 0 0,0 0 0,1 1 0,-1-1 0,1 0 0,-1 1 0,1-1 0,-1 0 0,0 2 0,-2 1 592,0 0 0,0 0 0,0 0 0,1 0 0,-4 5 0,4-3 189,0-1 1,0 1 0,-1-1 0,-6 7 6079,10-10-6961,-1 0 0,0 0 0,1 0 0,-1 0 0,0 0-1,1 0 1,-1 0 0,1 0 0,0 0 0,-1 0 0,1 0 0,0-1 0,-1 1 0,1 0-1,0 0 1,0-1 0,0 1 0,0 0 0,0-1 0,0 1 0,0-1 0,0 1 0,0-1-1,0 0 1,1 1 0,29 6 693,35-2-231,-38-4-428,34 6 0,144 40 372,-195-45-351,1 0 0,-1-1-1,0-1 1,0 0 0,1 0 0,-1-1 0,20-4 0,-25 4-91,0-1-1,0 0 1,0 0 0,0 0 0,0-1 0,-1 0 0,0 0 0,1-1 0,-1 1 0,0-1 0,0 0 0,-1-1 0,1 1-1,-1-1 1,5-6 0,-9 10-6,5-6 25,0 0-1,0 0 1,0 0-1,11-9 1,-15 15-26,0-1 1,0 1-1,0-1 1,0 0-1,0 1 1,-1-1-1,1 0 1,-1 1-1,2-4 1,-2 4-11,-9 17-37,7-12 57,-1 0-1,1-1 1,-1 1-1,0-1 1,0 0 0,0 0-1,0 0 1,-1 0-1,1-1 1,-1 1 0,1-1-1,-1 0 1,0 0-1,0 0 1,0-1 0,0 1-1,0-1 1,-8 2-1,-4-1 21,0-1 0,-1 0-1,-26-3 1,26 2-115,-30-3 130,-83-17-1,-42-24 249,162 41-316,0 1 1,0 0-1,0 1 1,-17 0-1,26 1 22,1 0 0,-1 0 0,1 0 0,-1 0 0,1 0 0,0 0 0,-1 0 0,1 0-1,-1 0 1,1 0 0,-1 0 0,1 0 0,-1 1 0,1-1 0,0 0 0,-1 0 0,1 1 0,-1-1 0,1 0 0,0 0-1,-1 1 1,1-1 0,0 0 0,-1 1 0,1-1 0,0 1 0,0-1 0,0 0 0,-1 1 0,1-1 0,0 1-1,0-1 1,0 1 0,0-1 0,-1 0 0,1 1 0,0-1 0,0 1 0,0-1 0,0 1 0,0-1 0,0 1-1,0-1 1,1 1 0,-1-1 0,0 1 0,0-1 0,0 0 0,0 1 0,1-1 0,-1 1 0,0-1 0,1 3-9,1 0 0,-1 0 0,1-1 0,-1 1 0,1 0 1,0-1-1,2 3 0,6 4 40,1-1 0,0 0 0,0 0 0,22 10 0,12 8 71,116 77-148,-73-52 139,-14-10 16,-61-34-28,-10-5-63,1 0 0,-1 0 0,1 0 0,5 6 1,-9-8-8,1 1 0,-1-1 1,1 1-1,0-1 0,-1 1 1,1-1-1,-1 0 0,1 1 1,0-1-1,0 0 0,-1 0 1,1 1-1,0-1 0,-1 0 1,1 0-1,0 0 1,0 0-1,-1 0 0,1 0 1,0 0-1,-1 0 0,2 0 1,0-1 29,0 1 0,-1-1 0,1 0 1,0 0-1,-1 0 0,1 1 0,-1-1 0,3-3 1,1 0 86,-1 0 0,0 0 1,-1-1-1,7-8 1,-4 0-44,0 0 1,0 0-1,-1 0 1,6-26 0,-5 11 0,3-40 0,-8-12-1390,-2 47-3729,1 32 4545,0 0 1,0 0-1,0 0 0,0-1 0,1 1 0,-1 0 1,0 0-1,0 0 0,1 0 0,-1 0 1,1-2-1,15-10-3547</inkml:trace>
</inkml:ink>
</file>

<file path=ppt/ink/ink1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1:31.2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1778 101 2656,'-5'-2'7048,"-6"-1"-3891,3 1-2755,0 0 0,0 1 0,-10-1 0,8 1-77,-1 0-1,1-1 1,-19-5 0,-14-3 114,3 5-33,-41-1-1,27 4-26,-89-17-1,100 12-431,-15-5 218,30 6-62,-34-3 0,53 8-85,0 1-1,0 0 1,0 0 0,0 1-1,0 1 1,0-1-1,-17 7 1,-63 31 83,-2 1 230,-115 48-59,119-38-148,84-48-109,-34 24 92,1 1 0,-48 49 0,32-28 164,35-32-232,1 0-1,0 2 1,1 0 0,1 0 0,1 1-1,0 1 1,2 0 0,0 1 0,1 0 0,-10 35-1,-16 80-155,25-84 266,9-38-126,-1-1 0,-8 24 1,-5 0 237,6-15-183,1 1-1,1-1 0,-7 34 0,-13 161 249,17-124-337,-5 77 349,14-132-204,2 1 1,7 55-1,4-13-262,13 87 292,-17-133-197,2 0 0,22 57-1,-19-67 48,1-1 0,1-1 0,2 0 0,32 37 0,2-3-148,-42-46 100,1-2-1,20 17 0,-18-16 40,-1-1-1,12 14 1,-14-13 5,0 0 0,1-1 0,0 0 1,0-1-1,1 0 0,0-1 0,0 0 0,1 0 1,0-1-1,0 0 0,13 4 0,115 38-36,-66-19-118,65 25 224,-11-4-3,-110-43-117,4 3 105,21 13 0,14 7 18,-46-26-69,0-1 0,1 0 0,-1 0 0,1-1 0,15 1 0,-1-1 38,33-3-1,-39-1-6,1 0 0,-1-2 0,0 0 0,23-9 0,71-34 93,50-32-389,-113 48 6,-35 21 247,0 0 1,0-1-1,21-20 1,-19 15-142,29-19 1,-11 12 53,60-29-1,-23 21 87,54-26-87,-50 17 22,-62 35-45,74-38-19,-76 36 128,0 0 1,0-2-1,-1 1 1,20-21-1,-23 21 38,0 0-1,1 0 0,0 0 1,0 1-1,19-10 0,-10 4 43,8-1-40,39-30 1,-11 7-31,-42 28-5,-1 0-1,0 0 1,10-12 0,-7 8-20,16-14 0,11-5 63,74-52-341,-69 55 446,44-32-61,-32 8-273,13-4 277,10-7 16,-61 49-112,-1-1 1,-1-1-1,-1 0 1,0-2-1,-1 0 0,21-34 1,65-135 417,-83 150-263,-9 17-78,-1 0 1,-1 0-1,-2-1 0,0 1 1,-1-1-1,-1-1 0,-1 1 1,-1-1-1,-1-23 0,-10-144-45,9 184-32,-3-21 50,0 0 0,-2 0-1,-11-34 1,10 42 30,-1 2-1,-1-1 1,0 1 0,-1 0 0,-20-27 0,7 14-197,7 8 139,-2 0 1,0 2-1,-2 0 0,-21-19 0,0 8 83,3-1 0,-56-61 0,83 81-88,-1-1 1,-1 1 0,0 1-1,0 0 1,-1 1-1,-1 0 1,1 1-1,-2 1 1,1 0-1,-1 0 1,0 2-1,-1 0 1,-20-5-1,10 7-13,0 0 0,0 2 1,0 1-1,0 1 0,-1 2 0,1 0 0,0 2 0,0 0 0,1 2 0,-1 1 0,1 1 0,-36 17 1,-29 21 185,48-24 59,-66 26 0,80-39-244,-1-2 0,0 0 1,0-2-1,0-2 0,0 0 1,-1-2-1,-35-3 0,32 0 95,1-2 0,0-1 0,-56-16 0,-28-14-212,89 27-1605,1 2 0,-1 1 0,-51-3 0,20 2-972,40 5-676,4 1-3136</inkml:trace>
</inkml:ink>
</file>

<file path=ppt/ink/ink1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13.2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1 497 1888,'4'-5'737,"-3"4"-544,2 2 56,20-5 3286,-8 0-2316,-13 3-990,0 0 0,1 1 0,-1-1 1,1 1-1,-1-1 0,1 1 0,0 0 0,-1 0 0,1 0 0,2 1 0,53 7 2390,-45-7-2277,-1-1 1,1 0 0,0 0 0,18-4 0,-1 0-9,24 0-21,130-17-242,-129 8-14,-34 7 28,0 1 1,37-3 0,45-3-48,381-23-108,-290 21 216,43-5 188,-18-15-238,-120 18 27,140-14 75,121-22-71,-93 8 243,-79 14-233,129-28-153,32 10 14,8 28 110,-267 16-49,47-2 165,98-2 90,-22 1-292,220 1-73,-257 6 102,136-1-45,355 1 41,-393 14 108,-68-3 53,45-1-142,416 13 1,-198-8-54,-241-7 124,-19-2 176,650 35-322,-202-12 83,-518-25-202,923-5 395,-841-11-157,62-2 31,1052-27-93,-441 36 169,-542 5-146,274 10 164,-304-3-145,21-5-16,266 10 103,114 12-64,-448-18 190,148-1-350,19 1 24,584 20 226,-473-18-159,-312-6-8,184-10-42,-3-15 98,-256 12-77,1042-23 76,-97 33-112,-34-16 47,-816 10-16,361-16 103,-57-2-86,185 13 51,-31 2 606,-490 8-680,-124 2 35,343 12 74,-154-2 41,580-6-159,-558-6 170,129 6-208,1235-5 416,-1289 8-298,-35-5 64,-212 1-139,180 29 0,-319-33 11,204 27 340,-132-22-1140,-80-6 360,1 0 0,-1 0 0,1 0 0,0 0 0,-1 0 0,1 0 0,0 0 0,0-1 0,0 1 0,-3-3 0,2 1-100,-7-5-2006,0-1 0,-14-16 0,1-4-2846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8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9 333 3136,'3'-1'7947,"3"-9"-4362,3-6-3155,3-1 38,1 1-1,20-22 1,5-8-270,6-7 142,-25 33-197,2 1-1,0 0 0,29-19 0,-42 33-128,0 0 1,0 1-1,0 0 0,0 0 1,1 0-1,0 1 0,0 1 1,0-1-1,0 1 1,0 1-1,0 0 0,0 0 1,0 1-1,10 0 0,-16 1-14,0 0 0,1 0 0,-1 0 0,0 0 0,0 1 0,0-1 0,0 1 0,-1-1 0,1 1 0,0 0 0,-1 0 0,1 1 0,-1-1 0,0 0 0,1 1 0,-1-1 0,0 1 0,-1 0 0,1 0 0,2 5 0,2 4 51,-2 0 0,1 1-1,4 24 1,-7-24-4,-1 0 1,0 0-1,-3 24 0,1-6 41,1-10-24,-1 1-1,-1-1 0,-1 1 0,0-1 1,-2 0-1,-12 32 0,12-40 17,-2 0 0,0-1 0,0 1 0,-18 20 0,19-25 210,-1 0 0,-11 10-1,45-30 223,-20 9-525,0 0-1,-1 0 1,1 0 0,0 1-1,0 0 1,15-2-1,-4 1-73,-16 2 80,0 0-1,0 1 1,0-1 0,0 1-1,0 0 1,0-1-1,0 1 1,0 0 0,0 0-1,0 1 1,0-1-1,0 0 1,0 1 0,0-1-1,0 1 1,0-1 0,0 1-1,0 0 1,0 0-1,-1 0 1,1 0 0,0 0-1,0 0 1,-1 1-1,3 1 1,-3-1 13,-1-1 0,1 0 0,-1 0 0,0 0 0,0 1 1,1-1-1,-1 0 0,0 0 0,0 1 0,0-1 0,0 0 0,0 1 0,-1 0 0,1 4-48,-1 15 94,0-1 1,-1 1-1,-1-1 1,-1 0 0,-1 0-1,-1 0 1,0-1-1,-2 0 1,-10 21 0,11-27 25,-1-1 1,0 1-1,0-1 1,-1-1 0,-1 0-1,0 0 1,-1-1 0,0 0-1,0 0 1,-1-2-1,0 1 1,-1-2 0,-20 10-1,1-4 73,-1-2-1,-1-1 1,1-2-1,-50 6 0,33-16-200,15 1-65,12-3 186,23 4-126,0 0 0,-1 0 0,1 0 0,0 0 0,-1 0 0,1 0 0,0 0 1,-1 0-1,1 0 0,0 0 0,-1-1 0,1 1 0,0 0 0,0 0 0,-1 0 0,1-1 1,0 1-1,0 0 0,-1 0 0,1-1 0,0 1 0,0 0 0,0 0 0,0-1 0,-1 1 1,1 0-1,0-1 0,0 1 0,0 0 0,0-1 0,0 1 0,0 0 0,0-1 0,0 1 0,0 0 1,0-1-1,0 1 0,0 0 0,0-1 0,0 1 0,0 0 0,0-1 0,0 1 0,0 0 1,0-1-1,1 1 0,-1 0 0,0-1 0,0 1 0,0 0 0,1 0 0,-1-1 0,0 1 1,0 0-1,0 0 0,1 0 0,-1-1 0,1 1 0,0-1-293,1 0 0,-1 0-1,1 0 1,-1 0 0,1 1 0,-1-1-1,1 1 1,-1-1 0,1 1 0,0-1 0,-1 1-1,1 0 1,0 0 0,1 0 0,-1 0 110,20-1-2023</inkml:trace>
</inkml:ink>
</file>

<file path=ppt/ink/ink1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2.3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10 873 2656,'-2'0'134,"2"0"-100,0 0 1,0 0-1,-1-1 0,1 1 0,0 0 0,0 0 0,-1 0 0,1 0 0,0 0 0,0 0 0,-1 0 0,1 0 0,0 0 0,0 0 0,-1 0 0,1 1 0,0-1 0,0 0 0,-1 0 0,1 0 1,0 0-1,0 0 0,0 0 0,-1 0 0,1 1 0,0-1 0,0 0 0,0 0 0,0 0 0,-1 0 0,1 1 0,0-1 0,0 0 0,0 0 0,0 0 0,0 1 0,0-1 0,-1 0 0,1 0 0,0 2 971,5 5 1800,-4-6-2635,0-1-1,0 0 0,1 0 0,-1 0 0,0 0 1,0 0-1,0 0 0,0 0 0,0 0 0,0 0 1,0 0-1,1 0 0,-1-1 0,0 1 0,0-1 1,0 1-1,1-1 0,17-11 1489,-11 5-1300,0-2 0,0 1 0,-1-1-1,0 0 1,-1 0 0,0-1 0,6-11-1,3-6 184,30-49 29,-35 66-799,-10 10 218,0 0 0,1 0-1,-1 0 1,0 0-1,0 0 1,0 0 0,0 0-1,1 0 1,-1 0-1,0 0 1,0 0-1,0 1 1,0-1 0,0 0-1,1 0 1,-1 0-1,0 0 1,0 0 0,0 0-1,0 0 1,0 0-1,0 1 1,1-1-1,-1 0 1,0 0 0,0 0-1,0 0 1,0 0-1,0 1 1,0-1 0,0 0-1,0 0 1,0 0-1,0 0 1,0 1-1,0-1 1,0 0 0,0 0-1,0 1 1,0 29-569,-1-26 619,-29 321-108,16-201 390,-2 40 333,-15 122 2146,32-299-90,4-69-2081,60-255-549,-50 273-30,3 1 0,47-108 0,-51 142-96,1 0 1,2 1 0,0 1-1,2 1 1,1 1-1,1 0 1,43-39 0,-52 54-70,0 0 0,0 1 0,1 0 1,24-11-1,-34 18 80,0 1 0,1-1-1,-1 1 1,1 0 0,-1 0 0,1 0 0,0 1 0,-1-1-1,1 1 1,0 0 0,-1 0 0,1 0 0,0 1 0,-1-1-1,1 1 1,0 0 0,-1 0 0,1 0 0,-1 0 0,1 1 0,-1-1-1,0 1 1,0 0 0,0 0 0,4 3 0,-3-1 31,0 0 1,0 1 0,0 0 0,-1 0 0,1 0-1,-1 0 1,0 0 0,-1 1 0,0-1-1,1 1 1,-1-1 0,-1 1 0,1 0 0,-1 0-1,-1 0 1,1 0 0,-1 0 0,0 0-1,0 9 1,-2 4 49,-1 0 0,0-1 0,-2 1 0,-12 34 0,14-43 41,-1-1 0,-1 0 0,0 0 0,0-1 0,0 1 0,-1-1-1,0 0 1,-1 0 0,-9 8 0,12-13-54,1 0 0,-1-1-1,1 1 1,-1-1 0,0 1-1,0-1 1,0 0 0,-1-1-1,1 1 1,0-1 0,-1 0 0,1 0-1,-1 0 1,1 0 0,-1-1-1,1 0 1,-1 0 0,1 0-1,-1 0 1,1-1 0,-1 0 0,-4-1-1,8 2-38,0-1 0,0 1 0,0 0 0,1 0 0,-1-1 0,0 1-1,0 0 1,0-1 0,1 1 0,-1-1 0,0 1 0,1-1 0,-1 1-1,0-1 1,1 1 0,-1-1 0,1 0 0,-1 1 0,1-1 0,-1 0 0,1 1-1,-1-1 1,0-1 0,2 1-1,-1 0 0,0 0-1,0 0 1,0 0 0,0 0 0,0 0-1,1 0 1,-1 0 0,1 0 0,-1 1-1,0-1 1,1 0 0,-1 0 0,1 0-1,0 1 1,-1-1 0,2-1 0,4-3-28,0 0 1,0 0-1,13-8 1,-17 12 33,46-26-227,52-21 0,-73 35 183,49-17 105,1 2 1,128-28-1,-144 45-204,-61 11 143,0 0-1,0 0 1,0 0-1,1 0 0,-1 0 1,0 0-1,0 0 1,0-1-1,0 1 1,0 0-1,0 0 0,1 0 1,-1 0-1,0 0 1,0 0-1,0 0 1,0 0-1,0 0 0,0 0 1,1 0-1,-1 0 1,0 0-1,0 0 1,0 0-1,0 0 0,0 0 1,1 0-1,-1 0 1,0 0-1,0 0 1,0 0-1,0 0 0,0 0 1,1 0-1,-1 0 1,0 0-1,0 1 1,0-1-1,0 0 0,0 0 1,0 0-1,0 0 1,1 0-1,-1 0 1,0 0-1,0 1 0,0-1 1,0 0-1,0 0 1,0 0-1,0 0 1,0 0-1,0 0 0,0 1 1,0-1-1,0 0 1,-8 10-59,-8 5-56,1 0 0,1 1 0,-21 30 0,23-28 120,0 0 0,2 0-1,0 1 1,1 0 0,1 1 0,-10 35 0,18-52 1,-1 0 0,1 1 1,0-1-1,0 0 0,0 0 1,0 0-1,0 0 1,1 1-1,0-1 0,-1 0 1,1 0-1,0 0 0,1 0 1,1 3-1,-3-4 16,1-1 0,0 0 0,0 1 1,1-1-1,-1 0 0,0 1 0,0-1 0,1 0 0,-1 0 0,0 0 0,1 0 0,-1 0 1,1 0-1,-1-1 0,1 1 0,0 0 0,-1-1 0,1 1 0,0-1 0,-1 0 0,1 1 1,0-1-1,0 0 0,-1 0 0,4-1 0,0 1 33,0-2 1,0 1-1,0 0 1,0-1-1,0 0 1,0 0-1,-1-1 0,1 1 1,-1-1-1,0 0 1,7-6-1,2-3 24,-1-1 1,11-14-1,-21 25-70,5-7 34,0-1-1,-1 0 1,0 0 0,-1 0 0,0-1-1,5-15 1,-7 19-38,-1-1 1,0 0-1,-1 0 1,0 1-1,0-1 0,-1 0 1,1 0-1,-2 0 1,-1-15-1,1 20-15,0-1 1,0 1-1,-1 0 0,1 0 1,0 0-1,-1 0 1,0 0-1,0 0 0,0 1 1,0-1-1,0 1 0,0-1 1,-1 1-1,1 0 1,-1 0-1,0 0 0,-5-3 1,2 2-16,1 1 0,0-1 1,-1 1-1,0 1 0,1-1 1,-1 1-1,0 0 0,0 1 1,-7-1-1,11 1 7,1 0 0,-1 0 0,0 0 0,1 0 0,-1 1 0,1-1 0,-1 0-1,1 1 1,-1-1 0,1 1 0,-1 0 0,1-1 0,0 1 0,-1 0 0,1 0 0,0 0 0,-1 0 0,1 0 0,0 0 0,0 0 0,0 0 0,0 1 0,0-1-1,0 0 1,1 1 0,-1-1 0,0 1 0,1-1 0,-1 0 0,1 1 0,-1-1 0,1 1 0,0 0 0,-1-1 0,1 1 0,0-1 0,0 1 0,0-1-1,0 1 1,0 0 0,1-1 0,-1 1 0,1-1 0,-1 1 0,1-1 0,0 3 0,4 4 1,-1 0 0,1-1-1,0 0 1,0 0 0,1 0 0,0-1 0,0 0-1,1 0 1,13 10 0,0-4 128,0 0 1,33 14-1,-49-24-68,1 1 0,-1-1 0,1-1-1,0 1 1,0-1 0,0 1 0,0-2 0,0 1-1,0 0 1,0-1 0,0 0 0,0 0-1,0 0 1,0-1 0,0 0 0,0 0 0,6-2-1,1-3 45,0 0 0,-1 0 0,1-1 0,-1-1 0,-1 0 0,13-12 0,-5 2 63,0-1 1,21-29 0,2-17-141,8-9-23,-43 63-37,4-5-186,-10 16 228,0 0-1,0 0 0,0 0 0,0 0 1,0-1-1,0 1 0,0 0 1,0 0-1,0 0 0,0 0 0,0 0 1,0 0-1,1-1 0,-1 1 1,0 0-1,0 0 0,0 0 0,0 0 1,0 0-1,0 0 0,1 0 1,-1 0-1,0-1 0,0 1 0,0 0 1,0 0-1,0 0 0,1 0 1,-1 0-1,0 0 0,0 0 0,0 0 1,0 0-1,1 0 0,-1 0 1,0 0-1,0 0 0,0 0 0,0 0 1,0 0-1,1 0 0,-1 0 1,0 1-1,0-1 0,0 0 0,0 0 1,0 0-1,1 0 0,-1 0 1,0 0-1,0 0 0,0 0 0,0 1 1,0-1-1,0 0 0,0 0 1,1 0-1,-1 0 0,0 0 0,0 1 1,9 21-229,-6-17 212,-1 0 0,1 0-1,-1 0 1,-1 0 0,1 1-1,-1-1 1,1 9 0,2 146-19,-5-132 141,-2 1 1,-1-1-1,-12 45 1,15-70-59,0-1-1,0 0 1,1 0 0,-1 0-1,-1 0 1,1 0 0,0 0-1,0 0 1,-1-1 0,1 1-1,-1 0 1,1-1 0,-1 1 0,-2 1-1,3-3-20,0 1 1,-1 0-1,1 0 0,-1-1 0,1 1 1,-1-1-1,1 0 0,-1 1 0,0-1 0,1 0 1,-1 0-1,0 0 0,1 0 0,-1 0 0,1 0 1,-1-1-1,0 1 0,1 0 0,-1-1 1,1 1-1,-3-2 0,-1-1 22,1 1 0,-1-1 0,1 0 1,0-1-1,0 1 0,-5-6 0,-23-28 61,22 24-58,-9-14 8,17 22-216,-2 0 0,1 0 0,-6-6 1,14 11-65,26 8 211,1-2 0,0-1 0,0-1-1,38-1 1,-47-3 71,-1-1 0,0 0-1,1-2 1,-1-1 0,0-1 0,-1 0-1,1-2 1,-1-1 0,36-18 0,-38 15-6,-1 0 1,0-2 0,0 0 0,-2-1 0,0 0-1,0-2 1,-2 0 0,18-24 0,-2 6-234,-27 29-154,-7 7 85,-7 9 32,2 7 137,1 0 1,-10 31-1,17-47 80,-6 20 14,1 1 1,1-1-1,1 1 0,2 0 0,-1 31 0,3-50 11,0 0 1,0 0-1,1-1 0,-1 1 0,1 0 1,0 0-1,0-1 0,1 1 1,-1-1-1,1 1 0,0-1 0,0 1 1,3 4-1,-3-7-5,-1 0-1,0 0 1,0 0 0,0 0-1,0 0 1,1 0 0,-1 0-1,1-1 1,-1 1 0,0 0-1,1-1 1,-1 1 0,1-1 0,-1 0-1,1 1 1,-1-1 0,1 0-1,0 0 1,-1 0 0,1 0-1,-1 0 1,1 0 0,-1-1-1,1 1 1,-1 0 0,1-1-1,-1 1 1,1-1 0,-1 0 0,1 1-1,-1-1 1,0 0 0,1 0-1,-1 0 1,0 0 0,1-1-1,11-9 79,-1 0-1,-1-1 1,0 0-1,16-25 1,9-10 27,93-97 234,-100 114-320,-1-2 0,-2-1 0,34-57 0,-27 32-50,-2-1 0,-3-2 0,-3 0-1,35-129 1,-58 182-10,-1 3-65,1-1 1,-1 0-1,0 0 0,0-11 0,-1 16 82,0 1 0,0-1 0,0 0 0,0 0 0,-1 0 1,1 0-1,0 1 0,0-1 0,0 0 0,-1 0 0,1 0 0,0 1 0,-1-1 1,1 0-1,-1 0 0,1 1 0,-1-1 0,1 0 0,-1 1 0,0-1 0,1 1 1,-1-1-1,0 1 0,1-1 0,-1 1 0,0-1 0,1 1 0,-1 0 0,0-1 0,0 1 1,0 0-1,1 0 0,-1-1 0,0 1 0,0 0 0,0 0 0,0 0 0,0 0 1,1 0-1,-1 0 0,-1 1 0,-2-1-22,1 1 0,-1 0 0,1 0 0,0 1 0,0-1 0,-1 1 0,1-1 0,0 1 0,0 0-1,1 0 1,-1 0 0,0 1 0,1-1 0,-1 1 0,-3 5 0,-4 5-47,1 0 1,-9 21-1,-14 33 48,3 1 0,-34 125 0,48-135-9,-10 68 0,21-99 65,2 0 0,1 0 0,1 1-1,7 49 1,-6-69 9,1 0 0,0 0 0,0-1 0,0 1 0,6 9 0,-7-15-9,0 0-1,0 0 0,0 0 0,0 0 0,0-1 1,1 1-1,-1 0 0,1-1 0,0 1 1,-1-1-1,1 1 0,0-1 0,0 0 0,0 0 1,0 0-1,0 0 0,0 0 0,0 0 1,0-1-1,0 1 0,0-1 0,0 1 1,1-1-1,1 0 0,3 0 34,0-1 0,-1 0 1,1-1-1,-1 1 0,1-1 0,-1-1 1,0 1-1,10-6 0,47-31 134,-59 37-182,59-45 132,15-9-570,-77 56 419,-1 0 0,0 0 0,0-1 0,1 1 0,-1 0 1,0 0-1,0 0 0,1 0 0,-1-1 0,0 1 0,0 0 1,1 0-1,-1 0 0,0 0 0,1 0 0,-1 0 0,0 0 1,1 0-1,-1 0 0,0 0 0,0 0 0,1 0 0,-1 0 1,0 0-1,1 0 0,-1 0 0,0 0 0,1 1 0,-1-1 1,0 0-1,0 0 0,1 0 0,-1 0 0,0 1 0,0-1 1,1 0-1,-1 0 0,0 0 0,0 1 0,0-1 0,0 0 1,1 0-1,-1 1 0,0-1 0,0 0 0,0 1 0,0-1 1,0 0-1,0 0 0,0 1 0,1-1 0,-1 0 0,0 1 0,0-1 1,0 0-1,0 1 0,0-1 0,-1 0 0,1 0 0,0 1 1,0-1-1,0 1 0,-3 27-169,2-19 71,-2 17-9,-2 53 94,5-70 57,0 0 0,1-1-1,0 1 1,1 0 0,0-1-1,5 16 1,-6-22-20,-1 0 0,1 0 0,0-1 0,0 1 0,0 0 0,0-1 0,0 1 1,0-1-1,0 1 0,0-1 0,1 1 0,-1-1 0,0 0 0,1 0 0,-1 0 0,1 0 0,0 0 0,-1 0 0,1 0 0,0 0 1,-1 0-1,1-1 0,0 1 0,0-1 0,0 0 0,0 1 0,0-1 0,-1 0 0,1 0 0,0 0 0,0 0 0,0 0 0,0-1 0,0 1 1,3-2-1,4-2 37,0-1 1,0-1 0,0 0 0,-1 0 0,0 0 0,14-15 0,35-51 71,-48 60-119,-7 10-15,0-1 0,0 1 0,-1-1 0,1 1 0,-1-1 0,1 0 0,-1 0 0,0 1 0,0-1 0,0 0-1,0 0 1,0-5 0,-6 12-298,-3 9 265,2 0 0,-1 0 1,2 1-1,0 0 0,0 0 1,2 1-1,0-1 0,0 1 0,0 25 1,3-35 63,0 1 1,1-1 0,0 0 0,0 0 0,0 0 0,1-1-1,0 1 1,3 6 0,-4-9-3,0 1 0,0-1 0,1 1 0,0-1 0,-1 0 0,1 1 0,0-1 0,0 0 0,0 0 0,0 0 0,1-1-1,-1 1 1,0 0 0,1-1 0,4 2 0,-5-2-4,0-1-1,1 0 1,-1 1-1,0-1 1,1-1-1,-1 1 1,0 0-1,1 0 1,-1-1-1,0 1 0,1-1 1,-1 0-1,0 0 1,0 0-1,0 0 1,0 0-1,0 0 1,3-2-1,0-1 24,-1 0-1,1 0 1,-1 0 0,0 0-1,0 0 1,5-9-1,-2 3 12,-1-1-1,0 0 1,-1 0-1,-1 0 1,0-1-1,0 1 0,-1-1 1,3-20-1,-5 26-51,-1 0-1,0 0 1,0 0-1,0 1 0,0-1 1,-1 0-1,0 0 1,0 1-1,-1-1 0,0 1 1,1-1-1,-2 1 1,1 0-1,-1 0 0,0 0 1,0 0-1,0 0 1,-1 0-1,1 1 1,-6-5-1,5 5-28,-1 1 1,0 0-1,0-1 1,0 1-1,-1 1 1,1-1-1,-1 1 1,1 0-1,-1 1 1,0-1-1,0 1 1,0 0-1,0 0 1,0 1-1,0 0 1,0 0-1,0 0 1,0 1-1,1 0 1,-9 2-1,13-3 32,1 0-1,0 0 0,0 0 1,0 0-1,-1 0 0,1 0 1,0 0-1,0 0 0,0 0 1,0 0-1,-1 0 0,1 0 1,0 0-1,0 0 1,0 0-1,-1 0 0,1 0 1,0 1-1,0-1 0,0 0 1,0 0-1,0 0 0,-1 0 1,1 0-1,0 0 0,0 1 1,0-1-1,0 0 0,0 0 1,0 0-1,0 0 1,0 1-1,0-1 0,-1 0 1,1 0-1,0 0 0,0 1 1,0-1-1,0 0 0,0 0 1,0 0-1,0 0 0,0 1 1,0-1-1,0 0 0,1 0 1,-1 0-1,0 1 1,0-1-1,0 0 0,0 0 1,0 0-1,0 0 0,0 1 1,0-1-1,0 0 0,1 0 1,-1 0-1,0 0 0,0 0 1,0 1-1,0-1 0,0 0 1,1 0-1,-1 0 0,0 0 1,0 0-1,1 0 1,0 1 7,0-1 1,0 1 0,0-1 0,1 1 0,-1-1 0,0 0 0,1 0 0,-1 0 0,0 1 0,3-2 0,89-13 165,29-5-77,-87 16-136,45-4-81,-69 7 80,-1 0 0,0 1-1,1 0 1,-1 1 0,15 4 0,-23-6 39,1 1 1,-1 0 0,0 1 0,0-1-1,0 0 1,0 0 0,0 1-1,0 0 1,0-1 0,0 1 0,-1 0-1,1 0 1,0 0 0,-1 0-1,0 0 1,1 0 0,-1 0 0,0 0-1,0 0 1,0 1 0,-1-1 0,1 0-1,0 1 1,-1-1 0,0 1-1,1-1 1,-1 1 0,0-1 0,0 1-1,-1 2 1,0 6 17,-1 1 1,0-2-1,0 1 0,-2 0 1,-5 14-1,-5 8 0,7-16 236,-12 33 0,19-44-75,4-7-22,6-10 12,29-37-22,60-58 0,-95 102-161,2-3-19,2 0-1,-1 1 1,15-10 0,-20 15 26,-1 0 1,1 0 0,0 0 0,0 0-1,0 1 1,-1-1 0,1 1-1,0-1 1,0 1 0,0 0 0,2-1-1,-3 1 3,1 1 0,-1-1 0,0 0 0,0 0-1,0 1 1,0-1 0,0 1 0,0-1 0,-1 1-1,1-1 1,0 1 0,0-1 0,0 1 0,0 0 0,0 0-1,-1-1 1,1 1 0,0 0 0,-1 0 0,1 0-1,0 1 1,12 22 28,11 33 1,-16-36 19,1 0 0,23 38 0,-27-51-19,11 14 107,-15-21-101,0 0 0,0 0 0,0 0 0,0-1 0,0 1 0,1 0 1,-1 0-1,0-1 0,1 1 0,-1-1 0,0 1 0,1-1 0,-1 0 1,1 1-1,-1-1 0,2 0 0,-2 0-108,0 0 0,-1 0 0,1 0 0,0 0 0,-1-1 0,1 1 0,-1 0 0,1 0 1,0-1-1,-1 1 0,1 0 0,-1 0 0,1-1 0,-1 1 0,1-1 0,-1 1 0,1 0 0,-1-1 0,1 1 0,-1-1 0,1 1 1,-1-1-1,0 1 0,1-1 0,-1 0 0,0 1 0,0-1 0,1 1 0,-1-1 0,0 0 0,0 1 0,0-1 0,0 0 0,0 0 0,0-23-4453,0 23 4403,-1-19-2195</inkml:trace>
</inkml:ink>
</file>

<file path=ppt/ink/ink1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37 7136,'-19'-8'3232,"16"13"-2816,3-10 1216,3 5-992,2-4-192,5-1-288,-1-1-352,4 6 96,-3-9 96,3 9 32,-10-5-2848,2 5 1568</inkml:trace>
</inkml:ink>
</file>

<file path=ppt/ink/ink1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3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356 284 6816,'0'0'106,"-1"-1"1,1 1-1,0-1 1,0 1-1,0-1 1,0 1-1,0-1 1,-1 1-1,1-1 1,0 1-1,0-1 1,0 1-1,0-1 1,1 1-1,-1-1 1,0 1-1,0-1 1,0 1-1,0-1 1,0 1-1,1-1 1,-1 1-1,0 0 1,0-1-1,1 1 1,-1-1-1,1 0 15,0 0-1,1 0 0,-1 0 1,0 1-1,0-1 0,0 1 1,0-1-1,1 1 0,-1-1 1,2 0-1,6 0 221,0-1 0,16 1 0,-18 1 31,58-3 35,0 3-1,0 3 0,0 3 0,0 3 0,84 22 1,-125-25-473,-7-2-978,20 8-1,-27-6-1600,-5 2 789</inkml:trace>
  <inkml:trace contextRef="#ctx0" brushRef="#br0" timeOffset="1">37 8 6400,'-37'-8'3264,"46"11"-3584,6 2-768,1-1 608</inkml:trace>
</inkml:ink>
</file>

<file path=ppt/ink/ink1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5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20 384 2144,'0'-2'149,"0"2"-126,0 0 0,0 0-1,0-1 1,0 1 0,0 0-1,0 0 1,0 0 0,0 0-1,0 0 1,0-1 0,0 1-1,0 0 1,0 0 0,0 0-1,0 0 1,0 0 0,0-1-1,0 1 1,0 0 0,0 0-1,0 0 1,0 0 0,0 0-1,0-1 1,-1 1 0,1 0-1,0 0 1,0 0 0,0 0-1,0 0 1,0 0 0,0 0-1,-1 0 1,1-1 0,0 1-1,0 0 1,0 0 0,0 0-1,0 0 1,-1 0 0,1 0-1,0 0 1,0 0 0,0 0-1,0 0 1,0 0 0,-1 0-1,0 1 246,0 0 0,-1 0-1,1 1 1,0-1 0,0 0 0,0 0-1,0 1 1,0-1 0,0 1-1,0-1 1,1 1 0,-1-1 0,0 1-1,1 0 1,-1-1 0,1 1 0,0 0-1,-1-1 1,1 1 0,0 0-1,0-1 1,0 1 0,0 0 0,1 1-1,1 3 3892,2-7-2947,-2 0-1052,0 0 0,0 0 0,0 0-1,0 0 1,0-1 0,0 1 0,-1-1 0,1 1 0,-1-1 0,1 1 0,-1-1 0,0 0-1,1 0 1,1-3 0,14-30 579,-17 35-730,84-171 1497,-66 140-1444,1 2 1,1 0-1,33-35 0,-25 28-318,-24 39 94,0 1 0,-1-1 0,0 1 0,5 7-1,-2 1 133,0-1 0,0 1 0,-1 0 0,-1 0 0,0 1 0,3 21 0,-5-25 32,4 22-35,-2-1 0,-2 1-1,0 37 1,-2-57 56,-1 37 346,0-43-284,1-1-1,-1 0 1,0 0-1,0 1 0,0-1 1,-1 0-1,1 0 1,-4 5-1,4-7-40,-1 0-1,1-1 1,-1 0-1,0 1 1,1-1-1,-1 0 1,0 0-1,0 0 1,0 0-1,0 0 1,0 0-1,0 0 0,0-1 1,0 1-1,0-1 1,0 1-1,0-1 1,0 0-1,0 0 1,-1 0-1,1 0 1,0 0-1,0-1 1,-3 0-1,-4 0 16,1-1 0,0-1 0,0 1 0,-15-8-1,15 6-39,-1-1 0,1 0-1,1 0 1,-1-1 0,1 0-1,0 0 1,-7-8 0,-8-8-99,18 16-18,5 5 44,2 2-21,-3-1 62,23 11-56,0 0 0,0-2 0,1-1 0,38 9 0,-51-15 94,15 5 74,0-1 0,1-2 0,42 2 0,-57-6-82,1-1 1,-1 1-1,1-2 1,-1 0-1,0-1 1,0 0-1,0 0 0,0-1 1,22-12-1,35-28-2793,-27 16-1023,-5 7 1239</inkml:trace>
</inkml:ink>
</file>

<file path=ppt/ink/ink1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7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170 464 4064,'0'-1'429,"0"-1"0,0 0 0,-1 0 0,1 0 0,0 1 1,0-1-1,-1 0 0,1 0 0,-1 1 0,0-1 0,0 0 0,1 1 0,-1-1 1,0 1-1,0-1 0,0 1 0,-3-3 0,3 3-274,-1 0 1,1 0 0,-1 0-1,0 0 1,1 0-1,-1 0 1,0 1-1,0-1 1,1 1-1,-1-1 1,0 1-1,0-1 1,0 1-1,-3 0 1,1 0-128,-1 1 0,1-1 0,0 1 0,-1 0 1,1 0-1,0 1 0,-1-1 0,1 1 0,0 0 1,0 0-1,0 0 0,1 1 0,-1-1 0,-4 5 1,2-1 6,0 1 0,0 0 1,1 0-1,0 0 0,0 1 1,1 0-1,0 0 1,0 0-1,1 1 0,0-1 1,-2 10-1,4-12 17,-1 1-1,1 0 0,0 0 1,1 1-1,0-1 0,0 0 1,0 0-1,1 0 0,0 0 1,1 0-1,-1 0 0,1 0 1,0-1-1,5 10 0,-5-12 33,1 0 0,-1-1 0,1 1-1,-1-1 1,1 0 0,0 0 0,0 0 0,0 0-1,1 0 1,-1-1 0,1 0 0,-1 1 0,1-1-1,0-1 1,0 1 0,0 0 0,0-1-1,0 0 1,0 0 0,0 0 0,1 0 0,-1-1-1,0 0 1,0 0 0,1 0 0,-1 0 0,0-1-1,0 1 1,5-2 0,-1 0 10,-1 0 0,1-1 0,-1 1 0,0-1-1,0-1 1,0 1 0,0-1 0,0-1 0,-1 1 0,0-1 0,0 0 0,0-1-1,-1 1 1,0-1 0,6-8 0,-8 9-58,0 0-1,0 0 1,0-1 0,-1 1 0,0-1-1,0 1 1,-1-1 0,1 0-1,-1 0 1,0 0 0,-1 0 0,0 1-1,0-1 1,0 0 0,0 0-1,-1 0 1,0 0 0,-3-8 0,2 6-27,-1 1 1,0 0-1,0 1 1,-1-1-1,0 0 1,-1 1-1,1 0 1,-1 0-1,0 0 1,0 1-1,-1 0 1,0 0-1,0 0 1,-8-5-1,8 7-33,0 0-1,0 0 1,0 0-1,0 0 1,0 1-1,-1 0 1,1 1-1,-1 0 1,-9-1-1,16 2 20,0 0 0,0 0 0,-1 0-1,1 0 1,0-1 0,0 1 0,0 0 0,0 0 0,0 0 0,0 0-1,-1 0 1,1 0 0,0 0 0,0 0 0,0 0 0,0 0 0,0 0-1,0 0 1,0 0 0,-1 0 0,1-1 0,0 1 0,0 0 0,0 0-1,0 0 1,0 0 0,0 0 0,0 0 0,0-1 0,0 1 0,0 0-1,0 0 1,0 0 0,0 0 0,0 0 0,0 0 0,0-1-1,0 1 1,0 0 0,0 0 0,0 0 0,0 0 0,0 0 0,0-1-1,0 1 1,0 0 0,0 0 0,0 0 0,0 0 0,0 0 0,0 0-1,0 0 1,0-1 0,0 1 0,1 0 0,-1 0 0,20-2 11,1 0 0,-1-2 1,29-9-1,-8 3 97,125-34 489,-144 37-202,-1 0 1,35-19 0,-49 23-327,-1-1 1,0 0-1,0 0 1,-1 0-1,1-1 1,-1 0-1,0 0 1,-1-1-1,1 1 1,-1-1-1,0 0 1,5-10-1,8-23 48,-2-1 0,16-68 0,-25 86-503,-7 35-48,-3 19 181,-17 160-33,13-136 241,-50 303 53,44-301 125,-1-1 1,-4 0-1,-1-1 1,-32 57-1,52-112-120,-6 10 176,0-1 0,-13 19 0,18-28-150,0 1 0,-1-1 0,1 0 0,0 1 1,0-1-1,-1 0 0,1 0 0,0 1 0,-1-1 1,1 0-1,-1-1 0,0 1 0,1 0 0,-1 0 1,0-1-1,1 1 0,-1-1 0,0 1 0,0-1 1,0 0-1,1 0 0,-1 0 0,0 0 0,0 0 1,0 0-1,-3-1 0,4 1-13,0-1-1,0 1 1,0-1 0,0 0 0,0 1 0,0-1-1,0 0 1,0 0 0,0 0 0,0 0-1,0 0 1,1 0 0,-1 0 0,0 0 0,1 0-1,-1 0 1,1 0 0,-1-1 0,1 1-1,-1 0 1,1 0 0,0-1 0,0 1 0,-1 0-1,1 0 1,0-1 0,0 1 0,0 0-1,1 0 1,-1-3 0,1-1 10,0 0-1,0 0 1,1 0 0,-1 0-1,1 0 1,3-5 0,6-8-58,1 1 0,0 0 0,1 1 0,20-19 0,6-7-41,-27 28 12,1 0 0,1 1 1,0 0-1,1 1 0,0 1 0,1 1 1,29-15-1,-31 18-675,1 1 0,0 1 1,27-6-1,-27 9-786,0 0 0,0 1 0,1 0 0,16 2 0,10 5-1331</inkml:trace>
</inkml:ink>
</file>

<file path=ppt/ink/ink1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8.7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25 887 3136,'-2'1'246,"0"1"1,0-1-1,0 1 1,0 0-1,1 0 1,-1 0-1,1 0 1,-1 0 0,1 0-1,0 0 1,-1 1-1,1-1 1,1 0-1,-1 1 1,0-1-1,0 1 1,1-1-1,0 1 1,-1-1-1,1 1 1,0-1-1,0 1 1,0-1-1,1 1 1,-1-1-1,1 4 1,-1-6-183,1 1 0,-1-1 0,0 0 0,0 1 0,0-1 0,0 0 0,1 1 0,-1-1 0,0 0 0,0 1 0,1-1 0,-1 0 0,0 0 0,1 1 0,-1-1 0,0 0 0,1 0 0,-1 0 0,0 1 0,1-1 0,-1 0 0,0 0 0,1 0 0,-1 0 0,0 0 0,1 0 0,-1 0 0,1 0 0,-1 0 0,0 0 0,1 0 0,-1 0 0,0 0 0,1 0 0,-1 0 0,1 0 0,-1 0 0,0 0 0,1-1 0,-1 1 0,0 0 0,1-1 0,17-10 1891,-13 7-1681,15-10 733,19-20 1,3-1-394,-14 13-304,22-17 306,81-81-1,-103 87-492,-1-1 0,-1-1-1,26-50 1,-1-28 290,-25 50-15,-10 22 159,10-45 0,-18 59-471,-7 26-102,-1 1 0,0-1 0,0 1 1,0-1-1,1 1 0,-1 0 1,0-1-1,0 1 0,0-1 0,0 1 1,0-1-1,0 1 0,0-1 0,0 1 1,0-1-1,0 1 0,0-1 1,0 1-1,0-1 0,0 1 0,0-1 1,-1 0-1,-4 12-433,-7 33 193,-7 52 0,3-10 229,-2-13 43,-13 68 45,29-125-32,0-1 0,2 0 0,0 1 0,0-1 0,1 1 0,1-1 1,5 18-1,-7-31-4,0-1 1,1 0-1,-1 1 1,1-1-1,-1 0 0,1 1 1,-1-1-1,1 0 1,0 1-1,0-1 1,0 0-1,-1 0 1,1 0-1,0 0 0,0 0 1,3 2-1,-3-3 5,0 0 0,0 0 0,0 1 0,0-1 1,0 0-1,0 0 0,0 0 0,0 0 0,0 0 0,0-1 0,0 1 0,0 0 0,0 0 0,0-1 0,0 1 0,0 0 0,0-1 0,0 1 0,0-1 0,-1 1 0,3-2 0,16-12 282,-1 0 0,32-34 1,-21 20-263,19-21 10,-2-1 1,-2-3 0,-3-1 0,45-76 0,84-162 163,-169 290-255,1 0 1,-1 0 0,-1 0 0,1 0-1,0-1 1,0 1 0,0-4 0,-1 6 23,0 0 0,0 0 1,0 0-1,0 0 1,0 0-1,0 0 1,0 0-1,0 0 0,0-1 1,0 1-1,0 0 1,0 0-1,0 0 1,0 0-1,0 0 0,0 0 1,0 0-1,0 0 1,0-1-1,-1 1 1,1 0-1,0 0 0,0 0 1,0 0-1,0 0 1,0 0-1,0 0 1,0 0-1,0 0 0,0 0 1,0 0-1,0-1 1,-1 1-1,1 0 1,0 0-1,0 0 0,0 0 1,0 0-1,0 0 1,0 0-1,0 0 1,0 0-1,-1 0 0,1 0 1,0 0-1,0 0 1,0 0-1,0 0 0,0 0 1,0 0-1,-11 9-221,-13 21 231,1 1 0,2 1 1,-23 46-1,29-51-48,-109 189 131,71-131 60,-33 60-127,11 20 573,74-161-575,0 0 114,-1 0-1,1 0 1,-1-1-1,0 1 1,0 0-1,0-1 1,-5 6-1,7-11-72,0 0 1,0 0-1,0 0 0,0 0 0,0 0 0,0 1 0,1-1 0,-1 0 0,2-3 1,2-6-37,2-1 1,0 1 0,0 0 0,1 0 0,0 0 0,1 1 0,0 0 0,0 1-1,1 0 1,1 0 0,10-7 0,15-10-55,73-38-1,-64 40 229,-36 19-257,-1 1 0,1 0 0,1 1 1,14-5-1,-20 7 29,-1 1-1,1-1 1,0 1 0,0 0 0,-1 0-1,1 0 1,0 0 0,-1 0 0,1 1-1,0-1 1,-1 1 0,1 0 0,-1 0-1,1 0 1,-1 0 0,1 0 0,-1 0-1,1 0 1,-1 1 0,3 2 0,0 1 42,0 1 1,0 0-1,0 0 1,0 0-1,-1 1 1,0-1-1,-1 1 1,5 12-1,3 3-3,-6-12 61,1 0 0,0 0 0,1-1 0,0 1 0,1-2 0,0 1 0,11 9 0,-18-17-40,1-1 0,-1 1 0,1 0-1,-1 0 1,0-1 0,1 1 0,0-1 0,-1 0 0,1 1 0,-1-1 0,1 0 0,-1 0-1,1 0 1,0 0 0,-1 0 0,1 0 0,-1 0 0,1 0 0,-1-1 0,1 1 0,-1-1-1,1 1 1,-1-1 0,1 0 0,-1 1 0,1-1 0,-1 0 0,0 0 0,1 0 0,-1 0-1,0 0 1,0 0 0,0-1 0,1 0 0,4-5 85,-1 1 0,0-1 0,-1 0 0,8-15 0,-7 11-96,-1 0-1,0 0 1,-1 0-1,0 0 1,-1-1-1,0 1 1,0-1-1,-2 1 1,1-14 0,-1 14-64,1 7 1,-1 0-1,0 0 1,0 0-1,0 1 0,-1-1 1,1 0-1,-1 0 1,0 0-1,-1-4 1,2 7 31,0 1 1,-1 0 0,1-1 0,0 1 0,0 0-1,0-1 1,-1 1 0,1 0 0,0-1 0,0 1-1,-1 0 1,1 0 0,0-1 0,-1 1 0,1 0 0,0 0-1,-1-1 1,1 1 0,0 0 0,-1 0 0,1 0-1,-1 0 1,1 0 0,0 0 0,-1-1 0,1 1-1,-1 0 1,0 0 0,0 1-8,1-1-1,-1 0 0,0 1 1,0-1-1,1 1 1,-1-1-1,0 1 1,1-1-1,-1 1 1,0-1-1,1 1 0,-1-1 1,0 2-1,-11 20-268,11-15 286,0 0 1,0 1 0,0-1-1,1 0 1,0 1-1,1-1 1,-1 0 0,1 0-1,1 1 1,-1-1-1,1 0 1,1 0 0,-1-1-1,1 1 1,0 0-1,1-1 1,-1 0 0,8 9-1,-8-11 5,1 1 1,-1-1-1,1 0 1,1 0-1,-1 0 0,0 0 1,1-1-1,0 0 1,0 0-1,0 0 0,0 0 1,0-1-1,1 0 0,-1 0 1,1 0-1,-1-1 1,1 0-1,0 0 0,0-1 1,-1 1-1,1-1 0,0 0 1,10-2-1,-6 0-378,1 0-1,-1-1 0,11-5 1,-17 6-254,0 0 1,0 0-1,0 0 1,0-1-1,0 1 1,0-1 0,-1 0-1,1-1 1,3-4-1,2-1-1266</inkml:trace>
</inkml:ink>
</file>

<file path=ppt/ink/ink1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39.1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53 228 7392,'-53'-8'3776,"66"4"-2848,1-1-608,25-6 0,6 2-192,23-14 128,1-2-160,20-15 96,-4 9-96,18-12-1120,-3 14 576</inkml:trace>
</inkml:ink>
</file>

<file path=ppt/ink/ink1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4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1070 3552,'0'0'57,"0"0"0,0 0 0,0-1 0,0 1 1,0 0-1,0 0 0,-1 0 0,1 0 0,0-1 0,0 1 0,0 0 1,0 0-1,-1 0 0,1 0 0,0 0 0,0 0 0,0 0 0,-1 0 0,1 0 1,0 0-1,0 0 0,0 0 0,-1 0 0,1-1 0,0 2 0,0-1 1,0 0-1,-1 0 0,1 0 0,0 0 0,0 0 0,0 0 0,0 0 0,-1 0 1,1 0-1,0 0 0,0 0 0,0 0 0,-1 0 0,1 1 0,0-1 1,0 0-1,0 0 0,0 0 0,0 0 0,0 0 0,-1 1 0,1-1 0,0 0 1,0 0-1,0 0 0,0 0 0,0 4 2552,5-15-310,7-31 114,-9 29-1785,9-25 0,-1 15-307,0 1 0,1 0 0,1 0-1,2 1 1,28-33 0,4 6 266,52-42-1,-20 18 334,134-158 0,-211 227-913,1 0-1,0 0 0,0-1 1,0 2-1,0-1 0,5-3 1,-8 6-6,1 0 0,-1 0 0,0-1 1,1 1-1,-1 0 0,1 0 1,-1 0-1,1 0 0,-1 0 1,1 0-1,-1 0 0,1-1 1,-1 1-1,1 0 0,-1 1 1,1-1-1,-1 0 0,1 0 0,-1 0 1,1 0-1,-1 0 0,0 0 1,1 1-1,0-1 0,0 1-3,-1 0-1,1 0 0,0 0 1,0 0-1,-1 0 1,1 0-1,-1 0 0,1 0 1,-1 0-1,1 0 0,-1 0 1,0 0-1,1 0 0,-1 3 1,2 8 4,-1 1 0,0 1 0,-1-1 0,-3 25 1,-1-10-62,-11 37 0,-41 111 309,36-119-335,17-48 169,1-3 15,0-1 0,1 1 0,-1-1 0,1 1 0,-1 10 0,2-16-92,0 0 1,0 0-1,0 1 0,0-1 1,0 0-1,0 0 1,0 0-1,0 0 0,0 0 1,0 0-1,0 0 1,0 1-1,0-1 1,0 0-1,1 0 0,-1 0 1,0 0-1,0 0 1,0 0-1,0 0 1,0 0-1,0 1 0,0-1 1,0 0-1,0 0 1,0 0-1,0 0 0,0 0 1,1 0-1,-1 0 1,0 0-1,0 0 1,0 0-1,0 0 0,0 0 1,0 0-1,0 0 1,1 0-1,-1 0 0,0 0 1,0 0-1,0 0 1,0 0-1,0 0 1,0 0-1,0 0 0,1 0 1,-1 0-1,0 0 1,0 0-1,9-5 295,13-15 109,-15 14-297,136-135 106,-6 6-259,-128 126 3,-4 5-12,0-1-1,0 1 1,0 0 0,0 0 0,0 1 0,11-6 0,-16 9 43,0 0 0,0 0-1,1 0 1,-1 0 0,0 0 0,0 0-1,0 0 1,1 0 0,-1 0 0,0 0-1,0 0 1,1 0 0,-1 0 0,0 0-1,0 0 1,0 0 0,1 0 0,-1 0 0,0 0-1,0 0 1,1 0 0,-1 0 0,0 0-1,0 0 1,0 0 0,1 1 0,-1-1-1,0 0 1,0 0 0,0 0 0,0 0 0,1 1-1,-1-1 1,0 0 0,0 0 0,0 1-1,2 11-66,-6 16 35,3-24 4,-3 11 39,0 0 1,-1-1-1,-13 28 0,12-32 31,1 1-1,0-1 0,1 1 0,1 1 0,0-1 0,0 0 1,-2 22-1,5-32-24,0 1 0,0-1 0,-1 0 0,1 0 0,0 0 0,1 1 0,-1-1 0,0 0 0,0 0 1,0 0-1,1 0 0,-1 1 0,1-1 0,-1 0 0,1 0 0,-1 0 0,1 0 0,0 0 0,-1 0 0,1 0 1,0 0-1,0 0 0,0-1 0,-1 1 0,1 0 0,0 0 0,0-1 0,0 1 0,0-1 0,0 1 1,1-1-1,-1 1 0,0-1 0,0 1 0,0-1 0,0 0 0,1 0 0,-1 0 0,0 0 0,0 0 0,2 0 1,4-1 61,0 0 0,0 0 1,0-1-1,0-1 0,11-3 1,-13 3-91,28-10 114,-1-2 0,-1-1 0,0-1-1,-1-2 1,50-41 0,-17 6-407,-63 54 298,1-1 1,-1 1-1,0 0 0,0 0 1,1-1-1,-1 1 1,0 0-1,0 0 1,1 0-1,-1-1 1,0 1-1,1 0 0,-1 0 1,0 0-1,1 0 1,-1 0-1,0 0 1,1 0-1,-1-1 1,0 1-1,1 0 0,-1 0 1,0 0-1,1 0 1,-1 1-1,0-1 1,1 0-1,0 0 1,2 9-202,-4 20 10,0-24 186,-5 42-57,3-28 75,0 29-1,3-29 2,4 28-1,-3-41 47,0 0 0,0 0 1,1 0-1,-1 0 0,2-1 0,-1 1 1,0-1-1,6 9 0,-8-14-27,1 1 0,-1-1-1,1 1 1,-1-1 0,1 1-1,-1-1 1,1 0 0,-1 1-1,1-1 1,-1 0 0,1 1-1,0-1 1,-1 0 0,1 0-1,-1 1 1,1-1 0,0 0-1,-1 0 1,1 0 0,0 0-1,-1 0 1,1 0 0,0 0-1,-1 0 1,1 0 0,0 0-1,-1 0 1,1-1 0,0 1-1,-1 0 1,1 0 0,-1-1-1,1 1 1,0 0 0,-1-1-1,1 1 1,-1 0 0,1-1-1,0 0 1,3-3 51,0 0 0,0 0 1,6-8-1,-6 7-17,12-18 25,0-2 0,14-30 0,-11 22-68,-7 10-31,30-57-348,-53 139-519,7-47 911,1 1 0,0-1-1,1 1 1,0 0 0,1 0 0,1 0-1,0 0 1,1 0 0,0-1 0,1 1 0,6 24-1,-8-36-7,0 0 0,1 0 0,-1 0 0,0-1 0,1 1 0,-1 0 0,1 0 0,-1-1 0,1 1 0,-1 0 1,1 0-1,-1-1 0,1 1 0,0-1 0,-1 1 0,1 0 0,0-1 0,0 0 0,-1 1 0,1-1 0,0 1 0,0-1 0,0 0 0,-1 1 0,1-1 0,0 0 0,0 0 0,0 0 0,0 0 0,0 0 0,0 0 0,-1 0 0,1 0 0,0 0 0,0 0 0,0 0 0,0-1 0,0 1 0,1-1 0,3-1 49,0 0-1,0 0 1,-1-1 0,10-6-1,-12 7-74,23-14 33,0 1 0,1 1 1,45-18-1,86-18 44,-152 48-69,42-11-18,58-26-1,-42 3-56,-57 33 97,-5 3-18,0 0 0,0 0 0,-1-1 0,1 1 0,0 0 0,0-1 0,0 1 0,-1-1 0,1 1 0,0-1 0,-1 1 0,1-1 0,0 1 0,-1-1 0,2-1 0,-3 2-15,1 1 0,-1-1 0,1 0 0,0 0 0,-1 0 0,1 0 0,-1 0 0,1 0 0,0 0 0,-1 1 0,1-1 0,-1 0 0,1 0 0,0 1 0,-1-1 0,1 0 0,0 0 0,0 1 0,-1-1 1,1 0-1,0 1 0,-1-1 0,1 0 0,0 1 0,0 0 0,-2 0-40,-76 75-445,69-68 479,1 1 1,-1-1 0,2 1 0,-1 1-1,1-1 1,-10 19 0,15-24 30,-1 1-1,1 0 1,1 0 0,-1 0 0,1 0-1,0 1 1,0-1 0,0 0-1,1 1 1,0-1 0,0 0 0,0 0-1,1 1 1,-1-1 0,1 0 0,1 0-1,1 6 1,-2-9 5,-1-1 0,1 1 0,-1-1-1,1 1 1,0-1 0,0 1 0,0-1 0,0 0 0,0 0 0,0 1-1,0-1 1,0 0 0,1 0 0,-1 0 0,0 0 0,1 0 0,-1 0-1,1-1 1,-1 1 0,1 0 0,-1-1 0,1 1 0,-1-1 0,1 0-1,0 1 1,-1-1 0,1 0 0,0 0 0,-1 0 0,1 0 0,0 0-1,-1 0 1,1-1 0,-1 1 0,4-2 0,5-1 11,-1 0 1,1-1-1,-1-1 0,13-8 1,-15 9-35,211-115 20,-196 109 6,26-12 15,-2-1 0,85-58 0,-102 56-17,-1-2 1,-2 0-1,0-2 1,-2-1-1,24-37 1,-15 17-16,-2-1 0,-3-1 1,37-92-1,-63 138-19,6-23-29,-8 28 29,0 0 0,1 1 1,-1-1-1,0 0 0,-1 0 0,1 0 1,0 0-1,0 0 0,0 0 1,-1 0-1,1 0 0,0 0 0,-1 0 1,1 0-1,-1 0 0,1 0 1,-1 1-1,1-1 0,-1 0 0,1 0 1,-1 1-1,0-1 0,0 0 1,-1 0-1,1 0-1,0 1 1,0 0-1,0-1 1,0 1-1,0 0 1,0 0-1,0 0 1,-1 0-1,1 0 1,0 0-1,0 0 0,0 0 1,0 0-1,0 1 1,0-1-1,0 0 1,0 1-1,0-1 1,0 1-1,0-1 1,0 1-1,0-1 0,0 1 1,0 0-1,0 0 1,1-1-1,-2 2 1,-23 26-129,22-24 128,-13 17-34,2 0-1,1 0 1,-12 25 0,-26 70-136,42-92 161,-5 8 38,2 1-1,2 1 0,1 0 1,1 1-1,-4 51 0,11-78 20,1 1-1,1-1 1,-1 1 0,1-1-1,1 1 1,0-1 0,0 0-1,0 0 1,1 0-1,6 11 1,-6-14-10,-1-1 1,1 0-1,0 0 1,0 0-1,0-1 1,1 1-1,-1-1 1,1 1 0,0-1-1,0 0 1,0-1-1,0 1 1,1-1-1,-1 0 1,1 0-1,-1 0 1,1 0-1,9 1 1,-7-2-4,-1-1 1,1 0 0,0 0-1,-1-1 1,1 0 0,-1 0 0,1 0-1,-1-1 1,1 0 0,-1 0-1,0-1 1,0 1 0,0-2-1,0 1 1,0 0 0,7-7 0,-6 3 24,0-1-1,0 1 1,0-1 0,-1 0 0,-1-1 0,9-15 0,-12 19-43,0 0 0,0 0 0,0 0 0,-1 0 0,0 0 0,0 0 0,-1 0 0,1 0 0,-1 0 0,0-1 0,0 1 0,-1 0 0,0 0 0,0 0 0,-2-6 0,3 9-18,0 1 0,-1 0 0,1-1-1,-1 1 1,1 0 0,-1 0 0,0-1-1,1 1 1,-1 0 0,0 0 0,0 0-1,0 0 1,0 0 0,0 0 0,0 0-1,0 0 1,0 1 0,0-1 0,-1 0-1,0 0 1,1 1 6,0 0-1,0 0 1,0 0-1,0 0 1,0 0-1,0 0 1,-1 0-1,1 0 1,0 0-1,0 1 1,1-1-1,-1 0 1,0 1-1,0-1 1,0 1 0,0-1-1,0 1 1,0-1-1,0 1 1,1 0-1,-1 0 1,0-1-1,0 1 1,1 0-1,-1 0 1,0 1-1,-9 14-110,1-1 0,1 1-1,-9 24 1,14-33 134,1 1-1,0 0 1,0-1 0,1 1 0,0 0-1,0 0 1,1 0 0,0 0-1,0 0 1,1 0 0,0 0 0,4 13-1,-4-19 11,0 0-1,0 0 1,0 0-1,0 0 1,1 0-1,-1 0 1,0-1-1,1 1 1,0 0-1,-1-1 1,1 1-1,0-1 1,0 0-1,0 1 1,3 0-1,-1 0 0,-1-1 1,1 0-1,0 0 0,-1 0 0,1-1 1,0 1-1,0-1 0,7 0 0,4-2 18,1-1-1,0-1 1,26-8-1,-15 3 17,16-2-30,69-18 49,127-51 0,-230 77-60,26-14-233,-102 55-175,40-24 442,0 1 0,-35 25 1,58-36-69,1-1 1,-1 1 0,0-1-1,1 1 1,0 0 0,-6 9-1,8-11 23,0 0-1,1 0 1,-1-1-1,0 1 1,1 0-1,-1 0 1,1 0-1,-1 0 1,1 0-1,0 0 1,0 0-1,0 0 1,0 0-1,0 0 1,0 0-1,1 0 1,-1 0-1,1-1 1,-1 1-1,1 0 1,0 0-1,1 2 1,-1-3 5,0 0 1,0 0 0,0 0 0,0 0 0,0 0 0,0 0 0,0 0 0,1 0 0,-1 0-1,0 0 1,1-1 0,-1 1 0,0 0 0,1-1 0,-1 1 0,1-1 0,-1 0 0,1 0-1,-1 1 1,1-1 0,-1 0 0,1 0 0,-1 0 0,1-1 0,2 1 0,4-2 39,0 1 0,0-2 0,11-3 0,-10 2-27,0 0-1,-1 0 1,1-1 0,-1 0-1,0-1 1,-1 0 0,1 0-1,-1 0 1,0-1 0,-1 0-1,0-1 1,0 1 0,0-1 0,7-15-1,-12 21-31,0 0 0,0 0 0,-1 0 0,1 0 0,0-1 0,-1 1-1,0 0 1,1 0 0,-1-1 0,0 1 0,0 0 0,0-1 0,-1 1 0,1 0 0,0 0 0,-1-1-1,1 1 1,-1 0 0,0 0 0,0 0 0,0 0 0,0 0 0,0 0 0,-1 0 0,1 0-1,0 0 1,-1 0 0,1 1 0,-1-1 0,0 0 0,0 1 0,1 0 0,-1-1 0,0 1 0,0 0-1,0 0 1,-4-1 0,-6-1-42,12 3 100,6-3-70,0 0 11,0 0 1,0 0 0,0 1 0,0 0 0,0 1 0,13-3 0,16-3 86,-16 1-70,0 1 0,30-4 0,-43 8-24,-1 1 0,1 0 0,-1 0 0,0 0 0,1 0 1,-1 1-1,1 0 0,-1 0 0,0 1 0,0-1 0,0 1 0,0 0 0,0 0 0,8 6 0,-11-7 17,-1 0 0,1 0-1,-1 1 1,0-1 0,1 0 0,-1 1-1,0 0 1,0-1 0,0 1-1,0-1 1,0 1 0,0 0 0,-1 0-1,1-1 1,0 1 0,-1 0 0,0 0-1,1 0 1,-1 0 0,0 0-1,0 0 1,0 0 0,0-1 0,0 1-1,0 0 1,-1 0 0,0 3-1,-2 4 14,-1 0-1,1-1 0,-2 0 1,-7 13-1,1-4-16,-3 11 44,9-17 69,0 0 0,-11 15 0,14-24-109,-1 2 225,6-6 125,4-5-169,4-2-63,6-5-74,36-23 0,8 4-219,2 4 0,98-33 0,-153 60 134,1-1 0,-1 1 0,1 0 1,13 0-1,-20 1 32,0 1-1,0 0 1,-1 0 0,1 1 0,0-1-1,0 0 1,-1 1 0,1-1-1,0 1 1,0-1 0,-1 1 0,1 0-1,-1-1 1,1 1 0,0 0-1,-1 0 1,0 0 0,1 1 0,-1-1-1,0 0 1,1 0 0,-1 1 0,0-1-1,0 1 1,0-1 0,0 1-1,0-1 1,0 3 0,1 1-5,-1 0 0,1 0 0,-1 0-1,0 0 1,-1 1 0,0-1 0,1 0 0,-1 0 0,-1 7 0,-2 3-24,-7 26 1,6-28 40,0 1-1,-2 25 0,5-35 3,1 3 49,-1 0 1,1 1 0,1-1-1,0 8 1,-1-14-38,1 0 0,-1 0-1,0 0 1,0 0 0,1 0 0,-1 0 0,0 0 0,1 0-1,-1 1 1,1-1 0,0-1 0,-1 1 0,1 0 0,0 0-1,0 0 1,-1 0 0,1 0 0,0-1 0,0 1 0,0 0 0,0-1-1,0 1 1,0 0 0,0-1 0,0 1 0,0-1 0,0 0-1,0 1 1,0-1 0,1 0 0,-1 0 0,2 0 0,0 0 34,0 0 0,0-1 0,0 0 0,0 0 0,0 0 0,0 0 0,0 0 0,0-1 0,0 1 0,0-1 0,3-2 0,31-27 191,-32 27-218,117-101 54,15-13 0,-105 86-127,-23 22 12,0 0 0,1 1 0,0 0 0,13-8 0,-23 17 17,0 0 0,1 1-1,-1-1 1,0 0 0,1 0-1,-1 1 1,0-1 0,0 0-1,1 0 1,-1 1 0,0-1-1,0 0 1,0 1 0,1-1-1,-1 0 1,0 1 0,0-1-1,0 0 1,0 1 0,0-1-1,0 0 1,0 1 0,0-1-1,0 0 1,0 1 0,0-1-1,0 1 1,-1 17-24,-2-1-1,0 1 1,-1-1 0,0 0 0,-12 26 0,-8 33 49,21-62 4,-36 131 544,38-143-496,1 0 0,-1 0-1,0 0 1,0 0 0,0 0 0,0 0-1,-1 0 1,-1 2 0,2-3-45,1-1 1,-1 1-1,0-1 1,1 0-1,-1 1 0,0-1 1,0 0-1,1 1 1,-1-1-1,0 0 1,1 0-1,-1 0 0,0 0 1,0 0-1,1 0 1,-1 0-1,0 0 0,0 0 1,1 0-1,-1 0 1,0 0-1,0-1 0,1 1 1,-1 0-1,0-1 1,1 1-1,-2-1 1,-4-3 15,1 1 1,0-1 0,0 0 0,1-1 0,-1 1 0,1-1 0,-6-7 0,-13-15-102,9 11-2,9 10 75,0 0 0,0 1 0,-10-8 0,15 13-5,0 0 1,0 0-1,1 0 1,-1 0-1,0 0 1,0-1-1,0 1 0,0 0 1,0 0-1,0 0 1,0 0-1,0 0 1,0 0-1,0 0 1,0 0-1,0 0 1,0 0-1,0 0 0,0 0 1,0 0-1,0 0 1,0 0-1,0 0 1,0 0-1,0 0 1,0 0-1,0-1 1,0 1-1,0 0 0,0 0 1,0 0-1,0 0 1,0 0-1,0 0 1,0 0-1,0 0 1,0 0-1,0 0 1,0 0-1,0 0 0,0 0 1,0 0-1,0-1 1,0 1-1,0 0 1,6 1-28,42 9 81,260 52 736,-275-57-573,50 1 1,-71-6-245,-1-1 0,1 0 0,0 0 0,0-1 0,-1-1 1,1 0-1,19-8 0,-26 9-394,-1-1 1,1 1-1,-1-1 0,0 0 1,0 0-1,0-1 0,0 1 1,3-5-1,7-9-1728</inkml:trace>
</inkml:ink>
</file>

<file path=ppt/ink/ink1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43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8 11712,'24'-8'5311,"-24"16"-4607,-5-4 1024,5 9-1088,-14 2 1568,1 10-1248,-15-2-128,1 5-480,1-4-256,2-4-64,3-4-736,3 4 384</inkml:trace>
</inkml:ink>
</file>

<file path=ppt/ink/ink1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22.6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14 2816,'0'0'66,"0"-1"0,0 1 0,1-1 0,-1 1 0,0 0 0,1-1 0,-1 1 0,1-1 0,-1 1 0,0 0 0,1-1 0,-1 1 0,1 0-1,-1 0 1,1-1 0,-1 1 0,1 0 0,-1 0 0,1 0 0,-1 0 0,1 0 0,-1-1 0,1 1 0,-1 0 0,1 0 0,0 0 0,-1 0 0,1 1 0,-1-1 0,1 0 0,-1 0 0,1 0 0,-1 0 0,1 0 0,-1 1 0,1-1 0,-1 0 0,1 1 0,-1-1 0,0 0 0,1 1 0,0 0 0,0-1 84,0 1 0,-1-1 1,1 1-1,0 0 1,0-1-1,0 1 1,0-1-1,0 0 0,0 1 1,0-1-1,0 0 1,0 0-1,0 0 1,1 1-1,-1-2 55,0 1-1,-1 0 1,1 0 0,0-1-1,0 1 1,-1 0 0,1-1-1,0 1 1,-1-1 0,1 1-1,-1-1 1,1 1 0,0-1-1,2-2 1011,-2 5 524,-9 5 341,5-3-1547,-4 0 42,5-3-187,3-3-93,1-2-260,-2 1-70,0 2 32,1 0-1,0 0 0,0 1 0,-1-1 0,1 0 0,0 0 1,0 1-1,0-1 0,0 1 0,0-1 0,0 1 0,0-1 1,0 1-1,0-1 0,0 1 0,0 0 0,2-1 0,26-3 356,-16 3-80,-5 0 15,-9 2 195,-12 5 408,4-2-938,-4 5 124,8-6-36,0 0 0,0-1-1,1 1 1,-2-1 0,-5 2-1,-10 1 249,22-5-421,-11 10 218,3-2 174,-1 0 81,8-8-329,0 0 1,0 0 0,-1 0-1,1 0 1,0 0-1,0 0 1,0 0-1,0 1 1,0-1-1,-1 0 1,1 0-1,0 0 1,0 0-1,0 0 1,0 0-1,-1 0 1,1 0-1,0 0 1,0 0-1,0 0 1,0 0-1,-1-1 1,1 1 0,0 0-1,0 0 1,0 0-1,0 0 1,0 0-1,-1 0 1,1 0-1,0 0 1,0 0-1,0 0 1,0-1-1,0 1 1,0 0-1,0 0 1,-1 0-1,1 0 1,0 0-1,0-1 1,0 1-6,0-1 0,-1 1 0,1-1 0,0 1 0,0-1-1,-1 1 1,1-1 0,0 1 0,0-1 0,0 1 0,0-1 0,0 1 0,0-1 0,0 0-1,0 1 1,0-1 0,0 1 0,0-1 0,0 1 0,0-1 0,0 1 0,1-1 0,-1 1 0,0-1-1,0 1 1,1-1 0,-1 0 0,1 0-10,1 0-1,-1 0 1,0-1 0,0 1-1,1 1 1,-1-1 0,0 0-1,1 0 1,2-1 0,2 0 32,1 0 0,-1 0 0,13-2 1,-10 4 106,-1-1-1,1 1 1,0 0 0,-1 0 0,1 1 0,9 2 0,-17-2-94,1-1 0,-1 0 1,0 1-1,0-1 1,1 1-1,-1 0 1,0-1-1,0 1 0,0 0 1,0 0-1,0-1 1,0 1-1,0 0 1,0 0-1,0 0 0,0 0 1,0 1-1,-1-1 1,1 0-1,0 0 1,-1 0-1,1 1 0,-1-1 1,1 0-1,-1 0 1,0 1-1,1 1 1,-1-1 5,0 0 1,0 0-1,0 0 1,0 0-1,-1 0 1,1 0-1,0 0 1,-1 0 0,0-1-1,1 1 1,-1 0-1,0 0 1,0 0-1,0 0 1,0-1-1,0 1 1,-2 2 0,-7 4 71,1-1 1,-1 1-1,-1-2 1,1 1-1,-1-1 1,0-1-1,-17 6 1,-29 15 214,13-2-243,-48 28-3158,68-36 1787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8.7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 7712,'0'0'179,"1"0"-1,0 0 1,-1 0 0,1 0-1,-1 1 1,1-1 0,-1 0 0,1 0-1,0 1 1,-1-1 0,1 0 0,-1 1-1,0-1 1,1 0 0,-1 1 0,1-1-1,-1 1 1,1-1 0,-1 1 0,0-1-1,1 1 1,-1-1 0,0 2-1,7 18 2549,-5 19-453,-3-27-1808,0-1 0,-1 1 0,-1-1-1,0 1 1,0-1 0,-1 0 0,-7 14 0,5-12-1,4-4 675,8-14-455,9-17-350,-12 16-299,1 0-32,0-1 1,1 1-1,0 0 0,0 0 0,0 0 0,0 0 0,8-5 0,-13 11-57,0 0 0,0 0 0,0 0 0,0 0-1,1 0 1,-1 0 0,0 0 0,0 0 0,0 0 0,0 0-1,0 0 1,0 0 0,1 0 0,-1 0 0,0 0 0,0 0-1,0 0 1,0 0 0,0 0 0,1 0 0,-1 0 0,0 0 0,0 0-1,0 0 1,0 0 0,0 0 0,0 0 0,0 0 0,1 1-1,-1-1 1,0 0 0,0 0 0,0 0 0,0 0 0,0 0-1,0 0 1,0 0 0,0 0 0,0 1 0,0-1 0,0 0-1,1 0 1,-1 0 0,0 0 0,0 0 0,0 0 0,0 1-1,0-1 1,0 0 0,0 0 0,0 0 0,0 0 0,0 0-1,0 1 1,0-1 0,0 0 0,-1 0 0,1 0 0,0 0-1,0 0 1,0 0 0,0 1 0,0-1 0,0 11-1985</inkml:trace>
</inkml:ink>
</file>

<file path=ppt/ink/ink1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24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176 76 3488,'1'0'373,"0"0"1,0 0-1,-1-1 0,1 1 1,0 0-1,0 0 0,0 0 0,0 0 1,-1-1-1,1 1 0,0 0 1,0-1-1,-1 1 0,1-1 1,0 1-1,-1-1 0,1 1 1,0-1-1,-1 1 0,1-1 1,-1 0-1,1 0 0,0-2-218,-1 1 0,1 0 0,-1 0 0,0-1 0,0 1 0,0 0 0,0-1 0,0 1 0,-1 0 0,1 0 0,-1-1 0,1 1 0,-1 0 0,0 0 0,0 0 0,0 0-1,0 0 1,0 0 0,0 0 0,-1 0 0,1 0 0,-1 0 0,1 1 0,-1-1 0,0 1 0,0-1 0,0 1 0,1-1 0,-1 1 0,0 0 0,-1 0 0,1 0 0,0 0 0,0 1 0,0-1 0,-4 0-1,-1 1-111,0 1-1,-1 0 0,1 1 1,0 0-1,0 0 0,1 0 1,-1 1-1,0 0 0,1 0 1,-1 1-1,1 0 0,0 0 1,1 0-1,-1 1 0,-9 10 1,11-11 1,0 0 1,1 1-1,0 0 0,0-1 1,0 1-1,0 1 1,1-1-1,0 0 1,0 0-1,0 1 0,1-1 1,0 1-1,0 0 1,0-1-1,1 1 1,0 0-1,0-1 0,1 10 1,0-6 25,1 0 0,0 0 0,1-1 0,0 1 0,0-1 0,1 1 1,0-1-1,0 0 0,1-1 0,0 1 0,7 7 0,-8-10-5,0-1 0,0 0 0,1 1-1,-1-2 1,1 1 0,0 0 0,0-1 0,0 0 0,7 3 0,-9-5-36,0 0 1,0 0 0,0-1-1,0 1 1,0 0 0,0-1 0,0 0-1,0 0 1,0 0 0,1 0-1,-1 0 1,0-1 0,0 1-1,0-1 1,0 0 0,0 0 0,0 0-1,0 0 1,2-2 0,21-14 87,-1-1 1,-1-1 0,27-26 0,-11 8-56,-20 21-105,1 0 1,0 1-1,1 1 0,0 1 1,1 1-1,1 1 0,0 1 1,0 1-1,35-8 0,-53 16 21,0 0-1,-1 0 0,1 1 1,0-1-1,0 1 0,-1 1 1,1-1-1,0 1 0,-1 0 1,1 0-1,10 4 0,-6-3-6,-8-2 57,-1 0-1,1 0 0,-1 0 0,0 0 1,1 0-1,-1 1 0,0-1 0,0 1 1,1-1-1,-1 1 0,0-1 0,3 3 1217,-14-8-775,-8 0-625,12 4 118,1-1 0,-1 1 0,0 0 0,0 0 0,-6 1 0,3 0-36,0 0 0,-1 1 0,1 1 0,0-1 1,0 1-1,0 1 0,0 0 0,0 0 0,1 1 0,-1 0 0,-14 10 0,18-11 86,1 1 0,0-1-1,0 1 1,0 0 0,0 0-1,1 0 1,0 0 0,0 1-1,0 0 1,0-1 0,1 1-1,-1 0 1,1 0 0,0 0-1,1 1 1,-1-1-1,1 0 1,0 1 0,1-1-1,-1 0 1,1 1 0,1 6-1,-1-6 43,1-1-1,0 0 0,1 1 1,-1-1-1,1 0 0,0 0 1,0 0-1,1 0 0,0 0 1,-1 0-1,1-1 0,1 1 1,5 5-1,-8-8-19,0-1 0,0 0 0,0 0 0,0 0 1,1 0-1,-1 0 0,0 0 0,0-1 0,1 1 0,-1 0 0,1-1 0,-1 1 1,1-1-1,-1 1 0,1-1 0,-1 0 0,1 1 0,-1-1 0,1 0 0,2 0 1,-1-1 2,-1 0 1,1 1 0,-1-1 0,0 0 0,1 0 0,-1 0 0,0-1 0,0 1 0,0 0 0,0-1-1,4-3 1,1-2-17,0-2 0,0 1 0,0-1-1,-1 0 1,5-10 0,-8 14-45,3-5-11,-1 0 0,0-1-1,0 0 1,-1 0 0,4-15 0,-2-13-781,1 58 1057,0-1-1,19 31 1,-9-16 40,-12-24-156,-4-4-72,1-1 1,1 1 0,-1-1 0,1 0-1,0 0 1,3 4 0,-5-7-30,0 0 1,-1-1-1,1 1 0,0 0 1,0-1-1,0 1 1,0-1-1,0 0 0,0 1 1,0-1-1,0 0 1,0 1-1,0-1 0,0 0 1,0 0-1,0 0 1,0 0-1,0 0 0,0 0 1,0 0-1,0 0 0,0 0 1,0-1-1,0 1 1,0 0-1,0-1 0,0 1 1,0 0-1,-1-1 1,1 1-1,0-1 0,0 0 1,0 1-1,1-2 1,8-7 163,-1 0 1,0 0 0,13-19-1,12-11-196,4 3-104,-35 36 150,-2 5 32,-2 7 20,-1 5 3,0 1 0,1-1 1,1 29-1,1-37-82,-1 1 0,-3 17 0,1 2-17,4-24 507,1-9-295,3-7-39,50-110-66,-51 113-121,0 0 0,9-12-1,-13 19 3,0-1 0,0 1-1,0 0 1,0-1 0,0 1 0,1 0 0,-1 0-1,0 0 1,1 0 0,-1 0 0,1 0 0,-1 1-1,1-1 1,-1 0 0,1 1 0,-1-1 0,1 1-1,0-1 1,-1 1 0,1 0 0,0 0 0,2 0 0,-3 0 18,0 1 1,0 0-1,0-1 1,0 1 0,-1 0-1,1 0 1,0-1 0,0 1-1,-1 0 1,1 0 0,0 0-1,-1 0 1,1 0 0,0 2-1,8 20 203,-7-17-165,15 44 341,-14-37-297,1-1 0,0 0-1,1 0 1,0-1 0,11 18-1,-9-18 20,1-1 0,0 0 0,1 0 0,0 0 0,19 14 0,-26-22-163,1 0 0,0-1-1,0 1 1,0 0-1,0-1 1,0 0 0,0 0-1,0 0 1,1 0-1,-1 0 1,0-1 0,0 1-1,1-1 1,-1 0-1,0 0 1,1 0 0,-1 0-1,0-1 1,1 0-1,-1 1 1,0-1 0,0 0-1,0 0 1,1-1-1,-1 1 1,0-1 0,4-3-1,-4 3-370,1 0-1,-1-1 1,-1 0-1,1 1 1,0-1-1,-1 0 1,1 0-1,-1-1 1,0 1-1,0 0 1,2-5-1,-3 6-310,-1-1 0,1 0 0,0 1 0,0-1 0,-1 1 0,0-1 0,1 0 0,-1 1 0,0-1 0,-1-3 0,1-11-3101</inkml:trace>
</inkml:ink>
</file>

<file path=ppt/ink/ink1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26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17 3072,'0'0'976,"12"-7"8258,-17 5-6959,1 2-1994,1 0 0,-1 0 0,1 0 0,0 0 0,-1 1 0,1-1 0,-1 1 0,1 0 0,0 0 0,0 0 0,-6 4 0,-1-1-107,3-1-130,0 0-1,0 1 0,0 0 0,1 1 0,-1-1 0,1 1 0,0 1 1,1-1-1,-1 1 0,1 0 0,0 0 0,1 0 0,-1 1 1,1-1-1,0 1 0,1 0 0,0 1 0,0-1 0,1 0 0,-1 1 1,0 9-1,3-12-9,0-1 1,0 0-1,0 1 1,1-1-1,-1 0 1,1 1-1,0-1 1,1 0-1,-1 0 1,3 5-1,-3-7 46,0 1-1,1 0 1,-1 0-1,1-1 1,0 1 0,0-1-1,0 1 1,0-1-1,1 0 1,-1 0 0,0 0-1,1 0 1,-1 0-1,5 2 1,-5-4-32,0 1 1,0-1-1,-1 0 1,1 0-1,0 0 0,0 0 1,0 0-1,0 0 1,0 0-1,0-1 0,-1 1 1,1 0-1,0-1 1,0 0-1,0 1 0,-1-1 1,1 0-1,0 0 1,-1 0-1,1 0 0,-1 0 1,1-1-1,-1 1 1,0 0-1,1-1 0,1-1 1,4-6 36,-1 0 0,1 0 1,5-12-1,36-76 194,-32 64-174,-3-3 220,-13 36-328,0 0 1,0 0-1,0 0 0,0 0 0,0 0 0,-1 0 1,1 0-1,0-1 0,0 1 0,0 0 0,0 0 1,0 0-1,0 0 0,0 0 0,0 0 0,0 0 1,0 0-1,-4 10 5,-8 46 94,7-37 3,-5 28 0,5 3-23,-25 152 456,21-153-410,2-10 11,-18 56 1,22-84-29,-1 0 0,-1 0 1,0 0-1,0-1 0,-12 17 0,16-25-88,-1 0 0,1 0 0,-1-1 0,1 1 0,-1 0 0,0-1 0,0 0 0,0 1 0,0-1 0,0 0 0,0 0 0,0 0 0,0 0 0,0 0 0,0-1 0,-1 1 0,1-1 0,0 1 0,0-1 0,-1 0 0,1 0 0,0 0 0,-1 0 0,1 0 0,0-1 0,-1 1 0,1 0 0,0-1 0,0 0 0,0 0 1,0 0-1,-1 0 0,1 0 0,-3-2 0,1 1-91,1 0 1,0 0 0,0-1 0,0 1 0,0-1 0,0 1-1,0-1 1,1 0 0,0 0 0,-1 0 0,1 0 0,0-1 0,0 1-1,1 0 1,-1-1 0,-1-3 0,3 4 62,-1 0-1,1 0 1,0 0 0,0 1-1,0-1 1,0 0-1,0 0 1,1 0 0,-1 0-1,1 1 1,0-1 0,0 0-1,0 1 1,0-1 0,0 0-1,1 1 1,-1 0 0,1-1-1,-1 1 1,1 0 0,4-5-1,13-10 15,2 0-1,38-24 0,-33 23 103,21-17 477,74-74 0,-114 101-540,53-52 205,20-20 252,-21 32-394,-35 29 55,-1 0 1,28-31 0,-44 43-362,-4 7 145,-4 14 131,-2-1-80,-1 31 100,2 68-1,2-69-181,0-34 126,0-1 0,0 0 0,1 1 1,0-1-1,0 0 0,1 0 1,3 9-1,-5-16-25,1-1-1,-1 1 1,0 0-1,1-1 1,-1 1-1,1 0 1,0-1-1,-1 1 1,1-1-1,-1 1 0,1-1 1,0 1-1,-1-1 1,1 1-1,0-1 1,0 0-1,-1 1 1,1-1-1,0 0 1,0 0-1,-1 0 1,1 1-1,0-1 1,0 0-1,0 0 1,-1 0-1,1 0 1,0 0-1,0-1 1,0 1-1,-1 0 1,1 0-1,0 0 1,0-1-1,0 1 1,-1 0-1,1-1 1,0 1-1,-1-1 1,1 1-1,0-1 0,-1 1 1,1-1-1,6-4 25,-1 0-1,0 0 1,8-10-1,-9 9-49,24-27 49,26-39 1,17-19 95,-64 84-219,-2 7-100,-5 2 167,0-1 0,-1 1 0,1-1 0,-1 1 0,1 0 1,-1-1-1,1 1 0,-1 0 0,0-1 0,0 3 0,8 56 158,3 43 68,-10-89-43,1 0 0,8 26-1,-10-40-159,0 0 1,0 0-1,1 0 0,-1 0 1,0 0-1,0 0 0,0 0 1,1 0-1,-1 0 0,0 0 1,0 0-1,0 0 0,1 0 1,-1 0-1,0 0 0,0 0 1,0 0-1,1 0 0,-1 0 1,0 0-1,0 0 0,0 0 1,0-1-1,1 1 0,-1 0 1,0 0-1,0 0 0,0 0 1,0 0-1,0 0 0,1-1 0,-1 1 1,0 0-1,0 0 0,0 0 1,0 0-1,0-1 0,0 1 1,0 0-1,0 0 0,0 0 1,0-1-1,1 1 0,9-16 83,2-7-112,-2-2-1,9-24 0,-2 2-163,37-90-302,-52 130 440,-2 7 27,0-1 1,0 0-1,0 1 1,0-1-1,0 0 1,1 1-1,-1-1 1,0 1 0,0-1-1,1 0 1,-1 1-1,0-1 1,1 1-1,-1-1 1,1 1-1,-1-1 1,1 1-1,-1-1 1,1 1 0,0-1-1,7 23-390,-7-18 433,7 20 325,-4-10-258,1-1 0,1 1 0,11 20 0,-11-25-3,0 0-1,0 0 0,13 12 0,-17-18-62,0-1 0,1 0-1,0 0 1,-1 0 0,1 0 0,0 0 0,0 0-1,0-1 1,0 0 0,0 1 0,1-1 0,-1 0-1,0-1 1,1 1 0,5 0 0,-2-1 22,0-1 1,-1 0 0,1 0-1,0-1 1,-1 1 0,1-2-1,-1 1 1,0-1-1,1 0 1,10-7 0,2-3 39,32-29 1,-38 30-77,-7 7-14,36-34 35,-38 35-44,0 0-1,-1 0 0,0-1 1,0 1-1,0-1 1,0 0-1,-1 0 1,3-5-1,-5 8-10,1 0-1,-1 0 1,0 0 0,1 0 0,-1 0-1,0 1 1,0-1 0,0 0-1,-1 0 1,1 0 0,0 0-1,-1 0 1,1 1 0,-1-1-1,1 0 1,-2-2 0,1 3 13,1 0 0,-1 1 0,0-1 0,1 0 0,-1 0-1,0 1 1,0-1 0,1 0 0,-1 1 0,0-1 0,0 1 0,0-1 0,0 1 0,0-1 0,0 1 0,0 0 0,0-1 0,0 1 0,0 0-1,0 0 1,0 0 0,0-1 0,0 1 0,0 0 0,0 1 0,0-1 0,0 0 0,0 0 0,-1 1 0,-3 0 30,1 0-1,-1 1 1,1 0 0,0-1 0,-1 2 0,1-1 0,0 0-1,1 1 1,-1 0 0,0 0 0,1 0 0,-1 0 0,1 1-1,0-1 1,0 1 0,0 0 0,1-1 0,0 2 0,-1-1-1,1 0 1,0 0 0,1 1 0,-3 7 0,3-4 27,-1 0 0,2 0 0,-1 1 0,1-1-1,0 0 1,1 0 0,0 0 0,0 1 0,1-1 0,0 0 0,0-1 0,6 14 0,-2-8-150,1 0 1,1 0-1,0 0 0,0-1 0,1-1 1,1 0-1,0 0 0,0-1 1,1 0-1,1 0 0,-1-1 0,2-1 1,-1 0-1,18 8 0,2-7-3788,-31-9 3050,1 0-1,0 0 1,0 0-1,-1 0 1,1 0-1,0 0 1,0 0-1,3-1 1,-5 1 661,0 0-1,1 0 1,-1 0 0,0-1 0,1 1-1,-1 0 1,0 0 0,0 0 0,1 0-1,-1 0 1,0 0 0,0-1 0,1 1-1,-1 0 1,0 0 0,0 0 0,0-1-1,1 1 1,-1 0 0,0 0 0,0-1-1,0 1 1,0 0 0,1 0 0,-1-1-1,0 1 1,0 0 0,0 0 0,0-1-1,0 1 1,0 0 0,0-1 0,0 1-1,0 0 1,0 0 0,0-1 0,0 1-1,0 0 1,0-1 0,0 1 0,0 0-1,0-1 1,0 1 0,0 0-1,-1 0 1,1-1 0,0 1 0,0 0-1,0 0 1,0-1 0,-1 1 0,1 0-1,-5-9-3824</inkml:trace>
</inkml:ink>
</file>

<file path=ppt/ink/ink1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27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23 8896,'-54'-23'4032,"22"27"-3520,19-4-704,9 4 0,-9 0-3584,8 7 2080</inkml:trace>
</inkml:ink>
</file>

<file path=ppt/ink/ink1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31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1116 5632,'-1'0'253,"-16"12"6614,34-19-3697,-13 6-2808,0-1 0,1 0-1,-1 0 1,0 0 0,0 0-1,0-1 1,4-3-1,1-3 13,0 0-1,-1 0 0,0-1 0,-1 0 0,0 0 1,7-13-1,27-71 884,-15 31-508,22-55 212,8-20 169,-53 134-1128,-1 0 0,1-1 1,-1 1-1,1 0 1,1 1-1,-1-1 0,0 0 1,6-3-1,-9 6-3,1 1-1,0-1 1,0 0-1,0 1 1,0-1-1,1 1 1,-1-1-1,0 1 1,0 0-1,0-1 1,0 1-1,0 0 1,1 0-1,-1 0 1,0 0-1,2 0 1,-1 0-2,-1 1 0,0-1 1,0 1-1,0 0 0,0-1 0,0 1 1,0 0-1,0 0 0,0-1 0,0 1 1,0 0-1,0 0 0,0 0 0,0 0 1,-1 0-1,1 0 0,-1 1 0,1-1 1,0 2-1,5 10 6,-2 0-1,1 0 1,-2 0 0,0 1 0,0-1-1,-1 1 1,0 16 0,-7 97-55,0-67-9,4-29 120,-6 50 330,1-58-196,6-22-187,0 0 0,-1 0 0,1-1 0,-1 1 0,1 0 1,-1 0-1,1-1 0,-1 1 0,1 0 0,-1 0 0,1-1 0,-1 1 0,0-1 1,0 1-1,1-1 0,-1 1 0,0-1 0,0 1 0,1-1 0,-1 0 1,0 1-1,0-1 0,0 0 0,0 0 0,-1 1 0,0-2-23,-1 1 1,1-1-1,-1 1 0,1-1 1,0 0-1,0 0 0,-1 0 0,1 0 1,0 0-1,0-1 0,0 1 0,0-1 1,0 1-1,0-1 0,-2-3 0,-3-2-108,1-1-1,-8-13 0,2 4-189,-14-34 1,24 48-172,3 5 135,5 7 260,-3-6 135,0 0 1,0-1-1,1 1 1,-1-1 0,0 0-1,1 0 1,0 0-1,-1 0 1,1-1-1,0 1 1,0-1 0,0 0-1,0 0 1,0-1-1,0 1 1,0-1 0,0 0-1,0 0 1,0 0-1,6-1 1,7-2 96,-1-1 0,-1 0 1,26-11-1,-40 14-138,164-76 566,-59 25-418,-23 12-160,71-30-142,-123 56 284,-26 5-277,-5 9 139,0 0 0,0 0 1,0 0-1,0 0 0,0 0 1,-1 0-1,1 0 0,0 0 0,0 0 1,0 0-1,0-1 0,0 1 0,0 0 1,-1 0-1,1 0 0,0 0 1,0 0-1,0 0 0,0 0 0,0 0 1,-1 0-1,1 0 0,0 0 0,0 0 1,0 0-1,0 0 0,0 0 1,0 1-1,-1-1 0,1 0 0,0 0 1,0 0-1,0 0 0,0 0 0,0 0 1,0 0-1,0 0 0,-1 0 1,1 0-1,0 0 0,0 1 0,0-1 1,0 0-1,0 0 0,0 0 0,0 0 1,0 0-1,0 0 0,0 1 1,0-1-1,0 0 0,-11 10-89,6-4 210,-40 31 261,27-22-201,0 0 1,-30 34 0,40-39-200,0 1 1,1 0-1,0 1 1,-9 20 0,14-27 34,0 0 0,1 0 0,-1 0 0,1 0 0,0 1 0,1-1 0,-1 0 0,1 0 0,0 0 0,0 1 1,1-1-1,-1 0 0,1 0 0,3 9 0,-4-12 10,1-1 1,-1 1 0,1-1-1,-1 1 1,1-1-1,0 0 1,0 1 0,0-1-1,-1 0 1,1 0-1,0 1 1,1-1-1,-1 0 1,0 0 0,0 0-1,0 0 1,1 0-1,-1-1 1,2 2 0,-1-2 1,-1 0 0,1 1 0,-1-1 0,0 0 1,1 0-1,-1 0 0,1 0 0,-1-1 0,0 1 1,1 0-1,-1-1 0,0 1 0,1-1 0,-1 1 1,0-1-1,1 1 0,0-2 0,3-2 13,0 1-1,-1-1 1,1 0-1,-1 0 1,0-1-1,0 1 1,0-1-1,4-8 1,11-26-207,-2 0 0,16-52 1,-8 19-79,-19 50-15,-3 12-358,-4 28 582,0 8 122,0-1-1,2 1 1,0-1 0,2 1-1,1-1 1,1 0 0,12 35-1,-15-52-40,0-1 0,1 0-1,0 0 1,0 0 0,1 0 0,7 9-1,-10-14-21,0-1-1,0 0 0,1 1 0,-1-1 0,0 0 0,1 0 1,-1 0-1,1 0 0,0 0 0,-1 0 0,1 0 0,0-1 1,0 1-1,-1 0 0,1-1 0,0 0 0,0 1 0,0-1 1,0 0-1,-1 0 0,1 0 0,0 0 0,0 0 0,0 0 1,0-1-1,0 1 0,-1-1 0,1 1 0,0-1 0,0 0 1,-1 1-1,1-1 0,2-2 0,15-9 105,0 0-1,31-28 1,33-39 36,-27 25-222,-15 17 10,-14 13 30,-1 0 1,32-40-1,-34 32 6,-3-1 0,0-1 0,-2-1 0,20-52 0,39-155-165,-77 240 148,5-26-238,-6 27 250,1-1 0,-1 1 0,0 0 0,0 0 0,1 0 0,-1-1 0,0 1 0,0 0 0,0 0 0,-1 0 0,1-1 0,0 1 0,0 0 0,-1 0 0,1 0 0,-1-2-1,-1 9-79,-95 240 131,61-163 251,-31 101 0,62-165-234,2 0 0,-1 0 0,2 0 1,1 0-1,0 0 0,1 1 0,1-1 0,1 0 0,1 0 0,1 0 0,6 21 0,-8-36-17,0 1-1,-1-1 0,2 0 0,-1 0 0,4 5 0,-6-8-18,1 0 0,-1 0 0,1-1 0,0 1 1,-1 0-1,1 0 0,0-1 0,0 1 0,-1 0 0,1-1 0,0 1 0,0-1 0,0 1 0,0-1 0,0 0 0,0 1 0,0-1 0,-1 0 0,1 1 0,0-1 0,0 0 0,0 0 0,0 0 0,0 0 0,0 0 0,0 0 0,0 0 0,0 0 0,0-1 0,0 1 0,1 0 0,2-2 8,-1-1-1,0 1 0,0 0 0,0-1 0,0 1 0,0-1 0,0 0 0,-1 0 0,3-4 0,19-33-68,-20 31 21,115-196-366,-110 182 49,-6 16 17,-5 21 359,-6 24 185,5-24-155,0-1 0,0 0 0,2 0 0,0 1 0,0-1 0,3 27-1,9 37 347,-11-76-386,0 1 0,0 0 0,1-1 0,-1 1 1,1-1-1,-1 1 0,1-1 0,1 4 0,-2-5-14,1 0 0,-1 0 0,0 1 0,0-1 0,1 0 0,-1 1 0,0-1 0,1 0 0,-1 0 0,0 1-1,1-1 1,-1 0 0,0 0 0,1 0 0,-1 0 0,0 0 0,1 1 0,-1-1 0,1 0 0,-1 0 0,0 0 0,1 0 0,-1 0 0,1 0 0,-1 0 0,0 0-1,1 0 1,-1-1 0,0 1 0,1 0 0,-1 0 0,1 0 0,-1 0 0,0 0 0,1-1 0,-1 1 0,0 0 0,1 0 0,-1-1 0,0 1 0,0 0 0,1 0 0,-1-1-1,5-5 18,-1 1 0,1-1 0,-1 0 0,-1-1 0,1 1 0,2-10 0,4-4-56,69-101-152,-36 58-552,-46 69 749,0 0-1,0 0 1,1 0 0,0 1 0,0-1-1,1 1 1,0 0 0,0-1 0,1 1-1,-1 0 1,2 10 0,0-9 1,0 0 0,0 0 0,0-1 0,1 1 0,1-1 0,-1 1 1,1-1-1,0 0 0,8 12 0,-10-17 10,1 0 1,-1 0-1,1-1 0,-1 1 1,1 0-1,0-1 0,0 1 1,0-1-1,0 1 0,0-1 1,0 0-1,0 0 1,0 0-1,1 0 0,3 1 1,-3-2 11,1 1 0,0-1 0,0 0 0,0 0 0,-1 0 0,1 0 0,0-1 1,7-1-1,3-3 10,0 0 1,-1-1-1,0 0 0,13-9 1,-21 12-62,91-57 169,-80 49-129,-2 0 1,1-1-1,24-27 1,-33 31-49,-2 4 10,-1 0 1,0 0 0,0 0 0,0 0 0,0-1 0,-1 1 0,1-1 0,-1 1 0,2-6 0,2-1-70,1-3-47,-5 13 114,-1 1 0,1-1 1,-1 1-1,1 0 0,-1 0 0,1-1 1,-1 1-1,1 0 0,-1 0 0,1 0 1,-1 0-1,1 1 0,-1-1 0,1 0 1,-1 1-1,1-1 0,-1 1 1,1-1-1,1 2 0,0 1 8,0 1 0,0-1 1,-1 1-1,1-1 0,-1 1 0,0 0 0,0 0 1,-1 0-1,1 0 0,-1 1 0,2 6 0,-1 2 15,-1 0-1,0 23 0,-1-11-11,-1-10 22,1 0 0,1-1 0,0 1 0,1 0 0,4 17-1,-2-19 23,-4-11-25,0 0 0,0 0 0,1 0 1,-1-1-1,1 1 0,-1 0 0,1 0 0,0-1 0,-1 1 1,1 0-1,0-1 0,0 1 0,0-1 0,1 0 0,-1 1 0,0-1 1,2 2-1,-2-3-3,0 1 1,0-1 0,0 0 0,0 0-1,-1 0 1,1 0 0,0 0 0,0 0-1,0 0 1,0 0 0,0 0 0,-1 0-1,1 0 1,0 0 0,0-1 0,0 1-1,-1 0 1,1-1 0,0 1 0,0 0-1,1-2 1,17-12 108,-17 13-114,67-61-214,5-3-123,-45 43 354,1 1 0,35-18 0,-63 39-51,-1-1 0,0 1-1,0-1 1,1 0-1,-1 0 1,0 1-1,0-1 1,0 0-1,0 0 1,0 0 0,0 0-1,0 0 1,0 0-1,0 0 1,0 0-1,-1-1 1,2-1-1,-15 2-296,7 2 334,1 0-1,0 1 1,0 0 0,0 0-1,0 0 1,0 1 0,0-1-1,0 1 1,1 0-1,-5 4 1,-7 7 182,-17 18 0,32-31-188,-9 10 21,0 1 1,1 0-1,-10 15 0,15-20 9,0 0 1,1 0-1,-1 1 0,1-1 0,1 1 0,-1 0 1,-1 13-1,5-3 88,-1-18-113,0 1 0,0-1-1,0 1 1,0-1 0,0 0 0,0 1 0,0-1 0,0 0 0,0 1 0,0-1-1,0 0 1,1 0 0,-1 1 0,0-1 0,0 0 0,0 1 0,0-1 0,1 0-1,-1 0 1,0 1 0,0-1 0,1 0 0,-1 0 0,0 1 0,0-1 0,1 0 0,-1 0-1,0 0 1,1 0 0,-1 1 0,0-1 0,1 0 0,-1 0 0,0 0 0,1 0-1,-1 0 1,0 0 0,1 0 0,-1 0 0,0 0 0,1 0 0,-1 0 0,0 0-1,1 0 1,-1 0 0,0 0 0,1-1 0,-1 1 0,0 0 0,1 0 0,-1 0-1,0-1 1,10-6-12,-1-1-1,0 0 1,-1 0-1,0-1 1,0 0-1,11-19 1,13-14-418,8-6 158,31-34-325,-74 87 582,0-1 1,0 1 0,0 0-1,0 0 1,1 0-1,0 0 1,0 0-1,0 0 1,0 1 0,1-1-1,0 0 1,0 1-1,1 7 1,-1 0 55,1 1 0,0-1 0,1 1 0,6 25-1,-7-37-34,0-1 0,1 1-1,-1-1 1,1 0-1,-1 1 1,1-1-1,0 1 1,-1-1-1,1 0 1,0 0-1,0 1 1,0-1 0,0 0-1,0 0 1,0 0-1,0 0 1,1 0-1,-1 0 1,0 0-1,0-1 1,1 1-1,-1 0 1,1-1 0,-1 1-1,1-1 1,-1 1-1,0-1 1,1 0-1,-1 0 1,1 0-1,0 0 1,-1 0-1,1 0 1,-1 0 0,1 0-1,-1 0 1,1-1-1,1 0 1,6-1 35,-1-1-1,0 0 1,0 0 0,-1-1 0,12-7 0,-1-1-43,1-1 0,-1-1 0,-1 0 0,-1-2 1,0 0-1,-1 0 0,0-2 0,-2 0 0,0 0 0,-1-1 0,-1-1 1,16-38-1,-4-4-38,21-97 0,-35 120 52,37-196-414,-45 232 382,-1 1-8,0-1 0,1 1 0,-1 0 0,0 0 0,0 0 0,0-1-1,-1 1 1,1 0 0,-1-3 0,1 5 18,0 0 1,0 0-1,0 0 0,0 0 0,0 0 0,0 0 0,0 0 1,0 0-1,0 0 0,0 0 0,0 0 0,0-1 1,0 1-1,-1 0 0,1 0 0,0 0 0,0 0 1,0 0-1,0 0 0,0 0 0,0 0 0,0 0 1,0 0-1,0 0 0,0 0 0,0 0 0,-1 0 1,1 0-1,0 0 0,0 0 0,0 0 0,0 0 1,0 0-1,0 0 0,0 0 0,0 0 0,0 0 1,-1 0-1,1 0 0,0 0 0,0 0 0,0 0 1,0 0-1,0 0 0,0 0 0,0 0 0,0 0 1,0 0-1,-6 6-23,-5 12 47,2 12 50,0 1-1,2-1 1,-6 54-1,6-38-10,-8 45 103,2-22 39,-6 137 1,19-206-203,3 37 198,-3-35-178,0-1-1,0 0 1,0 1-1,1-1 1,-1 0-1,1 1 1,-1-1 0,1 0-1,-1 0 1,1 1-1,0-1 1,-1 0-1,1 0 1,0 0-1,0 0 1,0 0-1,0 0 1,0 0-1,0 0 1,0 0-1,0-1 1,1 1 0,0 0-1,-1-1-12,0 1 0,0-1-1,0-1 1,0 1 0,0 0 0,0 0-1,0 0 1,-1 0 0,1-1 0,0 1 0,0 0-1,0-1 1,0 1 0,-1-1 0,1 1-1,1-1 1,15-13-69,-9 7 43,99-74-323,-97 73 277,-1 0-276,-8 10 194,-4 7 93,-9 17-55,7-14 142,-1 0 0,1 0 0,-5 20 0,9-29-18,1 0-1,-1 1 0,1-1 0,-1 0 0,1 1 0,0-1 0,1 0 0,-1 0 1,0 1-1,1-1 0,0 0 0,0 0 0,0 0 0,0 1 0,0-1 1,1 0-1,-1-1 0,1 1 0,3 4 0,-4-5-8,1-1-1,0 1 1,0 0-1,0-1 1,0 1-1,0-1 1,0 1-1,1-1 1,-1 0-1,0 0 1,1 0-1,-1-1 1,1 1-1,-1 0 1,1-1-1,-1 1 1,1-1-1,-1 0 1,1 0-1,-1 0 1,1 0-1,4-1 1,5-2-47,0 0 0,-1-1 0,19-7 0,-4 1 66,-18 7-40,77-30-71,-76 29 27,-1-1-1,0 0 1,0 0 0,0-1 0,0 0-1,-1 0 1,9-10 0,-16 16 56,0 0-1,0 0 1,0 0 0,0 0 0,0 0-1,0 0 1,0 0 0,0 0 0,-1 0-1,1 0 1,0 0 0,0 0 0,0 0 0,0 0-1,0 0 1,0 0 0,0 0 0,0 0-1,0 0 1,0 0 0,0 0 0,0 0-1,0 0 1,0 0 0,-1 0 0,1 0 0,0 0-1,0 0 1,0 0 0,0 0 0,0-1-1,0 1 1,0 0 0,0 0 0,0 0-1,0 0 1,0 0 0,0 0 0,0 0-1,0 0 1,0 0 0,0 0 0,0 0 0,0 0-1,0 0 1,0 0 0,0-1 0,0 1-1,0 0 1,0 0 0,0 0 0,0 0-1,0 0 1,0 0 0,0 0 0,0 0 0,0 0-1,0 0 1,0 0 0,0 0 0,-11 3-122,-17 9 32,22-8 135,0 1 0,0 0 0,0 0 0,1 1 0,-1 0 0,-6 9 0,10-13-33,0 2 0,0-1 0,0 0 0,0 0-1,0 1 1,1-1 0,0 1 0,-1-1 0,1 1 0,1 0-1,-1 0 1,0-1 0,1 1 0,0 0 0,0 4-1,0-6 8,1 0-1,-1-1 1,1 1-1,0 0 1,0 0 0,-1-1-1,1 1 1,0 0-1,0-1 1,1 1-1,-1-1 1,0 1-1,0-1 1,1 0-1,-1 1 1,1-1-1,-1 0 1,1 0-1,-1 0 1,1 0-1,0 0 1,0-1-1,-1 1 1,1 0-1,0-1 1,2 1-1,0 0 26,0-1-1,0 1 1,0-1-1,0 0 1,0 0-1,0 0 1,0 0-1,0-1 1,0 0-1,0 0 1,5-1-1,-2-2-27,1 0 0,-1 0 0,0-1 0,0 0 0,0 0 0,-1-1 0,0 1-1,0-1 1,6-8 0,-8 9-56,0 0 1,-1 0-1,1 0 0,-1 0 0,0-1 0,-1 1 0,1-1 0,-1 0 1,0 0-1,-1 0 0,0 0 0,2-12 0,-3 16 32,0-1 0,-1 1-1,1 0 1,0 0 0,-1 0-1,1 0 1,-1 0 0,0 0 0,0 0-1,0 0 1,0 0 0,0 0-1,0 0 1,0 0 0,-1 1 0,1-1-1,-1 1 1,1-1 0,-1 1 0,1-1-1,-1 1 1,0 0 0,0 0-1,0 0 1,0 0 0,0 0 0,-2-1-1,-5-1-54,-1 0 0,0 1-1,-1 0 1,-13-1 0,3 0 23,15 1 46,13 0 8,24-2 36,-15 3 0,47-10 136,13-1-95,-65 11-112,0 0 1,0 1-1,0 1 1,22 3-1,-31-3 44,0-1 0,0 1 0,0 0 0,0 0 0,0-1-1,0 2 1,0-1 0,0 0 0,0 0 0,0 1 0,0-1 0,-1 1 0,1-1 0,0 1-1,-1 0 1,0 0 0,1-1 0,-1 1 0,0 0 0,0 0 0,0 0 0,0 1 0,0-1-1,-1 0 1,1 0 0,-1 0 0,1 1 0,-1 3 0,1 5 91,-1 1-1,0-1 1,-1 1 0,-3 15 0,4-26-114,-24 117 258,22-110-135,2-4 166,4-9-75,-1 1-203,38-48-169,-28 39 122,0 1 0,0 1 0,1 0 0,0 1 0,1 0 0,0 1 0,19-7 0,-33 15 39,1 0 0,-1 1-1,0-1 1,1 1 0,-1 0 0,0-1 0,1 1 0,-1 0-1,1 0 1,-1 0 0,1 0 0,-1 0 0,0 0-1,1 0 1,-1 1 0,1-1 0,-1 0 0,0 1 0,1-1-1,-1 1 1,0 0 0,1-1 0,-1 1 0,0 0-1,0 0 1,0-1 0,0 1 0,0 0 0,0 0-1,0 1 1,0-1 0,0 0 0,0 0 0,0 0 0,0 3-1,3 4 30,-2-1-1,1 1 1,-1 0-1,-1 0 0,2 10 1,-1-7-39,25 115-1377,-25-120-2945,-3-10 593,0-2 1284</inkml:trace>
</inkml:ink>
</file>

<file path=ppt/ink/ink1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31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32 9632,'-22'-17'4384,"17"14"-3840,0 0 1343,10 6-1151,0-6-416,3 3-256,6-5-1279,0 5 639,-5-4-2336,4 4 1600</inkml:trace>
</inkml:ink>
</file>

<file path=ppt/ink/ink1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32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47 11456,'-5'-11'5215,"33"3"-4543,-11 4 1312,1 4-1216,24-3 1312,6-2-1184,38 2-160,-1 3-480,5-5-320,-9 5 32,-13-4-2336,-15 4 1312,-13-3-4511,-3 3 3135</inkml:trace>
</inkml:ink>
</file>

<file path=ppt/ink/ink1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33.1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21 7968,'-20'-3'2565,"20"3"-2438,0 0 0,-1 0 0,1-1 0,0 1 0,0 0 0,-1 0 0,1 0 0,0 0 0,-1 0 0,1 0 0,0 0 0,0 0 0,-1 0 0,1 0 0,0 0 0,-1 0 0,1 0 0,0 0 0,0 0 0,-1 0 0,1 0 0,0 0-1,0 0 1,-1 1 0,1-1 0,0 0 0,0 0 0,-1 0 0,1 0 0,0 1 0,0-1 0,-1 0 0,1 0 0,0 0 0,0 1 0,0-1 0,0 0 0,-1 0 0,1 1 0,0-1 0,0 1 0,0-1 77,0 1 0,0-1-1,0 0 1,1 1 0,-1-1 0,0 0-1,0 1 1,1-1 0,-1 0 0,0 1 0,0-1-1,1 0 1,-1 0 0,0 1 0,1-1-1,-1 0 1,0 0 0,1 1 0,-1-1 0,0 0-1,1 0 1,-1 0 0,1 0 0,48 9 4482,26-1-2886,-37-4-1156,91 0 393,-88-5-906,-41 1-150,1 1-1,-1-1 1,1 0 0,-1 0 0,1 0-1,-1 0 1,1 0 0,-1 0-1,1 0 1,-1 0 0,1 0-1,-1 0 1,1 0 0,-1-1-1,1 1 1,-1 0 0,1 0-1,-1 0 1,1-1 0,-1 1-1,1 0 1,-1 0 0,0-1-1,1 1 1,-1-1 0,1 1-1,-1 0 1,0-1 0,1 1-1,-1-1 1,0 1 0,0 0-1,1-1 1,-1 1 0,0-1 0,0 1-1,0-1 1,0 1 0,0-1-1,1 1 1,-1-1 0,0 1-1,0-1 1,0 1 0,0-1-1,0 1 1,-1-1 0,1 1-1,0-1 1,0 1 0,0-2-1,-1-4-74,1 6 47,0-1 0,0 0 0,0 0 0,0 0 0,-1 0 0,1 0 0,-1 0-1,1 1 1,0-1 0,-1 0 0,1 0 0,-1 1 0,0-1 0,1 0 0,-1 1 0,-1-2-1,2 2 38,0 0-1,0 0 0,0 0 1,-1 0-1,1 0 1,0 0-1,0-1 0,0 1 1,-1 0-1,1 0 0,0 0 1,0 0-1,0 0 0,0 0 1,0-1-1,-1 1 0,1 0 1,0 0-1,0 0 1,0 0-1,0-1 0,0 1 1,0 0-1,0 0 0,0 0 1,0-1-1,0 1 0,0 0 1,0 0-1,0 0 0,0-1 1,0 1-1,0 0 1,0 0-1,0 0 0,0-1 1,0 1-1,0 0 0,0 0 1,0 0-1,0-1 0,0 1 1,0 0-1,0 0 0,1 0 1,0-5-85,-1 3 62,-2 4-17,-2-6-71,8 5 101,0-1-1,-1 1 1,1-1-1,0 0 1,7-1-1,2 1 48,-3 1 59,-1 0-1,1 0 1,12 5-1,11 1 27,112 7-117,-83-13-2710,-35-1 1205</inkml:trace>
</inkml:ink>
</file>

<file path=ppt/ink/ink1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2:55.76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399 940 3808,'-27'-13'4549,"37"21"-3205,-5-5-1174,0 0 0,0 0-1,0-1 1,0 0 0,1 0 0,-1 0-1,1-1 1,0 0 0,-1 0 0,11 0-1,7 0 244,31-5 0,-33 3-205,262-40 1343,-122 14-1176,-97 18-259,363-48 254,-3 16-350,-218 21 44,-205 20-64,197-9-128,-197 9 219,-20 11 373,-14 3-424,-2-2-1,0-1 1,0-2 0,-41 5 0,-4 1-20,12 2 10,1 3 0,-93 42 0,-274 104 117,292-114 42,-424 124-93,508-163-18,48-11-66,38-9-70,83-26-40,-11 1 26,457-98-275,-171 71 297,6 22 239,-239 30-120,-152 7-56,1 0 0,-1 0 0,1 0 0,-1 0 0,1 0 0,-1 0 0,1 1 0,-1-1 0,1 1 0,-1-1 0,1 1 0,-1 0 0,3 1 0,-4-2-3,1 0-1,-1 1 0,0-1 0,0 0 0,0 1 0,1-1 0,-1 0 0,0 1 0,0-1 0,0 0 1,0 1-1,0-1 0,1 0 0,-1 1 0,0-1 0,0 0 0,0 1 0,0-1 0,0 1 1,0-1-1,0 0 0,-1 1 0,-7 12 164,0-6-108,-1 0 0,1-1-1,-1 0 1,-1-1 0,1 0 0,-18 7-1,-228 72-44,186-64-24,-867 227 276,842-225-405,-124 35-150,226-59 191,1 1 0,14-1-1,7-1 34,106-22-68,-2 0 212,333-34-389,-320 46 149,176 9 1,-297 6 591,-22-1-261,-8 1-59,-15 6-67,-1-1 0,0-1 0,-32 7 0,13-4 17,-209 48 141,-79 20 26,21 12-202,297-86-43,-1 0-33,-1 1 0,-12 1-1,18-5-236,6-2 144,9-4-10,5 0 92,0 1-1,0 0 1,1 1-1,18-2 1,28-4-2,0 3 0,0 3-1,0 3 1,1 2 0,-1 3 0,70 13 0,-127-16 33,6 1 8,0 0 0,-1 1 0,1 0 0,10 5 0,-20-7 34,1 0-1,0-1 1,-1 1 0,1 0 0,-1 0 0,1 0 0,-1 0 0,0 0-1,1 0 1,-1 0 0,0 1 0,0-1 0,0 0 0,0 1 0,0-1-1,0 1 1,0-1 0,0 1 0,-1-1 0,1 1 0,0 0 0,-1-1 0,0 1-1,1 0 1,-1-1 0,0 1 0,0 0 0,0 0 0,0-1 0,0 1-1,0 0 1,-1 2 0,0-1 7,0 0-1,0-1 1,0 1-1,0 0 1,-1-1-1,1 1 1,-1-1-1,1 1 1,-1-1-1,-3 4 1,-1-1 1,0 0 0,-1-1 0,-9 7-1,-7 1 15,0 0 0,-36 12 0,-55 12 1,66-22-36,-270 70 261,316-84-265,-12 4 42,0-1 1,-1-1-1,1 0 1,-1-1-1,-20-1 1,35 0-53,0 0-1,0 0 1,-1 0 0,1 0 0,0 0-1,-1 0 1,1 0 0,0 0 0,0 0-1,-1 0 1,1 0 0,0 0 0,-1 0 0,1 0-1,0 0 1,0-1 0,-1 1 0,1 0-1,0 0 1,0 0 0,0 0 0,-1-1-1,1 1 1,0 0 0,0 0 0,0 0-1,-1-1 1,1 1 0,0 0 0,0 0 0,0-1-1,0 1 1,0 0 0,0-1 0,6-8-160,18-9 10,10 1 59,1 1 0,69-20 1,78-10 93,-150 39-4,125-22-342,-71 14 294,-76 13 88,-5 1-7,0-1 1,0 2-1,0-1 0,0 0 0,-1 1 0,1 0 0,0 0 0,0 1 0,9 1 0,-14-2-18,0 0 0,1 0 0,-1 0 0,1 0 0,-1 0 0,0 0 0,1 1 0,-1-1 0,0 0 0,1 0 0,-1 1 0,0-1 1,1 0-1,-1 0 0,0 1 0,1-1 0,-1 0 0,0 1 0,0-1 0,1 0 0,-1 1 0,0-1 0,0 0 0,0 1 0,0-1 0,1 1 0,-1-1 0,0 0 0,0 1 0,0-1 0,0 1 0,0-1 0,0 1 0,-1 0 8,1 0-1,0 1 0,-1-1 1,0 0-1,1 0 1,-1 0-1,0 0 1,1 0-1,-1 0 1,0 0-1,-1 1 0,-4 3 31,0 0 0,-12 8-1,-4-1-42,-1-1 0,-1-1 0,-46 13 0,33-11-48,-186 55-80,112-31 245,101-35-327,25-6 138,112-23 65,16-4 8,-106 20 20,0-2-1,53-27 0,62-48 99,-1 2-37,114-37 56,-227 108-95,1-5 5,-1-1-1,-1-1 0,60-50 1,-33 23-126,109-71 27,-46 32 166,-103 70-80,-1 0-1,-1-1 1,-1-2 0,-1 0-1,-1-1 1,-1-1 0,29-51-1,-33 50-33,17-30 174,-25 44-214,13-20 1,-13 23 12,-1 0-1,0 0 1,-1-1 0,6-12 0,-3 0 26,-2 8 0,0 0 1,-2-1 0,1 0 0,-2 1 0,1-1 0,-1-16 0,-2 9-22,-1 0 1,-1 1-1,-1-1 1,-1 0 0,-12-39-1,12 47 27,1 0 1,0-1-1,-2-23 0,0-2-10,-1 18-56,5 17 48,0 1 0,0-1 0,0 0 0,0 0 0,0 0 0,1-4 0,0 6 0,-1-1-1,1 1 0,-1 0 1,1 0-1,-1-1 0,0 1 0,0 0 1,0 0-1,0 0 0,0 0 0,-1 0 1,1 0-1,-2-1 0,1 1 17,1 0-1,-1 0 1,1 0 0,0 0-1,0 0 1,0 0-1,0 0 1,0 0 0,0 0-1,0-1 1,1 1-1,-1 0 1,1-3-1,-2-6-71,2 10 53,-1-1 0,1 1-1,0 0 1,0 0 0,-1 0 0,1 0-1,0 0 1,0 0 0,0 0 0,0 0-1,0 0 1,0 0 0,1 0 0,-1 0-1,0 0 1,0 0 0,1 0 0,-1 0-1,1 0 1,-1 0 0,1 0 0,-1 0-1,1 0 1,0 0 0,-1 0 0,2 0-1,-1 0 15,0 1 0,-1 0-1,1-1 1,0 1 0,0 0-1,0 0 1,0 0-1,0 0 1,0 0 0,0 0-1,0 0 1,0 0 0,1 0-1,8 0 43,-7-1-88,3 0 10,-1-1 0,1 1 1,0 0-1,0 0 1,8 1-1,-11-2-14,-2 2 44,-1-1 1,0 1-1,1 0 0,-1 0 1,1-1-1,-1 1 1,0 0-1,1 0 1,-1-1-1,1 1 0,-1 0 1,1 0-1,-1 0 1,0 0-1,1 0 1,-1 0-1,1 0 0,-1-1 1,1 1-1,-1 1 1,1-1-1,0 0 1,2 0-247,-1 1 213,-1 0 1,1 0-1,-1 0 1,1 0 0,-1 0-1,1 0 1,-1 0-1,0 1 1,1-1 0,-1 0-1,0 1 1,0-1-1,0 1 1,1 1-1,11 26-86,-4-4 54,-2 0 1,8 41-1,-1 54 228,-4-30 122,3-13-188,-12-73-80,-1 0 1,0 0-1,0 0 0,0 0 0,-1 0 0,0 5 0,-2 14-97,8 29 173,-5-44-86,-1 0 0,1 0 0,-1 0 0,-1 0 0,-3 11 0,2-11 4,1 0 0,1 0 0,-1 0 1,1 12-1,0-18 44,1 0 1,-1-1 0,1 1-1,-1 0 1,0-1-1,1 1 1,-1 0-1,0-1 1,0 1 0,0-1-1,-1 0 1,1 1-1,-2 0 1,3-1-23,0-1 1,0 0-1,-1 0 0,1 1 1,0-1-1,0 0 0,-1 0 1,1 1-1,0-1 0,-1 0 1,1 0-1,0 0 0,-1 0 1,1 0-1,-1 0 1,1 1-1,0-1 0,-1 0 1,1 0-1,0 0 0,-1 0 1,1 0-1,-1 0 0,1-1 1,-1 1-1,1 0-2,-1-1 0,1 1 0,0-1 0,-1 1-1,1-1 1,0 0 0,-1 1 0,1-1 0,0 0 0,-1 1 0,1-1 0,0 0-1,0 1 1,0-1 0,0 0 0,0 1 0,0-1 0,0 0 0,0 1 0,0-2-1,-10-225 559,-16 44-859,20 157 194,-1 0-1,-1 1 1,-1 0 0,-24-46-1,20 49 3,2 4-60,-10-21 1,20 36 145,-1 0 0,-1 0 0,1 0 0,0 1 0,-1-1 0,1 1 0,-1 0 0,0-1 0,0 1-1,0 0 1,0 1 0,0-1 0,0 1 0,-4-2 0,2 1 3,0-1 0,0 1 0,1-1 0,-1 0 0,-5-5 0,4 2-27,-1 1 0,0 1 0,-1-1 0,1 1 0,-1 0 0,1 1 0,-1-1 0,0 2-1,-1-1 1,-8-1 0,3 1 4,0-2 0,-19-8-1,24 10 203,8 3-184,0 0 0,0 0 0,0 0 0,0-1-1,0 1 1,0 0 0,0-1 0,0 1 0,0-1 0,0 1 0,1-1 0,-2 0-1,-52-50-306,53 50 285,-1 0 0,1 0 0,-1 1 0,1-1 0,-1 1 0,1 0 0,-1-1 0,1 1 0,-1 0 0,1 0 0,-1 0 0,1 0 0,-1 0-1,1 0 1,-1 0 0,0 0 0,1 1 0,-1-1 0,1 1 0,0-1 0,-1 1 0,1 0 0,-2 0 0,-5 3-139,-1 1 1,-10 7-1,15-9 145,-36 21-21,25-15 22,1 0 0,-16 12 0,-82 59-25,78-60 204,-1-3 0,-67 25 1,79-33-121,-181 55 102,58-21-42,24-7-53,103-31-27,-1-2-1,0-1 1,0 0-1,-26-2 1,2-3 135,-77-17 1,-40-21-168,155 39-6,-120-39 38,111 35-19,0-1 1,0 0-1,1-1 0,1-1 1,-1 0-1,-12-12 0,-15-15-8,-1 3-128,40 31 115,1 1 0,-1-1 0,0 1-1,0 0 1,0 0 0,0 0-1,0 0 1,0 0 0,-1 1 0,1-1-1,-3 0 1,-30-2-263,8 0 178,18 2 88,0 0-1,-1 1 0,-9 1 1,-2-1 36,21 0 7,0-2-28,5-4-5,-1 3-11,1 1 0,-1-1 0,1 1 0,-1 0 0,1 0 1,6-1-1,5-3-100,-3 1 58,0 1-1,19-3 1,5-2 48,-17 5-331,-17 4 358,0 0 0,0-1 0,1 0 0,-1 0 0,0 0 0,5-2 0,2-1 144,-9 4-163,-1 0 0,1 0 0,-1 0 0,0 0 1,1 0-1,-1 0 0,1 0 0,-1 0 0,0 0 1,1-1-1,-1 1 0,0 0 0,1 0 0,-1 0 1,0-1-1,1 1 0,-1 0 0,0-1 0,1 1 1,-1 0-1,0 0 0,0-1 0,1 1 0,-1-1 1,0 1-1,0 0 0,0-1 0,1 1 0,-1 0 1,0-1-1,0 1 0,0-1 0,0 1 0,0 0 1,0-1-1,0 1 0,0-1 0,0 1 0,0-1 1,-22 0-20,8 2-84,1 0 0,-22 6 0,1-1 138,-23 3-78,0 3 0,1 2 0,-82 32 0,125-40-3,0 1-1,1 0 1,-1 1-1,2 1 1,-1 0-1,1 0 1,0 1-1,1 0 1,0 1 0,1 1-1,-11 16 1,-4 12 42,1 1 1,-19 52-1,27-59 98,3-9-41,-23 33 1,11-20-10,-12 17-191,19-27 61,12-20 56,0 1-1,1-1 1,-5 12 0,9-1 146,0-18-107,0 0 1,0 0-1,1 1 0,-1-1 0,0 0 1,0 0-1,0 1 0,0-1 0,-1 0 0,1 0 1,0 0-1,0 1 0,-1-1 0,1 0 1,-1 0-1,1 0 0,-1 0 0,-1 2 1,1 9-158,1-7 103,-1-3 40,1 0 1,-1 1-1,1-1 0,0 1 1,-1-1-1,1 0 0,0 1 1,1-1-1,0 5 0,1 13 88,-3 29 242,6 117-74,4-33 210,-9-125-469,0-2 37,0 0 0,0 0 0,0 0 0,1 1-1,3 9 1,0 1-10,4 30 0,-3-16-87,-3-15 233,2 6-91,-3-17-28,1 1 1,-1 0-1,-1-1 1,1 1-1,-1 10 0,3 19 12,-2-13-37,-1-19 3,1 1 1,-1-1-1,0 1 0,1-1 0,1 6 0,28 94 292,-28-94-222,15 79 287,-15-79-311,0-1-1,1 1 1,0 0 0,1-1-1,-1 0 1,1 1 0,8 10 0,-5-8-7,1-1 0,0 0 0,1-1 0,17 16 0,-20-20-47,1-1 0,0 1-1,0-2 1,0 1 0,1-1-1,0 0 1,12 3 0,60 9-15,-56-11 13,54 3 224,-55-5-242,0 0 0,0 1-1,0 1 1,28 9-1,-27-4-1,-11-5-18,-1 0 1,0 1-1,17 10 1,-2 1 28,-16-11-48,-1 1 1,0 1 0,13 10 0,-18-12 59,0-1 0,0 0-1,0-1 1,0 1 0,1-1 0,-1 0 0,1 0 0,0-1 0,0 1 0,7 1-1,4 1-1,-14-4 22,1 0 0,-1 0 0,0 0 0,0-1 1,0 1-1,6 0 0,167-5-24,-140 4 104,66-8 0,-55 4-101,-39 4 26,0 0-1,0-1 1,0 0-1,0 0 1,0-1-1,-1 1 1,1-2-1,0 1 1,13-8-1,-21 10-35,1-1 0,0 1-1,-1-1 1,1 0 0,-1 1-1,1-1 1,-1 0 0,0 1 0,1-1-1,-1 0 1,1 0 0,-1 1 0,0-1-1,0 0 1,0 0 0,1 0 0,-1 1-1,0-1 1,0 0 0,0 0 0,0 0-1,0 1 1,0-1 0,-1 0 0,1 0-1,0 0 1,0 1 0,0-1-1,-1 0 1,0-1 0,-12-23 56,-110-150-499,105 154 366,0 0 0,-2 2 0,0 0 0,-2 1 0,-38-26-1,31 26 33,0 1 0,-1 2 0,-1 0-1,-58-17 1,-265-32-289,323 61 371,-12-3 155,-44-10 0,75 13-167,0-1-1,0 0 1,1-1 0,-1 0 0,1 0-1,0-2 1,0 1 0,-11-10 0,18 13-49,1 0-1,0 0 1,0-1 0,-1 1 0,2-1 0,-1 1-1,0-1 1,1 0 0,0 0 0,0 0 0,0-1 0,0 1-1,1 0 1,-2-6 0,2 3-23,1 0 1,0 0 0,0 0-1,0 1 1,1-1-1,0 0 1,0 0-1,0 0 1,3-6-1,2-1 5,0 0-1,0 0 1,1 0 0,1 1-1,0 0 1,1 1 0,0 0-1,1 0 1,0 1-1,1 0 1,0 1 0,1 0-1,0 1 1,15-9 0,-2 3 23,1 1 1,0 1 0,1 1 0,0 2-1,1 0 1,41-7 0,-59 15-24,0 0-1,0 1 1,0 1 0,0 0 0,-1 0 0,1 0-1,0 2 1,0-1 0,0 1 0,-1 0 0,1 1 0,-1 0-1,0 1 1,0 0 0,0 0 0,0 1 0,14 11-1,29 23-159,-39-27 194,1-1 0,1 0 1,0-1-1,0-1 0,21 9 0,-9-10 84,-1 0 0,1-2-1,1-1 1,52 3 0,-54-6-45,62 3 119,1-4 1,133-14-1,-107-3-27,160-42-1,-244 49-93,0-2 0,0 0 0,-1-2 1,41-25-1,-49 24 29,0-1 0,-2 0 0,0-2 1,0 0-1,-2-1 0,19-24 0,-20 21 26,-3 4-73,0 0 0,-1 0 1,-1-2-1,-1 1 0,15-35 0,-23 46-86,1-1 1,0 1-1,0 1 0,0-1 1,1 1-1,0-1 1,10-9-1,-1 2-24,31-21 1,-35 28 46,0 1 0,0 1 0,1 0 0,0 0 0,0 1 0,17-4 0,-11 4-44,1 1-1,0 1 1,27-1-1,-36 3 72,0 1-1,0 0 1,0 0-1,0 1 1,-1 0-1,1 1 1,0 0-1,-1 0 1,0 1-1,14 8 1,-17-9-17,1-1 1,0 1-1,0-1 0,10 3 1,13 4-29,-14-5 87,-14-4 118,14-4 272,-8-1-228,-6 4-181,0 1 0,-1-1 0,1 1 0,-1-1-1,1 1 1,0-1 0,-1 1 0,1-1 0,-1 1-1,0-1 1,1 0 0,-1 1 0,1-1 0,-1 0-1,0 1 1,1-1 0,-1 0 0,0 0-1,0 1 1,0-3 0,5-22 142,-3 17-165,0-1 0,-1 1 0,0-10 0,-5 39-1198,-1 31 946,3-16 159,2 42 0,1-63 216,1 0-1,0 0 1,1 0-1,1 0 1,8 23-1,-7-20 182,-5-16-160,5-7 331,-1 0-384,0 0 0,0 0 0,0 0 0,-1-1 0,0 0 0,0 1 0,0-1 0,-1 0 1,1-1-1,1-10 0,-1 7-68,0 0-1,1 0 1,5-10 0,-3-2-368,-2 8 77,-3 38 28,3-34 800,1 1-518,-1-1 0,0 0 0,0 0 0,-1 0 1,-1 0-1,0 0 0,0-1 0,-1 1 0,0-1 0,-1 1 1,-1-18-1,-4-7-78,-1 0-1,-12-38 1,6 25 28,-2 6 74,10 32-26,0-1 0,-4-17 1,6 16-131,-1-16-396,10 40-21,-2-1 389,0 1 0,0 0 0,-1 1 1,3 15-1,9 69 169,-8-36-180,11 63 231,-16-104-38,-1 0 0,-2 34 0,0-31 0,0-18-23,-1 1 1,-1-1 0,1 0-1,-1 0 1,1 1-1,-2-1 1,1 0 0,0-1-1,-6 9 1,7-12 59,1 0-64,0-1 0,0 0 0,0 0-1,0 1 1,-1-1 0,1 0 0,0 1 0,0-1-1,0 0 1,0 0 0,-1 0 0,1 1 0,0-1 0,0 0-1,-1 0 1,1 0 0,0 1 0,0-1 0,-1 0-1,1 0 1,0 0 0,0 0 0,-1 0 0,1 0-1,0 0 1,-1 0 0,1 1 0,0-1 0,0 0 0,-1 0-1,1 0 1,0 0 0,-1-1 0,1 1 0,0 0-1,0 0 1,-1 0 0,1 0 0,0 0 0,-1 0 0,1 0-1,0 0 1,0-1 0,-1 1 0,1 0 0,0 0-1,0 0 1,0-1 0,-1 1 0,1 0 0,0 0 0,0 0-1,0-1 1,0 1 0,-1 0 0,1 0 0,0-1-1,0 1 1,0 0 0,0-1 0,0 1 0,8-120 176,-8 115-229,1 0 1,-1-1-1,1 1 1,1 0-1,-1 0 1,1 0-1,-1 0 1,5-7-1,-3 4-63,7-24 213,4-19-172,-13 47 44,0 1-1,0-1 0,0 0 1,-1 0-1,0 0 0,0-6 1,0 3-390,10 20-224,4 5 630,1 0 1,0-1-1,1-1 0,32 26 1,-35-26 851,-13-28-516,0-44-566,-10 68-411,-46 104 89,42-89 521,6-10 244,6-14-189,1 0 0,0 0 0,-1 0 0,0 1 0,1-2 0,-1 1 0,0 0 0,-1 0 0,1-1 0,0 1 0,-1-1-1,-4 4 1,7-6-1,-1 0 1,0 0-1,1 1 0,-1-1 0,0 0 0,0 0 0,1 0 0,-1 0 0,0 0 0,1 0 0,-1 0 0,0 0 0,0 0 0,1-1 0,-1 1 0,0 0 0,1 0 0,-1-1 1,0 1-1,1 0 0,-1-1 0,0 1 0,0-1 0,-13-13 260,8 5-175,0-1 0,1 0 0,0 0 1,-4-15-1,3 12-220,0 0 1,0 1-1,-1 0 1,-11-16 0,-11-17-30,27 42 112,0-1 0,-1 1 0,1 0 0,-1 0 0,0 0-1,0 1 1,0-1 0,0 0 0,0 1 0,-1 0 0,1 0-1,-1 0 1,1 0 0,-1 1 0,0-1 0,0 1 0,1 0-1,-1 0 1,0 0 0,0 1 0,0-1 0,0 1 0,0 0-1,0 0 1,0 1 0,0-1 0,0 1 0,0 0 0,0 0-1,0 0 1,-6 3 0,-19 5-20,-1-1 0,0-1 0,-36 3 0,37-5 108,-19 0-87,-77-1 0,110-4 29,-25-2 79,0-2 0,1-2 0,-77-21 0,79 18-83,-138-31 17,-78-20-339,233 54 316,0-1-1,0-1 0,1-1 1,0 0-1,0-2 1,1 0-1,1-1 1,0 0-1,0-2 1,2 0-1,-20-21 0,22 20-25,-2 1 0,0 1-1,-1 0 1,0 1 0,-35-19-1,-94-36-26,139 64 75,-3-1-31,0-1-1,-1 0 1,2 0-1,-1-1 1,-9-8-1,17 13 6,1 0-1,-1 0 1,0 0-1,1 0 1,-1 0-1,1 0 0,-1 0 1,1-1-1,-1 1 1,1 0-1,0 0 1,0-1-1,-1 1 1,1-2-1,1-23-97,0 15 83,-2 10 21,1 0-1,0 0 0,0 0 0,0 1 0,-1-1 0,1 0 0,0 0 1,-1 1-1,1-1 0,0 0 0,-1 1 0,1-1 0,-1 0 1,1 1-1,-1-1 0,0 0 0,1 1 0,-1-1 0,0 1 0,0-1 1,-17-9-72,9 6 40,6 3-2,0-1 0,0 1 0,-1 0 0,1 0 0,-1 0 0,1 0 0,-1 1 0,-6-1 0,-33 2 40,16 0-25,-40 2 228,54-7-206,12 4-24,1 0 0,-1-1 0,1 1 0,-1 0 0,1-1 0,-1 1 0,1 0 0,-1-1 1,0 1-1,1 0 0,-1 0 0,1 0 0,-1 0 0,0 0 0,1 0 0,-1 0 0,1 0 1,-1 0-1,0 0 0,1 0 0,-1 0 0,1 0 0,-1 0 0,0 0 0,1 1 0,-1-1 1,1 0-1,-1 0 0,1 1 0,-1-1 0,1 1 0,-1-1 0,1 0 0,-1 1 0,1-1 1,0 1-1,-1-1 0,1 1 0,-1-1 0,1 1 0,0-1 0,0 1 0,-1-1 0,1 1 0,0-1 1,0 1-1,0 0 0,0-1 0,-1 1 0,1 0 0,-6 21-79,2 1 0,0-1 0,1 1 0,1-1 0,1 32 0,0-9 40,18 502 120,-15-434-121,-3-62 76,-4 73 170,-22 138 0,23-243-181,-7 24-1,7-31 19,1-1-1,0 1 1,1-1 0,0 1-1,1 0 1,0 21-1,2-30 7,-1 0 0,1 0-1,0 0 1,0-1 0,1 1-1,-1 0 1,1 0 0,-1-1-1,1 1 1,0-1 0,0 1-1,0-1 1,0 0 0,0 0-1,0 0 1,1 0 0,2 2-1,0-1 37,1 1-1,0-1 1,0 1-1,0-2 1,1 1-1,11 3 1,135 28 89,91 24 69,-204-49-177,46 15-116,-74-20 47,-1 0 0,1 2-1,-1-1 1,21 15-1,-30-18 29,0 0-1,1 0 0,-1 0 0,0 0 0,0 1 0,0-1 0,0 1 0,0-1 1,-1 1-1,1 0 0,-1 0 0,0 0 0,0 0 0,0-1 0,0 2 1,0-1-1,-1 0 0,1 0 0,-1 6 0,0 2 52,-1 0 1,0-1-1,-1 1 1,-4 13-1,5-22-54,0 2 20,0 0-1,-1 0 1,0-1-1,0 1 1,-4 6-1,3-7 19,1 1-1,0 0 0,0 0 1,-3 7-1,5-10-38,0-1 0,0 0 0,0 0 1,0 0-1,0 0 0,0 0 0,0 1 0,0-1 0,0 0 0,0 0 1,0 0-1,0 0 0,0 0 0,0 1 0,0-1 0,0 0 0,0 0 1,0 0-1,0 0 0,0 0 0,0 0 0,0 1 0,1-1 0,-1 0 0,0 0 1,0 0-1,0 0 0,0 0 0,0 0 0,0 0 0,0 0 0,1 1 1,-1-1-1,0 0 0,0 0 0,0 0 0,0 0 0,0 0 0,1 0 0,-1 0 1,0 0-1,0 0 0,0 0 0,0 0 0,0 0 0,1 0 0,-1 0 1,13-2 110,13-8 114,-17 5-256,0 1 0,1 0 0,0 1 0,0 0 0,0 0 0,0 1 0,0 0 0,0 1 0,15 0 0,-23 1-10,-3 17-65,0-13 113,-2 0 0,1-1 1,0 1-1,-1-1 0,0 1 0,1-1 0,-1 0 0,-1 0 1,-4 4-1,-5 6 1,1-2-7,-23 17 0,23-19 0,0 1 0,-15 15 0,10-9 80,16-16-122,7-1 104,-1-1 1,0 1-1,0-1 1,0-1-1,0 1 1,0-1-1,0 0 1,0 0 0,6-6-1,-1 2-79,1 1-19,0 1 0,1 0 0,0 0 0,0 1 0,0 1 0,0 0 0,25-3 0,-22 4-66,-14 2 81,1-1 0,-1 1-1,1 0 1,0 0 0,-1 1-1,1-1 1,-1 0 0,1 0-1,-1 1 1,1-1 0,-1 1-1,3 0 1,-4 0 28,0-1 0,0 1 0,0-1-1,0 0 1,0 1 0,0-1 0,-1 1 0,1-1 0,0 1-1,0-1 1,0 0 0,0 1 0,-1-1 0,1 1 0,0-1-1,0 0 1,0 1 0,-1-1 0,1 0 0,0 1 0,-1-1 0,1 0-1,-1 1 1,1-1 0,-5 5 0,-1 0 1,0 0-1,0-1 0,-1 0 1,1 0-1,-1 0 1,-12 4-1,-2 0-1679,-29 7 0</inkml:trace>
</inkml:ink>
</file>

<file path=ppt/ink/ink1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0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119 94 1472,'10'-8'3392,"-10"1"-416,9 3-955,-6 1-1656,-3 3-357,0 0 1,0 0-1,0 0 0,0 0 1,0 0-1,0 0 0,0 0 0,0 1 1,0-1-1,0 0 0,0 0 1,0 0-1,0 0 0,0 0 0,0 0 1,0 0-1,0 0 0,0 0 1,0 0-1,0 0 0,0 0 1,0 0-1,0 0 0,0 0 0,0 0 1,0 0-1,0 0 0,0 0 1,0 0-1,0 0 0,0 0 1,0 0-1,0 0 0,1 0 0,-1 0 1,0 0-1,0 0 0,0 0 1,0 0-1,0 0 0,0 0 0,0 0 1,0 0-1,0 0 0,0 0 1,0 1 295,-6 7 501,-37 141 1942,21-10-2035,2-11-502,14-96-117,-10 43 49,13-67-145,0 2 121,0 1 0,0 0 0,-2 21 0,6-26-94,-1-6-11,0 0 0,0 0 0,0 0 0,0 1 0,0-1 0,0 0 0,0 0 0,0 0-1,0 1 1,0-1 0,0 0 0,0 0 0,0 0 0,0 1 0,0-1 0,0 0 0,0 0 0,0 0 0,0 1 0,-1-1-1,1 0 1,0 0 0,0 0 0,0 0 0,0 1 0,0-1 0,-1 0 0,1 0 0,0 0 0,0 0 0,-1 0-1,-2 7 1002,3-16-412,-3-33-30,1 31-575,1 1 0,1-1 0,1-18 0,0-71 227,2 48-252,1 1 0,3 0 0,19-69 0,-20 101-43,2 0-1,0 0 0,2 0 1,0 1-1,0 1 0,2-1 1,0 2-1,17-17 0,-27 30 63,1 0 0,0 1 0,-1-1 1,1 1-1,0 0 0,1 0 0,-1 0 0,0 0 0,1 0 0,-1 1 0,1 0 0,-1 0 1,1 0-1,-1 0 0,1 0 0,0 0 0,0 1 0,-1 0 0,1 0 0,0 0 0,0 0 1,-1 1-1,1-1 0,0 1 0,-1 0 0,1 0 0,0 1 0,-1-1 0,1 1 0,-1-1 1,0 1-1,4 3 0,-3-2 44,0-1 0,-1 2-1,0-1 1,1 0 0,-1 1 0,0-1 0,0 1 0,-1 0 0,1 0 0,-1 0-1,3 8 1,-4-9 0,0 0 1,-1 1-1,1-1 0,-1 0 0,0 1 0,0-1 0,0 0 0,0 1 0,0-1 0,-1 0 1,0 1-1,0-1 0,0 0 0,0 0 0,0 0 0,0 0 0,-3 3 0,-1 3-1,-2-1 1,1 1-1,-1-2 0,0 1 0,-1-1 0,0 0 0,0 0 0,0-1 0,-1 0 0,0-1 0,0 0 0,-12 5 0,11-6 48,0-1-1,-1 0 0,1 0 1,-21 2-1,-2-4-2493</inkml:trace>
</inkml:ink>
</file>

<file path=ppt/ink/ink1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36.5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2720,'0'0'45,"0"-1"0,1 1 0,-1-1 0,0 1 0,1-1 0,-1 1 0,0 0 0,1-1 0,-1 1 0,1 0 0,-1-1 0,0 1 1,1 0-1,-1 0 0,1 0 0,-1-1 0,1 1 0,-1 0 0,1 0 0,-1 0 0,1 0 0,-1 0 0,1 0 0,-1 0 0,1 0 0,-1 0 0,1 0 0,-1 0 0,1 0 0,-1 0 0,1 0 0,-1 0 0,1 1 0,0-1 0,23 6 827,111 40 1976,-109-35-2292,-1 1 0,0 1 0,24 17 0,-41-23-385,0-1 0,0 1 1,-1 0-1,0 0 0,0 1 0,-1 0 1,0 1-1,0-1 0,-1 1 1,7 15-1,-6-9 60,-1 0 0,0 1-1,-1-1 1,-1 1 0,3 30 0,-6-34-182,1 0 0,-2-1 1,1 1-1,-2 0 0,0 0 0,0-1 1,-1 1-1,0-1 0,-1 0 0,0 0 1,-1 0-1,0-1 0,-1 1 0,0-1 1,0-1-1,-15 18 0,-2-2 133,-41 36 0,-35 21 265,63-52-234,-47 38 97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2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232 76 2976,'0'-2'176,"0"0"0,-1 0 0,1 0 0,0 1 0,0-1 0,0 0 1,1 0-1,-1 0 0,0 1 0,1-1 0,-1 0 0,1 0 0,-1 1 0,1-1 0,0 1 0,0-1 0,0 0 0,0 1 1,0-1-1,0 1 0,2-2 0,8-15 1896,-9 11-1682,3-4 2120,-3 27-1047,-3 11-983,-1 0 0,-2-1 0,0 0 0,-15 47 0,-46 99 1032,47-127-1280,-11 26 113,-47 123 152,30-73 522,60-177-12229,-2 20 7930</inkml:trace>
</inkml:ink>
</file>

<file path=ppt/ink/ink1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17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33 2080,'1'-1'109,"-1"1"-80,0 0 0,0 0 0,0 0-1,0 0 1,0 0 0,-1 0 0,1 0-1,0 0 1,0 0 0,0 0 0,0 0-1,0-1 1,0 1 0,0 0 0,0 0-1,0 0 1,0 0 0,0 0 0,0 0-1,0 0 1,0 0 0,0 0 0,0 0-1,0 0 1,0-1 0,0 1 0,0 0-1,0 0 1,0 0 0,0 0 0,0 0-1,0 0 1,0 0 0,0 0 0,0 0-1,0-1 1,2-4 3684,-1 3-3346,-1 1 1,1-1-1,0 1 0,0-1 1,-1 1-1,1-1 1,-1 0-1,1 1 0,-1-4 1,0 5-352,0 0 0,0 0 1,0 0-1,0 0 0,0-1 1,0 1-1,0 0 0,0 0 1,0 0-1,0 0 0,0-1 1,0 1-1,0 0 0,0 0 0,0 0 1,0 0-1,1-1 0,-1 1 1,0 0-1,0 0 0,0 0 1,0 0-1,0 0 0,0 0 1,0-1-1,0 1 0,1 0 1,-1 0-1,0 0 0,0 0 1,0 0-1,0 0 0,0 0 1,1 0-1,-1 0 0,0 0 1,0-1-1,0 1 0,0 0 0,1 0 1,-1 0-1,0 0 0,0 0 1,0 0-1,0 0 0,1 0 1,-1 0-1,0 1 0,0-1 529,-8 10-252,4-3-126,1 1 0,0 0 0,0 0 0,1 0 0,0 0 0,0 0 0,0 16 0,3 63 345,1-35-83,-2 147 275,0-189-551,0 1 0,1-1 1,0-1-1,1 1 0,0 0 0,4 10 0,-5-18 92,-1-10-6180,0 4 3839</inkml:trace>
</inkml:ink>
</file>

<file path=ppt/ink/ink1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18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341 1 3904,'0'0'1253,"0"0"-1144,1 0 0,-1 0 0,0 1 0,1-1 0,-1 0 0,0 1 0,0-1-1,1 1 1,-1-1 0,0 0 0,0 1 0,0-1 0,1 1 0,-1-1 0,0 0 0,0 1 0,0-1 0,0 2-1,-8 8 652,-1 1-1,0-1 1,0 0-1,-1-1 0,-12 9 1,-1 2-341,-139 127 1496,77-67-571,83-78-1262,1-2-65,1 0 0,0 0 0,-1 1 1,1-1-1,0 0 0,-1 1 0,1-1 0,0 0 0,-1 1 0,1-1 0,0 0 0,0 1 0,-1-1 0,1 1 0,0-1 0,0 0 0,0 1 0,0-1 0,0 1 0,0-1 0,-1 1 0,1 0 1,1-1 14,-1 0 0,0 0 0,1 1 0,-1-1 0,1 0 0,-1 0 0,1 0 1,-1 0-1,0 0 0,1 0 0,-1 0 0,1 0 0,-1 0 0,0 0 0,1 0 1,-1 0-1,1 0 0,-1 0 0,1 0 0,0 0 0,-1 0 51,26-5 611,0-1 0,48-18 0,-43 12-501,40-8 1,-48 15-178,36-6 16,-51 10-51,0 0-1,-1 1 1,1 0-1,0 0 0,10 2 1,-15-2-116,0 1 1,0 0 0,0 0-1,1 0 1,-1 1-1,0-1 1,-1 1-1,1-1 1,3 3 0,11 13-3530,-3-1 1163</inkml:trace>
</inkml:ink>
</file>

<file path=ppt/ink/ink1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45.4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2304,'30'2'2575,"-24"-1"-2307,0-1 0,0 1 0,0-1 0,0 0 0,0 0 0,0-1 0,0 0 0,0 0 0,-1 0 0,1-1 0,0 0-1,10-5 1,-9 3-105,-1 1-9,-1-1 1,0 1-1,1-1 0,-1 0 0,0-1 1,5-6-1,-7 8-79,0-1-1,0 0 1,0 0 0,0 0-1,-1-1 1,3-7 0,-4 9-47,0 0 0,0 0 0,-1 0 0,0 0 0,1-1 0,-1 1 0,-1 0 0,1 0 0,0-1 0,-1 1 0,0-4 0,0 4-41,0 1 1,1 0 0,-1 0 0,0-1-1,0 1 1,0 0 0,0 0 0,0 0-1,0 0 1,-4-3 0,4 4 7,1 1 0,-1-1 0,0 0 0,0 1 0,0-1 1,0 1-1,0 0 0,0-1 0,0 1 0,0 0 0,0 0 0,0 0 0,0-1 0,-1 1 1,1 0-1,0 0 0,0 0 0,0 1 0,0-1 0,0 0 0,0 0 0,0 1 1,0-1-1,0 0 0,0 1 0,-2 0 0,-3 2-44,0 0 0,0 1 0,1-1 0,-1 1 1,1 0-1,-1 1 0,1-1 0,0 1 0,1 0 0,-1 0 0,-5 10 0,8-12 88,0 0 0,1 1 0,-1-1 0,1 0 0,0 1 0,0-1 0,0 1-1,0-1 1,1 1 0,-1 0 0,1-1 0,0 1 0,0 0 0,0-1 0,1 1 0,-1 0-1,1-1 1,0 1 0,0-1 0,0 1 0,0-1 0,1 0 0,2 4 0,2 7 101,-5-12-114,0 1 1,0-1-1,1 0 1,-1 1-1,1-1 1,2 4-1,-1-3 81,0 0 1,1 0-1,-1 0 1,1 0-1,-1 0 1,9 4-1,-11-6-51,1-1-1,0 1 1,1 0 0,-1-1 0,0 1-1,0-1 1,0 0 0,0 0-1,0 0 1,0 0 0,0 0-1,0 0 1,1-1 0,-1 1 0,0 0-1,0-1 1,2-1 0,4-2 100,0 0 1,0-1 0,0 0-1,-1-1 1,0 1 0,0-1-1,11-14 1,-9 11-174,0 0-1,1 0 1,14-10 0,18-10-90,-29 19 62,0 0 0,1 1 1,0 1-1,23-11 0,-35 19 59,-1-1 0,1 0 0,-1 1 0,1 0 0,-1-1 0,1 1 0,0 0 0,-1 0 0,1 0 0,-1 0 0,1 0 0,-1 0 0,1 0 0,0 1 0,-1-1 0,3 1 0,-3 0-5,0-1 1,0 1-1,0 0 1,0 0 0,0-1-1,-1 1 1,1 0-1,0 0 1,-1 0 0,1 0-1,0 0 1,-1-1-1,1 1 1,-1 0 0,0 1-1,1-1 1,-1 0-1,1 1 1,-1 2-8,0-1 0,1 1 0,-1 0 1,0-1-1,-1 1 0,1 0 0,-1-1 0,0 1 0,0-1 0,0 1 1,0-1-1,-3 6 0,-7 15 133,7-15 52,0-1-1,0 0 0,-8 11 0,12-19-178,0 0 0,0 0 0,0 0 0,0 0 0,0 0 0,0 0 0,0 0 0,0 0 0,0 0 0,0 0 0,0 0 1,1 0-1,-1 0 0,0 0 0,0 0 0,0 0 0,0 0 0,0 0 0,0 0 0,0 0 0,0 0 0,0 0 0,0 0 0,0 0 0,0 0 0,0 0 0,0 0 0,1 0 0,-1 0 1,0 0-1,0 0 0,0 0 0,0 1 0,0-1 0,0 0 0,0 0 0,0 0 0,0 0 0,0 0 0,0 0 0,0 0 0,0 0 0,0 0 0,0 0 0,0 0 0,0 0 0,0 0 1,0 1-1,0-1 0,0 0 0,0 0 0,0 0 0,0 0 0,0 0 0,0 0 0,0 0 0,0 0 0,0 0 0,0 0 0,0 0 0,12-3 320,19-10-48,165-97-184,-180 99-70,-14 9-59,0 0 0,0 0 0,0 1-1,0 0 1,0-1 0,1 1 0,-1 0-1,0 0 1,1 0 0,-1 0 0,1 0-1,3 0 1,-6 1 15,1 1-1,-1-1 1,1 0 0,-1 1-1,0-1 1,1 1 0,-1-1-1,1 1 1,-1-1 0,0 1-1,0-1 1,1 1 0,-1 0-1,0-1 1,0 1 0,0-1-1,1 1 1,-1-1 0,0 1-1,0 0 1,0-1 0,0 1-1,0 0 1,0 2-22,6 49 92,-4-35-76,4 25 1,-4-36 74,-1-1 1,1 1 0,0 0-1,1-1 1,-1 1 0,1-1-1,0 0 1,4 6 0,-5-9-42,0 0 0,-1 0 0,1 0 0,0 0 0,0 0 0,0-1 0,0 1 0,0 0 0,0-1 0,0 0 0,1 1 1,-1-1-1,1 0 0,-1 0 0,5 1 0,-4-2 26,-1 0 0,1 0 0,0 0 0,-1-1-1,1 1 1,0-1 0,-1 0 0,1 1 0,-1-1 0,0 0 0,1-1 0,-1 1 0,1 0 0,-1-1 0,3-2 0,2-1 28,-1 0 1,0-1-1,0 0 1,0 0-1,-1-1 1,9-13-1,-11 16-63,-1 0 0,0 0 0,0 0 0,0 0-1,0 0 1,-1-1 0,0 1 0,0-1 0,0 1-1,0-1 1,-1 1 0,1-1 0,-1 0 0,-1-5-1,1 8-5,-1 0 0,1-1 0,-1 1 0,0 0 0,1 0 0,-1 0-1,0 0 1,0 0 0,0 0 0,-1 0 0,1 0 0,0 0-1,-3-2 1,3 4-5,1-1-1,-1 1 1,0-1-1,0 1 0,-1-1 1,1 1-1,0 0 1,0-1-1,0 1 1,0 0-1,0 0 0,0 0 1,0 0-1,0 0 1,0 0-1,-1 0 1,1 0-1,0 1 0,0-1 1,0 0-1,0 1 1,0-1-1,0 0 0,0 1 1,0-1-1,0 1 1,0 0-1,0-1 1,1 1-1,-1 0 0,-1 1 1,-7 4-73,0 1-1,1 1 1,0-1 0,0 1 0,1 1-1,-8 11 1,13-18 77,0 1-1,1 0 0,-1 0 0,1 0 1,0 0-1,0 1 0,0-1 0,0 0 1,1 0-1,-1 1 0,1-1 1,0 0-1,0 1 0,0-1 0,0 0 1,1 0-1,0 1 0,-1-1 1,1 0-1,0 0 0,0 0 0,1 0 1,-1 0-1,0 0 0,4 5 1,-3-5 33,0-1 1,0 1 0,0 0 0,1-1 0,-1 0 0,1 1 0,-1-1 0,1 0 0,0 0 0,0 0-1,0-1 1,0 1 0,0-1 0,0 0 0,0 0 0,0 0 0,1 0 0,-1 0 0,0-1 0,1 1-1,-1-1 1,1 0 0,-1 0 0,4-1 0,0 0 7,1 0-1,-1-1 1,0 0-1,0 0 1,0-1-1,0 1 1,0-2-1,-1 1 1,1-1-1,7-6 1,66-44 150,-43 30-240,45-38-1,-51 36-130,-33 28 161,1 0 0,0 1 0,0-1 0,-1 0 0,1 0 0,0 1 0,0 2 0,-8 15 38,4-12-13,-1 0 0,2 0-1,-1 1 1,-4 14 0,8-18-1,0-1-1,0 1 1,0 0 0,0 0 0,1 0 0,0 0-1,0 0 1,0-1 0,1 1 0,-1 0-1,3 5 1,-2-5 5,0 0 0,1-1 0,-1 1 0,1-1 0,0 1 0,0-1 0,1 0 0,-1 0 0,6 5 0,-7-7 20,1-1 1,0 1-1,0-1 1,0 1-1,0-1 1,0 0-1,0 0 1,0 0 0,0 0-1,1 0 1,-1 0-1,0-1 1,1 1-1,-1-1 1,0 0-1,1 0 1,-1 1-1,0-1 1,1-1-1,2 1 1,17-5 59,-1 0 0,1-1-1,-2-2 1,1 0 0,20-11 0,-12 6 5,58-34-76,-68 35-16,-13 9 26,0 0 0,-1-1-1,0 0 1,0 0 0,0 0-1,0 0 1,4-7 0,-6 4-112,-9 6-113,-10 7-23,15-5 239,-15 6-32,1 2-1,0 0 0,0 0 1,0 2-1,2 0 0,-1 0 1,-11 15-1,22-23-3,0 1 0,0 1 0,0-1 0,1 0 0,0 1 0,0-1 1,0 1-1,0 0 0,1-1 0,0 1 0,0 0 0,-1 9 0,2-13 30,0 1 0,0 0 1,0 0-1,0 0 0,0 0 1,0 0-1,0-1 0,1 1 0,-1 0 1,1 0-1,-1-1 0,1 1 1,0 0-1,0 0 0,0-1 0,0 1 1,0-1-1,0 1 0,0-1 1,0 1-1,1-1 0,-1 0 0,0 0 1,1 0-1,-1 0 0,1 0 1,0 0-1,-1 0 0,1 0 0,0 0 1,-1-1-1,1 1 0,0-1 1,0 1-1,0-1 0,1 1 0,0-2 33,0 1 0,0 0-1,0-1 1,0 1 0,-1-1-1,1 0 1,0 0 0,0 0-1,-1 0 1,1 0 0,-1-1-1,1 1 1,-1-1 0,0 0-1,1 1 1,-1-1 0,3-5-1,6-4 80,-2 0 0,10-14-1,-17 21-100,3-2-34,-1-1-1,0 0 1,0 0 0,-1 0 0,0-1-1,0 1 1,-1-1 0,0 0 0,0 1-1,-1-1 1,1 0 0,-2 0 0,0-12-1,0 20 7,0 0-1,0 0 0,0 0 0,0 0 1,0 1-1,0-1 0,0 0 0,0 0 1,0 0-1,0 0 0,0 0 0,0 0 1,-1 0-1,1 0 0,0 0 0,0 0 0,0 0 1,0 0-1,0 0 0,0 0 0,0 0 1,0 0-1,0 0 0,0 0 0,0 0 1,0 0-1,-1 0 0,1 0 0,0 0 0,0 0 1,0-1-1,0 1 0,0 0 0,0 0 1,0 0-1,0 0 0,0 0 0,0 0 1,0 0-1,0 0 0,0 0 0,0 0 1,0 0-1,0 0 0,-1 0 0,1 0 0,0-1 1,0 1-1,0 0 0,0 0 0,0 0 1,0 0-1,0 0 0,0 0 0,0 0 1,0 0-1,0 0 0,0 0 0,0 0 1,0-1-1,0 1 0,1 0 0,-8 10-94,-5 14 34,3 7 19,2 1 0,0-1 0,-3 61 0,1-8-28,1-23 137,-12 65 28,20-123-56,-1-1-1,0 1 1,1-1-1,-1 1 0,-1-1 1,1 0-1,0 0 1,0 1-1,-1-1 0,1 0 1,-1 0-1,0 0 1,1-1-1,-1 1 0,0 0 1,0-1-1,0 1 1,0-1-1,-1 0 0,1 1 1,0-1-1,-1 0 1,1 0-1,0-1 0,-1 1 1,1 0-1,-1-1 1,1 0-1,-1 1 0,1-1 1,-1 0-1,0 0 1,1-1-1,-1 1 0,1 0 1,-1-1-1,1 0 1,0 1-1,-1-1 0,-4-2 1,-2-1 4,0-1 0,0 1 0,1-1 0,-12-9 0,18 13-34,0-1-1,0 0 0,0 1 1,1-1-1,-1 0 0,0 0 1,1 0-1,0 0 0,-1 0 1,1 0-1,0 0 0,0-1 1,0 1-1,0 0 0,1-1 1,-1 1-1,1-1 0,-1 1 1,1 0-1,0-1 0,0 1 1,0-1-1,0-2 0,3-4 13,-1-1 0,1 1 0,1 0 0,0 1 0,0-1 0,0 1 0,12-16 0,-5 10-32,1-1 0,0 1 0,16-13 0,13-11 21,-16 14-65,30-22-1,19-16 185,-4 2-224,-53 46 118,17-18-1,-34 32-16,2-1 9,-1 0-1,0-1 1,0 1 0,1 0 0,-1-1 0,0 1 0,0-1 0,0 1 0,0-1 0,0 1-1,-1-1 1,1 0 0,-1 1 0,1-1 0,0-2 0,4 2-90,-4 3-195,-3 5 44,0-1 277,1 0 0,0 0 0,0-1 0,0 1 0,0 0 0,1 0 0,0 0 0,0 0 0,0 0 0,2 7 0,-1 10-306,-1-20 279,0-1-1,0 1 1,0-1 0,0 1 0,1-1 0,-1 1 0,1-1 0,-1 0-1,1 1 1,-1-1 0,1 1 0,0-1 0,0 0 0,-1 0-1,1 1 1,0-1 0,0 0 0,0 0 0,1 0 0,-1 0-1,0 0 1,0 0 0,0 0 0,1-1 0,-1 1 0,0 0-1,1-1 1,-1 1 0,1-1 0,-1 1 0,1-1 0,-1 0-1,1 0 1,-1 1 0,1-1 0,-1 0 0,1 0 0,-1-1 0,1 1-1,-1 0 1,1 0 0,-1-1 0,0 1 0,1-1 0,2 0-1,4-4 57,0 0-1,0 0 0,-1-1 1,1 0-1,11-12 0,12-10 15,-14 15-104,-3 2-51,0 0 0,22-11 0,-73 73-320,21-25 360,1 1-1,-14 32 1,-17 61-32,0 0 141,38-100-2,-2 0 0,-1 0 1,-13 20-1,22-37-24,-1 0 0,1 0-1,0 0 1,-1-1 0,0 1 0,-3 2-1,5-4-37,0-1 0,0 1 0,0-1 0,0 0-1,0 1 1,0-1 0,1 0 0,-1 0-1,0 1 1,0-1 0,0 0 0,0 0 0,0 0-1,0 0 1,0 0 0,0 0 0,0-1 0,0 1-1,0 0 1,0 0 0,0-1 0,0 1 0,1 0-1,-1-1 1,0 1 0,0-1 0,0 1 0,1-1-1,-1 0 1,0 1 0,0-2 0,-2 0-2,1-1 1,-1 0-1,1 0 1,0 0 0,0 0-1,0 0 1,1-1-1,-1 1 1,1 0-1,0-1 1,-1 1-1,2-1 1,-1 1 0,0-1-1,1 0 1,-1 1-1,1-1 1,1-7-1,0-1-34,1-1-1,1 1 0,0 0 1,5-14-1,-6 20 39,1 0 1,0 1-1,0-1 1,1 1-1,-1-1 0,1 1 1,0 0-1,1 1 1,-1-1-1,7-4 0,0 0-47,0 1-1,0 1 1,21-11-1,-17 12 42,1 1 0,-1 0-1,1 1 1,0 1-1,0 1 1,0 0-1,22 1 1,27-4 144,-51 3-821,24-8-1,-29 10-256</inkml:trace>
</inkml:ink>
</file>

<file path=ppt/ink/ink1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47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1 260 2496,'0'0'6362,"17"-1"-3738,-14 0-2485,0 0 0,0-1 0,0 1-1,-1-1 1,1 0 0,0 0 0,-1 0 0,1 0-1,-1 0 1,1-1 0,-1 1 0,0-1-1,0 0 1,0 1 0,2-5 0,9-11 350,34-29 199,1 2 0,66-46 0,-91 71-635,-22 20-10,-11 8-427,10-7 381,-5 4 20,0 0 0,1 1 0,0-1 0,1 1 0,-1 0 0,1 0 0,-4 9 0,1 1-40,1 1 1,-6 33 0,10-45 67,0-1 0,1 1 0,0 0 0,0-1 0,0 1 0,0 0 0,1-1 0,0 1 0,0-1 0,0 1 0,1-1 0,-1 0 0,1 1 0,0-1 0,0 0 0,4 5 0,-4-7 17,-1-1 0,1 1 0,0-1 0,0 0 0,0 1 0,0-1 0,-1 0 0,2 0 0,-1 0-1,0-1 1,0 1 0,0 0 0,0-1 0,0 1 0,1-1 0,-1 0 0,0 0 0,0 0-1,0 0 1,1 0 0,1-1 0,6 0 143,0-1 0,0 0 0,11-5 0,-10 2-153,0 0-1,0-1 1,-1 0 0,0-1 0,0 0-1,12-11 1,15-11 87,-22 17-136,18-17-1,-5 3 46,-19 16-85,-8 8-3,0 0 0,0 1 0,0-1 0,0 1 0,1 0 0,-1-1 0,0 1 0,1 0 0,1-1 0,-3 22 61,0-9 44,-2-1-1,1 1 0,-6 17 1,0 0 67,3-17-113,0 2 337,6-13-115,4-6 1,20-25 29,-14 17-267,0 0 0,23-21 0,-28 29 44,1-1-577,-8 7 525,0 0 0,0 0 0,1 0 1,-1 0-1,0 0 0,1 0 1,-1 1-1,0-1 0,0 0 0,1 0 1,-1 0-1,0 0 0,1 0 1,-1 0-1,0 0 0,0 1 0,1-1 1,-1 0-1,0 0 0,0 0 0,0 0 1,1 1-1,-1-1 0,0 0 1,0 0-1,0 1 0,0-1 0,1 0 1,-1 0-1,0 1 0,0-1 1,0 0-1,0 1 0,5 10-2,-1 1-1,0 0 0,3 13 1,5 17 203,-8-28-135,9 19-55,-12-31-716</inkml:trace>
</inkml:ink>
</file>

<file path=ppt/ink/ink1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47.5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24 5824,'-49'-8'2144,"39"0"-1664,1 4-128,4 4 1216,15-3-1440,7 3-96,6 0-64,4 0 32,4 3-1696,6 6 928,-6-14-3712</inkml:trace>
</inkml:ink>
</file>

<file path=ppt/ink/ink1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49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46 3072,'-5'-3'4708,"10"-2"-680,3 50-2903,-3 97 720,-5-120-1466,1 0 0,7 39-1,-7-54-293,0-5 852,2-8-71,4-8-652,-1 1 0,-1-1 0,5-22 0,3-5-190,34-84 115,-35 101-337,22-35 1,-34 59 188,1-1-1,-1 1 0,0-1 1,1 1-1,-1-1 1,0 1-1,1 0 1,-1-1-1,0 1 1,1 0-1,-1-1 0,1 1 1,-1 0-1,0 0 1,1-1-1,-1 1 1,1 0-1,-1 0 1,1 0-1,-1-1 1,1 1-1,-1 0 0,1 0 1,0 0-1,-1 0 1,1 0-1,1 1 3,-1-1 1,0 0-1,0 1 0,0-1 1,0 1-1,0 0 0,0-1 0,0 1 1,0 0-1,0-1 0,1 2 0,2 2-13,-1-1-1,0 1 0,-1-1 0,1 1 0,2 5 0,-1-2 19,-1 0 1,0 1-1,-1-1 0,0 1 0,2 9 0,9 44 477,-9-43-283,-2-7-128,-1-1 0,1 14 0,-2-20-59,0-2 17,0 1-1,0-1 0,0 0 1,0 1-1,0-1 0,1 0 1,-1 0-1,1 1 0,0-1 1,0 2-1,0-2 155,-1-2-205,0 1 0,0-1 1,1 0-1,-1 1 0,0-1 0,0 1 0,0-1 1,0 0-1,1 1 0,-1-1 0,0 1 0,0-1 1,1 0-1,-1 1 0,0-1 0,0 0 0,1 0 1,-1 1-1,1-1 0,3-1-1134,0-1 1,0 0-1,0-1 1,5-3-1,16-10-5509,-1 8 3467,0 4 1173</inkml:trace>
</inkml:ink>
</file>

<file path=ppt/ink/ink1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49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3328,'8'-8'7200,"-8"28"-5372,0-15-1246,0 22 459,0 23-167,2 127 788,-4-93-1068,2-71-351,-1-18 130,-1-23-2829,-2-26-4899,3 38 3057</inkml:trace>
</inkml:ink>
</file>

<file path=ppt/ink/ink1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0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14 4480,'-3'0'1628,"6"1"-547,8 1 247,16-2 898,-1-1-1,37-6 1,-36 3-1608,52-1 0,-33 5-3024,-23 0-818,-12 2 408,5 5-1584</inkml:trace>
</inkml:ink>
</file>

<file path=ppt/ink/ink1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0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2656,'6'-7'3449,"-6"15"1356,-1 3-5507,1 140 3705,0 150-76,-1-302-3571,1 1 611,0 0 1,0 0-1,-1 0 0,1 1 1,0-1-1,0 0 1,0 0-1,0 0 1,0 0-1,0 0 0,0 0 1,0 0-1,-1 0 1,1 0-1,0 0 1,0 0-1,0 0 0,0 0 1,0-1-1,0 1 1,0 0-1,0 0 0,-1 0 1,1 0-1,0 0 1,0 0-1,0 0 1,0 0-1,0 0 0,0 0 1,0 0-1,0 0 1,0 0-1,0 0 1,0-1-1,0 1 0,0 0 1,-1 0-1,1 0 1,0 0-1,0 0 0,0 0 1,0 0-1,0 0 1,0-1-1,0 1 1,0 0-1,0 0 0,0 0 1,0 0-1,0 0 1,0 0-1,0 0 1,0-1-1,0 1 0,1 0 1,-1 0-1,0 0 1,0 0-1,0 0 0,0 0 1,0 0-1,0 0 1,0 0-1,0-1 1,4-7-2592,1-3 864</inkml:trace>
</inkml:ink>
</file>

<file path=ppt/ink/ink1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1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 2560,'0'-1'70,"0"0"1,0 0-1,0 0 0,0 0 0,0 0 1,0 0-1,0 0 0,0 1 1,1-1-1,-1 0 0,0 0 1,1 0-1,-1 0 0,0 0 0,1 1 1,4-6 4649,-4 7-4599,0 0-1,-1 0 1,1 0 0,-1 0-1,1 1 1,-1-1 0,0 0-1,1 0 1,-1 0 0,0 1-1,0-1 1,0 0 0,0 0-1,0 1 1,0 1 0,5 97 3393,-5 286-453,0-383-2997,0-1-1,0 1 0,-1-1 0,1 0 0,-1 1 0,1-1 0,-1 0 0,0 0 0,0 1 1,0-1-1,-2 3 0,3-5-106,0 0 1,0 1 0,-1-1-1,1 0 1,0 0-1,0 0 1,0 0 0,0 0-1,0 0 1,-1 0-1,1 0 1,0 0 0,0 0-1,0 0 1,0 0 0,-1 0-1,1 0 1,0 0-1,0 0 1,0 0 0,0-1-1,0 1 1,-1 0-1,1 0 1,0 0 0,0 0-1,0 0 1,0 0-1,0 0 1,0 0 0,0 0-1,-1-1 1,1 1-1,0 0 1,0 0 0,0 0-1,0 0 1,0 0 0,0-1-1,0 1 1,0 0-1,0 0 1,0 0 0,0 0-1,0 0 1,0-1-1,0 1 1,-4-7-1496,4-25-4489,0 8 1638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3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37 108 5152,'-36'0'2928,"49"1"1862,4 1-3649,25-1 0,114-18 1386,-90 8-2230,-38 5-307,1 1 0,51 0 0,-68 4-222,0-1 1,-1-1-1,1 0 0,0 0 0,22-7 0,-24 5-1195,0-1-1,0 0 0,0 0 0,0-1 0,-1-1 0,14-9 0,8-10-1548</inkml:trace>
</inkml:ink>
</file>

<file path=ppt/ink/ink1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1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45 3808,'-15'-3'1227,"11"4"1928,12 1-1511,151-29 3514,-1 18-6652,-127 5-3882,-12-1 966</inkml:trace>
</inkml:ink>
</file>

<file path=ppt/ink/ink1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2.0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21 4896,'0'-3'419,"-3"-8"281,3 11-659,0-1 1,0 1-1,0 0 1,0 0-1,0 0 1,0-1-1,0 1 1,0 0-1,0 0 1,0 0-1,0-1 1,0 1-1,0 0 1,0 0-1,0 0 1,0 0-1,0-1 1,0 1-1,0 0 1,0 0-1,0 0 1,1 0-1,-1-1 1,0 1-1,0 0 1,0 0-1,0 0 1,2-1 1965,-2 3-909,-6 98 2007,-1 1-2748,7-71-229,-1-9-733,3 24-1,0-29-663</inkml:trace>
</inkml:ink>
</file>

<file path=ppt/ink/ink1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34.8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397 6 1472,'5'-5'6094,"-11"13"-4732,-52 41-226,-7 2-385,-30 27 104,82-66-730,1 1-1,0 0 1,1 1-1,-19 30 1,18-20 23,0 1 1,2 1-1,-14 49 0,-8 84 480,28-133-458,1 0-1,1-1 1,3 48-1,0-61-62,0 0-1,2 0 1,-1 0 0,2 0-1,-1 0 1,2-1-1,-1 1 1,2-1 0,-1-1-1,10 13 1,-8-12 44,2 0 1,-1-1-1,1 0 0,1 0 1,0-1-1,0 0 0,20 12 0,-18-13 1,29 16 565,-39-22-662,1-1-1,-1 0 1,1 0 0,0 0 0,-1 0 0,1-1 0,0 1 0,0-1 0,-1 1 0,1-1 0,0 0 0,0 0 0,3-1 0,-5 1-36,0-1 1,0 1-1,-1-1 1,1 1-1,0-1 1,-1 1-1,1-1 1,0 1-1,-1-1 1,1 0 0,0 1-1,-1-1 1,1 0-1,-1 0 1,0 1-1,1-1 1,-1 0-1,1 0 1,-1 0-1,0 0 1,0 1-1,0-1 1,1 0-1,-1 0 1,0 0-1,0 0 1,0 0-1,0 0 1,0 0-1,-1 1 1,1-1-1,0 0 1,0 0-1,-1-1 1,-9-30-3892,6 21 1267,3 9 1307,0-1 0,0 0 0,0 1 0,0-1 0,-1 1 0,-1-4 0,-5-2-947</inkml:trace>
</inkml:ink>
</file>

<file path=ppt/ink/ink1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37.3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1 660 3808,'10'2'2074,"-6"-2"-1869,0-1-1,0 0 0,-1 1 1,1-2-1,0 1 0,-1 0 1,1-1-1,-1 1 0,0-1 1,1 0-1,-1 0 0,0-1 1,0 1-1,0 0 0,0-1 1,-1 0-1,1 0 0,-1 0 1,4-5-1,4-7 83,-1-1 0,14-29 0,-21 41-280,19-50 108,-2 0-1,14-67 1,11-33 810,-39 137-827,4-29 0,-6 29 5,6-5-53,-8 19-36,1 0 1,-1 0-1,0 0 0,0 0 1,0 0-1,-1 0 1,2-6-1,3-15-238,-5 23 86,-1 10-924,-5 9 993,-11 21 0,-5 13 229,-12 85 71,14-48-142,-5 25 63,15-59 63,-22 63-1,21-86 191,-19 33 1,28-57-293,2-7-84,-1-1 0,1 1 0,0-1 0,0 1-1,0-1 1,0 1 0,0-1 0,0 1-1,-1-1 1,1 1 0,0-1 0,0 1 0,-1-1-1,1 1 1,0-1 0,-1 0 0,1 1-1,0-1 1,-1 0 0,1 1 0,-1-1 0,1 0-1,-1 1 1,1-1 0,-1 0 0,1 0-1,0 0 1,-1 1 0,1-1 0,-1 0 0,1 0-1,-1 0 1,0 0 0,1 0 0,-1 0-1,-1 0 593,5-4-544,0 0 0,0 1 0,0-1 0,0 1 0,0-1 0,1 1 0,-1 0 0,8-4 0,15-16-34,98-134-309,-41 49 794,-55 71-162,-12 16-204,0 1 0,33-31 1,0-1 82,-46 48-301,-11 13 139,-6 15-131,0 2 0,2 0 0,-15 50 0,23-65 86,0 2 1,1-1 0,1 0-1,0 1 1,1-1 0,0 1-1,1 20 1,0-31-34,1 0-1,-1 1 1,0-1-1,1 0 1,-1 0-1,1 0 1,0 0-1,0 0 1,0 0-1,0 0 1,0 0-1,0-1 1,0 1-1,0 0 1,1 0-1,-1-1 1,1 1 0,-1-1-1,3 2 1,-2-2 31,1 1 1,-1-1 0,1 0-1,0 0 1,0-1 0,-1 1-1,1 0 1,0-1 0,0 0-1,0 1 1,0-1 0,4-1-1,5 0 56,0-2 1,1 1-1,-2-2 0,1 1 0,15-8 0,-11 3-61,1 0 0,-2-2 0,1 0 1,-1-1-1,-1 0 0,0-1 0,0 0 0,-1-2 0,-1 1 0,0-1 0,15-25 0,-21 28-94,-6 11 58,0 0 1,0 0 0,0 0-1,0 0 1,0 0 0,0 0-1,0 0 1,0 0 0,0 0-1,-1-1 1,1 1-1,0 0 1,0 0 0,0 0-1,0 0 1,0 0 0,0 0-1,0 0 1,0 0 0,0 0-1,0 0 1,0 0 0,0 0-1,0 0 1,0 0 0,0 0-1,0 0 1,0 0 0,-1 0-1,1 0 1,0 0 0,0 0-1,0 0 1,0 0 0,0 0-1,0 0 1,0 0 0,0 0-1,0 0 1,0 0 0,0 0-1,0 0 1,0 0-1,0 0 1,-1 0 0,1 0-1,0 0 1,0 0 0,0 0-1,0 0 1,0 0 0,0 0-1,0 0 1,0 0 0,0 0-1,0 0 1,0 0 0,0 0-1,0 1 1,0-1 0,0 0-1,0 0 1,0 0 0,0 0-1,0 0 1,0 0 0,0 0-1,-18 18-489,11-8 406,0 0 0,0 0 1,1 0-1,-7 17 0,12-22 81,-1 0 1,0-1-1,1 1 0,0 0 0,0 0 1,1 0-1,-1 1 0,1-1 0,0 0 1,1 0-1,-1 0 0,1 0 1,2 6-1,-2-8 30,0 0 0,1 0 1,-1 0-1,1-1 0,0 1 1,0-1-1,0 1 0,0-1 1,1 0-1,-1 1 0,5 2 1,-4-3 80,-2-1-84,0-1 1,0 0-1,-1 0 1,1 0-1,0 1 1,0-1 0,0 0-1,0 0 1,0 0-1,0-1 1,0 1-1,0 0 1,0 0-1,0 0 1,0-1-1,0 1 1,0 0-1,0-1 1,-1 1-1,1-1 1,0 1 0,1-2-1,-2 2 9,5-3 15,-2 0 0,1 0-1,0 0 1,-1-1 0,1 0-1,-1 0 1,0 1 0,-1-2-1,1 1 1,0 0 0,2-9 0,-2 8-28,-1 0 1,0-1 0,-1 0 0,1 1 0,-1-1 0,0 0 0,0 0 0,-1 0 0,0-9-1,-2-5-66,-1 1 0,-1-1 0,-1 1 0,-8-22 0,12 39 21,1 1-1,-1 0 1,0-1 0,0 1 0,1 0-1,-1-1 1,0 1 0,0 0 0,-1 0-1,1 0 1,0 0 0,0 0 0,0 0 0,-1 0-1,1 0 1,-1 0 0,1 0 0,0 1-1,-1-1 1,1 1 0,-1-1 0,1 1-1,-1 0 1,0-1 0,1 1 0,-3 0-1,4 0-55,19 0 42,-5-1 136,-1 0-1,1-2 1,25-6-1,-26 5-135,1 1 0,-1 0 0,26-1 0,-37 4 40,-1 0 0,1 0 0,0 0 0,-1 1 0,1-1 0,-1 1 0,1-1 1,-1 1-1,0-1 0,1 1 0,-1 0 0,1-1 0,-1 1 0,0 0 0,0 0 0,1 0 0,-1 0 0,0 0 1,0 1-1,0-1 0,0 0 0,0 0 0,-1 1 0,1-1 0,0 1 0,-1-1 0,1 0 0,0 1 0,-1-1 1,0 1-1,1-1 0,-1 3 0,1 5 59,0-1 1,-1 0-1,1 0 1,-3 14-1,-3 8 185,0-1-1,-14 39 0,17-61-145,-11 20 348,13-25-336,0-6 149,1-3-216,0 1-1,1 0 1,0 0 0,0 0 0,1 0 0,-1 0-1,1 1 1,6-9 0,-3 4-62,1-1-9,0 0 0,0 1 1,2 0-1,-1 1 0,1 0 1,0 0-1,20-13 0,-28 21 11,0 1 0,0-1 0,1 0 0,-1 1 0,0 0 0,1-1 0,-1 1 0,0 0-1,0 0 1,1 0 0,-1 0 0,2 0 0,-2-1 20,-1 1 1,0 0-1,1 0 0,-1 0 0,1 0 1,-1 0-1,0 0 0,1 0 0,-1 0 1,1 0-1,-1 0 0,1 0 0,-1 0 1,0 0-1,1 0 0,-1 0 0,1 1 1,-1-1-1,0 0 0,1 0 0,-1 0 1,0 1-1,1-1 0,-1 0 0,0 0 1,1 1-1,-1-1 0,0 0 0,1 1 1,-1-1-1,0 0 0,0 1 0,1-1 1,-1 0-1,0 1 0,0-1 0,0 1 1,0 0-1,1 0 6,0 2-17,1 0 0,-1 1 0,1-1 0,-1 0 1,0 1-1,-1-1 0,1 1 0,0 0 0,-1-1 0,0 1 0,0 4 0,-6 42 206,6-47-195,-7 25-4,5-21 70,1-1 0,-1 1 0,1-1-1,0 12 1,10-22 281,-1-2-327,-1 1 1,0-2-1,-1 1 1,9-11-1,6-6-21,52-48-8,78-73-72,-168 211-479,14-56 552,0 0 0,1 0 0,1 1 0,-1-1 0,2 0 0,0 0 0,0 1 0,3 16 0,-2-23 39,0 1 1,0-1-1,1 0 1,-1 0 0,1 0-1,0 0 1,0 0-1,1 0 1,0 0 0,0-1-1,0 1 1,0-1-1,1 0 1,-1 0 0,1 0-1,0 0 1,0-1 0,1 0-1,6 5 1,-6-6-37,0 0 1,0-1-1,0 0 0,0 0 1,0 0-1,0 0 0,8-1 1,36-2-6327,-35-1-202</inkml:trace>
</inkml:ink>
</file>

<file path=ppt/ink/ink1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39.2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64 3488,'-3'-3'4097,"3"3"-3939,0 0 0,0 0-1,0 0 1,0-1-1,0 1 1,0 0 0,0 0-1,0 0 1,0-1-1,0 1 1,0 0 0,8-3 2692,18 3-1123,-20 0-901,27 8 800,-16-3-1236,-7-2-136,0 0 1,0 1 0,10 5-1,-9-4-102,-9-4-152,-1-1 1,0 1-1,0-1 0,0 1 0,0-1 1,1 1-1,-1 0 0,0-1 0,0 1 1,1 1-1,18 14-20,-17-14 64,0 0 0,0 0 1,0 1-1,0-1 0,0 1 1,-1 0-1,1 0 0,2 4 0,0 3-7,0-1-1,-1 1 0,-1 0 1,0 1-1,0-1 0,-1 1 0,0-1 1,0 1-1,-2-1 0,1 15 1,-3 11 150,-12 61 0,5-45-75,7-36-56,-1 0 1,-1-1 0,0 0-1,-1 1 1,-1-2 0,0 1-1,-9 14 1,6-11-109,6-12 122,0-1 0,0 0 1,0 0-1,-7 9 0,7-12-48,1 0 1,0 0 0,0 0-1,-1 0 1,1 0 0,-1-1 0,0 1-1,1-1 1,-1 0 0,0 0-1,0 0 1,0 0 0,-6 1-1,8-2-9,-1 1-1,0-1 0,0 0 0,0-1 1,0 1-1,0 0 0,1 0 0,-1-1 1,0 1-1,0-1 0,0 0 0,1 1 1,-1-1-1,0 0 0,1 0 0,-1 0 1,1 0-1,-1 0 0,1-1 0,-1 1 1,1 0-1,0-1 0,0 1 0,-2-3 1,1 1 5,1-1 1,-1 1-1,1-1 1,0 1-1,0-1 1,0 0-1,1 1 1,-1-1-1,1 0 1,0 1-1,0-1 1,0 0-1,0 0 0,2-5 1,0-3 17,1 0-1,9-24 1,0 5 52,2 0 0,1 1 0,1 1 0,1 0 0,2 1 0,1 1 0,1 1 0,1 1 0,34-29 0,78-62 573,-121 103-640,22-29-1,-7 9-125,-28 32-51,1 0 1,-1 1-1,1-1 0,-1 0 0,0 0 1,1 1-1,-1-1 0,0 0 0,1 0 1,-1 0-1,0 1 0,0-1 1,0-1-1,-4 14-9994</inkml:trace>
</inkml:ink>
</file>

<file path=ppt/ink/ink1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5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41 1248,'-16'4'3307,"0"0"-1078,14-4-1956,0 0 0,1 0 0,-1 0 1,0 0-1,0 1 0,0-1 0,0 1 0,-1 0 0,-8 0 3114,18-2-2907,4 1-119,0-2 0,0 0 1,0 0-1,18-7 0,10-2 238,-37 10-578,22-5 130,1 1 0,0 1-1,28 0 1,-48 3-161,0-2 52,-5 2 257,-5 18-12928</inkml:trace>
</inkml:ink>
</file>

<file path=ppt/ink/ink1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5.5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 3328,'4'0'1107,"0"-1"1,-1 0-1,1 1 1,0-2-1,-1 1 1,6-2 0,33-18 1526,-24 12-2326,1 0 0,32-10 1,-28 13-296,0 2 0,1 0 1,-1 2-1,0 1 0,37 2 1,-28 6-3156,-19-3 1260</inkml:trace>
</inkml:ink>
</file>

<file path=ppt/ink/ink1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6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18 3136,'-2'-8'1420,"2"8"-1345,-1 0 1,1 0-1,0-1 1,0 1-1,0 0 1,0 0-1,0 0 1,0-1-1,0 1 1,0 0-1,0 0 0,-1-1 1,1 1-1,0 0 1,0 0-1,0-1 1,0 1-1,0 0 1,1 0-1,-1-1 1,0 1-1,0 0 1,0 0-1,0-1 1,0 1-1,0 0 1,0 0-1,0 0 1,0-1-1,1 1 0,-1 0 1,0 0-1,0 0 1,0-1-1,0 1 1,1 0-1,-1 0 1,1-1 617,4 26 1851,-2 70 331,2-22-2294,0 78 395,-1-41-213,-4-109-459,0-9-3664,-1 2 1696,3-20-2379,6 6 150</inkml:trace>
</inkml:ink>
</file>

<file path=ppt/ink/ink1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6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12 2144,'0'0'36,"0"-1"1,0 1-1,0-1 0,0 1 1,0-1-1,0 1 1,0 0-1,0-1 0,0 1 1,0-1-1,1 1 0,-1-1 1,0 1-1,0 0 1,0-1-1,1 1 0,-1-1 1,0 1-1,0 0 1,1-1-1,-1 1 0,0 0 1,1-1-1,-1 1 0,6-1 3135,2 17-1507,-7-11-1351,-1-1-1,1 1 1,-1 0 0,0 0 0,0 0-1,-1 5 1,0 6 186,-5 132 2639,-1-1-1967,7-50-67,0-97-1125,0 0-1,0 1 1,0-1 0,-1 0-1,1 0 1,0 0 0,0 0-1,0 0 1,-1 1 0,1-1-1,0 0 1,0 0 0,-1 0-1,1 0 1,0 0 0,0 0-1,-1 0 1,1 0 0,0 0-1,0 0 1,-1 0 0,1 0-1,0 0 1,0 0 0,0 0-1,-1 0 1,1 0 0,0 0-1,0 0 1,-1-1 0,1 1-1,0 0 1,0 0 0,0 0-1,-1 0 1,1 0 0,0 0-1,0-1 1,0 1 0,0 0-1,-1 0 1,1-1 0,-1-18-4283,1 9 2746,0-8-2244</inkml:trace>
</inkml:ink>
</file>

<file path=ppt/ink/ink1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7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3712,'1'-1'761,"0"0"1,1 0 0,0 0-1,-1 0 1,1 0-1,0 0 1,-1 0 0,1 1-1,0-1 1,3 0-1,6-2-200,1-1-1,-1 1-1,1 0 0,0 0 1,25 0-1,51 3-490,-41 1-71,11 5-2019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4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465 1 3808,'-6'59'7290,"0"-19"-6570,-2 0 0,-1-1 0,-2 0 0,-2-1 0,-2-1 0,-1 0 0,-29 48 0,-8 5-86,-33 60 183,-111 290 2054,198-440-2836,4-9 210,11-21-58,7-13-192,2 1 0,1 1-1,3 1 1,0 2 0,66-64-1,-88 95-38,1 1 1,-1 0-1,13-7 0,-18 12 27,0 0-1,0 0 1,1 0 0,-1 0 0,0 0 0,1 1-1,-1-1 1,0 0 0,1 1 0,-1 0 0,1 0-1,-1 0 1,1 0 0,-1 0 0,1 0-1,-1 1 1,5 1 0,-5-1 17,0 0 0,-1 0 1,1 0-1,0 0 0,-1 0 0,1 1 1,-1-1-1,0 1 0,1-1 0,-1 1 1,0 0-1,0-1 0,0 1 0,0 0 1,-1 0-1,1 0 0,0 0 0,-1 0 0,1-1 1,-1 1-1,0 0 0,1 4 0,0 5 46,-1 0 0,-1 18 0,1-28-45,-7 72 234,3-45-99,2 1 1,0 0-1,2 0 1,5 37-1,-4-62-99,0-1 0,0 1 0,1-1 0,0 0 0,-1 1 0,1-1 0,0 0 0,1 0 0,-1 0 0,0 0 0,1-1 0,0 1 0,-1-1 0,1 0 0,0 1 0,0-1 0,1 0 0,-1-1 0,0 1 0,1-1 0,-1 1 0,1-1 0,-1 0 0,1 0 0,-1 0 0,1-1 0,0 0 0,-1 1 0,1-1 0,5-1 0,-2-1 4,1 0 1,0-1-1,0 0 1,-1 0-1,0-1 0,0 0 1,0 0-1,0-1 1,0 1-1,-1-2 0,0 1 1,0-1-1,-1 0 1,6-7-1,3-6-15,0 0 0,-2-1 0,15-31 0,-17 28 5,-2-1-1,0 0 0,5-28 1,-6 23 29,-4 19-46,3-24-71,-5 33 37,-1-1 0,-1 0 1,1 1-1,0-1 0,0 0 0,0 1 1,-1-1-1,1 0 0,-1 1 0,1-1 1,-1 1-1,0-1 0,0 1 0,0-1 0,1 1 1,-3-2-1,3 3 11,-1-1 0,1 1 0,0 0 0,0-1 0,-1 1 0,1 0 0,0 0 0,-1 0 1,1-1-1,-1 1 0,1 0 0,0 0 0,-1 0 0,1 0 0,0 0 0,-1 0 0,1 0 0,-1 0 0,1 0 0,0 0 0,-1 0 0,1 0 0,-1 0 0,1 0 1,0 0-1,-1 0 0,1 0 0,-1 0 0,1 1 0,0-1 0,-1 0 0,-13 12-181,-4 18-17,7-4 175,2 0 0,0 1 0,2 0 0,1 0 0,1 0 0,1 1 0,0 53 0,4-73 52,1 1 1,-1-1-1,2 0 0,-1 0 0,5 13 0,-5-17 9,1 0 1,0 0-1,0 0 1,0 0-1,0 0 1,1 0-1,0 0 1,0-1-1,0 1 1,0-1-1,6 5 1,-7-7-9,0 0 0,0 0 0,0 0 1,0 0-1,0 0 0,0-1 0,0 1 0,0-1 0,1 1 1,-1-1-1,0 0 0,0 0 0,0 0 0,0 0 0,1-1 0,-1 1 1,0 0-1,4-2 0,4-2 58,1 1 0,14-9-1,-21 9-60,117-64 222,-72 39-320,-42 23 8,17-10 187,-20 13-162,0-1 45,1 0 0,-1 1 0,0-2 0,0 1 0,4-4 0,112-129 242,-90 99-237,-14 15-50,1 2-1,25-24 1,-42 44 24,1-1 1,-1 1-1,1-1 0,-1 1 0,1-1 0,0 1 0,-1-1 1,1 1-1,-1 0 0,1 0 0,0-1 0,0 1 0,-1 0 0,1 0 1,0 0-1,1-1 0,-2 1 15,0 1 0,1-1 0,-1 0 0,0 0 0,1 0 0,-1 0 0,0 1 0,0-1 0,1 0 0,-1 0 0,0 0 0,0 1 0,1-1 0,-1 0 0,0 1 0,0-1 0,0 0 0,0 0 0,1 1 0,-1-1 0,0 0 0,0 1 0,0-1 0,0 0 0,0 1 0,1 4-2,-1-1 0,0 1 0,0 0 0,-1 5 0,1 1 70,5 84-50,-4-73-50,0 1 0,2-1 0,10 43 0,-10-57 59,0 0 0,0 1 0,0-1 0,10 13 0,-13-19 6,1 0-1,0-1 1,0 1-1,1 0 0,-1-1 1,0 1-1,0-1 1,1 0-1,-1 1 1,1-1-1,-1 0 0,1 0 1,0 0-1,-1 0 1,1 0-1,0 0 0,0-1 1,0 1-1,0-1 1,-1 1-1,1-1 0,0 1 1,0-1-1,0 0 1,0 0-1,0 0 1,3-1-1,2-1 1,0-1 1,0-1-1,0 1 0,0-1 0,0 0 1,-1-1-1,0 0 0,0 0 1,0 0-1,-1 0 0,9-12 0,4-6 32,24-43-1,-39 60-51,45-80 59,-40 70-19,-1 0 1,-1-1-1,6-23 1,-12 37-50,1 1 0,-1-1 1,1 0-1,-1 1 1,0-1-1,0 1 0,0-1 1,0 1-1,-1-4 1,1 6-10,-1-1 0,1 0 0,0 1 0,-1-1 0,1 0 0,0 1 0,-1-1 0,1 0 0,-1 1 0,1-1 0,-1 1 0,1-1 0,-1 1 0,1-1 0,-1 1 0,0-1 0,1 1 1,-1 0-1,0-1 0,1 1 0,-1 0 0,0 0 0,1-1 0,-1 1 0,0 0 0,0 0 0,1 0 0,-1 0 0,0 0 0,-1 0 0,-9 4-163,5 0 146,1 1-1,0-1 0,0 1 1,0 0-1,0 1 0,1-1 1,0 1-1,0 0 0,1-1 1,-4 8-1,-1 4 31,1 1 1,-8 29-1,11-31 43,0-1-1,1 1 1,1 0-1,1 0 1,1 29-1,0-40-2,0 0 0,1 0 1,0 0-1,0 0 0,0 0 0,0 0 0,1 0 0,0-1 1,0 1-1,0 0 0,1-1 0,-1 0 0,1 0 0,0 0 1,0 0-1,1 0 0,-1 0 0,1-1 0,0 1 0,0-1 1,0 0-1,7 4 0,-1-3 18,0-1 0,1 1 0,-1-2-1,1 1 1,-1-2 0,1 1 0,19-1 0,-7-1-205,0-2-1,37-6 1,-20 0-125</inkml:trace>
</inkml:ink>
</file>

<file path=ppt/ink/ink1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8.2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64 3328,'-5'-6'5422,"9"0"-3143,-2 3-2818,1 0 715,1-1-1,-1 1 1,1 0-1,0 0 0,0 1 1,0-1-1,0 1 1,1 0-1,5-2 1,6-2 290,22-4 1,-33 9-448,0 0 0,0 0 0,1 1 0,-1 0 0,1 0 0,-1 0 0,0 0 0,1 1 0,-1 0 0,7 2 0,-10-3-23,0 1-1,0 0 1,-1 0-1,1-1 0,-1 1 1,1 0-1,-1 0 1,1 1-1,-1-1 0,1 0 1,-1 0-1,0 1 1,0-1-1,0 1 1,0-1-1,0 1 0,0-1 1,0 1-1,0 0 1,-1-1-1,1 1 1,0 0-1,-1 0 0,0-1 1,1 1-1,-1 0 1,0 0-1,0 0 0,0 0 1,0-1-1,0 1 1,-1 0-1,0 2 1,0 2 26,0 0-1,-1 0 1,0 0 0,0 0 0,-1 0 0,0 0 0,0-1 0,0 1 0,-7 7 0,-3 3 187,-25 22 0,3-4-68,30-29-232,-3 5 946,8-10-831,0 1 0,0-1 1,0 1-1,1-1 0,-1 1 1,0-1-1,0 0 1,0 1-1,0-1 0,0 0 1,1 1-1,-1-1 1,0 0-1,0 1 0,1-1 1,-1 0-1,0 1 0,1-1 1,-1 0-1,0 0 1,1 1-1,-1-1 0,0 0 1,1 0-1,-1 1 1,0-1-1,1 0 0,-1 0 1,1 0-1,-1 0 0,0 0 1,2 0-1,5 2 165,0 0 0,1-1 0,-1 0 0,1-1 0,-1 1 0,1-1 0,8-2 0,-5 2-108,0-1 0,14 3 0,38 6-23,-63-8-451,4 1 925</inkml:trace>
</inkml:ink>
</file>

<file path=ppt/ink/ink1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8.7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1 4736,'0'0'4965,"-1"8"-3322,-11 28 405,6-19-1551,1 1 1,0 0-1,-3 29 0,4-16 41,0 23-15,4 8-123,0-61-16,0-1-470,0 0 0,1 0 0,-1 0 0,0-1 0,1 1 0,-1 0 0,0 0 0,0 0 0,1 0-1,-1-1 1,0 1 0,0 0 0,0 0 0,1-1 0,-1 1 0,0 0 0,0 0 0,0-1 0,0 1 0,1 0 0,-1 0 0,0-1 0,0 1 0,0 0 0,0-1-1,0 1 1,0 0 0,0-1 0,0 1 0,0-1 0,0-13-3782,0 8 1524,4-4-354,5 5-518</inkml:trace>
</inkml:ink>
</file>

<file path=ppt/ink/ink1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59.1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25 6464,'18'-5'7093,"33"-6"-4304,-16 7-2403,0 1 0,43 2 0,-62 1-445,18 2 445,-15 0-1770,-5-1-2941</inkml:trace>
</inkml:ink>
</file>

<file path=ppt/ink/ink1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00.1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12 2720,'-2'-2'4333,"2"2"-4267,2-9 7865,3 19-7083,-3-6-755,1 1-1,0-1 1,-1 1-1,0-1 1,0 1-1,0 0 1,0 0-1,1 10 1,7 18 274,-4-12-167,0 0-1,-1 0 1,-1 0 0,-1 1-1,-1 0 1,-1 31-1,-2-35-77,0 0-1,0-1 0,-6 24 1,2-11 27,5-25-132,0 0 0,-1 0 0,0-1 0,0 1 0,0 0 0,0-1 0,-1 1 0,0 0 0,0-1 0,-4 8 0,1-6 11,4-4-6,-1 1 0,0-1 0,1 1 0,-1-1-1,0 0 1,-5 4 0,7-6-13,-1 0 1,0 1-1,1-1 0,-1 0 0,0 0 0,1 0 0,-1 1 0,0-1 1,1 0-1,-1 0 0,0 0 0,0 0 0,1 0 0,-1 0 0,0 0 0,1-1 1,-1 1-1,0 0 0,1 0 0,-1 0 0,0-1 0,1 1 0,-1 0 1,0-1-1,1 1 0,-1 0 0,1-1 0,-1 1 0,1-1 0,-1 1 1,1-1-1,-1 1 0,1-1 0,-1 0 0,-3-4 10,1 1 0,0-1 0,0 0 1,0 0-1,1 0 0,-1 0 0,1 0 0,1 0 0,-1-1 0,1 1 0,0-1 0,0 1 1,0-1-1,1 1 0,0-1 0,0 1 0,0-1 0,1 0 0,0 1 0,0-1 0,0 1 1,0 0-1,5-9 0,1-2 85,1 0 0,0 1 0,2 0 1,-1 1-1,2 0 0,0 0 0,1 1 1,0 1-1,0 0 0,18-12 0,42-22 184,-10 8-181,-32 22-76,-25 13-302,0 1 0,1-1 0,-1 0 0,-1 0 0,8-6 0</inkml:trace>
</inkml:ink>
</file>

<file path=ppt/ink/ink1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02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25 2976,'-1'0'78,"0"-1"0,0 1 0,1-1 0,-1 0 0,0 1 0,1-1 0,-1 0 0,1 0 0,-1 1 0,1-1 1,-1 0-1,1 0 0,-1 0 0,1 0 0,0 0 0,0 1 0,-1-1 0,1 0 0,0 0 0,0 0 0,-3-7 6512,3 8-6450,0 1 0,0 0 1,0-1-1,0 1 0,0 0 0,0-1 0,0 1 0,1 0 0,-1-1 1,0 1-1,0 0 0,1-1 0,-1 1 0,0 0 0,0-1 0,1 1 0,0 0 1,53 89 2134,-9-12-1591,25 37 187,-56-87-500,0 0 0,12 40 0,-23-58-269,-1 1 0,0-1-1,-1 1 1,0-1-1,0 1 1,-1-1 0,-1 1-1,0 0 1,-4 17-1,-3 5 192,-21 52 0,23-69-193,-33 80 84,-65 118 0,76-158-805,3-6-3125,-1-6-3338,16-33 1762</inkml:trace>
</inkml:ink>
</file>

<file path=ppt/ink/ink1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4.8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0 684 3552,'1'0'476,"1"0"1,-1 0-1,0-1 1,1 1-1,-1-1 1,0 1-1,0-1 0,1 1 1,-1-1-1,0 0 1,0 1-1,0-1 1,0 0-1,2-1 1,17-23 2094,16-35-2434,-31 49 376,2-2-415,25-40 252,-27 44-134,0 0 0,0 0 0,6-19 0,-8 19-50,0 0 1,1 0 0,6-9-1,-10 22-201,0-1-1,0 1 1,1 0-1,-1-1 1,3 7 0,3 31 178,-3 13 161,-2-48-261,1 1 1,-1-1-1,1-1 0,0 1 1,0 0-1,0 0 0,6 8 0,-6-11 9,0 0-1,0 0 1,1 0-1,-1 0 1,1-1-1,-1 1 1,1-1-1,0 0 1,0 1-1,0-1 1,0-1-1,1 1 1,-1 0-1,1-1 1,-1 0-1,1 1 1,-1-1-1,1-1 1,-1 1-1,1-1 0,0 1 1,6-1-1,3-1 125,0 0 0,0 0 0,0-2 0,0 0 0,15-5 0,-13 4-104,-1-2-1,1 0 0,-1 0 1,0-2-1,-1 0 0,0 0 1,14-12-1,-21 15-55,-1-1 0,0 0 0,0 0 0,0 0 0,6-12 0,-11 18-23,0 0 0,0 0-1,0 0 1,-1 0 0,1 0 0,0 0 0,0 1-1,-1-1 1,1 0 0,0 0 0,0 0 0,-1 0-1,1 0 1,0 0 0,0 0 0,0 0-1,-1 0 1,1-1 0,0 1 0,0 0 0,-1 0-1,1 0 1,0 0 0,0 0 0,0 0 0,-1 0-1,1 0 1,0-1 0,0 1 0,0 0-1,-1 0 1,1 0 0,0 0 0,0-1 0,0 1-1,0 0 1,0 0 0,-1 0 0,1-1 0,0 1-1,0 0 1,0 0 0,0-1 0,0 1 0,0 0-1,0 0 1,0-1 0,0 1 0,0 0-1,0 0 1,0-1 0,0 1 0,0 0 0,0 0-1,0 0 1,0-1 0,0 1 0,0 0 0,1 0-1,-1-1 1,0 1 0,0 0 0,0 0-1,0 0 1,0-1 0,1 1 0,-1 0 0,0 0-1,-18 8-289,11-4 261,0 2-1,0-1 1,0 1-1,1 0 1,-10 11-1,13-13 6,0 0-1,1-1 1,-1 1-1,1 0 0,0 0 1,0 1-1,0-1 1,1 0-1,0 1 0,0-1 1,0 1-1,0-1 1,0 6-1,1-8 51,1 0 0,-1 0 0,1 0 0,0 0 0,-1 0 0,1 1 0,0-1 0,0-1 0,0 1 0,0 0 0,1 0 0,-1 0 0,1-1 0,-1 1 0,1 0 0,-1-1 0,1 0 0,0 1-1,0-1 1,0 0 0,-1 0 0,1 0 0,0 0 0,0 0 0,1 0 0,2 0 0,-1 1 32,1-1 0,0 0-1,-1 0 1,1 0-1,0 0 1,0-1 0,-1 0-1,1 0 1,0 0 0,0 0-1,6-2 1,-8 1-3,0-1-1,0 1 1,0 0-1,0-1 1,0 0 0,0 1-1,0-1 1,0 0-1,-1 0 1,1-1-1,-1 1 1,0-1 0,0 1-1,0-1 1,3-4-1,-4 5-37,0 0 0,0-1 1,0 1-1,-1 0 0,1 0 0,-1-1 0,1 1 0,-1 0 0,0-1 0,0 1 0,0-1 0,0 1 0,0 0 0,-1-1 0,1 1 0,-1 0 0,1 0 0,-1-1 0,0 1 0,0 0 1,0 0-1,0 0 0,-3-4 0,2 4-74,0-1 1,-1 1 0,1 0 0,-1-1-1,0 1 1,0 0 0,0 1-1,0-1 1,0 0 0,0 1-1,-1 0 1,1 0 0,0 0-1,-1 0 1,-5-1 0,5 2 37,0-1 1,0 1-1,0 0 1,0 0-1,0 0 1,0 0-1,0 1 0,1-1 1,-1 1-1,0 0 1,0 0-1,1 0 1,-6 3-1,54-8 175,-31 0-45,25-10 0,4-2-157,-31 12 11,-6 2 20,1-1 0,0 2 0,0-1 0,8 0 1,-13 2 19,-1 0-1,1 0 1,-1 0 0,1 0 0,-1 0 0,0 0 0,1 0 0,-1 1 0,1-1 0,-1 0 0,0 1 0,0 0 0,1-1 0,-1 1 0,0 0 0,0-1 0,1 1 0,-1 0 0,0 0 0,0 0 0,0 0 0,0 0 0,0 0 0,-1 0 0,1 0 0,0 1 0,0 0 0,3 7-12,-1-1 0,1 1-1,-2 0 1,0 0 0,0 0 0,0 0 0,-1 1-1,-1-1 1,1 0 0,-1 0 0,-3 15-1,1 10-12,1-18 15,0 0 0,-4 18-1,-8 20 104,-8 104 0,16-113-17,1-28 241,2-17-5,0-7 132,1 1-379,0-1 0,1 1 1,0-1-1,0 0 0,2-8 0,0-11 33,-1 11-79,-1-1 0,2 1 1,0 0-1,1 0 0,1 0 1,0 1-1,11-27 0,12-28-1,18-42-161,-34 90 62,0-1 0,27-37 0,-32 51 60,0 1 1,1-1 0,-1 1-1,1 1 1,16-12 0,-21 16 3,0 1 1,0 0-1,0 0 1,0 0-1,0 0 0,1 0 1,-1 0-1,0 0 1,0 1-1,1-1 1,-1 1-1,0 0 1,1 0-1,-1-1 0,0 1 1,1 1-1,-1-1 1,1 0-1,-1 1 1,0-1-1,0 1 0,1 0 1,-1-1-1,0 1 1,0 0-1,0 1 1,0-1-1,0 0 1,0 0-1,2 3 0,-1-1 22,0 0-1,0 0 0,-1 0 0,1 1 0,-1 0 0,0-1 0,0 1 0,0 0 0,0 0 1,-1 0-1,1 0 0,-1 0 0,0 0 0,0 1 0,-1-1 0,1 0 0,-1 1 0,0-1 1,0 0-1,-1 0 0,1 1 0,-1-1 0,0 0 0,-2 6 0,1-3 17,-1 1 0,1-1 1,-2 0-1,1 0 0,-1-1 0,0 1 0,0-1 0,-1 0 0,1 0 0,-2 0 0,1-1 0,0 0 0,-8 6 0,8-9-3,1 1 0,0-1 0,-1 0 0,0 0 0,1 0 1,-1-1-1,0 1 0,0-1 0,-5 0 0,-7 0 75,-22 0 1,21-2-121,-6-2-200,24 3 222,0 0 0,0 0 0,0 0 1,-1 0-1,1 0 0,0 0 0,0 0 1,0 0-1,0 0 0,-1 1 0,1-1 1,0 0-1,0 0 0,0 0 0,0 0 1,0 0-1,-1 0 0,1 0 0,0 0 1,0 0-1,0 1 0,0-1 0,0 0 1,0 0-1,0 0 0,0 0 0,0 0 1,-1 1-1,1-1 0,0 0 0,0 0 1,0 0-1,0 0 0,0 1 0,0-1 1,0 0-1,0 0 0,0 0 0,0 0 1,0 0-1,0 1 0,0-1 0,0 0 1,0 0-1,1 0 0,-1 0 0,0 1 1,0-1-1,0 0 0,0 0 0,0 0 1,0 0-1,0 0 0,0 0 0,0 1 1,1-1-1,-1 0 0,0 0 0,0 0 1,0 0-1,0 0 0,0 0 0,1 0 1,-1 0-1,0 0 0,11 10-97,-4-7 126,1 0 0,0-1 0,1 0 0,-1 0 0,0-1-1,14 1 1,52-4 166,-56 1-102,3-1-26,0-1 0,0 0 0,-1-2 0,1 0 0,25-11 0,-30 9-8,-1 0 0,0-1 1,-1 0-1,1-1 1,-2-1-1,1 0 0,12-13 1,-24 21-57,1 0 0,-1-1 0,0 1 0,0 0 1,0-1-1,0 1 0,-1-1 0,1 0 0,-1 0 0,0 0 0,1 0 1,-1 0-1,0 0 0,-1 0 0,1 0 0,0 0 0,-1 0 1,0 0-1,0 0 0,0 0 0,0-1 0,0 1 0,-1 0 1,0-5-1,0 8-8,1-1 0,-1 0 0,0 0 0,1 1 0,-1-1 0,0 0 0,1 1 1,-1-1-1,0 1 0,0-1 0,0 1 0,1-1 0,-1 1 0,0 0 0,0-1 0,0 1 1,0 0-1,0 0 0,0-1 0,0 1 0,0 0 0,0 0 0,0 0 0,1 0 0,-1 0 1,0 1-1,0-1 0,0 0 0,-2 1 0,-25 6-165,20-4 157,1 0 1,0 1-1,-1 0 0,1 0 0,0 1 0,1 0 0,-1 0 0,1 0 0,0 1 0,1 0 0,-1 0 0,1 0 1,0 1-1,-5 8 0,8-11 3,1 0 0,-1 0 1,0 0-1,1 0 0,0 0 0,0 0 1,0 0-1,1 1 0,-1 6 1,1-9 15,0 0 1,0 0-1,0 1 1,1-1 0,-1 0-1,0 0 1,1 0-1,0 0 1,-1 0 0,1 0-1,0 0 1,0-1-1,0 1 1,0 0 0,1 0-1,-1-1 1,0 1-1,1 0 1,-1-1 0,1 0-1,2 3 1,1-1 32,0-1 0,1 1 0,-1-1 1,0 0-1,1-1 0,-1 1 0,1-1 1,0 0-1,-1 0 0,9 0 0,4-2 184,35-5 0,-47 5-176,3-1-20,0-1 0,0 0 0,0 0 0,-1-1 0,1 0 0,-1-1 0,0 0 0,8-7 0,2 1-24,-7 3 26,0 1-1,-1-2 0,0 1 1,0-2-1,10-13 0,2 1-111,-16 17-41,-5 4 128,-1 1-1,0 0 0,0 0 1,0 0-1,0 0 0,0 0 1,0 0-1,0 0 1,1-1-1,-1 1 0,0 0 1,0 0-1,0 0 0,0 0 1,0 0-1,1 0 0,-1 0 1,0 0-1,0 0 0,0 0 1,0 0-1,1 0 1,-1 0-1,0 0 0,0 0 1,0 0-1,0 0 0,0 0 1,1 0-1,-1 0 0,0 0 1,0 0-1,0 0 0,0 1 1,0-1-1,1 0 1,-1 0-1,0 0 0,0 0 1,0 0-1,0 0 0,0 0 1,0 0-1,0 1 0,1-1 1,-1 0-1,0 0 1,0 0-1,0 0 0,0 0 1,0 1-1,0-1 0,0 0 1,6 5 36,-4-1-46,1 0 0,-1 0-1,0 1 1,0-1 0,-1 0-1,1 1 1,-1-1 0,0 1-1,0-1 1,-1 1 0,1 8-1,-1 58-130,0-71 157,0 1 1,0-1-1,0 0 0,0 1 0,0-1 0,0 0 0,0 1 0,1-1 0,-1 0 0,0 0 0,0 1 0,0-1 0,0 0 0,1 1 0,-1-1 0,0 0 1,0 0-1,0 0 0,1 1 0,-1-1 0,0 0 0,0 0 0,1 0 0,-1 1 0,0-1 0,1 0 0,-1 0 0,0 0 0,0 0 0,1 0 0,-1 0 1,15 0 118,13-8-91,0-9-4,0-1-1,-2-1 0,0-1 0,-2-1 1,0-2-1,-1 0 0,-1-1 1,-1-2-1,27-44 0,34-73 111,-30 50 5,-43 76-192,-1 0 1,0 0-1,-1-1 1,6-28-1,-11 37-48,0 0-1,-1 0 1,-1-18-1,0 25 11,1 1 70,-1 1 0,0 0 0,0 0 0,0-1-1,0 1 1,0 0 0,-1 0 0,1-1 0,0 1-1,0 0 1,0 0 0,0-1 0,0 1 0,0 0-1,0 0 1,0-1 0,0 1 0,-1 0 0,1 0-1,0-1 1,0 1 0,0 0 0,-1 0 0,1 0-1,0 0 1,0-1 0,0 1 0,-1 0 0,1 0-1,0 0 1,0 0 0,-1 0 0,1 0 0,0 0-1,0-1 1,-1 1 0,1 0 0,-14 4-167,-11 11 27,14-5 120,0-1 0,0 2 1,1-1-1,1 1 0,0 1 1,-9 14-1,-40 81 104,44-77-91,1 1-1,-13 51 0,22-63 26,0 1-1,1-1 1,1 1 0,0 0-1,3 33 1,0-47 12,-1-1 1,1 1-1,1-1 1,-1 1-1,1-1 1,0 0-1,0 1 1,1-1-1,-1 0 0,1-1 1,0 1-1,1 0 1,-1-1-1,1 0 1,-1 0-1,2 0 0,-1 0 1,0 0-1,1-1 1,-1 0-1,1 0 1,0 0-1,0-1 0,0 1 1,0-1-1,1 0 1,-1-1-1,0 1 1,1-1-1,-1 0 0,1-1 1,0 1-1,7-1 1,-6 0 11,0-1 1,0 0 0,0 0 0,0-1-1,0 0 1,-1 0 0,1 0-1,0-1 1,-1 0 0,0 0-1,11-8 1,0-2 65,0-1-1,21-22 0,-34 32-109,-1-1-1,1 0 0,-1 1 0,0-1 1,-1 0-1,1-1 0,2-5 0,7-16-271,-15 75-32,1-34 263,1-1 0,1 1 0,1 14 0,0 5 20,-1-30 39,1-1-1,-1 0 1,1 0-1,-1 1 1,1-1 0,0 0-1,0 0 1,0 0-1,0 0 1,0 0 0,0 0-1,3 2 1,-3-2 18,-1-1 0,1 0-1,1 0 1,-1 0 0,0 0 0,0 0 0,0 0 0,1 0 0,-1 0 0,0 0-1,1 0 1,-1-1 0,0 1 0,1-1 0,-1 1 0,3 0 0,2-1 16,0-1-1,-1 0 1,0 0 0,1 0 0,-1 0 0,1-1 0,-1 0-1,0 0 1,9-6 0,2-2 48,22-18-1,-16 11 7,-13 10-84,-2-1 0,1 1 0,-1-1 0,-1 0 0,1-1 0,-1 0 0,8-16 0,-11 19-21,-1 0 0,0 1 0,0-1-1,-1 0 1,0 0 0,0 0 0,0 0 0,-1-1 0,0 1 0,0 0-1,0 0 1,-1 0 0,-1-9 0,1 15 1,1 0-1,0-1 1,0 1 0,0-1-1,0 1 1,0 0 0,0-1-1,-1 1 1,1 0 0,0-1-1,0 1 1,-1 0 0,1-1-1,0 1 1,0 0 0,-1-1-1,1 1 1,0 0 0,-1 0-1,1-1 1,0 1 0,-1 0-1,1 0 1,-1 0 0,1 0-1,0 0 1,-1-1 0,0 1-1,-11 5-88,8-3 76,1 1 1,0 0-1,0-1 0,-5 7 0,-7 11-48,1 0 0,1 1-1,-17 36 1,28-51 73,0 0 1,0 0-1,1 0 1,0 0-1,0 0 0,0 0 1,1 0-1,-1 0 1,3 12-1,-2-16 5,0 1-1,1-1 1,-1 1 0,1 0 0,0-1-1,-1 1 1,1-1 0,1 1-1,-1-1 1,0 0 0,1 0-1,-1 1 1,1-1 0,-1 0-1,1 0 1,0 0 0,0-1 0,0 1-1,0 0 1,0-1 0,1 1-1,-1-1 1,0 0 0,5 2-1,-2-2 54,0 0 0,0 0 0,0-1 0,0 1 0,0-1 0,0-1 0,8 0 0,35-10 232,-30 4-201,-1 0 1,0-1-1,0-1 1,-1 0-1,28-21 1,70-69 74,-98 84-161,-13 13-10,0-1-47,0 0 1,0 0-1,0 0 1,1 1-1,0 0 1,5-3-1,-8 4 44,-1 1-1,1 0 0,0 0 0,0-1 1,0 1-1,0 0 0,0 0 0,0 0 1,0 0-1,0 0 0,0 0 0,0 1 1,0-1-1,0 0 0,-1 0 1,1 1-1,0-1 0,0 0 0,0 1 1,0-1-1,-1 1 0,1-1 0,0 1 1,0 0-1,-1-1 0,1 1 0,0 0 1,-1-1-1,1 1 0,-1 0 0,1 0 1,-1-1-1,1 1 0,-1 0 0,1 2 1,2 3-4,0 0 0,-1 0 1,0 0-1,0 1 0,-1-1 0,0 1 1,0 0-1,0 10 0,-1 5-7,-4 28-1,2-28-9,1-20 46,1 1-1,0 0 1,-1-1-1,1 1 1,-1-1-1,0 1 1,1-1-1,-1 1 1,-1-1-1,1 0 1,0 1 0,-1-1-1,1 0 1,-1 0-1,1 0 1,-1 0-1,0 0 1,0 0-1,0-1 1,0 1-1,0 0 1,0-1-1,-1 0 1,1 1-1,0-1 1,-1 0-1,-3 1 1,1-1 18,-1 0 0,1-1 1,0 1-1,-1-1 0,1 0 0,0-1 1,0 1-1,-1-1 0,1 0 0,0 0 1,0-1-1,0 0 0,-6-2 0,2 0-26,-26-13-38,25 9 31,10 4-1,6 1-36,6-1 0,0 2 0,-1-1 0,1 1 1,0 1-1,0 0 0,19 2 0,9 1 57,-30-2-189,0 1 1,0 0-1,14 3 1,-16-3-3230</inkml:trace>
</inkml:ink>
</file>

<file path=ppt/ink/ink1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5.2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48 5824,'-3'-3'2624,"6"-2"-2272,2 2 864,4-2-736,6-2-192,-2 2-192,0-3-96,5 4 0,-4-4 128,-1 8-64</inkml:trace>
</inkml:ink>
</file>

<file path=ppt/ink/ink1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5.6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0 141 6464,'0'-12'2944,"23"4"-2560,4-1 1824,9 1-1280,36-7 640,9 3-960,12-4 224,-1 7-480,-3-5-320,-12 5-64,3-4 128,-7 6-33,-2-1-94,-8 8-1</inkml:trace>
</inkml:ink>
</file>

<file path=ppt/ink/ink1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6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12 9376,'0'-5'4256,"-4"2"-3680,-1 0 1919,10 6 993</inkml:trace>
</inkml:ink>
</file>

<file path=ppt/ink/ink1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8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29 2816,'-2'0'329,"2"0"-302,-1 0 1,1 0-1,0 1 1,0-1-1,0 0 1,-1 0-1,1 0 1,0 0 0,0 0-1,0 0 1,-1 0-1,1 0 1,0 0-1,0 0 1,0 0-1,-1 0 1,1 0-1,0 0 1,0 0-1,-1-1 1,1 1 0,0 0-1,0 0 1,0 0-1,-1 0 1,1 0-1,0 0 1,0 0-1,0-1 1,0 1-1,0 0 1,-1 0-1,1 0 1,0 0 0,0-1-1,0 1 1,0 0-1,0 0 1,0 0-1,0-1 1,0 1-1,-1 0 1,1 0-1,0-1 1,12 7 6101,45 17-4642,-41-19-1324,0-1 1,1 0 0,-1-1 0,0-1-1,1 0 1,24-3 0,97-20 592,-84 12-514,81-14-2349,-67 15 726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6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24 323 3392,'-22'8'1984,"22"-8"-1867,0 0 1,0 1-1,0-1 1,-1 0-1,1 0 1,0 0-1,0 1 1,0-1-1,0 0 1,0 1-1,0-1 0,0 0 1,0 0-1,0 1 1,0-1-1,0 0 1,0 0-1,0 1 1,0-1-1,0 0 1,0 1-1,0-1 1,0 0-1,0 0 1,0 1-1,0-1 0,0 0 1,0 0-1,1 1 1,-1-1-1,0 0 1,0 0-1,0 1 1,0-1-1,1 0 1,-1 0-1,0 0 1,0 0-1,1 1 1,0 0 35,0 0 1,-1-1 0,1 1 0,0 0 0,0 0 0,0 0 0,0-1 0,0 1 0,0-1 0,1 1 0,-1-1 0,0 1 0,0-1 0,2 1 0,5 0 226,1 0 0,-1 0 0,1-1 0,0 0 0,-1 0 0,1-1 0,-1 0 0,1 0 1,-1-1-1,14-5 0,-12 2-223,0 0 1,0 0 0,-1-1-1,0 0 1,0-1-1,-1 0 1,0 0 0,0-1-1,0 0 1,-1 0-1,0-1 1,6-10-1,-2 0-33,0 0-1,-1 0 1,0-1-1,-2-1 1,6-21-1,-12 34-83,0 0-1,0 0 0,-1 0 1,0-17-1,-8 45-449,3 1 390,-3 15-12,-2 47-1,9-70 49,0 0 1,1 0 0,0-1-1,1 1 1,1 0 0,0 0-1,6 15 1,-7-20 48,1-1 0,0 0 0,0 0 0,1-1 1,0 1-1,0-1 0,1 0 0,0 0 0,0 0 1,0 0-1,1-1 0,-1 0 0,1 0 0,1-1 1,-1 0-1,0 0 0,10 4 0,-13-6 8,1-1 0,-1 0-1,1 1 1,0-1 0,-1 0 0,1-1-1,0 1 1,0-1 0,0 0-1,0 0 1,-1 0 0,1 0 0,0-1-1,7-1 1,-7 0-8,1 1-1,0-2 1,-1 1 0,0 0-1,1-1 1,-1 0-1,0 0 1,0 0 0,-1 0-1,5-5 1,2-5 3,0 0 0,-1-1 0,-1 0 0,0 0-1,-1-1 1,6-16 0,64-156 135,-63 154-139,-10 21-66,0 1 0,1 0 0,1 1 0,7-13-1,-13 23-1,0 0-1,1 0 0,-1-1 0,0 1 1,0 0-1,0 0 0,0 0 1,1 0-1,-1 0 0,0 0 0,0 0 1,0 0-1,1 0 0,-1 0 1,0 0-1,0 0 0,0 0 0,0 0 1,1 0-1,-1 0 0,0 0 1,0 0-1,0 0 0,1 0 0,-1 0 1,0 0-1,0 0 0,0 1 1,0-1-1,1 0 0,-1 0 0,0 0 1,0 0-1,0 0 0,0 0 1,0 1-1,0-1 0,1 0 0,-1 0 1,0 0-1,0 0 0,0 1 1,0-1-1,0 0 0,6 10-119,-3 1 81,0 0 1,-1 1-1,0-1 0,0 20 0,-3 48-26,0-56 64,0 16 51,-1-1-1,-3 1 0,-11 51 1,13-80 68,2-5-30,0 0 1,0 0-1,-1-1 1,0 1-1,0 0 1,-3 4-1,5-8-65,-1 0 0,1-1-1,-1 1 1,1 0 0,-1-1 0,1 1-1,-1-1 1,1 1 0,-1-1 0,0 0-1,1 1 1,-1-1 0,0 0 0,0 1-1,1-1 1,-1 0 0,0 0 0,0 1-1,0-1 1,0 0 7,-1-1-1,1 1 1,0 0-1,-1 0 0,1-1 1,0 1-1,0-1 1,0 1-1,-1-1 1,1 1-1,0-1 1,0 0-1,0 0 1,0 0-1,-1-1 1,-2-1 4,1-1 0,-1 0 1,1-1-1,0 1 0,1 0 1,-1-1-1,1 0 0,-1 1 1,-2-11-1,1 2-55,1-1 1,-3-24-1,5 35 5,1 0 1,-1 0-1,1 0 1,0 0 0,0 0-1,0 0 1,0 0-1,0 0 1,1 0-1,0 0 1,-1 0-1,1 0 1,0 0-1,1 0 1,-1 0-1,0 1 1,1-1-1,-1 0 1,1 1-1,0-1 1,0 1-1,3-3 1,1 1 16,0-1 0,0 1 0,0 1 0,1-1 0,0 1 0,0 0 0,0 1 0,0 0 0,0 0 0,0 0 0,10 0 0,12-1 0,44 1-1,-59 2 4,51 4-718,-47-2-30,0 0-1,0-2 1,29-2-1,-33 1-1427</inkml:trace>
</inkml:ink>
</file>

<file path=ppt/ink/ink1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09.6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15 2400,'-8'0'442,"5"-1"-76,0 1 1,-1 0-1,1 0 0,-1 1 0,1-1 1,0 1-1,-1-1 0,-4 3 0,1-2 1110,0 1 323,14 2-1207,7 0-145,0-1 0,1 0 0,-1 0 0,24-1-1,61-4 184,97-15 229,39-2-358,-37 16-229,218 26 0,-151-2 331,-217-19-523</inkml:trace>
</inkml:ink>
</file>

<file path=ppt/ink/ink1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0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24 1568,'0'-1'184,"1"0"-1,-1 0 1,0 0-1,0 1 1,1-1-1,-1 0 1,0 0-1,0 0 1,0 0 0,0 0-1,0 0 1,0 0-1,0-1 1,0 1-64,0 1 1,0 0 0,-1-1 0,1 1-1,0-1 1,0 1 0,0 0-1,0-1 1,0 1 0,-1-1-1,1 1 1,0 0 0,0-1-1,-1 1 1,1 0 0,0-1-1,-1 1 1,1 0 0,0 0 0,-1-1-1,1 1 1,0 0 0,-1 0-1,1 0 1,0-1 0,-1 1-1,1 0 1,-1 0 0,1 0-1,0 0 1,-2 0 0,2 0-53,-1 0 1,1 0-1,-1 0 0,1 0 1,-1 0-1,1 0 1,-1 1-1,1-1 1,0 0-1,-1 0 0,1 1 1,-1-1-1,1 0 1,0 0-1,-1 1 0,1-1 1,0 0-1,-1 1 1,1-1-1,0 1 1,-1-1-1,1 0 0,0 1 1,0-1-1,-1 1 1,1-1-1,0 1 1,0-1-1,0 1 0,0-1 1,0 1-1,0-1 1,0 1-1,0-1 0,0 1 1,0-1-1,0 1 1,0-1-1,0 1 1,0 0-1,2 6 219,-1 0 0,-1 0 0,1 0 0,-1 1-1,-2 10 1,1 5 195,4 118 1089,-5 135 436,1-219-1591,1-42-27,0-15-261,0-13-4218,2-40-4886,4 28 6603</inkml:trace>
</inkml:ink>
</file>

<file path=ppt/ink/ink1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1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20 125 2304,'-12'-6'935,"11"6"-855,1 0 0,0 0 1,0 0-1,-1 0 0,1-1 0,0 1 1,-1 0-1,1 0 0,0 0 0,0 0 1,-1 0-1,1 0 0,0 0 0,0 0 1,-1-1-1,1 1 0,0 0 0,0 0 1,0 0-1,-1-1 0,1 1 0,0 0 1,0 0-1,0-1 0,0 1 0,-1 0 1,1 0-1,0-1 0,0 1 1,0 0-1,0 0 0,0-1 0,0 1 1,0-1-1,1-10 3157,-1 10-3012,0 0 1,0 0-1,0 0 0,0 0 1,0 0-1,1 0 1,-1 0-1,0-1 1,0 1-1,1 0 1,-1 0-1,0 0 0,1 0 1,0-1-1,8-6 301,0 1 0,0 0 0,1 1-1,0-1 1,15-6 0,-6 5-395,1 0-1,25-6 1,-41 12-121,0 1 1,0 0-1,0 1 1,1-1-1,-1 1 0,0 0 1,0 0-1,0 0 1,0 1-1,1-1 0,-1 1 1,0 0-1,0 0 1,0 1-1,0-1 1,0 1-1,-1 0 0,1 0 1,0 0-1,-1 0 1,7 6-1,-9-7 18,0 0-1,0 0 1,-1 0-1,1 0 1,0 0-1,-1 0 0,1 1 1,-1-1-1,1 0 1,-1 0-1,0 1 1,1-1-1,-1 0 1,0 1-1,0-1 1,0 0-1,0 1 1,0-1-1,0 0 1,0 1-1,-1-1 1,1 0-1,0 1 0,-1-1 1,1 0-1,-1 0 1,1 0-1,-1 1 1,0-1-1,1 0 1,-2 1-1,-3 6 83,-1 0 0,0-1 0,-8 9 1,13-15-98,-8 7 146,-85 99 29,75-88 12,3-4 106,13-10-165,6-3-36,8-2-114,0 0-1,0 2 1,-1-1-1,1 1 1,-1 1 0,1 0-1,-1 0 1,0 1-1,0 0 1,17 10 0,-23-10-1,1-1 1,0 0-1,-1 1 1,1 0 0,-1 0-1,0 0 1,0 1 0,-1-1-1,1 1 1,-1 0 0,0 0-1,0 0 1,-1 0 0,0 1-1,1-1 1,-2 1 0,1 0-1,-1-1 1,0 1-1,0 0 1,0 10 0,-1-10 43,0 0 0,0 0 0,0 1 1,-1-1-1,0 0 0,0 0 0,-1 0 0,0 0 1,0 0-1,0 0 0,-1 0 0,0-1 0,0 1 0,0-1 1,-1 0-1,-6 7 0,-2 1 92,-1-2 0,0 1 1,-1-2-1,-20 12 0,26-17-84,0-1 0,-1 0 0,0-1 0,0 0 0,0 0 0,0-1 0,0 0 0,-1-1 0,-17 1 0,26-2-121,-25-1 311,10-6-4444</inkml:trace>
</inkml:ink>
</file>

<file path=ppt/ink/ink1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2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127 5 2144,'0'0'19,"0"0"1,0 0-1,0 0 0,0 1 1,0-1-1,0 0 0,0 0 1,0 0-1,0 0 1,0 0-1,0 0 0,0 0 1,0 0-1,0 0 0,0 0 1,0 0-1,0 0 1,0 0-1,0 0 0,0 0 1,0 1-1,0-1 0,0 0 1,0 0-1,0 0 0,1 0 1,-1 0-1,0 0 1,0 0-1,0 0 0,0 0 1,0 0-1,0 0 0,0 0 1,0 0-1,0 0 0,0 0 1,0 0-1,0 0 1,0 0-1,0 0 0,0 0 1,0 0-1,0 0 0,1 0 1,-1 0-1,0 0 0,0 0 1,0 0-1,0 0 1,0 0-1,0 0 0,0 0 1,0 0-1,0 0 0,0 0 1,0 0-1,0 0 0,0 0 1,0 0-1,12-6 6532,-12 6-6475,-2 15 729,1 0 1,-2 0-1,0 0 1,-6 18-1,-6 22-6,-54 216 1073,60-242-1741,-21 64 591,75-107 1758,-24 6-2502,-11 3 4,0 1 0,0 0 1,1 1-1,0 1 1,-1-1-1,1 1 0,0 1 1,20 0-1,53 9 18,-75-7 30,-9-1-17,1 0 0,-1 0 0,1 0 0,0 0 0,-1 0 0,1 1 0,0-1 0,-1 0 0,1 0 0,-1 0 0,1 1 0,0-1 0,-1 0 0,1 1 0,-1-1 0,1 1 0,0 0 451,-1-19-4011,0 12 534</inkml:trace>
</inkml:ink>
</file>

<file path=ppt/ink/ink1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3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29 4224,'-6'-1'9804,"20"-2"-7009,24-6-2163,-31 7-490,1-1 0,-1 1-1,1 1 1,0-1 0,0 1-1,11 0 1,13-2 136,-27 3-242,0-1 0,1 1 1,-1 0-1,5 1 1,18 0 31,-28-1 146</inkml:trace>
</inkml:ink>
</file>

<file path=ppt/ink/ink1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3.6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9 2912,'-3'-1'244,"0"0"0,0 0 1,1 0-1,-1 0 0,0 0 0,-3 0 1,-12 0 4455,45 1 1609,14 0-3240,63 4-2831,-21 0 29,-30-3 133,-28-2-6187,-19 3 1387,1 5 1414</inkml:trace>
</inkml:ink>
</file>

<file path=ppt/ink/ink1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5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18 2240,'0'-8'3723,"0"8"-3634,1 0-1,-1-1 0,0 1 1,0 0-1,0 0 1,0 0-1,0-1 0,0 1 1,0 0-1,0 0 1,0 0-1,0-1 0,0 1 1,0 0-1,0 0 0,0-1 1,-1 1-1,1 0 1,0 0-1,0 0 0,0 0 1,0-1-1,0 1 0,0 0 1,0 0-1,-1 0 1,1-1-1,0 1 0,0 0 1,0 0-1,-4-3 889,-10 3 799,6 0-427,147 0 2469,-130 0-3762,-1 1-1,0 0 0,0 0 0,0 0 0,15 6 0,-12-2 1097,-7-2-2693</inkml:trace>
</inkml:ink>
</file>

<file path=ppt/ink/ink1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5.7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55 2240,'-18'5'7296,"19"-5"-7019,0 0 0,0 0 0,-1 0 0,1 0 0,0 0 0,0 0 1,0-1-1,0 1 0,-1 0 0,1 0 0,0-1 0,0 1 0,-1 0 0,1-1 0,1 0 1,-1 1 221,65-16 3266,-34 4-3068,-17 7-677,0-1 1,0 2-1,31-5 1,-38 8-382,24-2 992,-31 3-844,0 0 1,1 1 0,-1-1-1,0 0 1,1 0-1,-1 0 1,0 1-1,0-1 1,1 1 0,-1-1-1,0 1 1,0-1-1,1 1 1,-1 0-1,0 0 1,0-1 0,0 1-1,0 0 1,2 2-1,1 5-2053</inkml:trace>
</inkml:ink>
</file>

<file path=ppt/ink/ink1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9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75 166 3488,'-17'-4'2843,"15"4"-2493,1 0 1,-1-1 0,0 1 0,0 0 0,1-1 0,-1 1 0,0-1 0,1 1 0,-3-2 0,4 1-212,-1-1 1,1 1-1,0 0 1,0 0-1,0-1 1,1 1-1,-1 0 1,0 0-1,0 0 1,1-1-1,-1 1 1,0 0-1,1 0 1,-1 0 0,1 0-1,1-2 1,0-1 219,0-1 1,1 1 0,-1 0 0,7-8-1,4-2 182,-10 10-468,-1 1 0,1-1 0,0 1 0,1 0 0,-1 0 0,1 0 0,6-4 1,26-15 159,-29 17-190,-1 1-1,1-1 1,1 1 0,-1 1 0,0 0 0,1 0 0,0 0-1,9-2 1,-1 3 29,32 0 0,-47 2-71,1 0 0,-1 0-1,0 0 1,1 0 0,-1 0-1,0 0 1,1 0 0,-1 1 0,0-1-1,0 0 1,1 1 0,-1-1 0,0 1-1,0 0 1,0-1 0,0 1-1,0 0 1,0 0 0,2 1 0,-2 0 28,0 0 1,0 0 0,-1 0-1,1-1 1,0 1 0,-1 0-1,0 0 1,1 0 0,-1 0-1,0 1 1,0-1 0,0 2-1,-1 6 10,-1-1-1,0 1 1,0 0-1,-1-1 1,0 0 0,-1 1-1,0-1 1,-8 13-1,-3 11 74,12-28-113,-48 109 141,40-92-10,-2 1-1,-28 36 1,18-29 127,11-13-174,-1-1 0,-23 22 0,16-19 149,17-15-195,0-1 1,0 0 0,0 0-1,-1 0 1,1 0 0,-1-1 0,0 1-1,-7 3 1,6-4 59,7-2-7,-1 0 203,-1 0-289,0 0 0,0 0 0,0 0-1,0 0 1,0 0 0,0 0 0,0 0 0,0 0-1,0 0 1,0 0 0,0 0 0,0 0 0,0-1-1,0 1 1,0 0 0,0 0 0,0 0 0,0 0-1,0 0 1,0 0 0,0 0 0,0 0 0,0 0-1,0 0 1,0 0 0,0 0 0,0-1 0,0 1 0,0 0-1,0 0 1,0 0 0,0 0 0,0 0 0,0 0-1,0 0 1,0 0 0,0 0 0,0 0 0,0 0-1,1 0 1,-1 0 0,0 0 0,0 0 0,0 0-1,0 0 1,0 0 0,0 0 0,0 0 0,0 0 0,0 0-1,0 0 1,0 0 0,0 0 0,1 0 0,-1 0-1,75-36 413,-54 28-424,1 2-1,-1 0 1,1 1-1,27-2 1,-33 5 41,-1 2 0,29 1 0,-39 0 11,1 0 0,0 0 0,-1 0 1,1 1-1,-1 0 0,0 0 0,1 0 0,-1 1 0,0 0 1,0 0-1,5 4 0,-7-1 365,0-1-1358</inkml:trace>
</inkml:ink>
</file>

<file path=ppt/ink/ink1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19.9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4384,'0'0'1424,"0"9"1130,-1 33 2005,-4 19-2648,4-44-1709,-1 9 44,1-19 255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6.6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62 48 6560,'-45'-16'2976,"32"9"-2592,9 2 576,8 5-608,6-8-288,6 4-64,8-4-672,2 8 384</inkml:trace>
</inkml:ink>
</file>

<file path=ppt/ink/ink1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20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12 148 2912,'-9'0'1991,"7"0"-1338,5 0 1369,-2-15 2954,1 9-4724,0 0 0,1 0 0,0 1-1,0-1 1,1 1 0,0 0 0,0 0 0,0 0-1,6-6 1,0 2-108,1 1 0,0 0 0,16-9 0,-17 12-104,-1 0 1,1 1 0,0 1 0,0-1 0,0 1 0,1 1 0,-1 0 0,18-1 0,-26 3-25,0 0 0,0 0 0,0 1 0,1-1 0,-1 0 0,0 1 1,0-1-1,0 1 0,0 0 0,0 0 0,0 0 0,0 0 0,0 0 0,0 0 1,0 1-1,-1-1 0,1 0 0,0 1 0,-1 0 0,1-1 0,-1 1 1,0 0-1,1 0 0,-1-1 0,0 1 0,0 0 0,0 0 0,-1 1 1,1-1-1,0 0 0,-1 0 0,1 0 0,-1 0 0,0 3 1,2 8 30,-2-1 1,0 1-1,0 0 1,-4 20 0,3-26 7,-3 14 50,-1-1 0,-1 0-1,-1 0 1,-11 22 0,10-21-69,-10 16 151,-1 0-1,-32 47 1,41-70-35,-1-1 0,-18 18 1,3-4-93,24-24-48,0-1-1,0 0 0,-1 0 0,1 1 1,-1-1-1,1-1 0,-1 1 1,-5 2-1,25-13 802,30-13 0,-33 17-795,0 1-1,1 1 1,-1 0-1,1 1 1,-1 1-1,1 0 1,0 0-1,-1 2 0,1 0 1,19 4-1,-29-4 1,0 1 0,0 0 0,1 0-1,-2 0 1,7 5 0,-10-7-383,0 0-1,0 0 1,-1 0-1,1 0 1,0 0-1,0 0 0,-1 0 1,1 0-1,0 0 1,0 0-1,-1 0 1,1 0-1,0 0 1,0-1-1,-1 1 1,1 0-1,0 0 1,-1-1-1,1 1 1,0-1-1,-1 1 1,1-1-1,-1 1 1,1-1-1,-1 1 1,1-1-1,-1 1 1,1-1-1,0-1 1,2 0-1192,9-7-1755</inkml:trace>
</inkml:ink>
</file>

<file path=ppt/ink/ink1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21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91 3552,'-4'-4'4331,"4"4"-4115,0 0 1,0-1-1,-1 1 1,1 0-1,0 0 1,0-1-1,0 1 1,0-1-1,6-1 1403,2-2-173,-3-6-279,-4 8-981,-1 0 0,1 0 0,0 1 0,0-1 0,0 0 0,0 1 0,3-4 1,1 0-86,0 0 0,0 0 1,0 1-1,0 0 0,1 0 1,0 0-1,0 1 0,0-1 1,0 1-1,1 1 0,7-3 0,-11 4-72,1 1-1,0-1 0,-1 1 0,1 0 0,0 0 1,0 0-1,-1 0 0,5 2 0,-7-2-23,0 0 0,0 1-1,0-1 1,0 1 0,0-1 0,0 1-1,0-1 1,0 1 0,0 0-1,0 0 1,0-1 0,0 1 0,-1 0-1,1 0 1,0 0 0,-1 0-1,1 0 1,-1 0 0,1 0 0,-1 0-1,1 0 1,-1 0 0,1 0-1,-1 0 1,0 0 0,0 0 0,0 0-1,0 1 1,0-1 0,0 2-1,-1 8 114,0 0-1,-1 0 0,-1-1 0,0 1 0,0 0 0,-7 13 0,-3 10 130,1-2-21,-2 0 0,-34 56-1,48-88-221,0 0-1,0 0 0,0 0 0,0 0 0,1 0 1,-1 0-1,0 0 0,0 0 0,0 0 1,0 0-1,0 0 0,0 0 0,0 0 0,1 0 1,-1 0-1,0 0 0,0 0 0,0 0 1,0 1-1,0-1 0,0 0 0,0 0 0,0 0 1,1 0-1,-1 0 0,0 0 0,0 0 0,0 0 1,0 0-1,0 0 0,0 1 0,0-1 1,0 0-1,0 0 0,0 0 0,0 0 0,0 0 1,0 0-1,0 0 0,0 1 0,0-1 0,0 0 1,0 0-1,0 0 0,0 0 0,0 0 1,0 0-1,0 0 0,0 1 0,0-1 0,0 0 1,0 0-1,0 0 0,0 0 0,0 0 0,0 0 1,0 0-1,0 0 0,0 1 0,0-1 1,-1 0-1,1 0 0,0 0 0,0 0 0,0 0 1,0 0-1,0 0 0,0 0 0,0 0 0,11 4 76,25 9 79,-27-10-207,0 0-1,0 1 1,0 0-1,0 0 1,10 8 0,-14-8 47,1 0 1,-1 1-1,0-1 1,0 1 0,-1 1-1,1-1 1,-1 0-1,0 1 1,5 10-1,-8-13 39,1 1 0,-1 0 0,0-1-1,0 1 1,0 0 0,-1-1-1,0 1 1,1 0 0,-1 0 0,0-1-1,-1 1 1,1 0 0,-1 0-1,1-1 1,-1 1 0,0-1 0,-1 1-1,1 0 1,-3 3 0,1-2 38,0 0 0,0 0 0,-1 0 0,0-1 0,0 1 0,0-1 0,-1 0 1,1 0-1,-1-1 0,0 1 0,0-1 0,0 0 0,0 0 0,-1-1 0,1 1 0,-1-1 1,0-1-1,1 1 0,-1-1 0,0 0 0,0 0 0,0 0 0,-10-1 0,14 0-163,-6 0 180,-1 0 1,1-1 0,-12-2 0,18 3-219,0-1 1,0 1-1,1-1 1,-1 1-1,0-1 0,1 0 1,-1 0-1,0 0 1,1 0-1,-1 0 1,1 0-1,-1 0 0,1 0 1,0-1-1,0 1 1,-1 0-1,1-1 1,0 1-1,0-1 1,0 0-1,-1-3 0,2 5-141,0-1 0,-1 0 0,1 0 0,0 0 0,0 0 0,0 0 0,0 1 0,0-1-1,0 0 1,1 0 0,-1 0 0,0 0 0,0 0 0,1 1 0,-1-1 0,0 0-1,1 0 1,-1 0 0,2-1 0,-1 1-614,6-9-1775</inkml:trace>
</inkml:ink>
</file>

<file path=ppt/ink/ink1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23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21 563 2912,'-4'4'3808,"3"-3"-3667,1-1 0,0 0 0,0 1-1,-1-1 1,1 0 0,0 1 0,-1-1 0,1 0 0,0 0 0,-1 1 0,1-1 0,0 0 0,-1 0 0,1 0 0,-1 1-1,1-1 1,0 0 0,-1 0 0,1 0 0,-1 0 0,1 0 0,0 0 0,-1 0 0,1 0 0,-1 0 0,1 0 0,-1 0 0,1 0-1,0 0 1,-1 0 0,1-1 0,-1 1 0,1 0 0,0 0 0,-1 0 0,0-1-56,1 0 0,0 1 0,0-1 0,0 1 0,-1-1 0,1 1 1,0-1-1,0 1 0,0-1 0,0 0 0,0 1 0,0-1 0,0 1 0,0-1 0,0 0 0,0 1 1,0-1-1,1 1 0,-1-1 0,0 1 0,0-1 0,0 0 0,1 1 0,-1-1 0,0 1 0,1-1 0,0 0 1,42-70 1746,65-152-1,-95 193-1614,77-160 1620,-89 189-1829,0-1 0,-1 0-1,1 0 1,0 0 0,-1 0 0,0 1 0,1-1 0,-1-3 0,0 3 9,0 1 0,0-1-1,0 1 1,0-1 0,1 1 0,-1 0 0,1-1-1,-1 1 1,1 0 0,0-2 0,-2 22-377,3 34 0,21 82 541,-14-102-295,-6-21 147,0 0 0,3 24-1,-6-28 2,0 0 0,1 0-1,0 0 1,1 0 0,-1 0 0,2 0 0,-1-1-1,6 12 1,-7-18 313,8-10 293,-5 4-572,-1 0 0,-1 0 1,1 0-1,0-1 1,-1 1-1,0-1 0,-1 1 1,1-1-1,-1 0 1,1-6-1,4-16 12,26-99 21,-8 49-253,-12 42 128,-7 22 74,-4 12-68,1-1 0,-1 0 1,0 0-1,0 0 0,-1 0 0,2-5 0,0 5-146,2 6 80,3 8 135,-6 0-167,0 0-1,-1 0 1,-1 20-1,0-1 82,7 165 203,-2-147-61,2 0 1,14 50-1,-17-85 42,2 22-1,0 6 185,-4-32-261,-4-13-933,2 2 122,0-1 0,0 1 0,0-1 0,1 1 0,-1-1-1,1-3 1,0 1-639,0 1 1,0 0-1,1 0 0,0 0 0,0 0 1,0 0-1,4-7 0,3-6-474,10-10-372</inkml:trace>
</inkml:ink>
</file>

<file path=ppt/ink/ink1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23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91 140 3136,'-9'7'1860,"10"-2"1108,15 1 1110,-11-4-4382,3 0 611,0 0 0,0-1 0,0 0 0,1 0-1,-1-1 1,0 0 0,0-1 0,1 1 0,-1-2 0,0 1-1,0-1 1,0 0 0,0-1 0,13-6 0,-17 7-282,-1-1 1,1 0-1,-1 0 0,1 0 1,-1 0-1,0-1 0,0 1 1,0-1-1,-1 0 0,1 0 1,-1 0-1,0 0 0,0 0 1,-1 0-1,1-1 0,-1 1 1,0-1-1,1-8 0,-1 11-28,-1-1 1,0 1-1,0-1 0,0 1 0,0-1 0,-1 0 0,1 1 0,-1-1 1,1 1-1,-1 0 0,0-1 0,0 1 0,0 0 0,0-1 0,-1 1 1,1 0-1,0 0 0,-1 0 0,0 0 0,1 0 0,-1 0 0,0 1 1,0-1-1,0 0 0,0 1 0,0 0 0,-1-1 0,1 1 0,0 0 1,0 0-1,-1 0 0,1 1 0,-1-1 0,1 0 0,-5 0 0,0 1-17,0 0-1,1 0 0,-1 0 0,0 1 0,0 0 0,1 0 1,-1 1-1,0-1 0,-9 5 0,3 0 136,0-1 0,1 2-1,-21 14 1,24-15-12,0 1 1,1 0-1,-1 1 0,2 0 1,-1 1-1,1-1 0,-9 16 1,14-22-51,1 1 0,-1 0 1,1 0-1,0 0 0,-1 0 1,2 0-1,-1 0 0,0 0 1,0 0-1,1 0 0,0 0 1,0 0-1,0 1 0,0-1 1,0 0-1,0 0 0,1 0 1,0 0-1,-1 0 0,1 0 1,0 0-1,1 0 0,-1 0 1,0 0-1,1 0 0,0-1 1,0 1-1,-1-1 0,1 1 1,1-1-1,1 3 0,5 2 83,0 0 0,0-1-1,0 0 1,1 0-1,0-1 1,0 0-1,0 0 1,1-1 0,0-1-1,11 3 1,-5-3 27,1 0 0,-1-1 0,1-1 0,0 0 0,29-3 0,-37 0-537,-1 1 1,1-1 0,12-5 0,-14 4-1442,-1 0 1,1-1-1,-1 0 1,9-6 0,-5 2-4122</inkml:trace>
</inkml:ink>
</file>

<file path=ppt/ink/ink1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8:24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6 167 5824,'-1'-1'80,"1"1"1,-1 0 0,1 0-1,0-1 1,-1 1 0,1 0-1,0-1 1,-1 1 0,1 0-1,0-1 1,0 1 0,-1 0-1,1-1 1,0 1 0,0 0-1,0-1 1,0 1 0,-1-1-1,1 1 1,0-1 0,0 1-1,0 0 1,0-1 0,0 1-1,0-2 1,8-7 1485,-2 4 1581,7 22-1232,-12-14-1810,1 0 1,-1 0-1,0 1 1,0-1 0,0 0-1,-1 1 1,1-1-1,-1 1 1,0 3-1,2 8 152,23 213 1467,-1-18-30,-6-102-659,-17-107-1015,-1 0 1,0-1-1,0 1 1,0-1-1,1 1 0,-1-1 1,0 1-1,1-1 0,-1 1 1,1-1-1,-1 1 1,0-1-1,1 1 0,-1-1 1,1 0-1,-1 1 0,1-1 1,-1 0-1,1 1 1,-1-1-1,1 0 0,0 0 1,-1 1-1,1-1 0,-1 0 1,1 0-1,0 0 1,-1 0-1,1 0 0,-1 0 1,1 0-1,0 0 0,-1 0 1,1 0-1,-1 0 1,1 0-1,0-1 0,-1 1 1,1 0-1,-1 0 0,1-1 1,-1 1-1,1 0 1,-1-1-1,1 1 0,3-2 66,0 0-1,-1-1 1,1 1-1,-1-1 1,0 1-1,3-4 1,8-10 1,-1-1 0,-1 0 0,0-1 0,14-31 0,30-82 176,-23 50-166,67-106-266,-17 38 188,-66 119-122,-12 21-214,0 0 0,0-1 1,3-11-1,-12 29-6674,-1 0 4739,-7 10-670</inkml:trace>
</inkml:ink>
</file>

<file path=ppt/ink/ink1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3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26 2976,'-2'-26'9634,"-6"27"-7588,0 73-1700,-2 77 614,9-132-568,2 30-1,0-11-219,-1-37-159,0 1 0,0-1-1,0 0 1,0 0 0,1 1 0,-1-1 0,0 0 0,0 0 0,1 0 0,-1 1 0,2 1-1,-1-2 319</inkml:trace>
</inkml:ink>
</file>

<file path=ppt/ink/ink1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3.9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80 3904,'2'-5'316,"-2"1"-103,1 0 1,0 0 0,1 0-1,-1 0 1,1 0-1,-1 1 1,1-1-1,0 0 1,1 1 0,-1 0-1,1-1 1,-1 1-1,1 0 1,0 0 0,4-3-1,-5 5-101,0-1 0,0 1-1,0-1 1,0 1 0,0 0 0,1 0 0,-1 0-1,0 0 1,1 0 0,-1 0 0,1 1 0,-1-1-1,0 1 1,1 0 0,-1-1 0,1 1-1,-1 1 1,1-1 0,-1 0 0,1 0 0,-1 1-1,1 0 1,-1-1 0,4 3 0,-1 0 72,0 1 0,0 0 1,-1 0-1,0 0 0,0 0 1,0 1-1,0 0 0,-1 0 0,5 8 1,1 5 365,12 28 1,-13-23-204,-2-1 0,0 2 1,-1-1-1,-1 0 0,-1 1 1,-1 0-1,-1 0 1,-1-1-1,-1 1 0,-2 0 1,0-1-1,-1 1 0,-2-1 1,-12 35-1,2-16-628,-2-2 0,-32 54 0,36-66-599</inkml:trace>
</inkml:ink>
</file>

<file path=ppt/ink/ink1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5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61 1824,'-15'-5'1383,"14"5"-822,4 2 908,-39 1 7278,59-18-6111,-15 9-2441,1 0-145,0 1-1,0 1 0,0 0 0,0 0 0,1 0 0,-1 1 0,13-2 0,-14 3-73,1 1 0,-1 0 0,1 0 0,0 1 0,0 0 0,-1 1 0,1 0 0,14 3-1,-22-4 30,1 1 0,0-1 0,-1 1-1,1-1 1,-1 1 0,1 0-1,-1 0 1,1 0 0,-1 0-1,0 0 1,0 0 0,1 0-1,-1 0 1,0 1 0,0-1 0,0 0-1,0 1 1,0-1 0,0 1-1,-1-1 1,1 1 0,0-1-1,-1 1 1,1 0 0,-1-1 0,0 1-1,1-1 1,-1 1 0,0 0-1,0 1 1,-1 5 29,1 0 0,-2 0 0,1 0 0,-1-1 0,-3 10 0,1-4-5,-6 18 15,-2 1 0,-25 49 0,-44 54 485,67-112-387,10-15-30,-1 0 1,0-1 0,-6 7-1,10-10 408,7-5-297,8-2 76,-14 3-295,14-3 158,0 0 0,1 0 1,25 0-1,48 5-162,-27 0-1711,-59-2 1305,3-1-757</inkml:trace>
</inkml:ink>
</file>

<file path=ppt/ink/ink1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6.2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47 3328,'4'-17'1061,"-4"17"-1046,0 0 0,0 0-1,0 0 1,0-1 0,0 1-1,0 0 1,0 0 0,0 0 0,0-1-1,0 1 1,0 0 0,0 0-1,1 0 1,-1-1 0,0 1 0,0 0-1,0 0 1,0 0 0,0 0-1,1 0 1,-1-1 0,0 1 0,0 0-1,0 0 1,0 0 0,1 0-1,-1 0 1,0 0 0,9-5 613,-1 2 1,1-1 0,0 1-1,0 0 1,1 1 0,-1 0-1,0 1 1,14-1-1,-16 2-432,0 0-1,-1 1 0,1 0 1,0 0-1,-1 1 0,1 0 1,-1 0-1,1 0 1,-1 1-1,0 0 0,0 0 1,10 7-1,-8-4 2,-1 1 0,0 0 0,0 0 0,-1 0 0,0 1 0,0 0 0,-1 0 0,0 1 0,-1-1 0,1 1 0,-2 0 0,1 0 0,-1 1 0,2 12 0,1 7 242,-2 0-1,-1 0 1,-1 42-1,-3 4 210,-16 111 0,14-171-543,0-1-1,-1 1 1,-6 15 0,7-23-23,0 0 0,0 0 1,-1 0-1,0-1 0,-1 1 1,1-1-1,-8 7 0,8-9-75,0-1-1,0 1 1,0-1-1,-1 0 1,1-1-1,-1 1 1,0-1-1,0 0 0,0 0 1,-6 2-1,3-3-1158,1 1 0,0-1-1,-14 0 1,-2-1-1605</inkml:trace>
</inkml:ink>
</file>

<file path=ppt/ink/ink1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8.3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26 237 2496,'0'-1'28,"1"0"58,-1 0-1,0 0 0,0 0 0,0-1 1,-1 1-1,1 0 0,0 0 0,0 0 0,-1 0 1,1 0-1,0 0 0,-1 0 0,1-1 0,-1 1 1,0-1-1,0 2-26,1 0-1,0 0 1,0-1 0,0 1 0,-1 0 0,1 0-1,0 0 1,0-1 0,0 1 0,0 0 0,0 0-1,0-1 1,0 1 0,-1 0 0,1 0 0,0-1-1,0 1 1,0 0 0,0 0 0,0-1 0,0 1-1,0 0 1,0 0 0,0-1 0,0 1 0,1 0-1,-1 0 1,0-1 0,0 1 0,2-10 2699,-2 393 2869,0-382-5072,-1-1-491,0-1 1,1 1 0,-1-1 0,1 1 0,-1 0 0,1-1 0,-1 1 0,1-1 0,-1 0 0,1 1 0,-1-1 0,1 1 0,0-1-1,-1 0 1,1 1 0,0-1 0,0 0 0,-1 1 0,1-1 0,0 0 0,0 1 0,0-1 0,0 0 0,0 0 0,0-1-1,-1-2-23,-4-26 55,2 0 0,0-49 1,9-61-189,-3 104 100,4-68 634,-2 65-519,-5 39-127,0 0 1,0-1-1,0 1 0,0 0 1,0 0-1,1 0 0,-1 0 0,0 0 1,0 0-1,0 0 0,0 0 0,1 0 1,-1 0-1,0 0 0,0 0 1,0 0-1,1 0 0,-1 0 0,0 0 1,0 0-1,0 0 0,0 0 0,1 0 1,-1 0-1,0 1 0,0-1 1,0 0-1,0 0 0,0 0 0,1 0 1,-1 0-1,0 0 0,0 0 0,0 1 1,0-1-1,0 0 0,0 0 1,0 0-1,1 0 0,6 7-130,1 3 48,-4-4 109,0-1 0,-1 1 0,7 11 0,41 83 313,-39-73-425,42 84-103,-45-96 271,0-1-1,0 0 1,2 0 0,0-1 0,14 14 0,-10-10 274,-13-15-305,0 1 1,0 0-1,0-1 1,0 0-1,1 1 1,-1-1-1,1 0 1,5 3-1,0 2 192,-6-6 588,2-9-136,1-8-605,-1 0-1,0 0 1,-1 0 0,1-24 0,-2 16 44,3-22-19,8-50 0,-12 92-98,8-43 35,26-83 0,-25 90-126,-2 7-22,-6 24-903,-3 26-3345,1 7 54,3-13 2688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42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912 1 5632,'-26'5'2560,"-48"43"-2208,26-20 2112,7 4-1408,-26 11 1056,4 2-1216,-10-2 352,15 2-737,-14-5-287,14-5-128,-13 1 96,8-4-96,-5 4 448,18 1-288,2 6-4351,16-3 2239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48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27 3808,'1'-1'140,"-1"1"0,0 0 0,1 0 0,-1-1 1,0 1-1,1 0 0,-1-1 0,0 1 0,1 0 0,-1-1 0,0 1 0,1 0 1,-1-1-1,0 1 0,0 0 0,0-1 0,0 1 0,1-1 0,-1 1 0,0-1 1,0 1-1,0-1 0,0 1 0,0 0 0,0-1 0,0 1 0,0-1 0,0 1 1,0-1-1,0 1 0,0-1 0,0 1 0,-1 0 0,1-1 0,0 1 1,0-1-1,0 1 0,-1 0 0,1-1 0,0 1 0,0 0 0,-1-1 0,1 1 1,0 0-1,-1-1 0,0 1 0,0-1 34,0 0 0,0 0 0,0 0 0,-1 0 1,1 1-1,0-1 0,0 1 0,-1-1 0,1 1 0,-1-1 0,1 1 1,0 0-1,-1 0 0,1 0 0,-1-1 0,-1 2 0,-5 0 98,-1 1 1,1 0-1,0 1 0,0 0 0,1 0 0,-10 6 1,-41 27 456,47-28-661,0 1 0,1-1-1,0 2 1,1-1 0,-10 13 0,14-15-26,1-1 0,-1 1 0,1 0 0,0 0 0,1 1 0,0-1 0,0 1 0,1-1 0,-3 13-1,4-15 2,1-1 0,0 1 0,0-1 0,1 1-1,-1-1 1,1 1 0,0-1 0,0 0-1,0 0 1,1 1 0,-1-1 0,1 0-1,0 0 1,5 7 0,-6-10-17,0 1 1,1-1-1,-1 1 0,0-1 1,1 1-1,-1-1 0,1 0 1,0 0-1,-1 0 0,1 0 1,0 0-1,-1 0 0,1 0 1,0-1-1,0 1 0,0-1 1,0 1-1,0-1 0,0 1 0,0-1 1,-1 0-1,1 0 0,0 0 1,0 0-1,0-1 0,0 1 1,0 0-1,0-1 0,0 0 1,0 1-1,0-1 0,-1 0 1,1 0-1,0 0 0,2-2 1,3-2 78,0 0 0,0-1 0,-1 0 0,0 0 0,0 0 0,-1-1 0,0 0 0,0 0 0,7-14 0,2-8-56,13-39 0,-18 41-184,-7 23 72,1-3-166,-3 7 226,0 0 1,1 0-1,-1 0 0,0 1 0,1-1 0,-1 0 0,0 0 0,0 0 0,1 0 0,-1 1 0,0-1 1,0 0-1,0 0 0,1 0 0,-1 1 0,0-1 0,0 0 0,0 0 0,1 1 0,-1-1 0,0 0 1,0 1-1,0-1 0,0 0 0,0 0 0,0 1 0,0-1 0,0 0 0,0 1 0,4 10 98,-1 1-1,0 0 1,-1-1-1,-1 1 1,1 14-1,2 17 145,16 51 267,-17-81-392,2-1 0,-1 0 0,1 0-1,1 0 1,10 15 0,-14-24-95,0 0 0,0-1 0,1 1 0,-1 0 0,1-1 1,0 0-1,0 1 0,0-1 0,0 0 0,0 0 0,0-1 0,1 1 0,-1-1 0,0 0 0,1 0 0,-1 0 0,1 0 0,0 0 1,-1-1-1,7 1 0,-6-2-311,0 1 1,0-1 0,1 1 0,-1-1-1,0 0 1,0-1 0,0 1-1,0-1 1,0 0 0,-1 0 0,1 0-1,0 0 1,-1 0 0,1-1-1,-1 0 1,0 0 0,4-5 0,16-28-6077,0-4 1920</inkml:trace>
</inkml:ink>
</file>

<file path=ppt/ink/ink1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18.8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31 2816,'0'-1'179,"-1"1"0,1-1 0,-1 1-1,1-1 1,0 1 0,-1-1 0,1 1 0,0-1 0,-1 1 0,1-1 0,0 1 0,0-1-1,0 0 1,-1 1 0,1-1 896,0 3 367,-1 0-1097,0 0 0,0 0 0,0 0-1,0 0 1,0 0 0,0 0 0,0 4 0,-5 10 352,3-9-422,1 1 1,-1 0 0,1-1 0,1 1-1,-1 0 1,2 0 0,-1 0 0,1 0-1,0 1 1,0-1 0,1 0 0,0 0-1,1 0 1,0-1 0,0 1 0,5 12 0,-6-19-212,-1 0 1,0 0 0,1 0 0,-1 0 0,1 0 0,-1 0 0,1 0 0,0 0 0,-1 0 0,1 0 0,0-1 0,0 1 0,0 0 0,-1 0 0,1-1 0,0 1 0,0-1 0,0 1 0,0-1 0,0 1 0,0-1 0,0 1 0,2-1 0,-2 0 28,1 0-1,0 0 0,-1 0 1,1 0-1,0-1 1,-1 1-1,1-1 0,-1 1 1,1-1-1,0 1 1,-1-1-1,0 0 0,3-2 1,1 0 13,-1 0 0,1-1 0,-1 0 0,0 0 0,-1-1 0,1 1 0,4-8 0,-5 6-53,-1 1-1,-1 0 1,1 0 0,-1-1 0,0 1 0,0-1 0,0 1 0,-1-1-1,0-9 1,-1 6-47,0-1-1,0 0 0,-1 0 0,-4-12 0,4 18-10,1 0-1,-1 0 0,0 1 0,-1-1 1,1 0-1,-1 1 0,1 0 0,-1-1 1,0 1-1,0 0 0,0 0 0,-7-4 1,9 7-8,0-1-1,0 1 1,0 0 0,0-1 0,0 1 0,0 0 0,0 0-1,0 0 1,0 0 0,0 0 0,0 0 0,0 0 0,0 0-1,0 0 1,0 0 0,0 1 0,1-1 0,-1 0 0,0 1-1,0-1 1,0 1 0,0-1 0,0 1 0,0-1 0,1 1 0,-1-1-1,0 1 1,0 0 0,1-1 0,-1 1 0,1 0 0,-1 0-1,0 0 1,1-1 0,-1 3 0,-2 0-621,1 1 0,0 0 0,0 0 0,0 1 0,0-1 0,-1 8 0,0 1-2977,7-2 1137</inkml:trace>
</inkml:ink>
</file>

<file path=ppt/ink/ink1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2.6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4 779 3552,'-4'1'1786,"10"0"144,11 0 2258,-13-1-3866,0-1 1,0 1-1,0-1 1,0 0 0,0 0-1,0-1 1,-1 1 0,1-1-1,0 0 1,-1 0-1,1 0 1,-1-1 0,0 1-1,0-1 1,6-5-1,1-3 113,-1 0 0,0 0 0,9-18 0,-7 10-228,-1 0 0,-1-1 0,7-21 0,15-67 218,10-29-345,-32 112-443,-9 25 360,0 0-1,0 0 0,0 0 1,0-1-1,0 1 0,0 0 0,0 0 1,0 0-1,0-1 0,1 1 1,-1 0-1,0 0 0,0 0 0,0 0 1,0-1-1,0 1 0,1 0 1,-1 0-1,0 0 0,0 0 0,0 0 1,0 0-1,1 0 0,-1-1 1,0 1-1,0 0 0,0 0 0,1 0 1,-1 0-1,0 0 0,0 0 1,0 0-1,1 0 0,-1 0 0,0 0 1,0 0-1,0 0 0,1 0 1,-1 0-1,0 0 0,0 0 0,0 0 1,1 0-1,-1 1 0,0-1 1,2 3 3,0 3-44,-1 0 0,1 1 0,-1 0 1,0-1-1,-1 10 0,1 1 3,1 33 23,-6 70 1,2-73 14,-1-21 45,-1-1-1,-1 1 0,-16 45 1,21-70-18,0 1 1,-1-1-1,1 0 1,-1 0-1,1 0 1,-1 0-1,1 0 1,-1 0-1,0 0 1,1 0-1,-1 0 1,0 0-1,0 0 1,0 0-1,1 0 1,-1-1-1,0 1 1,0 0-1,-1-1 1,1 1-1,0 0 1,0-1-1,0 0 1,0 1-1,0-1 1,-2 1-1,1-1-7,1 0-1,0-1 1,-1 1-1,1 0 1,-1 0-1,1-1 1,0 1-1,-1-1 0,1 1 1,0-1-1,0 0 1,0 1-1,-1-1 1,1 0-1,0 0 1,0 0-1,0 0 0,0 0 1,0 0-1,0 0 1,0 0-1,0-2 1,-34-53-87,34 56 71,1-1 0,0 1 0,0 0 0,-1-1 0,1 1 0,0 0 0,0-1 0,0 1 0,0 0 0,0-1 0,-1 1 0,1 0 0,0-1 0,0 1 0,0 0 0,0-1 0,0 1 0,0 0 0,0-1-1,0 1 1,0 0 0,0-1 0,0 1 0,1 0 0,-1-1 0,0 1 0,0 0 0,0-1 0,0 1 0,0 0 0,1-1 0,-1 1 0,0 0 0,0-1 0,1 1 0,-1 0 0,0-1 0,3-3-187,-2 4 161,0 0 0,0 1-1,0-1 1,-1 0 0,1 0 0,0 0 0,0 0-1,0 1 1,0-1 0,0 0 0,0 1 0,-1-1-1,2 1 1,-2-1 15,5 3 3,1 0 0,-1 0-1,1-1 1,0 0-1,0 0 1,0-1 0,0 1-1,0-1 1,0 0 0,0-1-1,0 0 1,9 0-1,-6-2 42,2 1 49,0 0 0,0-2 1,0 1-1,0-1 0,12-6 1,-5 0-50,0 0 0,-1-2 1,0 0-1,-1 0 1,0-2-1,0 0 0,-2-1 1,24-28-1,123-192 47,-143 206-130,2-6 134,-1 0 1,24-64-1,-40 89-144,0-1 0,0 1 0,-1-1-1,0 1 1,0-1 0,-1 0 0,-1 0 0,0 1 0,0-1 0,-2-10-1,2 19 44,0 1-1,0 0 0,0-1 0,0 1 0,0 0 0,0-1 0,0 1 0,0 0 0,0-1 0,0 1 1,0 0-1,-1-1 0,1 1 0,0 0 0,0-1 0,0 1 0,-1 0 0,1 0 0,0-1 1,0 1-1,0 0 0,-1 0 0,1-1 0,0 1 0,-1 0 0,-5 5-244,-7 24 19,7-15 118,-13 20 53,9-17 72,-11 24-1,8-4 4,-16 64 0,0 43 68,28-135-81,-14 94-30,13-88 84,1 1 0,1-1 0,1 1 0,4 25-1,-5-38 0,1 0 0,0 0 0,0 0 0,0 0 0,0 0 0,0 0-1,1 0 1,-1 0 0,1-1 0,0 1 0,2 2 0,-3-4-21,0 0 0,1 0 0,-1 0 0,0 0 0,0-1 0,1 1 1,-1 0-1,1-1 0,-1 1 0,1-1 0,-1 1 0,1-1 0,-1 0 0,1 0 0,-1 0 0,1 0 1,-1 0-1,1 0 0,-1 0 0,1 0 0,-1-1 0,1 1 0,-1 0 0,3-2 0,4-1 13,1-1 0,-1-1-1,0 1 1,0-1 0,0-1-1,-1 1 1,0-1 0,0-1-1,0 1 1,5-8 0,1 1-88,20-18-1,-32 30 42,1 0 0,-1 0 0,0 0 0,1 0 0,-1 1-1,1-1 1,-1 0 0,1 1 0,-1-1 0,1 1 0,0-1-1,-1 1 1,1 0 0,0-1 0,-1 1 0,1 0 0,0 0 0,-1 0-1,1 1 1,0-1 0,-1 0 0,1 1 0,0-1 0,-1 1-1,1-1 1,-1 1 0,1 0 0,-1 0 0,1-1 0,-1 1-1,1 0 1,1 2 0,2 2-3,0 1-1,0 0 0,0-1 1,-1 2-1,6 9 1,-9-15 21,3 4 483,-4-12-275,-6-19-173,4 19-10,0-4-70,-1 1 0,0 0 0,0-1 0,-1 2 0,0-1 0,-1 0 0,-11-15 0,16 25 31,0-1 0,-1 1 0,1-1 0,-1 1-1,1 0 1,-1-1 0,1 1 0,-1 0 0,1-1 0,-1 1 0,1 0 0,-1 0-1,0-1 1,1 1 0,-1 0 0,1 0 0,-1 0 0,0 0 0,1 0 0,-1 0-1,0 0 1,1 0 0,-1 0 0,1 0 0,-1 0 0,0 0 0,1 1 0,-1-1-1,1 0 1,-1 0 0,1 1 0,-1-1 0,1 0 0,-1 1 0,1-1-1,-1 0 1,1 1 0,-1 0 0,-1 0-7,0 1-1,0 0 0,0 0 1,0 0-1,1 0 1,-1 0-1,-1 4 0,-3 8-11,0 1-1,1-1 0,1 1 1,1 0-1,0 0 0,0 0 1,2 1-1,0-1 0,1 22 1,1-34 64,-1 0 1,0 0-1,1 0 1,0 0-1,0 0 0,0 0 1,0 0-1,0 0 1,1-1-1,-1 1 1,1 0-1,-1-1 1,1 1-1,0-1 1,0 1-1,1-1 0,-1 0 1,3 2-1,-4-3-15,0-1-1,0 1 1,0-1-1,1 0 1,-1 1 0,0-1-1,0 0 1,1 0-1,-1 0 1,0 0-1,0 0 1,1 0-1,-1 0 1,0 0-1,0-1 1,1 1-1,-1 0 1,0-1-1,0 1 1,0-1-1,2 0 1,-1-1 8,0 1-1,0-1 1,0 0 0,0 0 0,0 0-1,0 0 1,0 0 0,-1-1 0,3-2-1,0-2-38,-1-1-1,1 0 1,-1 0-1,-1 0 1,4-13-1,-5 13-27,-1 6 16,0 0 0,0-1 0,1 1 1,-1-1-1,1 1 0,-1 0 0,1-1 0,0 1 1,2-4-1,-2 25-567,-1-15 586,-1 1 0,2-1 0,-1 0 0,0 0 0,1 1 0,0-1 0,0 0 0,0 0 0,0 0 0,4 6 0,-2-2-54,-2-6 74,0-1 0,-1 1 0,1-1 0,0 1 0,0-1-1,0 1 1,0-1 0,0 0 0,2 2 0,-2-2-6,0-1 0,0 1 0,0-1 0,-1 0 0,1 1 0,0-1 0,0 0-1,0 0 1,0 0 0,0 0 0,0 0 0,0 0 0,0 0 0,0 0 0,0 0 0,0-1 0,0 1 0,0 0 0,0-1 0,2 0 0,4-2 29,1-1-1,-1 0 1,1 0 0,-1-1 0,-1 0 0,1 0 0,-1-1 0,1 1 0,-2-1 0,1-1-1,7-10 1,5-11 84,25-48 0,-20 32-22,13-17-18,16-31-49,-8 11-128,19-38-47,-52 86 194,-10 31-88,-1 0-1,1 0 0,-1-1 1,1 1-1,-1 0 1,0 0-1,0 0 0,0-1 1,0 1-1,-1 0 1,1 0-1,-1 0 0,0-4 1,0 6 16,0-1 0,0 1 1,0 0-1,0 1 0,0-1 1,0 0-1,0 0 0,1 0 1,-1 0-1,0 1 0,0-1 1,0 0-1,0 1 0,1-1 1,-1 1-1,0-1 0,0 1 1,1-1-1,-1 1 0,0-1 1,1 1-1,-2 1 0,-23 19-125,15-11 136,0 1-1,1 0 1,0 1-1,1 0 0,1 0 1,0 1-1,-11 26 1,-25 99 169,40-127-134,-39 178-51,34-153 20,7-28 36,0 0 0,0 0-1,1 1 1,1 8 0,0 3 282,-1-18-72,2-2-199,0-1-1,0 1 0,0-1 0,0 1 0,0-1 0,0 0 1,0 1-1,0-1 0,0 0 0,0 0 0,0-1 1,-1 1-1,4-3 0,22-24-113,-12 11 53,22-23 81,11-11-154,-47 50 82,-1 0 0,1 0-1,-1 1 1,1-1 0,0 1-1,-1-1 1,1 0-1,0 1 1,0-1 0,-1 1-1,1 0 1,0-1 0,0 1-1,0 0 1,0-1 0,0 1-1,-1 0 1,1 0 0,0 0-1,0 0 1,0 0 0,0 0-1,0 0 1,0 0-1,1 0 1,0 1-1,-1 0-1,0 1 0,1-1 1,-1 0-1,0 0 1,0 1-1,0-1 1,0 1-1,0-1 0,0 1 1,1 2-1,16 22-121,-2-5 40,-14-17 106,0-1 1,0 1 0,1 0-1,-1-1 1,1 0 0,0 0-1,0 0 1,0 0-1,0 0 1,0 0 0,0-1-1,7 4 1,-6-5-17,0-1 1,0 1-1,0-1 1,0 0-1,-1 0 1,1-1-1,0 1 1,0-1-1,0 1 1,6-3-1,-5 1 8,1-1 0,-1 1 0,1-1 0,-1 0 0,0 0 0,0-1 0,0 1 0,-1-1 0,1 0 0,-1-1 0,0 1 0,0-1 0,-1 1 0,1-1 0,2-6 0,26-54 188,117-263 81,-144 320-300,-1-1 0,0 0 0,-1-1 0,1 1 0,-2-1 0,1 1 0,-1-1 0,1-17 0,-3 26 3,0 0 0,0 1 0,0-1 0,0 0 0,0 0 0,0 0 0,0 0 0,0 1-1,0-1 1,-1 0 0,1 0 0,0 0 0,-1 1 0,1-1 0,0 0 0,-1 0 0,1 1 0,-1-1-1,1 0 1,-2 0 0,2 1 8,-1-1-1,1 1 0,-1 0 1,1 0-1,-1 0 0,0 0 1,1 0-1,-1 0 0,1 0 1,-1 0-1,1 0 0,-1 0 1,0 0-1,1 0 0,-1 1 1,1-1-1,-1 0 0,1 0 1,-1 1-1,1-1 0,-2 1 1,-3 2-43,0 1 0,1 0 1,-9 9-1,11-11 46,-8 10-3,0 1-1,1 0 0,0 1 0,1 0 0,1 0 0,0 0 0,1 1 1,1 0-1,0 0 0,1 1 0,-4 22 0,2 15 78,0 109 0,6-142-8,0-20-57,0 21 62,4 32 0,-3-48-22,0 1 1,0-1-1,0 0 1,1 0-1,0 0 1,0 0-1,0 0 1,1 0-1,-1 0 0,1-1 1,5 7-1,-7-10-16,1 0 0,-1 0-1,0 0 1,1 0 0,-1 0-1,1 0 1,0-1 0,-1 1-1,1 0 1,0-1 0,-1 1-1,1-1 1,0 0 0,0 0-1,-1 1 1,1-1 0,0 0-1,0 0 1,-1-1 0,1 1-1,0 0 1,0-1 0,-1 1-1,4-2 1,1 0 0,0 0 1,-1-1-1,1 0 0,-1 0 0,10-7 0,-2-1 27,-1-1 0,0-1 0,-1 0 0,18-25-1,-11 11 14,21-45 1,-34 61-79,0 1 0,0-1 0,-1-1-1,0 1 1,-1-1 0,0 1 0,-1-1 0,1-13 0,-2 24 4,-1 0-1,0 0 0,0-1 0,0 1 1,0 0-1,0 0 0,-1 0 1,1 0-1,0 0 0,0 0 0,-1 0 1,1 0-1,-1 0 0,1 0 0,-1 0 1,1 0-1,-1 0 0,0 0 1,1 0-1,-1 0 0,0 0 0,0 1 1,1-1-1,-1 0 0,0 1 1,0-1-1,0 0 0,0 1 0,0-1 1,0 1-1,0-1 0,0 1 1,0 0-1,0 0 0,-1-1 0,1 1 1,0 0-1,0 0 0,0 0 0,0 0 1,0 0-1,0 0 0,0 0 1,-1 1-1,1-1 0,-1 1 0,-4 0 2,1 1 0,0 0 0,-1 0 0,1 0-1,0 0 1,0 1 0,-7 5 0,1 1 8,1 1 0,0 1 0,1-1 0,0 2 0,0-1 0,1 1 0,1 0 0,0 1 0,1 0 0,0 0 0,1 0 0,0 1 0,1-1 0,1 1 0,0 0 0,-1 28 0,4-38 0,0 1 1,0-1-1,1 1 1,0-1-1,0 1 1,0-1-1,1 0 1,-1 1-1,1-1 1,0 0 0,1 0-1,-1 0 1,0-1-1,1 1 1,0 0-1,0-1 1,0 0-1,0 1 1,1-1-1,-1-1 1,1 1-1,0 0 1,0-1-1,0 0 1,0 0 0,0 0-1,0 0 1,0-1-1,9 2 1,4 1 131,0-1 0,0-1 0,1-1 0,0 0 1,23-3-1,-29 1-710,0-1 1,0 0-1,0-1 0,-1 0 1,1-1-1,-1 0 1,0-1-1,18-10 0,-7 2-1533</inkml:trace>
</inkml:ink>
</file>

<file path=ppt/ink/ink1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3.0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86 4064,'-17'-17'1824,"12"2"-1568,5 7 1536,8 3-1024,11-7 1408,4 4-1280,22-4 352,8 9-736,10-2 192,0 5-416,5 0-96,-9 5-96,12-5 0,-3 3-64,12 2-640,-4-1 320</inkml:trace>
</inkml:ink>
</file>

<file path=ppt/ink/ink1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4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9 245 2816,'0'0'100,"-1"0"1,1 0-1,0-1 1,0 1-1,0 0 1,0 0-1,-1 0 1,1 0-1,0 0 1,0 0-1,0 0 1,-1-1-1,1 1 1,0 0-1,0 0 1,-1 0-1,1 0 1,0 0-1,0 0 1,0 0-1,-1 0 1,1 0-1,0 0 0,0 0 1,-1 0-1,1 1 1,0-1-1,0 0 1,0 0-1,-1 0 1,1 0-1,0 0 1,0 0-1,0 0 1,0 0-1,-1 1 1,1-1-1,0 0 1,0 0-1,0 0 1,0 0-1,-1 1 1,7 9 1804,-3-7-1505,0 1-1,0-1 1,1 0-1,5 4 1,-6-6-209,0 1 1,0-1 0,1 0 0,-1 0-1,1-1 1,-1 1 0,1-1 0,0 1-1,-1-1 1,6-1 0,35-5 983,-43 6-1137,11-2 111,0-1 0,-1 0 0,1-1-1,-1 0 1,0-1 0,0 0 0,16-10 0,-24 12-129,1 1 0,0-1 0,-1 0 0,1-1 0,-1 1 0,0 0 0,0-1 1,0 0-1,-1 0 0,1 0 0,-1 0 0,0 0 0,0 0 0,0 0 0,-1-1 1,1 1-1,-1-1 0,0 1 0,-1-1 0,1 0 0,-1 1 0,0-8 1,-1 4-39,0 0 1,-1 0 0,0 1 0,0-1 0,-1 0 0,0 1 0,-1-1 0,0 1 0,0 0 0,-9-12 0,10 15-27,-1 0 1,0 0-1,0 0 0,0 0 0,0 1 0,-1-1 1,-7-3-1,9 5 14,0 1 1,0 0 0,0-1-1,0 2 1,0-1-1,0 0 1,0 1 0,0-1-1,0 1 1,-1 0-1,1 0 1,0 0 0,-6 1-1,5 0 20,1 0 0,0 1-1,-1-1 1,1 1 0,0-1 0,0 1-1,0 0 1,0 0 0,0 1 0,1-1-1,-1 0 1,1 1 0,-1 0-1,1-1 1,0 1 0,0 0 0,-2 4-1,-1 4 53,0-1-1,0 1 0,1 0 0,-2 12 1,2-10 49,1 0 0,1 0 0,0 0 0,1 0 0,0 1 0,2 13 0,-1-22-26,1-1 0,0 1 0,-1 0 0,2-1-1,-1 1 1,0-1 0,1 1 0,0-1 0,0 0 0,0 0 0,0 0 0,1 0-1,0 0 1,0 0 0,0-1 0,0 1 0,0-1 0,1 0 0,0 0 0,7 5-1,0-2 35,1-1-1,0 0 1,1-1-1,-1 0 0,1-1 1,-1-1-1,1 0 0,0 0 1,0-1-1,0-1 0,0 0 1,0-1-1,0 0 1,0-1-1,0-1 0,18-5 1,-12 2-53,-1-1 0,1-1 0,-1-1 1,-1 0-1,0-1 0,0-1 1,-1-1-1,0 0 0,-1-1 0,16-17 1,35-41-570,-66 71 518,0 0 1,0 0-1,1 0 0,-1-1 0,0 1 0,0 0 1,1 0-1,-1 0 0,0 0 0,0 0 1,1 0-1,-1 0 0,0 0 0,0 0 0,1 0 1,-1 0-1,0 0 0,0 1 0,1-1 1,-1 0-1,0 0 0,0 0 0,1 0 0,-1 0 1,0 0-1,0 1 0,1-1 0,-1 0 1,0 0-1,0 0 0,0 0 0,0 1 0,1-1 1,-1 0-1,0 0 0,0 1 0,0-1 1,0 0-1,0 0 0,0 1 0,1-1 0,4 11-45,1 5 151,16 28 0,-9-20-25,-9-15 46,2 0 1,-1 0 0,1 0-1,1-1 1,0 1 0,0-1-1,0-1 1,1 0 0,0 0-1,14 9 1,-19-14 96</inkml:trace>
</inkml:ink>
</file>

<file path=ppt/ink/ink1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5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422 1 4384,'-2'-1'3249,"-5"6"-1541,-12 14-863,1-2-7,-61 58 1355,44-39-1085,-43 31 1,-93 57 342,159-114-1169,12-10-297,0 0 1,0 0 0,0 0-1,0 0 1,0 0 0,0 0 0,0 0-1,0 0 1,0 0 0,0 0-1,0 0 1,0 0 0,0 0-1,0 0 1,0 0 0,0 0-1,0 0 1,0 0 0,0 0-1,0 0 1,0 0 0,0 0-1,1 0 1,-1 0 0,0 0 0,0 1-1,0-1 1,0 0 0,0 0-1,0 0 1,0 0 0,0 0-1,0 0 1,0 0 0,-1 0-1,1 0 1,0 0 0,0 0-1,0 0 1,0 0 0,0 0-1,0 0 1,0 0 0,0 0 0,0 0-1,0 1 1,0-1 0,0 0-1,0 0 1,0 0 0,0 0-1,0 0 1,0 0 0,0 0-1,0 0 1,0 0 0,0 0-1,0 0 1,0 0 0,20-7-3573,0 0 434,6 2 721,5-3-1440</inkml:trace>
</inkml:ink>
</file>

<file path=ppt/ink/ink1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7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211 512 3808,'2'-5'2155,"-8"14"863,-64 51 1123,54-48-3599,-15 12 84,14-12-188,1 1 0,-18 18 1,31-29-390,1 1 0,-1 0-1,1 0 1,-1 0 0,1 0 0,0 1 0,-2 3-1,4-6-24,0 1-1,-1-1 0,1 0 0,0 0 0,0 0 1,0 1-1,0-1 0,0 0 0,0 0 0,0 0 1,1 1-1,-1-1 0,0 0 0,1 0 0,-1 0 1,1 0-1,-1 0 0,1 0 0,0 0 0,-1 0 0,1 0 1,0 0-1,0 0 0,-1 0 0,1 0 0,0 0 1,2 1-1,1 0 61,0 1 0,0-1-1,0 1 1,0-1 0,0 0 0,1-1 0,-1 1 0,1-1 0,-1 0 0,1 0 0,-1 0-1,7 0 1,7-1 296,32-3 0,-38 2-338,-1-1 0,0 0 0,0-1 1,0 0-1,-1-1 0,1-1 0,-1 1 0,15-10 0,-9 3-27,0 0 0,-1-2 0,0 1 0,14-17 0,10-12-90,-39 41 74,0 0 1,0 0-1,0 0 1,0 0-1,0 0 0,0 0 1,0 0-1,1 0 1,-1 0-1,0-1 0,0 1 1,0 0-1,0 0 1,0 0-1,0 0 0,0 0 1,0 0-1,0 0 1,0 0-1,0 0 1,0 0-1,0 0 0,0 0 1,0 0-1,0-1 1,0 1-1,0 0 0,0 0 1,0 0-1,0 0 1,0 0-1,0 0 0,0 0 1,0 0-1,0 0 1,0 0-1,0 0 0,-1 0 1,1 0-1,0 0 1,0 0-1,0-1 0,0 1 1,0 0-1,0 0 1,0 0-1,0 0 0,0 0 1,0 0-1,0 0 1,0 0-1,0 0 0,0 0 1,0 0-1,-1 0 1,1 0-1,0 0 0,0 0 1,0 0-1,0 0 1,0 0-1,0 0 0,0 0 1,0 0-1,0 0 1,0 0-1,0 0 0,0 0 1,-7 4-98,2 5 110,1-1 0,0 1-1,0 1 1,1-1 0,0 1-1,1-1 1,0 1 0,0 0-1,1 0 1,0 19-1,1-28 2,0 0-1,0 0 0,0 0 1,0 0-1,0 0 0,0 0 0,1 0 1,-1 0-1,0 0 0,1 0 0,-1 0 1,0 0-1,1 0 0,-1-1 1,1 1-1,0 0 0,-1 0 0,1 0 1,0 0-1,-1-1 0,1 1 1,0 0-1,0-1 0,-1 1 0,1-1 1,0 1-1,0-1 0,0 1 1,0-1-1,0 1 0,0-1 0,0 0 1,0 0-1,0 1 0,0-1 0,0 0 1,0 0-1,0 0 0,0 0 1,0 0-1,0 0 0,2-1 0,4 0 69,1-1 1,-1 1-1,0-2 0,11-3 0,25-12 122,76-42 0,-103 50-185,0-1 0,0-1 0,-1 0-1,-1-1 1,0 0 0,-1-1 0,16-21 0,0-10-51,39-77-1,13-56-112,-52 111 199,-21 50-135,-1 0 0,-1-1 0,-1 1 0,4-23-1,-9 33-226,-3 6 84,-8 11-49,-10 19-75,3 1 359,1 0 0,2 0 0,0 2 0,3 0 0,0 0 0,-6 35-1,-3 14-10,5-20 116,-14 107 1,29-162-89,1 0 1,-1 0-1,2 0 0,-1 0 1,1 0-1,0 0 1,0 0-1,0 0 1,1-1-1,4 9 1,-5-11-10,0-1 0,0 0 1,1 1-1,0-1 1,-1 0-1,1 0 1,0 0-1,0 0 0,0 0 1,0-1-1,0 1 1,1-1-1,-1 1 1,0-1-1,1 0 0,-1 0 1,1 0-1,-1 0 1,1 0-1,0-1 1,-1 1-1,1-1 1,0 1-1,5-1 0,-2 0 16,1 0-1,0 0 0,0 0 1,0-1-1,-1 0 0,1 0 1,0-1-1,-1 0 0,1 0 1,-1-1-1,0 1 0,0-1 1,0 0-1,0-1 0,5-4 1,-4 2-15,0 0 1,0-1 0,-1 0 0,0 0-1,8-15 1,-11 19-31,-1-1 0,0 0 0,0 0 0,-1 0 0,1 0-1,-1 0 1,0 0 0,0 0 0,0 0 0,-1-1 0,1 1 0,-1 0 0,0-1 0,-1-7 0,1 11 8,0 1-1,0 0 1,0-1 0,0 1 0,0 0 0,0 0 0,-1-1 0,1 1 0,0 0 0,0-1-1,0 1 1,0 0 0,0-1 0,-1 1 0,1 0 0,0 0 0,0-1 0,0 1 0,-1 0-1,1 0 1,0 0 0,0-1 0,-1 1 0,1 0 0,0 0 0,0 0 0,-1 0 0,1-1-1,0 1 1,-1 0 0,1 0 0,0 0 0,-1 0 0,1 0 0,0 0 0,-1 0 0,1 0-1,-2 0-15,1 1 1,0-1-1,0 1 0,0-1 0,0 1 0,0 0 0,0-1 0,0 1 0,0 0 0,-1 1 0,-17 22-268,7-5 280,8-14 4,0 1 1,1 0-1,-1 0 0,1 0 1,0 0-1,1 1 0,0-1 0,0 1 1,0 0-1,-1 12 0,2-19 11,1 1 1,0 0-1,1 0 0,-1 0 1,0 0-1,0 0 0,0 0 1,0 0-1,1 0 0,-1 0 1,1 0-1,-1 0 0,0 0 0,1-1 1,-1 1-1,1 0 0,0 0 1,-1-1-1,1 1 0,0 0 1,-1-1-1,1 1 0,1 0 1,-1 0 13,1 0 0,0-1 1,0 1-1,-1-1 1,1 1-1,0-1 1,0 0-1,0 1 0,0-1 1,-1 0-1,4-1 1,3 0 30,0 0 1,0-1-1,-1 0 1,13-5-1,262-100 411,-250 94-529,39-17 23,-60 23 10,-11 7 30,0 0 0,0 0 0,0 0 0,0 0 1,0 0-1,0 0 0,0 0 0,0 0 0,0 0 0,0 0 0,0 0 0,0 0 0,0 0 0,0 0 0,0-1 0,0 1 0,0 0 0,0 0 0,0 0 0,0 0 0,0 0 0,-1 0 0,1 0 0,0 0 0,0 0 0,0 0 0,0 0 0,0 0 0,0 0 0,0 0 0,0 0 0,0 0 0,0 0 0,0 0 0,0 0 0,0 0 0,0 0 0,0 0 0,0 0 0,-1 0 0,1 0 0,0 0 0,0 0 0,0 0 1,0 0-1,0 0 0,0 0 0,0 0 0,0 0 0,0 0 0,0 0 0,0 0 0,0 0 0,0 0 0,0 0 0,0 0 0,-1 0 0,1 0 0,0 0 0,0 0 0,0 0 0,0 0 0,0 0 0,0 0 0,0 0 0,0 0 0,0 0 0,0 0 0,-21 8-155,-25 16 168,1 2-1,-59 46 1,96-65 28,1 0-1,0 0 1,-8 11 0,15-17-26,0-1 0,1 0 0,-1 1 0,1-1 0,-1 0 0,1 1 0,-1-1 0,1 0 0,-1 1 0,1-1 0,-1 0 0,1 0 0,-1 0 0,1 0 0,-1 0 0,1 1 0,0-1 0,8-1 53,-1-1-1,0 1 0,0-1 0,0-1 0,15-6 0,-6 2-13,8-2 16,-1-2 0,-1 0 0,0-2 0,0 0 1,35-29-1,-43 29-65,-1 0 0,0-1 0,-1 0 0,-1-1 1,0-1-1,-1 0 0,0-1 0,10-23 0,10-28 11,37-116-1,-67 181-49,0 0-1,0-1 1,-1 1 0,0 0-1,0-1 1,1 1 0,-2 0-1,1-1 1,0 1 0,-2-6-1,2 9 28,-1-1 0,1 0 0,0 1 0,0-1 0,-1 1 0,1-1 0,0 1 0,-1-1 0,1 1 0,0-1 0,-1 1 0,1-1 0,-1 1 0,1 0 0,-1-1 0,1 1 0,-1 0 0,1-1 0,-1 1 0,1 0 0,-1 0 0,0-1 0,0 1 0,0 0 11,-1 0 0,1 0 0,0 0-1,-1 1 1,1-1 0,0 0 0,-1 1 0,1-1 0,0 1-1,0 0 1,0-1 0,-1 1 0,1 0 0,0-1 0,-1 3-1,-6 4-62,0 0-1,1 1 0,0 0 0,1 0 1,0 0-1,-9 17 0,-25 59-22,35-73 136,-6 13-35,2 1 1,0 0-1,-5 27 0,12-45-1,1 0 1,0 0-1,1 1 0,-1-1 1,1 0-1,1 0 0,-1 0 1,1 0-1,1 0 0,-1 0 1,1 0-1,0 0 1,1 0-1,-1 0 0,2-1 1,3 8-1,0-4 125,1 0 0,0 0 0,1 0 0,18 16 0,-24-23-209,1-1-1,-1 1 1,1-1-1,0 1 1,-1-1-1,1 0 1,0-1-1,0 1 1,1-1-1,-1 1 1,0-1-1,0 0 1,1-1-1,-1 1 1,0-1-1,1 0 1,7-1-1,-11 1-334,1 0 0,0-1-1,-1 1 1,1-1 0,0 1 0,-1-1 0,1 0 0,-1 0-1,1 0 1,-1 0 0,1 0 0,-1 0 0,0 0-1,1 0 1,-1-1 0,0 1 0,0 0 0,0-1-1,0 1 1,0-1 0,0 1 0,0-1 0,-1 0 0,1 1-1,-1-1 1,1 0 0,-1 1 0,1-1 0,-1-2-1,-6-14-4166</inkml:trace>
</inkml:ink>
</file>

<file path=ppt/ink/ink1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7.5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12 4640,'-10'-12'1728,"20"16"-1344,8-4-96,-1 0 1856,20 0-1216,12 0 768,10 0-992,4-4 32,-5 4-448,0 0-32,-8 0-160,0 0-192,-10 0 32,1 0 160,-6 0-32,-8 0-2336,-4 0 1216,-5 4-3104</inkml:trace>
</inkml:ink>
</file>

<file path=ppt/ink/ink1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27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4224,'-13'0'1568,"21"4"-1216,10-1-96,1-3-832</inkml:trace>
</inkml:ink>
</file>

<file path=ppt/ink/ink1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30.7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27 767 2400,'-21'0'3312,"16"4"682,5-5-3847,0 0 0,1 0-1,-1 0 1,1 0 0,-1 0 0,1 0-1,0 0 1,-1 0 0,1 0-1,0 1 1,0-1 0,-1 0-1,1 0 1,0 1 0,0-1-1,0 1 1,0-1 0,1 0-1,25-12 885,-18 9-795,8-5-23,-1-1 1,0-1 0,-1 0 0,0-1-1,0-1 1,-2 0 0,1 0 0,-2-2 0,0 0-1,18-28 1,-11 9 41,-2 0 0,-1 0 0,-2-2 0,14-51 0,-19 56-187,-1 7 82,3-25 0,-11 48-156,0 1 0,0 0 0,0-1 0,0 1 0,0-1-1,0 1 1,0 0 0,0-1 0,0 1 0,0-1 0,0 1 0,1 0 0,-1-1 0,0 1-1,0 0 1,0-1 0,0 1 0,1 0 0,-1-1 0,0 1 0,0 0 0,1-1-1,-1 1 1,0 0 0,0 0 0,1-1 0,-1 1 0,0 0 0,1-1 0,4 12-153,1 21 26,-4 152-73,-4-98 396,3-68-134,-2 1-1,0-1 0,-1 1 0,-1-1 0,-8 30 0,9-44-37,1-1-1,-1 1 1,1-1-1,-1 1 1,0-1-1,-1 0 0,1 0 1,-1 0-1,1 0 1,-1 0-1,0-1 1,-4 4-1,5-5 10,0 1 0,0-1 0,0 0 0,0 0 0,0-1 0,0 1 0,-1 0 0,1-1 0,0 1 0,-1-1 0,1 0 0,0 0 0,0 0 0,-1 0 0,1 0 0,0 0 0,-1-1 0,1 1 0,0-1 0,0 1 0,-5-3 0,-2-2 106,0-1 0,1 0 0,-16-13 0,16 13-78,8 5-59,0 1-1,0 0 0,-1 0 1,1 0-1,0 0 1,0-1-1,-1 1 1,1 0-1,0 0 1,0 0-1,0-1 1,0 1-1,-1 0 1,1 0-1,0-1 1,0 1-1,0 0 1,0 0-1,0-1 1,0 1-1,0 0 0,0-1 1,0 1-1,-1 0 1,1 0-1,0-1 1,0 1-1,1 0 1,-1-1-1,0 1 1,0 0-1,8-5-42,14 1-150,-8 5 147,26 4 0,-27-2 62,1-1-1,13-1 1,-22-1 1,0 0 0,0 0 0,0-1 0,-1 0-1,1 0 1,0 0 0,-1-1 0,1 0 0,6-3 0,0-2 41,0-1 0,-1 1 1,0-2-1,0 0 0,-1 0 0,12-14 1,44-68 110,-54 75-134,190-278 86,-189 276-169,0-1 0,-1 0 0,-2 0 0,0-1 0,-1 0 0,0-1 0,4-24 0,-12 44 29,1 0-1,-1 0 0,0 1 1,0-1-1,0 0 1,0 0-1,0 0 1,0 1-1,0-1 1,0 0-1,0 0 1,0 0-1,0 1 1,-1-1-1,1 0 1,0 0-1,-1 1 0,1-1 1,-1-1-1,0 2 5,1-1 0,-1 1-1,1 0 1,-1-1 0,1 1-1,-1 0 1,1 0 0,-1 0-1,1 0 1,-1-1 0,0 1-1,1 0 1,-1 0-1,1 0 1,-1 0 0,1 0-1,-1 0 1,0 1 0,1-1-1,-2 0 1,-2 2-71,-1 0 0,1 0-1,-1 0 1,-6 5 0,-2 1 83,1 0 0,-1 2 0,2-1 0,-1 2 0,1-1-1,1 1 1,0 1 0,1 0 0,0 1 0,1-1 0,-9 18 0,3 1 42,2 1-1,0 0 1,-10 50 0,12-29-33,-5 80 1,15-130 1,-1 8 62,0 0 0,1 1 0,1-1 0,2 14 0,-3-23-37,0 0-1,1-1 1,-1 1-1,1 0 1,-1 0-1,1 0 1,0-1-1,-1 1 1,1 0-1,0-1 1,0 1-1,1-1 1,-1 1-1,0-1 1,0 1-1,1-1 1,-1 0-1,1 0 1,-1 1-1,1-1 1,-1 0-1,1 0 1,0-1-1,-1 1 1,1 0-1,0-1 1,0 1-1,0-1 0,-1 1 1,1-1-1,0 0 1,2 1-1,13-3 37,-1 0-1,1-1 0,-1-1 0,27-9 0,-21 6-70,-1 1 11,1-1 0,-2-1-1,1-1 1,-1-1 0,0-1 0,-1-1 0,-1 0-1,1-1 1,30-30 0,-24 16-202,-41 42-211,6-7 245,-47 41 405,-74 73-537,127-118 373,1 0 0,-1 0 0,1 0 0,0 1 1,-4 8-1,7-12-61,-1-1 0,1 1-1,0 0 1,0 0 0,0-1 0,-1 1 0,1 0 0,0 0 0,0 0 0,0-1-1,0 1 1,0 0 0,0 0 0,1 0 0,-1-1 0,0 1 0,0 0 0,1 1-1,0-1 2,-1-1 0,1 1 1,0 0-1,0 0 0,0-1 0,-1 1 0,1 0 0,0-1 0,0 1 0,0-1 0,0 1 0,0-1 0,0 0 0,0 1 0,0-1 0,0 0 0,2 1 0,0-1 12,-1 0-1,1 0 0,-1 0 0,1 0 1,0-1-1,-1 1 0,1-1 0,-1 0 1,0 1-1,1-1 0,-1 0 1,1 0-1,1-2 0,30-20 343,-28 19-263,18-16-185,-1-1 0,0-1 0,32-43 0,-52 65-354,-2 6 143,1 18 77,3 18 641,-5-38-372,2 1-82,0 1 0,0 0 0,0 0 0,5 8 0,-6-13 31,-1 0-1,1-1 0,-1 1 1,1 0-1,-1 0 0,1 0 1,0-1-1,-1 1 0,1 0 0,0-1 1,0 1-1,-1-1 0,1 1 1,0 0-1,0-1 0,0 0 1,0 1-1,0-1 0,0 0 1,-1 1-1,1-1 0,0 0 0,0 0 1,0 0-1,0 0 0,0 0 1,0 0-1,0 0 0,0 0 1,0 0-1,0 0 0,0 0 1,0-1-1,0 1 0,0 0 0,0-1 1,0 1-1,1-2 0,4-2 35,-1 0 0,1-1-1,-1 0 1,0 0-1,-1-1 1,1 1-1,-1-1 1,0 0-1,5-10 1,1-3-42,13-40 0,23-101 54,18-49 4,-33 122-138,-30 75-216,-1 11 287,0 1 0,0 0 0,0 0 1,0-1-1,0 1 0,0 0 0,0 0 1,-1 0-1,1-1 0,0 1 0,0 0 1,0 0-1,0 0 0,-1-1 0,1 1 1,0 0-1,0 0 0,0 0 1,-1 0-1,1 0 0,0-1 0,0 1 1,-1 0-1,1 0 0,-1 0 0,0 0-9,1 0-1,-1 0 1,0 0 0,0 1-1,0-1 1,0 0-1,0 0 1,0 1-1,0-1 1,0 0-1,1 1 1,-1-1-1,0 1 1,0-1 0,1 1-1,-1-1 1,0 1-1,-1 1 1,-2 4-26,-1 0 1,1 1 0,0 0-1,0-1 1,0 1 0,1 0-1,-3 12 1,-12 55-117,16-68 171,-6 42 73,2-1 0,2 1 0,4 95 0,3-123-81,0 0 1,10 30-1,-12-46 27,0-1 0,0 0 1,0 0-1,0 0 0,1 0 0,-1 0 0,1 0 0,0 0 0,0 0 0,0-1 0,0 1 0,0-1 0,1 1 0,-1-1 0,1 0 0,-1 0 0,1 0 0,0 0 0,4 1 0,-3-1 9,1-1-1,0 1 0,0-1 0,-1-1 1,1 1-1,0-1 0,0 0 1,0 0-1,0 0 0,0 0 0,0-1 1,6-1-1,-1-1-16,1 0 1,-1-1-1,0 0 0,0 0 0,0-1 1,-1 0-1,0-1 0,0 0 1,0-1-1,-1 0 0,0 0 0,0 0 1,0-1-1,-1-1 0,0 1 0,7-13 1,-3 1 49,10-30 0,-18 44-97,-1-1 0,0 0 0,0 1 0,-1-1 0,1 0 0,-2 0 1,1 0-1,-1-14 0,0 20 13,0 0 0,0 1 0,0-1 0,0 0 0,0 0 1,-1 0-1,1 1 0,0-1 0,0 0 0,-1 0 0,1 0 1,0 1-1,-1-1 0,1 0 0,-1 0 0,1 1 0,-1-1 0,1 0 1,-1 1-1,1-1 0,-1 1 0,0-1 0,1 1 0,-1-1 0,0 1 1,1-1-1,-1 1 0,0 0 0,0-1 0,1 1 0,-1 0 1,0 0-1,0-1 0,0 1 0,0 0 0,1 0 0,-1 0 0,0 0 1,0 0-1,0 0 0,0 0 0,1 1 0,-1-1 0,0 0 0,0 0 1,0 0-1,1 1 0,-1-1 0,0 1 0,0-1 0,-5 4-12,0-1 0,0 1 0,1-1 0,-9 9-1,5-2 12,0-1 0,1 1-1,0 1 1,-6 11-1,3-5 1,7-10 12,0 0 0,0 0 0,0 1 0,1-1 0,0 1 0,1 0 0,-1 0 0,2 0-1,-2 10 1,2-15 21,1 1 0,0-1-1,0 1 1,0-1 0,1 0 0,-1 1-1,1-1 1,-1 0 0,1 1-1,0-1 1,0 0 0,1 0 0,-1 0-1,1 0 1,-1 0 0,1 0-1,0 0 1,0-1 0,0 1 0,1-1-1,-1 1 1,1-1 0,-1 0-1,1 0 1,3 2 0,0-1 33,0 0 0,0-1 0,1 0 0,-1 0 1,1-1-1,-1 1 0,1-1 0,0-1 0,-1 1 0,1-1 1,0 0-1,-1-1 0,1 0 0,0 0 0,-1 0 0,1-1 1,6-2-1,0-1-2,0 0 1,0-1 0,-1 0 0,0-1-1,0 0 1,0-1 0,13-12-1,-11 7-21,-1-1-1,0 0 0,-1-2 1,-1 1-1,15-27 0,7-28-195,-29 59 66,-8 53-679,-22 96 822,21-114-49,3-14 25,-1-1 1,-5 16 0,5-17-12,1-3 29,0 0 1,0 0 0,0 0 0,-1-1 0,-3 6 0,5-10-30,1 1 0,-1 0 1,1-1-1,-1 1 1,0-1-1,1 1 0,-1-1 1,0 1-1,1-1 1,-1 1-1,0-1 0,0 1 1,1-1-1,-1 0 1,0 0-1,0 1 0,1-1 1,-1 0-1,0 0 1,0 0-1,0 0 0,0 0 1,1 0-1,-1 0 1,0 0-1,0 0 0,0 0 1,0-1-1,1 1 1,-1 0-1,0-1 0,0 1 1,1 0-1,-1-1 1,0 1-1,0-1 0,1 1 1,-1-1-1,0 0 1,-9-5 208,10 6-217,0 0 0,-1 0-1,1 0 1,0 0 0,-1 0 0,1 0 0,0 0 0,-1 0-1,1 0 1,0-1 0,-1 1 0,1 0 0,0 0 0,-1 0-1,1-1 1,0 1 0,0 0 0,-1 0 0,1-1 0,0 1 0,0 0-1,0 0 1,-1-1 0,1 1 0,0 0 0,0-1 0,0 1-1,0 0 1,-1-1 0,1 1 0,0 0 0,0-1 0,0 1-1,0 0 1,0-1 0,0 1 0,0-1 0,0 1 0,0 0 0,0-1-1,0 1 1,1 0 0,-1-1 0,0 1 0,0 0 0,0-1-1,0 1 1,0 0 0,1-1 0,-1 1 0,0 0 0,0 0-1,1-1 1,-1 1 0,0 0 0,0 0 0,1-1 0,1-1 13,1 0 1,0 0-1,-1 0 1,1 0 0,0 0-1,0 0 1,0 1 0,0 0-1,0-1 1,0 1-1,3-1 1,40-6 286,-34 6-289,76-17-95,-15 2 206,-65 16-165,-1-1 0,0 0 1,0-1-1,0 0 0,11-5 1,-17 7-42,-1 1 1,1 0-1,-1 0 1,1-1-1,-1 1 1,1-1-1,0 1 1,-1 0-1,1-1 1,-1 1-1,0-1 1,1 0-1,-1 1 1,1-1-1,-1 0 1,0 1-51,0-1 0,0 1 1,0 0-1,0 0 0,0-1 0,0 1 1,0 0-1,0 0 0,0-1 0,0 1 1,0 0-1,0-1 0,0 1 1,0 0-1,0 0 0,-1 0 0,1-1 1,0 1-1,0 0 0,0 0 0,0-1 1,-1 1-1,1 0 0,0 0 0,0 0 1,-21-10-6799,18 9 6421,-15-7-4774</inkml:trace>
</inkml:ink>
</file>

<file path=ppt/ink/ink1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31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32 4576,'0'0'47,"-1"0"0,1 0 1,0 0-1,0 0 0,-1 0 0,1 0 1,0-1-1,0 1 0,-1 0 1,1 0-1,0 0 0,0-1 0,0 1 1,-1 0-1,1 0 0,0 0 0,0-1 1,0 1-1,0 0 0,0 0 1,0-1-1,-1 1 0,1 0 0,0-1 1,0 1-1,0 0 0,0 0 0,0-1 1,0 1-1,0 0 0,0-1 0,0 1 1,0-1-1,9-1 683,-1 0-433,19-4 1929,-1 1 0,28-1 0,56 4-236,104 25-2066,-149-10 182,-37-7-239,32 3 0,-60-9 115,2 0-218,-1 0 0,1 1 0,-1-1 0,1 0 0,-1 0-1,0 0 1,1 0 0,-1 0 0,1-1 0,-1 1 0,1 0 0,-1-1 0,0 1 0,1-1 0,-1 1-1,2-2 1,-5-5-4046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0.9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252 538 4896,'-1'1'309,"0"-1"0,1 1 0,-1 0 0,0 0 0,0 0 0,0 0 0,1 0 0,-1 0 0,1 0 0,-1 0 0,1 1 0,-1-1 0,1 0 0,-1 0 0,1 0 0,0 1 1,0 1-1,-6 12 426,-13 26 632,-21 50 82,-54 195 663,84-259-1917,-51 158 1338,58-171-1261,3-11-82,-1 1 1,1-1-1,-1 0 1,0 0-1,0 0 1,-3 6-1,14-45 1650,47-115-1280,17-39-490,-58 157-41,1 1 1,2 1-1,33-42 0,-35 51-17,1 1 0,1 1 1,1 0-1,1 1 0,1 2 0,41-28 0,-60 44-33,0-1 0,1 0-1,-1 1 1,0-1-1,1 1 1,-1 0 0,1 0-1,-1 1 1,1-1 0,-1 1-1,1-1 1,-1 1 0,1 0-1,0 1 1,-1-1-1,1 1 1,-1-1 0,1 1-1,-1 0 1,1 0 0,-1 1-1,0-1 1,4 3 0,-3-2 33,-1 0 0,-1 1 0,1-1 0,0 1 0,0 0 0,-1 0 1,0 0-1,1 0 0,-1 0 0,0 0 0,-1 1 0,1-1 1,-1 1-1,1-1 0,-1 1 0,0 0 0,0-1 0,-1 1 1,1 0-1,-1 0 0,0 5 0,-1 8 51,-1 0 0,-1 0-1,-1 0 1,0 0 0,-1-1 0,-1 0 0,-1 0 0,-11 21-1,13-27 10,-1 0-1,0 0 0,-1-1 0,0 0 1,0 0-1,-14 12 0,16-17-28,0 0 0,0 0 0,-1-1-1,0 0 1,1 0 0,-1 0 0,0-1 0,0 0 0,-1 0 0,1 0 0,0-1-1,-11 1 1,8-1-4,-1-1 0,1 0 1,-1 0-1,1-1 0,-1-1 0,-17-4 0,24 5-28,-1 0 1,0-1-1,0 1 1,1-1-1,-1 0 0,1 0 1,0 0-1,-1-1 1,1 1-1,0-1 1,0 0-1,1 1 0,-1-1 1,1 0-1,-1-1 1,1 1-1,0 0 1,-3-6-1,5 8-13,0 0 0,0 0 1,0 0-1,0 0 0,0 0 0,0 0 1,0 0-1,0 0 0,1 0 0,-1 0 0,0 0 1,0 0-1,1 0 0,-1 0 0,1 0 1,-1 0-1,1 0 0,-1 0 0,1 1 1,0-1-1,-1 0 0,1 0 0,0 1 0,0-1 1,-1 0-1,2 0 0,1-2-43,1 1-1,-1 0 1,0 0 0,1 0-1,4-2 1,10-1-17,1 1 0,-1 1 0,1 0 0,0 2 1,0 0-1,23 2 0,-19 0 89,0-2 0,1 0 0,34-7 0,-36 2 9,0-1 0,0 0 1,22-13-1,60-37 240,-43 23-324,57-34 261,-118 68-209,16-10-64,-13 6-23,-11 1-23,1 4 85,0 0-1,0 0 1,1 0 0,-1 1 0,1-1-1,-1 2 1,-6 2 0,-1 1-31,1 1 0,-14 10 1,11-5 57,0 1 1,1 0-1,0 2 1,1-1 0,1 2-1,1-1 1,0 2-1,1 0 1,0 0-1,2 1 1,0 0 0,1 1-1,0 0 1,2 0-1,0 1 1,-2 20 0,7-35 32,1 0 0,0 1 1,0-1-1,0 0 1,0 0-1,1 0 0,1 6 1,-1-10-25,-1 0-1,0 0 1,0 0 0,1 0 0,-1-1 0,0 1 0,1 0 0,-1 0 0,1-1-1,-1 1 1,1 0 0,0-1 0,-1 1 0,1-1 0,0 1 0,-1-1-1,1 1 1,0-1 0,0 1 0,1 0 0,-1-1-1,1 0 1,-1 0-1,0 0 1,1 0-1,-1 0 0,0-1 1,1 1-1,-1 0 1,0-1-1,1 1 1,-1-1-1,0 1 0,0-1 1,0 0-1,1 0 1,-1 1-1,0-1 0,1-2 1,16-12 88,-2-2 0,0 0 0,22-32 0,-1 3-46,4-4 34,-2-1 0,38-65-1,-67 94-269,-9 13-18,-2 9 192,1 0-1,0 0 1,0 0 0,0 0 0,-1 0-1,1 0 1,0 0 0,0 0 0,-1 0-1,1 0 1,0 0 0,0 0 0,0 0-1,-1 0 1,1 0 0,0 0 0,0 0-1,-1 0 1,1 0 0,0 0 0,0 0-1,0 0 1,-1 0 0,1 0 0,0 1-1,0-1 1,0 0 0,-1 0 0,1 0-1,0 0 1,0 1 0,0-1 0,0 0-1,-1 0 1,-4 5-17,-1 0-1,0 0 1,1 1-1,0 0 1,1 0-1,-1 0 1,1 0-1,0 1 1,0-1 0,1 1-1,0 0 1,0 0-1,-2 12 1,1-2 55,1 0 0,0 1 0,2-1 0,0 35 0,2-42-26,0-1 0,1 0 0,0 1 0,0-1 0,1 0 0,0 0 0,0 0 0,6 10 0,-7-16 7,-1 1-1,1-1 0,0 0 1,0-1-1,0 1 1,0 0-1,1-1 0,-1 1 1,1-1-1,0 1 0,-1-1 1,1 0-1,0 0 0,0-1 1,1 1-1,-1-1 0,0 1 1,0-1-1,1 0 0,-1 0 1,1 0-1,-1-1 1,1 1-1,-1-1 0,6 0 1,-2-1 29,0-1 1,-1 0-1,1 0 1,0 0 0,-1-1-1,1 0 1,-1 0-1,0-1 1,0 0-1,0 0 1,7-7 0,5-5 14,31-36 1,41-67 138,-63 71-297,-13 20 77,-1-4 77,-12 32-73,-1 0 1,0-1-1,1 1 0,-1 0 1,0 0-1,1-1 1,-1 1-1,0 0 1,1 0-1,-1 0 1,0 0-1,1-1 1,-1 1-1,1 0 1,-1 0-1,0 0 1,1 0-1,-1 0 1,1 0-1,-1 0 0,0 0 1,1 0-1,-1 0 1,1 0-1,-1 0 1,1 0-1,15 7 59,-13-5-49,0-1-1,-1 1 0,0 0 1,1 0-1,-1-1 0,0 2 1,0-1-1,0 0 1,0 0-1,-1 1 0,2 2 1,2 8-9,-2 0 0,0 0 0,0 1 0,-2-1 0,1 1 0,-2 15 0,2 14-102,-1-39 131,-1 0-1,1 0 0,0 0 1,0 0-1,0 0 0,2 5 1,-3-8-2,1-1 0,-1 1 0,0 0 0,1-1 0,-1 1 0,0-1 0,1 1 0,-1-1 0,1 1 0,-1-1 0,1 1 0,-1-1 0,1 1-1,0-1 1,-1 0 0,1 1 0,-1-1 0,1 0 0,0 0 0,-1 1 0,1-1 0,0 0 0,-1 0 0,1 0 0,0 0 0,0 0 0,-1 0 0,1 0 0,0 0 0,-1 0 0,1 0 0,0 0 0,-1 0 0,1 0 0,0-1 0,-1 1 0,1 0 0,0-1 0,-1 1 0,1 0 0,-1-1 0,1 1 0,0-1 0,-1 1 0,1-1 0,19-16 109,-1 0 1,22-27 0,15-13-33,11 2 66,-44 37-124,0-1 1,-1-1-1,-1-1 0,28-36 1,-27 25-7,-2-2 1,-2 0-1,17-42 1,35-115-80,-69 186 45,31-105-489,-70 363-71,32-183 612,7 134 1,30 0 298,-28-187-326,1 3-554,10 29-1,-14-48 470,0-1 0,0 0 1,0 1-1,0-1 0,0 0 0,1 0 0,-1 1 0,0-1 0,0 0 0,0 1 0,0-1 0,0 0 0,0 0 0,1 1 1,-1-1-1,0 0 0,0 0 0,0 1 0,1-1 0,-1 0 0,0 0 0,0 0 0,1 0 0,-1 1 0,0-1 1,1 0-1,-1 0 0,0 0 0,0 0 0,1 0 0,-1 0 0,0 0 0,1 0 0,7-8-3747,5-19-2396,-5 2 3239</inkml:trace>
</inkml:ink>
</file>

<file path=ppt/ink/ink1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9:31.5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69 6048,'-8'-8'2240,"11"13"-1728,15-2-160,1-3 1024,17-3-832,22-2 480,32-2-576,13-1-192,-8-4-160,-6-1-96,-7 1 32,-1 4-6464</inkml:trace>
</inkml:ink>
</file>

<file path=ppt/ink/ink1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0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62 150 1728,'-6'-3'293,"6"1"800,1 1-995,-1 1 0,0 0 0,0 0 0,0-1 0,1 1 0,-1 0 0,0-1 0,0 1 0,0 0 0,0 0 0,0-1 0,0 1 0,0 0 0,0-1 0,0 1 0,-2-4 3519,3 0-2675,-1 3-873,0 1-1,0-1 1,0 0 0,1 1 0,-1-1 0,0 1-1,0-1 1,0 0 0,0 1 0,0-1 0,0 1-1,-1-1 1,1 0 0,0 1 0,0-1 0,-1 0-1,-14-12 1548,15 13-1571,1 0 0,-1 0 0,1 0 0,0 0-1,-1-1 1,1 1 0,-1 0 0,1 0 0,0-1 0,-1 1 0,1 0-1,-1-1 1,1 1 0,-1 0 0,1-1 0,-1 1 0,1-1-1,-1 1 1,0-1 0,1 1 0,-1-1 0,10-18 435,-8 15-460,-1 1 1,1 0 0,1 1-1,-1-1 1,0 0-1,1 1 1,-1-1 0,1 1-1,0 0 1,4-3-1,17-15-27,-21 17 28,0 0 0,1 0 0,-1 0 1,1 1-1,0-1 0,0 1 0,0 0 0,5-2 1,-8 3-10,1 1 0,-1-1 0,1 1 0,-1-1 0,1 1 1,-1 0-1,1-1 0,0 1 0,-1 0 0,1 0 0,-1 0 0,1 0 0,0 0 1,-1 0-1,1 1 0,-1-1 0,1 1 0,-1-1 0,1 1 0,-1-1 1,1 1-1,-1 0 0,1 0 0,-1 0 0,3 2 0,-3-2 28,1 1 0,-1-1 0,0 1 0,0 0 0,0-1 0,0 1 0,0 0 0,0 0 0,0 0 0,-1 0 0,1 0 0,0 0 0,-1 3 0,0 0 21,0-1 0,0 1 0,-1-1-1,-2 10 1,1-5 36,-1 0-1,0 0 1,-1 0-1,0 0 1,0-1 0,-11 16-1,11-19-29,0 0-1,0 0 1,-1 0-1,1 0 1,-1-1-1,0 1 1,-1-1 0,1-1-1,-1 1 1,-9 4-1,12-7 151,0 1 39,4-3-184,13 0-84,-1 1 41,-6-1-34,0 1 0,0 0 0,1 0 0,-1 1 0,0 0 0,1 0 0,-1 0 0,0 1 0,0 1 0,0-1 0,9 5-1,-15-6 16,1 1-1,-1-1 0,1 0 0,-1 1 1,0-1-1,1 1 0,-1 0 0,0-1 0,0 1 1,0 0-1,0-1 0,-1 1 0,1 0 0,0 0 1,-1 0-1,1 0 0,-1 0 0,0 0 0,1 0 1,-1 0-1,0 0 0,0 0 0,0 0 0,-1 0 1,1 0-1,0 0 0,-2 2 0,1 3 144,-2 0 0,1 0 0,-1 0 0,0-1 0,0 1 0,-5 6-1,5-9-101,1-2 0,-1 1 0,0 0 0,0 0 0,0-1 0,0 0 0,-6 4 0,-4 2 0,8-4 18,0-1 0,-1 0 1,1 0-1,-1 0 0,0-1 0,0 0 0,0 0 0,0 0 1,-11 1-1,-3-1-360,-34-2 1,21-1-1890,40-7-4737</inkml:trace>
</inkml:ink>
</file>

<file path=ppt/ink/ink1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0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87 13 4480,'0'0'86,"0"-1"1,0 1 0,0-1-1,1 0 1,-1 1-1,0-1 1,0 1-1,1-1 1,-1 0-1,0 1 1,0-1 0,1 1-1,-1-1 1,1 1-1,-1-1 1,0 1-1,1 0 1,-1-1 0,1 1-1,-1-1 1,1 1-1,-1 0 1,1 0-1,0-1 1,-1 1-1,1 0 1,-1 0 0,1-1-1,-1 1 1,1 0-1,0 0 1,-1 0-1,1 0 1,0 0-1,-1 0 1,1 0 0,-1 0-1,1 0 1,0 1-1,3-1 32,0 0 0,-1 1 0,1 0 0,0 0 0,5 2 0,-2 0 42,0 1-1,0 1 0,-1-1 0,1 1 0,-1 0 0,0 1 0,0-1 0,7 11 1,1 2 758,21 34 1,-28-39-655,0 0 0,0 0 0,-1 0 0,-1 1 0,-1 0 0,0 0 0,0 0 0,-2 0 0,1 1 0,-2-1 0,0 1 0,-1 0 0,0-1 0,-1 1 0,-1-1 0,0 1 0,-5 15-1,-4 3-71,0 0 0,-3-1 0,0-1 0,-2 0 0,-1-1 0,-27 34 0,33-48-163,-1-1 0,0 0-1,-1 0 1,-1-1 0,0-1-1,-1-1 1,-20 14 0,18-20-2941,2-2 763</inkml:trace>
</inkml:ink>
</file>

<file path=ppt/ink/ink1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4.7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52 1472,'-4'-8'7744,"5"15"-7498,0 0 1,0-1 0,-1 1 0,-2 12 0,1 3 519,2-15-612,-1 0 0,1 0 0,1-1 0,-1 1 0,1 0 0,0-1 0,1 0-1,-1 1 1,1-1 0,4 6 0,4 9 131,20 62 558,-27-73-776,-1-1 1,0 1-1,-1-1 0,2 21 1,3 10 304,-5-30-262,-1 0 0,0 0 0,-1 16 0,0-17-27,0-9 13,2-19 992,5 3-958,-1 0 0,-1-1 0,5-20 0,-7 22-76,0 1 0,1 1-1,1-1 1,0 0-1,1 1 1,7-13 0,37-58 106,29-53 496,-76 129-703,-2 6-29,0 0 0,0 0 0,0 0 0,0 0-1,0 0 1,1 1 0,1-3 0,-3 4 73,0 0 0,1-1 0,-1 1 0,0 0 0,0 0 0,0 0 0,0 0 0,0 0 0,0 0 0,0 0 0,0 0 0,1 0 0,-1 0 0,0 0 0,0 0 0,0-1 0,0 1 0,0 0 0,0 0 0,0 0 0,0 0 0,0 0 0,0 0 0,0 0 0,0-1 0,0 1 0,0 0 0,0 0 0,0 0 0,0 0 0,0 0 0,0 0 1,0-1-1,0 1 0,0 0 0,0 0 0,0 0 0,0 0 0,0 0 0,0 0 0,0 0 0,0-1 0,0 1 0,0 0 0,0 0 0,0 0 0,0 0 0,-1 0 0,1 0 0,0 0 0,0 0 0,0 0 0,0-1 0,0 1-23,1 31-12565,1-24 9908</inkml:trace>
</inkml:ink>
</file>

<file path=ppt/ink/ink1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5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 4064,'4'6'5628,"-1"8"-3734,-2-9-1729,0-1 0,-1 0 0,0 0 0,0 0 0,0 6 0,-3 6-54,0 21 1,2-25 204,0 0 0,0-1 0,-1 1-1,-4 12 1,5-21-177,1-3-175,0 0 0,0 0 0,0 1-1,0-1 1,0 0 0,0 0 0,0 0 0,0 0-1,0 1 1,0-1 0,0 0 0,0 0 0,0 0 0,0 1-1,0-1 1,0 0 0,0 0 0,-1 0 0,1 0-1,0 0 1,0 1 0,0-1 0,0 0 0,0 0-1,-1 0 1,1 0 0,0 0 0,0 0 0,0 0 0,0 0-1,-1 0 1,1 0 0,0 1 0,0-1 0,0 0-1,-1 0 1</inkml:trace>
</inkml:ink>
</file>

<file path=ppt/ink/ink1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5.5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20 3648,'-3'-11'1664,"-7"6"-1472,6 2 0,8 6-160,6 5-352</inkml:trace>
</inkml:ink>
</file>

<file path=ppt/ink/ink1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5.9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3328,'0'0'71,"0"0"0,0 1-1,0-1 1,0 1 0,-1-1 0,1 0 0,0 1 0,0-1-1,0 1 1,0-1 0,0 1 0,0-1 0,0 0 0,0 1-1,0-1 1,0 1 0,0-1 0,1 0 0,-1 1 0,0-1-1,0 1 1,0-1 0,0 0 0,1 1 0,8 15 1183,-7-14-1006,0 1-1,-1 0 1,1-1 0,-1 1 0,3 6 0,3 24 1101,-1-17 2699,-6-26-3929,1 0 0,-1 1 0,2-1 0,-1 1 0,5-15 1,-5 19-107,1 0-1,-1 1 1,1-1 0,0 0 0,0 1 0,1-1 0,-1 1 0,1 0 0,0 0 0,0 0 0,0 0 0,1 0 0,5-4 0,-8 8 12,-1-1 1,1 1-1,0 0 0,0-1 1,0 1-1,0 0 0,0 0 1,0 0-1,0 0 0,0 0 1,0 0-1,0 0 0,0 0 1,0 0-1,0 0 0,0 0 1,0 1-1,0-1 0,0 0 1,0 1-1,0-1 0,0 1 1,0-1-1,1 1 1,20 18 338,-16-13-279,-4-5 144,6 16-1397</inkml:trace>
</inkml:ink>
</file>

<file path=ppt/ink/ink1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6.3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4480,'0'0'63,"0"0"1,0 0-1,-1 0 0,1 1 1,0-1-1,0 0 0,0 0 1,-1 0-1,1 0 0,0 0 1,0 1-1,0-1 0,-1 0 1,1 0-1,0 0 0,0 1 1,0-1-1,0 0 0,0 0 1,-1 1-1,1-1 0,0 0 1,0 0-1,0 0 0,0 1 1,0-1-1,0 0 0,0 0 1,0 1-1,0-1 0,0 0 1,0 1-1,0-1 0,0 0 1,0 0-1,0 1 0,0-1 1,0 0-1,0 0 0,1 0 1,-1 1-1,0-1 0,0 0 1,0 1-1,7 17 591,-2-5 178,0 22 619,-1 0 1,-1 1 0,-4 54-1,0-29-953,1 80 595,0-140-1093,-1 6 176,1-6-182,0-1 0,0 0 1,0 0-1,0 0 0,0 0 1,0 0-1,0 1 0,0-1 0,0 0 1,0 0-1,0 0 0,0 0 0,0 0 1,0 0-1,0 1 0,-1-1 1,1 0-1,0 0 0,0 0 0,0 0 1,0 0-1,0 0 0,0 0 0,0 0 1,0 0-1,-1 0 0,1 0 0,0 1 1,0-1-1,0 0 0,0 0 1,0 0-1,0 0 0,-1 0 0,1 0 1,0 0-1,0 0 0,0 0 0,0 0 1,0 0-1,-1 0 0,1 0 1,0 0-1,0 0 0,0 0 0,0-1 1,0 1-1,0 0 0,-1 0 0,1 0 1,0 0-1,0 0 0,0 0 1,-1-1-1059,1 0 931,0 1 0,0 0 0,0 0 0,0 0 0,0-1 0,-1 1 0,1 0 0,0 0 1,0 0-1,0 0 0,0-1 0,0 1 0,0 0 0,0 0 0,1 0 0,-1-1 0,0 1 0,0 0 0,0 0 0,0 0 0,0-1 0,0 1 0,0 0 0,2-8-2572,-2-1 561</inkml:trace>
</inkml:ink>
</file>

<file path=ppt/ink/ink1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6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16 5568,'-7'-3'1896,"9"6"-121,-1-2-1525,-1-1 0,1 1-1,0 0 1,0-1 0,0 1 0,0-1-1,0 1 1,0-1 0,0 0 0,0 1-1,0-1 1,0 0 0,2 1 0,10-2 520,0-1 1,-1 1 0,18-6 0,-17 3-623,0 2-1,0-1 1,20 0 0,69 6-1022,-98 1-2689,1 0 1830</inkml:trace>
</inkml:ink>
</file>

<file path=ppt/ink/ink1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7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23 3488,'0'-2'4088,"0"6"-1533,-1 18-654,1-9-1554,2 24-1,4-13 162,0 0 0,2-1 0,16 36 0,-24-57-426,1-1-1,0 1 1,-1-1 0,1 1 0,0-1-1,0 1 1,0-1 0,0 0 0,0 1-1,1-1 1,-1 0 0,0 0-1,1 0 1,-1 0 0,0 0 0,1 0-1,0 0 1,-1-1 0,3 2 0,-2-2-17,0 0 0,-1 0 0,1-1 0,0 1 0,-1 0 0,1-1 0,-1 1 0,1-1 0,0 0 0,-1 1 1,1-1-1,-1 0 0,0 0 0,1 0 0,-1 0 0,0 0 0,0 0 0,1-1 0,-1 1 0,0 0 0,1-2 0,7-10 219,-1 0 0,0 0 0,8-20 0,11-17-161,12-23-210,-35 65 62,-3 5 9,0 1 0,0-1 0,0 0 0,-1 0 0,1 0 0,-1 0 0,0 0 0,0-4 0,-16 14-2096,14-5 1274,1-1 1,0 1-1,0 0 0,0 0 0,1-1 1,-1 1-1,0 0 0,0 3 0,1-4 309,-1 8-1236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 9792,'-32'-8'5024,"36"8"-2849,6 0-1311,8 0-288,8 0-352,6 0-64,5 0-96,-3 0-96,3 0 0,-2 0 96,1 5-32,-4-2-4447,-5 2 2399</inkml:trace>
</inkml:ink>
</file>

<file path=ppt/ink/ink1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7.6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4 3904,'0'-4'4217,"-9"13"-2504,-6 0-981,1 1-1,1 0 1,-1 1-1,-13 15 1,21-19-633,0 1 1,0 0-1,1-1 0,0 2 0,0-1 1,1 1-1,0-1 0,1 1 1,-4 12-1,5-15 1,1 0 0,-1 0 0,1 0 0,0 0 0,1 0 0,-1 0 0,1 0 0,0 0 0,1 0 0,0 0 0,1 7 0,-2-12-81,0-1 0,1 1 0,-1-1 0,0 1 1,0-1-1,0 1 0,1-1 0,-1 1 0,0-1 0,1 1 0,-1-1 0,0 0 1,1 1-1,-1-1 0,1 0 0,-1 1 0,0-1 0,1 0 0,-1 1 1,1-1-1,-1 0 0,1 0 0,-1 0 0,1 1 0,0-1 0,0 0 11,1 0 0,-1 0 0,0 0 0,0 0 0,0-1 0,0 1 0,0 0 0,1-1 0,-1 1 0,0-1 0,1 0 0,2-1 54,0-1-1,0 0 1,0 0 0,-1 0 0,5-5 0,66-93 306,-11 13-380,-61 85-16,11-13-194,-9 9 4,-4 7 191,0 0 0,0 0 0,0-1 0,0 1-1,0 0 1,0 0 0,0 0 0,0 0 0,0 0 0,0 0 0,0 0 0,0 0 0,0 0 0,0 0 0,0-1 0,0 1 0,0 0-1,0 0 1,0 0 0,0 0 0,0 0 0,0 0 0,0 0 0,0 0 0,0 0 0,-1 0 0,1 0 0,0-1 0,0 1-1,0 0 1,0 0 0,0 0 0,0 0 0,0 0 0,0 0 0,0 0 0,0 0 0,0 0 0,0 0 0,-1 0 0,1 0 0,0 0-1,0 0 1,0 0 0,0 0 0,0 0 0,0 0 0,0 0 0,0 0 0,-10 27-166,8-19 222,-1 1-1,1-1 0,1 1 1,-1 0-1,1 0 1,1 0-1,0 0 1,0-1-1,1 1 0,2 11 1,-2-16-27,0 1-1,0-1 1,1 0 0,0 1-1,0-1 1,0 0 0,0 0-1,5 6 1,-6-10-349</inkml:trace>
</inkml:ink>
</file>

<file path=ppt/ink/ink1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28.1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14 4384,'0'-14'1947,"-2"28"95,0 0-1695,-3 46 1255,-3 19 332,-25 141 706,20-116-1798,8-50-741,-16 62 1,21-115-93,-1 4-1019,-8-14-5866</inkml:trace>
</inkml:ink>
</file>

<file path=ppt/ink/ink1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0.7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10 136 2496,'-5'-5'6293,"30"4"-5180,0 0 0,26-5 1,-42 4-984,1 0 1,-1 0 0,0-1 0,0 0 0,0-1 0,-1 0 0,1 0-1,11-8 1,-19 11-111,1-1-1,0 1 0,-1-1 0,1 1 1,-1-1-1,1 1 0,-1-1 1,0 0-1,1 0 0,-1 0 0,0 0 1,0 0-1,-1 0 0,1 0 1,0 0-1,-1 0 0,1 0 1,-1 0-1,0 0 0,1 0 0,-1-1 1,0 1-1,-1-3 0,1 3-42,-1 0 0,1 0 1,-1 0-1,0 0 0,1 0 0,-1 1 0,0-1 0,0 0 0,0 1 0,-1-1 0,1 1 0,0-1 0,-1 1 0,1 0 0,0-1 0,-1 1 0,0 0 0,1 0 1,-1 0-1,0 0 0,1 0 0,-1 0 0,0 1 0,0-1 0,-3 0 0,-1 0 0,-1 0 1,0 1-1,1 0 0,-1 0 0,0 1 1,1-1-1,-1 1 0,0 1 1,1-1-1,0 1 0,-1 1 0,1-1 1,-12 7-1,12-6 81,0 1 0,0 0-1,0 0 1,1 0 0,-1 1 0,1 0-1,0 0 1,0 0 0,1 0 0,0 1-1,0 0 1,0 0 0,-4 9 0,7-13-19,0 0 1,0 0-1,1 1 1,-1-1 0,0 0-1,1 0 1,0 0-1,-1 1 1,1-1 0,0 0-1,0 0 1,0 1 0,1-1-1,-1 0 1,0 0-1,1 1 1,-1-1 0,1 0-1,0 0 1,0 0-1,0 0 1,0 0 0,0 0-1,0 0 1,1 0-1,-1 0 1,1-1 0,-1 1-1,1 0 1,0-1 0,-1 1-1,3 0 1,1 1 32,-1-1 1,1 0 0,-1 0 0,1 0-1,-1-1 1,1 1 0,0-1 0,0 0-1,0-1 1,0 1 0,0-1-1,0 0 1,9-2 0,10-2 198,-1-2-1,28-10 1,-9 2-113,24-10-50,-43 14-290,0 2 1,35-9-1,-56 17 181,0 0 0,-1 0-1,1 0 1,0 0 0,-1 0-1,1 1 1,-1-1 0,1 0-1,0 1 1,-1 0 0,1-1-1,-1 1 1,1 0 0,-1-1-1,1 1 1,-1 0 0,2 2-1,23 23 384,-11-10-148,35 36 235,-41-42-253,-1-1-391,-3-11-4649</inkml:trace>
</inkml:ink>
</file>

<file path=ppt/ink/ink1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1.1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327 0 3648,'-4'2'387,"0"0"-1,0 0 1,0 1 0,0-1 0,0 1 0,0 0 0,1 0-1,-1 0 1,1 1 0,0-1 0,0 1 0,-4 6-1,-12 13 1108,-195 175 3699,195-181-4972,9-9-103,-4 4 601,14-10-581,9-5-441,44-30-6609,-30 19 4992</inkml:trace>
</inkml:ink>
</file>

<file path=ppt/ink/ink1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1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6 3136,'0'0'1029,"3"-6"1766,-9 11-2417,-1-1 0,1-1 0,-1 1-1,0-1 1,0 0 0,0-1 0,-1 1 0,-7 0 0,-11 5 535,10-3-417,0 1 0,0 0 0,1 1 0,0 0 0,0 2 0,-20 14 0,33-21-447,-1 1-1,1 0 1,0-1-1,0 1 1,0 0-1,0 0 1,0 0 0,1 0-1,-1 0 1,1 1-1,0-1 1,0 0-1,0 1 1,0-1-1,1 1 1,-1-1-1,1 1 1,0-1 0,0 1-1,0-1 1,1 1-1,0 4 1,0-6-13,-1 1 1,1-1-1,0 1 1,0-1 0,0 0-1,0 1 1,0-1-1,1 0 1,-1 0 0,1 1-1,-1-1 1,1-1-1,0 1 1,0 0-1,0 0 1,0-1 0,0 1-1,0-1 1,0 1-1,1-1 1,-1 0 0,0 0-1,1 0 1,-1 0-1,1 0 1,-1-1-1,1 1 1,-1-1 0,1 0-1,4 0 1,3-1-144,-1 0-1,1-1 1,-1 0 0,0-1 0,1 0 0,-1-1 0,-1 0-1,1 0 1,11-8 0,25-11-3226,-14 9-81,-4 1 1148</inkml:trace>
</inkml:ink>
</file>

<file path=ppt/ink/ink1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1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6 3552,'3'-5'2949,"0"18"-768,-3-8-1782,-1-1 0,1 0 0,-1 0 0,-3 8 0,-2 10 534,-1 6-322,6-24-505,-1-1 0,1 1 0,0 0 0,0 0 0,1 0 0,-1 0-1,1 0 1,0 0 0,0 0 0,1 8 0,0-5-2170,-1-12-666,5 1 794</inkml:trace>
</inkml:ink>
</file>

<file path=ppt/ink/ink1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2.3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0 4800,'-1'1'175,"1"1"1,0-1 0,-1 0-1,1 0 1,0 0-1,0 0 1,0 0 0,0 0-1,0 0 1,0 1-1,0-1 1,0 0-1,0 0 1,1 2 0,0 8 486,-1 24 715,-4 208 3400,2-131-3361,-1 36-555,0-127-774,1-16-26,1 1 0,1 0-1,-1 0 1,1 0 0,0 0 0,2 10-1,-1-1 5,3-28-5340,-4 3 1968,0-2 1121</inkml:trace>
</inkml:ink>
</file>

<file path=ppt/ink/ink1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2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37 4480,'-20'-8'5243,"30"7"-3020,1-4 309,-2 1-1704,70-10 1209,-71 13-2115,0-1-1,0 1 0,1 1 0,15 0 0,-9 0-4726,-5 1 591,3 6 1372</inkml:trace>
</inkml:ink>
</file>

<file path=ppt/ink/ink1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3.0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1 3968,'-1'0'75,"1"0"0,0 0 0,0 1 0,-1-1-1,1 0 1,0 1 0,0-1 0,0 0 0,0 1 0,-1-1 0,1 0 0,0 1 0,0-1 0,0 0 0,0 1 0,0-1 0,0 0 0,0 1-1,0-1 1,0 0 0,0 1 0,0-1 0,0 1 0,0-1 0,0 0 0,0 1 0,1-1 0,-1 0 0,0 1 0,0-1 0,0 0-1,0 1 1,1-1 0,-1 0 0,15 12 2437,-12-10-2078,1 0 0,0 0 0,0-1-1,0 1 1,0-1 0,6 1-1,-6-2-131,0 0 1,-1-1-1,1 1 0,0-1 0,0 0 0,5-2 1,-8 3-282,-1 0 0,1 0 1,0 0-1,-1-1 1,1 1-1,-1 0 0,1 0 1,-1-1-1,1 1 0,0-1 1,-1 1-1,1 0 1,-1-1-1,0 1 0,1-1 1,-1 1-1,1-1 1,-1 0-1,0 1 0,1-1 1,-1 1-1,0-1 0,0 0 1,0 1-1,1-1 1,-1 1-1,0-1 0,0 0 1,0 1-1,0-1 1,0 0-1,0 1 0,0-1 1,0 0-1,0 1 0,0-1 1,-1-1-1,0 2-47,1-1 1,0 1-1,-1-1 0,0 1 0,1-1 1,-1 1-1,1 0 0,-1-1 0,1 1 1,-1 0-1,0 0 0,1-1 0,-1 1 1,0 0-1,1 0 0,-1 0 0,0 0 1,1 0-1,-1 0 0,0 0 0,1 0 1,-1 0-1,-1 0 0,-19 3-278,16-3 320,1 1 97,0-1 0,0 1 1,0 0-1,0 0 1,0 0-1,1 1 0,-1-1 1,1 1-1,-1 0 0,1 0 1,-1 0-1,1 1 1,0-1-1,0 1 0,0-1 1,0 1-1,1 0 1,-1 0-1,1 1 0,0-1 1,0 0-1,-3 6 0,5-8-64,0-1-1,0 1 1,-1 0-1,1 0 0,0 0 1,0 0-1,0 0 1,0 0-1,0 0 0,0 0 1,0-1-1,1 1 0,-1 0 1,0 0-1,0 0 1,1 0-1,-1 0 0,0-1 1,1 1-1,0 1 0,1 0 20,-1 0-1,1-1 0,-1 1 0,1-1 1,0 1-1,0-1 0,0 0 0,2 2 0,5 1 99,0-1-1,18 6 0,-25-8-143,14 2 64,0 0 0,0-1 0,1 0 1,-1-1-1,22-2 0,41-9-5797,-40 0-1137,-21 9 4080</inkml:trace>
</inkml:ink>
</file>

<file path=ppt/ink/ink1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3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65 248 3968,'0'-13'2266,"-2"17"-1677,0 0-1,0-1 0,-1 1 0,1-1 0,-1 1 0,1-1 1,-7 6-1,-16 21 568,23-25-1070,0-1-1,0 0 1,0 0 0,0 1 0,1-1 0,0 1 0,-1 5 0,1-9-35,1 1 0,0-1 0,0 1-1,0-1 1,0 0 0,0 1 0,1-1 0,-1 1 0,0-1 0,1 0-1,-1 1 1,1-1 0,-1 0 0,1 1 0,-1-1 0,1 0 0,0 0 0,0 0-1,0 0 1,0 1 0,-1-1 0,1-1 0,1 1 0,-1 0 0,0 0-1,0 0 1,0 0 0,0-1 0,2 2 0,-2-2 14,1 0-1,-1 0 1,0 0-1,1-1 1,-1 1 0,0 0-1,0 0 1,1-1-1,-1 1 1,0 0 0,1-1-1,-1 0 1,0 1 0,0-1-1,0 0 1,0 1-1,0-1 1,0 0 0,1-1-1,3-2 30,-1 0-1,0 1 1,0-2-1,3-3 1,0-4-8,-1 0 0,-1 0 0,0 0 0,0-1 0,-2 0 0,1 0 0,1-15 0,1 2-22,-1-6-198,-1 1 0,-1-1 0,-2-47 0,-1 53-375,0 26 487,0 0 1,-1 0 0,1 0-1,0 0 1,0 0 0,0 0 0,0 0-1,0 0 1,0 0 0,0 0 0,0 0-1,0 0 1,-1 0 0,1 0-1,0 0 1,0 0 0,0 0 0,0 0-1,0 0 1,0 0 0,0 0 0,0 0-1,0 0 1,0 0 0,-1 0-1,1 0 1,0 0 0,0 0 0,0 0-1,0 0 1,0-1 0,0 1 0,0 0-1,-6 21 126,-6 30 884,8 1-338,1 0 1,8 94-1,9-54-164,-14-84-1814,0-3 299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3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1157 4384,'0'0'52,"0"1"0,0-1 1,0 0-1,0 0 0,0 0 1,0 0-1,-1 0 0,1 0 1,0 0-1,0 0 0,0 0 0,0 0 1,0 0-1,0 0 0,0 0 1,0 0-1,0 1 0,0-1 1,0 0-1,0 0 0,0 0 0,-1 0 1,1 0-1,0 0 0,0 0 1,0 0-1,0 1 0,0-1 0,0 0 1,0 0-1,0 0 0,0 0 1,0 0-1,0 0 0,0 0 1,0 0-1,0 1 0,1-1 0,-1 0 1,0 0-1,0 0 0,0 0 1,0 0-1,0 0 0,0 0 1,0 0-1,0 0 0,0 1 0,0-1 1,0 0-1,0 0 0,0 0 1,0 0-1,1 0 0,-1 0 1,0 0-1,0 0 0,0 0 0,0 0 1,0 0-1,0 0 0,10-4 1706,16-16 260,-8 1-273,25-38 0,-18 22-893,-22 31-751,111-141 1611,-40 57-1362,-4-3 0,62-106 0,-103 151 61,-2-2 0,40-100-1,-66 145-392,7-25 172,-8 28-194,0-1 1,0 1-1,1-1 0,-1 1 1,0-1-1,0 1 0,0-1 1,0 1-1,0-1 0,0 1 1,0-1-1,0 1 0,0-1 0,0 1 1,0-1-1,0 1 0,0-1 1,-1 0-1,1 1 0,0 0 1,0-1-1,0 1 0,-1-1 1,1 1-1,0-1 0,-1 1 1,1-1-1,0 1 0,-1 0 1,1-1-1,-1 1 0,1 0 1,0-1-1,-1 1 0,1 0 1,-1 0-1,1-1 0,-1 1 1,1 0-1,-1 0 0,0 0 1,0 0-6,0 0 1,-1 0-1,1 0 1,0 1-1,0-1 1,0 1 0,0-1-1,0 1 1,-1-1-1,1 1 1,0-1-1,0 1 1,0 0-1,1 0 1,-1-1 0,0 1-1,0 0 1,0 1-1,-15 23-12,10-16 5,-13 25-22,1 1 0,-21 61-1,-14 82 133,47-155-75,-4 33 0,9-49 7,0 0 0,1 0 0,0 0 0,1 1 0,0-1 0,0 0 0,0 0 0,5 13 0,-4-14 80,0 1 1,1-1-1,0 1 0,5 6 0,-6-11-65,-1-1-1,0 1 1,1-1-1,-1 1 1,1-1-1,0 0 1,-1 1 0,1-1-1,0 0 1,0 0-1,0 0 1,-1 0-1,1-1 1,0 1-1,0 0 1,0-1-1,0 0 1,3 1-1,0-1 30,1 0-1,0 0 1,0-1-1,-1 0 1,1 0 0,-1 0-1,1-1 1,-1 0-1,1 0 1,-1 0-1,0-1 1,0 1-1,0-1 1,0 0-1,8-8 1,-2 2-43,-1-1 0,1-1 0,-2 0 0,17-23 0,-4-4 60,-1-2 0,-2 0-1,21-64 1,2-3-23,-6 22 187,45-167-1,-78 240-163,3-16-491,-6 28 400,0 1 0,0-1 0,0 0-1,0 0 1,0 0 0,0 0 0,0 0-1,0 0 1,0 0 0,0 0 0,0 0-1,-1 0 1,1 0 0,0 0 0,0 0-1,0 1 1,0-1 0,0 0 0,0 0-1,0 0 1,0 0 0,0 0 0,0 0-1,0 0 1,0 0 0,0 0-1,0 0 1,0 0 0,0 0 0,0 0-1,-1 0 1,1 0 0,0 0 0,0 0-1,0 0 1,0 0 0,0 0 0,0 0-1,0 0 1,0 0 0,0 0 0,0 0-1,0 0 1,-1 0 0,1 0 0,0 0-1,0 0 1,0 0 0,0 0-1,0 0 1,0 0 0,0 0 0,0 0-1,0 0 1,0 0 0,0 0 0,0 0-1,0 0 1,0-1 0,0 1 0,0 0-1,-1 0 1,-9 18-93,-35 79 55,34-70 73,-10 28 96,2 1 0,-11 63 0,3-15 185,-3-2-187,-21 79 470,47-155 2,4-26-581,0 1 0,0-1 0,0 0 0,0 0 0,0 1 0,0-1 0,0 0 0,0 1 0,0-1 0,0 0 0,0 0 0,0 1 0,0-1 0,0 0 0,1 1 0,-1-1 0,0 0 0,0 0 0,0 1-1,0-1 1,0 0 0,1 0 0,-1 0 0,0 1 0,0-1 0,1 0 0,0 0 17,-1 0-1,1 0 0,0 0 1,-1-1-1,1 1 0,-1 0 1,1 0-1,0-1 1,-1 1-1,1 0 0,-1-1 1,1 1-1,-1-1 0,1 1 1,-1-1-1,1 1 1,0-2-1,19-21 50,26-41 0,0 0-438,-45 62 328,1 0-1,0 0 1,0-1 0,1 1 0,-1 1 0,4-4-1,-5 5 24,-1 0-1,0-1 1,1 1 0,-1 0-1,1 0 1,-1 0-1,1-1 1,-1 1-1,1 0 1,-1 0-1,1 0 1,-1 0 0,1 0-1,-1 0 1,1 0-1,-1 0 1,1 0-1,-1 1 1,1-1-1,-1 0 1,1 0 0,-1 0-1,1 1 1,-1-1-1,1 0 1,-1 0-1,0 1 1,1-1-1,-1 0 1,1 1 0,-1-1-1,0 0 1,1 1-1,-1-1 1,0 1-1,0-1 1,1 0-1,-1 1 1,0-1 0,0 1-1,0-1 1,1 1-1,-1-1 1,0 1-1,0 0 1,2 5 3,-1 1 0,0-1 0,0 0 0,0 12-1,1 1-13,-1 46-97,-2-38 125,1-25-3,0 0 0,0-1 0,0 1 0,0 0 0,0 0 0,1-1 0,-1 1 0,0 0 0,1-1 0,-1 1-1,1 0 1,0-1 0,0 1 0,-1-1 0,1 1 0,0-1 0,0 1 0,0-1 0,0 0 0,1 1 0,-1-1 0,0 0 0,1 0 0,-1 0 0,0 0 0,1 0 0,-1 0 0,1 0 0,2 0 0,0 0 32,1 0-1,0 0 1,0-1 0,0 0 0,0 0 0,0 0 0,0 0 0,0-1-1,7-2 1,12-4 84,0-1 0,-1-2-1,0 0 1,24-16 0,-17 11-130,-17 7 20,1 1 1,-1-2-1,0 0 0,0 0 1,-1-1-1,-1-1 1,0 0-1,17-21 1,-23 26-38,-4 5 19,0 1-1,-1-1 0,1 0 0,0 1 1,-1-1-1,1 0 0,0 0 0,-1 1 1,1-1-1,-1 0 0,1 0 0,-1 0 1,1 0-1,-1 0 0,0 0 0,0 0 0,1 1 1,-1-1-1,0 0 0,0 0 0,0 0 1,0 0-1,0 0 0,0 0 0,0 0 1,-1-2-1,1 3-6,0-1 0,-1 1 0,1 0 0,-1 0 0,1-1 0,0 1 0,-1 0-1,1 0 1,-1-1 0,1 1 0,0 0 0,-1 0 0,1 0 0,-1 0 0,1 0 0,-1 0 0,1 0 0,-1 0 0,1 0 0,0 0 0,-1 0 0,1 0 0,-1 0 0,1 0 0,-1 0 0,1 0 0,-1 1 0,-15 6-213,10-4 167,-12 7-47,0 2 0,-24 18 0,0 0 65,18-12 134,-24 20-1,38-30-83,1 1 0,0 1-1,1 0 1,0 0 0,-7 11 0,14-20-4,1-1 0,-1 1 0,1 0 0,-1-1 0,1 1 0,-1 0 0,1 0 0,0 0-1,0-1 1,-1 1 0,1 0 0,0 0 0,0 0 0,0-1 0,0 1 0,0 0 0,0 0 0,0 0 0,0 0 0,0-1 0,0 1 0,0 0 0,1 0 0,-1 0 0,0 0 0,1 0 8,0 0 0,0-1-1,0 1 1,-1-1-1,1 1 1,0-1 0,0 1-1,0-1 1,0 0 0,0 1-1,0-1 1,0 0-1,0 0 1,0 0 0,0 0-1,0 0 1,1 0-1,6 0 50,-1-1-1,1 0 0,-1 0 1,11-4-1,0-1-27,0-1 0,0-1-1,-1-1 1,0 0 0,-1-1 0,22-17-1,-18 10-9,0-1-1,-2-1 1,0 0-1,18-26 1,-30 36-90,-2 2-35,1 1 1,0-1-1,12-10 0,-17 17 94,0 0-1,1 0 0,-1 0 1,0-1-1,0 1 0,0 0 1,0 0-1,1 0 0,-1 0 1,0 0-1,0 0 0,0 0 1,1 0-1,-1 0 0,0 0 1,0 0-1,1 0 0,-1 0 1,0 0-1,0 0 0,0 0 1,1 0-1,-1 0 0,0 0 1,0 0-1,1 0 0,-1 0 1,0 0-1,0 0 0,0 0 1,1 0-1,-1 1 0,0-1 1,0 0-1,0 0 0,0 0 1,1 0-1,-1 0 0,0 1 1,0-1-1,0 0 0,0 0 1,0 0-1,0 1 0,0-1 1,1 0-1,-1 0 0,0 0 1,0 1-1,0-1 0,0 0 1,0 0-1,0 1 0,0-1 1,0 0-1,0 0 0,0 0 1,0 1-1,0-1 0,0 0 1,-1 1-1,2 20-222,-2-16 146,-7 105-52,8-107 165,0-1 0,1 1 0,-1-1 0,1 1 0,0 0 0,-1-1 0,1 1 0,0-1 0,1 0 0,-1 1 0,0-1 0,1 0 0,-1 0 0,1 0 0,2 3 0,-3-4-14,0 0-1,1 1 0,-1-1 1,1 0-1,-1 0 1,1 0-1,-1 0 0,1 0 1,0-1-1,-1 1 0,1 0 1,0-1-1,0 1 0,-1-1 1,1 1-1,0-1 0,0 0 1,0 0-1,0 0 0,-1 0 1,1 0-1,3-1 1,0-1-1,-1 0 0,1 0 0,-1 0 1,1 0-1,-1-1 0,0 0 0,0 0 0,0 0 1,0 0-1,-1-1 0,1 1 0,-1-1 1,5-6-1,2-6-2,0-1 1,9-19 0,-17 30-16,47-113 150,-25 56-108,66-145-144,-63 154 15,-2-2 0,26-90 0,-51 145 75,1 1 0,-1-1 0,0 1 0,0-1 0,0 0 0,1 1 1,-1-1-1,0 1 0,0-1 0,0 1 0,0-1 0,0 0 0,0 1 0,0-1 0,0 1 1,0-1-1,0 1 0,0-1 0,-1-1 0,-6 10-186,-10 20 74,5-3 26,0 1-1,2 1 1,1 0 0,-10 52-1,-4 115 351,21-155-188,4 69-1,0-91-44,0 0-1,1 1 1,1-2-1,0 1 0,1 0 1,11 21-1,-14-34-74,0 1 1,0-1 0,1 0-1,0 0 1,0 0 0,6 6-1,-8-9-137,0 0 0,0-1-1,0 1 1,0 0 0,0-1-1,0 1 1,0-1 0,0 1 0,0-1-1,0 0 1,0 1 0,1-1-1,-1 0 1,0 0 0,0 0-1,0 0 1,0 0 0,1 0 0,-1 0-1,0 0 1,0 0 0,0 0-1,0-1 1,1 1 0,-1-1 0,0 1-1,0-1 1,0 1 0,2-2-1,10-6-1902</inkml:trace>
</inkml:ink>
</file>

<file path=ppt/ink/ink1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4.2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7 2912,'-1'-6'6442,"-11"8"-4863,-7 3-917,10-2-392,0 0 1,0-1-1,-11 1 1,6-1-54,0 0 0,1 1 0,-1 0-1,0 1 1,-20 10 0,34-14-205,0 0 0,0 0 0,-1 0 1,1 0-1,0 0 0,0 0 0,0 0 0,0 0 0,0 0 0,0 0 0,0 0 0,0 1 0,0-1 0,0 0 0,0 0 0,0 0 1,0 0-1,0 0 0,0 0 0,0 0 0,0 0 0,0 0 0,0 1 0,0-1 0,0 0 0,0 0 0,0 0 0,0 0 0,0 0 0,0 0 1,0 0-1,0 0 0,0 0 0,0 1 0,0-1 0,0 0 0,0 0 0,1 0 0,-1 0 0,0 0 0,0 0 0,0 0 0,0 0 1,0 0-1,0 0 0,0 0 0,0 0 0,0 0 0,0 0 0,1 0 0,-1 0 0,0 0 0,10 6 251,13 4-129,-22-9-109,28 9 89,-1-1 1,1-1 0,33 5-1,-62-13-92,0 0-1,1 0 1,-1 0-1,0 0 0,1 0 1,-1 0-1,0 0 1,0 0-1,1 0 1,-1 0-1,0 0 1,1 1-1,-1-1 1,0 0-1,0 0 0,1 0 1,-1 0-1,0 0 1,0 1-1,1-1 1,-1 0-1,0 0 1,0 1-1,1-1 1,-1 0-1,0 1 0,-6 3 385,-19 2-124,22-5-312,-38 8 60,-66 17-22,105-25-79,-4 1-381,0 0 0,1-1 0,-1 0 0,-9 1 0,11-2-1923,13-5-2247,8 2 601</inkml:trace>
</inkml:ink>
</file>

<file path=ppt/ink/ink1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4.6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9 4640,'0'-8'3540,"-1"16"-2402,-2 22-552,-18 51 1479,-62 224 1742,57-190-3285,26-114-608,0-1 0,-1 1 0,1 0 0,0-1 1,0 1-1,0 0 0,0 0 0,0 0 0,0-1 0,0 1 0,0 0 0,0 0 0,0-1 0,0 1 0,1 0 0,-1 0 0,0-1 1,0 1-1,1 0 0,-1 0 0,0-1 0,1 2 0,0-2-128,0 0 0,0 0 0,-1-1 0,1 1-1,0 0 1,0 0 0,-1 0 0,1-1 0,0 1 0,-1 0 0,1-1 0,0 1 0,-1 0 0,1-1 0,-1 1-1,1-1 1,-1 1 0,1-1 0,-1 1 0,1-1 0,-1 0 0,1 1 0,0-2 0,7-10-4362</inkml:trace>
</inkml:ink>
</file>

<file path=ppt/ink/ink1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5.0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33 5888,'-9'-7'1898,"8"6"-1135,12-4 3250,15-2-2597,-8 5-437,29-2-1,-13 2-476,194-2 983,-143 4-6063,-90 1 1618,-2 2-2624</inkml:trace>
</inkml:ink>
</file>

<file path=ppt/ink/ink1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5.4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7 3904,'-1'-1'69,"0"1"0,1-1 0,-1 1 0,1-1-1,-1 1 1,0-1 0,1 1 0,-1 0 0,0-1 0,1 1 0,-1 0 0,0-1 0,0 1 0,1 0 0,-1 0-1,-1-1 1,-7 8 1197,-7 7 1161,-62 29 1940,-5 3-1892,81-45-2400,0 0 0,0 0-1,0 1 1,0-1 0,0 1 0,0 0-1,0 0 1,1 0 0,-1-1-1,-1 5 1,3-6-51,0 0 0,-1 0 0,1 1-1,0-1 1,0 0 0,0 1 0,0-1-1,0 0 1,0 1 0,0-1 0,0 0 0,0 1-1,0-1 1,0 0 0,0 1 0,0-1 0,1 0-1,-1 1 1,0-1 0,0 0 0,0 1-1,0-1 1,0 0 0,1 0 0,-1 1 0,0-1-1,0 0 1,1 1 0,0 0 39,0-1 1,1 1-1,-1 0 0,0-1 0,1 1 1,-1-1-1,1 1 0,-1-1 1,0 0-1,3 1 0,2-1 23,0 0-1,-1 0 0,1 0 1,0-1-1,-1 0 1,1 0-1,0 0 0,-1-1 1,0 1-1,7-4 1,10-6-36,23-14 1,-11 6-36,-25 13-6,-7 5-53,0-1-1,0 1 1,0 0 0,1-1 0,-1 1-1,0 0 1,1 0 0,3 0 0,-6 9-703,-1-3 760,0 0-1,0-1 1,0 1 0,0-1-1,-1 1 1,-2 5 0,-4 12 85,-9 30 344,17-52-465,-1 0 0,1 1 0,0-1 0,0 1 0,0-1 0,0 0 0,0 1 0,-1-1 1,1 0-1,0 1 0,0-1 0,0 1 0,0-1 0,0 0 0,0 1 0,0-1 0,1 1 0,-1-1 0,0 0 0,0 1 0,0-1 0,0 1 0,0-1 0,0 0 0,1 1 0,-1-1 0,0 0 0,0 1 0,1-1 0,-1 0 0,0 0 0,0 1 0,1-1 0,-1 0 0,0 0 0,1 1 0,-1-1 0,0 0 0,1 0 0,-1 0 0,1 0 0,-1 1 0,0-1 0,1 0 0,-1 0 0,1 0 0,-1 0 0,0 0 0,1 0 0,-1 0 0,1 0 0,-1 0 0,0 0 0,1 0 0,-1 0 0,0-1 0,1 1 0,-1 0 0,1 0 0,-1 0 0,5-3-942,0-1 0,0 1 0,0-1 0,-1 1 0,1-1 0,4-6 1,-7 7 401,16-16-1533</inkml:trace>
</inkml:ink>
</file>

<file path=ppt/ink/ink1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5.8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232 24 5312,'4'-6'502,"10"-12"1374,-15 29 2179,-1 21-3230,-10 34 778,-21 68-1,-30 62 265,5-61-1213,30-74-316,20-44-343,4-7-56,0 1 1,-1-1 0,0-1 0,-1 1 0,0-1 0,-9 11-1,18-31-6882,2 0 959</inkml:trace>
</inkml:ink>
</file>

<file path=ppt/ink/ink1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6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 6304,'-8'-5'1338,"10"8"463,-1-2-1451,1 0 1,-1 0-1,0 0 1,1 0-1,-1 0 1,1 0-1,-1 0 0,3 1 1,69 11 1836,-45-9-2226,0 1-1,32 11 1,-36-8 199,47 16-1571,-24-10-2671,-44-12 3822,6 0-643,0 1-1,0-1 1,10 1 0,-14-3 975,0 0-1,0 0 1,0-1 0,8-1-1,-10 1 373,1 1 0,-1-1 0,0 0-1,-1 0 1,1-1 0,5-2 0,-7 3-190,0 0 0,1 0 0,-1 0 0,0 0 1,0-1-1,0 1 0,0 0 0,0-1 0,-1 1 1,1-1-1,0 1 0,-1-1 0,1 1 0,-1-1 0,1-1 1,0-26 1524,-1 19-1014,0 10-737,0 0 0,0-1 0,-1 1 0,1 0 1,0-1-1,0 1 0,0 0 0,-1 0 0,1-1 1,0 1-1,0 0 0,-1 0 0,1 0 0,0-1 1,0 1-1,-1 0 0,1 0 0,0 0 1,-1 0-1,1-1 0,0 1 0,-1 0 0,1 0 1,0 0-1,-1 0 0,1 0 0,0 0 0,-1 0 1,1 0-1,0 0 0,-1 0 0,1 0 1,0 0-1,-1 0 0,1 0 0,0 1 0,-1-1 1,1 0-1,0 0 0,-1 0 0,1 0 0,0 1 1,-16 5 304,9-2 52,0 0 1,0 1-1,1-1 0,0 1 0,0 0 0,-9 11 1,14-15-314,-1 1 1,1 0-1,0-1 1,0 1 0,0 0-1,0 0 1,0 0-1,0 0 1,0 0 0,1 0-1,-1 0 1,1 0-1,0 0 1,-1 0 0,1 0-1,0 0 1,0 0-1,0 1 1,1-1 0,-1 0-1,0 0 1,1 0-1,-1 0 1,1 0 0,0 0-1,0 0 1,-1 0-1,1 0 1,2 2 0,2 2 66,-1-1 0,0 0 1,1 0-1,0-1 0,0 1 0,1-1 1,-1 0-1,1 0 0,0-1 1,0 0-1,0 0 0,0 0 1,0-1-1,11 3 0,-11-3-385,-1-1 0,1 0 0,0-1-1,0 0 1,1 0 0,-1 0 0,0 0 0,0-1-1,-1 0 1,10-3 0,2-2-2853,-3 5-5092</inkml:trace>
</inkml:ink>
</file>

<file path=ppt/ink/ink1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9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2 116 4064,'-2'-5'7165,"3"4"-7019,8-6 2077,19-9-2711,-23 13 1138,124-72 486,-111 67-966,-17 8-169,-1 0-1,0 0 1,0 0 0,1 0-1,-1 0 1,0 0 0,0 0-1,0 0 1,1 0-1,-1 0 1,0 0 0,0 0-1,0 0 1,0 0-1,1 1 1,-1-1 0,0 0-1,0 0 1,0 0-1,0 0 1,1 0 0,-1 1-1,0-1 1,0 0 0,0 0-1,0 0 1,0 0-1,0 1 1,0-1 0,1 0-1,-1 0 1,0 0-1,0 1 1,0-1 0,0 0-1,0 0 1,0 0 0,0 1-1,0-1 1,0 0-1,0 0 1,0 0 0,0 1-1,0-1 1,0 0-1,-1 0 1,1 0 0,0 1-1,0-1 1,-1 13 6,-1 0 22,0-1 1,-1 1 0,-1-1 0,0 0 0,-1 0-1,0-1 1,-1 1 0,-10 14 0,-8 8 170,-34 38 0,23-31-138,13-9 594,34-32 421,5-4-895,0 0-1,0-1 0,-1 0 0,0-1 0,19-11 0,12-4-5950,-27 40-4908</inkml:trace>
</inkml:ink>
</file>

<file path=ppt/ink/ink1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39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6048,'4'6'5616,"-4"48"-4507,14-65-7946,-2 7 3589</inkml:trace>
</inkml:ink>
</file>

<file path=ppt/ink/ink1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40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 3808,'0'0'168,"0"1"1,1-1-1,-1 0 0,0 1 1,0-1-1,0 0 1,1 0-1,-1 1 0,0-1 1,0 0-1,1 0 0,-1 1 1,0-1-1,1 0 1,-1 0-1,0 0 0,1 1 1,-1-1-1,0 0 0,1 0 1,-1 0-1,0 0 1,1 0-1,-1 0 0,1 0 1,-1 0-1,0 0 0,1 0 1,-1 0-1,0 0 1,1 0-1,-1 0 0,1 0 1,-1 0-1,0-1 1,1 1-1,-1 0 0,1 0 1,26-8 1502,2 1-811,6 3-345,28-2 330,-56 6-789,0 0 0,0 1 0,-1 0 0,1 0 0,0 0 0,-1 1 0,8 2 0,-13-4-51,0 1-1,0-1 0,0 1 1,0-1-1,0 1 0,0-1 1,0 1-1,0-1 0,0 1 1,-1 0-1,1-1 0,0 1 1,0 0-1,-1 0 0,1 0 1,0 0-1,-1-1 0,1 1 1,-1 0-1,1 0 0,-1 0 1,0 0-1,1 0 1,-1 2-1,0-1 19,0-1-1,0 1 1,0 0 0,-1-1-1,1 1 1,-1 0 0,1-1-1,-1 1 1,0-1 0,1 1 0,-1-1-1,0 1 1,-2 2 0,-3 2 62,0 1 0,0-1 1,-1 0-1,-11 8 1,6-6 41,-22 9 1,25-12-45,-1-1-1,1 2 0,0-1 0,-11 10 0,20-15-71,0 0-1,0 0 1,-1 0-1,1 1 1,0-1 0,0 0-1,-1 0 1,1 1-1,0-1 1,0 0-1,0 0 1,0 1 0,-1-1-1,1 0 1,0 0-1,0 1 1,0-1-1,0 0 1,0 1 0,0-1-1,0 0 1,0 1-1,0-1 1,0 0-1,0 1 1,0-1 0,0 0-1,0 1 1,0-1-1,0 0 1,0 1-1,0-1 1,0 0 0,1 0-1,-1 1 1,0-1-1,0 0 1,0 1-1,0-1 1,1 0 0,-1 0-1,0 0 1,0 1-1,1-1 1,-1 0-1,0 0 1,0 0 0,1 1-1,0-1 1,16 7 137,45 4 32,17 3-95,-69-11-61,1 0-1,-1 1 1,0-1-1,-1 2 0,13 6 1,-22-10 1,0-1 0,1 0 0,-1 0 0,1 1 0,-1-1 0,1 0 0,-1 1 0,0-1 1,1 0-1,-1 1 0,0-1 0,0 0 0,1 1 0,-1-1 0,0 1 0,0-1 0,1 1 0,-1-1 0,0 1 0,0-1 1,0 1-1,0-1 0,0 0 0,0 1 0,0-1 0,0 1 0,0-1 0,0 1 0,0-1 0,0 1 0,0-1 0,0 1 0,0-1 1,0 1-1,-1-1 0,1 1 0,0-1 0,0 1 0,0-1 0,-1 0 0,1 1 0,0-1 0,-1 1 0,1-1 0,0 0 1,-1 1-1,1-1 0,-1 0 0,1 0 0,-1 1 0,-1 1 16,-1 0 0,0 0 1,1-1-1,-1 1 0,0-1 1,-4 2-1,-14 2-142,0 0 1,0-2-1,-1-1 0,1 0 1,-1-2-1,-32-3 1,26-2-1393,17-1-1315,11 5 2644,0 1 0,0 0 0,0-1 0,-1 1-1,1 0 1,0-1 0,0 1 0,0 0 0,0-1 0,0 1 0,0 0-1,0-1 1,0 1 0,0 0 0,0-1 0,0 1 0,1-1 0,-1 1 0,0 0-1,0 0 1,0-1 0,0 1 0,0 0 0,1-1 0,-1 1 0,0 0 0,0-1-1,1 1 1,-1 0 0,0 0 0,0 0 0,1-1 0,8-4-2791,3 5-250</inkml:trace>
</inkml:ink>
</file>

<file path=ppt/ink/ink1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40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56 4480,'-3'2'209,"0"0"-1,1-1 1,-1 1-1,0 0 1,1 1 0,-1-1-1,1 0 1,-1 1 0,1 0-1,0-1 1,0 1 0,-1 3-1,0-2 130,-1 2 0,0 1-1,1-1 0,0 0 1,0 1-1,0 0 0,1 0 1,0 0-1,0 0 1,1 0-1,-1 10 0,2-14-203,0 0-1,0 0 0,0 0 1,0 0-1,1 0 0,-1 0 1,1 0-1,0 0 1,0 0-1,0 0 0,0 0 1,0-1-1,0 1 0,1 0 1,0-1-1,-1 1 0,1-1 1,0 0-1,0 1 1,0-1-1,1 0 0,-1 0 1,0 0-1,1-1 0,0 1 1,-1-1-1,4 2 1,-3-2-45,-1 0 0,1 0 0,0 0 0,0-1 0,-1 1 0,1-1 0,0 0 0,0 0 0,0 0 0,0 0 0,-1 0 0,1-1 0,0 1 0,0-1 0,-1 0 0,6-2 0,2-1 64,-1-1 0,0-1 0,10-7 0,-14 9-145,-3 3 1,1-1 1,-1 1 0,0-1-1,0 0 1,0 0-1,0 0 1,0 0 0,0-1-1,-1 1 1,1 0-1,-1-1 1,0 1 0,1-1-1,-1 1 1,0-1-1,0 0 1,-1 1 0,1-1-1,-1 0 1,1 0-1,-1 0 1,0 1 0,0-1-1,0-4 1,-1-1-7,1-1 1,-1 1-1,-1 0 1,0 0-1,0 0 1,0 0-1,-1 0 1,0 0-1,-6-11 1,6 15-34,1 0 0,-1-1 0,0 1 0,0 0-1,-1 0 1,1 1 0,-1-1 0,0 1 0,0 0 0,0 0 0,0 0 0,0 0 0,-1 1 0,1-1-1,-1 1 1,0 0 0,-4-1 0,6 3-46,1 0-1,0-1 1,0 1-1,0 0 1,0 0-1,0 1 1,0-1-1,0 0 1,0 1-1,0-1 1,0 1-1,0 0 1,0-1-1,0 1 1,0 0 0,1 0-1,-1 0 1,-3 3-1,-1 1-1055,0 1 0,0 0 0,-6 9 0,11-14 927,-17 22-2195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3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 7968,'-18'-4'3616,"23"8"-3136,0-4 1632,-2 3-1248,2-3 64,8 5-544,10-5-65,4 0-191,8 0 0,6 0-64,-1 0 96,-3 0-96,-6 0-96,-4 0 0,-9 0-2303,-4 0 1279</inkml:trace>
</inkml:ink>
</file>

<file path=ppt/ink/ink1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41.9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121 192 3808,'6'-5'1490,"-4"9"210,-2-2-1575,0-1 1,0 1-1,-1 0 1,1 0 0,0 0-1,-1-1 1,1 1-1,-2 2 1,-12 24 867,-19 26 1,21-37-563,1 0 1,1 2-1,0-1 0,-12 36 1,17-38-159,3-12-132,1 0-1,-1 1 0,1-1 0,0 1 0,0 4 0,1-7 367,2-3-403,0 0 0,-1 1 0,1-1 0,0 0 0,-1 0 0,1 0 0,-1 0 0,1-1 0,-1 1 0,2-2 0,1-1 11,27-22 104,-2-1 0,44-51 1,-58 59-265,-1 0 0,-1-1 0,-1 0 1,-1-1-1,15-40 0,5-17-46,-62 231 261,27-125-78,-3 7 156,3-17-66,1 1 0,-2 25 0,5-43-136,0 0 0,0 0 0,0-1 0,0 1 0,0 0 0,0 0 0,0 0 0,1 0 0,-1 0 0,0 0 0,0-1 0,1 1-1,-1 0 1,1 0 0,-1 0 0,0-1 0,1 1 0,-1 0 0,1-1 0,1 2 0,-2-2-3,1 1 1,-1-1-1,1 0 0,0 0 0,-1 0 1,1 0-1,0 0 0,-1 0 1,1 0-1,0 0 0,-1 0 0,1 0 1,-1 0-1,1 0 0,0 0 1,-1 0-1,1 0 0,0-1 0,-1 1 1,2-1-1,1-1 19,1 0 0,-1 0 0,0-1 0,0 1 0,0-1 0,0 1 0,-1-1 0,4-5 0,7-12-1,-1 0 0,-1-2 0,17-43-1,15-76-203,-21 65-5,-19 62-32,-2 7-142,0 17-125,-16 170 223,8-119 522,-21 119 439,25-165-700,3-12-478,-1 8 208,3-7-1728</inkml:trace>
</inkml:ink>
</file>

<file path=ppt/ink/ink1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42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79 4576,'0'0'148,"1"0"0,0-1 1,0 1-1,0 0 0,0 0 1,0-1-1,0 1 0,-1 0 1,1 0-1,0 0 0,0 0 1,0 0-1,0 0 0,0 0 1,0 0-1,1 1 0,14 0 1549,-10-2-1060,9-2 539,0 1 0,20-8 0,-32 9-1107,1 0-1,-1 0 1,0-1 0,0 1 0,0-1-1,0 0 1,-1 0 0,1 0 0,0 0-1,-1 0 1,0 0 0,1-1 0,-1 1-1,0-1 1,0 0 0,3-5 0,-5 7-73,1 0 0,-1 1 0,0-1 1,0 1-1,0-1 0,0 0 1,0 1-1,1-1 0,-1 1 0,0-1 1,0 0-1,-1 1 0,1-1 1,0 1-1,0-1 0,0 1 0,0-1 1,0 0-1,-1 1 0,1-1 1,0 1-1,0-1 0,-1 1 0,1-1 1,-1 1-1,1-1 0,0 1 1,-1-1-1,1 1 0,-1 0 1,1-1-1,-1 1 0,1 0 0,-1-1 1,1 1-1,-2-1 0,1 1-35,-1-1-1,0 0 0,0 1 1,0-1-1,0 1 1,0 0-1,0-1 0,0 1 1,-3 0-1,-1 1 134,1 0-1,0 1 0,0-1 0,0 1 1,0 0-1,0 1 0,0-1 0,0 1 1,1 0-1,-1 0 0,1 0 1,0 1-1,0-1 0,0 1 0,0 0 1,-2 5-1,4-7 18,0 1 1,0 0-1,0-1 0,0 1 1,1 0-1,-1 0 0,1 0 1,0 1-1,0-1 0,0 0 1,0 0-1,1 0 0,-1 1 1,1-1-1,0 0 0,0 1 1,0-1-1,0 0 0,1 1 1,0-1-1,-1 0 0,1 0 1,0 0-1,0 1 0,1-1 1,2 5-1,-2-4-65,1-1 0,-1 0 0,1 0 0,0 0 0,-1-1 0,1 1 0,1-1 0,-1 1 0,0-1 0,0 0-1,1 0 1,6 2 0,-4-2-60,0 0 0,0-1-1,1 1 1,-1-2-1,0 1 1,0-1 0,11 0-1,-7-1-573,1-1 0,0 0-1,18-6 1,-17 4-1451,-1 0-1,19-11 1,-7-1-606</inkml:trace>
</inkml:ink>
</file>

<file path=ppt/ink/ink1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0:42.7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13 5216,'-2'5'2426,"1"-3"-2298,0 0 0,0 1 0,0-1 0,0 0 0,1 1 0,-1-1 0,1 1 0,0 3 0,1 61 2203,3 0 0,3 0-1,17 68 1,-22-123-2209,-2-10 43,0 0 0,0 0 0,1 0 0,-1 0 0,1 0 0,-1 0 1,2 2-1,-2-3-121,1-1 0,-1 1 1,0-1-1,1 0 1,-1 1-1,1-1 0,-1 0 1,1 1-1,-1-1 0,1 0 1,-1 0-1,1 0 0,-1 1 1,1-1-1,-1 0 0,1 0 1,-1 0-1,1 0 0,-1 0 1,1 0-1,-1 0 1,1 0-1,-1 0 0,1 0 1,-1 0-1,1 0 0,-1 0 1,1-1-1,0 1 0,-1 0 1,0 0-1,2-1 0,5-2 31,0-1 0,0 0 1,0 0-1,0 0 0,0-1 0,-1 0 0,0 0 0,0-1 0,-1 0 0,1 0 0,-1 0 0,0-1 0,4-7 0,5-11 16,-1-1-1,12-34 1,-24 58-91,15-40-1389,15-66-1,-29 101 715,-1 0 0,0 1 0,0-10 0,-1 13-21,0 1 1,0-1 0,-1 1-1,1-1 1,-1 1 0,-1-5 0,-6-4-2825</inkml:trace>
</inkml:ink>
</file>

<file path=ppt/ink/ink1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4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37 1664,'3'-9'1815,"-2"6"196,-5-5-776,2 5-746,-9-6 2194,10 9-2644,-1-4 487,4 4-103,0 0 41,-9 1 187,7 0-628,-1-1 1,0 1-1,1 0 1,-1 0 0,0 0-1,1 0 1,-1 0-1,1 0 1,0 0-1,-1 0 1,1 0 0,0 0-1,0 0 1,-1 0-1,1 0 1,0 0-1,0 1 1,0 0 0,-23 152 2077,21-134-1949,0-10-84,1-1-1,0 0 1,1 1 0,0 11 0,1 8 1302,-1-29-1356,0 0 0,0 0-1,-1 0 1,1 0 0,0 0-1,0 0 1,0 0 0,0 0 0,0 0-1,0-1 1,0 1 0,0 0-1,0 0 1,0 0 0,0 0 0,0 0-1,0 0 1,0 0 0,0 0-1,0 0 1,0 0 0,0 0 0,0 0-1,0-1 1,0 1 0,0 0-1,0 0 1,0 0 0,1 0 0,-1 0-1,0 0 1,0 0 0,0 0-1,0 0 1,0 0 0,0 0 0,0 0-1,0 0 1,0 0 0,0 0-1,0 0 1,0 0 0,0-1 0,0 1-1,0 0 1,1 0 0,-1 0-1,0 0 1,0 0 0,0 0 0,0 0-1,0 0 1,0 0 0,0 0-1,0 0 1,28-11 277,-21 7-332,1 0 0,0 1 0,0 0 0,13-3-1,5 2 60,49-5-210,-65 9 183,0 0 0,0 0 0,0 1-1,0 0 1,16 5 0,-18-3 9,0 0 0,1 0 0,-1 1 0,-1 0 0,1 0 0,12 10 0,-19-13 17,0-1 0,-1 1 0,1 0-1,-1 0 1,1 0 0,-1-1 0,1 1-1,-1 0 1,0 0 0,1 0 0,-1 0 0,0 0-1,0 0 1,1 0 0,-1 0 0,0 0 0,0 0-1,0 0 1,0 0 0,0 0 0,-1 0-1,1-1 1,0 1 0,0 0 0,-1 0 0,1 0-1,0 0 1,-1 0 0,0 1 0,-1 1 55,1-1 1,-1 1 0,0-1-1,0 1 1,0-1 0,0 0-1,0 0 1,-3 3-1,-7 3 53,0-1-1,-1 0 1,0 0-1,0-1 1,-1-1-1,1 0 1,-1-1-1,-22 4 0,-6-1-6,16-2-132,-1-1-1,-28 0 1,53-4-124,1 0-1,0 0 1,0 0-1,-1 0 1,1 0 0,0-1-1,-1 1 1,1 0-1,0-1 1,0 1-1,0-1 1,-1 1 0,1-1-1,0 0 1,0 1-1,0-1 1,0 0 0,0 0-1,0 1 1,0-1-1,-1-2 1,1-2-1547</inkml:trace>
</inkml:ink>
</file>

<file path=ppt/ink/ink1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4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42 3968,'-1'-1'138,"1"0"-12,-1 1 1,0-1-1,1 0 1,-1 1-1,1-1 1,-1 1-1,1-1 1,-1 0-1,1 1 1,0-1-1,-1 0 0,1 1 1,0-1-1,0 0 1,-1 0-1,1 0 1,7-1 6028,18-2-4165,-8 2-1383,19-5 256,27-3-185,96 6 115,-148 4-765,-1 1-64,1 0-1,-1 0 1,0 1-1,0 0 1,18 7-1,-26-8-1130</inkml:trace>
</inkml:ink>
</file>

<file path=ppt/ink/ink1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5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4064,'8'10'1805,"0"-1"0,13 11 0,-9-9-1363,-1 1 0,0 0 1,-1 0-1,10 15 0,-4 3 285,-1 0-1,20 62 0,10 69 790,-41-144-1365,3 14 199,-2 0 1,0 0-1,-3 1 1,0 42-1,-5-26 115,-2-1 0,-12 55-1,11-78-348,-1-2-1,0 1 1,-2-1-1,-1 0 1,-20 33-1,25-47-387,-1 0 0,0-1 0,-1 1 0,-11 9 0,17-17 48,0 1-1,1 0 0,-1-1 1,0 1-1,1-1 0,-1 1 0,0-1 1,0 0-1,1 1 0,-1-1 1,0 0-1,0 1 0,0-1 0,0 0 1,1 0-1,-1 0 0,0 0 0,0 0 1,0 0-1,0 0 0,0 0 1,1 0-1,-1 0 0,0 0 0,-2-1 1,3 1-35,-9-1-2759</inkml:trace>
</inkml:ink>
</file>

<file path=ppt/ink/ink1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8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42 3328,'-3'-5'509,"3"1"530,2 2-806,-2 1-118,0 1 1,1-1-1,-1 1 0,0-1 1,0 0-1,1 1 0,-1-1 1,0 1-1,0-1 0,0 0 1,0 1-1,0-1 0,0 0 0,0 1 1,0-1-1,0 1 0,0-1 1,0 0-1,-1 1 0,1-1 1,0 1-1,0-1 0,-1 0 0,1 1 1,0-1-1,0 1 0,-1-1 1,1 1-1,-1-1 0,1 1 1,-1-1-1,1 1 0,-1 0 0,1-1 1,-1 1-1,1-1 0,-1 1 1,1 0-1,-1 0 0,1-1 1,-1 1-1,0 0 0,-2-2-47,0 1 1,0 0-1,0 0 0,0 0 0,0 0 1,0 0-1,-6 0 0,3 2-40,1 0 1,-1 0-1,1 0 0,-1 0 1,1 1-1,0 0 1,0 0-1,0 0 0,0 1 1,-6 4-1,-4 1-47,8-4 72,-1-1-20,1 1 1,0 0-1,0 0 1,1 1-1,-9 8 0,13-12-13,1 0-1,0 1 1,0-1-1,0 1 0,0 0 1,0-1-1,0 1 1,0 0-1,0 0 0,0 0 1,1-1-1,-1 1 1,1 0-1,0 0 1,-1 0-1,1 0 0,0 0 1,0 0-1,0 0 1,0 0-1,0 0 0,1 0 1,-1 0-1,1-1 1,-1 1-1,1 0 0,0 0 1,1 2-1,0 1 54,2-1 0,-1 1 0,0-1 0,1 1 0,0-1 1,-1 0-1,2-1 0,-1 1 0,0-1 0,1 1 0,0-1 0,-1-1 0,1 1 0,0-1 0,11 4 0,-9-4 11,0 0 0,0 0 0,1 0 0,-1-1 0,1 0 0,-1-1-1,1 0 1,-1 0 0,1 0 0,-1-1 0,9-2 0,-12 2 3,-1 0 0,1 0 0,0-1 0,-1 1 0,1-1 0,-1 0 0,0 0 0,0 0 0,1 0 0,-1 0 0,4-6 0,-5 6-16,0-1 0,0 0 0,-1 1 1,1-1-1,-1 0 0,0 0 0,0 0 1,0 0-1,0 0 0,-1 0 0,1 0 1,-1 0-1,0 0 0,0-4 0,1-2 27,-2-22 198,1 30-291,0 1 0,0-1 0,-1 0 0,1 0 0,0 1 0,0-1 0,0 0 0,0 1 0,-1-1 0,1 0 0,0 1 0,-1-1 0,1 0 0,-1 1 0,1-1 0,0 1 0,-1-1 0,1 1 0,-1-1 1,1 1-1,-1-1 0,0 1 0,1-1 0,-1 1 0,0 0 0,1-1 0,-1 1 0,0 0 0,1 0 0,-1-1 0,0 1 0,0 0 0,0 0-5,0 1 0,0-1 0,1 0 0,-1 1 0,0-1 0,1 0-1,-1 1 1,0-1 0,0 1 0,1-1 0,-1 1 0,1 0 0,-1-1 0,1 1 0,-1-1 0,1 1 0,-1 0-1,1 0 1,-1-1 0,1 1 0,0 0 0,-1 0 0,1-1 0,0 1 0,0 1 0,-7 28-153,6-24 132,0 3 18,0 0 1,1 0-1,1 13 0,1 11 4,-1-2 38,7 36 0,1 1 58,-1 223 277,-11-261 132,3-29-462,0 0 0,-1 0 0,1 0-1,0 0 1,-1 0 0,1 0 0,-1 0 0,1 0-1,-1-1 1,0 1 0,1 0 0,-2 1 0,2-2-14,-1 0 1,1 0-1,-1 1 1,1-1-1,0 0 1,-1 0-1,1 0 1,-1 0-1,1 0 1,-1 0-1,1 0 1,-1 0 0,1 0-1,-1 0 1,1 0-1,-1 0 1,1 0-1,-1 0 1,1 0-1,0 0 1,-1 0-1,1 0 1,-1-1-1,1 1 1,-1 0-1,1 0 1,-1-1-1,-9-7 53,0 0 0,1 0-1,0-1 1,0 0 0,1 0-1,0-1 1,-12-20 0,11 14-67,0 0 0,1 0 0,0-1 0,-8-34 0,14 41-10,0 0 0,1 0 1,0 0-1,1 0 0,0 0 1,1-1-1,0 1 0,0 0 1,1 0-1,6-18 0,-6 22-11,0 0-1,0 0 0,1 1 0,0-1 0,0 1 0,0-1 0,1 1 0,0 0 0,0 0 0,0 1 0,1-1 0,-1 1 1,1 0-1,0 0 0,0 1 0,1-1 0,-1 1 0,10-4 0,-9 5 15,1 1 1,0-1-1,0 1 0,0 1 0,0-1 1,1 1-1,8 2 0,7-2 173,-20 1-179,-1 0 0,1 0 0,-1 0 0,0 0 0,0 0 0,0 1-1,0-1 1,0 1 0,0-1 0,2 3 0,-3-3 93,3 0-768</inkml:trace>
</inkml:ink>
</file>

<file path=ppt/ink/ink1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8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20 4736,'-9'-9'1530,"10"6"-582,1-3 407,-1 10 694,-1-4-1993,0 1 0,0-1 0,0 1 0,0-1 0,0 1 0,1-1 0,-1 0 0,0 1-1,0-1 1,1 1 0,-1-1 0,0 0 0,0 1 0,1-1 0,-1 0 0,1 1 0,-1-1 0,4 4 217,-2 3 47,-1-1 0,1 1 0,-1-1 0,0 1 0,-1-1 0,0 1 0,0-1 0,-1 9 0,0 6 208,1-21-504,0 0 0,0 0-1,0 0 1,0 0 0,0 0 0,1 0-1,-1 0 1,0 0 0,0-1-1,0 1 1,0 0 0,0 0 0,0 0-1,0 0 1,0 0 0,0 0 0,0 0-1,1 0 1,-1 0 0,0 0-1,0 0 1,0 0 0,0 0 0,0 1-1,0-1 1,0 0 0,0 0-1,0 0 1,1 0 0,-1 0 0,0 0-1,0 0 1,0 0 0,0 0 0,0 0-1,0 0 1,0 0 0,0 0-1,0 0 1,0 0 0,0 0 0,0 1-1,0-1 1,0 0 0,0 0 0,0 0-1,0 0 1,0 0 0,0 0-1,0 0 1,1 0 0,-1 0 0,0 1-1,0-1 1,-1 0 0,1 0 0,0 0-1,0 0 1,0 0 0,0 0-1,0 0 1,0 0 0,0 0 0,0 0-1,0 1 1,0-1 0,0 0 0,0 0-1,0 0 1,7-9 334,2-2-62,4-2-303,0 0 0,26-19 0,-34 29-26,0-1 1,0 1 0,0 0-1,1 0 1,0 0-1,-1 1 1,1 0-1,0 0 1,0 1-1,0-1 1,11 0-1,-13 3 89,0-1 0,0 1 0,-1 0 0,1 0 1,0 1-1,0-1 0,-1 1 0,1 0 0,-1-1 0,0 2 0,1-1 0,-1 0 0,0 1 0,0-1 0,0 1 1,-1 0-1,1 0 0,-1 0 0,0 0 0,1 1 0,-1-1 0,-1 0 0,1 1 0,0 0 0,-1-1 0,0 1 1,0 0-1,1 4 0,2 21 335,-1-7-21,1 27-1,-14-60-619,10 9-174,0 0 0,0 0 0,0 0 0,0-1 0,0 1 0,0 0 0,0 0 0,1 0 0,-1 0 0,1 0 0,0 0 0,-1 0 0,1 0 0,0 1 0,0-1 0,0 0 0,0 0 0,0 1 0,1-1 0,-1 1 0,1-1 0,-1 1 0,3-3 0,13-6-2077</inkml:trace>
</inkml:ink>
</file>

<file path=ppt/ink/ink1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3:59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164 400 3136,'0'0'3109,"-15"0"1558,10 1-4310,-1 1 1,1-1-1,-1 1 1,1 0-1,-9 4 1,1 0 62,12-5-349,-14 5 523,-23 13-1,35-17-575,-1 0-1,1 1 1,0-1 0,0 0-1,0 1 1,0 0 0,1 0-1,-1 0 1,1 0 0,0 0-1,0 0 1,-3 7 0,4-9 8,1 1 1,-1 0-1,1 0 1,0-1-1,0 1 0,0 0 1,0-1-1,0 1 1,0 0-1,1 0 0,-1-1 1,0 1-1,1 0 1,0-1-1,-1 1 0,1 0 1,0-1-1,0 1 1,-1-1-1,1 1 1,0-1-1,1 0 0,-1 1 1,0-1-1,0 0 1,1 0-1,-1 0 0,0 0 1,1 0-1,2 1 1,-1 0 39,0 0 0,0 0-1,0-1 1,0 0 0,1 1 0,-1-1 0,0 0 0,1-1 0,-1 1 0,0-1 0,1 1 0,-1-1 0,1 0 0,4-1 0,-3 0-25,0-1 0,1 0 0,-1 0 0,0 0 1,0-1-1,-1 1 0,1-1 0,0 0 0,-1-1 1,0 1-1,1-1 0,-2 0 0,1 0 0,0 0 0,-1-1 1,0 1-1,0-1 0,0 0 0,0 0 0,2-7 0,0-3 37,0 0-1,-1-1 0,0 1 0,-2-1 1,2-30-1,-2-14-233,-3 0 0,-2 0 0,-15-80 0,17 138 132,1 0 0,0 0 0,-1 1 1,1-1-1,-1 0 0,0 1 0,1-1 1,-1 1-1,0-1 0,0 1 0,0-1 0,0 1 1,-2-2-1,3 3 20,0 0 1,0-1-1,0 1 1,-1 0 0,1 0-1,0 0 1,0 0-1,0 0 1,-1 0-1,1 0 1,0 0-1,0 0 1,-1 0-1,1 0 1,0 0-1,0 0 1,-1 0-1,1 0 1,0 0-1,0 0 1,0 0-1,-1 0 1,1 0 0,0 0-1,0 0 1,0 0-1,-1 1 1,1-1-1,0 0 1,0 0-1,0 0 1,-1 0-1,1 0 1,0 1-1,-1 0 2,0 1-1,0-1 1,1 1-1,-1-1 1,0 1-1,1-1 0,-1 1 1,1-1-1,0 3 1,-4 17-75,1 1 0,1 32 0,6 48 304,-4-89-133,7 49 374,22 98 0,-16-99-33,-13-57-959,3 3-1173,13-8-7756</inkml:trace>
</inkml:ink>
</file>

<file path=ppt/ink/ink1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0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215 21 3136,'0'0'154,"1"0"1,-1 0 0,1-1-1,-1 1 1,1 0-1,-1 0 1,1-1-1,-1 1 1,0 0-1,1-1 1,-1 1-1,1 0 1,-1-1 0,0 1-1,1-1 1,-1 1-1,0 0 1,0-1-1,1 1 1,-1-1-1,0 1 1,0-1-1,0 1 1,0-1-1,0 1 1,0-1 0,1 1-1,-1-1 1,0 1-1,0-1 1,0 1-1,-1-1 1,1 1-1,0-1 1,0 1-1,0-1 1,0 1 0,0-1-1,-1 1 1,1-1-1,0 1 1,0-1-1,-1 1 1,1-1-1,-1 1-73,0-1 0,0 1 0,1 0-1,-1 0 1,0 0 0,0 0 0,1 0-1,-1 0 1,0 0 0,0 0 0,0 0 0,1 0-1,-1 0 1,0 1 0,0-1 0,1 0-1,-1 0 1,0 1 0,1-1 0,-1 1-1,-1 0 1,0 0 185,-18 8 710,1 1 0,-23 14 0,38-21-899,-1 0 0,1 0 0,-1 1 0,1-1 0,0 1 0,-6 8 0,10-12-63,-1 1 0,1-1 0,0 1 0,0-1 1,0 1-1,-1 0 0,1-1 0,0 1 0,0 0 0,0-1 1,0 1-1,0 0 0,0-1 0,0 1 0,0-1 1,0 1-1,0 0 0,1-1 0,-1 1 0,0 0 1,0-1-1,0 1 0,1-1 0,-1 1 0,0-1 1,1 1-1,-1-1 0,1 1 0,-1-1 0,1 1 1,-1-1-1,0 1 0,1-1 0,0 0 0,-1 1 1,1-1-1,-1 0 0,2 1 0,26 13 341,-23-12-325,15 5 52,-15-5-107,1 0 0,-1 0 1,0 0-1,1 1 1,-1 0-1,7 4 0,-12-6 50,1-1 0,-1 0 0,0 1 0,1-1-1,-1 0 1,0 1 0,0-1 0,1 0-1,-1 1 1,0-1 0,0 0 0,1 1-1,-1-1 1,0 1 0,0-1 0,0 1-1,0-1 1,0 0 0,0 1 0,0-1-1,0 1 1,0-1 0,0 1 0,0-1-1,0 0 1,0 1 0,0-1 0,0 1 0,0-1-1,-1 1 1,1 0 48,-1 0-1,0 0 1,0 1-1,0-1 1,0 0-1,1 0 1,-2-1 0,1 1-1,0 0 1,-2 1-1,0 0 25,-1 0-1,0 0 0,0 0 0,1-1 1,-1 1-1,-1-1 0,-6 1 0,-2-1 26,1-1-1,-1-1 0,0 0 1,1 0-1,-1-1 0,1-1 1,-24-8-1,29 10-53,-3-2-1877,10 1 111,4-1-489,1 1 807,0 0 1,0 1 0,0 0 0,6-1 0,10 1-1501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4.0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5 237 7040,'-5'-5'3200,"37"-7"-2752,4 4 1856,9 1-1344,40-18 224,5 5-704,18-15 64,-4 7-320,8-8-1,-9 12-127,4-1-192,-12 14 32</inkml:trace>
</inkml:ink>
</file>

<file path=ppt/ink/ink1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0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9 3904,'-10'-8'3850,"9"16"-2884,-35 145 4009,20-94-4036,-1 12 307,-12 133-1,27-178-1007,2 0 0,5 50 0,-5-74-349,1 0-1,-1 0 0,0 0 0,1 0 1,-1 0-1,1 0 0,0 0 1,0 0-1,0-1 0,1 3 0,-2-3-31,0-1 1,0 0-1,1 0 0,-1 0 0,0 0 0,0 1 1,0-1-1,1 0 0,-1 0 0,0 0 0,0 0 1,1 0-1,-1 0 0,0 0 0,0 0 0,1 0 1,-1 0-1,0 0 0,1 0 0,-1 0 0,0 0 1,0 0-1,1 0 0,-1 0 0,0 0 0,1 0 1,8-8-6085,-4 4 3539</inkml:trace>
</inkml:ink>
</file>

<file path=ppt/ink/ink1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0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43 138 5312,'-3'0'244,"1"0"1,0 0-1,0 0 1,0-1-1,-1 1 1,1-1 0,0 1-1,0-1 1,0 0-1,0 0 1,0 0-1,0 0 1,0 0-1,1 0 1,-1-1-1,0 1 1,1 0-1,-1-1 1,-1-1-1,3 2-64,-1 0 0,1 0 0,0 0 0,0 1 0,0-1 0,0 0 0,-1 0 0,1 0 0,1 1 0,-1-1 0,0 0 0,0 0 0,0 0 0,0 1 0,0-1 0,1 0 0,-1 0 0,0 1-1,1-1 1,-1 0 0,0 0 0,1 1 0,-1-1 0,1 0 0,-1 1 0,2-2 0,16-14 1350,-8 10-1108,0 1 0,0 0 0,1 0 0,19-6-1,48-8 392,-62 15-631,29-5-14,0 2-1,90-4 0,-123 11-197,0 1 0,0 0 1,20 5-1,-28-5-566,0 1 0,0-1 0,0 1 0,6 3 0,-5 0-2870,0 1 1034</inkml:trace>
</inkml:ink>
</file>

<file path=ppt/ink/ink1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1.3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0 5888,'-49'46'7098,"1"-1"-4148,11-4-1457,47-45-907,-1-1 1,16-9 0,8-12-308,51-36-670,-83 61 378,-1 1 0,1-1 0,0 1 0,-1-1 1,1 1-1,0 0 0,-1-1 0,1 1 0,0 0 1,0 0-1,-1-1 0,1 1 0,0 0 0,0 0 0,0 0 1,-1 0-1,1 0 0,0 0 0,0 0 0,0 0 1,-1 1-1,1-1 0,0 0 0,0 0 0,-1 1 0,1-1 1,0 0-1,-1 1 0,1-1 0,0 1 0,-1-1 1,1 1-1,0-1 0,-1 1 0,1-1 0,-1 1 0,1 0 1,-1-1-1,1 1 0,-1 0 0,0-1 0,1 1 0,-1 0 1,0 0-1,0-1 0,1 1 0,-1 0 0,0 0 1,0-1-1,0 1 0,0 1 0,6 32 184,-3-14 77,2 38 0,1-62-4232,12-10-1776,-5 5 3339</inkml:trace>
</inkml:ink>
</file>

<file path=ppt/ink/ink1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1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14 6048,'0'-13'4138,"1"19"-2740,3 12-797,-1 0 0,-1 0 0,-1 1 0,-1-1 0,-2 23 0,1-16-223,-6 116 1409,-1 74-167,10-50-1246,-2-165-441,0 0 1,0 0 0,0 0-1,0 0 1,0 0 0,1 1-1,-1-1 1,0 0 0,0 0-1,0 0 1,0 0 0,0 0-1,0 0 1,0 0 0,0 0-1,0 0 1,0 1 0,0-1-1,0 0 1,0 0 0,1 0-1,-1 0 1,0 0-1,0 0 1,0 0 0,0 0-1,0 0 1,0 0 0,0 0-1,0 0 1,1 0 0,-1 0-1,0 0 1,0 0 0,0 0-1,0 0 1,0 0 0,0 0-1,0 0 1,1 0 0,-1 0-1,0 0 1,0 0 0,0 0-1,0 0 1,0 0 0,0 0-1,0 0 1,0 0 0,1 0-1,-1 0 1,0-1 0,0 1-1,0 0 1,0 0-1,0 0 1,0 0 0</inkml:trace>
</inkml:ink>
</file>

<file path=ppt/ink/ink1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2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46 5632,'-22'-1'1404,"6"0"3204,34-5-44,19-3-2980,-8 1-846,0 2-1,53-6 1,-56 11-475,2 0-55,31 2-1,-51-1-209,0 1 1,-1 0-1,1 1 0,-1 0 0,1 0 0,-1 0 0,0 1 0,13 7 0,-11-5-27,-8-4-409,1-1 0,-1 1 0,0 0 0,0 0 0,1 0 0,-1 0 0,0 0 0,0 0 0,0 0 0,0 0 0,2 2 0,4 8-2591</inkml:trace>
</inkml:ink>
</file>

<file path=ppt/ink/ink1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2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68 4992,'-3'2'1163,"5"-1"99,10-1 1268,18-4 531,-28 4-2945,-1 0 0,1-1 0,0 1 1,0-1-1,-1 0 0,1 0 0,0 1 1,-1-1-1,1 0 0,-1 0 0,1-1 0,-1 1 1,0 0-1,1 0 0,-1-1 0,0 1 1,0 0-1,0-1 0,1-1 0,-1 0-21,0 1-1,-1 0 1,1-1-1,0 1 0,-1-1 1,0 1-1,1-1 1,-1 1-1,0 0 0,-1-1 1,1 1-1,-1-6 0,1 8-99,0 0 0,0-1 0,0 1 0,-1-1-1,1 1 1,0-1 0,0 1 0,0 0-1,-1-1 1,1 1 0,0 0 0,0-1-1,-1 1 1,1 0 0,0-1 0,-1 1 0,1 0-1,0-1 1,-1 1 0,1 0 0,0 0-1,-1-1 1,1 1 0,-1 0 0,1 0-1,-1 0 1,1 0 0,0 0 0,-2 0 0,-14 3-106,-15 12 350,30-14-195,-2 1 125,0 0-1,1 0 0,-1 0 0,0 1 0,1-1 0,0 1 0,-1 0 0,1-1 0,0 1 0,0 0 0,1 0 0,-1 0 0,0 1 0,1-1 0,0 0 0,0 0 0,-1 5 0,2-6-65,-1 1-1,1-1 1,0 0-1,0 1 1,1-1-1,-1 0 1,0 1-1,1-1 1,-1 1-1,1-1 1,0 0-1,0 0 1,0 0-1,0 1 1,0-1-1,0 0 1,0 0-1,1 0 1,-1-1-1,1 1 0,-1 0 1,1 0-1,0-1 1,0 1-1,0-1 1,2 2-1,1 0 10,1-1 0,-1 1-1,1-1 1,-1 0 0,1 0-1,0 0 1,0-1-1,0 0 1,0 0 0,12-1-1,2-1-1806,38-6-1,-53 6 1107,21 0-1747</inkml:trace>
</inkml:ink>
</file>

<file path=ppt/ink/ink1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3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0 4640,'0'2'5381,"-3"0"-5051,1 1 1,-1-1-1,1 1 0,0 0 1,0 0-1,-3 5 0,-7 10 1027,1-3-106,-18 26 0,25-34-1046,1 0-1,-1 0 0,1 0 0,1 1 0,-1-1 0,-1 13 0,3-16-95,1 0 1,-1-1-1,1 1 1,0 0-1,0 0 0,2 6 1,-2-9-104,0-1 1,0 1 0,1 0-1,-1 0 1,0-1-1,1 1 1,-1 0-1,1-1 1,-1 1-1,1-1 1,-1 1-1,1 0 1,-1-1 0,1 1-1,-1-1 1,1 1-1,0-1 1,-1 0-1,1 1 1,0-1-1,-1 0 1,1 1 0,0-1-1,0 0 1,-1 0-1,1 0 1,0 1-1,0-1 1,-1 0-1,1 0 1,0 0-1,0 0 1,-1 0 0,1-1-1,0 1 1,0 0-1,-1 0 1,1 0-1,0-1 1,1 0-1,4 0-1387,0-1 0,-1-1 0,1 1-1,7-5 1,1-2-1152</inkml:trace>
</inkml:ink>
</file>

<file path=ppt/ink/ink1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3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68 4480,'-13'-19'2016,"3"2"-1728,5 9 608,5 4-544,-3-7-160,6 6-96,2 1-448,8 4 192</inkml:trace>
</inkml:ink>
</file>

<file path=ppt/ink/ink1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4.3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1 4896,'-8'0'1631,"6"0"-1404,-1 0 0,1 0 0,0 0-1,0 0 1,0 0 0,0 1 0,0-1 0,-1 1 0,1-1 0,0 1 0,0 0 0,0 0 0,0 0-1,-2 1 1,-14 8 1037,1-1-1,-34 11 0,30-12-355,-34 17 0,54-25-879,1 1 1,-1-1-1,0 0 1,1 1 0,-1-1-1,1 0 1,-1 1-1,1-1 1,-1 1 0,1-1-1,-1 1 1,1-1 0,0 1-1,-1-1 1,1 1-1,0-1 1,-1 2 0,1-2-12,0 1 0,0-1 1,0 0-1,0 1 0,0-1 1,0 0-1,1 0 0,-1 1 1,0-1-1,0 0 0,0 1 1,0-1-1,0 0 1,1 0-1,-1 1 0,0-1 1,0 0-1,1 0 0,-1 1 1,0-1-1,0 0 0,1 0 1,-1 0-1,1 1 0,23 7 502,-18-7-506,33 9 368,-16-4-60,0 0 0,-1 2-1,32 13 1,-52-20-238,0 0 1,-1 1-1,1-1 0,0 0 0,0 1 1,-1-1-1,1 1 0,-1-1 0,1 1 1,-1 0-1,0-1 0,0 1 1,1 0-1,-1 0 0,-1 0 0,1 0 1,0 0-1,0 0 0,0 4 0,-1-5-57,0 0-1,-1 0 1,1 0-1,-1-1 1,1 1-1,-1 0 1,1 0-1,-1 0 1,1-1-1,-1 1 1,0 0-1,1 0 0,-1-1 1,0 1-1,0-1 1,0 1-1,1-1 1,-1 1-1,0-1 1,0 1-1,0-1 1,0 0-1,-1 1 1,-26 6 153,-51 3-342,54-8-2349,1 1 0,-44 11 0,38-3-49</inkml:trace>
</inkml:ink>
</file>

<file path=ppt/ink/ink1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5.3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55 2976,'-5'-8'5989,"11"14"-2282,-1 12-3195,0 0 0,-2 1 0,0-1 0,-1 1 1,-1 36-1,2 20 308,-3-62-551,0-10-155,0-1 1,0 0-1,0 1 0,0-1 1,1 1-1,-1-1 1,1 0-1,-1 1 1,3 3-1,-3-6-105,0 0 0,0 0 0,0 0 0,0 0 0,0 0 0,0 0-1,0 0 1,0 0 0,0-1 0,0 1 0,0 0 0,0 0 0,0 0 0,0 0 0,0 0 0,0 0 0,0 0-1,0 0 1,0 0 0,0 0 0,0 0 0,0 0 0,0 0 0,0 0 0,0 0 0,0 0 0,0 0 0,0 0-1,0-1 1,0 1 0,0 0 0,0 0 0,0 0 0,0 0 0,0 0 0,0 0 0,0 0 0,0 0 0,1 0-1,-1 0 1,0 0 0,0 0 0,0 0 0,0 0 0,0 0 0,0 0 0,0 0 0,0 0 0,0 0 0,0 0-1,0 0 1,0 0 0,0 0 0,0 0 0,0 0 0,0 0 0,0 0 0,1 0 0,-1 0 0,0 0 0,0 0-1,0 0 1,0 0 0,0 0 0,0 1 0,0-1 0,0 0 0,1-10 309,0-14-21,0 0-244,1 0 0,2 0-1,0 0 1,1 1 0,2-1-1,0 1 1,18-37 0,-23 55-65,17-27-138,-18 30 132,-1 1 0,1 0-1,0 0 1,1 0 0,-1-1-1,0 1 1,0 0 0,0 0-1,1 1 1,-1-1 0,0 0-1,1 0 1,-1 1 0,0-1-1,1 0 1,-1 1 0,1 0-1,-1-1 1,3 1 0,-2 0 25,-1 0 0,1 1 0,-1-1-1,1 0 1,-1 1 0,1 0 0,-1-1 0,0 1 0,1 0 0,-1 0 0,0 0 0,0 0 0,1 0 0,-1 0 0,0 0 0,0 0 0,0 0 0,0 0 0,0 1-1,-1-1 1,1 0 0,0 1 0,-1-1 0,1 1 0,-1-1 0,1 3 0,2 6 194,0-1-1,2 20 1,-5-25-196,7 67 850,-5 104-1,-2-104-99,0-70-600,1-9-3238,6-14-3759,-2 9 3957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8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328 877 2304,'1'0'164,"-1"0"1,1-1-1,0 1 0,-1 0 1,1-1-1,-1 1 1,1-1-1,0 1 0,-1-1 1,1 1-1,-1-1 1,1 1-1,-1-1 0,0 0 1,1 1-1,-1-1 0,0 1 1,1-1-1,-1 0 1,0 0-1,1 1 0,-1-1 1,0 0-1,0 1 0,0-1 1,0 0-1,0 0 1,0 1-1,0-1 0,0 0 1,0 0-1,0 1 0,0-1 1,-1 0-1,1 1 1,-1-2-1,0 1 6,0 0-1,0 0 0,0 0 1,0 0-1,-1 0 1,1 0-1,0 0 1,-1 1-1,1-1 1,0 0-1,-1 1 1,1-1-1,-1 1 1,1 0-1,-1-1 1,0 1-1,1 0 1,-1 0-1,-2 0 1,-7 0 156,0 1 1,0-1 0,0 2-1,0 0 1,1 0 0,-1 1-1,-20 8 1,3 1-99,0 2-1,-27 18 1,47-26-192,0-1-1,0 2 0,0-1 1,1 1-1,0 1 0,0-1 1,1 1-1,-1 0 0,2 1 1,-8 12-1,13-19-7,-1-1 1,0 0-1,1 0 1,0 1-1,-1-1 1,1 0-1,0 0 0,-1 1 1,1-1-1,0 0 1,0 1-1,0-1 1,0 1-1,0-1 1,0 0-1,1 1 1,-1-1-1,0 0 0,1 0 1,-1 1-1,2 1 1,-1-1 27,0-1-1,1 1 1,-1-1 0,0 0 0,1 0-1,-1 1 1,1-1 0,0 0 0,-1 0-1,1-1 1,0 1 0,0 0 0,2 0-1,3 1 111,1 0-1,-1-1 1,0 0 0,0-1-1,1 0 1,13-1-1,-10-1-82,0 0 0,1-1 0,-1 0 1,0-1-1,-1 0 0,1 0 0,-1-2 0,0 1 0,0-1 0,0-1 0,-1 1 1,0-2-1,0 1 0,12-15 0,-9 7-36,0 0 1,-1-1-1,-1 0 1,-1-1-1,0 0 1,-1-1-1,11-37 1,-8 19 31,12-38 2,20-119-1,-42 180-54,0 1-1,-1-1 1,0 1 0,-4-17 0,3 20 37,1 8-75,0 0 0,0 0 0,0 0 0,0 0 1,0 0-1,0 0 0,-1 0 0,1 0 0,0 0 0,-1 0 0,1 0 1,0 0-1,-1 1 0,1-1 0,-1 0 0,0 0 0,1 0 1,-1 1-1,0-1 0,-1-1 0,2 2-1,-1 0 0,1 0 0,-1 0-1,0 0 1,1 0 0,-1 0 0,0 0 0,1 0 0,-1 0-1,0 0 1,1 1 0,-1-1 0,1 0 0,-1 0 0,0 1-1,1-1 1,-1 0 0,1 1 0,-1-1 0,1 0 0,-1 1 0,0 0-1,-3 3-31,0 1 0,0-1 0,0 1 0,1 0 0,-4 5 0,2 1 44,-1-1 0,2 2-1,0-1 1,0 0-1,1 1 1,0 0 0,-1 20-1,2 0 37,3 53 0,2-55 60,0 0 0,2 0 0,1-1 0,14 43 0,-18-68-51,-1 0 0,1 0 0,0 0 1,0 0-1,0 0 0,1-1 0,-1 1 1,1-1-1,0 0 0,0 0 0,0 0 0,6 5 1,-8-7-17,1 0 1,0-1 0,0 1 0,-1 0 0,1-1-1,0 1 1,0-1 0,0 1 0,0-1-1,0 0 1,0 0 0,0 0 0,0 0-1,-1 0 1,1 0 0,0 0 0,0-1-1,0 1 1,0-1 0,0 1 0,0-1-1,-1 0 1,1 0 0,0 0 0,-1 0 0,1 0-1,-1 0 1,1 0 0,-1-1 0,3-1-1,1-2 38,0-1-1,0 0 1,0-1-1,-1 1 0,0-1 1,5-9-1,17-45-209,-26 59 140,10-39 27,-8 31-99,-1 8-60,-1 3-91,0 24 61,-1-4 103,1 1 0,2 0-1,0-1 1,5 25 0,-6-41 91,1 0-1,-1 1 1,1-1-1,0 0 1,1-1-1,-1 1 1,1 0-1,0 0 0,0-1 1,0 0-1,1 0 1,-1 0-1,1 0 1,0 0-1,0-1 1,1 1-1,-1-1 1,1 0-1,-1-1 0,1 1 1,10 3-1,-9-5 4,-1 0 0,1 0 1,-1 0-1,1 0 0,0-1 0,-1 0 0,1-1 0,0 1 0,-1-1 0,8-2 0,0 0 60,0-1-1,-1-1 1,14-6-1,-13 4-44,0-1-1,0 0 0,-1-1 1,0 0-1,-1-1 0,0 0 0,0-1 1,-1 0-1,12-18 0,6-13 20,32-66-1,-37 64-64,26-44-294,-49 88 278,0 0 0,1 1 0,-1-1-1,0 0 1,1 1 0,-1-1-1,0 1 1,1-1 0,-1 1 0,0-1-1,0 0 1,0 1 0,0-1 0,1 1-1,-1-1 1,0 1 0,0-1 0,0 1-1,0 0 1,-5 80-175,1-24 217,1-9 71,-2 0 0,-2 0 1,-13 49-1,19-95-53,1 1-1,-1 0 1,0 0 0,0-1-1,0 1 1,0-1 0,-1 1-1,1-1 1,0 1 0,-1-1-1,0 0 1,0 0 0,0 1-1,1-1 1,-6 3 0,7-5-31,-1 0 0,1 0 0,0 1 1,-1-1-1,1 0 0,0 0 0,-1 0 1,1 0-1,0 0 0,-1 0 0,1 0 1,-1 0-1,1 0 0,0 0 0,-1 0 1,1 0-1,0 0 0,-1 0 1,1 0-1,0-1 0,-1 1 0,1 0 1,0 0-1,-1 0 0,1-1 0,0 1 1,-1 0-1,1 0 0,-1-1 0,-6-12 150,1-18-78,2 4-68,1 8-79,-1-24 0,4 34-216,2 9 58,4 15-26,-1 1 297,0-8-54,0 0 0,1-1 0,-1 0 0,2 0 0,-1-1 0,1 1 0,0-2 0,11 9 0,-15-12 17,0 0 1,0 0-1,0 0 0,1-1 0,-1 1 1,1-1-1,-1 0 0,1 0 0,-1 0 0,1 0 1,0 0-1,0-1 0,-1 0 0,1 0 1,0 0-1,0 0 0,-1-1 0,1 1 0,0-1 1,-1 0-1,1 0 0,-1 0 0,5-3 1,0 0 26,0-2 1,-1 1 0,0-1 0,0-1 0,0 1 0,-1-1 0,9-12-1,34-59 116,-37 56-158,6-7 21,64-104 24,-79 128-28,30-41 47,-2-2-1,35-74 0,-46 74-95,-3-1 0,-2-1 0,-1 0 0,-3 0 1,4-53-1,-14 95 22,-1 7-26,1-1-1,-1 0 1,0 0 0,0 1-1,0-1 1,0 0 0,0 1-1,0-1 1,-1 0 0,0-2-1,1 4 33,0 0 0,0 0 0,0 0-1,0 0 1,0 0 0,0 0 0,0 0-1,0 0 1,0 0 0,0 0 0,0 1 0,0-1-1,0 0 1,0 0 0,0 0 0,0 0-1,0 0 1,0 0 0,0 0 0,0 0 0,-1 0-1,1 0 1,0 0 0,0 0 0,0 0-1,0 0 1,0 0 0,0 0 0,0 0-1,0 0 1,0 0 0,0 0 0,0 0 0,0 0-1,0 0 1,0 0 0,0 0 0,0 0-1,-1 0 1,1 0 0,0 0 0,0 0 0,0 0-1,0 0 1,0 0 0,0 0 0,0 0-1,0 0 1,0 0 0,-98 235-619,77-181 613,5-9 26,2 0 0,2 2-1,2-1 1,2 1 0,2 1-1,3-1 1,3 90 0,1-126 23,0 1 0,1-1 0,0 0 0,1 1 0,0-1 0,0-1 0,6 12 0,-7-19-9,-1 0 1,1 0-1,0 0 0,-1-1 1,1 1-1,1-1 0,-1 1 1,0-1-1,1 0 0,-1 0 1,1 0-1,-1 0 0,1-1 1,0 1-1,0-1 0,0 1 0,0-1 1,0 0-1,0 0 0,0 0 1,0-1-1,0 1 0,1-1 1,-1 1-1,0-1 0,0 0 1,1-1-1,-1 1 0,5-1 1,3-2 25,0 0 1,-1 0-1,1-1 1,-1 0 0,1-1-1,-1 0 1,-1-1 0,1 0-1,-1 0 1,0-1-1,10-9 1,-1-3-102,0 0 1,-1-1-1,24-37 1,-31 41 40,9-22 1,-2 4-227,-12 25 101,-6 8-74,-8 15 26,0 9 164,1 0-1,2 0 1,-7 37 0,10-46 13,2 0 1,0 0 0,1 0 0,0 1 0,1-1 0,0 0-1,6 20 1,-7-31 20,1 0-1,0 0 0,1 0 1,-1 0-1,1 0 0,-1 0 1,1 0-1,0 0 0,0 0 1,0-1-1,0 1 0,0-1 1,1 0-1,-1 1 0,1-1 1,0 0-1,0-1 0,-1 1 1,1 0-1,0-1 0,0 0 1,1 1-1,2 0 0,-4-2-4,-1 0 0,0 0 0,1 0 0,-1 0 0,0 0 0,0 0 0,1 0 1,-1 0-1,0 0 0,0-1 0,1 1 0,-1 0 0,0-1 0,0 1 0,0-1 0,1 1 0,-1-1 0,0 0 0,0 0 0,0 1 0,1-3 0,1 0 19,-1 1 0,0-1 0,0 0 0,0-1 0,0 1 0,0 0 0,2-6 0,0-4 6,-1 1 0,0-1 0,2-18 0,-1-1-45,-2 0-1,-1 0 1,-1 0 0,-7-51-1,6 79-36,0 1 0,0-1 0,0 0 0,0 1 0,-1-1-1,1 1 1,-1-1 0,0 1 0,-4-5 0,6 7 25,-1 0 1,1 1-1,-1-1 0,0 1 1,1-1-1,-1 0 0,0 1 1,0-1-1,1 1 0,-1 0 1,0-1-1,0 1 0,0 0 1,0-1-1,1 1 0,-1 0 1,0 0-1,-1 0 0,1 0 5,-1 0 1,1 1-1,0-1 0,0 0 0,0 1 0,-1-1 1,1 1-1,0-1 0,0 1 0,0 0 0,0-1 1,0 1-1,0 0 0,0 0 0,0 0 0,-1 2 1,-3 3 10,1 0 0,0 0 0,0 1 0,1-1 1,0 1-1,0 0 0,0 0 0,1 1 0,0-1 1,0 0-1,1 1 0,0-1 0,0 1 0,1-1 1,0 1-1,0-1 0,1 1 0,0-1 0,3 13 1,-3-18 15,0 1-1,0-1 1,0 0 0,0 1 0,0-1 0,1 0 0,-1 0 0,1 0 0,-1 0-1,1 0 1,0-1 0,0 1 0,-1 0 0,1-1 0,1 1 0,-1-1 0,0 0 0,0 0-1,0 0 1,1 0 0,-1 0 0,0 0 0,1 0 0,-1-1 0,1 1 0,-1-1-1,1 0 1,-1 0 0,1 0 0,-1 0 0,1 0 0,-1 0 0,1-1 0,-1 1 0,1-1-1,-1 0 1,0 0 0,1 0 0,-1 0 0,0 0 0,0 0 0,3-2 0,8-7 32,-1 1 1,0-2-1,-1 0 1,0 0 0,14-20-1,4-2 36,-28 32-79,61-71 13,-53 60-10,0-1-1,-1 0 1,14-28 0,-21 38-6,1-2 5,0 1 0,0-1 0,0 1 0,6-8 0,-7 11-22,1-1 0,-1 0-1,1 1 1,0 0 0,-1-1-1,1 1 1,0 0 0,0 0-1,0 0 1,0 0 0,0 1-1,0-1 1,0 0 0,3 0-1,0 0-8,-1 1-1,1-1 1,0 1 0,0 0-1,0 1 1,-1-1-1,1 1 1,0 0-1,0 0 1,-1 0 0,1 0-1,-1 1 1,9 4-1,-10-5 12,0 1 0,0 0-1,-1 0 1,1 0 0,0 0 0,-1 0-1,1 1 1,-1-1 0,0 1-1,0-1 1,0 1 0,0 0 0,0 0-1,-1 0 1,1 0 0,-1 0-1,0 0 1,0 0 0,0 1 0,0 3-1,0 5 15,0-1 0,-2 1 0,1 0 0,-1 0-1,-5 18 1,-19 58 0,14-57 3,-6 35 1,16-63 19,1 0 0,-1 0 0,1 0 0,0 0 0,0-1 0,0 1 0,0 0 0,0 0 0,0 0 0,1 0 0,0 0 0,-1 0 0,3 3 0,-2-5-7,0 1 1,0-1-1,0 0 1,0 1 0,1-1-1,-1 0 1,0 0-1,1 0 1,-1 0-1,1 0 1,-1-1 0,1 1-1,0 0 1,-1-1-1,1 1 1,0-1 0,-1 1-1,1-1 1,0 0-1,-1 0 1,1 0-1,0 0 1,2 0 0,3-1-4,-1 1 0,0-1 0,1-1 1,-1 1-1,0-1 0,0 0 1,0 0-1,0-1 0,0 0 1,0 0-1,-1 0 0,6-5 0,4-3 36,-1-1 0,-1 0 0,14-17 0,8-13 36,37-57 0,22-52-37,-80 127-21,9-14-38,-1-1 1,22-59-1,-22 39-37,-2-1 0,15-85 0,-34 142 38,-1 0-15,1 1 0,-1-1 0,1 1 0,-1-1 0,0 0 0,0 1-1,0-1 1,0 0 0,0 1 0,-1-1 0,1 0 0,-2-2 0,2 5 20,0-1 1,0 1-1,0 0 0,0 0 1,0 0-1,-1-1 0,1 1 1,0 0-1,0 0 0,0 0 1,0 0-1,-1-1 1,1 1-1,0 0 0,0 0 1,0 0-1,-1 0 0,1 0 1,0 0-1,0 0 0,-1-1 1,1 1-1,0 0 1,0 0-1,-1 0 0,1 0 1,0 0-1,0 0 0,-1 0 1,1 0-1,0 0 0,0 0 1,0 0-1,-1 0 0,1 1 1,0-1-1,0 0 1,-1 0-1,1 0 0,0 0 1,0 0-1,0 0 0,-1 1 1,1-1-1,0 0 0,0 0 1,0 0-1,-8 9-129,-6 14 86,2 1 1,0 0-1,2 1 0,-8 29 1,-3 2 82,10-28-153,-38 110-7,41-110 153,1 0-1,1 0 0,-2 33 1,5 84 149,5-122-59,0 1 0,2 0 0,1-1 0,8 26 1,-11-43-84,0 0 0,1 0 0,-1-1 0,1 1 0,5 6 0,-7-11-22,0 1 0,0-1 1,0 0-1,0 1 1,1-1-1,-1 0 1,0 0-1,1 0 1,-1 0-1,0 0 1,1 0-1,0 0 1,-1-1-1,1 1 1,-1 0-1,1-1 1,0 0-1,-1 1 1,1-1-1,0 0 0,0 0 1,-1 0-1,3 0 1,2-1 9,-1 0-1,0-1 1,0 1 0,-1-1-1,1 0 1,0-1-1,-1 1 1,1-1 0,-1 0-1,0 0 1,0-1 0,6-4-1,3-6 154,22-32-1,-27 36-132,49-72 165,-17 24-141,52-57-1,-83 105-100,-7 6-40,1 1 1,0 0 0,0 0-1,-1 1 1,1-1 0,1 1-1,-1-1 1,0 1 0,8-4-1,-11 6 67,0 0 0,1 0-1,-1 0 1,0 0 0,0 0-1,1 0 1,-1 0 0,0 0-1,1 0 1,-1 0 0,0 0-1,0 0 1,1 0-1,-1 0 1,0 0 0,0 0-1,1 0 1,-1 0 0,0 0-1,0 1 1,1-1 0,-1 0-1,0 0 1,0 0 0,1 0-1,-1 1 1,0-1 0,0 0-1,0 0 1,0 0 0,1 1-1,-1-1 1,0 0 0,0 1-1,4 13-91,-4 23 60,-1-34 24,-2 32 57,-1 0 1,-2 0 0,-2-1-1,-1 0 1,-1-1 0,-23 49-1,27-69-40,-1 0 0,0-1-1,-1 0 1,-9 12 0,12-19 52,0 1 1,0-1 0,0 0-1,0 0 1,-1-1-1,0 1 1,0-1 0,0-1-1,-12 6 1,15-8-28,-1 0 0,1 0 0,0 0-1,0-1 1,0 1 0,-1-1 0,1 0 0,0 0 0,0 0 0,-1-1 0,1 1 0,0-1 0,0 0-1,0 1 1,0-2 0,0 1 0,0 0 0,0 0 0,0-1 0,0 0 0,0 1 0,1-1 0,-1 0-1,1-1 1,-1 1 0,1 0 0,0-1 0,-2-2 0,-3-4-15,0-1 0,1 1 0,1-1 0,-1-1 0,2 1 0,-7-20 0,10 29-16,1-1 0,-1 1 0,1-1-1,0 1 1,-1-1 0,1 0 0,0 1 0,0-1 0,0 1 0,0-1 0,0 0 0,1 1 0,-1-1 0,0 1-1,1-1 1,-1 1 0,1-1 0,-1 1 0,1-1 0,0 1 0,0-1 0,0 1 0,-1 0 0,1 0 0,1-1-1,-1 1 1,0 0 0,0 0 0,0 0 0,0 0 0,1 0 0,-1 0 0,1 0 0,-1 1 0,0-1-1,1 0 1,-1 1 0,1-1 0,0 1 0,-1 0 0,1-1 0,2 1 0,165-1-122,11-1 156,-177 2-264,1-1-1,-1 1 1,1-1 0,-1 0 0,1 0 0,5-3-1,-7 3-177,0 0-1,-1 0 0,1 0 0,-1 0 0,1 0 1,-1-1-1,1 1 0,-1 0 0,0-1 1,0 0-1,1 1 0,-1-1 0,1-1 0,5-10-2035</inkml:trace>
</inkml:ink>
</file>

<file path=ppt/ink/ink1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5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74 4320,'-2'0'130,"1"-1"33,-1 1 1,1 0 0,0-1-1,0 1 1,-1 0 0,1 0-1,0 0 1,0 0 0,-1 0-1,1 0 1,0 0 0,0 1-1,-2-1 1,17 9 3100,-3-5-2689,0 0-1,0-1 1,1-1-1,0 0 1,-1 0-1,1-1 1,0-1-1,-1 0 1,1 0-1,19-4 1,-29 4-528,0-1 1,0 1 0,0-1-1,1 1 1,-1-1-1,0 0 1,0 0 0,0 0-1,0 0 1,0-1-1,-1 1 1,1 0 0,0-1-1,0 1 1,-1-1-1,1 0 1,-1 1 0,0-1-1,1 0 1,-1 0-1,0 0 1,0 0 0,0 0-1,1-4 1,-2 4-53,1 0-1,-1 0 1,0 0-1,0 1 1,0-1 0,0 0-1,0 0 1,0 0 0,-1 0-1,1 0 1,-1 1 0,1-1-1,-1 0 1,0 0 0,1 1-1,-1-1 1,0 0-1,0 1 1,0-1 0,0 1-1,-1 0 1,1-1 0,0 1-1,-1 0 1,1-1 0,0 1-1,-1 0 1,0 0 0,-2-1-1,0 0 4,0 1-1,0-1 1,-1 1 0,1 0-1,0 0 1,-1 0-1,1 1 1,-1 0 0,1-1-1,-1 2 1,1-1 0,-1 0-1,-4 2 1,0 0 93,0 0 0,1 1-1,-1 0 1,1 0 0,-13 7 0,18-8-20,0 0-1,0 1 1,0-1 0,0 0 0,1 1-1,-1 0 1,1-1 0,-1 1-1,1 0 1,0 0 0,1 0-1,-1 1 1,0-1 0,1 0-1,0 1 1,-1-1 0,2 1-1,-1-1 1,0 1 0,1 0 0,-1-1-1,1 1 1,0-1 0,0 1-1,1 5 1,1 5 157,1 0 0,0 0 0,1 0 0,0 0-1,7 14 1,-6-17-47,0 0-1,0 0 0,1 0 1,1-1-1,-1 0 0,2-1 1,-1 1-1,1-2 0,1 1 1,0-1-1,0 0 0,0-1 1,1 0-1,0 0 0,15 6 1,-19-10-147,0-2 1,0 1 0,1 0 0,-1-1 0,0-1-1,1 1 1,-1-1 0,1 0 0,-1 0 0,1-1-1,-1 1 1,0-2 0,1 1 0,-1-1-1,0 0 1,0 0 0,0 0 0,0-1 0,0 0-1,9-7 1,-12 7-209,0-1 0,0 0 0,0 0 0,0 0 0,-1 0 0,0-1 0,0 1-1,3-9 1,-4 7-1314,2 1 0,-1-1 0,1 1 0,-1-1 0,2 1 0,5-8 0,17-12-6107,-13 13 4854</inkml:trace>
</inkml:ink>
</file>

<file path=ppt/ink/ink1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6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139 23 4160,'0'-13'1333,"0"12"-1202,0 0 0,0 1 0,0-1-1,0 1 1,-1-1 0,1 1 0,0-1 0,-1 1-1,1-1 1,0 1 0,-1-1 0,1 1 0,0-1-1,-1 1 1,1 0 0,-1-1 0,1 1 0,-2-1-1,-8 6 4820,5-1-4477,-1 1-1,1-1 1,0 1 0,1 1 0,-8 10 0,4-6-46,-3 5 36,0 0 1,1 0 0,1 1 0,-11 24 0,17-33-390,1 1 0,-1-1 0,1 0 0,0 0-1,1 1 1,0-1 0,0 1 0,1 0 0,0-1 0,0 1 0,0-1 0,1 1 0,2 9 0,-1-14-8,-1 0-1,0 1 1,1-1 0,-1 0-1,4 4 1,-5-6-47,1-1 0,-1 1 0,1 0 0,-1 0 1,1-1-1,0 1 0,-1 0 0,1-1 0,0 1 0,0-1 0,-1 1 1,1-1-1,0 1 0,0-1 0,0 0 0,0 1 0,-1-1 0,1 0 1,0 1-1,0-1 0,0 0 0,0 0 0,1 0 0,0-1 16,0 1-1,-1-1 0,0 0 0,1 1 1,-1-1-1,1 0 0,-1 0 0,0 0 1,0 0-1,1 0 0,-1 0 0,0-1 1,2-1-1,12-22 145,-10 16-160,48-95 247,-17 31-554,-36 73 274,0-1-1,1 0 0,-1 0 0,1 0 0,-1 1 1,1-1-1,-1 0 0,1 0 0,-1 1 0,1-1 0,0 1 1,-1-1-1,1 0 0,0 1 0,0-1 0,0 1 1,-1 0-1,2-1 0,-1 1 17,-1 0 1,1 0-1,-1 0 1,1 1-1,-1-1 1,1 0-1,-1 1 1,1-1-1,-1 0 0,1 1 1,-1-1-1,1 0 1,-1 1-1,1-1 1,-1 1-1,0-1 1,1 1-1,-1-1 0,0 1 1,1-1-1,-1 1 1,0-1-1,0 1 1,0-1-1,1 1 1,-1-1-1,0 1 0,0 0 1,0 0-1,41 114-23,-37-107 89,0 0 0,0 0 0,1 0 1,0 0-1,0-1 0,11 11 0,-8-10-494,-1-1 0,1-1 0,0 1 0,1-1-1,-1-1 1,1 0 0,0 0 0,0 0 0,1-1 0,0-1 0,-1 0-1,1 0 1,0-1 0,0 0 0,18 1 0,-26-3 432,0 0 0,0 0 0,0 0 0,0 0 1,0-1-1,0 1 0,0 0 0,0-1 0,0 0 0,0 1 0,0-1 0,0 0 1,-1 0-1,1 0 0,0 0 0,-1 0 0,1-1 0,0 1 0,-1 0 0,0-1 1,1 1-1,0-3 0,0 0 47,0 1 1,-1-1 0,1 1-1,-1-1 1,0 0-1,0 0 1,0 0 0,-1 0-1,0 0 1,0-7 0,-2-25 1416,-2 0 1,-9-35-1,12 67-1338,0-3 69,0-1 0,0 1 0,0 0 0,1 0 0,0 0 0,0-1 0,1 1-1,2-8 1,-2 13-176,0 0 0,0 0 0,1 1-1,-1-1 1,0 0 0,1 1-1,0-1 1,-1 1 0,1-1 0,0 1-1,0 0 1,0 0 0,0 0 0,0 0-1,0 0 1,0 0 0,0 1-1,0-1 1,0 1 0,0-1 0,3 1-1,3 1 18,0 0-1,0 0 0,-1 1 0,1 1 1,0-1-1,9 5 0,-7-2-82,1-1 0,0-1 0,11 3 0,-19-6-663,1 1 0,0-1 0,0 0 0,-1 0 0,5-1 0,-5 1-414,0-1-1,0 0 1,0 0 0,0 0 0,0 0 0,-1 0 0,4-3-1,8-4-2315</inkml:trace>
</inkml:ink>
</file>

<file path=ppt/ink/ink1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7.0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13 6976,'0'-4'563,"1"-5"1456,-1 9-1946,0 0 0,1 0 0,-1 0 1,0 0-1,1 0 0,-1 1 0,0-1 1,1 0-1,-1 0 0,0 0 0,1 0 1,-1 0-1,0 1 0,1-1 1,-1 0-1,0 0 0,0 1 0,1-1 1,-1 0-1,0 0 0,0 1 0,0-1 1,1 0-1,-1 1 0,0-1 0,0 1 1,3 4 281,0 0 0,-1 1 1,0 0-1,0-1 0,-1 1 1,0 0-1,0 0 1,1 11-1,-1-7 137,3 22 1031,-3 60 0,-10 33-268,9-114-1209,-7 50 175,3-24 2,1 1 0,2 62 0,2-60-255,0-34-2925,7-21-2686,-7 12 4425,11-14-2163</inkml:trace>
</inkml:ink>
</file>

<file path=ppt/ink/ink1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7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263 0 4736,'1'0'195,"-1"0"0,1 0 1,0 0-1,-1 0 0,1 0 1,0 1-1,-1-1 0,1 0 1,0 0-1,-1 0 0,1 0 1,-1 1-1,1-1 0,0 0 1,-1 1-1,1-1 0,-1 0 1,1 1-1,-1-1 0,1 1 1,18 12 1675,-18-12-1738,0-1-1,0 1 1,0 0 0,0 0 0,0 0-1,0 0 1,0 0 0,-1 0-1,1 0 1,0 0 0,-1 0 0,1 0-1,-1 0 1,1 0 0,-1 1-1,1-1 1,-1 0 0,0 0 0,0 1-1,0-1 1,0 0 0,0 0 0,0 1-1,0 1 1,-1 2 447,-1-1 1,1 1-1,-1-1 0,0 0 1,-4 7-1,-2 3 6,-43 76 1717,11-20-1507,36-63-729,-130 235 810,99-172-546,17-32-2587,14-32-170,8-26-8876,4 3 7889</inkml:trace>
</inkml:ink>
</file>

<file path=ppt/ink/ink1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07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13 10048,'-10'-12'4544,"15"12"-2113,4 3-1727,1-3 224,8 9-576,-2-1 128,3 9-256,-1-3-224,5 3 0,-9 3 192,4 0-96,-5-3-1568,0 3 768,-9-6-7455,1 3 4511</inkml:trace>
</inkml:ink>
</file>

<file path=ppt/ink/ink1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10.8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2 2496,'3'-1'3752,"-3"0"-3683,1 12 2195,-2-7-1922,-1 0 0,1-1 0,-1 1 0,0 0 0,0-1 0,0 1 1,-1-1-1,1 0 0,-1 0 0,0 0 0,-4 4 0,-9 10 497,3-1-313,0 1 0,2 0 0,0 1 1,1 0-1,-12 31 0,12-22-174,0 1 0,3 0 0,-8 42 0,13-53-214,0 1 0,1 0-1,1 0 1,1-1 0,0 1 0,7 31-1,-5-37-74,0-1-1,2 1 0,-1-1 0,1-1 0,1 1 0,0-1 0,0 0 1,1 0-1,0 0 0,17 15 0,-10-11-85,2-1-1,-1-1 1,19 11 0,24 8-3159,-12-11 991</inkml:trace>
</inkml:ink>
</file>

<file path=ppt/ink/ink1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11.5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4064,'1'0'212,"-1"0"-1,1 0 1,0 1 0,0-1 0,-1 0 0,1 0 0,0 1-1,0-1 1,-1 0 0,1 1 0,-1-1 0,1 1-1,0-1 1,-1 1 0,1-1 0,-1 1 0,1 0-1,-1-1 1,1 2 0,18 17 1712,4 10-350,-1 2 1,-1 1 0,18 38-1,-30-50-1138,0-1-1,-2 2 0,-1-1 1,0 1-1,-1 0 1,3 39-1,-6-18-48,-1 0-1,-7 63 1,2-70-256,-2-1 0,-1 0 0,-2 0 0,-1 0 0,-2-1 0,-20 39 0,8-22-51</inkml:trace>
</inkml:ink>
</file>

<file path=ppt/ink/ink1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13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40 3392,'-1'0'79,"1"0"1,-1 0-1,0 0 1,1 0-1,-1 1 1,1-1-1,-1 0 1,1 0-1,-1 1 1,1-1-1,-1 0 0,1 1 1,-1-1-1,1 1 1,-1-1-1,1 1 1,0-1-1,-1 1 1,1-1-1,-1 1 1,1-1-1,0 1 1,0-1-1,-1 1 0,1-1 1,0 1-1,0-1 1,0 1-1,0 0 1,0-1-1,0 2 1,0-1 313,1 1 0,-1-1 0,1 0 0,0 1 0,-1-1 0,1 0 0,0 1 1,0-1-1,0 0 0,0 0 0,0 0 0,3 2 0,-2-2-144,-1 0 0,1 0 1,0 0-1,-1-1 0,1 1 0,0-1 1,0 1-1,-1-1 0,1 0 0,0 1 0,0-1 1,0 0-1,0 0 0,0 0 0,-1-1 0,1 1 1,0 0-1,0-1 0,0 1 0,-1-1 1,1 0-1,0 1 0,3-3 0,2-1-58,0 0-1,0 0 0,0-1 1,8-6-1,-10 6-104,-1 0 0,1 0 0,-1 0 0,0-1 1,-1 1-1,4-7 0,-7 12-94,0 0 0,0 0 1,0 0-1,0 0 0,0 0 0,0 0 1,0 0-1,0 0 0,0 0 0,0 0 1,0 0-1,0 0 0,0 0 1,0 1-1,0-1 0,0 0 0,0 0 1,0 0-1,0 0 0,0 0 0,0 0 1,0 0-1,0 0 0,0 0 0,0 0 1,1 0-1,-1 0 0,0 0 1,0 0-1,0 0 0,0 0 0,0 0 1,0 0-1,0 0 0,0 0 0,0 0 1,0 0-1,0 0 0,0 0 0,0 0 1,0 0-1,0 0 0,0 0 1,0 0-1,1 0 0,-1 0 0,0 0 1,0 0-1,0 0 0,0 0 0,0 0 1,0 0-1,0 0 0,0 0 1,1 11-206,0 13 211,9 226 2167,16-54-1498,-25-179-317,-1-16-333,0-1 1,0 1-1,0-1 0,0 1 1,0-1-1,0 1 0,0-1 1,0 1-1,0-1 0,0 1 1,0-1-1,-1 1 0,1-1 1,0 1-1,0-1 1,-1 1-1,1-1 0,0 1 1,-1-1-1,1 0 0,0 1 1,-1-1-1,1 0 0,-1 1 1,-14 8-38,13-8 17,1 0-1,0 0 1,0 0 0,-1-1-1,1 1 1,0 0-1,-1-1 1,1 1 0,-3 0-1,-21 5 66,18-4-75,1 0 1,-1-1 0,1 1 0,-11-1-1,0 3-40,15-3 84,-1 0 0,0-1 0,0 1 0,1 0-1,-1-1 1,0 0 0,0 1 0,-3-2-1,22 0 883,-1-2-1,26-6 1,17-4-883,-32 10 76,0 2-1,39 2 0,-10 0-154,-54-1 23,1 0 0,-1 0 0,1 0-1,-1 0 1,0 0 0,1-1 0,-1 1 0,1 0 0,-1-1 0,0 1 0,2-2-1,-1 1-375,-1 0 0,0 0 0,1-1 0,-1 1 0,0 0 0,0-1 0,0 1 0,0 0 0,-1-1 0,2-1 0,4-7-4446,1 5 1510</inkml:trace>
</inkml:ink>
</file>

<file path=ppt/ink/ink1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14.1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286 17 3392,'8'-11'12447,"-11"9"-13700,-1 1 1422,-1 0-1,1 1 1,-1-1-1,0 1 1,1 0-1,-1 0 1,-9 1-1,-1 0 175,10 0-282,1-1 1,-1 1 0,1 0-1,0 0 1,-1 0 0,1 1-1,0-1 1,-1 1 0,1 0-1,0 1 1,1-1 0,-6 4-1,-7 4 39,9-5-12,1-1 0,0 1 0,1 1 0,-1-1 0,1 1 0,0 0 0,0 0 0,1 0 1,-5 9-1,-10 13 146,18-27-200,0 0 1,1 0 0,-1 0-1,0 0 1,1 0-1,0 1 1,-1-1 0,1 0-1,0 0 1,-1 0 0,1 0-1,0 1 1,0-1-1,0 0 1,0 0 0,0 1-1,0-1 1,0 0-1,1 0 1,-1 0 0,0 0-1,1 1 1,0 1-1,0-1 24,0-1 0,0 1-1,0 0 1,0 0-1,1 0 1,-1-1-1,1 1 1,-1-1-1,1 1 1,-1-1-1,1 0 1,3 2-1,63 42 189,-54-36-196,0 1-1,0 0 1,14 14 0,-25-21 31,1 1 0,-1 0 0,0-1 1,0 1-1,0 0 0,-1 0 0,1 1 0,-1-1 0,0 0 0,0 1 0,-1 0 1,1-1-1,-1 1 0,0 0 0,0 0 0,0 5 0,-1-7-20,-1 0 0,1 0-1,-1 0 1,0 0 0,0 0-1,0-1 1,0 1 0,0 0-1,0 0 1,-1-1 0,1 1-1,-1-1 1,0 1-1,0-1 1,0 1 0,0-1-1,0 0 1,-1 0 0,1 0-1,0-1 1,-1 1 0,0 0-1,1-1 1,-5 2 0,-4 2 83,0-1 1,0 0-1,-1-1 1,1 0 0,-13 1-1,16-4-65,1 0 1,-1 0-1,0-1 0,1 0 0,-1 0 0,0-1 0,-13-4 1,0-2-1858,-27-13 0</inkml:trace>
</inkml:ink>
</file>

<file path=ppt/ink/ink1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4:15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32 3136,'-5'1'735,"4"-2"-204,8-9 4565,-6 10-4853,-1 0-1,0 0 1,1 0-1,-1 0 1,1 0-1,-1 0 1,1 0-1,-1 0 1,0 0-1,1 0 1,-1 0-1,1-1 1,-1 1-1,0 0 1,1 0-1,-1-1 1,1 1-1,-1 0 1,0 0-1,1-1 1,-1 1-1,0 0 1,0-1-1,1 1 1,-1 0-1,2-4 2056,-8 4 134,2 1-1865,5-1-286,0 0 65,-12 5 250,6-4-22,9-6-32,3-3 898,-7 7-1437,0 1-1,0 0 1,0 0-1,0 0 1,0 0-1,0 0 1,1 0-1,-1 0 1,0 0-1,0 0 1,0 0-1,0 0 1,0 0-1,0 0 1,0 0-1,1 0 1,-1 0-1,0 0 1,0 0-1,0 0 1,0 1-1,0-1 1,0 0-1,0 0 1,0 0-1,1 0 1,-1 0-1,0 0 1,0 0-1,0 0 1,0 0-1,0 0 1,0 0-1,0 1 1,0-1-1,0 0 1,0 0-1,0 0 1,0 0-1,0 0 1,0 0-1,0 0 1,0 0-1,0 1 1,1-1-1,-1 0 1,0 0-1,-1 0 1,1 0-1,0 0 1,0 0-1,0 0 1,0 1-1,2 11 1469,-2-16-1338,0 4-136,0 0-1,0 0 1,0-1 0,0 1 0,0 0 0,0 0-1,0-1 1,0 1 0,0 0 0,0 0-1,0 0 1,0-1 0,0 1 0,0 0 0,0 0-1,0 0 1,0-1 0,0 1 0,0 0-1,-1 0 1,1 0 0,0 0 0,0-1 0,0 1-1,0 0 1,0 0 0,-1 0 0,1 0-1,0 0 1,0 0 0,0-1 0,0 1 0,-1 0-1,1 0 1,0 0 0,0 0 0,0 0-1,-1 0 1,1 0 0,0 0 0,0 0 0,-1 0-1,1 0-3,0 0-1,0 0 1,0 0-1,0 0 1,0 0-1,0 0 1,0 0 0,0 0-1,0 0 1,0 1-1,0-1 1,0 0-1,0 0 1,0 0-1,0 0 1,0 0-1,0 0 1,0 0-1,0 0 1,0 0-1,0 0 1,0 0 0,0 0-1,0 0 1,0 0-1,0 0 1,0 0-1,0 1 1,0-1-1,0 0 1,0 0-1,0 0 1,0 0-1,0 0 1,0 0-1,0 0 1,0 0-1,0 0 1,0 0 0,1-11-3119,3 7 1126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8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4 8128,'-10'-3'3680,"37"6"-3168,-4 0 1376,4 6-1120,14-4 128,4-2-544,8-3-160,2 0-129,3-3 97,-5 3-96,-8-5-160,-8 1 32</inkml:trace>
</inkml:ink>
</file>

<file path=ppt/ink/ink1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13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43 842 2912,'-1'1'382,"0"0"0,-1 0 1,1 0-1,0 0 0,0 0 0,-1 0 0,1-1 1,0 1-1,-1 0 0,1-1 0,-1 1 0,1-1 1,-1 1-1,1-1 0,-1 0 0,1 0 0,-1 1 1,0-1-1,1 0 0,-4-1 0,5 1-239,-1 0 0,1 0 0,-1 0 0,1-1 0,-1 1 0,1 0-1,-1 0 1,1-1 0,0 1 0,-1 0 0,1-1 0,-1 1 0,1-1 0,0 1 0,-1 0-1,1-1 1,0 1 0,-1-1 0,1 1 0,0-1 0,-1 0 0,1 0-104,0 0 0,0 0 0,0 0 1,0 0-1,0 0 0,0 0 0,0 0 0,0 0 1,0 0-1,1 0 0,-1 0 0,0 0 0,1 0 0,-1 0 1,1-1-1,2-3-22,1 1 0,-1 0 0,1 0-1,-1 0 1,1 0 0,0 1 0,8-6 0,3-2 40,33-33 91,26-20-104,-60 52-21,1 1-1,1 1 1,19-9 0,-32 17-30,0 0 0,1 1 0,-1 0 1,0 0-1,1 0 0,-1 0 1,1 0-1,-1 1 0,5-1 0,-7 1 23,0 1 0,1-1 0,-1 0-1,0 0 1,0 1 0,0-1 0,0 1-1,1-1 1,-1 1 0,0 0 0,0-1-1,0 1 1,0 0 0,0 0 0,-1-1 0,1 1-1,0 0 1,0 0 0,0 0 0,-1 0-1,1 0 1,-1 0 0,1 0 0,0 0-1,-1 1 1,0-1 0,1 0 0,-1 0-1,0 0 1,1 2 0,0 2 58,-1 0-1,1 0 1,-1 1 0,0-1 0,0 0-1,0 0 1,-1 1 0,0-1 0,-2 6-1,-1 3 113,-12 26 0,1-10 44,-2-1-1,-1-1 1,-32 39-1,-21 33 106,49-57-36,20-33-65,8-9-100,14-10-18,-10 4-67,44-25 151,-36 19-251,1 0-1,33-12 1,-46 21 37,0 0 0,0 0 0,0 1 1,0 0-1,0 0 0,1 0 0,-1 1 0,0 0 0,0 0 0,1 1 0,-1 0 0,0 0 0,10 3 0,-12-3 6,-1 1 0,1 0-1,-1-1 1,1 1 0,-1 1-1,0-1 1,0 0 0,0 1 0,0 0-1,-1-1 1,1 1 0,-1 0 0,1 0-1,-1 1 1,0-1 0,0 0-1,0 1 1,-1-1 0,2 6 0,1 4 64,-1-1 1,-1 1-1,0-1 1,0 19-1,-1-11 11,-1-1-1,-1 1 0,-1 0 1,0-1-1,-2 0 0,0 0 0,-1 0 1,-14 32-1,14-40-19,-1 1 0,0-1 0,0 0 0,-2 0 0,1-1 0,-1 0 0,-1 0 0,0-1 0,0 0 0,-1 0 0,0-1 0,0-1 0,-1 0 0,-13 7 0,17-10 4,0-1 1,-1 0-1,1-1 0,-1 1 1,1-2-1,-1 1 1,0-1-1,0 0 1,1 0-1,-1-1 0,0 0 1,0-1-1,-15-2 1,23 3-58,-1 0 1,0 0 0,1 0 0,-1-1-1,0 1 1,1 0 0,-1 0 0,0 0-1,1-1 1,-1 1 0,1 0 0,-1-1-1,1 1 1,-1 0 0,1-1 0,-1 1-1,1-1 1,-1 1 0,1-1 0,-1 1-1,1-1 1,0 1 0,-1-2 0,1 1-3,0 1 1,0-1-1,0 0 1,0 1-1,0-1 1,0 0-1,0 1 1,1-1-1,-1 0 1,0 1-1,0-1 1,1 1-1,-1-1 1,0 0-1,1 1 1,-1-1-1,1 1 1,0-1-1,3-4-53,0 1 1,0 0-1,11-6 0,111-91 18,-51 39-112,154-102 74,45-36 280,-246 176-130,32-34 0,-49 46 11,-2 0 0,0 0 0,0 0 0,-1-1 0,11-24 0,-17 32-80,0-1-1,0 1 1,-1-1-1,0 0 1,0 0-1,0 0 0,-1 0 1,1 0-1,-1 0 1,-1 0-1,1 0 1,-1 1-1,0-1 1,-1 0-1,1 0 0,-1 1 1,0-1-1,-4-7 1,5 11-9,0 1 0,0-1 0,0 1 0,0 0 0,-1-1 0,1 1 0,0 0 0,0 0 0,-1-1 0,1 1 0,-1 0 0,1 0 0,-1 1 0,1-1 0,-1 0 0,0 0 0,1 1 1,-1-1-1,0 1 0,0 0 0,1-1 0,-1 1 0,0 0 0,0 0 0,1 0 0,-1 0 0,0 0 0,0 1 0,1-1 0,-1 0 0,0 1 0,0-1 0,-1 2 0,-4 1-29,0 0 0,1 0 0,-1 1 0,1 0 0,0 1 0,-9 7 0,5-3 21,1 0 0,0 0 0,1 0-1,0 1 1,1 1 0,0-1 0,0 1 0,-5 13 0,9-18-3,1 0 1,0 0 0,0 0-1,1 0 1,0 1-1,0-1 1,0 0 0,1 1-1,0-1 1,0 1-1,1-1 1,0 0 0,0 1-1,0-1 1,1 0 0,0 0-1,0 0 1,4 8-1,46 73 52,-46-76 45,0-1 0,1-1 1,1 1-1,-1-1 0,1-1 0,1 1 0,0-1 0,12 8 0,-19-15-46,0 0 1,0 0-1,0 0 1,0 0-1,1-1 1,-1 1 0,0-1-1,1 0 1,-1 1-1,0-1 1,1 0-1,-1 0 1,0 0-1,1-1 1,-1 1 0,0-1-1,1 1 1,-1-1-1,0 0 1,0 1-1,0-1 1,0 0-1,4-3 1,3-2 74,0 0-1,-1 0 1,13-14 0,-17 16-60,24-22 142,17-17 51,58-71 1,-100 110-247,1 0 0,-1-1 0,0 1 1,-1-1-1,1 0 0,-1 1 0,0-1 0,0 0 0,-1-1 0,1 1 1,-1 0-1,0 0 0,0-11 0,-1 16-5,0 0-1,0 0 1,0-1-1,1 1 1,-1 0 0,0 0-1,0-1 1,0 1 0,0 0-1,1 0 1,-1-1-1,0 1 1,0 0 0,0 0-1,1-1 1,-1 1 0,0 0-1,0 0 1,1 0-1,-1 0 1,0 0 0,0-1-1,1 1 1,-1 0-1,0 0 1,1 0 0,-1 0-1,0 0 1,0 0 0,1 0-1,-1 0 1,0 0-1,1 0 1,-1 0 0,0 0-1,1 0 1,-1 0 0,0 0-1,1 1 1,17 3-135,-13-3 85,9 3 18,-1 1 1,1 0-1,-1 1 1,0 1-1,23 14 1,-29-14 35,1 0-1,-1 1 1,-1 0 0,1 0 0,-1 0 0,0 1 0,-1 0-1,5 10 1,-7-10 26,2-1 0,-1-1 0,1 1 0,0 0 0,0-1 0,1 0 0,0-1 0,0 1 0,13 9 0,-17-15 10,1 1 0,0-1-1,0 1 1,0-1-1,0 0 1,0 0 0,0-1-1,0 1 1,0 0-1,0-1 1,1 0-1,-1 0 1,0 0 0,0 0-1,0 0 1,0-1-1,0 0 1,1 1 0,-1-1-1,0 0 1,0 0-1,5-3 1,3-3 50,1-1-1,-1 0 1,0 0 0,11-11 0,7-6-104,-10 10 29,-1 0 1,25-27-1,-41 40-27,2-2-41,-5 6 11,-4 10-48,1 2 52,2-8-5,0-1 0,1 1 1,0 0-1,0 0 1,0 8-1,2-12 51,-1 0 1,0 0-1,1 0 0,-1 1 1,1-1-1,-1 0 0,1 0 1,0 0-1,0 0 0,0 0 1,0 0-1,1-1 0,-1 1 0,0 0 1,1 0-1,-1-1 0,1 1 1,3 2-1,1 0 41,1 1-1,0-1 1,0-1 0,1 1-1,-1-1 1,1 0 0,0-1-1,-1 0 1,1 0 0,0-1-1,0 1 1,0-2-1,12 0 1,-15 1-1,-1-2-1,0 1 1,1 0-1,-1-1 1,0 0-1,0 0 1,0 0-1,0-1 1,0 1-1,0-1 1,0 0-1,0 0 1,-1 0-1,1-1 1,-1 1-1,1-1 1,-1 0-1,0 0 1,0 0-1,0 0 1,-1-1-1,1 1 1,-1-1-1,0 0 1,0 1-1,3-9 1,-4 10-38,-1 0 0,1 1 0,-1-1 1,0 0-1,0 0 0,0 0 0,0 0 0,0 0 0,-1 0 1,1 0-1,0 0 0,-1 1 0,1-1 0,-1 0 0,0 0 0,0 0 1,0 1-1,0-1 0,0 1 0,0-1 0,0 0 0,0 1 1,0 0-1,-1-1 0,1 1 0,-1 0 0,1 0 0,-1 0 1,1-1-1,-3 1 0,-3-3-29,1 0 0,-1 1 1,0 0-1,0 0 0,-1 1 1,-12-3-1,0 3-119,-1 2 1,-26 1-1,20 0-126,61-2 296,-1-3 1,1 0-1,-1-2 1,0-2 0,-1 0-1,44-19 1,-61 20-6,0 0 0,-1-1 1,0-1-1,0 0 0,0 0 0,-2-2 1,1 0-1,-1 0 0,-1-1 1,0 0-1,0-1 0,-1 0 0,-1-1 1,9-17-1,94-212 140,-50 90-187,-59 147-119,-6 10-136,-5 16 37,-27 159 0,30-152 222,-28 271-84,33-296 108,-1 19 34,1 21 0,1-35 27,-1-1 0,1 0 0,1 1 0,-1-1 0,1 0 0,0 1 0,5 8 0,-6-14-41,-1 0 0,1 0 0,-1 0 0,1 0 0,0 0 0,0 0 0,-1-1 0,1 1 0,0 0 0,0-1 0,0 1 0,0 0 0,0-1 0,0 1 0,0-1 0,0 0 0,0 1 0,0-1 0,0 0 0,0 1 0,0-1 0,0 0 0,0 0 0,0 0 0,0 0 0,1 0 0,-1 0 0,0-1 0,0 1 0,0 0 0,0 0 0,0-1 0,0 1 0,0-1-1,1 0 1,4-1 26,0-2 0,0 1 0,0-1 0,7-5-1,0-2-17,0-1 0,-1 0 0,-1-1 0,0 0 0,0-1 0,10-19 0,47-95 110,-49 89-94,70-129-25,27-56-260,-92 166 187,4-11-236,-59 157 236,5-14 43,-23 97 0,39-130 50,-15 55 18,-64 223 283,85-306-200,2-11-87,1 1 1,0 0-1,0 0 1,0 0 0,0 0-1,1 0 1,-1 0-1,1 0 1,0 0 0,0 0-1,0 5 1,0-8-37,0 0 0,0 1 1,1-1-1,-1 0 0,0 1 0,0-1 0,1 0 1,-1 0-1,0 1 0,0-1 0,1 0 0,-1 0 1,0 1-1,1-1 0,-1 0 0,0 0 0,1 0 0,-1 0 1,1 0-1,-1 1 0,0-1 0,1 0 0,-1 0 1,0 0-1,1 0 0,-1 0 0,1 0 0,-1 0 1,0 0-1,1 0 0,-1-1 0,0 1 0,1 0 1,-1 0-1,0 0 0,1 0 0,-1 0 0,0-1 1,1 1-1,-1 0 0,0 0 0,1 0 0,-1-1 1,22-12 232,69-64-328,-5 3-194,-84 73 255,-1 0 0,0 0-1,1 0 1,-1 0 0,0 0 0,1 0-1,-1 1 1,1-1 0,-1 1 0,1-1-1,-1 1 1,1-1 0,0 1 0,-1 0-1,1 0 1,-1 0 0,1 0 0,0 0-1,-1 0 1,1 0 0,0 0 0,-1 1-1,1-1 1,-1 1 0,1-1 0,2 2-1,-1 0-5,0 0 0,-1 1-1,1 0 1,0-1 0,-1 1-1,1 0 1,-1 0 0,0 0-1,0 0 1,3 7 0,53 98 64,-46-80 40,0-1-2171,-4-11-3462,-4-13 4038</inkml:trace>
</inkml:ink>
</file>

<file path=ppt/ink/ink1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13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81 8064,'-10'-24'3648,"50"4"-3168,-12 12 1408,4 3-1120,13-7 416,-1 9-705,15-5-159,-1 8-192,13 0-160,-3 3 0,4 10-192,-9 7 128,-8 7-4479,-7 6 2527</inkml:trace>
</inkml:ink>
</file>

<file path=ppt/ink/ink1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16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97 597 3552,'3'-21'6602,"-4"20"-6482,1 0 0,-1 0 0,1 0 0,0 0 1,-1 0-1,0 0 0,1 1 0,-1-1 0,1 0 0,-1 0 0,0 1 0,0-1 0,1 0 0,-1 1 0,0-1 0,0 1 0,0-1 0,0 1 0,0-1 0,1 1 0,-1 0 0,0-1 0,-2 1 0,1 0-9,0 0 0,0 0 0,0 0 0,0 0 0,0 1 0,0-1 0,0 1 0,0-1 0,0 1 0,0 0 0,-2 1 0,0 0-17,0 0 0,0 1 0,0 0 0,0 0 0,1 0 1,-1 0-1,1 0 0,0 1 0,0-1 0,-4 8 0,5-6-75,0 0 0,0 0 0,1 0 0,-1 0 0,1 0 0,1 1 0,-1-1 0,1 0 0,0 1 0,0-1 0,0 0 0,1 0 0,0 1 0,0-1 0,0 0 1,1 0-1,-1 0 0,1 0 0,1 0 0,2 5 0,-3-6 58,1 0 0,-1 0 0,1-1 0,-1 1 0,1-1 0,0 1 0,1-1 0,-1 0 0,0-1 0,1 1 0,0 0 0,0-1 0,-1 0 0,1 0 0,1 0 0,-1 0 0,0-1 0,0 0 0,0 0 0,1 0 0,-1 0 0,1-1 0,-1 1 0,6-1 0,-2-1 65,0-1 0,0 1 0,0-1 0,0-1-1,0 1 1,0-1 0,-1-1 0,1 1 0,8-7-1,-13 8-83,0-1 0,0 1-1,0-1 1,0 0 0,0 1-1,0-2 1,-1 1 0,0 0-1,3-4 1,-4 5-12,0-1-1,0 1 1,0 0-1,-1-1 1,1 1-1,0 0 1,-1-1-1,0 1 0,0 0 1,0-1-1,0 1 1,0-1-1,0 1 1,0-1-1,-1 1 1,0-3-1,0 2-30,-1 0 0,1 1 0,-1-1 0,0 0-1,1 1 1,-1-1 0,0 1 0,-1 0 0,1-1 0,0 1-1,-1 0 1,1 0 0,-1 1 0,0-1 0,-3-1-1,-8-4-52,-26-10-1,32 14 50,-42-13-422,46 15 458,3 1-17,0 0 0,0 0-1,0-1 1,0 1 0,0 0 0,0 0 0,0-1 0,0 1 0,0-1 0,0 1 0,0-1 0,-1-1 0,3-4 84,10-3-205,7-1 123,0 1-1,0 0 1,1 1-1,23-6 1,-24 8-41,12-4-10,1 1 0,-1 1 0,1 2 0,1 1 0,-1 2 0,58 0 0,-84 4 46,-1-1-1,1 1 1,-1-1 0,1 2-1,-1-1 1,0 0 0,0 1-1,1 0 1,-1 0 0,0 0-1,0 0 1,-1 1 0,1-1-1,0 1 1,-1 0 0,0 0-1,1 0 1,-1 1 0,-1-1-1,1 1 1,0 0 0,-1-1-1,0 1 1,0 0 0,0 1-1,0-1 1,-1 0 0,1 0-1,-1 1 1,0-1 0,-1 1-1,1 5 1,1 28 72,-2-23-52,1 0 1,0 0-1,1 0 1,5 17-1,-6-30-33,-1 1-1,1-1 1,0 0-1,0 1 1,1-1 0,-1 0-1,0 0 1,1 0-1,-1 0 1,1 0 0,0-1-1,-1 1 1,1 0 0,0-1-1,0 1 1,0-1-1,0 0 1,0 0 0,1 1-1,-1-1 1,0-1-1,1 1 1,-1 0 0,0-1-1,1 1 1,-1-1-1,1 1 1,-1-1 0,0 0-1,1 0 1,-1 0-1,3-1 1,9-1 106,-1-1-1,0 0 1,0-1-1,21-8 1,-15 5-74,229-70-180,-226 70 119,59-21 132,-92 33-126,0 1-1,-17 10 1,2 0 11,3-3-17,0 1 0,1 1 0,1 1 0,-26 25 1,37-31-3,1 0 0,1 0 0,0 1-1,0 0 1,1 0 0,0 0 0,1 1 0,1 0 0,0 1 0,-6 20 0,10-30 27,0 1 0,1-1-1,-1 1 1,1-1-1,0 1 1,0 0 0,1 6-1,-1-9-1,0 0 0,0-1 0,1 1 0,-1 0 0,0 0 0,1 0 0,-1 0 0,1-1 0,-1 1 0,1 0 0,-1 0 0,1-1 0,-1 1-1,1 0 1,0-1 0,-1 1 0,1-1 0,0 1 0,-1-1 0,1 1 0,0-1 0,0 1 0,0-1 0,0 0 0,-1 1 0,1-1 0,0 0-1,0 0 1,0 0 0,0 0 0,0 0 0,0 0 0,0 0 0,-1 0 0,3 0 0,2-1 28,0 0 0,0 0 1,0-1-1,0 0 0,-1 0 0,1 0 0,-1-1 1,1 1-1,-1-1 0,7-5 0,6-6-1,16-18 1,-25 24-68,35-33-16,-24 24 75,-1-1-1,23-27 1,-20 16-21,-2-1 0,-1-1-1,-1-1 1,-2 0 0,14-41-1,40-173-38,-60 210 32,2-9-6,19-87-71,-25 95-226,-6 30 105,-3 13-20,-2 4 77,-3 5 106,1 0 1,1 0-1,0 0 0,1 1 0,0 0 1,-4 26-1,-13 105-147,20-119 168,-1 12 33,2-1 0,1 1 0,2-1 1,11 66-1,-9-90-11,1 1 0,1-1 1,0-1-1,1 1 0,0-1 1,2 0-1,12 19 0,-18-30 24,0 0 0,0-1-1,0 1 1,1-1 0,-1 1-1,1-1 1,-1 0 0,1 0-1,0 0 1,0 0 0,0-1-1,0 1 1,5 1 0,-6-3 2,1 1 0,0-1 1,0 0-1,0 0 1,0 0-1,-1 0 1,1 0-1,0 0 0,0-1 1,0 0-1,-1 1 1,1-1-1,0 0 0,-1 0 1,1 0-1,2-2 1,11-8 94,0-1 1,0 0-1,-1-1 1,16-18-1,-12 12-114,-11 12-8,-1-1 1,0 1 0,-1-1 0,0-1 0,10-17-1,-13 21 4,-1 0-1,0 0 1,0-1 0,-1 1-1,0-1 1,0 1-1,0-1 1,0 1 0,-1-1-1,0 1 1,0-1-1,-2-7 1,2 12-21,0 0 0,0 0-1,0 0 1,0 0 0,-1 0 0,1-1 0,0 1 0,-1 0-1,1 0 1,-1 0 0,1 1 0,-1-1 0,1 0 0,-1 0-1,0 0 1,0 0 0,1 0 0,-1 1 0,-1-2-1,1 2-5,1 0-1,-1-1 0,0 1 0,0 0 0,1 0 0,-1 0 0,0 0 0,0 0 1,0 0-1,1 0 0,-1 0 0,0 0 0,0 0 0,1 1 0,-1-1 0,0 0 1,1 0-1,-1 1 0,0-1 0,-1 1 0,-1 2-40,-1-1 0,1 1 0,0 0 0,0 0 1,0 0-1,0 1 0,0-1 0,-2 5 0,-5 12-18,1 0 0,0 0 0,-8 35 0,15-47 78,0 0 0,1 0 0,0 0 1,1 1-1,0-1 0,0 0 0,0 0 0,1 0 0,0 0 0,1 0 0,0 0 1,3 10-1,-3-14 31,-1-1 1,1 0 0,-1 1-1,1-1 1,0 0-1,0 0 1,0 0 0,1 0-1,-1 0 1,1-1 0,-1 1-1,1-1 1,0 0-1,0 1 1,0-1 0,0-1-1,1 1 1,-1 0-1,0-1 1,1 1 0,-1-1-1,1 0 1,-1-1 0,1 1-1,0 0 1,-1-1-1,1 0 1,7 0 0,0-2 75,0 0 0,1 0 0,-1-1 1,16-7-1,-15 6-15,26-12-21,-1 0 0,-1-2 1,52-36-1,11-24-108,-38 28-37,-61 50 69,2-2-42,1 0 0,-1 0 1,1 0-1,0 1 0,0-1 0,4-1 0,-7 3 39,0 0 1,1 0-1,-1 0 0,1 0 0,-1 0 0,1 0 0,-1 0 0,0 0 0,1 0 0,-1 0 0,1 0 0,-1 0 0,0 0 1,1 0-1,-1 0 0,1 0 0,-1 1 0,0-1 0,1 0 0,-1 0 0,1 1 0,-1 0 5,1-1 0,-1 1 0,1 0-1,-1 0 1,1 0 0,-1-1 0,1 1 0,-1 0-1,0 0 1,0 0 0,1 0 0,-1 0-1,0 1 1,2 43 59,1 3 215,-2-35-152,1-1 0,1 1 1,1-1-1,0 0 0,7 17 0,-9-25-85,0-1 0,0 0-1,0 0 1,0 1-1,1-1 1,0-1 0,-1 1-1,1 0 1,0-1-1,0 1 1,0-1 0,1 0-1,-1 0 1,0 0 0,1-1-1,-1 1 1,1-1-1,0 0 1,-1 0 0,1 0-1,0 0 1,5 0 0,0-1-3,1-1 1,-1 0 0,1 0 0,-1-1 0,0 0 0,0-1 0,0 0 0,11-5-1,1 0-188,82-32-2996,-55 14-1406,-38 20 1491,0-1 0,12-11 0,1-3-2022</inkml:trace>
</inkml:ink>
</file>

<file path=ppt/ink/ink1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19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7 929 3552,'-6'17'7801,"10"-25"-5394,41-79 984,-36 69-3169,1 0 0,1 1 0,0 1 0,1 0 0,1 0-1,1 1 1,0 1 0,26-20 0,4 2 140,91-50-1,-119 73-330,1 1 0,0 1 0,0 1 0,19-5 0,-34 11-20,-1-1-1,1 1 1,0-1-1,-1 1 1,1 0-1,0 0 1,-1 0-1,1 0 1,0 0-1,-1 0 1,1 0-1,0 1 1,-1-1-1,1 1 1,0-1-1,-1 1 1,1-1-1,-1 1 1,1 0-1,-1 0 1,1 0 0,-1 0-1,0 0 1,1 0-1,-1 0 1,0 0-1,0 1 1,0-1-1,0 0 1,0 1-1,0-1 1,1 3-1,-1 0 20,1 0 0,-1 0 0,0 0 0,-1 0 0,1 0 0,-1 0 0,1 0-1,-1 0 1,0 0 0,-1 0 0,1 0 0,-2 6 0,-13 49 63,-8 37 379,33-113 380,22-27 1,-15 22-926,-13 16 42,10-15-39,1 2 1,0-1-1,2 2 1,0 0 0,25-19-1,-40 35 53,0 1 0,0-1 0,0 1 0,1 0-1,-1 0 1,0 0 0,1 0 0,-1 1 0,1-1-1,2 0 1,-4 1 7,0 0 0,0 0 1,0 0-1,0 0 0,-1 0 0,1 0 0,0 1 0,0-1 0,0 0 0,0 0 1,0 1-1,0-1 0,0 1 0,-1-1 0,1 1 0,0-1 0,0 1 0,-1 0 1,1-1-1,0 1 0,-1 0 0,1-1 0,0 1 0,-1 0 0,1 0 0,-1-1 1,0 1-1,1 0 0,0 1 0,2 7-7,-1 1-1,0-1 1,0 0-1,0 1 1,-1 0 0,-1-1-1,0 1 1,0-1-1,-2 12 1,-3 13 264,-11 39 0,71-134 644,-33 39-946,2 1 1,0 0-1,1 2 1,55-31 0,-76 47-21,1 1 0,-1 0 1,1 0-1,0 0 1,0 0-1,0 1 1,0 0-1,11-1 1,-14 2 62,0 0 0,0 0 0,0 0 0,0 1 0,0-1 0,0 1 0,0-1 0,0 1 1,0 0-1,0 0 0,0 0 0,-1 0 0,1 0 0,0 0 0,-1 1 0,1-1 1,-1 0-1,1 1 0,-1-1 0,0 1 0,1 0 0,-1-1 0,0 1 0,0 0 0,0 0 1,1 2-1,0 3 6,0 1 1,-1-1-1,0 1 0,0-1 1,0 1-1,-1 0 1,0-1-1,-1 1 1,-2 13-1,0 20-82,3-37 79,0 15 45,3 28 0,-2-42 2,0 0-1,0 0 0,0 0 1,1 0-1,0 0 0,0 0 1,0-1-1,0 1 1,1-1-1,5 8 0,-7-10-27,1-1 0,0 1 0,-1-1 0,1 1 1,0-1-1,0 0 0,0 0 0,-1 0 0,1 0 0,0 0 0,0-1 0,1 1 0,-1 0 0,0-1 0,0 0 0,0 1 0,0-1 0,0 0 0,0 0 0,1 0 0,-1 0 0,0-1 0,0 1 0,0-1 0,0 1 0,3-2 0,3-1 23,0 0-1,-1-1 0,0 0 0,1 0 0,9-9 0,113-97 112,-104 87-177,29-21-1,-51 42 16,5-5 4,1 0-261,-17 21 41,4-10 208,-5 8-14,0 0 1,1 0-1,1 0 0,0 1 1,1 0-1,-4 14 0,3-5 64,2 0 0,1 0 0,0 0 0,2 1 0,1 22 0,0-39 1,1 0 0,0 0-1,3 10 1,-4-15-17,1 1 0,-1-1 0,1 1 1,0-1-1,0 1 0,-1-1 0,1 0 0,0 1 0,0-1 0,0 0 1,1 0-1,-1 0 0,0 0 0,0 0 0,1 0 0,-1 0 1,2 1-1,-1-2 7,0 0 0,0 1 0,-1-1 1,1 0-1,0 0 0,0-1 0,-1 1 1,1 0-1,0 0 0,0-1 0,-1 1 1,1-1-1,0 0 0,-1 1 1,1-1-1,-1 0 0,1 0 0,-1 0 1,1 0-1,-1 0 0,2-2 0,7-5 130,15-17-1,-20 19-86,11-11 59,-1-2 0,19-29-1,-26 36-55,-2 0 0,0 0 0,0 0-1,-1-1 1,6-24 0,-10 34-59,-1 0 0,1-1 0,-1 1 0,0 0 0,0 0 1,0 0-1,0-1 0,0 1 0,-1 0 0,1 0 0,-1 0 0,0 0 0,0-1 0,0 1 1,0 1-1,-1-1 0,1 0 0,-1 0 0,0 0 0,0 1 0,-4-5 0,3 4-32,-2-1 0,1 1-1,0 0 1,0 1 0,-1-1-1,0 1 1,1 0-1,-1 0 1,0 0 0,0 1-1,0 0 1,0 0 0,-6-1-1,-4 1-106,-24 1-1,16 0-24,21 0 162,0 0-1,1 1 1,-1-1 0,1 0 0,-1 0-1,0 1 1,1-1 0,-1 1-1,-1 0 1,3-1-3,0 0 0,0 0 0,0 0-1,0 0 1,0 0 0,0 0 0,0 0 0,0 0-1,0 0 1,0 0 0,0 0 0,0 0 0,0 0-1,0 0 1,1 0 0,-1 0 0,0 0 0,0 0 0,0 1-1,0-1 1,0 0 0,0 0 0,0 0 0,0 0-1,0 0 1,0 0 0,0 0 0,0 0 0,0 0-1,0 0 1,0 0 0,0 0 0,0 0 0,0 0 0,0 0-1,0 0 1,0 0 0,0 0 0,0 0 0,0 0-1,0 0 1,0 0 0,0 1 0,0-1 0,0 0-1,0 0 1,0 0 0,0 0 0,0 0 0,0 0-1,0 0 1,0 0 0,0 0 0,0 0 0,0 0 0,0 0-1,0 0 1,0 0 0,0 0 0,0 0 0,0 0-1,0 0 1,0 0 0,0 0 0,0 1 0,13-2-93,72-11 74,45-6-84,-10 7 120,89-8-98,-196 18 90,-8 0 8,1 1 0,-1 0-1,1 0 1,0 0-1,-1 0 1,7 2 0,-11-2-15,-1 0 0,0 0 0,0 1 0,1-1 0,-1 0 0,0 0 0,0 0 0,1 0 0,-1 0 0,0 1 0,0-1 0,1 0 0,-1 0 0,0 0 0,0 1 0,0-1 0,0 0 0,1 0 0,-1 1 0,0-1 0,0 0 0,0 1 0,0-1 0,0 0 0,0 0 0,0 1 0,0-1 0,0 0 0,0 1 0,0-1 0,0 0 0,0 0 0,0 1 0,0 0 0,-5 14-5,-16 16 9,6-14-27,2 0 0,0 1 0,0 1 0,2 0 0,-15 34 0,23-46 4,-1 4 12,0 0 0,-4 24-1,7-33 23,1 1-1,0-1 0,0 1 0,0-1 0,0 0 0,0 1 0,0-1 0,0 1 0,1-1 0,-1 0 0,1 1 0,0-1 0,0 0 0,0 0 0,0 0 0,0 1 0,0-1 0,1 0 1,-1 0-1,3 2 0,-3-3-6,-1-1 0,1 0 1,-1 1-1,1-1 0,-1 0 1,1 1-1,-1-1 1,1 0-1,-1 0 0,1 0 1,-1 0-1,1 0 0,0 0 1,-1 0-1,1 0 0,-1 0 1,1 0-1,-1 0 1,1 0-1,-1 0 0,1 0 1,0 0-1,-1 0 0,1-1 1,-1 1-1,1 0 0,-1 0 1,1-1-1,-1 1 1,1 0-1,-1-1 0,1 1 1,-1-1-1,15-15 140,-12 12-80,9-10-4,0-1 1,11-20 0,-9 13-42,51-95 101,-54 93-95,-1-1 1,-1 0 0,6-31 0,10-75-86,-24 126 52,12-82-24,2-166-1,-15 253 25,-2-33-216,2 32 201,0 0 0,0 0 0,0 0 0,0 1 0,0-1 0,-1 0 0,1 0 0,0 0 0,-1 0-1,1 1 1,0-1 0,-1 0 0,1 1 0,-1-1 0,1 0 0,-1 1 0,1-1 0,-1 0 0,1 1 0,-1-1 0,0 1 0,1-1 0,-1 1 0,0-1 0,0 1 0,1 0 0,-1-1-1,0 1 1,0 0 0,0-1 0,-6 6-193,4-2 170,1 0 0,-1 1-1,1-1 1,0 1 0,0 0 0,1 0 0,-1 0 0,1 0-1,-2 6 1,-5 44-66,6-31 74,-4 26 28,3 1 0,5 90 1,1-110 6,1 1-1,2-1 1,0-1 0,2 1 0,23 54 0,-25-72 34,0 0 0,0 0 1,1-1-1,1 0 0,0 0 0,1-1 1,18 18-1,-22-24 16,1 0-1,-1 0 1,1 0 0,0-1-1,0 0 1,0 0-1,0 0 1,0-1 0,1 0-1,-1 0 1,1-1 0,-1 0-1,1 0 1,0 0 0,-1-1-1,1 0 1,9-1 0,-2-1 19,1-1 1,-1-1-1,0 0 1,0-1 0,0 0-1,24-15 1,-22 10-23,0 0 1,0-1 0,-1-1-1,26-27 1,-36 33-45,0 0 0,-1 0 1,0 0-1,0-1 0,0 0 0,3-9 1,-5 12-3,-1-1 1,1 0-1,-1 0 0,0 0 1,0 0-1,0 0 1,-1 0-1,1 0 1,-2-10-1,1 15-7,0-1 0,0 0 1,0 1-1,-1-1 0,1 1 0,0-1 0,0 0 0,-1 1 0,1-1 0,0 1 0,0-1 0,-1 1 1,1-1-1,-1 1 0,1-1 0,-1 1 0,1-1 0,0 1 0,-1-1 0,0 1 0,1 0 0,-1-1 1,1 1-1,-1 0 0,1 0 0,-2-1 0,0 1-26,1 0-1,-1 0 1,1 0 0,-1 0-1,0 0 1,1 0 0,-1 0 0,1 1-1,-1-1 1,-2 2 0,-3 1-109,-1 0 0,1 1 1,-9 7-1,15-11 143,-11 8-63,0 1 1,0 0-1,1 1 1,-17 18-1,26-26 62,0 1 0,0-1-1,0 1 1,0 0 0,0 0-1,1 0 1,-1 0 0,1 0-1,0 0 1,0 1-1,0-1 1,0 0 0,1 1-1,-1-1 1,1 0 0,0 1-1,0-1 1,0 0 0,1 1-1,-1-1 1,1 0-1,-1 1 1,1-1 0,0 0-1,0 0 1,1 1 0,1 2-1,3 4 79,1-1-1,0 0 0,1-1 1,0 1-1,15 11 0,-12-10-20,0-2 39,-1 0-1,1-1 1,0 0 0,1-1-1,0 0 1,0-1-1,0-1 1,23 6 0,-30-9-65,0 0 0,-1-1 0,1 1 1,0-1-1,-1-1 0,1 1 1,0 0-1,-1-1 0,1 0 0,0 0 1,-1-1-1,1 1 0,-1-1 1,0 0-1,0 0 0,1 0 0,-1-1 1,3-2-1,1-1 24,-6 6-44,-1-1 0,0 0 0,0 0 0,0 0 0,0 1 0,0-1 0,0 0 0,0 0 0,0-1 0,0 1 0,0 0 0,0 0 0,0-2 0,8-11 60,0 1 0,1 0 1,23-23-1,1-2-52,1-4-18,-15 19 15,-1-1 0,-2-1 0,17-29 0,0-13 89,-2-2 1,41-139 0,-73 207-109,4-13-36,3-25 1,-6 36 16,-1-1 1,0 1 0,0 0-1,0-1 1,-1 1-1,1 0 1,-1-1-1,1 1 1,-1 0 0,0 0-1,0 0 1,-1-1-1,-1-2 1,2 5 0,0 0 1,0 0-1,0-1 0,0 1 1,0 0-1,0 0 0,-1 0 1,1 1-1,0-1 0,-1 0 1,1 0-1,0 1 0,-1-1 1,1 1-1,-1-1 0,1 1 1,-1-1-1,1 1 0,-1 0 1,1 0-1,-1 0 1,1 0-1,-4 0 0,1 1-17,1-1 0,-1 1 0,0 0 0,1 0 0,-1 1 0,1-1 0,-1 1-1,1 0 1,-6 3 0,-2 4-27,0 0 1,1 1-1,1 0 0,0 1 0,-15 21 0,4-1 13,-17 38 0,16-24-4,2 1 0,-21 70-1,33-87 87,1-1-1,2 1 0,0 0 0,2 0 1,2 46-1,1-63-39,1 0 0,0 0 1,0 0-1,1 0 0,0-1 0,1 1 1,1-1-1,10 19 0,-10-22-334,0-1 1,1 0-1,-1 1 0,2-2 0,-1 1 1,1-1-1,0 0 0,0 0 0,0-1 1,1 0-1,16 8 0,19 1-4622,-2-2 1488</inkml:trace>
</inkml:ink>
</file>

<file path=ppt/ink/ink1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0.8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98 562 3232,'0'-1'220,"0"0"0,1 0 0,-1 0 1,0-1-1,0 1 0,0 0 0,1 0 0,-1 0 0,0 1 0,1-1 1,-1 0-1,1 0 0,0 0 0,-1 0 0,1 0 0,-1 0 1,1 1-1,0-1 0,0 0 0,-1 0 0,1 1 0,0-1 0,5-4 3991,-7 5-4043,0 0 0,0 0 0,0 0 0,0 0 0,0 0-1,0 1 1,1-1 0,-1 0 0,0 0 0,0 1 0,0-1 0,0 1 0,0-1-1,1 1 1,-1-1 0,-1 2 0,-20 10 530,17-7-692,-1-1-1,0 2 0,1-1 1,0 0-1,1 1 0,-1 0 1,1 0-1,0 1 0,0-1 1,1 1-1,0 0 1,-2 7-1,1-3 2,0 0 0,2 0-1,-1 1 1,1-1 0,1 1 0,0 23 0,2-29 99,-1 0 0,2 0 0,-1 0 0,1 0 0,0 0 0,0 0 0,0 0 0,5 6 0,-6-10-52,0 0-1,0 0 0,1 0 1,-1 0-1,1 0 0,0-1 1,-1 1-1,1-1 1,0 1-1,0-1 0,2 2 1,-3-3-17,1 1 1,-1-1 0,1 1 0,-1-1 0,0 0 0,1 0 0,-1 1-1,1-1 1,-1 0 0,1 0 0,-1 0 0,1-1 0,-1 1-1,1 0 1,-1 0 0,0-1 0,1 1 0,-1-1 0,2 0-1,1-2 22,-1 1-1,1 0 0,-1-1 1,0 0-1,0 0 0,0 0 0,0 0 1,-1 0-1,1-1 0,-1 1 1,1-1-1,-1 0 0,2-5 0,2-7 244,9-29-1,-14 44-301,2-13 71,0 1 0,-1-1 0,0 1-1,-1-1 1,-1 1 0,-2-27 0,1 26-254,-1 1-1,0 0 1,-1 0-1,-9-22 1,12 35 165,0 0 0,0-1 0,0 1 0,0 0 0,0 0 0,0 0 0,0 0 0,0 0 0,-1 0 0,1 0 0,0 0 0,0 0 0,0 0 0,0-1 0,0 1 0,0 0 0,0 0 0,0 0 0,0 0 1,0 0-1,0 0 0,0 0 0,0-1 0,0 1 0,0 0 0,0 0 0,0 0 0,0 0 0,0 0 0,0 0 0,0 0 0,0-1 0,0 1 0,0 0 0,0 0 0,0 0 0,0 0 0,0 0 0,0 0 0,0 0 0,0-1 0,0 1 0,0 0 0,0 0 1,1 0-1,-1 0 0,0 0 0,0 0 0,0 0 0,0 0 0,0 0 0,0 0 0,0 0 0,1-1 0,7 6-218,-7-3 263,1-1 1,-1 0-1,1 0 1,0 0-1,0 0 1,-1 0-1,1 0 0,0-1 1,4 2-1,2-3 167,1 0 0,0 0 0,-1-1 0,0 0-1,1 0 1,-1-1 0,13-6 0,-7 2-36,0-1-1,-1 0 1,17-14 0,-16 11-91,-2-2 1,1 0-1,-1 0 0,-1-1 1,-1 0-1,0-1 1,16-31-1,-3-6 84,18-63 1,0 3-120,-29 90-127,-12 21 85,0 1 1,0 0-1,0-1 0,1 1 1,-1 0-1,0-1 0,1 1 1,-1 0-1,0 0 0,1-1 1,-1 1-1,0 0 0,1 0 1,-1 0-1,0-1 0,1 1 0,-1 0 1,1 0-1,-1 0 0,1 0 1,-1 0-1,1 0 1,-1 1-1,1-1 1,-1 0-1,0 1 0,1-1 1,-1 0-1,0 1 1,1-1-1,-1 0 1,0 1-1,0-1 1,0 1-1,1-1 0,-1 1 1,0-1-1,0 1 1,0-1-1,0 0 1,0 1-1,0-1 0,0 1 1,0 0-1,2 23-69,-2 0 0,0 1 0,-2-1 0,-5 26 0,3-23 48,-67 403-19,-44-9 478,88-338-243,12-34 360,-42 95 0,56-143-493,1 0 0,-1 1 0,0-1 0,0 1 0,0-1-1,0 0 1,0 0 0,0 0 0,0 1 0,0-1 0,0 0 0,0 0 0,-1 0 0,1-1 0,-2 2 0,2-2-27,0 0 1,1 0-1,-1 1 1,0-1-1,1 0 1,-1 0 0,0 0-1,0-1 1,1 1-1,-1 0 1,0 0-1,1 0 1,-1 0 0,0-1-1,0 1 1,1 0-1,-1-1 1,1 1-1,-1-1 1,0 1 0,1 0-1,-1-1 1,0 0-1,-2-3 34,0 0 0,0 0 0,1 0-1,-1 0 1,1 0 0,0-1 0,0 1-1,-1-7 1,-5-17-64,1 1 0,2-1-1,0 0 1,2 0 0,1 0-1,2 0 1,0-1 0,2 1-1,6-29 1,-6 48-14,0 0 0,1 0 0,0 0 0,1 0 0,-1 0 1,10-13-1,-10 17-13,1 0 0,0 1-1,0-1 1,0 0 0,1 1 0,0 0 0,-1 0 0,1 1 0,1-1 0,9-4 0,0 1 23,0 2 0,1 0 0,0 0 0,0 2 1,0 0-1,29-2 0,-22 5 3,0 0 0,0 2 1,0 0-1,27 7 0,-34-5-175,0 1 0,0 1 0,-1 0 1,0 1-1,25 15 0,-25-12-1909,0 1 0,22 21 0,-14-9-661</inkml:trace>
</inkml:ink>
</file>

<file path=ppt/ink/ink1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2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15 162 5216,'-2'-6'828,"0"-1"1,0 1-1,1-1 1,0 0-1,0-8 0,5 26-1,0 15-357,0 0-1,-2 0 1,-1 0 0,-2 27-1,1-9 15,-13 334 2670,11-338-2900,3 7 141,-1-35-59,0-1 0,0 1 0,-1 0-1,-4 19 1,7-44 284,-1-1 0,0 0 0,-2-17 0,0-19-577,8-33-48,3 0-1,4 0 1,36-118 0,-33 147 15,32-69 1,-42 109-13,0 1 0,1 0 0,11-14 0,-15 21-28,0 1 0,1 0 0,-1 1 0,1-1-1,0 1 1,0 0 0,1 0 0,-1 1 0,10-5 0,-13 7 19,0 0 1,0 0 0,0 1 0,0-1 0,0 1-1,1 0 1,-1 0 0,0 0 0,0 0-1,0 0 1,0 0 0,0 0 0,1 1-1,-1-1 1,0 1 0,0-1 0,0 1 0,0 0-1,0 0 1,0 0 0,0 0 0,-1 0-1,1 0 1,0 1 0,-1-1 0,1 0-1,0 1 1,-1 0 0,2 2 0,4 5-34,-1 0-1,0 1 1,-1-1 0,6 17 0,-11-26 44,24 63 94,-2 2 0,23 123 0,-39-152 68,-2 0 0,0 68-1,-18 67 837,13-168-977,-1 13 134,0 0-1,-7 18 0,9-31-123,-1 0-1,0 0 1,-1 0 0,1 0-1,0 0 1,-1 0-1,1-1 1,-1 1-1,0-1 1,0 1 0,0-1-1,0 0 1,-1 1-1,1-1 1,-1 0-1,1-1 1,-5 4 0,4-5-10,1 1 1,-1 0-1,1-1 1,-1 0 0,0 0-1,1 1 1,-1-1-1,0-1 1,1 1-1,-1 0 1,0-1 0,1 1-1,-1-1 1,1 0-1,-1 0 1,1 0-1,-5-3 1,4 3 0,-15-9 7,-1 0-1,2-2 1,-24-18-1,-2-2 13,-50-27-309,74 50-1497,-27-12 1,45 21 1486,-1-1-1,1 1 1,0 0 0,0-1 0,-1 1 0,1 0 0,0 0-1,0-1 1,-1 1 0,1 0 0,0 0 0,-1 1 0,1-1-1,0 0 1,0 0 0,-1 1 0,1-1 0,-2 1 0,-4 7-2090</inkml:trace>
</inkml:ink>
</file>

<file path=ppt/ink/ink1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4.8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0 781 5216,'13'2'6609,"-1"-2"-6061,-1 0-1,0-1 1,14-2 0,-18 1-284,1 0 1,-1-1 0,1 0 0,-1 0 0,0-1 0,0 0-1,-1 0 1,11-8 0,-15 10-209,0 1 0,0-1 0,0 0 0,0 0 0,0 0 0,0-1 0,0 1-1,-1 0 1,1-1 0,-1 1 0,0-1 0,1 1 0,-1-1 0,0 1 0,-1-1 0,1 0 0,0 0 0,-1 1 0,0-1-1,1 0 1,-1 0 0,0 0 0,-1 1 0,1-1 0,0 0 0,-2-4 0,2 5-66,-1 1 0,1 0 0,-1-1 1,1 1-1,-1 0 0,0-1 0,0 1 1,0 0-1,1 0 0,-1 0 0,0 0 1,0 0-1,0 0 0,-1 0 0,1 0 1,0 0-1,0 1 0,0-1 0,-1 0 0,1 1 1,0-1-1,-1 1 0,1-1 0,-1 1 1,1 0-1,0-1 0,-1 1 0,1 0 1,-1 0-1,1 0 0,-1 0 0,1 0 1,0 1-1,-3-1 0,0 1-27,0 1-1,0-1 1,0 1 0,0 0 0,0 0-1,1 0 1,-1 0 0,1 0-1,-1 1 1,-4 5 0,2-2 98,0 1 0,1 0 1,0 1-1,1-1 0,-1 1 0,1 0 1,1 0-1,0 0 0,0 0 0,0 1 1,1-1-1,1 1 0,-1 0 0,1-1 1,1 1-1,0 0 0,1 14 1,0-10 49,1 0 0,0-1 0,1 1 0,0-1 1,1 0-1,1 0 0,0 0 0,0 0 0,1-1 1,0 0-1,16 19 0,-19-25-35,1-1 0,0 0 0,1 0-1,-1 0 1,1 0 0,-1-1 0,1 0 0,0 0-1,8 3 1,-10-4-22,0-1-1,0-1 1,0 1 0,1 0-1,-1-1 1,0 1-1,0-1 1,0 0-1,0 0 1,0 0 0,1-1-1,-1 1 1,0-1-1,0 0 1,0 0-1,0 0 1,0 0-1,4-2 1,2-3 36,0 0 1,0 0-1,-1-1 0,0 0 1,0 0-1,8-11 0,36-53 28,-23 31-79,-1-2 80,19-24-120,-32 41-109,-9 16-451,-9 29 234,-3 12 223,-17 125 150,21-134-27,1-13 45,0 0 1,1 0-1,0 0 0,1 0 1,2 11-1,-3-20-25,0 0 1,0 0-1,0 0 0,1 0 1,-1 0-1,0 0 1,1 0-1,-1 0 0,1 0 1,-1 0-1,1 0 0,-1 0 1,1-1-1,0 1 0,1 1 1,-2-2-25,0 0-1,1 0 1,-1 0 0,1 1 0,-1-1-1,0 0 1,1 0 0,-1 0 0,1 0-1,-1 0 1,0 0 0,1 0 0,-1 0-1,1-1 1,-1 1 0,0 0 0,1 0-1,-1 0 1,1 0 0,-1 0 0,0-1-1,1 1 1,-1 0 0,0 0 0,1-1-1,3-3 59,0 0 0,0-1-1,-1 1 1,5-9-1,-4 8-24,25-44 175,23-32-46,27-8-184,-60 70-18,18-16-70,-15 16 67,-12 10-303,-13 13-199,-10 14 383,1 0 144,1 1 0,1 0-1,1 0 1,1 1-1,-6 21 1,10-27 7,0 1 0,2-1 0,-1 1 0,2 0 0,0-1 0,1 1 0,1 0 0,2 17 0,-3-29 25,1 1-1,0-1 1,-1 0-1,1 0 0,0 0 1,1 0-1,-1 0 1,0 0-1,1 0 1,0 0-1,0 0 1,0-1-1,0 1 0,0-1 1,0 1-1,5 3 1,-5-5 6,1 0 0,-1 0 0,1 0 0,-1 0 0,1 0 0,-1 0 0,1-1 0,0 1 0,-1-1 0,1 1 0,0-1 0,-1 0 0,1 0 0,0-1 0,-1 1 0,1-1 0,0 1 0,-1-1 0,5-1 0,3-2 36,-1 0-1,-1-1 0,1 0 0,-1 0 1,0 0-1,15-14 0,38-44-18,49-75-213,-86 105 274,-4 7-63,-3-2 0,0-1 0,-1 0 0,12-35 0,36-125-54,-23 59-98,17-66 278,-55 184-226,0 0 0,-1-1 0,0 1 0,0-20 0,-2 31 30,0 1 1,0-1 0,0 1-1,0-1 1,0 1 0,1-1-1,-1 1 1,-1 0 0,1-1-1,0 1 1,0-1 0,0 1 0,0-1-1,0 1 1,0-1 0,0 1-1,-1 0 1,1-1 0,0 1-1,0-1 1,-1 1 0,1 0-1,0-1 1,0 1 0,-1 0-1,1-1 1,0 1 0,-1 0 0,1-1-1,-1 1 1,1 0 0,0 0-1,-1-1 1,1 1 0,-1 0-1,1 0 1,-1 0 0,0 0-1,0 0-9,0 0 1,-1 1-1,1-1 0,0 1 0,0-1 0,0 1 0,0-1 0,0 1 0,0 0 0,0 0 0,0 0 0,0-1 0,0 1 0,0 0 1,-1 1-1,-5 10-8,0 0 1,0 0 0,1 0 0,0 0 0,1 1 0,-4 17-1,4-15 45,-17 65-44,-22 148-1,32-153 46,-14 132-36,24-181 86,2 1 1,1-1 0,1 1 0,1-1-1,11 45 1,-14-71-50,2 7 67,0-1 0,0 0-1,1 0 1,3 7-1,-5-12-64,-1 0-1,1 0 1,-1 0-1,1-1 1,0 1-1,-1 0 1,1 0-1,0 0 1,0-1-1,-1 1 1,1 0-1,0-1 1,0 1 0,0-1-1,0 1 1,0-1-1,0 1 1,0-1-1,0 0 1,0 1-1,0-1 1,0 0-1,0 0 1,0 0-1,0 0 1,1 0-1,-1 0 1,0 0-1,0 0 1,0 0-1,0-1 1,2 1-1,16-10 80,0 0 0,26-19-1,4-4 5,-1-2 0,-2-3-1,44-45 1,-82 73-93,1 0 0,-2 0 0,0-1 0,11-23 1,-17 34-13,-1-1 1,1 0-1,-1 0 1,0 1 0,0-1-1,1 0 1,-1 1 0,0-1-1,0 0 1,0 0-1,0 0 1,0 1 0,0-1-1,0 0 1,0 0 0,0 1-1,0-1 1,0 0 0,-1 0-1,1 0 1,-1 0-10,1 1 0,-1-1 1,1 1-1,-1-1 0,1 1 1,-1 0-1,1-1 0,-1 1 1,1 0-1,-1 0 0,1-1 1,-1 1-1,0 0 0,1 0 0,-1 0 1,1 0-1,-1 0 0,0 0 1,0 0-1,-4 0-58,0 0 0,0 1 1,0 0-1,-7 2 0,2 1 40,1-1 0,0 1 0,0 0 0,0 1-1,1 0 1,-1 1 0,1 0 0,0 0 0,-9 9 0,12-9 33,-1 0-1,1 0 1,0 0 0,1 1-1,0-1 1,0 1 0,0 0 0,1 0-1,0 1 1,0-1 0,1 1 0,-3 9-1,5-6 15,-1 0-1,1 0 0,1 0 0,0 0 1,0 0-1,2 0 0,-1 0 0,1-1 1,0 1-1,1-1 0,1 1 0,-1-1 0,2-1 1,7 12-1,-11-18 17,0 0 0,0-1 1,0 1-1,1-1 0,-1 1 0,1-1 1,-1 0-1,1 0 0,0 0 0,0-1 1,0 1-1,0 0 0,0-1 0,1 0 1,-1 0-1,0 0 0,5 0 0,-3 0 3,-1-1 0,1-1 0,0 1 0,-1-1 0,1 1 0,-1-1-1,1-1 1,-1 1 0,1-1 0,-1 1 0,5-4 0,7-5 42,-1 0 1,0-1-1,-1 0 1,0-1-1,13-15 1,81-93 136,-95 102-162,0-1 0,15-31 1,-28 49-54,0 1 1,1-1 0,-1 1 0,0-1 0,0 0 0,1 1 0,-1-1 0,0 0 0,0 1-1,0-1 1,0 0 0,0 1 0,0-1 0,0 1 0,0-2 0,-1-14-334,6 18 272,0 1 0,-1-1-1,1 1 1,7 7 0,-5-3 47,-1 0-1,0 1 1,0 0 0,-1 0-1,0 1 1,-1-1 0,0 1-1,0 0 1,4 14 0,9 20 37,-14-35 46,-2-6-29,0 0 0,0 0 0,0 1 0,0-1 0,0 0 0,1 0 1,-1 0-1,1 0 0,2 2 0,-3-4-26,0 1-1,0-1 1,1 1 0,-1-1-1,0 1 1,1-1 0,-1 0 0,1 0-1,-1 0 1,0 0 0,1 0 0,-1 0-1,0 0 1,1 0 0,-1 0 0,1-1-1,-1 1 1,0 0 0,3-2 0,96-39 182,-26 8-16,-6 5-151,16-7-92,-56 22 128,-23 11-74,-1-1 1,1 1 0,0 0 0,-1 1 0,1-1 0,0 1-1,10-2 1,-15 4-8,0-1-1,-1 1 1,1-1 0,0 1-1,-1 0 1,1-1 0,0 1-1,-1-1 1,1 1-1,-1-1 1,1 1 0,0-1-1,-1 0 1,1 1-1,-1-1 1,0 1 0,0 0-17,-5 4 29,0 1-1,1 0 1,0 0-1,0 1 1,0 0-1,1-1 1,0 2-1,-5 9 1,8-14 19,0 0 1,0 0-1,0 0 1,0 0-1,1 0 0,-1 0 1,1 0-1,0 1 0,0-1 1,0 0-1,0 0 1,1 0-1,-1 0 0,1 0 1,-1 0-1,1 1 1,0-1-1,1-1 0,-1 1 1,0 0-1,1 0 0,-1 0 1,1-1-1,3 5 1,-3-6 7,-1 0 1,0 1-1,0-1 1,0 0-1,1 0 1,-1 0-1,1 0 1,-1 0-1,1-1 1,-1 1 0,1 0-1,-1-1 1,1 1-1,0-1 1,-1 1-1,1-1 1,0 0-1,0 0 1,-1 0-1,3 0 1,-2 0 6,1-1 0,0 0 0,0 1 0,-1-1 0,1 0 0,0-1 0,-1 1 0,1 0 0,-1-1 0,0 1 0,3-3 0,1-1-1,-1 0 0,-1 0 0,1 0 0,-1-1 0,1 1 0,-2-1-1,1 0 1,-1 0 0,4-9 0,-6 12-22,0 0 0,0-1 0,0 1 0,-1-1 0,1 1 0,-1-1 0,0 1 0,0-1 0,-1-6 0,0 8 0,1 0 0,-1 0 0,1 1 0,-1-1 0,1 0 0,-1 0 0,0 1 0,0-1 0,0 1 0,0-1 0,0 1 0,0-1 0,-1 1 0,1-1 0,0 1 0,-1 0 0,1 0 0,-1 0 0,-2-2 0,-14-7-24,-16-8-128,29 16 84,11-1 55,2 1 14,10-3-27,0 0 0,0 2 0,1 0 0,36-1-1,-35 3 14,-9 0 2,-1 1 0,0 0 0,1 0 0,-1 1 0,0 1 0,12 2 0,-19-3 18,-1 0 0,0 0 0,1 0 0,-1 0 0,0 0 1,0 0-1,1 0 0,-1 1 0,0-1 0,0 1 0,-1-1 0,1 1 0,0 0 0,-1 0 0,1 0 0,-1 0 0,1 0 0,-1 0 1,0 0-1,0 1 0,0-1 0,0 0 0,0 1 0,0-1 0,-1 1 0,1-1 0,-1 0 0,0 1 0,0-1 0,0 1 1,0 4-1,-2 8 30,-1-1 0,-1 0 0,0 1 0,-9 20 0,-3 10 2,13-38 16,-6 23 184,8-24 134,5-15 320,1-1-658,1 0 1,0 1 0,0-1 0,1 1 0,11-12-1,-4 6-60,2 0 0,17-13-1,-16 15 10,28-15-1,-37 24-20,0 0 0,0 0 0,0 1-1,0 0 1,0 1 0,12-2 0,-16 3 29,-1 1 1,1 0-1,-1 1 0,1-1 1,-1 0-1,1 1 1,-1 0-1,1 0 0,-1 0 1,0 0-1,0 1 0,1-1 1,-1 1-1,0 0 1,4 3-1,4 4 18,-1 0-1,16 18 1,-5-5 46,-12-14-153,3 4 230,0 0-1,1-1 0,0-1 0,21 13 1,-30-21-233,0 0 0,1 0 0,-1 0 0,1-1 0,-1 1-1,1-1 1,-1 0 0,1-1 0,0 1 0,0-1 0,-1 0 0,1 0 0,0 0 0,0-1 0,-1 1 0,1-1 0,0 0 0,-1-1 0,1 1 0,5-4 0,-4 3-582,-1-1 0,0 0 0,0-1 0,0 1 0,0-1 0,7-7 0,3-4-1318</inkml:trace>
</inkml:ink>
</file>

<file path=ppt/ink/ink1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5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28 219 8896,'-28'-11'4032,"47"-9"-3520,7 5 1760,6 7-1345,31-17 545,0 1-864,32-7-288,4 3-192,26 3-32,-7 10-64,-2 3-384,-16 7 224</inkml:trace>
</inkml:ink>
</file>

<file path=ppt/ink/ink1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8.1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276 612 3808,'5'-3'433,"-4"2"-342,0 0 0,0 0 1,0 0-1,0 1 1,0-1-1,0 0 0,0 1 1,0-1-1,0 1 0,0 0 1,0-1-1,0 1 0,3-1 1,-2 1 278,0-1-1,0 0 1,0 0 0,0 0 0,0 0 0,0-1-1,2-1 1,-4 3-256,0 0-1,1 0 1,-1 0 0,0 0 0,0-1-1,1 1 1,-1 0 0,0 0-1,0 0 1,0-1 0,0 1-1,0 0 1,1 0 0,-1-1 0,0 1-1,0 0 1,0-1 0,0 1-1,0 0 1,0 0 0,0-1-1,0 1 1,0 0 0,0-1 0,0 1-1,0 0 1,0 0 0,0-1-1,-1 0-6,1 1-1,-1-1 0,0 1 1,1-1-1,-1 1 1,0-1-1,1 1 0,-1 0 1,0-1-1,0 1 0,0 0 1,1-1-1,-1 1 0,0 0 1,0 0-1,-1 0 1,-8-1 96,0 0 0,1 1 0,-1 0 0,0 1 0,0 0 0,0 0 0,0 1 0,1 0 0,-14 6 0,3-1-76,1 1 0,0 1 0,-27 18 0,39-23-99,1 0 0,-1 1 0,1 0 0,0 0 0,1 0-1,-1 1 1,1 0 0,0 0 0,1 0 0,-1 1 0,1 0 0,0 0 0,1 0-1,0 0 1,0 0 0,0 1 0,1-1 0,0 1 0,1 0 0,0-1 0,-1 13-1,2-17 40,0 0-1,1-1 0,-1 1 0,1-1 0,-1 1 0,1-1 0,0 1 0,0-1 1,3 5-1,-4-6-23,1 1 0,0-1 0,0 0-1,-1 0 1,1 0 0,0 0 0,0 0 0,0 0 0,1 0 0,-1 0 0,0 0 0,0-1 0,0 1 0,1 0 0,-1-1 0,0 1 0,0-1 0,1 1 0,1-1-1,4 0 50,0-2-1,0 1 0,0-1 1,0 0-1,-1 0 0,1 0 1,7-5-1,109-62 596,-99 54-633,-7 5-24,2 0-3,0-1 0,-1-1 0,0-1 0,-2-1 0,1 0 0,16-19 0,-14 6 7,-1 0 0,-1-2-1,-2 0 1,-1 0 0,15-44 0,-12 25-10,-3-1 1,-1 0-1,-3-1 1,6-71-1,-15 115-96,-1 0-1,1-1 0,-1 1 0,-1 0 1,1-1-1,-1 1 0,-1 0 1,1 0-1,-1 0 0,-4-11 0,6 17 55,-1-1 0,1 0 0,-1 1 0,1-1 0,-1 0 0,1 1 0,-1-1 0,1 1 0,-1-1 0,0 1 0,1-1 0,-1 1 0,0-1 0,1 1 0,-1-1-1,0 1 1,1 0 0,-1 0 0,0-1 0,0 1 0,0 0 0,1 0 0,-1 0 0,-1 0 0,0 0 1,1 1 0,-1-1 0,1 0 0,0 1 0,-1 0 0,1-1 0,0 1 0,-1 0 0,1 0 0,0-1 0,0 1 0,-2 2 0,-2 3-8,0-1 0,1 1 0,-8 12-1,12-17 26,-8 13 8,1 0 0,1 1 0,0-1 0,-4 19 0,7-21 0,-8 23 4,2 0-1,2 1 1,1 0-1,2 0 1,1 57-1,3-78 44,2 0 1,0-1-1,0 1 0,1-1 0,1 0 0,1 0 0,0 0 0,1 0 0,0-1 0,11 18 0,-13-25 12,0 0-1,1 0 1,-1 0 0,1-1-1,1 1 1,-1-1 0,0-1-1,1 1 1,0-1 0,0 0-1,1 0 1,-1-1 0,1 0-1,0 0 1,-1 0-1,1-1 1,1 0 0,-1 0-1,0-1 1,0 0 0,0 0-1,11-1 1,-1-1 34,-1-2-1,1 1 1,-1-2-1,27-9 1,-11 0 21,37-19 0,-56 25-94,0-1 1,13-10 0,-22 15-15,0 0 0,0-1 0,0 0 0,0 0 0,0 0 1,-1-1-1,0 1 0,5-8 0,-8 11-19,0 1 0,1-1 0,-1 0 0,0 1 1,1-1-1,-1 0 0,0 1 0,0-1 0,1 0 0,-1 0 0,0 1 0,0-1 0,0 0 0,0 1 0,0-1 1,0 0-1,0 0 0,0 1 0,0-1 0,-1 0 0,1 0 0,0 1 0,0-1 0,-1 0 0,1 1 1,0-1-1,-1 0 0,1 1 0,-1-1 0,1 1 0,0-1 0,-1 1 0,1-1 0,-1 1 0,0-1 1,1 1-1,-1-1 0,-1 0 0,0 1-19,0-1 0,0 0 0,0 1 0,0-1-1,0 1 1,0 0 0,0 0 0,-1 0 0,1 0 0,0 0 0,-4 1 0,-2 0-21,0 2 0,0-1 0,0 1-1,0 1 1,1-1 0,0 1 0,-9 6 0,-3 4-92,-22 20 0,37-30 159,0 0-1,0 1 0,0-1 1,0 1-1,1 0 0,0 0 1,0 0-1,0 0 0,1 0 1,0 1-1,0-1 0,0 1 1,1 0-1,-2 9 0,3-12-6,0 1 0,0-1 0,0 0 0,0 1 0,0-1 0,1 0-1,-1 1 1,1-1 0,0 0 0,0 0 0,1 1 0,-1-1 0,0 0-1,1 0 1,0-1 0,0 1 0,0 0 0,0 0 0,0-1-1,0 1 1,1-1 0,-1 0 0,1 0 0,0 0 0,0 0 0,-1 0-1,5 1 1,-1-1 35,1 1-1,0-1 1,-1-1-1,1 1 1,0-1-1,0 0 1,0-1-1,0 0 1,0 0-1,0 0 1,0-1-1,0 0 1,-1 0-1,13-5 1,-7 2 45,1 0 1,-1-1 0,-1 0 0,1-1 0,-1-1 0,0 0 0,11-9 0,-19 14-84,0 0 1,-1 0 0,1 0 0,-1-1 0,1 1 0,-1-1 0,0 1 0,0-1-1,0 0 1,0 0 0,-1 0 0,1 0 0,-1 0 0,0 0 0,1 0-1,0-6 1,-2 6-25,0-1 1,0 1-1,0-1 0,0 1 0,-1 0 0,1-1 0,-1 1 0,0 0 0,0-1 1,0 1-1,0 0 0,-1 0 0,1 0 0,-1 0 0,0 0 0,0 0 0,0 1 0,0-1 1,0 1-1,-1-1 0,-4-3 0,2 2-47,-1 1 1,1 0-1,-1 1 0,1-1 1,-1 1-1,0 0 0,0 0 1,0 1-1,0-1 0,0 2 1,0-1-1,-1 0 0,1 1 1,0 1-1,-8 0 0,12-1 31,-1 0-1,0 1 0,0-1 1,0 1-1,0 0 0,1 0 0,-4 1 1,5-1 25,1-1 1,0 1 0,-1-1-1,1 0 1,-1 1 0,1-1-1,0 1 1,-1-1 0,1 1-1,0 0 1,-1-1 0,1 1-1,0-1 1,0 1 0,-1-1-1,1 1 1,0 0 0,0-1-1,0 1 1,0-1 0,0 1-1,0 0 1,0-1 0,0 1-1,0 0 1,0-1 0,1 1-1,-1-1 1,0 1 0,0 0-1,0-1 1,1 1 0,-1-1-1,0 1 1,1-1 0,-1 1-1,0-1 1,1 1 0,-1-1-1,1 1 1,2 2 6,-1 0-1,1-1 1,0 1-1,0-1 1,0 1-1,0-1 1,0 0-1,0 0 1,1 0-1,-1-1 1,1 1 0,6 1-1,3 1 90,1-1 0,15 1 0,9-1 66,0-1 0,0-2-1,45-7 1,-73 6-116,0-1 1,0-1 0,0 0-1,0 0 1,0-1-1,-1 0 1,1 0-1,-1-1 1,0 0-1,0-1 1,-1 0-1,13-12 1,-10 7-12,-1 0 0,1-1-1,-2 0 1,0 0 0,0-1 0,-1-1 0,10-24 0,19-46-128,-33 78-45,-4 4 69,0 0 109,-24 8-47,20-6 15,0 1 1,0 0 0,0 0 0,0 0 0,0 1 0,1-1-1,-1 1 1,0 0 0,1 0 0,0 0 0,-1 0-1,-4 5 1,-3 3-65,-1 1 0,-10 12 0,15-13 22,-1 0-1,1 1 0,1 0 0,0 0 1,0 0-1,1 1 0,1 0 0,0 0 1,0 0-1,2 0 0,-1 1 0,0 17 1,3-23 65,1 0 1,0 0 0,0 0-1,1-1 1,0 1 0,0 0-1,0-1 1,1 0-1,0 1 1,0-1 0,1-1-1,-1 1 1,8 8 0,-9-11 16,0 0 1,1-1-1,0 1 1,-1-1 0,1 1-1,0-1 1,0 0-1,0 0 1,0 0 0,1 0-1,-1-1 1,0 1-1,1-1 1,-1 0 0,1 0-1,-1 0 1,1-1-1,0 1 1,-1-1-1,1 0 1,0 0 0,-1 0-1,1 0 1,0 0-1,-1-1 1,5-1 0,28-12 85,0-2 1,52-30-1,16-24 32,-63 40-288,-36 27 119,-2 0-22,0 1 0,0-1 0,0 1 0,0 0 0,1 0 0,-1 1 0,1-1 0,0 1 0,-1 0 0,1 0 0,7-2 0,-10 4 13,0-1 0,0 1 0,-1-1 0,1 1-1,0 0 1,0-1 0,0 1 0,0 0 0,-1 0-1,1-1 1,0 1 0,-1 0 0,1 0 0,0 0 0,-1 0-1,1 2 1,8 15 49,-8-14-46,0 0 0,0 0-1,0 1 1,0-1-1,-1 0 1,0 0 0,0 1-1,0-1 1,0 0-1,-1 1 1,1-1 0,-1 0-1,0 0 1,-1 0 0,1 0-1,-1 0 1,-2 5-1,-3 4 62,-1-1 0,-1-1-1,-16 19 1,15-19 91,7-7-98,-1 0-1,0 0 0,1-1 1,-1 1-1,-1-1 1,1 0-1,0-1 0,-1 1 1,1-1-1,-1 0 1,0 0-1,0 0 0,0 0 1,0-1-1,-9 1 0,10-1-35,0-1-1,0-1 0,0 1 1,0-1-1,1 1 0,-1-1 1,0 0-1,0 0 0,1-1 0,-1 1 1,1-1-1,-1 0 0,1 0 1,0 0-1,-1 0 0,1 0 0,0-1 1,0 1-1,1-1 0,-1 0 1,1 0-1,-4-5 0,4 7-15,-1-1-1,-3-10-74,7 9-113,6 4 53,11 3-19,-12-2 127,24 5 92,1-1 0,-1-2 0,1-1 0,-1-1 0,1-2 0,0-1 0,-1-1 0,40-8 1,-54 5-56,0 0 0,-1-1 1,1-1-1,-1 0 1,0-1-1,-1-1 1,0 0-1,0-1 1,-1 0-1,0-1 0,19-22 1,-27 28-8,1-1-1,-1 1 1,1 1 0,0-1-1,0 1 1,0 0 0,8-3-1,-14 7 5,1 0 0,-1-1 0,1 1 0,0 0 0,-1 0 0,1 0 0,0 0 0,-1 0-1,1 0 1,-1 0 0,1 0 0,0 0 0,-1 0 0,1 0 0,0 0 0,-1 0 0,1 1 0,-1-1 0,1 0-1,0 0 1,-1 1 0,1-1 0,-1 0 0,1 1 0,-1-1 0,1 1 0,-1-1 0,1 1 0,-1-1 0,0 1-1,1-1 1,-1 1 0,1-1 0,-1 1 0,0 0 0,1 1 1,0 0 1,0 0-1,0 0 0,0 0 1,-1 1-1,1-1 0,-1 0 1,1 0-1,-1 3 0,-1 9 22,-1 1-1,0-1 1,-1 0 0,-5 15-1,-2 13 11,8-34-36,1 0 429,9-14 259,5-7-638,1 0 0,1 0 0,-1 2 1,2-1-1,0 2 0,30-15 0,-38 22-46,1-2-109,1 1-1,0 1 1,0-1-1,20-2 1,-27 5 98,-1 1 1,0 0 0,0 0-1,1 0 1,-1 0 0,0 0-1,1 1 1,-1-1 0,0 1-1,0-1 1,1 1 0,-1 0-1,0 0 1,0 0 0,0 0-1,0 0 1,0 0 0,0 1-1,0-1 1,-1 1 0,1-1-1,0 1 1,-1 0 0,1 0-1,-1 0 1,0-1 0,1 1-1,1 4 1,2 8 65,0 0 1,3 14-1,5 17 86,4-7 323,-15-35-445,0 1 0,0-1-1,1 1 1,-1-1 0,1 0 0,-1 0-1,1 0 1,5 3 0,-2-4-786</inkml:trace>
</inkml:ink>
</file>

<file path=ppt/ink/ink1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28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5216,'5'-9'646,"12"-14"1060,-12 18-1222,0 0 1,1 0-1,0 0 0,0 1 1,9-5-1,-12 7-140,1 0 0,0 0 0,-1 1-1,1-1 1,0 1 0,0 0 0,0 0 0,0 0-1,1 0 1,-1 1 0,0 0 0,7 0 0,-10 0-267,-1 0 1,0 0 0,1 0 0,-1 1 0,1-1 0,-1 0 0,1 0 0,-1 0 0,1 1 0,-1-1 0,1 0-1,-1 1 1,0-1 0,1 0 0,-1 1 0,0-1 0,1 1 0,-1-1 0,0 0 0,0 1 0,1-1 0,-1 1-1,0-1 1,0 1 0,0-1 0,1 1 0,-1-1 0,0 1 0,0-1 0,0 1 0,0-1 0,0 1-1,0-1 1,0 1 0,0-1 0,0 1 0,0-1 0,-1 2 0,-7 20 1444,7-20-1373,-16 34 1109,-19 47-671,23-51-652,6-17-141,1 0 0,1 1-1,0 0 1,1-1-1,1 2 1,-3 23 0,8-30-2866,6-3 875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59.1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369 120 7712,'0'0'3520,"40"8"-3072,-13-8 1792,1 0-1312,30-8 192,5 1-672,22-6-225,0 10-127,-4-5-96,-13 4 32,-15-4 32,-11 8-32,-10-8-2495,-11 8 1375,-21-9-4032</inkml:trace>
  <inkml:trace contextRef="#ctx0" brushRef="#br0" timeOffset="1">108 0 6464,'-81'5'2944,"59"-5"-2560,17 0 864,10 0-768,12-5-192,11 5-192</inkml:trace>
</inkml:ink>
</file>

<file path=ppt/ink/ink1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32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44 3648,'5'-4'1023,"0"0"0,0 0 0,10-5 0,-11 8-345,-1-1-1,0 0 1,0 0 0,-1 0 0,1 0-1,0 0 1,-1-1 0,4-3 0,-6 14 2880,-8 46-2861,-11 32 61,-3 0-1,-61 146 0,62-190-553,-6 14-30,24-50-122,1 1 0,0-1 0,0 1 0,1-1 0,-1 1 0,1 11 0,1-16 3,0 0 1,0 0-1,0 0 1,0 0-1,1 0 1,-1 0-1,1 0 1,-1 0-1,1-1 1,0 1 0,0 0-1,0 0 1,0-1-1,0 1 1,0 0-1,0-1 1,2 3-1,0-2 8,-1-1-1,0 1 1,1 0-1,-1-1 0,1 0 1,0 0-1,-1 1 1,1-1-1,0-1 1,5 2-1,4-1 48,1 0-1,-1 0 0,1-2 1,17-1-1,-27 1-108,17-1-34,-1 0 0,0-2 0,33-10 0,-43 10-1953,1 0 0,14-9 0,-20 11 1182,-3 1 468,-1 1 0,1 0 0,0-1 0,-1 1-1,1 0 1,-1-1 0,1 1 0,-1-1 0,1 1 0,-1-1 0,1 1 0,-1-1 0,1 0 0,-1 1 0,0-1 0,1 1 0,-1-2 0,4-3-2608</inkml:trace>
</inkml:ink>
</file>

<file path=ppt/ink/ink1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32.5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 8896,'-8'-17'4032,"25"14"-3520,-7-2 1344,8 10-1120,8-5 895,6 3-927,0 1-224,4 1-320,-1-2-192,2 2 0,-3-5 160,-2 0-64,5-5-1216,-1 5 608</inkml:trace>
</inkml:ink>
</file>

<file path=ppt/ink/ink1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4:35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152 430 2976,'1'-3'449,"1"0"0,-1 1 0,0-1 0,1 1 0,0 0 0,-1-1 0,1 1 0,0 0 0,0 0 0,0 0 0,1 0 0,-1 1 0,0-1 0,1 1 0,4-3 0,-5 3 132,1 0 1525,-4 8-1364,-7 7-188,0-1 0,0 1-1,-1-2 1,-1 1 0,-22 22 0,-9 11 219,31-33-591,0-2-16,1 1-1,1-1 0,0 1 0,0 1 0,-9 22 0,16-34-133,1 1 0,-1-1-1,0 1 1,1-1 0,0 1-1,-1-1 1,1 1 0,0-1-1,0 1 1,0-1 0,0 1 0,0-1-1,0 1 1,0-1 0,1 1-1,-1-1 1,1 1 0,-1-1 0,1 1-1,-1-1 1,1 1 0,1 1-1,-1-2 25,0 0 0,1 0 1,-1 0-1,1 0 0,-1-1 0,1 1 0,-1 0 0,1 0 0,0-1 0,-1 1 0,1-1 0,0 0 0,-1 1 0,1-1 0,0 0 0,2 0 0,7 0 132,0-1 1,0-1-1,0 0 1,17-5-1,-9 0-196,-1 0 0,0-1-1,0-1 1,0-1 0,-2 0 0,1-1-1,-1-1 1,-1-1 0,0 0 0,17-19-1,-27 26-34,4-3-630,-6 11 346,-2 7 218,-1-5 113,0 6 6,0 0 1,1 0-1,3 16 1,-3-22 6,0-1 1,0 1-1,0-1 0,1 1 1,0-1-1,0 0 0,0 0 0,0 0 1,0 0-1,0 0 0,1 0 1,-1-1-1,6 5 0,-5-5 51,0 1-1,1-1 1,-1 0-1,1 0 1,0 0-1,-1 0 1,1-1-1,0 1 1,0-1-1,0 0 1,0 0-1,0 0 1,0-1-1,0 0 1,7 0-1,-8 0-34,-1-1 0,1 1 0,0-1-1,0 0 1,-1 0 0,1 0 0,-1 0-1,1-1 1,-1 1 0,1-1 0,-1 0 0,0 1-1,0-1 1,0 0 0,0 0 0,0 0 0,0-1-1,0 1 1,-1 0 0,1-1 0,-1 1-1,0-1 1,2-3 0,0-2-43,0 0 0,0 1-1,-1-1 1,0 0 0,-1 0 0,1-1-1,-1 1 1,-1 0 0,0 0 0,0 0 0,-2-15-1,0 11-11,2 10 9,0 1 1,0-1 0,0 1 0,0-1 0,0 1 0,-1 0-1,1-1 1,-1 1 0,1 0 0,-1-1 0,1 1 0,-1 0 0,0-1-1,1 1 1,-1 0 0,-1-1 0,-16-19 92,18 21-86,0 0 1,0 0-1,0 0 1,0 0-1,0-1 0,0 1 1,0 0-1,0 0 0,0 0 1,0 0-1,0-1 1,0 1-1,0 0 0,0 0 1,0 0-1,0 0 1,0 0-1,0 0 0,1-1 1,-1 1-1,0 0 0,0 0 1,0 0-1,0 0 1,0 0-1,0 0 0,1 0 1,-1 0-1,0 0 0,0-1 1,0 1-1,0 0 1,0 0-1,1 0 0,-1 0 1,0 0-1,0 0 1,0 0-1,0 0 0,1 0 1,-1 0-1,0 0 0,0 0 1,0 0-1,1 1 1,16-3-87,21 4-65,90 7 97,-38-3 64,95 18-1,-180-23 10,-1 0-7,0 0 0,0-1-1,-1 1 1,1 1 0,0-1 0,4 3-1,-7-4-3,-1 1 0,1-1 0,-1 0 0,1 1-1,-1-1 1,0 0 0,1 1 0,-1-1 0,0 1-1,1-1 1,-1 1 0,0-1 0,0 0 0,0 1 0,1-1-1,-1 1 1,0 0 0,0-1 0,0 1 0,0 0 0,0 0 4,0 0 0,0 0 0,-1 0 0,1 0 0,0 1 0,-1-1 0,1 0 0,-1 0 0,1 0 0,-1 0 0,1 0 0,-1 0 0,-1 1 0,-10 11 60,-25 23 0,8-9 10,25-24-68,0 1-1,0 0 1,1 0-1,0 0 1,0 1-1,0-1 1,-3 7-1,6-10 5,-1 1 0,1 0 0,0-1 0,-1 1 0,1 0-1,0 0 1,0-1 0,0 1 0,0 0 0,0 0 0,0-1-1,1 1 1,-1 0 0,0-1 0,1 1 0,0 0 0,-1-1-1,1 1 1,0 0 0,0-1 0,0 1 0,0-1 0,0 0-1,0 1 1,2 1 0,1 0 40,-1 0 0,1 0 1,-1 0-1,1 0 0,0-1 0,0 0 0,0 0 1,0 0-1,1 0 0,-1-1 0,0 1 1,1-1-1,-1 0 0,8 0 0,3 0 176,1-1 1,-1 0-1,16-3 0,-29 3-200,0-1 0,0 1-1,0 0 1,0-1 0,0 0 0,0 1 0,0-1 0,0 0-1,0 0 1,0 0 0,0 0 0,0-1 0,-1 1-1,1 0 1,0-1 0,-1 1 0,1-1 0,1-3 0,-1 2-21,0 0 1,-1 0 0,1-1 0,-1 1 0,0 0 0,0-1 0,0 1 0,-1-1 0,1 1-1,-1-7 1,0 1-8,-1 0 0,0 1 0,0-1-1,-1 1 1,0-1 0,-1 1 0,1 0 0,-2 0-1,-5-11 1,5 11-7,0 0-30,-1 0 0,0 1 0,-1-1 0,0 1-1,0 0 1,0 0 0,-8-5 0,6 5 11,8 7 7,8 2-5,27 0 63,-24-1-29,0 0 0,15-2 0,-20 0 2,0 0-1,-1 0 0,1 0 1,-1-1-1,1 0 1,-1 0-1,0-1 0,7-3 1,2-4 79,18-16 0,11-7-13,60-38 18,-96 65 152,-5 5-222,-1 0 1,0-1 0,0 1 0,0 0 0,1 0 0,-1 0-1,1 0 1,-1 0 0,1 1 0,-1-1 0,1 0-1,-1 1 1,1-1 0,0 1 0,-1-1 0,1 1 0,0 0-1,2 0 1,44 5-69,-39-2 40,-1 0 1,1 1-1,-1 0 1,0 0-1,-1 1 1,1 0-1,10 9 1,46 47-73,-54-51 70,0 1 0,-1 0 0,0 0 0,-1 0-1,-1 1 1,0 1 0,0-1 0,5 16 0,-11-23 17,0 0 0,0 0 1,0 0-1,-1 0 0,0 0 0,0 0 1,0 0-1,-1 0 0,1 0 1,-3 6-1,-2 6-8,-11 26 0,4-11-1,11-31 11,1-1 1,0 1 0,0-1-1,0 1 1,0-1-1,0 0 1,0 1 0,-1-1-1,1 1 1,0-1-1,0 1 1,0-1 0,0 0-1,0 1 1,1-1-1,-1 1 1,0-1 0,0 1-1,0-1 1,0 0-1,0 1 1,1-1 0,-1 1-1,0-1 1,0 0-1,0 1 1,1-1 0,-1 0-1,1 1 1,0 0 6,0-1 1,0 1 0,0-1 0,0 0-1,0 0 1,0 1 0,0-1 0,0 0-1,0 0 1,0 0 0,0 0 0,1 0-1,30-7 152,-31 6-178,8-1 36,0-2-1,0 1 1,0-1 0,0 0-1,-1-1 1,0 0-1,0 0 1,0-1-1,0 0 1,-1-1 0,0 1-1,9-13 1,-3-1-31,-1 0 0,-1 0 0,-1-1 0,8-26 0,-12 33-1,64-173 0,-36 100-21,-20 55-14,-2-1 1,-1 0-1,12-60 0,-22 92 10,-1-1-1,0 1 0,0-1 1,0 1-1,0-1 0,0 1 1,0-1-1,-1 1 0,1 0 1,0-1-1,-2-2 1,2 4 15,0 0 0,0 0 1,0-1-1,0 1 1,0 0-1,-1 0 1,1 0-1,0 0 1,0 0-1,0-1 1,0 1-1,-1 0 1,1 0-1,0 0 1,0 0-1,-1 0 0,1 0 1,0 0-1,0 0 1,0-1-1,-1 1 1,1 0-1,0 0 1,0 0-1,-1 0 1,1 0-1,0 0 1,-10 7-281,3 2 239,0 1-1,0 0 1,1 0 0,1 0-1,-1 1 1,-6 22 0,-17 70 26,-24 195 424,34-177-334,17-81 86,3-33-117,-1-1 0,0 0 0,0 0 0,-1 0 0,0 0 0,0 0 0,0-1 0,-1 1 0,-2 7 0,10-20 1165,8-15-1182,7-16-36,1 2 0,2 0 1,48-54-1,-56 71-32,0 1 1,1 1-1,1 1 1,1 0-1,0 2 0,1 0 1,24-13-1,-40 25 38,1 0 1,0 1 0,-1-1-1,1 1 1,0 0-1,0 0 1,0 1 0,0-1-1,0 1 1,0 0-1,-1 1 1,9 1 0,-11-2 7,1 1 1,-1-1 0,0 1 0,0 0 0,1 0-1,-1 0 1,0 0 0,0 0 0,0 0 0,0 0-1,0 1 1,-1-1 0,1 1 0,0 0 0,-1-1 0,1 1-1,-1 0 1,1 0 0,-1 0 0,0 0 0,0 0-1,0 0 1,0 0 0,0 1 0,0-1 0,-1 0 0,1 0-1,0 4 1,-1-1 6,0 0-1,0 0 0,0 0 1,0 0-1,-1 0 0,0 0 1,0 0-1,0-1 0,0 1 1,-1 0-1,0 0 0,-3 5 1,1-3 3,0-1 0,0 0 0,-1-1 0,0 1 0,0-1 0,0 0 0,-11 8 0,1-3 4,1-1 0,-2-1 1,1-1-1,-1 0 0,0 0 1,-26 5-1,22-8-10,-27 2 1,-3 0 86,49-6-90,1 0-1,0 0 1,-1 0-1,1 0 1,0 0-1,-1 0 1,1 0-1,0 0 1,-1 0 0,1 0-1,0 1 1,0-1-1,-1 0 1,1 0-1,0 0 1,-1 0-1,1 1 1,0-1-1,0 0 1,-1 0-1,1 1 1,0-1 0,0 0-1,0 0 1,-1 1-1,1-1 1,5 6-44,15 6 112,-18-11-50,45 18 479,93 27 0,-10-5-98,-48-16-635,-79-24-244</inkml:trace>
</inkml:ink>
</file>

<file path=ppt/ink/ink1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0.5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310 738 2720,'2'-3'269,"1"0"0,-1 0 0,1 1 0,0-1 0,0 1 0,0-1 0,0 1 0,6-4 0,10-6 2350,-18 11-2395,1-1 0,-1 1 1,0 0-1,0-1 1,0 1-1,0-1 0,0 1 1,0-1-1,0 0 0,0 1 1,1-4-1,-2 5-152,0-1 0,0 0-1,0 1 1,0-1 0,0 0 0,0 1-1,0-1 1,0 0 0,0 1 0,0-1-1,0 0 1,0 1 0,-1-1 0,1 0-1,0 1 1,0-1 0,-1 1-1,1-1 1,0 0 0,-1 1 0,1-1-1,-1 1 1,1-1 0,-1 1 0,1-1-1,-1 1 1,1 0 0,-1-1 0,1 1-1,-1 0 1,0-1 0,1 1 0,-1 0-1,1 0 1,-1-1 0,0 1 0,0 0-1,-4-1 6,0 0 0,0 0 0,0 1 0,0 0 0,0-1 0,0 2 0,0-1 0,0 1 0,0 0 0,0 0 0,1 0 0,-1 0 0,0 1 0,1 0 0,-6 3 0,1 0-46,-1 0-1,1 1 0,0 0 0,1 1 0,-16 14 1,8-1 11,0 0 0,2 1 0,0 0 0,-19 41 0,30-55-50,-11 21-132,-10 29-1,19-44 198,1 1 1,0 0-1,2-1 0,-3 22 1,5-30 54,0 0 0,0 1 0,0-1 0,1 0 0,0 0 0,2 7 1,-3-11-61,1 0 0,-1 1 0,1-1 1,-1 0-1,1 1 0,0-1 0,-1 0 1,1 0-1,0 1 0,0-1 0,0 0 1,0 0-1,0 0 0,0 0 1,0 0-1,0 0 0,0-1 0,1 1 1,-1 0-1,0-1 0,0 1 0,1 0 1,-1-1-1,0 0 0,3 1 0,-1-1 34,1 0-1,-1 0 1,0-1-1,1 1 0,-1-1 1,0 0-1,0 0 0,0 0 1,1 0-1,-1-1 0,0 1 1,-1-1-1,1 0 1,0 0-1,4-4 0,0-1-20,1 0 0,-1 0 0,-1-1 0,9-12 0,2-6 5,-1 0 1,-1 0-1,-1-2 0,-2 0 0,12-39 0,-17 41-6,0 4-15,-1-1 0,-1 0 0,-1 0 1,0-25-1,-4 47-58,0 0 0,0 0 1,0 0-1,0 0 1,0 0-1,0 0 0,0 0 1,-1 0-1,1 0 0,0 1 1,-1-1-1,1 0 0,-1 0 1,1 0-1,-1 0 0,-5 1-114,-1 9 22,-3 13 8,-11 29-1,-50 170-36,24-69 191,-39 152 371,78-271-12,-2 1-1,-25 56 1,35-90-402,0 1-1,0-1 1,0 0 0,0 1 0,-1-1 0,1 0-1,0 1 1,0-1 0,0 0 0,0 1 0,-1-1 0,1 0-1,0 0 1,0 1 0,-1-1 0,1 0 0,0 0-1,0 0 1,-1 1 0,1-1 0,0 0 0,-1 0 0,1 0-1,-1 0 1,-2-6 268,2-26 44,3 14-296,1-1-1,0 1 1,1 0-1,1 1 1,1-1-1,8-16 1,9-9-79,2 0 0,3 2 0,0 1 0,39-40 1,142-151-84,-187 205 125,113-125 59,-89 100-24,-19 21 288,37-34 0,-62 63-318,-1 0 0,0 0 0,1 0 0,-1 0 0,0-1 0,1 1 0,-1 0 0,0-1 0,0 1 0,0-1 0,-1 1 0,1-1 0,0 0 0,0 1 0,0-3 0,-8 20-370,0 7 364,0 0 1,2 1-1,-5 47 1,4 74 38,6-133 10,1 0 0,0 0 0,0-1 0,1 1 0,1 0 0,4 14 0,-6-24-35,0 0 0,0 0 0,-1 0 0,1-1 0,0 1 0,1 0 0,-1 0 0,0-1 0,0 1 0,1-1 0,-1 1 0,1-1 0,0 0 0,-1 1 0,1-1 0,0 0 0,0 0 0,-1 0 0,1 0 0,0 0 0,0-1 0,0 1 0,0-1 0,0 1 0,0-1 0,0 0 0,0 0 0,0 0 0,1 0 0,-1 0 0,3 0 0,6-3 7,-1 1 0,1-1-1,-1-1 1,0 0 0,19-10 0,48-35-13,-65 40 3,250-188 542,-258 194-550,-1 1-8,-1-1 0,1 1 0,0-1-1,-1 1 1,1-1 0,-1 0 0,0 0-1,0 0 1,0 0 0,0 0 0,2-7-1,-4 10 7,0 0 0,0 0 0,1-1 0,-1 1-1,0 0 1,0 0 0,0 0 0,0-1 0,0 1 0,0 0-1,0 0 1,0 0 0,0-1 0,0 1 0,0 0 0,0 0-1,0 0 1,0-1 0,0 1 0,0 0 0,0 0-1,0 0 1,0-1 0,0 1 0,0 0 0,-1 0 0,1 0-1,0 0 1,0-1 0,0 1 0,0 0 0,0 0 0,0 0-1,-1 0 1,1-1 0,0 1 0,0 0 0,0 0 0,0 0-1,-1 0 1,1 0 0,0 0 0,0 0 0,0 0-1,-1 0 1,1 0 0,0 0 0,-14 4-119,-14 14-41,14-7 125,1 0 0,0 0-1,1 1 1,0 1 0,1 0 0,0 1-1,1 0 1,0 1 0,2 0 0,-1 0 0,-9 28-1,16-39 49,1 0 0,0 1-1,0-1 1,0 0 0,1 0-1,0 0 1,-1 0 0,2 1-1,-1-1 1,0 0-1,1 0 1,0 0 0,0 0-1,0 1 1,0-1 0,4 7-1,-4-9 11,1 1 0,0 0-1,0 0 1,1-1 0,-1 0 0,0 1-1,1-1 1,-1 0 0,1 0-1,0 0 1,0 0 0,0-1-1,0 1 1,0-1 0,0 0 0,0 0-1,0 0 1,0 0 0,1 0-1,-1-1 1,7 1 0,-3-1 19,0-1 1,0 1-1,1-1 1,-1-1-1,0 0 1,0 0-1,-1 0 1,1 0-1,0-1 1,-1 0-1,1-1 1,-1 0-1,0 0 1,0 0-1,9-9 1,-4 3-3,-1-1 0,0 0-1,-1-1 1,0 1 0,0-2 0,12-25 0,-15 24-25,-1 0-1,-1-1 1,0 0 0,-1 1-1,-1-1 1,0-1-1,-1 1 1,-1 0-1,0 0 1,-1 0-1,-3-16 1,3 29-31,1-1 0,-1 1 1,0-1-1,0 1 0,0 0 0,-1-1 1,1 1-1,0 0 0,-1 0 1,1 0-1,-1 0 0,0 0 0,0 0 1,0 1-1,0-1 0,0 1 0,0-1 1,0 1-1,-1 0 0,1-1 0,0 1 1,-1 0-1,1 1 0,-1-1 0,1 0 1,-1 1-1,1-1 0,-1 1 0,1 0 1,-1 0-1,-4 0 0,3 0-6,0 1 0,-1-1-1,1 1 1,0 0 0,0 0 0,1 0-1,-1 0 1,0 1 0,0-1-1,1 1 1,-1 0 0,1 0 0,-1 1-1,1-1 1,0 1 0,0 0-1,0-1 1,0 1 0,0 0 0,-2 5-1,4-6 34,-1 1 0,1 0-1,0-1 1,0 1 0,0 0 0,0 0-1,1 0 1,-1 0 0,1 0 0,0 0-1,0 0 1,0 0 0,0 0-1,0 0 1,1 0 0,-1 0 0,1 0-1,0-1 1,0 1 0,0 0-1,0 0 1,0-1 0,0 1 0,1 0-1,0-1 1,-1 1 0,1-1 0,0 0-1,0 0 1,0 1 0,4 1-1,-2 0 12,0-1-1,1 0 0,-1 0 1,1 0-1,-1-1 0,1 1 0,0-1 1,0 0-1,0-1 0,0 1 0,0-1 1,1 0-1,-1 0 0,0-1 0,1 1 1,-1-1-1,6-1 0,-2-1 28,1 0-1,-1 0 0,0-1 0,0-1 0,14-7 1,41-29 62,-42 25-141,26-12 1,-38 22 15,123-55 178,-132 59-175,0 1 1,0-1-1,0 1 1,0-1-1,0 1 1,0 0-1,0 0 0,0-1 1,0 1-1,0 0 1,0 0-1,0 0 1,0 0-1,0 0 0,0 0 1,0 1-1,0-1 1,0 0-1,2 1 1,-3 0 6,0-1 0,1 1 0,-1-1 0,0 1 0,0 0 0,0-1 0,0 1 0,1 0 0,-1-1 0,0 1 0,0 0 0,0-1 0,0 1 0,0 0 1,-1-1-1,1 1 0,0 0 0,0-1 0,0 1 0,-1 0 0,1-1 0,0 1 0,0 0 0,-1-1 0,1 1 0,-1 0 0,-14 29-1,2 0 0,1 1-1,2 1 1,0 0-1,3 0 1,-7 59 0,13-87 35,1 1 1,0-1 0,0 0-1,1 1 1,0 5 0,0-9-12,-1 0 0,0 1 0,1-1 0,-1 0 1,0 0-1,1 0 0,-1 0 0,1 0 0,0 0 0,-1 0 1,1 0-1,0 0 0,0 0 0,-1-1 0,1 1 0,0 0 1,0 0-1,0-1 0,0 1 0,0-1 0,0 1 0,0-1 1,0 1-1,0-1 0,0 1 0,2-1 0,1 1 16,0-1 1,0 0-1,0-1 0,0 1 0,0 0 0,0-1 0,0 0 0,-1 0 1,1 0-1,0-1 0,0 1 0,3-3 0,6-3 112,21-16-1,-33 22-133,49-38 138,60-63 0,30-24-316,-139 125 150,0 0 0,0 1 1,-1-1-1,1 0 0,0 1 1,0-1-1,0 1 0,0-1 0,0 1 1,0 0-1,0 0 0,1-1 0,-1 1 1,0 0-1,2 0 0,-3 0 12,1 0 0,-1 1 0,1-1 0,-1 0 0,1 1 0,-1-1 0,1 0 0,-1 1 0,1-1 1,-1 1-1,1-1 0,-1 1 0,0-1 0,1 1 0,-1-1 0,0 1 0,1 0 0,-1-1 0,0 1 0,0-1 0,0 1 0,1 0 0,-1-1 0,0 1 0,0-1 0,0 1 0,0 0 0,0-1 0,0 1 0,0 0 0,-1 0 0,-4 94 40,2-48 66,-4 26-146,-2 26 305,13-70 98,14-57 1,13-29-187,-20 34-132,0 2 0,17-23 0,-13 24-125,0 1 1,2 1 0,0 1-1,1 0 1,20-15 0,-37 32 79,0-1 0,0 0 0,0 0 0,0 1 1,0-1-1,0 0 0,1 1 0,-1-1 0,0 1 1,0 0-1,0-1 0,1 1 0,-1 0 0,0 0 1,0 0-1,0-1 0,1 1 0,-1 1 1,0-1-1,0 0 0,1 0 0,-1 0 0,1 1 1,-1 0-1,0 0 0,0-1 1,0 1-1,0 0 1,0 0-1,0 0 1,0 0-1,-1 0 1,1 0-1,0 0 0,-1 0 1,1 1-1,-1-1 1,1 0-1,-1 0 1,0 1-1,1-1 0,-1 0 1,0 0-1,0 1 1,0 1-1,1 7 6,-2 0-1,1 1 1,-1-1-1,0 0 1,-4 10-1,-16 52 54,4-20 20,14-41-69,-3 10 249,6-21-250,0 0 1,0 0-1,0 0 0,0 0 1,0 0-1,-1 1 1,1-1-1,0 0 1,0 0-1,0 0 0,0 0 1,0 0-1,0 0 1,0 0-1,0 0 1,0 0-1,0 0 0,0 0 1,0 1-1,0-1 1,0 0-1,0 0 0,0 0 1,1 0-1,-1 0 1,0 0-1,0 0 1,0 0-1,0 0 0,0 0 1,0 0-1,0 0 1,0 1-1,0-1 1,0 0-1,0 0 0,0 0 1,0 0-1,0 0 1,0 0-1,0 0 0,1 0 1,-1 0-1,0 0 1,0 0-1,0 0 1,0 0-1,0 0 0,0 0 1,0 0-1,0 0 1,0 0-1,8-7 172,0-3-149,91-104 39,-78 93-143,0 1 1,1 1 0,30-20 0,-49 37 57,0 0 1,0 0 0,1 1 0,-1-1 0,0 1 0,1-1-1,-1 1 1,6-1 0,-7 2 10,-1 0 0,0 0 0,0 0 0,0 0 0,1 0 0,-1 1 0,0-1 0,0 0 0,0 1 0,0-1 0,0 0 0,0 1 0,0 0 0,0-1 0,0 1 0,0 0 0,0-1 0,0 1 0,0 0 0,0 0 0,0 0 0,-1-1 0,1 1 0,0 0 0,-1 0 0,1 0 0,0 0 0,-1 1 0,1 0 0,2 6 0,-1 0 1,0 1-1,0-1 1,-1 1-1,0-1 1,0 15-1,0-1 21,0 1-13,-1-7 26,1-1 1,4 20-1,-4-31-20,0 0 0,1 0 0,-1 0 0,1 0 0,-1 0 0,1 0-1,1 0 1,-1 0 0,0-1 0,1 1 0,0-1 0,5 6 0,-6-7-1,1-1 1,-1 1-1,1-1 1,-1 1-1,1-1 1,-1 0 0,1 0-1,0 0 1,0-1-1,-1 1 1,1 0 0,0-1-1,0 0 1,0 0-1,0 0 1,0 0 0,-1 0-1,1 0 1,0-1-1,4-1 1,2 0 13,-1-1 1,1-1 0,-1 1-1,0-1 1,10-7 0,88-66 34,-16 11-176,101-44 342,-132 79-171,-52 27-50,0 0 0,-1 0-1,0 0 1,8-8 0,-13 12 0,-1 0 0,0 0-1,0 0 1,0-1 0,1 1-1,-1 0 1,0 0 0,0 0-1,0-1 1,0 1 0,1 0-1,-1-1 1,0 1 0,0 0-1,0 0 1,0-1 0,0 1-1,0 0 1,0 0 0,0-1-1,0 1 1,0 0 0,0-1 0,0 1-1,0 0 1,0-1 0,0 1-1,0 0 1,0 0 0,0-1-1,0 1 1,-1 0 0,1 0-1,0-1 1,0 1 0,0 0-1,0 0 1,-1-1 0,1 1-1,0 0 1,0 0 0,0 0-1,-1-1 1,1 1 0,0 0-1,0 0 1,-1 0 0,1 0-1,0 0 1,-1 0 0,1 0-1,0-1 1,0 1 0,-1 0 0,1 0-1,0 0 1,-1 0 0,1 0-1,0 0 1,0 0 0,-1 1-1,-4-2-28,-1 1-1,1 1 1,0-1 0,0 1-1,-1 0 1,1 0-1,0 0 1,-9 4 0,-4 2 23,1 1 0,-1 0 1,1 2-1,1 0 1,-1 1-1,2 0 1,0 1-1,0 1 1,-19 22-1,2 4 10,2 0 0,-39 67 0,60-90-2,0 1 0,-10 23 0,16-32 0,1 0 0,0 0 0,0 0 0,1 0 0,0 0 0,0 1 0,1 13 0,0-20 3,0 1-1,1-1 0,-1 1 1,1-1-1,-1 0 1,1 1-1,0-1 0,1 4 1,-1-5 0,-1 0 1,1-1-1,0 1 1,-1 0-1,1-1 0,-1 1 1,1 0-1,0-1 1,0 1-1,-1-1 1,1 0-1,0 1 0,0-1 1,-1 1-1,1-1 1,0 0-1,0 0 1,0 1-1,0-1 1,0 0-1,0 0 0,-1 0 1,1 0-1,0 0 1,0 0-1,0 0 1,0 0-1,0-1 0,0 1 1,0-1-1,6-1 33,0 0 0,0-1-1,0-1 1,0 1 0,-1-1-1,0 0 1,0 0 0,8-8-1,47-49 79,-34 32-79,167-188 183,-171 188-206,0-1 1,-3-1-1,0-1 0,-2 0 0,-1-2 0,18-53 1,-6 4-65,-5-1 0,23-138 1,-45 208 20,0 6 4,-1 1 0,0-1 0,0 0 1,-1 1-1,0-1 0,0 1 0,-3-14 1,-7 3-176,10 17 195,0 1-1,-1-1 1,1 1 0,-1-1-1,1 1 1,-1-1 0,1 1-1,-1-1 1,1 1 0,-1 0-1,0-1 1,1 1 0,-1 0-1,0-1 1,1 1 0,-1 0-1,0 0 1,1 0 0,-1 0-1,0 0 1,1 0 0,-1 0-1,0 0 1,1 0 0,-1 0 0,0 0-1,1 0 1,-1 0 0,-1 1-1,-2 1-16,1 0-1,-1 0 0,1 1 0,0 0 1,0 0-1,0-1 0,-5 8 0,-22 34-91,-2 13-20,-44 119 0,68-153 177,1 1 1,1-1-1,2 1 1,0 0 0,1 0-1,2 0 1,0 0 0,5 40-1,-1-45-303,0 0 0,1 0 1,1 0-1,1 0 0,0-1 0,2 0 0,0-1 0,0 1 0,2-2 0,0 1 1,15 16-1,-16-23-1162,0-1 0,12 11 0,20 12-1589</inkml:trace>
</inkml:ink>
</file>

<file path=ppt/ink/ink1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2.7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1090 2976,'0'0'71,"-1"0"1,1 0 0,0 0-1,-1 0 1,1 0-1,-1 1 1,1-1-1,0 0 1,-1 0 0,1 0-1,0 0 1,-1 1-1,1-1 1,0 0-1,0 0 1,-1 0 0,1 1-1,0-1 1,-1 0-1,1 1 1,0-1-1,0 0 1,0 1-1,-1-1 1,1 0 0,0 1-1,0-1 1,-3 14 1725,0-1-340,1-7-148,2-6-1244,0 1-1,0-1 0,0 0 1,0 0-1,0 0 0,0 0 1,0 1-1,0-1 0,-1 0 1,1 0-1,0 0 0,0 0 1,1 1-1,-1-1 0,0 0 1,0 0-1,0 0 0,0 0 1,0 1-1,0-1 0,0 0 1,0 0-1,0 0 0,0 0 0,0 0 1,0 1-1,0-1 0,1 0 1,-1 0-1,0 0 0,0 0 1,0 0-1,0 0 0,0 1 1,1-1-1,-1 0 0,0 0 1,0 0-1,0 0 0,0 0 1,1 0-1,5-12 2507,12-16-1610,-1-1 1,23-57 0,-19 35-333,3 1 0,51-82 1,-35 69 34,13-18 117,-50 77-737,6-7-240,-5 11 33,-1 8 25,-1 8 81,-1 1 0,-1 0 0,-3 25 0,1-3 55,-1 30 130,-3 0 0,-3-1 0,-34 127 0,41-188-56,1-2 14,0 1 0,-1-1 0,0 0 0,0 0 0,0 1 0,-1-2 1,0 1-1,0 0 0,0 0 0,-7 7 0,10-12-70,-1 1 1,0 0-1,0-1 1,0 1-1,1-1 1,-1 1-1,0-1 1,0 1-1,0-1 1,0 1-1,0-1 1,0 0-1,0 0 1,0 1-1,0-1 1,0 0-1,0 0 1,0 0-1,0 0 1,0 0-1,0 0 1,0-1-1,0 1 1,0 0-1,0 0 0,0-1 1,0 1-1,0-1 1,-1 0-1,0 0 13,0-1 0,0 0-1,0 0 1,0 0 0,0 0-1,0 0 1,0 0-1,-2-5 1,-4-8-53,1 0-1,0 0 1,2 0-1,0-1 1,0 0 0,-3-27-1,5 34-62,3 9 83,0-1-1,0 1 1,0 0-1,0 0 1,0 0-1,0 0 1,-1 0-1,1-1 1,0 1-1,0 0 1,0 0-1,0 0 1,0 0-1,0-1 1,0 1-1,0 0 1,0 0-1,0 0 1,0-1 0,0 1-1,0 0 1,0 0-1,0 0 1,0-1-1,0 1 1,0 0-1,0 0 1,0 0-1,0-1 1,0 1-1,0 0 1,0 0-1,0 0 1,0 0-1,1-1 1,-1 1-1,0 0 1,0 0-1,0 0 1,0 0-1,0 0 1,0-1-1,1 1 1,-1 0-1,0 0 1,1 0-6,-1 1 1,1-1-1,-1 0 0,0 1 0,1-1 1,-1 0-1,0 1 0,1-1 0,-1 1 1,0-1-1,1 1 0,-1-1 0,0 1 1,0-1-1,0 1 0,1-1 0,-1 1 1,0-1-1,0 1 0,0-1 0,0 1 1,0 0-1,1 4-123,1-2 134,0 1 1,0-1 0,0 0-1,0 0 1,0 0-1,0 0 1,1-1 0,0 1-1,-1-1 1,1 1 0,0-1-1,0 0 1,0 0 0,0 0-1,1-1 1,-1 1-1,1-1 1,-1 1 0,1-1-1,-1 0 1,5 0 0,0 0 33,0 0 1,1 0 0,-1-1-1,1 0 1,-1-1 0,1 0 0,-1 0-1,14-4 1,9-5 11,0-1 0,0-2 0,-1-1 0,-1-2 1,48-32-1,-14 0 171,72-70 1,-101 85-240,-1-1-1,-1-2 1,-2-1 0,-2-1-1,45-80 1,16-70 179,-71 146-113,-17 41-45,19-41 57,-3 0 1,0-1-1,13-63 0,-29 102-79,0 0-9,0-1-1,-1 0 1,1 1-1,-1-8 1,0 12 14,0-1 1,0 1-1,0-1 0,0 0 1,0 1-1,0-1 0,0 1 1,0-1-1,-1 1 0,1-1 1,0 1-1,0-1 1,-1 0-1,1 1 0,0-1 1,-1 1-1,1 0 0,0-1 1,-1 1-1,1-1 0,-1 1 1,1-1-1,0 1 0,-1 0 1,1-1-1,-1 1 1,0 0-1,1 0 0,-1-1 1,1 1-1,-1 0 0,1 0 1,-1 0-1,1 0 0,-1 0 1,0 0-1,1 0 0,-1 0 1,1 0-1,-1 0 1,0 0-1,1 0 0,-1 0 1,0 0-1,-3 2-12,-1-1 0,1 1-1,0 0 1,0 0 0,0 0 0,0 1 0,1-1-1,-1 1 1,0 0 0,1 0 0,0 0 0,0 1-1,-4 4 1,-4 7 0,0 1 0,-10 20 0,-2 12 23,-31 85 0,-6 62 8,33-104-3,15-50 59,3 0 0,1 1 0,3-1 0,1 2 0,1-1 0,5 53 0,-1-83-10,0 1 1,1-2-1,0 1 1,1 0-1,5 15 1,-7-25-27,-1 0 1,1 0-1,0 1 1,1-1-1,-1 0 1,0 0-1,1 0 1,-1-1-1,1 1 0,-1 0 1,1 0-1,0-1 1,0 1-1,0-1 1,0 0-1,0 1 1,0-1-1,0 0 1,0 0-1,1 0 1,-1-1-1,0 1 0,1 0 1,-1-1-1,0 0 1,1 1-1,-1-1 1,0 0-1,1 0 1,-1 0-1,1-1 1,-1 1-1,0-1 0,4 0 1,7-3 14,1-1-1,-1 0 1,16-10 0,43-26 36,-51 28-53,113-64 98,119-73 73,-248 147-197,0 0 0,0-1 0,-1 1 0,1-1 0,-1 0 0,0 0 0,6-7 0,-55 31-431,11-1 402,1 1 0,1 2 0,-52 47 0,82-68 36,-23 22 23,-34 36 0,49-47-25,0 0-1,1 1 0,0 0 0,1 1 0,-8 19 1,14-30 6,1 1 0,0 0 0,0-1 0,0 1 1,0 0-1,0 0 0,1 0 0,0 6 0,0-9 6,0 1 0,0-1-1,0 0 1,1 1 0,-1-1 0,1 0-1,-1 1 1,1-1 0,-1 0-1,1 1 1,0-1 0,-1 0 0,1 0-1,0 0 1,0 0 0,0 0 0,0 0-1,0 0 1,0 0 0,0 0-1,0 0 1,1-1 0,-1 1 0,0 0-1,3 0 1,0 0 39,1 0 0,-1 0 0,0 0 0,1-1 0,-1 1 0,1-1 0,-1-1 0,1 1 0,-1 0 0,0-1 0,1 0 0,5-2 0,2-1 12,-2 0 1,1-1 0,15-9 0,-12 5-55,-2 0 0,1-1 0,-1 0 0,-1-1-1,13-14 1,45-65-32,-40 50 17,33-57-146,-51 79 104,-9 15-329,-4 10 170,-2 10 116,2-2 40,-9 104-149,11-104 239,1-1-1,0 1 1,0-1 0,2 0 0,0 0-1,6 18 1,-9-31-27,0 0-1,0 0 1,1 0-1,-1 0 1,0-1-1,1 1 1,-1 0-1,1-1 1,-1 1 0,1 0-1,-1-1 1,1 1-1,-1 0 1,1-1-1,0 1 1,-1-1 0,1 1-1,0-1 1,0 1-1,-1-1 1,1 0-1,0 1 1,0-1-1,0 0 1,-1 0 0,1 0-1,0 1 1,0-1-1,0 0 1,0 0-1,-1 0 1,1 0 0,0 0-1,0-1 1,0 1-1,0 0 1,-1 0-1,1 0 1,0-1-1,0 1 1,0 0 0,-1-1-1,1 1 1,0-1-1,0 0 1,5-3 56,0 0-1,0 0 1,-1-1 0,6-6-1,-9 9-69,182-171 366,-142 135-299,37-44 0,-51 48-76,-1 0 0,-1-1 0,-3-2 1,33-66-1,44-119-108,-54 116 32,-36 77 17,-8 24 2,0-1 0,0 1 0,0 0 0,6-9 0,-9 24-459,-49 208 242,20-73 199,-3 13 300,-17 224 0,48-369-156,1-6-11,1 0-1,-1 0 1,1 0 0,1 0-1,0 7 1,0 12 423,1-30-1208,1-1 0,-1 1 0,0-1 0,2-8-1,-2 7 92,7-27-3045,-2-1 1,-1 1 0,2-41-1,-8 33 1032</inkml:trace>
</inkml:ink>
</file>

<file path=ppt/ink/ink1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3.0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103 43 4736,'-55'-23'2128,"50"21"-1900,-20-11 586,8 9 3584,34 11-745,6-2-2876,200 48 1603,-177-41-2139,58 6 1,-39-12-2528,-46-5-1191,-5 4 1035</inkml:trace>
</inkml:ink>
</file>

<file path=ppt/ink/ink1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3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2 160 4576,'0'0'32,"0"0"0,0 0 0,0 0-1,0 1 1,0-1 0,0 0 0,0 0 0,0 0 0,0 0 0,0 0 0,0 0-1,0 0 1,0 0 0,0 0 0,0 0 0,0 0 0,0 0 0,0 0 0,0 0-1,0 0 1,0 0 0,0 1 0,0-1 0,0 0 0,0 0 0,0 0 0,0 0 0,0 0-1,0 0 1,0 0 0,0 0 0,0 0 0,0 0 0,0 0 0,-1 0 0,1 0-1,0 0 1,0 0 0,0 0 0,0 0 0,0 0 0,0 0 0,0 0 0,0 0 0,0 0-1,0 0 1,0 0 0,0 0 0,0 0 0,0 0 0,0 0 0,0 0 0,0 0-1,-1 0 1,1 0 0,0 0 0,0 0 0,0 0 0,0 0 0,5 10 883,-4-7-662,1-1-1,-1 1 0,1 0 0,0-1 0,4 5 0,-2-5 4,-1-1 0,0 1 0,0-1-1,1 1 1,-1-1 0,1 0 0,0 0 0,-1-1 0,1 1-1,-1-1 1,1 0 0,0 0 0,-1 0 0,1 0 0,4-1 0,5-2 329,-1 0 1,24-8 0,-19 4-138,0-1 0,-1-1 0,0 0-1,0-1 1,-1 0 0,22-21 0,-31 26-327,-1 0 0,0 0-1,0-1 1,0 1-1,5-10 1,-9 14-108,0-1 0,-1 1 1,1 0-1,0 0 0,-1-1 1,1 1-1,-1-1 0,1 1 1,-1 0-1,0-1 0,1 1 1,-1-1-1,0 1 0,0-1 0,0 1 1,0 0-1,-1-1 0,1 1 1,0-1-1,0 1 0,-1-1 1,1 1-1,-1 0 0,1-1 1,-1 1-1,0 0 0,1 0 1,-1-1-1,0 1 0,0 0 0,0 0 1,0 0-1,0 0 0,-2-1 1,0 0-25,0 0 0,0 1 1,0-1-1,0 1 0,0 0 1,0 0-1,-1 0 0,1 0 0,0 0 1,-1 1-1,1 0 0,-1 0 1,1 0-1,0 0 0,-1 0 1,1 1-1,0-1 0,-1 1 0,1 0 1,0 0-1,-5 2 0,2 0 56,0-1 0,0 1-1,1 1 1,-1-1 0,1 1-1,0 0 1,0 0 0,0 0-1,0 1 1,-7 9 0,6-4 45,-1 1 1,2-1-1,-1 1 1,1 0-1,1 1 1,0-1-1,-4 22 1,6-25-31,1 1 1,1-1-1,-1 1 1,1-1-1,0 1 1,1-1 0,0 0-1,0 1 1,1-1-1,0 0 1,7 16-1,-7-19-5,1 0 0,-1-1-1,1 1 1,1-1-1,-1 0 1,1 0 0,-1 0-1,1 0 1,0 0-1,0-1 1,8 5 0,-5-4 3,0 0 0,0-1 0,1 0 1,-1-1-1,1 1 0,0-1 0,10 1 0,-5-2-554,0 0-1,1 0 0,-1-2 1,1 1-1,-1-2 0,0 0 1,1-1-1,24-7 0,-32 7-339,0 1 0,1-1 0,-1 0 0,0-1 0,0 0-1,-1 1 1,1-2 0,8-8 0,9-8-2433</inkml:trace>
</inkml:ink>
</file>

<file path=ppt/ink/ink1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3.7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1 173 7296,'8'-8'3328,"110"-9"-2912,-47 6 640,1-1-672,67-16 0,1 3-256,23-2 256,-15 7-192,-1 4-800,-20 7 320</inkml:trace>
</inkml:ink>
</file>

<file path=ppt/ink/ink1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7.2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274 717 3072,'17'-12'2205,"-15"12"-1988,-1-1-1,0 1 1,1-1-1,-1 1 0,0-1 1,0 0-1,0 0 1,0 0-1,1 1 1,-1-1-1,0 0 1,-1 0-1,1 0 1,0-1-1,0 1 0,0 0 1,-1 0-1,1 0 1,0 0-1,-1-1 1,1 1-1,0-2 1,-2 2-124,1 0 1,-1 1 0,1-1-1,-1 1 1,1-1-1,-1 1 1,1-1 0,-1 1-1,0-1 1,1 1-1,-1-1 1,0 1 0,1 0-1,-1-1 1,0 1-1,0 0 1,1 0 0,-1-1-1,0 1 1,0 0-1,1 0 1,-1 0 0,0 0-1,-1 0 1,-1 0 168,-5-1-116,0 0 0,0 0 0,-1 1 0,1 0 0,0 1 0,0 0 0,-1 0 0,1 0 0,0 1 0,0 1 0,-13 5 0,11-3-65,1 0-1,-1 1 1,2 0 0,-1 0 0,0 1 0,1 0 0,1 1 0,-10 10-1,5-2-44,1 0-1,1 1 0,0 0 1,1 0-1,1 1 0,1 0 0,0 0 1,1 1-1,-5 34 0,9-42 71,1-1 0,0 1-1,1 0 1,0 0 0,3 12 0,-3-20-37,0 0-1,1 0 1,-1 0 0,1 0 0,0-1 0,0 1 0,0 0 0,0-1 0,0 1 0,1-1 0,-1 1 0,1-1 0,0 1-1,-1-1 1,1 0 0,0 0 0,0 0 0,1 0 0,-1 0 0,0-1 0,1 1 0,-1 0 0,1-1 0,3 2-1,-4-3-23,0 1-1,1-1 1,-1 0-1,0 0 1,0 0 0,1 0-1,-1-1 1,0 1-1,0-1 1,0 1-1,0-1 1,1 0-1,-1 1 1,0-1-1,0 0 1,0 0-1,-1-1 1,1 1-1,0 0 1,3-3-1,2-1 51,14-11 38,0-1 0,26-27 1,34-45-32,-42 45-44,62-73 69,-76 84-60,38-65 0,-38 47-32,-2-1 0,23-75-1,19-116-149,-63 233 94,3-12-115,2-28 0,-6 45 80,-1 0 0,0 0-1,0 0 1,0 0 0,-1 0 0,0 0-1,0 0 1,0 0 0,0 1 0,-5-10-1,6 14 53,0 0-1,0-1 1,0 1-1,0 0 0,0 0 1,0-1-1,0 1 1,0 0-1,-1 0 0,1 0 1,0-1-1,0 1 1,0 0-1,0 0 0,0 0 1,-1-1-1,1 1 1,0 0-1,0 0 0,-1 0 1,1 0-1,0 0 0,0 0 1,0 0-1,-1-1 1,1 1-1,0 0 0,0 0 1,-1 0-1,1 0 1,0 0-1,0 0 0,-1 0 1,1 0-1,0 0 1,0 0-1,-1 0 0,1 0 1,0 1-1,0-1 1,0 0-1,-1 0 0,1 0 1,-5 2-26,1 1 0,0-1 0,0 1 1,0 0-1,0 0 0,0 0 0,1 0 1,-1 1-1,1-1 0,0 1 0,-5 7 0,-28 47-245,-35 74 0,49-90 244,-14 30 129,-45 122 1,71-161-13,0 1 0,2 0 0,2 1 0,1 0 1,1 0-1,2 38 0,3-59-7,0-1 0,0 1 0,1 0-1,1-1 1,0 0 0,1 0 0,1 0 0,7 16-1,-9-24-21,0 1-1,0-1 0,1 0 0,0 0 1,0 0-1,0 0 0,1-1 0,-1 1 1,1-1-1,0 0 0,0-1 1,1 1-1,-1-1 0,1 0 0,0 0 1,-1-1-1,1 0 0,0 0 0,11 2 1,-8-3-9,-1 0 1,1 0-1,-1-1 0,1 0 1,-1-1-1,1 0 1,-1 0-1,1-1 0,-1 0 1,10-3-1,-6 0 1,-1 0 0,0-1 0,0 0-1,0-1 1,-1 0 0,12-11 0,5-9 17,0-1 1,-2-1 0,31-47 0,-56 75-67,27-39-77,-25 36 65,0 0 1,-1 1-1,1-1 1,-1 0-1,1 0 0,-1 0 1,0 0-1,0-8 1,-1 11 0,1 1 1,-1 0 0,0 0 0,0 0 0,0 0-1,0-1 1,0 1 0,0 0 0,0 0 0,-1 0-1,1-1 1,0 1 0,0 0 0,0 0 0,0 0-1,0 0 1,0-1 0,0 1 0,0 0-1,0 0 1,0 0 0,0 0 0,-1 0 0,1-1-1,0 1 1,0 0 0,0 0 0,0 0 0,0 0-1,-1 0 1,1 0 0,0 0 0,0-1 0,0 1-1,-1 0 1,-6 3-196,-7 8 65,6-1 115,-1 0-1,1 1 1,1-1 0,0 1 0,0 1-1,2 0 1,-1-1 0,-7 26 0,6-12 26,1 1 0,2-1 1,-3 41-1,6-54 74,1-1 0,0 1 0,1 0 0,3 15 0,-3-24-25,-1 1 0,1-1 0,0 1 0,0-1 0,1 0 0,-1 0 0,1 1 0,0-1 0,-1 0 0,1 0 0,1-1 0,-1 1 1,0 0-1,1-1 0,-1 1 0,1-1 0,0 0 0,5 4 0,-6-5-29,1 0 0,-1-1 0,0 1 1,0-1-1,0 1 0,0-1 0,0 0 1,0 0-1,0 0 0,1 0 0,-1 0 1,0 0-1,0-1 0,0 1 0,0-1 1,0 1-1,0-1 0,0 0 0,0 0 0,0 0 1,0 0-1,0 0 0,0 0 0,0 0 1,-1-1-1,1 1 0,-1-1 0,1 1 1,-1-1-1,3-3 0,0-2 2,1 1-1,-1-1 1,0 1-1,-1-1 1,0 0 0,0-1-1,2-8 1,1-8 21,-2 0 1,0-1 0,0-32-1,-4 42-58,0-1 0,-2 1 0,1 0 0,-2 0 0,0 0 0,-7-21 0,9 34-2,-1-1 1,1 0-1,0 1 1,-1-1-1,0 1 1,1 0-1,-1-1 0,0 1 1,0 0-1,0 0 1,0 0-1,-1 0 0,-3-2 1,4 3 6,1 0-1,0 1 1,-1-1-1,1 1 1,0-1 0,-1 1-1,1 0 1,-1 0-1,1-1 1,-1 1 0,1 0-1,-1 0 1,1 0-1,-1 0 1,1 1 0,-1-1-1,1 0 1,-1 1-1,1-1 1,0 1 0,-1-1-1,1 1 1,0 0-1,-1-1 1,1 1 0,0 0-1,0 0 1,0 0-1,-2 2 1,-1 2-17,0-1 1,1 1-1,0 0 1,0 0-1,0 0 1,1 0-1,-1 1 1,1-1-1,1 1 1,-1 0-1,1-1 1,0 1-1,-1 11 1,2-5 59,0 0 1,0 0-1,1 0 1,0 0-1,6 21 0,-5-29-9,-1 0 0,0 0 0,1 0 0,0-1 0,0 1 0,0-1 0,1 1 0,-1-1 0,1 0 0,-1 0 0,1 0 0,0 0 0,0 0 0,1-1 0,-1 0 0,0 1 0,1-1 0,0 0 0,4 2 0,-2-2 3,1 0-1,-1 0 1,1-1 0,-1 0-1,1 0 1,-1 0 0,1-1 0,0 0-1,-1 0 1,1-1 0,9-1-1,10-5 47,-1-1-1,0 0 1,0-2 0,29-16-1,90-62 152,-119 73-149,-2-2-1,1-1 1,37-39 0,-55 52-60,9-11 37,-1-1 0,19-27 0,-30 40-49,-1-1 0,1 1 0,-1-1 0,0 0 0,0 1 1,0-1-1,-1 0 0,1 0 0,-1 0 0,0 0 0,-1-1 0,1 1 0,-1 0 0,0 0 0,-1 0 1,0-9-1,0 13-19,1-1 0,-1 1 1,1-1-1,-1 1 1,0 0-1,0-1 0,0 1 1,1 0-1,-1-1 1,0 1-1,0 0 1,-1 0-1,1 0 0,0 0 1,0 0-1,-1 0 1,-1-1-1,0 0-15,0 1 0,0 0 0,0 0-1,0 0 1,0 1 0,0-1 0,-1 1 0,-3 0 0,0 0-41,-1 0 1,0 1-1,1 0 1,-1 0-1,1 1 1,-8 3-1,5-2 41,1 1 0,0 1 1,0 0-1,0 0 0,0 1 0,1 0 0,0 1 0,1-1 0,-1 1 0,-11 16 0,14-17 36,1 0 1,0 0-1,1 1 0,-1-1 0,1 1 1,1 0-1,-1 0 0,1 0 1,0 0-1,1 0 0,0 1 0,0-1 1,0 1-1,1-1 0,1 12 0,0-9 44,1 0 0,0 0 0,1 0 0,0 0 0,0 0-1,1 0 1,0-1 0,1 0 0,0 0 0,1 0 0,0-1-1,0 1 1,0-1 0,1-1 0,1 1 0,-1-1 0,1 0-1,13 8 1,-17-13-24,-1 0-1,1 0 0,0-1 1,-1 1-1,1-1 0,0 0 1,0 0-1,0 0 1,0 0-1,0-1 0,0 0 1,0 0-1,0 0 0,0 0 1,0 0-1,0-1 0,0 0 1,0 0-1,0 0 1,0 0-1,-1-1 0,1 1 1,0-1-1,-1 0 0,1 0 1,5-5-1,6-5 40,1-2 0,-1 0 0,-1 0 0,15-21 0,-12 14-12,150-149 52,-163 167-112,59-52-632,-60 55 362,-2 5 152,-2 6 34,-9 60 6,-21 72 0,16-77 103,11-47 38,-1 2 44,0 1 1,-9 21 0,12-38-50,0 0 1,-1 0 0,1-1-1,-1 1 1,0 0-1,0-1 1,0 1-1,-1-1 1,0 0-1,0 0 1,0-1-1,0 1 1,-7 3-1,10-6-34,0-1 0,-1 1 0,1-1 0,0 0-1,-1 1 1,1-1 0,0 0 0,0 0 0,-1 0-1,1 0 1,0 0 0,-1 0 0,1 0 0,0-1-1,-1 1 1,1 0 0,0-1 0,0 1 0,-1-1 0,1 1-1,0-1 1,0 0 0,0 0 0,0 1 0,-2-3-1,-1 0 16,1 0-1,-1 0 0,1-1 0,0 0 0,-5-7 0,1 0-48,2-1 0,-1 0-1,1 0 1,1 0 0,0 0 0,-3-18-1,7 29 14,0 0 0,0 0 0,0 0-1,-1 0 1,1 1 0,0-1 0,0 0 0,0 0-1,0 0 1,0 0 0,1 0 0,-1 0 0,0-1-1,1 1 8,-1 1-1,1 0 1,-1-1-1,1 1 1,-1 0-1,1-1 1,-1 1-1,1 0 1,0 0 0,-1 0-1,1 0 1,-1-1-1,1 1 1,-1 0-1,1 0 1,0 0-1,-1 0 1,1 0-1,-1 0 1,1 0-1,0 1 1,-1-1-1,1 0 1,-1 0-1,1 0 1,0 1-1,15 3-56,22 11 0,-21-8 12,25 6-1,93 12 220,-35-9-6005,-73-8 1525,-3 0 1419</inkml:trace>
</inkml:ink>
</file>

<file path=ppt/ink/ink1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9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276 211 3648,'1'-1'131,"-1"0"1,1 1-1,-1-1 0,1 0 1,0 1-1,-1-1 0,1 1 1,0-1-1,-1 1 0,1-1 1,0 1-1,0 0 0,0-1 1,-1 1-1,1 0 0,0 0 1,0 0-1,0-1 1,0 1-1,1 0 0,9-2 2327,-11 2-2398,1 0 1,-1-1-1,0 1 0,0 0 1,1 0-1,-1 0 1,0 0-1,0 0 1,0 0-1,1 0 0,-1-1 1,0 1-1,0 0 1,0 0-1,0 0 0,1 0 1,-1-1-1,0 1 1,0 0-1,0 0 1,0 0-1,0-1 0,0 1 1,0 0-1,0 0 1,1 0-1,-1-1 1,0 1-1,0 0 0,0 0 1,0-1-1,0 1 1,0 0-1,0 0 1,0 0-1,0-1 0,-1 1 1,1 0-1,0 0 1,0-1-1,0 1 0,0 0 1,0 0-1,0 0 1,0-1-1,0 1 1,-1 0-1,1 0 0,0 0 1,0 0-1,0-1 1,0 1-1,-1 0 1,1 0-1,0 0 0,0 0 1,0 0-1,-1-1 1,-14-7 966,8 7-992,0-1 1,1 1 0,-1 0 0,0 1 0,1-1-1,-1 1 1,0 1 0,0-1 0,1 1 0,-1 0-1,0 1 1,1 0 0,-1 0 0,1 0 0,0 1 0,0-1-1,0 2 1,0-1 0,0 1 0,1-1 0,-1 2-1,1-1 1,0 1 0,0-1 0,1 1 0,0 0-1,-7 10 1,6-7-2,1 0 0,0 0 0,1 0 0,-1 1 0,2-1 0,-1 1 0,1 0 0,-2 15 0,4-19 69,-1 1-1,1-1 1,0 0 0,0 1-1,1-1 1,0 0-1,0 1 1,0-1-1,0 0 1,1 0-1,0 0 1,0 0-1,1 0 1,-1 0-1,6 7 1,-6-10-61,-1 0 1,1-1-1,-1 1 1,1-1-1,0 1 1,-1-1-1,1 0 1,0 0-1,0 0 0,0 0 1,0 0-1,0 0 1,0 0-1,0-1 1,0 1-1,1-1 1,-1 0-1,0 1 1,0-1-1,0 0 0,0 0 1,1 0-1,-1-1 1,0 1-1,0 0 1,0-1-1,0 0 1,0 1-1,0-1 1,3-1-1,4-3 114,0 0 0,-1 0 0,1-1 0,14-13 0,-4 2 46,1-1 0,-2-2-1,23-30 1,-31 36-120,-1 0 0,0-1 0,-1 0 0,-1 0 0,0-1 0,5-20 0,-11 35-78,-1-1 0,1 1 0,-1-1 1,0 1-1,1-1 0,-1 1 0,0-1 0,0 1 0,0-1 0,0 1 1,0-1-1,0 1 0,-1-1 0,1 1 0,-1-1 0,1 1 0,-1-1 0,0-1 1,0 3-21,1-1 1,-1 1-1,0-1 1,1 1 0,-1 0-1,0-1 1,0 1-1,0 0 1,1-1-1,-1 1 1,0 0 0,0 0-1,0 0 1,0 0-1,1 0 1,-1 0 0,0 0-1,0 0 1,0 0-1,0 0 1,0 1-1,1-1 1,-1 0 0,0 0-1,0 1 1,1-1-1,-1 1 1,0-1-1,-1 1 1,-1 1-3,1 0 0,-1-1 0,1 1 0,-1 0-1,1 1 1,0-1 0,0 0 0,0 0 0,0 1 0,-2 3 0,-14 29 54,14-24 31,-7 16-57,2 1 0,1 0 0,2 0 0,-6 48 1,4-21-9,-31 184 491,-17 100 764,52-315-1002,-1 0 0,-1-1-1,-1 0 1,-20 43 0,26-64-232,1-1 0,-1 0 0,0 0 0,1 0 0,-1 0 0,0 0 0,0 0 0,0 0 0,0 0 0,0 0 0,0-1 0,0 1 0,0 0 0,0 0 0,0-1 0,-2 1 0,3-1-12,-1 0 1,0 0 0,0 0 0,0 0-1,0 0 1,0 0 0,0 0 0,0-1 0,0 1-1,0 0 1,0-1 0,1 1 0,-1-1-1,0 1 1,0-1 0,0 1 0,1-1 0,-1 1-1,0-1 1,1 0 0,-1 0 0,0 1-1,1-1 1,-1 0 0,1 0 0,-1 1 0,0-2-1,-5-9 36,1 1 0,-1-1 0,2 0 0,-7-20-1,-9-53 86,7 25-55,9 46-99,2 1 1,-1-1-1,2 0 0,0 1 1,0-1-1,1 0 0,1 0 1,3-20-1,-3 26 7,1 1 0,0-1 1,0 1-1,1 0 0,0 0 1,0 0-1,0 1 0,1-1 0,0 1 1,0 0-1,0 0 0,1 0 1,-1 0-1,1 1 0,0-1 0,1 1 1,-1 1-1,9-5 0,170-88 69,-141 74 42,-2-2 0,70-53 0,62-77 160,-165 145-257,85-87-62,-71 72 47,-2-2 0,18-28 0,-31 45 37,1-1 0,8-7 1,-15 16-193,-11 19 144,2 0 1,0 1-1,1 0 0,1 0 1,1 1-1,0-1 0,2 1 1,0 0-1,0 34 0,3-47 82,1 0 1,-1 0-1,1 0 0,1 0 0,-1 0 0,1 0 0,0-1 0,5 10 0,-7-16-37,0 1 0,0-1 0,0 0-1,1 1 1,-1-1 0,0 1 0,0-1 0,1 0 0,-1 1-1,0-1 1,1 1 0,-1-1 0,0 0 0,1 1-1,-1-1 1,0 0 0,1 0 0,-1 1 0,1-1-1,-1 0 1,0 0 0,1 0 0,-1 1 0,1-1-1,-1 0 1,1 0 0,-1 0 0,1 0 0,-1 0-1,1 0 1,-1 0 0,1 0 0,-1 0 0,1 0-1,-1 0 1,1-1 0,11-10 94,-11 9-72,11-12 22,11-17 29,2 2 0,0 1 0,57-48 1,115-77-332,-193 150 224,-2 2-9,0-1-1,0 1 1,-1 0 0,1 0 0,-1 0-1,1-1 1,-1 1 0,0-1 0,1 1-1,-1-1 1,0 0 0,0 1-1,0-1 1,1-2 0,-3 8 6,0 0 1,0 0-1,-1 0 1,1-1-1,-1 1 1,0 0-1,0-1 1,0 1-1,-4 3 0,-6 12-19,1 2 45,2 0 0,0 1 0,1 1 0,1-1 0,1 1 0,1 0-1,1 1 1,1-1 0,0 27 0,3-48 36,0 0 0,0 0 1,0 0-1,0 0 0,1 0 0,-1 1 0,1-1 0,-1 0 0,1 0 0,0 0 0,0 0 0,1 2 0,-2-4-29,0 0-1,1 1 0,-1-1 1,1 1-1,-1-1 0,0 0 0,1 1 1,-1-1-1,1 0 0,-1 0 1,1 1-1,-1-1 0,1 0 0,-1 0 1,1 0-1,-1 0 0,1 0 1,-1 0-1,2 1 0,-1-2 8,0 1-1,1 0 1,-1 0-1,0-1 1,0 1-1,1-1 1,-1 1-1,0-1 1,0 1-1,0-1 1,2-1-1,25-21 217,43-45-1,-38 35-154,-3 5-62,-15 15-87,-1-1-1,0 0 0,21-30 0,-32 40 25,0-1 0,0 1-1,0 0 1,0 0 0,1 0-1,0 1 1,4-5 0,-7 9 26,-1-1 0,1 0 0,0 1 0,-1-1 0,1 0 0,-1 1 0,1-1 0,-1 1 0,1-1 0,-1 1 0,1-1 0,-1 1 0,0-1 0,1 1 1,-1 0-1,0-1 0,1 1 0,-1-1 0,0 1 0,0 0 0,1-1 0,-1 2 0,0-2-4,6 15-45,-1-2 68,0-1-1,1 1 1,14 21-1,-18-31 3,0-1-1,0 1 1,0-1-1,0 0 1,1 1-1,-1-1 1,0 0-1,1 0 1,0-1-1,-1 1 1,1 0-1,0-1 1,0 0-1,0 1 1,0-1 0,0 0-1,0-1 1,0 1-1,0-1 1,1 1-1,-1-1 1,6 0-1,17-4 85,0-1 0,-1-1-1,1-2 1,-1 0 0,-1-2-1,1-1 1,-2 0 0,40-27 0,-54 32-86,-1 0 1,1 0 0,-1-1 0,-1-1 0,1 1 0,-1-1 0,-1 0 0,0-1-1,0 0 1,0 0 0,-1 0 0,5-13 0,-9 20-18,0 0 1,-1 0-1,1 0 1,-1 0 0,1 0-1,-1 0 1,0 0-1,1 0 1,-1 0-1,-1-4 1,1 5 10,0 1 0,-1-1 0,1 0 0,-1 0 0,1 0 0,-1 0 0,1 1 0,-1-1 0,1 0 0,-1 0 0,0 1 0,1-1 0,-1 1 0,0-1 0,0 1 0,0-1 0,1 1 0,-1-1 0,0 1 0,0-1 0,0 1 0,0 0 0,0 0 0,0-1 0,0 1 0,-1 0 0,-5-1-39,-1 1-1,1 0 0,-1 0 1,1 1-1,0 0 1,-1 0-1,1 1 1,0 0-1,0 0 0,-10 5 1,4-1 8,0 0-1,0 1 1,1 0 0,-18 15-1,22-16 27,0 0 0,1 1 0,0 0 0,1 0 0,-1 1 0,2 0 0,-1 0-1,1 0 1,0 1 0,-4 9 0,7-12 19,0 0 0,1 0 0,0 0 0,0 0 0,0-1 0,1 1 0,0 0 0,0 0 0,0 0 0,1 0 0,0 0 0,0 0 0,1 0 0,-1 0 0,1-1 0,0 1 0,5 9 0,-1-6 37,-1 0-1,2 0 1,-1 0 0,1-1-1,0 0 1,1-1-1,-1 1 1,2-1-1,-1-1 1,1 0 0,0 0-1,0 0 1,1-1-1,18 7 1,-16-8-224,1 0 1,-1-1 0,1 0-1,0-1 1,13 1-1,-13-3-666,-1 0 0,0-1 0,1 0 0,-1-1 0,17-4 0,2-2-923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01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1207 3808,'0'0'4112,"1"0"-2667,8 0-709,0 0-1,-1-1 1,1-1-1,0 0 1,-1 0 0,0 0-1,1-1 1,13-7-1,-10 3-368,0 0-1,-1 0 1,0-1 0,-1-1-1,12-11 1,1-5-95,-1-2 0,-1 0 1,31-56-1,11-32 137,49-80-18,5-1 489,-107 178-757,-5 11-104,-4 5-34,0 1 0,0 0 0,-1-1 0,1 1 0,0-1 0,-1 1 0,1-1 0,-1 1 0,1-1 1,-1 0-1,1-2 0,-1 4 11,0 0 0,0 0 1,0 0-1,0-1 0,0 1 0,0 0 1,0 0-1,0 0 0,0 0 1,0 0-1,0 0 0,0-1 0,0 1 1,0 0-1,0 0 0,0 0 1,0 0-1,-1 0 0,1 0 0,0 0 1,0-1-1,0 1 0,0 0 1,0 0-1,0 0 0,0 0 0,0 0 1,0 0-1,-1 0 0,1 0 1,0 0-1,0 0 0,0 0 0,0 0 1,0-1-1,0 1 0,-1 0 1,1 0-1,0 0 0,0 0 0,0 0 1,0 0-1,-8 4-69,-6 8-30,5-2 33,0 0 0,1 1 0,1 0 0,-1 1 1,-9 23-1,4-5 95,-11 43 1,10-17-16,-7 74 1,18-110-16,-7 82 2,9-84 44,1 0-1,1 0 1,5 28 0,-6-43-2,1-1 1,-1 1 0,1-1 0,0 1-1,0-1 1,0 0 0,0 0-1,0 1 1,0-1 0,1 0 0,-1 0-1,1 0 1,-1 0 0,1 0-1,0 0 1,0-1 0,0 1 0,3 1-1,-3-2 5,1 0 0,-1 0 0,1 0 0,0-1 0,-1 1 0,1-1 0,0 0 0,-1 0 0,1 0 0,0 0 0,-1 0 0,1 0 0,0-1 0,-1 1 0,1-1 0,-1 0 0,5-2 0,7-3 31,1-1 0,-1-1 0,0 0 0,-1-1 0,1-1-1,11-11 1,72-76-12,67-108 60,-130 157-91,-3-2 0,-2-1 0,-2-1 0,-2-2 0,-3 0 0,-3-1 0,23-99 0,-33 112 55,10-54-4,-18 92-119,0 0-1,-1 0 0,0 0 1,1 0-1,-2 0 0,1 0 1,-1-5-1,1 9 33,0 0 1,0 0-1,0 0 0,0 0 1,0-1-1,0 1 0,0 0 1,0 0-1,0 0 0,0 0 1,-1 0-1,1 0 0,0 0 1,0 0-1,0 0 0,0 0 1,0 0-1,0 0 0,0 0 1,0 0-1,0 0 0,0 0 1,0 0-1,0 0 0,0 0 1,0 0-1,-1 0 0,1 0 1,0 0-1,0 0 0,0 0 1,0 0-1,0 0 0,0 0 1,0 0-1,0 0 0,0 0 1,0 0-1,0 0 0,0 0 1,-1 0-1,1 0 0,0 0 1,0 0-1,0 0 0,0 0 0,0 0 1,0 0-1,0 0 0,0 0 1,0 0-1,0 0 0,0 0 1,0 0-1,0 1 0,0-1 1,0 0-1,0 0 0,0 0 1,0 0-1,-6 8-88,-5 13 40,-2 12 47,-12 49 0,-1 6-12,4-34-9,-46 80-1,27-62 111,-42 80 195,-85 176 115,131-251 390,37-77-773,0 0 0,1 0-1,-1 0 1,0 0 0,0 0-1,0 0 1,0 0 0,0 0 0,0 0-1,0 0 1,0 0 0,0 0-1,0 1 1,0-1 0,0 0-1,0 0 1,0 0 0,0 0 0,1 0-1,-1 0 1,0 0 0,0 0-1,0 0 1,0 0 0,0 0-1,0 0 1,0 0 0,0 0 0,0 0-1,0 0 1,0 0 0,0 1-1,0-1 1,0 0 0,0 0 0,0 0-1,0 0 1,0 0 0,0 0-1,0 0 1,0 0 0,0 0-1,0 0 1,0 0 0,0 0 0,0 0-1,0 1 1,0-1 0,0 0-1,0 0 1,0 0 0,0 0-1,-1 0 1,1 0 0,0 0 0,0 0-1,0 0 1,0 0 0,0 0-1,0 0 1,0 0 0,0 0-1,4-3 90,60-73 275,28-28-564,-67 77 136,12-12-32,-33 34 64,1 1 1,-1 1-1,1-1 0,0 1 1,1 0-1,5-3 1,-10 5 10,0 1 0,1 0-1,-1-1 1,0 1 0,1 0 0,-1 0 0,0 0 0,1 0 0,-1 0 0,0 0 0,0 0 0,1 1 0,-1-1 0,0 0 0,1 1 0,-1-1 0,0 1 0,0-1 0,0 1 0,1-1 0,-1 1 0,0 0 0,0 0 0,0 0 0,0-1 0,0 1 0,0 0 0,-1 0-1,1 0 1,0 1 0,0-1 0,-1 0 0,1 0 0,0 3 0,3 3-18,-1 1 0,0-1 0,-1 1 0,3 9 0,-5-16 18,9 45-54,-6-27 166,1 0-1,10 32 0,-12-47-61,0 0 0,0 0-1,0 0 1,1-1 0,-1 1 0,4 3-1,-5-6-32,0 0 0,0 0 0,0 0 0,0 0 0,0 0-1,0 0 1,0 0 0,1-1 0,-1 1 0,0 0 0,0-1 0,1 1-1,-1-1 1,0 0 0,1 1 0,-1-1 0,0 0 0,1 0 0,-1 0-1,1 0 1,-1 0 0,0 0 0,3 0 0,0-2 20,0 1 0,-1-1-1,1 0 1,0 0 0,-1 0 0,0-1 0,1 1-1,-1-1 1,0 0 0,0 0 0,0 0 0,-1 0-1,1 0 1,-1-1 0,3-5 0,4-6 66,-2 0 1,8-22 0,-14 34-84,0-1 0,12-27-9,-2-1 0,-1 0 0,-2 0 1,5-41-1,-13 45-64,0 27 56,-1-1 0,1 1-1,0-1 1,0 1 0,-1 0-1,1-1 1,0 1 0,-1 0 0,0-1-1,1 1 1,-1 0 0,0 0-1,1-1 1,-1 1 0,0 0 0,-1-1-1,1 2 1,1 0-1,-1 0 1,1 0 0,-1 0-1,1 0 1,-1 0-1,0 0 1,1 0 0,-1 0-1,1 0 1,-1 1-1,1-1 1,-1 0 0,1 0-1,-1 1 1,1-1-1,-1 0 1,1 1-1,-1-1 1,1 0 0,0 1-1,-1-1 1,1 1-1,0-1 1,-1 1 0,1-1-1,0 0 1,-1 1-1,1-1 1,0 1 0,0 1-1,-1-1-21,-6 10-7,2 0 1,-1 0-1,2 1 1,-1 0-1,2 0 1,-1 0-1,-1 13 1,2-3 88,1 0 1,1 1 0,1 24-1,1-32-11,1 1 0,0-1 0,1 0 0,5 16 1,-7-25-15,2 0 0,-1-1 0,1 1 0,-1-1 0,2 1 0,-1-1 0,0 0 0,1 0 0,0-1 0,0 1 0,1-1 0,-1 0 0,6 4 0,-2-2 34,0-1 0,0 0 0,0-1 0,0 0 0,1 0 0,0-1 0,0 0-1,0-1 1,0 1 0,0-2 0,0 1 0,17-1 0,-16-2-363,0 0 0,0-1-1,-1 0 1,1 0 0,-1-1-1,1-1 1,12-6 0,-19 8-115,0 0 1,0 0 0,0 0 0,0 0-1,-1 0 1,1-1 0,-1 1 0,0-1 0,1 0-1,-1 0 1,-1 1 0,1-1 0,2-6-1,10-15-2223</inkml:trace>
</inkml:ink>
</file>

<file path=ppt/ink/ink1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39.7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44 8384,'-50'-44'3808,"45"48"-3328,1-4-96,8 0-320,11 0-2560,1 8 1344</inkml:trace>
</inkml:ink>
</file>

<file path=ppt/ink/ink1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09.4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26 355 3072,'0'-1'117,"0"0"-1,0 0 1,0 0-1,0 0 1,0 0 0,1 0-1,-1-1 1,0 1-1,0 0 1,1 0 0,-1 0-1,1 0 1,-1 0 0,1-1-1,-1 2-66,0 0-1,1 0 1,-1 0-1,0 0 1,0 0-1,0 0 1,0 0-1,0 0 1,0-1-1,0 1 1,0 0-1,0 0 1,0 0-1,1 0 1,-1 0-1,0 0 1,0 0-1,0 0 1,0 0-1,0 0 1,0 0 0,1 0-1,-1 0 1,0 0-1,0 0 1,0 0-1,0 0 1,0 0-1,0 0 1,1 0-1,-1 0 1,0 0-1,0 0 1,0 0-1,0 0 1,0 0-1,0 0 1,1 0-1,-1 0 1,0 0-1,0 0 1,0 0-1,0 0 1,0 1-1,0-1 1,0 0-1,0 0 1,0 0-1,1 0 1,-1 0-1,0 0 1,4 12 1135,1 14-124,-2 9-62,-3 0 0,-5 58-1,-1 10-196,6-50-442,-9 69 0,4-80-81,-6 31 567,10-56-81,1-12-78,-2-12-134,-1-11-428,0-1 0,2 0 0,0 0 0,3-36 0,-1 50-105,1-75 111,5-53-214,5 64 203,2 0 0,4 1 0,33-84 0,-21 84-55,-26 60-56,0 1 0,1-1 0,0 1 0,1 0 0,-1 0 0,8-6 0,-11 12-5,0-1 0,0 0 1,0 1-1,0-1 0,0 1 0,1 0 0,-1 0 0,0 0 0,1 0 0,-1 0 0,1 0 0,-1 1 0,1-1 0,-1 1 0,1 0 0,-1 0 0,1 0 0,0 0 0,-1 0 0,1 0 0,-1 1 0,1-1 0,-1 1 0,1 0 0,-1 0 0,1-1 0,-1 2 0,0-1 0,0 0 0,1 0 0,-1 1 0,0-1 0,0 1 0,3 3 0,0 0 21,-1 0-1,1 0 1,-1 0-1,0 0 1,-1 1-1,0-1 0,1 1 1,-2 0-1,1 0 1,-1 0-1,0 0 1,3 13-1,-4-9 28,-1 0 0,0 0 0,-1 0 0,0 1 0,-1-1-1,0 0 1,0 0 0,-1 0 0,0-1 0,-7 14 0,-1 0 85,-1 0 0,-30 40-1,27-43-1,-1 0-1,0-1 0,-2-1 0,0-1 0,-32 23 1,41-35-136,1 1-250,9-6 246,-1 0 0,1 1 0,-1-1-1,1 0 1,-1 0 0,1 1-1,0-1 1,-1 0 0,1 0-1,0 0 1,-1 0 0,1 0-1,0 0 1,-1 0 0,1 0 0,-1 0-1,1 0 1,0 0 0,0 0-1,63-4 11,17 1-102,-71 3 97,0 1-1,0 0 1,0 1-1,-1 0 1,1 0-1,9 4 0,-16-4 17,0-1 0,0 0-1,0 1 1,0 0-1,0-1 1,-1 1 0,1 0-1,0 1 1,-1-1-1,0 0 1,0 1 0,0-1-1,0 1 1,0 0-1,0 0 1,2 4 0,-2-2-3,-1-1 0,0 1 1,0 0-1,0 0 1,0 0-1,-1 0 1,1 0-1,-1 0 0,-2 10 1,-1-1 39,0 1 1,-1 0-1,-1-1 0,0 1 1,-1-1-1,-8 14 1,0-4 54,0 1 1,-2-2 0,-1 0 0,-25 26 0,30-38-73,-2 0 0,1 0 0,-1-1 0,0-1 0,-24 11 0,-7 4 14,87-29-295,-23-1 289,1-1 1,-1-1-1,-1 0 1,26-17-1,-17 10 70,38-22-14,-2-4 0,-1-2 0,108-100 0,-127 95-42,-31 33-124,24-22-1,-28 33-29,-6 9 71,-4 15 43,1-15-27,-6 36 6,-6 25 39,-6 134 1,19-194-5,0 0 0,1 1 0,0-1 0,2 8 0,-3-13-25,0 0 0,0-1 1,0 1-1,1-1 1,-1 1-1,0 0 1,0-1-1,1 1 0,-1-1 1,0 1-1,1-1 1,-1 1-1,1-1 0,-1 0 1,0 1-1,1-1 1,-1 1-1,1-1 1,-1 0-1,1 1 0,0-1 1,-1 0-1,1 0 1,-1 1-1,1-1 1,-1 0-1,1 0 0,0 0 1,-1 0-1,1 0 1,-1 0-1,1 0 0,0 0 1,-1 0-1,1 0 1,-1 0-1,1 0 1,0 0-1,-1-1 0,1 1 1,-1 0-1,1 0 1,-1-1-1,1 1 0,-1 0 1,2-1-1,1-1 50,0 0 0,1-1 0,-1 1 0,0-1 0,0 0-1,3-4 1,6-10-42,0-1-1,-2 0 0,0-1 0,13-37 0,0 2 81,41-71-282,-64 125 185,0 0-1,0 0 1,0 0-1,0 0 1,0-1-1,0 1 1,1 0 0,-1 0-1,0 0 1,0 0-1,0 0 1,0 0-1,0 0 1,0 0 0,0 0-1,0 0 1,1 0-1,-1 0 1,0 0-1,0 0 1,0 0 0,0 0-1,0 0 1,0 0-1,0 0 1,0 0-1,0 0 1,1 0 0,-1 0-1,0 0 1,0 1-1,0-1 1,0 0-1,0 0 1,0 0 0,0 0-1,0 0 1,0 0-1,0 0 1,0 0 0,0 0-1,0 0 1,1 0-1,-1 1 1,0-1-1,0 0 1,0 0 0,0 0-1,0 0 1,0 0-1,0 0 1,0 0-1,0 0 1,0 0 0,0 1-1,0-1 1,0 0-1,0 0 1,0 0-1,0 0 1,0 0 0,0 0-1,0 0 1,-1 0-1,1 0 1,0 1-1,0-1 1,0 0 0,0 0-1,1 9-67,-5 67-7,1-52 30,2 1-1,2 41 1,0-55 53,1 0-1,0 0 0,1-1 1,0 1-1,7 16 0,-9-25 9,0 0-1,1 1 0,-1-1 0,1 0 0,-1 0 1,1 0-1,0 0 0,0 0 0,0 0 0,0 0 0,0 0 1,4 1-1,-4-2 3,0 0 0,0 0 0,0-1 0,0 0 0,0 1 0,0-1 0,0 0 0,0 0-1,0 0 1,0 0 0,0 0 0,0 0 0,0-1 0,0 1 0,0-1 0,0 1 0,0-1 0,0 0 0,2-1 0,3-1 7,-1-1 0,1 0 0,-1-1 0,0 0 0,10-10 0,24-31 114,-33 38-103,162-207 30,-149 188-36,-1-1-1,-1 0 0,-2-2 0,-1 0 1,-1-1-1,-1 0 0,-2-1 0,11-56 1,37-235-162,-59 308-245,-2 21 88,-6 30 103,-8 79 161,0 122 0,16-168 110,3-1 0,3-1-1,23 104 1,-28-165-227,3 14 237,10 27 0,-2-20-2738,-11-26 2514,-1-1 0,0 1-1,1 0 1,-1-1-1,1 1 1,-1-1 0,0 1-1,1-1 1,-1 1 0,1-1-1,0 1 1,-1-1-1,1 1 1,0 0 0,0-1 3,-1 0 1,0 0-1,0 0 1,1 0-1,-1 0 1,0 0-1,0 0 1,0-1-1,1 1 1,-1 0-1,0 0 1,0 0-1,0 0 1,1 0-1,-1 0 1,0 0 0,0 0-1,0-1 1,0 1-1,1 0 1,-1 0-1,0 0 1,0 0-1,0-1 1,0 1-1,0 0 1,1 0-1,-1 0 1,0-1-1,5-21-5783,-1 3 3266</inkml:trace>
</inkml:ink>
</file>

<file path=ppt/ink/ink1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09.8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61 7136,'-32'-4'3232,"27"4"-2816,5-5 1920,10 5-1376,12-6 32,10 1-608,21-4 288,7 6-384,11-13-1,-3 12-159,-10-4-96,-5 8 0,-3 0-671,-13 5 351</inkml:trace>
</inkml:ink>
</file>

<file path=ppt/ink/ink1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12.0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354 10 4064,'14'-9'5051,"-14"9"-5002,0 0 0,-25 0 5180,7 0-5426,1 0 401,-1 1 0,1 1 0,0 0 0,-1 1 0,1 1 0,-16 6 0,22-6-232,0 1 1,0 0-1,1 1 1,0 0-1,0 0 1,0 1-1,1 1 1,0-1-1,1 1 1,-9 11-1,9-9 28,0 0 0,0 1 0,2 0 0,-1 0 0,1 1 0,1-1 0,0 1 0,1 1 0,0-1 0,1 1 0,0-1 0,1 1 0,1 0 0,0 0 0,1 18 0,0-29 39,0 1 1,1-1-1,-1 1 0,1 0 0,-1-1 1,1 1-1,0-1 0,0 0 0,0 1 1,1-1-1,-1 0 0,0 0 0,1 1 1,0-1-1,-1 0 0,1-1 0,0 1 1,0 0-1,0 0 0,0-1 0,0 1 1,1-1-1,-1 0 0,0 1 0,1-1 1,-1 0-1,4 0 0,-2 1 41,1-2-1,-1 1 1,0 0 0,1-1-1,-1 0 1,0 0 0,1 0-1,-1-1 1,0 1 0,0-1-1,1 0 1,-1 0 0,0 0-1,0-1 1,8-4-1,2-4 66,0-1 0,-1 0 0,0-1-1,-1 0 1,0-1 0,12-18 0,-2 0-84,-2-1 0,27-56 0,-42 76-58,2-3 53,0 0 0,-2-1 0,5-18 0,-9 25-182,-2 9-77,-5 17-1,2 8 288,1 1-1,1-1 1,1 0-1,1 0 1,2 1-1,0-1 1,2 0 0,8 31-1,-9-44 48,0-1-1,2 1 0,-1-1 1,11 18-1,-13-24-45,1-1 0,1 1 0,-1-1-1,1 1 1,0-1 0,0 0 0,0 0-1,0-1 1,0 0 0,1 1 0,9 4-1,-13-8-66,1 1 0,0-1 0,-1 0 0,1 0 0,0 1 0,-1-1 0,1 0 0,-1 0 1,1 0-1,0-1 0,-1 1 0,1 0 0,0-1 0,-1 1 0,1-1 0,-1 1 0,1-1 0,-1 0 0,1 0 0,-1 1 0,1-1 0,1-2 0,2-1-6,-3 4 180,-3-4-91,4-1-44,-3 5-59,0 0 1,0 0-1,0 0 1,0 0-1,0 1 1,0-1-1,0 0 1,0 0-1,0 0 1,0 0-1,0 0 1,0 0-1,0 0 1,0 0-1,0 0 1,0 0-1,0 0 1,0 0-1,0 0 1,0 0-1,0 0 1,0 0-1,0 0 1,0 0-1,0 1 1,0-1-1,1 0 0,-1 0 1,0 0-1,0 0 1,0 0-1,0 0 1,0 0-1,0 0 1,0 0-1,0 0 1,0 0-1,0 0 1,0 0-1,0 0 1,0 0-1,0 0 1,0 0-1,1 0 1,-1 0-1,0 0 1,0 0-1,0 0 1,0 0-1,0 0 1,0 0-1,0 0 1,0 0-1,0 0 1,0 0-1,0-1 1,0 1-1,0 0 1,0 0-1,0 0 1,0 0-1,0 1-30,7-9-21,-2 5 75,1 0 1,-1 0-1,1-1 1,-1 0-1,0 0 1,-1-1-1,1 1 1,7-11-1,-5 7 176,-4 4-171,0 0 1,-1 0-1,1 0 1,-1-1-1,-1 1 0,1 0 1,1-7-1,-1 6-56,-1 0-1,1 1 1,5-10-1,3 3 99,-5-2-26,-1-11 213,-4 24-542,-1-8 622,-1 1-6354,1 3 3672</inkml:trace>
</inkml:ink>
</file>

<file path=ppt/ink/ink1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0.5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1182 2912,'-9'8'1077,"5"-3"3595,5 10-1984,0-15-2566,0 0 1,-1 0-1,1 0 1,0 0-1,0 0 1,0 0-1,0 0 0,0 0 1,0 0-1,0 0 1,0-1-1,0 1 1,0 0-1,-1-1 0,1 1 1,0 0-1,0-1 1,0 1-1,-1-1 1,1 1-1,1-2 0,17-14 1110,-5 0-560,0-1-1,19-33 0,19-43 33,-20 33-307,96-165 163,-123 218-555,0 1 0,-1-1 0,11-8 0,-3 2-169,-11 12 138,0 0 0,0 1 1,0-1-1,0 0 1,-1 1-1,1-1 0,0 1 1,0-1-1,0 1 0,0-1 1,0 1-1,0 0 0,1 0 1,-1-1-1,0 1 0,0 0 1,0 0-1,0 0 1,0 0-1,0 0 0,0 0 1,0 1-1,0-1 0,0 0 1,0 1-1,0-1 0,0 0 1,0 1-1,2 0 0,0 1 15,0 0-1,-1-1 1,1 1-1,-1 0 0,1 0 1,-1 1-1,0-1 1,0 0-1,4 6 0,5 12 5,0 2 0,-2-1 0,0 1-1,-2 1 1,8 34 0,13 119 328,-28-173-315,8 76 190,-8-67-95,0-1 1,-1 1-1,0-1 1,-5 21-1,5-29-64,0-1 0,0 0 0,0 1 0,0-1 0,0 0 1,0 1-1,-1-1 0,1 0 0,-1 0 0,0 0 0,1 0 0,-1 0 0,0-1 0,0 1 0,0-1 0,0 1 0,-1-1 1,1 0-1,0 1 0,0-1 0,-1 0 0,1-1 0,-1 1 0,1 0 0,-1-1 0,1 1 0,-1-1 0,0 0 0,-3 0 0,-4 0 69,1-1-1,-1 0 1,0 0-1,1-1 1,-1-1-1,-17-6 1,-2-3-154,0-1 0,-53-32 0,74 40-40,1-1 0,-1 0 0,1-1 0,0 0 0,1 0 0,0 0 0,-9-15 0,14 20-136,2 4-38,7 4 248,-1 0-1,2 0 0,-1 0 1,0-1-1,1-1 0,0 1 1,0-1-1,0-1 0,1 0 0,-1 0 1,1-1-1,0 0 0,0-1 1,0 0-1,-1 0 0,17-2 0,-14 1 81,1-1-1,0-1 0,0 0 0,-1-1 0,1 0 1,-1-1-1,0-1 0,0 0 0,0 0 0,-1-1 0,1 0 1,15-13-1,-13 6-9,-1 0 1,0 0 0,18-26 0,28-51 187,-49 74-235,5-8-6,0 0 0,-2-1 0,-1-1 1,8-27-1,-17 48-146,-2 5 2,1 14-112,-3 22 27,-3 19 293,3 60-1,1-42-99,-1-46 175,4 45 0,-3-70-90,1 1-1,-1 0 1,1 0-1,0-1 1,0 1-1,0 0 1,0-1-1,0 1 1,1-1-1,2 5 1,-3-7-32,-1 1 0,1-1-1,-1 1 1,0-1 0,1 0 0,-1 1 0,1-1 0,0 0 0,-1 1 0,1-1 0,-1 0-1,1 0 1,0 1 0,-1-1 0,1 0 0,-1 0 0,1 0 0,0 0 0,-1 0-1,1 0 1,1 0 0,-1-1 1,0 1 0,1-1 0,-1 1 0,0-1-1,1 0 1,-1 0 0,0 1 0,0-1 0,0 0 0,0 0 0,0 0-1,0-1 1,2-1 0,95-145 773,-62 89-836,7-5-1,26-45 91,-44 74-586,-27 43 422,0 1 0,1 15 0,-1-5 90,-1 15 20,3 48-1,1-68 3,0-1-1,1 0 1,1 0 0,0 0 0,0 0 0,10 22 0,-11-32 44,0 1 0,0-1 0,0 0 1,1 0-1,-1-1 0,1 1 0,-1 0 1,1-1-1,0 0 0,0 1 0,6 2 1,-7-3-9,1-1 0,-1 0 1,1 0-1,-1 0 1,1 0-1,-1-1 1,1 1-1,0-1 0,-1 1 1,1-1-1,-1 0 1,1 0-1,0 0 1,-1-1-1,1 1 0,0 0 1,4-2-1,-1-1-13,-1 0-1,1 0 0,0-1 0,-1 0 1,0 0-1,1 0 0,-2-1 0,1 1 1,0-1-1,-1 0 0,4-6 0,7-12 53,17-33 0,-24 40-10,6-9 8,1-3-10,24-56-1,-26 53-56,-10 27-23,-1-1 0,0 0 0,0 1 0,0-1 0,0 0 0,-1 0 0,0-1 0,0 1 0,0-7 0,-2 32-194,-5 21-1,-1 3 215,-8 68 31,-32 119-1,-7-46 131,44-145-117,-64 214 431,73-250-464,-2 2 382,2-19 1,2-6-330,1 1 0,0-1 0,8-25 0,20-52 5,118-305-319,-131 351 187,3 0 0,42-78 0,-30 80-245,-29 43 262,1 1 1,0 0-1,0-1 0,0 2 1,1-1-1,-1 0 0,9-4 1,-12 7 43,0 1 0,0-1 1,0 1-1,1-1 0,-1 1 1,0-1-1,1 1 0,-1 0 1,0 0-1,1-1 0,-1 1 1,0 0-1,1 0 0,-1 0 1,0 1-1,1-1 0,-1 0 1,0 0-1,1 1 0,-1-1 1,0 1-1,0-1 0,1 1 1,-1 0-1,0-1 0,0 1 1,0 0-1,0 0 0,0 0 0,0 0 1,0 0-1,0 0 0,1 2 1,1 1 1,-1 0-1,0 0 1,0 0 0,0 0 0,0 1 0,-1-1 0,1 1-1,0 7 1,1 9-10,-1 0-1,-1-1 0,-3 37 0,0-43 99,0-1 0,0 0-1,-1 0 1,-1 0 0,0 0 0,-12 23-1,14-33-53,1 0 0,-1 0-1,0-1 1,0 1 0,0-1-1,0 1 1,-1-1 0,1 0 0,-1 0-1,1 0 1,-1 0 0,0-1-1,0 1 1,1-1 0,-1 1-1,0-1 1,0 0 0,-1 0 0,-5 1-1,6-2-18,1 0-1,-1 0 0,0 0 0,0 0 1,0-1-1,1 1 0,-1-1 1,0 0-1,0 1 0,1-1 1,-1 0-1,1-1 0,-1 1 1,1 0-1,-1-1 0,1 0 0,0 1 1,0-1-1,0 0 0,0 0 1,0 0-1,0 0 0,0-1 1,-1-2-1,1 3-41,0-1 0,0 1 0,0 0 0,0-1 0,0 1 0,-5-3 0,7 5 17,0-1-1,0 1 1,0 0-1,-1 0 1,1 0-1,0 0 0,0 0 1,-1 0-1,1-1 1,0 1-1,0 0 1,0 0-1,-1 0 0,1 0 1,0 0-1,0 0 1,-1 0-1,1 0 1,0 0-1,0 0 0,-1 0 1,1 0-1,0 0 1,0 1-1,0-1 1,-1 0-1,1 0 1,0 0-1,0 0 0,0 0 1,-1 0-1,1 0 1,0 1-1,0-1 1,-1 1-15,1 0 1,0 0 0,-1 0-1,1 0 1,0 0 0,0 0-1,0 0 1,0 0 0,0 0 0,0 1-1,0-1 1,0 0 0,0 1-1,1 1 16,-1 1 0,1-1 0,0 1 0,0-1 0,0 0 0,0 1 0,1-1 0,-1 0 0,1 0 0,0 0 0,0 0 0,0 0 0,0-1 0,0 1 0,1-1 0,2 4 0,0-3 5,0 0-1,0 0 1,0 0-1,1 0 1,-1-1-1,1 0 1,-1 0-1,12 2 1,5-1 50,1-1 0,0 0 0,43-5 0,-58 3-22,14-2-3,0-1-1,0-1 1,0 0 0,0-2-1,-1-1 1,0 0-1,0-2 1,-1 0-1,0-2 1,0 0-1,-1-1 1,-1 0-1,0-2 1,17-16 0,-27 21 37,0 0 0,0-1 0,-1 0 0,-1 0 0,1 0 0,-2-1 0,8-17 0,-10 21-46,-1-1-1,1 0 1,-2 0-1,1 0 0,-1-1 1,0 1-1,0 0 1,-1 0-1,0-1 0,-1 1 1,0 0-1,-2-9 1,2 15-23,1-1 0,-1 1 0,0 0 0,-1 0 0,1-1 1,0 1-1,0 0 0,-1 0 0,0 1 0,-2-4 0,4 4-4,-1 1-1,0-1 1,0 0-1,1 1 1,-1-1-1,0 1 1,0-1-1,0 1 1,0-1-1,0 1 1,0 0-1,0-1 1,0 1 0,0 0-1,0 0 1,0 0-1,0 0 1,0 0-1,1 0 1,-1 0-1,0 0 1,0 0-1,0 0 1,0 0-1,0 1 1,0-1-1,-2 1 1,-2 2-18,0 1 0,0 0 0,0 1 1,0-1-1,0 1 0,1 0 0,0 0 0,0 0 1,0 0-1,1 1 0,0-1 0,0 1 1,-4 11-1,-1 7-13,1 0 0,-5 28 0,5-23-27,2 1-1,-2 51 1,7-73 86,0 1 0,1-1 0,0 0 0,0 1 0,0-1 0,1 0 0,1 0 0,-1 0 0,1 0 0,1 0 0,-1 0 0,1-1 1,1 0-1,7 11 0,-10-16 10,1 1 0,-1-1 0,1 0 0,-1 0 0,1 0 0,0 0 1,0 0-1,0-1 0,0 1 0,5 1 0,-6-3 3,0 1-1,0-1 0,0 1 1,0-1-1,0 0 1,0 0-1,0 0 0,1 0 1,-1 0-1,0 0 1,0-1-1,0 1 0,0-1 1,0 1-1,0-1 0,0 0 1,3-2-1,3-2-1,-2-1 0,1 0-1,0 0 1,-1 0 0,0-1 0,-1 0-1,7-10 1,32-61 68,-28 49-38,118-178-128,-131 203 15,0 1 1,0 0 0,0 0-1,0 0 1,0 0-1,7-4 1,-10 7 48,1-1 0,-1 1 0,1-1 0,0 1 0,-1 0 0,1-1 0,0 1 0,-1 0 0,1 0 0,0-1 0,-1 1 0,1 0 0,0 0 0,0 0 0,-1 0 0,1 0 0,0 0 0,-1 0 0,1 0 0,0 0 0,0 0 0,-1 1 0,1-1 0,0 0 0,-1 0 0,1 1 0,0-1 0,-1 0 0,1 1 0,-1-1 0,1 1 0,0-1 0,-1 1 0,1-1 0,-1 1 0,1-1 0,-1 1 0,0-1 0,1 1 0,-1 0 0,1-1 0,-1 1 0,0 0 0,0-1 0,1 1 0,-1 1 0,10 30 4,6 37 1,-2-5 51,-9-46-25,0-1 1,1-1-1,0 1 1,2-1-1,-1 0 1,20 28 0,-26-43-3,1 1 1,-1-1-1,0 1 1,1-1-1,-1 0 1,1 0-1,-1 1 1,1-1-1,-1 0 1,1-1-1,0 1 1,0 0-1,-1 0 1,1-1-1,0 1 1,0-1-1,0 1 1,0-1-1,0 0 1,0 0-1,0 0 1,0 0 0,0 0-1,-1 0 1,1-1-1,0 1 1,0 0-1,0-1 1,0 0-1,2-1 1,3-1 22,-1 0 1,1-1-1,-1 0 0,0 0 1,0-1-1,7-7 1,1-2 6,-1-1 0,-1 0 0,15-25 0,26-55 17,4-5-93,-45 80 33,-10 16-50,0 0 0,0 0-1,0 0 1,1 0 0,-1 1-1,1-1 1,0 1 0,0-1-1,7-4 1,-10 8 30,0 0 1,1 1 0,-1-1-1,0 0 1,0 0-1,1 1 1,-1-1-1,0 0 1,0 1-1,0-1 1,1 0-1,-1 1 1,0-1-1,0 0 1,0 1-1,0-1 1,1 0-1,-1 1 1,0-1-1,0 0 1,0 1-1,0-1 1,0 1 0,0-1-1,0 0 1,0 1-1,-1 0 1,0 32-34,-9 50 0,3-38 53,-78 416 32,43-259 97,9-67 32,20-86 164,13-48-325,0 3 73,-1-1-1,0 1 0,-1-1 0,1 1 1,0-1-1,-1 0 0,-2 4 1,2-12-12,1 0 0,0 0 0,0-1 1,0 1-1,1 0 0,0-9 1,3-40-3,13-63 0,99-409-70,-111 509-35,33-109-228,-30 108 222,0 0 0,1 1 1,1 0-1,19-28 0,-25 41 5,1 0 0,-1 0-1,1 0 1,-1 1 0,1 0-1,0 0 1,0 0 0,8-4-1,-11 6 29,1 0-1,-1 0 0,1 1 1,-1-1-1,1 1 0,0 0 1,-1-1-1,1 1 0,-1 0 1,1 0-1,0 0 0,-1 0 0,1 0 1,0 0-1,-1 0 0,1 1 1,0-1-1,-1 1 0,1-1 1,-1 1-1,1 0 0,-1-1 1,1 1-1,-1 0 0,0 0 1,1 0-1,-1 0 0,0 0 1,2 2-1,0 1 18,0 0 0,0 1-1,0-1 1,0 1 0,-1 0 0,0-1 0,0 1 0,0 0-1,-1 0 1,0 1 0,2 9 0,-2 0 42,0 0 1,-2 28 0,0-31-22,0-1 0,-1 1 0,-1-1 0,0 0 0,0 1 0,-1-1 0,-6 12 0,7-16 22,-1-1 0,-1 1-1,1-1 1,-1 0 0,0 0 0,0 0-1,-1-1 1,1 0 0,-1 0-1,-1 0 1,-8 5 0,9-6-49,0-1 1,-1 0 0,1-1-1,0 1 1,-1-1-1,1 0 1,-1-1 0,0 0-1,0 0 1,-11 0-1,15-2-99,10-1 36,15-3-25,-21 5 78,10-3-50,-1 0 0,17-8-1,6-2 78,352-101 50,-359 104-80,-26 10 14,1 0 0,-1 0 0,0 0 0,0 0 0,1 0 0,-1 0 0,0 0 0,0 0 0,0 0 0,1 0-1,-1 1 1,0-1 0,0 0 0,0 0 0,0 0 0,1 0 0,-1 0 0,0 1 0,0-1 0,0 0 0,0 0 0,1 0 0,-1 0-1,0 1 1,0-1 0,0 0 0,0 0 0,0 0 0,0 1 0,0-1 0,0 0 0,0 0 0,0 1 0,0-1 0,0 0 0,0 0 0,0 0-1,0 1 1,0-1 0,0 0 0,0 0 0,0 1 0,0-1 0,0 0-3,-2 3 15,1 0 0,-1 0-1,0-1 1,0 1 0,0-1-1,-1 0 1,-4 4 0,-5 6-2,4-2-14,1 0 1,0 1 0,0 0-1,1 0 1,0 0 0,1 1-1,-5 15 1,10-25 3,-1 0 1,1 0 0,0 0-1,-1 0 1,1 0-1,0 0 1,0 0-1,0 0 1,1 0 0,-1 0-1,0 0 1,1-1-1,-1 1 1,1 0-1,0 0 1,-1 0-1,1 0 1,0-1 0,0 1-1,0 0 1,0-1-1,1 1 1,-1-1-1,0 1 1,1-1 0,-1 0-1,1 1 1,-1-1-1,1 0 1,2 1-1,-1-1 15,0 1 0,0-1 0,0 0 0,0-1 0,0 1 0,0 0 0,0-1 0,0 0 0,0 0 0,0 0 0,0 0 1,1 0-1,-1 0 0,0-1 0,0 0 0,0 0 0,0 1 0,5-4 0,-3 1 2,1 0 0,0-1 0,-1 0 0,0-1 0,0 1 0,0-1 0,0 0 0,-1 0 1,0 0-1,0 0 0,0-1 0,-1 0 0,0 0 0,0 0 0,0 0 0,2-9 1,0-2 5,-1 1 0,0-1 0,-2 0 0,0 0 0,-1-24 1,-1 35-25,0 0 0,-1 0 1,0 1-1,0-1 1,0 0-1,-1 0 0,0 1 1,0-1-1,-1 1 1,1 0-1,-1 0 1,0-1-1,-6-5 0,7 9-5,1-1-1,-2 1 1,1 0-1,0 0 0,0 0 1,-1 0-1,1 1 0,-1-1 1,1 1-1,-1-1 1,0 1-1,0 0 0,0 0 1,1 0-1,-1 0 1,0 1-1,0-1 0,0 1 1,0 0-1,0 0 1,0 0-1,0 0 0,0 0 1,0 1-1,0-1 0,0 1 1,-5 2-1,6-3 2,1 0-1,-1 1 0,0 0 0,1 0 1,-1-1-1,1 1 0,-1 0 0,1 0 1,-1 0-1,1 0 0,0 1 0,-1-1 1,1 0-1,0 0 0,0 1 0,0-1 1,0 1-1,0-1 0,0 1 1,1-1-1,-1 1 0,0 0 0,1-1 1,-1 1-1,1 0 0,0-1 0,-1 4 1,2-2-4,-1 0 1,0 0-1,1 0 1,0 0-1,0 0 1,0 0-1,0 0 1,0-1-1,1 1 1,-1 0 0,1-1-1,0 1 1,-1-1-1,1 0 1,4 4-1,2 2 2,1 0 0,0-1-1,0 0 1,20 11-1,-24-16 24,0 1 0,0-1 0,0 0 0,0-1 0,0 1 0,0-1-1,1 0 1,-1 0 0,0-1 0,1 1 0,-1-1 0,11-1 0,-11 0 1,-1-1 1,0 0-1,1 1 1,-1-2 0,0 1-1,0 0 1,0-1-1,0 0 1,0 1 0,-1-2-1,6-4 1,3-6 50,16-21 1,37-60 149,18-24-278,-76 113-213,-4 9 7,-2 17-58,-2-11 358,0 21-38,-7 37 1,0-6 5,5-20 90,-2 1-1,-1-1 0,-20 66 1,25-105-66,0 0 0,1 0 0,-1 0 0,0 0 0,0 0 0,0-1 0,0 1 0,-1 0 0,1 0 1,0-1-1,-1 1 0,1-1 0,-1 0 0,-2 3 0,3-4-14,0 1-1,1-1 1,-1 0 0,0 0-1,0 0 1,1 1 0,-1-1-1,0 0 1,0 0 0,1 0-1,-1 0 1,0 0-1,0 0 1,0 0 0,1-1-1,-1 1 1,-1 0 0,1-1-2,-1 0 0,1 0 0,-1 0 0,1 0 0,-1 0 0,1 0 0,0 0 0,0 0 0,-1 0 0,-1-3 1,-7-12 24,0-1 0,1 0 1,1 0-1,-9-28 1,13 35 7,-3-5-101,-3-10-163,9 14 76,4 19-61,5 11 40,-3-10 189,0 0 0,1 0 0,1-1-1,-1 0 1,1 0 0,9 7 0,-13-13-14,0 1 1,0-1-1,0 1 1,0-1 0,1 0-1,-1 0 1,1 0 0,0-1-1,-1 1 1,1-1 0,0 0-1,0 0 1,0 0-1,0-1 1,0 1 0,0-1-1,7 0 1,0-3-14,0 1 1,0-1-1,-1-1 1,20-9-1,37-26 81,-49 28-31,146-102 94,-92 60-164,-61 44-77,-9 7 80,0 1 0,-1-1 0,1 1-1,0-1 1,0 1 0,0 0 0,3-2 0,-5 3 20,0 0-1,0 0 1,1 0 0,-1 0 0,0 1 0,0-1 0,1 0 0,-1 0 0,0 0 0,0 0 0,0 0 0,1 0 0,-1 0 0,0 0-1,0 1 1,0-1 0,1 0 0,-1 0 0,0 0 0,0 0 0,0 1 0,0-1 0,0 0 0,1 0 0,-1 0 0,0 1 0,0-1 0,0 0-1,0 0 1,0 1 0,0-1 0,0 0 0,0 0 0,0 1 0,0-1 0,0 0 0,0 0 0,0 0 0,0 1 0,0-1 0,0 0-1,0 0 1,0 1 0,0-1 0,-1 16-51,1-15 49,-15 92-233,9-63 280,1 0 1,1 1-1,2-1 0,2 36 1,0-64-31,0 1 1,0-1 0,0 0-1,0 1 1,1-1 0,-1 0-1,1 0 1,-1 1 0,1-1 0,0 0-1,0 0 1,0 0 0,0 0-1,0 0 1,1 0 0,-1 0-1,0-1 1,1 1 0,0 0 0,1 1-1,-2-3-3,0 1 0,0-1 0,-1 0 0,1 1 0,0-1 0,0 0 0,0 0 0,0 0 0,0 1 0,0-1 0,0 0 0,0 0 0,0-1 1,0 1-1,-1 0 0,1 0 0,0 0 0,0 0 0,0-1 0,0 1 0,0 0 0,0-1 0,-1 1 0,1-1 0,0 1 0,0-1 0,-1 1 0,1-1 0,0 0 0,0 0 0,23-25 30,-21 22-54,21-28 24,-3-1 0,34-66 0,3-7-30,25-15 101,4-7 26,68-161-46,-101 183 3,-41 80-77,10-18-62,20-53 1,-43 97 63,0-1 1,0 1 0,1-1-1,-1 1 1,0-1 0,0 1-1,0-1 1,0 1 0,0 0-1,0-1 1,0 1 0,0-1-1,0 1 1,0-1 0,0 1-1,0-1 1,0 1 0,0-1-1,0 1 1,0-1 0,0 1-1,-1-1 1,1 1 0,0-1-1,-1 0 1,0 1-3,1 0 0,-1 0 0,0 0 1,1 0-1,-1 0 0,0 0 0,0 0 0,1 0 0,-1 0 0,0 0 1,1 1-1,-1-1 0,0 0 0,1 0 0,-1 1 0,0-1 0,1 0 1,-1 1-1,1-1 0,-1 1 0,1-1 0,-2 1 0,-5 5-36,0-1-1,0 1 0,0 0 1,1 0-1,-8 11 0,-17 28-3,3 2 0,-29 67 0,30-61 56,23-44-2,-89 187-5,74-150-30,2 1-1,-15 68 0,30-107 45,-20 111 67,18-93 33,2 0-1,1 45 1,2-69-85,-1 1 0,0-1 0,1 1-1,-1-1 1,1 1 0,0-1 0,1 3 0,-2-4-16,1 0 0,-1-1 0,0 1 0,1-1 0,-1 1 0,1-1 0,-1 1 0,1-1 0,-1 1-1,1-1 1,-1 1 0,1-1 0,-1 0 0,1 1 0,-1-1 0,1 0 0,0 0 0,-1 1 0,1-1 0,0 0 0,-1 0 0,1 0 0,-1 0 0,1 0 0,0 0 0,-1 0 0,1 0 0,0 0 0,-1 0 0,1 0 0,0 0-1,-1 0 1,1 0 0,0-1 0,-1 1 0,2-1 0,5-3 0,-1-1 0,1 0-1,-1-1 1,0 0-1,0 0 1,-1 0 0,9-13-1,4-3 92,11-11-111,1 2 0,1 0 0,62-45 0,-92 76 19,3-3-63,0 0 0,0 1 0,1-1 0,-1 1 0,9-3 0,-13 5 49,1 0-1,0 0 0,0 0 0,0 0 0,-1 0 0,1 0 0,0 0 0,0 0 0,0 0 0,-1 0 0,1 0 0,0 0 1,0 1-1,-1-1 0,1 0 0,0 1 0,0-1 0,-1 0 0,1 1 0,0-1 0,-1 1 0,1-1 0,0 1 0,-1-1 1,1 1-1,-1 0 0,1-1 0,-1 1 0,1 0 0,-1-1 0,0 1 0,1 0 0,-1 0 0,0-1 0,0 1 0,1 0 1,-1 0-1,0 0 0,0-1 0,0 1 0,0 1 0,2 14-31,-1 1-1,-1-1 1,0 0-1,-1 0 1,-4 22-1,-2 39 160,7-71-90,2 52-31,-1-53 25,0 0-1,-1-1 1,2 1 0,-1 0 0,0-1-1,1 1 1,0-1 0,0 0 0,5 7-1,-6-10-13,0 0 0,0 0 0,0 0 0,0 0 0,0 0 0,0 0 1,0 0-1,0-1 0,1 1 0,-1-1 0,0 1 0,1-1 0,-1 1 0,0-1 0,1 0 0,-1 1 0,1-1 0,-1 0 0,0 0 0,1 0 0,-1 0 0,1 0 0,-1-1 0,0 1 0,1 0 0,-1-1 0,0 1 0,1-1 0,-1 1 0,2-2 0,3 0 11,-1-1 0,1-1 0,-1 1 1,0-1-1,7-6 0,9-12-3,0 0 1,-2-2 0,22-34-1,19-46 20,-58 98-64,0 5 19,-1-1-1,-1 1 0,1 0 0,0-1 0,0 0 1,0 1-1,-1-1 0,1 1 0,-1-1 0,1 0 1,-1 1-1,0-1 0,0 0 0,0 0 0,0 1 0,0-1 1,0 0-1,0 0 0,-1-2 0,0 4-1,1 1-1,-1-1 1,1 0 0,-1 0-1,0 1 1,1-1-1,-1 0 1,1 1 0,-1-1-1,1 1 1,-1-1-1,1 1 1,-1-1 0,1 1-1,-1-1 1,1 2-1,-1-2 0,-3 7-36,0 1 0,0 0 1,0 1-1,1-1 0,-3 12 1,-8 47 90,9-36-40,3-21 6,0 0 1,1 0-1,1 1 1,0-1 0,0 0-1,1 0 1,2 12 0,-2-19-4,0 1 0,0-1 0,0 1 1,0-1-1,0 1 0,1-1 0,-1 1 1,1-1-1,0 0 0,0 0 0,0 0 1,0 0-1,1-1 0,-1 1 0,1 0 1,0-1-1,0 0 0,0 1 0,0-1 0,0-1 1,0 1-1,6 2 0,-7-3 3,0-1 1,-1 0-1,1 0 0,0 0 0,-1 0 0,1 0 1,0 0-1,-1 0 0,1 0 0,0-1 0,-1 1 1,1-1-1,0 1 0,-1-1 0,1 0 0,-1 0 1,1 0-1,-1 1 0,0-1 0,1 0 0,-1-1 1,0 1-1,0 0 0,1 0 0,-1-1 0,0 1 1,1-3-1,3-3 34,-1 0 0,0-1 0,0 1 0,3-12 0,-4 9-44,0 0 0,0-1-1,-1 1 1,-1-1 0,0 1 0,0-1 0,-1 1 0,0-1-1,-1 0 1,0 1 0,-1 0 0,0-1 0,-1 1 0,0 0 0,0 0-1,-1 0 1,0 0 0,-8-11 0,9 16-22,-1 1-1,0 0 1,0 0 0,0 0-1,0 0 1,0 1 0,-1 0-1,0 0 1,1 0 0,-1 0-1,0 1 1,0-1 0,-9-1-1,9 3 22,5 1 0,7-2 0,-3 1 0,0 0 0,-1 0 0,1 0 0,0 1 0,4 0 0,10-2 0,9-3-1,82-9-14,-85 12-20,-2 0 1,-1 1 0,1 1 0,0 0 0,0 2-1,32 6 1,-51-7 36,0 0 0,1 0 0,-1 0 0,0 1 0,0-1 0,-1 1 0,1 0-1,0-1 1,0 1 0,-1 1 0,1-1 0,-1 0 0,0 1 0,0-1 0,0 1 0,0-1-1,0 1 1,0 0 0,-1 0 0,1 0 0,-1 0 0,0 0 0,0 0 0,0 0 0,0 0-1,-1 1 1,1-1 0,-1 0 0,0 0 0,0 5 0,-1 16 11,-2-1 0,0 0 0,-8 29 0,-5 30 122,16-81-124,0 1 0,0-1 1,-1 0-1,2 1 0,-1-1 0,0 0 1,0 1-1,0-1 0,1 1 1,0 1-1,4 1 119,7-9-32,-1-5-18,-1 0 0,0-1 0,0 0 0,10-15 1,-2 2 104,16-19-55,-14 16-280,1 1 0,38-37 0,-57 62 115,0-1 0,0 0 1,0 1-1,0-1 0,0 1 0,1-1 0,-1 1 0,5-2 0,-6 3 20,0 0 0,0 0 0,-1 0 0,1 0 1,0 0-1,0 0 0,0 1 0,0-1 0,0 0 0,0 0 0,-1 1 0,1-1 0,0 0 0,0 1 0,0-1 0,-1 1 1,1-1-1,0 1 0,0-1 0,-1 1 0,1 0 0,0-1 0,-1 1 0,1 0 0,-1-1 0,1 1 0,-1 0 0,1 1 1,5 9 27,-1 2-1,-1-1 1,0 0 0,0 1 0,-2 0 0,3 19 0,-1 12-65,2 11 83,3 1-1953,-6-22-4689</inkml:trace>
</inkml:ink>
</file>

<file path=ppt/ink/ink1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0.9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17 8320,'-26'-8'4256,"26"4"-2912,5 4-832,0-5-640,3 10 32,5-5-160,6 0 160,-1 0 128,3 4 0</inkml:trace>
</inkml:ink>
</file>

<file path=ppt/ink/ink1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1.2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387 441 8544,'-19'-11'2757,"19"11"-2733,0 0 0,0 0 0,0 0 0,0 0 0,0-1 0,1 1 0,-1 0 0,0 0 1,0 0-1,0 0 0,0 0 0,0 0 0,0 0 0,0 0 0,0 0 0,0 0 0,0 0 0,0 0 0,0-1 0,0 1 0,0 0 0,0 0 0,0 0 0,0 0 0,0 0 1,0 0-1,0 0 0,0 0 0,0 0 0,0 0 0,0-1 0,0 1 0,0 0 0,0 0 0,0 0 0,0 0 0,0 0 0,0 0 0,0 0 0,-1 0 0,1 0 0,0 0 1,0 0-1,0-1 0,26-4 794,-1 0 1,1 1 0,29 0-1,172 11 949,-2 18-1442,-185-20-257,117 21 150,-79-12-2217,-68-13 1378,7 3-196,-4 2-3110,-7-1 1479</inkml:trace>
  <inkml:trace contextRef="#ctx0" brushRef="#br0" timeOffset="1">45 24 9152,'-40'-23'4128,"35"23"-3584,10 0-736,9 3 0,2-3-416,12 8 352</inkml:trace>
</inkml:ink>
</file>

<file path=ppt/ink/ink1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3.7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1197 4224,'-1'0'182,"0"0"0,0 0 1,-1 0-1,1 0 0,0 0 0,0 1 0,-1-1 1,1 0-1,0 0 0,0 1 0,0-1 0,-1 1 1,0 0-1,1 0 47,1 0 0,-1-1 0,1 1 0,-1 0 0,1-1 0,0 1 0,-1 0 0,1 0-1,0-1 1,0 1 0,-1 0 0,1 0 0,0 0 0,0-1 0,0 1 0,0 0 0,0 0 0,0 1 0,0-2-149,0 1 0,0-1 0,0 1 1,0-1-1,0 1 0,1-1 0,-1 0 0,0 1 0,0-1 0,0 1 0,1-1 1,-1 1-1,0-1 0,0 0 0,1 1 0,-1-1 0,0 1 0,1-1 0,-1 0 1,0 1-1,1-1 0,-1 0 0,1 0 0,-1 1 0,0-1 0,1 0 0,-1 0 1,1 1-1,18 0 1679,-14-1-1496,-1-1-1,0 0 0,0 0 1,0 0-1,0 0 0,7-4 1,-3 0-32,-1-1-1,1 0 1,-1 0 0,-1-1 0,1 0 0,-1 0-1,-1-1 1,9-13 0,2-8 125,14-38 0,-22 48-233,9-21 5,8-21 0,59-101 0,-69 136-83,2 2-1,1 0 1,0 1 0,32-29 0,-48 50-88,0 1 0,1-1 0,-1 0 1,0 1-1,1 0 0,0-1 0,-1 1 0,6-1 1,-7 2 36,0-1 1,-1 1-1,1 0 1,0 0-1,0 0 1,0 0 0,-1 0-1,1 0 1,0 0-1,0 0 1,0 0-1,0 1 1,-1-1-1,1 0 1,0 0-1,0 1 1,-1-1 0,1 0-1,0 1 1,0-1-1,-1 1 1,1-1-1,-1 1 1,1-1-1,0 1 1,-1 0 0,1-1-1,-1 1 1,1 0-1,-1-1 1,1 1-1,-1 0 1,0 0-1,1-1 1,-1 1-1,0 1 1,3 9 6,-1-1 1,-1 1-1,0 0 0,-1 0 0,0 12 1,0-7-42,-6 159 117,2-136 8,-2 0-1,-15 57 1,16-79-7,-1 0 0,-13 25 0,16-35-15,-1 0 1,0-1-1,0 0 1,0 0-1,-1-1 1,0 1-1,0-1 1,-1 0 0,-6 6-1,9-10-27,0 1 1,0-1-1,0 1 1,0-1-1,0 0 1,0 0-1,0 0 1,0 0-1,0-1 1,0 0-1,-1 1 0,1-1 1,0 0-1,0 0 1,-1-1-1,1 1 1,0-1-1,0 1 1,0-1-1,-6-2 0,4 0-12,-1 0-1,1 0 0,-1 0 0,1 0 0,0-1 1,0 0-1,1 0 0,-1 0 0,-6-9 0,-7-6-59,14 16-119,1-1 0,-1 0 0,-5-8 0,25 20-81,0-1-1,18 5 1,-17-8 294,0-2-1,1 1 1,-1-2 0,1-1-1,29-2 1,-16-2 20,0-1 1,39-12-1,-53 12-23,-1-1-1,0-1 0,-1 0 0,0-1 0,0 0 1,18-14-1,-14 6 19,0 0 0,-1-1 0,25-31 0,114-142 215,-98 124-305,44-52-78,-80 88 101,-1-1-1,-1-1 0,-2-1 1,29-68-1,-30 55 12,-2-1 1,-2 0-1,11-74 0,-20 96 69,-3 18-83,0 0 1,-1-1-1,0 1 0,0 0 1,-1-1-1,0 1 0,-1-8 0,1 14-16,-1 0 0,1 0 0,0 0 0,0 1 0,-1-1 0,1 0 0,0 0 0,-1 1 0,1-1 0,0 0 0,-1 1 0,1-1-1,-1 0 1,1 1 0,-1-1 0,0 1 0,1-1 0,-1 1 0,0-1 0,1 1 0,-1-1 0,0 1 0,1 0 0,-1-1 0,0 1 0,0 0 0,1 0 0,-1 0-1,-1-1 1,0 1-12,0 0 0,0 1-1,1-1 1,-1 0-1,0 1 1,1-1-1,-1 1 1,0 0 0,1-1-1,-1 1 1,1 0-1,-1 0 1,1 0-1,-3 2 1,-3 3-12,-1 1 1,2 1-1,-1 0 0,1 0 1,-7 12-1,-26 49 32,30-52 22,-33 64-77,3 2-1,-35 112 1,62-156 87,1 0 0,3 1 1,1 0-1,2 0 0,2 1 1,2-1-1,5 65 0,-2-92 20,0 0 0,1 0-1,0 0 1,1 0 0,9 21 0,-11-29-28,0-1 0,0 0 1,1 0-1,-1-1 1,1 1-1,0-1 1,0 1-1,0-1 0,1 0 1,-1 0-1,1 0 1,-1 0-1,1-1 0,0 0 1,0 1-1,0-1 1,1-1-1,-1 1 0,0-1 1,7 2-1,-2-2 37,0-1 0,0 0 0,0 0-1,0-1 1,0 0 0,0-1 0,0 0-1,0 0 1,0-1 0,-1 0 0,1 0-1,9-7 1,4-2-25,-1-1 0,0-1-1,22-20 1,14-19-38,-2-3 1,49-63-1,-81 92-10,8-14 124,-33 45-327,-31 48 66,14-8 145,1 1 1,2 1-1,3 0 0,1 1 0,-5 51 0,16-97 37,1 1 0,0 0 0,0 0 0,0-1-1,0 1 1,0 0 0,1-1 0,-1 1 0,0 0 0,1-1 0,-1 1 0,1 0 0,0-1-1,-1 1 1,2 1 0,-2-3-11,1 1-1,-1-1 1,0 0-1,1 1 1,-1-1-1,0 0 0,1 0 1,-1 0-1,0 1 1,1-1-1,-1 0 1,1 0-1,-1 0 1,0 0-1,1 0 1,-1 1-1,1-1 1,-1 0-1,1 0 0,-1 0 1,0 0-1,1 0 1,0-1-1,0 1-1,0 0 1,0-1 0,0 1 0,0-1-1,0 1 1,0-1 0,0 1-1,0-1 1,0 0 0,-1 1 0,2-2-1,1-1 13,-1-1 0,1 1-1,-1 0 1,1-1 0,-1 1-1,-1-1 1,1 0 0,0 0-1,0-4 1,4-6 31,10-32 17,-1-1 0,-2-1 0,10-73 0,-19 74-876,-5 54 640,-5 29 86,3 0-1,1 0 0,5 72 1,-2-95 103,0-3 18,0 0 0,1 0 0,0 0 0,0-1 0,7 16 1,-9-24-35,1 1 1,0 0-1,0 0 1,0 0-1,1-1 1,-1 1 0,0-1-1,1 1 1,-1-1-1,1 1 1,-1-1-1,1 0 1,0 0 0,-1 1-1,1-1 1,0-1-1,0 1 1,0 0-1,0 0 1,0-1 0,0 1-1,0-1 1,0 1-1,0-1 1,0 0-1,0 0 1,0 0 0,0 0-1,0 0 1,0-1-1,0 1 1,0-1-1,3 0 1,3-1 1,-1-1 0,0 0 1,0-1-1,0 1 0,-1-1 0,11-8 1,35-32 120,-43 36-102,210-203 233,-199 189-255,-1-1 1,-1-1-1,-2 0 1,0-1-1,21-45 1,61-192 83,-88 231-111,52-180-397,-60 200 144,-4 12 50,-5 18 27,-35 205-42,6-25 279,24-137-27,-5 64-1,12 17-28,-5 51 244,10-146 149,1-20 136,-1-28-253,0-14-3476,4-39-4902,0 29 5787</inkml:trace>
</inkml:ink>
</file>

<file path=ppt/ink/ink1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4.1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18 7712,'-27'-16'2506,"27"16"-2472,0 0-1,0 0 0,0 0 0,0-1 1,0 1-1,0 0 0,-1 0 0,1 0 1,0 0-1,0 0 0,0 0 0,0 0 1,0 0-1,0 0 0,0 0 0,-1 0 1,1 0-1,0 0 0,0 0 0,0 0 1,0 0-1,0 0 0,0 0 0,-1 0 1,1 0-1,0 0 0,0 0 0,0 0 1,0 0-1,0 0 0,0 0 0,-1 0 1,1 0-1,0 1 0,0-1 0,0 0 1,0 0-1,0 0 0,0 0 1,0 0-1,0 0 0,0 0 0,0 0 1,0 0-1,-1 1 0,1-1 0,0 0 1,0 0 3,0 0 0,0 1 0,0-1 0,0 0 0,1 0 0,-1 0 1,0 0-1,0 1 0,0-1 0,0 0 0,0 0 0,0 0 1,0 0-1,0 1 0,1-1 0,-1 0 0,0 0 0,0 0 0,0 0 1,0 0-1,0 0 0,1 1 0,-1-1 0,0 0 0,0 0 1,0 0-1,0 0 0,1 0 0,-1 0 0,0 0 0,0 0 1,0 0-1,1 0 0,-1 0 0,0 0 0,0 0 0,0 0 0,1 0 1,24 0 1998,-3-1-777,30 4 0,164 13 701,-106-10-1781,-106-6-184,14 2-119,0-1-1,0-1 1,23-3 0,-30-1-4300,-20 1-170,-1 2 1837</inkml:trace>
</inkml:ink>
</file>

<file path=ppt/ink/ink1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4.4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32 7296,'-5'-8'3328,"28"16"-2912,-4-8 1472,2 5-1120,29-10 896,3 5-960,34-8-161,-3 8-351,6-4 0,-4 4-96,-6-3 0,-7-2-32,-1-3-4479,-9 4 2399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34.7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5 778 3136,'-5'1'3270,"15"-2"-1863,-4 0-1086,0-1 0,-1 0 0,1 0 0,0 0 0,-1 0-1,1-1 1,-1 0 0,0 0 0,9-8 0,-7 5-170,0 0-1,0-1 1,-1 0-1,0-1 0,9-15 1,1-6-34,-1 0 1,-2-1-1,-1 0 0,-1-1 1,-2 0-1,8-47 0,-15 70-384,-2 8-105,-4 25-135,0 14 725,-14 51 1,6-33 74,-29 125 833,-16 207 458,50-345 277,11-150 672,12 16-2364,-6 37-103,-2 15-45,24-72 0,-12 56-26,2 2 0,53-92-1,-60 120-24,45-68-124,-46 73 54,0 1 0,27-27-1,-38 42 78,0 1 0,0-1 0,0 1 0,1-1 0,-1 1 0,1 0 0,-1 1 1,7-3-1,-9 3 3,1 1 1,-1 0 0,1-1-1,0 1 1,-1 0 0,1 0-1,-1 0 1,1 0 0,0 1-1,-1-1 1,1 0 0,-1 1 0,1-1-1,0 1 1,-1-1 0,1 1-1,-1 0 1,0 0 0,1-1-1,-1 1 1,0 0 0,3 2-1,1 3 3,0-1 0,-1 1-1,1 0 1,-1 0 0,0 1-1,-1-1 1,0 1-1,0 0 1,0 0 0,-1 0-1,3 12 1,-1 0 20,-1 1 0,-1-1-1,0 26 1,-3-35 18,0 1 0,0 0 0,-1-1-1,-1 1 1,1-1 0,-2 0 0,1 0 0,-2 0 0,1 0-1,-7 10 1,7-14 43,0 1 0,0-1 0,-1 0 0,0-1 0,0 1 0,0-1 0,-1 0 0,1 0 0,-1 0 0,0-1 0,-1 0 0,1 0 0,-1-1 0,0 0 0,-8 3 0,10-5-17,0-1 0,0 1 0,0-1-1,0 0 1,0 0 0,0-1 0,0 1 0,0-1-1,0 0 1,0 0 0,0-1 0,-6-2-1,11 3-54,-1 1-1,1 0 0,-1 0 0,1 0 0,-1-1 0,1 1 0,-1 0 1,1 0-1,-1-1 0,1 1 0,-1 0 0,1-1 0,0 1 0,-1-1 0,1 1 1,0-1-1,-1 1 0,1 0 0,0-1 0,-1 1 0,1-1 0,0 0 1,0 1-1,0-1 0,0 1 0,-1-1 0,1 1 0,0-1 0,0 1 1,0-1-1,0 1 0,0-1 0,0 0 0,0 1 0,1-1 0,-1 1 1,0-1-1,0 1 0,0-1 0,0 1 0,1-1 0,-1 1 0,0-1 1,1 1-1,-1-1 0,0 1 0,1-1 0,-1 1 0,0 0 0,1-1 1,-1 1-1,1 0 0,-1-1 0,1 1 0,-1 0 0,1-1 0,-1 1 1,2 0-1,10-4-39,1 1 1,0 0-1,18-2 1,8 0-57,11-5 169,63-19 0,-95 23-44,1-2 0,-1 0 1,-1 0-1,1-2 0,-2 0 0,23-18 0,-8 0 79,-1-2 1,-2 0-1,-1-2 1,-1-1-1,30-52 0,-51 77-25,0 0 0,-1 0-1,0 0 1,0-1 0,-1 1-1,0-1 1,-1 0 0,3-14-1,-5 22-78,0 1 0,0 0-1,0 0 1,0 0 0,0 0-1,0-1 1,0 1 0,0 0-1,0 0 1,0 0 0,0 0-1,0-1 1,0 1 0,0 0-1,0 0 1,0 0 0,0 0-1,0 0 1,0-1 0,0 1-1,0 0 1,-1 0 0,1 0-1,0 0 1,0 0 0,0 0-1,0 0 1,0-1 0,0 1-1,-1 0 1,1 0 0,0 0-1,0 0 1,0 0 0,0 0-1,0 0 1,-1 0 0,1 0-1,0 0 1,0 0 0,0 0-1,0 0 1,-1 0 0,1 0-1,0 0 1,0 0-1,0 0 1,0 0 0,0 0-1,-1 0 1,1 0 0,0 0-1,0 0 1,0 0 0,0 0-1,0 0 1,-1 0 0,1 1-1,0-1 1,0 0 0,0 0-1,0 0 1,0 0 0,0 0-1,0 0 1,-1 0 0,1 1-1,-10 9-134,10-10 136,-7 8-13,1 1 1,0 0-1,1 0 0,0 0 1,0 1-1,-6 19 0,-16 66-46,27-93 63,-4 17-1,0 1 0,2 0 0,-1 28 0,3-44 11,1 0-1,-1 0 1,1-1-1,0 1 1,0 0-1,0 0 1,0-1-1,0 1 1,1-1-1,0 1 1,0-1-1,0 0 1,0 0 0,0 1-1,1-2 1,-1 1-1,1 0 1,0 0-1,0-1 1,0 1-1,0-1 1,0 0-1,1 0 1,-1 0-1,1-1 1,-1 1-1,1-1 1,-1 0-1,1 0 1,0 0-1,0 0 1,-1-1-1,7 1 1,14-1 60,1-1 1,0-1-1,0 0 1,-1-2-1,0-2 1,33-10-1,-5-3-52,88-45 0,-119 50-18,-18 11-24,0 1 0,1-1 0,-1 1 0,1 0 0,0 0 0,5-1 0,-9 3 17,0 0 0,0-1 0,1 1 0,-1 0 0,0 0 0,0 0 0,1 0 0,-1 0 0,0 0 0,1 0 0,-1 0 0,0 0 0,0 0 0,1 1 0,-1-1-1,0 0 1,0 0 0,1 0 0,-1 0 0,0 0 0,0 0 0,1 1 0,-1-1 0,0 0 0,0 0 0,1 0 0,-1 0 0,0 1 0,0-1 0,0 0 0,0 0 0,1 1 0,-1-1 0,0 0-1,0 0 1,0 1 0,0-1 0,0 0 0,0 0 0,0 1 0,0-1 0,0 0 0,0 1 0,0-1 0,0 0 0,0 0 0,0 1 0,0-1 0,0 0 0,0 0 0,0 1 0,-4 17-52,3-17 52,-1 8-49,-26 88-34,25-83 92,1 0 1,0 0-1,1 0 1,1 0 0,1 17-1,-1-29 13,0 0 1,0 0-1,1 0 0,-1 0 1,1 0-1,-1 0 0,1 0 1,0 0-1,0 0 0,0 0 1,0 0-1,0 0 0,0-1 1,0 1-1,1 0 0,-1-1 1,1 1-1,-1-1 0,1 1 0,0-1 1,-1 0-1,1 0 0,3 2 1,-3-2 14,0-1 0,0 0 0,0 1 1,1-1-1,-1 0 0,0 0 0,0 0 1,0 0-1,0 0 0,1-1 0,-1 1 1,0 0-1,0-1 0,0 0 0,0 0 0,0 1 1,0-1-1,0 0 0,0-1 0,0 1 1,-1 0-1,1 0 0,1-3 0,1 1 19,-1-2 0,0 1-1,0 0 1,-1 0-1,1-1 1,-1 0 0,2-5-1,0 1-8,0-1-17,-1 0 1,1-1-1,-2 0 1,0 0-1,0 1 1,1-23-1,-8-65-51,5 95-7,0 0 0,0 1 1,0-1-1,-1 0 0,1 1 0,-1-1 1,0 0-1,0 1 0,0-1 1,0 1-1,0-1 0,0 1 1,-1 0-1,1-1 0,-1 1 1,0 0-1,1 0 0,-1 0 0,0 0 1,0 0-1,-3-1 0,5 3 28,-1 0 0,1 0-1,0 0 1,-1 0 0,1 0 0,0 0-1,0 0 1,-1 0 0,1 0-1,0 0 1,0 0 0,-1 1-1,1-1 1,0 0 0,0 0 0,-1 0-1,1 0 1,0 1 0,0-1-1,-1 0 1,1 0 0,0 1-1,0-1 1,0 0 0,0 0 0,0 1-1,-1-1 1,1 0 0,0 0-1,0 1 1,0-1 0,0 0-1,0 1 1,0-1 0,0 0 0,0 0-1,0 1 1,0-1 0,0 0-1,0 1 1,0-1 0,0 0 0,0 0-1,0 1 1,1 14 39,1 4-174,-2-16 137,0-1 0,0 0 0,1 0 0,-1 0-1,0 1 1,1-1 0,-1 0 0,1 0-1,0 0 1,2 4 0,-2-4 16,1 1 0,-1-1 0,1 1 0,0-1 0,0 0-1,0 0 1,0 0 0,0 0 0,1 0 0,-1 0 0,1-1 0,-1 1 0,4 1 0,-3-3 1,0 1 1,-1-1-1,1 0 0,0 0 1,0 0-1,-1 0 1,1 0-1,0-1 1,-1 1-1,1-1 0,0 1 1,-1-1-1,1 0 1,4-3-1,7-2 45,1 1-37,-1-2 1,-1 1-1,1-2 1,-1 0-1,16-13 1,-3-5-21,-20 19-12,0 0 0,1 1 0,0-1 0,8-5 0,12-10 10,-5 2 13,-3 5 56,-16 12-83,0 1 0,-1-1 0,1 1-1,0 0 1,0 0 0,1 0-1,-1 0 1,0 1 0,1-1 0,-1 1-1,0 0 1,1 0 0,0 0 0,-1 0-1,6 0 1,-9 2 2,1-1 1,-1 0-1,1 0 1,-1 1-1,1-1 1,-1 1-1,0-1 1,1 0-1,-1 1 0,1-1 1,-1 1-1,0-1 1,0 1-1,1-1 1,-1 1-1,0-1 1,0 1-1,0-1 0,1 1 1,-1-1-1,0 1 1,0-1-1,0 1 1,0-1-1,0 1 1,0 0-1,0 0 0,0 2-35,1 13-12,0 0 1,-1 0-1,-3 29 1,-13 48-85,14-85 131,-8 30 12,-2-1 0,-28 63-1,4-11 44,18-39 9,-50 152 170,56-166 141,8-30-38,4-16-21,4-17 4,1-5-245,3 1 1,0 0 0,15-34-1,-13 42-25,2 0-1,0 1 0,17-23 1,-7 13-17,67-100-190,73-119-39,-153 234 166,-3 6-21,0 0 0,1 0 0,0 0 0,1 1 0,0 0 0,9-9 0,-17 19 55,1 0 0,-1-1 0,1 1 0,-1-1 0,1 1-1,-1 0 1,1-1 0,-1 1 0,1 0 0,-1 0 0,1 0 0,-1-1-1,1 1 1,-1 0 0,1 0 0,-1 0 0,1 0 0,0 0 0,-1 0-1,1 0 1,-1 0 0,1 0 0,0 0 0,-1 0 0,1 0 0,-1 0-1,2 1 1,-1 0-3,0-1 0,0 1-1,-1 0 1,1 0 0,0 0 0,0 0-1,0 0 1,-1 0 0,1 0 0,-1 0-1,1 0 1,0 2 0,2 4-31,-1 1 0,0 0 0,0 8-1,-2-15 40,4 30-37,-2-1-1,-1 1 0,-2-1 0,0 1 0,-11 51 1,8-65 80,0-1 0,-7 16 1,8-26 15,1 0 0,-1 0 0,-1 0 1,1 0-1,-1 0 0,0-1 0,-9 9 1,12-12-29,-1-1 0,0 0 0,0 0 0,1 0 0,-1 0 0,0 0 0,0 0 0,0-1 0,0 1 0,0-1 0,0 1 0,0-1 0,0 0 0,0 0 0,0 0 0,0 0 0,-1 0 0,1 0 0,0 0 0,0-1 0,0 1 0,0-1 0,0 1 0,0-1 0,0 0 0,1 0 0,-1 0 0,0 0 0,-2-2 0,0 0-20,0 0 0,0 0 0,1 0 0,-1 0 0,1 0 0,0-1 0,0 1 0,0-1 0,1 0 0,-1 0 0,1 0 0,-3-6 0,5 9-19,0 1 1,-1-1-1,1 1 0,0-1 1,0 1-1,-1-1 1,1 0-1,0 1 0,0-1 1,0 1-1,0-1 0,0 1 1,0-1-1,0 0 1,0 1-1,0-1 0,0 1 1,0-1-1,0 0 0,1 1 1,-1-1-1,0 1 1,0-1-1,1 1 0,-1-1 1,0 1-1,1-1 0,-1 1 1,0-1-1,1 1 1,-1 0-1,1-1 0,-1 1 1,0-1-1,1 1 0,-1 0 1,1-1-1,-1 1 0,1 0 1,-1 0-1,1 0 1,0-1-1,-1 1 0,1 0 1,-1 0-1,1 0 0,-1 0 1,1 0-1,0 0 1,-1 0-1,1 0 0,0 0 1,3 0-23,-1 1 0,0-1 1,0 1-1,1-1 1,-1 1-1,0 0 0,5 3 1,13 7 14,0-1 0,43 14 0,-56-22 37,1 0 1,0 0-1,-1-1 0,1 0 0,0 0 0,0-1 0,0-1 0,-1 1 0,1-1 0,0-1 0,9-2 0,3-2 6,-1-1 1,0-1 0,0-1 0,-1-1 0,0-1-1,-1 0 1,0-1 0,-1-1 0,0-1 0,-1 0-1,-1-1 1,0-1 0,-1 0 0,0-1-1,-2-1 1,21-37 0,-24 36 5,-1-1 0,7-23-1,-13 36-36,0 0-1,-1 0 0,1 0 1,-2 0-1,1-1 0,-1 1 1,0 0-1,0 0 1,-1 0-1,-2-9 0,3 15-5,0 0 0,0 0 0,-1 0 0,1 0 0,-1 0 1,1 0-1,0 1 0,-1-1 0,0 0 0,1 0 0,-1 1 0,1-1 0,-1 0 0,0 1 0,1-1 0,-1 0 0,0 1 0,0-1 0,0 1 0,1-1 0,-1 1 0,-1-1 0,0 1 0,0 0 0,1 0 0,-1-1 0,0 1 0,1 0 0,-1 1 0,0-1 0,0 0 0,1 0 0,-1 1 0,-2 0 0,-2 1-11,-1 1-1,1 0 1,-1 0 0,-9 8-1,8-5-15,-1 2 0,1-1 0,0 1 0,-13 17 0,-21 39-108,31-47 118,-3 5-3,0 0 0,2 1 1,1 1-1,1 0 0,0 1 1,2 0-1,-6 34 0,13-55 35,0 1-1,1 0 1,0 0-1,0-1 1,0 1-1,1 0 0,-1 0 1,3 5-1,-3-8 11,1 0-1,-1-1 1,1 1-1,0 0 1,0-1-1,0 1 1,0-1-1,0 1 0,0-1 1,0 1-1,0-1 1,0 0-1,1 0 1,-1 1-1,1-1 1,-1 0-1,1 0 1,-1 0-1,1-1 1,-1 1-1,1 0 0,0-1 1,3 2-1,8 0 63,0-1-1,0-1 0,0 1 0,0-2 0,0 0 1,0-1-1,0 0 0,17-5 0,-2-2-10,0 0 0,41-22 0,-50 21-30,0-1-1,-1-1 0,-1-1 0,0 0 0,22-23 1,-14 10-71,-2-2 0,30-44 0,-18 20-191,-35 52 223,0 0-1,1-1 1,-1 1 0,0 0-1,0-1 1,0 1 0,0 0-1,1 0 1,-1-1 0,0 1-1,0 0 1,0 0-1,1 0 1,-1-1 0,0 1-1,0 0 1,1 0 0,-1 0-1,0 0 1,1 0 0,-1 0-1,0-1 1,0 1 0,1 0-1,-1 0 1,0 0 0,1 0-1,-1 0 1,0 0 0,1 0-1,-1 0 1,0 0-1,0 0 1,1 0 0,-1 1-1,0-1 1,1 0 0,-1 0-1,0 0 1,0 0 0,1 0-1,-1 0 1,0 1 0,0-1-1,1 0 1,-1 0 0,0 0-1,0 1 1,1-1 0,-1 0-1,0 0 1,0 1-1,0-1 1,0 0 0,1 1-1,0 1 1,0 0-1,0 0 0,0 0 0,-1 1 0,1-1 0,0 0 0,0 4 0,8 45-290,-5-37 247,-1 1 1,-1-1-1,1 18 0,-3-13 87,-1 7 84,6 41-1,-4-49-206,-1-15 122,0 0 0,1 0 1,-1 0-1,0 0 1,3 6-1,-3-9-28,1 1 0,-1 0-1,1 0 1,-1 0 0,1 0 0,-1 0 0,1-1-1,0 1 1,-1 0 0,1-1 0,0 1 0,0 0-1,0-1 1,0 1 0,0-1 0,-1 1 0,1-1-1,0 0 1,0 1 0,0-1 0,2 0 0,1 1 10,0 0 1,0-1 0,1 0-1,-1 0 1,0 0 0,1-1 0,-1 1-1,0-1 1,6-2 0,39-15 202,-29 9-181,12-4 31,-1-2 0,50-31 0,-57 30-66,0-1 1,-1 0-1,-1-2 0,-1-1 1,-1 0-1,34-46 0,90-159 166,-125 187-216,-2 0 0,18-61 0,-33 95 36,0-1-4,-1 3-2,-1 1-1,1 0 0,-1 0 1,1 0-1,-1 0 0,1-1 1,-1 1-1,0 0 0,0 0 1,0 0-1,1-1 0,-1 1 1,0 0-1,0-1 0,-1 1 1,1 0-1,0 0 0,0 0 1,-1-1-1,1 1 0,-1-2 1,0 3 11,1 0 0,-1 0 0,1 0 0,0 0 0,-1 0 0,1 0 1,-1 1-1,1-1 0,0 0 0,-1 0 0,1 0 0,0 0 0,-1 1 0,1-1 1,0 0-1,-1 0 0,1 1 0,0-1 0,-1 0 0,1 1 0,0-1 0,0 0 0,-1 1 1,1-1-1,0 0 0,0 1 0,0-1 0,-1 1 0,-6 12-155,-36 62-318,30-55 400,1 1 0,1 0 0,-11 31 1,4 12 63,3 0 1,-9 89-1,20-125 22,1 46-1,4-62 22,0 0-1,0-1 1,1 1 0,0-1-1,1 1 1,8 17-1,-11-27 8,1 0-1,0-1 0,-1 1 0,1 0 0,0 0 0,0-1 0,1 1 1,-1-1-1,0 1 0,0-1 0,1 0 0,-1 1 0,1-1 1,-1 0-1,1 0 0,0 0 0,-1 0 0,1 0 0,0-1 1,3 2-1,-2-1-5,-1-1 1,1 0 0,0 0 0,0 0-1,-1-1 1,1 1 0,0-1-1,-1 1 1,1-1 0,-1 0 0,1 0-1,4-2 1,5-4 8,-1 0 0,-1-1-1,0 0 1,16-15 0,190-206-296,-216 229 250,0 0 1,0 0-1,0 1 0,0-1 1,0 0-1,0 0 0,0 0 1,0 0-1,0 0 0,0 0 0,0 0 1,0 0-1,0 0 0,0 1 1,0-1-1,0 0 0,0 0 1,0 0-1,1 0 0,-1 0 1,0 0-1,0 0 0,0 0 1,0 0-1,0 0 0,0 0 1,0 0-1,0 0 0,0 0 1,1 0-1,-1 0 0,0 0 1,0 0-1,0 0 0,0 0 0,0 0 1,0 0-1,0 0 0,0 0 1,1 0-1,-1 0 0,0 0 1,0 0-1,0 0 0,0 0 1,0 0-1,0 0 0,0 0 1,0 0-1,1 0 0,-1 0 1,0 0-1,0 0 0,0 0 1,0 0-1,0-1 0,-3 20-161,-8 26 2,-7 4 104,10-27 21,1-1 1,0 1 0,-5 34-1,11-52 45,1 0-1,0-1 0,0 1 1,0 0-1,1-1 1,-1 1-1,1 0 0,0-1 1,-1 1-1,2-1 0,-1 1 1,0-1-1,1 1 0,3 4 1,-4-6 26,1 0 0,0 0 0,0 1 0,0-2 0,0 1 0,1 0 0,-1 0 0,0-1 0,1 1 1,-1-1-1,1 0 0,-1 1 0,1-1 0,0 0 0,0-1 0,-1 1 0,1-1 0,5 1 0,11 1 52,0-2-1,0 0 1,-1-2 0,1 0-1,0-1 1,0 0-1,27-10 1,-34 9-64,0-1 0,-1 0 0,0-1 0,0 0 0,0-1-1,0 0 1,-1-1 0,-1 0 0,1 0 0,-1-1 0,-1 0 0,11-15 0,-9 7-4,-1 0-1,-1-1 1,12-34 0,-16 39-67,-1 1 1,1-1-1,-2 0 0,0-1 1,0-21-1,-2 34 42,0 0 0,0 0-1,0 0 1,0 0 0,0 0-1,0 0 1,0 0-1,0 1 1,-1-1 0,1 0-1,0 0 1,-1 0 0,1 0-1,-1 0 1,1 0 5,-1 1 0,1 0 0,0 0 0,0 0 0,-1 0 0,1-1 0,0 1 0,0 0 0,-1 0 0,1 0 0,0 0 1,-1 0-1,1 0 0,0 0 0,-1 0 0,1 0 0,0 0 0,-1 0 0,1 0 0,0 0 0,-1 0 0,1 0 0,0 0 0,0 0 0,-1 0 0,1 0 0,-1 0 0,-1 2-8,0-1 0,0 1 0,0-1-1,0 1 1,0-1 0,0 1-1,0 0 1,1 0 0,-3 3 0,-10 19-158,0 0 0,-19 52 0,21-47 81,6-15 90,0 0-1,1 1 1,1-1 0,-4 25 0,7-33 24,1-1 0,0 1 1,0-1-1,0 1 1,1 0-1,0-1 1,0 1-1,0-1 0,0 1 1,1-1-1,0 0 1,0 1-1,1-1 0,-1 0 1,5 6-1,-5-9 6,0-1 0,0 1 0,0 0 0,-1-1 0,2 1 0,-1-1-1,0 0 1,0 1 0,0-1 0,1 0 0,-1 0 0,0-1 0,1 1 0,-1 0-1,1-1 1,-1 1 0,1-1 0,-1 0 0,1 0 0,-1 0 0,1 0 0,-1-1-1,5 0 1,0 0-6,0-1 0,0 0-1,0 0 1,0-1 0,0 0 0,0 0-1,7-5 1,1-2 6,-1-1 0,1 0 1,-2-2-1,22-24 0,42-64 142,-35 44-132,3 0-526,-45 57 481,0 0-1,0 0 1,0 0-1,0 0 0,0 0 1,0 0-1,0 0 1,0 1-1,0-1 1,0 0-1,0 0 0,0 0 1,0 0-1,0 0 1,0 0-1,0 1 1,0-1-1,0 0 0,0 0 1,0 0-1,0 0 1,0 0-1,1 0 0,-1 0 1,0 0-1,0 0 1,0 0-1,0 1 1,0-1-1,0 0 0,0 0 1,0 0-1,1 0 1,-1 0-1,0 0 1,0 0-1,0 0 0,0 0 1,0 0-1,0 0 1,1 0-1,-1 0 1,0 0-1,0 0 0,0 0 1,0 0-1,0 0 1,0 0-1,0 0 1,1 0-1,-1 0 0,0 0 1,0-1-1,0 1 1,0 0-1,0 0 0,0 0 1,0 0-1,-1 15-171,-9 20 162,-2 0 0,-1-1 0,-1-1 0,-29 47 0,-31 41 170,72-117-113,-1 0 0,0 0 1,0 0-1,-1-1 1,1 1-1,-8 5 0,10-8-18,0 0 0,0-1 0,0 1 0,0 0 0,0 0 0,0-1 0,0 1 0,0-1-1,-1 1 1,1-1 0,0 1 0,0-1 0,0 0 0,-1 0 0,1 0 0,0 1-1,0-1 1,-1 0 0,1-1 0,0 1 0,0 0 0,-1 0 0,1 0 0,0-1 0,0 1-1,0-1 1,-1 1 0,1-1 0,-1 0 0,1 1-22,1-1 0,-1 0 0,1 1 0,-1-1 0,1 1 1,0-1-1,-1 0 0,1 1 0,0-1 0,-1 0 0,1 1 0,0-1 0,0 0 0,-1 0 1,1 1-1,0-1 0,0 0 0,0 0 0,0 1 0,0-1 0,0 0 0,0 0 0,1 1 0,-1-1 1,0 0-1,0 0 0,0 1 0,1-1 0,-1 0 0,0 1 0,1-1 0,-1 0 0,1 0 1,2-3-33,-1 1 1,1-1 0,0 1 0,5-4-1,0 1 11,0 0-1,0 0 1,0 1 0,1 0-1,0 0 1,13-4-1,62-17-353,-43 15-147,-33 8-1,47-15-2590,-50 16 2322,-1 0 0,1 0 1,-1-1-1,0 1 0,1-1 1,-1 0-1,-1 0 0,8-7 1,-6 5-1276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02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72 148 6144,'-53'-11'2784,"34"11"-2432,24 0 1728,4 0-1216,22-4 1120,6-1-1120,26-10 320,3-1-705,42-8-287,-5 5-96,10-6-192,-10 13 64,-13 0 160,-17 7-64</inkml:trace>
</inkml:ink>
</file>

<file path=ppt/ink/ink1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4.9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11 316 3808,'-1'0'86,"1"0"0,-1 0 0,1 0 0,-1 0 0,1 1 0,-1-1 0,1 0 0,-1 0 0,1 0 0,-1 1 0,1-1 0,0 0 0,-1 0 0,1 1 0,-1-1 0,1 0 0,0 1 0,-1-1 0,1 1 0,0-1 0,0 0 0,-1 1 0,1-1 0,-1 2 0,4 11 4882,-1-5-3852,-1-5-680,-1 0-1,1 0 0,0 0 1,1 0-1,-1 0 0,3 4 1,-4-6-361,1 0 1,0 0-1,0-1 1,0 1 0,0 0-1,0 0 1,0 0 0,0-1-1,0 1 1,0 0 0,1-1-1,-1 1 1,0-1-1,0 1 1,0-1 0,1 0-1,-1 1 1,0-1 0,2 0-1,5 0 137,-1 0 0,1 0 0,-1-1-1,1 0 1,-1-1 0,0 1 0,1-1 0,-1-1 0,12-5-1,3-4 37,32-21 0,-50 30-201,23-15 95,-1-1-1,44-42 0,-61 51-104,0 0 0,-1 0 0,0-1 0,0 0 1,-1 0-1,-1 0 0,0-1 0,0 0 0,6-23 0,-11 31-45,1-1 0,-2 1-1,1 0 1,0-1 0,-1 1 0,0-8 0,0 11-5,-1-1 0,1 0 0,-1 0 1,1 1-1,-1-1 0,1 1 0,-1-1 1,0 0-1,0 1 0,0-1 0,0 1 1,0 0-1,0-1 0,0 1 0,0 0 1,-1 0-1,1 0 0,0 0 0,-1 0 0,-2-2 1,-2 0-27,1 1 1,-1 0-1,0 0 1,0 0 0,-1 1-1,1-1 1,0 2-1,0-1 1,-1 1 0,1-1-1,0 2 1,0-1-1,-1 1 1,1 0-1,0 0 1,0 1 0,-9 3-1,6-2 23,1 1 0,0-1 0,0 2 0,0-1-1,0 1 1,0 1 0,1-1 0,0 1 0,0 0 0,1 1 0,-11 14-1,9-9 162,0 0-1,1 1 0,1 0 0,0 0 0,1 1 0,1 0 0,0 0 0,0 0 0,1 0 1,-1 28-1,4-34-73,-1 0 1,2 0-1,-1 0 1,1 0-1,1 0 1,-1 0 0,1-1-1,1 1 1,-1 0-1,1-1 1,0 1-1,1-1 1,0 0-1,0 0 1,1-1 0,0 1-1,0-1 1,0 0-1,1 0 1,12 10-1,-4-7 32,0-1 0,0 0 0,1-1 0,0-1 0,0 0 0,32 7 0,-23-8 1,-1-1 1,1-1-1,-1-2 1,30 0-1,-36-3-188,0 0-1,29-7 1,5-8-3135,-44 14 2083,-1 0-1,1 0 0,0-1 1,-1 0-1,0-1 1,0 0-1,0 1 1,9-12-1,18-17-3668</inkml:trace>
</inkml:ink>
</file>

<file path=ppt/ink/ink1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27.5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148 990 2304,'-13'13'1292,"11"-11"862,8-9 2032,-3 4-3921,0 0 1,0-1-1,-1 1 0,1-1 1,2-4-1,3-6 287,43-66 1101,37-51-522,-22 49-771,25-33 74,-49 50 4,42-91-1,-65 117-256,-2-1 0,22-80 1,-36 109-175,30-105 380,-32 112-659,-5 11 183,-5 14 45,-6 22 0,-2-1 1,-2 0-1,-1-2 0,-38 55 0,-56 82 80,88-136-56,-185 329 52,74-124 288,115-207 187,-21 49 0,39-73 96,4-15-596,-1 0 0,1 0 0,0 0 0,0 0 1,0 0-1,0 0 0,0 0 0,0 1 0,0-1 0,0 0 1,0 0-1,0 0 0,0 0 0,0 0 0,0 0 1,0 0-1,0 0 0,1 0 0,-1 1 0,0-1 1,0 0-1,0 0 0,0 0 0,0 0 0,0 0 0,0 0 1,0 0-1,0 0 0,0 0 0,0 0 0,0 0 1,0 0-1,0 1 0,0-1 0,1 0 0,-1 0 1,0 0-1,0 0 0,0 0 0,0 0 0,0 0 1,0 0-1,0 0 0,0 0 0,0 0 0,1 0 0,-1 0 1,0 0-1,0 0 0,0 0 0,0 0 0,0 0 1,0 0-1,0 0 0,0 0 0,0 0 0,1-1 1,18-15 405,-7 6-348,131-100-6,-24 21-139,-39 22 77,75-84 1,-110 104 57,95-105-89,-133 144 46,19-19-56,-33 39-24,1 1 0,0 0 0,-7 25 0,0 0 68,3-1 0,0 1 0,3 1 0,-5 75 0,12-110 28,1 1 1,-1 0-1,1-1 0,0 1 0,0-1 1,1 0-1,-1 1 0,3 3 1,-4-6 1,1-1 1,-1 0 0,1 1 0,0-1-1,-1 0 1,1 0 0,0 0 0,0 0-1,0 0 1,0 0 0,0 0 0,0 0 0,0 0-1,0 0 1,0-1 0,1 1 0,-1 0-1,0-1 1,0 1 0,1-1 0,-1 1-1,0-1 1,1 0 0,-1 1 0,0-1-1,1 0 1,-1 0 0,3 0 0,-3-1-10,0 1 0,1-1 1,-1 0-1,1 1 1,-1-1-1,0 0 0,0 0 1,0 0-1,1 0 0,-1 0 1,0 0-1,0 0 1,0-1-1,0 1 0,-1 0 1,1 0-1,0-1 1,-1 1-1,1 0 0,0-3 1,10-32 264,-9 27-179,9-39-7,-3 0 0,-2-1 0,0-82 0,-6 124-138,1 0 0,-1 0 0,1 0-1,0 0 1,1 0 0,0 0 0,4-10-1,-5 14 43,0 0 1,1 0-1,0 0 0,-1 1 0,1-1 0,0 1 0,0-1 0,1 1 0,-1 0 0,0 0 0,1 0 1,-1 0-1,1 0 0,0 1 0,-1-1 0,1 1 0,0 0 0,0-1 0,4 1 0,3-2 24,0 1 1,0 1-1,0 0 0,0 0 0,1 1 0,-1 0 0,0 1 0,0 0 0,1 1 0,-1 0 0,0 0 0,0 1 1,-1 0-1,19 10 0,-16-6 101,0 0 0,-1 1 0,0 0 0,0 1 0,-1 0-1,0 0 1,-1 1 0,0 1 0,0 0 0,12 21 0,1 8 87,23 36-10,-39-67-146,0-1 0,0 0 0,1-1 0,0 0 1,0 0-1,12 8 0,-16-13-72,0 0 0,0 0 0,1-1 0,-1 1 0,0-1 0,1 0 0,-1 0 0,1 0 0,-1 0 0,1-1 0,-1 0 0,1 1 0,-1-1 0,1-1 0,-1 1 0,7-1 0,-3-1-722,0 0-1,1-1 1,-1 0 0,0 0 0,-1 0-1,10-7 1,16-10-1996</inkml:trace>
</inkml:ink>
</file>

<file path=ppt/ink/ink1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49.0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256 35 1984,'3'-2'295,"-1"1"1,0 0-1,1 0 1,-1 0-1,1 0 1,-1 0-1,1 1 1,-1-1-1,1 1 1,0 0-1,-1-1 1,1 1-1,0 1 1,2-1-1,8 0 2627,-13 0-2882,0 1 0,0-1-1,0 0 1,0 0 0,0 0-1,0 0 1,0 0 0,0 0-1,1 0 1,-1 0 0,0 0-1,0 0 1,0 0 0,0 0-1,0 0 1,0 0 0,0 0-1,0 0 1,1 0 0,-1 0-1,0 0 1,0 0 0,0 0-1,0 0 1,0 0-1,0 0 1,0 0 0,0 0-1,0 0 1,1-1 0,-1 1-1,0 0 1,0 0 0,0 0-1,0 0 1,0 0 0,0 0-1,0 0 1,0 0 0,0 0-1,0 0 1,0 0 0,0-1-1,0 1 1,0 0 0,0 0-1,0 0 1,0 0 0,0 0-1,0 0 1,0 0 0,0 0-1,0-1 1,0 1 0,0 0-1,0 0 1,0 0 0,0 0-1,0 0 1,0 0 0,0 0-1,0 0 1,0 0-1,0-1 1,0 1 0,0 0-1,0 0 1,0 0 0,-6-3 1341,-13 4-455,-20 5 0,34-5-800,-6 1-55,1 1 0,0 0 0,0 1 0,1 0 0,-1 0 0,1 1-1,0 1 1,0-1 0,0 2 0,-9 8 0,5-4-11,1 1 1,0 1-1,1 0 0,1 0 0,-15 26 0,14-21 143,-10 30 0,18-41-150,0 1 1,1-1-1,0 0 0,1 1 1,0 0-1,0-1 0,0 13 0,1-18-20,0 0-1,0 0 1,0 0-1,1 0 1,-1 0-1,0 0 0,1 0 1,0 0-1,-1-1 1,1 1-1,0 0 1,0 0-1,0-1 0,0 1 1,0 0-1,1-1 1,-1 1-1,0-1 1,1 1-1,-1-1 1,1 0-1,-1 0 0,1 0 1,0 0-1,-1 0 1,1 0-1,0 0 1,0 0-1,0-1 0,0 1 1,0 0-1,0-1 1,0 0-1,0 0 1,0 1-1,3-1 0,7-1 81,1 0 0,-1-1 0,1 0 0,-1 0 0,1-2 0,-1 1 0,-1-2 0,1 0 0,21-12 0,-24 12-95,0 0 0,-1-1 1,0-1-1,0 1 1,-1-1-1,1 0 0,-2-1 1,1 0-1,-1 0 1,0 0-1,-1-1 0,0 0 1,4-9-1,-3-2 4,-1 1 0,-1-1 0,0 0 0,-2 0 0,0 0 0,-1-1 0,-4-31 0,-1 31 6,0 14-127,4 7 93,-1 0 0,1 0 1,0 0-1,0 0 1,-1 0-1,1 1 0,0-1 1,0 0-1,-1 0 1,1 0-1,0 0 0,0 0 1,-1 0-1,1 1 0,0-1 1,0 0-1,-1 0 1,1 0-1,0 0 0,0 1 1,0-1-1,0 0 1,-1 0-1,1 1 0,0-1 1,0 0-1,0 0 1,0 1-1,0-1 0,0 1 1,-2 4-12,0 0 0,0 0 1,1 1-1,0-1 1,0 1-1,0-1 0,1 1 1,-1 0-1,2 9 0,1 0 96,0 1 0,5 20-1,-3-22 47,1 0 0,0 0 0,1 0-1,1-1 1,0 0 0,1 0 0,0-1 0,1 0 0,0-1 0,13 12-1,-13-14-54,0-1 0,1 0 0,0 0 0,0-1 0,1 0 0,-1-1 0,2-1 0,-1 0 0,0 0 0,1-1 0,0 0 0,17 3 0,-7-6-812,-3-1 198</inkml:trace>
</inkml:ink>
</file>

<file path=ppt/ink/ink1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260 573 2240,'3'0'730,"5"-1"3114,-8 1-3775,0 0 0,1-1-1,-1 1 1,0 0 0,0 0-1,0-1 1,0 1 0,0 0-1,0 0 1,0-1 0,0 1-1,0 0 1,0-1 0,0 1-1,0 0 1,0 0 0,-1-1-1,1 1 1,0 0 0,0 0-1,0-1 1,0 1 0,0 0-1,0 0 1,-1 0 0,1-1-1,0 1 1,0 0 0,0 0-1,-1 0 1,1 0 0,0-1-1,0 1 1,0 0 0,-1 0-1,1 0 1,0 0 0,-6-3 385,1 1-1,0 0 1,0 0 0,-1 0 0,1 1 0,-1 0 0,-9-1-1,12 2-254,-6-1 8,1 1 1,0 0-1,0 0 0,0 1 1,0 0-1,0 1 0,-13 3 1,-7 2 149,22-5-280,0 0-1,0 0 1,0 1 0,0-1 0,0 1-1,0 1 1,1-1 0,0 1 0,-1 0-1,2 0 1,-1 0 0,0 1 0,1 0-1,0 0 1,-5 7 0,7-9-60,0 0 0,0 0 1,0 0-1,1 0 0,-1 1 0,1-1 0,0 1 1,0-1-1,0 1 0,1-1 0,-1 1 0,1-1 1,0 1-1,0 0 0,0-1 0,0 1 0,1-1 0,-1 1 1,1-1-1,0 1 0,0-1 0,0 1 0,1-1 1,-1 0-1,1 1 0,0-1 0,0 0 0,0 0 1,3 3-1,-1-1 56,0-1 0,0 1-1,0-1 1,1 0 0,0 0 0,0 0 0,0-1 0,0 1 0,1-1 0,0-1 0,-1 1-1,1-1 1,0 0 0,0 0 0,0-1 0,0 1 0,7-1 0,11 1 182,0-2 1,0 0-1,42-7 1,-28 0-31,60-19 0,-70 17-183,-1-1 1,0-2 0,-1-1 0,34-22-1,-43 24 14,-1-1-1,-1-1 0,0-1 0,-1 0 1,0 0-1,-2-2 0,14-19 1,-8 3 261,-17 30-295,-1 0 1,1 0-1,-1 0 0,1 0 1,-1 0-1,1 0 0,-1 0 0,0 0 1,0 0-1,0 0 0,0 0 0,-1 0 1,0-3-1,1 5-23,0 0 0,0-1-1,0 1 1,0 0 0,0 0 0,0 0-1,0 0 1,0-1 0,0 1 0,0 0-1,0 0 1,0 0 0,0 0 0,0 0-1,0 0 1,0-1 0,-1 1 0,1 0-1,0 0 1,0 0 0,0 0 0,0 0-1,0 0 1,0 0 0,0 0 0,-1-1-1,1 1 1,0 0 0,0 0 0,0 0-1,0 0 1,0 0 0,-1 0 0,1 0-1,0 0 1,0 0 0,0 0 0,0 0-1,-1 0 1,1 0 0,0 0 0,0 0-1,-6 7-58,-2 9-61,0 3 121,1 1-1,1 0 0,1 0 0,1 1 1,1 0-1,-1 21 0,4-39 27,0-1 1,0 1-1,0 0 0,1-1 0,0 1 1,-1-1-1,1 1 0,0-1 0,0 1 1,0-1-1,0 0 0,1 1 1,-1-1-1,1 0 0,-1 0 0,1 0 1,0 0-1,0 0 0,0 0 0,0 0 1,0-1-1,0 1 0,0-1 0,0 0 1,1 1-1,-1-1 0,1 0 1,-1 0-1,1-1 0,-1 1 0,1 0 1,-1-1-1,1 0 0,0 1 0,-1-1 1,1 0-1,0 0 0,-1-1 0,4 0 1,11-2 90,0-1 0,0-1 0,20-9 0,-33 12-106,0 0 0,0 0 1,0 0-1,-1 0 0,1-1 1,0 1-1,-1-1 0,0 0 1,1 0-1,-1 0 0,0-1 1,-1 1-1,1-1 0,-1 1 1,1-1-1,-1 0 0,3-8 1,-5 8-12,1 0 0,-1 0 0,1 0 0,-1 1 0,-1-1 0,1 0 0,0 0 0,-1 0 0,0 0 0,0 0 0,0 0 0,0 1-1,-1-1 1,0 0 0,1 1 0,-1-1 0,0 1 0,-1 0 0,1 0 0,-1 0 0,-3-4 0,3 4-18,0 0-1,0 0 0,0 0 1,-1 0-1,1 1 0,-1 0 1,1 0-1,-1 0 1,0 0-1,0 0 0,0 1 1,0-1-1,0 1 0,0 0 1,-1 1-1,1-1 0,0 1 1,-1-1-1,-5 2 0,8-1 17,0 0 0,0 1 0,0-1 0,0 1 0,0-1 0,0 1 0,1 0 0,-1 0 0,0 0 0,0 0 0,1 0 0,-1 0 0,1 0 0,-1 1 0,1-1 0,-1 0 0,1 1 0,0-1 0,0 1 0,-1 0 0,1-1 0,0 1 0,-1 3 0,2-4 6,-1 1 0,1 0 0,0 0-1,0 0 1,0 0 0,0 0-1,0 0 1,0 0 0,1 3 0,-1-4 5,1 0 0,-1 0 0,1 0 0,-1 0 0,1-1 0,-1 1 0,1 0 0,0-1 0,0 1 0,-1 0 0,1-1 0,0 1 0,0-1 0,0 1 0,0-1 0,-1 1 0,1-1 0,0 0 0,0 1 1,0-1-1,0 0 0,2 0 0,2 1 22,1-1 1,0-1 0,0 1-1,-1-1 1,1 0 0,-1 0 0,1 0-1,-1-1 1,1 0 0,-1 0-1,6-3 1,10-3 36,10-4-48,-1-1 0,0-1 1,39-26-1,75-65 283,-142 104-299,4-4 8,0 0-1,1 1 1,0-1 0,0 1 0,10-4-1,-9 9-11,-7 0-21,0 1 0,0 0 0,-1-1 0,1 1-1,0 0 1,-1 0 0,1 0 0,-1 0 0,1 0 0,-1-1-1,0 5 1,2 4-29,2 9 72,-1 1 0,1 38 0,-3-41-22,0-1-1,0 1 1,2-1 0,7 28-1,-6-33-35,0 2 119,0-1-1,1 0 1,1 0-1,9 15 0,-14-25-57,0 0-1,1-1 0,-1 1 1,0 0-1,1 0 0,-1-1 1,1 1-1,0-1 0,-1 0 1,1 1-1,0-1 0,0 0 1,0 0-1,0 0 0,0 0 1,0 0-1,0-1 0,0 1 0,0-1 1,1 1-1,-1-1 0,0 0 1,0 0-1,0 0 0,1 0 1,-1 0-1,0 0 0,0 0 1,0-1-1,0 1 0,1-1 1,1-1-1,4-2 21,0 0 1,-1 0-1,1-1 1,-1 0-1,0 0 1,-1 0-1,1-1 1,-1 0-1,0-1 0,7-10 1,2-6 13,24-49 0,-31 56-101,5-14 47,0 0 1,-2-1-1,8-41 0,-18 64 10,2-12-316,-2 20 292,-1-1 0,0 1 1,0 0-1,0-1 1,0 1-1,1 0 0,-1-1 1,0 1-1,0 0 0,1 0 1,-1-1-1,0 1 1,1 0-1,-1 0 0,0 0 1,1-1-1,-1 1 1,0 0-1,1 0 0,-1 0 1,0 0-1,1 0 1,-1 0-1,0 0 0,1-1 1,-1 1-1,1 0 1,-1 0-1,0 1 0,1-1 1,-1 0-1,0 0 0,1 0 1,-1 0-1,1 0 1,-1 0-1,0 0 0,1 1 1,-1-1-1,0 0 1,0 0-1,1 0 0,-1 1 1,0-1-1,1 1 1,2 2-2,0 1 1,0 1-1,-1-1 1,0 0 0,0 1-1,0-1 1,3 9 0,-4-10 4,9 28-10,-1 0 1,8 57 0,-15-75 17,0 0 0,1-1-1,1 1 1,0-1 0,1 0 0,0 0 0,1-1 0,10 17-1,-12-22 17,1 0-1,0 0 0,-1-1 0,2 0 1,-1 0-1,1 0 0,-1-1 0,1 0 1,0 0-1,1 0 0,-1-1 1,1 0-1,0 0 0,-1 0 0,1-1 1,12 2-1,-3-2 42,0 0 1,1-1-1,-1-1 1,0-1-1,0 0 1,0-1-1,0-1 1,17-5-1,-24 5-45,0 0 1,1 0-1,-1-1 0,-1 0 0,1 0 1,-1-1-1,0-1 0,0 1 1,0-1-1,-1 0 0,1-1 0,-2 0 1,1 0-1,9-14 0,-12 14-18,1 0 0,-1 0 0,-1-1 0,1 0 0,-2 1 0,1-1 0,-1 0 0,0 0 0,0-1 0,-1 1 0,0 0 0,-1-1 0,0 1 0,0 0 0,-1-1 0,0 1 0,0 0 0,-1 0 0,0 0 0,0 0 0,-1 0 0,-4-9 0,6 17-5,1-1 1,0 1-1,0-1 1,-1 0-1,1 1 0,-1-1 1,1 1-1,-1-1 1,1 1-1,-1-1 0,1 1 1,-1 0-1,1-1 1,-1 1-1,1-1 0,-1 1 1,1 0-1,-1 0 1,0-1-1,1 1 0,-1 0 1,0 0-1,1 0 1,-1 0-1,-1 0 1,1 0-6,0 0 1,-1 0-1,1 1 1,0-1-1,-1 1 1,1-1-1,0 1 1,-1-1-1,1 1 1,0 0-1,-2 1 1,-2 2-15,1 0 1,-1 1-1,1 0 0,-6 7 1,-3 7-23,1 0-1,-17 38 1,25-47 66,0-1 0,1 1 0,0 0 0,1-1 0,0 1 0,1 0 0,0 0 0,0 21 0,1-29-8,1 1 0,-1-1-1,1 1 1,-1-1 0,1 1 0,0-1-1,0 1 1,0-1 0,0 0 0,0 1-1,0-1 1,1 0 0,-1 0 0,1 0-1,0 0 1,-1 0 0,1 0 0,0-1-1,0 1 1,0 0 0,0-1-1,1 0 1,-1 1 0,0-1 0,1 0-1,-1 0 1,0 0 0,5 0 0,1 1 18,0-1 0,0 0 0,0-1-1,0 0 1,0 0 0,0-1 0,-1 0 0,14-3 0,153-44 174,-73 18-332,-32 11 147,105-46 0,-174 65-18,0 0 0,0 0 0,0 0 0,0 0 1,0-1-1,0 1 0,0 0 0,0 0 0,1 0 1,-1 0-1,0 0 0,0 0 0,0 0 0,0 0 1,1 0-1,-1 0 0,0-1 0,0 1 1,0 0-1,0 0 0,1 0 0,-1 0 0,0 0 1,0 0-1,0 0 0,0 0 0,1 0 0,-1 0 1,0 0-1,0 0 0,0 1 0,0-1 0,0 0 1,1 0-1,-1 0 0,0 0 0,0 0 0,0 0 1,0 0-1,0 0 0,1 0 0,-1 1 0,0-1 1,0 0-1,0 0 0,0 0 0,0 0 1,0 0-1,0 1 0,0-1 0,0 0 0,1 0 1,-6 13-156,-16 17-55,-11 5 208,23-26 4,0 0-1,1 1 1,0 0 0,1 0 0,-12 22-1,18-31 7,1 0 1,-1 1-1,1-1 0,-1 1 0,1-1 0,-1 1 0,1 0 1,0-1-1,0 1 0,0-1 0,0 1 0,0-1 0,0 1 1,0 0-1,1-1 0,-1 1 0,0-1 0,1 1 0,-1-1 0,1 1 1,0-1-1,-1 0 0,1 1 0,0-1 0,0 0 0,0 1 1,0-1-1,0 0 0,0 0 0,0 0 0,3 2 0,-2-2 13,1 1 1,0 0-1,1-1 0,-1 0 0,0 0 0,0 0 0,0 0 0,1 0 0,-1 0 0,1-1 0,-1 0 0,0 0 0,7 0 0,4-2 48,-1-1 0,1 0 0,-1-1 1,0 0-1,0-1 0,0-1 0,22-13 0,0-3 27,40-35 1,-40 27-42,-1-1 1,-2-2 0,34-46 0,71-113-29,-94 129-58,41-62 87,-76 113-63,-5 7-34,1 0-1,-1 0 1,0-1-1,0 1 1,-1-1 0,1 1-1,-1-1 1,-1 0 0,3-11-1,-4 17 37,0 0-1,0-1 1,0 1-1,0 0 1,0 0 0,0-1-1,0 1 1,0 0-1,0 0 1,0 0-1,0-1 1,-1 1 0,1 0-1,0 0 1,0 0-1,0-1 1,0 1-1,0 0 1,-1 0 0,1 0-1,0 0 1,0-1-1,0 1 1,0 0-1,-1 0 1,1 0-1,0 0 1,0 0 0,-1 0-1,1 0 1,0 0-1,0 0 1,0 0-1,-1 0 1,1-1 0,0 1-1,0 0 1,-1 0-1,1 1 1,0-1-1,0 0 1,0 0-1,-1 0 1,1 0 0,0 0-1,0 0 1,-1 0-1,1 0 1,0 0-1,0 0 1,0 1 0,-1-1-1,-13 8-79,13-8 72,-8 7 14,1 0-1,-1 0 0,2 1 0,-1 0 1,1 0-1,0 1 0,0 0 0,1 0 1,1 1-1,0 0 0,-6 14 1,0 3 16,2 1 1,1-1 0,-6 38 0,7-30 19,3 0 0,-1 53 0,5-74-20,1 1 1,1-1-1,0 1 1,1-1 0,0 0-1,1 0 1,1 0 0,12 25-1,-7-21 131,1 0-1,16 21 1,-22-33-479,1 0 0,-1 0 0,1 0 0,0-1 0,0 0 0,1 0 0,0 0 0,12 6 0,-17-10-413,1 0-1,-1-1 0,1 1 1,-1 0-1,1-1 1,-1 0-1,1 1 0,3-1 1,-6 0 607,0 0 0,0 0 0,1 0 0,-1 0 0,0 0 0,0 0 0,1 0 0,-1 0 0,0 0 0,0 0 0,1 0 0,-1 0 0,0 0 0,0 0 0,1 0 0,-1-1 0,0 1 0,0 0 0,0 0 0,1 0 0,-1 0 0,0 0 0,0-1 0,0 1 0,1 0 0,-1 0 0,0 0 0,0-1 0,0 1 0,0 0 0,1 0 0,-1 0 0,0-1 0,0 1 0,0 0 0,0 0 1,0-1-1,0 1 0,0 0 0,0 0 0,0-1 0,0 1 0,0 0 0,0 0 0,0-1 0,0 1 0,0 0 0,0 0 0,0-1 0,0 1 0,0 0 0,0 0 0,0-1 0,-1 1 0,1 0 0,0 0 0,0-1 0,0 1 0,0 0 0,-1 0 0,1 0 0,0 0 0,0-1 0,0 1 0,-1 0 0,1 0 0,0 0 0,-6-7-2810</inkml:trace>
</inkml:ink>
</file>

<file path=ppt/ink/ink1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2.3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32 211 7968,'-26'-40'3616,"21"9"-3136,5 14 2048,8 6-1472,7-18 415,2 9-863,19-3-96,9 6-320,18 1-32,5 9-96,4 7-192,-9 4 64,-10 4-736,-3 7 416,-10 1-4543,-4 1 2719</inkml:trace>
</inkml:ink>
</file>

<file path=ppt/ink/ink1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4.9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32 951 3136,'-1'1'165,"-1"0"1,1-1-1,-1 1 0,1-1 0,-1 1 1,0-1-1,1 0 0,-1 1 1,-3-1-1,-4 0 2978,5 0-1059,7 0-1726,-1-1 1,0 0-1,1 1 1,-1-1-1,0 0 1,1 0-1,-1 0 1,0 0-1,0-1 1,0 1-1,0-1 1,0 1 0,0-1-1,-1 0 1,4-3-1,27-37 631,-23 30-424,12-20-21,-16 24-508,0-1 0,1 1 0,0-1-1,0 2 1,1-1 0,13-11 0,-20 19-47,1 0 1,-1 0-1,1-1 1,-1 1-1,0 0 1,1 0-1,-1 0 1,1 0-1,-1-1 1,1 1-1,-1 0 1,1 0-1,-1 0 1,1 0-1,-1 0 1,1 0-1,-1 0 1,1 0-1,-1 0 1,1 1-1,-1-1 1,1 0-1,-1 0 1,1 0-1,-1 1 1,1-1-1,-1 0 1,1 0-1,-1 1 1,0-1-1,1 0 1,-1 1-1,0-1 1,1 0-1,-1 1 1,0-1-1,1 1 1,-1-1-1,0 1 1,0-1-1,1 1 1,-1-1-1,0 0 1,0 2-1,9 26-93,-8-24 142,13 70-81,-1 1 378,-10-64-204,0-1-1,0 1 0,1-1 1,10 18-1,-13-26-66,1 1 1,-1-1-1,1 1 0,0-1 1,0 0-1,0 1 0,0-1 0,1 0 1,-1 0-1,0-1 0,1 1 1,-1 0-1,1-1 0,0 0 1,0 1-1,-1-1 0,1 0 0,0 0 1,0-1-1,0 1 0,0-1 1,0 1-1,0-1 0,0 0 0,0 0 1,4-1-1,-1 0 7,-1 0 1,0-1-1,1 1 1,-1-1-1,0-1 1,0 1-1,0-1 0,0 0 1,0 0-1,-1 0 1,1 0-1,-1-1 1,6-6-1,2-4-27,-1 0 0,0-1 0,-1 0-1,-1 0 1,-1-1 0,8-19 0,-4 2 62,-1 1-1,8-45 1,-17 54-24,-1 18-130,-1 0-1,1 0 1,0-1-1,2-7 1,-2 12 45,-1-1 0,0 1 0,1 0 0,0 0 0,-1 0 0,1 0 1,0 0-1,-1 1 0,1-1 0,0 0 0,0 0 0,0 0 0,0 1 1,0-1-1,0 0 0,0 1 0,0-1 0,0 1 0,0-1 0,0 1 1,0-1-1,0 1 0,1 0 0,-1 0 0,1-1 0,18 1-19,0 0 0,0 1 0,0 1 0,27 6 0,42 4 191,-45-11-126,0-2-1,47-6 1,-69 5-11,33 2 0,-26 1 293,-46 13 86,5-3-414,-1 0 0,2 2 0,0-1 0,-13 20 0,12-17-30,-19 24 36,8-10 0,1 0 0,1 2 1,-18 37-1,37-65 20,1 0-1,0 1 1,0-1-1,0 0 1,0 1-1,1-1 1,-1 0 0,1 1-1,0-1 1,0 1-1,1 5 1,-1-7-6,0-1 0,0 0 0,1 0 1,-1 1-1,1-1 0,-1 0 0,1 0 1,-1 0-1,1 0 0,0 0 0,0 0 0,-1 0 1,1 0-1,0 0 0,0 0 0,0 0 0,0 0 1,0-1-1,0 1 0,0 0 0,0-1 1,0 1-1,1-1 0,-1 1 0,0-1 0,0 0 1,0 1-1,1-1 0,-1 0 0,0 0 1,0 0-1,1 0 0,-1 0 0,0 0 0,2 0 1,3-1 48,0-1 0,-1 1 1,1-1-1,0 0 1,-1 0-1,0-1 0,1 0 1,-1 0-1,0 0 1,7-6-1,3-4 46,24-25 0,-23 19-100,-1-1 0,0-1-1,-2 0 1,17-34 0,-25 46-43,-1 0 1,0 0-1,-1 0 0,0-1 1,0 0-1,-1 0 0,1-12 1,-3 22 20,0 0 1,1-1 0,-1 1-1,0 0 1,0-1-1,0 1 1,0 0 0,0-1-1,-1 1 1,1 0 0,0-1-1,0 1 1,0 0 0,0-1-1,0 1 1,0 0-1,0-1 1,-1 1 0,1 0-1,0-1 1,0 1 0,0 0-1,-1 0 1,1-1 0,-7 5-162,-8 16-19,13-15 166,-4 2 18,1 2 0,0-1 0,0 1 0,1-1-1,0 1 1,1 0 0,0 1 0,0-1 0,1 1 0,0-1 0,1 1 0,0-1 0,0 14 0,2-21 15,-1 0 1,0 0-1,1 0 0,-1 0 1,1-1-1,0 1 1,0 0-1,-1 0 1,1 0-1,0-1 1,0 1-1,1 0 0,-1-1 1,0 1-1,1-1 1,-1 0-1,1 1 1,-1-1-1,1 0 1,-1 0-1,1 0 1,0 0-1,0 0 0,-1 0 1,1 0-1,0-1 1,0 1-1,3 0 1,6 1 47,-1-1 0,0 0 0,1 0 0,14-2 1,-6 0-28,-1-1-1,1-1 1,-1 0 0,0-1 0,0-1 0,0-1 0,-1-1 0,0 0 0,0-1 0,-1-1 0,0 0 0,0-1 0,-1-1 0,0-1-1,-1 0 1,-1 0 0,14-17 0,85-116-198,-75 94 150,27-31 59,19-26 99,-59 72-121,0-2 1,-3 0-1,17-42 0,-28 57-67,-2 0-1,-1-1 1,0 0 0,-2 0-1,-1-1 1,2-47 0,-6 69 19,0 0 1,0 0 0,0 0-1,-1 0 1,1 0 0,-1 0-1,-1-4 1,1 6 18,1 1 1,0-1-1,-1 1 0,1-1 1,-1 0-1,1 1 0,0-1 0,-1 1 1,1-1-1,-1 1 0,1 0 1,-1-1-1,0 1 0,1-1 1,-1 1-1,1 0 0,-1 0 1,0-1-1,1 1 0,-1 0 0,0 0 1,1 0-1,-1 0 0,0 0 1,1-1-1,-1 1 0,0 0 1,1 1-1,-1-1 0,0 0 1,1 0-1,-1 0 0,0 0 0,1 0 1,-1 1-1,1-1 0,-1 0 1,0 1-1,1-1 0,-2 1 1,-3 2-37,0 1 0,0-1 0,0 1 1,1 0-1,0 0 0,-1 1 0,-6 9 0,-23 38-127,30-45 147,-23 39 32,3 1 0,2 1 1,1 1-1,3 0 0,2 2 0,-10 57 0,15-49 109,-4 68-1,13-104-22,2-1-1,1 1 1,1 0-1,0 0 0,2-1 1,7 24-1,-10-42-66,0 0-1,1 0 0,-1 0 0,1-1 1,0 1-1,1-1 0,-1 1 1,0-1-1,1 1 0,5 4 1,-6-6-6,0-1-1,0 1 1,0-1 0,0 0 0,0 0 0,0 0 0,0 0 0,0 0 0,1-1 0,-1 1 0,0 0-1,0-1 1,1 0 0,-1 0 0,0 1 0,1-1 0,-1-1 0,1 1 0,3-1 0,1-1 4,0 0 1,-1-1 0,0 1-1,1-1 1,-1-1 0,9-6 0,-6 4-9,10-6 5,-2-2 1,1 0-1,-2-1 1,29-33-1,48-75 72,-77 99-126,21-28-291,-34 50 199,-4 5 45,-4 12-2,2-6 47,-67 247-60,70-254 100,-7 47 67,7-46-46,0 1 1,0 0 0,0 0 0,0-1-1,1 1 1,-1 0 0,1-1-1,0 1 1,0-1 0,2 6 0,-2-8-7,0-1 0,-1 1 0,1 0 0,-1 0 0,1-1 0,0 1 0,0 0 0,-1-1 0,1 1 0,0-1 0,0 1 0,0-1 0,0 1 0,-1-1 0,1 0 0,0 1 0,0-1 0,0 0 0,0 0 0,0 0 0,0 0 0,0 0 0,0 0 0,0 0 0,0 0 0,0 0 0,0 0 1,0 0-1,0 0 0,0-1 0,0 1 0,0-1 0,5-1 32,0-1 0,0 0 1,9-6-1,-13 8-42,8-6 6,0-1 1,0 0-1,-1 0 0,1-1 0,-2 0 1,0-1-1,9-13 0,4-9-64,16-37-1,-12 21 6,4-15 71,-12 23-177,-17 38 122,1 0-1,0 1 1,0-1-1,0 1 0,0-1 1,0 1-1,0 0 1,3-3-1,0 4-109,-2 10 107,-3 48-152,0-20 173,5 53 0,-2-76 38,1-1 1,1 0-1,0 0 1,1 0-1,11 23 1,-14-34-14,-1 0 1,1 0 0,0 0 0,0 0 0,0-1-1,0 1 1,1 0 0,-1-1 0,1 0 0,0 1 0,-1-1-1,1 0 1,0-1 0,0 1 0,0 0 0,0-1-1,1 1 1,-1-1 0,0 0 0,1 0 0,-1-1 0,1 1-1,-1-1 1,0 0 0,1 1 0,-1-1 0,1-1-1,5 0 1,13-4 122,1-1 0,38-16-1,-53 19-107,10-5-5,1-1 1,-1-1-1,-1 0 1,0-1-1,-1-1 1,0-1-1,-1 0 1,20-21-1,-20 17 1,-1-1 0,0-1 0,-1 0 0,-1-1 0,-1 0 0,-1 0 0,9-25 0,-16 37-49,-1 1 0,0-1 0,0 1-1,-1-1 1,2-13 0,-3 18 10,0 1-1,-1-1 1,1 1 0,0-1-1,-1 0 1,0 1 0,1-1-1,-1 1 1,0-1 0,0 1 0,0 0-1,-1-1 1,1 1 0,0 0-1,-1 0 1,0 0 0,1 0-1,-1 0 1,-3-2 0,3 2 0,0 1-1,0 0 1,-1 0 0,1 0 0,0 0-1,-1 1 1,1-1 0,-1 1-1,1-1 1,-1 1 0,1 0 0,-1 0-1,1 0 1,-1 0 0,1 0 0,-1 1-1,1-1 1,-1 1 0,1-1-1,0 1 1,-1 0 0,1 0 0,-4 2-1,-4 2-54,1 1 0,-1 0-1,-15 13 1,13-9 77,1 1 0,1 0 0,-1 1 0,2 0 0,-1 1 0,-11 21 0,11-15 66,1 1 0,1 1 0,1-1-1,-5 24 1,10-36-11,0 1 0,1-1-1,0 1 1,0-1 0,1 1 0,0-1-1,2 13 1,-1-16-27,0 0 0,0-1 0,1 1-1,0-1 1,-1 0 0,1 1 0,1-1 0,-1 0-1,1 0 1,0 0 0,-1 0 0,2-1-1,-1 1 1,0-1 0,6 5 0,1-2 60,0 1 0,0-2-1,0 1 1,1-2 0,0 1 0,0-1 0,0-1 0,0 0 0,0 0-1,1-1 1,15 0 0,-11-1-260,-1-1 1,1-1-1,0 0 1,-1-1-1,1-1 0,-1 0 1,30-12-1,-33 10-894,-1 0 0,0-1 0,-1-1 0,1 1 0,10-11 0,0-1-4297,21-25 0,-1 2 469</inkml:trace>
</inkml:ink>
</file>

<file path=ppt/ink/ink1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6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151 989 2912,'-26'26'7109,"37"-32"-4549,-2-2-1725,0 0 1,14-18 0,119-150 1923,-9 10-1625,-92 114-1003,-2-1 1,38-68-1,-50 74 71,-2-2 0,-2-1 0,-3-1-1,-1 0 1,17-84 0,-35 120-178,-1 15-26,0 0 1,0 0-1,0 0 1,0 0 0,0 0-1,0 0 1,0 0-1,0 0 1,0 0 0,0 0-1,0 0 1,0 0-1,0 0 1,0 0 0,0 0-1,0 1 1,0-1-1,0 0 1,-1 0 0,1 0-1,0 0 1,0 0-1,0 0 1,0 0 0,0 0-1,0 0 1,0 0-1,0 0 1,0 0 0,0 0-1,0 0 1,0 0-1,0 0 1,0 0 0,0 0-1,0 0 1,0 0-1,0 0 1,0 0 0,0-1-1,-1 1 1,1 0-1,0 0 1,0 0 0,0 0-1,0 0 1,0 0-1,0 0 1,0 0 0,0 0-1,0 0 1,0 0-1,0 0 1,0 0 0,0 0-1,0 0 1,0 0 0,0 0-1,0 0 1,0 0-1,0 0 1,0 0 0,0 0-1,0 0 1,0-1-1,0 1 1,0 0 0,0 0-1,-5 11-112,-23 72-136,10-40 268,-30 52 1,-155 249 77,-28 58 411,29 43 1039,180-393-511,22-49-753,4-6-68,29-63 287,-16 41-490,1 0 0,1 1 0,40-40 1,76-54 14,5-5-17,-74 54-57,-2-2 0,62-94 0,-54 67-64,-68 93-114,-3 5 71,-3 12-2,-11 22 66,-12 36 113,-24 114 0,48-182-29,-1 8 15,-2 3 23,1 0-1,1 1 0,-1 16 1,3-27 1,0-1 0,-1 0 1,1 1-1,1-1 0,-1 0 1,0 1-1,1-1 0,-1 0 1,1 0-1,0 1 0,-1-1 1,1 0-1,0 0 0,0 0 1,1 0-1,-1 0 0,0 0 1,1 0-1,-1 0 0,1-1 1,-1 1-1,1-1 1,0 1-1,0-1 0,0 1 1,2 0-1,-3-2-9,1 1 1,-1-1-1,1 1 1,-1-1-1,1 0 1,0 0-1,-1 0 1,1 0-1,-1 0 1,1 0-1,-1 0 0,1-1 1,0 1-1,-1-1 1,1 1-1,-1-1 1,0 1-1,1-1 1,-1 0-1,1 0 1,-1 1-1,2-3 1,3-2 3,0 0 1,0-1 0,6-8 0,-2 2 21,0-1 0,-1-1 0,-1 1 1,-1-2-1,0 1 0,0-1 1,4-16-1,23-113 165,-31 131-280,-1-1 0,0 0 0,-1 1 0,-1-1 0,0 0 0,-1 0 0,-2-15 0,3 28 54,-1-1 1,1 1 0,-1-1 0,1 0-1,-1 1 1,1 0 0,-1-1-1,0 1 1,0-1 0,0 1 0,0 0-1,0-1 1,0 1 0,0 0 0,0 0-1,0 0 1,0 0 0,-1 0 0,1 0-1,0 0 1,-1 1 0,1-1 0,-1 0-1,1 1 1,-1-1 0,-2 0 0,37 1 96,111 4-120,-122-2 56,0 1 0,0 1 0,0 1-1,33 12 1,-48-14-26,0 0 1,0 1-1,0 0 0,0 0 0,-1 0 0,0 1 0,0 0 1,0 0-1,-1 1 0,1-1 0,3 7 0,-2-2 17,-1-1-1,-1 1 0,0 0 0,0 0 0,-1 1 1,-1 0-1,3 10 0,10 45 233,18 67 734,-31-123-884,0-1-1,0 0 1,1 1 0,6 9 0,-9-17-65,0 0 0,0 0 0,1 0 0,-1 0 0,1 0 0,-1-1 0,1 1 0,0 0 0,-1-1-1,1 0 1,0 1 0,0-1 0,0 0 0,0 0 0,0 0 0,0 0 0,0 0 0,1-1 0,-1 1-1,0 0 1,0-1 0,1 0 0,-1 0 0,0 0 0,3 0 0,7-2-457,0 0-1,0-1 1,-1 0 0,1-1-1,20-10 1,51-35-8564,-34 20 4992</inkml:trace>
</inkml:ink>
</file>

<file path=ppt/ink/ink1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8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 1117 1984,'-9'6'251,"-9"8"389,15-10 2517,12-1-928,-7-2-1959,1 0 0,-1 0 0,1-1 0,0 1 0,0-1 0,-1 1 0,1-1 0,0 0 0,0 0 0,-1 0 0,1-1 0,0 1 0,0-1 0,-1 0 0,6-1 0,3-2 241,0-1 0,13-8 0,-15 8-97,8-5-25,-1 0 0,0-1 1,-1-1-1,28-28 0,46-62 230,-78 87-587,145-190 464,-107 138-170,-18 27 116,45-80 0,-21-5 609,-53 117-1098,-6 10-72,-6 10-56,-10 29 136,1 1 0,-15 54 0,-15 92 209,38-141 129,3 2-1,-5 88 1,13-133-207,0-1 1,0 0-1,0 1 1,1-1-1,-1 0 1,1 1-1,0-1 1,0 0-1,0 0 0,2 5 1,-2-7-63,-1-1 0,0 1 1,1-1-1,-1 1 0,1-1 1,-1 0-1,1 1 0,-1-1 1,1 0-1,-1 1 0,1-1 1,-1 0-1,1 1 0,-1-1 1,1 0-1,0 0 0,-1 0 1,1 0-1,-1 0 0,1 1 0,0-1 1,0-1-1,1 1 11,0 0-1,0-1 1,0 1-1,-1-1 1,1 0-1,0 0 1,0 0-1,-1 0 1,1 0-1,2-2 1,5-6 51,0 0 0,-1 0 0,11-16 0,5-6-23,162-173 70,-145 165-75,-1-2 0,-2-2 0,40-56 0,-37 34-56,-3-1 0,-2-2 0,50-141 0,-57 133-173,-27 67 70,-3 8 33,-7 17 11,-18 61-153,-15 37 189,16-58 131,-2-2-1,-36 53 1,-57 87 153,95-151-229,-161 306 861,172-317-747,8-17 218,-2 0 0,-9 17 0,15-29-200,1-2 8,1-2-39,7-12 54,14-32-201,3 2 1,1 0 0,39-48-1,-58 84-21,-1 0 0,1 0 0,0 1 0,1 0 0,8-7 0,-13 12 9,0 0 0,-1 0 0,1 0 0,0 0 0,-1 0 0,1 0 0,0 0 0,0 0 0,0 1 0,0-1 0,0 1 0,0-1 0,0 1 0,0 0 0,0 0 0,0 0 0,0 0 0,0 0 0,0 0 0,0 0 0,0 1 0,0-1 0,0 1 0,0 0 0,0-1 0,0 1 0,3 2 0,1 3-4,0-1 1,-1 1 0,1 0 0,-1 1-1,0 0 1,-1-1 0,7 15-1,5 5-47,1 2 44,-7-11 53,23 30 0,-29-42 4,0-1 0,0 0-1,0 0 1,1 0-1,0-1 1,-1 1-1,1-1 1,0 0-1,1 0 1,-1-1 0,6 2-1,-6-2 22,1 0 1,0-1-1,0 0 0,-1 0 0,1 0 0,0-1 1,6 0-1,-9 0-30,-1-1 0,1 1-1,0-1 1,0 0 0,-1 0 0,1 0 0,0 0 0,-1 0 0,1-1 0,-1 1-1,0-1 1,1 1 0,-1-1 0,0 0 0,0 0 0,0 0 0,2-3 0,6-8 20,-1-1 1,-1 0 0,0 0 0,-1-1 0,0 0-1,6-20 1,19-99 227,-29 120-267,0 3-51,-1 1 0,0-1 0,-1 0 1,0 1-1,-1-1 0,0 0 0,0 0 0,-4-15 1,4 26 35,0-1 1,0 1 0,0-1-1,0 1 1,0-1 0,0 1 0,-1-1-1,1 1 1,0-1 0,0 1 0,-1-1-1,1 1 1,0-1 0,-1 1 0,1 0-1,0-1 1,-1 1 0,1-1 0,-1 1-1,1 0 1,0 0 0,-1-1 0,1 1-1,-1 0 1,1 0 0,-1-1 0,1 1-1,-1 0 1,1 0 0,-1 0-1,1 0 1,-1 0 0,1 0 0,-1 0-1,0 0 1,1 0 0,-1 0 0,0 0-1,0 1-1,0-1 0,0 1-1,0-1 1,0 1-1,0 0 1,0-1-1,0 1 1,0 0-1,0 0 1,1 0 0,-1 0-1,0 0 1,0 0-1,1 0 1,-1 0-1,1 0 1,-1 1 0,-4 12 28,0 1 0,2-1 1,0 0-1,0 1 0,1 0 1,1 26-1,2-18 30,0-1 0,2 1 0,10 38 0,-11-53-84,1 0 0,0 0 0,0-1 0,1 1 0,0-1 0,0 0 0,0 0 0,1 0 0,0-1 0,1 1 0,-1-1 0,1-1 0,0 1 0,1-1 0,-1 0-1,1 0 1,0-1 0,0 0 0,1 0 0,-1-1 0,1 0 0,0 0 0,0-1 0,0 0 0,0 0 0,0-1 0,0 0 0,0 0 0,13-1 0,-14 0-591,0-1 0,0 1 0,0-2 0,0 1 1,0-1-1,-1 1 0,1-2 0,0 1 0,-1-1 0,0 0 0,8-5 0,-9 3-231,0 1-1,0 0 0,0-1 0,-1 0 0,0 0 0,0 0 0,-1-1 0,1 1 0,-1-1 0,0 0 0,-1 0 0,1 0 0,2-11 0,4-16-2301</inkml:trace>
</inkml:ink>
</file>

<file path=ppt/ink/ink1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5:58.5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14 137 7296,'-14'-9'3328,"31"1"-2912,6 3 1632,9 2-1216,21-9 1152,10 4-1153,19-9-287,-6 5-352,27-8-96,-3 9-32,3-1 96,-14 4-96,-12 0-384,-14 4 192</inkml:trace>
</inkml:ink>
</file>

<file path=ppt/ink/ink1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4.0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1173 3232,'-2'0'308,"0"1"0,0-1 0,0 1 0,0 0 0,0-1 0,-1 1 1,1 0-1,1 1 0,-1-1 0,0 0 0,0 0 0,0 1 0,-8 3 8085,24-49-6301,45-79-232,-37 78-1597,-1 5-61,2 0 1,2 1 0,45-55-1,-23 36 9,-26 31-113,0 1 0,2 1 0,30-26 0,-48 48-146,-1 0 0,0 0-1,1 0 1,8-3 0,-12 5 45,0 1 0,0-1 0,0 1 0,1-1 1,-1 1-1,0 0 0,1 0 0,-1 0 0,0-1 0,0 1 1,1 0-1,-1 1 0,0-1 0,1 0 0,-1 0 0,0 0 1,0 1-1,1-1 0,-1 1 0,0-1 0,0 1 0,0-1 1,2 2-1,-2 0-2,0-1 0,-1 1 1,1-1-1,-1 1 1,1-1-1,-1 1 0,0 0 1,1-1-1,-1 1 0,0 0 1,0-1-1,0 1 1,-1-1-1,1 3 0,-7 35 43,-1-1-1,-15 41 1,5-18 20,-32 153 961,50-211-412,4-9-312,9-20-172,-5 9-28,6-8-81,0 0 0,1 1 1,2 1-1,0 1 1,2 0-1,0 1 0,1 1 1,1 1-1,31-22 1,31-11-85,-69 45 11,-1 0-1,1 1 0,0 1 0,19-6 1,-30 11 41,0-1 0,-1 1 0,1 0-1,0 0 1,0 0 0,-1 0 0,1 0 0,0 1 0,2 0 0,-3-1 8,-1 1 1,0-1-1,0 0 0,0 1 0,0-1 1,0 1-1,0 0 0,0-1 0,0 1 0,0 0 1,0 0-1,0-1 0,0 1 0,0 0 1,0 0-1,-1 0 0,1 0 0,0 0 0,-1 0 1,1 0-1,-1 0 0,2 3 0,-2 5 5,1 0 0,-1 0 0,0 1 1,-1-1-1,0 0 0,-1 0 0,0 0 0,-3 9 0,1-3 65,-55 186 463,55-186-52,4-15-467,0 0 1,0 0-1,0 0 1,0 0-1,0 0 1,0 0-1,0 0 1,0 0-1,0 0 1,0 0-1,0 0 1,0 0 0,0-1-1,0 1 1,0 0-1,0 0 1,0 0-1,0 0 1,0 0-1,1 0 1,-1 0-1,0 0 1,0 0-1,0 0 1,0 0-1,0 0 1,0 0 0,0 0-1,0 0 1,0 0-1,0 0 1,0 0-1,0 0 1,0 1-1,0-1 1,0 0-1,0 0 1,1 0-1,-1 0 1,0 0-1,0 0 1,0 0 0,0 0-1,0 0 1,0 0-1,0 0 1,0 0-1,0 0 1,0 0-1,0 0 1,0 0-1,0 0 1,0 0-1,0 0 1,0 0-1,0 1 1,0-1 0,0 0-1,0 0 1,0 0-1,0 0 1,16-21 214,-6 8-161,44-59 91,-26 32-159,2 2-1,62-62 1,-89 97-31,0 1 0,-1-1 1,1 1-1,0 0 1,0 0-1,0 0 1,0 1-1,1-1 1,3-1-1,-6 3 29,-1 0-1,1 0 1,-1 0-1,1 0 1,-1 0-1,1 0 1,0 0 0,-1 0-1,1 0 1,-1 0-1,1 1 1,-1-1 0,1 0-1,-1 0 1,1 0-1,-1 1 1,1-1-1,-1 0 1,1 1 0,-1-1-1,1 0 1,-1 1-1,1 0 1,0 0 2,0 1 0,0 0 1,0-1-1,-1 1 0,1 0 1,-1 0-1,1-1 0,-1 1 0,1 0 1,-1 3-1,1 26-11,-1-1 0,-1 0 0,-8 41 0,4-41 111,2 0 0,1 0 1,3 42-1,-1-70-53,0 0 0,0-1 0,0 1 1,0 0-1,1 0 0,-1 0 0,1 0 0,-1-1 0,1 1 0,0 0 0,-1 0 0,1-1 0,0 1 0,0 0 0,0-1 0,3 3 1,-3-4-21,-1 1 0,1-1 1,0 0-1,0 1 1,-1-1-1,1 0 1,0 0-1,0 0 1,0 1-1,-1-1 1,1 0-1,0 0 1,0 0-1,0-1 1,-1 1-1,2 0 1,21-9 153,93-70-94,-82 54-15,204-126-103,-31 21 194,-139 89-127,-153 102-682,-47 62 475,108-97 189,1 1 0,2 1 0,-21 36 0,38-59 4,-2 6-14,0 1-1,-5 11 0,9-19 38,1 0-1,0-1 0,0 1 1,1 0-1,-1 0 0,1 0 0,-1 0 1,1-1-1,0 1 0,1 0 1,0 4-1,-1-6-12,1 0-1,-1-1 1,1 1 0,0-1 0,0 1 0,-1-1-1,1 1 1,0-1 0,0 1 0,0-1 0,1 0-1,-1 0 1,0 1 0,0-1 0,1 0 0,-1 0-1,0 0 1,1-1 0,-1 1 0,1 0 0,0 0-1,-1-1 1,1 1 0,-1-1 0,1 0 0,0 1-1,-1-1 1,1 0 0,0 0 0,-1 0-1,4 0 1,1 0 36,0-1 1,1 0-1,-1 0 0,1 0 0,-1-1 0,0 0 0,9-4 1,-5 1-45,0-1 0,-1 0 0,0 0 0,0-1 0,0 0 1,-1-1-1,12-14 0,3-6-9,18-31-1,50-106 121,-61 106-138,-27 53-25,-2 5 15,0 0 1,0 0-1,-1-1 0,1 1 1,-1 0-1,1-1 1,-1 1-1,1-1 1,-1 1-1,0 0 0,0-3 1,-7 16-335,-3 9 353,2 2 0,0-1 0,2 1 0,0 1 0,2-1 0,0 1 0,2 0 0,0-1 0,2 1 0,1 0 0,4 27 0,-5-47 21,1 0 1,0 0 0,0 0 0,0 0 0,1 0-1,3 6 1,-4-8 0,-1-1 0,1 0-1,0 1 1,0-1 0,0 0-1,0 0 1,0 0 0,0 0-1,1 0 1,-1 0 0,0 0-1,0 0 1,1 0 0,-1-1-1,1 1 1,-1-1 0,1 1 0,-1-1-1,1 1 1,2-1 0,2 0 23,0-1 1,0 1-1,0-2 0,0 1 1,0-1-1,0 0 1,-1 0-1,9-5 1,189-107 90,-82 42 8,-13 14-143,86-52-202,-191 109 208,25-19 71,-18 8-184,-9 11 98,-1 1-1,0 0 1,0-1 0,0 1-1,0-1 1,0 1 0,0 0 0,1-1-1,-1 1 1,0 0 0,0-1-1,0 1 1,0-1 0,0 1 0,0 0-1,-1-1 1,1 1 0,0 0-1,0-1 1,0 1 0,0 0 0,0-1-1,0 1 1,-1 0 0,1-1-1,0 1 1,0 0 0,-1-1 0,0 0-2,0 1 0,0 0 1,0-1-1,0 1 1,0 0-1,0 0 0,0 0 1,0-1-1,0 1 1,0 0-1,0 0 1,0 1-1,0-1 0,0 0 1,0 0-1,0 0 1,0 1-1,-1-1 1,0 1-12,-14 3 1,0 2 1,0 0-1,0 1 0,1 0 1,0 1-1,-18 13 1,0 2-44,-42 41 0,61-51 72,0 0 0,2 1 0,0 0 0,0 0 0,1 2 0,1-1-1,1 1 1,0 1 0,1-1 0,1 2 0,-6 19 0,11-33 10,1 0 0,0 0 0,1 1 0,-1-1 0,1 0 0,0 0 0,0 0 0,0 0 0,0 1 0,1-1 0,0 0 0,0 0 0,0 0 0,0 0 0,0 0 0,1 0 0,0 0-1,0-1 1,0 1 0,0-1 0,1 1 0,-1-1 0,1 0 0,0 0 0,0 0 0,0 0 0,0 0 0,1-1 0,-1 1 0,1-1 0,-1 0 0,1 0 0,0 0 0,0-1 0,0 1 0,0-1 0,0 0 0,0 0 0,0-1 0,0 1 0,0-1 0,0 0 0,1 0 0,-1 0 0,0 0 0,5-2 0,-3 1 15,-1-1 0,1 0 0,0 0 0,-1 0 0,1-1 0,-1 0 1,0 0-1,0 0 0,0-1 0,0 0 0,-1 0 0,0 0 0,7-8 0,-1 0-40,-1 0-1,-1-1 0,0 0 1,7-18-1,11-30 72,20-80 0,-37 112-66,-6 19-103,-1 1 1,0-1-1,-1 0 0,1-14 1,-2 24 100,0 0 0,-1 0 0,1 0 0,0 0 0,0 1 0,0-1 0,0 0 0,0 0 0,0 0 0,0 0 0,0 0 0,0 0 0,-1 0 0,1 0 0,0 0 0,0 0 1,0 1-1,0-1 0,0 0 0,0 0 0,-1 0 0,1 0 0,0 0 0,0 0 0,0 0 0,0 0 0,0 0 0,0 0 0,-1 0 0,1 0 0,0 0 0,0 0 0,0 0 1,0 0-1,0 0 0,0-1 0,-1 1 0,1 0 0,0 0 0,0 0 0,0 0 0,0 0 0,0 0 0,0 0 0,0 0 0,0 0 0,-1 0 0,1-1 0,0 1 0,0 0 1,0 0-1,0 0 0,0 0 0,0 0 0,0 0 0,0 0 0,0-1 0,0 1 0,0 0 0,0 0 0,0 0 0,-9 16-101,-40 158-10,-29 84 145,-30 22 11,75-200 90,-64 113 0,91-182-72,-1 0 0,0 0 0,-12 13 0,16-21-24,1-1 0,0 1 0,-1-1 1,1 0-1,-1 0 0,0-1 1,0 1-1,1 0 0,-1-1 1,0 1-1,0-1 0,-1 0 0,1 0 1,0-1-1,0 1 0,0 0 1,-5-1-1,5 0-19,0-1-1,0 1 1,0-1 0,0 0 0,1 0-1,-1 0 1,0 0 0,1 0-1,-1-1 1,1 1 0,-1-1 0,1 0-1,-1 0 1,1 0 0,0 0 0,0 0-1,0 0 1,0-1 0,-2-3 0,-2-3 12,0-1 1,1 0 0,-7-15-1,3 2-36,1-1-1,1 0 1,1-1-1,-4-38 1,8 46 3,1-1 0,1 1-1,1-1 1,0 0 0,1 1 0,1 0 0,6-20 0,-6 29 7,1 0 1,0-1-1,1 1 1,0 1-1,0-1 1,0 1-1,1 0 1,0 0 0,1 0-1,-1 1 1,13-9-1,0 3-14,1 1-1,1 0 1,0 2-1,0 0 1,23-6-1,22-8 8,-49 16 52,14-5-55,0-1 0,-1-2 0,48-31 0,-31 8-8,44-46 1,10-9 60,-62 62-10,0 3 0,2 1 0,56-28 0,50-21-346,-146 75 299,0 0 1,1 1-1,-1-1 1,0 0 0,0 1-1,1-1 1,-1 1 0,0 0-1,1 0 1,-1-1 0,0 1-1,1 0 1,-1 0 0,0 0-1,1 0 1,-1 0-1,0 1 1,1-1 0,-1 0-1,0 1 1,1-1 0,-1 0-1,3 2 1,-3-1 11,0 0 0,0 1 0,0-1 0,0 0 0,0 0 0,-1 1 0,1-1 0,0 1 0,-1-1 0,1 0 0,-1 1 0,1-1-1,-1 1 1,1-1 0,-1 1 0,0 0 0,0-1 0,0 1 0,0 1 0,-1 25-8,-1 0 1,-1-1-1,-2 1 0,-8 28 0,-1-10 121,-30 67 0,41-106-97,-1 3 77,-1 0 0,0-1 0,-8 13 0,13-22-84,0 0 1,0 0-1,0 1 1,0-1-1,0 0 1,0 0-1,-1 0 1,1 1-1,0-1 1,0 0-1,0 0 1,0 0-1,0 0 0,-1 1 1,1-1-1,0 0 1,0 0-1,0 0 1,0 0-1,-1 0 1,1 0-1,0 1 1,0-1-1,-1 0 1,1 0-1,0 0 1,0 0-1,0 0 1,-1 0-1,1 0 0,0 0 1,0 0-1,-1 0 1,1 0-1,0 0 1,0 0-1,0 0 1,-1 0-1,1 0 1,0-1-1,0 1 1,0 0-1,-1 0 1,1 0-1,0 0 1,0 0-1,0 0 0,-1-1 1,1 1-1,0 0 1,0 0-1,0 0 1,0 0-1,0-1 1,-1 1-1,1 0 1,0 0-1,0 0 1,0-1-1,0 1 1,0 0-1,0 0 1,0 0-1,0-1 0,0 1 1,0 0-1,-1-16 169,46-113 63,-37 108-178,0 2-80,1 0 0,1 1 0,1 0 0,0 1 0,2 0 0,0 1-1,0 0 1,24-21 0,-34 34-7,0 1 1,1-1-1,-1 1 0,0-1 1,1 1-1,0 0 0,0 0 1,6-2-1,-8 4 16,-1-1-1,0 1 1,1 0 0,-1 0-1,0-1 1,1 1 0,-1 0-1,0 0 1,1 1 0,-1-1-1,0 0 1,1 0 0,-1 0-1,0 1 1,1-1-1,-1 1 1,0-1 0,0 1-1,1 0 1,-1-1 0,0 1-1,0 0 1,0 0 0,0 0-1,0 0 1,0 0 0,0 0-1,0 0 1,-1 0 0,2 2-1,3 8-10,-1 0-1,0 0 0,-1 0 1,0 0-1,-1 0 0,0 1 1,0 18-1,6 29 66,-5-44-33,10 42 99,-11-53-89,-1 0 0,1 0 0,-1 0 0,1 0 1,0-1-1,1 1 0,-1 0 0,0-1 0,1 0 1,5 6-1,-5-7-9,0-1 1,0 1-1,0-1 1,0 0-1,0 0 1,1 0-1,-1 0 1,0 0-1,0-1 1,1 1 0,-1-1-1,0 0 1,1 0-1,-1 0 1,0 0-1,0-1 1,1 0-1,-1 1 1,0-1-1,5-2 1,6-2 31,-1-1 1,0 0-1,14-10 1,0-1-35,-2-2 0,0-2 1,42-44-1,-47 46-9,-9 8 5,0 0 0,0-1-1,-1-1 1,0 0 0,-1 0 0,-1 0-1,0-1 1,7-18 0,-13 28-24,-1 0 0,0-1 0,0 1 0,-1 0 0,1 0 1,-1 0-1,0 0 0,-1-8 0,1 10 8,0 1 0,0 0 0,-1-1 1,1 1-1,0 0 0,-1-1 0,1 1 0,-1 0 0,0 0 0,1 0 0,-1-1 1,0 1-1,0 0 0,0 0 0,0 0 0,0 0 0,0 1 0,0-1 1,0 0-1,0 0 0,0 0 0,0 1 0,0-1 0,-1 1 0,1-1 0,0 1 1,-1-1-1,1 1 0,0 0 0,-3-1 0,-4 1-30,0 0-1,1 1 1,-1-1-1,0 2 1,0-1-1,1 1 1,-1 0 0,-12 6-1,7-3 27,0 2 1,0 0-1,-20 15 0,26-16 14,0 0-1,0 1 1,1-1-1,0 2 1,1-1 0,-1 1-1,1 0 1,1 0-1,-1 0 1,1 0 0,-2 10-1,0-1-17,1 0 0,1 0 0,1 0 0,-2 32 0,4-38 38,1-1 0,1 1 0,0-1 0,0 1 0,5 16 0,-4-22 4,-1 0 0,1 1 1,0-1-1,1 0 0,0 0 0,-1 0 1,2-1-1,-1 1 0,0-1 0,1 0 1,0 0-1,5 5 0,-4-5-4,-1-1-1,1 0 1,0 0-1,1 0 1,-1 0-1,0-1 1,1 0 0,-1 0-1,1 0 1,0-1-1,0 0 1,-1 0-1,1 0 1,6-1-1,-4 0-2,0-1 0,0-1 0,0 1 0,0-1-1,-1 0 1,1-1 0,-1 0 0,1 0 0,9-6-1,0-2 19,0-1-1,-1-1 1,0 0-1,-1-2 1,-1 1-1,0-2 1,16-23-1,74-110 143,-45 61-266,75-144 0,14-102 25,-120 262-122,-27 68 175,0 3-9,0 0 0,-1 0 0,1-1 0,-1 1 1,1-1-1,-1 1 0,0 0 0,0-1 0,0 1 0,1-1 0,-1 1 0,0 0 0,-1-1 0,1 1 0,0-1 0,-1-1 0,1 3 14,0 0 0,0 0-1,0-1 1,0 1 0,0 0 0,0 0-1,0 0 1,0 0 0,0-1 0,0 1 0,-1 0-1,1 0 1,0 0 0,0 0 0,0-1-1,0 1 1,0 0 0,-1 0 0,1 0-1,0 0 1,0 0 0,0 0 0,-1-1-1,1 1 1,0 0 0,0 0 0,0 0-1,-1 0 1,1 0 0,0 0 0,0 0-1,-1 0 1,-7 4-121,-8 16 26,-18 37-28,-43 103 1,-11 70 121,70-173 78,3 0-1,-11 79 0,22-110 7,1 0 0,1-1-1,0 1 1,5 44 0,-2-67-53,-1-1 1,1 1 0,0 0-1,-1 0 1,1 0 0,2 3-1,-2-5-16,-1-1-1,0 0 1,0 1-1,1-1 0,-1 0 1,0 0-1,1 1 1,-1-1-1,0 0 1,1 0-1,-1 1 1,1-1-1,-1 0 0,0 0 1,1 0-1,-1 0 1,1 0-1,-1 1 1,1-1-1,-1 0 0,0 0 1,1 0-1,-1 0 1,1 0-1,-1 0 1,1-1-1,-1 1 1,0 0-1,1 0 0,-1 0 1,1 0-1,-1 0 1,1-1-1,14-9 58,56-49-85,84-66 282,-75 73-467,-41 28 49,-60 51-157,-21 38-1,28-39 340,-14 37 1,24-52-19,0 0 0,1 0 0,0 0 1,1 1-1,0-1 0,0 14 0,2-23 6,0-1 0,0 1-1,0 0 1,0 0 0,0-1-1,1 1 1,-1 0 0,0 0-1,1-1 1,-1 1 0,1 0-1,0-1 1,0 1 0,-1 0-1,1-1 1,0 1 0,0-1 0,1 1-1,-1-1 1,0 0 0,0 0-1,1 1 1,-1-1 0,0 0-1,1 0 1,-1 0 0,1 0-1,0-1 1,-1 1 0,1 0-1,0-1 1,-1 1 0,1-1-1,0 1 1,0-1 0,-1 0 0,1 0-1,4 0 1,2 0 24,1-1 1,-1 0-1,0-1 1,1 0-1,-1 0 1,13-6-1,5-3-30,46-28 0,-26 12-47,-14 9-13,222-109 85,-106 71-134,-142 54 98,-5 2-3,-1 0 0,1 0 1,0 0-1,-1 0 0,1 0 0,-1-1 0,1 1 0,-1 0 0,1 0 1,-1-1-1,1 1 0,-1 0 0,1-1 0,-1 1 0,1 0 1,-1-1-1,1 1 0,-1-1 0,0 1 0,1-1 0,-1 1 0,0-1 1,1 1-1,-1-1 0,0 1 0,0-1 0,1 1 0,-1-2 0,-4 1-94,-7 2 86,-1 0 0,1 1 0,0 0 1,-1 1-1,1 0 0,0 1 0,0 0 0,1 1 0,-1 0 0,1 1 0,0 0 0,1 1 0,-1-1 0,1 2 1,1-1-1,-9 10 0,6-5 23,1 0 0,0 0 0,0 1 1,2 0-1,-1 1 0,2 0 0,0 0 1,0 0-1,2 1 0,0 0 0,-5 22 1,8-27 43,1 0 1,0 1 0,1-1-1,1 19 1,-1-25-34,1 0 0,0 0-1,0 1 1,0-1 0,0-1-1,1 1 1,0 0 0,-1 0-1,1 0 1,1-1 0,-1 1-1,0-1 1,1 0 0,4 5 0,-4-6-75,0 1 1,0-1 0,0 0 0,0 0 0,0 0 0,0 0 0,1 0 0,-1-1-1,1 1 1,-1-1 0,1 0 0,6 1 0,-3-2-866,0 0 1,0 0-1,0 0 1,0-1-1,13-4 1,7 1-1374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05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1177 3904,'-3'1'10308,"6"-8"-9192,40-57 2243,79-135-1523,-92 155-1708,3 1-1,49-51 1,-24 38 197,96-72 1,-132 115-228,-21 12-98,0 1 1,-1-1-1,1 1 1,0 0-1,-1-1 1,1 1-1,0 0 1,0 0-1,-1-1 0,1 1 1,0 0-1,0 0 1,-1 0-1,1 0 1,0 0-1,0 0 1,0 0-1,-1 0 1,1 0-1,0 1 1,0-1-1,-1 0 0,1 0 1,0 1-1,-1-1 1,1 0-1,0 1 1,-1-1-1,2 1 1,-2 1-4,1-1 0,-1 0 0,1 0 1,-1 0-1,1 1 0,-1-1 0,0 0 0,0 1 1,0-1-1,0 0 0,0 0 0,0 1 1,0 1-1,-5 23 3,2-14-15,-58 252 186,43-206-68,8-26 107,-6 35 0,15-64-168,1 0 1,0 0-1,-1-1 0,1 1 1,1 0-1,-1 0 1,0-1-1,1 1 1,0 4-1,-1-7-22,1 1 0,-1-1 0,0 1 0,0-1 0,1 1-1,-1-1 1,0 1 0,1-1 0,-1 1 0,1-1 0,-1 1 0,0-1 0,1 0-1,-1 1 1,1-1 0,-1 0 0,1 1 0,-1-1 0,2 0 0,-1 0 0,0 1 1,-1-1 0,1 0-1,0 0 1,0-1 0,0 1-1,0 0 1,0 0 0,0 0-1,0-1 1,-1 1 0,1 0-1,0-1 1,0 1 0,0-1-1,1 0 1,4-4 18,0 0 1,1 0-1,-2-1 0,1 0 1,-1 0-1,0-1 0,6-8 0,27-52 13,-34 59-34,43-87 34,-27 51-73,2 0 0,49-70 0,-69 112-23,0-1 0,0 0 0,0 1 0,1-1 0,-1 1 0,1-1 0,3-1 0,-5 4 40,-1 0 0,0-1-1,0 1 1,0 0 0,0 0 0,0 0-1,1 0 1,-1 0 0,0 0-1,0 0 1,0 0 0,0 0-1,0 0 1,1 0 0,-1 0 0,0 0-1,0 0 1,0 0 0,0 0-1,0 0 1,1 0 0,-1 0-1,0 0 1,0 0 0,0 1 0,0-1-1,0 0 1,0 0 0,1 0-1,-1 0 1,0 0 0,0 0-1,0 0 1,0 0 0,0 1 0,0-1-1,0 0 1,0 0 0,0 0-1,1 0 1,-1 0 0,0 1 0,0-1-1,0 0 1,0 0 0,0 0-1,0 0 1,0 0 0,0 1-1,0-1 1,0 0 0,0 0 0,0 0-1,0 0 1,0 0 0,0 1-1,0-1 1,-1 0 0,1 0-1,0 0 1,0 0 0,0 1-12,-1 13 22,-1 0 1,-4 19 0,-1 2-43,0 13 24,-14 144 93,20-179-133,0-3 78,1 1 0,0 17 0,0-27 15,1 1-1,-1 0 0,0-1 0,0 1 1,1 0-1,-1-1 0,1 1 0,-1 0 1,1-1-1,0 1 0,0-1 0,0 1 0,-1-1 1,1 0-1,1 1 0,-1-1 0,0 0 1,0 0-1,0 0 0,1 0 0,-1 0 0,0 0 1,2 1-1,-1-2-20,-1 1-1,0-1 1,1 0-1,-1 0 1,0 0 0,1 0-1,-1 0 1,0 0-1,0 0 1,1-1 0,-1 1-1,0 0 1,0-1-1,1 1 1,-1-1 0,0 0-1,0 1 1,0-1-1,0 0 1,0 1 0,2-3-1,23-24 99,30-46-64,57-98-1,-47 74-230,-59 88 61,-12 42-194,-8 22 223,-28 162 169,39-208-72,2 0 0,-1 0 1,2 0-1,-1 0 0,1 1 0,3 11 1,-4-20 13,0 1 1,1 0 0,-1 0-1,1-1 1,0 1 0,-1-1-1,1 1 1,0-1-1,0 1 1,0-1 0,0 1-1,0-1 1,1 0 0,-1 1-1,0-1 1,0 0 0,1 0-1,-1 0 1,1 0 0,-1 0-1,1 0 1,0-1 0,-1 1-1,1-1 1,0 1 0,-1-1-1,1 1 1,0-1 0,-1 0-1,1 0 1,0 0 0,0 0-1,-1 0 1,1 0 0,0 0-1,0 0 1,-1-1 0,1 1-1,0-1 1,2 0 0,2-2 32,0 1 1,0-1 0,0-1 0,0 1-1,0-1 1,-1 0 0,1 0 0,-1 0-1,7-8 1,1-3 6,0 0-1,12-20 1,-10 8-16,0 0 0,-2-1 0,0-1 0,12-46 0,-16 47-93,5-18-390,-11 39 136,-2 15-133,-15 75 379,-3 130-1,17-206 103,0-1 1,1 1-1,-1-1 0,1 0 0,1 1 0,-1-1 0,1 0 1,4 7-1,-6-11-32,1-1 1,0 1-1,-1-1 1,1 0 0,0 0-1,0 1 1,0-1-1,0 0 1,0 0-1,0 0 1,0 0-1,1 0 1,-1 0-1,0 0 1,0-1 0,1 1-1,-1 0 1,1-1-1,-1 1 1,0-1-1,1 1 1,-1-1-1,1 0 1,-1 0-1,1 0 1,-1 0 0,1 0-1,-1 0 1,1 0-1,-1 0 1,1 0-1,-1-1 1,1 1-1,-1 0 1,1-1-1,-1 0 1,3-1 0,2-1 7,0 0 1,0-1 0,-1 0 0,1 0-1,-1 0 1,7-8 0,28-35 6,-17 19-58,18-21 20,2-4 54,3 2 1,68-59-1,-103 101-95,-1 0 0,1 1 0,0 1 0,23-12 0,-35 20-338,-3 4 403,0-1 1,-1 0-1,1 0 0,-6 3 1,-14 8 144,4-3-305,0 1 1,-23 20 0,19-11 60,1 1 1,-37 46 0,48-51 65,1-1 0,0 1 0,2 1 0,0 0 0,-10 30 0,16-41 17,0 3-13,-1-1 0,2 1-1,-1 0 1,1 0 0,0 12-1,2-22 31,0 1 0,0 0-1,0-1 1,0 1-1,0 0 1,1-1-1,-1 1 1,0 0 0,1-1-1,-1 1 1,1-1-1,0 1 1,0-1-1,-1 1 1,1-1 0,0 1-1,0-1 1,0 0-1,0 1 1,1-1-1,-1 0 1,0 0 0,1 0-1,-1 0 1,0 0-1,1 0 1,-1 0-1,1-1 1,-1 1 0,1 0-1,0-1 1,-1 1-1,1-1 1,-1 0-1,1 0 1,0 1 0,0-1-1,-1 0 1,1 0-1,0 0 1,2-1 0,15-2 58,-1-1 1,1 0 0,-1-1 0,28-13 0,-36 15-62,18-9 15,0-2 0,-1 0 0,0-2 0,-1 0 0,0-2-1,-2-1 1,0-1 0,-2-1 0,32-37 0,93-141-45,-77 99 130,55-89 124,-89 121-443,-2-2 0,43-131 1,-76 198 162,6-26-181,-6 28 210,-1 1-1,0-1 0,0 0 0,0 1 1,1-1-1,-1 0 0,0 1 1,0-1-1,0 0 0,0 1 0,0-1 1,0 0-1,-1 1 0,1-1 0,0 0 1,0 1-1,0-1 0,-1 0 0,1 1 1,0-1-1,0 0 0,-1 1 0,1-1 1,-1 1-1,1-1 0,0 1 0,-1-1 1,1 1-1,-1-1 0,-1 0 1,2 1 4,0 0 0,-1 0 1,1 0-1,-1 0 0,1 1 1,0-1-1,-1 0 0,1 0 1,0 0-1,-1 0 0,1 0 1,0 1-1,-1-1 0,1 0 1,0 0-1,-1 1 0,1-1 1,0 0-1,0 1 0,-1-1 1,1 0-1,0 1 0,0-1 1,-17 21-78,1 1 1,-23 40-1,-19 53-188,33-63 229,1-2 43,-27 81 0,33-75-23,3 0 0,-16 111 0,28-131 41,-6 78 27,9-98-6,0 0-1,1 1 1,1-1-1,7 28 1,-8-38-22,1 0 0,1 0 0,-1 0 0,1-1 0,0 1 0,0-1 0,5 6 0,-6-8 12,0-1 1,1 0-1,-1 1 0,0-1 0,1 0 0,0 0 0,-1-1 0,1 1 1,0-1-1,0 1 0,0-1 0,0 0 0,0 0 0,0 0 0,6 1 1,1-2 28,0 0 1,1 0 0,-1-1 0,0 0-1,1-1 1,11-4 0,6-2-22,29-13 0,-34 11-26,-1-1 1,0-1 0,-1-1-1,34-26 1,-41 27 21,-1 0 0,-1-1-1,0 0 1,0-1 0,-1 0-1,-1-1 1,12-22 0,-19 29-17,9-15-17,11-30-1,-20 46-21,-1 1-1,-1-1 1,1 1-1,-1-1 1,0 0-1,0 0 1,-1 0-1,0 0 1,0 1-1,-1-9 1,0 14 10,1 0 1,0-1-1,0 1 1,-1 0 0,1 0-1,-1-1 1,1 1-1,-1 0 1,1 0 0,-1 0-1,0 0 1,0-1-1,1 1 1,-1 0-1,0 0 1,0 1 0,0-1-1,0 0 1,0 0-1,0 0 1,-1 1 0,1-1-1,0 0 1,0 1-1,0-1 1,-1 1 0,1 0-1,0-1 1,-2 1-1,-2 0-33,1 0-1,0 0 0,0 1 0,0-1 0,0 1 1,0 0-1,-7 3 0,-1 0 19,1 2 1,0-1 0,0 2-1,1-1 1,0 1-1,0 1 1,1 0 0,0 0-1,-13 16 1,0 2-19,2 1 1,-20 35-1,33-50 43,0 1-1,0 0 1,2 1-1,-6 15 1,10-23 6,-1 0 0,1 1 0,0-1 1,0 1-1,1-1 0,0 1 0,0-1 1,1 1-1,-1-1 0,1 1 0,3 9 1,-3-13 33,1 0 1,-1 1-1,1-1 1,-1 0 0,1 0-1,0 0 1,0 0-1,1 0 1,-1 0 0,1 0-1,-1-1 1,1 1-1,5 3 1,-3-4-19,0 1 1,0-1-1,0 1 0,0-1 1,0-1-1,0 1 0,1-1 1,6 1-1,1-1 13,-1 0 1,0-1-1,0-1 1,0 0-1,0 0 1,0-1-1,17-6 1,-18 5-21,1-1 0,-1 0 0,0 0 1,-1-2-1,1 1 0,-1-1 0,0 0 1,-1-1-1,12-10 0,2-7 42,-1-1 0,23-34 0,30-58 4,-25 37-150,-27 49-148,-23 31 236,0 0 0,0 0 0,0 0 0,0-1 0,0 1-1,0 0 1,1 0 0,-1 0 0,0 0 0,0 0 0,0-1 0,0 1 0,0 0-1,0 0 1,1 0 0,-1 0 0,0 0 0,0 0 0,0 0 0,0 0-1,1-1 1,-1 1 0,0 0 0,0 0 0,0 0 0,0 0 0,1 0 0,-1 0-1,0 0 1,0 0 0,0 0 0,0 0 0,1 0 0,-1 0 0,0 0 0,0 0-1,0 0 1,1 1 0,-1-1 0,0 0 0,0 0 0,0 9-181,-6 17-38,-20 65 223,-27 176 0,53-265 40,-1 0-1,1 1 1,0-1 0,0 0-1,0 1 1,0-1-1,0 0 1,1 4 0,0-6-31,-1 0 1,0 0-1,0 1 1,0-1-1,0 0 0,0 0 1,1 1-1,-1-1 1,0 0-1,0 0 1,0 0-1,1 1 0,-1-1 1,0 0-1,0 0 1,1 0-1,-1 0 1,0 0-1,0 0 0,1 1 1,-1-1-1,0 0 1,0 0-1,1 0 1,-1 0-1,13-5 146,-3-1-129,-1-1 0,0 0 0,0-1 0,0 0-1,9-12 1,37-51 107,-36 44-117,47-61-64,-65 86 13,1-1-1,0 1 1,0 0-1,-1 0 1,1 1-1,4-4 1,-6 5 31,0 0-1,0 0 1,1 0 0,-1 0 0,0 0-1,0 0 1,0-1 0,0 1-1,0 0 1,1 0 0,-1 0-1,0 0 1,0 0 0,0 0 0,1 0-1,-1 0 1,0 0 0,0 0-1,0 0 1,0 0 0,1 0-1,-1 0 1,0 1 0,0-1 0,0 0-1,0 0 1,0 0 0,1 0-1,-1 0 1,0 0 0,0 0-1,0 0 1,0 0 0,0 1 0,0-1-1,1 0 1,-1 0 0,0 0-1,0 0 1,0 0 0,0 1 0,0-1-1,0 0 1,0 0 0,0 0-1,0 0 1,0 1 0,0-1-1,0 0 1,0 0 0,1 6-24,-1 0 0,-1 0 0,1 0 0,-3 8 0,3-10 43,-17 79-122,-1 11-324,17-88 442,0-1 0,1 1 0,-1 0 1,1-1-1,1 1 0,-1-1 1,1 1-1,0 0 0,0-1 0,3 8 1,-3-11 18,0 0 0,0 0 0,1 0 0,-1 0 0,0-1 0,1 1 0,-1 0 1,1-1-1,0 1 0,0-1 0,-1 0 0,1 1 0,0-1 0,0 0 0,0 0 0,0 0 1,0 0-1,0-1 0,0 1 0,1-1 0,-1 1 0,0-1 0,0 0 0,1 1 0,-1-1 1,0 0-1,0-1 0,4 1 0,5-3 15,0 1-1,0-2 1,0 1 0,0-1-1,-1-1 1,1 0 0,12-9-1,-12 7-26,-1-1 0,0 0 0,0-1 0,0 0 0,-1 0 0,-1-1 0,0 0 0,0 0 0,11-21 0,1-9 56,24-61 0,-31 67-66,-4 13-22,1-6-86,1 1 0,27-45 0,-17 43-402,-18 50 394,0-1 0,-1 0 0,-1 33 0,-1-44 87,-4 60 96,-22 125-1,23-177-39,-9 25 0,10-37 24,0 1 0,-1-1 1,1 0-1,-1 0 0,-1 0 1,1-1-1,-6 7 0,8-11-46,0 0 1,1-1-1,-1 1 0,0 0 0,1-1 1,-1 1-1,0-1 0,0 1 1,1-1-1,-1 1 0,0-1 0,0 0 1,0 1-1,0-1 0,0 0 0,0 0 1,0 0-1,0 1 0,1-1 0,-1 0 1,0 0-1,0 0 0,0-1 0,0 1 1,-2 0-1,1-1 5,1 0 0,-1 0 0,0 0 0,0 0 0,0 0 0,0-1 0,1 1 0,-1-1 0,1 1 0,-1-1 0,-1-1 0,1-1-7,-1 1 0,0-1 0,1 0 0,0 0 0,0 0 0,0 0 0,1 0 0,-1 0 1,1 0-1,-2-9 0,3 12-11,0 0-1,0 0 1,0 1 0,0-1 0,1 0-1,-1 0 1,0 0 0,0 0 0,1 0-1,-1 0 1,0 0 0,1 0 0,-1 1-1,1-1 1,-1 0 0,1 0 0,-1 0-1,1 1 1,0-1 0,-1 0 0,1 1-1,0-1 1,0 1 0,-1-1 0,1 1-1,0-1 1,0 1 0,0-1 0,0 1-1,0 0 1,-1-1 0,1 1 0,0 0-1,0 0 1,0 0 0,0 0 0,0 0-1,0 0 1,2 0 0,4 0-21,0 1-1,0 0 1,0 1 0,9 2 0,-10-2 41,26 6 40,1-1-1,-1-2 1,1-2 0,44 0-1,12-7-3877,-70 3 1599</inkml:trace>
</inkml:ink>
</file>

<file path=ppt/ink/ink1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4.4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12 8480,'-29'-5'3840,"16"2"-3360,10 0 736,3 6-768,0 0-448,3 6-32,-3-1-480,10 0 288,-2 1-3456,2 2 1984</inkml:trace>
</inkml:ink>
</file>

<file path=ppt/ink/ink1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4.7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69 8128,'-27'-28'3680,"36"11"-3168,4 9 320,10 4-544,22-4 96,8 8-224,50-3-224,5 6 0,37-3 160,-11 8-32,19 1-4320,-18 2 2304</inkml:trace>
</inkml:ink>
</file>

<file path=ppt/ink/ink1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7.6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 1173 4064,'-30'-6'1307,"29"6"-1254,1 0 0,-1 0 0,1 0 0,-1 0 0,1 0 0,-1 0 0,1 0 0,-1 0 0,1 0 0,-1 1 0,1-1 0,-1 0 0,1 0 0,-1 0 0,1 1 0,-1-1 0,1 0 0,0 0 0,-1 1 0,1-1 0,-1 0 0,1 1 0,0-1 0,-1 1 0,0 0 1421,9-1 4057,-1-1-5157,-1 0-1,1 0 1,0 0 0,0-1 0,0 0-1,-1 0 1,1-1 0,-1 0 0,0 0-1,0-1 1,0 1 0,0-1 0,0-1-1,-1 1 1,8-8 0,5-8 103,0 0 0,23-35 1,-38 50-386,46-65 387,44-61 84,-71 104-434,1 1 0,42-38 0,83-48 180,-141 107-352,0 1 0,-1 0-1,2 1 1,-1 0 0,0 0-1,1 0 1,12-2 0,-19 5 41,0-1 0,0 1 0,0 0 0,0 0 0,0 0 0,0 0 0,0 0 0,0 0 0,0 0 0,0 0 0,0 0 0,1 0 0,-1 0 0,0 1 0,0-1 0,-1 0 0,1 1 0,0-1 0,0 1 0,0-1 0,0 1 0,0-1 0,0 1 0,0 0 0,-1-1 0,1 1 0,0 0 0,-1 0 0,1-1 0,0 1 0,-1 0 0,1 0 0,-1 0 0,1 0 0,-1 0 0,0 0 0,1 0 0,-1 1 0,0 1-5,1 0 0,-1 1 0,-1-1 0,1 0 0,0 0 0,-1 0 0,0 0 0,1 0 0,-1 0 0,-3 5 0,-29 57 136,-42 62 0,18-34 696,53-87-426,9-13-119,13-22-47,-4 12-219,0 1 0,1 1 1,0 0-1,28-20 1,78-46-175,-72 49 194,-27 17-33,3-2-113,1 0 0,1 2-1,48-20 1,-73 34 90,1 0 0,-1 0-1,1 0 1,0 1 0,-1-1-1,1 1 1,0 0 0,0 0-1,-1 0 1,1 0 0,0 1-1,-1-1 1,1 1-1,4 1 1,-6-2 14,0 1-1,0 0 1,1-1-1,-1 1 1,0 0-1,0 0 1,0 0-1,0 0 1,0 0-1,0 0 1,-1 1-1,1-1 1,0 0-1,0 0 1,-1 1-1,1-1 1,-1 0-1,1 1 1,-1-1-1,0 0 1,1 1-1,-1-1 1,0 1-1,0-1 1,0 0-1,0 1 1,0-1-1,0 2 1,-2 9 36,0-1-1,-1 0 1,-8 21 0,-1 6-54,9-28 80,2-3 84,-1 0-1,-1 0 1,1 0-1,-4 8 1,27-40 263,-6 9-440,-4 3 24,0 1 0,1 1 0,0-1 1,1 2-1,0 0 0,1 0 0,0 2 0,0 0 0,23-10 0,-34 17-34,1 0-1,0 0 1,-1 0 0,1 0-1,0 0 1,0 1 0,-1 0-1,7 0 1,-9 0 38,0 0 0,0 0 0,0 0 1,0 1-1,0-1 0,0 0 0,0 1 1,0-1-1,0 1 0,0-1 0,0 1 0,0-1 1,0 1-1,-1 0 0,1-1 0,0 1 0,0 0 1,-1 0-1,1 0 0,0 0 0,-1-1 1,1 1-1,-1 0 0,1 0 0,-1 0 0,1 0 1,-1 0-1,0 0 0,0 0 0,1 1 1,-1-1-1,0 1 0,0 16 4,-1-1 0,0 1 0,-1-1 0,-1 1 0,-5 16 0,-1 9 6,6-28 5,-1 3 39,1 0 0,1 0 0,0 36 0,2-53-29,0 1 0,0-1 1,0 0-1,0 1 0,0-1 0,0 0 0,1 0 0,-1 1 0,0-1 0,1 0 0,-1 0 1,1 0-1,-1 1 0,1-1 0,0 0 0,0 0 0,-1 0 0,1 0 0,0 0 0,0 0 1,0 0-1,0 0 0,0-1 0,0 1 0,0 0 0,0-1 0,1 1 0,-1-1 0,0 1 0,0-1 1,1 1-1,-1-1 0,0 0 0,0 1 0,1-1 0,-1 0 0,0 0 0,1 0 0,-1 0 1,0 0-1,2-1 0,4 0 31,1-1 0,-1 0 1,0-1-1,0 1 0,12-8 0,202-121 63,-179 104-104,71-53-164,-88 68-133,-25 12 289,0 0 0,0 0-1,0 0 1,1 0 0,-1 0 0,0 0 0,0 0 0,0 0 0,1 0-1,-1 0 1,0 0 0,0 0 0,0 0 0,0 0 0,1 0 0,-1 0-1,0 0 1,0 0 0,0 1 0,0-1 0,0 0 0,1 0 0,-1 0-1,0 0 1,0 0 0,0 0 0,0 0 0,0 1 0,0-1-1,0 0 1,1 0 0,-1 0 0,0 0 0,0 1 0,0-1 0,0 0-1,0 0 1,0 0 0,0 0 0,0 1 0,0-1 0,0 0 0,0 0-1,0 0 1,0 0 0,0 1 0,0-1 0,0 0 0,0 0 0,0 0-1,0 0 1,0 1 0,-1-1 0,-1 7-94,-1 1 1,0-1-1,-7 10 1,-4 11 28,5-6 93,2 1 0,0 0-1,1 0 1,2 1-1,0-1 1,0 32 0,3-51 31,2 1 0,-1 0 0,0 0 0,1 0 0,0-1 0,0 1 0,4 8 1,-5-11-45,1-1 1,0 0-1,-1 0 1,1 0 0,0 1-1,0-1 1,0 0 0,0 0-1,0 0 1,0 0 0,0 0-1,0 0 1,1-1 0,-1 1-1,0 0 1,1-1-1,-1 1 1,0-1 0,1 1-1,-1-1 1,0 1 0,1-1-1,-1 0 1,1 0 0,-1 0-1,1 0 1,-1 0 0,3 0-1,0-1 4,1 0 0,-1 0 0,0 0 0,0-1 0,0 1 0,0-1 0,0 0 0,5-4 0,26-21 14,-30 23-27,7-7 35,0-1 0,-1 0 1,0-1-1,0 0 0,15-28 1,-19 30-15,-1 0 1,0-1 0,0 0 0,-2 0 0,1 0 0,2-15 0,-6 23-38,0 0 1,0 0-1,-1-1 1,1 1-1,-1 0 1,0 0-1,-1 0 0,1-1 1,-1 1-1,1 0 1,-1 0-1,0 0 1,-1 0-1,1 0 1,-1 0-1,0 0 1,0 0-1,0 1 1,0-1-1,0 1 1,-1 0-1,-4-5 1,4 5-6,0 1 0,0 0 0,-1 0 1,1 0-1,0 0 0,-1 1 0,1-1 1,-1 1-1,0 0 0,1 0 1,-1 0-1,0 0 0,0 1 0,1 0 1,-1 0-1,0 0 0,0 0 0,0 0 1,-5 2-1,-5 1-15,-1 1 1,1 1-1,-22 10 1,16-6 67,-3 3 71,22-10-16,2-2 7,13-6 73,23-10-137,0 2 1,0 2 0,56-11-1,120-10-93,-198 31 43,6-1-92,34 0 1,-49 3 95,-1 0 1,0 0-1,0 1 0,0 0 1,0 0-1,1 0 1,-2 1-1,1-1 1,0 1-1,0 0 0,8 6 1,-11-7 5,-1 1 0,1-1 1,-1 0-1,1 1 0,-1 0 0,0-1 0,0 1 1,1 0-1,-1 0 0,-1 0 0,1-1 0,0 1 0,0 0 1,-1 0-1,1 0 0,-1 0 0,0 0 0,1 0 1,-1 1-1,0-1 0,0 0 0,-1 3 0,0 4 37,-1-1-1,0 0 1,0 1-1,-4 7 1,4-11-56,-9 22 132,-25 41 0,29-55 21,19-29 141,0 0 0,21-19 0,-5 5-204,-10 11-135,2 2 1,0 0 0,32-20-1,-50 36 65,2-2-14,1 0 1,-1 0-1,1 1 1,0 0 0,9-4-1,-13 6 12,0 0 0,0 0 0,0-1 0,-1 1 0,1 0 0,0 0-1,0 0 1,0 0 0,0 0 0,0 0 0,-1 0 0,1 0 0,0 0-1,0 1 1,0-1 0,0 0 0,-1 0 0,1 1 0,0-1 0,0 1 0,0-1-1,-1 1 1,1-1 0,0 1 0,-1-1 0,1 1 0,-1-1 0,1 1-1,0 0 1,-1-1 0,1 1 0,-1 0 0,0 0 0,1-1 0,-1 1-1,0 0 1,1 0 0,-1 0 0,0 0 0,0-1 0,0 1 0,0 0 0,1 0-1,-2 1 1,2 13 23,-2 1-1,0-1 1,-1 0 0,0 0-1,-1 0 1,-6 17-1,-6 38 154,11-57 105,9-25-128,-1 1 1,2 0-1,0 0 1,0 0-1,1 1 1,0 0 0,10-10-1,-6 6-164,2 1 0,-1 0-1,1 1 1,1 1 0,21-14-1,-21 17 6,22-10 0,-32 17-77,1-1 1,0 0 0,-1 1-1,1 0 1,0 0 0,0 1-1,0-1 1,0 1 0,5 1-1,-8-1 74,-1 0 0,0 0-1,1 1 1,-1-1 0,0 1 0,1-1 0,-1 1-1,0 0 1,0-1 0,0 1 0,0 0-1,0 0 1,0-1 0,0 1 0,0 0-1,0 0 1,0 0 0,0 1 0,0-1-1,0 0 1,-1 0 0,1 0 0,-1 0-1,1 1 1,-1-1 0,1 2 0,1 4-7,-1 0 0,0 0 0,1 14-1,-1-8 43,-1-3 27,1-1 1,1 1-1,0-1 0,0 0 0,1 0 1,5 13-1,-7-19-13,1-1-1,-1 1 1,1 0 0,0-1-1,0 1 1,0-1-1,0 0 1,0 0 0,1 0-1,-1 0 1,0 0 0,1 0-1,0-1 1,-1 1 0,1-1-1,0 1 1,0-1 0,0 0-1,0 0 1,0-1 0,0 1-1,0-1 1,5 1 0,-1-1 9,1 0 0,0-1 0,-1 0 0,1-1 0,-1 1 0,0-1 1,1-1-1,-1 1 0,0-1 0,8-5 0,4-3-9,0-1-1,22-19 1,-22 16-31,0-2 0,21-24 0,-34 34-4,0-1-1,-1 1 1,1-1 0,-2 0 0,1 0-1,-1-1 1,0 1 0,-1-1-1,3-11 1,-5 16-47,0 1 0,-1-1 0,0 0-1,1 1 1,-1-1 0,-1-5 0,1 8 41,0 0 0,0 1 0,-1-1 0,1 1 0,0-1 0,0 1 0,0-1 0,0 1 0,-1-1 0,1 1 0,0-1 0,-1 1 0,1-1 0,0 1 0,-1-1 0,1 1 0,-1 0 0,1-1 0,0 1 0,-1 0 0,1-1 0,-1 1 0,1 0 0,-1-1 0,1 1 0,-1 0 0,0 0 0,1 0 0,-1 0 0,1 0 0,-1-1 0,1 1 0,-1 0 0,1 0 0,-1 0 0,0 0 0,1 1 0,-1-1 0,1 0 0,-1 0 0,1 0 0,-1 0 0,1 0 0,-1 1 0,1-1 0,-1 0 0,1 1 0,-1-1 0,-12 7-45,1 1 1,0 0-1,1 1 0,0 0 0,1 0 0,-18 21 0,23-24 57,1 0 1,-1 0-1,1 1 0,0-1 0,1 1 1,0 0-1,0 0 0,-3 11 0,5-14 31,0 0 0,0 0 0,0 0 0,1 0 0,0-1 0,-1 1 0,2 0 0,-1 0-1,0 0 1,1 0 0,0 0 0,-1 0 0,2-1 0,-1 1 0,0 0 0,1-1 0,0 1 0,3 4 0,-4-6-10,0 0 1,1-1 0,-1 1 0,1-1 0,0 1 0,-1-1-1,1 0 1,0 0 0,0 0 0,0 0 0,0 0-1,0 0 1,0 0 0,0-1 0,0 1 0,0-1 0,0 1-1,0-1 1,1 0 0,-1 0 0,0 0 0,0 0 0,0 0-1,0 0 1,1-1 0,2 0 0,6-2 6,0-1-1,-1 0 1,0-1 0,11-6 0,-13 6-17,69-32 5,1 3-1,141-40 1,-175 60-45,-21 7-141,1 0-1,34-4 0,-57 10 148,1 1 0,-1 0 0,1 0 0,-1-1-1,1 1 1,-1 1 0,1-1 0,-1 0 0,1 0 0,-1 0 0,1 1 0,-1-1 0,1 1 0,-1-1 0,1 1 0,-1 0 0,0-1-1,0 1 1,1 0 0,1 1 0,-3 0 13,1-1 1,0 0-1,0 0 0,-1 1 1,1-1-1,-1 1 0,1-1 0,-1 0 1,0 1-1,1-1 0,-1 1 1,0-1-1,0 1 0,0-1 0,0 0 1,0 1-1,-1 1 0,-1 6 22,0 0 0,-1 0 0,0 0 0,-9 17 0,-9 10-47,-7 19 263,25-44 0,3-11-222,0 0 0,0 1 1,0-1-1,0 0 0,0 0 0,0 0 1,0 0-1,0 0 0,0 0 0,0 0 1,0 0-1,0 0 0,0 1 0,1-1 1,-1 0-1,0 0 0,0 0 0,0 0 1,0 0-1,0 0 0,0 0 0,0 0 1,0 0-1,0 0 0,1 0 0,-1 0 1,0 0-1,0 0 0,0 0 0,0 0 1,0 0-1,0 0 0,0 0 0,0 0 1,1 0-1,-1 0 0,0 0 0,0 0 1,0 0-1,0 0 0,0 0 0,0 0 1,0 0-1,0 0 0,1 0 0,-1 0 1,17-12 530,-12 8-613,45-36 284,27-20-250,-61 49-47,-1 1 1,2 0-1,17-7 1,-32 17 66,-1-1 0,1 0 0,-1 1 1,1-1-1,-1 1 0,1 0 0,-1-1 0,1 1 1,-1 0-1,1 0 0,-1 0 0,1 0 0,0 0 0,-1 0 1,4 1-1,-5 0 12,1-1 1,0 1-1,0-1 1,-1 1-1,1 0 1,0 0-1,-1-1 1,1 1-1,-1 0 1,1 0-1,-1 0 1,1-1-1,-1 1 1,0 0-1,1 0 1,-1 0-1,0 0 1,1 0-1,-1 0 1,0 0-1,0 0 1,0 0-1,0 0 1,0 0-1,0 1 1,-1 10-70,-1 0-1,0 0 1,-6 22 0,5-26 109,0 0 1,1 0-1,1 0 1,-1 0-1,1 0 1,1 1-1,-1-1 1,1 0-1,3 15 1,-3-22-19,0 0 0,0 0 0,1 1 0,-1-1 0,1 0 0,-1 0 0,1 0 0,-1 1 0,1-1 1,0 0-1,0 0 0,0 0 0,-1 0 0,1 0 0,0-1 0,0 1 0,0 0 0,0 0 0,0 0 0,1-1 0,-1 1 0,0-1 0,0 1 0,0-1 0,1 1 1,-1-1-1,0 0 0,0 1 0,1-1 0,-1 0 0,0 0 0,0 0 0,1 0 0,-1 0 0,0 0 0,2-1 0,4-1 18,0 0 0,1 0 0,-1 0-1,0-1 1,7-4 0,-5 2-39,201-107 284,-189 100-272,0 0-1,-1-2 1,-1 0-1,0-2 1,-1 0 0,30-34-1,2-17 14,59-106 0,34-50-214,-132 210 158,18-27-233,-25 30 159,-4 10 109,0 0 1,0 0 0,0 0-1,0-1 1,0 1-1,0 0 1,0 0-1,0 0 1,0 0-1,0 0 1,0 0-1,0 0 1,0 0 0,0 0-1,0 0 1,0 0-1,0 0 1,0 0-1,0 0 1,0 0-1,0 0 1,0 0 0,0-1-1,0 1 1,0 0-1,0 0 1,0 0-1,-1 0 1,1 0-1,0 0 1,0 0-1,0 0 1,0 0 0,0 0-1,0 0 1,0 0-1,0 0 1,0 0-1,0 0 1,0 0-1,0 0 1,0 0-1,0 0 1,0 0 0,-1 0-1,1 0 1,0 0-1,0 0 1,0 0-1,0 0 1,0 0-1,0 0 1,0 0 0,0 1-1,0-1 1,0 0-1,0 0 1,0 0-1,0 0 1,0 0-1,0 0 1,0 0-1,0 0 1,0 0 0,0 0-1,0 0 1,0 0-1,0 0 1,-3 2-27,1 1-1,0-1 1,0 0 0,0 1 0,0-1 0,-2 4 0,-13 29-6,2 1 1,-17 56 0,32-90 30,-60 242 115,56-222-105,-1 5 34,0 0-1,0 54 0,5-68 26,1 0 0,0 0 0,1 0 1,1 0-1,0 0 0,0-1 0,2 1 0,6 14 0,-8-21-34,0-1 1,0 0-1,0 0 0,1-1 0,0 1 0,0-1 0,0 0 1,0 0-1,1 0 0,-1 0 0,11 5 0,-7-5-16,0 0-1,0-1 1,0 0-1,1-1 1,-1 1-1,1-2 0,11 2 1,2-2-946,0-1 1,0-1-1,0-1 1,0 0 0,34-10-1,-41 8-802,-1 0-1,23-11 1,-32 13 1006,-1 0-1,0 0 1,1-1-1,-1 1 0,0-1 1,-1 0-1,1-1 1,0 1-1,-1-1 1,0 1-1,4-7 1,4-6-2201</inkml:trace>
</inkml:ink>
</file>

<file path=ppt/ink/ink1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8.0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60 9056,'-22'-20'4096,"39"14"-3552,1 1 2080,10 1-1537,17-4 929,0 5-1216,32-6-64,-1 9-448,17-5-288,-2 5 0,-11 0-64,-12 5 0,-10-1-3328,-18 4 1857,-11-8-6145,-11 0 4288</inkml:trace>
</inkml:ink>
</file>

<file path=ppt/ink/ink1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09.4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 72 3136,'1'-1'202,"-1"1"0,1 0 1,-1-1-1,1 1 0,-1 0 0,0-1 0,1 1 1,-1 0-1,1-1 0,-1 1 0,1 0 1,0 0-1,-1 0 0,1-1 0,-1 1 1,1 0-1,0 0 0,8-3 3118,-8 2-3031,0 0 1,0 0 0,0 0-1,0-1 1,0 1 0,0 0 0,0 0-1,0-1 1,0 1 0,0 0-1,-1-1 1,1 1 0,-1-1 0,1 1-1,-1-1 1,0 1 0,1-1-1,-1-2 1,0 3-180,0 1 0,0-1-1,0 1 1,0-1 0,-1 1 0,1-1 0,0 1-1,0-1 1,0 1 0,-1 0 0,1-1-1,0 1 1,-1-1 0,1 1 0,0 0 0,-1-1-1,1 1 1,0 0 0,-1-1 0,1 1 0,-1 0-1,1 0 1,-1-1 0,-1 1-69,1-1 0,0 1 0,-1 0 0,1 0 0,-1 0 0,1 0 0,-1 0 0,1 0 0,-1 0 0,1 0 0,-1 1-1,-1-1 1,-2 2-3,0 0 0,0 0 0,0 1 0,0-1 0,1 1 0,-1 0 0,1 1-1,-7 5 1,9-8 3,1 0-1,-1 1 1,1-1 0,-1 1-1,1-1 1,0 1-1,-1-1 1,1 1-1,0 0 1,0 0-1,0-1 1,0 1-1,1 0 1,-1 0 0,0 0-1,1 0 1,0 0-1,-1 0 1,1 0-1,0 0 1,0 0-1,0 0 1,0 0 0,1 4-1,-1-6-26,0 0 0,0 0 1,0 0-1,1 1 0,-1-1 0,0 0 1,0 0-1,0 0 0,1 0 0,-1 0 0,0 1 1,0-1-1,1 0 0,-1 0 0,0 0 0,0 0 1,1 0-1,-1 0 0,0 0 0,0 0 1,1 0-1,-1 0 0,0 0 0,0 0 0,0 0 1,1 0-1,-1 0 0,0 0 0,0 0 0,1 0 1,-1-1-1,0 1 0,0 0 0,1 0 0,-1 0 1,0 0-1,0-1 0,10-5 175,-9 5-91,5-2-8,-1-1-1,0 0 1,0 0 0,8-7 0,-12 9-48,1 0-1,-1 0 1,1 0-1,-1 0 1,0 0-1,1 0 1,-1-1-1,0 1 1,-1 0-1,1 0 1,0-1-1,-1 1 1,1-1-1,-1-3 1,1 2 47,-4-6-37,-3-1-108,2 4-109,3 5 47</inkml:trace>
</inkml:ink>
</file>

<file path=ppt/ink/ink1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15.0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287 147 2304,'0'-1'182,"0"0"1,0 0-1,0 0 1,0 1-1,0-1 0,0 0 1,0 0-1,0 0 0,1 1 1,-1-1-1,0 0 1,0 0-1,1 1 0,-1-1 1,0 0-1,1 0 1,-1 1-1,0-1 0,3-5 4367,-4 12-478,1 16-2203,-6 38 0,3-45-1670,0 0 1,-1-1-1,-1 1 1,0-1-1,-1 1 1,-8 14-1,10-22-68,-4 7 31,0 0-1,-1-1 1,0 0-1,-18 18 1,25-28-119,-2-1-1,1 1 1,0-1 0,0 0 0,-1 0 0,1 0 0,-1 0 0,0 0 0,1-1 0,-5 2-1,5-3 13,0 1-1,0-1 0,0 0 0,0 0 1,0 0-1,0 0 0,0 0 0,0-1 1,1 1-1,-1-1 0,0 0 0,0 0 1,0 0-1,1 0 0,-5-3 0,1 0-18,-1 0 0,1-1 0,0 0-1,0 0 1,0-1 0,1 0 0,0 0-1,0 0 1,0 0 0,1-1 0,0 1-1,0-1 1,1 0 0,0-1 0,0 1-1,1 0 1,-2-9 0,2 8-32,1-1 0,0 1 1,0-1-1,1 1 0,0-1 0,0 1 1,1-1-1,0 1 0,0-1 0,1 1 0,1 0 1,-1 0-1,1 0 0,1 0 0,5-11 1,1 3-22,1 2 0,0-1 0,0 1-1,2 1 1,-1 0 0,2 1 0,0 0 0,0 1 0,1 1 0,0 0 0,1 1 0,25-10 0,-38 17 22,0 1-1,1 0 1,-1 0-1,1 0 1,-1 1 0,1-1-1,0 1 1,-1 0 0,1 0-1,-1 0 1,1 1-1,-1-1 1,1 1 0,0 0-1,4 1 1,-3 0 2,0 1 1,0 0-1,0-1 1,-1 2-1,1-1 1,-1 0-1,0 1 0,1 0 1,3 5-1,1 3 48,0 0-1,-1 1 0,0 0 1,-1 0-1,-1 0 1,8 23-1,-8-18 118,-2 0 0,0 0-1,-1 1 1,1 35 0,-9 76 457,5-127-617,-7 72 336,-4-2 0,-26 101-1,32-155-232,-1-1 1,-1 0-1,0 0 0,-15 26 0,18-38-100,0 0 0,-1 0 1,1 0-1,-1-1 0,0 0 0,-1 1 1,1-2-1,-1 1 0,0-1 0,0 0 0,0 0 1,-1 0-1,1-1 0,-13 4 0,-5-5-2509,18-2-18</inkml:trace>
</inkml:ink>
</file>

<file path=ppt/ink/ink1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15.9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495 64 4640,'-2'-1'397,"1"-1"1,0 1-1,1-1 1,-1 1-1,0-1 1,0 0-1,1 1 0,-1-1 1,1 0-1,-1 0 1,1 1-1,0-1 1,0 0-1,0 0 1,0-3-1,0 4-31,0-1 0,0 0 0,0 0-1,0 1 1,0-1 0,-1 0 0,1 1 0,-1-1 0,1 0 0,-1 1-1,1-1 1,-1 0 0,0 1 0,0-1 0,-1-1 0,1 2-286,0 0 0,0 1 0,0-1 0,0 1 1,1-1-1,-1 1 0,0 0 0,0-1 0,0 1 0,0 0 1,0 0-1,0-1 0,0 1 0,0 0 0,0 0 0,0 0 1,0 0-1,0 0 0,0 0 0,0 1 0,0-1 0,0 0 0,0 0 1,0 1-1,0-1 0,-1 1 0,-1 1 102,-1 0 1,0 0-1,1 0 1,-1 1-1,-3 3 0,-71 59 1738,44-39-1523,1 2 1,1 2-1,-30 35 1,38-33-192,0 2 1,2 0-1,-31 66 1,41-72-74,1 1 0,1 0 1,2 0-1,0 1 1,-5 54-1,13-75-108,-1-1-1,1 1 0,0 0 1,1-1-1,0 1 1,0-1-1,1 1 1,0-1-1,1 0 0,-1 1 1,2-1-1,-1 0 1,1-1-1,0 1 1,1-1-1,0 0 0,0 0 1,7 7-1,-2-3 50,0-1 0,1-1 0,0 0 0,0 0 0,1-1 0,0-1 0,21 10 0,-27-14-32,1-1-1,-1 1 0,0-1 0,1-1 1,0 1-1,-1-1 0,1-1 0,0 1 1,-1-1-1,1 0 0,0 0 0,-1-1 1,1 0-1,0 0 0,-1-1 0,1 0 1,-1 0-1,7-3 0,-8 2-19,-1 0 0,1 0 0,-1 0 0,0 0 0,0-1 0,0 1 0,-1-1 0,7-8 0,-9 10-24,1-1-1,-1 1 1,1 0-1,-1 0 1,0-1 0,0 1-1,0-1 1,0 1-1,0-1 1,-1 0 0,1 1-1,-1-1 1,0 0-1,1 1 1,-1-1 0,0 0-1,-1-4 1,-1 2-31,-1-1 0,1 1 0,-1 0-1,0 0 1,0 1 0,-1-1 0,1 1 0,-1-1 0,0 1 0,0 0 0,-1 1 0,1-1 0,-1 1-1,0 0 1,0 0 0,0 0 0,0 0 0,0 1 0,0 0 0,-1 0 0,1 1 0,-1-1-1,0 1 1,1 1 0,-1-1 0,0 1 0,1 0 0,-12 1 0,8 1-59,0 0 0,-16 7 0,22-8-318,0 1 0,-1-1 0,1 1 1,0 0-1,0 0 0,0 0 0,1 1 0,-1-1 1,0 1-1,-3 4 0,5 0-5648,1-7 5895,0 0 0,0 0-1,1 0 1,-1 0 0,0 1-1,1-1 1,-1 0 0,0 0-1,0 0 1,1 0 0,-1 0 0,0 0-1,1 0 1,-1 0 0,0 0-1,1 0 1,-1 0 0,0 0-1,1 0 1,-1 0 0,0 0-1,0 0 1,1 0 0,16-5-5038,0-3 1729</inkml:trace>
</inkml:ink>
</file>

<file path=ppt/ink/ink1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16.6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108 45 4896,'-2'-6'1009,"-1"0"0,0 0 0,0 0 0,-4-5 0,4 6 1290,3 4-2172,-1 1 1,0-1 0,1 1 0,-1 0 0,0-1 0,1 1-1,-1 0 1,0-1 0,0 1 0,1 0 0,-1 0 0,0 0-1,0-1 1,1 1 0,-1 0 0,0 0 0,0 0 0,0 0-1,1 1 1,-1-1 0,0 0 0,0 0 0,1 0 0,-1 1-1,0-1 1,0 0 0,1 1 0,-1-1 0,0 0 0,1 1-1,-2 0 1,-2 2 108,0 1 0,0 0-1,0-1 1,0 1 0,1 1-1,-1-1 1,1 0 0,0 1-1,-3 7 1,1-1 96,0 0 0,1 0 0,-4 14 0,7-22-276,1 0 0,0 0-1,-1 0 1,1 0 0,1 0 0,-1 0-1,0 0 1,1 0 0,-1 0-1,1 0 1,0 0 0,0-1-1,0 1 1,1 0 0,-1-1-1,0 1 1,1 0 0,0-1-1,0 0 1,-1 1 0,2-1 0,-1 0-1,0 0 1,0 0 0,0 0-1,1-1 1,-1 1 0,1-1-1,0 1 1,-1-1 0,1 0-1,0 0 1,0 0 0,0 0-1,0-1 1,-1 1 0,1-1 0,0 0-1,0 1 1,0-1 0,0-1-1,5 0 1,-2-1 22,0 0 1,0 0-1,-1-1 1,1 0-1,-1 0 0,0 0 1,6-5-1,-6 4 15,-1 1-52,0-1 1,0 1-1,0-1 0,0 0 1,-1 0-1,0-1 1,1 1-1,-2-1 0,1 1 1,0-1-1,2-8 0,-4 10-21,0 0-1,0-1 1,0 1-1,-1 0 1,1 0 0,-1 0-1,0-1 1,0 1-1,0 0 1,0 0-1,0 0 1,-1-1-1,1 1 1,-1 0-1,0 0 1,0 0-1,0 0 1,-1 0 0,1 0-1,-4-4 1,4 5-29,-1 0 0,0-1 0,0 1 0,0 1 0,0-1 0,-1 0 0,1 0 0,0 1 0,-1-1 0,0 1 0,1 0 0,-1 0 1,1 0-1,-1 0 0,0 0 0,0 1 0,0-1 0,1 1 0,-1 0 0,0 0 0,0 0 0,0 0 0,0 0 0,-4 1 0,1 1-383,0-1 0,0 1-1,0 0 1,0 0 0,1 1 0,-1 0-1,1 0 1,0 0 0,-1 1-1,-4 4 1,5-1-1571</inkml:trace>
</inkml:ink>
</file>

<file path=ppt/ink/ink1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17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733 12 3072,'0'-12'8501,"0"20"-5792,-1 3-1851,0 0 0,0 1 0,-1-1 0,-6 17 0,-18 44 500,12-38-874,-2-1 0,-1-1 0,-31 43 0,0-9-9,-142 214 927,73-67-167,-119 297 0,233-503-1195,-2 6-278,5-13 189,0 0 1,0 0-1,1 0 0,-1 1 0,0-1 0,0 0 1,0 0-1,0 0 0,0 0 0,0 0 0,0 0 0,0 0 1,0 0-1,0 0 0,0 0 0,0 0 0,1 0 1,-1 0-1,0 0 0,0 0 0,0 0 0,0 0 1,0 0-1,0 0 0,0 0 0,0 0 0,0 0 0,1 0 1,-1 0-1,0 0 0,0 0 0,0 0 0,0 0 1,0 0-1,0 0 0,0 0 0,0 0 0,0 0 0,0-1 1,0 1-1,0 0 0,0 0 0,1 0 0,-1 0 1,0 0-1,0 0 0,0 0 0,0 0 0,0 0 1,0 0-1,0 0 0,0 0 0,0-1 0,0 1 0,0 0 1,0 0-1,0 0 0,0 0 0,6-12-2538,-2 5 1024,0 0 1,0 0 0,9-11-1,5 0-863</inkml:trace>
</inkml:ink>
</file>

<file path=ppt/ink/ink1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17.5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275 5 7392,'0'-1'118,"-1"1"-1,1 0 1,0-1 0,-1 1 0,1 0-1,0-1 1,-1 1 0,1 0 0,0 0-1,-1 0 1,1-1 0,-1 1 0,1 0-1,-1 0 1,1 0 0,0 0 0,-1 0-1,1-1 1,-1 1 0,1 0 0,-1 0-1,0 0 1,-4 9 1697,2-1-717,-5 6 488,-1-1-1,-18 22 1,13-17-631,2-3-362,1-1 395,-15 24 0,23-34-846,1 1-1,-1 0 0,1 0 1,1 0-1,-1 0 1,1 0-1,-1 0 1,2 0-1,-2 10 1,2-13-86,0 0 1,0 0-1,0 0 1,1 0-1,-1 0 1,1 0-1,-1 0 1,1 0 0,0-1-1,-1 1 1,1 0-1,0-1 1,0 1-1,0 0 1,0-1-1,1 1 1,1 1-1,-1-1 34,1 0-1,-1 0 0,1 0 1,0-1-1,-1 0 0,1 1 1,0-1-1,0 0 0,0 0 1,4 0-1,0 0 50,0 0-1,0 0 1,1-1-1,-1 0 1,0-1 0,0 0-1,1 0 1,11-3 0,-13 2-105,1-1 1,-1 1-1,0-1 1,0 0 0,11-8-1,-15 10-42,0-1-1,0 0 0,0 0 0,0 0 1,0 0-1,0 0 0,-1 0 1,1-1-1,-1 1 0,0-1 1,0 1-1,1-1 0,-2 1 1,1-1-1,0 1 0,0-1 1,-1 0-1,1-3 0,-1-4-32,0 1 0,-1-1-1,0 1 1,0 0 0,-1-1-1,-1 1 1,-4-14 0,5 21 18,1-1 0,0 0 0,-1 1 1,0 0-1,1-1 0,-1 1 0,0 0 1,0 0-1,0 0 0,-1 0 0,1 1 1,0-1-1,-1 0 0,1 1 0,-1 0 1,1 0-1,-1-1 0,0 1 0,-4-1 1,-1 1-38,0 0 1,0 0 0,0 1 0,0 0-1,-13 1 1,-86 17-1473,41-1-2915,32-5 1952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07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1071 4480,'-3'1'1799,"6"1"-378,11-1 1161,-10-2-2206,-1 0 0,1-1-1,-1 1 1,0-1 0,1 1 0,-1-1-1,0 0 1,0-1 0,0 1-1,-1 0 1,1-1 0,3-3-1,2-5 459,15-24 0,-16 25-591,61-105 1143,24-35-298,22-3-402,-66 94-529,-12 11-35,-1-1 0,-3-2-1,-2-1 1,-3-2 0,23-62 0,-10-14 139,-38 117-430,-2 13 165,0 0 0,0-1 0,0 1 0,-1 0 0,1 0 0,0 0 0,0 0 0,0 0 0,0 0 0,-1 0 0,1 0 0,0 0 0,0 0 0,0 0 0,0 0 0,0 1 0,-1-1 0,1 0 0,0 0 0,0 0 0,0 0 0,0 0 0,0 0 0,-1 0-1,1 0 1,0 0 0,0 0 0,0 1 0,0-1 0,0 0 0,0 0 0,0 0 0,0 0 0,-1 0 0,1 0 0,0 1 0,0-1 0,0 0 0,-15 24-198,-9 19-83,-66 109 63,55-103 223,-28 42-18,10 3-71,-51 121 0,-107 276 392,174-401 694,40-95-805,0 0 0,1 0 1,-1 0-1,7-6 1,4-6-137,50-55-26,107-96 1,-33 36 56,-99 92 1,45-62 1,-45 51-55,18-28 378,-40 59-610,-22 74-6,-16 136-69,18-162 327,1 0 0,1 0-1,4 38 1,-2-60 8,0 0-1,0 0 1,1 0-1,0 0 1,0-1-1,6 12 1,-7-16-34,0 1 0,0-1 1,0 1-1,0-1 0,0 1 1,0-1-1,0 0 0,1 1 1,-1-1-1,0 0 0,1 0 1,-1 0-1,1 0 0,0 0 0,-1 0 1,1-1-1,0 1 0,-1-1 1,1 1-1,0-1 0,0 1 1,-1-1-1,1 0 0,0 0 1,0 0-1,0 0 0,3 0 1,0-2 0,1 0 1,-1 0 0,0 0 0,1 0-1,-1-1 1,-1 0 0,1 0 0,0 0 0,-1-1-1,1 1 1,-1-1 0,0 0 0,4-5-1,5-9 16,0-1 0,11-20 0,-8 14 10,-1-2-72,-1 0 0,-1-1 0,13-44 0,-24 60-132,-2 12 143,0 0 1,0 0 0,0 0-1,0 0 1,0 0-1,-1 0 1,1 0-1,0 0 1,0 0 0,0 0-1,0 0 1,0 0-1,0 0 1,-1 0 0,1 0-1,0 0 1,0 0-1,0 0 1,0 0-1,0 0 1,0 0 0,-1 0-1,1 0 1,0 0-1,0 0 1,0 0-1,0 0 1,0 0 0,0 0-1,-1 0 1,1 0-1,0 1 1,0-1-1,0 0 1,0 0 0,0 0-1,0 0 1,0 0-1,0 0 1,0 0-1,0 1 1,-15 18-217,8-4 197,1 0 0,1 0 0,0 1 0,1-1 0,1 1 0,0 0 0,1 0 0,1 0 0,1 0 0,0 0 0,4 29 0,-3-41 46,-1 1-1,2 0 1,-1 0 0,1-1 0,-1 1 0,1-1-1,0 1 1,1-1 0,-1 0 0,1 0-1,0 0 1,3 4 0,-3-6 5,-1 0 0,0 0 0,1 0 1,0 0-1,-1 0 0,1-1 0,0 1 0,0-1 1,0 1-1,0-1 0,0 0 0,0 0 0,0-1 0,0 1 1,0-1-1,0 1 0,1-1 0,-1 0 0,4-1 1,0 1 6,-1-1 1,1 0 0,-1 0 0,0-1 0,0 0 0,0 0-1,0 0 1,0-1 0,0 0 0,0 0 0,-1 0 0,0-1 0,1 0-1,7-8 1,-7 4 3,0-1 0,-1 0 0,0 0 0,-1 0 0,1 0 0,-2-1 0,5-16 0,-6 15-46,0-1-1,-1 1 0,0 0 0,-1 0 1,-1 0-1,1 0 0,-2-1 0,0 1 1,0 0-1,-6-16 0,6 21-17,-1-1-1,0 1 0,0 1 1,0-1-1,-1 0 0,0 1 1,0 0-1,-1 0 0,1 0 1,-1 0-1,0 1 0,0-1 1,-11-5-1,13 8 13,0 1 1,0 0 0,0 0-1,0 0 1,0 0-1,-1 1 1,1-1-1,0 1 1,0 0-1,-1 0 1,1 0-1,0 0 1,0 1 0,-1-1-1,-3 2 1,1 0 5,0 0 1,1 0 0,-1 0-1,1 0 1,-1 1 0,-9 7-1,3 0 39,10-7 5,19-9 38,8-4-28,73-23 91,-20 7-232,108-23 0,-179 47 89,1 1 1,0 0 0,-1 1 0,1-1 0,13 3 0,-19-2-6,1 0-1,-1 1 1,0-1 0,0 1 0,0 0 0,0 0 0,0 0 0,0 0-1,0 0 1,0 0 0,0 0 0,0 1 0,-1-1 0,1 1 0,0-1-1,-1 1 1,1 0 0,-1-1 0,0 1 0,0 0 0,1 0 0,-1 0 0,0 0-1,1 4 1,0 4 19,0 0-1,0 0 1,-1 0 0,0 0-1,-1 12 1,-5 51 85,5-73-93,-18 99 58,7-46 343,11-44 37,1-9-413,0 0 0,-1 0 0,1 0 0,-1-1-1,1 1 1,-1 0 0,1-1 0,-1 1 0,1 0 0,-1-1-1,1 1 1,-1-1 0,0 1 0,1-1 0,-1 1-1,0-1 1,1 1 0,-1-1 0,0 1 0,1-2 0,15-27 172,19-45 0,11-24-181,-33 78-109,-1 1 1,2 0-1,1 1 0,30-30 0,-44 47 76,-1 1-1,1-1 0,-1 0 1,1 1-1,-1-1 1,1 1-1,0 0 0,-1-1 1,1 1-1,0-1 1,-1 1-1,1 0 0,0 0 1,0-1-1,-1 1 1,1 0-1,0 0 0,0 0 1,-1 0-1,1 0 1,1 0-1,-2 0 6,1 0 0,-1 1 0,1-1 0,-1 1-1,1-1 1,-1 0 0,1 1 0,-1-1 0,0 1 0,1-1 0,-1 1 0,0-1 0,0 1 0,1-1 0,-1 1-1,0-1 1,0 1 0,1-1 0,-1 1 0,0 0 0,0 0 0,1 4-7,-1 0 1,0 0-1,0 0 0,-1 9 1,-6 24 150,-13 39-1,0 4 262,18-65-276,2-16-107,0 1 0,0-1 0,0 0 0,0 0 0,0 0 0,0 0 0,0 0 0,0 0 0,0 1 0,0-1 1,0 0-1,0 0 0,0 0 0,0 0 0,0 0 0,0 0 0,0 0 0,1 1 0,-1-1 0,0 0 0,0 0 0,0 0 0,0 0 0,0 0 0,0 0 0,0 0 0,0 0 1,0 0-1,0 0 0,1 1 0,-1-1 0,0 0 0,0 0 0,0 0 0,0 0 0,0 0 0,0 0 0,0 0 0,1 0 0,-1 0 0,0 0 0,0 0 0,0 0 0,0 0 0,0 0 1,0 0-1,1 0 0,-1 0 0,0 0 0,0 0 0,0 0 0,0 0 0,0-1 0,5-2 71,8-10 113,20-26 0,-21 23-162,16-15-1,-22 26-59,-1 0 0,1 0 0,0 1 1,0 0-1,0 0 0,12-5 0,-12 6 0,-1 1 0,1 0 1,0 0-1,0 1 0,0-1 0,0 2 1,9-2-1,-12 2 10,0 1 1,1-1-1,-1 1 1,0-1 0,0 1-1,0 0 1,0 0-1,0 0 1,0 1-1,0-1 1,0 1-1,-1 0 1,1-1-1,-1 1 1,5 5 0,2 3 27,0 1 1,-1 0-1,0 0 1,-1 1-1,0 0 1,-1 1-1,-1-1 1,6 18-1,14 29 237,-24-57-320,0 1 0,1 0-1,-1 0 1,-1 0 0,2 6 0,1 5-4304,1-3 1614</inkml:trace>
</inkml:ink>
</file>

<file path=ppt/ink/ink1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24.2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19 224 1312,'-18'3'17834,"19"-11"-15498,14-16-1645,1 1 0,1 0 1,35-36-1,-42 49-627,1 0-1,1 0 1,-1 1 0,2 1 0,-1 0-1,1 1 1,0 0 0,1 1 0,14-5 0,-27 10-40,1 1 0,0-1 1,0 1-1,0-1 1,0 1-1,-1 0 1,1 0-1,0 0 1,0 0-1,0 0 1,0 0-1,0 0 1,0 1-1,-1-1 0,1 1 1,0-1-1,2 2 1,-3-1 9,0 0 1,0 0-1,0 0 1,0 0 0,0 1-1,0-1 1,0 0-1,0 0 1,0 1-1,-1-1 1,1 0-1,-1 1 1,1-1-1,-1 1 1,1-1-1,-1 1 1,0-1-1,0 1 1,0-1-1,0 1 1,0 1 0,-1 10 81,-1 0 0,0-1 0,0 1 0,-6 12 0,1 3-3,-2 1-96,-1-1 0,-2 0 0,0 0-1,-2-1 1,-22 32 0,20-40 75,14-17-75,0-1 1,0 1-1,0 0 1,0 0 0,1 0-1,-1 0 1,1 0 0,-1 0-1,1 1 1,0-1-1,0 0 1,0 1 0,0-1-1,0 1 1,0 3 0,1-6-15,0 1 0,1 0 1,-1 0-1,0 0 0,1-1 1,-1 1-1,1 0 0,-1 0 1,0-1-1,1 1 0,0 0 1,-1-1-1,1 1 1,-1 0-1,1-1 0,0 1 1,-1-1-1,1 1 0,0-1 1,0 1-1,-1-1 0,1 0 1,0 1-1,1-1 1,25 7 163,-22-6-125,5 2-9,0 0-1,-1 0 1,1 1 0,-1 0-1,0 0 1,0 1 0,0 1 0,9 6-1,-14-9 7,0 1 0,-1-1 0,1 0 0,-1 1 0,1 0 0,-1 0 0,-1 0 0,1 0 0,0 0 0,-1 1 0,0-1 0,0 1 0,0 0 0,-1-1 0,0 1 0,1 0 0,-2 0 0,2 9-1,-2-10 40,0 1-1,-1 0 0,1 0 0,-1-1 0,0 1 0,0 0 0,-4 7 0,5-10-60,-1-1 0,0 1 0,0-1 0,0 1 0,0-1 0,0 0 0,0 1-1,0-1 1,-1 0 0,1 0 0,0 0 0,-1 0 0,1 0 0,-1 0 0,1 0 0,-1 0-1,1-1 1,-1 1 0,1-1 0,-1 1 0,0-1 0,1 1 0,-1-1 0,0 0 0,-3 0-1,-8-1 34,1 0 0,-1-1-1,0 0 1,-24-9 0,21 6-113,-30-5 0,31 8-176,-42-8-1706,52 9 584,1-1-1,-1 0 1,0 0-1,-7-4 0,6 5-1006</inkml:trace>
</inkml:ink>
</file>

<file path=ppt/ink/ink1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25.4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704 117 4480,'-17'-9'9642,"17"9"-9493,0 0-1,-1 1 0,1-2 1,-1 1-1,1 0 1,0 0-1,-1 0 1,1 0-1,0 0 0,-1 0 1,1 0-1,-1 0 1,1 0-1,0-1 0,-1 1 1,1 0-1,0 0 1,0-1-1,-1 1 0,1 0 1,0 0-1,-1-1 1,-2-1 922,-8-3 117,0-1-1,-13-10 1,-15-9-313,21 16-470,1 0 1,-2 1 0,-29-9 0,39 15-330,0 0 0,1 1 0,-1 0 0,0 0 0,0 1 0,0 0 0,0 0-1,0 1 1,0 0 0,-15 4 0,10 1 148,1-1 0,-16 11 0,11-7-90,-36 21 280,2 2 0,-78 61 0,122-86-319,0 0 1,0 0-1,1 1 1,0 0-1,-8 12 0,13-18-74,1 0-1,0 0 1,-1 1-1,1-1 1,0 0-1,0 0 1,0 1 0,1-1-1,-1 1 1,1-1-1,-1 1 1,1-1-1,0 1 1,0-1-1,0 0 1,0 1 0,0-1-1,1 1 1,-1-1-1,1 1 1,-1-1-1,1 1 1,0-1-1,0 0 1,0 0-1,0 1 1,1-1 0,1 3-1,6 5 91,0-1-1,1 0 0,0-1 1,0 0-1,0 0 1,1-1-1,12 6 0,5 1 233,54 17-1,-19-11-296,-25-9-76,-1 1 1,50 25-1,-60-22 54,0 1 0,-1 1 0,0 2 0,-2 1 0,0 0 0,-2 2 0,31 36 0,-45-47 17,0 1 0,10 16-1,-17-24-39,1-1 0,0 1 0,-1 0-1,1-1 1,-1 1 0,0 0 0,0 0 0,-1 0 0,1 0-1,-1 0 1,0 0 0,0 0 0,0 3 0,-1-4 1,0-1 0,0 0 0,0 0 1,0-1-1,0 1 0,0 0 0,-1 0 1,1 0-1,0-1 0,-1 1 0,0-1 1,1 1-1,-1-1 0,0 0 0,0 0 0,0 1 1,0-1-1,1 0 0,-2-1 0,-2 2 1,-7 2-1,0-1 1,-18 4 0,16-5 22,-35 6 10,-60 3 1,-15 1-65,102-7-344,-24 8 0,27-7-566,-7 0-2414,11-4-2174</inkml:trace>
</inkml:ink>
</file>

<file path=ppt/ink/ink1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26.4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48 4320,'-3'3'2705,"3"-3"-2318,-1 0-1,1 1 1,0-1-1,-1 1 1,1-1-1,0 1 1,0 0-1,-1-1 1,1 1-1,0-1 1,0 1-1,0-1 1,0 1-1,0 0 1,0-1 0,0 1-1,0-1 1,0 1-1,0-1 1,0 1-1,0 0 1,0-1-1,1 1 1,-1-1-1,0 1 1,0-1-1,1 1 1,-1-1-1,1 1 1,7 5 4432,4-6-5289,-9 0 517,0-1 1,-1 0-1,1 1 0,-1-1 0,0 0 1,1-1-1,-1 1 0,0 0 0,1-1 1,-1 1-1,0-1 0,0 0 1,2-2-1,2-3 22,0-1 1,7-12-1,-1 2 496,-15 37 1288,-12 34 0,6-28-1662,1 2-1,2-1 1,1 0-1,0 1 0,3 0 1,-1 34-1,-2-25-102,4-31-86,0 0 1,0 0-1,1 0 1,0 0-1,-1 0 0,1 0 1,2 8-1,-2-13 2,0 1 0,0-1 0,1 1 0,-1 0 0,0-1-1,0 1 1,0-1 0,0 1 0,0 0 0,0-1 0,0 1 0,0-1 0,0 1 0,0 0-1,-1-1 1,1 1 0,0-1 0,0 1 0,0 0 0,-1-1 0,1 1 0,0-1-1,-1 1 1,1-1 0,0 1 0,-1-1 0,1 0 0,-1 1 0,1-1 0,-1 1 0,1-1-1,-1 0 1,1 1 0,-1-1 0,0 1 0,-2-1-14,0 1 1,-1 0-1,1-1 1,0 1-1,-7-1 0,-12 3 3,1 9 81,25-8 6,-4-4-6,1 1 1,-1 0-1,1-1 0,-1 1 1,1-1-1,0 1 1,-1-1-1,1 1 0,-1-1 1,1 0-1,0 1 0,0-1 1,-1 0-1,1 1 0,1-1 1,4 2 60,0-1 1,0 0 0,0 0-1,0 0 1,11-1 0,20 2-60,-9 2-232,-15-3-2434</inkml:trace>
</inkml:ink>
</file>

<file path=ppt/ink/ink1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0.0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86 1984,'1'-3'1016,"-1"0"1,1 0-1,0 0 0,-1-1 1,1 1-1,1 0 0,-1 0 1,3-3-1,-2 2-76,-1 0-1,1 1 1,0-1 0,-1 0 0,0 0-1,0 0 1,0 0 0,0-8 0,1 4 842,-1 5-599,0 4-383,5 20 843,43 425 1775,-41-56-2704,-8-298-601,3-37-68,0 8-600,-3-55-1047,-1 1-1,-3 15 1,-4-45-10943,3-26 6727,9 13 3200</inkml:trace>
</inkml:ink>
</file>

<file path=ppt/ink/ink1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0.6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496 11 4480,'-1'-1'148,"-3"-7"1054,4 8-1133,0 0 0,-1 0 0,1 0 0,0 0 0,0-1 0,0 1-1,0 0 1,-1 0 0,1 0 0,0 0 0,0 0 0,0 0 0,-1 0 0,1 0 0,0 0 0,0 0 0,0 0 0,-1 0 0,1 0 0,0 0 0,0 0-1,0 0 1,-1 0 0,1 0 0,0 0 0,0 0 0,0 0 0,0 0 0,-1 0 0,1 0 0,0 0 0,0 0 0,0 0 0,0 1 0,-1-1-1,1 0 1,0 0 0,0 0 0,0 0 0,0 0 0,-1 1 0,2-1 74,-1 0 0,0 0 0,0 1 0,0-1 1,0 0-1,0 0 0,0 1 0,0-1 0,0 0 0,0 1 0,0-1 0,0 0 0,0 0 1,0 1-1,0-1 0,0 0 0,0 0 0,0 1 0,0-1 0,0 0 0,0 0 0,-1 1 1,1-1-1,0 0 0,0 0 0,0 0 0,0 1 0,0-1 0,-1 0 0,1 0 0,0 0 0,0 0 1,-1 1-1,1-1 0,0 0 0,-54 41 5705,34-25-4939,-10 10 97,0 1 1,-44 54-1,-42 70 282,98-126-1062,-93 131 462,106-147-508,-1-1 0,1 1 0,-6 14 0,11-23-161,0 1 0,0-1-1,0 0 1,0 0 0,0 1-1,0-1 1,0 0 0,0 0-1,0 0 1,0 1 0,0-1-1,0 0 1,0 0 0,0 1-1,0-1 1,0 0 0,0 0-1,0 1 1,0-1 0,0 0-1,0 0 1,0 1 0,0-1-1,1 0 1,-1 0 0,0 0-1,0 1 1,0-1 0,0 0-1,1 0 1,8 3 306,19-6-40,-21 3-215,164-25 439,114-14-213,-269 38-356,0-2-153,0 2 0,0 0 0,28 3 0,-11-1-4299,-22-1 544</inkml:trace>
</inkml:ink>
</file>

<file path=ppt/ink/ink1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1.2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101 6 6048,'-15'0'1952,"15"0"-1908,0 0 1,0 0 0,0 0-1,-1 0 1,1 0-1,0 0 1,0 0 0,0 0-1,0 0 1,0 0 0,-1 0-1,1 0 1,0-1-1,0 1 1,0 0 0,0 0-1,0 0 1,-1 0-1,1 0 1,0 0 0,0 0-1,0 0 1,0-1-1,0 1 1,0 0 0,0 0-1,0 0 1,-1 0 0,1 0-1,0 0 1,0-1-1,0 1 1,0 0 0,0 0-1,0 0 1,0-1-1,0 1-12,0 0-1,0 0 0,0 0 0,0 0 0,0 0 0,0 0 0,0 0 0,0 0 0,0 0 1,0 0-1,0-1 0,0 1 0,0 0 0,0 0 0,0 0 0,0 0 0,0 0 0,0 0 1,0 0-1,-1 0 0,1 0 0,0 0 0,0 0 0,0 0 0,0 0 0,0 0 0,0 0 0,0 0 1,0 0-1,0 0 0,0-1 0,0 1 0,-1 0 0,1 0 0,0 0 0,0 0 0,0 0 1,0 0-1,0 0 0,0 0 0,0 0 0,0 1 0,0-1 0,0 0 0,0 0 0,-1 0 1,1 0-1,0 0 0,0 0 0,0 0 0,0 0 0,0 0 0,0 0 0,0 0 0,0 0 1,0 0-1,0 0 0,0 0 0,0 0 0,0 0 0,0 0 0,-1 1 0,-15 7 4133,13-6-3722,-1 0 0,0 0 1,0 0-1,0 0 0,1 1 0,0 0 0,-6 4 0,6-3-135,-1-1 0,1 1 0,0 0 0,0 0 0,1 0-1,-5 7 1,7-9-237,-1 0 0,1-1 0,0 1-1,-1 0 1,1 0 0,0-1 0,0 1 0,0 0 0,0 0-1,0-1 1,0 1 0,1 0 0,-1-1 0,0 1-1,1 0 1,0-1 0,-1 1 0,1 0 0,0-1 0,0 1-1,0-1 1,0 0 0,0 1 0,1 1 0,2 0 19,-1 1 0,1-1 0,-1 0 0,1 0 0,0-1 0,0 1 0,0-1 0,1 1 1,-1-1-1,0-1 0,1 1 0,0-1 0,-1 1 0,1-1 0,0-1 0,-1 1 0,8 0 0,-9-1-80,0 0-1,0 0 0,0-1 0,0 1 1,0-1-1,0 1 0,0-1 0,0 0 1,0 0-1,0 0 0,0-1 0,0 1 1,-1-1-1,1 1 0,0-1 0,-1 0 1,0 0-1,1 0 0,-1 0 0,0-1 1,0 1-1,0-1 0,0 1 0,-1-1 1,1 0-1,-1 1 0,3-6 0,-4 6-13,1 0 0,-1 0-1,0 0 1,1 0 0,-1 0-1,0 0 1,0 0 0,0 0-1,0 0 1,-1 0 0,1 0-1,-1 0 1,1 0 0,-1 0 0,1 0-1,-1 0 1,0 0 0,0 1-1,0-1 1,0 0 0,0 0-1,-2-1 1,0 0-41,1 1 1,-1-1-1,1 1 1,-1 0-1,0 0 1,1 0-1,-1 0 0,0 0 1,-1 1-1,1-1 1,0 1-1,-4-1 1,-17-6-876,0 1-1712,9 5-2341,27 4-4167</inkml:trace>
</inkml:ink>
</file>

<file path=ppt/ink/ink1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1.5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507 1 7968,'0'0'300,"-1"0"0,0 1 0,1-1 0,-1 0 0,1 1 0,-1-1 0,1 1 0,0-1 0,-1 1-1,1-1 1,-1 1 0,1 0 0,0-1 0,-1 1 0,1-1 0,0 1 0,0 0 0,-1 0 0,-5 21 2071,2-10-1114,-1 0-351,-1 0-1,0 0 0,-13 20 0,-7 9 354,-120 240 2675,13 13-1838,125-276-2025,-26 63 280,-40 147-1,45-95-2757,27-123-551,8-32-3988,4 1 2690,-2 0 1414</inkml:trace>
</inkml:ink>
</file>

<file path=ppt/ink/ink1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1.9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185 63 8064,'-16'-9'2592,"16"8"-2475,-1 1 0,1-1 0,-1 1 0,0 0 0,1-1 0,-1 1 1,0 0-1,0-1 0,1 1 0,-1 0 0,0 0 0,1 0 0,-1 0 1,0 0-1,0 0 0,0 0 0,1 0 0,-1 0 0,0 0 0,0 0 0,1 0 1,-1 0-1,0 1 0,1-1 0,-1 0 0,0 1 0,1-1 0,-1 0 1,0 1-1,1-1 0,-2 1 0,0 2 496,0-1 0,0 1 0,1-1 0,-1 1 0,0-1 1,0 4-1,-1 0 146,-1 0-292,1 1-1,1-1 1,-1 1-1,1-1 1,1 1-1,-1 0 1,1 0-1,0 0 1,0 0-1,1 9 1,0-13-381,0 0 1,1 0 0,-1 0-1,1 0 1,-1 0 0,1-1-1,0 1 1,0 0 0,0 0 0,1 0-1,-1-1 1,1 1 0,-1-1-1,1 1 1,0-1 0,0 0-1,0 1 1,0-1 0,0 0-1,1 0 1,-1-1 0,1 1-1,-1 0 1,1-1 0,-1 0-1,7 3 1,-5-3-59,1 0 0,0 0 0,0-1 0,-1 1 0,1-1 0,0 0 0,0 0 0,0-1 0,-1 0 1,1 1-1,0-1 0,-1-1 0,1 1 0,0-1 0,-1 0 0,0 0 0,0 0 0,1-1 0,5-3 0,-3 0-90,0 0 0,0 0 0,-1 0 0,1 0 0,-2-1 0,1 0 0,0-1 0,-1 1 0,5-12 1,-8 16 33,-1-1 0,0 1 0,0-1 1,0 0-1,0 1 0,-1-1 0,1 0 1,-1 0-1,0 1 0,0-1 0,0 0 1,-1 0-1,1 1 0,-1-1 0,0 0 0,0 1 1,0-1-1,-1 0 0,1 1 0,-1 0 1,-3-6-1,3 6-36,-1-1 1,0 0-1,1 1 1,-1 0-1,-1 0 1,1 0-1,0 0 0,-1 0 1,1 1-1,-1 0 1,0-1-1,0 1 0,0 1 1,0-1-1,0 0 1,0 1-1,0 0 0,-5-1 1,-1 2-137,0-1-1,0 2 1,0-1 0,0 1 0,1 1-1,-1 0 1,-15 5 0,6-1-1053,1 2 1,-32 17-1,46-23 634,0 1-1,0-1 1,0 1-1,0 0 1,0 0 0,1 0-1,-1 1 1,1-1-1,0 1 1,0 0 0,0 0-1,0 0 1,1 0-1,0 0 1,0 0 0,0 1-1,0-1 1,0 1-1,1 0 1,-1 6-1,0 28-3502</inkml:trace>
</inkml:ink>
</file>

<file path=ppt/ink/ink1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6.0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0 140 3552,'0'-4'7002,"1"-6"715,-1 9-7544,1 0 1,-1 0-1,0 0 0,0 0 1,1-1-1,-1 1 0,1 0 1,-1 0-1,1 0 1,0 0-1,-1 0 0,1 0 1,1-1-1,9-5 106,1-1 0,1 2 0,-1 0 0,19-6 0,-24 9-202,18-6 142,30-6-1,16-5-52,-67 19-171,11-5 55,0 2 0,26-6 0,-38 9-14,0 0 0,0 1-1,0 0 1,-1 0 0,1 0-1,0 0 1,0 0 0,0 0-1,0 1 1,-1-1-1,1 1 1,0 0 0,-1 0-1,1 0 1,0 0 0,-1 0-1,1 0 1,-1 1-1,0-1 1,1 1 0,-1 0-1,2 2 1,-2-2-13,-1-1-1,0 1 1,0 0-1,-1 0 1,1 0 0,0-1-1,-1 1 1,1 0-1,-1 0 1,1 0 0,-1 0-1,0 0 1,0 0-1,0 0 1,0 0 0,0 0-1,0 0 1,-1 0-1,1 0 1,-1 0 0,1-1-1,-1 1 1,0 0-1,1 0 1,-1 0 0,-2 1-1,-2 6 48,-1-1 0,0 0 0,-13 14 0,15-18-53,-90 85 241,77-74-292,-10 8-212,27-23 248,0 1-1,0-1 0,0 0 1,1 0-1,-1 1 1,0-1-1,0 0 0,0 0 1,0 0-1,0 1 0,0-1 1,0 0-1,1 0 1,-1 0-1,0 1 0,0-1 1,0 0-1,1 0 0,-1 0 1,0 0-1,0 1 1,0-1-1,1 0 0,-1 0 1,0 0-1,0 0 0,1 0 1,-1 0-1,0 0 1,1 0-1,6 2-6,0-1 1,1-1 0,-1 1-1,9-2 1,23 3-38,-18 1 125,0 1 1,22 7 0,-34-8-4,0 0 1,-1 1 0,1 0-1,-1 1 1,0 0 0,0 0-1,8 8 1,-12-10-9,-1 0 0,0 1 1,0 0-1,-1 0 0,1 0 0,-1 0 1,0 0-1,0 0 0,0 0 1,0 1-1,-1-1 0,0 1 0,2 8 1,-3-10-28,1 1 0,-1 0 0,1 0 1,-1-1-1,-1 1 0,1 0 0,0 0 1,-1-1-1,0 1 0,0 0 1,0-1-1,0 1 0,-1-1 0,1 1 1,-1-1-1,-3 6 0,-2-3-21,1 1 0,-1-1 1,1-1-1,-2 1 0,1-1 0,-1-1 0,1 1 0,-1-1 1,0 0-1,-1-1 0,1 0 0,-1-1 0,-14 4 0,-7-2-65,-1-1-1,-47-1 0,75-2 32,0 0-16,-32 0-1996,-61-7 1,93 7 1587,0-1 0,0 0 0,1 1 0,-1-1 0,0 0 0,1-1 0,-1 1 0,0 0 0,-2-2 0,5 2 236,-1 1-1,1-1 1,-1 1-1,1-1 0,-1 1 1,1-1-1,-1 1 1,1-1-1,0 0 1,-1 1-1,1-1 1,0 0-1,0 1 1,-1-1-1,1 0 1,0 1-1,0-1 1,0 0-1,0 1 1,0-1-1,0 0 1,0 0-1,0 1 0,0-1 1,0 0-1,0 1 1,0-1-1,0 0 1,1 0-1,-1 1 1,0-1-1,1 1 1,-1-1-1,0 0 1,1 1-1,0-1 1,11-12-2410</inkml:trace>
</inkml:ink>
</file>

<file path=ppt/ink/ink1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6.6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0 4800,'-8'0'10318,"8"1"-9974,-7 8 4114,-1 16-2912,8-23-1194,-3 13 72,0 1 0,2-1 0,0 0 0,1 1 0,1 16 0,0-11-147,-8 203 1934,1-87-1472,15 329 860,-7-374-1800,-3-56-3123,10-60-9123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0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285 101 4384,'2'-10'1171,"1"-1"1,6-15-1,-9 24-994,1 0-1,-1 0 1,0 0-1,0 0 1,0 1-1,0-1 1,0 0-1,0 0 1,0 0-1,-1 0 1,1 1-1,-1-1 1,1 0-1,-1 0 1,0 1-1,0-1 1,0 0-1,0 1 1,0-1-1,0 1 1,0-1-1,0 1 1,0 0-1,-1-1 1,1 1-1,-1 0 1,1 0-1,-1 0 1,1 0 0,-1 0-1,0 0 1,1 1-1,-1-1 1,0 0-1,0 1 1,1 0-1,-1-1 1,0 1-1,0 0 1,0 0-1,-3 0 1,-1 1-123,0 1 1,0-1 0,1 1-1,-1 1 1,0-1 0,1 1-1,0 0 1,0 0 0,-9 7-1,-2 3 14,-21 24 0,17-16 7,-41 47 94,52-57-93,0 2 0,1-1 0,0 1 0,-7 15 0,14-25-19,0-1 0,0 1 0,0-1 0,1 0 0,-1 1 1,0 0-1,1-1 0,-1 1 0,1-1 0,0 1 0,0-1 0,0 1 0,0 0 0,1-1 0,-1 1 0,1-1 0,-1 1 0,1-1 0,0 1 0,0-1 0,0 1 0,0-1 1,1 0-1,2 4 0,-1-3 44,0 0 0,0-1 0,0 1 0,1-1 0,-1 0 1,1 0-1,-1 0 0,1-1 0,0 1 0,-1-1 0,1 0 1,0 0-1,0 0 0,8 1 0,-7-2-43,1 0 1,0 0-1,-1 0 0,1 0 0,-1-1 1,1 0-1,-1 0 0,0-1 0,1 1 1,-1-1-1,9-5 0,-6 3-7,-1-1 0,0 0 1,0 0-1,-1-1 0,0 0 0,11-13 0,-1-2 28,-1-2-1,-2 1 0,20-46 1,-30 61-109,-3 7 24,0-1-1,0 0 1,0 1 0,0-1 0,1 1 0,-1-1-1,0 0 1,0 1 0,1-1 0,-1 1 0,0-1-1,1 1 1,-1-1 0,0 1 0,1-1 0,-1 1-1,1-1 1,-1 1 0,1 0 0,-1-1 0,1 1-1,-1 0 1,1-1 0,-1 1 0,1 0 0,1-1-1,-2 1 3,0 0-1,0 0 0,0 1 0,0-1 0,0 0 0,0 0 1,0 0-1,1 0 0,-1 0 0,0 0 0,0 0 1,0 0-1,0 0 0,0 0 0,0 1 0,0-1 1,0 0-1,0 0 0,0 0 0,0 0 0,1 0 0,-1 0 1,0 0-1,0 1 0,0-1 0,0 0 0,0 0 1,0 0-1,0 0 0,0 0 0,0 1 0,0-1 1,0 0-1,0 0 0,0 0 0,0 0 0,-1 0 0,1 0 1,0 0-1,0 1 0,-1 56-135,0-19 480,1 1 0,11 75 0,-11-111-280,1 0 0,-1-1 0,1 1 0,0-1 0,0 0-1,0 1 1,0-1 0,0 0 0,0 1 0,1-1 0,-1 0 0,1 0 0,0 0 0,-1 0 0,1 0-1,4 2 1,-4-3-194,0 0-1,0 0 0,0 0 1,0-1-1,0 1 0,0-1 1,0 1-1,1-1 1,-1 0-1,0 0 0,0 0 1,0 0-1,0 0 0,1-1 1,-1 1-1,0-1 0,0 1 1,0-1-1,2-1 0,14-3-1561</inkml:trace>
</inkml:ink>
</file>

<file path=ppt/ink/ink1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37.1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32 103 5632,'-5'-4'599,"3"2"-231,-1 0 1,1 0 0,0 1 0,0-2-1,0 1 1,0 0 0,0 0 0,0 0-1,1-1 1,-1 1 0,-1-5 0,21-11 3625,-12 13-3469,0 0 0,1 0 0,0 1 0,0 0 0,0 0 0,1 0 0,-1 1 0,1 0-1,15-3 1,-7 3-41,-1 1 0,2 0 0,-1 1 0,17 2 0,-25-1-338,-1 1 0,1 0 0,-1 1 0,1-1 0,-1 1 0,0 1 0,0 0 0,0 0-1,0 0 1,0 1 0,-1 0 0,1 0 0,-1 1 0,0-1 0,0 1 0,9 11 0,0 4 352,0 0 1,-1 0-1,20 42 1,-20-33-258,-1 1 1,-1 0-1,-2 1 1,-1 0-1,-1 0 0,-2 1 1,-1 0-1,-1 0 1,-2 1-1,-1-1 0,-2 0 1,-1 1-1,-2-1 1,-10 43-1,6-41-173,-3-1 0,-1 0 0,-19 37 0,25-58-99,0-1 1,-1 0-1,-12 15 1,14-20-34,-1-1 0,1 0 0,-1 0 0,0 0-1,0-1 1,0 0 0,-13 6 0,-1-2-490,-2-2-1,1 0 0,-1-1 1,0-2-1,-35 3 1,33-5-817,0-1 0,-31-4 1,12-2-380</inkml:trace>
</inkml:ink>
</file>

<file path=ppt/ink/ink1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40.2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43 2496,'1'-3'1044,"1"-1"1,0 1-1,0-1 0,0 1 1,0-1-1,1 1 0,-1 0 1,1 0-1,0 0 0,7-7 6190,-11 20-5408,11 176 2980,-7-123-4268,-2-40-231,3 26-1,-3-23-316,-1-222-10913,0 155 8588</inkml:trace>
</inkml:ink>
</file>

<file path=ppt/ink/ink1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3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93 4160,'0'-21'1333,"0"20"-1120,0-1-1,0 1 1,0 0 0,0 0-1,1-1 1,-1 1 0,0 0-1,1 0 1,-1-1 0,1 1-1,0 0 1,-1 0 0,1 0-1,0 0 1,-1 0-1,3-2 1,-2 2 30,0 0 0,0 0-1,0-1 1,-1 1 0,1 0 0,0 0-1,0 0 1,-1-1 0,1-1 0,1-4 795,-1 3-320,0 0-1,0 0 1,0 1-1,0-1 1,4-5-1,-7 31 297,-6 28-522,-2-1 1,-2 0-1,-3 0 1,-1-1-1,-31 61 0,7-15-257,5-9-80,34-83-376,0 0 1,0 0-1,0 0 1,-1 1-1,1-1 1,-1 0 0,1-1-1,-1 1 1,0 0-1,-4 3 1,-10 2-6715,16-7 6777,0 0-1,0 0 1,-1 0 0,1 0 0,0 0 0,0 0-1,-1 0 1,1 0 0,0-1 0,0 1-1,-1 0 1,1 0 0,0 0 0,0-1-1,0 1 1,-1 0 0,1 0 0,0 0-1,0-1 1,0 1 0,0 0 0,0 0 0,-1-1-1,1 1 1,0 0 0,0-1 0,0 1-1,0 0 1,0 0 0,0-1 0,0 1-1,0 0 1,0-1 0,0 1 0,0-1-160,-1-8-2055</inkml:trace>
</inkml:ink>
</file>

<file path=ppt/ink/ink1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3.6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30 225 6048,'-30'-13'6965,"40"10"-5918,-1-1 1,1 1-1,14-2 1,-10 2-481,70-20 1550,128-52 1,-152 52-1905,0 2 0,107-21 1,-129 37-657,66 1 0,-110 5-1951,1 6 660</inkml:trace>
</inkml:ink>
</file>

<file path=ppt/ink/ink1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4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518 0 6304,'-6'11'5491,"-2"10"-4150,-11 34 565,-38 77 1,37-91-1499,-2-1 1,-1-1-1,-3-1 1,-49 59-1,-91 99 456,143-167-756,-2 2 491,-23 36 1,55-77-484,0 1 1,1 1-1,0-1 1,0 1-1,0 1 1,1 0-1,16-11 0,73-38-206,-96 56 86,6-5-40,24-12-59,0 1-1,1 2 0,36-11 1,-68 24 93,0 1 1,0 0-1,0-1 0,-1 1 1,1 0-1,0 0 1,0 0-1,0-1 0,0 1 1,0 0-1,0 0 1,0 0-1,-1 0 1,1 0-1,0 1 0,0-1 1,0 0-1,0 0 1,0 1-1,0-1 1,-1 0-1,1 1 0,0-1 1,0 1-1,-1-1 1,1 1-1,0-1 0,0 1 1,-1 0-1,1-1 1,-1 1-1,1 0 1,-1-1-1,1 1 0,-1 0 1,1 0-1,-1 0 1,1-1-1,-1 1 0,0 0 1,0 0-1,1 0 1,-1 0-1,0 0 1,0 1-1,0 3 55,0 0-1,0 0 1,-1 1 0,0-1-1,0 0 1,-2 7 0,-1 2 32,0 0 0,1 1 0,1 0 0,0 0 0,1-1 0,0 1 0,2 0 0,2 26 0,-2-40-53,-1 1 1,0 0-1,1 0 0,-1-1 1,1 1-1,-1 0 1,1-1-1,0 1 0,0 0 1,0-1-1,0 1 0,0-1 1,0 0-1,0 1 0,0-1 1,1 0-1,-1 1 1,0-1-1,1 0 0,-1 0 1,1 0-1,-1 0 0,4 1 1,-3-2-5,0 0 0,0 0 0,0 1 1,0-1-1,0 0 0,0-1 0,0 1 0,0 0 1,0-1-1,0 1 0,0-1 0,0 1 0,0-1 1,0 0-1,0 0 0,-1 0 0,1 0 0,0 0 1,0 0-1,-1-1 0,2-1 0,4-4 12,0 0 0,-1 0 0,-1-1 0,6-8 0,8-11 139,67-93-400,-86 120 214,0 0 1,0 0-1,0 0 0,0-1 1,0 1-1,0 0 1,0 0-1,0 0 1,0 0-1,1 0 1,-1-1-1,0 1 0,0 0 1,0 0-1,0 0 1,0 0-1,1 0 1,-1 0-1,0 0 1,0 0-1,0-1 1,1 1-1,-1 0 0,0 0 1,0 0-1,0 0 1,0 0-1,1 0 1,-1 0-1,0 0 1,0 0-1,0 0 0,1 0 1,0 7-198,-3 22 227,0-10-33,3-3 139,0 0 0,1 0 0,1 0 0,0-1 0,7 20 0,-10-34-103,0 0 0,1 0 0,-1 0 1,0 0-1,1-1 0,-1 1 0,1 0 1,-1 0-1,1 0 0,0-1 0,-1 1 1,1 0-1,0 0 0,-1-1 0,1 1 1,0-1-1,0 1 0,0-1 0,-1 1 1,1-1-1,0 1 0,0-1 0,0 0 1,0 1-1,0-1 0,0 0 0,0 0 1,0 0-1,0 0 0,0 0 0,0 0 0,0 0 1,0 0-1,0 0 0,0 0 0,1-1 1,1 0 40,1 0 1,0-1 0,-1 0-1,1 0 1,-1 0-1,1 0 1,4-4 0,105-98 405,-51 45-568,-50 48 72,7-7-99,1 0 0,32-20 0,-51 38 123,0-1 0,-1 1 0,1 0 0,0-1 0,0 1 0,0 0 0,-1 0 0,1-1 0,0 1 0,0 0 0,0 0 0,0 0 0,0 0 0,-1 0 0,1 0 0,0 0 0,0 1 0,0-1 0,0 0 0,-1 0 0,1 1 0,0-1 1,0 0-1,0 1 0,-1-1 0,1 1 0,0-1 0,-1 1 0,1-1 0,0 1 0,-1 0 0,1-1 0,-1 1 0,1 0 0,-1-1 0,1 1 0,-1 0 0,1 0 0,-1 0 0,0-1 0,0 1 0,1 0 0,-1 0 0,0 0 0,0 0 0,0-1 0,0 1 0,0 0 0,0 0 0,0 0 0,0 1 0,-2 9 30,-1 1-1,-1-1 1,0 0-1,-7 14 1,-25 42 110,31-58-117,0 0 3,-6 11 70,0 0-1,-2-1 0,-17 21 1,29-40-77,-11 11 137,12-11-143,-1 0 0,1 1-1,0-1 1,0 0 0,-1 0 0,1 0 0,0 0-1,0 0 1,-1 1 0,1-1 0,0 0-1,-1 0 1,1 0 0,0 0 0,-1 0 0,1 0-1,0 0 1,0 0 0,-1 0 0,1 0-1,0 0 1,-1 0 0,1 0 0,0-1 0,-1 1-1,1 0 1,0 0 0,0 0 0,-1 0 0,1 0-1,0-1 1,0 1 0,-1 0 0,1 0-1,0 0 1,0-1 0,0 1 0,-1 0 0,1 0-1,0-1 1,0 1 0,0 0 0,0 0-1,-1-1 1,1 0 4,0 0 0,0 0-1,0 0 1,0 0-1,0 0 1,0-1 0,0 1-1,0 0 1,0 0 0,0 0-1,1 0 1,-1 0 0,0 0-1,1 0 1,-1 0 0,1 0-1,-1 0 1,1 0 0,-1 1-1,2-2 1,15-16-127,-11 14 102,-1 1 1,1 0-1,1 0 1,-1 0 0,0 1-1,1 0 1,-1 0-1,1 1 1,0-1 0,-1 1-1,1 1 1,0 0-1,0 0 1,9 1 0,11 2-523,0 2 0,32 9 0,-45-10-20,13 4-2174,-3 4 800</inkml:trace>
</inkml:ink>
</file>

<file path=ppt/ink/ink1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5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54 7872,'-23'-37'3584,"18"26"-3104,5 6-192,5 5-256</inkml:trace>
</inkml:ink>
</file>

<file path=ppt/ink/ink1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7.0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180 588 3392,'3'0'829,"7"6"7232,-16 2-4738,2-4-3136,1 0-1,-1-1 1,0 1 0,0-1 0,0 0 0,-1 0 0,-4 2-1,-5 4 32,-10 7 97,8-6-169,0 1 0,1 0 1,-15 14-1,27-22-105,0 1 1,0-1 0,0 0-1,0 1 1,1-1 0,-1 1-1,1 0 1,0 0-1,0 0 1,1 0 0,-1 0-1,1 0 1,0 1-1,0-1 1,0 0 0,0 1-1,1-1 1,0 8-1,0-11-10,0 0-1,0 0 1,0 0-1,0 1 1,0-1-1,0 0 1,1 0-1,-1 0 1,0 0-1,1 1 0,-1-1 1,1 0-1,-1 0 1,1 0-1,0 0 1,-1 0-1,1 0 1,0 0-1,0 0 1,0-1-1,-1 1 1,1 0-1,0 0 0,0-1 1,0 1-1,0-1 1,0 1-1,1-1 1,-1 1-1,0-1 1,0 1-1,0-1 1,0 0-1,0 0 1,1 0-1,-1 1 0,0-1 1,0 0-1,0 0 1,1-1-1,-1 1 1,2 0-1,1-2 33,0 1 1,1 0-1,-1-1 0,0 0 0,0 0 1,0 0-1,0-1 0,0 1 0,0-1 0,4-4 1,10-11 21,-1-1 0,-1-1 1,0-1-1,15-27 0,-30 45-184,1 0-1,-1 0 0,0 0 0,0 0 1,0 0-1,0 0 0,0 0 1,-1 0-1,1-5 0,-1 8 91,0 0 1,0 0-1,0 0 0,0 0 0,0 0 1,0 0-1,0 0 0,0 0 0,0-1 0,0 1 1,0 0-1,0 0 0,0 0 0,0 0 1,0 0-1,0 0 0,0 0 0,0 0 1,0 0-1,0-1 0,0 1 0,0 0 1,0 0-1,0 0 0,0 0 0,0 0 1,0 0-1,0 0 0,0 0 0,0 0 1,-1 0-1,1 0 0,0 0 0,0 0 1,0-1-1,0 1 0,0 0 0,0 0 1,0 0-1,0 0 0,0 0 0,0 0 1,0 0-1,-1 0 0,1 0 0,0 0 1,0 0-1,0 0 0,0 0 0,0 0 1,0 0-1,0 0 0,0 0 0,0 0 0,-1 0 1,1 0-1,0 0 0,0 0 0,0 1 1,0-1-1,0 0 0,0 0 0,0 0 1,0 0-1,-8 8-156,-4 13 190,10-15 31,1 1 1,0-1 0,0 1-1,0 0 1,1-1 0,0 1-1,0 0 1,1-1 0,-1 1-1,2 0 1,-1-1 0,1 1-1,0-1 1,0 0 0,4 9-1,-5-14-30,0 0 0,0 1-1,0-1 1,0 0 0,0 0 0,0 0-1,1 0 1,-1 0 0,0 0-1,1 0 1,-1 0 0,0 0-1,1-1 1,-1 1 0,1-1 0,0 1-1,-1-1 1,1 1 0,-1-1-1,1 0 1,-1 0 0,1 0-1,0 0 1,-1 0 0,1 0 0,0 0-1,-1 0 1,1-1 0,-1 1-1,1 0 1,2-2 0,5-2 82,0 1 1,1-2-1,15-10 1,-18 11-27,67-39 107,40-24-154,-98 56-26,1-1 1,-1-1-1,-1-1 1,-1 0-1,0 0 1,0-2-1,-2 1 1,18-29-1,-6 3-15,-1-1 0,-3-1 0,-1 0 0,-2-2 0,-2 0 0,15-81 0,-25 104-68,3-23-60,-8 42 108,0 0 1,0-1-1,0 1 0,0 0 0,0 0 1,-1-1-1,1 1 0,-1 0 0,0 0 1,-1-4-1,1 6 16,1 1 0,0 0 0,-1-1 0,1 1 0,0 0 0,-1-1 0,1 1 0,0 0 0,-1 0 0,1 0 0,-1-1 0,1 1 0,-1 0 0,1 0 0,-1 0 0,1 0 0,0 0 0,-1 0 0,1 0 0,-1 0 0,1 0 0,-1 0 0,1 0 0,-1 0 0,1 0 0,-1 0 0,1 0 0,-1 0 0,1 0 0,0 1 0,-1-1 0,1 0 0,-1 0 0,1 1 0,0-1 0,-1 0 0,1 1 0,0-1 0,-1 0 0,1 1 0,-1 0 0,-15 14-61,6-2 109,1-1-1,0 2 0,1-1 1,-10 25-1,-21 60 58,34-84-110,-60 195 277,59-186-180,2 1 1,1 0-1,0 0 0,2 0 0,1 1 0,5 45 0,-4-64-35,0 0 1,1 0-1,0 1 0,0-1 0,0-1 0,1 1 0,-1 0 0,1-1 1,1 1-1,-1-1 0,1 0 0,5 5 0,-7-8-7,0 1 1,1-1-1,-1-1 0,1 1 0,0 0 1,-1-1-1,1 1 0,0-1 0,0 0 0,0 0 1,0 0-1,0 0 0,0-1 0,0 1 1,0-1-1,0 0 0,0 0 0,1 0 0,-1 0 1,0 0-1,0-1 0,0 1 0,0-1 1,0 0-1,4-1 0,2-2 9,1-1 1,-1 1 0,0-1-1,0-1 1,0 0-1,14-13 1,-4 0-24,26-32 1,-36 39-151,0-1 0,-1 0 0,13-27 0,-21 40 119,0 0 0,0 0 0,0 0 0,0 0 0,0 0 0,0 0 0,0 0 0,0 0 0,0 0 0,0 0 0,0 0 0,0 0 0,0 0 0,0 0 0,0 0 0,0 0 0,0 0 0,0 0 0,0 0 0,0 1 0,0-1 0,0 0-1,0 0 1,0 0 0,1 0 0,-1 0 0,0 0 0,0 0 0,0 0 0,0 0 0,0 0 0,0 0 0,0 0 0,0 0 0,0 0 0,0-1 0,0 1 0,0 0 0,0 0 0,0 0 0,0 0 0,0 0 0,0 0 0,0 0 0,0 0 0,0 0 0,0 0 0,0 0 0,1 0 0,-1 0 0,0 0 0,0 0 0,0 0 0,0 0 0,0 0 0,0 0 0,0 0 0,1 8-71,0 12 123,-2 4 48,-2-1 0,0 1 0,-1-1 0,-13 41 0,10-39 117,4-13-82,0-1 0,-8 18 0,11-28-127,0-1-1,-1 1 1,1-1-1,0 1 1,0-1 0,-1 1-1,1-1 1,0 0-1,-1 1 1,1-1-1,-1 1 1,1-1-1,0 0 1,-1 1-1,1-1 1,-1 0 0,1 0-1,-1 1 1,1-1-1,-1 0 1,1 0-1,-1 0 1,1 1-1,-1-1 1,1 0-1,-1 0 1,1 0-1,-1 0 1,0 0 0,1 0-1,-1 0 1,1 0-1,-1-1 1,1 1-1,-1 0 1,1 0-1,-1 0 1,1 0-1,-1-1 1,1 1 0,-1 0-1,1-1 1,-1 1-1,1 0 1,0-1-1,-1 1 1,1 0-1,-1-1 1,1 1-1,0-1 1,-5-4 30,0 0 1,1 0-1,-5-9 0,1 3-146,1 5 107,2 1-10,2 3-51,6 3 17,-3 0-9,5 0 54,6 4 8,-1-1-1,0-1 1,1 0-1,0 0 1,-1-1 0,1-1-1,0 0 1,16 0 0,1-2 44,0-1 0,32-7 0,-37 4 40,0-1 1,27-10-1,-38 12-76,1-2 1,-1 0-1,0 0 1,-1-2-1,14-9 1,-24 16-14,0 0-1,0 0 1,0 0 0,0 0-1,0 0 1,0 0 0,0 0-1,0 0 1,0 0 0,-1 0-1,1-1 1,0 1 0,-1 0-1,1-1 1,-1 1 0,1 0-1,-1-3 1,0 3 1,0 0 0,-1 0 0,1 0 0,0 0 0,-1 0 0,1 0 0,-1 0 0,1 1 0,-1-1 0,1 0 1,-1 0-1,0 1 0,1-1 0,-1 0 0,0 1 0,0-1 0,0 0 0,1 1 0,-1-1 0,0 1 0,0 0 0,0-1 0,0 1 0,0 0 0,0-1 0,0 1 0,0 0 1,-1 0-1,-6-2-54,1 1 0,-1 0 0,0 1 0,1-1 0,-1 1 1,-8 2-1,14-2 37,-1 1 0,1-1 0,-1 1 0,1 0 0,-1-1 0,1 1 0,-1 0 0,1 1 0,0-1 0,-3 2 0,4-2 12,0 0 1,1-1-1,-1 1 1,0 0-1,0 0 1,1 0-1,-1 0 1,0 0-1,1 0 0,-1 0 1,1 1-1,-1-1 1,1 0-1,0 0 1,0 0-1,-1 0 1,1 1-1,0-1 0,0 0 1,0 0-1,0 0 1,1 3-1,-1-2 23,1 0-1,0 1 0,0-1 0,0 0 0,0 0 1,0 0-1,1 0 0,-1 0 0,1 0 1,-1 0-1,1 0 0,0-1 0,0 1 1,-1 0-1,1-1 0,0 0 0,4 2 1,5 4 47,1-2 1,12 5-1,-16-7-43,3 2 46,-1-1 1,1 0-1,1-1 1,20 3-1,-29-6-43,1 0 0,-1 1 0,1-2 0,-1 1 0,0 0 0,1-1 0,-1 1 0,1-1 0,-1 0 0,0 0-1,0 0 1,1-1 0,-1 1 0,0-1 0,0 1 0,0-1 0,-1 0 0,1-1 0,0 1 0,-1 0 0,3-4 0,-3 5-20,-1-1 0,1 0-1,-1 0 1,0 0 0,1 0 0,-1 0 0,0 0-1,0-1 1,0 1 0,-1 0 0,1 0 0,-1-1 0,1 1-1,-1 0 1,0-1 0,0 1 0,0-1 0,0 1 0,0 0-1,0-1 1,-1 1 0,1 0 0,-1-1 0,1 1 0,-1 0-1,0 0 1,0 0 0,0-1 0,0 1 0,-1 0-1,1 0 1,0 0 0,-1 1 0,0-1 0,1 0 0,-1 1-1,0-1 1,0 1 0,0-1 0,0 1 0,0 0 0,0 0-1,0 0 1,0 0 0,-4-1 0,-6-2-131,-1 0 0,0 1 0,0 0-1,0 1 1,-17 0 0,17 2 16,0 1 0,0 0 0,0 1 0,0 0 0,1 1 0,-18 7 0,12-3-1575,-29 17 0,42-21 957,1-1 0,0 1-1,0 0 1,1 0 0,-1 0 0,0 1-1,1-1 1,0 1 0,0 0 0,0 0 0,0 0-1,1 0 1,0 1 0,-3 6 0,-2 13-2343</inkml:trace>
</inkml:ink>
</file>

<file path=ppt/ink/ink1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6:59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363 132 4384,'0'0'1424,"5"-6"1248,-5 5-2556,0 1 0,0 0 0,1 0 0,-1-1 0,0 1 0,0 0 0,0-1 0,0 1 0,0 0 0,0-1 0,0 1 0,0 0 0,0 0 0,0-1 0,0 1 0,0 0 0,0-1 0,0 1 0,-1 0 0,1 0 0,0-1 0,0 1 0,0 0 0,0-1 0,0 1 0,-1 0 0,1 0 0,0 0 0,0-1 0,0 1 0,-1 0 0,1 0 0,0 0 0,0-1 0,-1 1 0,1 0 0,0 0 0,-1 0 0,1 0 0,0 0 0,0 0 0,-1 0 0,1-1 0,0 1 0,-1 0 0,1 0 0,-21-5 1413,7 4-1360,0 1 1,0 1-1,1 0 0,-1 1 1,0 1-1,1 0 0,0 1 0,0 0 1,0 1-1,0 0 0,-17 11 1,26-14-119,0 1 1,0 0-1,0 0 1,0 0 0,1 1-1,0-1 1,0 1-1,0 0 1,0 0-1,0 0 1,1 0 0,-1 1-1,1-1 1,0 0-1,1 1 1,-1 0-1,1-1 1,0 1 0,-1 6-1,2-7 3,0 0-1,0 0 0,0 0 1,1-1-1,-1 1 1,1 0-1,0-1 1,0 1-1,1 0 1,-1-1-1,1 1 1,-1-1-1,1 0 1,0 1-1,0-1 1,1 0-1,-1 0 0,1 0 1,-1-1-1,1 1 1,0-1-1,0 1 1,0-1-1,7 3 1,-7-2-5,1-1 1,0 0 0,0-1-1,1 1 1,-1-1-1,0 0 1,0 0 0,1 0-1,-1 0 1,0-1-1,1 0 1,-1 0 0,1 0-1,-1 0 1,1-1 0,-1 0-1,0 0 1,9-2-1,-7 0 6,1-1-1,-1 1 0,0-1 1,0 0-1,0 0 0,-1-1 1,1 0-1,-1 0 0,0 0 1,0-1-1,3-5 0,3-5-6,0 0 0,-2-1 0,0 0 0,-1 0 0,-1-1 0,9-32 0,-15 45-68,0 0 0,0-1 0,-1 1-1,0 0 1,0 0 0,0-1-1,-1 1 1,0 0 0,-1-6 0,2 11 14,0 0 1,0-1 0,0 1 0,0 0 0,-1 0 0,1 0-1,0 0 1,0 0 0,0 0 0,0-1 0,0 1-1,0 0 1,0 0 0,-1 0 0,1 0 0,0 0-1,0 0 1,0 0 0,0 0 0,0 0 0,-1-1-1,1 1 1,0 0 0,0 0 0,0 0 0,0 0 0,-1 0-1,1 0 1,0 0 0,0 0 0,0 0 0,0 0-1,-1 0 1,1 0 0,0 1 0,0-1 0,0 0-1,0 0 1,0 0 0,-1 0 0,1 0 0,0 0-1,0 0 1,0 0 0,0 0 0,0 0 0,0 1-1,-1-1 1,1 0 0,0 0 0,-5 8-61,-5 19-3,-11 54 1,1-3 66,15-60-11,-51 156 106,40-130-53,-42 79 0,41-93-50,-1 3 124,-1-1-1,-26 33 1,40-60-37,0 0 1,1 0-1,-1 0 1,-11 7-1,15-11-56,-1 0-1,1 0 1,0 0-1,-1-1 1,1 1 0,-1 0-1,0-1 1,1 1-1,-1-1 1,1 1 0,-1-1-1,0 0 1,1 0-1,-1 1 1,0-1 0,1-1-1,-1 1 1,0 0-1,1 0 1,-1-1 0,0 1-1,1 0 1,-1-1-1,0 0 1,-1 0 0,2 0-6,0 0 0,0 0 0,0 0 0,0 0 0,0-1 0,1 1 0,-1 0 0,0 0 0,1-1 0,-1 1 0,0 0 0,1-1 0,0 1 0,-1 0 0,1-1 0,0 1 1,0-1-1,-1 1 0,1-1 0,0 1 0,1-1 0,-1 1 0,0 0 0,0-1 0,1 1 0,0-2 0,1-7-42,1 0 1,7-15-1,-6 18 15,7-16 24,1 1 0,1 1 0,30-39 0,-15 23-1,1 1-23,1 0 0,2 3 0,1 0 0,1 2 0,2 2 0,2 1 0,45-26 0,-27 19 272,69-39 429,-103 63-617,8-5 103,0-1 0,45-34 1,-51 33 60,-15 13-205,-9 5-35,0 0 0,0 0 1,0 0-1,0 0 0,0 0 1,0 0-1,0 0 0,0 1 1,0-1-1,0 0 1,0 0-1,0 0 0,0 0 1,0 0-1,0 0 0,0 0 1,0 0-1,0 0 0,0 0 1,0 0-1,0 0 1,0 1-1,0-1 0,0 0 1,0 0-1,0 0 0,0 0 1,0 0-1,0 0 0,0 0 1,0 0-1,0 0 1,0 0-1,0 0 0,0 0 1,0 0-1,0 0 0,1 0 1,-1 0-1,0 0 0,0 0 1,0 0-1,0 0 1,0 1-1,0-1 0,0 0 1,0 0-1,0 0 0,0 0 1,0 0-1,0 0 0,0 0 1,1 0-1,-1 0 0,0 0 1,0 0-1,0 0 1,0-1-1,0 1 0,0 0 1,0 0-1,0 0 0,0 0 1,0 0-1,0 0 0,0 0 1,0 0-1,0 0 1,-2 6-41,-1-1 0,0 1 0,-7 9 0,6-9 70,0 0-1,0 0 0,-2 7 0,2-4 17,0 1 0,-3 16 0,6-22-28,0-1-1,1 1 1,0 0 0,0 0 0,0-1-1,0 1 1,0 0 0,1 0 0,0-1-1,1 6 1,-1-8 7,-1 0 0,1 0-1,-1 0 1,1 0-1,0 0 1,0 0 0,-1 0-1,1 0 1,0 0 0,0-1-1,0 1 1,0 0-1,0-1 1,0 1 0,0-1-1,0 1 1,0-1 0,0 1-1,0-1 1,0 1 0,1-1-1,-1 0 1,0 0-1,0 0 1,0 0 0,0 0-1,1 0 1,-1 0 0,0 0-1,0 0 1,0 0 0,2-1-1,3 0 40,0-1 0,0 0 0,-1 0 0,10-5 1,92-56-163,-62 29 60,-18 13 74,-15 11 28,-3 3-281,-9 7 200,0 1 1,1-1-1,-1 1 0,0-1 1,0 1-1,0-1 0,0 1 1,0-1-1,0 1 0,0-1 1,0 1-1,0-1 1,0 1-1,0-1 0,0 1 1,0-1-1,-1 1 0,1-1 1,0 1-1,0-1 0,0 1 1,-1-1-1,0 1 1,-2 13 53,-1-1 0,1 1 0,1 0 0,1-1 0,0 1 1,0 0-1,2 0 0,2 21 0,-3-35-20,0 1-1,0-1 1,0 1 0,0-1-1,0 1 1,0-1-1,1 1 1,-1-1-1,0 1 1,0-1 0,0 1-1,1-1 1,-1 0-1,0 1 1,0-1-1,1 0 1,-1 1 0,0-1-1,1 1 1,-1-1-1,0 0 1,1 0-1,-1 1 1,1-1 0,-1 0-1,0 0 1,1 1-1,0-1 1,0 0 17,0 0 0,0 0 0,0 0 1,0 0-1,0-1 0,0 1 0,0 0 0,0 0 1,0-1-1,0 1 0,0-1 0,1 0 0,23-20 302,-25 21-338,86-99 41,-52 58-209,-30 35 184,0 2-62,0-1 1,0 1-1,0 0 0,1-1 1,-1 2-1,7-5 0,-11 8 44,0 0 0,1 0 0,-1 0 0,0 0 0,0 0 0,1 0 0,-1 0 0,0 0 0,0 0 0,1 1-1,-1-1 1,0 0 0,0 0 0,0 0 0,1 0 0,-1 1 0,0-1 0,0 0 0,0 0 0,1 0 0,-1 1 0,0-1 0,0 0 0,0 0 0,0 1-1,0-1 1,0 0 0,0 0 0,0 1 0,0-1 0,0 0 0,0 0 0,1 1 0,-1-1 0,-1 0 0,1 0 0,0 1 0,0-1 0,0 0-1,1 12-30,-1-9 31,1-1 0,-1 1 1,0-1-1,1 1 1,-1-1-1,1 1 1,0-1-1,0 1 1,0-1-1,0 0 1,0 0-1,1 1 1,-1-1-1,3 2 0,-1 0 8,1-1-1,-1 1 0,1-1 0,0 0 0,0 0 0,0-1 0,5 3 0,1 0 89,0-1 0,0-1 0,1 1 1,0-2-1,-1 1 0,13 0 0,-10-2-26,0-1 1,1 0 0,-1-1 0,0-1 0,0 0 0,0 0 0,18-7-1,-25 7-52,0 0 0,0 0 0,0-1-1,-1 1 1,0-1 0,1-1 0,-1 1-1,0-1 1,0 0 0,-1 0 0,1 0-1,-1-1 1,0 1 0,0-1 0,-1 0-1,1-1 1,-1 1 0,3-6 0,-5 7 2,1 0 0,-1-1 0,0 1 0,1-6 1,-2 9-24,0 0 1,0 0 0,0 1 0,0-1 0,0 0 0,0 0 0,0 0 0,0 0 0,0 1-1,0-1 1,-1 0 0,1 0 0,0 0 0,0 1 0,-1-1 0,1 0 0,-1 1 0,1-1 0,-1 0-1,1 1 1,-1-1 0,1 0 0,-1 1 0,1-1 0,-1 1 0,0-1 0,1 1 0,-1-1-1,0 1 1,0-1 0,1 1 0,-1 0 0,-1-1 0,-3 0-72,0 1 1,1 0-1,-1 0 1,0 0-1,0 0 0,0 1 1,1 0-1,-1 0 1,0 0-1,1 0 1,-9 5-1,-6 3 50,-25 15 0,31-16 62,3-3-8,0 2-1,0-1 1,1 1 0,0 1 0,1 0 0,-12 12 0,18-17 1,0-1 1,0 1-1,0-1 0,1 1 1,-1 0-1,1 0 0,-1 0 0,1 0 1,0 0-1,0 0 0,0 0 0,1 1 1,-1-1-1,1 0 0,0 0 1,0 0-1,0 1 0,0-1 0,0 0 1,1 0-1,-1 1 0,1-1 0,0 0 1,0 0-1,0 0 0,1 0 1,1 4-1,-1-4 8,0 0 1,0-1 0,0 1-1,0 0 1,0-1 0,1 0-1,-1 0 1,1 1-1,-1-2 1,1 1 0,0 0-1,0 0 1,0-1-1,5 2 1,-3-1 5,0-1 0,1 0 0,-1 0-1,0 0 1,1-1 0,-1 0 0,1 0 0,5-1-1,6-2 61,-1-1 0,1 0 0,-1-1 0,23-11 0,-9 2-69,44-25-1,-62 31-36,0 0 1,0-1 0,-1-1 0,-1 0 0,18-20 0,-26 28 15,10-13-117,-9 14-26,-5 10-41,-46 87 112,21-45 93,16-28 23,-1-1 1,-29 40-1,40-61-34,1 0-1,-1 0 0,0 0 1,0 0-1,1-1 1,-1 1-1,0 0 0,0-1 1,0 1-1,0-1 1,0 1-1,0-1 0,0 1 1,0-1-1,0 0 1,0 1-1,-2-1 0,3 0-9,-1 0 0,1 0-1,-1 0 1,1-1-1,-1 1 1,1 0-1,0 0 1,-1 0 0,1-1-1,-1 1 1,1 0-1,-1-1 1,1 1-1,0 0 1,-1-1 0,1 1-1,0 0 1,-1-1-1,1 1 1,0-1 0,0 1-1,-1-1 1,1 1-1,0-1 1,0 1-1,0 0 1,0-1 0,0 1-1,0-1 1,-1 1-1,1-1 1,0 1 0,0-1-1,0 1 1,1-1-1,-1 0 1,0-2 5,1 1 1,-1 0 0,1 0-1,0-1 1,0 1 0,0 0-1,0 0 1,0 0 0,0 0-1,0 0 1,1 0 0,2-3-1,22-18 106,-21 19-148,1 0-1,0 1 0,0 0 0,0 0 0,0 1 0,0 0 0,11-3 0,4 1-355,22 0-1,5-2-2966,-3 1-2817,-27 9 3701</inkml:trace>
</inkml:ink>
</file>

<file path=ppt/ink/ink1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00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67 73 8640,'-40'-53'3904,"22"42"-3392,10 7-256,8-1-1472,3 10 672,15-1-3424,5 12 2176</inkml:trace>
</inkml:ink>
</file>

<file path=ppt/ink/ink1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01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4 972 3072,'-3'-2'4426,"3"2"-4244,1 0 0,0 1 1,-1-1-1,1 0 1,-1 0-1,1 0 1,-1 0-1,1 1 0,0-1 1,-1 0-1,1 0 1,-1 0-1,1 0 1,0-1-1,-1 1 1,1 0-1,-1 0 0,1 0 1,1-1-1,7-3 610,1-1 0,-1 0-1,1 0 1,-1-1 0,-1 0-1,10-9 1,49-50 1343,-32 30-1513,53-47 104,93-96-82,-93 75-254,98-151-1,-182 247-375,-1 3-27,-1 0 1,1 0 0,-1-1-1,2-4 1,-2 1-28,-5 7-6,1 1 35,1 1 0,-1 0 0,0 0 0,1 0-1,-1 1 1,1-1 0,-1 0 0,-1 3-1,-11 13-56,1 0 0,-13 24 0,21-34 59,-114 168-110,-62 100 211,175-265-36,1 1 0,-1-1 0,2 1 0,0 0 0,0 0 0,1 0 0,-3 14 0,6-24-37,0 0-1,-1 0 0,1-1 0,0 1 0,0 0 1,0 0-1,0 0 0,0 0 0,0 0 0,0 0 0,1 0 1,-1 0-1,0 0 0,0 0 0,1 0 0,-1 0 1,0-1-1,1 1 0,-1 0 0,1 0 0,-1 0 1,1-1-1,-1 1 0,1 0 0,0-1 0,0 1 1,-1 0-1,1-1 0,0 1 0,0-1 0,-1 1 1,1-1-1,0 1 0,0-1 0,0 0 0,0 1 1,0-1-1,0 0 0,0 0 0,-1 0 0,1 0 1,0 0-1,1 0 0,5 0 27,0-1 0,0 0 1,0 0-1,-1-1 0,9-2 0,20-9 199,0-2-1,49-29 1,-67 34-238,0-1 0,-1-1 0,0 0-1,-1-1 1,-1-1 0,0 0 0,-1-1 0,0 0 0,13-22 0,105-192 47,12-37-101,-81 159-192,-65 110 250,-1 1 0,1-1 0,0 1 0,-1-1 0,-4 3 0,-16 16 69,13-8 34,0 1 0,0 1 1,2 0-1,0 0 0,-8 21 1,-26 88 126,27-74-275,7-23 73,-18 59 215,-65 140 0,74-189-208,10-19 239,-19 29 0,21-39-89,3-9 69,4-1-237,-1 0 1,1 0 0,0-1-1,-1 1 1,1 0 0,0 0-1,0 0 1,0 0 0,0 0-1,1-1 1,27-27 46,-18 18-88,0 0 0,22-16 0,-30 24 39,1 0-96,1 0 0,0 0 0,0 0 0,0 0 0,7-1 0,-10 3 53,-1 1 1,1-1-1,-1 1 1,1 0-1,0 0 1,-1 0-1,1 0 1,-1 0-1,1 0 1,0 0-1,-1 1 1,1-1-1,-1 1 1,1-1-1,-1 1 1,1-1-1,-1 1 1,1 0-1,-1 0 1,1 0-1,-1 0 1,0 0-1,2 1 1,21 23 10,-16-17 37,0 1 1,10 7-1,-15-13-11,1-1 0,0 0-1,0 0 1,0 0 0,0 0 0,0 0-1,0-1 1,0 1 0,6 0 0,2 0 70,0-1 0,-1-1 0,1 0 0,0 0 1,0-1-1,0-1 0,0 0 0,0 0 0,-1-1 0,0-1 1,21-8-1,-24 8-98,1-1 0,0 0 1,-1 0-1,0-1 0,-1 0 0,1 0 0,-1-1 1,0 1-1,0-2 0,-1 1 0,0-1 1,-1 0-1,1 0 0,5-14 0,-5 8-42,-1 0-1,7-29 0,-11 40 32,0-1 0,0 1 0,-1-1 0,1 1 0,-1-1-1,0 1 1,0-1 0,-1 1 0,1-1 0,-1 1 0,0-1 0,1 1 0,-1 0-1,-1-1 1,1 1 0,-1 0 0,-3-6 0,5 8 9,-1 0 1,0 1-1,0-1 1,0 0-1,0 1 1,0-1 0,0 0-1,0 1 1,0-1-1,0 1 1,0 0-1,0-1 1,0 1-1,0 0 1,0 0-1,0-1 1,-1 1-1,1 0 1,0 0-1,0 0 1,0 0-1,0 1 1,0-1-1,0 0 1,-1 0-1,1 1 1,-2 0-1,-3 2-37,0 0 0,1 0-1,-10 7 1,10-7 28,-7 6 1,0 1-1,0 0 1,1 1 0,-11 13-1,16-17 39,1 0 0,-1 0-1,2 0 1,-1 1 0,1-1 0,0 1 0,1 0-1,0 1 1,-2 7 0,4-12-2,1 0 0,0 0 0,0-1-1,0 1 1,0 0 0,0-1 0,1 1 0,0 0 0,0-1 0,0 1 0,0-1 0,0 1-1,1-1 1,0 0 0,0 1 0,0-1 0,0 0 0,0 0 0,0 0 0,1 0 0,-1-1-1,1 1 1,0-1 0,4 3 0,6 5 3,1-2 0,0 0 0,0-1 0,19 8 1,-9-6 99,0 0 0,26 5 1,-36-12-1140,24 3 1,-27-5-1560,0 0 1,20-2 0,-19 1 620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11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9 784 4992,'-8'10'1589,"8"-10"-1505,0 0 0,0 1 0,0-1 0,0 0 0,0 1 0,-1-1 0,1 0 0,0 1 0,0-1 0,0 0 1,1 1-1,-1-1 0,0 0 0,0 1 0,0-1 0,0 0 0,0 1 0,0-1 0,0 0 0,1 0 0,-1 1 0,0-1 0,0 0 0,0 1 0,1-1 0,-1 0 0,0 0 0,0 0 0,0 1 0,1-1 0,-1 0 0,0 0 0,1 0 0,-1 1 0,0-1 0,1 0 0,3-1 318,0 0-1,0 0 0,0-1 0,0 0 0,0 1 1,-1-1-1,1 0 0,0-1 0,-1 1 1,0-1-1,0 0 0,6-5 0,5-9 65,0-1 0,-2-1-1,0 0 1,19-41 0,-24 46-326,19-41 338,33-60 858,-51 101-1161,11-20 167,1 2-1,35-43 1,-51 71-399,0 0 0,1 0 1,-1 0-1,7-5 1,-10 9 47,0-1 1,-1 0-1,1 1 1,0 0-1,-1-1 0,1 1 1,0-1-1,0 1 1,-1 0-1,1-1 1,0 1-1,0 0 1,0 0-1,0 0 1,-1 0-1,1 0 1,0 0-1,0 0 1,0 0-1,0 0 1,-1 0-1,1 0 1,0 0-1,0 0 1,0 1-1,-1-1 1,1 0-1,0 1 1,0-1-1,-1 1 0,1-1 1,0 1-1,-1-1 1,1 1-1,0-1 1,-1 1-1,1-1 1,-1 1-1,1 1 1,1 1 10,0 1 0,-1-1 0,0 1 0,0 0 1,0-1-1,0 1 0,-1 0 0,1-1 0,-1 6 1,-3 35-22,2-31 0,-3 34 146,-3 0 0,-1-1 0,-2 1-1,-27 72 1,32-107-62,0 0 1,-1 0-1,-14 19 0,17-27-22,1 0 1,-2 0-1,1-1 1,0 1-1,-1-1 1,1 0-1,-1 0 1,0 0-1,0 0 1,0-1-1,-1 0 1,1 1-1,-8 1 1,11-4-29,-1 1 1,0-1-1,0 0 1,0 0-1,0 0 1,1 0-1,-1 0 1,0 0-1,0 0 1,0-1-1,0 1 1,1-1-1,-1 1 1,0-1-1,0 0 1,1 0-1,-4-1 1,2-1-14,0 1 0,0-1 1,0 0-1,0 0 0,0 0 1,1 0-1,0 0 1,-3-4-1,2 0-22,-1 1 0,1 0 1,1-1-1,-1 0 0,1 1 1,0-1-1,1 0 0,-2-14 0,3 20 13,0 1-1,0-1 0,0 1 0,0 0 0,1-1 1,-1 1-1,0 0 0,0-1 0,0 1 1,1-1-1,-1 1 0,0 0 0,1 0 0,-1-1 1,0 1-1,1 0 0,-1-1 0,0 1 1,1 0-1,-1 0 0,0 0 0,1-1 1,-1 1-1,1 0 0,-1 0 0,0 0 0,1 0 1,-1 0-1,1 0 0,-1 0 0,0 0 1,1 0-1,-1 0 0,1 0 0,-1 0 0,1 0 1,-1 0-1,0 0 0,1 0 0,-1 0 1,1 1-1,25 6-48,-21-5 54,13 3 53,1-1 0,0 0-1,-1-2 1,1 0 0,0-1-1,0-1 1,37-5 0,-42 4-2,-1-1 1,0-1-1,0 0 1,-1-1 0,1 0-1,-1-1 1,0-1-1,0 1 1,18-14 0,-13 6-25,-1 0 0,0-2 0,-1 0 0,0 0 1,24-36-1,48-96 44,-44 69 4,-36 67-173,-1 1 0,-1-1 0,7-19 0,-11 21-53,-8 19 75,0 1-43,5-10 127,1 0 1,0 1-1,0-1 0,0 1 1,0-1-1,1 1 0,-1-1 1,0 1-1,1 0 0,-1-1 1,1 1-1,-1 3 0,0-2 9,1-1 1,-1 0-1,0 1 0,1-1 0,-1 0 1,0 0-1,0 1 0,-1-1 0,0 2 1,-1 0-27,1-1 0,1 1 0,-1 0-1,1 0 1,-1 0 0,1 0 0,-1 8 0,-2 7-28,-18 81-230,13-50 186,-5 7 87,-35 92 0,-35 47 100,52-123-158,-64 158 476,94-225-409,-1 2 93,0-1 1,0 0-1,-1 0 0,0 0 0,0 0 1,-8 10-1,12-23 222,4-9-133,21-55 80,2 1 1,37-65-1,-64 133-274,33-56 20,38-98 0,-24 21 45,-20 54-168,55-113-1,-80 188 66,0-1 0,1 1 0,0 0 0,0 1 0,0-1 0,1 0 0,0 1 0,-1 0 0,2 0 1,-1 0-1,0 0 0,1 1 0,0-1 0,5-2 0,-10 6 32,1-1 1,0 1 0,0 0 0,-1-1-1,1 1 1,0 0 0,0 0 0,0-1 0,-1 1-1,1 0 1,0 0 0,0 0 0,0 0-1,-1 0 1,1 0 0,0 0 0,0 0-1,0 0 1,0 1 0,-1-1 0,1 0 0,0 1-1,0-1 1,-1 0 0,1 1 0,0-1-1,0 1 1,-1-1 0,1 1 0,-1-1-1,1 1 1,0-1 0,-1 1 0,1 0 0,-1-1-1,1 1 1,-1 0 0,0-1 0,1 1-1,-1 0 1,0 0 0,1-1 0,-1 1-1,0 0 1,0 0 0,0 0 0,0 0-1,1 1 1,0 6-29,-1 0 0,1 0 0,-2 16 0,1-21 31,-3 38 45,-1 0 0,-2 0-1,-2-1 1,-2 0 0,-1-1-1,-32 73 1,42-109-25,-1 0 0,0-1-1,0 1 1,0 0 0,0-1 0,0 0 0,0 1 0,0-1-1,-4 3 1,5-5-4,0 1 0,1-1 1,-1 1-1,0-1 0,0 0 0,1 1 0,-1-1 0,0 0 0,0 1 0,1-1 1,-1 0-1,0 0 0,0 0 0,0 0 0,1 0 0,-1 0 0,0 0 0,0 0 1,0 0-1,0 0 0,1 0 0,-1-1 0,0 1 0,0 0 0,1 0 0,-1-1 1,0 1-1,0-1 0,1 1 0,-1-1 0,0 1 0,1-1 0,-1 1 0,1-1 1,-1 1-1,1-1 0,-1 0 0,1 1 0,-1-1 0,0-1 0,1 1-13,-1 0-1,1 1 0,0-1 0,-1 0 0,1-1 1,0 1-1,0 0 0,0 0 0,0 0 1,-1 0-1,1 0 0,1 0 0,-1 0 1,0 0-1,0 0 0,0 0 0,0 0 1,1 0-1,-1 0 0,1 0 0,-1 0 1,1 0-1,-1 0 0,1 0 0,-1 1 1,1-1-1,0 0 0,-1 0 0,2 0 0,2-4-72,1 1-1,0 0 0,8-6 0,-7 6 80,10-7-28,1 1 1,0 0-1,30-11 0,6-3-19,1-7 94,-1-2-1,-2-2 0,71-65 1,-78 61-28,48-55 0,-78 77-13,0-1 0,-1 0 1,-1-1-1,-1 0 0,-1-1 0,11-27 0,-8 13 64,14-44-234,-26 71-333,-3 8 164,-9 18 23,-12 31 115,-32 82-45,-20 53 381,16-30 76,55-145-36,0 0 1,-6 21-1,10-23 311,1-8-490,-1 0 1,0 0 0,0 0 0,0 0 0,1 0 0,-1 0-1,0 0 1,0 0 0,0 0 0,1 0 0,-1 0 0,0 0-1,0-1 1,0 1 0,0 0 0,1 0 0,-1 0-1,0 0 1,0 0 0,0 0 0,0 0 0,1-1 0,-1 1-1,0 0 1,0 0 0,0 0 0,0 0 0,0 0 0,0-1-1,0 1 1,1 0 0,-1 0 0,0 0 0,0-1 0,18-27 123,-1 0 1,13-33-1,-17 35-229,0-1 0,2 2 0,23-31 0,-36 54 71,-2 1 2,1 0-1,-1 0 0,1 0 0,0 0 1,0 1-1,-1-1 0,1 0 0,0 1 1,0-1-1,0 0 0,1 0 0,-1 1 13,-1 0 0,1 1 1,-1-1-1,1 0 0,-1 1 0,1-1 0,-1 0 0,1 1 0,-1-1 0,0 1 1,1-1-1,-1 0 0,0 1 0,1-1 0,-1 1 0,0-1 0,0 1 1,1-1-1,-1 1 0,0 0 0,0-1 0,0 1 0,0-1 0,0 1 0,0 1 1,3 11-36,0 1 0,-2 0 0,1-1 1,-2 21-1,1 8-24,0-9 52,4 36-11,-4-60 89,0 1 0,1-1 1,1 0-1,0 0 0,4 10 1,-7-18-52,1 0 0,-1 1 1,1-1-1,0 0 0,-1 0 1,1 0-1,0 1 0,0-1 0,0 0 1,0 0-1,0 0 0,0 0 1,0-1-1,0 1 0,1 0 1,-1 0-1,0-1 0,1 1 1,-1 0-1,0-1 0,1 0 1,0 1-1,1-1 15,-1 0 0,0 0 0,0 0 0,0 0 0,0-1 0,0 1 0,0-1 0,0 0 0,0 1 0,0-1 0,0 0 0,0 0 0,2-2 0,3-2 40,0-1 0,-1 1 0,0-1 0,0 0-1,0-1 1,8-12 0,26-48-139,46-101 1,-85 165 43,2-3 13,0 0 0,-1 0 0,3-11-1,-5 16 15,0 0 1,1 0-1,-1-1 0,0 1 0,0 0 0,0 0 0,0-1 0,0 1 0,0 0 0,-1-1 0,1 1 0,0 0 0,-1 0 0,1 0 0,-1 0 0,1-1 0,-1 1 0,1 0 0,-1 0 0,0 0 0,0 0 0,1 0 0,-1 0 0,-2-1 0,3 2-8,-1 0 0,0 0 0,0-1 0,0 1 0,1 0 0,-1 0 0,0 0 0,0 0 0,0 0 0,1 1 0,-1-1 0,0 0 0,0 0 0,0 0 0,1 1 0,-1-1 0,0 0 0,0 1 0,1-1 0,-1 1 0,0-1 0,1 1 0,-1-1 0,1 1 0,-1-1 0,0 2 0,0-1-27,-6 4 4,1 2 1,0-1-1,0 1 0,0-1 0,1 2 1,0-1-1,1 0 0,0 1 0,-7 16 0,2 3 36,-11 47 0,18-64 20,0 0 0,0 0 0,2 0 0,-1 1-1,2 11 1,-1-19-7,0 0-1,0 0 0,1 0 1,-1 0-1,1 0 0,0 0 1,0 0-1,0-1 0,0 1 1,1 0-1,-1-1 0,1 1 0,-1-1 1,1 1-1,0-1 0,0 0 1,0 0-1,0 0 0,0 0 1,1 0-1,-1 0 0,5 2 1,-2-2 51,1 0 0,-1-1 0,1 0 0,-1 0 1,1 0-1,-1-1 0,1 0 0,-1 0 0,1 0 1,-1-1-1,1 1 0,-1-2 0,1 1 0,8-3 1,1-2-36,1 0 0,-2-2 0,24-13 0,-12 4-36,0-2 0,32-31 0,38-48 89,-87 88-78,6-6-2,-1 1-178,16-15 0,-29 30 172,-1 0 0,0 0 0,0 0 1,0 0-1,0 0 0,0 0 0,0 0 0,1 0 0,-1 0 0,0 0 1,0 0-1,0 0 0,0 0 0,0-1 0,0 1 0,1 1 1,-1-1-1,0 0 0,0 0 0,0 0 0,0 0 0,0 0 0,1 0 1,-1 0-1,0 0 0,0 0 0,0 0 0,0 0 0,0 0 0,0 0 1,0 0-1,1 0 0,-1 0 0,0 1 0,0-1 0,0 0 1,0 0-1,0 0 0,0 0 0,0 0 0,0 0 0,0 0 0,0 1 1,0-1-1,0 0 0,0 0 0,0 0 0,0 0 0,0 0 1,0 0-1,0 1 0,0-1 0,0 0 0,0 0 0,0 0 0,0 0 1,0 0-1,0 1 0,0-1 0,0 0 0,1 13-81,-2-10 49,1 20-114,3 87 71,-2-90 139,2 0 0,0 0-1,9 28 1,-10-43-28,-1-1 1,1 0 0,0 0 0,0 0 0,0 0 0,1 0-1,-1 0 1,1 0 0,0-1 0,0 0 0,0 1 0,0-1-1,6 4 1,-6-6-9,-1 0-1,0 1 1,0-1 0,1-1-1,-1 1 1,0 0 0,1-1-1,-1 1 1,1-1 0,-1 1-1,1-1 1,-1 0 0,1 0-1,-1-1 1,1 1 0,-1 0-1,1-1 1,-1 1 0,1-1-1,-1 0 1,0 0 0,0 0-1,1 0 1,-1 0 0,4-3-1,12-9 137,0-1 0,-1-1 0,24-27-1,41-57-26,-76 92-105,119-165 24,-121 167-97,-1 0 1,0-1 0,0 1-1,0 0 1,-1-1-1,4-10 1,-6 15 32,0 0 0,1 1 0,-1-1 0,0 0 0,0 0 0,0 1 0,0-1 0,0 0 0,0 0 0,0 1 0,0-1 0,0 0 0,0 0 0,0 1 0,0-1 0,0 0 0,-1 0 0,1 1 0,0-1 0,-1 0 0,1 1 0,0-1 0,-1 0 0,1 1 0,-1-1 0,1 1 0,-1-1 0,1 1 0,-1-1 0,1 1 0,-1-1 0,0 1 0,1-1 0,-1 1 0,0 0 0,1-1 0,-1 1 0,0 0 0,1 0-1,-1 0 1,0-1 0,-1 1 1,-3 0-26,1 0 0,-1 0 0,1 0 0,-1 1 1,-7 1-1,6 0 35,-1 0 0,1 0 1,0 0-1,0 1 0,0 0 0,0 0 1,0 1-1,1-1 0,-1 1 0,-8 9 1,7-6 25,1 0 1,0 1 0,0 0 0,1 0 0,0 0 0,-8 18-1,8-14 77,1 0 1,0 1-1,0 0 0,2 0 0,0 0 0,0 0 0,1 0 0,0 0 0,2 1 0,-1-1 0,4 14 0,-3-20-30,1 0 1,0 0-1,0 0 0,1-1 0,0 1 0,0-1 1,1 0-1,0 0 0,0 0 0,0 0 0,6 6 1,-2-5-4,0 0 1,0 0 0,1-1 0,0 0 0,0 0-1,19 8 1,-10-7 9,0 0 1,1-2-1,0 0 0,0-1 1,0-1-1,0-1 0,37 0 0,-38-3-24,-1 0-1,1-1 1,-1-1-1,1-1 1,-1-1-1,17-6 1,-22 6-735,-1 0 1,1-1-1,14-11 1,-17 10-1130,0 0 0,0-1 0,-1 0 0,9-11 0,2-5-2494</inkml:trace>
</inkml:ink>
</file>

<file path=ppt/ink/ink1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01.9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27 136 8064,'-27'-31'3648,"31"19"-3168,14-1 1056,8 6-928,47-13 544,4 7-672,26-2-352,-5 2-96,20 6-32,-20 2 0,10 5-2976,-13 5 1632</inkml:trace>
</inkml:ink>
</file>

<file path=ppt/ink/ink1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04.7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257 491 2656,'7'-2'1869,"-7"2"-1766,0 0 1,0 0 0,1 0-1,-1 0 1,0 0 0,0 0-1,1 0 1,-1 0-1,0 0 1,1 0 0,-1 0-1,0 0 1,0 0 0,1 0-1,-1 0 1,0-1 0,0 1-1,1 0 1,-1 0-1,0 0 1,0 0 0,1 0-1,-1-1 1,0 1 0,0 0-1,0 0 1,0 0-1,1-1 1,-1 1 0,0 0-1,0 0 1,0-1 0,0 1-1,0 0 1,1 0-1,-1-1 1,0 1 0,0 0-1,0 0 1,0-1 0,0 1-1,0 0 1,0-1-1,0 1 1,0 0 0,0 0-1,0-1 1,0 1 0,0 0-1,-1 0 1,1-1-1,0 1 1,0 0 0,0 0-1,0-1 1,0 1 0,-1 0-1,1 0 1,0-1-1,0 1 1,0 0 0,0 0-1,-1-1 1,-2-2 153,0-1 0,0 1 0,0 0 0,-1 0 0,1 0 0,-1 0 1,0 1-1,0-1 0,0 1 0,0 0 0,0 0 0,0 1 0,-1-1 0,1 1 0,-1 0 0,1 0 0,-9 0 0,6 0-144,0 1 0,0 0-1,1 0 1,-1 1-1,0 0 1,0 1-1,1-1 1,-1 1 0,1 0-1,-1 1 1,-9 4-1,7-1 22,0 0-1,0 0 0,0 1 0,1 0 0,0 0 0,1 1 0,-1 0 0,-8 13 0,14-17-67,0 0 0,0 0 0,0-1 0,0 2 0,0-1-1,1 0 1,0 0 0,0 0 0,0 1 0,0 5 0,1-7-7,0 0 1,0 0-1,1 1 1,-1-1-1,1 0 1,0 0-1,0 0 1,0 0-1,0 0 1,0 0-1,1 0 1,-1 0-1,1-1 1,0 1 0,3 3-1,-1-2-3,0 0-1,0 0 1,0-1 0,0 0 0,0 0-1,1 0 1,-1 0 0,1-1 0,0 0-1,0 0 1,0 0 0,0-1-1,0 1 1,0-1 0,7 1 0,5-1 69,-1-1 0,1 0 0,23-4 0,159-27 279,-158 22-364,0-2-1,68-28 1,-100 34-71,1 1 1,-1-2-1,13-9 1,-19 13-9,0-1 1,0 1 0,0-1 0,-1 0 0,1 1-1,-1-1 1,0 0 0,1 0 0,-1-1 0,-1 1-1,1 0 1,2-7 0,-4 10 33,0 0-1,0 0 1,0 0-1,0-1 1,1 1-1,-1 0 1,0 0-1,0 0 1,0-1 0,0 1-1,0 0 1,0 0-1,0 0 1,0-1-1,0 1 1,0 0 0,0 0-1,0 0 1,0-1-1,-1 1 1,1 0-1,0 0 1,0 0-1,0-1 1,0 1 0,0 0-1,0 0 1,0 0-1,-1 0 1,1-1-1,0 1 1,0 0-1,0 0 1,0 0 0,-1 0-1,1 0 1,0-1-1,0 1 1,0 0-1,0 0 1,-1 0-1,-10 3-75,-13 12 76,13-6-13,-26 22 120,34-28-86,0 0-1,0 0 1,1 0-1,-1 0 1,0 1 0,1-1-1,0 1 1,-3 6-1,5-8 4,-1 0 0,1 0-1,-1 0 1,1-1-1,0 1 1,0 0-1,0 0 1,0 0 0,0 0-1,0-1 1,1 1-1,-1 0 1,0 0 0,1 0-1,0-1 1,-1 1-1,1 0 1,0-1 0,0 1-1,0 0 1,0-1-1,0 1 1,0-1 0,0 0-1,1 1 1,-1-1-1,1 0 1,1 2-1,1-1 42,0 1 0,0-1-1,0 0 1,0 0-1,1 0 1,-1-1 0,0 0-1,1 0 1,-1 0-1,7 1 1,-2-2-10,0 0 0,-1 0 0,1 0 0,0-1 0,-1-1 0,1 0-1,10-3 1,-15 4-43,-1 0 0,1-1 0,-1 1 0,0-1 0,0 0 0,0 0 0,0 0-1,0 0 1,0-1 0,0 1 0,-1-1 0,1 1 0,-1-1 0,0 0 0,0 0 0,0 0-1,0 0 1,0-1 0,-1 1 0,2-4 0,-2 5-29,-1 0 1,1-1-1,-1 1 1,0-1-1,0 1 1,0-1-1,0 1 1,0-1-1,0 1 1,-1-1-1,1 1 1,-1 0-1,1-1 0,-1 1 1,0 0-1,0-1 1,0 1-1,0 0 1,-1 0-1,1 0 1,0 0-1,-1 0 1,0 0-1,1 0 1,-1 1-1,0-1 1,0 1-1,0-1 0,0 1 1,0-1-1,0 1 1,0 0-1,-5-1 1,4 0 33,0 1 1,0 0 0,0 0 0,0 0-1,0 1 1,-1-1 0,1 1 0,0 0-1,-1-1 1,1 1 0,0 1 0,0-1-1,-1 0 1,1 1 0,0 0-1,0 0 1,0 0 0,-1 0 0,1 0-1,0 1 1,1-1 0,-1 1 0,-5 3-1,8-5-6,0 0-1,0 1 1,0-1-1,0 0 0,0 0 1,0 0-1,-1 0 1,1 0-1,0 0 1,0 0-1,0 0 0,0 0 1,0 0-1,0 1 1,0-1-1,0 0 1,0 0-1,0 0 1,0 0-1,0 0 0,0 0 1,0 0-1,0 0 1,0 0-1,0 1 1,0-1-1,0 0 0,0 0 1,0 0-1,0 0 1,0 0-1,0 0 1,0 0-1,0 0 0,0 1 1,0-1-1,0 0 1,1 0-1,-1 0 1,0 0-1,0 0 0,0 0 1,0 0-1,0 0 1,0 0-1,0 0 1,0 0-1,0 0 0,0 0 1,0 0-1,1 0 1,-1 0-1,0 0 1,0 1-1,0-1 0,0 0 1,0 0-1,0 0 1,0 0-1,12 1 211,16-4 37,-8-4-116,0-1 1,-1-1-1,0 0 0,0-2 1,28-20-1,37-21 239,-52 35-285,-29 23-152,-1-1 0,1 1 0,-1-1 0,2 11 1,6 12-107,-7-22 184,-1-1 1,0 1 0,2 8 0,-3-6-11,0 2 30,0 0 0,1 0 0,0 0 0,1 0 0,0-1 0,1 1 0,6 12 1,-9-21-23,0 0 0,0 0-1,0 0 1,0 0 0,0-1 0,0 1 0,0 0 0,0-1 0,0 1 0,0-1 0,0 1 0,0-1 0,0 0 0,1 1 0,-1-1 0,2 0 0,21 2 203,-22-2-210,18-1 10,1-1 1,-1-1 0,0 0-1,0-2 1,0 0 0,0-1-1,-1-1 1,0-1 0,0-1-1,-1 0 1,30-21 0,-46 28-21,7-4 1,-1 0 1,0-1-1,-1 1 0,1-1 1,5-9-1,-9 6-169,-4 10 69,0 6 31,-1 4 69,0 0-1,0 0 1,-4 11 0,-3 24 109,8-42-108,0 1-1,0 0 0,0-1 1,0 1-1,1-1 0,-1 1 1,1-1-1,0 1 0,0-1 1,3 5-1,1 4 60,-5-10-48,1 0 0,-1-1 0,1 1 1,-1 0-1,1-1 0,0 1 0,0-1 0,0 1 0,0-1 0,0 1 0,0-1 0,0 0 1,0 1-1,0-1 0,1 0 0,-1 0 0,0 0 0,1 0 0,-1 0 0,1 0 0,-1 0 0,3 0 1,2 0 69,0-1 1,1 1 0,-1-1 0,1-1 0,-1 1 0,0-1 0,0 0 0,1-1 0,5-1-1,9-5-21,26-12 0,-4 0-129,-24 13 85,0 0 0,-1-2 0,0 0 0,-1-1 0,0-1 0,0-1 0,20-19 0,-36 30-39,1 0-1,-1-1 1,0 1 0,0 0 0,0-1 0,0 1-1,-1-1 1,1 0 0,0 1 0,-1-1-1,1 1 1,-1-1 0,1 0 0,-1 0 0,0-2-1,0 4 13,0-1-1,0 1 0,0-1 0,0 1 0,0-1 0,0 1 0,0-1 0,-1 1 1,1-1-1,0 1 0,0-1 0,-1 1 0,1-1 0,0 1 0,-1-1 1,1 1-1,0-1 0,-1 1 0,1 0 0,-1-1 0,0 0 2,0 1-1,-1-1 1,1 1-1,0 0 1,0-1-1,0 1 1,-1 0-1,1 0 1,0 0-1,0 0 0,0 0 1,-1 0-1,-1 0 1,-12 3 1,0 1 0,0 1-1,1 0 1,-1 1 0,1 1 0,-23 14 0,29-16-26,0 1 0,1-1 1,-1 2-1,-6 6 0,11-10 47,1 0-1,-1 1 0,1-1 1,0 0-1,0 1 0,0 0 1,0-1-1,0 1 1,1 0-1,0 0 0,-1 5 1,1-8-3,1 0 0,0 0 0,0 0 0,0 0 0,0 0 0,0 0 0,0 0 0,0 0 0,0 0 0,1-1 0,-1 1 0,0 0 0,1 0 0,-1 0 0,0 0 1,1 0-1,-1 0 0,1 0 0,-1-1 0,1 1 0,0 1 0,1-1 21,-1 0-1,1 0 1,0 0 0,-1 0-1,1 0 1,0 0 0,-1 0-1,1 0 1,4 0 0,2 1 71,1-1 0,0 0 0,14 0 0,-22-1-100,86-4 50,165-29-1,-175 13 6,-62 14-114,1 2 0,0 0 0,0 0 0,29-1 0,-45 5 55,0 0 0,1 1 0,-1-1 1,0 0-1,0 0 0,0 0 0,0 1 1,0-1-1,0 0 0,0 1 0,1-1 1,-1 0-1,0 0 0,0 1 0,0-1 1,0 0-1,0 0 0,0 1 0,0-1 1,0 0-1,-1 1 0,1-1 0,0 0 0,0 0 1,0 1-1,0-1 0,0 0 0,0 0 1,0 1-1,-1-1 0,-4 7-22,1-1-1,-2 0 0,-9 9 1,7-8 37,1 1 0,-8 10 1,13-15-11,0-1 1,1 1-1,-1-1 1,1 1 0,0 0-1,0 0 1,0-1-1,0 1 1,0 0-1,0 0 1,1 0 0,-1 5-1,1-8 4,0 1 1,0 0-1,0 0 0,0 0 0,0 0 0,1-1 0,-1 1 0,0 0 1,0 0-1,1 0 0,-1-1 0,0 1 0,1 0 0,-1-1 0,1 1 1,-1 0-1,1 0 0,-1-1 0,1 1 0,-1-1 0,1 1 0,-1-1 1,1 1-1,0-1 0,0 1 0,-1-1 0,1 1 0,0-1 0,-1 0 1,1 1-1,0-1 0,0 0 0,0 0 0,-1 0 0,1 0 0,0 0 1,0 1-1,0-1 0,0-1 0,1 1 0,3 0 68,0-1-1,0 0 1,0 0-1,0-1 1,5-1 0,142-64 277,-151 66-351,24-11 29,-1-2-1,39-30 1,-41 26-34,-1 0 1,0-2-1,-2 0 1,0-1-1,-2-1 0,26-39 1,-10 7 9,-2-1 1,-2-1-1,35-100 0,-58 127-286,-6 29 276,0 0 0,0 0 0,0-1 0,0 1 0,0 0 0,0 0-1,0 0 1,0-1 0,0 1 0,0 0 0,0 0 0,0 0 0,0 0 0,0-1 0,0 1 0,0 0 0,0 0-1,0 0 1,0-1 0,0 1 0,0 0 0,0 0 0,0 0 0,-1 0 0,1 0 0,0-1 0,0 1 0,0 0-1,0 0 1,0 0 0,-1 0 0,1 0 0,0 0 0,0-1 0,0 1 0,0 0 0,-1 0 0,1 0 0,0 0 0,0 0-1,-1 0 1,0 1-9,0-1-1,0 1 0,-1 0 1,1 0-1,0 0 0,0 0 1,0 0-1,0 0 0,0 0 1,-1 2-1,-9 10-25,2 1 0,0 0 0,-12 25 0,-19 53-39,19-41 41,-57 150 102,67-166-11,2 1 1,1 0-1,-6 71 0,13-85-294,2 29-1,-1-43-572,2 0 0,-1 0 0,5 14 1,1-11-1961,-7-11 2694,1 1 1,-1-1 0,0 0 0,0 0-1,1 0 1,-1 0 0,0 0-1,0 0 1,1 0 0,-1 0 0,0 0-1,0 0 1,1 0 0,-1 0 0,0 0-1,0 0 1,1 0 0,-1 0 0,0 0-1,0 0 1,1 0 0,-1 0 0,0 0-1,0 0 1,1 0 0,-1 0-1,0 0 1,0-1 0,0 1 0,1 0-1,-1 0 1,0 0 0,0 0 0,0-1-1,1 1 1,-1 0 0,0 0 0,0-1-1,0 1 1,0 0 0,0 0-1,0 0 1,0-1 0,1 1 0,-1 0-1,0 0 1,0-1 0,0 1 0,0 0-1,0 0 1,0-1 0,1-4-489,0 0 1,0-1-1,-1 1 1,1 0-1,-1 0 1,-1-1-1,1 1 1,-1 0-1,1 0 1,-1-1-1,-1 1 0,1 0 1,-5-8-1,1-1-137,-1 1-1,-1 0 1,-16-21-1,-37-47 603,-71-105 7897,130 184-7713,-1-1 270,0 0 0,0-1 0,0 1 0,0-1 0,1 0 0,-1 1-1,1-1 1,0 0 0,0 0 0,0-7 0,1 10-271,0 0 0,0 0 0,0-1 0,1 1 0,-1 0-1,0 0 1,1 0 0,-1-1 0,1 1 0,-1 0 0,1 0 0,0 0 0,0 0 0,-1 0 0,1 0 0,0 0 0,0 0 0,0 0 0,0 1 0,0-1 0,0 0-1,0 0 1,0 1 0,0-1 0,1 1 0,-1-1 0,0 1 0,0 0 0,2-1 0,4-1 102,-1 1-1,1 0 1,0 0 0,12 1-1,132 12 464,4 12-822,-139-21 120,19 3-415,49 8-3285,-60-12-803,37 0 0,-12-2 251</inkml:trace>
</inkml:ink>
</file>

<file path=ppt/ink/ink1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09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264 471 2976,'15'-11'1668,"-13"10"-1413,0-1-1,0 1 1,1-1 0,-1 0-1,0 1 1,2-4-1,-2 3 54,2-2 399,0-1 0,0 0 0,-1 1 0,4-9 0,-6 13-609,-1-1 0,1 0 0,-1 0 0,1 0 0,-1 1 0,0-1 0,0 0 0,1 0 0,-1 0 0,0 0 0,0 0 0,0 0 0,0 1 0,0-1 0,0 0 0,0 0 0,0 0 0,-1 0 0,1 0 0,0 0 0,-1 0 0,1 1 0,0-1 0,-1 0 0,1 0 0,-1 0 0,1 1 0,-1-1 0,1 0 0,-1 1 0,0-1 0,1 0 0,-1 1 0,0-1 0,-1 0 0,-5 0 489,-7 4-284,1 1 1,0 0 0,1 1 0,-16 7 0,-47 30 212,34-17-296,31-20-181,-7 5 54,-21 15-1,34-22-64,-1 1 0,1 0-1,0 0 1,0 0 0,1 0 0,-1 1-1,1-1 1,0 1 0,-3 6 0,5-10-5,1 0 1,-1 0 0,1-1-1,-1 1 1,1 0 0,0 0-1,-1 0 1,1 0 0,0 0-1,0 0 1,0 0 0,0 0-1,0 0 1,0 0 0,0 0-1,0 0 1,0 0-1,0 0 1,1 0 0,-1 0-1,0 0 1,1 0 0,-1 0-1,1 0 1,-1 0 0,1 0-1,-1-1 1,1 1 0,0 0-1,-1 0 1,1-1 0,0 1-1,-1 0 1,1-1-1,0 1 1,0-1 0,0 1-1,0-1 1,0 1 0,0-1-1,-1 1 1,1-1 0,0 0-1,0 0 1,0 1 0,2-1-1,4 1 100,0 0 1,0-1-1,-1 1 0,1-1 0,12-2 0,-7 0-42,0 0-1,0-1 1,-1-1-1,1 0 1,0 0-1,-1-1 1,0-1 0,-1 0-1,1-1 1,12-9-1,-11 6-51,0-1 1,-1 0-1,0 0 0,0-2 1,-1 1-1,-1-1 0,13-23 0,-18 27 31,8-13 49,-12 22-109,0 0-1,0 0 0,0 0 0,0 0 0,0 0 0,0 0 0,0 0 0,0 1 1,0-1-1,0 0 0,0 0 0,0 0 0,0 0 0,0 0 0,0 0 1,0 0-1,0 0 0,0 0 0,1 0 0,-1 0 0,0 0 0,0 0 1,-7 16-107,-6 18 209,2-4 157,-2 0 1,-25 41-1,-1-11 178,-8 10-205,-46 92 0,74-121 14,-25 74-1,43-113-223,1 0 1,-1-1-1,1 1 0,0-1 1,0 1-1,0 0 0,0-1 1,0 4-1,0-5-12,0 1-1,0-1 1,0 0-1,0 0 1,0 0 0,0 1-1,1-1 1,-1 0 0,0 0-1,0 0 1,0 0-1,0 1 1,0-1 0,0 0-1,1 0 1,-1 0 0,0 0-1,0 0 1,0 0-1,0 1 1,1-1 0,-1 0-1,0 0 1,0 0-1,0 0 1,1 0 0,-1 0-1,0 0 1,0 0 0,1 0-1,10-5 233,19-23 140,-5 4-262,35-30 2,104-101-63,-124 114-80,66-88-1,-31 2 132,-36 55-460,-32 58 270,0 1-61,-9 23 90,-30 75-101,-2 3 80,32-77 107,-1-1 0,1 1 0,1-1 0,0 1 1,0 0-1,2 19 0,-1-29-22,0 0 1,0 0 0,0 0-1,0 1 1,0-1-1,1 0 1,-1 0 0,0 0-1,1 0 1,-1 0 0,1 0-1,-1 0 1,1 0-1,-1-1 1,1 1 0,-1 0-1,1 0 1,0 0 0,0 0-1,0-1 1,-1 1-1,1 0 1,0-1 0,0 1-1,0-1 1,0 1 0,0-1-1,0 1 1,0-1 0,0 0-1,0 1 1,2-1-1,2 0 48,0 0-1,0 0 0,0-1 1,-1 0-1,1 0 0,5-2 1,-4 2-43,12-5 32,0 0 0,-1-1 0,1-1-1,-2-1 1,1 0 0,-1-1 0,0-1-1,17-15 1,13-17-105,47-54-1,-44 44-73,-48 52 87,0-1-1,0 1 1,0 0-1,0 0 1,0 0-1,0 0 1,0 0-1,1 0 1,-1 0-1,0 0 0,3-1 1,-3 4 35,-1-1 0,0 1 1,0-1-1,0 1 0,0-1 0,0 1 0,0 0 0,-1-1 1,1 1-1,0-1 0,-2 4 0,-13 52-12,7-31 45,1 1 0,-6 48 0,13-71-8,0-1-1,0 1 1,0-1 0,0 1-1,1-1 1,-1 1 0,1-1-1,0 0 1,0 1-1,1-1 1,-1 0 0,0 1-1,1-1 1,0 0 0,0 0-1,0 0 1,0-1 0,0 1-1,1 0 1,-1-1 0,1 1-1,-1-1 1,1 0 0,5 3-1,-3-2 15,1-1 0,-1 0 1,0 0-1,1 0 0,0-1 0,-1 1 0,1-1 0,0-1 0,-1 1 0,1-1 0,0 0 0,0 0 0,-1-1 0,10-2 1,6-3-31,-1-1 0,0-1-1,-1-1 1,0-1 0,33-22 0,-9 6 13,-2 2-16,93-59-270,-129 79 215,-4 4-1,-2 0-1,-7 4 0,-8 5 30,0 1 0,-18 14 0,-6 4 0,12-8 68,1 1 0,2 1 0,-36 39 0,58-58-13,1 0-1,-1 0 1,1 0 0,0 1-1,0-1 1,0 1 0,0-1-1,0 1 1,1 0 0,-1 4-1,1-8-18,1 1 1,0-1-1,0 1 0,0-1 0,0 0 1,0 1-1,0-1 0,1 1 0,-1-1 1,0 1-1,0-1 0,0 1 0,0-1 0,0 0 1,1 1-1,-1-1 0,0 1 0,0-1 1,1 0-1,-1 1 0,0-1 0,1 1 1,-1-1-1,0 0 0,1 0 0,-1 1 0,0-1 1,1 0-1,-1 0 0,1 1 0,-1-1 1,0 0-1,1 0 0,-1 0 0,1 0 1,-1 0-1,1 1 0,-1-1 0,1 0 0,-1 0 1,1 0-1,-1 0 0,1-1 0,-1 1 1,0 0-1,1 0 0,-1 0 0,1 0 1,0-1-1,24-6 108,85-49 94,-47 22-388,-63 34 170,1 0 1,-1 0-1,0 0 0,0-1 0,0 1 0,0 0 0,0 0 1,1 0-1,-1 0 0,0 0 0,0 0 0,0 0 0,1 0 1,-1 0-1,0 0 0,0 0 0,0 0 0,0-1 0,1 1 1,-1 0-1,0 0 0,0 1 0,0-1 0,1 0 0,-1 0 1,0 0-1,0 0 0,0 0 0,0 0 0,1 0 0,-1 0 1,0 0-1,0 0 0,0 0 0,0 0 0,1 1 0,-1-1 1,0 0-1,0 0 0,0 0 0,0 0 0,0 0 0,0 1 1,1-1-1,-1 0 0,0 0 0,0 0 0,0 0 0,0 1 1,0-1-1,0 0 0,0 0 0,0 0 0,0 1 0,0-1 1,0 0-1,0 0 0,0 1 0,-3 17 0,3-16 15,-1 0-1,0 1 1,1-1-1,0 0 0,-1 1 1,1-1-1,0 1 0,0-1 1,0 0-1,1 5 0,1-6 14,-1 1-1,0 0 0,1-1 1,-1 0-1,1 1 1,0-1-1,-1 0 0,1 1 1,0-1-1,0 0 0,0 0 1,0-1-1,0 1 1,0 0-1,0-1 0,0 1 1,0-1-1,0 0 1,4 1-1,6-1 58,0 0 1,15-2-1,-24 2-78,217-38-699,-194 33 499,9-5 18,0-1 0,54-26 0,-77 32 177,5-5 97,-14 8-215,-11 7-366,-14 10 425,2 2 0,0 0-1,-23 26 1,40-40 71,1 0 0,0 0 0,0 0 1,0 1-1,1-1 0,-1 0 0,1 1 0,0 0 1,-1 3-1,2-6 5,-1-1 1,1 1-1,0 0 1,0-1-1,0 1 1,0 0-1,-1 0 1,1-1-1,0 1 1,0 0 0,0 0-1,1-1 1,-1 1-1,0 0 1,0 0-1,0-1 1,0 1-1,1 0 1,-1-1-1,0 1 1,1 0-1,-1-1 1,1 1-1,-1 0 1,0-1-1,1 1 1,0-1 0,-1 1-1,1-1 1,-1 1-1,1-1 1,-1 1-1,1-1 1,0 0-1,-1 1 1,1-1-1,0 0 1,0 1-1,-1-1 1,1 0-1,0 0 1,-1 0-1,1 0 1,0 0 0,0 0-1,-1 0 1,1 0-1,0 0 1,0 0-1,-1 0 1,2-1-1,3 0 36,0 0 1,0 0-1,0-1 0,0 0 0,0 0 0,0-1 1,-1 1-1,7-6 0,34-28 5,-38 30-22,5-5-1,0-1 1,12-16-1,-7 7 6,14-17-9,-2 0 1,29-53-1,38-90 40,-46 85-131,-47 89 51,2 0-17,-1 0 0,-1-1-1,1 1 1,-1 0 0,-1-1 0,1 0 0,-1 0 0,-1 1-1,2-9 1,-3 15 17,0 0-1,0 0 0,0 0 1,0 1-1,0-1 0,0 0 1,0 0-1,-1 1 0,1-1 1,0 0-1,0 0 0,0 1 1,-1-1-1,1 0 0,0 1 1,-1-1-1,1 0 0,-1 1 1,1-1-1,-1 0 0,1 1 1,-1-1-1,1 1 0,-1-1 1,0 1-1,1-1 0,-1 1 1,0 0-1,1-1 0,-1 1 1,0 0-1,1-1 0,-1 1 1,0 0-1,0 0 0,1 0 1,-1-1-1,0 1 0,0 0 1,1 0-1,-1 0 0,0 1 1,-1-1-1,-2 0-14,1 1-1,-1 0 1,0 0 0,0 1-1,1-1 1,-1 1 0,-3 2-1,-2 2 21,1 0-1,-1 0 1,1 1-1,1 1 0,-1-1 1,1 1-1,1 0 1,-9 14-1,-1 3 13,-20 46 0,-24 80 56,48-115-31,2 0 1,-7 48-1,15-72 2,1-1-1,0 1 1,1-1-1,1 1 1,-1-1-1,2 1 1,4 18-1,-5-26 1,0 0 0,1-1 0,-1 1 0,1 0 0,-1-1 0,1 1 0,0-1 0,1 0-1,-1 0 1,1 1 0,-1-1 0,1-1 0,0 1 0,0 0 0,0-1 0,0 0 0,0 1-1,1-1 1,-1-1 0,1 1 0,0 0 0,-1-1 0,1 0 0,0 1 0,6-1 0,2 1 17,1-2 1,-1 0-1,1 0 1,-1-1-1,1-1 1,-1 0-1,18-5 1,1-3-30,48-23 0,-67 27-22,0 0 0,0-1 0,-1 0 0,1 0 0,-2-2 0,1 1 0,17-20 0,-27 27-8,0-1 0,0 1 0,0 0 0,0-1 1,-1 1-1,1-1 0,0 1 0,-1-1 0,1 0 1,-1 1-1,1-1 0,-1 0 0,0 1 1,0-1-1,0 0 0,0 1 0,0-1 0,0-2 1,0 4 7,0-1 0,0 1 0,0 0 0,0-1 0,-1 1 0,1 0 0,0-1-1,0 1 1,0 0 0,0-1 0,-1 1 0,1 0 0,0 0 0,0-1 0,0 1 0,-1 0 0,1 0 0,0-1 0,0 1 0,-1 0 0,1 0 0,0 0 0,-1-1 0,1 1 0,0 0 0,-1 0 0,1 0 0,-3 2-43,67-2 473,46 0-730,-108 0 301,-1 0 0,0 0 0,0 0-1,0 0 1,1 0 0,-1 0 0,0 1 0,0-1-1,0 0 1,0 0 0,0 1 0,1-1 0,-1 1-1,0-1 1,0 1 0,0-1 0,0 1 0,0 0-1,0 0 1,-1-1 0,1 1 0,0 0 0,0 0-1,0 0 1,-1 0 0,1 0 0,0 0 0,-1 0-1,1 0 1,-1 0 0,1 0 0,-1 0-1,0 0 1,1 1 0,-1-1 0,0 0 0,0 0-1,0 0 1,0 0 0,0 1 0,0-1 0,0 0-1,0 0 1,-1 0 0,0 3 0,-1 5 32,0 0-1,-1 0 1,-1 0 0,-6 13-1,7-16 24,-2 4-57,3-6 33,-1 0 1,2 1-1,-1-1 0,0 0 1,1 1-1,0-1 1,0 1-1,-1 6 1,2-11-20,0 0 0,0 1 0,1-1 0,-1 0 0,0 1 0,0-1 0,0 0 0,0 1 0,1-1 0,-1 0 0,0 0 0,0 0 0,1 1 1,-1-1-1,0 0 0,0 0 0,1 0 0,-1 1 0,0-1 0,1 0 0,-1 0 0,0 0 0,0 0 0,1 0 0,-1 0 0,0 0 0,1 0 0,-1 0 0,0 0 0,1 0 0,-1 0 0,0 0 0,1 0 0,-1 0 0,0 0 1,1 0-1,-1 0 0,1 0 0,16-4 178,-14 3-151,14-5 26,1-1 1,30-16-1,-7 3-20,27-17-108,-27 14-92,-31 21 61,-10 2 95,1 0-1,-1 0 0,0 0 0,0 0 0,0 0 0,0 0 1,1 0-1,-1 0 0,0 0 0,0 0 0,0 0 0,0 0 1,1 0-1,-1 0 0,0 0 0,0 0 0,0 0 0,0 0 1,1 0-1,-1 0 0,0 0 0,0 0 0,0 1 0,0-1 1,0 0-1,0 0 0,1 0 0,-1 0 0,0 0 0,0 0 1,0 1-1,0-1 0,0 0 0,0 0 0,0 0 0,0 0 1,0 1-1,0-1 0,0 0 0,0 0 0,0 0 0,0 0 1,0 1-1,0-1 0,0 0 0,0 0 0,0 0 0,0 0 1,0 1-1,0-1 0,0 0 0,0 0 0,0 0 1,0 0-1,0 1 0,0-1 0,0 0 0,0 0 0,-1 0 1,-3 6-62,0 0 0,-1-1 1,-8 9-1,3-5 111,9-7-35,-7 6 7,0 1-1,-10 14 0,17-21-7,0-1 0,0 1 0,0 0 0,0-1 0,0 1 0,1 0 0,-1-1 0,0 1 0,1 0 0,-1 0 0,1 0 0,-1-1 0,1 1 0,0 0-1,0 0 1,0 0 0,0 0 0,0 0 0,1 0 0,-1-1 0,0 1 0,1 0 0,-1 0 0,2 2 0,-1-3 13,0 0 1,1 0-1,-1 0 1,0 0-1,1-1 1,-1 1 0,1 0-1,-1 0 1,1-1-1,-1 1 1,1-1-1,-1 0 1,1 1-1,-1-1 1,1 0-1,0 0 1,-1 0-1,1 0 1,-1 0-1,1 0 1,1-1-1,40-7 268,-35 6-259,30-8-23,-1-1-1,0-2 1,-1-2 0,0-1 0,49-31 0,-74 38-67,-2 4-339,-9 5 388,0 1-1,0-1 0,0 0 0,0 1 0,0-1 0,0 1 0,0-1 0,0 1 0,0-1 0,0 1 0,0-1 0,0 1 0,0-1 0,0 0 0,0 1 0,-1-1 0,1 1 1,0-1-1,0 1 0,0-1 0,-1 0 0,1 1 0,-1-1 0,-7 17-148,-15 24 1,15-29 101,1 0 0,0 1 0,-10 27 0,17-38 84,-1-1 1,1 1 0,0-1-1,-1 0 1,1 1 0,0-1-1,0 1 1,0-1 0,0 1 0,1-1-1,-1 0 1,0 1 0,1 1-1,0-2-9,-1 0 1,0-1-1,1 1 0,-1-1 0,0 1 0,1-1 0,-1 1 0,1-1 1,-1 1-1,1-1 0,-1 1 0,1-1 0,0 0 0,-1 1 0,1-1 1,-1 0-1,1 0 0,0 1 0,-1-1 0,1 0 0,0 0 0,-1 0 0,1 0 1,0 0-1,-1 0 0,1 0 0,0 0 0,-1 0 0,1 0 0,1 0 1,5-2 27,0 0 1,-1-1 0,1 0 0,-1 0-1,0 0 1,1-1 0,-1 0 0,-1 0 0,9-8-1,8-5-23,0 0-66,-1-1 0,34-35 0,-54 51 12,1 0 1,0 0 0,0 0-1,-1 1 1,1-1-1,1 1 1,-1-1-1,4-1 1,-6 3 13,0 0 1,0 1-1,0-1 1,1 0-1,-1 0 1,0 1-1,0-1 1,0 0-1,0 0 0,0 1 1,1-1-1,-1 0 1,0 0-1,0 1 1,0-1-1,0 0 1,0 1-1,0-1 1,0 0-1,0 0 0,0 1 1,0-1-1,0 0 1,0 1-1,0-1 1,0 0-1,-1 0 1,1 1-1,0-1 1,0 0-1,0 0 0,0 1 1,-36 99-80,-10 34 87,40-115-4,-72 204-16,55-170 42,-45 92 893,63-135-571,7-11 34,9-16-103,14-35-231,-2-1 1,25-88-1,-29 79-18,40-87-1,-43 117-91,2 0 0,35-47 1,-42 64 31,1 1 1,1 0-1,0 1 1,1 1 0,0 0-1,28-18 1,-36 27-10,0 0 1,1 0-1,-1 0 0,1 1 1,-1-1-1,1 2 1,11-3-1,-16 4 42,0 0 1,0-1-1,-1 1 0,1 0 0,0 1 1,0-1-1,0 0 0,-1 0 1,1 1-1,0-1 0,-1 1 0,1-1 1,0 1-1,-1 0 0,1 0 1,-1 0-1,1 0 0,-1 0 1,1 0-1,-1 0 0,0 0 0,1 0 1,-1 1-1,0-1 0,0 1 1,0-1-1,0 1 0,0-1 0,0 1 1,-1-1-1,1 1 0,-1 0 1,1-1-1,0 3 0,-1-2 2,0 0-1,1 0 1,-1 1 0,0-1-1,-1 0 1,1 0 0,0 0-1,0 0 1,-1 1-1,0-1 1,1 0 0,-1 0-1,-1 2 1,-14 24 28,13-24-8,-6 8 40,1-1-1,-1-1 1,-1 0 0,0 0 0,-1-1 0,0 0-1,0-1 1,0 0 0,-1-1 0,-1 0-1,-13 5 1,24-11-39,1-1-1,-1 1 1,0-1-1,0 0 0,0 1 1,1-1-1,-1 0 1,0 0-1,0-1 1,0 1-1,1 0 1,-1 0-1,0-1 0,0 1 1,1-1-1,-1 0 1,-2-1-1,3 2-13,1-1 0,-1 1-1,0-1 1,1 1 0,-1-1-1,0 1 1,1-1 0,-1 0 0,1 0-1,-1 1 1,1-1 0,-1 0-1,1 0 1,0 1 0,-1-1-1,1 0 1,0 0 0,0 0 0,0 1-1,-1-1 1,1 0 0,0 0-1,0 0 1,0 0 0,0 0-1,1 1 1,-1-1 0,0 0-1,0 0 1,0 0 0,1 0 0,-1 1-1,0-1 1,1 0 0,-1 0-1,1 1 1,-1-1 0,1 0-1,0 0 1,1-2-31,1 0 1,-1 0-1,1 1 0,-1-1 1,1 1-1,0-1 0,0 1 0,1 0 1,-1 0-1,0 1 0,0-1 1,1 1-1,6-2 0,6-1-61,30-4 0,-27 5 87,41-5 17,104-1 0,-143 9-169,0 0-1,40 8 1,-61-8 152,1 0 0,0 0 0,0 1 0,0-1 0,0 0 0,-1 0 0,1 1 0,0-1 0,0 0 0,0 1 0,-1-1 0,1 1 0,0-1 1,-1 1-1,1-1 0,0 1 0,-1 0 0,1-1 0,0 2 0,-1-2 6,0 1 0,0-1 1,0 1-1,0 0 0,0-1 0,0 1 0,0-1 1,0 1-1,0-1 0,0 1 0,-1-1 1,1 1-1,0-1 0,0 1 0,0-1 1,-1 1-1,1-1 0,0 1 0,-1-1 1,1 1-1,0-1 0,-1 1 0,-4 4 6,0-1-1,-1 0 0,-11 7 0,8-4-163,6-6 149,1 1 21,-1 0 1,1 0-1,-1 0 1,1 0-1,-5 5 0,7-6-11,0-1 0,-1 1-1,1-1 1,0 1-1,-1-1 1,1 1-1,0 0 1,0-1-1,0 1 1,0-1 0,-1 1-1,1 0 1,0-1-1,0 1 1,0-1-1,0 1 1,0 0-1,0-1 1,1 1-1,-1 0 1,0-1 0,0 1-1,0-1 1,1 1-1,-1 0 1,0-1-1,0 1 1,1-1-1,-1 1 1,0-1 0,1 1-1,-1-1 1,1 1-1,-1-1 1,1 0-1,-1 1 1,1-1-1,-1 0 1,2 1 0,1 1 17,-1-1 0,1 1 0,0-1 0,0 0 0,0 0 0,0-1 1,0 1-1,0 0 0,0-1 0,0 0 0,0 1 0,0-1 0,0-1 1,0 1-1,0 0 0,0-1 0,0 1 0,0-1 0,0 0 0,0 0 1,0 0-1,4-3 0,-3 2-19,0 0-1,0-1 1,0 1 0,0-1 0,0 0-1,-1 0 1,1 0 0,-1 0 0,0-1-1,0 0 1,0 1 0,0-1 0,-1 0-1,2-5 1,-3 8-9,0-1 1,-1 1-1,1 0 0,-1-1 1,0 1-1,0-1 0,1 0 1,-1 1-1,0-1 0,0 1 0,0-1 1,-1 1-1,1-1 0,0 1 1,0-1-1,-1 1 0,1-1 1,-1 1-1,0 0 0,1-1 0,-1 1 1,0-1-1,0 1 0,1 0 1,-1 0-1,0 0 0,-1-1 1,1 1-1,0 0 0,0 0 0,0 1 1,0-1-1,-1 0 0,1 0 1,-1 0-1,1 1 0,0-1 0,-1 1 1,1-1-1,-1 1 0,1 0 1,-1-1-1,1 1 0,-3 0 1,-11-3-139,5 2 198,1-1 0,-13 0 0,40 8-164,2-5 187,0 0-1,1-2 1,-1 0-1,32-7 0,79-23 43,-109 25-120,-18 5 3,27-6 5,0-2 1,-1-1-1,0-1 0,41-23 0,-51 21 17,-2-1 0,0 0 0,0-2 0,-2 0 0,0-1 0,0 0 0,15-25 0,7-14 8,35-66 1,-56 87-109,-1 0 0,-2 0 0,13-51 1,-26 84 56,-1 1 1,1 0 0,-1-1-1,0 1 1,0-1 0,1 1-1,-1 0 1,0-1 0,0 1-1,-1-1 1,1 1 0,0 0-1,0-1 1,-1 1 0,0-3-1,1 4 2,-1-1 0,0 1 0,1-1 0,-1 1-1,1 0 1,-1 0 0,0-1 0,1 1 0,-1 0 0,0 0-1,1 0 1,-1 0 0,0-1 0,1 1 0,-1 0 0,0 0-1,1 0 1,-1 1 0,0-1 0,0 0 0,1 0 0,-1 0-1,1 0 1,-1 1 0,0-1 0,1 0 0,-1 1 0,0-1-1,1 0 1,-1 1 0,0 0 0,-4 2 9,-1 1 1,1 0-1,0 0 0,1 0 1,-1 0-1,1 1 1,0 0-1,0 0 1,-6 9-1,1 2-20,0 1-1,-6 18 1,-37 120-79,36-104 122,6-18 64,1 0-1,2 0 1,-3 46 0,8-63-31,2 0 1,0 0 0,1 1-1,1-1 1,0 0 0,1 0-1,1 0 1,0-1 0,8 18 0,-10-28 0,0 0 1,1-1 0,0 1 0,-1-1-1,2 0 1,-1 0 0,0 0 0,1 0-1,0 0 1,0-1 0,7 6 0,-8-8-24,0 1 0,0-1 1,0 1-1,0-1 1,0 0-1,0 0 0,0-1 1,1 1-1,-1-1 1,0 1-1,0-1 1,1 0-1,-1 0 0,0-1 1,1 1-1,-1 0 1,0-1-1,0 0 0,5-2 1,5-2-22,-1-1 1,0-1-1,1 0 0,-2 0 1,1-1-1,-1-1 1,-1 0-1,0-1 0,0 0 1,15-19-1,-23 26-3,0-1 1,0 0-1,0 0 0,0 0 0,-1 0 1,3-7-1,-4 9-16,1 1 1,-1-1-1,0 1 1,0-1-1,0 1 1,0-1-1,0 1 0,0-1 1,0 1-1,0-1 1,0 1-1,-1-1 0,1 1 1,-1-1-1,1 1 1,-1-1-1,1 1 1,-1 0-1,0-1 0,-1-1 1,1 2 7,-1 0 1,1 1-1,0-1 1,-1 1-1,1-1 1,0 1-1,-1-1 1,1 1-1,0 0 1,-1-1-1,1 1 1,-1 0-1,1 0 0,-1 0 1,1 0-1,0 0 1,-1 1-1,1-1 1,-1 0-1,1 1 1,0-1-1,-1 1 1,-1 0-1,-3 2-33,1-1-1,0 1 0,0 0 0,-6 4 1,6-3 49,0 0 1,1 1-1,-1-1 1,1 1-1,-1 0 1,2 0-1,-1 1 1,-3 6-1,6-10 21,0 0-1,0 0 1,0 0-1,0 0 0,1 0 1,-1 0-1,1 0 1,-1 0-1,1 1 1,0-1-1,0 0 0,0 0 1,0 0-1,0 0 1,0 0-1,1 0 1,-1 1-1,1-1 0,0 0 1,-1 0-1,1 0 1,0-1-1,0 1 1,0 0-1,0 0 1,1 0-1,-1-1 0,2 3 1,3 1-2,0-1 0,0 0-1,0 0 1,0 0 0,0 0 0,1-1 0,0 0 0,0-1 0,0 0-1,0 0 1,9 2 0,6-1-13,0-1-1,31 0 0,91-4-246,-48-4-3325,-49 3 1520</inkml:trace>
</inkml:ink>
</file>

<file path=ppt/ink/ink1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13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11 769 3136,'-6'1'453,"2"1"289,5-6-6,10-4 6255,10-5-3609,-17 10-3032,1-1 1,-1 0 0,0 0 0,0-1 0,0 1-1,0-1 1,-1 0 0,4-6 0,47-80 1288,23-37-475,-55 97-720,47-55-1,-61 77-390,17-17-126,-24 25 70,0 0 0,0 0 0,1 0 0,-1 0-1,0 0 1,1 0 0,-1 1 0,1-1 0,-1 1 0,1-1 0,-1 1-1,1-1 1,-1 1 0,1 0 0,-1 0 0,1 0 0,0 0-1,1 0 1,-1 0 11,-1 1-1,0-1 0,0 1 0,0-1 1,0 1-1,0 0 0,0-1 0,0 1 1,0 0-1,0 0 0,0 0 0,0 0 1,0 0-1,-1 0 0,1 0 0,0 0 0,-1 0 1,1 0-1,-1 0 0,1 0 0,-1 1 1,0-1-1,1 0 0,-1 0 0,0 1 1,0-1-1,0 0 0,0 0 0,0 3 1,0 5 40,0-1 1,-1 1-1,-3 10 1,4-16-34,-5 21 93,-2 0 0,0 0 1,-1-1-1,-13 24 0,0-6 304,-33 46 0,54-87-395,0 0-1,0 0 0,0 1 1,0-1-1,-1 0 0,1 0 0,0 0 1,0 0-1,0 1 0,0-1 1,0 0-1,0 0 0,0 0 1,-1 1-1,1-1 0,0 0 1,0 0-1,0 0 0,0 1 1,0-1-1,0 0 0,0 0 1,0 0-1,0 1 0,0-1 1,0 0-1,0 0 0,0 1 0,0-1 1,0 0-1,1 0 0,-1 1 1,7-2 163,17-11-120,53-33-38,115-91 1,-138 95-79,-47 36 71,1-1 0,-1 2 0,1-1 0,0 1-1,13-5 1,-19 9-25,-1-1 1,1 1-1,-1-1 0,0 1 0,1 0 0,-1-1 1,1 1-1,-1 0 0,1 0 0,-1 0 0,1 0 0,-1 0 1,1 1-1,-1-1 0,1 0 0,-1 1 0,1-1 0,-1 1 1,0-1-1,1 1 0,-1 0 0,0-1 0,0 1 0,1 0 1,-1 0-1,0 0 0,0 0 0,0 0 0,0 0 1,0 0-1,0 1 0,0-1 0,0 0 0,-1 0 0,1 1 1,0-1-1,-1 0 0,1 1 0,0 2 0,1 6 3,0-1-1,-1 1 0,0 0 1,-1 0-1,0 0 1,-1 14-1,-2-2 85,-10 39 1,1-32 31,10-25-27,0 1 0,0 0 0,0 0 0,0 0 0,1 0-1,-1 8 1,4-14-33,0-1-1,1 0 1,-1 0 0,0 0-1,0-1 1,0 1-1,0 0 1,1-4 0,45-69-107,-33 49-49,1 2 0,34-42 0,-50 66 101,1-1 0,-1 1 0,0-1 0,1 1 0,-1-1 0,0 1-1,1-1 1,-1 1 0,1 0 0,-1-1 0,0 1 0,1 0 0,-1-1 0,1 1 0,-1 0 0,1-1 0,-1 1 0,1 0 0,0 0 0,-1 0 0,1 0-1,-1 0 1,1-1 0,-1 1 0,1 0 0,-1 0 0,1 0 0,0 1 0,-1-1 0,1 0 0,-1 0 0,1 0 0,-1 0 0,1 0 0,-1 1 0,1-1 0,-1 0-1,1 0 1,-1 1 0,1-1 0,-1 0 0,1 1 0,-1-1 0,1 1 0,-1-1 0,0 0 0,1 1 0,-1-1 0,0 1 0,1-1 0,-1 1 0,0-1-1,0 1 1,1-1 0,-1 1 0,0 0 0,1 3-12,1 1-1,-1-1 1,0 1 0,0-1-1,-1 0 1,1 7-1,-4 29-45,-14 77 0,16-114 87,0 0-1,1 0 1,-1 0-1,1 0 1,0 0-1,0 0 1,0 0-1,1 0 1,-1 0-1,0 0 1,3 5-1,-3-7-4,1 0 0,-1 0-1,1 0 1,-1 0-1,1-1 1,0 1-1,-1 0 1,1-1 0,0 1-1,0 0 1,-1-1-1,1 1 1,0-1 0,0 1-1,1 0 1,0-1-1,1 1 0,-1 0 0,0-1-1,0 0 1,1 1 0,-1-1 0,0 0 0,5-1 0,31-4 54,-1-1-1,1-3 1,-2-1-1,1-1 1,-1-2-1,-1-2 1,0-1-1,55-35 1,-68 35-153,-1-2 0,0 0 1,-1-1-1,-1-1 0,31-42 0,-43 51-39,-2 4-51,-7 13-68,-8 15 183,-1-1 0,-1 0 0,0-1 0,-16 17 1,10-12 99,-25 42 1,40-60-15,1-1 0,-1 1 0,1 0-1,0 0 1,0-1 0,1 1 0,0 1 0,-1 6 0,2-10-13,0-1 0,0 1 0,0-1 0,1 1 1,-1-1-1,1 1 0,-1-1 0,1 1 0,0-1 0,0 1 0,0-1 0,0 0 0,0 0 0,1 0 0,-1 1 0,1-1 0,-1-1 0,1 1 0,0 0 0,0 0 0,0 0 0,2 1 0,1 0 14,-1-1 1,1 1 0,0-1-1,0 0 1,0-1-1,0 1 1,0-1-1,0 0 1,0 0-1,0 0 1,0-1-1,1 1 1,-1-2-1,0 1 1,0 0 0,0-1-1,0 0 1,1 0-1,-1 0 1,0-1-1,-1 0 1,6-2-1,-5 1-26,1 0 1,-1 0-1,0 0 0,-1 0 0,1-1 0,-1 0 0,1 0 0,-1 0 0,0 0 0,-1-1 0,1 1 0,-1-1 0,0 0 0,0 0 0,0-1 1,-1 1-1,0 0 0,0-1 0,2-8 0,-3 8-14,0 0 0,0-1 1,-1 1-1,0 0 0,0 0 1,0 0-1,-1 0 0,-2-11 0,2 15-6,1 0 0,-1 1-1,0-1 1,0 0-1,0 1 1,0-1 0,0 0-1,0 1 1,0-1-1,0 1 1,-1 0 0,1-1-1,0 1 1,-1 0-1,1 0 1,-1 0-1,0 0 1,1 0 0,-1 0-1,0 0 1,1 1-1,-1-1 1,0 1 0,0-1-1,0 1 1,0 0-1,1-1 1,-1 1 0,0 0-1,0 0 1,0 1-1,0-1 1,-2 1 0,-22 7-106,21-6 121,1-1 0,-1 1 0,1-1 0,-1 0 0,-7 1 0,12-2 2,1 0 1,-1 0 0,0 0 0,0 0-1,0 0 1,0 0 0,0 0 0,0 0-1,0 0 1,0 0 0,0 0 0,0-1-1,0 1 1,0 0 0,0 0 0,0 0-1,0 0 1,0 0 0,0 0-1,0 0 1,0 0 0,0 0 0,0 0-1,0 0 1,0 0 0,1 0 0,-1 0-1,0 0 1,0-1 0,0 1 0,0 0-1,0 0 1,-1 0 0,1 0 0,0 0-1,0 0 1,0 0 0,0 0 0,0 0-1,0 0 1,0 0 0,0 0 0,0 0-1,0 0 1,0-1 0,0 1 0,0 0-1,0 0 1,0 0 0,0 0 0,0 0-1,0 0 1,0 0 0,0 0 0,0 0-1,0 0 1,0 0 0,-1 0 0,1 0-1,0 0 1,0 0 0,0 0 0,0 0-1,5-3 53,62-34-6,-50 28-51,0 0 1,1 1-1,0 1 0,0 1 1,1 0-1,-1 2 0,1 0 1,0 1-1,37-2 0,-48 5-21,0 1 0,-1 0 0,1 0 0,0 0 0,0 1 0,-1 0 0,1 1 0,-1-1 0,9 6 0,-14-7 26,1 0-1,-1 1 1,1 0-1,-1-1 1,1 1 0,-1 0-1,0 0 1,0 1-1,0-1 1,0 0 0,0 1-1,0-1 1,-1 1-1,1-1 1,-1 1-1,0 0 1,0 0 0,0 0-1,0 0 1,0 0-1,0 0 1,-1 0 0,0 0-1,1 0 1,-1 0-1,-1 4 1,0-1-4,0 0 0,0-1 0,0 1 0,-1 0 0,0-1 0,0 1 0,-1-1 0,0 0 1,0 1-1,-6 7 0,-1-1 258,-1 0 1,-18 15 0,2-2 402,31-29-610,1 1 1,-1-1 0,1 1-1,-1 0 1,7-2 0,6-5-23,197-126-203,-209 133 172,10-7-14,21-12 0,-32 20-9,0 0 1,1 0 0,-1 1-1,1-1 1,-1 1-1,1 0 1,0 0 0,-1 0-1,1 1 1,7 0 0,-11 0 17,1 0 1,-1 0 0,1 1 0,-1-1 0,1 1 0,-1-1 0,1 1 0,-1-1-1,0 1 1,1 0 0,-1 0 0,0-1 0,0 1 0,0 0 0,1 0 0,-1 0 0,0 1-1,0-1 1,0 1 0,1 1 4,0 0 1,-1 0-1,0 0 0,1 0 1,-1 0-1,-1 0 0,1 0 0,0 6 1,0 3 12,0 0 0,-1 1 0,-3 20 0,2-29 28,0 1 0,0 0 0,-1-1 1,-3 9-1,3-7 38,29-32 357,-16 11-467,0 0 0,8-18 0,-11 19-17,0 1-1,1 0 1,18-21-1,-27 34 46,1 0 0,-1 1 0,0-1 0,0 0 0,1 0 0,-1 0 0,0 0 0,0 0 1,1 1-1,-1-1 0,0 0 0,0 0 0,0 1 0,1-1 0,-1 0 0,0 0 0,0 1 0,0-1 0,0 0 0,0 0 0,0 1 0,1-1 0,-1 0 0,0 0 0,0 1 0,0-1 0,0 0 0,0 1 0,0-1 0,3 13-45,-2 6 14,-1-1 0,0 0 0,-2 1 1,0-1-1,-6 25 0,1-4 185,4-23-70,2 0 0,0 18 0,1-32-52,1-1-22,-1-1 0,0 1 0,0-1 0,1 1 1,-1 0-1,0-1 0,1 1 0,-1-1 0,0 1 0,1-1 1,-1 0-1,1 1 0,-1-1 0,1 1 0,-1-1 0,1 0 0,-1 1 1,1-1-1,-1 0 0,1 0 0,0 1 0,0-1-3,3 2 23,0-1 0,0 1-1,0-1 1,0 0 0,1-1-1,-1 1 1,0-1 0,0 0-1,1 0 1,-1 0 0,8-1-1,50-13 59,24-3-119,-56 13 88,0-2-1,0 0 1,-1-2 0,0-1 0,47-22-1,-68 26-51,0 1-1,-1-1 1,0-1-1,0 1 1,-1-1-1,12-13 1,-16 17-10,0-1 0,0 1 0,0 0 0,-1-1 0,1 0 0,-1 1 0,0-1 0,1 0 0,-1 0 0,0 1 0,0-1 0,-1 0 0,1 0 0,-1 0 0,1 0 0,-1 0 0,0 0 0,0 0 0,-1 0 0,1 0 0,0 0 0,-2-6 0,1 8 10,1 1 1,-1-1-1,0 0 0,1 0 0,-1 0 0,1 1 1,-1-1-1,0 0 0,0 1 0,1-1 0,-1 1 1,0-1-1,0 1 0,0-1 0,0 1 1,1-1-1,-1 1 0,0 0 0,0 0 0,0-1 1,0 1-1,0 0 0,0 0 0,0 0 0,0 0 1,0 0-1,0 0 0,-1 0 0,-2 1-34,0 0 1,0 0-1,0 0 0,1 0 0,-6 2 1,2 1-3,1-1 0,0 1 0,-6 5 0,2-2 19,-46 36 73,49-37-44,1-1 0,1 1-1,-1 0 1,1 1 0,0-1 0,-5 10 0,8-13-2,1-1 1,0 0 0,1 0 0,-1 0-1,0 1 1,0-1 0,1 0 0,0 1 0,-1-1-1,1 1 1,0-1 0,0 0 0,0 1-1,0-1 1,1 1 0,-1-1 0,1 0 0,-1 1-1,1-1 1,0 0 0,0 0 0,1 3 0,0-3 11,0 1 1,0-1 0,0 1 0,0-1-1,0 0 1,0 0 0,1 0-1,-1 0 1,1 0 0,0-1 0,-1 1-1,1-1 1,0 0 0,0 0 0,0 0-1,4 1 1,4 0 25,-1-1 0,1 0 0,0 0 0,-1-2 0,1 1 0,-1-1-1,1-1 1,-1 0 0,0 0 0,1-1 0,-1 0 0,13-6 0,12-8 34,65-42 0,-83 49-101,-17 9 20,21-12-118,0 0 0,44-18 1,-49 24 116,-9 3-33,0 1 0,0 1 0,11-4 0,-17 6 27,1 0 0,-1-1 0,0 1 0,0 0 0,1 0 0,-1 0 0,0 0 0,0 0 0,1 0 0,-1 0 0,0 1 0,0-1 0,0 0 0,1 1 0,-1-1 0,0 1 0,0-1 0,0 1 0,0-1 0,0 1 0,0 0 0,0 0 0,0 0 0,0-1 0,0 1 0,1 2 1,-1-1 13,-1-1 1,1 1-1,-1 0 1,0 0 0,1 0-1,-1-1 1,0 1 0,0 0-1,0 0 1,0 0 0,0 0-1,-1 0 1,1-1 0,-1 1-1,1 0 1,-1 0 0,1 0-1,-1-1 1,0 1 0,0 0-1,0-1 1,0 1 0,-2 1-1,-4 8 41,-1-1 0,-10 11-1,18-21-42,-56 65 684,62-67-507,10-5-138,158-98 139,-150 91-173,63-33-402,-86 47 390,-1 0 0,0-1 0,1 1 0,-1 0 0,1 0 0,-1 0 0,0 0 0,1-1 0,-1 1 0,1 0 0,-1 0 0,1 0 0,-1 0 0,0 0 0,1 0 0,-1 0 0,1 0 0,-1 0 0,1 0 0,-1 0 0,0 1 0,1-1 0,-1 0 0,1 0 0,-1 0 0,0 0 0,1 1 0,-1-1 0,1 0 0,-1 0 0,0 1 0,1-1 0,-1 1-4,1 0-1,-1 0 1,0 0 0,1 0-1,-1 0 1,0 0 0,0 0-1,0 0 1,0 0 0,0 0-1,0 0 1,0 0 0,0 2-1,-2 3-20,1 1 0,-1-1-1,-5 13 1,-6 4 38,9-16 1,0 0 0,0 1 0,-3 9 0,6-15-8,0 0 0,1 1 0,-1-1 0,1 0 0,0 0 0,0 0 1,0 1-1,0-1 0,0 0 0,0 0 0,0 1 0,1-1 0,-1 0 0,1 0 1,0 0-1,1 4 0,-1-4 4,1-1 1,-1 0 0,0 1-1,0-1 1,1 0 0,-1 0-1,1 0 1,-1 0 0,1 0-1,0 0 1,-1 0 0,1-1-1,0 1 1,-1 0 0,1-1-1,0 0 1,0 1 0,-1-1-1,1 0 1,2 0 0,3 1 15,-1-1 0,0-1 1,1 1-1,8-3 0,-3 0 13,-1-1 0,1 0-1,-1-1 1,0 0 0,0-1-1,-1 0 1,0-1 0,0 0-1,0-1 1,-1 1 0,12-15-1,7-10 14,44-65 0,-57 75-10,45-55-71,111-113 1,-46 56 4,-69 67-197,-51 58-50,-8 9 155,-6 6 69,-7 7 69,1 1-1,0 0 1,1 2-1,1-1 1,0 2-1,1 0 1,1 0-1,0 1 1,1 0 0,-7 22-1,2 0 47,1 1 0,3 0 0,-13 83 0,21-104-22,1-1 1,1 1-1,3 37 0,-2-50-6,1 0-1,0-1 1,1 1-1,0-1 1,0 1-1,0-1 1,1 1-1,0-1 1,0 0-1,1 0 1,-1-1-1,1 1 1,0-1-1,1 1 1,6 4-1,0 0 28,1-1 0,1 0 0,0-2 0,0 1 0,1-1-1,0-1 1,0-1 0,0 0 0,18 4 0,-13-5-427,0-1 0,28 1-1,-25-4-2154,41-5 0,-60 5 2122,0 0 1,-1-1-1,1 1 0,0-1 1,-1 0-1,1 0 1,-1 1-1,1-2 1,-1 1-1,0 0 1,1 0-1,-1-1 1,0 1-1,0-1 0,0 0 1,0 0-1,0 1 1,0-1-1,-1-1 1,1 1-1,0 0 1,-1 0-1,0 0 1,0-1-1,1 1 0,-1-1 1,-1 1-1,1-1 1,1-3-1,-2-14-2030</inkml:trace>
</inkml:ink>
</file>

<file path=ppt/ink/ink1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7:13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40 8128,'-36'-20'4192,"41"20"-448,3 0-2145,19 0 1729,9 0-1920,41-5 448,9 5-1088,20-3-96,-1 3-384,-7-5-352,-11 5 32,-16-3-288,-13 3 192,-13-4-4672,-3 8 2624</inkml:trace>
</inkml:ink>
</file>

<file path=ppt/ink/ink1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06.93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47 581 2720,'-4'1'2773,"5"-1"-2503,-1 1 1,1-1-1,0 0 0,-1 1 0,1-1 0,0 0 1,-1 0-1,1 1 0,0-1 0,0 0 1,-1 0-1,1 0 0,0 0 0,0 0 0,-1 0 1,1 0-1,1 0 0,0-2-151,1 1-1,-1-1 1,1 0-1,-1 0 1,0 1-1,0-1 1,0-1-1,0 1 1,0 0-1,0 0 1,-1-1-1,3-3 1,13-35 234,-12 29-242,11-40 193,-1 0-1,8-57 0,-7 27 137,-10 51-419,-17 165-21,-22 72 1129,9-77-546,-21 157-44,13-162-343,20-87 268,-9 54 1,16-73 763,5-18-1203,0 0 1,0 0-1,0-1 1,0 1-1,0 0 1,0 0-1,0 0 1,0 0-1,0 0 1,0 0 0,0 0-1,0 0 1,0 0-1,0 0 1,0 0-1,0 0 1,0 0-1,0 0 1,0 0-1,0 0 1,0 0-1,0 0 1,0 0-1,0 0 1,0 0-1,0 0 1,0 0-1,0 0 1,0-1 0,0 1-1,0 0 1,0 0-1,0 0 1,0 0-1,0 0 1,0 0-1,0 0 1,0 0-1,0 0 1,-1 0-1,1 0 1,0 0-1,0 0 1,0 0-1,0 0 1,0 0-1,0 0 1,0 0 0,0 0-1,3-13 559,51-230-504,-4 16-27,-10 57-69,-3-21 53,-8 55-120,-21 106 20,1 1 0,21-41 0,-27 63 25,1 0-1,0 0 0,0 1 0,0-1 1,1 1-1,0 0 0,1 1 0,-1-1 1,1 1-1,0 0 0,7-4 0,-10 7 15,1 0 1,-1 1-1,1-1 0,-1 1 0,1 0 0,0 0 0,-1 0 0,1 0 1,0 1-1,0-1 0,0 1 0,-1 0 0,1 0 0,0 0 1,0 1-1,0 0 0,-1-1 0,1 1 0,0 0 0,-1 1 0,1-1 1,-1 1-1,1 0 0,4 3 0,2 2 9,0 1-1,-1 0 1,0 0-1,0 1 1,-1 0-1,0 1 0,-1 0 1,0 0-1,-1 1 1,1 0-1,-2 0 1,8 21-1,-6-10 56,0 0-1,-2 0 1,0 0-1,-2 1 1,0 0-1,-1 23 1,-2-39-8,0 0 1,0 0 0,-1 0-1,1 0 1,-2 0 0,1 0-1,-1 0 1,0 0-1,0-1 1,-1 1 0,0-1-1,0 0 1,0 1 0,-1-1-1,0-1 1,-6 8-1,-1-3 99,0 0 0,-1-1 0,0 0-1,0-1 1,-1 0 0,0-1-1,-17 6 1,-1-2 150,1 0 0,-41 7-1,52-14-226,1-1-1,-32 2 0,47-5-58,-1 0-1,1-1 0,0 1 0,-1-1 0,-5-2 0</inkml:trace>
</inkml:ink>
</file>

<file path=ppt/ink/ink1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09.37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305 794 4224,'-1'-3'274,"1"-1"0,0 1 0,-1 0 0,1 0 0,0-1 0,0 1 0,1 0 0,-1-1 0,1 1 0,0 0 0,-1 0 0,3-5 0,-2 7-111,-1 0 0,0 0 0,1 0 0,-1 0-1,0 0 1,0 0 0,0 0 0,0-1 0,0 1-1,0 0 1,0 0 0,0 0 0,0 0 0,-1 0-1,1 0 1,0 0 0,-1 0 0,1 0 0,-1 0-1,1 0 1,-1 0 0,1 0 0,-1 0 0,-1-1-1,1 1-73,0 0 0,-1 0 0,1 1 0,0-1 0,-1 0 0,1 1 0,0-1 0,-1 1 0,1 0 0,0-1 0,-1 1 0,1 0 0,-1 0-1,1 0 1,-1 0 0,1 0 0,0 0 0,-1 0 0,1 0 0,-1 1 0,-2 0 0,-8 3 37,0 1 1,1 1 0,-1 0-1,1 0 1,0 1-1,1 1 1,0 0-1,0 0 1,0 1-1,-9 12 1,-3 4-17,2 1 0,-32 53 1,44-65-106,0 0 0,1 0 0,1 1 0,0 0 0,-5 22 0,10-32 35,0 0 0,1 0 0,0 1 0,-1-1 0,2 0 0,-1 0 0,0 0 0,1 0-1,2 6 1,-2-8 24,0 0-1,0 1 1,1-1-1,0 0 1,-1 0-1,1 0 0,0 0 1,1-1-1,-1 1 1,0 0-1,1-1 1,-1 0-1,1 1 0,5 2 1,-6-4-24,0 0 0,0 0 0,1 0 1,-1 0-1,0-1 0,0 1 0,1-1 0,-1 0 0,0 1 1,1-1-1,-1 0 0,0 0 0,1-1 0,-1 1 1,0 0-1,1-1 0,-1 1 0,0-1 0,0 0 1,1 0-1,-1 0 0,0 0 0,0 0 0,0 0 0,3-3 1,3-2 70,-1 0 0,1-1 0,-1 1 0,10-14 0,-9 9-52,0-1 1,0-1-1,-1 1 0,0-1 1,8-23-1,16-73-5,-15 50-38,-11 43-7,-1 0-1,0 0 1,-1-1 0,2-27-1,-7 29-232,2 15 218,0 0 0,0 0 0,0 0 0,0 0 0,0 0 0,0 0 0,0 0 0,0 0 0,0 0 0,0 0 0,0-1 0,0 1 0,0 0 0,0 0 0,0 0 0,0 0 0,0 0 0,0 0 0,0 0 0,-1 0 0,1 0 0,0 0 0,0 0 0,0 0 0,0 0 0,0 0 0,0 0 0,0 0 0,0 0 0,0 0 0,0 0 0,0 0 0,0 0 0,-1 0 0,1 0 0,0 0 0,0 0 0,0 0 0,0 0 0,0 0 1,0 0-1,0 0 0,0 0 0,0 0 0,0 0 0,0 0 0,0 0 0,-1 0 0,1 0 0,0 0 0,0 0 0,0 0 0,0 0 0,0 0 0,0 0 0,0 0 0,0 0 0,0 0 0,0 0 0,0 0 0,0 1 0,0-1 0,0 0 0,-2 3-49,1 0 0,0 0 0,-1 0 0,1 0 0,1 0 0,-2 4 0,-1 25-7,1-1 0,1 1 0,5 49-1,-1-36 184,-1-16-87,7 43 1,-6-62 31,-1 1 0,1-1 0,0 0 0,1-1 0,0 1 0,1-1 0,10 16 0,-15-24-31,1 0-1,0 0 0,0 0 1,0 0-1,0 0 1,0 0-1,0 0 0,0 0 1,0 0-1,0 0 0,0-1 1,0 1-1,1 0 0,-1-1 1,0 1-1,0-1 0,1 1 1,-1-1-1,0 0 0,1 0 1,1 1-1,-2-2 5,1 1-1,0 0 1,0-1 0,-1 1-1,1-1 1,-1 0 0,1 1-1,0-1 1,-1 0-1,1 0 1,-1 0 0,0 0-1,1 0 1,1-2-1,3-5 60,1 0-1,-1 0 0,-1-1 1,7-12-1,-10 17-105,26-53 103,28-86 1,0 1 97,-51 128-270,0 1 0,5-23 0,-8 30 9,-2 4 47,0 0-1,1 0 1,-1 1-1,1-1 1,0 0-1,-1 1 1,1-1-1,0 1 0,0-1 1,1-1-1,-1 3 9,0-1 0,-1 1-1,1-1 1,0 1 0,-1 0-1,1 0 1,0-1 0,0 1-1,-1 0 1,1 0-1,0 0 1,0 0 0,-1 0-1,1 0 1,0 0 0,0 0-1,0 0 1,-1 0 0,1 0-1,0 0 1,0 1-1,-1-1 1,1 0 0,1 1-1,9 3 3,1 0-1,-1 1 1,0 0-1,-1 1 1,1 0-1,-1 1 1,0 0-1,-1 1 0,0 0 1,0 0-1,-1 1 1,0 0-1,0 0 1,-1 1-1,0 0 1,-1 0-1,7 13 0,-7-5-12,0-1-1,-1 1 0,-1 0 0,-1 0 0,3 29 0,-6-42 75,0 1-7,0 0 1,1 0-1,-1 0 1,1-1-1,1 1 1,-1-1-1,1 1 1,0-1-1,0 1 1,6 9-1,-8-15-27,1 1-1,0 0 1,0-1 0,0 1-1,-1-1 1,1 1-1,0-1 1,0 0 0,0 1-1,0-1 1,0 0 0,0 0-1,0 0 1,0 1 0,0-1-1,0 0 1,0 0-1,0-1 1,0 1 0,0 0-1,0 0 1,0 0 0,0-1-1,0 1 1,-1 0 0,1-1-1,0 1 1,0-1-1,1 0 1,1-1-23,1 1 0,-1-1 0,0 0 0,0-1 0,-1 1 0,1 0 0,0-1-1,3-4 1,19-25 69,-13 18-47,17-27-1,-17 21-89,-6 8 38,2-1 0,13-16-1,-21 29 35,0 0 1,0 0-1,0 0 0,0 0 0,0-1 0,0 1 0,0 0 0,1 0 0,-1 0 0,0 0 0,0 0 1,0 1-1,0-1 0,0 0 0,0 0 0,0 0 0,0 0 0,1 0 0,-1 0 0,0 0 0,0 0 1,0 0-1,0 0 0,0 0 0,0 0 0,0 0 0,0 0 0,0 0 0,0 0 0,0 0 0,1 1 1,-1-1-1,0 0 0,0 0 0,0 0 0,0 0 0,0 0 0,0 0 0,0 0 0,0 0 0,0 1 1,0-1-1,0 0 0,0 0 0,0 0 0,0 0 0,0 0 0,0 0 0,0 0 0,0 0 0,0 1 1,0-1-1,0 0 0,0 0 0,0 0 0,0 0 0,1 15-104,0 16-9,-1-29 110,3 90-32,-3-89 47,-1 0-1,1 1 0,0-1 0,1 0 0,-1 1 0,1-1 0,-1 1 1,1-1-1,0 0 0,0 0 0,0 0 0,1 1 0,-1-1 1,1 0-1,0-1 0,4 6 0,-3-5 113,-3-2-101,1-1-1,-1 1 0,1-1 0,-1 1 0,0-1 0,1 0 1,-1 1-1,1-1 0,-1 0 0,1 0 0,-1 1 1,1-1-1,-1 0 0,1 0 0,-1 0 0,1 0 0,0 1 1,9-10 211,-8 7-209,6-7 42,0-1 1,-1-1-1,-1 0 0,1 0 0,6-16 1,5-10-14,7-8 83,48-65-1,6 16-110,-45 55 23,-1-1-1,31-52 1,-39 46-46,-1-2 0,-3-1 0,-3 0 0,-1-1 0,20-105 0,-34 139 4,-1 8-44,0 0-1,-1 0 1,0 0-1,-1 0 1,1 0-1,-1 0 1,-2-9-1,2 16 24,0 0-1,0 1 1,0-1 0,0 1-1,0-1 1,0 1 0,-1-1-1,1 1 1,0-1 0,0 1-1,-1-1 1,1 1 0,0-1-1,0 1 1,-1 0 0,1-1-1,-1 1 1,1-1 0,0 1-1,-1 0 1,1-1 0,-1 1-1,1 0 1,-1 0 0,1-1-1,-2 1 1,2 0 0,-1 0 1,0 0-1,0 0 0,0 0 1,0 0-1,0 1 0,0-1 1,0 0-1,1 1 0,-1-1 1,0 0-1,0 1 1,0-1-1,-1 2 0,-3 2-26,0 1 0,0-1 0,-8 11-1,-5 9-5,1 1 0,1 0 0,-15 35 0,-32 88 60,20-42 25,-13 37-78,49-118 38,1 0-1,1 0 1,1 0 0,-1 27-1,3-17-26,0 53 50,2-74 59,1 0 1,1 0-1,0-1 0,5 17 0,-6-27-41,0 1 0,1-1 0,-1 0 1,1 1-1,0-1 0,0 0 0,4 6 0,-5-8-15,0 0 1,0 0-1,0 0 0,0 0 0,0 0 0,1-1 0,-1 1 0,0 0 0,1 0 0,-1-1 0,0 1 0,1-1 0,-1 1 0,1-1 0,-1 0 1,0 0-1,1 1 0,-1-1 0,1 0 0,-1 0 0,1 0 0,1-1 0,2 0 28,-1 0-1,1-1 1,-1 1-1,0-1 1,1 0-1,-1-1 1,0 1 0,0-1-1,6-5 1,3-4 51,15-18 1,-1 0-156,-12 15 77,-2 0-1,12-18 1,-14 17-3,1 1 0,19-19 0,-30 33-60,0-1 0,1 1-1,-1 0 1,1 0 0,-1 0 0,1 0-1,0 0 1,2 0 0,-4 1 30,1 0 0,-1 0 1,0 0-1,1 0 1,-1 0-1,1 0 1,-1 0-1,1 0 0,-1 0 1,0 0-1,1 0 1,-1 0-1,1 1 1,-1-1-1,0 0 0,1 0 1,-1 0-1,0 1 1,1-1-1,-1 0 1,0 1-1,1-1 0,-1 0 1,0 1-1,0-1 1,1 0-1,-1 1 1,0-1-1,0 0 0,0 1 1,0-1-1,1 1 1,-1-1-1,0 0 1,0 1-1,0-1 0,0 1 1,0-1-1,0 1 1,0-1-1,0 0 1,0 1-1,0 0 0,1 132-413,-2-71 398,0-41-13,1-10 112,0 1 0,1 13 0,-1-23-44,0 0-1,1 0 1,-1 1-1,1-1 1,-1 0-1,1 0 1,0 0-1,0 0 1,0 0-1,0 0 1,0 0-1,0 0 1,1 0-1,-1-1 1,0 1-1,1 0 1,1 1-1,-2-3-9,0 0 1,0 1-1,0-1 1,0 0-1,0 1 1,0-1-1,0 0 1,0 0-1,0 0 1,0 0-1,0 0 1,0 0-1,-1 0 1,1 0-1,0 0 0,0-1 1,0 1-1,0 0 1,0-1-1,0 1 1,0 0-1,0-1 1,-1 1-1,1-1 1,0 0-1,0 1 1,-1-1-1,1 1 1,0-1-1,0-1 0,21-25 401,-21 25-399,9-15 49,-1 0 1,-1 0-1,12-36 0,-12 29-248,17-32 0,-17 46 47,-8 10 129,0 0 0,0 0-1,1 0 1,-1 0 0,0 0-1,0 0 1,0 0 0,1 0-1,-1 0 1,0 0 0,0 0 0,0 0-1,0 0 1,1 0 0,-1 0-1,0 0 1,0 0 0,0 0-1,0 1 1,0-1 0,1 0 0,-1 0-1,0 0 1,0 0 0,0 0-1,0 1 1,0-1 0,0 0-1,0 0 1,1 0 0,-1 0 0,0 1-1,0-1 1,0 0 0,0 1-1,4 28-56,-3 19 39,-1 0 0,-3 1 0,-2-1 0,-2-1 1,-2 1-1,-2-1 0,-2-1 0,-36 84 0,39-109 160,0-1 1,-26 36 0,29-47-71,0-1 0,-1 1-1,1-1 1,-2-1 0,1 1 0,-1-1 0,-15 8 0,20-13-38,0 0 0,0 0 0,0 0 0,0-1 0,0 1 0,0-1 0,0 0 0,-1 0 0,1-1 0,0 1 1,-1-1-1,1 0 0,0 0 0,-1-1 0,1 1 0,0-1 0,-1 0 0,1 0 0,0-1 0,0 1 0,-7-4 0,7 2-9,-1 0 0,1 0-1,0 0 1,0 0 0,0-1 0,0 0-1,0 0 1,1 0 0,0 0-1,0-1 1,0 1 0,0-1-1,1 0 1,-1 0 0,1 0 0,-2-8-1,3 8-18,-1 0 0,1 0 0,0 0-1,0-1 1,1 1 0,0 0 0,0-1 0,0 1-1,0 0 1,1-1 0,0 1 0,0 0 0,0 0-1,1 0 1,0 0 0,0 0 0,0 0 0,0 0-1,1 1 1,0-1 0,0 1 0,0-1 0,0 1-1,1 0 1,0 1 0,0-1 0,0 0 0,0 1-1,8-5 1,131-65-120,-114 59 81,8-3-247,-3 2-221,0-2 0,60-40 0,-77 41-2374,-16 16 2391,0-1-1,0-1 1,0 1 0,-1 0 0,1 0 0,0 0 0,0 0-1,-1 0 1,1-1 0,-1 1 0,1 0 0,-1-2 0,0 2 255,0 1 0,0-1 0,0 1 0,0-1 0,-1 1 0,1 0 0,0-1 0,-1 1 0,1-1 0,0 1 0,-1 0 0,1-1 0,0 1 0,-1 0 0,1-1 0,0 1 0,-1 0 0,1 0 0,-1-1 1,1 1-1,-1 0 0,0 0 0,-9-2-2433</inkml:trace>
</inkml:ink>
</file>

<file path=ppt/ink/ink1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09.71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61 7808,'-15'-7'2506,"16"6"-2305,-1 0 1,1 0-1,-1 0 0,1 0 0,-1 0 0,1 0 0,0 0 0,0 0 1,-1 0-1,1 0 0,0 0 0,0 0 0,2-1 0,26-4 927,-14 3-837,165-17 892,-128 16-1113,-2 0-89,0 3-1,97 9 1,-141-7-439,-3-1 128,0 1 1,0-1-1,0 0 0,0 1 0,0 0 1,0-1-1,0 1 0,0 1 1,0-1-1,0 0 0,-1 1 0,1-1 1,0 1-1,-1 0 0,4 3 0,4 6-1616</inkml:trace>
</inkml:ink>
</file>

<file path=ppt/ink/ink1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0.1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40 7136,'-50'-15'3232,"41"10"-2816,14 2 64,4-2-352,17-2-672,6 2 288</inkml:trace>
</inkml:ink>
</file>

<file path=ppt/ink/ink1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2.4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15 126 2656,'-9'5'15741,"4"-5"-16784,5-1 1100,0 0 1,0 0-1,0 1 0,0-1 1,0 0-1,0 0 0,0 0 0,0 1 1,0-1-1,1 0 0,-1 0 0,0 1 1,0-1-1,1 0 0,-1 1 1,0-1-1,1 0 0,-1 1 0,1-1 1,-1 0-1,1 1 0,0-2 0,11-11-75,1-1 0,1 2 0,18-15 0,-5 5 101,-24 20-71,0-1 0,0 0 0,1 1 0,-1-1 0,1 1 0,0 0 0,0 1 1,0-1-1,0 1 0,5-2 0,-8 3 8,1 0 1,0 0 0,0 0 0,0 0-1,0 0 1,0 0 0,0 0 0,-1 1-1,1-1 1,0 1 0,0 0 0,-1-1-1,1 1 1,0 0 0,-1 0 0,1 0-1,0 0 1,-1 0 0,0 1 0,1-1-1,-1 0 1,0 1 0,1-1 0,-1 1-1,1 2 1,1-1 81,-1 1 0,-1-1 0,1 0 0,0 1 1,-1-1-1,0 1 0,0 0 0,0-1 0,0 1 0,0 0 0,-1 0 0,0-1 0,0 1 0,0 0 1,0 0-1,0 0 0,-1-1 0,0 1 0,-1 5 0,-3 3 104,0 1 0,-1-1 0,0 0 0,-9 12 0,10-16-174,0-1 102,0 0 0,-1-1 0,-12 12-1,16-15-233,0-1 0,-1 0 0,1 0 0,-1 0 0,1 0-1,-1-1 1,0 1 0,0-1 0,0 1 0,0-1 0,-4 1-1,12-2-91,5 0 55,0 0 0,1 0 0,-1 1 1,0 1-1,15 3 0,-3 2 216,-1 0 367,36 15 0,-52-19-316,0-1-1,-1 1 1,1 0 0,0 0-1,-1 1 1,0-1-1,0 1 1,0 0 0,0 0-1,0 0 1,-1 1-1,4 5 1,-7-8-72,1 0 1,-1 0 0,1-1-1,-1 1 1,1 0-1,-1 0 1,0 0-1,0 0 1,0 0-1,0 0 1,0 0-1,-1 0 1,1 0-1,-1 0 1,1 0-1,-1-1 1,0 1-1,1 0 1,-1 0 0,0-1-1,0 1 1,0 0-1,-3 2 1,1 0 75,0 0 0,0 0 1,-1-1-1,0 1 1,0-1-1,0 0 0,-8 5 1,1-3 21,0-1 1,0 0 0,-1 0-1,1-1 1,-1-1-1,-21 2 1,-76-1-904,71-4-877,36 1 1226,1 0 0,-1 0 0,1 1 1,0-1-1,-1 0 0,1 1 0,-1-1 0,1 0 0,-3 2 0,4-1 210,-1-1 0,1 0-1,-1 0 1,1 1 0,0-1 0,-1 0 0,1 1 0,0-1-1,-1 1 1,1-1 0,0 0 0,0 1 0,-1-1 0,1 1-1,0-1 1,0 1 0,0-1 0,0 1 0,0-1 0,-1 1 0,1-1-1,0 1 1,0-1 0,0 1 0,0-1 0,0 1 0,1-1-1,-1 1 1,0-1 0,0 1 0,0-1 0,0 1 0,0-1-1,1 1 1,8 12-5609,4 2 1872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13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57 5056,'0'-6'19710,"-5"12"-21810,4-5 2243,0 0 1,0 0-1,0 0 0,0 0 0,-1 0 1,1 0-1,0 0 0,0-1 1,-1 1-1,1 0 0,0-1 0,-1 1 1,1-1-1,-3 1 0,16-17 775,5-4-788,-11 13-72,0-1 0,10-8 0,-15 16-87,-1 0 1,0-1 0,1 1 0,-1 0 0,1 0 0,-1 0 0,0 0 0,1 0 0,-1 0 0,1 0 0,-1 0 0,0 0 0,1 0 0,-1 0 0,1 0 0,-1 0 0,0 0-1,1 0 1,-1 1 0,0-1 0,1 0 0,-1 0 0,0 0 0,1 1 0,4 1-342,25-1-2261,-8-1 862,26 4-4044,9 6 1749</inkml:trace>
</inkml:ink>
</file>

<file path=ppt/ink/ink1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3.7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297 146 2912,'0'0'69,"1"0"1,-1 0 0,0-1-1,0 1 1,0 0-1,1 0 1,-1-1-1,0 1 1,0 0-1,1 0 1,-1-1-1,0 1 1,0 0 0,1 0-1,-1 0 1,0 0-1,1 0 1,-1 0-1,0-1 1,1 1-1,-1 0 1,0 0-1,1 0 1,-1 0 0,0 0-1,1 0 1,-1 0-1,0 0 1,1 0-1,-1 1 1,1-1-1,17 2 3181,-9-1 3499,-10-1-6563,0-1 1,1 1-1,-1-1 1,0 0 0,1 1-1,-1-1 1,0 0 0,1 0-1,-1 1 1,1-1-1,-1 0 1,1 0 0,0 0-1,-1 0 1,1 0 0,0 1-1,0-1 1,-1-2 0,-4-9 362,-2-2 29,-2 1-1,-17-22 1,22 30-413,-2 0 1,1 0-1,0 0 1,-1 1-1,0 0 0,0 0 1,0 0-1,-12-4 1,14 6-144,1 0 0,-1 1 0,0-1 0,1 1 1,-1 0-1,0 0 0,0 1 0,1-1 0,-1 1 0,0 0 1,0 0-1,0 0 0,0 0 0,0 1 0,0-1 0,1 1 1,-1 0-1,-4 2 0,-1 0-17,1 1 1,0 1-1,0-1 0,0 1 1,1 1-1,-1-1 0,1 1 1,1 0-1,-1 1 0,1 0 1,0 0-1,1 0 0,-1 1 1,2 0-1,-1 0 0,1 0 1,0 0-1,0 1 0,1-1 1,-2 11-1,2-3-15,0 1 1,0 0-1,2 0 1,1 27-1,1-10-177,-1-24 133,1-1 0,2 17 0,-2-22 58,0 0-1,1-1 1,-1 1-1,1 0 1,-1-1 0,1 0-1,0 1 1,0-1-1,1 0 1,3 4 0,10 9-11,1 0 1,1-1-1,0-1 1,23 13 0,83 40 395,-59-33 6,-47-23-260,-1 1 1,0 0-1,22 23 1,-16-15 223,-20-17-303,0 1-1,0-1 1,0 1 0,0-1 0,-1 1 0,1 0-1,2 7 1,-4-9-11,0-1 0,-1 0 0,1 1 0,-1-1 0,1 1 0,-1-1 0,0 0 0,1 1 0,-1-1 0,0 1 0,0-1 0,0 1 0,0-1 0,-1 1 0,1-1 0,0 1 0,-1-1 0,1 1 0,0-1 0,-1 0 0,0 1 0,1-1 0,-1 0 1,0 1-1,0-1 0,0 0 0,-1 2 0,-4 1 113,1 0 0,-1 0 1,0 0-1,0-1 1,-1 0-1,1 0 0,-1-1 1,1 1-1,-14 1 0,-7 1 125,-33 1 0,27-3-235,-8 1-224,-1-1 0,1-2 0,-52-6 0,79 5-897,12 1 582,0-1-1,0 0 0,0 0 0,0 0 0,0 0 1,0 0-1,0 0 0,-4-1 0</inkml:trace>
</inkml:ink>
</file>

<file path=ppt/ink/ink1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4.16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1 7968,'2'16'6543,"1"4"-2687,-9 119 1890,0-5-5817,3-106-687,1-2-3396,4-50-8224</inkml:trace>
</inkml:ink>
</file>

<file path=ppt/ink/ink1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6.4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122 10 2912,'3'-10'10073,"-4"33"-6582,-2 18-2682,-5 14 622,-7 75 332,-36 260 35,15-193-1446,25-138-6,18-76-196,14-24 0,5-10-194,-15 28 63,1-6-116,2 0 0,1 1 1,27-38-1,-40 63 64,0 1-1,0-1 0,1 1 0,-1 0 1,1 0-1,-1 0 0,6-3 0,-8 5 35,1 0-1,-1-1 0,1 1 0,0 0 1,-1 0-1,1 0 0,-1-1 1,1 1-1,0 0 0,-1 0 1,1 0-1,-1 0 0,1 0 0,0 0 1,-1 1-1,1-1 0,-1 0 1,1 0-1,-1 0 0,1 0 0,0 1 1,-1-1-1,1 0 0,-1 1 1,1-1-1,-1 0 0,1 1 0,-1-1 1,0 0-1,1 1 0,-1-1 1,1 1-1,-1-1 0,0 1 0,1-1 1,-1 1-1,0-1 0,0 1 1,1-1-1,-1 1 0,0 0 1,0-1-1,0 1 0,0-1 0,0 1 1,0 0-1,0 0 0,4 21 509,1 44 0,-3-28-199,-2 8-58,0-33-276,-1 0 0,2 0 1,0-1-1,4 18 1,-5-28 27,0-1 1,1 0-1,-1 1 1,1-1 0,-1 0-1,1 1 1,0-1-1,-1 0 1,1 0-1,0 0 1,0 1 0,0-1-1,0 0 1,0 0-1,0-1 1,0 1 0,0 0-1,1 0 1,-1 0-1,0-1 1,0 1-1,1-1 1,-1 1 0,0-1-1,1 1 1,-1-1-1,1 0 1,-1 1 0,3-1-1,3-1-1,0 1 0,0-1 0,0 0 1,0-1-1,7-2 0,-3 1-21,19-5-24,-1-2-1,1 0 0,-1-3 1,48-27-1,-42 17 26,-2-3 0,0 0 0,-1-2 0,51-60 0,-65 68 52,-12 13 64,1 0 0,-1 0 0,0-1 0,-1 0 0,9-15 0,-68 102 434,-29 30-228,13-20-108,65-81-182,-1 0 0,1 0 1,1 0-1,-7 16 1,10-22-25,0 0 1,1 0-1,-1 0 1,1 0-1,-1 1 1,1-1-1,0 0 1,0 0-1,0 0 1,0 0-1,0 0 1,0 0-1,1 0 1,-1 0 0,1 1-1,-1-1 1,1 0-1,0-1 1,0 1-1,0 0 1,0 0-1,0 0 1,0 0-1,1-1 1,-1 1-1,0 0 1,4 2 0,-3-3 16,1 1 1,-1-1 0,1 0-1,0 0 1,-1 0 0,1 0 0,0-1-1,-1 1 1,1-1 0,0 1-1,0-1 1,0 0 0,-1 0-1,1 0 1,0-1 0,0 1 0,-1-1-1,6-1 1,-2 1 9,0-1 1,-1-1-1,1 1 0,-1-1 1,0 1-1,0-1 1,0-1-1,7-5 0,-6 2 10,0 1 0,-1-1 0,0 1 0,0-2 0,-1 1 0,7-14 0,17-54 70,-16 40-173,-4 9 16,-5 18 6,-1-1 0,1 1-1,1 0 1,4-8 0,-6 31-283,0 5 313,0-1 1,1 0 0,0 0 0,2 0 0,0 0 0,13 27 0,-13-34 39,1 0 0,8 13 0,-11-21 48,0 1-1,0-1 0,0 0 0,0-1 0,1 1 1,0-1-1,-1 1 0,7 3 0,-9-6-39,0-1-1,0 0 1,-1 0-1,1 1 0,0-1 1,0 0-1,0 0 1,-1 0-1,1 0 1,0 0-1,0 0 0,0 0 1,0 0-1,-1 0 1,1 0-1,0 0 1,0-1-1,0 1 1,-1 0-1,1 0 0,0-1 1,0 1-1,0-1 1,14-12 215,-12 9-155,3-3-49,0 0 1,0-1-1,0 0 0,-1 0 0,-1 0 0,6-13 0,18-57 108,-20 54-55,1-6 4,2-5-197,1 1 0,24-47 0,-35 80 98,-1 0-1,0 0 1,1 0 0,-1 1-1,1-1 1,-1 0 0,1 0-1,-1 1 1,1-1 0,0 0-1,-1 1 1,1-1 0,0 1-1,0-1 1,-1 0 0,1 1-1,0 0 1,0-1 0,1 0-1,-2 1 2,1 1 0,0-1-1,-1 0 1,1 0 0,-1 0-1,1 0 1,-1 1 0,1-1-1,-1 0 1,1 1 0,-1-1 0,1 0-1,-1 1 1,1-1 0,-1 0-1,0 1 1,1-1 0,-1 1-1,0-1 1,1 1 0,-1-1-1,1 2 1,2 5-34,0 0 0,-1 0 1,4 13-1,-4-12 32,6 20 11,14 61 186,-20-75-127,0 0 1,-1 1 0,0-1-1,-2 21 1,1-31-88,-1 4 63,0 0 0,0 0 0,0 0 0,-1-1 0,-4 11 0,5-16-16,0 0 0,0 0 1,0 0-1,0-1 0,0 1 0,0 0 0,-1-1 0,1 1 0,0-1 0,-1 1 0,0-1 0,1 0 0,-1 0 0,0 0 0,0 1 0,1-2 0,-1 1 0,0 0 0,0 0 0,0-1 0,0 1 0,0-1 0,0 1 0,0-1 0,0 0 0,-4 0 0,-2 0-104,0-1 0,0 0 0,0 0 0,0-1 0,0 0 0,0 0 0,0-1 0,1 0 0,-1-1 0,1 1-1,0-1 1,0-1 0,0 1 0,-11-11 0,17 14 68,1 1-1,-1 0 0,1-1 1,0 1-1,-1-1 1,1 1-1,-1-1 1,1 1-1,-1-1 0,1 1 1,0-1-1,-1 1 1,1-1-1,0 1 1,0-1-1,0 1 0,-1-1 1,1-1-1,0 2 10,0 0-1,1 0 1,-1-1-1,0 1 1,0 0 0,1 0-1,-1-1 1,0 1-1,0 0 1,1 0-1,-1 0 1,0 0 0,1-1-1,-1 1 1,0 0-1,0 0 1,1 0-1,-1 0 1,0 0 0,1 0-1,-1 0 1,0 0-1,1 0 1,-1 0-1,1 0 1,32 4 20,-24-2 16,67 10 54,-20-3-303,101 5 1,-124-15-2967,-10-1-2770,-10 2 2818</inkml:trace>
</inkml:ink>
</file>

<file path=ppt/ink/ink1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8.0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67 5408,'-5'5'14597,"10"-2"-12149,26-4-2352,-1-3-1,0 0 1,52-16 0,10-1 33,-38 11-76,103-4 0,-103 17 70,-54-3-544</inkml:trace>
</inkml:ink>
</file>

<file path=ppt/ink/ink1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8.5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 47 5632,'0'-4'660,"0"3"-422,0 0 0,-1-1 0,1 1 0,0 0 0,0 0 0,0-1 0,0 1 0,1 0-1,-1 0 1,0-1 0,0 1 0,1 0 0,-1 0 0,1 0 0,-1-1 0,1 1 0,-1 0 0,1 0 0,0 0 0,0 0 0,-1 0 0,2-1 0,7-8 3296,-6 6-722,-1 12-348,-10 70 22,-14 260-497,11-69-1712,10-232-357,1-26-577,0 1 0,-1 0 0,0 0 0,-4 17 0,4-21-730</inkml:trace>
</inkml:ink>
</file>

<file path=ppt/ink/ink1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9.1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294 6 4896,'0'0'148,"-1"-1"0,1 1 0,0-1 0,0 1 0,0 0 1,-1 0-1,1-1 0,0 1 0,-1 0 0,1-1 0,0 1 0,-1 0 1,1 0-1,0-1 0,-1 1 0,1 0 0,0 0 0,-1 0 0,1 0 0,0 0 1,-1-1-1,1 1 0,-1 0 0,1 0 0,0 0 0,-1 0 0,1 0 0,-1 0 1,1 0-1,-1 0 0,0 1 114,0-1-1,-1 1 1,1 0 0,0-1 0,0 1 0,0 0-1,0 0 1,0 0 0,0-1 0,-1 3-1,-4 5 686,0 0 0,-6 10 0,6-9-193,-16 23 541,8-12-589,0 0 0,-10 25 0,-9 24 492,-33 100-1,45-97-712,-18 120 1,35-162-440,2 0 1,1 1-1,2 0 0,1-1 1,6 35-1,1-19-98,2-1 0,28 74 0,-32-101-284,1-1 0,0 0 0,1-1 0,1 0 0,0-1 0,2 0 0,13 15 0,7 4-1024</inkml:trace>
</inkml:ink>
</file>

<file path=ppt/ink/ink1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19.7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25 3648,'0'-14'1173,"2"10"-703,0 3-263,-1 0 0,1 0 0,0 0 0,0 1 0,-1-1 0,1 0 0,0 1 0,0 0 0,0-1 0,0 1 0,0 0 0,-1 0 0,1 0 0,0 0 0,0 1 0,0-1 0,0 0 0,0 1 0,0-1 0,-1 1 0,4 1 0,16 6 752,-1 0-1,0 1 1,0 1 0,-1 1-1,-1 0 1,31 26 0,-38-27-589,1 0 0,-2 1 1,0 1-1,0 0 0,-1 0 0,0 1 1,-1 0-1,0 0 0,-1 1 0,8 25 1,-8-12 89,-1-1 1,5 50 0,-6 59 397,-5-89-516,-2 0 1,-2 0 0,-19 79-1,-49 131 272,45-172-1121,-50 108 0,73-184-113,0 0 0,0 0 0,-1-1 0,0 1-1,0-1 1,-8 8 0,-2 2-1471</inkml:trace>
</inkml:ink>
</file>

<file path=ppt/ink/ink1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1.5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1 641 3904,'3'0'8291,"6"-5"-5702,10-8-1421,-11 5-849,-1 0 0,1 0 0,-2-1 0,10-14 0,6-8-181,39-48 199,-4-3 0,-3-3 1,47-101-1,-101 186-335,4-7 88,-1 0 1,1 0-1,-2 0 1,1-1-1,-1 0 0,0 1 1,2-15-1,-4 21-68,0 0-1,0-1 1,0 1-1,0 0 1,0 0-1,-1 0 1,1 0-1,0 0 0,-1 0 1,1-1-1,0 1 1,-1 0-1,0 0 1,1 0-1,-1 0 1,1 0-1,-1 1 0,0-1 1,0 0-1,0 0 1,1 0-1,-1 1 1,-2-2-1,1 1-5,0 0 0,0 0-1,0 1 1,-1-1 0,1 1-1,0-1 1,0 1 0,-1 0 0,1 0-1,0 0 1,-3 0 0,-3 1 49,0 0-1,1 1 1,-1 0 0,1 0 0,-1 0 0,-6 4 0,5 0 28,-1 0 0,1 0 0,1 0 0,-1 1 1,1 1-1,1 0 0,-1 0 0,1 0 0,1 1 0,-1-1 1,-8 19-1,5-8-35,2 0 0,0 1 0,1-1 0,1 2 0,-4 21 0,6-20-41,1-1-1,1 1 0,1 0 0,1 0 1,3 27-1,-2-39-19,1-1 0,0 1 0,0-1 0,1 1 0,0-1 0,1 0 0,0 0 0,0-1 0,1 1 0,0-1 0,1 0 1,-1 0-1,2-1 0,7 9 0,-11-14-232,0 0-1,0 1 1,0-1 0,0 0 0,1-1 0,-1 1 0,1 0 0,-1-1 0,1 0-1,-1 0 1,1 0 0,0 0 0,0-1 0,-1 1 0,1-1 0,0 0 0,4-1-1,0 0-1096,-1 0 0,1-1 0,0 0-1,-1 0 1,1-1 0,-1 1 0,9-6-1,10-5-2245</inkml:trace>
</inkml:ink>
</file>

<file path=ppt/ink/ink1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1.90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13 8384,'-13'-3'9967,"17"4"-8185,8 1-1420,-1 0 1,1-1-1,0 0 1,-1-1 0,19-2-1,58-12-412,-86 14 58,17 0-70,-7 1-1439</inkml:trace>
</inkml:ink>
</file>

<file path=ppt/ink/ink1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2.2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 1 6560,'-2'0'366,"1"1"1,-1-1-1,0 1 0,0 0 1,0 0-1,1 0 1,-1 0-1,0 0 0,-2 2 1,9 1 3734,8 1-2229,4-2-820,0-2 0,0 1 0,20-2 1,-14-1-955,26 4 0,1-1-2023,-37 0 847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19.2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71 5056,'-7'-7'1681,"7"7"-1648,0 0-1,0 0 0,0-1 0,0 1 1,0 0-1,0 0 0,-1 0 0,1-1 1,0 1-1,0 0 0,4-5 4668,-8 32-3739,0 1 1,2 1 0,2 53 0,1-36-521,-1 29-19,-5 184 899,4-230-1127,-6 46 402,6-70-476,-1 9 522,0-12-259,-2-9-51,0-4-257,2 0-1,-1 0 1,0-19-1,0 11 7,-5-73 74,3-109 1,5 196-163,0-17-55,1 0 0,1 1-1,1-1 1,1 1 0,1 0 0,1 0 0,0 0 0,2 1 0,0 0 0,2 0 0,0 1 0,1 1-1,19-26 1,-28 42 62,-1-1-1,1 1 0,0 0 1,0 0-1,0 0 0,0 1 1,1-1-1,-1 0 0,0 1 1,1 0-1,-1-1 0,1 1 1,-1 0-1,1 0 0,-1 0 0,1 1 1,0-1-1,0 1 0,-1-1 1,1 1-1,0 0 0,0 0 1,0 0-1,-1 0 0,1 1 1,0-1-1,0 1 0,-1 0 1,1-1-1,-1 1 0,1 1 1,0-1-1,-1 0 0,0 0 0,1 1 1,-1 0-1,0-1 0,3 4 1,-2-2 6,0-1 0,0 1 1,0 0-1,0 0 0,-1 1 1,0-1-1,0 0 0,0 1 1,0-1-1,0 1 0,0 0 1,-1 0-1,0 0 0,0 0 1,1 5-1,-2-3 27,0 1-1,0-1 1,0 1-1,-1 0 1,0-1 0,0 1-1,-1-1 1,-4 11-1,-1 3 54,3-6-75,0-1-1,-2 0 1,1-1-1,-10 15 1,-33 41 416,45-64-442,-1 0 1,0 0 0,-8 7-1,12-11 9,-2 2 2,1-1 0,0 0 0,0 1 0,0-1 0,0 1 0,0 0 1,0-1-1,1 1 0,-1 0 0,1 0 0,-1-1 0,1 1 0,-1 0 0,1 2 0,-2 27-78,2-27 73,1 7 62,0-1-1,0 1 0,1 0 0,0-1 0,7 18 0,24 48 239,-27-63-297,-5-10 43,1-1 1,-1 1 0,1 0-1,0-1 1,0 1 0,0-1-1,0 0 1,0 1-1,1-1 1,-1 0 0,1 0-1,-1-1 1,6 4 0,-3-3-3,0 0 0,-1-1 1,1 1-1,0-1 0,0 0 1,0-1-1,0 1 0,6-1 1,0 0-5,0-1 1,0 0 0,0-1-1,0-1 1,-1 1 0,1-2 0,12-5-1,-3-1-20,0-2 0,-1 0-1,-1-2 1,0 0 0,31-31-1,-42 38 16,0-1 0,0 0 0,-1 0-1,6-9 1,-10 14-30,0-1 0,0 1-1,-1-1 1,1 1 0,-1-1 0,0 1-1,0-1 1,0 0 0,0 1 0,-1-1-1,0 0 1,1 0 0,-2-7 0,1 10-1,0 1 0,0-1 0,-1 0 0,1 1 0,0-1 0,0 0 0,-1 1 0,1-1 0,0 0 0,-1 1 0,1-1 0,-1 1 0,1-1 0,-1 1 0,1-1 0,-1 1 0,1-1 0,-1 1 0,1-1 0,-1 1 0,0 0 0,1-1 0,-1 1 0,0 0 0,1 0 0,-1 0 0,0-1 0,1 1 0,-1 0 0,0 0 0,1 0 0,-1 0 0,0 0 0,0 0 0,1 0 0,-2 1 0,-2-1 6,1 1-1,0 0 1,-1 0-1,1 0 0,0 0 1,-6 3-1,-15 12-55,1 1 0,1 1-1,-24 24 1,32-29 84,-4 4 30,1 1-1,-25 32 0,36-42-67,1 1 0,-1-1 0,2 1 0,-1 1 1,1-1-1,0 1 0,1-1 0,0 1 0,-1 11 0,3-19 24,1-1 0,0 1 1,0 0-1,0 0 1,0 0-1,1 0 0,-1 0 1,0-1-1,1 1 1,-1 0-1,1 0 1,1 2-1,-2-3-2,1 0 1,-1-1-1,1 1 1,-1 0-1,1-1 0,-1 1 1,1 0-1,0-1 1,0 1-1,-1-1 1,1 1-1,0-1 0,0 1 1,-1-1-1,1 0 1,0 1-1,0-1 0,0 0 1,0 0-1,0 0 1,-1 0-1,1 0 1,0 1-1,0-1 0,0-1 1,0 1-1,1 0 1,8-2 46,0 0 1,-1-1 0,1 0-1,-1 0 1,0-1 0,0-1-1,0 1 1,0-1 0,-1-1-1,0 0 1,10-8 0,-9 5-72,0-1 1,0 0 0,-1 0-1,0 0 1,-1-1-1,-1 0 1,1 0 0,5-16-1,10-33-69,-21 69 51,0-1-1,0 0 0,0 1 1,1-1-1,1 0 0,5 14 1,0-4-9,18 30 1,-19-38 106,1 0 0,0-1 1,14 14-1,-21-22-52,1 0 0,-1 0 0,1 0 0,-1 0 0,1 0 1,-1 0-1,1 0 0,0 0 0,-1-1 0,1 1 0,0 0 0,0-1 0,0 0 0,-1 1 0,1-1 0,0 0 1,0 0-1,0 0 0,2 0 0,-1-1 22,0 0 1,1 0-1,-1 0 1,0 0-1,0-1 1,0 1-1,0-1 0,0 0 1,5-4-1,-1 0-7,0 0 0,0-1 0,-1-1 0,0 1 0,0-1 0,7-12 0,8-23-189,25-73-1,-44 113 158,-1-1 0,0 1 0,1 0 0,0-1 0,0 1 0,3-4 0,-5 7 0,0 0 0,0 0 0,0-1 0,0 1 0,0 0 0,0 0 0,0 0 0,0 0 0,0 0 0,0 0 0,0 0 0,1 0 0,-1 0 0,0 0 0,0 0 0,0 0 0,0 0 0,0 0 0,0 0 0,0 0 0,0 0 0,0 0 0,1 0 0,-1 0 0,0 0 0,0 0 0,0 0 0,0 0 0,0 0 0,0 0 0,0 0 0,0 0 0,0 0 0,1 0 0,-1 0 0,0 0 0,0 0 0,0 0 0,0 0 0,0 0 0,0 0 0,0 0 0,0 0 0,0 0 0,0 0 0,0 1 0,0-1 0,0 0 0,1 0 0,-1 0 0,0 0 0,0 0 0,0 0 0,0 0 0,0 0 0,0 0 0,0 0 0,0 1 0,0-1 0,0 0 0,0 0 0,0 0 0,0 0 0,0 0 0,1 9 0,-1-7 0,2 18 2,-1 1-1,-1 0 1,-1 0-1,-1-1 1,-1 1-1,-7 29 1,8-43 25,1 1-1,-2 15 1,0 7 128,3-29-146,0-1 0,-1 1 0,1-1 1,0 1-1,0-1 0,0 1 0,0-1 1,0 1-1,0-1 0,0 1 0,0-1 0,0 1 1,0-1-1,0 1 0,0-1 0,0 1 1,0-1-1,0 1 0,0-1 0,0 1 1,1-1-1,-1 1 0,0-1 0,0 1 1,1 0-1,0-1 1,-1-1-1,1 1 1,-1 0 0,1 0 0,0 0 0,-1-1 0,1 1-1,-1 0 1,1-1 0,-1 1 0,1 0 0,-1-1-1,1 1 1,-1-1 0,1 1 0,-1-1 0,1 0 0,20-27 90,22-61-93,-8 12-25,-30 65-1,2-3-141,-5 14 73,-2 10 23,-12 61 27,7-47 50,1 0-1,-1 35 0,5-55-15,0-1 1,0 1-1,0 0 1,0-1 0,1 1-1,-1 0 1,1-1 0,0 1-1,0 0 1,0-1 0,0 1-1,3 3 1,-3-4 7,0-1 0,0 0 0,1 0 0,-1 0 0,0 0 0,1 0 0,-1 0 0,0 0 0,1-1 0,-1 1 0,1 0 0,0-1 0,-1 1 0,1-1 0,-1 0 0,1 1 0,0-1 0,-1 0 0,1 0 1,-1 0-1,4 0 0,8-2 27,-1 0 1,0-1 0,0 0 0,0-1-1,-1 0 1,1-1 0,-1 0 0,11-7-1,-5 1-17,0 0 0,-1-1-1,0-1 1,16-17 0,-16 12-43,25-32 1,-36 43 30,0-1 0,0 0 0,-1 0-1,1-1 1,-2 1 0,0-1 0,4-12 0,-7 18-17,0 1-1,1 0 1,-1-1 0,0 1 0,0 0 0,-1-1 0,0-4 0,1 7 8,0-1 0,0 1 0,0 0 0,0-1 0,-1 1 0,1-1 0,0 1 0,0 0 0,0-1 0,-1 1 0,1-1 0,0 1 0,-1 0 0,1-1 0,0 1 0,-1 0 0,1 0 0,0-1 0,-1 1 0,1 0 0,-1 0 0,1-1 0,0 1 0,-1 0 0,1 0 0,-1 0 0,1 0 0,-1 0 0,1 0 0,0 0 0,-1 0 0,1 0 0,-1 0 0,1 0 0,-1 0 0,1 0 0,-1 0 0,1 0 0,0 0 0,-1 0 0,1 0 0,-1 1 0,1-1 0,-1 0 0,1 0 0,-1 1 0,-9 6-65,1 0 0,0 1 0,0 0 1,1 0-1,0 1 0,-14 18 0,-4 9 164,-42 70 1,66-101-108,0 0 0,0 1 1,0-1-1,0 0 0,1 1 1,0-1-1,0 1 0,0-1 1,1 8-1,0-11 26,0 0 0,0 1 0,0-1 0,1 0 0,-1 0 0,1 0 0,-1 0 0,1 0 0,0 0 0,0 0 0,0 0 0,0 0 0,0 0 0,0 0 0,0-1 0,1 1 0,-1 0-1,1-1 1,-1 1 0,1-1 0,0 0 0,0 1 0,-1-1 0,1 0 0,0 0 0,3 1 0,-3-2 16,0 1-1,0-1 1,0 0-1,0 0 0,0 0 1,1-1-1,-1 1 1,0 0-1,0-1 0,0 1 1,0-1-1,0 0 1,0 0-1,0 1 0,-1-1 1,1-1-1,0 1 1,0 0-1,-1 0 0,4-4 1,2-1-24,1-1 0,-1 0 0,7-11 0,0-3 21,-1 0 0,-1-1 0,-1-1 0,-1 0 0,7-24 0,-9 32-148,-50 256 12,-32 145 339,72-381-232,-4 19 50,-12 29 0,15-47 17,1 0 0,-1-1 0,0 1-1,0-1 1,-1 0 0,0 0 0,0 0 0,0 0-1,-1 0 1,-6 5 0,9-9-63,1 0 1,-1 0-1,0 0 0,0 0 1,0 0-1,0 0 1,0 0-1,0-1 0,0 1 1,0-1-1,0 1 1,-1-1-1,1 0 0,0 0 1,0 0-1,0 0 0,0 0 1,-3-1-1,1 0 7,1 0-1,0-1 0,-1 1 1,1-1-1,0 0 1,0 1-1,0-1 1,1-1-1,-1 1 0,-3-4 1,-1-1-21,1 0 0,1-1 1,-1 0-1,1 0 0,0 0 0,1-1 1,-5-13-1,4 5-30,0 0 1,1 1-1,2-2 1,-1 1 0,1-18-1,2 22 13,0-1-1,2 1 1,-1 0 0,1 0-1,1-1 1,0 2-1,7-16 1,-7 20 20,1 1 0,1-1 0,-1 1 0,1 0 0,1 1 0,-1-1 0,1 1 0,0 0 0,0 1 0,1-1 0,0 1 0,0 1 0,0-1 0,0 1 0,9-4 0,14-4-2,1 1 0,51-12 0,-53 16 95,-15 3-53,0-1 1,0-1 0,-1 0 0,1-1-1,-1 0 1,-1-1 0,1 0 0,-2-1 0,1-1-1,-1 0 1,13-15 0,-18 18-28,-1-1 1,0 0-1,-1-1 1,0 1-1,0-1 1,4-14-1,11-57-174,-14 54 242,-2 13-69,1-8 40,3-27 1,-6 43-69,-1 0 0,0-1 1,0 1-1,-1 0 1,1-1-1,-1 1 1,0 0-1,0 0 1,-1 0-1,-3-8 1,5 12 23,0 1 1,0-1 0,-1 1 0,1 0-1,0-1 1,0 1 0,0-1 0,-1 1-1,1-1 1,0 1 0,-1 0 0,1-1-1,0 1 1,-1 0 0,1-1 0,0 1 0,-1 0-1,1-1 1,-1 1 0,1 0 0,0 0-1,-1-1 1,1 1 0,-1 0 0,1 0-1,-1 0 1,1 0 0,-1 0 0,1 0-1,-1 0 1,1 0 0,-1 0 0,1 0-1,-1 0 1,1 0 0,-1 0 0,1 0 0,-1 0-1,1 0 1,-1 0 0,1 1 0,-1-1-1,1 0 1,0 0 0,-1 1 0,1-1-1,-1 0 1,1 1 0,0-1 0,-1 0-1,1 1 1,0-1 0,-1 1 0,1-1-1,0 0 1,-1 1 0,-2 4-14,0 0-1,0 0 1,-4 10 0,5-11 17,-5 13 37,1 1 0,0-1 0,2 1 0,0 1 1,0-1-1,2 0 0,0 1 0,2 0 1,0-1-1,0 1 0,5 24 0,-4-38 19,0 0 0,1 0 0,-1 0 0,1 0 0,0 0 0,0 0 0,1-1 0,-1 1 0,1-1 0,4 6 0,-5-8-89,-1 0 0,1-1-1,0 1 1,-1-1 0,1 0-1,0 0 1,0 0 0,0 0-1,0 0 1,0 0 0,0 0 0,0 0-1,0-1 1,0 1 0,0-1-1,1 0 1,-1 1 0,0-1 0,0 0-1,0 0 1,0 0 0,1-1-1,-1 1 1,0-1 0,0 1-1,0-1 1,3-1 0,1-1-1043,0 0-1,0-1 1,-1 0-1,1 0 1,-1-1 0,0 1-1,0-1 1,-1 0 0,1-1-1,4-6 1,9-15-4498</inkml:trace>
</inkml:ink>
</file>

<file path=ppt/ink/ink1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2.6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132 78 8384,'0'0'194,"-1"0"0,1 0 1,-1 0-1,1 0 0,0-1 0,-1 1 1,1 0-1,-1 0 0,1 0 0,0 0 1,-1 0-1,1 0 0,-1 0 0,1 1 1,0-1-1,-1 0 0,1 0 0,0 0 1,-1 0-1,1 0 0,-1 1 0,1-1 1,0 0-1,-1 0 0,1 0 0,0 1 1,0-1-1,-1 0 0,1 1 0,0-1 1,-1 0-1,1 1 0,0-1 0,0 0 1,0 1-1,0-1 0,-1 1 0,-7 18 790,6-15-240,1-1-603,-18 41 1714,-13 50 0,28-81-1762,1 0 1,0 0-1,1 1 1,1-1 0,0 1-1,1-1 1,0 1-1,4 24 1,-2-30-80,1-1 1,0 0-1,0-1 0,0 1 0,1 0 1,0-1-1,0 0 0,1 0 0,0 0 1,0-1-1,0 1 0,0-1 0,1 0 1,0-1-1,0 1 0,7 3 0,-8-5 47,1 0-1,-1-1 1,1 0 0,-1 0-1,1 0 1,0 0-1,0-1 1,0 0-1,8 0 1,-10-1-8,0 0 0,0 0 0,0-1 0,1 1 0,-1-1 0,0 0 0,0 0 0,0-1 0,0 1 0,0-1 0,-1 0 0,1 0 0,-1 0 0,5-4 0,-3 2 4,0-1 0,0 0 0,0-1 1,-1 1-1,0-1 0,0 0 1,6-12-1,-1 0 90,8-29 0,-8 17-8,-1 0 1,-2-1-1,0 1 1,-2-1-1,-1-47 1,-3 64-110,0 1 0,-1 0-1,-1 0 1,-4-18 0,5 28-70,0-1 0,-1 1 0,1 0 1,-1 0-1,1-1 0,-1 1 0,0 1 0,0-1 0,0 0 0,-1 0 0,1 1 0,0-1 0,-1 1 0,0 0 0,0-1 0,0 1 0,1 1 0,-2-1 1,1 0-1,0 1 0,0 0 0,-1-1 0,1 1 0,0 0 0,-1 1 0,1-1 0,-1 1 0,1-1 0,-1 1 0,1 0 0,-1 1 0,1-1 1,-1 0-1,1 1 0,-1 0 0,1 0 0,0 0 0,-7 3 0,-3 2-285,0 1 0,0 0-1,1 1 1,0 0 0,0 1 0,1 0 0,0 1-1,1 1 1,0-1 0,0 2 0,-7 12 0,4-5-1219,1 0 0,-11 27 1,12-19-2617,-11 37 0,11-18 203</inkml:trace>
</inkml:ink>
</file>

<file path=ppt/ink/ink1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3.7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61 3136,'-3'-8'13941,"11"2"-11328,1 6-2432,1-2 0,-1 1-1,0-1 1,14-6 0,21-3 46,108-11 461,-102 22-163,-24 0-229,-26 0-131</inkml:trace>
</inkml:ink>
</file>

<file path=ppt/ink/ink1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4.20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52 4640,'-8'-3'7232,"22"3"-3099,87 1 1795,134 7-4640,-203-6-1417,-15 0-279,0-1-1,0-1 1,1-1-1,30-4 1,-42 3-801,0 0 0,0 0-1,0-1 1,0 0 0,0 0 0,-1 0 0,1-1 0,-1 1-1,0-1 1,6-6 0,7-7-2252</inkml:trace>
</inkml:ink>
</file>

<file path=ppt/ink/ink1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5.7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41 96 4480,'0'0'36,"0"0"0,0 0 0,0 0 0,1 0 0,-1 0 0,0 0 0,0 0 1,0 0-1,0 0 0,0 1 0,0-1 0,1 0 0,-1 0 0,0 0 0,0 0 0,0 0 0,0 0 0,0 1 0,0-1 1,0 0-1,0 0 0,0 0 0,0 0 0,0 0 0,1 1 0,-1-1 0,0 0 0,0 0 0,0 0 0,0 0 0,0 1 1,0-1-1,0 0 0,-1 0 0,1 0 0,0 0 0,0 1 0,0-1 0,0 0 0,0 0 0,0 0 0,0 0 0,0 0 1,0 1-1,0-1 0,0 0 0,0 0 0,-1 0 0,1 0 0,0 0 0,0 0 0,0 0 0,0 1 0,0-1 0,-1 0 1,1 0-1,0 0 0,0 0 0,0 0 0,0 0 0,0 0 0,-1 0 0,1 0 0,0 0 0,0 0 0,0 0 0,0 0 1,-1 0-1,1 0 0,-2 0 78,3 2 464,-1 0 1,1 0-1,0 0 1,0-1-1,0 1 0,-1 0 1,3 2-1,-2-3-48,4 7 3523,-4-7-2970,0 0-949,1 0 1,-1-1-1,0 1 1,0 0-1,1-1 1,-1 1-1,1-1 1,-1 0-1,0 1 1,1-1-1,-1 0 1,1 0 0,-1 0-1,1 0 1,-1 0-1,0 0 1,1 0-1,-1 0 1,1-1-1,-1 1 1,1 0-1,-1-1 1,0 0-1,1 1 1,-1-1-1,2-1 1,3-2 132,0 0 1,0-1 0,0 0 0,6-6-1,-8 6-155,0 0-1,-1 0 1,1 0-1,-1 0 1,0-1-1,4-11 1,7-28 736,-12 38-770,-6 21-19,1 1 0,1 0 0,-2 25 0,-1 14 126,-11 101 42,9-69-155,-3 63 96,-5 46 43,11-124-49,4-47 151,-6 36 1,4-44-207,2-14-70,-1 1-1,1 0 1,-1-1 0,1 1 0,-1 0-1,0-1 1,0 1 0,0-1 0,-1 3 0,0-2-28,0 0 1,0-1 0,0 1 0,0-1-1,0 1 1,0-1 0,-1 0 0,1 0 0,-1 0-1,0 0 1,0-1 0,1 1 0,-1-1-1,0 0 1,0 1 0,0-1 0,-6 1 0,-25-2-10,37-2 27,0-1 0,0 1 0,0 1 0,0-1 0,0 0 0,0 1 1,1 0-1,-1-1 0,0 1 0,7-1 0,39-4 242,-48 6-260,34-2-543,39-5 934,-50 2-3970,-1-1-3761</inkml:trace>
</inkml:ink>
</file>

<file path=ppt/ink/ink1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1.3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 12 2976,'-5'-11'8437,"5"12"-7520,8 21 1345,-3 0-1437,0 1 0,2 32 1,-1 50 274,-6-104-1093,2 248 1788,-22-2-619,19-233-579,1-14-597,0 0-1,0 0 0,1 0 1,-1 0-1,0 0 0,0 0 1,0 0-1,0 0 0,1 0 1,-1 0-1,0 0 0,0 0 1,0 0-1,0 0 0,0 0 1,1 0-1,-1 0 0,0 0 1,0 0-1,0-1 0,0 1 1,0 0-1,1 0 0,-1 0 1,0 0-1,0 0 0,0 0 1,0-1-1,0 1 0,0 0 1,0 0-1,0 0 0,0 0 1,0-1-1,0 1 0,0 0 1,0 0-1,14-27-594,-13 23 570,7-10-106,0 0 0,0 1-1,18-22 1,0 1 11,-22 29 80,0-1-18,0 0 0,0 0 1,1 0-1,0 1 0,0-1 0,0 1 0,1 0 1,6-3-1,-12 7 73,1 1-1,0-1 1,0 1 0,0-1 0,0 1 0,0 0 0,0-1 0,0 1 0,0 0-1,-1 0 1,1 0 0,0 0 0,0 0 0,0 0 0,0 0 0,0 0 0,0 0-1,0 0 1,0 1 0,0-1 0,0 0 0,0 1 0,0-1 0,1 1-1,-1 1 21,1-1-1,-1 0 0,0 0 0,0 1 1,0-1-1,0 1 0,0-1 0,-1 1 0,1 0 1,0-1-1,-1 1 0,2 2 0,-1 7 196,1-1 0,-1 0 0,0 17 0,-1-26-217,-1 30 296,0-17-222,1 1 1,0-1 0,1 0-1,3 19 1,-4-32-93,1 0 0,-1 0 0,0 0 0,0 0 0,0 0 0,1 0 0,-1-1 1,0 1-1,1 0 0,-1 0 0,1 0 0,-1 0 0,1 0 0,0 0 0,-1-1 0,1 1 0,0 0 1,0-1-1,-1 1 0,1 0 0,0-1 0,0 1 0,0-1 0,0 1 0,0-1 0,0 0 1,0 1-1,-1-1 0,1 0 0,0 1 0,0-1 0,0 0 0,0 0 0,1 0 0,0 0 0,3-1 10,-1-1 0,0 1 0,0-1 0,0 1 0,0-1 0,6-5 0,-2 3-7,149-75-48,-55 30 180,50-35 355,-151 83-426,0 1 0,0-1 0,0 0 0,0 1 0,0-1-1,0 0 1,0 0 0,0 0 0,-1 0 0,1 0 0,1-2 0,-2 3-54,0 0 1,0 0 0,0 0-1,0 0 1,0 0-1,0 0 1,0 0 0,0-1-1,0 1 1,0 0-1,0 0 1,0 0 0,0 0-1,0 0 1,0 0-1,0 0 1,0 0 0,0 0-1,0 0 1,0-1-1,0 1 1,0 0 0,-1 0-1,1 0 1,0 0-1,0 0 1,0 0 0,0 0-1,0 0 1,0 0-1,0 0 1,0 0 0,0 0-1,0 0 1,0 0-1,0 0 1,-1 0 0,1 0-1,0 0 1,0 0-1,0 0 1,0 0 0,0 0-1,0 0 1,0 0-1,0 0 1,-1 0-1,-9 3 124,-29 14 8,2 2 1,0 1-1,-41 31 0,58-36-133,-21 19-1,34-27-26,0-1-1,1 1 0,0 0 0,0 1 0,1 0 0,-7 11 0,12-19 23,0 1-1,0-1 0,-1 1 0,1 0 1,0-1-1,0 1 0,0-1 1,0 1-1,0-1 0,0 1 1,0 0-1,0-1 0,0 1 1,0-1-1,0 1 0,0 0 0,0-1 1,0 1-1,1-1 0,-1 2 1,1-2 4,-1 0 1,0 0-1,0 1 1,1-1-1,-1 0 0,0 0 1,1 0-1,-1 1 1,0-1-1,0 0 1,1 0-1,-1 0 1,1 0-1,-1 0 0,0 1 1,1-1-1,-1 0 1,0 0-1,1 0 1,-1 0-1,0 0 1,1 0-1,-1 0 1,1 0-1,-1-1 0,0 1 1,1 0-1,-1 0 1,0 0-1,1 0 1,-1 0-1,0-1 1,1 1-1,-1 0 1,10-6 35,-1 0 1,-1-1-1,9-8 1,15-10-44,-18 14-70,-5 4 23,0 1 0,0-1 0,19-8 1,-26 14 26,0 0 0,0 0 1,1 0-1,-1 1 1,0-1-1,1 1 1,-1-1-1,0 1 1,1 0-1,-1 0 1,0 0-1,1 0 1,-1 0-1,1 1 0,-1-1 1,0 1-1,1 0 1,-1-1-1,0 1 1,0 0-1,0 0 1,1 0-1,2 3 1,9 8 35,-1 1 0,0 1 1,11 15-1,19 21 163,-41-48-136,1 0 1,-1 0 0,1 0 0,0 0-1,-1 0 1,1 0 0,0-1 0,0 1 0,0-1-1,5 2 1,-6-3-10,0 0 0,0 1 0,0-1 0,0 0-1,0 0 1,-1 0 0,1 0 0,0-1 0,0 1 0,0 0 0,0-1-1,-1 0 1,1 1 0,0-1 0,-1 0 0,1 0 0,0 0 0,-1 0-1,2-1 1,5-5 53,0 0-1,0-1 1,-1 0-1,0 0 1,-1 0-1,9-16 1,25-60 5,-4 8-108,-27 67-214,-9 8 229,1 1 1,-1 0 0,0 0 0,1 0 0,-1 0-1,0 0 1,1 0 0,-1 0 0,0 0 0,0 0-1,1 0 1,-1 0 0,0 0 0,1 0 0,-1 0 0,0 0-1,1 0 1,-1 1 0,0-1 0,0 0 0,1 0-1,-1 0 1,0 0 0,1 1 0,0 0 8,0 0 0,-1 0 0,1 0 0,0 1-1,0-1 1,-1 0 0,1 0 0,-1 1 0,1-1 0,-1 0 0,0 1 0,0-1 0,1 1 0,-1-1 0,0 0 0,0 3 0,-2 38 270,-8 47 1,1-47-71,8-39-173,0 0 1,0-1 0,0 0-1,0 1 1,0-1-1,0 0 1,-1 1-1,1-1 1,-1 0-1,0 0 1,1 0-1,-1 0 1,-2 1-1,3-2-29,1-1 0,0 0-1,-1 0 1,1 0 0,-1 1-1,1-1 1,0 0 0,-1 0 0,1 0-1,-1 0 1,1 0 0,-1 0-1,1 0 1,-1 0 0,1 0-1,-1 0 1,1 0 0,0 0 0,-1 0-1,1 0 1,-1 0 0,1 0-1,-1-1 1,1 1 0,0 0-1,-1 0 1,1-1 0,-1 1 0,-9-15 0,8 11-10,0 0 0,1 0 1,0 0-1,0 0 0,-1-8 1,2 11-4,0-1 0,0 1 1,0-1-1,1 1 1,-1 0-1,0-1 0,1 1 1,-1-1-1,1 1 1,0 0-1,-1-1 0,1 1 1,0 0-1,0 0 1,0 0-1,0-1 0,0 1 1,1-1-1,0 0-6,1 1 1,-1-1-1,1 0 0,0 1 0,0-1 0,0 1 1,-1 0-1,5-1 0,3 0-2,0 0 0,0 0 0,1 2 0,11-1 0,-1 1-821,0 2 0,22 3 0,-27-2-1580,0 1 1,0 1 0,18 7 0,0 4-1005</inkml:trace>
</inkml:ink>
</file>

<file path=ppt/ink/ink1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2.0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350 7 5152,'-8'-6'3752,"3"11"39,-2 5-2033,-12 8 39,-1 0-1,-25 17 1,16-12-857,14-11-697,0 1 0,1 1-1,1 1 1,0 0 0,1 0-1,0 1 1,1 1 0,1 0-1,-14 33 1,8-11-121,2 0 0,2 1 0,2 0 0,1 1 0,2 0 0,2 0 0,1 1 1,4 65-1,1-95-115,1 0 1,0 0-1,1 0 1,0-1 0,1 1-1,0-1 1,1 0-1,0 0 1,1 0 0,0-1-1,1 0 1,0 0-1,16 17 1,-16-20-221,1 0 1,0-1-1,0 0 0,0 0 1,1-1-1,0 0 0,11 5 1,-12-7-426,1 0 1,0 0-1,0-1 0,0 0 1,0-1-1,0 0 1,0 0-1,14-2 0,14-4-4204,-1 1 1541</inkml:trace>
</inkml:ink>
</file>

<file path=ppt/ink/ink1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2.75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30 21 6304,'-9'-9'2331,"7"9"-1456,1-1 1,-1 1 0,1-1-1,-1 1 1,1 0 0,-1-1-1,0 1 1,1 0 0,-6 1 3482,13 3-2417,-3-4-1853,-1 1-1,1-1 1,0 1-1,-1-1 1,1 0-1,0 0 1,-1 0-1,4-1 1,5 0 138,7 0 41,30-5 0,-35 3-275,0 1 1,-1 1-1,1 0 0,21 2 1,-5 0-129,-23-1-4055</inkml:trace>
</inkml:ink>
</file>

<file path=ppt/ink/ink1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3.2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2 5888,'-3'-1'7012,"2"5"-3232,3 16-1862,0-2-863,-10 190 2152,7-189-3017,-11 152 903,-2 46-394,13-193-769,1 70-132,1-50-2966,-1-38-656,3-2 1158</inkml:trace>
</inkml:ink>
</file>

<file path=ppt/ink/ink1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4.1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29 5824,'-10'-25'3120,"11"22"-1386,4 3 72,8 2-312,-10-2-1297,0 1 0,1-1 0,-1 1-1,0 0 1,1 0 0,-1 0 0,0 1 0,0-1-1,0 1 1,0 0 0,0 0 0,0 0 0,-1 0-1,1 0 1,3 4 0,5 5 457,18 26-1,-22-28-250,1 4-152,0 0 0,0 0 1,-1 1-1,-1 0 0,7 22 0,14 74 583,-16-48-370,-3 2 0,-3-1 0,-2 1 0,-10 96 0,-45 252 389,24-286-4303,20-111-150,2-6 1115</inkml:trace>
</inkml:ink>
</file>

<file path=ppt/ink/ink1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8.44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0 357 1984,'1'12'13739,"-1"-12"-13569,16-5 517,-1-1 1,0 0 0,21-13-1,-24 13-461,20-14 177,0 0 1,49-42-1,-70 52-323,-1-1 0,0 0 0,0 0 0,-1-1 0,0 0 0,-1 0 0,0-1 0,-2 0 0,1-1 0,-1 0 0,6-22 0,-11 32-33,-1 0-1,0 0 1,1 0 0,-1 0-1,-1 0 1,1 0-1,0 0 1,-1 0-1,0 0 1,-2-7-1,3 11-48,-1 0 0,1-1 0,0 1 0,0 0 0,0-1 0,0 1 0,0 0 0,-1 0 0,1-1 0,0 1 0,0 0 0,-1 0 0,1 0 0,0 0 0,0-1 0,-1 1 0,1 0 0,0 0 0,0 0 0,-1 0 0,1 0 0,0 0 0,-1-1 0,1 1 0,0 0 0,-1 0 0,1 0 0,0 0 0,0 0 0,-1 0 0,1 0 0,0 0 0,-1 1-1,1-1 1,0 0 0,-1 0 0,1 0 0,0 0 0,-1 1 0,-10 6-109,-6 6 154,1 1 0,0 1-1,1 1 1,1 0 0,1 1-1,0 0 1,1 1 0,1 0-1,-10 24 1,19-38-16,1 0 1,-1 0-1,1 0 0,0 0 1,1 0-1,-1 0 0,1 1 1,-1-1-1,1 0 0,0 0 1,1 0-1,-1 1 0,1-1 1,0 0-1,0 0 0,0 0 1,1 0-1,1 4 0,-1-5 6,-1 0-1,1-1 1,0 1-1,0-1 1,1 1 0,-1-1-1,0 1 1,1-1-1,-1 0 1,1 0 0,0-1-1,0 1 1,-1 0-1,1-1 1,0 0 0,0 1-1,1-1 1,-1 0-1,0-1 1,0 1 0,0-1-1,1 1 1,5-1-1,3 0-83,0-1 0,0 0 0,14-4 0,-19 4-897,-1-1 1,1-1-1,11-5 1,-5 4-643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20.8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19 229 7712,'1'2'2506,"1"3"-2007,-1-1-1,0 1 0,0 0 0,0 0 0,-1 0 1,1-1-1,-1 7 0,-4 40 2797,1-22-2384,-11 439 3286,9-343-3573,5-124-569,0 1-1,0-1 0,0 1 0,0 0 1,1-1-1,-1 1 0,0-1 1,1 1-1,-1-1 0,2 3 1,-1-4-19,0-1 0,0 1 0,0-1 1,0 1-1,0-1 0,0 1 0,0-1 1,0 0-1,0 1 0,0-1 1,-1 0-1,1 0 0,0 0 0,1-1 1,-1-1-14,0 0 1,0 0-1,0 0 1,-1 0-1,1-1 1,-1 1-1,1 0 1,-1 0 0,0 0-1,0 0 1,-1-6-1,0-5-7,-4-174 176,6 128-242,12-90 0,-8 119 32,1 1-1,2 0 1,1 1 0,24-55-1,-19 57-9,0 0 1,3 2-1,0-1 0,1 2 0,1 1 0,2 0 0,0 1 0,41-31 1,-53 46 29,0 1 1,0 0 0,1 1 0,0 0 0,20-8 0,-26 12-3,0 0 1,0 0-1,0 0 1,0 1-1,0 0 1,0-1-1,0 1 1,0 0-1,0 1 1,0-1-1,0 1 1,0 0-1,-1 0 1,1 0-1,0 0 1,0 1-1,-1 0 1,8 3-1,-5 0 17,0 0 0,0 1 0,-1-1-1,1 1 1,-1 1 0,-1-1 0,1 0-1,-1 1 1,0 0 0,0 0 0,2 9 0,0-2 23,-2 0 0,0 0 0,0 0 0,-2 1 1,2 17-1,-4-24-39,1 1 0,-2-1 0,1 1 0,-1-1 0,-1 0 0,0 1 0,0-1 0,0 0 0,-1 0 0,0-1 0,-7 14 0,4-12 18,-1 0 0,1 0-1,-1 0 1,-1-1 0,0 1 0,0-2-1,-1 1 1,-10 6 0,6-6 3,0 0 0,-1 0 0,1-2 1,-2 1-1,1-2 0,-1 0 0,1-1 0,-1 0 0,-1-1 1,1-1-1,0-1 0,-31 0 0,43-1-23,0 0-1,0 0 0,0-1 1,0 1-1,0-1 0,0 0 1,0 1-1,0-2 0,0 1 1,0 0-1,0 0 0,1-1 1,-1 0-1,1 1 0,-5-4 1,7 4-143,1 3 58,10 15 243,0 2-1,10 25 0,7 14 389,48 65-8,-62-104-461,0 0 0,2-2 0,0 0 0,22 19 0,-34-32-224,1-1 0,0 0 0,0 0 0,7 3 0,-9-5-595,-1 0 1,1 0 0,-1-1 0,1 1-1,-1-1 1,6 1 0,-8-1 550,0 0 0,0 0-1,1 0 1,-1 0 0,0 0 0,0 0 0,1 0-1,-1 0 1,0-1 0,0 1 0,1 0 0,1-5-4421,-2 5 4421,0-1 0,0 1-1,0 0 1,0 0 0,0-1 0,0 1 0,0 0-1,0 0 1,0-1 0,0 1 0,-1 0 0,1-1-193,-8-16-3505,6 13 3321,-15-28-3676</inkml:trace>
</inkml:ink>
</file>

<file path=ppt/ink/ink1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39.81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18 2400,'-3'-5'17173,"17"5"-16240,83-7-392,-66 4-476,0 1 0,33 2 0,67 4 191,-125-2-500,-6-2 209,0 0 0,0-1 0,0 1 0,0 0 0,0 0 0,0 0 0,0 0 0,0 0 0,0 0 0,0 0 0,0 0 1,0 0-1,0 0 0,0 0 0,0-1 0,0 1 0,0 0 0,0 0 0,0 0 0,0 0 0,0 0 0,0 0 0,0 0 0,0 0 0,0 0 0,0 0 1,0 0-1,0-1 0,0 1 0,0 0 0,0 0 0,0 0 0,1 0 0,-1 0 0,0 0 0,0 0 0,0 0 0,0 0 0,0 0 0,0 0 1,0 0-1,0 0 0,0 0 0,0 0 0,0 0 0,0 0 0,1 0 0,-1 0 0,0 0 0,0 0 0,0 0 0,0 0 0,0 0 0,0 0 0,0 0 1,0 0-1,0 0 0,0 0 0,1 0 0,-1 0 0,0 0 0,0 0 0,0 0 0,-22 2-15788,12 5 13908</inkml:trace>
</inkml:ink>
</file>

<file path=ppt/ink/ink1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40.45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15 3328,'0'0'14885,"8"-1"-14048,23-4-426,-1 1-1,1 1 1,0 2 0,36 3-1,-7-2-372,-39 0 108,35 3 1,-34-2-40,-20-1 117</inkml:trace>
</inkml:ink>
</file>

<file path=ppt/ink/ink1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41.36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68 3808,'-10'-9'13007,"10"8"-12852,1 0-1,-1 0 1,0 0-1,1 0 1,0 0-1,-1 0 0,1 0 1,-1 0-1,1 0 1,0 0-1,0 0 1,0 0-1,0 1 0,0-2 1,26-16 382,-21 13-480,1 2 0,0-1 0,1 1 0,-1 0 0,0 1 1,14-4-1,-18 6-15,0 0 0,0 0 0,-1 1 0,1-1 1,0 1-1,0-1 0,-1 1 0,1 0 0,0 0 1,-1 0-1,1 0 0,-1 0 0,1 1 0,-1-1 0,0 1 1,1-1-1,-1 1 0,0 0 0,3 3 0,-3-2-10,0-1 0,0 1 0,0 0 0,-1-1 0,1 1 0,0 0 0,-1 0 0,0 0 0,0 0 0,0 0 0,0 0 0,-1 1 0,1-1 0,-1 0 0,1 0-1,-1 0 1,-1 4 0,0 3 57,-1 1 0,-1-1 0,0 0 0,0-1 0,-1 1 0,0-1 0,-1 1 0,-9 12 0,-6 7 202,-30 32 0,27-35 31,-20 32 0,33-46-386,10-12 65,0 1 0,-1-1 0,1 0 0,0 0 0,-1 0 0,1 1 1,0-1-1,0 0 0,-1 1 0,1-1 0,0 0 0,0 1 0,0-1 0,0 0 1,-1 1-1,1-1 0,0 0 0,0 1 0,0-1 0,0 0 0,0 1 0,0-1 1,0 0-1,0 1 0,17-1 174,64-7-28,126 5 1,-101 3-3510,-96-1 1719</inkml:trace>
</inkml:ink>
</file>

<file path=ppt/ink/ink1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42.6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 54 2720,'-10'4'17770,"25"-1"-16863,22-5-535,70-13 0,-62 7-215,27-6-50,33-5-178,-91 18 92,1 0-1,-1 0 1,0 2 0,1 0-1,17 3 1,-23-2 53,1 1-1,-1 0 1,0 1-1,18 8 1,-25-10 1011</inkml:trace>
</inkml:ink>
</file>

<file path=ppt/ink/ink1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43.23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83 3072,'-18'-8'6528,"18"-3"725,5 14-2971,23-4-3978,39-4 262,39-4-38,127-23 21,-80 16-288,-139 15-220,23-1 284,-35 2-389,0 0 0,0 0 1,0 0-1,0 1 0,0-1 0,0 1 0,0 0 0,0-1 0,0 1 1,0 0-1,0 0 0,0 0 0,0 0 0,2 2 0,-4-2-244,0 0-1,1-1 0,-1 1 1,0 0-1,1-1 0,-1 1 1,0 0-1,0 0 0,0-1 0,1 1 1,-1 0-1,0 0 0,0-1 1,0 1-1,0 0 0,-1 0 1,2 10-5447,3 0 2326</inkml:trace>
</inkml:ink>
</file>

<file path=ppt/ink/ink1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44.37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70 212 2912,'-2'0'19034,"9"-2"-21530,-2-1 2619,0 0 0,0 0 0,0 0 0,0-1 0,-1 1 0,0-1 0,0-1 1,0 1-1,0 0 0,-1-1 0,4-5 0,11-13 165,-14 18-254,4-3 128,0-2-1,0 1 1,-1-1-1,-1 0 1,9-18-1,-11 19-102,11-26 446,-9 24-341,-6 11-166,0 0 0,0 0 1,0 0-1,0 0 0,0 0 0,0 0 0,0 0 0,0 0 0,0 0 0,0 1 1,0-1-1,0 0 0,0 0 0,0 0 0,0 0 0,0 0 0,0 0 0,1 0 1,-1 0-1,0 0 0,0 0 0,0 0 0,0 0 0,0 0 0,0 0 1,0 0-1,0 0 0,0 0 0,0 0 0,0 0 0,0 0 0,0 0 0,0 0 1,0-1-1,0 1 0,0 0 0,1 0 0,-1 0 0,0 0 0,0 0 0,0 0 1,0 0-1,0 0 0,0 0 0,0 0 0,0 0 0,0 0 0,0 0 0,0 0 1,-1 18 85,-1 0 0,-5 23 0,-3 18 5,-9 278 838,9-114-750,8-175-153,2-25-25,-1 0 0,-6 31 0,6-50 65,1 0 0,0 0 0,0 1 0,0-1 0,1 5 0,0 11 96,-3-18-138,0 0-1,0 0 0,-1 0 1,1 0-1,0-1 0,-1 1 1,1-1-1,-1 1 0,-4 1 1,4-3-2,1 0 1,0 0 0,0 0-1,0 0 1,0-1 0,0 1 0,0-1-1,-4 0 1,-9-2 59,-3 2-118,0-1-1,0 0 0,-24-7 1,37 8 22,0 0 46,6-1-7,5 2-31,-1-1-1,1 1 1,0 0 0,9 2-1,-7-1 30,132 18 687,-93-12-643,-19-3-102,-12-3-569,-1 2-1,20 5 1</inkml:trace>
</inkml:ink>
</file>

<file path=ppt/ink/ink1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46.5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188 67 2080,'0'-5'545,"0"3"-494,0 0 0,-1 1 1,1-1-1,0 0 0,0 0 1,1 1-1,-1-1 0,0 0 1,1 0-1,0-1 0,4-1 12,-4 4 6,0-1 1,0 0-1,1 0 1,-1 1-1,-1-1 1,1 0-1,0 0 0,0 0 1,0 0-1,1-1 1,-1 1 76,-1 0 1,1 0-1,0 0 0,0 0 1,0 1-1,0-1 0,0 0 0,0 1 1,0-1-1,1 1 0,-1-1 1,1 1-1,9-7 2000,-10 7-1863,-1 0-1,0-1 1,0 0 0,1 1 0,-1-1-1,0 1 1,0-1 0,0 1 0,0-1-1,0 1 1,0-1 0,0 1 0,0-1-1,-2-3 3059,-1 12-3003,-31 122 2006,16-66-1600,6-19-360,-64 217 1541,21-73-1184,48-165-416,7-23-339,0-1 0,-1 1-1,1 0 1,0-1 0,0 1 0,0-1-1,-1 1 1,1 0 0,0-1-1,-1 1 1,1-1 0,0 1 0,-1 0-1,1-1 1,-1 1 0,1-1-1,-1 0 1,1 1 0,-1-1 0,1 1-1,-2-1 1,2 0-33,-13-10-3208,12 10 3064,1 0 0,0 0 0,0-1 0,-1 1 0,1 0 1,0 0-1,0-1 0,-1 1 0,1 0 0,0 0 0,0-1 0,0 1 0,-1 0 0,1-1 0,0 1 0,0 0 0,0-1 0,0 1 0,0 0 0,0-1 0,0 1 0,0 0 0,0-1 0,0 1 0,0-1 0,0 1 0,0 0 0,0-1 0,0 1 0,0 0 0,0-1 0,0 1 1,0 0-1,1-1 0,-1 1 0,0 0 0,0 0 0,0-1 0,1 1 0,-1 0 0,0-1 0,0 1 0,1 0 0,-1 0 0,0 0 0,1-1 0,8-4-5062</inkml:trace>
</inkml:ink>
</file>

<file path=ppt/ink/ink1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47.3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15 753 4576,'-1'0'112,"1"0"0,-1-1 0,1 1 0,-1 0 0,0 0 0,1-1 0,-1 1 0,1 0 0,-1 0 0,1 0 0,-1 0 0,0 0 0,1 0 0,-1 0 0,1 0 1,-1 0-1,0 0 0,1 0 0,-1 0 0,1 0 0,-1 1 0,0-1 0,10-6 4377,-4 2-4151,-2 0 0,1-1 0,0 1 1,-1-1-1,0 1 0,0-1 0,3-7 0,3-3 259,12-26 450,21-57 1,-19 42-765,137-375 1605,-157 422-1919,-1-1 0,0 1 0,0-1 0,0-9 0,-3 15-86,0 5 16,-3 11 63,-4 50 545,-12 151 5,-1 8-155,-25 56 369,27-188-156,-33 89 1,50-172-516,0 0 1,0 0-1,-1-1 1,0 1-1,0-1 1,0 0-1,-1 0 1,1 0-1,-8 7 1,11-12-35,-1 1 1,1-1 0,-1 1 0,0 0-1,1-1 1,-1 0 0,0 1-1,0-1 1,1 1 0,-1-1 0,0 0-1,0 0 1,0 1 0,1-1-1,-1 0 1,0 0 0,0 0 0,0 0-1,0 0 1,1 0 0,-1 0-1,0 0 1,0 0 0,0 0-1,0-1 1,-1 1 0,1-1 1,-1-1 1,1 1 0,-1 0-1,1 0 1,0 0-1,-1-1 1,1 1-1,0-1 1,0 1 0,0-1-1,-1-2 1,-2-5 12,0 0 0,1 0 0,-4-17 0,4 13-64,0-1-1,2 1 1,-1 0 0,2-1-1,0 1 1,0-1 0,2 1-1,4-23 1,-4 28 19,0 1 1,0 0-1,1-1 1,0 1-1,1 0 1,0 1-1,0-1 1,0 1-1,1-1 1,-1 1-1,2 1 1,-1-1-1,0 1 1,1 0-1,0 0 0,12-7 1,11-3-41,0 2 1,0 1-1,1 1 1,1 1-1,0 2 1,0 1-1,0 2 1,1 1-1,42 0 1,-72 4-78,12 0-1251,1 0 1,14 3 0,-2 4-3233,0 3 1660</inkml:trace>
</inkml:ink>
</file>

<file path=ppt/ink/ink1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49.02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5 912 4640,'-5'-2'2204,"14"0"-291,23-10 141,-1-1-1,46-26 0,-62 30-1871,-1-1 0,0-1 0,0 0 0,-1 0 1,-1-1-1,22-26 0,-11 3 62,-1-1 0,26-60 0,-24 47-187,78-213 1094,-93 236-1049,-3 6 128,6-30 1,-8 27-127,-1 13-605,-5 20 323,-5 26 334,6-34-129,-22 140 552,-8 204 0,31-341-574,-2 25 163,1 1 1,2-1 0,1 0-1,7 37 1,-9-66-132,0 0 1,1 1 0,-1-1 0,1 0-1,-1 0 1,1 1 0,0-1 0,-1 0-1,1 0 1,0 0 0,0 0 0,0 0-1,0 0 1,0 0 0,0 0 0,0 0-1,2 1 1,-2-2-5,-1 1-1,1-1 1,0 0-1,0 0 1,0 1-1,0-1 0,0 0 1,0 0-1,0 0 1,-1 0-1,1 0 1,0 0-1,0-1 1,0 1-1,0 0 1,0 0-1,0-1 1,0 1-1,-1 0 1,1-1-1,0 1 1,0-1-1,0 1 1,-1-1-1,1 1 1,0-1-1,-1 0 0,2 0 1,4-7 20,0 0 1,-1 0-1,0-1 1,-1 0-1,1 0 1,-2 0-1,5-13 1,-5 14-39,32-100 100,7-15-22,29-45-103,10-25 73,-68 150-63,14-73 0,-26 112-27,-1 0-1,1 1 1,-1-1 0,0 1-1,0-1 1,0 0 0,-1-6-1,1 10 26,0 0-1,0 0 0,0 0 1,0 0-1,0 0 1,0 0-1,-1 0 0,1 0 1,0 0-1,0-1 0,0 1 1,0 0-1,0 0 0,0 0 1,0 0-1,0 0 1,0 0-1,0 0 0,0 0 1,0 0-1,-1 0 0,1 0 1,0 0-1,0 0 1,0 0-1,0 0 0,0 0 1,0 0-1,0 0 0,0 0 1,-1 0-1,1 0 0,0 0 1,0 0-1,0 0 1,0 0-1,0 0 0,0 0 1,0 0-1,0 0 0,-1 0 1,1 0-1,0 0 0,0 0 1,0 0-1,0 0 1,0 0-1,0 0 0,0 0 1,0 0-1,0 0 0,0 1 1,0-1-1,-1 0 1,1 0-1,0 0 0,0 0 1,-5 7-66,4-5 59,-25 40 74,1 2 0,3 0 0,1 2 0,2 0-1,-20 80 1,-9 52 236,-16 67 76,61-230 58,3-15-427,0 0 0,1 0 0,-1 0-1,0 0 1,0 0 0,0 0 0,0 0 0,0 0 0,0 0 0,0 0 0,0 0 0,0 0 0,0 0-1,0 0 1,0 0 0,0 0 0,0 0 0,0 0 0,0 0 0,0 0 0,0 0 0,0 0 0,1 0-1,-1 0 1,0 0 0,0 1 0,0-1 0,0 0 0,0 0 0,0 0 0,0 0 0,0 0 0,0 0-1,0 0 1,0 0 0,0 0 0,0 0 0,0 0 0,0 0 0,0 0 0,0 0 0,0 0 0,0 0-1,0 0 1,0 0 0,0 0 0,0 0 0,0 0 0,0 1 0,0-1 0,0 0 0,0 0 0,0 0-1,0 0 1,10-19 520,-4 6-645,39-59-156,-38 62 258,0 0 0,1 1 0,0 0 0,1 1 0,9-8 0,-17 15 1,1 0-1,-1 0 1,1 0-1,-1 1 1,1-1-1,0 0 1,-1 1-1,1-1 1,0 1 0,0 0-1,-1-1 1,1 1-1,0 0 1,0 0-1,-1 0 1,1 0 0,0 0-1,0 1 1,-1-1-1,1 0 1,0 1-1,-1 0 1,1-1-1,0 1 1,-1 0 0,1 0-1,-1-1 1,1 1-1,-1 1 1,1-1-1,-1 0 1,0 0 0,2 2-1,4 5-6,0 1-1,0-1 0,-1 1 1,7 12-1,-10-15 61,1 0-45,5 11 40,2-1 1,0 0-1,17 19 0,-24-30-7,0-1 0,0 0 0,1-1 0,-1 1 1,1-1-1,0 0 0,0 0 0,0 0 0,1-1 0,-1 0 1,1 0-1,-1 0 0,1-1 0,0 0 0,9 1 0,-8-1-7,1-1 1,-1 0-1,0 0 0,0-1 0,1 0 1,-1 0-1,0-1 0,0 0 0,0 0 1,0-1-1,0 1 0,-1-2 0,1 1 0,-1-1 1,0 0-1,0 0 0,0 0 0,-1-1 1,1 0-1,-1 0 0,0-1 0,-1 1 1,1-1-1,-1 0 0,0-1 0,0 1 0,-1 0 1,4-11-1,-5 12-13,-1 0-1,0 0 1,0 0 0,0 0-1,-1 0 1,1-9 0,-1 12-14,0 1 0,0-1 0,0 1 1,-1-1-1,1 0 0,0 1 0,-1-1 0,1 1 1,0-1-1,-1 1 0,0-1 0,1 1 1,-1-1-1,0 1 0,0 0 0,0-1 0,0 1 1,0 0-1,0 0 0,0 0 0,-1 0 1,1 0-1,0 0 0,-3-2 0,3 3 1,1 0-1,-1 0 1,0 0-1,0 0 1,1 0-1,-1 0 1,0 0-1,0 0 1,1 0-1,-1 0 0,0 1 1,0-1-1,1 0 1,-1 0-1,0 1 1,1-1-1,-1 0 1,0 1-1,1-1 1,-1 1-1,0-1 1,1 1-1,-1-1 1,1 1-1,-1 0 1,1-1-1,-1 2 1,-11 18-148,9-16 157,1 0 0,1 0 0,-1 1 0,0-1 0,1 1 0,0 0-1,0-1 1,1 1 0,-1 0 0,1-1 0,0 1 0,0 0 0,1-1 0,-1 1 0,1 0-1,0-1 1,0 1 0,1-1 0,-1 1 0,1-1 0,0 1 0,0-1 0,4 6 0,4 1 43,0 1 0,0-2 0,21 17 1,-24-21-1,1-1 0,0 0 0,-1-1 0,2 0 1,-1 0-1,0-1 0,14 4 0,-16-6-312,1 0 0,-1-1 0,1 1 0,-1-1 0,0-1 0,1 0 0,10-2 0,-16 3 109,-1 0 0,1 0-1,-1 0 1,1-1 0,-1 1-1,1 0 1,-1 0 0,1 0-1,-1-1 1,1 1-1,-1 0 1,1-1 0,-1 1-1,0 0 1,1-1 0,-1 1-1,0 0 1,1-1 0,-1 1-1,0-1 1,0 1 0,1-1-1,-1 1 1,0-1 0,0 1-1,0-1 1,1 1-1,-1-1 1,-3-17-6003,1 12 4868,-3-16-4564</inkml:trace>
</inkml:ink>
</file>

<file path=ppt/ink/ink1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49.4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11 216 6656,'-10'-39'2464,"20"27"-1920,16-8-160,-2 12 768,11-9-704,14 2 1024,5-5-832,0 4-160,5-1-320,-1 2 96,5 3-160,5-1-1792,-2 6 928,2 2-4224,-9 17 2784,-15 5-864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23.8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1 197 2144,'4'2'9599,"7"-2"-4055,-3-3-7503,2-4 2106,-1-1 1,0 1 0,14-17 0,6-6 157,-3 7 103,1 0 1,56-34 0,-76 52-216,-5 4-129,-1-1 0,0 1 0,1 0 0,-1 0 0,1 0 0,-1 0 0,1 1-1,-1-1 1,1 0 0,3 0 0,-5 2-22,1 0 0,0 0 0,-1 0 0,1 0 0,-1 0 0,1 1 0,-1-1 0,0 0 0,0 0 0,1 0 0,-1 1 0,0-1 0,0 0-1,0 3 1,0 5 98,2-1-1,-1 1 0,1 0 0,4 10 0,0 2 232,-5-16-277,0 0-1,1 0 1,0 0-1,0 0 1,1 0-1,-1-1 1,1 0-1,0 1 1,0-1 0,6 7-1,-7-10-30,0 1 0,0-1-1,-1 1 1,1-1 0,0 1-1,0-1 1,0 0 0,1 0 0,-1 0-1,0 0 1,0 0 0,1-1 0,-1 1-1,0-1 1,1 1 0,-1-1-1,0 0 1,1 0 0,-1 0 0,0 0-1,1-1 1,-1 1 0,0 0 0,5-2-1,1-2-68,1 1-1,-1-1 0,0-1 1,0 0-1,-1 0 0,1 0 1,-1-1-1,0 0 0,-1 0 1,1-1-1,9-13 0,-9 5-5288,-7 14 4853,1 0 1,-1 0-1,0 1 0,0-1 0,1 0 0,-1 0 1,0 0-1,0 1 0,0-1 0,0 0 0,0 0 1,0 0-1,0 1 0,0-1 0,0 0 0,0 0 1,-1-1-1,-7-2-4774</inkml:trace>
</inkml:ink>
</file>

<file path=ppt/ink/ink1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50.2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8 264 1664,'0'0'20,"0"-1"0,0 1-1,0 0 1,0 0 0,0 0 0,0-1 0,0 1-1,-1 0 1,1 0 0,0 0 0,0 0 0,0-1-1,-1 1 1,1 0 0,0 0 0,0 0 0,0 0-1,-1 0 1,1 0 0,0 0 0,0-1 0,0 1 0,-1 0-1,1 0 1,0 0 0,0 0 0,-1 0 0,1 0-1,-2 0 216,6 1 1297,3-2 159,0-1-1,0 1 1,0-1 0,7-4-1,-10 5-1264,0-2 0,0 1 0,0 0 0,0-1-1,-1 0 1,1 0 0,-1 0 0,0 0 0,4-4-1,23-36-115,-17 22 13,5-5-72,35-54 346,-31 53-519,-5 6-364,-16 37 248,-2 20 256,1 30 305,0-59-456,1 0 1,0-1-1,1 1 1,-1 0-1,1-1 1,1 1-1,3 7 0,-3-8 16,1 1 0,-1-1-1,1 0 1,1 0-1,-1-1 1,1 1-1,9 7 1,-10-10-32,1 0-1,-1 0 1,1-1 0,0 1-1,0-1 1,-1 0 0,1-1 0,0 1-1,1-1 1,-1 0 0,7 1 0,4-1 77,0-1-1,1 0 1,-1-1 0,0-1 0,-1 0 0,17-5 0,-25 6-84,0-1 0,0 0 0,0-1 0,-1 0 0,1 0 0,-1 0 0,1-1 0,-1 0 0,0 0 0,-1 0 0,1-1 0,-1 0 1,0 0-1,0-1 0,6-8 0,-9 10-37,0 0 1,0 0 0,0 0 0,-1-1-1,0 1 1,0 0 0,0 0-1,0-1 1,-1 1 0,0-1 0,1 1-1,-2-6 1,1 8-18,0 1 0,-1-1 1,1 1-1,0-1 0,-1 1 0,1 0 0,-1-1 1,1 1-1,-1 0 0,0-1 0,1 1 0,-1 0 0,0 0 1,0-1-1,0 1 0,0 0 0,0 0 0,0 0 0,0 0 1,0 1-1,-1-1 0,1 0 0,0 0 0,-1 1 1,1-1-1,0 1 0,-1-1 0,1 1 0,0-1 0,-1 1 1,1 0-1,-1 0 0,1 0 0,-1 0 0,1 0 0,-1 0 1,1 0-1,-3 1 0,1-1 13,0 1-1,-1 0 1,1 0-1,0 0 1,0 0-1,0 0 1,0 1-1,0-1 1,0 1-1,1 0 1,-1 0-1,1 0 1,-1 0-1,1 1 1,0-1-1,-1 1 1,1-1-1,0 1 1,1 0-1,-1-1 1,0 1 0,1 0-1,-2 6 1,2-6 52,0 1 1,0-1 0,0 1 0,0 0-1,1-1 1,0 1 0,0 0 0,0-1 0,0 1-1,1 0 1,-1-1 0,1 1 0,0 0 0,0-1-1,0 1 1,0-1 0,1 0 0,-1 1-1,1-1 1,4 6 0,-1-3 15,0 0 0,1 0 0,0-1 0,0 0-1,0 0 1,1 0 0,0 0 0,0-1 0,0-1 0,0 1 0,13 4 0,-9-5-675,0-1 0,1 0 1,-1 0-1,1-1 0,-1 0 1,1-1-1,19-2 0,49-7-7854,-27 1 2581</inkml:trace>
</inkml:ink>
</file>

<file path=ppt/ink/ink1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52.0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26 85 3808,'0'-2'229,"0"1"-1,0-1 1,0 1 0,0-1-1,1 1 1,-1-1 0,0 1-1,1 0 1,-1-1-1,1 1 1,-1 0 0,1-1-1,0 1 1,0 0 0,1-2-1,-13 22 7009,1 4-3442,7-12-3637,0-1-1,1 1 1,0 0 0,1-1-1,0 1 1,0 0-1,1 0 1,0 0-1,4 17 1,-4-27-128,0-1 0,0 1 0,0 0 1,0 0-1,1 0 0,-1 0 0,0-1 0,0 1 0,1 0 0,-1 0 0,1 0 1,-1-1-1,1 1 0,-1 0 0,1-1 0,-1 1 0,1-1 0,0 1 1,-1 0-1,1-1 0,0 1 0,-1-1 0,1 0 0,1 1 0,0 0 0,-1-1 1,0 0-1,0 0 0,0 0 0,1-1 0,-1 1 0,0 0 0,0 0 0,0-1 0,0 1 0,0 0 0,1-1 1,-1 1-1,0-1 0,1-1 0,3-1 27,-1 0 1,1-1-1,-1 0 1,0 0-1,0 0 1,4-6-1,-1-1 70,19-25-116,-24 33-72,1 1 0,-1-1 1,1 1-1,-1-1 0,1 1 0,0 0 0,0 0 0,6-3 0,-9 5 52,0 0 1,0 0-1,1 0 1,-1 0 0,0 0-1,0 0 1,1 0-1,-1 0 1,0 0 0,0 0-1,0 1 1,1-1-1,-1 0 1,0 0 0,0 0-1,0 0 1,0 0-1,1 1 1,-1-1-1,0 0 1,0 0 0,0 0-1,0 1 1,0-1-1,0 0 1,0 0 0,0 0-1,0 1 1,1-1-1,-1 0 1,0 0 0,0 1-1,0-1 1,2 10-87,-2-9 49,0 3 51,1 0 1,0-1-1,0 1 0,0-1 0,1 1 0,-1-1 1,1 0-1,-1 0 0,1 1 0,0-1 1,1 0-1,-1-1 0,0 1 0,1 0 1,0-1-1,-1 1 0,7 3 0,-7-5 34,1 0 0,-1 0 0,1 0 0,-1 0-1,1 0 1,-1-1 0,1 1 0,0-1 0,-1 1 0,1-1-1,0 0 1,-1 0 0,1 0 0,0-1 0,-1 1 0,1-1-1,0 1 1,-1-1 0,1 0 0,-1 0 0,1 0 0,-1 0 0,0-1-1,1 1 1,2-3 0,-2 1-9,0 1-1,0-1 1,0 0 0,0 0-1,-1-1 1,1 1-1,-1-1 1,0 1 0,0-1-1,0 0 1,0 1 0,-1-1-1,1 0 1,-1 0 0,0 0-1,0 0 1,-1-1-1,1 1 1,-1 0 0,0 0-1,-1-7 1,-1-7-85,0-1 0,-2 1 0,-8-26 0,10 35 44,2 9-9,-1-1-1,1 1 0,0-1 0,0 1 1,0-1-1,-1 0 0,1 1 1,0-1-1,0 1 0,0-1 0,0 0 1,0 1-1,0-1 0,0 0 0,0 1 1,1-1-1,-1 0 0,8 3-338,3 3 441,31 2-38,-12-3-72,101 13 8,11 3 210,-108-17-133,-26-3-5,0 1 0,14 3 1,-22-4-35,0 0 0,1 0 0,-1 0 0,0 0 0,0 0 0,1 0 0,-1 0 0,0 0 0,0 0-1,1 0 1,-1 0 0,0 0 0,0 0 0,0 0 0,1 1 0,-1-1 0,0 0 0,0 0 0,0 0 0,1 0 0,-1 0 0,0 1 0,0-1 0,0 0 0,0 0 0,0 0 0,1 0 0,-1 1 0,0-1 0,0 0 0,0 0 0,0 1 0,0-1 0,0 0 0,-7 7 715,-1-1-943,-46 53 487,43-48-287,0 0 1,0 2-1,1-1 1,-9 17-1,18-27 32,0 0 0,0 0 1,1 0-1,-1 0 0,1 1 1,-1-1-1,1 0 0,0 0 0,0 4 1,0-4 15,0-2-27,0 0-1,0 0 1,1 1-1,-1-1 1,0 0-1,0 0 0,0 1 1,0-1-1,1 0 1,-1 0-1,0 0 1,0 1-1,0-1 1,1 0-1,-1 0 1,0 0-1,0 0 0,1 0 1,-1 0-1,0 1 1,0-1-1,1 0 1,-1 0-1,0 0 1,0 0-1,1 0 1,-1 0-1,0 0 0,0 0 1,1 0-1,-1 0 1,0 0-1,1 0 1,-1 0-1,0 0 1,1-1-1,8-1 158,-4 0-127,0 0 0,-1 0 1,1-1-1,-1 0 0,1 0 0,-1 0 0,0 0 1,0-1-1,4-4 0,2-4-43,14-23 0,-17 24-33,-7 11 21,1-1 1,-1 0-1,1 0 0,-1 1 0,1-1 0,0 0 0,-1 1 0,1-1 0,0 1 1,-1-1-1,1 1 0,0-1 0,0 1 0,-1 0 0,1-1 0,0 1 1,0 0-1,0-1 0,-1 1 0,1 0 0,0 0 0,0 0 0,0 0 1,0 0-1,0 0 0,-1 0 0,1 0 0,0 0 0,0 0 0,0 1 1,0-1-1,0 0 0,-1 0 0,1 1 0,0-1 0,0 1 0,-1-1 0,1 0 1,0 1-1,-1 0 0,1-1 0,0 1 0,-1-1 0,2 2 0,3 4-8,1 0-1,0 1 0,7 12 0,-5-8 82,-2-4 13,0 1-1,1-2 1,0 1 0,1-1-1,-1 0 1,11 6 0,-17-12-51,1 1 1,-1 0 0,1-1-1,0 0 1,-1 1 0,1-1 0,-1 0-1,1 1 1,0-1 0,-1 0 0,1 0-1,-1 0 1,1-1 0,0 1-1,-1 0 1,1-1 0,-1 1 0,1-1-1,-1 1 1,1-1 0,-1 0-1,1 1 1,-1-1 0,0 0 0,1 0-1,1-2 1,3-2 33,1-1-1,-2 1 1,10-12 0,45-67 285,6-6-472,-64 88 108,0 0 0,-1 0 0,1 0-1,0 0 1,0 1 0,0-1 0,0 1 0,0-1 0,1 1 0,-1 0 0,0 0 0,1 0 0,4-1 0,-6 1 18,1 1 1,0 0 0,-1 0-1,1 0 1,0 1 0,-1-1 0,1 0-1,0 1 1,-1-1 0,1 1 0,0-1-1,-1 1 1,1 0 0,-1 0-1,1-1 1,-1 1 0,0 0 0,1 0-1,-1 1 1,2 1 0,6 8 7,0 0 0,-1 0 0,-1 1 0,0 0 0,0 1 0,-1-1 0,7 25 0,-11-31 11,0 1 1,-1 0-1,0-1 1,0 1-1,0 10 0,-1-15 10,0 1-1,0 0 0,-1-1 0,1 1 1,-1 0-1,1-1 0,-1 1 0,0 0 1,0-1-1,0 1 0,0-1 0,0 1 1,0-1-1,-1 0 0,0 1 0,-1 1 1,2-3-3,0-1 0,0 1 0,0-1 0,0 1 0,1-1 0,-1 1 1,0-1-1,0 0 0,0 1 0,0-1 0,0 0 0,0 0 1,0 0-1,0 0 0,0 0 0,0 0 0,0 0 0,0 0 0,0 0 1,0 0-1,0-1 0,-2 0 0,-21-11 96,14 6-151,4 2 45,0-1 1,0 1 0,1-1-1,-1 0 1,-5-7 0,10 11-14,1 1 0,-1-1 1,1 1-1,-1-1 0,1 1 1,-1-1-1,1 1 0,0-1 1,-1 0-1,1 1 0,0-1 1,-1 1-1,1-1 0,0 0 1,0 1-1,0-1 0,-1 0 1,1 1-1,0-1 0,0 0 1,0 0-1,0 1 0,0-1 1,1-1-1,-1 2 1,0-1 1,1 0-1,0 1 0,-1-1 1,1 1-1,-1-1 0,1 1 1,-1 0-1,1-1 0,0 1 1,-1-1-1,1 1 0,0 0 1,0 0-1,-1-1 0,1 1 1,0 0-1,1 0 0,4-1 4,0 1-1,1-1 1,-1 2-1,7 0 1,175 27-491,-124-17-3758,-7-3-3123,-30-3 4298</inkml:trace>
</inkml:ink>
</file>

<file path=ppt/ink/ink1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53.0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78 13 4384,'9'-8'14251,"-9"8"-14024,-8-4 3271,-2 5-3859,6 0 446,0 1-1,1 0 1,-1 0 0,1 0-1,-1 0 1,1 0-1,0 1 1,0 0-1,0-1 1,0 1 0,1 0-1,-1 0 1,-2 5-1,2-2-40,0 0 0,0 0 0,1 0 0,0 0-1,0 0 1,0 1 0,-1 10 0,2-4-26,1 1 0,0-1 0,0 0 1,1 0-1,1 1 0,0-1 0,8 23 0,-9-33 24,0 0-1,0-1 1,1 1-1,-1 0 1,1 0-1,0-1 1,-1 1-1,1-1 1,1 1-1,1 1 1,-3-3-23,0 0 1,-1-1 0,1 1-1,0-1 1,0 1-1,0-1 1,-1 0 0,1 1-1,0-1 1,0 0-1,0 0 1,0 1 0,0-1-1,0 0 1,0 0 0,0 0-1,0 0 1,-1 0-1,1 0 1,0 0 0,0-1-1,0 1 1,0 0-1,0 0 1,0-1 0,0 1-1,-1-1 1,1 1-1,0-1 1,0 1 0,0-1-1,-1 1 1,1-1 0,0 1-1,-1-1 1,1 0-1,-1 0 1,2-1 0,7-11 7,0-1 0,-1 0 1,0 0-1,-1-1 1,-1 0-1,5-17 1,-7 21-20,-1 0 1,-1 0 0,0 0 0,0 0 0,-1-14 0,-3 10-186,2 14 178,0 1 0,0-1 1,0 1-1,0-1 0,0 1 1,0-1-1,0 1 0,-1 0 1,1-1-1,0 1 0,0-1 1,-1 1-1,1-1 0,0 1 1,0 0-1,-1-1 0,1 1 1,0 0-1,-1-1 0,1 1 1,-1 0-1,1-1 0,0 1 1,-2 0-1,2 0-8,-1 1 0,1 0 0,-1-1 0,1 1 0,-1 0-1,1 0 1,-1-1 0,1 1 0,0 0 0,-1 0 0,1 0 0,0-1 0,0 1 0,0 0 0,0 0 0,0 0 0,0 0 0,0 0 0,0 0 0,0 0-1,0 1 1,2 23 371,0-15-260,1 0 0,1-1 0,0 0 0,0 0 0,10 16 0,-12-21-80,1 0-1,-1-1 1,1 1 0,0-1 0,0 1-1,1-1 1,-1 0 0,1 0 0,-1 0-1,1-1 1,0 1 0,0-1 0,6 3-1,-4-3 27,1 0 0,0 0 0,0-1 0,-1 0-1,1 0 1,0 0 0,14-1 0,3-3-855,1-1 0,-1-1 0,44-15 0,-56 16-82,29-12-3399,-31 11 1837,0 1-1,0 0 1,1 1 0,19-5-1,-15 8-1139</inkml:trace>
</inkml:ink>
</file>

<file path=ppt/ink/ink1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04.9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28 4480,'1'-9'753,"-1"-9"13506,-1 33-13890,4 111 1153,29 206 1,-24-294-1506,-5-26 15,0 1-1,1 24 1,-4-35-356,0 0-1,0 0 1,-1 0-1,1 0 1,-1 0 0,0 0-1,1 0 1,-1 0-1,0 0 1,0 0 0,-1 0-1,-1 2 1,2-2-720,0 0 1,-1 1-1,1-1 1,0 0-1,0 1 1,0-1 0,-1 3-1,2 3-1217</inkml:trace>
</inkml:ink>
</file>

<file path=ppt/ink/ink1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05.5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9 105 5568,'-1'-3'668,"-1"0"1,1-1-1,0 1 1,0 0-1,0 0 1,0-4-1,1 5-355,0 1 0,0 0 0,0 0 0,0-1 0,0 1 0,0 0 0,0 0 0,0-1 0,1 1 0,-1 0 1,1 0-1,-1 0 0,1 0 0,-1-1 0,1 1 0,-1 0 0,1 0 0,0 0 0,0 0 0,1-1 0,4-2 29,0-1 1,0 1 0,1 0-1,0 1 1,0-1-1,0 1 1,0 1 0,0-1-1,14-2 1,8 1-58,34-3 1,-55 7-182,33-3 84,0 1 1,0 3-1,0 1 1,0 2-1,61 14 1,-95-16-75,-1 0 0,0 0 0,0 0-1,0 1 1,0 0 0,9 7 0,-14-10-68,0 1 0,0 0-1,1 0 1,-1 0-1,0 0 1,0 0 0,0 0-1,0 1 1,0-1 0,-1 0-1,1 0 1,0 1-1,0-1 1,-1 0 0,1 1-1,-1-1 1,1 1 0,-1-1-1,0 1 1,0-1-1,1 1 1,-1-1 0,0 1-1,0-1 1,-1 1 0,1-1-1,0 1 1,0-1 0,-1 1-1,1-1 1,-1 0-1,1 1 1,-1-1 0,-1 3-1,-1 1 18,-1-1-1,0 1 1,1-1-1,-2 1 1,1-1-1,-1 0 1,1-1-1,-1 1 1,0-1-1,-6 3 1,-5 2-31,0 0 0,-19 5 0,-22 5-228,-80 14-1,53-20-6540,82-11 6735,-11 2-4405,13-3 4269,-1 0-1,1 0 1,0 1 0,0-1-1,0 0 1,0 0 0,0 1-1,-1-1 1,1 0 0,0 0-1,0 1 1,0-1 0,0 0-1,0 1 1,0-1 0,0 0-1,0 1 1,0-1 0,0 0-1,0 0 1,0 1 0,0-1-1,0 0 1,0 1 0,0-1-1,1 0 1,-1 0 0,0 1-1,0-1 1,0 0 0,0 0-1,0 1 1,1-1 0,-1 0-1,0 0 1,0 1 0,1-1-1,-1 0 1,0 0 0,0 0-1,1 0 1,-1 1 0,12 10-4246</inkml:trace>
</inkml:ink>
</file>

<file path=ppt/ink/ink1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2.0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201 607 2496,'3'-17'9344,"-6"10"-8193,2 6-931,1 0 1,-1 0-1,1-1 1,-1 1-1,0 0 1,1 0-1,-1 0 1,0 0-1,0 0 1,0 0-1,-1-1 1,-11-12 1315,12 13-1447,-1-1-1,1 0 1,-1 1 0,1-1-1,-1 0 1,1 1-1,-1 0 1,0-1-1,0 1 1,0 0-1,0 0 1,0 0 0,0 0-1,0 0 1,0 1-1,0-1 1,-4 0-1,1 0-49,1 1-1,-1-1 1,0 1-1,0 0 1,1 0-1,-1 1 1,0 0-1,0-1 0,1 2 1,-1-1-1,1 0 1,-1 1-1,1 0 1,0 0-1,0 0 1,-1 1-1,1-1 0,1 1 1,-1 0-1,0 0 1,1 0-1,0 1 1,-4 4-1,2-2 54,0 1 0,0-1 0,1 1 0,0 0 0,1 1 0,-4 10 0,6-15-70,0 1 1,1 0 0,-1-1-1,1 1 1,0 0 0,0-1 0,1 1-1,-1 0 1,1-1 0,-1 1-1,1 0 1,0-1 0,1 1-1,-1-1 1,0 0 0,4 5-1,-1-1 52,0 1-1,0-1 0,1 0 0,1-1 1,-1 1-1,1-1 0,0 0 0,0-1 1,1 1-1,-1-1 0,1-1 0,0 1 1,1-1-1,9 4 0,-13-7-53,0 0 0,0-1 0,0 0 0,0 1 0,0-2-1,0 1 1,0 0 0,0-1 0,0 1 0,0-1 0,0 0 0,-1-1 0,1 1 0,0-1 0,0 1-1,-1-1 1,1 0 0,3-3 0,3-3-59,1 0-1,-1 0 1,0-1 0,11-13-1,-12 10-6,1 2 29,19-20 0,-27 28 40,1-1 1,0 0-1,-1 1 0,0-1 0,0-1 0,2-3 0,-2 5-35,-1-1 0,1 1 0,-1-1 0,1 1 0,0 0 0,0 0 0,0 0 0,3-3 0,-5 3-113,-4 4 36,3 0 113,0-1-1,0 1 0,0-1 0,1 1 0,-1-1 0,1 1 0,-1 0 1,1-1-1,-1 1 0,1 0 0,0-1 0,0 1 0,0 0 1,0 3-1,5 28-79,-2-22 127,-1-5-11,0 0 1,1 0-1,0 0 1,0 0-1,1 0 1,0-1-1,0 1 1,0-1-1,0 0 0,1 0 1,6 4-1,-10-8-24,1 0 0,0 0 0,0-1 0,-1 1-1,1 0 1,0-1 0,0 1 0,0-1 0,0 0-1,0 0 1,0 0 0,0 0 0,0 0 0,-1 0 0,1 0-1,0 0 1,0-1 0,0 1 0,0-1 0,0 0 0,0 1-1,-1-1 1,1 0 0,0 0 0,-1 0 0,1 0-1,-1 0 1,1-1 0,-1 1 0,3-3 0,-2 2-31,0 0 0,0 0 1,0 0-1,0-1 0,0 1 0,-1-1 1,1 1-1,-1-1 0,1 0 0,-1 0 1,0 1-1,0-1 0,-1 0 1,1 0-1,0 0 0,-1 0 0,0 0 1,0 0-1,0-5 0,-1 5-35,0 0 0,0-1 0,-1 1 0,1 0 0,-1 0-1,0 0 1,0 0 0,0 0 0,-1 0 0,1 1 0,0-1-1,-1 1 1,0-1 0,1 1 0,-1 0 0,0 0 0,0 0 0,-1 1-1,1-1 1,0 1 0,0-1 0,-1 1 0,1 0 0,-1 0-1,-6 0 1,-11-4-23,17 2-203,13 6 372,0-1 1,1 0-1,-1-1 0,1 0 1,18 0-1,50-9 184,-51 5-348,31-1-1,-33 3 77,31 2 220,-50-1-227,0 1 1,0 0 0,-1 0-1,1 0 1,0 1-1,-1 0 1,7 3-1,-10-4 4,-1 0-1,0 0 0,1 0 1,-1 0-1,0 0 0,0 0 1,0 0-1,0 1 1,0-1-1,0 0 0,0 1 1,0-1-1,0 1 0,-1-1 1,1 1-1,0-1 1,-1 1-1,0-1 0,1 1 1,-1 0-1,0-1 0,0 1 1,0 0-1,0 1 1,0-1 14,0 1 1,0-1-1,0 0 1,-1 0-1,1 0 1,-1 0 0,0 0-1,0 0 1,1 0-1,-1 0 1,-1 0 0,1 0-1,0 0 1,0 0-1,-2 2 1,69-64-637,-66 59 581,1 1 1,-1-1-1,1 1 1,-1 0-1,0-1 1,1 1-1,-1 0 1,1-1-1,-1 1 0,1 0 1,-1 0-1,1 0 1,0-1-1,-1 1 1,1 0-1,-1 0 1,1 0-1,0 0 1,0 0-2,-1 1 0,1-1 0,-1 0 0,1 1 1,0-1-1,-1 0 0,1 1 0,-1-1 0,1 1 0,-1-1 0,1 1 1,-1 0-1,0-1 0,1 1 0,-1-1 0,1 2 0,20 48 343,-21-49-273,6 7 128,-5-7-157,0-1-1,0 1 0,0-1 0,0 0 1,0 1-1,0-1 0,1 0 1,-1 0-1,0 0 0,0 0 0,0 0 1,0 0-1,0 0 0,0 0 1,0 0-1,0 0 0,0-1 0,0 1 1,1 0-1,-1-1 0,0 1 1,0-1-1,-1 1 0,1-1 0,0 1 1,0-1-1,2-1 0,24-22-216,-10 4 87,0-1 1,-1-1 0,-1 0-1,-2-1 1,0 0-1,-1-1 1,16-48 0,-15 29 186,-2-1 1,-2 0-1,7-83 1,-15 114-64,0 2-82,0-1 1,-1 1 0,0 0-1,-3-20 1,3 31 55,0-1 1,0 0-1,0 1 1,-1-1-1,1 1 1,0-1-1,0 1 1,0-1-1,-1 1 1,1-1-1,0 1 1,0-1-1,-1 1 1,1-1-1,0 1 1,-1-1-1,1 1 1,-1-1-1,1 1 1,-1 0-1,1-1 1,-1 1-1,0 0 1,1 0 6,-1 0 1,1 0-1,-1 0 1,1 0-1,-1 0 1,1 0 0,-1 0-1,1 1 1,0-1-1,-1 0 1,1 0-1,-1 1 1,1-1-1,0 0 1,-1 1-1,1-1 1,-1 0 0,1 1-1,0-1 1,-1 1-1,-2 3 23,1 0 0,0 0 0,0 0 0,-3 7 0,0 4-6,2-1 1,-1 1-1,-1 25 0,1 48-12,3-29-4,-1-29 62,2 0 0,4 37 0,-2-55-21,0 1 1,1-1 0,0 0-1,1 0 1,0-1-1,1 1 1,0-1 0,9 14-1,-12-23-25,-1 1-1,1-1 1,0 0-1,0 0 0,1 0 1,-1 0-1,0 0 1,1 0-1,-1 0 1,1-1-1,0 1 1,-1-1-1,1 0 0,0 0 1,0 0-1,0 0 1,0-1-1,-1 1 1,1-1-1,0 1 1,0-1-1,0 0 0,0 0 1,0 0-1,0-1 1,4 0-1,7-2-75,0-1-1,0 0 1,0-1 0,14-8-1,-10 5-182,-2 1 143,0 0-1,-1-2 1,0 0-1,0 0 0,0-2 1,13-12-1,-27 22 27,-1 2 17,1 0 59,-1 0 0,1 0 0,0 0 0,-1 0 0,1 0-1,0 0 1,0 0 0,-1-1 0,1 1 0,0 0 0,0 0 0,0-1 0,0 1 0,0-1 0,2 2 0,4 3-14,11 9-82,-14-11 99,-1 0-1,1 0 1,0 0 0,-1 0 0,0 0-1,0 1 1,0-1 0,0 1 0,0 0-1,-1 0 1,3 6 0,26 47 288,-31-55-122,1-2-148,0 1 0,0-1 1,0 1-1,0-1 0,0 0 0,0 1 0,0-1 1,0 0-1,0 1 0,0-1 0,0 0 0,0 0 1,0 0-1,0 0 0,0 0 0,2 0 1,0-1-16,1-1 1,-1 1-1,0 0 1,1-1-1,-1 0 1,0 0-1,0 0 1,0 0-1,-1 0 1,5-4-1,0-2-17,0-1 0,7-11 0,-7 9-178,0 1-1,15-16 1,-17 34 139,-4-3 114,-1 0 1,1 0 0,-1-1 0,-1 9 0,1-9-54,0-1-1,0 1 1,0 0-1,0 0 1,1 0 0,-1-1-1,1 1 1,2 5 0,2 7 213,2 3-36,-6-18-163,0-1 0,0 1 1,1-1-1,-1 0 0,0 0 1,0 0-1,0 0 1,0 0-1,1 0 0,-1 0 1,0 0-1,0 0 0,0 0 1,2-1-1,4-2 3,0-1-1,0 1 0,0-2 1,0 1-1,-1-1 0,0 0 1,0 0-1,0 0 0,6-9 1,3 0-116,-1 0 50,0-1-1,0-1 0,-2 0 1,0 0-1,0-1 0,-2 0 1,14-30-1,51-185-166,-69 207 83,-1 1 0,-1-1 0,1-50 0,-7 73 180,-1 7-5,-3 9-20,-1 8-75,1 1 0,1 0 0,-3 28 0,6-27 57,-2 15 11,2 0 1,3 51 0,0-79-20,0-1 0,0 0 0,1 0 0,1 0 0,0 0 0,0 0 0,1 0 0,0-1 0,0 1 0,1-1 0,1-1 0,-1 1 0,15 15 0,-16-20 37,0 0 0,1-1 1,-1 0-1,1 0 0,0 0 0,0 0 1,0-1-1,1 1 0,-1-1 1,0-1-1,1 1 0,10 1 0,-12-3-83,0 1 0,0-1 0,0 0-1,0 0 1,-1-1 0,1 1-1,0-1 1,0 1 0,0-1 0,0-1-1,0 1 1,-1 0 0,1-1 0,-1 0-1,1 0 1,-1 0 0,1 0 0,5-6-1,-7 6 7,0 0-1,0 0 1,0-1 0,0 1-1,-1-1 1,1 0 0,-1 1-1,0-1 1,1 0-1,-1 0 1,1-5 0,-1 1-25,0-1 1,-1 0 0,0-9-1,0 10-50,19 6 101,-11 1-14,10-1 136,0 1 0,-1 1 0,1 1 0,0 1 0,19 5 0,-27-5-23,-5-2-110,1 1 0,0 0-1,-1 0 1,0 0 0,6 4 0,-10-5 22,0-1 0,0 1 1,0 0-1,0 0 0,0 0 0,0 0 0,0 0 1,0 0-1,0 0 0,0 0 0,-1 0 0,1 1 0,-1-1 1,1 0-1,0 0 0,-1 1 0,0-1 0,1 0 1,-1 1-1,0-1 0,0 0 0,0 1 0,0-1 0,0 1 1,0-1-1,0 0 0,-1 2 0,-1 8-44,2-4 145,-1-1 1,-1 0-1,1 1 1,-1-1-1,-1 0 1,1 0-1,-7 11 1,-17 33 265,26-50-370,0 0 0,0 0 0,0 0 0,0 0 0,0 0 0,1 0 0,-1 0 0,0 0 0,0 0 0,0 0 0,0 0 0,0 0 0,0 0 0,0 0 0,0 0 0,0 0 0,0 0 0,0 0 0,0 0 0,0 0 0,0 0 0,0 0 0,0 0 0,0 0 0,0 0 0,0 0 0,0 0 0,1 0 0,-1 0 0,0 0 0,0 0 0,0 0 0,0 0 0,0 0 0,0 0 0,0 0 0,0 0 0,0 0 0,0 0 0,0 0 0,0 0 0,0 0 0,0 0 0,0 0 0,0 0 0,0 0 0,0 0 0,0 0 0,0 1 0,8-8 34,9-11-112,49-48-762,-64 64 828,-1 1 1,1-1-1,0 1 1,-1 0-1,1 0 1,0 0-1,0 0 1,0 0-1,-1 0 1,1 0-1,0 0 1,0 1-1,4-1 1,-5 1 5,1 0 1,-1 0-1,0 0 1,0 0-1,0 1 1,1-1-1,-1 0 1,0 1-1,0-1 1,0 1-1,0 0 1,0-1-1,0 1 1,0 0-1,0-1 1,0 1-1,0 0 1,0 0-1,0 0 1,-1 0 0,1 0-1,1 2 1,0 0 76,-1 1 0,1 0 0,-1 0 0,0 0 1,2 6-1,5 18 221,-7-26-289,-1-1 0,1 0 0,0 0 0,-1 0 1,1 0-1,0 0 0,0 0 0,0 0 1,0 0-1,-1 0 0,1 0 0,1-1 1,-1 1-1,0 0 0,0 0 0,0-1 1,0 1-1,2 0 0,2-1 20,-1-1 1,0 1-1,1-1 0,-1 0 0,0 0 1,0 0-1,1 0 0,-1-1 1,0 0-1,6-3 0,0 0-32,53-28-559,-46 23 403,0 1 1,1 0 0,19-6-1,-36 15 153,0-1-1,0 1 1,0 0-1,0-1 1,0 1 0,0 0-1,0 0 1,0-1-1,0 1 1,0 0-1,0 0 1,0 0 0,0 0-1,0 1 1,0-1-1,0 0 1,0 0-1,0 1 1,0-1 0,0 0-1,0 1 1,0-1-1,0 1 1,0-1-1,-1 1 1,1-1 0,0 1-1,0 0 1,1 1-1,-1 1 104,0-1 0,0 1-1,0 0 1,0 0 0,0 1-1,0-1 1,-1 0 0,1 3-1,0-1-54,0-1-1,0 0 1,0 0-1,0-1 1,1 1-1,-1 0 0,1 0 1,3 3-1,-4-5-39,0 0-1,0-1 0,0 0 0,0 1 1,1-1-1,-1 0 0,0 1 0,1-1 1,-1 0-1,1 0 0,-1 0 0,1 0 1,0 0-1,-1-1 0,1 1 0,0 0 1,0-1-1,-1 1 0,1-1 0,3 1 1,1-2 12,0 1 1,0-1 0,0 1-1,0-2 1,-1 1 0,1-1-1,0 1 1,0-2 0,-1 1 0,1-1-1,7-4 1,-6 2-62,0-1 0,-1 1-1,1-1 1,-1-1 0,0 1 0,-1-1 0,6-9 0,1-3-3,-1-1 1,-2-1-1,0 1 1,-1-2-1,7-29 1,17-81 571,35-117-681,-65 245 145,-1 0 0,0 1 0,0-1 0,-1 0 0,1-5 1,-2 6 35,-2 6 26,-3 10 51,-6 61 82,2 0 1,1 78 0,9-151-177,-1 189 326,1-106-2826,-3-95-5220,-2-1 7460,0 0-1,0 1 0,-1 0 0,-10-15 0,9 17 1008,0 1 0,-1-1 0,0 1 0,0 0 0,-12-8 0,19 15-561,0 1-73,1-1 0,-1 1-1,1-1 1,-1 1 0,0 0 0,1-1-1,-1 1 1,0 0 0,0-1 0,1 1 0,-1 0-1,0 0 1,0 0 0,-1 0 720,11 0 535,10 10-889,-16-8-430,-1-1-1,1 1 1,0-1-1,0 1 1,5 0-1,112 20 499,-80-16-488,-1 1-1,44 15 1,-74-19-46,0 0-1,0 1 1,16 10 0,-23-12 28,1 0 0,0-1 1,-1 2-1,1-1 0,-1 0 1,0 1-1,1-1 1,-1 1-1,0-1 0,-1 1 1,1 0-1,0 0 0,-1 0 1,2 6-1,-1 2 196,0 0 0,-1 0-1,-1 15 1,0-25-111,6-11-629,5-7-315,0 0 0,0-1 1,10-26-1,5-10 553,0-6 242,-23 68-155,0-1 0,0 0 0,1 0 0,6 9 0,0 3 37,-1-4 86,1 0-1,18 20 1,-15-19 106,16 24 1,-27-35 180,1 0-1,0 0 1,-1 1-1,0-1 1,-1 1 0,1 0-1,-1-1 1,0 1-1,1 11 1073,2-17-501,-1 0-777,0 0 1,-1-1-1,1 1 0,0-1 0,-1 0 1,1 0-1,-1 0 0,1 0 0,-1-1 0,1 1 1,-1-1-1,0 1 0,0-1 0,1 0 1,-1 0-1,2-2 0,4-6-94,0 0 0,8-13 0,-12 18 56,-3 3 14,0 1 0,-1-1 0,1 0-1,0 1 1,-1-1 0,1 1 0,-1-1 0,1 0 0,-1 0-1,0 1 1,0-1 0,0-2 0,0 3 6,0 0 1,0 0-1,0 1 0,0-1 1,0 0-1,0 0 1,-1 0-1,1 1 0,0-1 1,-1 0-1,1 1 0,0-1 1,-1 0-1,1 0 1,-1 1-1,1-1 0,-1 1 1,1-1-1,-1 0 1,0 1-1,1-1 0,-1 1 1,0 0-1,0-1 1,0 0 2,-1 1 1,1-1-1,0 1 1,0-1 0,0 1-1,0 0 1,-1 0 0,1 0-1,0 0 1,0 0-1,0 0 1,-1 0 0,1 0-1,0 0 1,0 0 0,0 1-1,0-1 1,-1 0-1,1 1 1,0-1 0,0 1-1,0-1 1,0 1 0,0 0-1,0 0 1,-1 0 0,2 0-9,0-1 1,-1 1 0,1-1 0,0 1-1,-1-1 1,1 1 0,-1-1 0,1 0-1,0 1 1,-1-1 0,1 0 0,-1 1-1,1-1 1,-1 0 0,1 1 0,-1-1-1,1 0 1,-1 0 0,1 0 0,-1 0-1,1 1 1,-1-1 0,0 0 0,0 0-1,-1 0 139,6 0-90,7-1-44,1 0 0,14-4 1,22-3-96,-19 7 137,0 0-1,47 6 0,-67-3-33,1-1 0,0 2 0,0-1 0,-1 1 0,0 1-1,1-1 1,-1 1 0,-1 1 0,1 0 0,-1 0 0,11 9-1,-17-12 33,0 0-1,0 1 1,0-1-1,-1 0 0,1 1 1,-1-1-1,1 1 1,-1-1-1,0 1 0,0 0 1,0-1-1,-1 1 1,1 0-1,-1 0 0,1 0 1,-1-1-1,0 1 1,0 0-1,0 0 0,-1 3 1,1-5-32,0 0 260,2-1-314,0 0-1,-1-1 1,1 1 0,-1-1 0,1 0-1,-1 0 1,1 1 0,-1-1 0,1 0 0,-1 0-1,3-3 1,8-4-105,-2 3 74,1 0 1,-1 1-1,1 0 0,22-4 1,-28 7 76,1 1-1,-1 0 1,0 0 0,0 0-1,1 0 1,-1 1 0,0 0-1,0 0 1,0 1 0,0-1-1,0 1 1,0 0 0,5 3-1,20 14-123,-28-18-241,0 1-1,1 0 1,-1 0-1,0 0 1,0 0-1,0 0 1,-1 0-1,1 0 1,2 5-1,-13 14-14555,-8-9 9391</inkml:trace>
</inkml:ink>
</file>

<file path=ppt/ink/ink1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4.9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29 2976,'0'-3'1344,"0"-2"3008,10 10-3360,-1-2 928,9 2-1088,4-5 384,14 0-704,14-5-288,13-3-128,9 1-1376,-1-1 704,-3 3-4064</inkml:trace>
</inkml:ink>
</file>

<file path=ppt/ink/ink1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6.7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219 8 1248,'0'0'17,"0"0"1,0 0-1,0-1 0,0 1 1,0 0-1,1-1 0,-1 1 1,0 0-1,0 0 0,0-1 1,0 1-1,0 0 0,0 0 1,0-1-1,0 1 1,1 0-1,-1 0 0,0-1 1,0 1-1,0 0 0,1 0 1,-1 0-1,0 0 0,0-1 1,0 1-1,1 0 0,-1 0 1,0 0-1,0 0 0,1 0 1,-1 0-1,0-1 0,1 1 1,-1 0-1,0 0 0,0 0 1,1 0-1,-1 0 0,1 0 1,8-1 1854,3 3 3658,-12-2-5357,0 0 0,1 0 0,-1 0 0,1 0 0,-1 1 0,0-1 0,1 0 0,-1 0 0,0 1 0,1-1 0,-1 0 0,0 1 0,1-1 0,-1 0 0,0 0 0,0 1 0,0-1 0,1 1 0,-1-1 0,0 0 0,0 1 0,2 15 1195,-2-14-1065,-1 12 168,0 0 1,-1 0 0,0-1-1,-2 1 1,1-1-1,-1 1 1,-1-1 0,-1 0-1,-10 18 1,3-9-1128,-1-1-1,0-1 1,-2-1 0,-27 28 0,37-41-190,-1 0 0,0 0 0,0-1 0,-1 0 0,1 0 0,-1-1 0,-15 6 0,-16-1-4354</inkml:trace>
</inkml:ink>
</file>

<file path=ppt/ink/ink1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9.1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18 756 3712,'-17'1'11173,"22"0"-10485,0 0 0,0 0 0,0-1-1,0 1 1,0-1 0,9-1 0,17 1 518,-17 2-1030,0-2 0,0 0 0,0 0 1,0-1-1,17-4 0,69-20 821,-85 21-971,-6 1-11,1-1 1,-1 1-1,0-1 1,0-1-1,-1 0 1,1 0-1,-1-1 1,0 0-1,9-9 1,-7 5 9,0-1 1,-1 0 0,-1 0 0,0 0 0,12-25-1,-15 27 50,0-1 0,-1 0-1,0 1 1,-1-1 0,0 0-1,-1-1 1,0 1 0,0 0-1,-1-16 1,-7 116-68,-1 6 359,7-88-347,0 0 7,0-1-1,0 0 0,1 0 1,2 10-1,-3-15-13,1 0 1,0 0 0,0 0-1,0 0 1,0 0-1,0 0 1,0 0-1,0 0 1,1 0-1,-1-1 1,1 1-1,-1 0 1,1-1 0,0 1-1,-1-1 1,1 0-1,0 1 1,3 0-1,-3-1 3,1 0 0,-1 0 0,1 0 0,0 0-1,-1-1 1,1 1 0,0-1 0,-1 1 0,1-1 0,0 0-1,0 0 1,-1-1 0,1 1 0,0 0 0,0-1 0,-1 0 0,1 0-1,0 1 1,-1-1 0,5-3 0,2-2 13,1 0 0,-1 0 0,15-16 0,-14 14 12,40-39 17,78-96 1,24-68 14,-151 211-75,56-96-170,-51 84 183,0 0-1,-1 0 0,-1-1 0,0 0 0,-1 0 0,3-17 0,-6 27-23,0-1 1,0 0-1,0 0 1,0 0-1,-1 0 1,1 0-1,-1 1 1,0-1-1,0 0 1,-1 1-1,1-1 1,-1 1-1,1-1 1,-1 1-1,0 0 1,-1-1-1,-4-5 1,5 8-5,0-1-1,1 1 1,-1-1 0,0 1 0,-1-1 0,1 1-1,0 0 1,0 0 0,0 0 0,-1 0 0,1 1-1,0-1 1,-1 1 0,1-1 0,0 1-1,-1 0 1,1 0 0,-1 0 0,1 0 0,-1 0-1,1 0 1,0 1 0,-1-1 0,1 1 0,-1 0-1,1 0 1,0-1 0,0 2 0,-3 0 0,-9 6 13,1 1 0,1 0 1,-1 1-1,1 0 1,1 1-1,-18 20 1,19-16 32,1 0-1,0 1 1,1 0 0,-10 26 0,8-12 102,-11 51 1,4 37 12,15-99-147,2 0 0,0 0 0,1 0-1,4 23 1,-3-33 63,0 0 0,1-1 0,0 1 0,1 0 0,-1-1 0,2 0 0,-1 0 0,1 0 0,0-1 0,1 1 0,10 9 0,-13-13-30,1-1-1,0 0 0,0 0 1,0 0-1,0 0 0,0-1 1,1 1-1,-1-1 0,1 0 1,-1-1-1,1 1 0,0-1 1,-1 0-1,1 0 0,0 0 1,0-1-1,0 1 0,0-1 1,0-1-1,0 1 1,0-1-1,9-2 0,-4 0-11,-1 0-1,1-1 1,-1-1 0,0 1-1,-1-1 1,1-1 0,-1 0-1,0 0 1,0-1-1,-1 1 1,1-2 0,-2 1-1,1-1 1,-1 0 0,0 0-1,8-16 1,41-96-33,-55 120 8,0 0 1,0-1-1,0 1 1,1 0-1,-1-1 1,0 1-1,0 0 1,0-1-1,0 1 1,0 0-1,1-1 1,-1 1-1,0 0 1,0 0-1,1-1 1,-1 1-1,0 0 1,0 0-1,1-1 1,-1 1-1,0 0 1,1 0-1,-1 0 0,0 0 1,1 0-1,-1-1 1,0 1-1,1 0 1,-1 0-1,1 0 1,-1 0-1,1 1 3,0-1 1,-1 1-1,0-1 0,1 1 0,-1-1 0,1 1 0,-1-1 0,1 1 0,-1 0 0,0-1 0,0 1 1,1 0-1,-1-1 0,0 3 0,7 36 39,-6-31-53,4 64 1,-1-13-65,-4-54 133,0 0 0,0 0 0,-1 0 1,0 0-1,0 0 0,-1 6 0,1-9-4,0 0-1,0 0 1,1 0 0,-1 0-1,-1 0 1,1 0 0,-2 3-1,2-5-34,1 1-1,-1-1 1,1 1 0,-1-1-1,1 0 1,-1 1-1,1-1 1,-1 0 0,0 1-1,1-1 1,-1 0-1,1 0 1,-1 1 0,0-1-1,1 0 1,-1 0-1,0 0 1,1 0 0,-1 0-1,0 0 1,1 0-1,-1 0 1,0 0 0,0 0-1,-2-1 30,-1 0 1,1 0-1,0-1 0,0 1 0,-4-3 1,6 3-51,0 1 1,1 0 0,-1-1 0,1 1 0,-1-1 0,0 1 0,1-1 0,0 1 0,-1-1 0,1 0-1,-1 1 1,1-1 0,0 1 0,-1-1 0,1 0 0,0 1 0,0-1 0,-1 0 0,1 0 0,0 1 0,0-1-1,0 0 1,0 1 0,0-1 0,0 0 0,0 0 0,0 1 0,0-1 0,0 0 0,0 0 0,1 1 0,-1-2 0,1 1 11,0 0 1,-1 1-1,1-1 1,0 0-1,0 0 1,-1 1-1,1-1 1,0 1-1,0-1 1,0 1-1,0-1 1,0 1-1,0-1 1,0 1-1,0 0 1,0-1-1,2 1 1,19-2-6,19 4-272,65 12 1,-78-10-686,-13 0-405,5 0-4982,-69-65-8090,19 26 12272</inkml:trace>
</inkml:ink>
</file>

<file path=ppt/ink/ink1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9.44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156 27 4384,'-25'-9'625,"15"6"-351,-1 0 0,0 0 0,0 1 0,-12-1-1,-14 0 756,10 2 3500,29 1-4062,1 1 0,-1-1 1,1 1-1,-1 0 0,1-1 0,4 3 1,8 3 325,22 2-43,2-1-1,-1-3 1,41 1 0,-16-1-496,79 5-624,-95-7-2941,0-1-3947,-34-1 2752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29.5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32 3808,'0'-3'306,"-1"1"0,1 0-1,0-1 1,0 1 0,0 0 0,0 0 0,11-14 10258,-5 27-10996,-5-10 937,1 8-319,0-1 0,0 1 0,0 0 0,-1 0 0,-1 17 0,1-2 53,5 139 1009,-17 170 0,11-222-933,1-50 20,-2-52-134,-2-8-1831,2-1 1264,1-1 0,-1 0 0,0 1 1,1-1-1,0 0 0,-1 0 0,1 0 1,-1 1-1,1-1 0,0 0 0,-1 0 0,1 0 1,0 0-1,0 0 0,0 0 0,0-1 1,-2-13-4499,4-1 1536</inkml:trace>
</inkml:ink>
</file>

<file path=ppt/ink/ink1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19.8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64 72 9376,'-42'-32'3488,"29"24"-2720,5 3-192,11 2-832,-3-6-192,10 6 256,8-2-1472,4-2 928,10 7-3488,12 0 2368,15 0-1024</inkml:trace>
</inkml:ink>
</file>

<file path=ppt/ink/ink1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3.3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4 729 2720,'-4'5'7285,"20"-5"-5383,-11 1-1438,1-1-1,0 0 1,-1 0-1,1-1 1,-1 0-1,1 0 1,10-3 0,-8 0-313,0 0 1,0-1 0,0 0 0,0 0-1,-1-1 1,1 0 0,-1 0 0,-1-1-1,1 0 1,-1 0 0,-1-1 0,10-15 0,-3 2 97,-1-1 0,-1 0 1,13-43-1,-21 57-155,0-1 0,0 1 0,0-1 0,0-10-1,-5 70 362,-2 1-1,-15 63 1,11-69-240,-19 78 364,-6 45-107,30-109-424,3-37-20,-1-1 1,-5 24-1,2-15 495,2-79 639,9-41-859,23-119 0,-18 159-342,1 1 0,3 0 0,2 2 0,23-48 0,-30 75-76,0 0 1,23-30 0,-29 44 69,1-1 0,0 1 0,0 0 0,0 0 0,0 0 0,1 1 0,0-1 0,0 1 0,0 1 0,0-1 0,1 1 0,8-3 0,-12 6 38,0-1 0,0 0 0,0 1 1,0 0-1,0-1 0,1 1 0,-1 0 0,0 1 0,0-1 1,0 1-1,0-1 0,0 1 0,0 0 0,5 2 0,-4-1 2,0 0-1,0 1 0,0 0 1,0 0-1,-1 0 0,1 0 0,-1 0 1,6 8-1,-3-2 27,0 0-1,0 1 1,-1 0-1,0 0 1,-1 1-1,0-1 1,3 15 0,-5-16 27,0 0 1,-1 0 0,0 0 0,-1 1 0,0-1 0,0 0-1,-1 0 1,0 1 0,-1-1 0,0 0 0,-3 10 0,3-14-15,0 0 1,0 0-1,-1 0 1,1-1-1,-1 1 1,0-1 0,0 0-1,-1 0 1,1 0-1,-1 0 1,0 0-1,0-1 1,0 0 0,0 0-1,-1 0 1,1 0-1,-1-1 1,0 1-1,1-1 1,-9 2 0,4-2-10,1-1 0,-1 0 0,0 0 1,1-1-1,-1 0 0,0-1 0,0 0 1,1 0-1,-1-1 0,1 0 0,-1 0 1,1-1-1,0 0 0,-11-6 0,17 8-21,1 0 0,-1 0 0,0 0 0,1 0 0,-1 0 0,1-1 0,0 1 0,-1-1-1,1 1 1,0-1 0,0 1 0,0-1 0,0 0 0,-2-3 0,3 5-11,1-1 0,-1 1-1,0 0 1,0-1 0,0 1 0,0 0 0,0-1 0,0 1-1,1 0 1,-1-1 0,0 1 0,0 0 0,1-1-1,-1 1 1,0 0 0,0-1 0,1 1 0,-1 0 0,0 0-1,1 0 1,-1-1 0,0 1 0,1 0 0,-1 0 0,0 0-1,1 0 1,-1-1 0,1 1 0,-1 0 0,0 0-1,1 0 1,0 0 0,15-4-37,-14 4 37,104-15-4,-67 11-7,-1-2 1,1-1 0,53-18 0,-74 18 33,0-1 0,-1-1 0,0-1 0,0 0 0,21-17 0,31-26 198,42-33-220,-100 77 64,-9 9-58,-1-1 0,1 0 0,-1-1 0,1 1 0,-1 0 0,1 0 0,-1-1 0,0 1 0,0-1 0,0 1 0,1-1 1,0-2-1,-2 4 0,0 0 0,0 0 1,0-1-1,0 1 0,0 0 0,0 0 1,0 0-1,0 0 0,0 0 1,0 0-1,0-1 0,0 1 1,0 0-1,0 0 0,0 0 1,0 0-1,0 0 0,0 0 0,0 0 1,0-1-1,0 1 0,0 0 1,0 0-1,0 0 0,0 0 1,0 0-1,0 0 0,0 0 1,-1-1-1,1 1 0,0 0 1,0 0-1,0 0 0,0 0 0,0 0 1,0 0-1,0 0 0,0 0 1,-1 0-1,1 0 0,0 0 1,0 0-1,0 0 0,0 0 1,0 0-1,0 0 0,-1 0 0,1 0 1,0 0-1,0 0 0,0 0 1,0 0-1,0 0 0,0 0 1,-1 0-1,1 0 0,0 0 1,0 0-1,0 0 0,0 0 1,0 0-1,0 0 0,-1 0 0,-7 4 61,3 2-28,0 1 1,0-1-1,0 1 1,0 0-1,1 0 1,-6 13-1,-19 40 211,3 2-1,-36 126 1,61-183-174,1-1 0,-1 0 0,1 0 0,0 0 0,1 6 0,-1-9-57,0 0 0,0-1 1,0 1-1,1 0 1,-1 0-1,0-1 0,0 1 1,1 0-1,-1 0 0,0-1 1,1 1-1,-1-1 1,1 1-1,-1 0 0,1 0 1,0-1-2,-1 0 1,1 0 0,-1 0 0,1 1-1,-1-1 1,0 0 0,1 0-1,-1 0 1,1 0 0,-1 0 0,1 0-1,-1 0 1,1 0 0,-1 0-1,0-1 1,1 1 0,-1 0 0,1 0-1,-1 0 1,1 0 0,-1-1 0,0 1-1,1 0 1,-1 0 0,0-1-1,1 1 1,-1 0 0,1-1 0,8-7 46,-1-1 0,0 0 0,0 0 0,-1-1 0,0 0 0,-1 0 1,0 0-1,8-22 0,2-9-133,9-45 0,-21 75 100,3-15-8,2-6-72,9-55 0,-18 71-169,-4 21-110,-5 26 121,5-4 261,2-1 0,0 1 0,3 41 0,0-57-40,1 1 0,0 0 1,0 0-1,2-1 0,-1 1 1,1-1-1,1 0 0,0 0 1,0-1-1,11 15 0,-14-22 14,0-1-1,0 1 0,0-1 1,1 0-1,-1 1 0,1-1 1,-1 0-1,1-1 0,0 1 1,0 0-1,0-1 1,0 1-1,0-1 0,6 1 1,-5-1 13,1 0 0,0-1 0,0 1 0,0-1 0,0 0 0,0-1 0,0 0 1,-1 1-1,6-3 0,2 0 2,-1-2 0,0 1 1,0-1-1,0-1 0,-1 0 0,0 0 1,12-11-1,-13 9-20,0 0 0,-1-1 0,0 0 0,0-1 0,8-14 1,-2 0 1,13-30 0,-25 48-38,1 0-1,-1 0 1,-1-1 0,1 1-1,-1-1 1,0 1-1,-1-1 1,0-6 0,0 9 4,0-1 1,0 1 0,-1 0-1,0 0 1,0 0 0,0 0-1,0 0 1,0 0 0,-1 0-1,0 0 1,0 1 0,0-1 0,-4-5-1,-4 3-96,8 7 79,5 3 2,3 0 28,0 0 0,0 0 1,1-1-1,-1 0 1,1 0-1,0-1 0,0 1 1,0-2-1,11 3 1,-9-3 0,-1 1 0,1 0 0,-1 1 0,0 0 0,0 0 0,0 0 0,9 7 0,-11-5-1,0 0 1,0 0-1,-1 1 0,0 0 0,0 0 1,-1 0-1,1 1 0,-1-1 0,-1 1 1,1 0-1,-1 1 0,-1-1 0,1 0 1,-1 1-1,0-1 0,-1 1 0,0 0 0,0-1 1,-1 1-1,0 8 0,0-11-8,1 0 1,0 0-1,0 0 0,0 0 0,2 6 1,-1-7 40,-1 0 1,0 1 0,0-1 0,0 1-1,-1 4 1,2-8 12,-1 0 1,0 0-1,0 0 0,0 0 1,1 0-1,-1-1 0,0 1 1,1-1-1,-1 1 0,1-1 1,2 1-1,-2-1-28,0 0-1,0 0 1,0 0 0,0 0-1,0 0 1,0-1-1,0 1 1,0-1 0,0 1-1,0-1 1,0 0-1,0 0 1,-1 0 0,1 0-1,0 0 1,-1 0-1,1-1 1,2-1 0,3-4-15,1-1 0,7-10 0,-8 10 7,36-49-73,5-5-11,-48 61 71,1 1 0,-1 0 0,0-1-1,1 1 1,-1-1 0,0 1 0,1 0 0,-1-1-1,0 1 1,1 0 0,-1 0 0,1-1 0,-1 1-1,0 0 1,1 0 0,-1-1 0,1 1 0,-1 0-1,1 0 1,-1 0 0,1 0 0,-1 0 0,1 0-1,-1 0 1,1 0 0,-1 0 0,1 0 0,-1 0-1,1 0 1,-1 0 0,1 0 0,-1 1 0,1-1-1,-1 0 1,0 0 0,1 0 0,-1 1 0,1-1-1,-1 0 1,0 1 0,1-1 0,-1 0 0,1 1-1,-1-1 1,0 0 0,0 1 0,1-1 0,-1 1-1,0-1 1,0 1 0,1-1 0,-1 0 0,0 2-1,2 3 34,0 0 0,0 0 1,2 10-1,-4-12-47,3 12-29,1 27-1,-3-28 49,0-1 0,1 0 0,6 21 0,-8-32 19,1 1-1,0 0 1,0-1-1,0 1 1,1-1-1,-1 1 0,0-1 1,1 0-1,0 0 1,-1 0-1,3 3 0,-2-4 3,0 0-1,0 0 0,-1 0 0,1 0 0,0 0 0,0-1 0,0 1 0,0-1 0,0 1 1,0-1-1,0 0 0,0 1 0,0-1 0,0 0 0,0-1 0,4 1 0,1-1-4,0 0 0,0-1-1,-1 0 1,1 0-1,0 0 1,-1-1-1,1 0 1,-1 0-1,12-9 1,-9 5-9,0 0 0,-1-1 0,0 0 1,0 0-1,10-15 0,-2-3-4,-1 0-1,-1-1 1,17-49 0,11-39-28,38-173 0,-71 208-147,-7 70-108,-5 16 35,-5 14-38,-2 36 253,-6 20 212,8-42-197,1 1-1,-2 55 1,6 71-105,3-131 95,0 1 168,9 58 0,-9-88-133,0 1 1,1-1 0,-1 0 0,0 0-1,1 0 1,-1 0 0,1 0-1,-1 0 1,1 0 0,-1 0-1,1 0 1,0 0 0,0 0-1,-1 0 1,1 0 0,0 0-1,0-1 1,0 1 0,0 0-1,0-1 1,0 1 0,0 0-1,0-1 1,0 1 0,0-1-1,0 0 1,2 1 0,-1-1 4,-1 0 1,1 0-1,-1 0 0,1 0 1,-1 0-1,1 0 1,0 0-1,-1-1 1,1 1-1,-1-1 0,0 1 1,1-1-1,-1 0 1,1 1-1,-1-1 1,0 0-1,0 0 0,1 0 1,-1 0-1,2-2 1,11-15 0,0 0 0,-2-1 0,18-35-1,-19 34-8,0 0-1,1 1 0,23-28 0,-29 39 22,-3 5-64,-1 0 1,1 0-1,-1 1 0,1-1 1,5-4-1,-8 7 31,1 0 0,-1-1 1,1 1-1,0 0 0,-1 0 0,1-1 0,0 1 1,-1 0-1,1 0 0,-1 0 0,1 0 0,0 0 1,-1 0-1,1 0 0,0 0 0,-1 0 0,1 0 1,0 0-1,-1 0 0,1 0 0,-1 1 0,1-1 1,0 0-1,-1 1 0,1-1 0,-1 0 0,1 1 1,-1-1-1,1 0 0,-1 1 0,1-1 0,-1 1 1,1-1-1,-1 1 0,0-1 0,1 1 0,-1-1 1,0 1-1,1 0 0,3 7-7,-1 0 0,0 0 0,-1 1 0,1-1 0,-2 1 0,1-1 0,-1 1 0,0 9 1,2 11-4,16 99 297,-19-127-268,0-1 0,0 1 0,0 0 0,0 0 0,0 0 1,0-1-1,0 1 0,1 0 0,-1 0 0,0-1 0,0 1 0,1 0 0,-1 0 1,1-1-1,-1 1 0,1 0 0,-1-1 0,1 1 0,-1-1 0,1 1 1,-1-1-1,1 1 0,0 0 0,0-1 0,0 0 1,-1 0 0,1 0-1,0 0 1,0 0-1,-1 0 1,1 0-1,0-1 1,-1 1-1,1 0 1,0 0-1,-1-1 1,1 1 0,0 0-1,-1-1 1,1 1-1,-1 0 1,1-1-1,0 0 1,4-4 36,0 0 0,-1 0-1,0 0 1,5-8 0,24-44 63,-18 30-196,0 0 1,2 1-1,24-27 0,-41 52 79,1 1-1,-1-1 1,0 1-1,1-1 1,-1 1-1,1 0 1,-1-1-1,0 1 1,1 0-1,-1-1 1,1 1 0,-1 0-1,1 0 1,-1 0-1,1-1 1,-1 1-1,1 0 1,-1 0-1,1 0 1,-1 0-1,1 0 1,-1 0-1,1 0 1,-1 0-1,1 0 1,-1 0 0,1 0-1,0 1-2,0-1 0,0 1-1,-1-1 1,1 1 0,0-1 0,-1 1-1,1 0 1,0-1 0,-1 1-1,1 0 1,-1 0 0,1-1 0,-1 1-1,1 1 1,1 3-10,-1 0-1,1 0 1,-1 0 0,0 0-1,0 6 1,0 8 24,-2 1 0,0-1 0,-1 0 0,0 1 0,-2-1 0,-1 0 0,0-1 0,-1 1 0,-1-1 0,-1 0 0,0 0 0,-1-1 0,-1-1 0,-1 1 0,-15 17 0,-4 1 40,-40 38 0,58-63 4,0 0 0,0 0 0,-1-1 0,0-1 0,0 0 0,-1-1 1,-20 7-1,31-13-36,0 0 1,0 0 0,0-1 0,-1 1-1,1-1 1,0 0 0,0 0-1,-1 0 1,1 0 0,0-1-1,0 1 1,-1-1 0,1 0 0,0 0-1,0 0 1,0 0 0,-5-4-1,6 4-19,0 0 1,1 0-1,-1-1 0,1 1 0,0 0 0,-1-1 0,1 1 0,0-1 0,0 0 0,0 1 0,0-1 1,0 0-1,0 0 0,1 1 0,-1-1 0,1 0 0,-1 0 0,1 0 0,0 0 0,-1 0 1,1 0-1,0 0 0,0 0 0,0 0 0,1 0 0,-1 0 0,0 0 0,1 1 0,0-1 0,-1 0 1,1 0-1,1-2 0,1-1 11,0 0 1,0-1-1,1 1 1,0 0 0,0 1-1,0-1 1,1 1-1,-1-1 1,1 2-1,0-1 1,0 0 0,0 1-1,12-5 1,5-2-37,0 0 0,28-6 0,57-10-713,-30 9-1912,-66 14 895,0 1 0,0 0-1,14 0 1,-25 2 1617,0 0 1,0 0-1,1 0-139,-1 1 139,0-1 1,0 0-1,0 0 0,0 0 1,0 1-1,1-1 0,-1 0 1,0 0-1,0 0 0,0 1 1,0-1-1,0 0 0,0 0 1,0 0-1,0 1 1,0-1-1,0 0 0,0 0 1,0 1-1,0-1 0,0 0 1,0 0-1,0 0 0,0 1 1,0-1-1,-1 0 0,1 0 1,0 0-1,0 1 0,0-1 1,0 0-1,-5 9-2074,-9-1-1082,-7-1 1147</inkml:trace>
</inkml:ink>
</file>

<file path=ppt/ink/ink1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3.7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11 5728,'-5'-2'778,"-7"-7"6369,31 16-5804,-1-2-1,1 0 1,0-1 0,33 3 0,81-4-4645,-108-3 1207,-22 0 1454,0 0 0,0 0 0,-1 1 0,1-1-1,0 0 1,0 1 0,-1 0 0,4 1 0,7 5-1775</inkml:trace>
</inkml:ink>
</file>

<file path=ppt/ink/ink1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4.05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44 9888,'-23'-32'3648,"10"29"-2816,0-2-256,18 2-2336,3 3 384,10 0 800,9 3-2368,23 10 1632,21-6-2656</inkml:trace>
</inkml:ink>
</file>

<file path=ppt/ink/ink1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7.5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82 333 2304,'7'-14'11208,"-10"20"-8560,1-3-2448,-54 109 3803,50-100-3868,2 1-1,0 1 1,0-1 0,1 1 0,0-1-1,0 27 1,3-37-104,0-1 0,0 0-1,0 1 1,1-1 0,-1 0 0,1 1-1,-1-1 1,1 0 0,0 0 0,0 1-1,0-1 1,0 0 0,0 0 0,1 0-1,-1 0 1,1 0 0,-1-1 0,1 1-1,0 0 1,-1-1 0,1 1 0,0-1-1,0 0 1,0 1 0,0-1 0,0 0-1,0 0 1,1 0 0,-1-1 0,0 1-1,0-1 1,1 1 0,-1-1 0,4 1-1,1-1 21,0 1 0,0-1 0,-1-1-1,1 1 1,0-1 0,0-1 0,-1 1-1,1-1 1,-1 0 0,1 0 0,5-4-1,4-4-30,0 0 0,-1-2 0,-1 1-1,0-2 1,21-23 0,-6 6-347,-27 30-238,0 5 265,-2 14 225,1 1 253,1 8 63,-3-20-172,1-1-1,1 0 0,0 0 1,0 0-1,0 1 0,5 12 1,14 22 293,-20-41-344,0 0 0,1-1 0,-1 1-1,0 0 1,0-1 0,1 1 0,-1 0-1,0-1 1,1 1 0,-1-1 0,1 1-1,-1 0 1,1-1 0,-1 1 0,1-1-1,-1 0 1,1 1 0,0-1 0,-1 1 0,1-1-1,-1 0 1,1 1 0,0-1 0,-1 0-1,1 0 1,0 0 0,0 1 0,-1-1-1,2 0 1,0-1 10,-1 1 1,0-1-1,1 1 0,-1-1 1,0 1-1,0-1 0,1 0 0,-1 0 1,0 0-1,0 0 0,0 0 1,0 0-1,1-2 0,3-3 63,0 0-1,-1 0 1,0-1-1,3-7 1,20-52-91,-24 57-94,0-1 0,-1 1 0,0-1 1,0 0-1,-1 0 0,0-18 1,-1 28 167,13 14 97,-10-11-117,1-1 1,0 0-1,0 0 1,0 0-1,0 0 1,0-1-1,0 0 1,0 1-1,1-2 1,-1 1-1,0 0 1,7-1-1,6 0 49,32-4 0,-33 2-20,43-5-11,117-17 64,-175 23-138,0 1 0,0 0 0,0 0 0,-1 0-1,1-1 1,0 1 0,0 0 0,0 0 0,-1 0 0,1 0 0,0 1-1,0-1 1,0 0 0,-1 0 0,1 0 0,1 1 0,-2-1-5,0 0-1,0 1 1,0-1 0,1 0 0,-1 0-1,0 1 1,0-1 0,0 0 0,0 1 0,0-1-1,0 0 1,0 0 0,0 1 0,0-1-1,0 0 1,0 1 0,0-1 0,0 0-1,0 0 1,0 1 0,0-1 0,0 0 0,0 0-1,0 1 1,0-1 0,-1 0 0,1 1-1,0-1 1,-3 4-25,1 0 0,-1-1 1,1 1-1,-6 4 0,-18 19 237,6-7-78,-24 21 0,40-38-114,-1 1 1,0 0 0,1 1 0,0-1 0,0 1 0,0 0 0,1 0-1,0 0 1,-6 11 0,9-16-9,0 1-1,0-1 0,-1 1 0,1 0 1,0-1-1,0 1 0,0-1 0,0 1 1,0-1-1,0 1 0,0-1 1,0 1-1,0 0 0,0-1 0,1 1 1,-1-1-1,0 1 0,0-1 0,0 1 1,1-1-1,-1 1 0,0-1 1,1 1-1,-1-1 0,0 0 0,1 1 1,-1-1-1,1 1 0,0 0 20,1 0-1,-1-1 1,0 1-1,1-1 1,-1 1-1,0-1 1,1 0-1,-1 1 1,1-1-1,2 0 1,2 0 91,1 0 0,-1-1 0,12-2 0,-12 2-108,-1-1 0,1 1 1,-1-1-1,0-1 0,1 1 1,-1-1-1,0 0 0,0 0 1,-1 0-1,1-1 0,-1 0 0,1 0 1,-1 0-1,6-8 0,-8 9-24,0 0 0,-1 0 0,1 0 1,-1 0-1,0-1 0,0 1 0,0 0 0,0-1 0,0 1 0,-1-1 0,0 1 0,1-1 0,-1 1 0,-1-1 0,1 1 0,0-1 1,-1 1-1,0-1 0,1 1 0,-2 0 0,1-1 0,0 1 0,-1 0 0,1 0 0,-3-3 0,0-1-59,0 0-1,-1 1 0,-6-8 1,9 12 63,0 0 0,0 0-1,-1 0 1,1 0 0,-1 0 0,1 1 0,-1-1 0,1 1 0,-1-1 0,0 1-1,-3-1 1,2 1-43,-9-1-36,13 2 90,0 0 0,0 0-1,-1 0 1,1 1 0,0-1 0,0 0-1,0 0 1,-1 0 0,1 0 0,0 0-1,0 1 1,0-1 0,0 0 0,-1 0-1,1 0 1,0 1 0,0-1 0,0 0-1,0 0 1,0 1 0,0-1 0,0 0-1,-1 0 1,1 0 0,0 1 0,0-1-1,0 0 1,0 0 0,0 1 0,0-1-1,0 0 1,0 0 0,0 1 0,0-1-1,1 0 1,-1 0 0,0 1 0,0-1-1,0 0 1,0 0 0,0 1 0,0-1-1,0 0 1,1 0 0,-1 0 0,0 1-1,0-1 1,3 3 10,0 0-1,0 0 0,0 0 1,1 0-1,-1 0 1,0-1-1,1 0 0,0 1 1,0-1-1,4 1 1,-5-1 6,4 1 22,0-1 0,1 0 1,-1 0-1,0 0 0,1-1 0,-1 0 0,13 0 0,-5-1 88,-1-1 0,29-4 1,-28 2-95,0-1 0,0 0 1,-1-1-1,0-1 1,0 0-1,15-10 1,-25 14-28,-2 0 14,1 1 0,0-1 0,0 0 0,0 1 0,0 0 0,0-1 0,6 0 0,-10 15-145,0-7 135,-1 1 1,0-1-1,-1 1 1,1-1 0,-7 10-1,6-9 22,-1-1 0,1 1 0,1-1 0,-1 1-1,-1 10 1,-6 19-98,10-35 80,0-1 0,-1 0 0,1 0-1,0 1 1,0-1 0,0 0 0,0 0 0,0 0 0,0 1 0,0-1 0,0 0 0,0 0-1,0 1 1,0-1 0,0 0 0,0 0 0,0 1 0,0-1 0,1 0 0,-1 0-1,0 0 1,0 1 0,0-1 0,0 0 0,0 0 0,0 0 0,1 1 0,-1-1 0,0 0-1,0 0 1,0 0 0,0 0 0,1 0 0,-1 1 0,0-1 0,0 0 0,0 0 0,1 0-1,-1 0 1,0 0 0,0 0 0,1 0 0,-1 0 0,0 0 0,0 0 0,1 0 0,-1 0-1,0 0 1,0 0 0,0 0 0,1 0 0,-1 0 0,0 0 0,0 0 0,1 0 0,-1 0-1,0 0 1,15-5 174,-8 0-148,1 0 1,-2-1-1,11-10 1,13-10-140,-22 20 66,14-8-195,-21 14 227,-1 0 0,1 0 0,-1 0 0,1 0 0,-1 0 0,1 0 0,0 0 0,-1 0 0,1 0 0,-1 0 0,1 0 0,-1 0 0,1 1 0,-1-1 0,1 0 0,-1 0 0,1 1 0,-1-1 0,0 0 0,1 1 0,-1-1-1,1 0 1,-1 1 0,0-1 0,1 1 0,-1-1 0,0 1 0,1-1 0,-1 0 0,0 1 0,0-1 0,1 1 0,-1-1 0,0 1 0,0 0 0,0-1 0,0 1 0,4 19-77,-4-10 44,0 1 0,3 14 1,-3-22 42,1-1 1,0 1 0,-1 0 0,1-1-1,0 1 1,0 0 0,1-1-1,-1 1 1,0-1 0,1 0-1,0 1 1,-1-1 0,4 3 0,4 3 120,-8-7-115,0 0 1,0 0 0,0 0 0,0 0 0,0 0-1,0 0 1,0-1 0,1 1 0,-1 0 0,0-1-1,0 1 1,1-1 0,-1 1 0,1-1-1,-1 1 1,0-1 0,1 0 0,-1 0 0,1 0-1,-1 0 1,0 0 0,4 0 0,6-2-4,0-1 0,0 0 0,-1 0 0,1-1 0,13-7 0,0-2 23,24-16-1,-34 18-24,0 0 0,-1-1 1,0-1-1,0 0 0,-2-1 0,0 0 0,14-22 0,-3-2-73,31-75 1,-2-21 184,-37 93-89,11-45-113,-18 56-170,-6 27 180,2-10-238,-4 10 157,-3 6-1,0 4 146,1 0 0,-1 0 0,1 0 0,0 0 1,1 0-1,0 1 0,0-1 0,-1 12 0,-1-2 3,-36 190-255,36-184 217,1 0 1,0 25 0,3-36 103,0-1 0,2 1-1,-1-1 1,1 1 0,7 22 0,-7-30-32,0 0-1,0 0 1,0 0-1,0 0 0,0-1 1,1 1-1,0 0 1,0-1-1,0 0 1,0 0-1,4 3 1,-5-4-16,0-1 0,0 0 1,0 1-1,0-1 1,0 0-1,1 0 0,-1 0 1,0-1-1,1 1 1,-1 0-1,1-1 1,-1 0-1,1 1 0,-1-1 1,1 0-1,-1-1 1,1 1-1,-1 0 1,1-1-1,-1 1 0,4-2 1,9-5-55,0-1-1,-1 0 1,0-1 0,24-20-1,15-8-76,-19 10-41,-37 41-213,-3-1 264,-16 23 0,1-2 92,9-10-45,4-10 45,0 1 0,-5 17 0,11-28 35,1 0 1,0 1-1,0-1 1,0 1 0,0-1-1,1 1 1,0-1-1,0 1 1,0-1-1,1 1 1,-1-1 0,2 6-1,-2-9-1,1 1 0,-1-1-1,0 0 1,1 0-1,-1 0 1,0 0 0,1 0-1,-1 0 1,1 0 0,0 0-1,-1 0 1,1 0 0,0 0-1,-1 0 1,1 0 0,0 0-1,0-1 1,0 1 0,0 0-1,0-1 1,0 1 0,0-1-1,0 1 1,0-1 0,0 1-1,0-1 1,0 0-1,1 1 1,-1-1 0,0 0-1,0 0 1,0 0 0,0 0-1,1 0 1,-1 0 0,0 0-1,0 0 1,0 0 0,0-1-1,0 1 1,2-1 0,4-2 20,-1 0 1,1-1-1,-1 1 0,0-1 1,7-7-1,-10 9-54,12-8 31,-1-1 0,-1 0 0,0-1 0,0 0 0,-1-1 0,-1-1 0,14-20 0,-10 5 4,-2-1 0,0 0 0,13-55 0,-21 70-31,4-18 0,-1 0 0,-1 0 0,-2 0 0,2-55 1,-7 86-7,0 0 1,0 0-1,-1 0 1,1 0-1,0 0 1,-1 1 0,1-1-1,-1 0 1,1 0-1,-1 0 1,-1-2-1,2 4 16,0 0-1,0 0 0,-1 0 1,1-1-1,0 1 0,0 0 1,0 0-1,0 0 0,-1 0 1,1 0-1,0 0 0,0-1 1,0 1-1,-1 0 0,1 0 1,0 0-1,0 0 0,0 0 1,-1 0-1,1 0 0,0 0 1,0 0-1,-1 0 0,1 0 1,0 0-1,0 0 0,0 0 1,-1 0-1,1 0 0,0 0 1,0 0-1,-1 0 0,1 1 1,-9 11-57,2 2 106,1 1 0,0 1 0,2-1 0,-1 1 0,2 0 0,-3 30 0,4-20-41,2 1 0,1-1 0,6 42 0,-5-55-162,1 1 1,1-1 0,0 0 0,0 0 0,2 0 0,-1-1 0,14 20 0,-13-22-875,1-1 0,1 0 0,0 0 0,0-1 0,16 13 0,9 5-1898,-7-6-1329,33 21 0,-6-13-227</inkml:trace>
</inkml:ink>
</file>

<file path=ppt/ink/ink1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8.3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77 34 4064,'-32'-33'7322,"31"137"-1666,-1-26-3999,-13 79 1,-11 50 427,25-159-1397,2-48-641,0 0 0,-1 0 0,1 0 0,-1 0 0,1-1 0,-1 1 0,1 0 0,-1 0 0,1 0 0,-1-1 0,1 1 0,-1 0 0,1-1 0,-1 1 0,1-1 0,40-31 434,38-29-978,-77 60 484,-1 0 1,1 0-1,0 0 0,0 0 1,-1 1-1,1-1 1,0 1-1,0-1 0,0 1 1,0-1-1,0 1 1,-1 0-1,1 0 0,0 0 1,0 0-1,0 0 0,0 1 1,3 0-1,-2 0 15,-1 0-1,1 0 1,-1 1-1,1-1 1,-1 1 0,0-1-1,0 1 1,0 0-1,1 0 1,-2 0-1,5 4 1,-4-2 64,0-1 0,1 1 1,-1-1-1,0 1 0,-1 0 0,1 0 0,-1 0 1,0 0-1,0 0 0,0 0 0,0 0 0,-1 0 1,1 0-1,-1 0 0,0 0 0,0 1 0,-2 6 1,1-8 14,0 0 1,0 0 0,0 0 0,0 0 0,-1 0 0,1 0 0,-1-1 0,0 1 0,0 0-1,0-1 1,-3 4 0,3-5-53,0 0-1,1 0 0,-1 0 1,0 0-1,1 0 1,-1 0-1,0-1 0,0 1 1,0-1-1,0 1 0,0-1 1,0 0-1,0 0 1,0 0-1,0 0 0,0 0 1,1 0-1,-1 0 0,0-1 1,-3 0-1,-7-3-106,-1 0 1,-14-8-1,15 6-1041,-1 1 1,-13-4-1,9 3-2448,7 1-2946</inkml:trace>
</inkml:ink>
</file>

<file path=ppt/ink/ink1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8.97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1 125 5408,'2'2'7421,"14"2"-4698,21 2-1124,-19-7-1375,0 0 0,0-1-1,0-1 1,-1-1-1,1-1 1,-1 0-1,0-1 1,-1 0-1,1-2 1,-1 0 0,22-15-1,-35 20-195,0 1 0,0-1 0,0 0 0,-1 1 0,1-1 0,-1 0 0,0-1 0,4-5 0,-6 8-26,1 0-1,-1 1 1,1-1-1,-1 0 0,0 0 1,1 0-1,-1 1 1,0-1-1,0 0 1,0 0-1,1 0 1,-1 0-1,0 1 1,0-1-1,0 0 1,-1 0-1,1 0 1,0 0-1,0 1 1,0-1-1,0 0 1,-1 0-1,1 0 1,0 1-1,-1-1 1,1 0-1,-1 0 0,1 1 1,-1-1-1,1 0 1,-1 1-1,1-1 1,-1 1-1,0-1 1,1 1-1,-1-1 1,0 1-1,0-1 1,1 1-1,-1-1 1,0 1-1,0 0 1,1 0-1,-1-1 1,-2 1-1,-1-1 31,0 1 1,0 0-1,-1-1 0,1 1 0,0 1 1,0-1-1,-1 1 0,1 0 0,0 0 0,-7 2 1,0 1 174,-1 1 0,-13 8 0,16-8 46,0 0-1,0 1 1,0 0-1,-10 11 1,15-12-63,0-1 1,0 1-1,0 0 0,0 1 1,1-1-1,0 0 0,0 1 1,-3 10-1,5-14-155,1 0 1,-1 0-1,1-1 0,-1 1 0,1 0 1,0 0-1,0 0 0,0 0 1,0 0-1,0-1 0,0 1 1,0 0-1,1 0 0,-1 0 1,1 0-1,-1-1 0,1 1 1,0 0-1,0 0 0,0-1 0,0 1 1,0-1-1,0 1 0,0-1 1,0 1-1,1-1 0,-1 0 1,0 1-1,1-1 0,-1 0 1,1 0-1,-1 0 0,4 1 0,3 2 4,0-1 0,0 0 0,0-1 0,0 0-1,1 0 1,11 1 0,9-1-364,1-1 1,42-3-1,63-15-4734,-51 6-1617,-15 2 2804,3-7-1157</inkml:trace>
</inkml:ink>
</file>

<file path=ppt/ink/ink1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29.9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48 3552,'-13'5'19541,"36"-2"-18315,-8-2-973,0-1 0,1-1 1,-1-1-1,0 0 0,27-7 0,2-1-49,188-22 137,-169 31-863,-63 2 453,0 0 0,1 0 0,-1 0 0,0 0 0,0 1 0,0-1 0,1 0 0,-1 0 0,0 0 0,-1 0 0,1 0 0,0 0 0,0 2 0,-9 13-2947,8-15 2217,0 1-1,0-1 1,0 1 0,0-1-1,1 1 1,-1 0 0,0 0-1,1-1 1,-1 1 0,1 0-1,-1 0 1,1 2 0,0 4-5409</inkml:trace>
</inkml:ink>
</file>

<file path=ppt/ink/ink1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0.2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0 7456,'-1'0'111,"1"1"0,0-1-1,0 0 1,-1 0 0,1 0 0,0 0 0,0 0 0,0 0 0,-1 0-1,1 1 1,0-1 0,0 0 0,-1 0 0,1 0 0,0 0 0,0 1 0,0-1-1,0 0 1,-1 0 0,1 1 0,0-1 0,0 0 0,0 0 0,0 1 0,0-1-1,0 0 1,0 0 0,0 1 0,0-1 0,0 0 0,0 0 0,0 1 0,0-1-1,0 0 1,0 0 0,0 1 0,0-1 0,0 0 0,0 0 0,0 1 0,0-1-1,0 0 1,0 1 0,7 20 3051,-1-2-1176,0 21-442,-2 0 0,-2 60-1,-1-35-553,-2-10-169,-10 74-1,5-72-759,-16 106-733,21-160 21,-3 23-2164,-1-14-444,-3-5-3456,0-6 854</inkml:trace>
</inkml:ink>
</file>

<file path=ppt/ink/ink1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0.7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324 33 6240,'-40'-26'2005,"39"25"-1945,-1 0-1,0 0 1,0 1-1,0-1 1,0 0-1,0 1 1,1-1-1,-1 1 1,0 0-1,0 0 1,0 0-1,0 0 1,0 0-1,0 0 1,0 0-1,0 0 1,-3 2-1,2-2 17,-2 2-1,1-1 0,-1 1 1,0 0-1,1 0 0,-8 6 0,6-5 140,-3 3 146,1 0-1,1 0 0,-1 1 1,1 0-1,0 0 0,1 1 1,-1-1-1,2 1 0,-1 1 0,-4 8 1,-6 15 687,-16 48 1,26-65-843,-10 28 183,3 0-1,1 1 1,3 0 0,1 0-1,2 1 1,2 0 0,4 77-1,2-92-394,1 1 0,2-1 0,1 0 0,1 0-1,2 0 1,1-1 0,1-1 0,2 1 0,0-2 0,2 0-1,1-1 1,22 28 0,-30-43-412,1-1 1,0 0-1,0-1 1,1 0-1,0-1 0,0 0 1,1 0-1,0-1 0,1 0 1,-1-1-1,1-1 1,16 6-1,37 4-4707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35.0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41 6400,'-13'-12'2880,"16"7"-2496,-3 2 416,5 3-512,0-5-96,0 2-128,-2-6-160,7 9 64,-6-3-320,1 6 192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30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7 5824,'-2'-3'478,"-2"-1"1052,4 4-1512,0 0 0,-1 0 1,1 0-1,0 0 0,0 0 0,0 0 1,0 0-1,0 0 0,0 0 1,0 0-1,0 0 0,0 0 0,0 0 1,0 0-1,0 0 0,0 0 0,-1 0 1,1 0-1,0 0 0,0 0 1,0 0-1,0 0 0,0 0 0,0 0 1,0 1-1,0-1 0,0 0 1,0 0-1,0 0 0,0 0 0,0 0 1,0 0-1,0 0 0,0 0 1,0 0-1,0 0 0,0 0 0,-1 0 1,1 0-1,0 0 0,0 0 0,0 0 1,0 1-1,0-1 0,0 0 1,0 0-1,0 0 0,0 0 0,0 0 1,0 0-1,0 0 0,0 0 1,0 0-1,1 2 1173,1 9 1711,-1-8-2635,-1 0 1,0 0 0,0 0 0,0 0-1,0 0 1,-1 0 0,1 0 0,-1-1-1,0 1 1,-1 5 0,-16 27 622,11-23-528,-20 39 212,-3-1 0,-68 85 0,3-25-122,67-81-198,-52 43 0,61-58-150,10-7 66,0 0 0,-13 13 0,21-20-143,1 1 1,-1-1-1,1 1 1,0-1-1,-1 1 1,1-1-1,-1 1 1,1-1-1,0 1 1,-1 0-1,1-1 1,0 1-1,0 0 1,0-1-1,-1 1 1,1 1-1,0-2-16,0 0 0,1 1-1,-1-1 1,0 0 0,0 0-1,0 1 1,0-1 0,0 0-1,1 0 1,-1 1 0,0-1-1,0 0 1,1 0 0,-1 0-1,0 0 1,0 1 0,1-1-1,-1 0 1,0 0 0,0 0-1,1 0 1,-1 0 0,0 0-1,0 0 1,1 1 0,26-1 311,-21-1-243,1 1-16,103-7 402,137-25-1,-245 31-500,17-3-583,0 0 0,38-1 0,-44 7-576</inkml:trace>
</inkml:ink>
</file>

<file path=ppt/ink/ink1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1.15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14 6656,'0'0'135,"0"-1"1,0 0-1,0 0 1,0 1-1,0-1 1,0 0-1,0 0 1,0 1-1,0-1 1,0 0-1,0 0 1,1 1-1,-1-1 1,0 0-1,0 0 0,1 1 1,0-2-1,7 12 640,0 2-879,75 87 5517,-46-56-3679,59 86-1,-54-57-799,-2 2-1,29 80 1,-53-109-598,-1 0 0,-2 2-1,-2 0 1,-2 0 0,3 51 0,-10-49-105,-1 1 1,-3-1 0,-8 50 0,7-77-177,-2 1 0,0-1 0,-2 0 0,0-1 1,-1 1-1,-2-2 0,0 1 0,-24 36 1,24-45-188,0-1 1,0 0-1,-1 0 1,-20 14 0,22-18-562,-1-1 1,0 0-1,0 0 1,-1-1 0,0 0-1,-15 4 1,24-8 345,0 0 0,-1-1 0,1 1 0,0-1 0,0 0 0,0 0 1,0 0-1,0 0 0,-1 0 0,1 0 0,0 0 0,0-1 0,0 1 0,0-1 0,0 0 1,0 1-1,0-1 0,0 0 0,0 0 0,0 0 0,0-1 0,-1 0 0,1-1-426,0 1 0,1-1-1,0 0 1,0 0 0,-1 1-1,2-1 1,-2-3 0</inkml:trace>
</inkml:ink>
</file>

<file path=ppt/ink/ink1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1.90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14 259 4384,'0'0'85,"-1"-1"1,1 1 0,-1 0-1,1 0 1,-1 0-1,1 0 1,-1 0 0,1 1-1,-1-1 1,1 0-1,-1 0 1,1 0-1,-1 0 1,1 0 0,-1 1-1,1-1 1,0 0-1,-1 0 1,1 1-1,-1-1 1,1 0 0,0 1-1,-1-1 1,1 0-1,0 1 1,-1-1 0,1 1-1,0-1 1,0 0-1,0 1 1,-1-1-1,1 1 1,0 0 0,0 1 235,0-1 1,0 1-1,0-1 1,0 1-1,1-1 1,-1 1-1,0-1 1,1 0-1,0 1 1,-1-1-1,2 3 1,0 0 240,0 0 0,0 0 1,1 0-1,-1-1 1,1 1-1,6 5 0,-8-8-444,1 0 0,-1 0 0,0 0 0,1-1 0,-1 1 0,0-1 0,1 1 0,-1-1 0,1 1 0,-1-1 0,1 0 0,-1 0 0,1 1-1,-1-1 1,1 0 0,-1-1 0,1 1 0,-1 0 0,1 0 0,-1-1 0,1 1 0,-1-1 0,1 1 0,1-2 0,4-2 4,-2 0 1,1 0-1,0 0 0,-1-1 1,0 0-1,0 0 0,0-1 1,-1 1-1,0-1 1,4-6-1,5-7 25,2 0-117,-2-1 1,0 0-1,-2-1 0,0-1 0,15-43 0,-24 59-87,-1 0 0,1 0 0,-1 0 0,-1 0 0,1 0 0,-1 0 0,0 0 0,0 0 0,-2-7 0,2 13 56,0-1 0,0 1 0,0-1 0,0 1 0,-1 0 0,1-1 0,0 1 0,0-1 0,0 1 0,-1 0 0,1-1 0,0 1 0,0 0 0,-1-1 0,1 1 0,0 0 0,-1-1 0,1 1 0,0 0 0,-1 0 0,1-1 0,-1 1 0,1 0 0,0 0 0,-1 0 0,1 0 0,-1-1 0,0 1 9,0 1 0,0-1 0,1 0-1,-1 0 1,0 1 0,0-1-1,1 0 1,-1 1 0,0-1 0,1 0-1,-1 1 1,1-1 0,-1 1-1,0 0 1,-16 21 261,14-18-188,-7 13 230,0 0 0,1 0 0,1 1 0,0 0 0,-7 27 0,9-12-126,1 1 1,1-1-1,2 1 1,2 38 0,0-66-177,1 1 0,0 0 0,1-1 0,4 13 0,-5-16-159,0 0 0,0 0 0,1 0 0,-1-1 0,1 1 0,0-1 0,0 1 0,0-1 0,0 0 1,0 1-1,1-1 0,2 2 0,-3-3-201,-1-1 0,0 1 0,1-1 0,-1 1 0,1-1 0,0 0 0,-1 1 0,1-1 0,-1 0 0,1 0 0,-1 0 0,1 0 0,0 0 1,-1-1-1,1 1 0,-1 0 0,1-1 0,-1 1 0,1-1 0,-1 0 0,3 0 0,4-4-1572,-1 0 0,13-9 0,-6 5 810,22-12-2385</inkml:trace>
</inkml:ink>
</file>

<file path=ppt/ink/ink1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2.2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6 7712,'-8'-5'6714,"10"5"-5039,67 2 2306,4 1-3242,48 0-1001,-86 0-1371,-4-1-3853</inkml:trace>
</inkml:ink>
</file>

<file path=ppt/ink/ink1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2.6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9 6976,'-8'-9'2592,"3"9"-2016,13 4-160,2 1 1792,3-2-1280,5 2 832,9 2-1024,5 1-353,4 0-223,-1 0-288,2-4 64,-6 1-2303,-4-5 1311,-4 0-4512</inkml:trace>
</inkml:ink>
</file>

<file path=ppt/ink/ink1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2.9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8896,'0'0'3419,"2"6"-2844,5 7 905,0 1-1,-1 0 0,-1 0 1,4 15-1,10 62 495,-15-56-1737,0 44 1,-4-30-2529,0-33 731,0-15 1076,0 1 0,0-1 0,0 1 0,0-1 0,1 1 0,-1-1 0,0 1 1,1-1-1,-1 1 0,1-1 0,-1 1 0,1-1 0,0 0 0,1 3 0,10 9-5798</inkml:trace>
</inkml:ink>
</file>

<file path=ppt/ink/ink1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3.35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 49 8640,'-16'-5'10152,"24"2"-7953,37-6-386,84-5 0,-66 9-1540,51 1-956,-99 4 102,17-4-991,-16 1-891,0 2-3683,-16 13-227</inkml:trace>
</inkml:ink>
</file>

<file path=ppt/ink/ink1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3.6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83 6720,'-18'0'2496,"23"0"-1952,3 0 1824,6 0-1568,4-3 1792,8-2-1473,16-2 513,11-1-960,10-4-256,5-1-256,-10 6-320,-8-1 64,-10 0-1920,-3 5 1089,-16-2-3489,-2 1 2496</inkml:trace>
</inkml:ink>
</file>

<file path=ppt/ink/ink1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4.0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60 9056,'-5'-4'877,"4"3"-744,1 1 0,-1-1-1,0 0 1,0 0 0,1 1 0,-1-1 0,0 1-1,0-1 1,0 1 0,1-1 0,-1 1-1,0-1 1,0 1 0,0 0 0,0 0-1,-8 2 6820,19-2-5012,11-2-927,148-38 507,-130 33-1974,-33 7-3231,-11 1 2011,-1 0 139,1 0 1,-1 1-1,1 0 0,-1 0 1,1 0-1,0 0 0,-8 5 1,3 9-1714</inkml:trace>
</inkml:ink>
</file>

<file path=ppt/ink/ink1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4.4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3 8896,'0'-1'148,"0"1"0,-1 0 1,1 0-1,0-1 0,-1 1 1,1 0-1,0 0 0,-1 0 1,1 0-1,-1 0 1,1 0-1,0 0 0,-1 0 1,1 0-1,0 0 0,-1 0 1,1 0-1,-1 0 0,1 0 1,0 0-1,-1 0 0,1 0 1,-1 0-1,1 0 0,0 0 1,-1 1-1,1-1 0,0 0 1,-1 0-1,1 1 0,0-1 1,0 0-1,-1 0 0,1 1 1,0-1-1,-1 0 0,1 1 1,0-1-1,0 0 0,0 1 1,0-1-1,-1 0 0,1 1 1,0-1-1,0 0 1,0 1-1,0-1 0,0 1 1,0-1-1,0 0 0,0 1 1,0 30 1648,1-16-818,6 123 2363,-1 4-1777,-6 228-406,0-210-5033,-18-188-11016,5-3 10730</inkml:trace>
</inkml:ink>
</file>

<file path=ppt/ink/ink1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38.4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219 20 2912,'3'-2'527,"1"-1"1,-1 1-1,1-1 0,-1 1 0,1 0 1,0 0-1,5-1 0,-9 3-373,1 0 0,0 0 0,-1 0 0,1 0-1,0 0 1,-1 0 0,1 0 0,0 0-1,-1 0 1,1 1 0,0-1 0,-1 0-1,1 0 1,-1 1 0,1-1 0,0 0 0,-1 1-1,1-1 1,-1 1 0,1-1 0,-1 0-1,1 1 1,-1-1 0,0 1 0,1 0 0,-1-1-1,0 1 1,1-1 0,-1 1 0,0 0-1,0-1 1,1 1 0,-1-1 0,0 2-1,7 21 2012,-7-21-1990,0 1 1,0 0-1,-1-1 0,1 1 1,0 0-1,-1-1 0,0 1 0,1 0 1,-1-1-1,0 1 0,0-1 1,-1 0-1,-1 4 0,-24 29 889,23-30-982,-13 14 14,-2-1-1,0-1 1,-29 20 0,-3 3-1130,19-15-1789,-11 10-5415,43-34 8064,-1-1 0,1 0 0,-1 1 0,1-1-1,-1 1 1,1-1 0,0 1 0,-1-1 0,1 1 0,0-1 0,0 1 0,-1-1-1,1 1 1,0-1 0,0 1 0,0 0 0,0-1 0,0 1 0,-1 0 0,8 5-1981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30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10304,'3'8'4672,"-3"15"-4064,0-9 1343,0 1-1183,0 1 896,0 4-960,0 0-160,0 3-352,0-3-64,0-3-64,0-9 224,0-4-160,5-13-5887,4 6 3135</inkml:trace>
</inkml:ink>
</file>

<file path=ppt/ink/ink1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0.5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148 396 2144,'-3'-2'81,"-10"4"9848,6 2-8131,-7 9-929,0 1 0,-19 24 0,10-12-634,18-20-144,0 0 0,1 0 0,0 0 0,0 1 0,1-1 0,0 1 0,-5 13 0,7-17-21,0 1 0,0 0-1,0-1 1,1 1 0,-1-1 0,1 1 0,0 0-1,0 0 1,0-1 0,1 1 0,-1 0 0,1-1 0,0 1-1,0-1 1,0 1 0,3 5 0,-3-9-34,-1 1 0,1-1 0,-1 0 1,1 0-1,0 1 0,-1-1 0,1 0 1,-1 0-1,1 0 0,0 0 0,-1 0 1,1 0-1,0 0 0,-1 0 0,1 0 1,0 0-1,-1 0 0,1 0 0,0-1 0,0 1 56,3-1-39,0 0 0,-1 0 0,1 0 0,0-1 0,-1 0 0,1 1 0,-1-1 0,0 0 0,0-1 0,4-2 0,31-32-93,-25 24 67,-9 8-16,0 0 0,0 0 0,-1 0 0,6-11 0,3-5 217,-10 18-174,0 0 0,-1 0 1,1 0-1,-1 0 0,2-4 0,-3 6 282,0 3-176,-1 29 231,1 33 88,0-57-440,1 1 0,0-1-1,1 0 1,-1 0 0,1 0 0,4 9 0,-5-14-14,-1-1 1,1 1-1,0 0 1,-1 0-1,1 0 1,-1 0-1,0 0 1,0 2-1,1-4-4,-1 0 1,0 1-1,0-1 0,1 0 1,-1 0-1,0 0 0,0 0 1,1 0-1,-1 0 0,0 0 1,1 0-1,-1 1 0,0-1 1,0 0-1,1 0 0,-1 0 0,0 0 1,1-1-1,-1 1 0,0 0 1,1 0-1,-1 0 0,0 0 1,0 0-1,1 0 0,-1 0 1,0 0-1,1-1 0,-1 1 76,2-2-29,0 0 0,0 0 0,0 0 0,0-1 1,0 1-1,-1-1 0,1 1 0,-1-1 0,0 1 1,1-4-1,3-4-45,6-9-59,1-1 0,1 2 1,1 0-1,0 0 0,1 2 1,1-1-1,1 2 0,0 0 0,33-21 1,-48 35 20,0 0 0,0 0 1,0 0-1,0 0 0,0 1 1,0-1-1,0 0 0,0 1 1,0-1-1,1 1 0,-1 0 1,3 0-1,-4 0 25,0 0 0,-1 0 1,1 0-1,0 1 0,0-1 0,0 0 0,0 1 0,-1-1 0,1 0 0,0 1 1,0-1-1,-1 1 0,1-1 0,0 1 0,-1 0 0,1-1 0,0 1 1,-1 0-1,1-1 0,-1 1 0,1 0 0,-1 0 0,1-1 0,-1 1 1,0 0-1,1 0 0,-1 0 0,0 0 0,0-1 0,0 1 0,1 0 0,-1 1 1,0 7 78,0-1 0,-1 0 0,1 1 0,-1-1 0,-1 0 0,0 0 0,-3 10 0,-5 21 143,10-39-222,0 0 0,0 1 0,0-1 1,0 0-1,0 0 0,0 0 1,0 0-1,0 0 0,0 0 1,0 1-1,0-1 0,0 0 0,0 0 1,0 0-1,0 0 0,0 0 1,0 0-1,0 1 0,0-1 1,0 0-1,0 0 0,0 0 0,0 0 1,0 0-1,0 0 0,0 0 1,0 0-1,0 1 0,1-1 0,-1 0 1,0 0-1,0 0 0,0 0 1,0 0-1,0 0 0,0 0 1,0 0-1,0 0 0,1 0 0,-1 0 1,0 0-1,0 0 0,0 0 1,8-2 151,13-13-245,-12 8 73,33-23-229,-23 16 251,0 0-1,1 2 1,0 0-1,30-12 1,-49 23-14,0 1-1,0-1 1,0 1 0,0-1 0,0 1-1,0-1 1,0 1 0,0 0-1,1 0 1,-1 0 0,0 0 0,0 0-1,0 0 1,0 0 0,0 0 0,1 0-1,-1 0 1,0 0 0,0 1-1,0-1 1,0 0 0,0 1 0,0-1-1,0 1 1,0 0 0,0-1 0,0 1-1,0 0 1,0-1 0,0 1-1,0 0 1,-1 0 0,1 0 0,0 0-1,-1 0 1,1 0 0,-1 0 0,1 0-1,-1 0 1,1 0 0,-1 0-1,1 0 1,-1 0 0,0 2 0,2 6 51,-2 0 0,1 0 1,-1 0-1,-2 16 1,1-15 2,-1 5 83,-1 23 351,3-36-477,0 0 0,0 0 1,0 0-1,1 0 0,-1-1 1,0 1-1,1 0 0,-1 0 0,1-1 1,0 1-1,0 0 0,-1-1 1,1 1-1,0-1 0,0 1 1,2 1-1,-2-2-5,0-1 1,0 1-1,-1-1 1,1 0-1,0 1 1,0-1-1,0 0 1,0 0 0,0 1-1,0-1 1,0 0-1,0 0 1,0 0-1,0 0 1,0 0-1,0-1 1,0 1-1,0 0 1,0 0-1,0 0 1,0-1-1,0 1 1,1-1-1,24-14-23,-18 10-22,167-103-898,-41 32 625,-152 96 36,-10 3 334,1 1-1,-39 45 1,55-55-50,0 1 1,1 0-1,1 0 1,0 1-1,1 0 1,1 0-1,-8 25 1,14-36 4,0 0 1,0 0-1,0 0 1,1 0-1,0 7 1,0-10-9,0 0 0,0 0 1,1 0-1,-1 0 0,0 0 1,1 0-1,0 0 1,-1 0-1,1 0 0,0 0 1,0 0-1,0 0 0,0-1 1,0 1-1,3 2 1,-3-3 0,0-1 1,-1 1 0,1-1 0,0 0 0,0 1-1,0-1 1,0 0 0,0 1 0,-1-1 0,1 0-1,0 0 1,0 0 0,0 0 0,0 0 0,0 0-1,0 0 1,0 0 0,0 0 0,0 0 0,0-1-1,1 1 1,19-10 101,-18 9-83,38-24 10,59-44 0,-66 45-3,-4 1-25,0 0-1,-2-2 1,43-48 0,-58 56-9,0 1 0,-1-2 0,-1 0 0,0 0 1,-2-1-1,0-1 0,-1 1 0,6-24 0,-6 11-52,0 0 0,-3 0 0,-1-1 0,-1 1 0,-2-53 0,-2 81 33,1 1 0,-1-1-1,0 1 1,0-1-1,-2-5 1,3 9 21,0-1 0,0 1 0,0-1 0,-1 1-1,1-1 1,0 0 0,-1 1 0,1-1 0,0 1 0,-1 0-1,1-1 1,0 1 0,-1-1 0,1 1 0,-1 0 0,1-1 0,-1 1-1,1 0 1,-1-1 0,1 1 0,-1 0 0,1 0 0,-1-1 0,0 1-1,1 0 1,-1 0 0,1 0 0,-1 0 0,0 0 0,1 0-1,-1 0 1,1 0 0,-1 0 0,0 0 0,1 0 0,-1 0 0,1 1-1,-1-1 1,1 0 0,-1 0 0,1 1 0,-1-1 0,0 1 0,-3 1 5,1 1 0,0 0 0,-1 0 0,1 0 0,1 1 0,-1-1 0,0 1 0,1-1 0,0 1 0,-3 7 0,-2 6 39,-6 21 0,9-27-15,0 2 52,-11 32 152,-9 53 0,22-84-203,0 1 0,0-1 1,2 1-1,0 0 0,0-1 0,1 1 0,1 0 0,4 14 0,-2-15-227,-1 1 214,2 0 1,0 0-1,0 0 0,9 14 1,-12-25-353,1 1 1,0-1-1,0 0 1,0-1-1,0 1 1,1-1-1,4 4 1,-5-4-407,1-1 0,-1 0 0,1 0-1,0 0 1,0 0 0,0-1 0,0 0 0,0 1 0,6 0 0,1-1-1737,0-1 0,0 1 0,14-3 0,11-2-922</inkml:trace>
</inkml:ink>
</file>

<file path=ppt/ink/ink1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1.0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184 20 3712,'-9'-5'1408,"9"-1"-1120,0 1-64,-5 5 1728,2 0-1120,-2-4 1408,-3 4-1248,-7 0 672,2 0-960,-6 0-224,-2 0-320,2 0-416,1 0 160,0 0-768,5 0 480,-1 0-3488,11 0 2144</inkml:trace>
</inkml:ink>
</file>

<file path=ppt/ink/ink1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5.58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341 245 3328,'0'-16'13311,"-5"16"-11988,-9 5-1065,0 1-1,0 0 1,1 1-1,0 0 1,0 1-1,-18 14 1,20-14-220,-1 2 0,2-1 0,-1 2 0,-13 17 1,21-24-25,0-1 0,0 1 0,1 0 1,-1 1-1,1-1 0,0 0 1,1 1-1,-1-1 0,1 1 0,0-1 1,0 1-1,0-1 0,0 1 1,1 0-1,0 0 0,0-1 0,1 10 1,0-11 21,0 0 0,0-1 0,0 1 0,0 0 0,0-1 0,1 1 0,-1-1 0,1 1 0,0-1 0,-1 0 0,1 0 0,0 0 0,0 0 0,1 0 0,-1 0 0,0-1 0,1 1 0,-1-1 0,0 1 0,1-1 0,0 0 0,-1 0 0,1 0 0,0 0 0,0-1 0,-1 1 0,1-1 0,0 1 0,0-1 0,3 0 0,0 0 17,1-1 1,-1 1-1,0-1 1,0 0 0,0 0-1,0-1 1,0 0 0,0 0-1,0 0 1,-1-1-1,1 0 1,-1 0 0,6-4-1,-1-1-21,-1-1-1,0 0 0,0 0 1,0 0-1,-2-2 0,1 1 1,8-15-1,-15 21-31,1 1 0,0-1 0,-1 0 0,0 1 0,0-1 0,0 0 0,0 0 0,-1 0 0,0 0 0,1 0 0,-2 0 0,1 0 0,-1-6 0,1 4-35,-2-7-161,2 13 173,0-1 1,0 1-1,0 0 1,0 0-1,0-1 1,-1 1-1,1 0 1,0 0-1,0 0 1,0-1-1,0 1 1,-1 0-1,1 0 1,0 0-1,0 0 1,-1-1-1,1 1 1,0 0-1,0 0 1,0 0-1,-1 0 1,1 0 0,0 0-1,0 0 1,-1 0-1,1-1 1,0 1-1,-1 0 1,1 0-1,0 0 1,0 0-1,-1 0 1,1 1-1,0-1 1,0 0-1,-1 0 1,1 0-1,0 0 1,-1 0-1,-2 2 59,1-1 0,-1 1 0,0 0 0,0 0 0,1 0 0,0 0 0,-4 4 0,5-5 92,1-1-116,0 0 0,0 0 0,0 1 0,0-1 0,0 0 0,0 0 0,0 1 0,0-1 0,0 0 0,0 0 0,0 1 0,0-1 0,0 0 0,0 0 0,0 1 0,-1-1 0,1 0 0,0 0 0,0 0 0,0 1 0,0-1 0,-1 0 0,1 0 0,0 0 0,0 0 0,0 1 0,-1-1 0,1 0 0,0 0 0,0 0 0,-1 0 0,0 0 628,1 0-622,0 1 0,-1-1 0,1 0-1,0 0 1,0 0 0,-1 0 0,1 1 0,0-1-1,0 0 1,0 0 0,-1 1 0,1-1-1,0 0 1,0 0 0,0 1 0,0-1 0,-1 0-1,1 1 1,0-1 0,0 0 0,0 1-1,0-1 1,0 0 0,0 0 0,0 1 0,0-1-1,0 0 1,0 1 0,0 0 0,3 14-27,-1 0 0,0 0 0,-2 1 0,1-1 0,-4 23 0,0 27 152,-6 61-189,5-99 165,0 0 0,-14 42 0,14-59-80,0 1 1,0-1 0,-2 0 0,1 0 0,-1-1-1,-1 1 1,1-1 0,-2-1 0,1 1-1,-1-1 1,0-1 0,-1 1 0,0-1-1,0-1 1,0 0 0,-1 0 0,0-1 0,0 0-1,-1-1 1,1 0 0,-1 0 0,0-1-1,-13 2 1,21-5-29,-1 0 0,0 1 0,0-1 0,0-1 1,0 1-1,0 0 0,0-1 0,0 0 0,0 0 0,1 0 0,-1-1 0,0 1 0,1-1 0,-1 0 0,1 1 0,0-2 0,-4-2 0,5 4-15,0-1 1,1 1-1,-1-1 0,1 0 0,0 0 0,-1 0 0,1 0 0,0 0 0,0 0 0,0 0 1,0 0-1,1 0 0,-1 0 0,1 0 0,-1 0 0,1-1 0,0 1 0,0 0 0,0 0 1,0-1-1,0 1 0,0 0 0,0 0 0,1 0 0,-1-1 0,1 1 0,0 0 0,0 0 1,0 0-1,0 0 0,1-2 0,4-5-20,-1 0-1,1 1 1,1 0 0,-1 0-1,12-8 1,41-33-109,-49 41 129,245-207 292,-223 186-248,98-96 139,-108 106-132,-18 16-38,0 0 0,-1 0 0,1-1-1,-1 1 1,1-1 0,-1 0 0,5-8-1,0 2-23,-7 9 21,0 0 0,0 0 0,-1 1 0,1-1 1,0 0-1,-1 0 0,1 0 0,-1 0 0,1 0 0,-1 0 0,1 0 0,0-2 0,-1 2-22,15-13-42,-15 13 36,1 2-99,1 0 100,0-1 1,0 1 0,0-1-1,-1 1 1,1-1 0,0 0 0,0 0-1,0 0 1,2 0 0,-4 0 14,14-1 12,-1 2-1,0 0 1,1 0 0,-1 1 0,0 1 0,0 0 0,0 1 0,19 8 0,-30-12-15,-1 1 1,1 0-1,-1 0 1,1 0-1,-1 0 1,1 0-1,-1 0 1,0 0-1,0 0 1,1 1-1,-1-1 1,0 0-1,0 1 1,0-1-1,-1 1 1,1-1-1,0 1 1,0 0-1,-1-1 1,1 1-1,-1 0 1,1-1-1,-1 1 1,0 0-1,0-1 1,0 1-1,0 0 1,0 0-1,0-1 1,0 1-1,0 0 1,-1 0-1,0 2 1,-3 4 6,1 1-1,-2-1 1,1 0-1,-1 0 1,-7 9-1,0 0-104,-33 43 566,44-59-478,-7 5-154,18 10 210,-7-14-26,0 0 1,0 0-1,0 0 0,0 0 0,0-1 0,0 0 0,1 1 1,-1-1-1,0 0 0,1 0 0,-1-1 0,1 1 0,-1-1 1,1 0-1,-1 0 0,7 0 0,3-2-17,1 0 0,-1-1 0,13-5 0,-6 2 16,7-3 12,-1 0-1,0-2 0,-1-1 1,0-1-1,25-18 0,-40 23-40,-1 0 0,0 0-1,-1-1 1,1 0 0,-2-1-1,1 0 1,10-19 0,-16 24-280,-7 9 185,-6 9 52,4-1 60,1 1 1,0 0-1,1 0 1,0 0-1,-6 25 1,10-30 29,0 0 0,1-1-1,-1 1 1,1 0 0,1-1 0,-1 1-1,1 0 1,1-1 0,-1 1 0,1-1-1,1 0 1,4 11 0,-7-18-22,0 1 1,1 0-1,-1 0 0,1 0 1,-1 0-1,1 0 1,-1 0-1,1-1 0,-1 1 1,1 0-1,0 0 1,-1-1-1,1 1 0,0-1 1,-1 1-1,1 0 0,0-1 1,0 1-1,0-1 1,0 0-1,0 1 0,0-1 1,-1 0-1,1 1 0,0-1 1,0 0-1,0 0 1,0 0-1,0 0 0,0 0 1,0 0-1,0 0 1,0 0-1,0 0 0,0-1 1,0 1-1,0 0 0,0-1 1,0 1-1,-1 0 1,1-1-1,0 1 0,1-2 1,2 0-5,-1-1-1,0 1 1,0-1 0,0 0 0,-1 0-1,1 0 1,-1-1 0,1 1 0,2-6 0,-2 2 14,0 0 1,-1 0 0,0 0-1,0 0 1,0 0 0,-1 0-1,1-15 1,-3 0 34,-3-28-1,4 47-63,0 0-1,0 0 0,-1 0 1,0 0-1,1 0 0,-1 0 1,0 0-1,-1 0 1,1 1-1,0-1 0,-1 0 1,0 1-1,1-1 0,-1 1 1,0-1-1,0 1 1,-4-3-1,-1 0 1,7 4 11,0 1 0,-1-1 0,1 1 0,0-1 0,-1 1 0,1-1 0,-1 1 0,1 0 0,-1-1 0,1 1 0,-1 0-1,1-1 1,-1 1 0,1 0 0,-1 0 0,1-1 0,-1 1 0,1 0 0,-1 0 0,1 0 0,-1 0 0,0 0 0,1 0 0,-1 0 0,1 0 0,-1 0 0,1 0 0,-1 0 0,0 0 0,1 0 0,-1 1 0,1-1-1,-1 0 1,1 0 0,-1 0 0,1 1 0,-2 0 0,2-1-1,0 0 1,0 1-1,-1-1 0,1 1 0,0-1 0,0 0 0,0 1 1,0-1-1,0 1 0,0-1 0,0 0 0,-1 1 0,1-1 1,0 1-1,0-1 0,0 0 0,1 1 0,-1-1 0,0 1 1,0-1-1,0 1 0,0-1 0,0 0 0,0 1 0,1-1 1,-1 0-1,0 1 0,0-1 0,0 1 0,1-1 0,9 11-8,-9-9 52,1 0-22,0 0 1,0 0 0,0 0 0,0 0 0,0 0-1,0-1 1,0 1 0,0-1 0,1 0 0,-1 1-1,5 1 1,-3-3 26,0 1-1,0-1 1,0 0 0,0 0-1,0-1 1,0 1 0,8-2-1,79-19 208,36-6-84,-100 22-25,-19 3-192,0 0 0,0 1 0,9-1 0,-27 23 298,3-8-205,1 1 0,0-1 0,0 2-1,2-1 1,0 0 0,0 1 0,1 0 0,1 0-1,0 16 1,2-27-13,0 0 1,0-1-1,1 1 0,-1 0 1,1 0-1,0 0 0,0 0 0,1-1 1,-1 1-1,1-1 0,0 1 1,-1-1-1,5 5 0,-5-6-18,1-1 0,-1 1 0,1-1 0,-1 1 0,1-1-1,0 0 1,0 0 0,-1 0 0,1 0 0,0 0 0,0 0 0,0-1 0,0 1-1,0-1 1,0 1 0,0-1 0,0 0 0,1 1 0,-1-1 0,0 0 0,0-1-1,0 1 1,0 0 0,0-1 0,0 1 0,4-2 0,7-3 16,0-1 0,0 0 0,0-1 0,-1 0 0,19-15-1,-3 0 42,28-29-1,-41 34-66,-6 8 16,0 0 0,11-8 0,7-6-372,-27 22 213,1 2 142,-1-1 1,1 1-1,-1-1 0,0 1 0,1-1 1,-1 0-1,0 1 0,1-1 0,-1 1 1,0 0-1,1-1 0,-1 1 0,0-1 1,0 1-1,0-1 0,1 1 0,-1 0 1,0-1-1,0 1 0,0-1 0,0 1 1,0 0-1,0-1 0,0 1 0,-1 0 1,0 16-9,-6 71 197,3-14-16,3-37 32,1-36-207,0-1 0,0 0 0,-1 0 0,1 0 0,0 1 0,0-1 0,0 0 0,0 0 0,0 0 0,0 1 0,0-1 0,0 0 0,0 0 0,0 0 0,0 1 0,0-1 0,0 0 0,0 0 0,0 0-1,0 1 1,1-1 0,-1 0 0,0 0 0,0 0 0,0 1 0,0-1 0,0 0 0,0 0 0,0 0 0,1 0 0,-1 1 0,0-1 0,0 0 0,0 0 0,0 0 0,1 0 0,-1 0 0,3-3 16,-3 3-7,6-8 54,-1-1 0,0 0 0,0 1 0,3-12 0,-3 8-82,0 1 1,10-15-1,-7 13 12,1 0 0,0 1 0,0 1-1,2 0 1,-1 0 0,19-14 0,-29 25-2,1-1 0,-1 1 0,1 0 0,-1-1 1,1 1-1,-1 0 0,1 0 0,-1-1 0,1 1 0,-1 0 0,1 0 0,-1 0 0,1 0 0,0 0 0,-1-1 0,1 1 1,-1 0-1,1 0 0,-1 0 0,1 1 0,0-1 0,-1 0 0,1 0 0,-1 0 0,1 0 0,-1 0 0,1 1 0,0 0 4,-1-1-1,1 1 0,-1 0 0,1-1 0,-1 1 0,1 0 0,-1 0 0,0 0 1,1-1-1,-1 1 0,0 0 0,0 0 0,1 0 0,-1 0 0,0 1 1,0 3-6,0 0 1,0 1-1,-1-1 1,-2 10 0,1-6 70,0 0 0,0 0 0,1 0 1,0 0-1,1 13 0,0-21 153,1-1-283,0 0 65,1 0 0,-1 0-1,0 1 1,0-1 0,1 0-1,-1 1 1,0-1-1,0 1 1,1-1 0,-1 1-1,0 0 1,0 0 0,0-1-1,0 1 1,0 0-1,0 0 1,0 0 0,0 0-1,-1 0 1,1 0 0,0 0-1,0 0 1,-1 1-1,1-1 1,-1 0 0,1 0-1,-1 1 1,0-1 0,1 0-1,-1 3 1,1 0 9,-1 0 0,1 0-1,-1 0 1,0 0 0,0 0 0,-1 0 0,1 0 0,-3 7 0,0 14-282,2-10 383,0 0-37,-2 10-42,3-22-23,-1-1 5,1-1-1,0 1 1,-1-1-1,1 1 1,0 0-1,0-1 1,0 1 0,1 0-1,-1-1 1,0 1-1,1 2 1,23 4 151,-22-8-112,16-9-102,-15 8 53,0-1 0,0-1 0,0 1 0,0 0 0,0-1 0,4-5 0,8-7 24,35-30 23,-25 23-26,0 0 1,32-20-1,-27 24-49,0 2-1,1 1 1,63-20 0,-72 29 88,19-8-209,-27 8 196,0-1 1,15-12-1,-28 19-185,-7 1-16,-1 0 106,1 0 1,-1 1-1,1 0 1,0 0-1,0 0 0,0 1 1,-10 6-1,0 0 38,2-2 4,1 1-1,0 1 1,0 0-1,1 1 0,0 0 1,-18 20-1,23-22-7,0 1 1,0 0-1,1 0 1,0 1-1,1 0 1,0 0-1,0 0 1,1 0-1,1 1 1,-4 14-1,7-21 30,-1 1 0,1-1-1,0 1 1,0 0 0,0-1 0,1 1 0,0-1-1,0 1 1,0-1 0,0 1 0,1-1-1,3 8 1,-4-10-2,0 0 0,1 0-1,-1 0 1,0 0 0,1-1-1,-1 1 1,1 0 0,-1-1-1,1 1 1,0-1 0,0 0-1,0 1 1,0-1 0,0 0 0,0 0-1,0 0 1,0 0 0,0-1-1,0 1 1,0-1 0,1 1-1,-1-1 1,0 0 0,0 0-1,1 1 1,-1-2 0,0 1-1,3 0 1,0-2-15,1 0 1,0 0-1,-1 0 0,0-1 0,1 0 0,-1 0 0,0 0 1,-1-1-1,1 0 0,0 1 0,-1-2 0,0 1 1,0 0-1,4-6 0,6-9-90,-1-1-1,12-23 1,-6 6 45,-1-1-1,-2-1 1,-2 0-1,-1-1 1,-3-1-1,-1 1 1,-1-2-1,-3 1 1,0-46 0,0-41-604,-15 183 694,-5 156 517,15-185-732,1-1 0,1 0-1,2 0 1,0 0 0,2-1 0,11 35-1,-15-54-231,0-1-1,0 1 1,0-1 0,1 0-1,-1 0 1,1 0 0,0 0-1,0 0 1,0 0-1,1-1 1,-1 0 0,1 0-1,0 0 1,0 0 0,0 0-1,5 2 1,8 2-3511,22 7 1</inkml:trace>
</inkml:ink>
</file>

<file path=ppt/ink/ink1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7.0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13 928 5312,'-12'3'9834,"17"-4"-9494,-1-1 0,1 0-1,0 0 1,-1 0 0,0 0 0,1-1-1,-1 0 1,0 0 0,0 0-1,-1 0 1,1-1 0,-1 1 0,1-1-1,-1 0 1,4-7 0,4-7-27,0 0 0,9-27 0,-13 31 27,38-95 333,17-35 46,-35 82-490,-19 47-168,-4 13-1,-3 7 6,-6 76 227,1 0 78,-3-1 1,-32 147 0,37-220-309,0 0 1,0 0 0,-5 8 0,6-14-39,1 0-1,-1 0 1,0 0 0,1 0-1,-1 0 1,0 0 0,0 0-1,0 0 1,0 0 0,-2 1-1,2-1-9,1-1-1,-1 0 0,1 0 1,-1 0-1,1 1 0,-1-1 0,1 0 1,-1 0-1,1 0 0,-1 0 0,0 0 1,1 0-1,-1 0 0,1 0 0,-1 0 1,1-1-1,-1 1 0,1 0 0,-1 0 1,1 0-1,-1-1 0,1 1 0,-1 0 1,1-1-1,-1 1 0,0-1 1,0 0 0,0-1 1,-1 0 0,1 1 0,0-1 0,0 0-1,0 0 1,1 0 0,-1 0 0,0 1 0,1-1-1,-1 0 1,1 0 0,-1-3 0,-1-27 8,2 21-10,0 8-26,-1 0-1,1 0 1,1 0 0,-1 0-1,0 0 1,1 0 0,-1 0 0,2-4-1,-1 5-3,0 1-1,0 0 0,-1 1 0,1-1 0,0 0 1,0 0-1,0 0 0,0 0 0,0 1 0,0-1 1,0 1-1,0-1 0,1 0 0,-1 1 0,0 0 1,0-1-1,0 1 0,1 0 0,-1 0 0,0-1 1,0 1-1,0 0 0,1 0 0,-1 0 0,2 1 1,33-1-10,-15 1 133,1-1 1,-1-1-1,1-1 1,27-6 0,-21 0-12,0-1 1,-1-2 0,0 0 0,-1-2 0,0-1 0,34-26 0,-29 17 18,-1-2 0,-1-1 0,-1-1 0,33-44 0,-49 56-110,-1-1 0,-1-1 0,0 0 0,-1-1 1,-1 1-1,9-30 0,-6 6 1,11-80 0,-14 44 44,-3-83 1,-5 157-57,0 1 0,0 0 0,0 0 0,0 0 0,-1 0-1,1 0 1,0 0 0,-2-3 0,2 5 3,0 0 0,0 0-1,0 0 1,-1 0 0,1 0 0,0 0-1,0 0 1,0 0 0,-1 0-1,1 0 1,0 0 0,0 0 0,0 0-1,-1 0 1,1 0 0,0 0 0,0 0-1,0 0 1,0 0 0,-1 0-1,1 0 1,0 1 0,0-1 0,0 0-1,0 0 1,-1 0 0,1 0 0,0 0-1,0 0 1,0 1 0,0-1 0,0 0-1,0 0 1,0 0 0,-1 0-1,1 1 1,0-1 0,0 0 0,0 0-1,0 0 1,0 0 0,0 1 0,0-1-1,0 0 1,0 0 0,0 1-1,-4 8-40,1 1 0,-4 12 0,-78 405 598,40-50-559,43-357-1048,1 28 0,1-47 939,0-1 0,0 1 0,0-1 1,0 0-1,0 1 0,0-1 0,0 1 1,0-1-1,0 0 0,0 1 0,0-1 1,0 1-1,0-1 0,0 0 0,0 1 1,-1-1-1,1 0 0,0 1 0,0-1 1,0 0-1,-1 1 0,1-1 0,0 0 1,0 1-1,-1-1 0,1 0 0,-1 1 1,1-1-56,-1-1 0,1 1 0,-1-1 1,1 1-1,-1-1 0,1 1 0,0-1 1,-1 1-1,1-1 0,0 0 0,-1 1 1,1-1-1,0 1 0,0-1 0,-1 0 1,1 1-1,0-1 0,0 0 0,0 0 1,-11-45-4111,-29-73 1,31 98 4131,-1 0-1,0 1 1,-2 1 0,0-1 0,-24-26 0,0 9 3851,-79-64 1,111 99-3402,1-1 162,0 0-1,0 0 1,0 0 0,0-1 0,1 1-1,-4-6 1,5 9-412,1-1 0,0 1 0,0 0 0,-1-1-1,1 1 1,0-1 0,0 1 0,0 0 0,-1-1 0,1 1 0,0 0 0,0-1-1,0 1 1,0-1 0,0 1 0,0-1 0,0 1 0,0 0 0,0-1 0,0 1-1,0-1 1,0 1 0,0 0 0,0-1 0,1 1 0,-1-1 0,0 1-1,0 0 1,0-1 0,1 1 0,-1 0 0,0-1 0,0 1 0,1 0 0,-1-1-1,0 1 1,1 0 0,-1 0 0,0-1 0,1 1 0,-1 0 0,0 0 0,1-1-1,21-4 988,-19 5-977,40-4 982,72 3-1,-56 2-733,242-9 164,-276 9-590,17-2-1321,-40 0 700,1 1 0,-1-1 0,1 1-1,-1-1 1,1 0 0,-1 0 0,3-2 0,-7 23-10915,1-18 11219,0 0-1,1 0 1,-1 1 0,1-1 0,-1 0 0,1 1 0,0-1-1,0 4 1,4 10-1370,0 3 431</inkml:trace>
</inkml:ink>
</file>

<file path=ppt/ink/ink1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7.7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140 418 3712,'48'0'14314,"-53"4"-11818,-9 7-2039,1 0 0,0 1-1,0 0 1,1 1 0,1 1 0,-12 18-1,10-12-327,0 1 0,2 1-1,-17 45 1,26-61-95,-12 40 168,13-43-171,1 0 0,-1 0-1,1 0 1,0 0-1,-1 0 1,1 0 0,0-1-1,1 1 1,-1 0 0,1 0-1,-1 0 1,3 5 0,-3-7-12,1 0 0,0 0 0,0 0 0,0 0 0,-1 0 1,1 0-1,0 0 0,0-1 0,1 1 0,-1 0 0,0-1 1,0 1-1,0-1 0,0 1 0,0-1 0,1 1 0,-1-1 1,0 0-1,0 0 0,1 1 0,-1-1 0,0 0 0,0 0 1,1 0-1,-1 0 0,0-1 0,1 1 0,-1 0 0,0 0 1,3-2-1,1 1 0,0-1 1,-1 0-1,1-1 1,0 1-1,-1-1 1,7-4-1,11-13-37,0-1-1,-1 0 0,-2-2 1,22-32-1,-15 21-137,37-40 0,-62 74 149,-1-1 0,1 1 0,-1-1 0,1 0 0,0 1 0,-1-1 0,1 1 0,-1 0 0,1-1 0,0 1 0,-1 0 0,1-1 0,0 1 0,0 0 0,-1 0 0,1-1 0,0 1 0,0 0 0,-1 0 0,3 0 0,-3 0 4,1 0-1,-1 1 1,1-1-1,-1 0 0,1 1 1,0-1-1,-1 1 1,1-1-1,-1 1 1,0-1-1,1 1 0,-1-1 1,1 1-1,-1-1 1,0 1-1,1-1 1,-1 1-1,0 0 1,1 0-1,1 5 1,-1 1-1,1-1 1,0 14 0,-1-11 10,-1-5 2,4 26 73,11 41 0,-12-62-7,0 0 0,0 0 0,1 0 0,0-1 0,1 1 0,0-1 0,0 0 0,12 13 0,-16-20-61,0 1 1,0-1-1,1 1 1,-1-1-1,1 0 0,-1 0 1,1 0-1,-1 0 1,1 0-1,0 0 0,0 0 1,-1-1-1,1 1 1,0 0-1,0-1 0,0 0 1,0 1-1,-1-1 1,1 0-1,0 0 0,0 0 1,0 0-1,0 0 1,0 0-1,0-1 0,0 1 1,-1-1-1,3 0 1,0-1 5,0-1 1,0 1 0,0-1-1,-1 0 1,1 0 0,-1 0-1,0 0 1,0 0 0,0-1 0,5-7-1,14-26 160,23-55 0,0 2-118,-2 15 0,35-67-103,-65 116 28,-2-1-1,-1 0 1,10-45 0,-12 37-72,-3 15 74,4-36 0,-10 42 64,1 14-52,-1 0 0,1 0 0,0 0 0,0 0 0,0-1 0,0 1 0,0 0 0,0 0 0,0 0 0,0 0 0,-1 0 0,1 0 0,0 0 0,0 0 0,0 0 0,0-1 0,0 1 0,0 0 0,-1 0 0,1 0 0,0 0 0,0 0 0,0 0 0,0 0 0,-1 0 0,1 0 0,0 0 0,0 0 0,0 0 0,0 0 0,0 0 0,-1 0 0,1 0 0,0 0 0,0 1 0,0-1 0,0 0 0,0 0 0,-1 0 0,1 0 0,-2 2 3,0-1 1,1 1-1,-1 0 0,0 0 0,1 0 0,-1 0 1,-1 4-1,-18 31 71,2 1 0,2 1 0,-22 71 1,23-48 51,-16 117-1,22-93 31,-11 95-297,21-162 1122,0 8-7111,-1-45-6260,-2-12 8432</inkml:trace>
</inkml:ink>
</file>

<file path=ppt/ink/ink1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8.14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36 168 6144,'-32'-55'5392,"31"55"-5157,1-1 1,0 0 0,-1 0 0,1 1 0,0-1 0,-1 0-1,1 0 1,0 0 0,0 1 0,0-1 0,0 0 0,-1 0-1,1 0 1,0 1 0,1-1 0,-1 0 0,0 0 0,0 0-1,0 1 1,0-1 0,1-1 0,0 0-33,0 1 1,0-1-1,0 1 1,0-1-1,0 1 0,1 0 1,-1 0-1,0 0 1,1 0-1,1-1 0,5-3-40,0 1-1,1 0 1,11-3-1,-13 4 45,34-11-846,0 2 0,50-8-1,-61 15-4067,56 0-1,-70 6 1684,-16 0 2865,1-1-1,-1 1 1,0-1-1,0 0 1,1 1-1,-1-1 1,0 1-1,0-1 1,0 1 0,1-1-1,-1 1 1,0-1-1,0 1 1,0-1-1,0 0 1,0 1-1,0-1 1,0 1-1,0 0 1</inkml:trace>
</inkml:ink>
</file>

<file path=ppt/ink/ink1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8.4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183 115 2496,'1'-3'571,"0"1"1,0-1 0,0 0-1,0 1 1,0-1-1,-1 0 1,1 0-1,-1 1 1,0-1-1,0 0 1,0 0 0,0 0-1,-1-4 1,0 5-258,0 0 1,0 0-1,0 0 1,0 0-1,0 0 1,-1 0-1,1 0 1,-1 0 0,1 0-1,-1 0 1,0 1-1,0-1 1,0 1-1,0-1 1,0 1-1,-4-2 1,-6-3-2,0 0 0,-1 1-1,0 0 1,0 1 0,-17-3 0,-3 2-2683,1 3-3846,43 2 3928</inkml:trace>
</inkml:ink>
</file>

<file path=ppt/ink/ink1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48.8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76 266 4320,'-2'-1'368,"0"0"0,0 0 1,1 0-1,-1-1 0,1 1 0,-1 0 0,1-1 1,-3-2-1,4 4-216,0 0 0,0 0 0,0-1 1,0 1-1,0 0 0,0 0 0,0-1 0,0 1 1,0 0-1,0 0 0,0-1 0,0 1 0,0 0 1,0-1-1,0 1 0,0 0 0,0 0 0,0-1 1,0 1-1,0 0 0,0 0 0,0-1 0,0 1 1,1 0-1,-1-1 0,12-6 2769,10-2-775,33-19 0,-20 6-1530,34-27 1,-62 44-575,0 0 1,-1 0 0,0-1-1,-1 0 1,1 0 0,-1 0-1,0-1 1,-1 1 0,1-1-1,-1-1 1,5-11 0,-9 18-48,0 0-1,1-1 1,-1 1 0,0 0 0,0 0 0,0 0 0,0-1 0,0 1-1,0 0 1,0 0 0,0-1 0,0 1 0,0 0 0,-1 0 0,1 0 0,0 0-1,-1-1 1,1 1 0,-1 0 0,0 0 0,1 0 0,-1 0 0,-1-1-1,0 0 8,1 1-1,-1 0 0,0 0 0,0 0 0,0-1 1,0 2-1,0-1 0,0 0 0,0 0 0,0 1 1,-5-1-1,-2 0 43,1 0 0,-1 1 0,1 0-1,-1 1 1,-12 2 0,7 0 122,-1 0 0,1 2-1,1-1 1,-1 2 0,-24 13-1,30-14-33,0 0 0,1 1-1,0 0 1,0 0 0,0 1-1,1-1 1,0 1 0,0 1 0,1-1-1,-7 12 1,6-7 42,0 0-1,1 0 1,1 1-1,0-1 1,0 1 0,-1 14-1,4-22-111,0-1 0,1 1-1,0-1 1,0 1 0,0 0 0,1-1-1,-1 1 1,1-1 0,0 1 0,0-1-1,1 1 1,-1-1 0,1 0 0,0 1-1,0-1 1,1 0 0,-1 0 0,1-1-1,0 1 1,6 6 0,-3-5 13,2 0 1,-1 0 0,0-1-1,1 0 1,0 0-1,0-1 1,0 0-1,0 0 1,0-1 0,1 0-1,8 1 1,15 0-276,51 0 0,-80-3 162,25 0-1910,0 0 0,1-3 0,50-9 0,-31-1-803</inkml:trace>
</inkml:ink>
</file>

<file path=ppt/ink/ink1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51.46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140 543 4992,'5'-25'5733,"-15"26"-544,6 3-4800,1 0 0,0 0 0,0 0-1,1 0 1,-5 8 0,2-2-87,-6 11 305,2 2 0,0 0 1,-8 29-1,0 2 46,6-23-361,2-1 0,0 2 0,-6 54 0,15-82-249,-1-1-1,1 0 1,0 0-1,1 1 1,-1-1-1,0 0 1,1 0-1,0 0 0,0 1 1,0-1-1,0 0 1,0 0-1,1 0 1,-1-1-1,1 1 1,0 0-1,-1 0 1,5 3-1,-4-5-18,-1 1 1,1-1-1,0 0 1,0 0-1,0 0 1,0 0-1,0-1 0,0 1 1,0 0-1,0-1 1,1 1-1,-1-1 0,0 0 1,0 0-1,0 0 1,0 0-1,1 0 0,-1 0 1,0-1-1,0 1 1,0-1-1,0 1 0,0-1 1,0 0-1,0 0 1,0 0-1,0 0 1,2-2-1,4-2-5,-1 0 0,0 0 1,0-1-1,0 0 0,-1-1 0,0 0 1,0 0-1,9-13 0,2-9-10,14-32 0,-10 18-72,7-16-321,-38 142 320,7-49 393,2 1 1,0-1-1,7 42 0,-6-75-301,0 0 0,0 1-1,0-1 1,1 0 0,-1 0 0,0 1-1,1-1 1,-1 0 0,1 0-1,0 1 1,-1-1 0,1 0 0,0 0-1,0 0 1,-1 0 0,1 0 0,0 0-1,0 0 1,0-1 0,0 1-1,0 0 1,1 0 0,-1-1 0,0 1-1,0 0 1,0-1 0,1 0-1,-1 1 1,0-1 0,0 0 0,1 1-1,-1-1 1,3 0 0,-1 0-11,0 0 0,0-1 0,0 1 0,0-1 1,0 0-1,-1 0 0,1 0 0,0 0 0,0 0 0,0-1 1,-1 1-1,1-1 0,-1 0 0,4-3 0,6-7 18,-1 0-1,-1 0 1,0-1 0,-1-1-1,-1 0 1,0 0-1,0-1 1,6-20 0,4-16-234,12-61 1,-27 99 159,-2 0-1,1 0 1,-2-22 0,0 20 111,0 15-81,1-1 0,-1 1 0,0 0 1,1-1-1,-1 1 0,1 0 1,-1-1-1,1 1 0,-1 0 1,1 0-1,-1-1 0,1 1 1,-1 0-1,1 0 0,-1 0 0,1 0 1,0 0-1,-1 0 0,1 0 1,-1 0-1,1 0 0,-1 0 1,2 0-1,-1 0-1,21 1 29,23 4 1,1 1 21,271 2 178,-316-8-222,0 0 1,0 0 0,0 0-1,0 0 1,0 0 0,0 0-1,0 1 1,0-1 0,0 0 0,0 1-1,0-1 1,1 1 0,-1 0-3,-1-1-1,0 0 1,1 1 0,-1-1 0,0 0 0,0 1 0,1-1 0,-1 0-1,0 1 1,0-1 0,0 1 0,0-1 0,1 0 0,-1 1 0,0-1 0,0 1-1,0-1 1,0 1 0,0-1 0,0 1 0,-1 2-27,1 0 1,-1 1-1,0-1 1,-1 0-1,1-1 0,-3 6 1,1-1 16,-60 108 272,20-37-103,38-70-139,1 0-1,1 0 1,-1 1 0,-2 12-1,5-19-1,1-1 0,0 1 0,-1-1 0,1 1 0,0-1 0,0 1 0,0-1 0,0 1 0,0-1 0,0 1 0,0 0 0,1-1 0,-1 1 0,1-1 0,-1 0 0,1 1 0,-1-1 0,1 1 0,0-1 0,-1 0 0,1 1 0,0-1 0,0 0 0,0 0 0,0 0 0,0 0 0,1 0 0,-1 0 0,0 0 0,0 0 0,1 0 0,-1 0 0,0-1 0,3 2 0,-2-2-1,0 0 1,0 1-1,1-1 1,-1 0-1,0 0 1,0 0-1,1 0 0,-1 0 1,0-1-1,0 1 1,1-1-1,-1 0 1,0 1-1,0-1 1,0 0-1,0 0 0,2-1 1,0-1-6,1 0 0,-1 0-1,0 0 1,0 0 0,0-1 0,5-6 0,-4 2-6,1 0 0,-1-1 0,-1 0-1,1 0 1,-2-1 0,1 1 0,2-14 0,-1-1-10,5-45 0,-10 61-37,1-1 1,-2 1-1,1-1 0,-1 1 1,0-1-1,-1 1 0,0 0 0,0 0 1,-1 0-1,0 0 0,0 0 1,-1 0-1,-6-8 0,10 15 44,-1 0-1,0 1 1,1-1-1,-1 1 1,1 0-1,-1-1 1,0 1-1,1-1 1,-1 1-1,0 0 1,0-1 0,1 1-1,-1 0 1,0 0-1,0 0 1,1 0-1,-1 0 1,0 0-1,0 0 1,0 0-1,1 0 1,-2 0-1,-2 0-73,3 17 87,2-16 5,-1 1 0,0 0 0,0 0 0,1 0 1,-1 0-1,1-1 0,-1 1 0,1 0 0,0-1 1,0 1-1,0 0 0,0-1 0,0 1 1,0-1-1,0 0 0,1 1 0,-1-1 0,0 0 1,1 0-1,-1 1 0,1-1 0,-1 0 1,1-1-1,-1 1 0,1 0 0,0 0 0,0-1 1,-1 1-1,3 0 0,2 0 19,0 0 0,-1 0 0,1 0-1,0-1 1,0 1 0,0-1 0,0-1 0,7 0-1,170-42 254,-8-5-213,-144 39-278,-41 23 230,-21 23 27,2 1-1,-38 64 0,13-18 80,44-69-73,3-7-15,1 1 1,0 1 0,0-1-1,1 1 1,1 0-1,-6 15 1,10-25-40,0 1 0,0-1 0,-1 0-1,1 1 1,0-1 0,0 1 0,0-1-1,0 0 1,0 1 0,0-1 0,0 1 0,0-1-1,1 0 1,-1 1 0,0-1 0,0 1 0,0-1-1,0 0 1,0 1 0,1-1 0,-1 0-1,0 1 1,0-1 0,1 0 0,-1 1 0,0-1-1,0 0 1,1 0 0,-1 1 0,0-1 0,1 0-1,0 1 0,1-1 1,-1 0-1,0 1 0,0-1 0,0 0 0,0 0 0,1 0 0,-1 0 0,0 0 0,2-1 1,28-7 61,-15 0-2,1 0-1,-1-1 0,-1 0 0,25-21 0,52-53-195,-21 17-256,-70 65 388,0 0 0,-1 1 0,1-1 0,0 1 0,0-1 0,0 1 0,-1-1 0,1 1 0,0-1 0,0 1 0,0 0 0,0-1 0,0 1 0,1 0 0,-1 0-3,-1 0 1,0 0 0,0 0-1,1 0 1,-1 0-1,0 0 1,0 1 0,1-1-1,-1 0 1,0 0-1,0 0 1,1 1 0,-1-1-1,0 0 1,0 0-1,0 1 1,0-1 0,1 0-1,-1 0 1,0 1-1,0-1 1,0 0 0,0 0-1,0 1 1,0-1-1,0 0 1,0 1 0,0-1-1,0 1 1,0 4-27,0 0 0,0 0 0,-1 0 1,-1 6-1,1-2-3,-13 51-111,8-39 152,-6 36 1,12-51 8,-1 0-1,1 0 0,0 0 0,0 0 1,1 0-1,0 0 0,0 0 0,0 0 0,1 0 1,3 9-1,-4-13-8,0-1-1,-1 1 1,1-1 0,0 0 0,0 1 0,0-1-1,0 0 1,0 1 0,0-1 0,0 0-1,1 0 1,-1 0 0,0 0 0,1 0 0,-1 0-1,1-1 1,-1 1 0,0 0 0,1-1-1,0 1 1,-1-1 0,1 1 0,-1-1 0,1 0-1,0 0 1,-1 0 0,1 0 0,0 0 0,-1 0-1,1 0 1,-1 0 0,1-1 0,0 1-1,-1-1 1,1 1 0,-1-1 0,3 0 0,1-2-16,1 0 1,-1 0 0,1-1 0,-1 0 0,0 0 0,0 0-1,0 0 1,6-9 0,4-7-82,-1-2 0,-1 1-1,17-38 1,-11 19 25,17-26-106,71-99 0,-58 94 79,-3-1-1,-3-2 1,-3-2-1,37-104 1,-70 163 19,-2 0 1,5-21 0,-9 23-18,-4 10 50,-4 9-10,-9 14-22,2 0 0,0 1 0,-17 34 0,8-15 30,-14 21 13,4-9 110,2 3-1,-37 85 0,54-102-55,2 1-1,2 1 1,1 0-1,2 0 1,-4 64 0,11-92 13,0-1 0,0 0 0,1 0 0,0 0 0,0 1 1,4 8-1,-5-16-25,1 1 1,0-1 0,0 0-1,1 1 1,-1-1-1,0 0 1,1 0 0,-1 0-1,1 0 1,-1 0-1,1 0 1,0-1 0,0 1-1,0 0 1,0-1-1,0 1 1,0-1 0,1 0-1,-1 0 1,0 0-1,1 0 1,-1 0 0,1-1-1,-1 1 1,5 0-1,1 0-55,-1-1 0,1 0-1,-1-1 1,0 0 0,1 0-1,-1 0 1,0-1-1,0 0 1,8-4 0,6-3-90,33-20 1,93-76-101,-18 12 245,-108 80-121,0-2 0,21-20 0,-128 159 73,-1-5 185,32-45-50,49-66-82,1 0 0,0 0 0,0 0 0,1 1 0,0-1 0,1 1 0,-3 11 0,5-17-15,1-1 0,-1 0 0,1 1 1,0-1-1,0 0 0,0 0 0,0 1 0,0-1 0,0 0 1,1 1-1,-1-1 0,1 0 0,0 0 0,-1 1 0,1-1 1,0 0-1,0 0 0,1 0 0,-1 0 0,0 0 0,1 0 1,-1 0-1,1-1 0,-1 1 0,1-1 0,0 1 0,0-1 1,0 1-1,0-1 0,0 0 0,0 0 0,0 0 0,0 0 1,4 1-1,1 0-14,0-1 1,1 1-1,-1-1 1,1 0-1,-1-1 1,1 0-1,-1 0 1,1-1-1,-1 0 1,0 0-1,1-1 1,-1 0-1,0 0 1,0 0-1,0-1 1,0 0-1,0-1 1,-1 0-1,1 0 1,-1 0-1,9-9 1,-6 4-30,0 0 0,-1-1 1,0 0-1,-1-1 1,6-11-1,26-61-242,-29 60 207,17-38-294,64-159-517,-80 187 909,-1-1 0,-2 0-1,-1 0 1,4-59 0,-11 92-22,1-6 25,-1 1 0,0-1 0,-1 0 0,-1-6 0,2 12-25,0 0 1,0 1-1,0-1 1,-1 0 0,1 1-1,0-1 1,-1 0-1,1 1 1,0-1 0,-1 0-1,1 1 1,-1-1 0,1 1-1,-1-1 1,1 1-1,-1-1 1,1 1 0,-2-1-1,1 1 1,1 0 0,-1-1 0,0 1 0,0 0 0,1 0 0,-1 0 0,0 0 0,0 1 0,0-1 0,1 0 0,-1 0 0,0 0 0,0 1 0,1-1 0,-1 0 0,0 1 0,1-1 0,-1 0 0,0 1 1,1-1-1,-1 2 0,-6 3 53,0 1 0,0 0 0,1 1 0,0-1 0,1 1 0,-1 1 0,-6 12 0,0 3 48,-14 36 1,18-34-100,1 0 0,1 1-1,1 0 1,-3 36 0,6-10 136,4 64 0,-1-93-804,8 34 0,-7-48 29,0-1 1,0 0 0,1 0-1,1 0 1,-1-1-1,1 1 1,7 9 0,-9-14 18,0-1 0,0 1 0,0-1 0,1 1 1,-1-1-1,1 0 0,0 0 0,0 0 0,0 0 0,4 2 1,1-2-552,-1 0 0,1 0 0,16 2 0</inkml:trace>
</inkml:ink>
</file>

<file path=ppt/ink/ink1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0:53.4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90 69 4736,'0'-28'1530,"0"27"-1441,0 0-1,0-1 0,0 1 0,0-1 0,1 1 0,-1 0 0,1-1 0,-1 1 0,1 0 0,-1-1 1,1 1-1,0 0 0,-1 0 0,1 0 0,0-1 0,0 1 0,1-1 0,-1 1 155,0 1 0,-1-1 0,1 0 0,0 0 0,-1 1 0,1-1 0,-1 0 0,1 0 0,-1 0 0,0 1 0,1-1 1,-1 0-1,0 0 0,1 0 0,-1 0 0,0-2 1322,1 6-125,2 17-623,-1 1-1,0 0 1,-2 0-1,-3 36 1,-19 86 828,8-67-888,-25 207 651,6-34-357,30-229-790,1 28 1,2-49-219,1-1 1,-1 1-1,0-1 1,1 1-1,-1-1 0,1 1 1,0-1-1,-1 1 1,2-2-1,5-10-24,7-32 47,-3 7-119,2 0 1,34-69 0,-38 91-72,0 1 0,1 0 0,20-23 0,-30 37 116,1 0 1,0 0-1,0 0 0,0 0 0,0 0 0,1 0 0,-1 0 1,0 1-1,0-1 0,0 0 0,1 1 0,-1-1 0,0 1 1,2-1-1,-2 1 7,-1 0 1,1 0-1,-1 0 1,0 0 0,1 0-1,-1 0 1,1 1-1,-1-1 1,0 0 0,1 0-1,-1 0 1,1 1-1,-1-1 1,0 0-1,1 0 1,-1 1 0,0-1-1,1 0 1,-1 1-1,0-1 1,0 1 0,1-1-1,-1 0 1,0 1-1,0-1 1,0 1-1,0-1 1,1 1 0,0 5 27,0 0-1,0-1 1,0 1 0,-1 0 0,0 7 0,-10 140 593,2-74-397,8-70-170,0 0 1,0-1-1,1 1 1,0 0-1,2 11 1,-2-17-25,0-1 0,-1 1 0,1-1 0,0 1 1,0-1-1,0 1 0,1-1 0,-1 1 0,1-1 0,-1 0 1,1 0-1,0 0 0,-1 0 0,1 0 0,0 0 0,1 0 1,-1-1-1,0 1 0,0-1 0,5 3 0,1-2 5,-1-1-1,1 1 1,-1-2-1,1 1 0,-1-1 1,1 0-1,-1-1 1,1 1-1,12-4 1,5-2-98,36-14 1,-43 12 4,0 0 0,-1-1 0,0-1-1,0-1 1,-1 0 0,-1-1 0,15-14-1,93-107-64,-71 73-62,-39 45 149,-1 2 8,20-28-1,-26 28 41,-6 13-11,0 0 1,0 0-1,0-1 1,0 1 0,0 0-1,0 0 1,0 0 0,0-1-1,-1 1 1,1 0-1,0 0 1,0 0 0,0-1-1,0 1 1,0 0-1,0 0 1,0 0 0,0-1-1,-1 1 1,1 0 0,0 0-1,0 0 1,0 0-1,0 0 1,-1-1 0,1 1-1,0 0 1,0 0-1,0 0 1,-1 0 0,1 0-1,0 0 1,-2 0-1,1 0 1,0 0-1,-1 0 1,1 0-1,0 1 0,-1-1 1,1 0-1,0 1 1,0-1-1,-1 1 0,1-1 1,0 1-1,0 0 1,0 0-1,-2 1 1,-6 7 37,0 0 0,1 0 1,0 1-1,1 0 0,0 0 1,1 1-1,-10 20 0,-5 8 82,-33 47 201,-25 44 313,76-125-615,0 1 0,1 1 0,-1-1 0,1 0 0,-2 12-1,4-17 2,0 1 0,0-1 0,0 0 0,0 1 0,0-1-1,0 1 1,0-1 0,0 0 0,0 1 0,1-1-1,-1 0 1,1 1 0,-1-1 0,1 0 0,-1 0-1,1 1 1,0-1 0,-1 0 0,1 0 0,0 0-1,0 0 1,0 0 0,0 0 0,0 0 0,0 0-1,0 0 1,0 0 0,0-1 0,1 1 0,-1 0-1,0-1 1,0 1 0,1-1 0,-1 1 0,2-1-1,1 1 8,0-1 0,1 1-1,-1-1 1,0 0-1,0-1 1,0 1-1,0-1 1,0 0 0,0 0-1,0 0 1,0 0-1,0-1 1,-1 1-1,1-1 1,3-2 0,0-1-52,0 1 1,0-1 0,0-1 0,-1 0 0,1 1 0,6-10-1,7-12-158,-1-2 0,-1 0 0,-1 0 0,-2-2 0,15-43 0,-30 74-67,-1 4 128,-10 37 126,6-11 31,0-9 90,2 1 0,-2 35 1,5-48-98,0 1 44,0 0-1,0 0 1,1 0-1,4 19 1,-4-27-52,-1-1 1,1 1-1,0 0 1,-1 0-1,1-1 1,0 1-1,0 0 1,0-1-1,0 1 1,0-1-1,0 1 1,1-1-1,-1 1 1,0-1-1,1 0 1,-1 0-1,1 0 1,-1 0-1,1 0 1,0 0-1,-1 0 0,1 0 1,0-1-1,0 1 1,-1-1-1,1 1 1,0-1-1,0 0 1,0 1-1,0-1 1,0 0-1,0 0 1,2-1-1,8-1 26,0-1 0,0 0 0,-1-1 0,1 0-1,-1 0 1,0-2 0,0 1 0,-1-1 0,18-13 0,-1-3 0,-1-1 0,27-28 0,-24 18-97,-2-1 0,-1-1 0,-1-1 0,21-44-1,-38 68-60,-8 12 111,0 0-1,0 0 1,0 0-1,0 0 0,0 0 1,0-1-1,0 1 0,0 0 1,0 0-1,0 0 0,0 0 1,0 0-1,0 0 0,0 0 1,0-1-1,0 1 0,1 0 1,-1 0-1,0 0 0,0 0 1,0 0-1,0 0 0,0 0 1,0 0-1,0 0 0,0 0 1,0 0-1,1 0 1,-1-1-1,0 1 0,0 0 1,0 0-1,0 0 0,0 0 1,0 0-1,0 0 0,1 0 1,-1 0-1,0 0 0,0 0 1,0 0-1,0 0 0,0 0 1,0 0-1,0 0 0,1 0 1,-1 1-1,0-1 0,0 0 1,0 0-1,0 0 0,0 0 1,0 0-1,0 0 0,0 0 1,1 0-1,-1 0 0,0 4-25,0 0 0,0 0 0,0 1-1,0-1 1,-1 0 0,1 0 0,-1 0-1,-2 5 1,0 4 32,-46 173 483,25-99-240,22-77-182,0 1-1,0 0 0,1-1 0,0 19 0,1-28-57,0 0 0,-1-1-1,1 1 1,0 0 0,0-1 0,0 1 0,0 0 0,1 0 0,-1-1 0,0 1 0,0 0-1,0-1 1,0 1 0,1 0 0,-1-1 0,0 1 0,1-1 0,-1 1 0,0 0 0,1-1-1,-1 1 1,1-1 0,-1 1 0,1-1 0,-1 1 0,1-1 0,-1 0 0,1 1 0,0-1-1,-1 0 1,1 1 0,0-1 0,-1 0 0,1 0 0,0 1 0,-1-1 0,1 0-1,0 0 1,-1 0 0,1 0 0,0 0 0,-1 0 0,1 0 0,1 0 0,1-1 12,-1 0 1,1 0-1,0 0 1,0 0 0,-1 0-1,1 0 1,-1-1-1,1 1 1,-1-1 0,3-2-1,2-3-104,0-1 1,-1 0-1,0 0 0,0 0 0,-1-1 1,0 0-1,0 0 0,4-12 0,-2 3-122,25-60-198,-21 48 338,1 0 1,1 1-1,21-32 1,-32 58 61,15-17 2,-17 20 0,0-1-1,1 1 1,0-1-1,-1 1 1,1 0-1,-1-1 1,1 1-1,-1 0 1,1-1-1,0 1 1,-1 0-1,1 0 1,0 0-1,-1 0 1,1-1-1,0 1 1,-1 0-1,1 0 1,0 0-1,-1 0 1,1 1-1,0-1 0,-1 0 1,1 0-1,-1 0 1,1 0-1,0 1 1,-1-1-1,1 0 1,0 1-1,-1-1 1,1 0-1,0 2 1,2 1 6,1 1 0,-1 1-1,-1-1 1,1 0 0,-1 1 0,0-1 0,0 1 0,0 0 0,0 0 0,-1 0-1,1 6 1,3 6 35,-1-3 70,1 0 1,0 0-1,1-1 0,1 0 1,0 0-1,13 18 0,-15-25-61,0 0-1,1 0 1,0 0-1,0-1 1,0 0-1,0-1 0,1 1 1,0-1-1,0 0 1,0-1-1,0 0 1,0 0-1,15 3 0,-11-4-11,-1 0 0,0-1-1,1 0 1,-1-1 0,0 0-1,1-1 1,-1 0 0,0-1-1,0 0 1,0 0 0,11-5-1,-12 4-27,0-1 0,-1 0-1,0 0 1,0-1 0,0 0-1,-1 0 1,0-1 0,0 0 0,0 0-1,0-1 1,-1 0 0,10-14-1,-4 0-76,-1 0 0,0-1-1,-2 0 1,-1-1 0,0 0-1,5-29 1,-13 52 69,1-5-49,-1 1 1,1-1-1,-1 1 1,1-1-1,-1-4 0,0 8 41,0 0-1,-1 0 0,1 0 0,0 1 0,0-1 0,0 0 0,0 0 0,-1 1 0,1-1 0,0 0 0,-1 1 0,1-1 0,-1 0 0,1 1 0,-1-1 1,1 1-1,-1-1 0,1 1 0,-1-1 0,1 1 0,-1-1 0,0 1 0,1-1 0,-1 1 0,0 0 0,1-1 0,-1 1 0,0 0 0,0-1 1,1 1-1,-1 0 0,0 0 0,0 0 0,1 0 0,-1 0 0,0 0 0,0 0 0,0 0 0,-3 1-5,1-1-1,0 1 1,0 0 0,0 0-1,0 0 1,0 1 0,0-1-1,-5 4 1,-23 18-10,28-20 28,-16 13 69,1 0 1,1 2-1,-17 22 1,-38 62 336,61-84-204,0 0 0,-8 19 0,16-31-168,1 0 1,0 0 0,0 0 0,0 1 0,1-1 0,0 0 0,0 1 0,1-1-1,0 1 1,1 10 0,-1-14-15,1 0-1,0 1 1,0-1 0,0 0-1,0 0 1,0 0-1,1 0 1,-1 0 0,1 0-1,0-1 1,0 1-1,0 0 1,5 4 0,-3-4-12,1 1-1,0-1 1,-1 0 0,1 0 0,0-1 0,0 1 0,9 2 0,2-1-253,0 0 0,0-1 0,1-1 0,25 0 0,-19-1-246,14 1-1729,1-2 0,-1-1 0,0-2 0,43-9 0,-50 5 115,31-12-1,36-24-5252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43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208 1 4480,'-4'0'6594,"4"0"-6416,-5 6 1942,-2 13-2656,6-15 1342,-77 192 2214,-5 18-1805,55-125-271,27-85-1471,0-15-3631,3-14-1402,1 12 3576</inkml:trace>
</inkml:ink>
</file>

<file path=ppt/ink/ink1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13.7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9 456 1664,'-9'12'4375,"13"-16"-2953,0-2-1173,-1 0-1,1 0 1,-1-1-1,4-11 1,-2 5 1,67-177 1068,-57 139-1162,7-18-21,-19 61-112,0 0 1,1 1-1,0-1 0,0 1 0,1 0 0,7-9 0,-2 7 12,-9 8-22,1 0 1,-1 0-1,1-1 0,-1 1 1,0-1-1,0 1 0,0-1 0,2-2 1,-3 3 7,0 0 0,1 0 0,-1 0 1,1 1-1,-1-1 0,1 0 1,-1 0-1,1 0 0,-1 1 0,1-1 1,0 0-1,-1 1 0,1-1 0,0 1 1,1-2-1,-2 2-8,1 0-1,-1 0 1,0 0 0,0 0-1,1 1 1,-1-1 0,0 0-1,1 0 1,-1 0 0,0 0-1,0 0 1,1 0 0,-1 0-1,0 1 1,0-1 0,1 0-1,-1 0 1,0 0 0,0 1-1,0-1 1,1 0 0,-1 0-1,0 1 1,0-1 0,0 0-1,0 0 1,1 1 0,-1-1-1,0 0 1,0 1 0,1 4 77,1 0 0,-1 0 0,0 0 0,0 6 1,3 46 266,-3 1 0,-3-1 1,-15 101-1,14-138-339,0-5 245,-1 30 0,9-49 100,3-14-301,8-31 0,-2 6 0,38-92-275,-47 122 144,1 0 1,0 1-1,1 0 0,1 0 1,0 0-1,0 1 0,16-16 1,-24 26 63,1 0 1,0 0 0,0 1 0,0-1-1,0 1 1,0-1 0,0 0 0,-1 1-1,1 0 1,0-1 0,0 1 0,1 0-1,-1-1 1,1 1 0,-2 0 8,1 0-1,-1 0 1,1 0 0,-1 0 0,0 0 0,1 1-1,-1-1 1,1 0 0,-1 0 0,0 0 0,1 0 0,-1 1-1,0-1 1,1 0 0,-1 1 0,0-1 0,1 0-1,-1 0 1,0 1 0,0-1 0,1 1 0,-1-1-1,0 0 1,1 1 0,-1 2 28,1 0-1,0 0 0,0 1 1,-1-1-1,0 0 1,0 0-1,0 0 1,0 6-1,-6 36 344,-20 76-1,4-25-189,14-66 23,8-28-80,9-11 160,0-2-234,-1-2 0,1 1 1,-2-1-1,12-27 1,1-2-45,43-65-228,-51 89 144,0 1-1,2 0 0,27-26 0,-39 41 66,12-9-118,-13 11 127,-1 0 1,0 0 0,0 0-1,1 0 1,-1 0-1,0 0 1,1 0-1,-1 0 1,0 0 0,1 0-1,-1 0 1,0 0-1,1 0 1,-1 0-1,0 0 1,1 0 0,-1 0-1,0 0 1,1 0-1,-1 0 1,0 1-1,1-1 1,-1 0 0,0 0-1,0 0 1,1 1-1,-1-1 1,0 0 0,0 0-1,1 1 1,-1-1-1,0 0 1,0 0-1,0 1 1,0-1 0,1 0-1,-1 1 1,0-1-1,0 0 1,0 1-1,0-1 1,0 0 0,0 1-1,0-1 1,0 0-1,0 1 1,0-1-1,0 0 1,0 1 0,0-1-1,2 34 44,-2 50 1,-2-27 37,2-14-149,1 57-31,0-94 118,0-1 1,0 1 0,1-1-1,-1 1 1,1-1 0,0 0-1,1 1 1,4 6 0,-7-11 18,1 1 0,1 0 0,-1-1 0,0 1 0,0-1 0,1 1 0,-1-1 0,1 0 0,-1 1 0,1-1 0,-1 0 0,1 0 0,0 0 1,0 0-1,-1 0 0,1-1 0,0 1 0,0 0 0,0-1 0,0 1 0,0-1 0,0 0 0,0 0 0,0 0 0,0 0 0,0 0 0,3-1 1,1-1-12,0 0 0,-1 0 1,1-1-1,0 0 0,-1 0 1,0 0-1,0-1 1,0 0-1,0 0 0,-1 0 1,1-1-1,6-8 1,2-5-53,-1 0 1,14-26-1,-1-8 54,20-59 0,-17 40-5,-24 63-25,-3 4 0,1 1 0,-1-1 0,0 1 0,0-1 0,0 1 0,0-1 0,0-6 0,-8 38-122,-5 109 101,11-112 13,2 1 0,0-1 0,8 37-1,-8-58-5,-1-3 14,0 0 0,0 0-1,0-1 1,0 1 0,0 0 0,0 0 0,0-1-1,1 1 1,-1 0 0,0 0 0,1-1-1,-1 1 1,0 0 0,1-1 0,-1 1 0,1-1-1,-1 1 1,1 0 0,-1-1 0,1 1-1,-1-1 1,1 1 0,-1-1 0,1 0 0,0 1-1,-1-1 1,1 0 0,0 1 0,-1-1-1,2 1 1,-2-1 2,1 0 0,-1 0 0,1 0-1,-1 1 1,0-1 0,1 0 0,-1 0-1,0 0 1,1 0 0,-1 0 0,1 0 0,-1 0-1,1 0 1,-1 0 0,0 0 0,1 0 0,-1 0-1,1 0 1,-1 0 0,0 0 0,1 0 0,-1-1-1,1 1 1,-1 0 0,0 0 0,1 0 0,-1-1-1,0 1 1,1 0 0,-1 0 0,0-1 0,1 1-1,-1 0 1,0-1 0,1 0 10,4-4 5,-1 0 0,1 0 0,-1 0 0,0 0 1,5-11-1,1 1 29,28-54 173,-29 52-236,0 0 0,0 0 0,2 1 1,0 0-1,1 1 0,14-14 0,-25 28 11,1-1-1,0 1 0,0-1 0,0 1 0,-1 0 0,1 0 0,0 0 0,1 0 1,-1 0-1,0 1 0,3-2 0,-4 2 7,0 0-1,0 0 1,0 0 0,0 0 0,0 0-1,0 0 1,0 1 0,0-1 0,0 0-1,0 0 1,0 1 0,0-1-1,-1 1 1,1-1 0,0 1 0,0-1-1,0 1 1,-1-1 0,1 1 0,0 0-1,-1-1 1,1 1 0,0 0-1,-1 0 1,1-1 0,-1 1 0,1 0-1,-1 0 1,1 1 0,30 76 200,5 10-294,-33-83 105,0 0 0,0-1 0,0 1-1,1-1 1,-1 0 0,1 0 0,0 0-1,0-1 1,1 1 0,-1-1 0,1 0-1,-1-1 1,9 5 0,-5-4 0,0 0 0,0 0 1,1-1-1,-1 0 0,1 0 0,-1-1 0,15 0 0,-5-1 88,28-3-1,-41 2-48,-1 0 0,0 0 0,1 0 1,-1 0-1,0 0 0,0-1 0,0 0 0,0 0 0,0 0 0,0 0 0,0-1 0,3-3 0,-6 6 153,-10-5-4379,1 5 624,-2 0 1142</inkml:trace>
</inkml:ink>
</file>

<file path=ppt/ink/ink1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14.15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387 12 4224,'-4'-3'491,"4"2"-408,-1 0 0,0 1 0,1-1 0,-1 0 0,0 1 1,1-1-1,-1 1 0,0-1 0,1 1 0,-1 0 0,0-1 0,0 1 0,0 0 0,0-1 1,1 1-1,-3 0 0,2 0 327,-8 0 2060,6 1-2275,0 0 1,1 0-1,-1 1 0,0-1 1,1 1-1,-1-1 1,1 1-1,-1 0 0,-2 3 1,-23 25 832,17-18-474,-190 230 2278,143-156-2672,45-64-11,8-13-37,5-8-238,0 0 1,0 0 0,-1-1 0,1 1 0,0 0-1,-1 0 1,1-1 0,0 1 0,-1 0-1,1 0 1,-1-1 0,1 1 0,-1 0 0,0-1-1,1 1 1,-1-1 0,0 1 0,1-1 0,-1 1-1,0-1 1,1 1 0,-1-1 0,0 0-1,-1 1 1</inkml:trace>
</inkml:ink>
</file>

<file path=ppt/ink/ink1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15.0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2 748 3328,'-1'-7'1220,"1"3"-557,9-2 307,-3 3-717,-1 0 0,1 0 0,-1-1 1,0 0-1,0 0 0,-1 0 0,1-1 0,-1 0 0,0 1 0,0-2 0,0 1 0,-1 0 0,4-8 1,3-8 147,-1-1 0,8-28 0,-8 20 52,-5 20-272,-1 0 1,-1-1-1,0 0 0,0 0 1,-1 1-1,-1-1 0,0-18 1,0 28-159,0-1 0,-1 1 0,1 0 0,0 0 0,0 0 0,-1 0 0,1-1 0,0 1 0,-1 0 0,1 0 0,-1 0 0,0 0 0,-1-2 0,2 3-20,0 0 0,-1 0 0,1-1-1,0 1 1,-1 0 0,1 0 0,0 0 0,-1 0 0,1-1 0,-1 1 0,1 0 0,0 0 0,-1 0 0,1 0 0,0 0 0,-1 0-1,1 0 1,-1 0 0,1 0 0,0 0 0,-1 0 0,1 1 0,-1-1 0,1 0 0,0 0 0,-1 1 0,-2 0 17,1 1 1,0 0 0,0-1-1,0 1 1,0 0 0,0 1 0,0-1-1,0 0 1,-2 4 0,-6 15 294,0 0 1,1 0 0,1 1-1,-8 38 1,11-39-210,0-1-1,2 1 1,1 0-1,0 33 1,2-48-74,1 0 0,-1 0 0,1 0 0,0-1 0,1 1 0,-1 0 0,1-1 0,0 1 0,1-1 0,-1 0 0,1 1 0,0-1 0,0 0 0,1-1 0,-1 1 0,1-1 0,0 1 0,0-1 0,1 0 0,8 5 0,-10-7-10,0-1-1,0 0 1,1 0-1,-1 0 1,0-1 0,1 1-1,-1-1 1,1 0-1,-1 0 1,1 0-1,-1 0 1,1 0-1,-1-1 1,0 1 0,1-1-1,-1 0 1,0 0-1,1-1 1,3-1-1,4-3 14,0 1-1,0-1 0,-1-1 1,11-9-1,-4 2 45,-2-1 0,0 0 1,0-1-1,-2-1 0,0 0 0,14-25 0,-25 39-35,0-1 0,-1 0-1,0 0 1,0 0-1,0-1 1,0 1-1,-1 0 1,1 0-1,-1-6 1,0 8-39,0 1 0,0 0 0,0 0 0,0-1 0,0 1 0,0 0 0,-1 0 1,1 0-1,0-1 0,-1 1 0,1 0 0,-1 0 0,1 0 0,-1 0 0,1 0 0,-1 0 0,0 0 1,0 0-1,1 0 0,-1 0 0,0 0 0,0 0 0,0 1 0,0-1 0,0 0 0,0 1 0,0-1 1,0 1-1,0-1 0,0 1 0,-1-1 0,1 1 0,0 0 0,0-1 0,0 1 0,-2 0 0,0 0-21,1 1 0,-1 0 0,1-1 0,-1 1 0,1 0 0,0 0 0,-1 0 0,1 1 0,0-1 0,0 0 0,0 1 0,0 0 0,0-1 0,0 1 0,0 0-1,0 0 1,-2 3 0,-3 6-108,-14 22-1,15-22 52,0 1 0,1-1 0,0 1 0,1-1 0,0 2 0,1-1 1,0 0-1,1 0 0,1 1 0,0-1 0,1 24 0,0-34 76,0 1 0,1-1 0,-1 0 0,1 0 0,-1 1 0,1-1 0,0 0 0,0 0 0,0 0 0,0 0 0,0 0 0,1 0 0,-1 0 0,0 0 0,1-1 0,0 1 0,-1 0 0,1-1 0,0 1 0,0-1 0,0 0 0,0 0 0,0 1 0,0-1 0,0-1 0,0 1 0,0 0 0,3 0 0,0 0 14,0 0 0,0 0 0,0-1-1,0 0 1,0 0 0,0 0 0,1 0-1,-1-1 1,0 0 0,0 0-1,8-3 1,-4 0 9,1-1 0,-1 0 0,0 0-1,0-1 1,-1 0 0,0 0 0,0-1-1,0 0 1,-1-1 0,0 0 0,0 0 0,6-11-1,5-11 67,-1-1-1,16-41 1,-29 64-83,23-56 110,-4 0 0,22-91-1,-36 116 68,-3 0 0,-1-1 0,-1 0 0,-3 0 0,-4-56 0,2 89-126,1 4-40,0 1 0,0-1 0,0 1 0,-1-1 0,1 1 0,0 0-1,-1-1 1,0 1 0,0 0 0,0-1 0,0 1 0,0 0 0,0 0 0,0 0 0,-4-4-1,5 6-16,0-1 0,-1 1 0,1 0 0,-1 0 0,1 0 0,0-1 0,-1 1 0,1 0-1,-1 0 1,1 0 0,-1 0 0,1 0 0,-1 0 0,1 0 0,-1 0 0,1 0 0,-1 0 0,1 0-1,0 0 1,-1 0 0,1 0 0,-1 0 0,1 1 0,-1-1 0,1 0 0,-1 0 0,1 1 0,0-1-1,-1 0 1,1 0 0,0 1 0,-1-1 0,1 0 0,0 1 0,-1 0 0,-10 16 58,-2 15-39,0 1 0,3 1 0,0 0 0,2 0 0,2 1 0,1 0 0,0 39 0,9 218-314,-1-203-648,-3-67-681,0 0 1,-4 23 0,3-35 527,-1 0 0,-1-1 0,0 1 0,0-1 0,0 0 0,-10 16 0,-8 8-2352</inkml:trace>
</inkml:ink>
</file>

<file path=ppt/ink/ink1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15.4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 20 5888,'-40'-5'2176,"48"2"-1664,15-5-160,4 4-2464</inkml:trace>
</inkml:ink>
</file>

<file path=ppt/ink/ink1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39.19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2 647 1984,'0'0'18,"0"0"-1,0 0 1,0 0-1,0 0 1,0 0-1,0 0 1,0 0-1,0 0 1,0 0 0,0 1-1,0-1 1,0 0-1,0 0 1,0 0-1,0 0 1,0 0-1,0 0 1,0 0 0,0 0-1,0 0 1,0 0-1,0 0 1,0 0-1,0 0 1,0 0 0,0 0-1,0 0 1,0 0-1,0 0 1,0 0-1,0 0 1,0 0-1,0 0 1,0 0 0,0 0-1,0 0 1,0 1-1,0-1 1,0 0-1,0 0 1,0 0 0,0 0-1,-1 0 1,1 0-1,0 0 1,0 0-1,0 0 1,0 0-1,0 0 1,0 0 0,0 0-1,0 0 1,0 0-1,0 0 1,0 0-1,0 0 1,0 0 0,6 3 2218,-4-2-1957,0-1 0,0 1 0,-1-1 0,1 1 1,0-1-1,0 0 0,-1 0 0,1 0 0,0 0 0,2 0 0,5-3-14,-1-1 0,0 0 0,0 0 0,0 0 0,-1-1 0,1 0 0,10-10 0,-2 2-124,145-130 222,-149 132-358,-3 2-49,-1 1-1,11-15 1,-19 43-244,-1-13 308,0 0 0,-1 0 0,0 0-1,0 0 1,-1 0 0,0 0 0,-6 10 0,-34 44 294,2-4-94,-62 158 299,68-134-238,24-53 34,0 1 752,15-57 5,3-4-990,2-1 1,1 1 0,21-45 0,-20 55-79,1 0 0,1 1 1,0 1-1,2 0 1,26-27-1,-9 14-69,-4 5 76,40-50 0,-30 23 2,37-46-399,-74 99 376,1 0 0,0 0 0,0 0-1,0 0 1,0 0 0,1 1 0,-1-1 0,4-1 0,-5 2 8,0 1 1,0 0-1,-1 0 1,1 0-1,0 0 1,0-1-1,0 1 1,-1 0-1,1 1 1,0-1-1,0 0 1,0 0-1,-1 0 1,1 0-1,0 1 1,0-1-1,-1 0 1,1 1-1,0-1 1,-1 0-1,1 1 1,0-1-1,-1 1 1,1-1-1,-1 1 1,1-1-1,-1 1 1,1 0-1,-1-1 0,1 1 1,-1 0-1,1-1 1,-1 1-1,1 1 1,3 6 33,0 1 1,0 1-1,-1-1 0,-1 0 0,1 1 1,-1-1-1,-1 1 0,0 0 1,0 0-1,-2 16 0,1-13 32,-2 0-1,1 0 1,-2 0 0,0 0-1,-1-1 1,0 1-1,-9 19 1,10-28-19,0 1 1,0-1-1,0 0 1,-1 0-1,0 0 1,0 0-1,0 0 1,0-1-1,0 0 1,-1 0-1,1 0 1,-1 0-1,0-1 1,0 0-1,0 0 1,0 0-1,0 0 1,0-1-1,0 0 1,-1 0-1,1 0 1,0-1-1,-1 0 1,1 0-1,-1 0 1,1-1-1,0 0 1,-1 0-1,1 0 1,0 0-1,-7-4 1,-10-6-30,48 10-389,13 2 319,-17 0 58,-1-1 0,0-1 0,29-5 0,-13-2 85,0-2-1,58-23 1,-72 23-45,-1-1 0,1-2 0,-2 0 0,40-31-1,-60 43-21,1-1 0,-1 1-1,0 0 1,0-1 0,0 1-1,0-1 1,0 1-1,0-1 1,1-2 0,-2 3-18,0 1 0,0 0 0,0 0 0,0 0 0,0 0 0,0-1 1,0 1-1,0 0 0,0 0 0,0 0 0,0 0 0,0-1 0,0 1 1,0 0-1,0 0 0,0 0 0,0 0 0,0-1 0,0 1 0,0 0 1,0 0-1,0 0 0,0 0 0,0 0 0,0-1 0,0 1 0,0 0 0,-1 0 1,1 0-1,0 0 0,0 0 0,0 0 0,0-1 0,-1 1 0,-10 3-39,-10 8 3,0 1 1,1 0-1,0 2 1,1 0-1,0 2 1,2 0 0,0 0-1,0 2 1,-25 36-1,40-52 27,1 0 1,-1 0-1,1 0 0,0 0 0,0 0 0,0 1 1,0-1-1,0 0 0,0 1 0,1-1 0,-1 1 1,1-1-1,0 1 0,0-1 0,0 0 0,0 1 1,0-1-1,0 1 0,2 4 0,-2-7 22,0 1 1,0-1-1,1 0 0,-1 1 0,0-1 1,1 0-1,-1 1 0,0-1 0,1 0 1,-1 0-1,1 1 0,-1-1 0,0 0 1,1 0-1,-1 0 0,1 0 0,-1 0 0,1 0 1,-1 1-1,0-1 0,1 0 0,-1 0 1,1 0-1,-1-1 0,1 1 0,-1 0 1,1 0-1,-1 0 0,13-3 192,0-4-99,0 0-1,-1 0 0,0-1 0,0-1 0,-1 0 0,12-12 0,-16 15-19,3-3-79,-1-1 0,1 0 1,-2-1-1,0 0 0,0-1 0,0 1 1,-2-2-1,7-13 0,-12 23 1,0-1-1,0 0 1,0 0 0,-1 0-1,1 1 1,-1-1 0,0 0-1,0 0 1,0 0-1,-1-5 1,0 9-24,1 0-1,0 0 1,-1 0-1,1 0 1,0 0-1,-1 0 1,1 0-1,0 1 1,0-1-1,-1 0 1,1 0-1,0 0 1,0 0 0,-1 1-1,1-1 1,0 0-1,0 0 1,0 0-1,-1 1 1,1-1-1,0 0 1,0 1-1,0-1 1,0 0-1,0 0 1,-1 1-1,1-1 1,0 0-1,0 0 1,0 1 0,0 0-1,-6 11-212,2 2 152,1 1-1,0-1 0,2 1 1,-2 22-1,4-33 72,-1-1-1,1 1 0,-1 0 1,1-1-1,0 1 1,0-1-1,1 0 1,-1 1-1,1-1 1,-1 0-1,1 0 0,0 1 1,0-1-1,1-1 1,-1 1-1,1 0 1,-1-1-1,1 1 1,5 3-1,-4-3 53,0-1-1,1 1 1,-1-1 0,0 0-1,1 0 1,-1 0-1,1-1 1,0 0 0,-1 0-1,1 0 1,0 0 0,0-1-1,-1 0 1,9 0-1,-1-2 22,1 0 1,-1-1-1,0-1 0,0 0 0,0-1 0,-1 0 0,12-7 0,-15 7-45,0 0-1,0 0 1,0-1 0,-1 0 0,0-1 0,0 0 0,-1 0-1,0 0 1,10-15 0,-14 18 0,10-21-399,-12 24 309,2 3-117,13 9 173,-12-9-10,0 0 1,0 0-1,-1 0 1,1 0-1,0 0 1,-1 1-1,0-1 1,1 1-1,-1-1 1,0 1-1,2 4 0,0 2 37,-2-6-26,-1 0 0,1 1 0,-1-1 1,0 0-1,0 0 0,0 1 0,-1-1 1,1 6-1,-1-3 17,0 0 0,0 0 0,1 0 1,-1 0-1,1 0 0,1 0 0,-1 0 0,1 0 0,0 0 1,3 6-1,-4-12 4,-1 1 1,1-1 0,0 1-1,-1-1 1,1 1-1,0-1 1,0 1 0,-1-1-1,1 0 1,0 0-1,0 1 1,-1-1 0,1 0-1,0 0 1,0 0-1,0 0 1,0 0 0,-1 0-1,1 0 1,0 0-1,0 0 1,0 0 0,0 0-1,-1 0 1,1-1-1,0 1 1,0 0 0,-1-1-1,1 1 1,0 0-1,0-1 1,0 0 0,27-18 234,-24 16-255,81-57-191,-85 60 195,0 0 1,0 0-1,0 0 1,0 0-1,0 0 1,0 0-1,1-1 1,-1 1 0,0 0-1,0 0 1,0 0-1,0 0 1,0 0-1,0 0 1,1 0-1,-1 0 1,0 0-1,0 0 1,0 0-1,0 0 1,0 0-1,0 0 1,1 0-1,-1 0 1,0 0-1,0 0 1,0 0 0,0 0-1,0 1 1,0-1-1,0 0 1,1 0-1,-1 0 1,0 0-1,0 0 1,0 0-1,0 0 1,0 0-1,0 0 1,0 0-1,0 1 1,0-1-1,0 0 1,1 0-1,-1 0 1,0 0 0,0 0-1,0 0 1,0 0-1,0 1 1,0-1-1,0 0 1,0 0-1,0 0 1,0 0-1,0 0 1,0 1-1,0-1 1,0 0-1,0 0 1,0 0-1,0 0 1,0 0 0,0 0-1,-1 1 1,1 7 2,-4 5 170,2-4-210,0-1-1,0 0 0,1 1 1,-1 8-1,2-1 10,-1-12 23,1 0-1,0 1 0,0-1 0,0 0 1,0 1-1,1-1 0,0 0 1,0 0-1,2 6 0,-3-10 22,1 1-1,-1-1 0,1 1 1,-1-1-1,1 1 0,-1-1 0,1 1 1,-1-1-1,1 0 0,-1 1 1,1-1-1,-1 0 0,1 1 0,0-1 1,-1 0-1,1 0 0,0 1 1,-1-1-1,1 0 0,0 0 0,-1 0 1,1 0-1,0 0 0,0 0 0,-1 0 1,1 0-1,0 0 0,-1-1 1,1 1-1,0 0 0,-1 0 0,1 0 1,-1-1-1,2 1 0,26-16 298,-19 11-271,156-100 360,-148 92-415,-1 0 0,-1-1-1,0 0 1,-1-1-1,0-1 1,19-29-1,-14 13 26,-2 0-1,26-64 0,-35 74-19,9-18 52,-3 1 1,-2-2 0,13-64-1,-24 69-170,-1 36 124,0 0 0,0-1 0,0 1 0,0 0 0,0 0 0,0 0-1,0 0 1,0 0 0,0 0 0,0-1 0,0 1 0,0 0 0,0 0 0,0 0-1,0 0 1,0 0 0,0 0 0,0 0 0,0-1 0,0 1 0,0 0-1,0 0 1,0 0 0,-1 0 0,1 0 0,0 0 0,0 0 0,0-1-1,0 1 1,0 0 0,0 0 0,0 0 0,0 0 0,0 0 0,0 0 0,-1 0-1,1 0 1,0 0 0,0 0 0,0 0 0,0 0 0,0 0 0,0 0-1,0 0 1,-1 0 0,1 0 0,0 0 0,0 0 0,0 0 0,0 0 0,0 0-1,0 0 1,-1 0 0,-6 6-94,-6 12-29,4 0 68,1 1 0,1 0-1,0 0 1,-3 24 0,1-10-29,-19 58 70,-15 64 159,38-131-179,-8 43-88,13-58 96,-1 0 1,1 0-1,1 0 1,-1 0-1,5 16 1,-4-19 63,1 1-1,0-1 1,1 0 0,5 12 0,-7-17-2,0 1 0,0 0 0,0-1 0,0 1 0,0-1 0,1 1 0,-1-1 0,0 0 1,1 1-1,-1-1 0,1 0 0,0 0 0,-1 0 0,1 0 0,0 0 0,0-1 0,-1 1 0,1 0 0,0-1 0,0 1 0,0-1 0,3 0 0,-1 1-8,-1-1 0,1-1-1,0 1 1,0 0-1,-1-1 1,1 0-1,-1 0 1,1 0-1,0 0 1,-1-1 0,6-2-1,15-10 41,28-12 0,-39 23-85,-13 3-49,10 20-79,-10-15 179,1 0 1,-1 0-1,0 0 0,0 5 0,-1-7-41,1-1 1,0 1-1,-1 0 0,1 0 0,1 0 0,-1-1 1,0 1-1,1 0 0,-1-1 0,1 1 1,0 0-1,0-1 0,0 1 0,2 2 0,-3-4 25,1-1-1,0 0 0,-1 0 0,1 0 0,-1 1 0,1-1 0,0 0 1,-1 0-1,1 0 0,0 0 0,-1 0 0,1 0 0,-1 0 0,1 0 1,0 0-1,-1 0 0,1-1 0,0 1 0,0-1 0,0 1 18,7-3 0,-1-1 0,0 1 1,1-2-1,-2 1 0,1-1 1,0 0-1,7-8 0,-10 10-79,11-9 23,0 1 1,26-14-1,-41 25 26,1-1 0,-1 1 0,1-1 0,-1 1-1,1 0 1,0-1 0,-1 1 0,1 0 0,-1 0 0,1-1 0,-1 1 0,1 0 0,0 0 0,-1 0 0,1 0 0,0 0 0,-1 0 0,1 0 0,0 0 0,-1 0 0,1 0 0,-1 0 0,1 0 0,0 0 0,0 1 2,-1 0-1,0-1 1,0 1 0,0 0 0,0-1 0,0 1 0,0-1 0,0 1 0,0 0 0,0-1 0,0 1 0,0 0 0,0-1-1,-1 1 1,1 0 0,0-1 0,0 1 0,-1 0 0,-21 36 71,21-34-78,-17 28 6,1 1-1,-12 36 1,-5 9 9,11-32 130,-2-2 1,-2-1-1,-55 67 0,113-135 179,37-48-536,16-18 166,-73 81 59,1 1 1,0 1-1,0 0 1,16-9 0,-25 17-142,24-15-1204,-26 16 1034,0-1 1,0 0-1,0 1 1,0-1-1,0 0 1,0 0-1,0 0 0,0 0 1,0 0-1,0 0 1,-1 0-1,1 0 1,0 0-1,-1 0 1,1 0-1,-1 0 0,1-3 1,-4 0-3394,-9 1 1193,2 6-1754</inkml:trace>
</inkml:ink>
</file>

<file path=ppt/ink/ink1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39.56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 77 5984,'-28'-12'2208,"28"9"-1728,10-2-128,3 5 544,8-3-576,16-2 992,8-4-736,10 3 64,-2-2-352,-3-1-128,-10 6-96,-4-2-64,-4 2 32,-6-2 224,1 5-128,-9 0-1664,-5 5 832,-8 3-3744</inkml:trace>
</inkml:ink>
</file>

<file path=ppt/ink/ink1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1:39.9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54 5568,'-32'-25'2048,"37"17"-1568,-10 4-160,10 1-320,-2-2-64,11 2-192,9-2 160,14 5-4256</inkml:trace>
</inkml:ink>
</file>

<file path=ppt/ink/ink1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20.02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3 716 2560,'-2'6'5311,"9"3"-2781,-6-8-2415,-1-1 0,1 1 0,0-1 0,0 1 0,0-1 0,0 1 0,0-1 0,0 1 1,0-1-1,0 0 0,0 0 0,0 1 0,0-1 0,0 0 0,0 0 0,1 0 0,2-2 149,0 1 0,-1-1 1,1 0-1,-1 0 0,0 0 0,0 0 1,0 0-1,0-1 0,5-5 0,-3 2-91,0-1-1,-1 0 0,0 0 1,3-7-1,14-34 391,26-93-1,-46 135-539,0 0 0,0 0 0,0 0 0,0 0 0,-1-11 0,-1 8-134,-8 54 175,2 112 516,-5 40-216,-8 29 383,18-192-609,-6 19 175,5-39-14,1 1 0,-1 18 1,4-27 37,0-7 298,0-12-210,3-130-116,7-39-324,-11 178 4,20-151 149,-17 128-168,1-10 9,14-56 0,-15 82-10,0 0 0,1 1-1,0-1 1,1 1 0,0 0 0,0 0 0,1 1 0,1-1-1,13-15 1,-16 22 11,0 0-1,0 1 0,0-1 1,1 1-1,-1 0 0,1 0 1,-1 0-1,1 0 0,0 1 1,-1 0-1,1 0 0,0 0 1,0 1-1,0-1 0,9 2 1,1-1 1,0 2 0,0 0 1,28 7-1,-33-5 27,0-1 1,0 2-1,-1-1 0,1 1 1,-1 0-1,0 1 0,-1 0 0,0 1 1,0 0-1,0 0 0,-1 0 1,0 1-1,0 0 0,8 14 1,-8-10 4,0-1 0,-1 1 0,0 0 0,-1 1 1,-1-1-1,0 1 0,-1 0 0,0 0 0,-1 0 0,0 0 1,-1 14-1,-1-21 25,0-1 0,-1 1 0,1-1 1,-2 1-1,1-1 0,0 0 0,-1 0 1,0 0-1,0 1 0,-4 4 0,4-6-19,0-1 0,0 0-1,-1 0 1,1 0 0,-1 0 0,0 0-1,0-1 1,0 1 0,0-1-1,0 0 1,-1 0 0,1 0 0,0 0-1,-1-1 1,-7 3 0,-14 2 23,0-2 0,-50 4-1,-55-8-210,65-1-246,64 1 324,2 2 96,0-1 0,0 0 0,1 0 0,-1 0 0,0 0 0,0 0 0,1-1 0,-1 1 0,1 0 0,-1 0 0,1-1-1,2 1 1,6 1 6,1 0-1,-1-1 0,1 0 0,-1-1 0,1-1 1,14-1-1,-2 0-12,24-1 89,1-1 0,68-17 0,-99 17-56,-1-1-1,0-1 1,-1 0-1,1-1 1,-1-1-1,-1 0 1,1-1-1,-2-1 1,1 0-1,19-19 1,-11 4 44,-2-1-1,33-53 1,-46 68-93,0 0 0,1 1 0,0 0-1,1 0 1,0 1 0,0 0 0,1 1 0,0 0 0,22-13 0,-29 19 8,1 1 1,-1 0 0,0 0-1,1 0 1,-1 1-1,1-1 1,-1 1 0,1 0-1,-1 0 1,1 0-1,0 0 1,-1 0 0,1 1-1,-1 0 1,0 0 0,1 0-1,-1 0 1,7 3-1,3 3 27,1 1 0,-1 0-1,13 12 1,-11-9 47,72 54-96,-87-65 39,0 1 1,0-1 0,1 0-1,-1 0 1,0 0 0,0 0-1,0 1 1,0-1 0,0 0-1,0 0 1,0 0-1,0 0 1,1 0 0,-1 0-1,0 0 1,0 1 0,0-1-1,0 0 1,0 0 0,0 0-1,1 0 1,-1 0 0,0 0-1,0 0 1,0 0 0,0 0-1,1 0 1,-1 0 0,0 0-1,0 0 1,0 0 0,0 0-1,1 0 1,-1 0-1,0 0 1,0 0 0,0 0-1,0 0 1,1 0 0,-1 0-1,0 0 1,0 0 0,0 0-1,0-1 1,-3-8 175,-14-16-97,7 13-115,-1 1 0,-1 1 1,0 0-1,0 1 0,-1 0 0,0 1 0,-1 0 1,0 1-1,0 0 0,0 2 0,-1-1 0,1 2 1,-1 0-1,-27-3 0,38 6 21,0 1 1,0 0-1,0 0 1,0 0-1,1 1 1,-1-1-1,0 1 0,0 0 1,1 0-1,-1 0 1,0 1-1,1-1 1,-1 1-1,1 0 0,0 0 1,-1 0-1,1 1 1,0-1-1,0 1 1,1-1-1,-1 1 0,0 0 1,1 0-1,0 0 1,0 1-1,0-1 1,0 0-1,-2 7 0,-2 3 12,2 0-1,0 1 0,0-1 0,1 1 0,1 0 0,-1 19 1,2-31-7,0 16 38,0-1 0,0 0 0,2 1 0,0-1 1,6 28-1,-4-32 95,-1-4-124,0-1 0,1 0 0,3 9 0,-5-15 2,0 0 0,0 0 1,0-1-1,0 1 0,1 0 1,-1 0-1,0-1 0,1 1 1,-1-1-1,1 1 0,0-1 1,-1 0-1,1 0 0,0 0 1,0 0-1,0 0 0,2 1 1,-2-1 9,0-1 1,0 0 0,0 0 0,0 0 0,0 0 0,0 0-1,0 0 1,0-1 0,-1 1 0,1-1 0,0 1 0,0-1 0,0 1-1,0-1 1,-1 0 0,1 0 0,0 0 0,-1 0 0,3-2-1,1-1 30,0-1-1,-1 1 0,1-1 1,5-8-1,8-15 11,-2 0 1,-1-2-1,20-56 0,-25 60 34,-6 18-133,-1 0 0,-1 0 0,1 0 0,-1-1 0,-1 1-1,2-15 1,-4 15-116,-2 10-54,0 12 62,4 2 201,0 1 0,8 30-1,-3-16-115,-2-13 41,0 0 0,2 0 0,14 34 0,-16-44 54,0 0 0,0-1 0,1 1 0,0-1 0,0 0 1,1 0-1,0 0 0,0-1 0,0 0 0,12 8 0,-15-12-8,0-1 0,0 1-1,0-1 1,1 1 0,-1-1-1,0 0 1,1-1 0,-1 1-1,1 0 1,-1-1 0,1 0-1,-1 0 1,1 0 0,-1 0-1,1 0 1,-1-1 0,1 0-1,-1 1 1,1-1 0,-1-1-1,0 1 1,0 0 0,1-1-1,-1 0 1,0 1 0,4-5-1,3-2 18,-1 1 0,0-2 0,-1 1 0,0-1-1,0-1 1,8-12 0,3-10-2,-1-1 0,-2 0 1,-1-2-1,-2 0 0,12-49 0,-18 63-126,-4 13 34,-1 1-1,0-1 0,0 0 1,-1 0-1,1-12 0,-2 18 33,2 0-127,14 1 54,-11 2 96,-1-1 0,1 1 1,0 0-1,-1 0 0,0 0 1,1 1-1,-1 0 0,0-1 1,7 5-1,-1 0-2,-1 0 0,16 15 0,-22-18-12,-1 0 0,1 0 0,-1 1 0,0-1 0,1 1 0,-2-1-1,1 1 1,0 0 0,-1 0 0,1 0 0,0 7 0,1 6 51,1 25-1,-4-38-35,1 20-50,0-4 97,1 0-1,5 26 1,-6-41-38,1 1-1,-1-1 1,1 0-1,0 0 1,0 0-1,1 0 1,0 0-1,0 0 1,0-1-1,0 1 1,1-1 0,-1 0-1,7 5 1,-9-8-3,1 0 1,-1 0-1,1 0 0,-1 0 1,1-1-1,-1 1 1,1 0-1,-1-1 1,1 1-1,0-1 1,-1 0-1,1 1 1,0-1-1,0 0 0,-1 0 1,4 0-1,-2-1 0,0 0-1,0 1 0,1-1 0,-1 0 0,0-1 1,-1 1-1,1 0 0,4-4 0,3-2 44,-1 0-1,0-1 0,13-16 0,-20 23-33,25-30 28,-2-1 0,0-1 0,-3-2-1,27-50 1,-26 41-194,-20 41 186,-6 27-31,-3 1-45,2 0 1,1 1-1,0 35 0,3-48 55,1 1 0,0-1 0,1 0 0,1 0 0,0 1 0,0-2 0,2 1 0,6 15 0,-10-25-3,1 0-1,-1-1 1,1 1-1,-1 0 1,1-1-1,0 1 1,0-1 0,0 1-1,1-1 1,2 2-1,-3-3 4,-1 0 0,1-1 0,-1 1 0,1 0 0,0-1 0,0 0 0,-1 1 0,1-1 0,0 0 0,-1 0 0,1 0 0,0 0 1,0 0-1,0 0 0,-1-1 0,1 1 0,0-1 0,2 0 0,0-1-21,0 0 1,0 0-1,0 0 1,-1 0-1,1-1 1,-1 0-1,0 1 1,0-1 0,0 0-1,0-1 1,0 1-1,4-8 1,3-5 34,12-27 0,-17 32 5,77-176-101,-60 135 84,-17 37 6,0-1 1,4-25-1,4-10-6,-3 13-63,-2-1 1,-1 0-1,-2 0 1,-1 0-1,-3-43 1,-2 76-271,-1 12 184,-3 18 112,5-20 9,-34 214-183,31-199 189,-3 35 20,1 0 0,4 0 0,1 1 0,12 80 0,-12-121 28,0-13-31,0-1 0,0 1-1,0 0 1,0-1 0,0 1-1,0 0 1,0 0 0,0-1 0,0 1-1,0 0 1,0 0 0,0-1-1,0 1 1,1 0 0,-1-1-1,0 1 1,1 0 0,-1-1 0,0 1-1,1 0 1,-1-1 0,1 1-1,-1-1 1,1 1 0,-1-1-1,1 1 1,0 0 0,0-1-9,-1-1 1,1 1-1,-1 0 1,0 0-1,1-1 0,-1 1 1,0 0-1,1-1 1,-1 1-1,0-1 1,1 1-1,-1 0 0,0-1 1,0 1-1,1-1 1,-1 1-1,0 0 1,0-1-1,0 0 0,1 0 4,62-107 153,-31 55-189,-23 40 40,0 1 0,0 0 0,13-12 0,-22 24-18,0 0 0,0 0 0,0 0 1,1 0-1,-1 0 0,0-1 0,0 1 0,0 0 0,0 0 0,0 0 0,1 0 0,-1 0 0,0 0 0,0 0 0,0 0 0,0 0 0,1 0 0,-1 0 1,0 0-1,0 0 0,0 0 0,0 0 0,1 0 0,-1 0 0,0 0 0,0 0 0,0 0 0,0 1 0,0-1 0,1 0 0,-1 0 0,0 0 0,0 0 1,0 0-1,0 0 0,0 0 0,0 0 0,1 1 0,-1-1 0,0 0 0,0 0 0,0 0 0,0 0 0,0 0 0,0 1 0,6 12-46,0 16 84,-3 10 22,0-2-2,1-1-1,12 47 0,-10-60-42,-6-17 14,2 0-1,-1-1 0,1 1 0,-1-1 1,2 0-1,4 10 0,-7-14-13,1-1 0,-1 1 0,0-1 0,0 0 0,1 1 0,-1-1-1,0 0 1,1 1 0,-1-1 0,0 0 0,1 1 0,-1-1 0,1 0 0,-1 0-1,0 0 1,1 1 0,-1-1 0,1 0 0,-1 0 0,1 0 0,-1 0 0,1 0-1,-1 0 1,0 0 0,1 0 0,-1 0 0,2 0 0,-1 0-5,0-1 1,0 1-1,0-1 1,0 1-1,0-1 1,0 0-1,0 1 1,0-1 0,0 0-1,1-1 1,19-27-20,-20 28 25,28-47 49,-5 7 20,40-51 1,-51 75-144,20-17 0,-28 29 48,1 0 0,-1 0 0,1 1 0,1 0 0,-1 0 0,0 1 0,10-4 0,-15 7 16,-1-1 0,1 1-1,0 0 1,0-1 0,0 1 0,0 0-1,0 0 1,0 0 0,0 0-1,0 0 1,0 0 0,0 0 0,0 0-1,0 0 1,0 1 0,0-1-1,0 0 1,0 1 0,0-1 0,-1 0-1,1 1 1,0-1 0,1 2-1,0-1 0,-1 1-1,1 0 0,-1-1 1,0 1-1,0 0 1,0 0-1,0 0 0,0 0 1,0 0-1,0 3 0,2 6-12,-1 1 0,0-1 0,-1 16 1,0-24 8,1 49 0,-3 0-1,-6 52 1,4-80 19,-1-1 0,-1 0-1,-1 0 1,-2 0 0,0-1-1,-20 40 1,16-41 27,0-1 0,-1-1 1,-1 0-1,0-1 0,-28 26 0,36-39 1,0 0 0,0 0 0,0 0 0,-1-1-1,0 0 1,0 0 0,0-1 0,0 0 0,0 0-1,-1-1 1,1 0 0,-1 0 0,0-1 0,1 0-1,-1 0 1,0-1 0,0 0 0,0 0 0,0-1-1,-10-1 1,10 0-48,0 0-1,0-1 1,1 0 0,-1 0-1,1 0 1,-1-1-1,1 0 1,0-1 0,1 1-1,-1-1 1,1-1-1,0 1 1,0-1 0,-8-10-1,13 14 5,-1-1 1,1 1-1,-1-1 0,1 0 0,0 1 1,0-1-1,0 0 0,0 0 0,0 0 0,1 0 1,-1 1-1,1-1 0,0 0 0,0-4 1,0 5-2,1 0 0,0 0 0,-1 0 0,1 0 1,0 0-1,0 0 0,0 0 0,0 0 0,0 1 1,1-1-1,-1 0 0,0 1 0,1-1 0,-1 1 1,1 0-1,0-1 0,-1 1 0,1 0 0,0 0 1,2-1-1,15-6 14,0 0 0,1 2 0,0 0-1,0 2 1,32-4 0,0-1 9,3-1-18,100-23-281,-96 13-3060,-40 13-922,-16 9 2506</inkml:trace>
</inkml:ink>
</file>

<file path=ppt/ink/ink1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20.39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48 7040,'-11'-9'2282,"12"8"-2182,-1 1 0,1-1 0,-1 1 0,1-1 0,-1 1 0,1-1 0,-1 1 0,1-1 0,-1 1 0,1 0 0,0-1 0,-1 1 0,1 0 0,-1 0 0,2-1 0,5-2 844,1 1 0,-1 0 0,1 0 0,-1 1 0,1 0 0,9 0 0,19-3 80,7-3-1505,0 2 0,1 3 0,-1 1 0,48 4 0,-83-2-643,1 0 0,-1 1 0,11 3 0,-2 2-897</inkml:trace>
</inkml:ink>
</file>

<file path=ppt/ink/ink1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20.7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72 41 8896,'-58'-20'4032,"44"20"-3520,14-4-704,4 4 0,6-3-768,8-2 544,14-3-1696,2 8 1152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43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7136,'0'-2'3174,"7"2"-1386,15 3-570,-5-1-460,13-2-6,0 0 1,0-3-1,54-10 0,-21 2-476,4 2-614,76-12 831,-97 10-3585,1-2-3304,-21 7 3778</inkml:trace>
</inkml:ink>
</file>

<file path=ppt/ink/ink1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19.5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28 12 7232,'-23'-12'3264,"18"17"-2848,5-1-480,10-1-64</inkml:trace>
</inkml:ink>
</file>

<file path=ppt/ink/ink1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22.90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260 344 3904,'29'-46'2176,"-23"34"-1473,-5 10-520,1 0 1,-1 0-1,0 0 1,0 0-1,0 0 1,0 0-1,-1-1 1,1 1-1,-1 0 1,1-1-1,-1 1 1,0-1-1,1 1 1,-1 0-1,-1-1 1,1 1-1,0-1 1,-1 1 0,0-3-1,0 2-96,0-1-1,-1 1 1,0-1-1,1 1 1,-1-1-1,0 1 1,-1 0-1,1 0 1,-1 0-1,1 0 1,-1 1-1,0-1 1,0 1-1,0-1 1,0 1-1,0 0 1,-1 0-1,1 0 1,-1 1-1,1-1 1,-1 1-1,0 0 1,1 0-1,-1 0 1,0 1-1,0-1 1,0 1-1,0 0 1,1 0-1,-1 0 1,0 0 0,0 1-1,0 0 1,1 0-1,-6 1 1,3 1-74,0-1 0,1 1 0,-1 0 0,1 1 0,0-1 0,-1 1 0,2 0 0,-1 0 0,0 1 0,1 0 0,0-1 0,0 1 0,0 1 0,1-1 0,0 0 0,0 1 0,0 0 0,0 0 0,-2 8 0,3-6 19,0 0 1,0 0 0,0 0 0,1 0 0,1 0-1,-1 1 1,1-1 0,0 0 0,1 0 0,0 1-1,1-1 1,-1 0 0,1 0 0,5 11 0,-6-16 40,1-1 0,-1 1 0,1-1 1,0 1-1,-1-1 0,1 1 1,0-1-1,0 0 0,1 0 0,-1 0 1,0 0-1,1-1 0,-1 1 1,1 0-1,0-1 0,-1 0 1,1 0-1,0 0 0,0 0 0,0 0 1,0 0-1,0-1 0,0 1 1,5-1-1,-4 0-13,1 0-1,0 0 1,-1-1 0,1 0 0,-1 0 0,1 0 0,-1-1-1,1 1 1,-1-1 0,0 0 0,0 0 0,0 0-1,0-1 1,0 0 0,5-4 0,0-2 76,-1 0 0,0 0 0,-1-1 0,0-1 0,-1 1 0,0-1 0,0 0 0,5-16 0,2-12 144,10-47 0,-18 63-320,-3 17 19,5-31-35,-7 35 31,0 0-1,1-1 1,-2 1-1,1 0 1,0-1 0,0 1-1,-1 0 1,1 0 0,-1-1-1,1 1 1,-1 0 0,0 0-1,-1-3 1,-10 34-461,-32 162 342,29-130 318,-2-1 0,-3 0 0,-2-1 0,-46 85 0,45-98-103,8-16 195,-27 44-1,40-71-194,0-1 0,-1 1 0,1 0 0,-1-1 0,1 1 0,-1-1 0,-6 4-1,8-5-55,0-1-1,0 1 0,1-1 1,-1 1-1,0-1 0,0 0 0,0 0 1,-1 1-1,1-1 0,0 0 1,0 0-1,0 0 0,0 0 0,0 0 1,0 0-1,0 0 0,0 0 0,0-1 1,0 1-1,0 0 0,0-1 1,0 1-1,0 0 0,0-1 0,0 1 1,0-1-1,1 0 0,-1 1 1,0-1-1,0 0 0,-1-1 0,0 0 1,1 0-1,-1 0 0,1 0 0,-1 0 0,1 0 0,0 0 0,0 0 1,0-1-1,0 1 0,0 0 0,0-1 0,1 1 0,-1-1 1,1 1-1,0-1 0,0 1 0,0-1 0,0-4 0,1 2 0,0 1-1,1-1 0,-1 1 0,1-1 1,0 1-1,0-1 0,0 1 1,1 0-1,3-5 0,4-3-4,1 0 1,0 0-1,1 1 0,24-18 0,50-30-69,-40 29 68,-2-1-1,57-55 1,-66 51 1,-2-1 1,-1-2-1,39-64 0,-48 59 23,-16 28 3,13-20 0,-11 15 98,-4 7-80,-5 13-57,0 0 0,0 0-1,0 0 1,0 0-1,0 0 1,0 0 0,0 0-1,0 0 1,1 0-1,-1 0 1,0 0 0,0 0-1,0 0 1,0 0-1,0 0 1,0 0-1,0 0 1,0 0 0,1 0-1,-1 0 1,0 0-1,0 0 1,0 0 0,0 0-1,0 0 1,0 0-1,0 0 1,0 0 0,0 0-1,1 0 1,-1 0-1,0 0 1,0 1 0,0-1-1,0 0 1,0 0-1,0 0 1,0 0 0,0 0-1,0 0 1,0 0-1,0 0 1,0 0 0,0 0-1,0 1 1,0-1-1,0 0 1,0 0 0,0 0-1,0 0 1,0 0-1,0 0 1,0 0 0,0 0-1,0 0 1,0 1-1,0-1 1,0 0 0,0 0-1,0 0 1,0 0-1,0 0 1,3 15-111,0 18 27,-4 6 95,0-21 25,1-1 0,0 1 0,1-1-1,1 1 1,5 22 0,-5-36-37,1 7 69,1 1-1,9 17 1,-12-26-27,1 1-1,0-1 1,1 0-1,-1 0 1,1 0-1,-1 0 1,1-1-1,0 1 1,0-1-1,0 1 1,0-1 0,6 3-1,-3-3 12,0 0 0,1 0 0,-1 0 0,1-1 0,-1 0 0,1 0-1,-1-1 1,1 1 0,-1-1 0,11-2 0,2-1 15,-1 0-1,29-10 1,-26 5-29,0-2 1,0 0 0,-1-1-1,-1-1 1,21-17 0,-16 10-31,-2-1 0,-1-2 1,-1 0-1,19-26 0,-34 42-41,4-9 16,-6 7-24,-3 8 42,0 0-1,0 0 0,1 0 0,-1 0 0,0-1 1,0 1-1,0 0 0,0 0 0,0 0 0,0 0 1,0 0-1,0 0 0,0 0 0,0 0 0,0-1 1,0 1-1,0 0 0,0 0 0,0 0 0,-1 0 1,1 0-1,0 0 0,0 0 0,0 0 0,0 0 1,0-1-1,0 1 0,0 0 0,0 0 0,0 0 1,0 0-1,0 0 0,0 0 0,0 0 0,-1 0 1,1 0-1,0 0 0,0 0 0,0 0 0,0 0 1,0 0-1,0 0 0,0 0 0,0 0 0,-1 0 1,-8 15-232,-10 15 242,1 1-1,2 1 1,-16 42 0,30-69 18,0 0 1,0 0 0,1 1-1,0-1 1,0 0-1,0 0 1,1 1 0,-1-1-1,2 9 1,-1-12-1,1 1-1,0 0 1,-1-1-1,1 1 1,0 0 0,1-1-1,-1 0 1,0 1 0,1-1-1,-1 0 1,1 1-1,0-1 1,0 0 0,0 0-1,0-1 1,0 1 0,0 0-1,0-1 1,1 1-1,3 1 1,-3-2-9,-1 0-1,1 0 1,0-1 0,-1 1-1,1-1 1,0 0 0,-1 0 0,1 0-1,0 0 1,-1 0 0,1 0-1,0-1 1,-1 0 0,1 1-1,-1-1 1,1 0 0,-1 0-1,1 0 1,-1 0 0,0-1 0,5-2-1,-1 0 20,-1 0 0,1-1 0,-1 1 0,0-1-1,0 0 1,0-1 0,5-7 0,-5 3-32,-1 0 1,0 1-1,0-1 0,-1-1 0,0 1 1,-1 0-1,0-1 0,0 0 0,-1 1 1,-1-1-1,0 0 0,-2-13 1,2 21-12,0 0 0,-1 0 0,0 0 0,1 0 1,-1 1-1,0-1 0,0 0 0,0 0 0,-1 1 1,1-1-1,-1 1 0,0-1 0,1 1 0,-1 0 1,0 0-1,0 0 0,0 0 0,-1 0 0,1 0 1,0 0-1,-5-2 0,1 2-33,1-1 0,-1 1 0,0 0 0,0 0 0,0 1 0,0 0 0,0 0 0,0 0 0,-8 1 0,13 0 37,0-1-1,0 1 1,1 1 0,-1-1-1,0 0 1,0 0-1,1 0 1,-1 0-1,0 0 1,1 1-1,-1-1 1,0 0 0,0 1-1,1-1 1,-1 0-1,1 1 1,-1-1-1,0 1 1,1-1-1,-1 1 1,1-1 0,-1 2-1,1-2 8,0 0 0,-1 1 0,1-1-1,0 0 1,0 1 0,0-1 0,0 0 0,0 1 0,0-1-1,0 1 1,0-1 0,0 0 0,0 1 0,0-1 0,1 0-1,-1 1 1,0-1 0,0 0 0,0 1 0,0-1 0,1 0-1,-1 1 1,0-1 0,0 0 0,0 1 0,1-1 0,-1 0-1,0 0 1,1 1 0,-1-1 0,0 0 0,1 0 0,-1 0-1,0 1 1,1-1 0,-1 0 0,1 0 0,5 3 13,1 0 1,0-1-1,0 1 0,0-2 1,0 1-1,0-1 1,0 0-1,1 0 1,-1-1-1,0 0 1,14-2-1,-9 1 21,0-1 0,0 0-1,0-1 1,-1 0 0,1-1 0,-1 0 0,0-1-1,0 0 1,15-10 0,-25 14-44,0 0 0,0 1-1,0-1 1,1 0 0,-1 0 0,0 1-1,1-1 1,-1 1 0,0-1 0,1 1-1,-1 0 1,1-1 0,2 1 0,-4 0 0,0 0 0,1 0 0,-1 0 1,0 1-1,0-1 0,1 0 0,-1 0 0,0 1 0,1-1 1,-1 0-1,0 0 0,0 1 0,0-1 0,1 0 0,-1 0 1,0 1-1,0-1 0,0 0 0,0 1 0,1-1 0,-1 1 1,2 15-138,-11 187 267,9-195-79,0-1 0,1 1 0,0 0 0,0-1 0,0 1-1,4 8 1,-5-14-20,1 0 0,0-1 0,-1 1 0,1-1 0,0 0-1,0 1 1,0-1 0,0 0 0,0 1 0,0-1 0,0 0-1,0 0 1,1 0 0,-1 0 0,0 0 0,1 0 0,-1 0-1,1-1 1,-1 1 0,1 0 0,-1-1 0,1 1 0,-1-1-1,1 0 1,0 1 0,-1-1 0,1 0 0,-1 0 0,1 0-1,0 0 1,-1 0 0,1 0 0,0-1 0,-1 1 0,1 0-1,1-2 1,6-1 35,-1 0-1,0-1 0,0 0 0,0 0 1,0-1-1,-1 0 0,14-12 1,42-47 5,-56 57-40,78-98-181,-57 70 69,-24 29 76,1 1 0,-1-1 0,1 1 0,0 0 0,1 0 0,-1 1 1,1 0-1,7-5 0,-13 9 2,1 0-1,-1-1 1,1 1 0,-1 0 0,1 0-1,-1-1 1,1 1 0,-1 0-1,1 0 1,-1 0 0,1 0 0,-1 0-1,1 0 1,0 0 0,-1 0-1,1 0 1,-1 0 0,1 0 0,-1 0-1,1 0 1,-1 0 0,1 0-1,-1 1 1,1-1 0,0 1 0,0-1 0,-1 1 1,1 0 0,-1 0 0,1-1 0,-1 1 0,1 0 0,-1 0 0,0 0 0,1-1-1,-1 1 1,0 0 0,0 0 0,0 0 0,0 1 0,1 7 9,-2-1 0,1 0 0,-3 9 0,2-7 47,-27 164 229,21-134-190,6-12 12,4-15 67,-3-13-158,0 0 1,0 1 0,0-1 0,0 0 0,0 0 0,0 0-1,0 0 1,1 1 0,-1-1 0,0 0 0,0 0 0,0 0-1,0 0 1,0 0 0,1 1 0,-1-1 0,0 0 0,0 0 0,0 0-1,1 0 1,-1 0 0,0 0 0,0 0 0,0 0 0,1 0-1,-1 0 1,0 0 0,0 0 0,1 0 0,-1 0 0,0 0-1,0 0 1,0 0 0,1 0 0,-1 0 0,0 0 0,0 0 0,0 0-1,1-1 1,6-3 60,1 0-1,-1-1 1,0 0-1,-1-1 1,9-8-1,29-37 21,-22 26 17,0-4-131,-16 21-61,0 0 1,1 0-1,0 0 1,12-10-1,-19 18 81,1-1 1,-1 1-1,1-1 1,0 1-1,0-1 1,-1 1-1,1-1 1,0 1-1,0-1 1,-1 1 0,1 0-1,0 0 1,0-1-1,0 1 1,0 0-1,0 0 1,-1 0-1,1 0 1,0 0-1,0 0 1,0 0-1,0 0 1,0 0-1,0 1 1,-1-1-1,1 0 1,0 0-1,0 1 1,0-1-1,-1 1 1,1-1-1,0 1 1,0-1-1,-1 1 1,2 0-1,-1 1-7,1 0-1,-1-1 0,0 1 1,0 0-1,-1 0 0,1 0 0,0 0 1,0 0-1,-1 0 0,1 0 1,-1 0-1,0 0 0,0 4 1,-10 111 19,4-76 52,1-13-52,3-22-1,1-1 0,0 1 0,0 10 0,-2 7 123,2-22-135,1 0-1,0 0 1,-1 0 0,1 0 0,0 0 0,0 1-1,0-1 1,0 0 0,0 0 0,0 0 0,0 0-1,0 0 1,1 1 0,0-1 98,-2-2-83,1 1 0,0 0 0,0 0 1,-1 0-1,1 0 0,0 0 0,0 0 1,0-1-1,0 1 0,-1 0 1,1 0-1,0 0 0,0-1 0,0 1 1,0 0-1,0 0 0,0 0 0,-1-1 1,1 1-1,0 0 0,0 0 0,0-1 1,0 1-1,0 0 0,0 0 1,0 0-1,0-1 0,0 1 0,0 0 1,0 0-1,0-1 0,0 1 0,0 0 1,0 0-1,1-1 0,-1 1 1,0 0-1,0 0 0,0 0 0,0-1 1,0 1-1,0 0 0,1 0 0,-1 0 1,0 0-1,0-1 0,1 1 0,9-17 0,-6 11-2,29-64 217,-8 17-110,-17 37-115,-2 4-55,0 0 0,9-13 1,-13 22 29,0 1 1,0 0-1,0-1 0,0 1 1,0 0-1,0 0 1,1 0-1,-1 0 1,1 1-1,-1-1 1,1 1-1,0-1 1,-1 1-1,1 0 0,3-1 1,-5 2 19,0 0 0,-1 0 0,1 0 0,0 0 0,-1 0 0,1 0 1,0 0-1,-1 0 0,1 1 0,-1-1 0,1 0 0,0 0 0,-1 1 0,1-1 0,-1 0 0,1 1 0,-1-1 1,1 0-1,0 1 0,-1-1 0,0 1 0,1-1 0,-1 1 0,1-1 0,-1 1 0,0-1 0,1 1 0,-1-1 1,0 1-1,1 0 0,-1-1 0,0 2 0,6 21-32,-6-23 39,1 18 7,-1-1 1,-1 1-1,-1 0 0,0-1 0,-8 29 0,2-5-50,8-40 53,0 0 1,-1 0-1,1 0 0,0 1 0,0-1 0,0 0 1,0 0-1,0 0 0,0 1 0,0-1 0,1 0 0,-1 0 1,0 0-1,1 0 0,-1 0 0,2 3 0,-2-4 2,1 0 1,-1 1-1,1-1 0,-1 1 0,1-1 0,-1 0 0,1 1 0,0-1 0,-1 0 0,1 0 0,-1 1 0,1-1 0,0 0 0,-1 0 0,1 0 0,0 0 1,-1 0-1,1 0 0,0 0 0,-1 0 0,2 0 0,4-2 43,0 1-1,0-1 1,0 0 0,0-1 0,5-3 0,-6 4-71,97-47 57,100-54-188,-190 96 150,0 0-50,0 0-1,18-15 1,-29 21 41,0 0 0,-1 1-1,1-1 1,-1 1 0,1-1 0,0 1 0,-1-1 0,1 1 0,0-1 0,-1 1-1,1-1 1,0 1 0,-1 0 0,1 0 0,0-1 0,-1 1 0,1 0-1,0 0 1,1 0 0,-2 0 3,0 0 0,0 0 0,0 0 0,0 0 0,1 0 0,-1 0 0,0 0 0,0 0 0,0 0 0,0 1 0,0-1 0,0 0 0,0 0 0,0 0 0,0 0 0,0 0 0,0 0 0,0 1 0,0-1 0,0 0 0,0 0 0,0 0 0,1 0 0,-1 0 0,-1 0 0,1 1 0,0-1 0,0 0 0,0 0 0,0 0 0,0 0 0,0 0 0,0 0 0,0 1 0,0-1 0,0 0 0,0 0 0,0 0 0,0 0 0,0 0 0,0 0 0,0 0 0,-1 0 0,1 1 0,0-1 0,0 0 0,0 0 0,-17 22-22,2 0 0,-25 47 0,40-68 26,-3 4-5,1 0 1,0 0 0,0 0 0,0 0 0,0 1 0,1-1 0,0 1-1,0-1 1,0 10 0,1-13 9,0 0-1,1 0 1,-1 0-1,0 0 1,1 0-1,-1 0 1,1 0-1,0 0 1,-1 0-1,1 0 1,0-1-1,0 1 1,0 0-1,0 0 1,1-1-1,-1 1 1,0-1-1,1 1 1,-1-1-1,1 1 1,0-1-1,-1 0 1,1 0-1,0 0 1,0 0-1,0 0 1,0 0-1,3 0 1,-3 0 10,0-1 1,1 0 0,-1 0-1,0 0 1,0 0 0,1 0-1,-1 0 1,0-1 0,0 1-1,1-1 1,-1 0 0,0 1-1,0-1 1,0 0 0,0 0-1,0 0 1,0-1 0,0 1-1,3-3 1,-1 0 5,1 0 1,-1 0-1,0-1 0,0 1 1,-1-1-1,1 0 0,2-6 1,4-9 71,-1-1 0,-2 0 0,0 0 1,4-26-1,12-90 10,-22 126-103,5-34-158,-2-1 1,-4-70-1,0 108 122,-1 0-1,0-1 1,-1 1-1,-2-8 1,3 14 19,1 0 0,-1 0 1,0 0-1,0 0 0,0 0 1,0 1-1,0-1 0,0 0 1,-1 0-1,1 1 1,-1-1-1,1 1 0,-1-1 1,0 1-1,1 0 0,-1 0 1,0 0-1,-3-2 1,3 3-6,0-1 0,1 1 0,-1 0 0,0-1 0,0 1 0,1 0 0,-1 0 0,0 1 0,0-1 0,1 0 0,-1 0 0,0 1 0,0-1 0,1 1 0,-1-1 0,1 1 0,-1 0 0,0 0 0,1 0 0,-1 0 0,1 0 0,0 0 0,-1 0 0,1 0 0,0 1 0,0-1 0,0 0 0,-2 3 0,-1 2-13,0 0 0,0 1 0,0-1 0,-5 15 0,3-2 55,1 0 0,0 0 0,2 1 0,0 0 0,1 0 0,1 0 0,1 0 0,4 38 0,-1-34 17,2 0 1,0 0-1,2 0 1,0 0-1,2-1 1,20 39 0,-24-53-102,1-1 0,-1 0 1,2 0-1,12 13 0,-16-18-293,0 0-1,0-1 0,0 1 1,1-1-1,-1 1 0,1-1 1,-1 0-1,1-1 0,0 1 1,0-1-1,0 0 0,0 1 1,6-1-1,-7-1-244,-1 0-1,1 0 1,-1-1-1,1 1 1,0-1-1,-1 1 1,3-2-1,-4 1 364,25-7-3218</inkml:trace>
</inkml:ink>
</file>

<file path=ppt/ink/ink1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25.2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39 966 3648,'-22'3'1173,"21"-3"-1106,-1 1 1,1-1-1,0 0 0,0 1 0,0-1 0,0 1 1,0 0-1,0-1 0,0 1 0,0 0 0,0 0 1,-2 1 1050,20 0 3101,-9-2-3749,-1-1 1,1 0-1,0-1 1,-1 0-1,1 0 1,-1 0-1,0-1 1,12-6-1,-4 1-6,0-1 0,22-18 0,-21 13-209,-1 0 0,-1-1 0,0 0 0,-1-2 0,0 1 0,16-32 0,48-116 423,-10 17-197,-66 144-528,0 1-1,1 0 0,-1-1 1,1 1-1,0 0 0,-1 0 1,4-2-1,-5 4 39,0 0 0,0-1 0,0 1 0,0 0 1,0 0-1,0 0 0,1 0 0,-1 0 0,0 0 0,0 0 0,0 0 0,0 0 0,0 0 0,1 0 1,-1 0-1,0 0 0,0 0 0,0 0 0,0 0 0,1 0 0,-1 0 0,0 0 0,0 0 1,0 0-1,0 0 0,0 0 0,1 0 0,-1 0 0,0 0 0,0 0 0,0 1 0,0-1 0,0 0 1,0 0-1,0 0 0,1 0 0,-1 0 0,0 0 0,0 0 0,0 1 0,0-1 0,2 14-244,-9 127-74,2-80 361,3-21 2,-15 145 403,16-175-360,-1 1-1,0-1 1,-1 1 0,0-1 0,-1 0 0,0 0-1,0 0 1,-8 11 0,11-20-58,1 0 0,0-1 0,-1 1 0,1-1 0,-1 1 0,1-1 0,0 1 0,-1-1 0,0 1 0,1-1 0,-1 1 0,1-1 0,-1 0 0,1 1 0,-1-1 0,0 0 0,1 0 1,-1 1-1,0-1 0,1 0 0,-1 0 0,0 0 0,1 0 0,-1 0 0,0 0 0,0 0 0,1 0 0,-1 0 0,0 0 0,1 0 0,-1 0 0,0-1 0,1 1 0,-1 0 0,0-1 0,-1 0 9,0 0 0,1-1-1,-1 1 1,1 0 0,-1-1 0,1 0 0,0 1-1,-1-1 1,1 0 0,0 1 0,-1-4 0,-8-18-42,2 0 0,1 0 0,-6-30 0,12 27-3,2 13-296,-1 13 287,1 0 0,0 0-1,-1 1 1,1-1 0,0 0-1,-1 0 1,1 0 0,0 1 0,-1-1-1,1 0 1,0 1 0,-1-1-1,1 0 1,-1 1 0,1-1-1,-1 1 1,1-1 0,0 2-1,15 11-25,-6-3 95,1-2 0,0 1-1,0-1 1,15 8 0,-21-14-30,0 0 0,1 0 1,-1 0-1,0 0 0,1-1 0,-1 0 1,0 0-1,1-1 0,0 1 1,-1-1-1,1 0 0,-1-1 0,9-1 1,-2-1 38,1-1-1,-1 0 1,0-1 0,-1 0 0,1-1-1,-1 0 1,0-1 0,11-9 0,8-9 40,35-36 0,-18 10-22,-1-2 1,-3-2-1,-2-1 1,46-86-1,-74 118-105,-1 0 1,-1 0-1,-1-1 0,-2 0 0,9-41 0,12-94 76,-29 154-59,1 2-34,0-1 0,-1 1 0,1-1 0,-1 1 0,-1-1 0,1 1 0,-2-7 0,-2 19-106,0 1 0,0 0 0,-4 14 0,-61 196 551,52-155-265,-11 97 1,13 65 96,10-122-38,4-46 516,1-31-1662,0-23-2589,-24-68 277,-57-113 2624,62 142 1146,-2 0 1,-2 1-1,-1 1 0,-30-32 1,49 59-170,2 3-110,0 0 1,0 0-1,0-1 0,-3-5 0,6 9-191,-1-1 0,1 1 0,0-1-1,0 1 1,-1-1 0,1 1 0,0-1 0,0 1-1,0-1 1,0 0 0,0 1 0,-1-1 0,1 1-1,0-1 1,0 1 0,0-1 0,1 1 0,-1-1-1,0 1 1,0-1 0,0 0 0,0 1 0,0-1-1,1 1 1,-1-1 0,0 1 0,0-1 0,1 1-1,-1 0 1,0-1 0,1 1 0,-1-1 0,1 1-1,-1 0 1,0-1 0,1 1 0,-1 0-1,1-1 1,-1 1 0,1 0 0,-1 0 0,2-1-1,8-3 211,0 1 0,1 0 0,0 1 0,0 0 0,-1 0 0,17 0 0,65 6 408,-34 0-537,105 23 0,-159-26-107,0 0-1,-1 0 0,1 1 1,0-1-1,-1 1 0,1 0 1,-1 0-1,0 1 0,0-1 1,6 6-1,-3-1-559,0 1 1,0 0-1,5 8 1,-3-2-1521,-5-10 1987,-1-1-1,0 0 0,0 0 1,1 0-1,0 0 0,0 0 1,-1-1-1,2 1 0,-1-1 1,0 0-1,0 1 1,1-2-1,-1 1 0,1 0 1,0-1-1,-1 0 0,1 1 1,0-1-1,0-1 1,4 1-1,-7-1 25,-2 2 80,-44 76 1866,-44 70 252,80-136-1943,-1 3 113,-11 20 0,19-31-258,0-1-1,0 1 0,0 0 1,1 0-1,0 0 1,0 0-1,0 0 0,0 0 1,1 0-1,0 0 0,0 6 1,0-9-20,0 0 0,0 0 1,0 0-1,0 0 0,0 0 1,1 0-1,-1 0 0,0 1 0,1-1 1,-1 0-1,1 0 0,-1 0 1,1-1-1,0 1 0,-1 0 1,1 0-1,0 0 0,0 0 1,0-1-1,-1 1 0,1 0 0,0-1 1,0 1-1,0 0 0,0-1 1,0 1-1,0-1 0,0 0 1,0 1-1,0-1 0,0 0 1,1 0-1,0 1 0,1-2 8,0 1-1,-1 0 0,1 0 1,0-1-1,0 0 0,-1 0 1,1 1-1,0-1 0,-1-1 1,1 1-1,-1 0 0,4-3 1,3-3 27,-1 0 0,0 0 0,0-1 0,-1 0 0,0-1 0,11-16 0,31-64-8,-38 66-43,0 4-8,-4 6-143,-1 0 0,10-25 0,-30 93-176,-10 72-1,24-123 344,-1 1 1,1 0-1,1 0 0,-1 0 0,1 0 0,0 0 0,0 0 0,2 5 0,-3-9-3,1 1-1,-1-1 1,1 1-1,0-1 1,0 0-1,-1 1 1,1-1-1,0 0 1,0 0 0,0 1-1,1-1 1,-1 0-1,0 0 1,0 0-1,0-1 1,1 1-1,-1 0 1,1 0-1,-1-1 1,0 1-1,1-1 1,-1 1-1,1-1 1,-1 1-1,1-1 1,-1 0 0,1 0-1,0 0 1,-1 0-1,3 0 1,7-2 15,0-1 0,0 0 1,0 0-1,-1-1 1,0-1-1,1 0 0,-2 0 1,1-1-1,-1 0 1,0-1-1,0 1 0,0-2 1,7-8-1,13-15-3,50-70 0,-78 100-34,120-186 25,-95 139 4,34-85-1,-42 80-73,-3 0 0,-2-1 0,7-58 0,-19 85-276,-3 17 77,-3 13 33,-7 21 23,-18 60 112,14-35 75,0 0 83,3 0 0,2 1 0,-7 66 0,2 152 381,15-231-454,1 88 48,1-120-629,2-20-4660,-4 5 4388,0-1 0,0 1-1,-1-1 1,-1 1 0,1-1 0,-2 1 0,1 0 0,-7-11 0,-7-11 178,-24-34 1,26 46 1101,0 2 0,-35-32 1,-2-3 3882,51 52-4155,0-1 1,0 1 0,0 0 0,0-1 0,0 1 0,0 0-1,0-1 1,0 1 0,1-1 0,-1 1 0,1-1 0,-1 0-1,1 1 1,0-1 0,-1-2 0,1 3-81,0 0 0,1 0 0,-1 0 1,0 0-1,1 0 0,-1 0 0,0 0 1,1 0-1,0 0 0,-1 0 0,1 0 0,-1 0 1,1 0-1,0 1 0,-1-1 0,1 0 1,0 1-1,1-2 0,4-1 134,-1 0 1,1 0-1,0 1 0,0 0 1,0 0-1,9-1 0,25-4 867,70-3-1,-11 2-658,-70 3-527,11-1 248,-13 7-4367,-26 0 4098,-1-1 0,0 0 0,0 0 0,1 0-1,-1 0 1,0 0 0,1 0 0,-1 0 0,0 0 0,0 0-1,1 0 1,-1 1 0,0-1 0,0 0 0,1 0 0,-1 0 0,0 0-1,0 1 1,1-1 0,-1 0 0,0 0 0,0 1 0,0-1-1,0 0 1,0 0 0,1 1 0,-1-1 0,0 0 0,0 0-1,0 1 1,0-1 0,0 0 0,0 1 0,0-1 0,0 0 0,0 1-1,0-1 1,0 0 0,0 0 0,0 1 0,0-1 0,0 0-1,0 1 1,0-1 0,-1 0 0,1 0 0,0 1 0,0-1 0,-1 5-1372,0 14-1328</inkml:trace>
</inkml:ink>
</file>

<file path=ppt/ink/ink1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25.6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1 182 4992,'14'5'2020,"0"-1"1,20 3-1,-28-6-1781,0-1-1,-1 1 1,1-1 0,0-1-1,0 1 1,-1-1 0,1 0-1,-1 0 1,7-3 0,-6 2-53,-1 0 1,1 0 0,-1-1-1,0 0 1,0 0-1,0-1 1,0 1 0,-1-1-1,1 0 1,-1 0 0,0-1-1,0 1 1,0-1 0,4-7-1,-6 7-140,0 1-1,0-1 0,0 1 1,-1-1-1,0 1 0,0-1 1,0 0-1,0 0 0,-1 0 1,1 1-1,-1-1 0,-1 0 1,1 0-1,-1 0 0,1 0 1,-1 1-1,-3-8 0,3 9-41,0 1 0,0-1 0,0 1 0,0 0 0,-1-1 0,1 1 0,-1 0 0,0 0 0,1 0 0,-1 0 0,0 0 0,0 1 0,0-1 0,0 0 0,-5-2 0,6 4 2,-1-1 0,1 0-1,-1 1 1,1 0-1,-1-1 1,1 1-1,-1 0 1,1-1-1,-1 1 1,1 0-1,-1 0 1,0 0 0,1 1-1,-1-1 1,1 0-1,-1 0 1,1 1-1,-1-1 1,1 1-1,-1-1 1,1 1-1,0 0 1,-1 0-1,1 0 1,0 0 0,-1-1-1,1 2 1,0-1-1,0 0 1,-2 2-1,-1 2 115,0 0 0,0 1 0,0-1-1,1 1 1,-5 9 0,4-5 88,0 1-1,0-1 1,1 1-1,1 0 1,0 0-1,0 0 1,1 0-1,0 11 1,1-17-127,0 0 0,1 0 1,-1 0-1,1-1 0,0 1 0,0 0 1,1 0-1,0-1 0,-1 1 1,2-1-1,-1 0 0,0 1 0,1-1 1,0 0-1,0 0 0,0-1 0,0 1 1,1 0-1,6 5 0,-1-4-30,-1 0 0,1 0 0,0-1 0,0 0 0,0-1 0,1 0-1,-1-1 1,20 4 0,3-4-1046,45 0 0,-18-2-3147,-14 3 1561</inkml:trace>
</inkml:ink>
</file>

<file path=ppt/ink/ink1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23.72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2 204 3232,'-2'2'3142,"3"-2"-2838,0 0 0,-1 0 0,1 0 1,-1 0-1,1 0 0,-1 0 1,1 0-1,-1 0 0,1 0 0,-1-1 1,1 1-1,-1 0 0,1 0 0,-1 0 1,1-1-1,-1 1 0,2-1 0,39-27 1699,39-37-1,6-4-1196,-69 57-657,29-16 0,-46 29-115,1-1 0,-1 1-1,0 0 1,0-1-1,0 1 1,0 0 0,0 0-1,0-1 1,0 1-1,0 0 1,0 0 0,0-1-1,0 1 1,0 0-1,0-1 1,0 1 0,-1 0-1,1 0 1,-5 13 133,-10 29 258,1 0 0,-11 67-1,-92 368 974,115-469-1291,2-8-50,0 0 0,0-1 0,0 1 1,0 0-1,0 0 0,-1 0 0,1 0 1,0 0-1,-1 0 0,1 0 0,-1 0 0,1 0 1,-1-1-1,0 2 0,7-17 711,9-17-465,-7 13-377,1 0-1,1 0 1,22-31-1,-12 28 78,1 0 0,1 0-1,1 2 1,1 1 0,26-16-1,-48 34-20,-1 0 0,1 0 0,-1 0-1,1 0 1,-1 0 0,1 0 0,0 1-1,-1-1 1,1 0 0,0 1 0,0 0-1,0-1 1,-1 1 0,1 0 0,0 0 0,0 0-1,0 0 1,2 0 0,-2 1 0,-1 0 1,1 0-1,0 0 1,-1 0-1,1 0 0,0 1 1,-1-1-1,0 0 1,1 1-1,-1-1 0,0 1 1,0-1-1,1 1 1,-1 0-1,0 0 1,1 2-1,1 4 10,0-1 0,-1 0 0,1 1 0,-2 0 0,3 14 0,-1 43 56,0-7 11,-2-49-45,-1-5-9,0 0 0,0 0 0,1-1 0,-1 1 0,1 0 0,0-1 0,0 1 0,1 0 0,-1-1 1,1 1-1,0-1 0,-1 0 0,5 5 0,-4-5 17,0-1 10,0 1 0,1-1 0,-1 0 0,1 0-1,-1 1 1,6 2 0,-6-5-21,-1 1 1,1-1-1,-1 1 0,1-1 1,-1 0-1,1 0 0,-1 0 0,1 0 1,-1 0-1,1 0 0,-1 0 0,1-1 1,-1 1-1,1 0 0,-1-1 0,1 1 1,2-2-1,21-11 48,-1-1 0,0-1-1,42-35 1,-26 19-49,-26 21-51,3-2 26,-1-1 0,-1 0 0,16-18 0,-17 17 55,-11 12-14,0-1 1,0 1-1,-1-1 1,1 0-1,-1 0 0,0 0 1,0 0-1,0 0 1,3-6-1,-5 9-26,0 0 0,0 0 0,0 0 0,0 0 0,0-1 0,0 1 0,0 0 1,0 0-1,0 0 0,0 0 0,0 0 0,0 0 0,0 0 0,0-1 0,0 1 0,0 0 0,0 0 0,0 0 0,0 0 0,0 0 0,0 0 1,0 0-1,0 0 0,0-1 0,0 1 0,0 0 0,-1 0 0,1 0 0,0 0 0,0 0 0,0 0 0,0 0 0,0 0 0,0 0 1,0 0-1,0-1 0,0 1 0,0 0 0,-1 0 0,1 0 0,0 0 0,0 0 0,0 0 0,0 0 0,0 0 0,-8 2-120,-8 8-79,15-10 211,-13 10 34,2 0-1,-1 0 1,1 1-1,-20 24 1,16-15 22,1 1 0,-18 32 0,26-38-68,0 0 0,1 0 0,-5 20 0,11-34 11,-1-1 0,1 1-1,0-1 1,0 1 0,0-1 0,0 1-1,0-1 1,0 1 0,0 0 0,0-1-1,0 1 1,0-1 0,0 1 0,0-1 0,0 1-1,0 0 1,0-1 0,1 1 0,-1-1-1,0 1 1,0-1 0,1 1 0,-1-1-1,0 1 1,1-1 0,0 1 0,-1 0-2,1-1 0,0 0 0,0 1 0,0-1 0,0 0 0,-1 0 0,1 0 0,0 0 0,0 0 0,0 0 0,0 0 0,0 0 0,-1 0-1,1 0 1,1 0 0,3-2 14,0 1 0,-1-1 0,1 1-1,-1-1 1,6-4 0,3-3 35,0-2 1,-1 0-1,0 0 0,-1-1 1,16-21-1,9-10-94,-26 35-84,-10 8 115,0 0 1,0 0 0,0 0 0,0 0 0,1 0-1,-1 0 1,0 0 0,0 0 0,0 0 0,0 0-1,1 0 1,-1 0 0,0 0 0,0 0 0,0 0-1,0 0 1,1 0 0,-1 0 0,0 0 0,0 0 0,0 0-1,0 0 1,1 0 0,-1 0 0,0 1 0,0-1-1,0 0 1,0 0 0,0 0 0,0 0 0,1 0-1,-1 1 1,0 0-20,1 1 0,0 0-1,-1 0 1,0 0-1,1 0 1,-1-1 0,0 5-1,1 6 47,0-6-15,0-1 0,1 0 0,0 0 0,0 1 0,0-1 0,1-1 1,-1 1-1,1 0 0,1-1 0,-1 1 0,0-1 0,1 0 0,0 0 0,0 0 0,0-1 0,1 1 0,-1-1 0,1 0 0,0-1 0,-1 1 0,10 3 0,-6-4 35,0 0 0,0 0-1,0-1 1,0 0 0,0-1 0,0 1 0,0-1-1,0-1 1,0 0 0,1 0 0,-1-1 0,-1 1-1,1-2 1,0 1 0,0-1 0,-1 0 0,0-1-1,1 0 1,-1 0 0,-1-1 0,1 1 0,-1-1-1,0-1 1,0 1 0,0-1 0,-1 0 0,1-1 0,-2 1-1,1-1 1,4-8 0,8-19-63,-1-1-1,20-66 1,-32 86-11,2 1 0,0 0 0,1 0 0,0 0 0,14-18 0,-20 31 26,-1 1 0,0-1 0,0 1 0,0 0 0,1-1 0,-1 1 0,0 0 0,0-1 0,1 1 0,-1 0 0,0 0 0,1-1 0,-1 1 0,1 0 0,-1 0 0,0-1 0,1 1 0,-1 0 0,0 0 0,1 0 0,-1 0 0,1 0 0,-1 0 0,1-1 0,-1 1 0,0 0 0,1 0 0,-1 0 0,1 0 0,-1 1 0,1-1 0,-1 0 0,0 0 0,1 0 0,-1 0 0,1 0 0,-1 0 0,0 1 0,1-1 0,-1 0 0,0 0 0,1 1 0,-1-1 0,0 0-1,1 1 1,-1-1 0,0 0 0,1 1 0,-1-1 0,0 0 0,0 1 0,0-1 0,1 0 0,-1 1 0,0-1 0,0 1 0,0-1 0,0 1 0,10 29 78,-5-2-1,-2 1 0,0 31-1,-1-15-42,-1-21 33,-1-1 0,-1 1 0,-1-1-1,-8 39 1,9-59-43,0 0-1,0 0 1,0 0 0,0 0-1,0 0 1,-1-1-1,1 1 1,-1 0 0,0-1-1,-3 5 1,4-6-6,0 0 0,0 0 0,-1-1 0,1 1 1,0 0-1,0-1 0,0 1 0,0 0 0,-1-1 0,1 0 0,0 1 0,0-1 1,-1 0-1,1 1 0,0-1 0,-1 0 0,1 0 0,0 0 0,-1 0 1,1 0-1,0-1 0,-1 1 0,1 0 0,0-1 0,0 1 0,-1-1 0,-1 0 1,-1-1 71,-16-8 107,19 9-189,0 1 1,1-1 0,-1 1 0,0-1 0,1 1 0,-1-1 0,0 1 0,1-1 0,-1 0 0,1 1 0,-1-1-1,1 0 1,-1 0 0,1 1 0,0-1 0,-1 0 0,1 0 0,0 0 0,0 0 0,-1 0 0,2 0 15,-1 0 0,1 0 0,-1 0 0,1 1 0,0-1 0,-1 0 0,1 1 0,0-1 0,0 1 0,-1-1 0,1 1 0,0-1 0,0 1 0,0-1 0,-1 1 0,1 0 0,0-1 0,0 1 0,0 0 0,2 0 0,2-2 52,4-1 22,0 1 0,1 0 0,-1 1 0,19-1 0,6-1-94,135-17-51,-156 19-78,78-10-2240,-80 10 1309,1 1 1,0 0 0,0 1 0,-1 1 0,21 4 0,5 8-2683,-35-13 2696,1 0 1,-1-1-1,1 1 1,-1-1-1,1 0 0,4 0 1</inkml:trace>
</inkml:ink>
</file>

<file path=ppt/ink/ink1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29.3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9 104 3392,'-8'-8'5899,"8"8"-5820,15 1 1829,27 5 0,-30-4-1542,0 0 1,0-1-1,0 0 1,17-1-1,-5-2 70,-12 1-185,0 0 0,19-4-1,-29 4-229,1 0-1,0 0 0,-1 0 0,1 0 0,-1 0 0,1 0 0,-1-1 1,0 1-1,1-1 0,-1 1 0,0-1 0,0 0 0,0 0 0,0 0 1,0 0-1,2-4 0,-4 4-11,1 1 1,-1-1 0,1 0-1,-1 1 1,1-1 0,-1 0-1,0 0 1,0 0-1,0 1 1,0-1 0,0 0-1,-1 0 1,1 0-1,0 1 1,-1-1 0,1 0-1,-1 0 1,0 1 0,1-1-1,-1 1 1,0-1-1,0 0 1,0 1 0,0 0-1,0-1 1,-1 1 0,1 0-1,0-1 1,-3 0-1,2 0-51,0 0 0,0 0-1,-1 0 1,1 0-1,-1 1 1,1-1 0,-1 1-1,0 0 1,1 0-1,-1 0 1,0 0 0,0 0-1,0 1 1,0-1-1,0 1 1,0-1 0,-5 2-1,3 0 41,1 0 0,-1 1 1,1 0-1,0 0 0,0 0 0,0 1 0,0-1 0,0 1 0,0 0 0,0 0 1,1 0-1,0 1 0,-5 5 0,3-2 87,0-1-1,0 1 1,1 0-1,0 1 1,1-1 0,-1 0-1,-2 11 1,3-7 100,1 1 0,-1 0 0,2-1 1,0 1-1,0 16 0,2-23-118,-1 0 0,1-1 0,-1 1 0,1 0-1,0 0 1,1-1 0,-1 1 0,1-1 0,0 1 0,0-1 0,1 0 0,-1 0-1,1 0 1,0 0 0,5 6 0,-6-9-30,-1 0 0,0 0-1,1 0 1,0 0 0,-1 0-1,1 0 1,-1 0 0,1-1 0,0 1-1,0-1 1,-1 1 0,1-1 0,0 1-1,0-1 1,0 0 0,-1 0-1,1 0 1,0 0 0,0 0 0,0-1-1,0 1 1,-1 0 0,4-2-1,2-1 18,1 0 0,-1-1 0,0 0 0,7-5 0,-1 1 6,151-95 81,-82 51-74,-72 44-87,3-1-273,-11 12 188,-5 6 123,-2 3-40,1-1 1,0 1 0,1 0-1,0 0 1,1 0 0,1 1-1,0-1 1,0 0 0,2 16-1,0-17 104,0-1-1,0 0 1,1 1-1,4 11 1,-5-19-45,0 0 0,0 0 0,0-1 0,0 1 1,1 0-1,-1-1 0,1 1 0,0 0 1,0-1-1,0 0 0,0 1 0,0-1 1,0 0-1,1 0 0,-1 0 0,1-1 1,-1 1-1,6 2 0,-6-4-11,0 1-1,0-1 1,0 0-1,0 0 1,0 0 0,0 0-1,0 0 1,0 0-1,0 0 1,1-1 0,-1 1-1,0-1 1,0 0-1,0 1 1,-1-1-1,1 0 1,0 0 0,0 0-1,0 0 1,-1-1-1,4-2 1,2-2 59,0 0-1,-1-1 1,9-12-1,7-13-18,34-69 0,-27 46-96,-15 19-685,-14 37 695,0 1-1,0 0 1,0-1-1,1 1 1,-1-1-1,1 1 1,-1 0-1,1-1 1,0 0-1,-1 1 1,2 1 0,13 21 142,-11-20-93,0 1 0,-1-1 0,1 0 0,1 0-1,-1 0 1,1-1 0,-1 0 0,1 1 0,0-2-1,0 1 1,0 0 0,1-1 0,-1 0 0,1 0-1,-1-1 1,1 0 0,-1 0 0,1 0 0,8 0-1,1-1 42,-1-2-1,1 0 0,-1 0 1,0-1-1,1-1 0,-1 0 1,-1-1-1,1-1 0,17-9 1,-27 13-61,-1 0 0,0-1 0,-1 1 0,1 0 1,0-1-1,-1 0 0,1 1 0,-1-1 0,0 0 1,0 0-1,0-1 0,0 1 0,1-5 0,-2 7-16,-1 0-1,1 0 1,-1-1-1,0 1 1,0 0 0,1 0-1,-1 0 1,0-1-1,0 1 1,0 0-1,0 0 1,-1-1-1,1 1 1,0 0-1,0 0 1,-1 0 0,1-1-1,-1 1 1,1 0-1,-1 0 1,1 0-1,-1 0 1,0 0-1,0 0 1,1 0-1,-1 0 1,0 0-1,0 1 1,0-1 0,0 0-1,0 0 1,0 1-1,0-1 1,0 0-1,0 1 1,0-1-1,-1 1 1,1 0-1,0-1 1,0 1 0,0 0-1,-3 0 1,-2-1-18,0 0 0,0 1 0,0 0 1,0 0-1,0 0 0,0 1 0,0 0 0,0 0 1,0 1-1,0 0 0,0 0 0,0 0 1,1 0-1,-1 1 0,1 0 0,0 0 0,-8 7 1,6-5 36,0 0-1,1 1 1,-1 0 0,1 0 0,1 1 0,-1 0 0,1 0-1,0 0 1,1 1 0,0-1 0,-6 15 0,8-15 32,0 0 1,0 0-1,0 0 0,1 0 1,0 1-1,1-1 1,0 0-1,0 1 1,0-1-1,1 0 1,0 1-1,0-1 0,1 0 1,4 11-1,-6-17-27,1 0-1,0-1 1,-1 1 0,1 0-1,0 0 1,0-1-1,0 1 1,-1 0-1,1-1 1,0 1-1,0-1 1,0 1-1,0-1 1,0 1 0,0-1-1,0 0 1,0 1-1,0-1 1,0 0-1,0 0 1,0 0-1,0 0 1,0 0 0,0 0-1,0 0 1,1 0-1,-1 0 1,0-1-1,0 1 1,0 0-1,0-1 1,0 1 0,0-1-1,1 0 1,5-2 27,1-1 0,-1 0 0,8-6-1,-14 10-40,41-29 79,1 2 1,2 2 0,66-27-1,-89 43-76,31-11-163,-49 19 121,0 0 1,0 0 0,0 0 0,0 1 0,0-1 0,0 1-1,0 0 1,0 0 0,0 1 0,5 0 0,-8-1 32,0 1 1,-1-1 0,1 1 0,0-1-1,-1 1 1,1-1 0,0 1-1,-1-1 1,1 1 0,-1-1 0,1 1-1,-1 0 1,1-1 0,-1 1-1,0 0 1,1 0 0,-1-1 0,0 1-1,0 0 1,1 0 0,-1-1-1,0 1 1,0 0 0,0 0 0,0 0-1,0-1 1,0 1 0,0 0-1,0 0 1,0 0 0,-1-1 0,1 2-1,-9 27 11,9-28-10,-56 126 466,53-116-282,7-12 189,14-19 188,-14 15-615,16-20 102,2 1 1,46-40-1,-65 61-71,0 1 0,1 0 0,-1 0 0,0 0 0,1 1 1,-1-1-1,1 1 0,-1-1 0,8 0 0,-9 2 5,0 0 1,0 0-1,0 0 0,0 0 0,0 0 1,0 0-1,0 1 0,0-1 1,0 1-1,0-1 0,-1 1 0,1 0 1,0 0-1,0 0 0,-1 0 1,1 0-1,0 0 0,-1 0 0,1 1 1,-1-1-1,2 3 0,1 1 19,0 1 0,-1-1-1,0 1 1,0 0-1,0 1 1,-1-1 0,2 7-1,5 11 24,-3-11-52,27 59 354,-28-63-241,0 0-1,1 0 1,0-1-1,1 0 1,10 10-1,-10-11-97,2 1-130,-2-9-3156</inkml:trace>
</inkml:ink>
</file>

<file path=ppt/ink/ink1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9:29.73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54 3808,'-14'-13'12730,"25"17"-11025,17 6-1026,-14-8-386,0 1 1,0-2-1,26 1 0,-20-2-90,410-9 1225,-2-21-1737,-287 19-218,-73 4-3345,-11 2 1030</inkml:trace>
</inkml:ink>
</file>

<file path=ppt/ink/ink1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29.9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160 486 3328,'1'-2'216,"0"1"-1,1 0 1,-1 0 0,0-1-1,1 1 1,0 0 0,-1 0 0,1 0-1,-1 0 1,3 0 0,6-6 2344,-10 7-2453,0-1-1,0 1 1,0-1 0,0 1-1,-1 0 1,1-1 0,0 1-1,0 0 1,0-1 0,-1 1-1,1 0 1,0-1 0,-1 1-1,1 0 1,0 0 0,0-1-1,-1 1 1,1 0 0,0 0-1,-1 0 1,1-1 0,-1 1-1,1 0 1,0 0 0,-1 0-1,1 0 1,-1 0 0,1 0-1,0 0 1,-1 0 0,-2-1 56,1 1 0,0 0 0,-1 0 1,1 0-1,0 0 0,-1 1 0,1-1 1,0 1-1,-1-1 0,1 1 0,0 0 0,0 0 1,0 0-1,-4 2 0,-1 0 178,-1 1-256,0 0 0,1 1 0,-1 0-1,1 0 1,0 1 0,1 0 0,-1 0 0,1 0 0,0 1 0,1 0 0,-7 11-1,4-6-101,1 2-1,0-1 0,1 1 0,1 0 1,-7 27-1,11-38 29,1 0 0,0 0 1,-1 0-1,1 0 0,1 0 0,-1 1 0,0-1 1,1 0-1,-1 0 0,1 0 0,0 0 1,0 0-1,0 0 0,1 0 0,2 4 1,-3-5 17,0 0 0,0-1 0,0 1 0,1-1 0,-1 1 0,0-1 0,1 0 0,-1 0 0,1 0 0,-1 0 0,1 0 0,0 0 0,-1 0 0,1 0 0,0 0 0,0-1 0,0 1 0,-1-1 0,1 1 0,0-1 0,0 0 0,0 0 0,0 0 0,0 0 0,0 0 0,0 0 0,2-1 0,0 0 7,1-1 1,-1 0-1,0 1 1,0-2 0,0 1-1,0 0 1,-1-1-1,1 0 1,0 1-1,-1-1 1,0-1-1,0 1 1,5-6 0,3-7 137,17-33 1,-15 26-71,60-88 258,-34 55 1,-32 45-320,0 0-1,-1 0 0,0-1 0,-1 1 0,0-1 0,-1 0 0,0 0 0,3-24 0,-4 13 24,-2 0-1,0 0 0,-1 1 1,-4-30-1,1 35-81,0-1 0,-1 1 0,-1 0-1,0 1 1,-1-1 0,-11-19-1,16 35-7,0-1 0,0 0-1,0 0 1,0 1 0,0-1 0,0 0-1,-1 1 1,1-1 0,-1 1-1,1 0 1,-1-1 0,0 1-1,1 0 1,-1 0 0,0 0-1,0 0 1,0 0 0,-3 0-1,4 1-1,-1 0-1,1 0 1,-1 0-1,1 0 1,0 0-1,-1 1 1,1-1-1,-1 0 1,1 1-1,-1-1 1,1 1-1,0 0 0,-1 0 1,1-1-1,0 1 1,0 0-1,0 0 1,-1 0-1,1 0 1,0 0-1,0 0 1,0 0-1,1 1 1,-1-1-1,-1 3 0,-2 3-8,0 0-1,1 0 0,0 0 0,1 1 0,0-1 0,-2 13 0,-5 51 288,7-47-215,-3 20 156,3 0 0,1 1 1,7 61-1,-4-92-152,2 0-1,-1 1 1,2-1 0,9 21-1,-10-25 16,1-1-1,0 1 1,1-1-1,0 0 1,1 0 0,13 13-1,-15-18-8,0-1 0,0 1-1,0-1 1,0-1 0,1 1 0,-1-1 0,1 0-1,-1 0 1,1 0 0,0-1 0,0 0-1,0 0 1,0-1 0,0 0 0,0 0 0,0 0-1,0 0 1,7-3 0,2 1 6,-1-1 0,1-1-1,-1-1 1,0 0 0,-1-1 0,17-9 0,-23 11 3,0 0 1,-1-1-1,1 0 1,-1 0-1,0-1 1,0 0-1,-1 0 1,10-13-1,-13 16-54,0 0 0,0 0 0,-1-1 0,1 1 0,-1 0 0,0-1 0,0 1 0,0-1 0,0 1 0,0-1 0,-1 0 0,0 1 0,0-1 0,0 0 0,0 1 0,0-1 0,-1 1 0,1-1 0,-1 0 0,0 1 0,0-1 0,-3-3 0,4 6-8,-1 0-1,1 0 1,-1 0-1,0 0 1,1 0-1,-1 0 1,0 1-1,0-1 1,0 0-1,1 0 1,-1 1-1,0-1 0,0 1 1,0-1-1,0 1 1,0-1-1,0 1 1,0 0-1,0-1 1,-1 1-1,1 0 1,0 0-1,0 0 1,0 0-1,0 0 1,0 0-1,0 0 0,0 0 1,0 0-1,0 1 1,-1-1-1,1 0 1,0 1-1,0-1 1,0 1-1,-1 0 1,-2 1-19,-1 1-1,1-1 1,1 1 0,-1-1 0,0 1 0,1 0 0,-5 5 0,4-4 11,0 1 0,1 1 0,-1-1 1,1 0-1,0 1 0,1 0 0,-1-1 1,1 1-1,0 0 0,0 0 0,1 1 1,0-1-1,0 0 0,1 0 0,-1 1 1,1-1-1,1 0 0,-1 1 0,1-1 0,0 0 1,0 0-1,1 0 0,0 0 0,0 0 1,0 0-1,1 0 0,0-1 0,0 1 1,0-1-1,5 6 0,-1-4 42,-1 0 0,1-1 0,0 0 0,1 0 0,-1 0 0,1-1 0,0 0 0,15 6 0,-19-9-7,0-1-1,1 1 1,0-1-1,-1 0 1,1 0-1,0-1 0,-1 1 1,1-1-1,0 0 1,0 0-1,-1 0 1,1-1-1,0 0 1,-1 0-1,1 0 1,0-1-1,-1 1 0,0-1 1,6-3-1,2-3 35,-1 1-1,0-2 1,-1 0-1,0 0 1,-1-1-1,11-13 0,44-68 258,-63 90-306,12-21 35,-1-1 1,0 0-1,-2-1 0,0 0 0,-2-1 0,-1 1 1,-1-1-1,-1-1 0,-1 1 0,-1-1 1,-2 0-1,0 0 0,-2 0 0,-4-30 1,2 41-261,-6 122-544,-8 109 763,-22 166 134,17-273-160,15-84 166,0-1 0,-15 33 0,21-56-111,1 0 1,0 0-1,-1 0 0,0 0 0,1 0 0,-1 0 0,0 0 0,1 0 0,-1-1 0,0 1 1,0 0-1,0 0 0,1-1 0,-1 1 0,0-1 0,0 1 0,0 0 0,0-1 0,0 0 1,0 1-1,-1-1 0,1 0 0,-1 1 0,2-1-26,-1 0 1,1-1-1,0 1 1,0 0-1,-1 0 0,1 0 1,0 0-1,0 0 0,-1-1 1,1 1-1,0 0 1,0 0-1,0-1 0,0 1 1,-1 0-1,1 0 1,0-1-1,0 1 0,0 0 1,0 0-1,0-1 0,0 1 1,0 0-1,0 0 1,0-1-1,0 1 0,0 0 1,0-1-1,0 1 0,0 0 1,0 0-1,0-1 1,0 1-1,0 0 0,0 0 1,0-1-1,0 1 1,0 0-1,0-1 0,1 1 1,-1 0-1,0 0 0,0 0 1,0-1-1,1 1 1,5-12-123,34-59 167,37-61-314,-48 85 308,5-11-51,3 2 0,60-69 1,-82 109 64,-1-1-25,2 1 0,31-27 0,-35 31-156,-8 9 366,-3 16-352,1 24 152,11 58-1,-7-52-142,-4-35 77,1 16 58,11 39 1,-12-56-15,1 0 1,-1 0 0,2 0 0,-1 0 0,1-1 0,-1 0-1,2 0 1,-1 0 0,11 10 0,-14-15-4,0 0 1,0 0-1,0 0 0,0 0 0,0 0 1,1-1-1,-1 1 0,0 0 1,1-1-1,-1 1 0,0-1 1,1 1-1,-1-1 0,1 0 0,-1 0 1,1 1-1,-1-1 0,0 0 1,1 0-1,-1-1 0,1 1 1,-1 0-1,1 0 0,-1-1 0,0 1 1,1-1-1,-1 1 0,1-1 1,-1 1-1,1-2 0,4-2 17,-1 1 1,0-1-1,-1-1 0,1 1 0,5-7 0,6-10-8,0-1 0,-2 0 0,19-39 0,-19 33-44,1 2 0,22-30 0,-30 46 39,-6 8-30,0 1 0,0-1 0,1 1 0,-1-1 0,0 1 0,1-1 0,-1 1 0,2-2 0,-2 3 13,-1 0 0,1 0 1,-1 0-1,0 0 0,1 0 0,-1 0 1,1 0-1,-1 0 0,1 0 0,-1 1 0,1-1 1,-1 0-1,1 0 0,-1 0 0,0 0 1,1 1-1,-1-1 0,1 0 0,-1 0 1,0 1-1,1-1 0,-1 0 0,1 1 1,-1-1-1,0 0 0,0 1 0,1-1 1,-1 1-1,0-1 0,0 0 0,1 1 1,-1-1-1,0 1 0,0-1 0,0 1 0,0-1 1,0 1-1,3 6 17,-1 0-1,0 0 1,0 0 0,-1 0-1,0 0 1,0 1 0,-1-1 0,0 11-1,0-9-19,0 0 0,1 0-1,0 0 1,3 13 0,-4-22 7,0 0 0,0 1 1,0-1-1,0 0 0,0 0 0,0 1 0,0-1 0,0 0 1,0 0-1,0 1 0,0-1 0,0 0 0,0 0 0,0 1 1,0-1-1,0 0 0,0 0 0,1 0 0,-1 1 0,0-1 1,0 0-1,0 0 0,0 0 0,1 0 0,-1 1 1,0-1-1,0 0 0,0 0 0,1 0 0,-1 0 0,0 0 1,0 1-1,0-1 0,1 0 0,-1 0 0,4-9 308,-3 5-259,4-11-54,1 1-1,0-1 1,2 1-1,-1 0 1,10-12-1,-13 20-22,0 1-1,0 0 0,0 0 1,1 1-1,0-1 1,0 1-1,0 0 1,0 1-1,0-1 0,1 1 1,0 0-1,-1 0 1,1 1-1,11-4 1,-16 6 21,1 0 1,-1 0-1,0 0 0,1 0 1,-1 0-1,0 0 1,1 1-1,-1-1 1,0 0-1,1 1 1,-1-1-1,0 1 0,0 0 1,1-1-1,-1 1 1,0 0-1,0-1 1,0 1-1,0 0 1,0 0-1,0 0 1,0 0-1,-1 0 0,1 0 1,0 0-1,0 1 1,-1-1-1,2 2 1,0 3-33,1-1 1,-1 1-1,0-1 1,-1 1-1,2 5 1,4 37 53,-5-27 47,1 0 0,2 0 0,12 40 0,-16-59-56,0 0 0,0 0-1,0 0 1,0 0 0,0 0-1,0 0 1,0-1 0,1 1 0,-1 0-1,1-1 1,-1 1 0,1-1-1,0 1 1,2 1 0,-2-2-18,-1-1-1,1 0 1,0 1 0,-1-1 0,1 0-1,0 0 1,-1 0 0,1 0-1,0 0 1,-1 0 0,1-1 0,0 1-1,-1 0 1,1-1 0,-1 0 0,1 1-1,0-1 1,-1 0 0,3-1 0,6-4 77,-1 0 0,1-1 1,-1 0-1,0-1 1,15-16-1,36-51-105,-18 20-59,-10 14-20,-32 41 111,0 0 1,0 0-1,0-1 1,0 1-1,0 0 1,0 0-1,0 0 0,1 0 1,-1 0-1,0 0 1,0 0-1,0 0 1,0 0-1,0 0 0,0 0 1,0-1-1,0 1 1,0 0-1,0 0 1,1 0-1,-1 0 0,0 0 1,0 0-1,0 0 1,0 0-1,0 0 1,0 0-1,0 0 1,0 0-1,1 0 0,-1 0 1,0 0-1,0 0 1,0 0-1,0 0 1,0 0-1,0 0 0,0 0 1,0 0-1,1 0 1,-1 0-1,0 1 1,0-1-1,0 0 0,0 0 1,0 0-1,0 0 1,0 0-1,0 0 1,0 0-1,0 0 0,0 0 1,0 0-1,0 0 1,1 1-1,-1-1 1,0 0-1,0 0 1,0 0-1,0 0 0,0 0 1,0 0-1,3 13-108,2 18-61,-6 55 232,0-57-2,4 50 0,3-52-108,-5-26 53,-1 0 0,0 0 1,0 0-1,1 0 0,-1 0 1,1 0-1,-1-1 0,1 1 1,-1 0-1,1 0 0,-1 0 1,1 0-1,0-1 0,0 1 1,-1 0-1,1-1 0,0 1 1,0 0-1,0-1 0,-1 1 1,1-1-1,0 0 0,2 1 1,-2-1 13,1 0 0,-1-1 0,0 1 1,1-1-1,-1 1 0,0-1 0,0 1 0,0-1 1,1 0-1,-1 0 0,0 0 0,0 1 1,0-1-1,1-1 0,15-19 125,-4-4-104,0-1 1,-2 0 0,9-28-1,3-7 54,58-111-89,-74 160 0,12-22 29,18-43-1,-33 67-42,-1 1 0,1-1 0,-2 0 1,0 0-1,0-1 0,0 1 0,-2 0 0,1 0 1,-2-17-1,1 27 2,0 0 0,0 0 0,0-1 0,0 1 0,0 0 0,0 0 0,0-1 0,0 1 0,0 0 0,0 0 0,0-1 0,0 1 0,0 0 0,0 0 0,0-1 0,0 1 0,0 0 1,-1 0-1,1-1 0,0 1 0,0 0 0,0 0 0,0 0 0,-1-1 0,1 1 0,0 0 0,0 0 0,0 0 0,-1 0 0,1-1 0,0 1 0,0 0 0,0 0 0,-1 0 0,1 0 0,-7 8-117,-6 20 63,12-26 54,-14 38-5,1-1-1,3 1 0,1 1 1,2 0-1,2 1 1,1-1-1,3 1 0,1 0 1,2 0-1,8 55 1,-8-90 26,0-1 0,1 1 0,0-1 0,0 1 0,0-1 0,4 6 0,-6-10-9,1-1 0,0 0 0,0 0 0,0 0-1,-1 0 1,1 1 0,0-1 0,0 0-1,0-1 1,1 1 0,-1 0 0,0 0 0,0 0-1,0-1 1,1 1 0,-1 0 0,0-1-1,1 1 1,-1-1 0,0 0 0,1 1 0,-1-1-1,0 0 1,1 0 0,-1 0 0,1 0-1,-1 0 1,1 0 0,-1 0 0,0-1 0,1 1-1,-1 0 1,3-2 0,4-1-11,1-1 0,-1-1 0,0 1-1,-1-1 1,1-1 0,-1 1 0,10-11 0,42-51 228,-51 57-198,0 0 53,0-1 1,0 0-1,11-23 0,-17 31-83,-1 0 1,1-1 0,-1 1 0,0-1-1,0 1 1,-1-1 0,1 0-1,-1 1 1,0-1 0,1 0 0,-2 1-1,1-1 1,0 1 0,-1-1-1,1 0 1,-1 1 0,0-1 0,-3-5-1,4 8 2,-1 0 0,1 0 0,-1 0 0,1 1 0,-1-1 0,1 0 0,-1 0 0,1 1 0,-1-1 0,0 0 0,1 1 0,-1-1 0,0 1 0,0-1 0,1 1 0,-1-1 0,0 1 0,0-1 0,0 1 0,0 0 0,0 0 0,1-1 0,-1 1 0,0 0 0,0 0 0,0 0 0,0 0 0,0 0 0,0 0 0,0 0 0,0 0 0,0 0 0,0 1 0,1-1 0,-1 0-1,0 1 1,0-1 0,0 0 0,0 1 0,1-1 0,-1 1 0,0-1 0,0 1 0,1-1 0,-1 1 0,0 0 0,1-1 0,-1 1 0,1 0 0,-1 0 0,1 0 0,-1-1 0,1 1 0,-1 0 0,1 0 0,0 0 0,0 0 0,-1 0 0,1-1 0,0 3 0,-1 1 4,0 1-1,1 0 1,0-1 0,0 1-1,0 0 1,1 0 0,-1-1 0,1 1-1,2 6 1,1 2 40,1-1 0,8 14 0,-5-11-23,2 0 0,0 0 0,1-1 0,0-1 0,1 0 0,1 0 0,0-1 0,0-1 0,1 0 0,23 12 0,-30-18 29,1-1 1,1 0-1,-1-1 0,13 4 0,-18-6-182,0 0 1,0 0-1,1 0 0,-1-1 0,0 1 0,0-1 0,1 0 0,-1 0 0,0 0 0,0-1 0,1 1 0,-1-1 0,0 0 0,4-1 0,-6 1-67,-1 1 0,1-1 0,-1 1 1,1-1-1,-1 1 0,1-1 0,-1 0 0,0 1 0,1-1 0,-1 0 1,0 1-1,0-1 0,1 0 0,-1 1 0,0-1 0,0 0 0,0 0 1,0 1-1,0-1 0,0 0 0,0 0 0,0 1 0,0-1 1,0 0-1,0 0 0,-1 0 0,-8-25-3642,-7-1-187,2 1 1344</inkml:trace>
</inkml:ink>
</file>

<file path=ppt/ink/ink1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0.33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585 149 5984,'-15'-4'5664,"20"1"-4416,9 3-736,4-5 128,5 5-384,9-3-224,3-2-32,6 1 64,-1 4-32,-3 0 128,-6 4-96</inkml:trace>
  <inkml:trace contextRef="#ctx0" brushRef="#br0" timeOffset="1">4 14 5408,'-3'-8'2432,"16"3"-2112,-8 5-384,3 5-32</inkml:trace>
</inkml:ink>
</file>

<file path=ppt/ink/ink1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0.69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74 9 8800,'-60'0'4000,"52"-3"-3488,3-2-480,10 10-128,3-5-672,5 0 448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45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247 0 4576,'-7'17'1450,"7"-17"-1427,0 0-1,-1 1 1,1-1-1,0 0 0,0 0 1,0 1-1,0-1 0,0 0 1,0 0-1,0 1 0,0-1 1,0 0-1,0 0 0,0 1 1,0-1-1,0 0 1,0 0-1,0 1 0,0-1 1,0 0-1,0 0 0,0 1 1,0-1-1,0 0 0,1 1 1,1 4 397,-1 0 0,1 0 1,-1 1-1,0-1 0,0 1 0,-1-1 1,0 1-1,0-1 0,-1 12 0,-11 39 1217,-68 286 2252,62-293-3619,-2-1 1,-33 59-1,31-66-95,-20 35 2545,58-94-2509,0 1 0,26-20 0,-21 20-360,27-30 1,-46 45 109,0 0 0,0 0 0,0 0 0,0 0-1,0 0 1,0 0 0,1 1 0,-1 0 0,1-1 0,-1 1 0,1 0 0,0 0 0,-1 0 0,6-1-1,-7 2 26,-1 1 0,1-1 0,-1 0 0,1 0 0,0 0 0,-1 1 0,1-1-1,-1 0 1,1 1 0,-1-1 0,1 1 0,-1-1 0,0 0 0,1 1 0,-1-1 0,1 1-1,-1-1 1,0 1 0,1-1 0,-1 1 0,0-1 0,0 1 0,1 0 0,-1-1 0,0 1-1,0-1 1,0 1 0,0 0 0,0 0 0,3 24-59,-2-16 180,2 29-11,-2-29-31,-1 0 1,1-1-1,1 1 0,-1 0 0,1-1 0,1 1 0,0-1 1,4 9-1,-7-16-40,1 1 0,0-1 0,0 1 1,0-1-1,0 1 0,0-1 0,0 0 1,1 1-1,-1-1 0,0 0 0,1 0 1,-1 0-1,1 0 0,-1 0 0,1 0 1,-1-1-1,1 1 0,0 0 0,-1-1 1,1 1-1,0-1 0,-1 0 0,1 1 1,0-1-1,0 0 0,0 0 0,-1 0 1,4-1-1,3 0 34,-1-2 1,0 1-1,1-1 1,-1 0 0,9-5-1,2-1 57,-7 4-65,91-42 504,-84 37-468,-1 0 0,0-1 1,21-19-1,-37 30-95,1-1-1,-1-1 1,0 1 0,0 0 0,0 0 0,0 0 0,0 0 0,0-1 0,0 1 0,0-1 0,-1 1 0,1 0-1,0-1 1,-1 1 0,1-1 0,-1 0 0,0 1 0,1-1 0,-1 1 0,0-1 0,0 1 0,0-1 0,0 0-1,0 1 1,0-1 0,-1 1 0,1-1 0,-2-2 0,2 3-9,-1 0-1,1 1 1,-1-1 0,0 0 0,0 1-1,1-1 1,-1 1 0,0-1 0,0 1-1,0-1 1,0 1 0,0-1 0,0 1-1,0 0 1,1 0 0,-1-1 0,0 1-1,0 0 1,0 0 0,0 0-1,0 0 1,0 0 0,0 0 0,0 0-1,-2 1 1,-21 7-238,18-5 244,1 0 0,-1 0-1,0 1 1,1 0 0,0 0 0,0 0-1,0 1 1,1-1 0,-1 1 0,1 0 0,-7 11-1,9-11 14,-1-1 0,1 1 0,0-1-1,0 1 1,1 0 0,-1 0 0,1 0-1,0 0 1,1 0 0,-1 0 0,1 0-1,0 0 1,0 0 0,1 0 0,1 8-1,-1-10 30,0 1 0,0 0 0,1 0 0,0-1 0,0 1 0,0-1 0,0 0 0,0 1 0,1-1 0,0 0 0,-1-1 0,1 1 0,0 0 0,0-1 0,0 1 0,1-1 0,-1 0 0,1 0 0,-1 0 0,1-1 0,0 1 0,-1-1 0,1 0 0,0 0 0,0 0 0,0-1-1,0 1 1,0-1 0,0 0 0,7-1 0,2 0 43,0-1 1,0 0-1,-1-1 0,1 0 0,16-7 0,58-32 159,-44 20-185,-19 9-86,40-29 1,-62 40 26,12-4 65,-13 6-65,0-1 0,0 1 0,0 0 0,0-1-1,0 1 1,0 0 0,0-1 0,0 1 0,0-1-1,0 0 1,0 1 0,0-1 0,-1 0 0,1 1 0,0-1-1,0 0 1,-1 0 0,1 0 0,0 0 0,-1 0-1,1 0 1,-1 0-16,8 2 70,-8-1-32,8 0 106,-4 0-43,-4-1-87,1 1 1,0 0 0,0 0-1,-1 0 1,1 0-1,0 0 1,-1 0 0,1 0-1,0 1 1,-1-1-1,1 0 1,0 0 0,-1 0-1,1 1 1,0-1-1,-1 0 1,1 1 0,-1-1-1,1 0 1,-1 1 0,1-1-1,-1 1 1,2 0-1,1 2-7,0 0-1,-1 0 1,1 0-1,-1 0 1,1 1-1,-1-1 1,0 1-1,2 5 1,-1-3 5,-1-1 1,1 0 0,0 0 0,5 6-1,4 5-5,6 7 124,-17-22-94,0 0 0,0-1 0,0 1-1,0 0 1,1 0 0,-1-1 0,0 1 0,0-1 0,1 1 0,-1-1 0,0 1 0,1-1 0,-1 0 0,0 0 0,1 0 0,-1 1-1,0-1 1,3-1 0,3-1 68,0 0 1,0 0-1,0 0 0,0-1 0,0-1 0,-1 1 0,10-8 0,5-1 65,0-1-126,-1-1 0,-1-1 0,0 0 1,19-21-1,-19 14 24,-19 22-49,1-1-1,-1 1 0,1-1 0,-1 1 0,0-1 1,1 0-1,-1 1 0,0-1 0,1 0 0,-1 1 1,0-1-1,1 0 0,-1 0 0,0 1 0,0-1 1,0 0-1,0 0 0,0 1 0,0-1 0,0 0 1,0 0-1,0 1 0,0-1 0,-1 0 0,1 1 0,0-1 1,0 0-1,-1 0 0,1 1 0,0-1 0,-1-1 1,0 2-11,0 0 0,0-1 0,1 1 0,-1 0 0,0-1 1,0 1-1,0 0 0,1 0 0,-1 0 0,0 0 1,0 0-1,0 0 0,0 0 0,1 0 0,-1 0 0,0 0 1,0 0-1,0 1 0,0-1 0,1 0 0,-1 1 0,0-1 1,-1 1-1,-20 13-110,15-9 80,-2 1 40,0 1 0,1 0 0,-12 12 0,17-16 8,0 1 1,0-1-1,0 1 0,1 0 1,-1 0-1,1 1 1,0-1-1,0 0 1,0 1-1,-1 7 1,2-10 23,1 0 1,0 0 0,0 0-1,0-1 1,1 1 0,-1 0 0,0 0-1,1 0 1,-1-1 0,1 1-1,0 0 1,-1 0 0,1-1-1,0 1 1,0-1 0,0 1 0,0-1-1,0 1 1,0-1 0,1 0-1,2 3 1,-2-2 4,1 0 1,0 0-1,0 0 0,0 0 0,0-1 0,0 1 1,0-1-1,0 0 0,1 0 0,3 1 1,9 0 118,0-1 1,0-1-1,1 0 1,15-3-1,65-14-215,-80 13-207,39-11-7621,-48 13 4859,5 0-653</inkml:trace>
</inkml:ink>
</file>

<file path=ppt/ink/ink1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3.62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169 20 4736,'0'0'58,"0"0"1,-1-1-1,1 1 1,0 0-1,0 0 0,0-1 1,-1 1-1,1 0 1,0 0-1,0-1 1,0 1-1,0 0 0,0 0 1,0-1-1,0 1 1,0 0-1,0-1 1,0 1-1,0 0 0,0-1 1,0 1-1,0 0 1,0 0-1,0-1 1,0 1-1,0 0 0,0-1 1,0 1-1,0 0 1,0 0-1,0-1 1,1 1-1,-1 0 0,0 0 1,0-1-1,1 1 1,2-5 568,16 1 4610,-16 3-4907,-1 1 0,1 0 1,0 0-1,0 0 0,-1 1 0,1-1 0,0 1 0,0-1 0,-1 1 0,1 0 0,-1 0 1,1 0-1,-1 0 0,1 1 0,3 2 0,-5-4-244,0 1-1,0 0 1,0 0-1,0-1 1,-1 1-1,1 0 1,0 0 0,0 0-1,0 0 1,-1 0-1,1 1 1,-1-1-1,1 0 1,-1 0 0,1 0-1,-1 0 1,0 1-1,1-1 1,-1 0-1,0 0 1,0 1 0,0-1-1,0 0 1,0 0-1,0 1 1,0-1-1,-1 0 1,1 0-1,0 1 1,-1-1 0,1 0-1,-1 0 1,1 0-1,-1 0 1,1 0-1,-2 2 1,-6 6 123,1-1-1,-1 0 1,-1-1-1,0 0 1,-13 9 0,4-4-144,-7 6 32,-47 23 1,29-19-2863,28-14 663,8-4-1532,22-3-7035</inkml:trace>
</inkml:ink>
</file>

<file path=ppt/ink/ink1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7.6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215 297 3552,'6'-16'9242,"-13"17"-7786,2 2-1228,0-1 0,0 1 0,0 0 0,0 1 0,0-1 0,1 1 0,-1 0 0,-4 6 0,4-5-99,-7 7 94,1 0 0,1 1 0,0 1 0,-14 26-1,-25 63 488,19-27-267,26-65-374,1 0-1,1 0 1,0 1-1,0-1 0,0 12 1,3-17-26,-1-1 0,0 0 1,1 0-1,0 0 0,1 0 0,-1 0 1,1 0-1,0 0 0,0-1 1,0 1-1,1-1 0,-1 1 0,1-1 1,0 0-1,6 6 0,-6-7 7,0 0-1,0-1 1,0 1-1,0-1 1,0 0-1,0 0 1,1 0-1,-1-1 1,1 1-1,-1-1 1,1 0-1,0 0 1,-1 0-1,1 0 1,0-1-1,0 1 1,-1-1-1,1 0 1,0 0-1,0-1 1,6 0-1,1-2-1,-1-1 1,-1 0-1,1 0 1,0 0-1,-1-1 0,0-1 1,0 0-1,-1 0 1,0 0-1,0-1 0,0-1 1,-1 1-1,0-1 1,0 0-1,-1-1 0,7-12 1,2-6-47,-1 0-1,-2 0 1,-1-1 0,11-45 0,-18 56 10,-3 13-25,0 1 1,-1-1 0,1 0-1,1 1 1,-1-1-1,0 0 1,1 1 0,0 0-1,2-5 1,-4 8 9,0 0 0,0 0 0,1 0 0,-1 0 0,0 0 0,0 0 0,0 0 0,0 0 0,0 0 0,0 0 0,0 0 0,0 0 0,0 0 0,0 0 0,1 0 0,-1 0 0,0 0 0,0 0 0,0 0 0,0 0 0,0 0 0,0 0 0,0 0 0,0 0 0,0 0 0,0 0 0,1 0 0,-1 0 0,0 0 0,0 1 0,0-1 0,0 0 0,0 0 0,0 0 0,0 0 1,0 0-1,0 0 0,0 0 0,0 0 0,0 0 0,0 0 0,0 0 0,0 0 0,0 1 0,0-1 0,0 0 0,0 0 0,0 0 0,0 0 0,0 0 0,0 0 0,0 0 0,0 0 0,0 0 0,0 0 0,0 1 0,0-1 0,0 0 0,0 0 0,0 0 0,2 12-50,-2 17 46,0-27-2,0 34-45,-1-11 104,1 1 0,6 36 0,-5-54-29,1-1 1,-1 1-1,2-1 0,-1 1 1,1-1-1,1 0 0,-1 0 1,1 0-1,0 0 1,1-1-1,-1 0 0,8 8 1,-11-13-13,0-1 1,0 1-1,-1-1 1,1 1-1,0-1 1,0 0 0,0 1-1,0-1 1,-1 0-1,1 0 1,0 1-1,0-1 1,0 0 0,0 0-1,0 0 1,0 0-1,0 0 1,0-1-1,0 1 1,-1 0 0,1 0-1,0 0 1,0-1-1,0 1 1,0 0-1,-1-1 1,1 1-1,0-1 1,0 1 0,0-1-1,-1 1 1,1-1-1,0 0 1,0 0-1,4-4 57,0 0 0,-1 0 0,6-7-1,-9 11-60,4-6 33,-1 0-1,0 0 1,0-1 0,-1 1-1,0-1 1,0 0-1,-1 0 1,0 0-1,0 0 1,1-12-1,-1-11-31,-3-46 0,0 30-201,-4-9 269,5 56-82,0-1 0,1 1 0,-1-1 0,0 1 0,1-1 0,-1 1 0,0-1 0,1 1 0,-1-1 0,0 1 0,1 0 0,-1-1 0,1 1 0,-1 0-1,0-1 1,1 1 0,-1 0 0,1-1 0,-1 1 0,1 0 0,-1 0 0,1 0 0,-1 0 0,1-1 0,0 1 0,-1 0 0,1 0 0,-1 0 0,1 0 0,0 1 0,24-1-65,-18 0 59,32 0 128,-1 1-61,0-2 0,72-11-1,-82 6-8,0-2-1,-1-2 1,1 0 0,-2-2-1,34-19 1,-53 27-23,0 0 1,1-1 0,-2 1-1,1-2 1,-1 1 0,1-1 0,-1 0-1,-1 0 1,1 0 0,-1-1-1,-1 0 1,1 0 0,6-15 0,-4 6-6,-1 1 1,0-1 0,-1 0-1,-1 0 1,-1-1 0,0 1-1,0-23 1,-3 3-268,0 35 139,-4 13-213,-5 34 298,-23 73 1,-7 24 196,24-80-127,-29 143 85,33-157-89,-5 21 370,15-67-358,-3 5 154,3-8 51,-3-8 107,3 6-368,1 0 0,0 0 1,0 0-1,0 0 1,0 0-1,1 0 0,-1 0 1,0 0-1,1 0 1,-1 0-1,1 1 0,0-1 1,1-2-1,2-8 59,12-43-150,34-79 0,-48 131 104,0-4-10,1 1 0,-1 0-1,2 0 1,-1 0-1,1 1 1,-1-1 0,7-6-1,-10 12 4,1-1-1,-1 1 1,1-1-1,0 1 0,-1-1 1,1 1-1,-1 0 1,1-1-1,0 1 0,-1 0 1,1-1-1,0 1 1,-1 0-1,1 0 1,0 0-1,0 0 0,-1-1 1,1 1-1,0 0 1,0 0-1,-1 0 1,1 1-1,0-1 0,1 0 1,-1 1-3,0 0-1,0-1 1,0 1 0,0 0-1,0 0 1,0-1 0,0 1 0,-1 0-1,1 0 1,0 0 0,-1 0-1,1 0 1,1 2 0,1 5-7,-1-1-1,1 1 1,1 12 0,-3-16 19,3 19 106,-1 1-1,0 45 1,2-6 87,-5-63-193,-1 1-26,-3 3 11,4-3 9,-1 0-1,1 0 1,0 0 0,-1 0 0,1 0-1,0 0 1,-1 0 0,1 0-1,0 0 1,0 0 0,0 0 0,0 0-1,0 0 1,0 0 0,0 1 0,0-1-1,1 0 1,-1 0 0,0 0-1,1 0 1,-1 0 0,1 0 0,0 1-1,3 11 20,-5-10-32,2-1-53,7 9-16,-7-8 88,1-1 0,0 0 1,0 0-1,0 0 1,0 0-1,0 0 1,0 0-1,0 0 0,0 0 1,1-1-1,-1 0 1,1 1-1,-1-1 1,1 0-1,0 0 0,-1 0 1,1 0-1,0-1 1,0 1-1,-1-1 0,4 0 1,-1 1 4,1-1 0,-1-1-1,0 1 1,1-1 0,-1 0 0,0 0 0,0 0-1,0-1 1,0 0 0,0 0 0,5-3 0,-1 1 4,0-2-1,0 1 1,0-1 0,13-13 0,-12 9 5,0-1 0,-1 0 0,0 0 0,-1-1-1,13-25 1,-9 11 5,-1 0 0,7-29-1,-15 45-32,-1-1 0,0 1-1,0-1 1,-1-14 0,-11 37-129,5 5 104,1 0 1,0 0-1,1 0 1,1 0-1,-1 20 1,2-24 52,1 1 1,1-1-1,-1 1 1,2-1-1,0 1 1,7 22-1,-7-30 3,0-1-1,0 1 1,1-1 0,0 0-1,0 0 1,0 0 0,0-1-1,1 1 1,0-1-1,0 0 1,0 1 0,0-2-1,1 1 1,-1-1 0,1 1-1,0-1 1,0 0 0,6 2-1,0-1-60,-1 0 0,1 0 0,15 2 0,-21-5 56,0-1 0,0 0 0,0 0 0,0 0 0,0 0 0,-1-1 0,1 0 1,0 0-1,0 0 0,5-2 0,3-2-26,0-1 0,-1 0 0,1-1 0,-1 0 0,-1-1 0,1 0 0,-2 0 0,1-2 0,-1 1 0,0-1 0,16-22 0,-12 13-67,-9 13 74,1-1-1,-1 0 1,-1 0 0,1-1 0,-1 1 0,0-1 0,4-14 0,0 6-94,-9 30 50,-1 1 0,-1-1 0,-7 27 1,-1 1 225,10-37-206,-3 12-99,-2 27 0,6-39 149,0 0-1,0 0 1,0 0 0,1 0 0,0 0-1,0 0 1,0 0 0,0 0 0,5 9-1,-5-13-28,0 0-1,-1 1 0,1-1 0,0 0 1,0 0-1,1 0 0,-1 0 1,0 0-1,0 0 0,0-1 1,1 1-1,-1 0 0,0 0 0,1-1 1,-1 1-1,1-1 0,-1 0 1,0 1-1,1-1 0,-1 0 1,1 0-1,-1 0 0,1 0 0,-1 0 1,1 0-1,-1 0 0,1 0 1,2-1-1,4-1 31,0 0 1,0-1-1,14-6 1,122-65 54,-124 61-51,0 0 0,0-2 0,-1 0 0,27-31 1,-24 21-98,-2-2 1,18-29-1,27-60 1,-44 78 66,46-107 48,-38 78-104,-19 47 52,-6 14 0,-1 1 0,0-1 0,-1 0 0,0-1 0,3-7 0,-1 4-187,-3 10-43,-1 6 151,-4 28 58,-1 4-118,-36 206 391,31-163-218,-24 92 0,25-133 62,-5 16 86,14-56-180,0 0 0,0 0 1,1 0-1,-1 0 1,0 0-1,0 0 1,0 0-1,0 0 0,0 0 1,0 0-1,0 0 1,0 0-1,0 0 1,0 0-1,0 0 0,0 0 1,1 0-1,-1 0 1,0 0-1,0 0 1,0 0-1,0 0 0,0 0 1,0 0-1,0 0 1,0 0-1,0 0 1,0 1-1,0-1 0,0 0 1,0 0-1,0 0 1,0 0-1,0 0 1,0 0-1,1 0 0,-1 0 1,0 0-1,0 0 1,0 0-1,0 0 1,0 0-1,0 1 0,0-1 1,0 0-1,10-12 192,13-18 71,19-24-313,-42 53 37,0 1-1,0 0 1,1-1-1,-1 1 1,0 0 0,1 0-1,-1-1 1,0 1-1,1 0 1,-1 0-1,1-1 1,-1 1 0,0 0-1,1 0 1,-1 0-1,1 0 1,-1 0-1,1 0 1,-1 0 0,0 0-1,1 0 1,-1 0-1,1 0 1,-1 0-1,1 0 1,-1 0-1,0 0 1,1 0 0,-1 0-1,1 0 1,-1 1-1,0-1 1,1 0-1,-1 0 1,1 1 0,-1-1-1,1 1 1,16 15 172,-4-4 102,3-1-428,-9-6 201,0 0 0,0-1-1,0 0 1,0 0 0,1-1-1,13 5 1,22 0-3753,-40-8 1786</inkml:trace>
</inkml:ink>
</file>

<file path=ppt/ink/ink1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8.1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62 113 1984,'0'-1'179,"0"0"0,0 0 0,0-1 0,1 1 0,-1 0 0,0 0 0,1 0 0,-1 0 1,0 0-1,1-1 0,0 1 0,-1 0 0,1 0 0,0 0 0,-1 1 0,1-1 0,0 0 0,1-1 0,20-21 3373,-5 9-1485,-12 11-1477,0 0 0,-1-1 1,1 0-1,-1 0 0,0 0 0,0 0 0,-1 0 0,1-1 0,3-6 0,-7 11-528,0 0 0,0-1 0,0 1 0,0 0 0,0 0 0,0-1 0,0 1 0,0 0 0,0-1 0,0 1-1,0 0 1,0 0 0,0-1 0,0 1 0,0 0 0,0-1 0,0 1 0,0 0 0,-1 0 0,1-1 0,0 1 0,0 0 0,0 0 0,0-1 0,-1 1-1,1 0 1,0 0 0,0 0 0,0 0 0,-1-1 0,1 1 0,0 0 0,0 0 0,-1 0 0,1 0 0,0 0 0,-1-1 0,1 1 0,0 0 0,0 0 0,-1 0-1,1 0 1,0 0 0,-1 0 0,1 0 0,0 0 0,0 0 0,-1 0 0,-15 1 855,3 3-764,0 0 0,-1 1 0,1 1 1,1 0-1,-1 0 0,-18 15 0,29-20-155,1 0-309,-1-1 0,1 1 1,0 0-1,-1 0 0,1 0 0,0 0 0,0 0 0,-1 0 0,1 0 0,0 0 0,0 0 0,0 1 0,0-1 0,1 0 1,-1 1-1,0-1 0,1 1 0,-2 1 0,6 8-5982</inkml:trace>
</inkml:ink>
</file>

<file path=ppt/ink/ink1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38.45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108 21 10144,'-41'-20'3744,"24"20"-2912,-6 0-224,18 0-256,-3 0-320,3 0-160,0 0 64,1 0-1792</inkml:trace>
</inkml:ink>
</file>

<file path=ppt/ink/ink1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2.9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1 882 5056,'4'2'928,"0"0"0,0 0 0,1 0 0,-1-1 0,0 0 0,1 0 0,6 1 0,-4-2-507,0-1 1,0 0 0,1 0-1,-1 0 1,0-1 0,0 0-1,0-1 1,0 0 0,-1 0-1,1 0 1,-1-1-1,0 0 1,0 0 0,0 0-1,5-6 1,15-12 9,-1-1 1,-2-2-1,0 0 0,-1-1 0,30-50 0,-27 33-123,-1-2 0,-3 0 0,20-58 0,-36 84-264,-1 1 1,0-1-1,-2 0 0,0 0 1,-1-30-1,9 113-252,-8-5 191,-2 0 0,-2 1-1,-16 87 1,14-128 70,0 0 0,-1-1 0,-1 0 0,-1 0 0,-16 30 0,19-41-18,-1 1-1,0-1 0,-1 0 1,1-1-1,-1 1 0,-10 7 1,12-11-8,-1 1 0,0-1 0,0 0 1,0-1-1,0 1 0,0-1 1,0 0-1,-1 0 0,1-1 0,-11 2 1,11-3-3,0 0 1,0 0 0,0-1-1,-1 0 1,1 0 0,0 0-1,0 0 1,0-1 0,1 0-1,-1 0 1,-5-3 0,7 4-33,1 0 1,-1-1-1,1 1 1,-1-1-1,1 1 1,0-1-1,0 0 1,0 0-1,0 0 1,0 0-1,1 0 1,-1-1-1,0 1 1,1 0-1,0-1 1,0 1-1,-1-1 1,1 1-1,1-1 1,-1 0-1,-1-5 1,3 7-6,-1 1 0,0-1 1,0 0-1,1 0 0,-1 0 1,1 1-1,-1-1 0,1 0 0,-1 1 1,1-1-1,-1 0 0,1 1 1,0-1-1,-1 1 0,1-1 0,0 1 1,-1-1-1,1 1 0,0-1 0,0 1 1,-1 0-1,1-1 0,0 1 1,1 0-1,24-6-191,124 0 76,-78 5 148,121-18 0,-145 10 25,47-16 1,-78 20 8,0-2 1,-1 0-1,1-1 1,-2 0 0,31-22-1,-44 29-32,-1-1 1,1 0-1,-1 0 0,1 0 0,-1 0 1,1 0-1,-1 0 0,0 0 0,0 0 0,0 0 1,1-5-1,-2 7-18,0-1 0,1 0 0,-1 1 0,0-1 0,0 0 0,0 1 0,0-1 0,0 0 0,0 1 0,0-1 0,0 0 0,0 1-1,-1-1 1,1 0 0,0 1 0,0-1 0,0 1 0,-1-1 0,1 0 0,0 1 0,-1-1 0,1 1 0,0-1 0,-1 1 0,1-1 0,-1 1 0,1-1 0,-1 1 0,1-1 0,-1 1 0,1 0 0,-1-1 0,0 1 0,1 0 0,-1 0 0,1-1 0,-1 1 0,0 0 0,1 0 0,-1 0 0,0 0 0,1 0 0,-1 0 0,0 0 0,1 0 0,-1 0 0,-1 0 0,0 0-7,-1 1 0,0 0 1,1-1-1,-1 1 1,1 0-1,-1 0 1,1 0-1,0 1 1,-1-1-1,1 1 1,0-1-1,0 1 0,0 0 1,-3 3-1,-27 32 31,32-37-29,-9 15-18,1 0 0,0 1 1,0 0-1,2 0 0,-8 28 0,13-39 23,0 0-1,0 0 0,0 0 1,1 0-1,-1-1 0,1 1 1,1 0-1,-1 0 0,1 0 1,0 0-1,0 0 0,0 0 1,0-1-1,1 1 0,3 6 1,-5-11-6,0 1 1,1 0 0,-1-1 0,0 1 0,1 0-1,-1-1 1,1 1 0,-1 0 0,1-1 0,0 1 0,-1-1-1,1 1 1,-1-1 0,1 0 0,0 1 0,-1-1-1,1 1 1,0-1 0,0 0 0,-1 0 0,1 1 0,0-1-1,0 0 1,-1 0 0,2 0 0,0 0 21,0 0 0,-1-1 0,1 1 0,0-1 0,-1 1 0,1-1 1,0 1-1,-1-1 0,1 0 0,-1 0 0,2-1 0,2-2 29,-1 1 0,1-1 0,-1 0-1,-1 0 1,1-1 0,5-7 0,9-23 76,16-43 0,-22 49-186,-8 14-191,-4 14 305,1 2-22,8 33-230,-5-24 246,1 0-1,0 0 1,11 16-1,-12-21-61,-1-1 1,1 0-1,0 0 0,0 0 1,0-1-1,1 0 1,-1 1-1,1-1 0,8 3 1,-6-2 18,0-1-1,1-1 1,-1 1 0,1-1 0,0 0 0,-1-1 0,1 0 0,0 0 0,0-1 0,0 0 0,0 0 0,13-3 0,1-1 36,0-1-1,0-1 1,40-17 0,-52 18-32,0 0-1,0 0 1,-1-1-1,0-1 0,0 1 1,-1-1-1,1-1 0,-2 0 1,1 0-1,7-10 1,1-8-4,-1 0 1,-1-1 0,12-33 0,26-90-92,-39 110 53,10-36 49,17-104 0,-37 161-28,-1-1 0,-1 0 0,0 0 1,-4-32-1,3 52 5,0-1 0,0 1 0,0-1 1,0 1-1,0 0 0,0-1 0,-1 1 0,1-1 1,0 1-1,0-1 0,0 1 0,0 0 0,-1-1 1,1 1-1,0 0 0,0-1 0,-1 1 0,1 0 1,0-1-1,0 1 0,-1-1 0,-5 5-182,-2 17-21,-7 41 131,6-24 166,-7 50 1,-2 289-184,18-372 77,2 92-30,-1-79 114,1 0 0,1 0 0,7 23 0,-9-39-59,-1 0 0,1 0 1,0-1-1,0 1 1,0 0-1,0 0 1,0 0-1,0-1 0,2 3 1,-3-4-9,1 1 1,-1-1-1,1 0 1,0 1-1,-1-1 0,1 0 1,-1 0-1,1 1 1,0-1-1,-1 0 0,1 0 1,0 0-1,-1 0 1,1 1-1,0-1 1,-1 0-1,1 0 0,0-1 1,-1 1-1,1 0 1,0 0-1,-1 0 1,1 0-1,0 0 0,-1-1 1,1 1-1,-1 0 1,1-1-1,-1 1 1,1 0-1,0-1 0,-1 1 1,1-2-1,12-8 79,-2 0-1,1-1 0,18-25 1,24-44-16,-31 45-86,-15 28-304,-7 14 234,-7 25 202,4-21-100,0 2-25,0 0-1,1-1 0,0 1 1,1 0-1,0 0 0,1 0 1,4 17-1,4-11 152,-2-7-69,-5-11-61,-1 0 0,1 0 1,0 0-1,-1 0 0,1 0 0,0 0 0,-1-1 0,1 1 0,0-1 0,0 0 0,2 1 1,-3-1 1,4 1 5,-1-1 0,1 0 1,-1 0-1,1-1 0,-1 1 0,0-1 1,1 0-1,6-3 0,34-14 116,-43 18-109,18-9 25,31-19 1,-44 24-47,-1-1 0,1 0 0,-1 0 0,0-1 0,-1 0 0,1 0 0,7-10 0,22-42 345,-31 52-351,-3 5-5,-1 1 0,1-1 0,-1 0 0,1 1 0,-1-1 0,1 0 0,-1 0 0,0 1 0,1-1 0,-1 0 0,0 0 0,0 0 0,1 0 1,-1-1-1,0 1 169,3 14-394,1 4 248,0 0-1,-2 0 1,0 1 0,-1-1-1,-1 1 1,-4 30 0,3-35-58,-2 0-1,-5 20 1,6-28 87,0 0-1,0 0 0,0 0 1,-1 0-1,1-1 1,-1 1-1,0-1 0,-1 0 1,-5 6-1,8-9-12,0 0 0,-1 0 0,1 0-1,0 0 1,0 0 0,-1 0 0,1-1 0,-1 1 0,1-1 0,-1 1 0,1-1-1,-1 1 1,1-1 0,-1 0 0,1 0 0,-1 0 0,0 0 0,1 0 0,-1 0 0,1 0-1,-1 0 1,1 0 0,-1-1 0,1 1 0,-1-1 0,1 1 0,-1-1 0,-2-1-1,-1-1-60,0-1 0,1 0 0,-1 1 0,1-1-1,-1-1 1,-3-4 0,3 4-118,5 4 154,-1 0 0,0 1 0,0-1 0,1 0 1,-1 0-1,1 0 0,-1 1 0,1-1 0,-1 0 0,1 0 1,-1 0-1,1 0 0,0 0 0,-1 0 0,1 0 1,0 0-1,0 0 0,0-2 0,0 3-4,0-1 0,0 1 0,0 0 0,0-1 0,0 1 0,1-1 0,-1 1 1,0 0-1,0-1 0,0 1 0,1 0 0,-1-1 0,0 1 0,1 0 0,-1-1 0,0 1 0,1 0 0,-1 0 0,0-1 0,1 1 0,-1 0 0,0 0 0,1 0 0,-1 0 0,1 0 0,-1-1 0,0 1 0,1 0 0,-1 0 0,1 0 0,15-1-145,-14 1 102,52 5-64,-15-4 113,-14 0 3,33-3 0,-49 0 0,0 1 1,0-1-1,-1 0 0,1-1 0,-1 0 0,1 0 1,10-7-1,-2 0 33,-1-1 0,0-1-1,-1-1 1,0 0 0,-1-1 0,-1 0 0,20-27 0,67-123-12,-87 142-9,41-73 1,32-56 22,-69 115-36,0-1-1,14-50 1,-23 63 15,-5 15-54,0 1 0,-1-1 0,0 0 0,0 0 0,0-11 1,-2 20 25,0-1 0,1 1 1,-1-1-1,0 1 1,0-1-1,0 1 0,0-1 1,0 1-1,0-1 1,0 1-1,-1-1 0,1 1 1,0-1-1,0 1 1,0-1-1,0 1 0,0-1 1,-1 1-1,1 0 1,0-1-1,-1 1 0,1-1 1,0 1-1,0 0 1,-1-1-1,1 1 0,-1 0 1,1-1-1,0 1 1,-1 0-1,1 0 0,-1-1 1,1 1-1,-1 0 1,1 0-1,0 0 0,-2-1 1,1 2-3,0-1 1,0 0-1,0 1 1,0-1-1,0 0 1,0 1-1,0-1 1,0 1-1,0 0 0,0-1 1,0 1-1,0 0 1,0 0-1,1-1 1,-3 3-1,-18 24-70,1 2-1,1 0 0,-25 51 1,-51 167 79,70-175 22,-102 360-66,105-352 94,-56 176 101,62-208-72,-6 5 217,22-53-291,0 0-1,0 0 1,0 0-1,0 1 1,0-1 0,0 0-1,0 0 1,0 0-1,0 1 1,0-1 0,0 0-1,0 0 1,0 0 0,0 1-1,0-1 1,-1 0-1,1 0 1,0 0 0,0 0-1,0 1 1,0-1-1,0 0 1,0 0 0,-1 0-1,1 0 1,0 0 0,0 0-1,0 1 1,0-1-1,0 0 1,-1 0 0,1 0-1,0 0 1,0 0 0,0 0-1,-1 0 1,1 0-1,0 0 1,0 0 0,0 0-1,-1 0 1,1 0-1,2-11-22,30-93-158,16-40-234,-41 126 380,1 1 0,1 1 1,0 0-1,2 0 0,0 1 0,14-17 1,-12 18 35,1-1 12,0 0 0,1 0 1,1 2-1,25-18 1,14-2 56,71-45 175,-98 58-19,-1 0-1,33-33 1,-53 45-243,-1 0 0,0-1-1,0 1 1,5-12 0,-2 5 262,-8 11-231,-1 3 32,0 2-245,-5 83 245,1-43 177,2-25-374,0 22 0,2-34 147,0 0 1,1 0-1,-1 0 0,1 0 1,0 0-1,0-1 1,0 1-1,0 0 0,1-1 1,3 7-1,-3-8 20,-1 1-1,1-1 1,0 0 0,-1 0-1,1 0 1,0 0 0,1-1-1,-1 1 1,0 0 0,0-1-1,1 0 1,-1 1 0,1-1-1,-1 0 1,1 0 0,2 0-1,-1 0-10,0-1-1,0 1 0,0-1 1,0 0-1,0 0 1,0-1-1,-1 1 0,1-1 1,0 0-1,4-1 1,3-3 1,0 0 1,0 0 0,0-1 0,-1 0-1,0-1 1,10-8 0,-10 7 51,-1 0 1,0-1-1,15-18 1,-20 21-48,0 1 1,-1-1-1,0 0 0,0-1 1,0 1-1,-1 0 1,0-1-1,3-12 1,-5 18-18,1-5-22,1 0-1,-1-1 1,-1 1 0,1-1-1,-1 1 1,0-1 0,-1 1-1,1-1 1,-1 1 0,-2-7-1,3 12 14,0 1-1,-1-1 1,1 1-1,0 0 1,0-1-1,0 1 1,0-1 0,0 1-1,-1 0 1,1-1-1,0 1 1,0 0-1,-1-1 1,1 1-1,0 0 1,-1 0-1,1-1 1,0 1-1,-1 0 1,1 0-1,0 0 1,-1-1 0,1 1-1,0 0 1,-1 0-1,1 0 1,0 0-1,-1 0 1,1 0-1,-1-1 1,0 2-1,0-1 0,0 0 0,1 1 0,-1-1 0,0 1 0,1-1 0,-1 1 0,0-1 0,1 1 0,-1 0 0,1-1 1,-1 1-1,1 0 0,-1 0 0,-15 31-76,15-29 86,-3 8-6,0 0-1,0 0 0,1 1 1,1-1-1,0 1 0,0-1 1,1 1-1,1 23 0,1-32 21,-1 0 1,1 0-1,0 0 0,0-1 0,0 1 0,0 0 0,0-1 0,1 1 1,-1-1-1,1 1 0,0-1 0,0 0 0,0 1 0,0-1 0,0 0 1,0 0-1,0-1 0,1 1 0,-1 0 0,6 2 0,-3-2 13,1 1 1,0-1-1,0-1 0,0 1 0,0-1 0,0 0 0,0 0 0,10 0 1,-5-2 34,0 0 0,1 0 0,-1-1 1,0-1-1,0 1 0,-1-2 1,1 0-1,0 0 0,-1-1 0,14-8 1,-3-1-41,-1 0 0,0-2 1,28-29-1,-36 32-14,-1-1-1,-1-1 1,18-31-1,-3 4 53,-22 35-109,2-3-22,-4 10-88,-1 5-154,-4 18 299,-2 0 1,0-1 0,-1 0-1,-1 0 1,-2-1 0,0 0-1,-23 36 1,30-52 65,0 0 1,-1 0 0,0 0-1,0-1 1,0 1-1,0-1 1,0 0 0,-1 0-1,0 0 1,0-1-1,0 0 1,0 0 0,-1 0-1,1 0 1,-1-1-1,1 0 1,-12 2 0,10-2-69,-13 0-59,20-2 78,-1 0 0,1 0-1,-1 0 1,1 0 0,0 0 0,-1 0 0,1 0-1,0 0 1,-1 0 0,1 0 0,-1 0 0,1 0-1,0-1 1,-1 1 0,1 0 0,0 0 0,-1 0-1,1-1 1,0 1 0,-1 0 0,1 0 0,0-1-1,0 1 1,-1 0 0,1 0 0,0-1 0,0 1-1,0 0 1,-1-1 0,1 1 0,0 0 0,0-1 0,0 1-1,0-1 1,0 1 0,0 0 0,0-1 0,19-3-53,6-1 9,-1 2 0,1 1 0,-1 1-1,27 3 1,-4-2 74,102 0-2253,-127 3-989,-9 2-1899,-25 7-4717</inkml:trace>
</inkml:ink>
</file>

<file path=ppt/ink/ink1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3.26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52 10464,'-5'-9'3872,"20"-2"-3008,1-1-224,-6 7-448,-2-2-224,-3 2-480,0 2 288</inkml:trace>
</inkml:ink>
</file>

<file path=ppt/ink/ink1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3.61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864 93 9984,'-42'-25'3680,"29"25"-2848,10 0-256,11 0-1568,0 5-928,2 4 1024,-1-3-4160</inkml:trace>
  <inkml:trace contextRef="#ctx0" brushRef="#br0" timeOffset="1">13 62 10208,'-13'-13'3776,"36"9"-2912,27-4-256,-10 8 1151,10-3-1087,3-2 224,10-4-544,19 3-288,16 1-64,1 1-1056,-9-1 576,-9 10-4319,-19 7 2655,-7 8-4032</inkml:trace>
</inkml:ink>
</file>

<file path=ppt/ink/ink1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9.26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27 579 4064,'-15'4'1307,"6"-8"382,7 2-789,6 4 1044,0-7 509,18-16-688,-10 5-1078,17-31-1,-11 17-256,6-8-25,43-50 0,42-48 248,-84 101-496,-3 0 1,23-45 0,-18 32-84,-27 68 12,0-7-86,3 79 81,-2-79-5,1 1-1,1-1 0,0 0 1,9 25-1,-11-35-40,1 1 1,0 0-1,0-1 0,0 1 0,0-1 0,0 1 0,1-1 0,0 0 0,0 0 0,-1 0 0,1-1 0,1 1 0,-1-1 0,0 0 0,1 1 0,-1-1 0,1-1 0,0 1 0,0 0 0,-1-1 0,1 0 0,0 0 0,0 0 1,0-1-1,0 1 0,0-1 0,6 0 0,8-1 62,0-2 0,-1 0 1,0-1-1,0 0 0,18-8 0,-18 6-8,-1 1-26,0-1 0,29-16 0,-37 17-38,-1 0 1,0 0 0,0 0 0,0-1-1,0 0 1,-1-1 0,7-8-1,-12 13-13,1 0 0,-1-1 0,0 1-1,0 0 1,0-1 0,0 1 0,0 0-1,-1-1 1,1 1 0,-1-1 0,0 1-1,1-1 1,-2-4 0,1 6-25,0-1 0,0 1 0,0 0 1,0 0-1,-1 0 0,1 0 0,0 0 0,-1 0 1,1 0-1,-1 0 0,1 0 0,-1 0 0,1 0 1,-1 0-1,0 0 0,0 0 0,1 0 0,-1 0 1,0 1-1,0-1 0,0 0 0,0 1 0,0-1 0,0 1 1,0-1-1,0 1 0,0-1 0,0 1 0,0 0 1,0-1-1,-2 1 0,-4 0-37,0 0 0,0 0 0,0 1 0,1 0 1,-1 0-1,0 0 0,0 1 0,1 0 0,-12 6 0,10-5 109,1 1 0,-1 0 0,1 1 0,0-1 0,0 1 0,1 1 0,-11 10 0,15-14-39,0 0 0,0 1 0,1-1-1,-1 1 1,1-1 0,-1 1-1,1 0 1,0 0 0,0-1-1,0 1 1,1 0 0,-1 0 0,1 0-1,-1 0 1,1 0 0,0 0-1,0 0 1,0 0 0,1 0 0,-1 0-1,2 5 1,0-3-2,0 0-1,0 0 1,1 0 0,0-1-1,0 1 1,0-1-1,0 1 1,0-1 0,1 0-1,0 0 1,5 3 0,-1 0 20,0 0 0,1-1 1,0 0-1,1 0 0,-1-1 0,1-1 1,0 1-1,0-2 0,0 1 0,1-1 1,-1-1-1,1 0 0,0 0 1,-1-1-1,1-1 0,20-1 0,-16 0-27,0-1-1,-1-1 0,0-1 1,0 0-1,0-1 1,24-11-1,74-49 162,-55 29-150,-41 27 19,-9 5 23,1 0 0,-1-1 1,0 1-1,0-2 0,-1 1 0,7-7 1,-12 12-66,-1 0 1,0-1-1,1 1 1,-1 0-1,0-1 1,1 1-1,-1 0 1,0-1-1,1 1 0,-1-1 1,0 1-1,0 0 1,1-1-1,-1 1 1,0-1-1,0 1 1,0-1-1,0 1 1,1 0-1,-1-1 1,0 1-1,0-1 1,0 1-1,0-1 1,0 1-1,0-1 1,0 1-1,0-1 1,-1 1-1,1-1 1,0 0-1,-1 1-2,0 0 0,1-1 0,-1 1 0,0 0 0,0 0 0,0 0 0,0 0 0,1 0 0,-1 0 0,0 0 0,0 0 0,0 0 0,0 0 0,1 0 0,-2 1 0,-5 0-12,0 1-1,1 0 0,-8 4 0,2 2-33,1 0-1,-1 1 1,2 0 0,-19 20 0,22-21 140,-4 4-81,1 1 0,0-1 0,1 2 0,1 0 0,0 0 0,1 0 1,1 1-1,-7 21 0,11-29-11,0 0 1,0 0-1,1 0 1,0 0-1,0 0 1,1 0 0,0 1-1,0-1 1,1 0-1,-1 0 1,3 7-1,-3-13 11,0 0 0,1-1 0,-1 1-1,0 0 1,0-1 0,1 1 0,-1-1-1,0 1 1,1 0 0,-1-1 0,1 1-1,-1-1 1,1 1 0,-1-1 0,1 1-1,-1-1 1,1 0 0,-1 1 0,1-1-1,-1 1 1,1-1 0,0 0 0,-1 0-1,1 1 1,0-1 0,-1 0 0,1 0-1,0 0 1,-1 0 0,1 0 0,0 0 0,-1 0-1,1 0 1,0 0 0,-1 0 0,1 0-1,0 0 1,-1-1 0,1 1 0,0 0-1,0-1 1,2 0 14,0-1-1,0 1 0,0-1 1,-1 0-1,1 0 1,0 0-1,3-4 1,1-4 1,0 0 0,-1 0 1,7-15-1,1 0 66,8-16 44,-4 10-144,26-38 0,-47 74-304,-4 7 307,-9 20 0,4 11 67,-14 85 0,13-50-2,4-35 19,-2-1 0,-22 57 1,27-83-18,-6 12 60,-21 39 1,80-152 310,-24 38-448,67-123-77,-75 146 136,2 0 0,0 1 0,1 1 0,35-33 0,2 9-5,105-68-1,-149 107 14,0-1 1,14-11 0,-22 17-64,-3 6-37,-1 6 110,-7 168 93,8-160-119,1 0 0,1 0-1,4 19 1,-6-36-27,0-1 1,0 1-1,0 0 0,0 0 1,0 0-1,1-1 1,-1 1-1,0 0 0,0 0 1,1 0-1,-1-1 0,1 1 1,-1 0-1,1-1 0,-1 1 1,1 0-1,-1-1 1,1 1-1,0-1 0,-1 1 1,1-1-1,0 1 0,-1-1 1,1 1-1,0-1 1,-1 0-1,1 1 0,0-1 1,0 0-1,0 0 0,-1 1 1,1-1-1,0 0 1,0 0-1,0 0 0,0 0 1,-1 0-1,1 0 0,0 0 1,0-1-1,0 1 0,1-1 1,1 0-1,-1 0 0,1 0 1,-1-1-1,0 1 0,0-1 0,1 0 0,-1 0 1,0 0-1,0 0 0,-1 0 0,3-3 1,98-168 140,-63 99-106,-39 74-46,0 0 0,0 0 0,0 0 0,0 0 1,0 0-1,1 0 0,-1 0 0,0 0 1,0 1-1,0-1 0,0 0 0,0 0 0,0 0 1,0 0-1,0 0 0,0 0 0,0 0 1,0 0-1,1 0 0,-1 0 0,0 0 1,0 0-1,0 0 0,0 0 0,0 0 0,0 0 1,0 0-1,0 0 0,1 0 0,-1 0 1,0 0-1,0 0 0,0 0 0,0 0 0,0 0 1,0 0-1,0 0 0,0 0 0,1 0 1,-1 0-1,0 0 0,0 0 0,0 0 0,0 0 1,0-1-1,0 1 0,0 0 0,0 0 1,0 0-1,0 0 0,0 0 0,0 0 0,0 0 1,0 0-1,1 0 0,-1 0 0,0-1 1,0 1-1,0 0 0,0 0 0,0 0 0,0 0 1,0 0-1,0 0 0,0 0 0,0 0 1,0-1-1,2 15-59,-2 26 110,0-33-37,0 6-8,1 1 0,0-1 1,0 0-1,2 0 0,-1 0 1,2 0-1,7 19 0,-11-32 0,0 1 0,0-1 0,0 1 0,1-1 0,-1 0 0,0 1 0,0-1 0,0 1 0,1-1 0,-1 0 0,0 1 0,0-1 0,1 0 0,-1 1 0,0-1 0,1 0 0,-1 0 0,0 1 0,1-1 0,-1 0 0,0 0 0,1 0 0,-1 1-1,1-1 1,0 0 0,9-5 147,-6 2-153,1 0 26,-1-1 0,0 1 0,0-1 0,-1 0 0,1-1-1,-1 1 1,0-1 0,4-5 0,15-21-63,85-80 226,-107 111-188,1 0 0,-1 0-1,0 0 1,0-1 0,0 1 0,0 0-1,0 0 1,1 0 0,-1 0 0,0 0-1,0-1 1,0 1 0,0 0 0,1 0-1,-1 0 1,0 0 0,0 0 0,0 0-1,1 0 1,-1 0 0,0 0 0,0 0-1,1 0 1,-1 0 0,0 0 0,0 0-1,0 0 1,1 0 0,-1 0-1,0 0 1,0 0 0,0 0 0,1 0-1,-1 0 1,3 8-139,-3 17 22,0-20 218,0 9-148,0 1 106,0-1-1,1 1 1,2 13 0,-2-23-45,0-1 1,1 0-1,-1 0 0,1 0 1,-1 0-1,1 0 0,0 0 1,1 0-1,-1-1 0,1 1 1,-1-1-1,1 1 0,0-1 1,6 4-1,-8-6 18,1 0 1,0 0-1,-1 0 0,1-1 1,0 1-1,0-1 1,-1 1-1,1-1 0,0 1 1,0-1-1,0 0 1,0 0-1,0 0 0,-1 0 1,1-1-1,0 1 1,0 0-1,0-1 0,-1 1 1,1-1-1,0 0 1,0 1-1,1-2 0,7-3 13,-1-1 0,17-12 0,-17 11-64,15-10 21,-1-2 0,-1 0 0,-1-1 0,-1-2 0,18-24 0,-36 43-2,-1 3 0,0-1 1,-1 0-1,1 0 1,-1 1-1,1-1 1,-1 0-1,1 0 1,-1 0-1,0 1 1,1-1-1,-1 0 1,0 0-1,0 0 1,1 0-1,-1-1 1,1 2-21,0 0 1,1 0 0,-1 1-1,0-1 1,0 1 0,0-1 0,1 1-1,-1-1 1,0 1 0,0 0 0,0-1-1,0 1 1,0 0 0,1 2 0,2-1 10,0 1 0,-1 0 0,0 1 0,6 5 0,-6-2 11,0 0-1,0 0 1,-1 0 0,0 0-1,0 0 1,-1 0-1,1 14 1,-2 56-247,-1-34 471,1-38-222,0 0 1,0-1 0,1 1 0,-1 0 0,1 0 0,0 0 0,1 0 0,-1-1 0,1 1 0,0 0 0,0-1 0,0 0 0,1 1 0,-1-1 0,1 0-1,0 0 1,1-1 0,-1 1 0,6 4 0,-8-7 0,1 0 1,-1 0-1,1 0 0,-1-1 0,1 1 1,-1 0-1,1-1 0,-1 1 0,1-1 0,-1 0 1,1 0-1,-1 1 0,1-1 0,0 0 1,-1 0-1,1-1 0,-1 1 0,1 0 0,-1 0 1,1-1-1,-1 1 0,1-1 0,-1 1 1,1-1-1,-1 0 0,1 0 0,-1 0 0,0 1 1,1-1-1,-1 0 0,0 0 0,0-1 1,0 1-1,2-2 0,3-4-4,-1 0 1,0-1-1,0 0 1,6-11-1,-10 16 3,8-13 30,-2 0 0,0-1 0,7-27 0,-11 34-23,-1-1-1,-1 0 0,0 1 1,0-1-1,-1 0 0,-3-21 1,3 31-18,0 0 0,0 0 0,0 0 1,0 0-1,0 0 0,-1-1 0,1 1 0,0 0 0,-1 0 1,1 0-1,-1 0 0,1 0 0,-1 0 0,0 0 0,1 0 1,-1 0-1,0 1 0,0-1 0,1 0 0,-1 0 0,0 1 1,0-1-1,0 0 0,0 1 0,0-1 0,0 1 1,0-1-1,-2 0 0,2 2-11,0-1 1,1 1-1,-1 0 1,0 0-1,1-1 0,-1 1 1,1 0-1,-1 0 1,1 0-1,-1-1 1,1 1-1,0 0 0,-1 0 1,1 0-1,0 0 1,0 0-1,0 0 1,-1 0-1,1 1 0,-3 23-152,3-23 176,-2 11-34,2 0-1,-1 0 1,2 0 0,3 25 0,-3-32 59,1 0-1,-1-1 1,1 1 0,1 0 0,-1 0 0,1-1 0,0 1 0,0-1-1,0 0 1,1 0 0,-1 0 0,9 7 0,-11-11-16,0-1 0,0 1 0,0 0 0,0-1 0,0 1 0,0-1 0,0 1 1,1-1-1,-1 0 0,0 1 0,0-1 0,1 0 0,-1 0 0,0 0 0,0 0 0,1 0 0,-1 0 0,0 0 0,0 0 0,1 0 1,-1-1-1,0 1 0,0-1 0,0 1 0,0-1 0,2 0 0,4-3-5,-1 0-1,1 0 1,7-7-1,-5 4 10,29-23-1,-17 13 22,1 1-1,32-18 0,-27 18-39,11-6 96,-34 21-115,-1-1 0,1 1 0,-1-1 0,1 1 1,0 0-1,-1 1 0,9-2 0,-12 2 23,0 0 0,1 0 1,-1 1-1,0-1 0,1 0 0,-1 0 0,0 0 0,0 1 0,1-1 1,-1 0-1,0 0 0,0 1 0,1-1 0,-1 0 0,0 0 0,0 1 1,0-1-1,1 0 0,-1 1 0,0-1 0,0 0 0,0 1 0,0-1 1,0 0-1,0 1 0,0-1 0,0 0 0,0 1 0,1 11 60,-1-12-52,-2 31 122,-1 0 1,-9 43 0,3-26 189,9-47-326,0-1 0,-1 1 0,1 0 0,0 0 0,0 0 0,0 0 0,0-1 1,0 1-1,0 0 0,0 0 0,0 0 0,0-1 0,1 1 0,-1 0 0,1 1 1,-1-2 5,0 0-1,0 0 1,1 0 0,-1 0 0,0 0 0,0 0 0,0 0 0,1 0 0,-1 0 0,0 0 0,0 0 0,1 0-1,-1 0 1,0 0 0,0 0 0,1 0 0,-1 0 0,0 0 0,0 0 0,1 0 0,-1 0 0,0 0-1,0 0 1,0 0 0,1-1 0,-1 1 0,0 0 0,0 0 0,0 0 0,1-1 0,17-20 86,3-7-145,45-47 0,-55 64 139,16-14-43,-25 24-49,-1 0 0,1 0 0,-1 0-1,1 0 1,0 0 0,0 0 0,0 0 0,-1 1 0,1-1 0,0 1 0,0-1 0,0 1-1,0 0 1,0-1 0,4 2 0,-6-1 5,1 0 0,0 0 0,0 1 0,0-1-1,-1 1 1,1-1 0,0 1 0,-1-1 0,1 1 0,0-1 0,-1 1-1,1 0 1,-1-1 0,1 1 0,-1 0 0,1 0 0,-1-1 0,1 1-1,-1 0 1,0 0 0,1 0 0,-1-1 0,0 1 0,0 0-1,0 0 1,0 0 0,0 0 0,0 1 0,0 29 5,-1-27 16,-11 94 160,-4-29-176,9-42 181,16-47-170,-9 19-12,46-101-115,-40 92 78,-1 0 0,1 1 0,1-1 0,0 1 0,0 1 0,1 0 0,17-15 0,-25 23 37,1 0 1,-1-1 0,1 1 0,-1-1-1,1 1 1,-1 0 0,1-1 0,-1 1 0,1 0-1,0 0 1,-1 0 0,1-1 0,0 1 0,-1 0-1,1 0 1,0 0 0,-1 0 0,1 0 0,0 0-1,-1 0 1,1 0 0,0 1 0,-1-1 0,1 0-1,0 1 1,0-1 0,0 1 0,0 0 0,0 0 0,0 0 0,0-1 0,0 1-1,-1 0 1,1 0 0,0 0 0,-1 1 0,1-1 0,0 2 0,1 4 0,0 0 1,0 0-1,1 12 0,0 23-1,-1-21 3,0 0 0,0-1 0,2 1 0,1-1 0,8 22 0,-13-42 3,0 1 0,0 0 0,1 0 0,-1-1 0,1 1 0,-1 0 0,0 0 0,1-1 0,0 1 0,-1 0 1,1-1-1,-1 1 0,1-1 0,0 1 0,-1-1 0,1 1 0,0-1 0,-1 1 0,1-1 0,0 0 0,0 1 0,0-1 0,1 0 0,-1 0 2,1 0-1,-1 0 1,0 0-1,1 0 0,-1 0 1,1-1-1,-1 1 1,0-1-1,1 1 0,-1-1 1,0 1-1,0-1 1,2-1-1,2-2-28,1 0 0,-1-1 0,0 0 0,6-7 0,7-9-97,-2 0 1,14-24-1,-25 36 103,0-1 1,0 1-1,-1-1 1,-1 0-1,1 0 1,-2-1-1,1 1 1,0-11-1,-3 19-4,0 1-1,0-1 0,0 1 1,0-1-1,0 1 0,0-1 1,0 1-1,0-1 0,-1 1 1,1-1-1,-1 1 0,1 0 1,-1-1-1,1 1 0,-1 0 1,0-1-1,-1 0 0,2 2 3,0-1-1,-1 1 1,1 0-1,0-1 1,-1 1-1,1 0 1,0 0-1,-1 0 1,1 0-1,-1-1 1,1 1-1,-1 0 1,1 0-1,0 0 1,-1 0-1,1 0 1,-1 0-1,1 0 1,-1 0-1,1 0 1,0 0-1,-1 0 1,-1 1 7,1-1 1,0 1-1,0-1 1,0 1-1,0 0 1,0-1 0,0 1-1,0 0 1,0 0-1,0 0 1,-1 1 0,-1 2 5,0 0 0,0 0 1,0 0-1,0 1 0,1 0 1,-1-1-1,1 1 0,0 0 1,1 0-1,-1 0 0,0 6 1,1 1 23,0-1 0,0 1 1,3 22-1,-2-30-19,0-1 0,1 0 1,-1 0-1,1 0 0,0 0 0,0 0 0,1 0 1,-1-1-1,0 1 0,1 0 0,0 0 0,-1-1 1,5 5-1,-4-5 1,0-1 1,-1 1 0,1-1-1,0 0 1,0 0-1,0 0 1,0 0-1,0 0 1,0 0-1,0 0 1,0-1 0,0 1-1,0-1 1,0 1-1,1-1 1,-1 0-1,0 0 1,0 0 0,0 0-1,0 0 1,3-1-1,9-3 49,-1-1-1,0 0 0,-1 0 0,1-2 1,-1 1-1,15-12 0,14-7 17,9-5-33,-26 15-108,1 0 0,40-16 0,-64 31 71,1-1 0,-1 0 0,0 1 0,1-1 0,-1 1 0,0 0 0,1-1 0,-1 1 0,1 0 1,-1 0-1,0 0 0,1 0 0,-1 0 0,1 0 0,-1 0 0,0 0 0,1 1 0,-1-1 0,1 1 0,-1-1 0,0 1 0,0-1 0,1 1 1,-1 0-1,0-1 0,2 2 0,-2 0 3,0 0 0,0 0 0,0 0 0,0 0 0,-1 0 0,1 0 0,0 0 0,-1 0 0,1 0 0,-1 0 0,0 0 0,0 0 0,0 0 0,0 0 0,0 1 0,-1 2 0,-3 25 239,-2 1 1,-14 42-1,15-54-257,4-14 10,-1 1 0,0 0 0,0 0 0,-4 8 0,12-27 88,0 1 1,5-15-1,-6 12-147,12-22-1,-9 22 17,2-3 30,0 0 1,1 0-1,18-19 1,-29 36 13,1 0 1,0 0 0,0 0-1,0 0 1,0 0 0,0 0 0,1 0-1,-1 0 1,0 0 0,0 1 0,0-1-1,1 1 1,-1-1 0,0 1 0,1-1-1,-1 1 1,0 0 0,1 0 0,2-1-1,-3 2-8,0-1 0,0 0 0,0 1 0,0-1 0,1 1 0,-1-1 0,0 1 1,0 0-1,0-1 0,0 1 0,0 0 0,-1 0 0,1 0 0,0 0 0,0 0 0,0 0 0,0 2 0,2 2 6,0 0 1,-1 1 0,0-1 0,0 1 0,0 0-1,-1 0 1,1 9 0,0 26 222,-1-28-170,-1 0 0,1-1-1,5 20 1,-4-19 17,5 9 83,-7-21-139,0-1 1,1 0-1,-1 1 1,1-1 0,-1 0-1,0 1 1,1-1-1,-1 0 1,1 1 0,-1-1-1,1 0 1,-1 0-1,1 0 1,-1 0 0,1 1-1,-1-1 1,1 0-1,-1 0 1,1 0 0,0 0-1,-1 0 1,1 0-1,-1 0 1,1-1 0,-1 1-1,1 0 1,-1 0-1,1 0 1,-1 0 0,1-1-1,-1 1 1,1 0-1,0-1 1,13-9-49,-2-5 48,-1 0 0,0-1 0,-1-1 1,11-26-1,0 2 55,94-144 268,-47 79-228,-58 86-129,-9 17-5,0 0 1,0 0-1,1 0 1,-1 1-1,1-1 1,2-4-1,-3 7-98,5 12 58,10 23 367,-2 0-1,10 38 0,-7-23-130,16 61-221,-28-90-49,-1-1 0,-1 1 0,1 32 0,-4-43-746,0 0 1,-1 0 0,-1 0-1,-3 15 1,4-20-16,-1 0-1,0 0 1,0-1 0,0 1 0,-1-1-1,0 1 1,1-1 0,-2 0 0,1 0-1,-6 7 1,-13 5-5087</inkml:trace>
</inkml:ink>
</file>

<file path=ppt/ink/ink1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9.61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57 11872,'-4'-12'4416,"21"4"-3457,28-4-255,-13 7 64,4 2-576,14-2 352,3 2-320,-3-1-320,-10-1 32,-4 5-1696,-4 5 992,-10-1-4479,-13-1 2911,-22 14-3136</inkml:trace>
</inkml:ink>
</file>

<file path=ppt/ink/ink1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49.97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54 13 8320,'-53'-7'3744,"66"2"-3232,-8 5-2752,3 5 1120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4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0 281 3904,'0'-1'217,"0"1"-1,1 0 1,-1-1 0,0 1-1,0 0 1,1-2 1300,0 2-1300,-1 0-1,0-1 1,1 1 0,-1 0-1,0 0 1,0 0 0,1 0-1,-1 0 1,0-1 0,1 1-1,-1 0 1,0 0 0,1 0-1,-1 0 1,0 0 0,1 0 0,-1 0-1,0 0 1,1 0 0,-1 0-1,0 0 1,1 0 0,-1 1-1,20 2 667,-10-1-18,7-4-369,0 0 0,-1-1 0,1-1 0,-1 0-1,0-1 1,21-11 0,-37 16-495,12-4 104,-1-2 0,0 0 0,0 0 0,-1-1 0,1 0 1,-1-1-1,-1 0 0,13-14 0,-9 7 35,0-1 1,-1-1-1,-1 0 0,13-27 1,-20 30-151,-4 8-75,0 6 81,0 0 0,0 0-1,0 0 1,0 0 0,0 0-1,0 0 1,0 0 0,0 0 0,0-1-1,0 1 1,0 0 0,-1 0 0,1 0-1,0 0 1,0 0 0,0 0-1,0 0 1,0 0 0,0 0 0,0 0-1,0 0 1,0 0 0,0 0 0,-1 0-1,1 0 1,0 0 0,0 0-1,0 0 1,0 0 0,0 0 0,0 0-1,0 0 1,0 0 0,0 0 0,0 0-1,-1 0 1,1 0 0,0 0-1,0 0 1,0 0 0,0 0 0,0 0-1,0 0 1,0 1 0,0-1 0,0 0-1,0 0 1,0 0 0,-2 1-43,1 1 0,0-1 1,1 1-1,-1-1 0,0 1 1,0-1-1,0 1 0,0 2 1,-2 3-36,-5 10 86,0 0-1,2 0 0,0 1 0,-4 20 0,9-35 12,1 1-1,0-1 0,0 0 1,1 1-1,-1-1 0,1 0 1,-1 1-1,1-1 0,0 0 0,0 0 1,1 0-1,-1 0 0,1 0 1,-1 0-1,1 0 0,0 0 0,0 0 1,0-1-1,0 1 0,1-1 1,-1 0-1,1 1 0,0-1 0,5 3 1,-3-3 67,-1 0 0,1 0 0,0-1 0,0 1 0,0-1 0,0-1 0,0 1 1,0-1-1,0 1 0,0-1 0,0-1 0,0 1 0,0-1 0,0 0 0,0 0 0,0 0 0,0-1 0,0 0 1,-1 0-1,1 0 0,-1 0 0,1-1 0,-1 0 0,0 0 0,0 0 0,0 0 0,4-5 0,5-6 39,0-1-1,-1 0 1,13-23-1,24-52-23,-31 55-169,-17 34 59,0 0 0,0-1 0,-1 1 0,1 0 0,0 0 0,0 0 0,0 0 0,0 0 0,0 0 0,1 0 0,0-1 0,-1 2 7,-1 0-1,0 0 0,0 0 0,1 0 0,-1 0 1,0-1-1,1 1 0,-1 0 0,0 0 0,0 0 1,1 0-1,-1 0 0,0 0 0,1 0 0,-1 1 0,0-1 1,1 0-1,-1 0 0,0 0 0,0 0 0,1 0 1,-1 0-1,0 0 0,0 1 0,1-1 0,-1 0 1,0 0-1,0 0 0,1 1 0,-1-1 0,0 0 1,0 0-1,0 1 0,1-1 0,-1 0 0,0 0 1,0 1-1,0-1 0,0 0 0,0 0 0,0 1 1,0-1-1,0 0 0,0 1 0,1-1 0,-1 0 0,0 1 1,0-1-1,-1 1 0,5 21-230,0-6 228,-2-1 0,0 1 1,0 0-1,-2-1 0,0 1 0,-3 22 0,1-26 21,0-1 0,-1 0-1,-8 18 1,10-26 44,-1 0 1,0 0-1,1 0 0,-1 0 0,0-1 1,0 1-1,0 0 0,-1-1 0,1 1 0,-1-1 1,1 0-1,-1 0 0,0 0 0,0 0 1,0 0-1,-3 1 0,4-3-24,0 1 0,0-1 0,0 0 0,0 0 1,0 0-1,0 0 0,0 0 0,0 0 0,0-1 0,0 1 0,0-1 0,0 1 0,0-1 1,0 0-1,0 1 0,1-1 0,-4-2 0,4 2-30,0 1 1,-1-1-1,1 0 1,0 0-1,-1 0 1,1 0-1,0-1 1,0 1-1,0 0 0,0 0 1,0-1-1,0 1 1,0-1-1,0 1 1,1-1-1,-1 1 1,1-1-1,-1 1 0,1-1 1,-1-2-1,1 4-17,0-1-1,0 0 1,1 1 0,-1-1-1,0 1 1,0-1-1,0 0 1,1 1-1,-1-1 1,0 1-1,1-1 1,-1 1-1,1-1 1,-1 1 0,1-1-1,-1 1 1,1 0-1,-1-1 1,1 1-1,-1 0 1,1-1-1,-1 1 1,1 0-1,-1-1 1,1 1 0,0 0-1,-1 0 1,2 0-1,20-4-170,-17 4 148,38-3 182,79 6 0,-22 1-2400,-83-5 983,19 2-2885,-14 3-2592,-18 0 3796</inkml:trace>
</inkml:ink>
</file>

<file path=ppt/ink/ink1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2.26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2 917 6048,'0'-1'181,"-1"0"0,1 1 0,0-1 0,0 0 0,-1 0 0,1 0-1,0 0 1,0 0 0,0 0 0,0 0 0,1 0 0,-1 0 0,0 0 0,0 0 0,0 0 0,1 1 0,-1-1 0,1 0 0,-1 0 0,0 0 0,2-1 0,16-17 2314,-7 8-1409,2-6-402,-1-2-1,0 1 1,-1-2 0,10-26-1,-10 23-304,50-113 936,17-36-192,-16 32-369,-42 92-47,-18 44-639,-1 2-1,0 0 0,-1 0-1,1 0 1,0 0 0,-1 0 0,1 0 0,-1-4 0,-18 38-430,5 2 345,1 2 1,-10 50-1,-3 76 242,22-135-151,0 0 0,2 1 0,1-1 0,1 0 0,2 0 1,6 34-1,-8-59-45,-1 1 1,1-1 0,0 0 0,0 1 0,0-1 0,0 0-1,0 0 1,1 0 0,-1 0 0,1 0 0,-1 0 0,1 0-1,0 0 1,2 2 0,-3-4-8,1 1 1,-1 0-1,1 0 0,-1-1 1,1 1-1,-1-1 0,1 1 1,-1-1-1,1 0 0,0 0 1,-1 0-1,1 0 0,-1 0 0,1 0 1,-1 0-1,1 0 0,0 0 1,-1-1-1,1 1 0,-1-1 1,1 1-1,1-2 0,3-1 7,-1 0 0,0 0 0,0-1 0,0 1 0,0-1-1,-1-1 1,8-7 0,-4 3 5,126-148 288,-54 60-98,-61 75-212,3-3-45,0 0 0,-2-2 0,-1-1-1,22-41 1,-32 48 27,-1-1-1,0 0 1,-2 0-1,6-35 1,-8 29 106,-1-1 1,-1-55 0,-2 82-112,0 0 1,-1 0-1,1 0 1,0 0 0,-1 0-1,0 0 1,1 0-1,-1 0 1,0 0 0,0 0-1,0 0 1,-2-2-1,3 4 6,0 0-1,0-1 0,-1 1 1,1 0-1,0 0 0,-1-1 1,1 1-1,0 0 0,-1 0 1,1 0-1,0 0 1,-1-1-1,1 1 0,-1 0 1,1 0-1,0 0 0,-1 0 1,1 0-1,-1 0 0,1 0 1,0 0-1,-1 0 0,1 0 1,-1 0-1,0 1 14,0 0 0,0-1 0,0 1 0,0-1 0,0 1 0,0 0 0,0 0 0,0 0 0,1-1 0,-1 1 0,0 0 0,-1 2 0,-6 12 52,0 1 1,1-1-1,-9 31 1,1-4-5,-83 254 302,74-189-25,23-104-285,1-3-43,0 0-1,0 1 1,0-1 0,0 0-1,-1 0 1,1 0 0,0 0-1,0 0 1,0 1 0,0-1-1,0 0 1,0 0 0,0 0 0,0 0-1,0 0 1,0 1 0,0-1-1,0 0 1,0 0 0,0 0-1,0 0 1,0 1 0,0-1-1,0 0 1,0 0 0,0 0-1,0 0 1,0 1 0,0-1 0,0 0-1,0 0 1,0 0 0,1 0-1,-1 0 1,0 1 0,0-1-1,0 0 1,0 0 0,0 0-1,0 0 1,0 0 0,1 0-1,-1 0 1,0 0 0,0 0 0,0 1-1,0-1 1,0 0 0,1 0-1,-1 0 1,0 0 0,0 0-1,0 0 1,0 0 0,1 0-1,-1 0 1,0 0 0,0 0-1,0 0 1,0 0 0,1 0 0,-1 0-1,0 0 1,0 0 0,0-1-1,15-10-30,17-23-88,-23 25 107,-8 8 9,1 0 1,-1 0 0,0 0 0,0 0 0,0 0 0,0 0 0,1-1-1,-2 1 1,1 0 0,0-1 0,0 1 0,0-1 0,-1 1 0,1-1-1,0 1 1,-1-1 0,0 1 0,1-4 0,-2 10-17,0-1 0,-1 0 0,0 0-1,0 0 1,-3 5 0,-8 19 10,-2 11 64,-23 46-1,29-71 133,9-18-139,13-25 31,5-8-33,33-47 1,-41 71-67,0 0-1,1 0 0,0 1 0,1 0 0,0 1 0,19-14 1,-24 21-37,0 1 1,1 0-1,0 0 1,-1 0-1,13-2 1,-19 5 48,0 0 0,0 0 1,1 0-1,-1 0 0,0 0 1,0 0-1,0 0 0,0 0 0,0 1 1,0-1-1,0 0 0,0 1 0,0-1 1,0 1-1,0-1 0,0 1 0,0 0 1,0-1-1,0 1 0,0 0 0,0 0 1,0-1-1,-1 1 0,1 0 1,0 0-1,-1 0 0,1 0 0,-1 0 1,1 0-1,-1 0 0,1 0 0,0 2 1,1 3 4,-1 1 0,1-1 1,-1 0-1,0 8 0,-1-13 4,4 93 78,-4-63 26,1 0 0,7 43 1,-8-72-106,1 0 0,-1 0 0,1 0 0,-1 0 0,1 0 1,0 0-1,-1 0 0,1 0 0,0-1 0,0 1 0,0 0 1,1-1-1,-1 1 0,0-1 0,1 1 0,-1-1 0,2 2 1,-2-3-3,0 0 0,-1 1 1,1-1-1,0 0 0,-1 0 1,1 1-1,0-1 0,0 0 1,-1 0-1,1 0 0,0 0 1,0 0-1,-1 0 0,1 0 1,0-1-1,-1 1 0,1 0 0,1 0 1,-1-1-7,1 0 0,0 0 0,-1 0 0,1 0 0,-1 0 0,1-1 0,-1 1 0,1 0 0,1-3 1,44-57 347,19-20-427,-45 60-16,42-32 0,-6 7 222,-49 39-71,0-1 0,-1 0 0,9-11 0,-16 18-10,-3 1-42,-8 6-78,-13 11-62,15-8 156,0 1 0,1 0 0,0 0 0,1 1-1,0-1 1,-8 19 0,11-21-19,1 0 1,0 0-1,0 0 0,1 0 0,0 1 0,0-1 0,1 1 1,0-1-1,1 1 0,1 13 0,-1-20 9,0-1 0,0 0 1,0 1-1,0-1 0,0 0 0,1 0 0,-1 1 0,0-1 0,1 0 0,-1 0 0,1 0 1,0 1-1,-1-1 0,1 0 0,0 0 0,0 0 0,-1 0 0,1 0 0,0 0 0,0 0 1,0-1-1,0 1 0,0 0 0,1 0 0,-1-1 0,2 2 0,-1-2 15,-1 0-1,1 0 1,0 0-1,-1 0 1,1-1 0,0 1-1,-1 0 1,1-1-1,0 1 1,-1-1-1,1 0 1,-1 1-1,1-1 1,-1 0-1,1 0 1,-1 0 0,1 0-1,-1 0 1,2-2-1,13-14 44,0 0 0,15-22 0,-8 9-106,-1-1 30,-17 23 4,1 0 0,0 0 0,0 0 1,0 1-1,14-12 0,-19 19 1,0-1 0,0 0 0,-1 1 0,1-1 0,0 1 0,0-1 1,0 1-1,0-1 0,0 1 0,0 0 0,0 0 0,0-1 0,0 1 0,0 0 0,0 0 1,0 0-1,0 0 0,0 0 0,0 0 0,0 0 0,0 0 0,0 0 0,0 1 0,0-1 1,0 0-1,0 1 0,0-1 0,-1 1 0,1-1 0,0 1 0,0-1 0,0 1 0,0 0 0,-1-1 1,1 1-1,0 0 0,-1-1 0,1 1 0,0 0 0,0 1 0,8 12-63,0-1 0,8 19-1,-9-15 209,12 17-1,-5-13-80,-8-9-76,16 19-1,-21-29 41,1 1 0,0 0 0,-1-1-1,1 0 1,0 1 0,0-1-1,1 0 1,-1-1 0,0 1-1,1 0 1,4 1 0,-6-3-14,0 0-1,1 0 1,-1 0 0,0 0 0,0-1 0,0 1 0,1 0-1,-1-1 1,0 0 0,0 1 0,0-1 0,0 0-1,0 0 1,0 0 0,0 0 0,-1-1 0,1 1-1,0 0 1,-1-1 0,1 1 0,0-1 0,-1 0-1,3-3 1,2-4-13,1 0 0,-1 0 0,6-14 0,7-21 179,21-78 0,-32 95-178,9-36 8,11-96-1,-23 134-97,0-4-140,-6 47 151,-6 28 1,1-4 186,0 49 26,3-1 1,16 151 0,-10-210-413,4 38-405,-5-61-712,0 1 0,0-1 0,4 9 0,-1-49-11399,-9-5 8623</inkml:trace>
</inkml:ink>
</file>

<file path=ppt/ink/ink1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2.6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12 9888,'-8'-11'3648,"8"15"-2816,13 0-256,0-4 320,5 0-608,4 0 735,6 0-575,-1 0-160,4 3-160,1-3-384,3 0 128,-4 5-1855,-7 3 1087,-11-1-3424,-8 1 2432,-5 17-3040</inkml:trace>
</inkml:ink>
</file>

<file path=ppt/ink/ink1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2.99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77 7808,'-9'-15'3520,"41"2"-3040,-14 6 1280,-1 2-1056,33-6-224,0 3-288,26-1-256,9 6 32,19-2-3360,-11 5 1856,-6 8-4096</inkml:trace>
</inkml:ink>
</file>

<file path=ppt/ink/ink1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6.11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15 560 3552,'-1'1'285,"0"0"0,-1 0-1,1 1 1,0-1 0,0 1 0,0-1 0,0 1-1,0-1 1,0 1 0,0 0 0,0-1 0,1 1 0,-2 3-1,2-5-106,0 1 0,0-1-1,0 1 1,0 0 0,0-1-1,0 1 1,1-1-1,-1 1 1,0 0 0,0-1-1,0 1 1,1-1 0,-1 1-1,0-1 1,0 1 0,1-1-1,-1 1 1,1 0 0,0 0 31,0 0 1,0-1 0,0 1 0,0 0 0,1-1 0,-1 1-1,0 0 1,0-1 0,1 0 0,-1 1 0,0-1-1,2 0 1,-1 0 15,0 0 0,0 0 0,0 0-1,0 0 1,0-1 0,0 1 0,0-1 0,0 1-1,-1-1 1,1 0 0,0 0 0,0 0-1,0 0 1,-1 0 0,1 0 0,-1-1 0,1 1-1,-1 0 1,1-1 0,-1 1 0,0-1-1,0 0 1,2-2 0,3-5 88,-1 0-1,0 0 1,5-12-1,75-189 1192,-63 159-1072,-30 76-395,0 0 1,3 0-1,-7 49 0,9-49-42,-55 294 272,48-269-121,-12 47 327,20-83-337,2-12-55,-1 0 0,1 0-1,0 0 1,-1 0 0,1 0 0,-1 0-1,1 0 1,-1-1 0,-2 5 0,3-18 564,4-3-408,8-21 1,3-10-148,8-63-185,5-16-2,29-49 196,-43 143-62,1 1-1,1 0 1,28-39 0,-42 66-21,3-4 19,0 0 1,0 0-1,1 1 1,0-1-1,10-7 1,-14 13-35,-1 0 0,1 0 0,-1 0 0,1 1 0,-1-1 0,1 0 0,-1 1 1,1-1-1,0 1 0,-1-1 0,1 1 0,0 0 0,-1 0 0,1 0 0,0 0 0,0 0 0,-1 0 1,1 0-1,0 1 0,-1-1 0,1 0 0,0 1 0,-1 0 0,1-1 0,-1 1 0,1 0 0,-1 0 1,1 0-1,-1 0 0,0 0 0,1 0 0,-1 0 0,2 3 0,2 1-10,-1 0 0,0 1 1,-1-1-1,1 1 0,-1 0 0,0 0 0,-1 1 0,1-1 0,-1 0 1,2 13-1,1 8 84,1 35 0,-4-41-16,0 2 11,0 1 1,-2-1-1,-1 0 0,-4 31 0,4-47-38,-1 0-1,0-1 1,0 1-1,-1-1 1,1 0-1,-1 0 1,-1 0-1,-5 9 0,6-12-6,0 1 0,0-1 0,0 0 0,-1 0 0,1 0 0,-1-1 0,0 1 0,0-1 0,0 0 0,0 0 0,0 0-1,0 0 1,-1-1 0,-4 1 0,-1 0-1,-1 0-1,0-1 1,0 0-1,0-1 1,0-1 0,1 0-1,-1 0 1,0-1-1,1 0 1,-1-1-1,-18-7 1,24 8-54,1-1 1,0 0-1,0 1 0,0-2 1,0 1-1,1 0 0,-1-1 1,-4-5-1,8 8 22,0 0-1,0 1 0,0-1 0,0 0 1,0 0-1,0 1 0,0-1 1,0 0-1,0 0 0,0 0 1,0 1-1,0-1 0,0 0 1,1 1-1,-1-1 0,0 0 1,1 0-1,-1 1 0,0-1 1,1 0-1,-1 1 0,1-1 1,-1 1-1,1-1 0,-1 1 1,1-1-1,0 1 0,-1-1 0,1 1 1,0-1-1,-1 1 0,2-1 1,23-12-70,-24 13 74,206-70-241,-8 4 352,-160 49 6,-2-2 0,0-2 1,62-46-1,-92 63-93,9-5 39,-16 9-56,1 0-1,-1-1 0,0 1 0,0 0 0,1 0 0,-1 0 1,0 0-1,0-1 0,1 1 0,-1 0 0,0 0 0,0 0 1,0-1-1,1 1 0,-1 0 0,0 0 0,0-1 0,0 1 1,0 0-1,0-1 0,0 1 0,0 0 0,1 0 0,-1-1 1,0 1-1,0 0 0,0-1 0,0 1 0,0 0 0,0 0 1,0-1-1,0 1 0,-1 0 0,1-1 0,0 1 0,0 0 1,0 0-1,0-1 0,0 1 0,0 0 0,-1-1 1,1 1-2,-1 0 0,1 0 0,0 0 0,-1 0 0,1 0 0,-1-1 0,1 1 0,0 0 0,-1 0 0,1 0 0,-1 1 0,1-1 0,-1 0 0,1 0 0,0 0 0,-1 0 0,1 0 0,-1 0 0,1 1 0,0-1 1,-1 0-1,1 0 0,0 0 0,-1 1 0,1-1 0,-1 1 0,-9 8-3,2 2 31,0 0 0,1 0-1,0 1 1,1 0 0,1 0-1,0 1 1,-4 14 0,-4 7 24,-36 102-82,41-112 31,-11 47 153,18-69-153,1-1-1,0 0 1,-1 0 0,1 0-1,0 0 1,0 0 0,0 0-1,0 1 1,0-1 0,0 0-1,0 0 1,0 0 0,0 1-1,0-1 1,1 0 0,-1 0-1,0 0 1,1 0 0,-1 0-1,1 0 1,-1 0 0,1 0-1,0 0 1,0 1 0,0-1 7,0-1 1,0 0-1,0 1 1,-1-1 0,1 0-1,0 1 1,0-1 0,0 0-1,0 0 1,0 0 0,0 0-1,0 0 1,0 0-1,0 0 1,0 0 0,0 0-1,0-1 1,0 1 0,-1 0-1,1 0 1,0-1-1,0 1 1,0-1 0,0 1-1,-1-1 1,1 1 0,0-1-1,0 1 1,0-2-1,4-2 10,-1 0 0,0 0 0,0 0 0,0-1 0,-1 1 0,0-1 0,1 0-1,-2 0 1,4-6 0,2-9 15,6-23-1,-7 21-33,37-140 70,-42 151-316,-3 22 33,1 3 219,0 19 117,5 40 0,-4-64-102,1 0 1,-1 0-1,2 0 0,-1-1 0,1 1 0,1-1 1,-1 0-1,1 1 0,9 11 0,-11-18-19,0 1-1,0-1 1,0 0 0,1 0-1,-1-1 1,1 1 0,-1 0-1,1-1 1,0 1-1,0-1 1,-1 0 0,1 0-1,0 0 1,0 0 0,0-1-1,0 1 1,0-1-1,0 0 1,0 0 0,0 0-1,0 0 1,0 0 0,0-1-1,0 1 1,0-1 0,4-1-1,5-2 5,-1 0 0,1-1 0,-1 0 0,0-1 0,12-7 0,-3-2 19,1 0-1,-2-1 1,0 0-1,22-28 1,-8 4 52,32-49 0,-64 87-71,16-27-78,-17 28 70,1 0-1,-1 1 0,1-1 1,-1 0-1,0 1 1,0-1-1,1 0 0,-1 0 1,0 0-1,0 1 1,0-1-1,0 0 0,0 0 1,0 0-1,0 0 1,0 1-1,0-1 0,0 0 1,0 0-1,0 0 1,-1 1-1,1-1 0,0 0 1,-1 0-1,1 1 1,0-1-1,-1 0 1,1 1-1,-1-1 0,1 0 1,-2 0-1,2 0 2,-1 1 1,1 0-1,0 0 0,-1-1 0,1 1 0,0 0 1,-1 0-1,1 0 0,0-1 0,-1 1 0,1 0 0,0 0 1,-1 0-1,1 0 0,0 0 0,-1 0 0,1 0 1,-1 0-1,1 0 0,0 0 0,-1 0 0,1 0 1,-1 0-1,1 0 0,0 0 0,-1 0 0,1 0 1,0 0-1,-1 1 0,1-1 0,-1 0 0,1 0 1,0 0-1,0 1 0,-1-1 0,1 0 0,0 0 1,-1 1-1,1-1 0,0 0 0,0 1 0,-1-1 1,1 0-1,0 1 0,0-1 0,0 0 0,0 1 1,0-1-1,-1 0 0,1 1 0,0-1 0,0 1 0,0-1 1,0 0-1,0 1 0,0-1 0,0 1 0,0-1 1,0 0-1,0 1 0,1-1 0,-1 1 0,0 2-13,0 0 0,1 0 0,-1 1 0,1-1 0,0 0 0,2 5 0,46 100-120,-40-87 97,9 27 0,-1-2 10,-1 4 85,0 0-9,-8-31-129,-7-18 170,0-1-31,1 0-60,0 0 0,0-1 0,0 1 0,0-1 0,0 1 0,0-1 0,-1 0 0,1 1 0,0-1 0,-1 0 0,1 0 0,0-1 0,-1 1 0,1 0-1,-1 0 1,0-1 0,1 1 0,-1-1 0,0 1 0,0-1 0,0 0 0,1-2 0,3-6 28,0 0 0,6-20 0,-7 17-31,10-28 41,26-67-191,-35 98 25,-5 18 18,-1 6 111,0 22 40,3 50-53,1-71 37,1 0 0,0 0 0,12 27 0,-15-41-25,0 1 1,-1-1 0,1 0-1,0 0 1,0 1-1,0-1 1,1 0 0,-1 0-1,0 0 1,0 0-1,0-1 1,1 1 0,-1 0-1,0 0 1,1-1-1,-1 1 1,1-1 0,-1 1-1,1-1 1,-1 0-1,1 0 1,-1 1 0,1-1-1,-1 0 1,1 0 0,-1-1-1,1 1 1,1 0-1,5-1 24,-1-1-1,0 1 1,0-1 0,11-5-1,5-3-26,0-1 1,-1 0-1,0-2 0,-1-1 0,-1 0 0,28-26 0,-19 11 78,-2 0-1,44-63 0,30-79-229,-94 157 144,-1 0-1,-1 0 0,0 0 0,0-1 0,3-26 0,-4 7-89,-2-49-1,-2 78 76,1 4 9,-1 0-1,0 0 0,0 0 0,0 0 0,0 0 1,0 0-1,0 1 0,0-1 0,0 0 0,0 0 1,-1 0-1,1 0 0,0 1 0,-1-1 0,1 0 1,0 0-1,-1 0 0,1 1 0,-1-1 0,0-1 1,-4 23-254,-22 87 197,21-75 78,1 0 0,2 1 0,1 43 0,0-27 6,1 100 2,2-118 48,2 0-1,12 52 1,-12-70-186,-2-9 147,-1-1 0,1 0 1,1 0-1,-1 0 0,3 5 1,-3-8 133,0-1-139,0 0 0,0 0 1,1 0-1,-1-1 0,0 1 0,0 0 0,0-1 0,0 1 0,0-1 1,0 1-1,0-1 0,0 0 0,0 1 0,0-1 0,0 0 0,-1 0 0,2-1 1,12-18-12,-10 13 18,4-7-2,-1 0 0,-1-1 0,7-20 1,-6 14-38,10-18 1,-17 39 15,0 0 0,0 0 1,0 0-1,0 0 0,0 0 1,0 0-1,0 0 0,0 1 1,0-1-1,0 0 0,0 0 0,0 0 1,0 0-1,0 0 0,0 0 1,0 0-1,1 0 0,-1 0 1,0 0-1,0 0 0,0 0 0,0 0 1,0 0-1,0 0 0,0 1 1,0-1-1,0 0 0,1 0 1,-1 0-1,0 0 0,0 0 1,0 0-1,0 0 0,0 0 0,0 0 1,0 0-1,0 0 0,0 0 1,1-1-1,-1 1 0,0 0 1,0 0-1,0 0 0,0 0 0,0 0 1,0 0-1,0 0 0,0 0 1,0 0-1,0 0 0,0 0 1,1 0-1,-1 0 0,0 0 0,0 0 1,0-1-1,0 1 0,0 0 1,0 0-1,0 0 0,0 0 1,0 0-1,0 0 0,3 15-56,-2 22-12,-1 9 192,9 61-1,-8-98-41,1 5 69,-2-14-146,0 1 0,1-1 1,-1 0-1,0 0 0,0 1 1,1-1-1,-1 0 0,0 0 0,0 1 1,1-1-1,-1 0 0,0 0 1,1 0-1,-1 0 0,0 1 1,1-1-1,-1 0 0,1 0 0,-1 0 1,0 0-1,1 0 0,-1 0 1,0 0-1,1 0 0,-1 0 1,0 0-1,1 0 0,-1 0 0,0 0 1,1 0-1,-1-1 0,0 1 1,1 0-1,-1 0 0,0 0 1,1-1-1,4-1 40,0-1-1,-1 0 1,1 0 0,-1 0 0,0 0-1,0-1 1,5-5 0,9-8-10,15-13-28,-22 18-85,1 1 0,1 1 0,20-14 0,-33 24 80,1-1-1,-1 1 0,0 0 0,1-1 0,-1 1 0,1 0 1,-1-1-1,1 1 0,-1 0 0,1 0 0,-1 0 0,1-1 1,-1 1-1,1 0 0,0 0 0,-1 0 0,1 0 0,-1 0 1,1 0-1,-1 0 0,1 0 0,-1 0 0,1 0 0,0 0 0,-1 1 1,1-1-1,-1 0 0,1 0 0,-1 0 0,1 1 0,0 0 1,-1 0-4,1 0 0,-1 0 0,0 0 0,1 0 0,-1 0 0,0 0 0,0 0 0,0 0 0,0 0 0,0 0 0,0 0 0,0 1 0,0-1 0,-1 1 0,-1 7-27,0 0 0,-1-1 0,-4 9-1,-3 2 42,-23 31-1,15-23 108,-12 16-97,-2-2 1,-36 38-1,67-79-22,-19 19 251,8-13-95,12-6-155,0 0-1,-1 0 1,1 0 0,0 0-1,-1 0 1,1 0 0,0 0 0,0 0-1,-1 0 1,1 0 0,0 0-1,-1 0 1,1 0 0,0-1 0,0 1-1,-1 0 1,1 0 0,0 0-1,-1 0 1,1-1 0,0 1 0,0 0-1,0 0 1,-1 0 0,1-1-1,0 1 1,0 0 0,0 0 0,-1-1-1,1 1 1,0-1 0,0 0-5,0 0 0,0 0 0,0 0 0,0 0 0,0 0 0,0 0 0,0 0 0,0 1 0,0-1 0,1 0 0,-1 0 0,0 0 1,1 0-1,-1 0 0,1 0 0,-1 0 0,1 1 0,0-2 0,14-17 58,-12 16-55,5-5-50,0 0-1,1 0 0,0 1 1,1 1-1,-1-1 1,1 1-1,0 1 1,13-5-1,89-28-2477,-97 34 1832,4-2-16,83-20-8017,-90 22 6096</inkml:trace>
</inkml:ink>
</file>

<file path=ppt/ink/ink1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6.48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69 10560,'-14'-17'3904,"28"14"-3040,17-5-224,-9 4 1119,14-4-1087,14 3 928,3 2-928,6-1 64,-5-1-416,0 2-352,5-2 0,-5 5-64,0-3 32,-9 3-1344,-5 0 768,-3 0-3263,-11 3 2175,-7 2-3808</inkml:trace>
</inkml:ink>
</file>

<file path=ppt/ink/ink1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6.84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37 9 10144,'-36'-8'3744,"36"11"-2304,10 2-1856,-2-5-1024,5 0 960,10 4-3232,17 4 2080,10 4-2752</inkml:trace>
</inkml:ink>
</file>

<file path=ppt/ink/ink1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7.88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23 473 4576,'-18'-12'1450,"14"18"3647,8-8-3276,58-36 3458,81-53-1946,-108 66-3160,61-57 1,29-48 434,-100 102-232,25-39-1,-48 65-326,-2 0-58,-3 4-33,-7 8-24,3 2 41,1 1 1,-1 0-1,2 0 0,-6 21 1,-10 57 83,17-71-19,1 0-1,1 1 1,1-1-1,1 1 1,3 35-1,-1-46 26,0-1-1,0 1 0,0 0 0,2-1 0,-1 0 1,1 0-1,0 0 0,1 0 0,0-1 0,0 0 0,1 0 1,0 0-1,14 13 0,-18-18-32,1-1 0,-1 0 0,1-1 1,0 1-1,-1 0 0,1-1 0,0 1 0,0-1 1,0 0-1,0 0 0,0 0 0,1-1 0,-1 1 1,0-1-1,0 0 0,0 1 0,1-1 0,-1-1 1,0 1-1,0 0 0,0-1 0,1 0 0,-1 1 0,0-1 1,0-1-1,0 1 0,0 0 0,5-4 0,-2 1 15,0 0-1,-1 0 0,1-1 1,-1 1-1,0-1 1,0-1-1,-1 1 0,1-1 1,-1 0-1,0 0 0,-1 0 1,4-8-1,44-131 210,-31 81-229,20-65-390,-36 116 238,-3 6-41,0 18 196,-4 43-27,-2 0 1,-23 98-1,21-124 136,0 0 0,-2-1-1,-14 30 1,13-44-345,10-13 223,0 0 0,0 1 0,0-1 0,-1 1 0,1-1 0,0 1 1,-1-1-1,1 0 0,0 1 0,-1-1 0,1 0 0,0 1 0,-1-1 0,1 0 0,-1 0 1,1 1-1,0-1 0,-1 0 0,1 0 0,-1 0 0,1 0 0,-1 0 0,1 0 1,-1 1-1,1-1 0,-1 0 0,1-1-16,-1 0 0,1 1 0,1-1 0,-1 1 0,0-1 0,0 0 0,0 1 0,0-1 0,0 1 0,0-1 0,1 0 0,-1 1 0,0-1 0,1 1 0,-1-1 0,0 1 0,1-1 0,-1 1 0,0-1 0,2 0 0,10-10-43,-3 7-20,0 1 1,1 0 0,-1 1 0,0 0-1,1 0 1,16 0 0,-8 0 31,146-10-242,-85 8-2719,-1-1-4748,-77 5 7463,0 0 1,0 0-1,0 0 1,0 0 0,0 0-1,0 0 1,-1 0 0,1-1-1,0 1 1,0 0 0,0-1-1,0 1 1,-1 0-1,1-1 1,0 1 0,0-2-1,-1 2 98,0-1 0,0 0-1,-1 1 1,1-1 0,0 1-1,-1-1 1,1 0-1,-1 1 1,1-1 0,-1 1-1,1-1 1,-1 1 0,1-1-1,-1 1 1,1 0-1,-1-1 1,0 1 0,1-1-1,-1 1 1,0 0 0,1 0-1,-2-1 1,-26-14-3214</inkml:trace>
</inkml:ink>
</file>

<file path=ppt/ink/ink1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8.20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42 37 8064,'-42'-13'2976,"42"10"-2304,5-6-192,0 6-544,4-2-64,9 2-736,3 3 480,8 0-4096,6 0 2432,6 8-512</inkml:trace>
</inkml:ink>
</file>

<file path=ppt/ink/ink1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2:58.9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13 408 5056,'0'0'73,"0"-1"0,0 1 0,-1 0 0,1 0 1,0 0-1,-1 0 0,1 0 0,0 0 0,-1 0 0,1-1 0,0 1 1,-1 0-1,1 0 0,-1 0 0,1 1 0,0-1 0,-1 0 0,1 0 1,0 0-1,-1 0 0,1 0 0,0 0 0,-1 0 0,1 0 0,0 1 1,0-1-1,-1 0 0,1 0 0,-1 1 0,2-1-64,-1 0-1,0 0 1,0-1-1,0 1 0,0 0 1,0 0-1,0 0 1,0 0-1,0 0 1,0 0-1,0 0 1,0 0-1,0-1 0,0 1 1,0 0-1,0 0 1,0 0-1,0 0 1,0 0-1,0 0 0,0 0 1,0 0-1,-1 0 1,1-1-1,0 1 1,0 0-1,0 0 1,0 0-1,0 0 0,0 0 1,0 0-1,0 0 1,0 0-1,0 0 1,0 0-1,0 0 1,-1 0-1,1 0 0,0 0 1,0-1-1,0 1 1,0 0-1,0 0 1,0 0-1,0 0 0,0 0 1,0 0-1,-1 0 1,1 0-1,0 0 1,0 0-1,0 0 1,0 0-1,0 0 0,0 1 1,0-1-1,0 0 1,-1 0-1,1 0 1,0 0-1,0-2 765,18-9 4358,-13 8-4656,0 0 1,0-1-1,0 1 1,0-1 0,-1 0-1,1 0 1,4-6-1,25-35 1511,-33 44-1968,15-24 902,20-44 0,-4 8-472,-7 14 157,-11 19-52,28-40 1,-42 67-545,1 0 1,-1 0 0,1 0 0,0 0 0,-1 1-1,1-1 1,0 0 0,-1 1 0,1-1 0,0 0-1,0 1 1,0-1 0,0 1 0,0-1 0,0 1-1,0-1 1,-1 1 0,1 0 0,0 0 0,0-1-1,1 1 1,-1 0 0,0 0 0,0 0 0,0 0-1,0 0 1,0 0 0,0 0 0,0 0 0,0 1-1,0-1 1,0 0 0,0 1 0,0-1-1,-1 1 1,1-1 0,0 1 0,0-1 0,0 1-1,1 0 1,1 2 28,0 0 0,0 0 0,-1 0-1,1 0 1,-1 0 0,1 1-1,-1-1 1,3 8 0,10 29 112,-2 0 0,12 60 0,-20-78-93,-2-10-22,-1 0 0,-1 0 0,0 0 0,0 0 0,-1 1 0,0-1 0,-2 0 0,-3 18 0,4-22 25,-1-1 0,-1 0 0,0 0 0,0 0 0,0 0 0,-1 0 0,0-1 0,0 0 0,0 1 0,-1-2 0,0 1 0,0 0 0,-1-1 1,-11 8-1,11-8-21,0-1 1,-1-1-1,0 1 0,0-1 1,0 0-1,0-1 1,-1 1-1,-11 1 1,14-3-46,0-1-1,0 0 1,0 1 0,0-2 0,0 1-1,0-1 1,0 1 0,1-1-1,-1-1 1,0 1 0,0-1 0,1 0-1,-1 0 1,-6-4 0,3 1-412,1 0 0,0-1 0,1 0-1,-1 0 1,1-1 0,-8-11 0,10 13-480,1 0 1,0 0-1,0 0 0,1-1 1,0 1-1,-3-9 0,3-14-2205</inkml:trace>
</inkml:ink>
</file>

<file path=ppt/ink/ink1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01.03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312 88 3392,'4'-10'963,"-2"7"-609,-1 1 1,0 0-1,0 0 0,0-1 1,-1 1-1,1 0 0,0-1 1,-1 1-1,1-4 0,1-10 2468,-2 15-2671,0 0 1,1 1-1,-1-1 1,0 0-1,0 0 1,1 0 0,-1 0-1,0-1 1,0 1-1,0 0 1,0 0-1,0 0 1,-1 0 0,1 0-1,0 0 1,0 0-1,-1 0 1,1 1 0,-1-1-1,1 0 1,0 0-1,-1 0 1,0 0-1,1 0 1,-1 0 0,0 1-1,1-1 1,-1 0-1,0 1 1,0-1-1,1 0 1,-1 1 0,0-1-1,0 1 1,0-1-1,0 1 1,-2-1-1,2 0-34,-1 1-1,1 0 0,-1-1 0,0 1 0,1 0 0,-1-1 0,1 1 0,-1 0 0,0 0 0,1 0 0,-1 1 0,1-1 0,-1 0 0,1 1 0,-3 0 0,-24 13 570,15-7-386,-14 8 34,0 2-1,-23 20 0,2-3 118,35-24-253,-1 0 1,-14 15-1,25-22-174,-1 1-1,1 0 0,0 0 0,0 0 1,0 0-1,0 0 0,1 1 0,-1-1 1,1 1-1,1-1 0,-3 9 0,3-12-8,1 1-1,0-1 0,0 0 1,0 0-1,0 1 0,0-1 1,0 0-1,0 0 1,0 1-1,0-1 0,1 0 1,-1 0-1,0 1 0,1-1 1,-1 0-1,1 0 0,0 0 1,-1 0-1,1 0 0,0 0 1,0 0-1,-1 0 0,2 1 1,0 0 8,1-1-1,-1 0 1,0 1 0,0-1 0,1 0 0,-1 0-1,0-1 1,1 1 0,-1 0 0,1-1-1,2 1 1,5-1 63,0 0-1,0 0 1,-1 0-1,20-5 1,-17 3-25,0-2 0,0 1 0,-1-2 1,1 1-1,-1-2 0,0 1 0,16-12 0,-13 6-37,0-1 0,-1 0-1,0-1 1,18-23 0,-17 16-30,-13 21 8,-1-1 0,0 0 1,0 1-1,1-1 0,-1 0 0,0 1 0,0-1 0,1 1 0,-1-1 0,0 0 0,0 1 0,0-1 1,0 1-1,0-1 0,0 1 0,0-1 0,0 1 0,0-1 0,0 0 0,0 1 0,0-1 0,0 1 0,0 0 1,1 16 122,-1-6 39,0 1-1,1-1 0,1 0 1,5 21-1,-6-27-128,1-1 0,-1 1-1,1-1 1,0 0 0,1 0 0,-1 0 0,1 0-1,0 0 1,0 0 0,0-1 0,0 1 0,1-1-1,-1 0 1,6 4 0,-8-7-32,0 1-1,1-1 1,-1 1-1,0-1 1,0 1 0,0-1-1,0 0 1,1 1 0,-1-1-1,0 0 1,0 0-1,0 0 1,1 0 0,-1 0-1,0 0 1,0-1 0,1 1-1,-1 0 1,0 0-1,0-1 1,0 1 0,0-1-1,0 1 1,2-2 0,2-1-401,0 0 1,-1-1 0,9-8 0,2-1-2693,54-36-8089,-39 27 6129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47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32 5472,'-26'-31'2496,"7"34"-2176,14-3-320,10-3-320,9 3 224</inkml:trace>
</inkml:ink>
</file>

<file path=ppt/ink/ink1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03.53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272 219 5824,'-31'-11'2826,"25"8"-1978,-1 0 0,0 1 0,1 0 0,-8-2 0,11 4-669,1 0-1,-1-1 1,1 1 0,-1 1-1,1-1 1,-1 0 0,1 1-1,-1-1 1,1 1 0,0-1-1,-1 1 1,1 0 0,0 0-1,0 0 1,-4 3 0,-1 1 51,0 1 0,1 0 1,-1 1-1,1-1 0,1 1 0,-1 0 0,-6 12 1,6-8-30,0 0 0,1 0 0,0 1 1,-6 22-1,9-24-141,0 0 0,1 0 1,0 1-1,0 10 0,2-15 11,-1 0-1,1 0 0,0 0 0,0 0 0,0-1 1,1 1-1,0 0 0,5 9 0,-7-13-37,1-1 1,0 0-1,0 0 0,0 1 1,0-1-1,0 0 0,0 0 1,0 0-1,0 0 0,0 0 1,1 0-1,-1 0 0,0 0 0,1 0 1,-1-1-1,1 1 0,-1-1 1,1 1-1,-1-1 0,1 1 1,2-1-1,-2 0 32,1 0 0,0 0 1,0-1-1,0 1 0,-1-1 0,1 0 0,0 1 1,-1-1-1,1 0 0,-1-1 0,4-1 0,1-2 11,0 0 0,0 0 0,0-1 0,-1 1 0,0-2 0,0 1 0,5-9 0,71-128-115,-62 104-66,-17 37 100,-1 8 4,-3 10-15,-1 8 26,-2 0 0,0 0 0,-9 26 0,-30 68 290,7-19-48,-54 162 330,82-240-425,-11 21 0,15-35-94,0 0 1,0 0-1,-1 0 0,0-1 0,0 1 1,-8 5-1,13-11-45,-1 0 0,1-1 0,-1 1 0,1 0 0,-1-1 0,0 1 0,1-1 0,-1 0 1,0 1-1,0-1 0,1 1 0,-1-1 0,0 0 0,0 0 0,0 1 0,1-1 0,-1 0 0,0 0 0,0 0 0,0 0 0,0 0 0,1 0 0,-1 0 0,0 0 1,0 0-1,0 0 0,0-1 0,1 1 0,-1 0 0,0 0 0,0-1 0,1 1 0,-1-1 0,0 1 0,1-1 0,-1 1 0,0-1 0,1 1 0,-1-1 1,0 1-1,1-1 0,-1 0 0,1 1 0,-1-1 0,0-1 0,-1-2-20,1 0 0,-1 0 0,0 0 0,1 0 1,0 0-1,0 0 0,-1-9 0,1-2-30,1 1-1,0-1 1,1 0 0,1 1 0,0-1 0,1 1-1,1 0 1,0 0 0,0 0 0,2 0-1,0 1 1,0-1 0,1 2 0,1-1-1,0 1 1,1 0 0,0 1 0,1 0 0,0 0-1,1 1 1,0 0 0,14-9 0,163-83 85,-54 33 134,-87 45-210,14-8-56,-55 30-150,-8 9 177,-11 14 156,9-16-97,2-1-13,0-1 0,0 0 0,1 1 0,-1-1 0,1 1 0,-1 0 0,1-1 0,1 1 0,-1 0 0,0 0 0,1 0 0,0 0 0,0-1 0,0 1 0,0 0 0,1 0 0,-1 0 1,1 0-1,0-1 0,0 1 0,0 0 0,1-1 0,-1 1 0,1-1 0,3 6 0,-3-6 27,0 1 0,0-1 0,1 0 0,-1 0 0,1 0 0,0 0 0,0 0 0,0 0-1,6 4 1,-7-6 2,-1-1 0,1 1 0,0 0-1,0-1 1,0 1 0,0-1-1,0 1 1,0-1 0,0 0 0,0 0-1,0 0 1,0 0 0,-1 0 0,1 0-1,0 0 1,0-1 0,0 1-1,0-1 1,0 0 0,0 1 0,3-3-1,-1 1 7,0 0 0,0 0 0,0-1-1,-1 0 1,1 0 0,-1 0 0,1 0 0,-1 0-1,0-1 1,-1 1 0,1-1 0,0 0 0,2-6-1,-2 3-20,-1 1-1,1-1 1,-2 0-1,1 1 0,-1-1 1,0 0-1,0 0 0,-1-9 1,0 2-8,-1 1 0,0-1 0,-1 0 1,-6-22-1,7 31-3,-1 0 1,0 0-1,0 0 1,0 0-1,-1 0 0,0 0 1,0 1-1,0-1 1,0 1-1,-1 0 1,0 0-1,0 0 0,0 0 1,-6-4-1,6 6-20,0 0 0,0 0 0,0 1 0,0 0 0,0-1 0,0 1 0,-1 1 0,1-1 0,0 1 0,0-1 0,-1 1 0,1 1 0,0-1 0,-1 1 0,1-1 0,0 1 0,0 0 0,0 1 0,0-1 0,0 1 0,-4 2 0,7-4 27,0 0 1,0 1-1,0-1 1,1 1-1,-1-1 1,0 1-1,0-1 1,1 1-1,-1-1 1,0 1-1,1 0 1,-1-1-1,0 1 1,1 0 0,-1 0-1,1-1 1,0 1-1,-1 0 1,1 0-1,0 0 1,-1 0-1,1 0 1,0-1-1,0 1 1,0 0-1,-1 0 1,1 0-1,0 0 1,0 0-1,1 0 1,-1 0 0,0 0-1,0 0 1,0-1-1,1 1 1,-1 0-1,0 0 1,1 0-1,-1 0 1,1-1-1,-1 1 1,1 0-1,-1 0 1,1-1-1,1 2 1,3 4-17,0 0 0,1 0 0,0-1 0,7 6 0,-9-8-8,2 1 29,0 0 0,1-1 0,-1 1 0,1-1 0,0 0 0,0-1 1,0 0-1,0 0 0,1 0 0,-1-1 0,0 0 0,13 0 0,8-2 14,56-7 0,-62 4-6,18-2-11,-19 2 12,38-2 1,-57 6-14,-17 10-53,4-4 73,0 1-1,1 1 1,0 0 0,0 0-1,1 1 1,0 0 0,-13 18-1,19-24-17,1 1 0,0 0 0,0 0 0,0 0-1,1 0 1,-1 0 0,1 0 0,-1 6 0,2-9-6,-1 0 0,1 0 1,0 1-1,0-1 0,0 0 1,0 0-1,0 1 1,0-1-1,0 0 0,0 0 1,0 1-1,1-1 0,-1 0 1,0 0-1,1 1 1,-1-1-1,1 0 0,0 0 1,-1 0-1,1 0 0,0 0 1,-1 0-1,1 0 1,0 0-1,0 0 0,0 0 1,0-1-1,0 1 0,0 0 1,0 0-1,0-1 1,2 1-1,3 1 6,0-1 0,0 1 0,1-1 0,-1-1 0,1 1 1,-1-1-1,1-1 0,-1 1 0,0-1 0,10-2 0,2-2 52,0 0 1,23-10-1,-37 13-41,-1 1-1,1-1 1,0 0 0,-1 0 0,1 0 0,-1-1-1,4-2 1,-6 4-11,0 0-1,-1 0 1,1 0-1,0 0 1,-1 0-1,1 0 1,-1-1-1,1 1 1,-1 0-1,1 0 1,-1 0-1,0 0 1,1-1-1,-1 1 1,0 0-1,0 0 1,0 0-1,0-1 1,0 1-1,0 0 1,-1 0-1,1-1 1,0 1-1,0 0 1,-1 0-1,1 0 1,-1 0-1,0-2 1,-3-3-20,1 0 1,-1 0-1,0 1 1,-1 0 0,1-1-1,-1 1 1,0 1-1,0-1 1,-11-6 0,7 5-18,0 1 0,0 0 0,0 0 0,-1 1 0,-18-6 0,28 10 24,0 0 0,0 0 0,0 0 1,0 1-1,0-1 0,0 0 1,0 0-1,0 0 0,0 0 0,0 0 1,0 0-1,0 0 0,0 0 1,0 0-1,0 0 0,0 0 1,0 0-1,8 3 52,15 4 32,143 9-414,-53-14 507,-65-3-161,56-4 49,-51 2-59,-53 3 37,5-12 251,-5 8-304,0 4 11,0 0-1,0-1 1,0 1-1,-1 0 1,1 0-1,0 0 1,0 0-1,-1 0 1,1-1-1,0 1 1,0 0-1,-1 0 1,1 0-1,0 0 1,0 0-1,-1 0 1,1 0-1,0 0 1,0 0-1,-1 0 1,1 0-1,0 0 1,0 0-1,-1 0 1,1 0-1,0 0 1,0 0-1,-1 0 1,1 1-1,0-1 1,0 0-1,-1 0 1,1 0-1,0 0 1,0 1-1,-10 3-36,-10 16-25,-28 34 0,23-24 73,20-24-13,-1 0 0,1 1 0,0-1 1,1 1-1,0 0 0,0 1 0,0-1 0,1 1 0,-3 9 0,6-16 10,0 1 0,-1-1-1,1 0 1,0 1 0,0-1 0,0 0 0,0 1 0,0-1-1,1 1 1,-1-1 0,0 0 0,0 1 0,1-1 0,-1 0-1,1 0 1,-1 1 0,1-1 0,0 0 0,0 0-1,-1 0 1,1 1 0,0-1 0,0 0 0,0 0 0,0-1-1,0 1 1,0 0 0,2 1 0,-1-1 13,0 0 0,-1 0 0,1-1-1,0 1 1,0 0 0,0-1 0,0 0 0,1 1 0,-1-1 0,0 0 0,0 0 0,0 0-1,0 0 1,0 0 0,0-1 0,0 1 0,3-2 0,2 0-2,-1-1 1,0 0-1,0 0 1,0-1-1,0 0 0,-1 0 1,1 0-1,-1-1 1,0 0-1,0 0 1,-1 0-1,0 0 1,0-1-1,0 1 0,0-1 1,3-9-1,3-7 50,0-1-1,-2 0 1,9-37 0,7-75-76,-17 93 52,3-13-17,-4 24-57,-1-1-1,1-42 1,-7 66-92,-1 11 55,-3 15 39,-2 37 42,3 0 1,6 104 0,-1-139 43,1 0 1,1-1-1,6 21 1,-7-31-49,1 1 1,0-1-1,1 0 1,0 0 0,1-1-1,0 1 1,0-1-1,7 9 1,-7-12-301,0-1 0,1 1-1,-1-1 1,1 0 0,0-1 0,0 1 0,0-1 0,1 0 0,7 2-1,9 2-2749,26 5-1,-34-8 1287</inkml:trace>
</inkml:ink>
</file>

<file path=ppt/ink/ink1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08.0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266 343 3232,'19'-37'4186,"-18"33"-3632,1 0 0,-1 0 0,0 0-1,0 0 1,0 0 0,-1 0 0,0 0-1,0-8 1,0 11-430,0 0 0,0 1-1,0-1 1,0 0 0,0 0 0,-1 0 0,1 0-1,0 0 1,-1 0 0,1 0 0,-1 0-1,1 1 1,-1-1 0,1 0 0,-1 0-1,1 1 1,-2-2 0,1 1-79,0 1 0,0 0 1,0-1-1,0 1 0,0 0 0,0 0 0,0 0 0,1 0 1,-1 0-1,0 0 0,0 0 0,0 0 0,0 0 0,0 0 1,0 1-1,0-1 0,0 0 0,0 0 0,1 1 0,-1-1 1,0 1-1,-1 0 0,-2 2 60,0 0 1,0 0-1,0 1 0,1-1 1,0 1-1,-1 0 0,1 0 1,1 0-1,-4 6 0,-4 4 196,-15 21 29,2 2 0,2 0-1,1 1 1,-19 49-1,38-81-296,-1-1 0,1 1 0,0-1 0,0 1 0,1-1 0,0 1 0,0 0 0,0-1 0,0 1 0,1 0 0,2 6 0,-3-10-7,0 0-1,1 0 1,0 0-1,-1-1 1,1 1-1,0 0 1,0 0-1,0-1 1,0 1-1,0-1 1,0 1-1,1-1 1,-1 0-1,1 1 0,-1-1 1,0 0-1,1 0 1,0 0-1,-1 0 1,1 0-1,0 0 1,-1 0-1,1-1 1,0 1-1,0-1 1,0 1-1,0-1 1,0 0-1,-1 1 1,1-1-1,0 0 1,0 0-1,0-1 1,0 1-1,0 0 1,2-1-1,1-1 13,-1 1 1,0-1-1,0 0 0,1 0 0,-1-1 1,-1 1-1,1-1 0,0 0 0,6-6 1,2-4 129,14-17 1,-15 13-124,0-1-1,-1 0 1,-1 0 0,-1-1-1,-1 0 1,0 0 0,6-35-1,-10 42-34,-2-1-1,1 0 0,-2-20 1,0 24-96,0 9 87,0 0 0,0 0-1,0-1 1,0 1 0,0 0-1,1 0 1,-1-1 0,0 1-1,0 0 1,0 0-1,0 0 1,0-1 0,0 1-1,0 0 1,0 0 0,-1-1-1,1 1 1,0 0 0,0 0-1,0 0 1,0-1 0,0 1-1,0 0 1,0 0-1,0 0 1,-1-1 0,1 1-1,0 0 1,0 0 0,0 0-1,0 0 1,0 0 0,-1-1-1,1 1 1,0 0-1,0 0 1,0 0 0,-1 0-1,1 0 1,-7 7 44,-6 17-68,-55 198 498,-18 11 16,67-175-371,2-7-12,-40 86 0,26-73 57,24-49 36,14-22-202,14-21-18,17-40-55,-11 17 68,-13 26 8,2 0 0,0 1 0,2 0-1,0 2 1,23-22 0,9 2 73,87-54 0,-86 63-88,-1-3 1,54-49-1,-15-11-79,-51 54 168,-28 32 25,18-15 1,-27 25-101,-1 0 0,0 0 1,0 0-1,1 0 0,-1 0 1,0 0-1,0 0 1,1 1-1,-1-1 0,0 0 1,0 0-1,0 0 0,1 0 1,-1 1-1,0-1 1,0 0-1,0 0 0,0 0 1,1 1-1,-1-1 0,0 0 1,0 0-1,0 1 1,0-1-1,0 0 0,0 0 1,0 1-1,0-1 0,0 0 1,0 0-1,0 1 1,0-1-1,0 0 0,0 1 1,0 7-16,-1-1 0,-1 1 1,-1 8-1,-3 12-17,-14 79 96,-4 25 52,24-129-102,0 0 0,0 0 0,0 0 0,0 0 1,1 0-1,-1 0 0,1 0 0,0 0 1,-1 0-1,3 4 0,-2-6-4,-1 0 0,1 0-1,-1 0 1,1 0 0,0-1 0,-1 1-1,1 0 1,0 0 0,0 0 0,0-1 0,0 1-1,0 0 1,-1-1 0,1 1 0,0 0-1,1-1 1,-1 1 0,0-1 0,0 0 0,0 1-1,0-1 1,0 0 0,0 0 0,0 0-1,1 0 1,-1 0 0,0 0 0,0 0-1,1 0 1,2-1 22,-1 0-1,1 0 0,-1 0 0,1 0 1,-1-1-1,0 1 0,0-1 0,0 0 1,0 0-1,0 0 0,4-4 0,2-3 26,15-19-1,-10 11-121,82-119-115,-35 45 363,-59 88-196,1 0 0,-1 0 1,1 0-1,0 1 0,3-4 0,-6 6 13,1 0 0,-1-1-1,0 1 1,1 0 0,-1 0 0,1-1 0,-1 1-1,0 0 1,1 0 0,-1 0 0,0 0-1,1-1 1,-1 1 0,1 0 0,-1 0 0,1 0-1,-1 0 1,0 0 0,1 0 0,-1 0-1,1 0 1,-1 0 0,0 0 0,1 0-1,-1 1 1,1-1 0,-1 0 0,0 0 0,1 0-1,-1 0 1,1 1 0,-1-1 0,0 0-1,1 0 1,-1 1 0,0-1 0,1 0 0,-1 1-1,0-1 1,0 0 0,1 1 0,-1-1-1,0 0 1,0 1 0,0-1 0,0 1-1,1-1 1,-1 0 0,0 1 0,0-1 0,0 1-1,0-1 1,0 0 0,0 1 0,0-1-1,0 2 1,2 13-7,-1 0-1,-2 30 0,0-14 54,1-27-54,0 20 166,3 27 0,-2-43-154,1 0 0,-1-1 0,2 1 1,-1 0-1,1-1 0,0 0 0,5 9 0,-6-14 7,0 0 0,0 0 0,-1 0 0,1 0 0,1 0 0,-1 0 0,0-1-1,0 1 1,1-1 0,-1 0 0,0 1 0,1-1 0,0 0 0,-1-1 0,1 1 0,-1 0 0,1-1 0,0 1 0,0-1 0,4 0 0,4 0 52,-1 0 0,1-1 0,-1-1 0,11-2 0,-2 0-69,0-2 1,-1 0-1,0-2 1,-1 0-1,1 0 1,-2-2-1,1 0 1,15-13-1,-6 1-7,-1 0-1,-1-1 0,37-49 1,56-64 71,-109 129-38,-12 12-34,0 1-1,0 0 1,1 0 0,-1 0-1,1 1 1,1-1 0,-4 9-1,-8 20 57,-51 82 23,23-44-63,37-65-12,2 0 1,-1 0-1,1 0 0,0 1 0,-2 8 0,5-15 7,0 1 0,-1-1 0,1 0 0,0 0 0,0 1 1,0-1-1,1 0 0,-1 0 0,0 0 0,1 0 0,1 4 0,-2-5 12,1 0-1,0 0 1,-1 0-1,1 0 1,0 0-1,0 0 1,0 0-1,0 0 1,0 0-1,0-1 1,0 1-1,0 0 1,0-1-1,0 1 1,0 0-1,0-1 1,1 0-1,-1 1 1,0-1 0,0 0-1,2 1 1,1-1-9,-1 0 1,0 0-1,0 0 1,1-1-1,-1 1 1,0-1-1,0 0 1,1 0 0,-1 0-1,0 0 1,0-1-1,0 1 1,0-1-1,-1 0 1,1 1-1,0-1 1,2-3-1,1 0 19,-1 0-1,0 0 0,-1 0 0,1-1 0,-1 1 1,0-1-1,4-8 0,-2 2 6,-1-1 1,0-1-1,-1 1 0,-1-1 1,0 0-1,0 0 0,0-27 1,1 10-46,-3 17-98,-6 32 5,2 1 84,1 0-1,0 0 1,2 24 0,0-33 23,0-3 47,0 1 0,1 0 0,0 0-1,0 0 1,1-1 0,0 1 0,0 0-1,1-1 1,0 0 0,0 0 0,1 0-1,0 0 1,9 12 0,-12-18-14,1 0 0,0 0 0,-1 0 0,1 0 0,0 0 0,0 0 0,0 0 0,0-1-1,0 1 1,0-1 0,0 1 0,0-1 0,0 0 0,0 0 0,0 0 0,0 0 0,1 0 0,-1 0 0,0-1 0,0 1 0,0-1 0,3 0 0,7-3-36,0-1 1,15-7-1,-22 10 18,47-24 55,-2-2 0,85-61 0,-55 34-171,-79 54 111,0 0 0,0 0 0,0 1 1,0-1-1,1 1 0,-1-1 0,0 0 0,0 1 1,0 0-1,1-1 0,-1 1 0,0 0 0,0 0 1,1-1-1,-1 1 0,0 0 0,1 0 0,-1 1 0,0-1 1,0 0-1,1 0 0,-1 1 0,0-1 0,2 1 1,-1 1-3,0-1 0,-1 1 0,1-1 0,-1 1 0,1 0 0,-1 0 0,0 0 0,0-1 0,0 1 0,0 0 0,0 0 0,0 1 0,0 1 0,0 1-10,0 0-1,0 0 0,-1 0 1,1 0-1,-1 0 1,0 0-1,-1-1 0,1 1 1,-1 0-1,-1 6 1,-4 8 37,-8 22 0,13-37-14,-8 16 118,-18 34 1,26-52-54,16-15 218,-4 1-320,1-1 1,11-18-1,1-1-137,7-9-29,-22 27 221,0 1 1,1 1-1,1-1 0,23-20 1,-32 32-38,0 0-1,-1-1 1,1 1 0,0 0 0,0 0-1,0 0 1,0 0 0,4 0 0,-5 1 0,-1 0 0,1 0 0,0 0 0,-1 0 0,1 0 0,-1 0 0,1 0 0,-1 0 0,1 0 0,-1 1 0,1-1 0,-1 0 0,1 0 0,-1 1 0,1-1 1,-1 0-1,1 1 0,-1-1 0,0 1 0,1-1 0,-1 0 0,0 1 0,1-1 0,-1 1 0,0-1 0,1 1 0,-1-1 0,0 1 0,0-1 0,0 1 0,1-1 0,-1 1 1,0-1-1,0 1 0,0 0 0,0-1 0,0 1 0,0 0 0,2 12 23,-1 1-1,-1-1 1,-1 25 0,-4 34 34,3-14-81,3-35 99,-1-23-70,0 1 1,0 0 0,0-1 0,0 1 0,0 0 0,0-1-1,0 1 1,0-1 0,0 1 0,1 0 0,-1-1 0,0 1 0,1-1-1,-1 1 1,0-1 0,1 1 0,-1-1 0,0 1 0,1-1 0,-1 1-1,1-1 1,-1 1 0,1-1 0,-1 0 0,1 1 0,1 0 13,-1-1 0,0 0 0,1 1 0,-1-1 0,1 0 0,-1 0 0,0 0 0,1 0 0,-1 0 0,1 0 0,1 0 0,3-2 17,0 1 0,-1-1 0,1 0 1,9-4-1,59-27-104,-49 24 67,-1-2 0,-1 0 1,37-25-1,-44 24 16,-2-1 0,0-1 0,0 0 1,-1-1-1,-1 0 0,0-1 0,-1 0 0,10-21 0,6-20-6,24-71 1,-37 92-5,55-158 58,-65 175-198,-7 16-71,-4 10 116,2 2 49,0 1-1,0-1 0,1 1 1,0 0-1,-3 14 0,-10 56 52,12-49 81,3-22-74,-50 288 86,49-274-192,0 28 0,3-42 98,0 0 0,1 0 0,0 0 1,1 0-1,5 17 0,-7-24 6,1 0 1,0 0-1,0 0 0,1 0 0,-1 0 1,0 0-1,1 0 0,-1 0 1,1 0-1,0-1 0,-1 1 0,1-1 1,0 1-1,0-1 0,0 0 0,0 1 1,0-1-1,0 0 0,1-1 0,-1 1 1,0 0-1,0 0 0,1-1 0,-1 0 1,0 1-1,1-1 0,-1 0 0,0 0 1,1 0-1,-1 0 0,0-1 0,1 1 1,-1-1-1,0 1 0,1-1 1,-1 0-1,0 0 0,0 0 0,0 0 1,0 0-1,0 0 0,0-1 0,0 1 1,3-3-1,3-5 30,3 0-44,-1-1 0,10-13 0,15-21-173,-38 104 219,2-48-105,0 1 0,2 18 1,-1-8-21,0-21 104,0-1 0,1 1 1,-1-1-1,0 1 0,1 0 0,-1-1 0,1 1 1,-1-1-1,2 3 0,1 1-63,-3-5 44,0 0 1,1 1-1,-1-1 0,0 0 1,0 0-1,1 0 0,-1 0 1,0 1-1,1-1 0,-1 0 1,0 0-1,1 0 0,-1 0 0,0 0 1,1 0-1,-1 0 0,0 0 1,1 0-1,-1 0 0,0 0 1,1 0-1,-1 0 0,0 0 0,1 0 1,-1 0-1,0 0 0,1-1 1,-1 1-1,10-4 93,-2-1-105,-1-1-1,0 0 1,0 0-1,-1-1 1,1 0-1,7-11 1,27-49-168,-40 65 175,2-3-26,-1 3 23,0-1 0,-1 1 0,0-1-1,1 0 1,-1 1 0,0-1 0,1-5 0,-12 29-102,7-10 159,0 0 1,0 0-1,-1 22 1,4-29-44,0 1 1,0 0 0,1-1-1,-1 1 1,1-1 0,0 1 0,1-1-1,-1 1 1,1-1 0,0 1-1,0-1 1,4 6 0,-6-8 2,1-1 0,0 1 0,0-1 1,0 1-1,0-1 0,0 1 0,0-1 1,1 0-1,-1 1 0,0-1 0,1 0 0,-1 0 1,1 0-1,-1 0 0,1 0 0,-1-1 0,1 1 1,0 0-1,-1-1 0,1 1 0,0-1 0,-1 0 1,1 1-1,0-1 0,0 0 0,-1 0 1,1 0-1,0 0 0,0 0 0,0-1 0,-1 1 1,1-1-1,0 1 0,-1-1 0,1 1 0,0-1 1,2-1-1,100-49 17,-7 4-69,-67 34 80,-21 7-34,1 2 0,0 0-1,0 0 1,0 0 0,1 1-1,-1 1 1,16-2 0,-25 4-12,0 0 1,0 0 0,0 0 0,0 1 0,0-1 0,0 0 0,0 0 0,0 1 0,0-1 0,0 1 0,0-1 0,0 1 0,0-1 0,-1 1 0,1-1 0,0 1-1,0 0 1,0 0 0,-1-1 0,1 1 0,-1 0 0,1 0 0,0 0 0,-1 0 0,1-1 0,-1 1 0,0 0 0,1 0 0,-1 0 0,0 0 0,0 0 0,1 0-1,-1 0 1,0 0 0,0 0 0,0 0 0,0 0 0,0 2 0,-1 6 94,0-1-1,0 1 1,-4 14-1,2-9 65,0-5-101,2-7-46,0 0 0,1 0 0,-1-1 0,1 1 0,-1 0 0,1 0 0,0 0 0,0 0 0,0 3 0,0-4 42,4-2-27,0 0-1,0-1 1,0 0 0,0 1 0,-1-1 0,1 0-1,0-1 1,6-4 0,-7 4-32,27-21-194,-24 19 188,0 0 1,0 0 0,0 1 0,0-1-1,1 1 1,0 0 0,0 1 0,0 0-1,0 0 1,10-2 0,-16 5 10,-1 0 1,1 0-1,-1 0 1,1 0-1,-1 0 1,1 0-1,0 0 1,-1 0-1,1 0 0,-1 0 1,1 1-1,-1-1 1,1 0-1,-1 0 1,0 1-1,1-1 1,-1 0-1,1 1 1,-1-1-1,1 0 1,-1 1-1,0-1 0,1 1 1,-1-1-1,0 1 1,0-1-1,1 0 1,-1 1-1,0-1 1,0 1-1,1-1 1,-1 1-1,0-1 1,0 1-1,0 0 0,0-1 1,0 1-1,0-1 1,0 1-1,0 0 1,-1 28 41,1-25-21,-3 12 27,0 1 1,-12 30 0,16-43-19,4-9-109,7-11-233,7-16-245,-12 20 393,0 0 1,1 0-1,18-19 0,-23 27 168,1 1 0,1-1 0,-1 1-1,0 0 1,1 0 0,0 1 0,-1-1 0,1 1 0,0 0-1,0 0 1,1 1 0,-1 0 0,0 0 0,7-1 0,-6 2 82,0 0 1,0 0 0,0 1-1,0-1 1,0 1-1,0 1 1,8 2 0,42 18 538,-25-8-209,-7-5-212,101 36 427,-106-39-618,1-1 1,0-2-1,0 0 0,31 1 0,22-8-1436,-25-3-2993,-31 7-1679,-22 11-2011,-16 2 3302</inkml:trace>
</inkml:ink>
</file>

<file path=ppt/ink/ink1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08.37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 77 11872,'-16'-12'4416,"24"7"-3457,32 2-255,1-2 256,26 2-672,14 0 800,9-6-608,5 1-224,21 0-160,10-1-320,0 3 128,-13 1-5311,-10 10 2943,-8-5-4960</inkml:trace>
</inkml:ink>
</file>

<file path=ppt/ink/ink1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11.31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1 470 4736,'-1'-1'4705,"4"-4"-1709,8-11-582,19-17-1047,93-79 1165,17-16-1901,-125 111-581,-9 10 26,0 0 1,1 0 0,-1 1 0,1-1 0,0 2 0,1-1-1,-1 1 1,14-7 0,-21 12-62,1 0 0,0 0 0,-1 0-1,1-1 1,0 1 0,-1 0 0,1 0 0,0 0 0,0 0 0,-1 0-1,1 0 1,0 0 0,-1 1 0,1-1 0,0 0 0,0 0 0,-1 1-1,1-1 1,-1 0 0,1 1 0,0-1 0,0 1 0,1 0 11,-1 1 0,0-1 0,1 1 1,-1-1-1,0 1 0,0-1 0,0 1 1,1 2-1,1 3 55,-1-1 0,0 1-1,3 13 1,-4-6-2,-1 0 0,0 0 0,-1 0 0,0 0 0,-6 22 0,-1 20 183,-5 36 517,11-77-520,8-21 199,3-7-418,9-9-71,1 0 1,2 2-1,0 1 0,0 0 0,2 2 0,0 0 1,1 2-1,34-16 0,-57 30 40,1 0 0,0 0 0,0 1 0,0-1 0,0 0 0,0 1 0,0 0 0,0-1 0,0 1 0,0 0 0,0 0 0,2 0 0,-3 1-5,0-1 1,0 0-1,0 1 0,0-1 0,0 1 1,0-1-1,-1 1 0,1-1 0,0 1 0,0-1 1,0 1-1,-1 0 0,1-1 0,-1 1 1,1 0-1,0 0 0,-1-1 0,1 1 1,-1 0-1,1 0 0,-1 0 0,0 0 1,1 0-1,-1 0 0,0 0 0,0 0 0,0 0 1,0 1-1,1 1 4,-1 0 1,0 0-1,0 0 0,-1 1 0,1-1 1,-1 0-1,1 0 0,-1 0 1,-1 4-1,-15 29 320,8-16-179,2-6-71,-2 6 36,0 1 0,1 0 0,-8 37-1,15-58-110,1 1 0,0 0-1,0 0 1,0-1 0,0 1-1,0 0 1,0 0 0,0 0 0,0-1-1,0 1 1,0 0 0,1 0-1,-1-1 1,0 1 0,0 0-1,1 0 1,-1-1 0,0 1 0,1 1-1,0-2 5,-1 0-1,1 1 1,-1-1 0,1 0-1,-1 0 1,1 1-1,-1-1 1,1 0-1,0 0 1,-1 0-1,1 0 1,-1 0 0,1 1-1,0-1 1,-1 0-1,1 0 1,-1-1-1,1 1 1,1 0-1,1-1 21,1 0 0,0-1 0,-1 1 0,1-1 0,-1 0 0,6-3 0,143-82 177,-77 47-195,-27 10-79,53-43 1,-70 50-11,-28 21 84,-2 1 0,-1 0 0,1 1 0,0-1 0,0 1 0,0-1 0,-1 0 0,1 1 0,0 0 0,0-1 0,0 1 0,0 0 0,0-1 0,0 1 0,1 0 0,-1 0-8,-1 1-1,0 0 1,0 0 0,1-1-1,-1 1 1,0 0-1,0 0 1,0-1 0,0 1-1,0 0 1,0 0-1,0 0 1,0 0 0,0 0 1,-1 10 3,-1-1 0,0 1-1,0-1 1,-1 0-1,-7 17 1,-2 6 45,6-7-35,0 0-1,2 1 1,1 0-1,1 37 1,2-63-4,2 35 93,-2-35-93,0 0 0,0 0-1,0 0 1,0 0 0,0 0 0,0 0 0,1 0 0,-1 0 0,0 0 0,0 0 0,1-1 0,-1 1 0,1 0 0,-1 0 0,1 0 0,-1 0 0,1-1 0,0 1 0,-1 0 0,1-1 0,0 1 0,0 0 0,-1-1-1,1 1 1,0-1 0,0 1 0,0-1 0,2 1 0,-2-1 9,0 0 0,0-1-1,0 1 1,0 0 0,0-1-1,0 1 1,0-1 0,0 1-1,0-1 1,0 0 0,0 1-1,0-1 1,-1 0 0,1 0-1,0 1 1,0-1 0,-1 0-1,2-2 1,12-20 108,-11 16-61,2-2-28,23-42 37,60-84 0,-86 132-73,5-6-7,0 0 0,0-1 1,6-11-1,-19 38-10,0 1-1,2 0 1,0 0 0,1 0-1,1 0 1,0 1 0,2-1 0,0 0-1,1 1 1,1-1 0,0 0 0,7 24-1,-7-37 79,-1-1-1,1 1 0,0-1 1,0 0-1,0 1 0,4 4 1,-5-8-46,-1 0 0,1-1 0,0 1 0,0 0-1,0 0 1,0-1 0,0 1 0,0 0 0,0-1 0,0 1 0,0-1 0,0 1 0,0-1 0,0 0 0,0 0 0,0 1 0,0-1 0,1 0 0,-1 0 0,0 0 0,0 0 0,0 0 0,0 0 0,0 0 0,1-1 0,-1 1 0,0 0 0,0-1 0,0 1 0,2-1 0,10-6 5,0-1-1,0 0 1,-1-1-1,0 0 1,17-17 0,8-7 52,31-16-19,133-75-1,-198 121-64,1 2 0,0-1 0,0 0 0,0 1-1,0 0 1,0 0 0,0 0 0,8 0 0,-11 1 7,0-1 1,0 1 0,0 1-1,1-1 1,-1 0-1,0 0 1,0 0-1,0 1 1,0-1 0,0 0-1,0 1 1,0-1-1,0 1 1,1 0 0,-2-1-1,1 1 1,0 0-1,0-1 1,0 1-1,0 0 1,0 0 0,-1 0-1,1 0 1,0 0-1,-1 0 1,1 0 0,0 0-1,-1 0 1,0 0-1,1 0 1,-1 0-1,0 0 1,1 0 0,-1 2-1,2 11 69,-1 0 0,-1-1 0,-2 29 0,-12 42 153,5-33-112,5-30-2,-1 10 171,6-39-248,0 0 0,1 0 0,0 0 0,0 0 0,6-12 0,21-46-141,-29 65 117,7-14-3,1 1 1,0-1-1,12-14 1,-17 25-10,0 0 0,0 0 1,1 1-1,-1 0 0,1-1 0,-1 1 1,1 1-1,0-1 0,0 0 1,0 1-1,1 0 0,-1 0 0,0 0 1,1 1-1,8-3 0,-12 4 9,0 0-1,1-1 1,-1 1 0,0 0-1,0 0 1,0 0-1,0 0 1,0 0 0,1 0-1,-1 0 1,0 1-1,0-1 1,0 0 0,0 1-1,0-1 1,0 1-1,0-1 1,0 1 0,0-1-1,0 1 1,0 0 0,0-1-1,0 1 1,0 0-1,-1 0 1,1-1 0,0 1-1,0 0 1,-1 0-1,1 0 1,-1 0 0,1 0-1,-1 0 1,1 0-1,-1 1 1,0-1 0,1 0-1,-1 0 1,0 0-1,0 0 1,0 0 0,0 2-1,0 5 21,0 1 0,-1-1 1,-1 0-1,-3 16 0,1-10-5,3-7 45,-1 0 0,0-1 0,-1 1 0,1-1 0,-6 9 0,8-39 7,2 17-77,0 0 0,0 0 0,1 0 1,-1 0-1,2 0 0,-1 0 0,1 1 1,0 0-1,0 0 0,0 0 0,1 0 1,0 1-1,0-1 0,1 1 0,0 1 1,6-6-1,-8 8-2,0-1 0,0 1-1,0 0 1,1 0 0,-1 1 0,0-1 0,1 1 0,-1 0 0,0 0 0,1 0 0,0 1-1,4-1 1,-6 1 4,1 1-1,-1-1 0,1 1 0,-1 0 0,1 0 1,-1 0-1,1 1 0,-1-1 0,0 1 1,0-1-1,0 1 0,0 0 0,0 0 1,0 1-1,0-1 0,4 6 0,2 4-8,0 0 0,0 1 0,-2 0 0,0 1 0,6 13 0,-4-8 54,17 29 0,-22-42-14,0 0-1,1 0 0,0-1 1,-1 0-1,2 0 1,-1 0-1,1-1 0,10 7 1,-13-9-5,0-1-1,0 0 1,0 0 0,0 0-1,0 0 1,0 0 0,0-1-1,0 1 1,0-1 0,0 0-1,0 0 1,6 0 0,-3-1-26,0 0 0,-1-1 0,1 1 1,0-1-1,-1-1 0,8-3 0,1-2-6,0-1 1,0-1-1,22-21 0,1-2 47,-2-2 0,-2-2 0,40-55 0,-62 76-43,-1 0-1,-1-1 1,0 0-1,-1 0 0,0-1 1,-2 0-1,0 0 1,-1-1-1,-1 1 0,-1-1 1,2-33-1,-5 44-7,0 5 6,1-1 1,-1 1 0,0-1-1,-1 0 1,1 1 0,0-1-1,-1 1 1,0-1 0,0 1-1,0 0 1,0-1 0,-4-5-1,5 8 10,0 1-1,-1 0 1,1 0-1,-1-1 1,1 1-1,0 0 1,-1 0-1,1 0 1,-1-1-1,1 1 1,-1 0-1,1 0 1,-1 0-1,1 0 1,-1 0-1,1 0 1,-1 0-1,1 0 1,0 0-1,-1 0 0,1 0 1,-1 0-1,1 1 1,-1-1-1,1 0 1,-1 0-1,1 0 1,0 1-1,-1-1 1,1 0-1,-1 0 1,1 1-1,0-1 1,-1 0-1,1 1 1,0-1-1,-1 0 1,1 1-1,-14 18-136,6-3 146,1 1 0,1 0 0,-7 29 0,-7 56 92,15-58 41,1 0 0,5 82 0,0-111-116,0-1 0,5 16 1,-6-27-16,1 1 0,0-1 1,0 0-1,0 0 1,1 0-1,-1 1 0,1-1 1,-1 0-1,1-1 1,0 1-1,0 0 0,1-1 1,-1 1-1,5 3 1,-6-5 4,1 0 1,0-1-1,-1 1 1,1-1 0,0 1-1,0-1 1,0 0-1,-1 1 1,1-1-1,0 0 1,0 0 0,0 0-1,0 0 1,0-1-1,-1 1 1,1-1 0,0 1-1,0-1 1,0 1-1,-1-1 1,1 0 0,0 0-1,1-1 1,6-3 23,-1-1 1,0 0-1,7-8 1,-9 9-35,167-153-230,-172 157 203,-1 0 1,1 0 0,0 1 0,0-1 0,0 0 0,0 0 0,0 1 0,0-1 0,0 1 0,0-1 0,0 1 0,0-1 0,0 1 0,1 0 0,-1 0 0,0-1 0,0 1 0,0 0 0,0 0 0,1 0 0,-1 0 0,0 0 0,0 1 0,0-1 0,2 1 0,0 0 11,0 1 0,-1 0 0,1 0 0,0 1 0,-1-1 0,0 0 0,4 5 0,-3-4 30,-1 0-9,47 49 219,-43-46-196,1-1-1,1 1 1,-1-1-1,1 0 1,15 7 0,-20-11 4,1 0 1,0 0-1,-1 0 1,1 0 0,-1-1-1,1 1 1,0-1 0,0 0-1,-1 0 1,1 0 0,0-1-1,5-1 1,-2 0-3,-1 0 0,0 0 1,0-1-1,0 0 0,0 0 0,8-6 0,0-1 3,-1-1-1,0-1 1,-1 0-1,16-21 0,-22 25-15,0 1-1,-1-1 0,0-1 0,4-8 0,-8 15-14,0-1-1,0 1 1,0-1-1,0 0 1,-1 1 0,1-1-1,-1 0 1,0 1-1,1-1 1,-1 0-1,0 0 1,-1 1-1,1-1 1,0 0 0,-1 0-1,0 1 1,-1-6-1,2 8-7,-1-1-1,1 1 1,0-1-1,0 1 1,0 0-1,-1-1 1,1 1-1,0 0 1,0-1-1,-1 1 1,1 0-1,0-1 1,-1 1-1,1 0 1,0 0-1,-1-1 1,1 1-1,-1 0 1,1 0-1,0 0 1,-1 0-1,1 0 1,-1-1-1,1 1 1,0 0-1,-1 0 1,1 0-1,-1 0 1,0 0-14,0 1 0,0-1 0,0 0 0,0 1 0,0-1 0,0 1 0,0-1 0,0 1 0,0 0 1,0-1-1,-1 2 0,-1 1-40,0 1 0,0-1 0,0 1 0,-3 4 1,0 3 70,1 0 0,0 0 0,-6 20 0,9-26 1,1 1 0,0-1 0,0 0 0,0 1 0,1-1 1,0 1-1,0-1 0,0 1 0,1-1 0,1 9 0,-1-13-10,-1 0-1,0 1 0,1-1 0,-1 0 0,1 0 0,-1 0 1,1 0-1,0 0 0,-1-1 0,1 1 0,0 0 1,-1 0-1,1 0 0,0-1 0,0 1 0,0 0 0,0 0 1,0-1-1,0 1 0,0-1 0,0 1 0,0-1 0,0 0 1,0 1-1,0-1 0,0 0 0,0 0 0,0 0 0,1 1 1,-1-1-1,2-1 0,3 1-7,0-1 0,0-1 1,0 1-1,11-5 0,-2 1 28,20-4-21,-1 2-1,1 2 1,0 1-1,0 1 1,40 3 0,-46 1 138,1 3 0,-1 0 0,0 2 0,-1 0 0,1 3 0,40 17 0,-44-16-4,0 0 1,43 11 0,-52-18-130,0-1 1,0 0-1,0-1 1,0-1-1,26-2 1,-16-2-547,0-1 1,35-11-1,13-9-3318,-11 4-2904,-59 19 6309,4 0-935,0-1 1,12-6-1,-13 5-227,0-1 1,-1 1-1,6-7 1,-11 10 1337</inkml:trace>
</inkml:ink>
</file>

<file path=ppt/ink/ink1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8.140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56 93 1888,'-50'8'10080,"44"-9"-6700,8-1-1560,14-5-949,5-3-516,19-12 57,-20 10-386,40-17 0,-49 24 47,0 2-1,0 0 1,13-2 0,-20 4-13,-1 1 1,1 0-1,0 0 1,0 0-1,0 0 1,0 0-1,-1 1 1,1-1-1,0 1 1,-1 0-1,1 1 1,6 1-1,-10-2-16,1-1 0,0 1-1,0 0 1,0-1-1,-1 1 1,1 0-1,0-1 1,-1 1 0,1 0-1,0 0 1,-1-1-1,1 1 1,-1 0-1,1 0 1,-1 0 0,0 0-1,1 0 1,-1 0-1,0 0 1,1 1-1,-1 1 34,0-1 0,0 0 0,-1 0-1,1 1 1,0-1 0,-1 0-1,1 0 1,-2 4 0,-2 2 117,0 0 1,-1 0 0,-7 11-1,3-7-101,-9 13-151,1 0 0,1 1 0,-14 32 1,30-57 44,-1-1 0,1 0 0,0 1 0,0-1 0,0 1 0,-1-1 1,1 1-1,0-1 0,0 1 0,0-1 0,0 1 0,0 0 0,0-1 1,0 1-1,0-1 0,0 1 0,0-1 0,0 1 0,1-1 0,-1 1 0,0-1 1,0 1-1,0-1 0,1 1 0,-1-1 0,0 0 0,1 1 0,-1-1 1,0 1-1,1-1 0,-1 0 0,0 1 0,1-1 0,0 1 0,19 5-244,-9-3 229,30 9-102,-22-7 157,0 0 0,-1 2 0,25 11 0,-24-4 278,-18-13-264,0 0-1,0 0 1,-1 0-1,1 0 0,0 0 1,0 0-1,-1 0 0,1 0 1,-1 0-1,1 0 0,-1 0 1,1 0-1,-1 0 1,0 1-1,1-1 0,-1 0 1,0 0-1,0 3 0,-1-1 55,1 0 1,-1 0-1,0 1 0,-1-1 0,1 0 0,0 0 0,-1 0 1,0 0-1,1 0 0,-1-1 0,-1 1 0,1-1 0,-4 5 0,-4 2 135,-1-1-1,-12 8 0,6-4-51,2-2-242,0-1 0,-1 0 0,0-1 0,0-1 0,-1 0 0,-33 8 0,28-14-1833,20-1 1214,1 0 0,-1-1 1,0 1-1,0-1 0,0 1 0,0-1 0,1 0 0,-3-1 0,-2-1-1567</inkml:trace>
</inkml:ink>
</file>

<file path=ppt/ink/ink1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9.01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44 6816,'-1'-2'475,"-7"-16"1444,8 18-1844,0-1 1,-1 1 0,1-1 0,0 1-1,0-1 1,0 1 0,0-1 0,0 1-1,0-1 1,0 1 0,0-1 0,0 1-1,0-1 1,0 1 0,0-1 0,0 1-1,0-1 1,0 1 0,0 0 0,1-1-1,-1 1 1,0-1 0,0 1 0,1-1-1,-1 1 1,0 0 0,0-1 0,1 1-1,-1-1 1,0 1 0,1 0 0,-1-1-1,1 1 1,0 0 0,4-2 248,0 0-1,0 1 1,0 0 0,1 0 0,-1 1-1,0-1 1,0 1 0,1 0 0,-1 0-1,0 1 1,1 0 0,8 2 0,-5 0-24,0 0 1,0 1 0,-1 0-1,1 1 1,-1 0 0,12 9-1,-2 1 31,-1 1 0,-1 0 0,0 1 0,-1 1 0,13 21-1,0 3 304,-1 2 0,-3 0-1,-1 2 1,31 96-1,-50-128-496,0 1 0,-2 0-1,0 0 1,0 0 0,-2 1-1,0-1 1,0 0 0,-2 0-1,0 0 1,0 0 0,-2 0 0,-5 17-1,5-21-58,0-1 0,-1 1 0,0-1 0,-1 0 1,0 0-1,-1 0 0,0-1 0,0 0 0,-1-1 0,0 1 0,-1-2 0,0 1 0,0-1 0,0 0 0,-1-1 0,-14 7 0,8-6-646,-1-1-1,1-1 1,-18 3-1,-21 0-3727,49-7 2342,-1 0 1,1 0 0,-10 3 0,5 0-1583</inkml:trace>
</inkml:ink>
</file>

<file path=ppt/ink/ink1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18:29.6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 17 9056,'-1'-1'198,"1"1"1,0-1 0,0 1-1,-1-1 1,1 0-1,0 1 1,0-1 0,-1 1-1,1-1 1,0 0-1,0 1 1,0-1 0,0 0-1,0 1 1,0-1-1,0 0 1,0 1 0,0-1-1,0 0 1,1 1-1,-1-1 1,0 1 0,0-1-1,1-1 1,0 11 5165,1 8-3794,3 15-1080,0 129 400,-3-103-982,0-3-1236,1-19-2334,-3-36 3653,2 11-2449,-1-11 2254,0 1-610,-1-1 610,0 1 1,0-1-1,1 0 0,-1 0 1,0 0-1,0 0 0,1 0 1,-1 0-1,0 1 1,1-1-1,-1 0 0,0 0 1,1 0-1,-1 0 1,0 0-1,1 0 0,-1 0 1,0 0-1,1 0 1,-1-1-1,0 1 0,0 0 1,1 0-1,-1 0 0,0 0 1,1 0-1,-1 0 1,0-1-1,0 1 0,1 0 1,12-8-4373</inkml:trace>
</inkml:ink>
</file>

<file path=ppt/ink/ink1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3:34.73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13 1472,'1'-2'9286,"-2"-8"-818,14 47-6228,-10-30-2154,-1 1 0,0 0 1,1 15-1,1 3 49,3 20 21,-2 1 1,-3 94-1,-3-85 100,6 60-21,-1-32 416,1-4-251,0-12 288,-5-67-555,-1 15-352,-3-6 201,2 1-1,-1 0 0,1-1 0,-1 23 1,-1 10-3883,0-29 365,3-2 1099</inkml:trace>
</inkml:ink>
</file>

<file path=ppt/ink/ink1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27:08.02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555 251 2720,'-14'-3'8639,"6"1"-8003,0-1 0,1-1 0,-9-4 1,3-1-310,9 6-129,0 0 0,0 1 0,-1-1-1,0 1 1,1 0 0,-8-3 0,-1 3-117,1-1 1,-1 2 0,1 0 0,-1 0 0,0 1 0,1 1 0,-1 0 0,0 1 0,1 0 0,-15 5 0,-6 3 85,1 2 0,-33 17 0,43-17-76,-34 25-1,49-32-68,1 1-1,0 0 0,0 0 0,1 0 0,-1 1 0,2 0 0,-1 0 0,1 0 0,0 0 0,0 1 0,1-1 0,0 1 0,-2 8 0,-1 8 52,1 0 0,0 0 0,0 27 0,5-43-82,0 0-1,0-1 0,0 1 1,1 0-1,0-1 1,1 1-1,0 0 0,0-1 1,0 0-1,1 1 1,0-1-1,1 0 0,0-1 1,0 1-1,0-1 1,1 1-1,-1-1 0,2-1 1,7 9-1,-3-6 132,-1 0 1,1-1-1,21 13 0,-23-17-90,-1 0 1,1 0-1,0-1 0,-1 1 0,1-2 0,0 1 1,9 0-1,8 0 50,0-1 1,0 0 0,0-2-1,0-1 1,43-9 0,-52 6-82,1-1 1,-1-1 0,0-1-1,0 0 1,-1-1-1,-1-1 1,1 0 0,-1-1-1,17-18 1,-22 21-36,0 0 1,1 1 0,0 0-1,0 0 1,1 1 0,0 1-1,0 0 1,0 0 0,1 1-1,-1 0 1,23-3 0,-19 5 72,1 2 1,26 1-1,-3 1-13,-35-3-15,-1 2 1,0-1-1,1 0 1,-1 1 0,5 0-1,-7 0 368,-4-12 309,-4 3-630,0 1 1,0 0 0,0 0-1,-1 1 1,0 0 0,0 0-1,-1 1 1,-11-6 0,11 7-101,-1 1-1,1 0 1,-1 1 0,-14-3 0,20 4 9,0 1 0,0-1 0,0 1 0,0 0 0,0 0 0,0 1 0,0-1 0,0 1 0,0 0 0,0 0 0,0 0 0,-8 4 0,6-1 34,-1 1 1,1-1-1,0 2 0,0-1 1,1 0-1,-1 1 1,1 0-1,1 1 1,-1-1-1,1 1 0,0 0 1,0 0-1,1 0 1,-3 8-1,3-5-24,1 0 0,0 0-1,0 0 1,1 0 0,1 1-1,-1-1 1,2 0 0,-1 0 0,2 0-1,2 16 1,-1-16 43,0 0-1,0 0 1,1 0 0,0-1-1,11 19 1,-12-23 19,0-1 1,1 1-1,-1-1 0,1 0 1,0 0-1,0 0 0,1 0 1,-1 0-1,1-1 0,0 0 1,0 0-1,8 3 0,-9-5-3,-1-1-1,1 1 0,0-1 1,0 0-1,-1 0 0,1 0 1,0-1-1,0 0 0,-1 1 1,6-3-1,0 1 24,0 0 33,0 0 0,0-1 0,0 0 0,0 0 0,-1-1 0,1-1 0,9-6 0,-15 9-67,-1 1 0,0-1 0,0 0 0,0 0 0,0 0 0,0 0 0,-1-1-1,1 1 1,-1 0 0,1-1 0,-1 1 0,0-1 0,0 1 0,0-1 0,0 0 0,0 1-1,-1-1 1,1 0 0,-1 0 0,0 1 0,0-1 0,0 0 0,0 0 0,0 0 0,-1 1-1,1-1 1,-1 0 0,1 1 0,-1-1 0,0 0 0,0 1 0,-3-6 0,0 1-33,-1 0 0,1 0 0,-2 0 0,1 1 0,-1-1 0,1 1 0,-2 0 0,1 1 0,-14-9 0,6 4-77,-19-10-113,31 19 185,0 0 0,0 0 0,-1 0 0,1 1 0,0-1 0,0 1 0,0-1 0,-1 1 0,1 0 0,0 0 0,0 0 1,-1 0-1,-2 1 0,-16 0-259,20-1 255,1 0 0,0 1 0,0-1 1,0 1-1,0-1 0,0 0 1,-1 1-1,1-1 0,0 0 0,0 1 1,0-1-1,0 1 0,0-1 0,0 0 1,0 1-1,0-1 0,1 1 1,-1-1-1,0 0 0,0 1 0,0-1 1,0 0-1,0 1 0,1-1 0,-1 0 1,0 1-1,0-1 0,1 0 0,-1 1 1,0-1-1,0 0 0,1 0 1,-1 1-1,0-1 0,1 0 0,-1 0 1,0 0-1,1 1 0,-1-1 0,0 0 1,1 0-1,-1 0 0,1 0 0,-1 0 1,0 0-1,1 0 0,-1 0 1,1 0-1,-1 0 0,1 0 0,16-2 74,0 0-1,0-2 1,-1 0 0,33-12-1,59-30 200,-19 7-360,-51 21 124,1 1 1,63-16-1,-87 29-86,-7 2 66,-1 0 0,1 0 0,-1 1 0,15-1 0,-20 3 14,-1-1 1,1 0-1,0 0 0,0 0 1,0 1-1,0-1 1,-1 1-1,1 0 0,0-1 1,-1 1-1,1 0 1,0 0-1,-1 0 0,1 0 1,-1 0-1,1 1 1,-1-1-1,0 0 0,0 1 1,1-1-1,-1 1 1,0-1-1,0 1 0,1 3 1,3 8 7,0 0 0,0 0 0,-2 1 0,0 0 0,0-1 0,-2 1 0,1 24 0,-2-19 37,-1 0-1,-1 0 1,0 0-1,-2 0 1,-6 20 0,-16 21 725,26-60-780,0 1 0,0-1 1,0 0-1,0 0 1,0 0-1,0 0 1,0 0-1,0 0 0,0 1 1,-1-1-1,1 0 1,0 0-1,0 0 0,0 0 1,0 0-1,0 0 1,0 1-1,0-1 1,0 0-1,0 0 0,-1 0 1,1 0-1,0 0 1,0 0-1,0 0 1,0 0-1,0 0 0,0 0 1,-1 0-1,1 0 1,0 0-1,0 1 0,0-1 1,0 0-1,0 0 1,-1 0-1,1 0 1,0 0-1,0 0 0,0-1 1,0 1-1,0 0 1,0 0-1,-1 0 0,1 0 1,0 0-1,0 0 1,0 0-1,0 0 1,0 0-1,0 0 0,-1 0 1,1 0-1,0-1 1,-3-5 109,3 1-93,1 0 0,0 1 0,0-1 0,0 0-1,1 1 1,0-1 0,4-7 0,5-17-119,-6 13-15,1-1-1,11-23 0,-1 9 114,-11 20-20,1 0 1,0 0-1,0 1 0,1 0 0,1 0 0,10-11 0,-17 20 14,0 0-1,0 0 0,-1 0 1,1 1-1,0-1 1,0 0-1,0 1 0,0-1 1,0 0-1,0 1 0,0-1 1,0 1-1,0 0 1,0-1-1,0 1 0,0 0 1,0 0-1,1 0 1,-1 0-1,2 0 0,-2 0 6,0 1-1,0-1 0,0 1 1,-1 0-1,1 0 1,0-1-1,0 1 0,-1 0 1,1 0-1,0 0 1,-1 0-1,1 0 0,-1 0 1,1 0-1,-1 0 1,0 0-1,1 0 0,-1 0 1,0 0-1,0 0 1,0 0-1,0 2 0,3 17-1,-1 0-1,-1 21 0,-1-32 18,0 0-1,-1 0 0,-1 0 1,1-1-1,-1 1 1,-1-1-1,-3 11 0,-15 30 105,18-45-156,3-3 43,2-1 1,-1 0 42,-1-3 16,1 1 1,0 0-1,-1 0 1,1-1-1,0 1 1,1 0-1,-1 0 0,0 0 1,3-3-1,5-8 23,6-10-216,24-29 0,-7 11 200,-16 19-123,1 1 1,27-25-1,-28 29 104,7-5-162,-22 28 65,1-1 1,-1 0-1,0 0 1,-1 1-1,1 5 1,-1 191-9,0-198 52,0 0 1,1 0 0,0 0 0,-1 0-1,1 0 1,1-1 0,-1 1 0,1 0-1,-1-1 1,1 1 0,0-1 0,0 0-1,0 1 1,1-1 0,-1 0 0,6 4-1,-6-5 26,1 1-1,-1-1 1,1 0-1,0-1 1,-1 1-1,1 0 1,0-1-1,0 0 1,0 0-1,0 0 1,1 0-1,-1 0 1,0 0-1,0-1 1,0 1-1,1-1 1,-1 0-1,0 0 0,6-1 1,-1-1 2,1 0-1,-1 0 1,0 0 0,0-1-1,-1 0 1,1-1 0,7-4-1,-4 1-28,0-1 0,0-1 0,0 0 0,-1 0 0,-1-1-1,0 0 1,0-1 0,-1 0 0,10-17 0,-2-6 143,-1 0 0,19-67 0,-1 3-79,-22 68-5,-2 1 1,-1-1-1,5-42 0,-8 19-30,0-59 0,-5 108-67,-1 0 0,1-1 0,-1 1 0,0 0 0,0 0 0,-4-8 0,5 11 10,0 1 0,-1-1 1,1 0-1,0 1 0,-1-1 1,1 0-1,-1 1 0,1-1 0,-1 0 1,1 1-1,-1-1 0,0 1 0,1-1 1,-1 1-1,1 0 0,-2-1 0,1 1 14,1 0 0,-1 0 0,1 0 0,-1 0 0,1 0 0,-1 0-1,1 0 1,-1 0 0,1 1 0,-1-1 0,1 0 0,-1 0 0,1 0-1,-1 1 1,1-1 0,0 0 0,-1 1 0,1-1 0,-1 0 0,1 1 0,0-1-1,-1 1 1,1-1 0,0 0 0,0 1 0,-1-1 0,1 1 0,-3 5-19,0 0 1,1 0-1,0 0 0,-2 9 1,-1 1-28,-17 67 122,9-31-3,4-13 33,3 1-1,-4 77 0,7-56-117,1-35 112,1 1-1,2 0 1,1-1 0,1 1-1,11 46 1,-13-70-70,0-1 0,-1 1 1,1-1-1,0 1 1,1-1-1,-1 0 0,0 1 1,1-1-1,-1 0 0,1 0 1,-1 0-1,1 0 1,0 0-1,0-1 0,0 1 1,4 2-1,-4-3 6,0-1 0,-1 1 0,1-1 0,0 0 0,-1 1 0,1-1 0,0 0 0,0 0 0,-1 0 0,1 0 0,0-1 0,-1 1 0,1 0 0,0-1 0,-1 1 0,1-1 0,0 0 0,-1 1 0,1-1 0,-1 0 0,1 0 0,-1 0 0,1 0 0,-1 0 0,0 0 0,2-2 0,4-5 28,1 0 0,-1 0 0,-1-1 0,0 0 0,0 0 0,-1 0 0,0-1 0,7-17 0,-1-8 1,9-44 1,-10 37 75,-8 32-126,0-1 1,0 1 0,-1-14 0,-1 20 0,0 1 1,0-1-1,0 0 1,-1 0-1,1 1 1,-1-1-1,0 1 1,0-1-1,-1 0 1,1 1-1,-4-6 1,4 6-22,-1 2 1,0-1-1,0 0 1,0 0-1,0 0 0,0 1 1,0-1-1,0 1 1,-1 0-1,1 0 1,0 0-1,-1 0 1,-2-1-1,5 3 18,0 0 0,0 0 0,0 0 0,1 0 0,-1-1 0,0 1 0,0 0 0,1 0 1,-1 0-1,0-1 0,1 1 0,-1 0 0,1 0 0,-1-1 0,1 1 0,0 1 0,12 12-80,0-2 89,2-1-1,-1 0 1,1-1 0,1 0 0,0-1 0,0-1 0,0-1 0,35 11 0,-33-13 6,0 0 0,0-1 0,1-1 0,0-1 0,-1 0 0,1-1 0,27-3 0,-16-2-1,37-9-1,-61 11-18,2 0 14,-1 0 0,-1 0 0,1 0 0,12-7 0,-18 8 5,1 0-1,-1 0 1,0 0 0,1 0-1,-1 0 1,0 0 0,0 0-1,0 0 1,0 0 0,0-1-1,0 1 1,0 0 0,0-1-1,0 1 1,-1-1-1,1 1 1,-1-1 0,1 1-1,-1-1 1,0 0 0,1 1-1,-1-1 1,0 1 0,0-1-1,0 0 1,0 1 0,0-1-1,-1-2 1,1 3-15,-1-1 0,1 0 0,-1 0 0,1 1 0,-1-1 0,0 0 1,0 1-1,1-1 0,-1 1 0,0-1 0,-1 1 0,1 0 0,0-1 0,0 1 0,0 0 0,-1 0 0,1-1 0,-3 0 1,2 1-10,-1 0 0,1 0 0,-1 0 1,0 0-1,0 0 0,1 1 1,-1-1-1,0 1 0,0 0 1,-4 0-1,-2 1 6,-1 0 0,1 1 1,0 0-1,1 0 0,-1 1 0,-11 5 1,10-3-15,0 1 1,0 0-1,0 0 1,1 1-1,0 0 1,0 1 0,1 0-1,0 1 1,1-1-1,-1 2 1,-9 15-1,8-8-12,-1 1-1,2-1 0,0 2 0,2-1 0,-10 38 1,14-46 39,0 0 0,1-1 0,0 1 0,1 0 0,0 0 0,0 0 1,1 0-1,0 0 0,5 18 0,-4-23 1,0 1 1,0-1-1,1 0 1,0 0-1,0 0 1,0 0-1,1 0 0,0-1 1,-1 1-1,2-1 1,-1 0-1,0-1 1,1 1-1,0-1 1,-1 1-1,1-1 0,1-1 1,6 4-1,-4-3 24,1 0 0,-1 0 0,1-1-1,0 0 1,-1 0 0,1-1 0,0-1-1,0 1 1,0-1 0,0-1 0,0 1-1,15-5 1,-20 4-13,-1 0 0,0 0 0,1-1-1,-1 0 1,0 0 0,0 0 0,0 0-1,0 0 1,0 0 0,-1-1 0,1 1 0,-1-1-1,1 0 1,-1 0 0,0 0 0,0 0-1,0 0 1,-1 0 0,1-1 0,-1 1 0,1 0-1,-1-1 1,0-4 0,1-15 77,-1 1 1,-2-1-1,-5-40 1,3 47-111,-1 0 0,0 0 0,0 1 0,-2 0 0,0 0 0,-10-17 0,8 19 45,-1 1 0,0 0 0,-1 0-1,-16-14 1,14 14-40,8 12-88,14 1-12,21 4 339,118-12 825,-121 4-832,0-2 0,-1-1 0,34-12-1,104-33 63,-93 31-1237,125-54 1,-159 57-88</inkml:trace>
</inkml:ink>
</file>

<file path=ppt/ink/ink1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19.4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234 671 2400,'-10'9'7962,"11"-12"-7765,0 1 0,0 0 0,-1 0 0,1 0 0,1 0 0,-1 0-1,0 0 1,0 0 0,3-3 0,2-3 117,32-60 505,-3-2-1,-3-1 1,42-137 0,-61 160-640,19-73 340,-24 94-418,-7 23-86,1-1-1,-1 1 0,0 0 0,0-1 1,0-7-1,-1 12-15,0 0 1,0 0-1,0 0 1,0 0-1,0 0 0,0 0 1,0 0-1,0 0 1,0 0-1,0 0 0,0 1 1,0-1-1,0 0 1,0 0-1,0 0 1,0 0-1,0 0 0,0 0 1,0 0-1,0 0 1,0 0-1,0 0 0,0 0 1,0 0-1,0 0 1,0 0-1,0 0 1,0 1-1,-1-1 0,1 0 1,0 0-1,0 0 1,0 0-1,0 0 1,0 0-1,0 0 0,0 0 1,0 0-1,0 0 1,0 0-1,0 0 0,0 0 1,0 0-1,-1 0 1,1 0-1,0 0 1,0 0-1,0 0 0,0 0 1,0 0-1,0 0 1,0 0-1,0 0 0,0 0 1,0 0-1,0 0 1,0 0-1,0 0 1,0 0-1,-1 0 0,1-1 1,0 1-1,0 0 1,0 0-1,0 0 1,0 0-1,0 0 0,0 0 1,-4 6-14,-2 9-39,0 1-1,1 0 0,-3 19 0,-5 14 30,-20 53 24,-51 108-1,71-183 9,-112 224 176,-20-12 248,109-188 384,36-51-788,0 0-1,0 0 0,0 0 0,0 0 0,0 0 0,0 0 0,0 0 1,0 0-1,0 0 0,0 0 0,0 0 0,0 0 0,1 0 0,-1 0 0,0 0 1,0 0-1,0 0 0,0 0 0,0 0 0,0 0 0,0 0 0,0 0 1,0 0-1,0 0 0,0 0 0,0 0 0,0 0 0,0 1 0,0-1 1,0 0-1,0 0 0,0 0 0,0 0 0,0 0 0,12-8 302,21-18-232,1-9-83,48-64-1,-61 73-24,47-63 61,26-34-106,-71 96 65,2 1 0,35-30 1,-47 45-5,-4 3-34,1 0 0,0 1-1,0 0 1,0 0-1,14-5 1,-16 7 156,-4 3-115,-3 7-327,-10 17 278,7-18 0,0 1 23,0 1 0,0 0 1,0 0-1,1 0 0,0 0 0,0 0 0,0 0 0,1 0 1,0 0-1,0 0 0,1 7 0,1-4 34,0 0 0,1-1 1,0 1-1,0-1 0,1 0 0,0 0 0,1 0 1,0-1-1,0 1 0,0-1 0,1 0 0,0-1 1,9 9-1,-12-14 31,0 1 1,0-1 0,0 1-1,0-1 1,1-1 0,-1 1-1,0 0 1,0-1 0,1 1-1,-1-1 1,0 0 0,1 0-1,-1 0 1,0-1-1,1 1 1,-1-1 0,0 0-1,6-1 1,-2-4 80,0 1 1,0-1-1,0 0 0,10-12 0,-15 15-112,0 0 0,0 0 0,0 0 0,-1 0 0,1 0 0,-1 0 0,0 0 0,0 0 0,0-1 0,0 1 0,-1 0 0,1-1 0,-1 1 0,0-1-1,0 1 1,0 0 0,0-1 0,-1 1 0,1-1 0,-2-4 0,1 4-33,0 0 0,-1 1 0,1-1 1,-1 0-1,0 0 0,0 1 0,0-1 0,-1 1 0,1-1 0,-1 1 0,1 0 0,-1 0 1,0 0-1,-1 1 0,1-1 0,0 1 0,-5-3 0,6 4-6,0 0 1,0 0-1,-1 0 0,1 0 1,0 0-1,0 0 0,-1 1 1,1 0-1,0-1 0,-1 1 1,1 0-1,0 0 0,-5 0 1,-33 1-9,52-7-106,12 0 143,149-11-146,-138 15 144,-23 1-44,1 1-1,-1 0 0,1 1 1,-1 1-1,1 0 0,-1 0 1,17 7-1,-27-8 40,1 0 0,0 0-1,-1 0 1,1 1 0,-1 0 0,1-1 0,-1 1-1,0 0 1,0 0 0,0 0 0,0 0 0,0 0-1,0 1 1,-1-1 0,1 1 0,1 3 0,1 2 23,-1 1 1,0 0 0,3 16 0,-1-3 15,2 8-26,8 26 91,-10-39 7,-3-12-46,-1 0 1,1-1-1,0 1 1,0 0-1,6 8 1,-7-12-44,0 0 0,1 1 0,-1-1 1,0 0-1,0 0 0,1 0 0,-1-1 1,0 1-1,1 0 0,-1 0 0,1-1 1,-1 1-1,1-1 0,-1 1 0,1-1 1,0 0-1,-1 0 0,1 1 0,-1-1 1,1 0-1,0-1 0,-1 1 0,3 0 1,7-2-143,-1-1 1,1 0 0,0-1-1,17-8 1,-9 4-1110,17-6-76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51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1150 3712,'0'0'94,"0"0"0,0 0 0,-1 1 0,1-1 0,0 0 0,0 0 1,0 0-1,0 0 0,0 1 0,0-1 0,0 0 0,0 0 0,-1 0 0,1 1 0,0-1 0,0 0 1,0 0-1,0 1 0,0-1 0,0 0 0,0 0 0,0 0 0,0 1 0,1-1 0,-1 0 1,0 0-1,0 0 0,0 1 0,0-1 0,0 0 0,0 0 0,0 0 0,0 1 0,1-1 0,-1 0 1,0 0-1,0 0 0,0 0 0,0 0 0,0 1 0,1-1 0,-1 0 0,0 0 0,0 0 0,0 0 1,1 0-1,-1 0 0,0 0 0,0 0 0,0 0 0,1 0 0,-1 0 0,0 0 0,1 0 0,15 4 2693,-8-3-2284,1-1 0,-1-1-1,0 1 1,0-1 0,1 0-1,7-3 1,51-17 1222,-61 19-1604,12-4 165,1-2-1,-1 0 1,0-1-1,18-13 1,-25 14-210,0 0 0,0-1 1,-1 0-1,-1-1 0,1 0 0,-2 0 1,9-13-1,-3 3 113,-7 9-99,1 0 0,-1 0 0,0-1 1,5-14-1,-10 16-206,-3 8-7,-4 7-17,-13 48-151,11-37 276,1 0 0,1 0 1,1 1-1,0-1 0,1 1 0,0 18 0,2-33 34,2 1 0,-1-1 0,0 1 0,0-1 0,1 0 0,-1 1 0,1-1 0,0 0-1,0 0 1,0 1 0,0-1 0,0 0 0,0 0 0,0 0 0,1 0 0,-1 0 0,1 0 0,0-1-1,-1 1 1,1 0 0,0-1 0,0 1 0,0-1 0,0 0 0,0 0 0,0 0 0,4 2-1,-3-2 70,1 0 0,0-1 0,-1 1 0,1 0 0,0-1 0,-1 0 0,1 0 0,0 0 0,0-1 0,-1 1 0,1-1 0,-1 0 0,1 0 0,0 0 0,-1 0-1,1 0 1,5-4 0,4-5-22,1-1 0,-1 0 0,-1-1-1,21-26 1,-5 6-75,-4 6 26,-9 9-44,25-23 0,-38 38 2,0 1 0,0-1 0,0 1 0,0 0 1,0 0-1,0 0 0,0 0 0,0 0 0,4-1 0,-6 2 20,1 0 0,0 0 0,-1 0-1,1 0 1,0 0 0,0 0 0,-1 0-1,1 1 1,0-1 0,0 0 0,-1 0 0,1 1-1,0-1 1,-1 0 0,1 1 0,0-1-1,-1 0 1,1 1 0,-1-1 0,1 1 0,-1-1-1,1 1 1,-1-1 0,1 1 0,-1 0-1,1-1 1,-1 1 0,0-1 0,1 1 0,-1 1-1,2 3 21,0 0 0,0 0-1,-1 1 1,0-1-1,0 0 1,-1 1 0,1-1-1,-1 1 1,0-1-1,-1 7 1,-3 10-32,-6 25-1,3-15 84,-4 16 601,11-47-654,0-1 0,0 0 0,0 0 1,0 0-1,0 0 0,0 0 0,0 1 0,0-1 0,0 0 0,0 0 0,0 0 1,0 0-1,0 0 0,0 1 0,0-1 0,0 0 0,0 0 0,0 0 0,0 0 1,0 1-1,0-1 0,0 0 0,0 0 0,0 0 0,0 0 0,0 0 0,0 1 1,1-1-1,-1 0 0,0 0 0,0 0 0,0 0 0,0 0 0,0 0 1,0 0-1,1 0 0,-1 1 0,0-1 0,0 0 0,9-2 290,12-10-96,-16 9-186,68-44 296,-46 28-405,1 1 0,35-17 0,-62 35 77,0-1 0,0 1 0,0 0 0,0-1 0,0 1-1,0 0 1,0 0 0,0 0 0,0-1 0,0 1 0,0 0-1,0 0 1,0 1 0,0-1 0,0 0 0,0 0 0,0 0 0,0 1-1,0-1 1,0 1 0,0-1 0,0 1 0,0-1 0,0 1-1,0-1 1,0 1 0,0 0 0,-1-1 0,1 1 0,0 0 0,-1 0-1,1-1 1,0 1 0,0 2 0,2 3-29,0 0 0,0 0 1,-1 0-1,3 11 0,2 2 43,-6-14 22,1-1 0,1 1 0,-1-1 0,0 1 0,1-1 0,0 0 0,4 4 0,-6-7 6,1 0 1,-1 0-1,1 0 1,-1 0 0,1 0-1,0 0 1,-1 0 0,1 0-1,0-1 1,-1 1 0,1-1-1,0 0 1,0 1 0,0-1-1,0 0 1,-1 0-1,1 0 1,0 0 0,0 0-1,0-1 1,3 0 0,0 0-21,0-1 0,1 1 0,-1-1 1,0-1-1,0 1 0,0-1 0,0 0 0,0 0 1,-1 0-1,5-5 0,-2 1 13,0 0 0,0 0 0,-1-1 0,0 0 0,5-10 0,3-9 63,-1-1 0,16-49-1,-23 57-53,78-210 41,-43 126 113,-9 28-355,35-130 0,-64 189 155,3-6-91,-1 0 0,3-40 0,-19 81-664,-43 105 181,29-63 601,3 1-1,3 1 1,3 0 0,2 1 0,3 1-1,-4 114 1,14-131 10,6 62 0,-5-104 3,1 0 0,0 0 0,0 0 0,0 0 0,1 0 0,-1 0 0,1-1 0,1 1 0,-1-1 0,0 1 0,1-1 0,6 8 0,-6-9 18,0-1 1,0 1-1,0-1 0,0 0 0,1 0 0,-1 0 0,1 0 0,-1 0 0,1-1 0,0 0 0,-1 1 0,1-2 0,0 1 0,0 0 0,0-1 0,-1 1 1,6-1-1,2-1 20,1 0 0,0 0 1,-1-1-1,1-1 0,20-7 1,-11 2-17,-1-1-1,21-13 1,-32 16-36,0 0 0,-1-1 0,1 0 0,-2 0 0,1 0-1,-1-1 1,0 0 0,0-1 0,-1 0 0,-1 0 0,1 0 0,-1 0-1,-1-1 1,0 0 0,0 0 0,3-18 0,-3 12-22,-1 0 0,-1 1 0,0-1-1,-1 0 1,-1 0 0,-3-27 0,3 42-9,0-1 0,0 1-1,-1 0 1,1-1 0,0 1 0,-1 0 0,1-1-1,-1 1 1,0 0 0,1-1 0,-1 1 0,0 0-1,0 0 1,0 0 0,1 0 0,-1 0 0,0 0-1,-2-1 1,3 2 9,-1-1 0,0 1 0,0 0 0,0 0 0,0 0 0,0 0 0,0-1 0,1 1 0,-1 0 0,0 0 0,0 1 0,0-1 0,0 0-1,0 0 1,0 0 0,0 1 0,1-1 0,-1 0 0,0 1 0,-1 0 0,-3 2-35,0 1-1,1-1 0,-1 1 1,1 0-1,0 0 1,-6 9-1,-6 9 3,2 0 0,0 1 1,2 1-1,1 0 0,-12 35 0,21-53 45,0 0 0,0 0 0,1 0 0,0 0 0,0 0 0,1 0 0,-1 1 0,2 11 0,0-14 2,0-1-1,0 1 0,0 0 1,0-1-1,1 1 1,-1-1-1,1 0 0,0 1 1,0-1-1,0 0 0,0 0 1,1 0-1,-1-1 1,1 1-1,0 0 0,4 3 1,-1-2 19,0 0 1,1-1-1,-1 1 1,1-1-1,0 0 1,0-1 0,0 0-1,0 0 1,0 0-1,0-1 1,1 0-1,-1 0 1,0-1-1,1 0 1,12-2-1,-11 1 2,0-1 0,0 0-1,0-1 1,0 0-1,-1-1 1,1 1-1,-1-1 1,0-1 0,0 0-1,-1 0 1,1 0-1,9-10 1,-8 5 0,0 0 1,-1 0 0,0-1-1,0 0 1,-1 0-1,-1-1 1,8-20-1,1-7 60,9-45 0,6-21-171,-25 89-22,-5 13 56,1 0 0,0-1 0,0 1 0,0 0 0,0-1 0,2-2 0,-6 38-600,-9 156 647,9-137-3,2-36 60,0 0 0,1-1-1,1 1 1,0-1 0,1 1-1,1-1 1,7 24 0,-10-37-41,0 0 0,1 0 0,-1-1 0,0 1 0,1 0 0,-1 0 0,1 0 0,0-1 1,-1 1-1,1 0 0,-1-1 0,1 1 0,0-1 0,0 1 0,-1-1 0,1 1 0,0-1 1,0 1-1,0-1 0,0 1 0,-1-1 0,1 0 0,0 0 0,0 0 0,0 1 0,0-1 1,0 0-1,0 0 0,0 0 0,0 0 0,0 0 0,1-1 0,3 0 50,0-1 0,0 1 0,0-1 0,8-5 0,-3 3-25,37-18 11,-2-1 0,0-2 0,-2-2 0,46-38 0,15-31-133,-64 61 128,-30 28-100,-1-1 1,0-1-1,0 1 1,8-11-1,-20 23-238,-3 9 304,-2 0 1,-10 14-1,-110 118-35,123-139 44,-40 42 92,40-42-125,0 1 0,0 0-1,0 0 1,1 0 0,-5 14 0,8-20 24,1 0 1,0 0-1,-1 0 0,1 0 1,0 0-1,-1 0 0,1 1 1,0-1-1,0 0 0,0 0 1,0 0-1,0 0 0,0 1 1,0-1-1,1 0 1,-1 0-1,0 0 0,1 0 1,-1 0-1,1 0 0,0 2 1,0-2 11,0 0 0,0 0 0,0 0 0,0-1 1,0 1-1,0 0 0,1-1 0,-1 1 0,0-1 0,0 1 1,1-1-1,-1 1 0,0-1 0,1 0 0,-1 0 0,0 0 1,1 0-1,1 0 0,3 0 14,0 0 1,-1-1 0,1 0-1,-1 0 1,1 0-1,-1-1 1,1 1-1,-1-1 1,0-1-1,0 1 1,5-4 0,-2 1-19,-1-1 1,-1 1 0,1-1 0,-1 0 0,0-1 0,8-10 0,2-8-35,-1 0 0,-1-2 1,13-34-1,-18 40 28,9-17 0,-20 46-163,0 1 1,1 0-1,0-1 1,0 1-1,1 13 1,-1 11 30,0-22 67,0 8 6,0 0-1,2 25 1,-1-38 94,1-1 0,0 1 0,1 0 0,-1-1 0,1 1 0,0-1 1,0 1-1,1-1 0,0 0 0,0 0 0,0 0 0,4 5 0,-5-8-34,-1-1 1,0 0-1,1 1 0,-1-1 0,1 0 0,0 0 1,-1 0-1,1 0 0,0 0 0,0-1 0,-1 1 0,1 0 1,0-1-1,0 0 0,0 1 0,0-1 0,0 0 0,0 0 1,0 0-1,0 0 0,0 0 0,-1 0 0,1-1 1,0 1-1,0 0 0,3-2 0,4-2 35,-1 1-1,0-1 1,0-1 0,10-7-1,-13 9-37,57-44 28,-28 19-26,43-43 71,-47 42-73,40-44-105,-67 70 94,8-8-16,-10 11-42,-5 6-68,-12 21-101,-10 13 52,25-39 173,-65 89-159,58-78 204,0 1 0,1 0 1,1 0-1,0 0 0,-6 24 0,12-36-32,-1 0 0,1 1-1,0-1 1,0 0 0,0 0 0,0 0-1,0 1 1,0-1 0,0 0-1,0 0 1,0 0 0,0 0 0,0 1-1,1-1 1,-1 0 0,1 0 0,-1 0-1,1 0 1,-1 0 0,1 0-1,0 0 1,0 2 0,1-2 0,-1 0-1,1 0 1,-1 0 0,1 0 0,-1 0-1,1-1 1,0 1 0,-1 0 0,1-1-1,0 1 1,0-1 0,0 0 0,1 1-1,6-1 14,-1 0 0,0 0-1,0-1 1,0 0 0,9-3 0,-2 0 15,0 0 1,27-14 0,-33 13-23,9-4-4,0-1 1,-1 0 0,-1-2-1,0 0 1,0-1 0,-1 0 0,-1-2-1,0 1 1,20-29 0,3-13 65,48-96 0,-75 134-66,80-190-91,34-217-21,-123 420 67,0 1 0,-1-1 1,1 1-1,-1 0 0,0-5 1,0 9 29,0 0 0,0 0 0,0 0 1,0 0-1,0 0 0,0 0 0,0 0 1,0 0-1,0 0 0,0 0 0,0 1 1,0-1-1,0 0 0,0 0 0,0 0 0,0 0 1,0 0-1,0 0 0,0 0 0,-1 0 1,1 0-1,0 0 0,0 0 0,0 0 1,0 0-1,0 0 0,0 0 0,0 0 1,0 0-1,0 0 0,0 0 0,0 0 0,-1 0 1,1 0-1,0 0 0,0 0 0,0 0 1,0 0-1,0 0 0,0 0 0,0 0 1,0 0-1,0 0 0,0 0 0,0 0 1,0 0-1,-1 0 0,1 0 0,0 0 1,0 0-1,0-1 0,0 1 0,0 0 0,0 0 1,0 0-1,0 0 0,0 0 0,0 0 1,0 0-1,0 0 0,0 0 0,0 0 1,0 0-1,0-1 0,-9 20-221,-57 181-63,53-152 161,-33 158-210,15 98 348,30-281 22,-1 15 123,1-1-1,2 1 1,7 42 0,-7-77-117,-1-1 1,1 1-1,0 0 1,0 0-1,0-1 1,2 4-1,-3-5-24,1-1-1,-1 1 1,0 0-1,1-1 1,-1 1-1,1-1 1,-1 1-1,1-1 0,0 1 1,-1-1-1,1 0 1,-1 1-1,1-1 1,0 0-1,0 1 1,-1-1-1,1 0 1,0 0-1,-1 1 1,1-1-1,0 0 1,0 0-1,-1 0 1,1 0-1,0 0 1,-1 0-1,1 0 1,0-1-1,0 1 0,0 0 1,4-2 10,0 0 1,-1 0 0,1 0-1,-1 0 1,0-1-1,1 0 1,-1 0 0,4-4-1,33-34-4,-35 35-5,221-249-43,-224 252-14,0 0 1,0 0-1,0 0 0,1 0 1,5-3-1,-9 6 35,0 0 1,0 0-1,0 0 0,1 0 0,-1 0 0,0-1 1,0 1-1,1 0 0,-1 0 0,0 0 0,0 0 1,0 0-1,1 0 0,-1 0 0,0 0 1,0 0-1,1 0 0,-1 0 0,0 0 0,0 0 1,1 0-1,-1 0 0,0 0 0,0 0 0,1 1 1,-1-1-1,0 0 0,0 0 0,0 0 1,1 0-1,-1 0 0,0 1 0,0-1 0,1 1-1,-1 0 0,0 0-1,0 0 1,0 0-1,1 0 1,-1 0 0,0 0-1,-1 0 1,1 0-1,0 0 1,0 0 0,0 0-1,-1 2 1,-43 132-136,26-83 142,-13 55 1,30-105 11,1 0 1,-1 0-1,1 0 0,0 0 1,0 0-1,0 0 1,0 0-1,0 0 0,0 0 1,1 0-1,-1 0 1,0 0-1,1 0 0,0 0 1,-1 0-1,1 0 0,0 0 1,0-1-1,0 1 1,0 0-1,2 2 0,-1-3 7,0 0 0,0 1 0,-1-1 0,1 0 0,0 0 0,0 0 0,0 0-1,1-1 1,-1 1 0,0 0 0,0-1 0,0 0 0,0 1 0,1-1 0,-1 0-1,0 0 1,0 0 0,1 0 0,2-1 0,7-1-10,-1-1 0,0 0 0,0 0 1,0-1-1,-1 0 0,1-1 0,-1 0 0,0-1 0,0 0 0,-1 0 1,1-1-1,-2 0 0,1-1 0,-1 0 0,0-1 0,11-14 1,-3-1 20,0 0 0,-2-2 1,16-37-1,-26 53-72,-4 7 20,1 0 0,0-1-1,0 1 1,1 0 0,-1 0 0,1 0-1,-1 0 1,1 1 0,0-1-1,4-4 1,-6 7 21,0 0-1,0 0 1,0 0-1,0 0 0,0 0 1,1 0-1,-1 0 1,0 0-1,0 0 1,0 0-1,0 1 1,0-1-1,0 0 1,1 0-1,-1 0 0,0 0 1,0 0-1,0 0 1,0 0-1,0 0 1,0 0-1,0 1 1,0-1-1,0 0 0,0 0 1,1 0-1,-1 0 1,0 0-1,0 0 1,0 1-1,0-1 1,0 0-1,0 0 1,0 0-1,0 0 0,0 0 1,0 1-1,0-1 1,0 0-1,0 0 1,0 0-1,0 0 1,0 0-1,0 0 0,-1 1 1,1-1-1,0 0 1,0 0-1,0 0 1,0 0-1,-1 12-67,0-10 41,-11 63-103,7-44 119,1 0 0,1 0 1,1 0-1,1 0 1,2 27-1,-1-45 25,0-1 1,1 1-1,-1-1 0,1 1 1,-1-1-1,1 1 1,0-1-1,0 0 0,0 0 1,0 1-1,1-1 0,-1 0 1,1 0-1,-1 0 1,1 0-1,2 2 0,-2-3 1,-1-1-1,0 1 0,1-1 0,-1 1 1,1-1-1,-1 1 0,1-1 0,-1 0 1,1 0-1,-1 1 0,1-1 0,-1 0 0,1-1 1,-1 1-1,1 0 0,-1 0 0,1-1 1,-1 1-1,1 0 0,-1-1 0,0 0 1,1 1-1,-1-1 0,0 0 0,1 0 1,-1 0-1,0 0 0,2-1 0,2-3 14,0 0 0,0-1 0,-1 1 0,1-1 0,-1 0 0,4-9 0,-7 13-32,4-9-4,0-1-1,0 1 0,-2-1 1,1-1-1,-2 1 0,1 0 1,-2-1-1,1 1 0,-2-1 1,0 1-1,0-1 0,-1 0 1,-3-12-1,3 23 7,1 0 0,-1 0 0,1 0 0,-1 0 0,0 0 0,0 0 0,0 1 1,0-1-1,0 0 0,0 1 0,0-1 0,0 0 0,-1 1 0,1-1 0,-1 1 0,-1-2 0,2 3 1,-1-1-1,1 0 1,0 1 0,-1 0-1,1-1 1,0 1 0,-1 0-1,1-1 1,0 1-1,-1 0 1,1 0 0,-1 0-1,1 0 1,0 0-1,-1 1 1,1-1 0,-1 0-1,1 1 1,0-1 0,-1 1-1,1-1 1,0 1-1,0-1 1,-1 1 0,0 1-1,-2 1-9,-1 0 0,1 0 0,0 1 0,0-1 0,1 1 0,-1 0 1,-3 5-1,6-7 14,-1 0 1,1 0 0,0 1-1,-1-1 1,1 0 0,0 1-1,1-1 1,-1 1 0,0 0 0,1-1-1,-1 1 1,1 0 0,0-1-1,0 1 1,0 0 0,1 4 0,0-7 2,0 1 0,-1-1 0,1 1 0,0-1 0,1 1 0,-1-1 0,0 0 0,0 1 0,0-1 0,0 0 0,0 0 0,0 0 0,0 0 0,0 0 0,0 0 0,1 0 0,-1 0 0,0 0 0,0 0 1,2-1-1,31-7 92,15-14-95,-24 10-4,1 1 0,0 1 0,31-7 0,-46 15-30,5-1 33,31-4 0,-42 7-6,-1 0 1,1 0-1,-1 0 0,1 1 1,-1-1-1,0 1 0,1 0 1,-1 0-1,0 1 0,0-1 1,8 5-1,-10-4-4,0-1 1,0 1-1,0-1 0,-1 1 1,1 0-1,-1 0 0,1 0 1,-1 0-1,0 0 1,0 0-1,0 0 0,0 0 1,0 0-1,0 1 0,-1-1 1,1 0-1,-1 1 0,1-1 1,-1 0-1,0 1 1,0 2-1,-1 3 8,1 0 0,-1 0 0,0-1 0,-1 1 0,-3 9 0,0-3 45,0 0-1,-1-1 1,-15 25 0,17-31-8,0-1 1,0 1-1,1 1 1,0-1-1,-3 8 1,6-8 219,5-6-112,6-8-9,-9 5-90,31-20 52,-2-3 0,37-36 0,20-17-283,-86 76 173,0 1-1,1-1 1,-1 1-1,0-1 1,1 1-1,-1 0 1,0 0-1,1 0 1,-1 1-1,1-1 1,0 0-1,-1 1 1,1 0-1,-1-1 0,5 1 1,-5 1 14,1-1 0,-1 1 0,0-1-1,0 1 1,0 0 0,0 0 0,0 0 0,0 0 0,-1 0 0,1 0 0,0 0 0,0 1-1,-1-1 1,1 1 0,-1-1 0,1 1 0,-1-1 0,0 1 0,2 2 0,23 45-32,3 6 194,-26-50-130,1 1 0,0-1-1,0-1 1,0 1 0,0 0-1,1-1 1,7 5 0,-4-5-966,-7-4 575,-1 0 239,0 0 0,0 0 0,0 0 1,0 0-1,0 0 0,1 0 0,-1 0 0,0 0 0,0 0 1,0 0-1,0 0 0,0 0 0,1 0 0,-1 0 1,0 0-1,0 0 0,0 0 0,0 0 0</inkml:trace>
</inkml:ink>
</file>

<file path=ppt/ink/ink1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35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37 2720,'0'-3'11948,"-5"5"-13576,0 1 1747,-1 0 1,1 0-1,0 0 1,0 1 0,1 0-1,-1 0 1,1 0-1,-7 9 1,7-9-12,-7 8-95,1-1 1,0 2 0,1-1-1,1 1 1,0 1 0,0-1-1,2 1 1,-1 1 0,2-1-1,0 1 1,1 0 0,0 0-1,1 1 1,1-1 0,-1 18-1,3-25 43,1 1 0,-1-1 0,3 9 0,-3-15-22,1 0 1,-1 0-1,1 0 0,-1 0 0,1-1 1,0 1-1,-1 0 0,1-1 1,0 1-1,0 0 0,0-1 1,1 1-1,-1-1 0,0 0 0,0 1 1,1-1-1,-1 0 0,1 0 1,-1 0-1,4 2 0,-4-3 6,1 0-1,-1 0 1,1 1 0,-1-1-1,1 0 1,-1-1 0,1 1-1,-1 0 1,1 0 0,-1-1-1,1 1 1,-1 0-1,0-1 1,1 0 0,-1 1-1,0-1 1,1 0 0,-1 0-1,0 0 1,0 1-1,1-1 1,-1-1 0,0 1-1,0 0 1,0 0 0,0-1-1,5-5 62,-1 0-1,0 0 1,5-12-1,19-37 252,27-74 0,-53 118-315,-1 1 1,0 0-1,0-1 0,-1 1 1,-1-18-1,0 29-43,0-1 1,0 1-1,0 0 0,0 0 1,0 0-1,0-1 0,0 1 0,0 0 1,0 0-1,0-1 0,0 1 0,0 0 1,0 0-1,0-1 0,0 1 1,0 0-1,0 0 0,0 0 0,0-1 1,0 1-1,0 0 0,0 0 1,0 0-1,0-1 0,-1 1 0,1 0 1,0 0-1,0 0 0,0 0 0,0-1 1,-1 1-1,1 0 0,0 0 1,0 0-1,0 0 0,-1 0 0,1 0 1,0-1-1,0 1 0,0 0 1,-1 0-1,1 0 0,0 0 0,0 0 1,0 0-1,-1 0 0,1 0 0,0 0 1,0 0-1,-1 0 0,1 0 1,0 0-1,0 0 0,-1 0 0,1 1 1,0-1-1,0 0 0,0 0 1,-1 0-1,1 0 0,0 0 0,-11 11-407,7-2 402,0-1 1,1 1-1,0 0 0,0 0 1,1 1-1,0-1 0,1 0 1,0 1-1,1-1 0,0 0 0,1 11 1,-1-10 37,2 1 0,-1-1 1,1 1-1,1-1 0,0 0 0,1 0 0,-1 0 1,2 0-1,9 15 0,-13-23 9,1 0-1,-1 0 0,1 0 1,0 0-1,-1 0 1,1-1-1,0 1 0,0 0 1,0-1-1,1 0 1,-1 1-1,0-1 0,0 0 1,1 0-1,-1 0 1,1-1-1,2 2 0,-1-2 14,0 0-1,0 0 1,0 0-1,0 0 1,0-1-1,0 1 1,0-1-1,-1 0 1,1 0-1,4-2 1,7-4 86,-1-1 1,0 0-1,-1-1 0,16-14 1,-24 20-112,114-98 267,-69 56-267,-28 26 144,34-39 0,-55 56-176,1 1-4,-1 0 0,0-1-1,0 1 1,0 0 0,0-1-1,-1 1 1,1-1 0,0 1-1,0-1 1,-1 1 0,1-1 0,-1 0-1,0 1 1,1-3 0,-1 11-138,1 0 1,0-1 0,0 1-1,4 10 1,8 21 50,-7-20 106,11 23 0,-12-31-8,-2-3 47,1 0-1,-1-1 1,1 1-1,0-1 1,7 8-1,-9-12-19,-1-1 0,1 0 0,-1 1 0,1-1 1,0 0-1,0 0 0,-1 0 0,1 0 0,0 0 0,0-1 0,0 1 0,0 0 0,0-1 0,0 0 0,0 1 0,0-1 0,0 0 0,0 0 0,0 0 0,0 0 0,0 0 0,0-1 0,0 1 0,0-1 0,2 0 0,5-2 54,-2-1 1,1 0-1,0-1 0,-1 0 1,0 0-1,13-12 0,4-3 35,-20 18-107,61-53 278,-59 50-232,-1 0 1,0-1-1,0 0 0,0 0 1,-1 0-1,0 0 1,0-1-1,-1 0 0,3-8 1,-5 13-58,0 1 0,-1-1 0,0 0 0,1 1-1,-1-1 1,0 0 0,0 0 0,0 1 0,0-1 0,0 0 0,0 1 0,-1-1 0,1 0 0,-2-2 0,2 2-1,-1 1-1,1 0 1,-1 1-1,0-1 1,0 0-1,1 0 1,-1 0 0,0 0-1,0 0 1,0 1-1,0-1 1,0 1 0,0-1-1,0 0 1,0 1-1,-2-1 1,0 0-30,-1 0 0,1 1 1,0 0-1,-1-1 0,1 1 0,-1 0 0,1 1 1,0-1-1,-1 1 0,1-1 0,0 1 0,-6 2 1,3 0 19,0-1 0,0 1 1,0 1-1,1-1 1,-1 1-1,1 0 0,0 0 1,0 0-1,1 1 1,-1 0-1,1 0 0,0 0 1,0 0-1,1 1 0,-6 11 1,7-13 20,1 0 1,-1 0-1,1 1 1,0-1-1,1 1 1,-1-1-1,1 1 1,-1-1 0,2 1-1,-1-1 1,0 1-1,1-1 1,0 1-1,0-1 1,0 0-1,0 1 1,1-1-1,-1 0 1,1 0-1,0 0 1,1 0-1,-1 0 1,5 5-1,-3-5 45,0 0 0,0 0 0,0-1 0,0 1 0,1-1 0,0 0 0,0 0 0,0-1 0,0 1 0,0-1 0,0 0 0,0-1 0,1 1-1,-1-1 1,1 0 0,-1 0 0,12-1 0,-1 0 81,1 0 0,-1-2 0,0 0 0,30-8 0,-5-4-13,0-1-1,70-37 0,-56 25-3213,-28 14 982</inkml:trace>
</inkml:ink>
</file>

<file path=ppt/ink/ink1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40.4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207 504 3232,'-3'0'1229,"5"-2"-357,0 0 148,-7 2 595,-8-7 1745,-15 10-1942,21-2-1325,0 1 0,1 0 0,-1 0-1,1 0 1,0 0 0,-1 1 0,1 0 0,0 1-1,-6 4 1,5-2-89,-1-1 0,1 2-1,1-1 1,-1 1-1,1 0 1,0 0 0,1 1-1,-1 0 1,2 0 0,-1 0-1,1 0 1,0 1-1,1-1 1,0 1 0,0 0-1,1 0 1,0 1 0,1-1-1,0 0 1,0 0-1,1 1 1,0-1 0,1 1-1,2 12 1,-2-19 56,-1-1 0,1 1 0,0 0 0,0-1 0,1 1 0,-1-1 0,0 1 0,1-1 0,3 4 0,-5-5-25,1 0 1,0 0-1,0 0 1,0-1-1,0 1 1,0 0-1,0 0 1,0-1-1,0 1 0,0-1 1,0 1-1,0-1 1,0 0-1,0 1 1,0-1-1,0 0 0,1 0 1,-1 1-1,0-1 1,0 0-1,0 0 1,0 0-1,3-1 1,-1 0 43,1-1 0,0 1 1,-1-1-1,1 0 1,-1 0-1,1-1 1,-1 1-1,0-1 0,0 1 1,0-1-1,0 0 1,3-4-1,4-7 150,13-24 0,-13 22-152,26-53 235,-13 24-165,-20 38-120,1 0-1,-2 0 1,4-10-1,-5 15-43,0-1 0,-1 1 0,0 0 0,1 0 0,-1 0 0,0-1 0,0 1 0,0 0 1,0 0-1,-1-1 0,1 1 0,0 0 0,-1 0 0,0 0 0,-1-4 0,2 6 9,0 0 0,0 0 1,0 0-1,0 0 0,0 0 1,0 0-1,0-1 0,0 1 1,0 0-1,-1 0 0,1 0 1,0 0-1,0 0 0,0 0 1,0 0-1,0 0 0,0 0 1,0 0-1,-1 0 0,1 0 1,0 0-1,0 0 0,0 0 1,0 0-1,0 0 0,0 0 1,-1 0-1,1 0 0,0 0 1,0 0-1,0 0 0,0 0 1,0 0-1,0 0 0,-1 0 1,1 0-1,0 0 0,0 0 1,0 0-1,0 0 0,0 0 1,0 0-1,0 0 0,0 0 1,-1 1-1,1-1 0,0 0 1,0 0-1,-4 6-70,3-5 41,-1 2 28,0 1 0,0-1 0,0 1 0,1-1 0,-1 1 0,1 0 0,0-1-1,-1 7 1,-4 33 22,6-35-19,-1 6 68,0 0-1,1 1 0,1-1 0,0 0 0,1 1 0,1-1 0,0 0 0,7 19 0,-9-30-27,1 1 1,-1-1-1,1 0 1,0 0-1,0 0 1,0 0-1,1 0 0,-1 0 1,1 0-1,-1-1 1,1 0-1,0 1 1,0-1-1,0 0 1,0 0-1,1 0 0,-1-1 1,0 1-1,1-1 1,-1 0-1,1 0 1,-1 0-1,1 0 1,5 0-1,-3-1 12,0 0 1,0-1-1,0 1 1,0-1-1,0 0 0,-1-1 1,1 0-1,0 1 1,-1-2-1,1 1 0,-1-1 1,0 0-1,0 0 1,6-4-1,3-3 0,13-11-1,-4 1 131,9 0 5,-17 7-50,0-1 0,-1 0 0,15-18 0,15-17 161,-22 28-161,22-29 1,-35 39-137,0-1 1,-1-1-1,-1 0 1,10-23-1,-5 5 64,-2-1-1,-2 1 1,-1-2 0,-1 1-1,-1-1 1,-2 0 0,-2 0-1,-3-40 1,2 70-62,0-4-30,0 1 0,-1-1 0,0 1 0,0-1 1,-1 1-1,0-1 0,0 1 0,-3-8 0,4 14 23,1-1-1,0 1 0,0-1 1,-1 0-1,1 1 1,0 0-1,-1-1 0,1 1 1,-1-1-1,1 1 0,0-1 1,-1 1-1,1 0 0,-1-1 1,1 1-1,-1 0 0,1-1 1,-1 1-1,1 0 0,-1 0 1,0 0-1,1 0 1,-1-1-1,1 1 0,-2 0 1,1 0-2,0 1 1,0-1 0,0 0 0,0 1 0,0-1 0,0 0-1,0 1 1,0-1 0,0 1 0,0 0 0,1-1 0,-1 1-1,-1 1 1,-3 3-39,1 0-1,0 0 1,-7 11 0,-1 7-67,1 1 1,-9 31 0,7-21 86,6-16 1,-50 145-29,50-137 30,1 0-1,1 0 1,1 1-1,-1 37 1,5-18 74,2-1 1,3 1 0,16 78-1,-18-111-6,1-1 0,10 21-1,-12-28 25,1 0 0,0 0 0,0-1 0,0 1-1,1-1 1,-1 0 0,1 0 0,0 0 0,5 3 0,-8-6-41,0-1 1,0 1 0,0 0-1,0-1 1,1 1-1,-1-1 1,0 0 0,0 1-1,1-1 1,-1 0-1,0 0 1,1 0-1,-1 0 1,0 0 0,1 0-1,-1 0 1,0 0-1,0 0 1,1-1 0,-1 1-1,0-1 1,0 1-1,1-1 1,-1 1 0,0-1-1,0 1 1,0-1-1,0 0 1,2-1 0,2-3 37,0 0 0,0 0 0,0 0 0,4-8 0,7-13 0,-1 0 1,-1-1-1,19-53 0,8-17 9,-5 26-284,-34 61-4,-2 11 114,0 0 64,-5 38-415,1-10 424,2 112 99,3-77 190,-1-62-242,0-1 0,0 0 0,0 0-1,0 1 1,1-1 0,-1 0 0,0 0 0,1 1 0,-1-1 0,0 0 0,1 0 0,-1 0 0,1 0 0,0 0 0,0 0 0,-1 0 0,1 0 0,2 2 0,-3-3 3,1 1 1,-1-1 0,1 0 0,0 0-1,-1 1 1,1-1 0,0 0 0,0 0-1,-1 0 1,1 0 0,0 0 0,0 0-1,-1 0 1,1 0 0,0 0 0,-1 0-1,1 0 1,0 0 0,0 0 0,-1-1-1,1 1 1,0 0 0,-1-1 0,1 1-1,-1 0 1,1-1 0,0 1 0,-1-1-1,1 1 1,-1-1 0,1 1 0,0-1-1,9-11 108,1-1-1,-2 1 1,0-2-1,11-19 1,-6 9-109,8-14-148,3 1 0,48-57 1,-55 76-31,-18 17 149,0 1 0,0 0 1,0 0-1,0 0 1,1 0-1,-1 0 0,0 0 1,0 0-1,0 0 1,0 0-1,1 1 0,-1-1 1,0 0-1,0 0 0,0 0 1,0 0-1,1 0 1,-1 0-1,0 0 0,0 0 1,0 0-1,0 0 1,0 0-1,0 1 0,0-1 1,1 0-1,-1 0 0,0 0 1,0 0-1,0 0 1,0 1-1,0-1 0,0 0 1,0 0-1,0 0 1,0 0-1,0 0 0,0 1 1,0-1-1,0 0 0,0 0 1,0 0-1,0 0 1,0 1-1,0-1 0,0 0 1,0 0-1,0 0 1,0 0-1,0 1 0,1 8-71,2 88-127,-2-82 187,1 0-1,1 0 1,0 0 0,8 18 0,-10-28 61,1-1-1,0 0 1,1 1 0,-1-1 0,1 0 0,0-1-1,0 1 1,0 0 0,0-1 0,1 0 0,-1 0-1,9 6 1,-11-8-22,1 0-1,0 0 0,0 0 1,0 0-1,1-1 1,-1 1-1,0 0 1,0-1-1,0 0 0,0 1 1,1-1-1,-1 0 1,0 0-1,0 0 1,1-1-1,-1 1 0,0 0 1,0-1-1,0 1 1,0-1-1,0 0 1,0 0-1,0 0 0,0 0 1,0 0-1,0 0 1,0 0-1,0-1 1,1-1-1,6-6 80,0 0 1,0-1-1,-1 0 1,-1-1-1,13-20 0,-5 1-1,11-35 0,2-11-255,-27 74 148,0 0 0,1 0 0,-1 0 0,1 1 0,-1-1 0,1 0 0,0 1 0,-1-1 0,1 1 0,0 0 0,0 0 0,0-1 0,0 1 0,0 0 0,0 1 0,5-2 0,6-2-178,22-3-1,-23 5 184,24-5 7,-1 2 0,0 1 0,61 1 0,-18 5 48,-95 9-3,-3 1-60,0 1 0,-31 27 0,40-29 19,0 2 1,0-1-1,2 1 0,0 1 0,-14 27 1,-25 78-308,45-113 323,1-1 1,1 1 0,-1 0 0,1 0 0,0 0-1,0 1 1,1-1 0,0 0 0,1 11 0,-2-17-13,1 0 1,0 1-1,0-1 1,0 0-1,0 0 1,0 0-1,0 1 1,0-1-1,0 0 1,0 0 0,1 0-1,-1 1 1,0-1-1,0 0 1,0 0-1,0 0 1,0 1-1,0-1 1,0 0-1,0 0 1,0 0-1,1 0 1,-1 1-1,0-1 1,0 0 0,0 0-1,0 0 1,1 0-1,-1 0 1,0 0-1,0 0 1,0 1-1,0-1 1,1 0-1,-1 0 1,0 0-1,0 0 1,0 0-1,1 0 1,-1 0 0,0 0-1,0 0 1,0 0-1,1 0 1,-1 0-1,0 0 1,0 0-1,0 0 1,1 0-1,-1 0 1,0-1-1,0 1 1,0 0-1,1 0 1,-1 0 0,0 0-1,0 0 1,10-11 68,-7 7-41,7-6-4,0-1 0,-1-1 0,-1 0 0,9-14 0,-5 5 30,55-100 329,-61 107-352,19-44-73,-22 51 32,-1-1-1,0 1 0,0-1 1,0 0-1,0-13 0,-2 20-8,0 1 0,0 0 0,0-1 0,0 1 0,0 0 0,0-1 1,0 1-1,0 0 0,0-1 0,0 1 0,0 0 0,0-1 0,0 1 0,0 0 0,0-1 0,0 1 0,-1 0 0,1-1 0,0 1 0,0 0 0,0 0 0,0-1 0,-1 1 0,1 0 0,0 0 0,0-1 0,-1 1 0,1 0 0,0 0 0,0 0 0,-1-1 0,1 1 0,0 0 0,0 0 0,-1 0 1,1 0-1,0 0 0,-1 0 0,1 0 0,0-1 0,-1 1 0,1 0 0,0 0 0,-1 0 0,1 0 0,0 0 0,-1 0 0,1 1 0,-1-1 0,0 0-15,0 1 0,0-1 0,0 1 0,0 0 0,-1-1 0,1 1 1,0 0-1,0 0 0,1-1 0,-1 1 0,0 0 0,-1 2 0,-2 4-13,0 0 1,1 0-1,0 1 1,1-1-1,-1 1 0,1-1 1,1 1-1,-1 0 1,1 0-1,1 0 1,-1 0-1,2 0 0,-1 0 1,3 14-1,-2-15 56,1 0 0,-1 0 0,1 1 0,1-1-1,0 0 1,0-1 0,0 1 0,0 0 0,1-1 0,0 0-1,1 0 1,-1 0 0,1-1 0,0 1 0,12 8 0,-14-12 9,-1-1-1,1 1 1,-1-1 0,1 0 0,0 0 0,0 0 0,0-1-1,0 1 1,0 0 0,-1-1 0,1 0 0,0 0 0,0 0 0,0 0-1,0 0 1,0-1 0,0 1 0,0-1 0,0 0 0,-1 0-1,6-2 1,2-2 48,1-1-1,-1 0 1,18-14-1,-27 19-66,38-32 44,-2-1-1,-1-2 1,55-72 0,-86 103-155,-4 5-158,-2 11-287,-1-1 504,-1 5 39,1 0 1,1 0 0,0 0-1,1 0 1,0 1 0,1-1-1,5 21 1,-3-23 55,-2-5 43,1 0 1,0 0-1,6 14 1,-7-21-90,-1 0 0,0 0 1,1 0-1,-1 0 0,1 0 1,0 0-1,-1 0 0,1 0 1,0-1-1,0 1 0,0 0 1,-1 0-1,1 0 0,0-1 1,0 1-1,0-1 0,0 1 0,0 0 1,0-1-1,0 0 0,0 1 1,1-1-1,-1 0 0,0 1 1,0-1-1,0 0 0,0 0 1,0 0-1,1 0 0,-1 0 1,0 0-1,0 0 0,2-1 1,1-1 8,0 0 1,0 0 0,0 0 0,0 0 0,0-1 0,-1 0-1,1 1 1,-1-1 0,0-1 0,0 1 0,0 0-1,5-8 1,2-5 139,15-31 0,-12 20-137,19-43 48,-31 68-80,1 0 0,-1 0 0,0 0 0,-1-1 0,1 1 0,0 0 0,0 0 0,-1-1 0,0 1 0,1-1 0,-1 1 0,0-5 0,0 7 14,0 0 0,0 0 0,0 0 0,0 0 1,0-1-1,0 1 0,0 0 0,0 0 0,0 0 0,0 0 0,0-1 1,0 1-1,0 0 0,0 0 0,0 0 0,0 0 0,0 0 0,0-1 0,0 1 1,0 0-1,-1 0 0,1 0 0,0 0 0,0 0 0,0-1 0,0 1 0,0 0 1,0 0-1,0 0 0,-1 0 0,1 0 0,0 0 0,0 0 0,0-1 0,0 1 1,0 0-1,-1 0 0,1 0 0,0 0 0,0 0 0,0 0 0,0 0 1,-1 0-1,1 0 0,0 0 0,0 0 0,0 0 0,0 0 0,-1 0 0,1 0 1,0 0-1,0 0 0,0 0 0,0 0 0,0 1 0,-1-1 0,-1 2-56,0 1-1,0 0 0,0 0 1,0 0-1,1 0 0,-1 1 1,-1 4-1,-10 48 78,-9 87 1,17-106-64,-2 16 60,-3-1 0,-22 71 0,23-97 38,-1-1 1,-1 0 0,-1 0 0,-1-1 0,-1 0 0,-27 32 0,38-51 0,-1-1 1,0 0 0,0 0 0,-1 0 0,1-1 0,-1 1 0,0-1 0,1 0-1,-1-1 1,-1 1 0,1-1 0,-9 3 0,11-4-33,0-1 1,-1 1-1,1-1 1,0 0-1,-1 0 1,1 0-1,0 0 1,-1-1-1,1 0 1,0 1 0,0-1-1,0 0 1,-1 0-1,1-1 1,0 1-1,0-1 1,1 1-1,-1-1 1,0 0-1,0 0 1,1 0-1,0-1 1,-4-2-1,0-2-108,-15-17 16,20 23 64,0 0 0,0-1 0,0 1 0,1 0 0,-1-1 0,0 1 0,1-1 0,-1 1 0,1-1-1,0 1 1,-1-1 0,1 1 0,0-1 0,0 1 0,0-1 0,0 1 0,0-3 0,1 1-5,0 1-1,0-1 1,0 0-1,0 0 1,0 0 0,1 1-1,-1-1 1,1 1-1,0-1 1,0 1 0,0-1-1,0 1 1,0 0-1,0 0 1,0 0 0,1 0-1,-1 1 1,1-1-1,5-2 1,86-45-182,-36 20-98,-43 22 281,0 0 0,0-1 0,-1 0-1,26-21 1,2-14 223,63-80 1,-9 9-228,-64 79 31,2 2 0,49-38-1,7-2-113,-81 63 56,-8 8 27,1 1 1,-1-1-1,1 0 1,-1 1-1,1-1 1,0 1-1,-1-1 0,1 1 1,0 0-1,0 0 1,0 0-1,0 0 1,0 0-1,0 0 0,1 0 1,-1 1-1,2-1 1,-2 2-20,-1-1 1,0 1-1,0 0 1,1 0-1,-1 0 1,0 0-1,0 0 1,0 0-1,0 0 1,0 1 0,-1-1-1,1 0 1,0 0-1,0 3 1,6 6 7,-3-5 23,-1 0 1,0 0-1,0 1 1,0-1-1,-1 1 1,0 0-1,0-1 1,-1 1-1,1 0 1,-1 1-1,0 5 1,2 16 0,-2 30 1,-1-44-2,0 3 10,0 4 62,0 0 1,-1 0-1,-1-1 1,-1 1-1,-5 21 1,7-39-30,0-1 0,0 1 0,0 0 1,-1-1-1,1 1 0,-1-1 0,1 1 0,-1-1 1,0 0-1,-2 3 0,3-4-18,-1 0 1,1 0-1,-1 0 0,0 0 0,1 0 1,-1 0-1,0-1 0,0 1 1,1-1-1,-1 1 0,0-1 0,0 0 1,0 0-1,0 1 0,0-1 0,0 0 1,-2-1-1,-4 0 9,0-1 0,0 1 0,0-2-1,1 1 1,-1-1 0,1 0 0,-1-1 0,1 0 0,0 0-1,-9-7 1,-2-3 34,1 0-1,-22-26 0,37 39-83,1 0 0,0-1 1,0 1-1,0 0 0,0-1 1,0 1-1,0-1 0,1 1 1,-1-1-1,0 0 0,1 1 0,-1-4 1,1 4 6,0 0 0,0 1 0,0-1 0,0 0 0,0 0 0,0 1 0,1-1 0,-1 0 1,0 1-1,0-1 0,1 0 0,-1 1 0,1-1 0,-1 1 0,1-1 0,-1 1 0,0-1 0,1 1 1,0-1-1,-1 1 0,1-1 0,-1 1 0,1-1 0,0 1 0,-1 0 0,1-1 0,0 1 0,-1 0 1,1 0-1,0 0 0,-1 0 0,2-1 0,6 0-23,-1 0-1,0 1 1,1-1 0,-1 1 0,1 1-1,-1 0 1,9 1 0,1 1 6,14 2 98,44 13 1,-25-5 94,-41-11-405,0-1-1,0 1 1,0-2 0,0 1 0,1-1 0,13-2-1,-20 2-400,0 0 0,-1 0 0,1 0 0,0 0 0,0 0 0,-1 1 0,1-1 0,0 1 1,3 1-1,9 5-2384</inkml:trace>
</inkml:ink>
</file>

<file path=ppt/ink/ink1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49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472 468 1728,'0'-5'3712,"0"-1"-1238,-23-39-143,18 38-2211,0 0 0,-1 0 0,0 0 0,0 1-1,-1 0 1,0 0 0,0 0 0,-9-5 0,2 1 12,11 7-119,0 1 1,-1 0-1,0-1 0,1 1 1,-1 0-1,0 1 1,0-1-1,0 1 1,0 0-1,0-1 1,0 2-1,0-1 0,0 0 1,-1 1-1,1 0 1,0 0-1,0 0 1,-1 1-1,1-1 1,0 1-1,0 0 1,-8 3-1,-11 5-52,-1 1-1,2 1 1,-1 2 0,1 0-1,1 1 1,1 1 0,-28 25-1,44-36 47,-5 4 6,1 1-1,1-1 1,-1 2-1,-6 10 1,13-19-13,-2 3 46,1 1 1,0-1-1,-1 1 1,2 0-1,-1 0 0,-1 6 1,3-10-35,0 0 0,-1 0 1,1 1-1,0-1 0,0 0 1,1 0-1,-1 0 0,0 1 0,0-1 1,1 0-1,-1 0 0,1 0 1,-1 0-1,1 1 0,-1-1 0,1 0 1,-1 0-1,1 0 0,0 0 1,0 0-1,0 0 0,-1-1 0,1 1 1,0 0-1,0 0 0,0-1 1,0 1-1,1 0 0,-1-1 0,0 1 1,0-1-1,2 1 0,9 2 50,-1 0 1,1-1-1,0 0 0,-1-1 0,1-1 0,17-1 0,20 2 53,71 19-186,-115-19 72,17 4 37,24 10-1,-38-11-30,1 0 0,-1 0 0,0 1 0,-1 0 1,1 0-1,-1 0 0,0 1 0,0 1 0,-1-1 0,0 1 0,8 11 0,-5-5 81,-1 0 0,0 1 0,-1 0 0,-1 0 0,9 30 0,-13-38-6,-1 0 0,0 1-1,-1-1 1,1 0 0,-1 1-1,-1-1 1,1 0 0,-1 1 0,0-1-1,0 0 1,-1 0 0,0 0-1,0 0 1,-3 6 0,0-2 11,0-1 1,-1 1-1,0-1 1,0 0-1,-1-1 1,0 0-1,-11 10 1,7-9-4,0-1 1,-1-1 0,0 0 0,-18 8-1,-12 7 91,34-18-141,1 0 1,-1 0-1,0-1 0,0 0 0,0-1 1,0 0-1,-1 0 0,1-1 0,-1 0 1,-14 0-1,22-1-26,0 0 0,1 0 0,-1 0 0,1 1 0,-1-1 0,0 0 0,1 0 0,-1 0 0,1 1 0,-1-1 0,1 0 0,-1 1 0,1-1 0,-1 1 0,1-1 0,-1 0 0,1 1 0,0-1 0,-1 1 0,1-1 0,-1 2 0,1-2-13,0 0 0,0 0 0,0 0 0,0 0 0,0 0 0,0 0 0,0 0-1,0 0 1,0 0 0,0 0 0,0 0 0,0 1 0,0-1 0,0 0 0,0 0 0,0 0-1,0 0 1,0 0 0,0 0 0,0 0 0,0 0 0,0 0 0,0 0 0,0 0 0,0 0-1,0 1 1,0-1 0,0 0 0,0 0 0,0 0 0,0 0 0,0 0 0,0 0 0,1 0 0,-1 0-1,0 0 1,0 0 0,0 0 0,0 0 0,0 0 0,0 0 0,0 0 0,0 0 0,0 0-1,0 0 1,0 0 0,0 0 0,1 0 0,-1 0 0,0 0 0,0 0 0,0 0 0,11-4-53,33-20 84,-2-2 0,0-2 0,41-37 0,-58 44-37,80-67 4,119-65 39,-116 89-92,-108 64 52,0 0-1,0 0 0,0 0 1,0 0-1,0 0 0,0 0 0,0 0 1,0 0-1,0 0 0,0 0 1,0 1-1,0-1 0,0 0 0,1 0 1,-1 0-1,0 0 0,0 0 1,0 0-1,0 0 0,0 0 0,0 0 1,0 0-1,0 0 0,0 0 1,0 0-1,0 0 0,0 0 0,0 0 1,1 0-1,-1 0 0,0 0 1,0 0-1,0 0 0,0 0 0,0 0 1,0 0-1,0 0 0,0 0 1,0 0-1,0 0 0,0 0 0,1 0 1,-1 0-1,0 0 0,0 0 1,0 0-1,0 0 0,0 0 0,0 0 1,0 0-1,0 0 0,0 0 1,-7 11-71,-11 14 49,7-11 6,0 0-1,1 1 1,1 0-1,0 1 0,2 0 1,0 0-1,0 1 0,1 0 1,-6 33-1,12-43 37,-1 0 0,1 0 1,1-1-1,-1 1 0,1 0 1,0 0-1,1-1 0,0 1 0,0-1 1,0 1-1,1-1 0,0 0 1,0 0-1,4 6 0,-5-8 1,1-1-1,-1 1 1,1-1-1,-1 0 1,1 0 0,0 0-1,1 0 1,-1 0-1,0-1 1,1 1-1,-1-1 1,1 0 0,0 0-1,0 0 1,0-1-1,0 1 1,0-1-1,0 0 1,0 0 0,0 0-1,0-1 1,1 0-1,6 0 1,-8 0 27,1-1 1,-1 1-1,0-1 1,0 0-1,0 0 1,0 0-1,0-1 1,0 1-1,0-1 1,0 0-1,0 1 1,-1-1-1,1 0 1,-1-1-1,1 1 1,2-4-1,-2 1-13,1 0-1,-1 1 0,-1-2 0,1 1 1,-1 0-1,0 0 0,0-1 1,-1 1-1,2-7 0,-1 1-23,-1 1 0,-1-1 0,1 1 0,-1-1-1,-1 0 1,0 1 0,-1-1 0,0 1 0,0-1 0,-6-14-1,4 16-57,0 0-1,-1 0 1,0 0-1,0 1 1,-10-12-1,11 15 51,-1 1 0,1 0 0,-1 0-1,1 1 1,-1-1 0,0 1 0,-1 0 0,1 0 0,0 1 0,-12-4-1,10 3-127,6 3 119,0-1 0,0 1 0,0-1 0,0 1 0,0-1 0,0 1 0,0 0 0,0 0 0,0-1 0,0 1 0,0 0 0,0 0 0,0 0 0,0 0 0,0 0 0,0 0-1,-1 1 1,-5 1-452,15-3 456,18 0 63,-1 0 0,26-6-1,-36 3-7,0 0 0,-1-1 0,0 0 0,0-2 0,-1 1 0,1-2 0,-1 1 0,20-18 0,-15 11-32,-1-2-1,-1 0 1,0-1 0,-1 0-1,19-30 1,-9 7 39,-2-1-1,-1-1 1,-2-1 0,20-65-1,0-39-180,-39 143 83,-1 1 0,1-1 0,-1 1 0,0 0-1,0-1 1,0 1 0,0-1 0,0 1 0,-1-1-1,0 1 1,1 0 0,-4-7 0,4 10 33,0 0 0,0-1 1,0 1-1,-1 0 0,1-1 0,0 1 1,0 0-1,-1 0 0,1-1 0,0 1 1,0 0-1,-1 0 0,1 0 0,0-1 1,-1 1-1,1 0 0,0 0 0,-1 0 1,1 0-1,-1 0 0,1 0 0,0 0 1,-1 0-1,1 0 0,0 0 1,-1 0-1,1 0 0,0 0 0,-1 0 1,1 0-1,-1 0 0,-12 9-114,-8 14-28,11-5 100,0-1-1,0 2 1,-10 30-1,-14 62 80,19-58-64,-50 203 39,58-216 11,2 0 0,2 0 0,2 0 0,5 62 0,-2-85 49,0 0 0,2 1 0,0-1 0,11 29 0,-13-43-21,-1 0-1,0 0 0,1-1 0,-1 1 0,1-1 0,0 1 0,0-1 0,3 3 0,-5-5-22,1 1 0,0-1 0,0 1 0,0-1 0,0 1 0,0-1 0,0 1 0,0-1 0,0 0 0,0 0 0,0 1 0,0-1 0,0 0 0,0 0 0,0 0 0,0 0 0,0 0 0,0 0 0,0 0 0,1-1 0,-1 1 0,0 0 0,0-1 0,0 1 0,0 0 0,-1-1 0,2 0 0,5-3 50,0-1-1,0 0 0,0 0 0,-1 0 0,0-1 0,5-7 1,32-42 82,-29 37-62,121-161-155,-135 178 52,0 1-1,1-1 1,-1 1-1,0-1 1,1 1-1,-1 0 1,0-1-1,1 1 1,-1 0-1,1-1 1,-1 1-1,0 0 0,1-1 1,-1 1-1,1 0 1,-1 0-1,1-1 1,-1 1-1,1 0 1,0 0-1,0 0 1,-1 0 1,1 0 1,-1 0-1,0 1 1,1-1-1,-1 0 1,0 0-1,1 1 1,-1-1-1,0 0 1,0 1-1,1-1 1,-1 0-1,0 1 1,0-1-1,0 0 1,1 1-1,-1-1 1,0 1 0,0-1-1,0 0 1,0 1-1,2 29-163,-2-29 177,0 36 79,1 1 0,2-1 0,2 1 1,14 55-1,-18-89-47,1 1 0,0 0 1,0 0-1,0-1 1,1 1-1,3 4 0,-6-8-23,1 0-1,0 0 1,0 0-1,-1 0 1,1 0-1,0 0 1,0 0-1,0-1 1,1 1-1,-1 0 1,0 0-1,0-1 1,0 1-1,0-1 1,1 1-1,-1-1 1,0 1-1,0-1 1,1 0-1,-1 0 1,0 0-1,1 0 1,-1 0 0,0 0-1,1 0 1,-1 0-1,0 0 1,3-1-1,1-1 32,0-1-1,0 1 1,0-1-1,0 0 1,-1-1-1,1 1 1,-1-1 0,0 0-1,0 0 1,-1 0-1,5-6 1,4-8 0,16-32-1,-7 12-3,32-51-157,-51 89-26,-1 6 8,0 9-10,-6 79 71,1-62 71,3 1 1,2 44-1,0-53-74,0 8 80,-1-30 16,0-1-1,1 1 1,-1 0-1,1 0 1,-1-1-1,1 1 1,0 0-1,0-1 1,0 1-1,0-1 1,0 1 0,0-1-1,0 1 1,2 0-1,-2-1-4,0 0-1,0-1 0,0 0 1,1 1-1,-1-1 1,0 0-1,0 1 1,0-1-1,1 0 1,-1 0-1,0 0 0,0 0 1,1 0-1,-1-1 1,0 1-1,0 0 1,0 0-1,1-1 0,-1 1 1,1-1-1,1-1 19,0 1 0,0 0-1,0-1 1,0 1 0,-1-1-1,1 0 1,3-3 0,0-3 6,0 0 0,-1 0 0,0-1 0,-1 1 0,4-13 0,4-5 13,34-70 5,-11 22 13,49-78 1,-73 137-43,11-19 20,31-62-1,-36 58-49,-1-2 0,-3 0 0,12-56 0,-24 92 1,8-39-32,-1 0 1,2-60-1,-10 101-4,0 0-1,0 1 0,0-1 1,0 0-1,-1 0 1,1 0-1,-1 0 0,1 0 1,-2-2-1,2 4 29,0-1 1,0 1-1,0 0 1,0 0-1,-1 0 1,1 0-1,0 0 0,0-1 1,0 1-1,0 0 1,-1 0-1,1 0 1,0 0-1,0 0 0,0 0 1,0 0-1,-1 0 1,1 0-1,0-1 1,0 1-1,0 0 0,-1 0 1,1 0-1,0 0 1,0 0-1,0 0 1,-1 0-1,1 0 0,0 1 1,0-1-1,-9 7-43,1 5-15,1 0 1,0 1-1,0-1 1,-7 24-1,4-10 1,-20 47-105,-24 93-1,50-145 203,0 0-1,2 0 0,0 0 0,1 1 1,1-1-1,6 40 0,2-18-46,1-1 0,20 57 0,-23-84 73,0 0 0,10 17 0,-12-25 8,0 0-1,1-1 1,0 1-1,0-1 1,0 0 0,11 9-1,-15-14-44,1 0 1,0 0-1,-1-1 1,1 1-1,0 0 1,0-1-1,0 0 1,-1 1-1,1-1 0,0 0 1,0 0-1,0 0 1,0 0-1,0 0 1,-1 0-1,1-1 0,0 1 1,0-1-1,0 1 1,-1-1-1,1 0 1,0 1-1,-1-1 0,1 0 1,1-2-1,4-1 56,0 0 0,0-1 0,-1-1-1,9-8 1,9-14-146,-1 0 0,-2-2 0,28-51 0,-49 81 66,0 0 0,0 0 0,1 0-1,-1-1 1,0 1 0,0 0 0,0 0 0,0 0 0,0 0 0,0 0-1,0-1 1,0 1 0,0 0 0,1 0 0,-1 0 0,0 0 0,0 0-1,0 0 1,0 0 0,0 0 0,0 0 0,1-1 0,-1 1 0,0 0-1,0 0 1,0 0 0,0 0 0,1 0 0,-1 0 0,0 0 0,0 0-1,0 0 1,0 0 0,0 0 0,1 0 0,-1 0 0,0 0-1,5 6-76,0 11 16,12 105-66,-2-52 170,-8-40 11,-6-25-37,0-1 1,1 1-1,-1 0 0,1-1 0,0 0 1,0 1-1,5 6 0,-6-10 3,0 0 0,-1-1 0,1 1-1,0 0 1,0 0 0,0 0 0,0 0 0,0-1-1,0 1 1,0 0 0,0-1 0,0 1 0,0-1-1,0 1 1,0-1 0,0 0 0,0 1-1,1-1 1,-1 0 0,0 0 0,0 0 0,0 0-1,1 0 1,-1 0 0,0 0 0,0 0 0,0 0-1,0-1 1,1 1 0,-1 0 0,0-1 0,0 1-1,0-1 1,0 1 0,2-2 0,2-2 11,-1 1-1,1-1 1,-1 0 0,0 0 0,0 0 0,-1 0 0,6-9 0,20-38-13,-10 16 6,3-6 71,-12 21-131,15-21 0,-25 41 36,0 0-1,0-1 0,0 1 1,0 0-1,0 0 0,0 0 1,0 0-1,1-1 0,-1 1 1,0 0-1,0 0 0,0 0 1,0 0-1,0 0 0,0 0 1,0 0-1,0-1 0,1 1 0,-1 0 1,0 0-1,0 0 0,0 0 1,0 0-1,0 0 0,1 0 1,-1 0-1,0 0 0,0 0 1,0 0-1,0 0 0,1 0 1,-1 0-1,0 0 0,0 0 1,0 0-1,0 0 0,1 0 1,-1 0-1,1 7-146,-4 18 50,2-19 97,-1 16 13,-5 49-88,7-61 57,0-1 0,1 0 0,0 1 0,0-1-1,4 14 1,-3-19 55,1 0 0,-1 0-1,1 0 1,-1 0 0,1-1 0,0 1-1,0-1 1,1 1 0,-1-1 0,1 0 0,0 0-1,5 3 1,-7-6-17,0 1 0,-1 0 1,1-1-1,0 0 0,0 1 0,-1-1 0,1 0 0,0 0 0,0 0 1,-1 0-1,1 0 0,0-1 0,0 1 0,-1 0 0,1-1 1,0 1-1,-1-1 0,1 0 0,0 0 0,-1 1 0,1-1 1,-1 0-1,1 0 0,-1 0 0,0-1 0,1 1 0,-1 0 1,1-2-1,2-1 37,-1 0 1,0 0-1,0 0 1,0 0-1,-1-1 1,1 1 0,-1-1-1,3-9 1,-2 2-43,0-1 1,-1 1-1,-1-1 1,0 0-1,0 1 1,-2-16-1,0 21-1,0-1 0,0 1 0,-1-1-1,0 1 1,0 0 0,-1 0 0,0-1 0,0 2-1,0-1 1,-1 0 0,-8-10 0,5 10-44,1 2 1,-1-1 0,0 1 0,0 0 0,-1 0-1,1 1 1,-1 0 0,0 1 0,-16-6 0,0 10-312,50-17 336,138-27 139,-65 26-208,-97 17 70,0-1-1,0 1 1,0 0-1,0 0 1,0 0-1,0 0 1,0 0-1,0 0 1,0 1 0,0-1-1,-1 0 1,1 1-1,0 0 1,0-1-1,0 1 1,0 0-1,-1 0 1,1 0-1,0 0 1,-1 1-1,1-1 1,-1 0-1,1 0 1,-1 1-1,0-1 1,1 1-1,-1 0 1,0-1-1,0 1 1,0 0-1,0 0 1,-1-1-1,1 1 1,0 0-1,-1 0 1,1 0-1,-1 0 1,1 2-1,0 8 30,0 1 0,-1-1 0,0 1 0,-4 22 0,3-22 39,-2 7-82,2-16 59,0 0 0,0 0 0,1 0 0,-1 0 0,1 0 0,0 0 0,2 8 0,-2-12-27,0 0-1,0 0 1,0 0-1,0 0 1,0 1-1,0-1 1,0 0-1,0 0 1,1 0-1,-1 0 0,0 0 1,0 0-1,0 0 1,0 0-1,0 1 1,0-1-1,1 0 1,-1 0-1,0 0 1,0 0-1,0 0 1,0 0-1,0 0 1,1 0-1,-1 0 0,0 0 1,0 0-1,0 0 1,0 0-1,1 0 1,-1 0-1,0 0 1,0 0-1,0 0 1,0 0-1,0 0 1,1 0-1,-1 0 0,0-1 1,0 1-1,0 0 1,0 0-1,0 0 1,0 0-1,1 0 1,-1 0-1,0 0 1,0-1-1,12-10 147,11-19-23,57-63-62,-72 84-125,0 1 0,0 1 0,1-1 0,0 2 0,12-8 0,-20 13 48,0 0 1,0 1-1,0-1 0,0 1 0,0-1 0,0 1 0,0-1 0,1 1 0,-1 0 0,0-1 0,0 1 1,0 0-1,0 0 0,1 0 0,-1 0 0,0 0 0,0 0 0,0 0 0,0 0 0,1 1 0,-1-1 1,0 0-1,0 1 0,0-1 0,0 1 0,0-1 0,0 1 0,0-1 0,0 1 0,0 0 0,0 0 1,0-1-1,0 1 0,0 0 0,-1 0 0,1 0 0,0 0 0,0 0 0,-1 0 0,1 0 0,0 2 1,2 5 7,0 1 1,-1-1 0,0 0 0,1 17 0,0-5-79,1-8 139,0 0 1,0-1-1,8 13 0,-12-23-51,0 0 1,1 0-1,-1-1 0,0 1 0,1 0 0,-1 0 0,0-1 0,1 1 0,-1 0 0,1-1 0,-1 1 0,1-1 0,0 1 0,-1-1 0,1 1 1,-1-1-1,1 1 0,0-1 0,0 1 0,-1-1 0,1 0 0,0 1 0,0-1 0,-1 0 0,1 0 0,0 0 0,0 0 0,0 1 0,-1-1 1,1 0-1,0 0 0,0 0 0,0-1 0,-1 1 0,1 0 0,0 0 0,0 0 0,1-1 0,1-1 46,-1 0 1,1 0-1,-1 0 0,1 0 0,-1-1 1,1 1-1,2-5 0,6-9 117,16-31 0,-18 31-109,15-24 1,19-11-273,61-60 0,-104 110 198,0 1 1,0 0-1,1 0 1,-1 0-1,0-1 1,0 1 0,0 0-1,1 0 1,-1 0-1,0 0 1,0-1-1,0 1 1,1 0 0,-1 0-1,0 0 1,0 0-1,1 0 1,-1 0-1,0 0 1,0 0-1,1 0 1,-1-1 0,0 1-1,0 0 1,1 0-1,-1 0 1,0 1-1,0-1 1,1 0 0,-1 0-1,0 0 1,1 0-1,-1 0 1,0 0-1,0 0 1,0 0-1,1 0 1,-1 1 0,0-1-1,0 0 1,1 0-1,-1 0 1,0 0-1,0 1 1,0-1 0,0 0-1,1 0 1,-1 1-1,0-1 1,0 0-1,0 0 1,0 0-1,0 1 1,0-1 0,0 0-1,0 1 1,0-1-1,0 1 1,4 20-25,-3-16-53,1 37 105,0 0-1,-3-1 0,-7 48 1,-5-17 202,10-56-120,3-15-74,0 1 1,-1-1-1,1 1 0,0-1 1,-1 1-1,1-1 1,-1 0-1,0 1 1,1-1-1,-1 0 1,0 1-1,0-1 0,0 0 1,0 0-1,0 1 1,0-1-1,0 0 1,0 0-1,-3 1 1,3-2-5,0 1 1,0-1-1,-1 0 1,1 0 0,0 1-1,0-1 1,-1 0 0,1 0-1,0-1 1,-1 1-1,1 0 1,0 0 0,0-1-1,-1 1 1,1 0 0,0-1-1,0 1 1,-2-2-1,-2-1 16,-1-1-1,1 1 1,0-1-1,0-1 1,0 1-1,1-1 1,-6-6-1,-33-57-26,31 48-150,33 33-13,44 17 0,-47-22 204,0-1 1,1-2-1,24 6 0,-38-10-174,0 0 0,0 0 0,-1-1-1,1 0 1,0 0 0,0 0 0,0-1 0,0 1 0,-1-1 0,1 0-1,0 0 1,-1-1 0,1 1 0,0-1 0,-1 0 0,0-1 0,0 1 0,7-6-1,-5 1-2316,-16 2-4833</inkml:trace>
</inkml:ink>
</file>

<file path=ppt/ink/ink1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49.3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46 5888,'-32'-14'2688,"32"11"-2336,0 0 1120,0-6-1216,5 4-160,-5-1-384,3 1 160</inkml:trace>
</inkml:ink>
</file>

<file path=ppt/ink/ink1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49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29 212 6560,'-29'-12'2976,"43"4"-2592,4 0 768,5 4-704,22-12 896,5 1-768,35-13-224,4 8-224,19-5-128,-5 5 32,-3-4 160,-10 8-96,4 4-2368,-17 9 1248</inkml:trace>
</inkml:ink>
</file>

<file path=ppt/ink/ink1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52.7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0 902 3328,'0'0'7829,"0"-6"-7178,1 3-620,-1 1 1,1 0-1,-1 0 0,1 0 1,0-1-1,0 1 1,0 0-1,0 0 1,1-2-1,8-14 76,87-203 549,-49 111-378,-15 37-198,34-112-1,-58 146-17,-1-1 0,-3 1 0,-1-1 0,-1-42 0,-3 79-143,0 1 0,-1-1 1,1 0-1,0 1 0,-1-1 1,0 0-1,-1-3 0,-1 14-612,-2 20 444,-17 48 0,6-22 160,5-13 149,-39 178 542,44-140-423,2-18 15,-1 38 601,5-98-705,-2 20 97,-3-13-185,4-8 0,1 0-1,0 0 1,0 0 0,0 0-1,0 0 1,0 1 0,-1-1 0,1 0-1,0 0 1,0 0 0,0 0 0,0 0-1,0 1 1,0-1 0,0 0-1,0 0 1,-1 0 0,1 1 0,0-1-1,0 0 1,0 0 0,0 0 0,0 0-1,0 1 1,0-1 0,0 0 0,0 0-1,0 0 1,0 1 0,0-1-1,1 0 1,-1 0 0,0 0 0,0 1-1,0-1 1,0 0 0,0 0 0,0 0-1,1 28 69,7 48-316,-7-74 260,-1 0 1,0 0-1,1 0 0,-1 0 0,1 0 0,0 0 0,0 0 0,-1 0 0,1 0 1,1-1-1,-1 1 0,2 2 0,19 21 309,-10-13-174,-9-9-90,-1-1-1,1 0 0,0 1 1,0-1-1,0 0 0,0 0 1,0-1-1,0 1 0,0-1 1,1 1-1,3 0 0,-5-2-19,0 1-1,-1-1 1,1 1-1,0-1 1,-1 0 0,1 0-1,0 0 1,-1 0-1,1 0 1,0-1-1,-1 1 1,1 0-1,-1-1 1,1 1 0,0-1-1,-1 1 1,1-1-1,-1 0 1,1 0-1,-1 0 1,0 0 0,1 0-1,-1 0 1,2-1-1,5-10 95,1 0 0,-2 0 0,0-1-1,0 0 1,-1 0 0,0 0 0,-2-1 0,1 0-1,3-26 1,-3 9 40,-1-50 1,-4 80-191,0-1 0,0 1 0,0-1 0,0 1 0,-1-1 1,1 1-1,0 0 0,-1-1 0,1 1 0,-1-1 0,0 1 0,-1-3 0,2 4 12,0 0-1,0 0 0,0 0 0,0 0 0,0 0 0,0 0 1,0 0-1,0 0 0,0 0 0,-1 0 0,1 0 0,0-1 1,0 1-1,0 0 0,0 0 0,0 0 0,0 0 0,0 0 1,0 0-1,0 0 0,-1 0 0,1 0 0,0 0 0,0 0 0,0 0 1,0 0-1,0 0 0,0 0 0,0 0 0,0 0 0,0 0 1,-1 0-1,1 1 0,0-1 0,0 0 0,0 0 0,0 0 1,0 0-1,0 0 0,0 0 0,0 0 0,0 0 0,0 0 0,0 0 1,-1 0-1,1 0 0,0 0 0,0 1 0,0-1 0,0 0 1,-2 12-321,6 48 107,-4-51 236,0-1 0,1 1 0,0 0 0,1 0 0,0-1-1,0 1 1,0-1 0,2 1 0,-1-1 0,1 0 0,0 0-1,0-1 1,1 1 0,0-1 0,0 0 0,1 0-1,0 0 1,0-1 0,1 0 0,0-1 0,0 1 0,0-1-1,0 0 1,1-1 0,9 4 0,-14-7 23,0 0 0,0 0 0,0-1 0,0 1 1,0-1-1,0 0 0,0 0 0,0 0 0,1 0 0,-1-1 1,0 1-1,0-1 0,0 0 0,0 0 0,0 0 0,0 0 0,0 0 1,-1-1-1,1 1 0,0-1 0,-1 0 0,1 0 0,-1 0 1,1 0-1,-1 0 0,0-1 0,0 1 0,0 0 0,0-1 0,-1 0 1,1 1-1,-1-1 0,2-4 0,0-2 23,0 0 0,0 0 0,-1 0 0,-1-1 0,0 1 0,0-1 0,-1 1 0,0-1 0,0 1 0,-3-16 0,0 13-47,0-1-1,0 1 0,-1-1 1,0 1-1,-1 1 0,-1-1 1,-9-15-1,12 23-33,0 1 0,0-1-1,0 0 1,0 1 0,0-1-1,-1 1 1,0 0 0,0 0 0,0 1-1,0-1 1,0 1 0,0 0 0,-1 0-1,-7-3 1,8 5-16,1-1 0,-1 0 0,0 1 0,1-1-1,-1 1 1,0 0 0,1 1 0,-1-1 0,0 0 0,1 1 0,-1 0-1,1 0 1,-1 0 0,1 0 0,-1 1 0,1-1 0,0 1 0,-5 3-1,7-4 34,0-1-1,0 1 0,-1 0 0,1 0 0,0 0 1,0 0-1,0 0 0,1 0 0,-1 1 0,0-1 1,0 0-1,0 0 0,1 1 0,-1-1 0,1 0 0,-1 1 1,1-1-1,0 0 0,-1 1 0,1-1 0,0 1 1,0-1-1,0 3 0,0-2 1,1 0 1,-1-1-1,1 1 0,0-1 0,0 1 1,-1 0-1,1-1 0,0 0 0,0 1 1,1-1-1,-1 0 0,0 1 1,0-1-1,1 0 0,-1 0 0,0 0 1,1 0-1,-1 0 0,1 0 1,3 1-1,1 0 37,0 0 0,0 0 0,1-1 1,-1 0-1,0 0 0,1 0 0,-1-1 1,11-1-1,53-8 171,17-15 32,-40 10-67,-13 3-980,62-29 0,-80 30-1965,-3 1 805</inkml:trace>
</inkml:ink>
</file>

<file path=ppt/ink/ink1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53.0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33 149 5984,'-32'-9'2688,"50"6"-2336,1 0 672,2 3-640,29-8 704,3-1-640,20-7-64,-1 1-256,17-10 64,1 10-128,15-10 320,-7 5-192</inkml:trace>
</inkml:ink>
</file>

<file path=ppt/ink/ink1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59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1094 3072,'3'37'4165,"-1"-37"-3487,-1 0-438,1 0-1,-1 0 1,0 0-1,0 0 1,0 0-1,0 0 1,0 0-1,1-1 1,-1 1-1,0 0 1,0-1 0,0 1-1,0-1 1,0 1-1,0-1 1,0 1-1,0-1 1,0 0-1,0 1 1,0-1-1,-1 0 1,1 0-1,0 0 1,1-1 0,4-7 16,0 0 0,0-1 0,0 0 0,-1 0 0,-1 0 0,0 0 0,5-19 0,-2 7-6,37-125 369,-25 65-568,39-176 324,-54 219-239,-3 31-245,0-1 1,0 1 0,0-1 0,5-11 0,-6 20 79,1 0 1,0 0-1,0 0 0,0 0 0,0-1 1,0 1-1,-1 1 0,1-1 0,0 0 0,0 0 1,0 0-1,0 0 0,-1 1 0,1-1 1,0 0-1,0 1 0,0-1 0,-1 0 1,1 1-1,1 0 0,20 11-129,-9-3 128,0 0 0,0 1 0,-1 1 1,11 12-1,11 10-24,-22-23 57,0 1 0,-1 0 0,-1 1-1,0 0 1,-1 0 0,0 1 0,0 0 0,-2 1 0,1 0 0,5 18 0,-5-9 109,-1 1-1,8 48 1,-14-61-57,0-1 0,0 1 0,-1 0 0,-1-1 0,0 1 0,0-1 0,-1 1 0,0-1 0,-6 16 0,6-21-13,-1-1-1,1 1 1,-1-1 0,0 0-1,0 0 1,0 0 0,-1 0-1,1-1 1,-1 1 0,0-1-1,0 0 1,0 0 0,0 0-1,-1-1 1,1 1 0,-1-1-1,0 0 1,1-1 0,-7 3-1,2-2 13,0-1-1,1 1 0,-1-1 0,0-1 0,0 0 1,0 0-1,1-1 0,-1 0 0,0 0 1,-11-4-1,-56-11-363,63 18 158,13-2 146,0 0 1,0 0 0,0 0 0,-1 1 0,1-1 0,0 0 0,0 0 0,0 0 0,-1 0 0,1 1 0,0-1 0,0 0 0,0 0 0,0 1 0,0-1-1,0 0 1,0 0 0,-1 0 0,1 1 0,0-1 0,0 0 0,0 0 0,0 1 0,0-1 0,0 0 0,0 0 0,0 1 0,0-1 0,0 0-1,0 0 1,1 1 0,-1-1 0,0 0 0,0 0 0,0 1 0,0-1 0,0 0 0,0 0 0,0 0 0,1 1 0,-1-1 0,0 0 0,0 0-1,0 0 1,0 0 0,1 1 0,-1-1 0,0 0 0,0 0 0,1 0 0,-1 0 0,0 0 0,1 0 0,6 6 9,1-1 0,-1 0 0,2 0 1,-1-1-1,0 0 0,1-1 0,0 0 0,0 0 1,-1-1-1,2 0 0,-1-1 0,0 0 1,0 0-1,0-1 0,16-1 0,0-2 103,0-1 0,0-1 0,-1-1 0,37-14 0,-26 5-21,-1 0-1,-1-3 0,0 0 1,-2-2-1,0-2 0,47-42 1,22-19 21,-39 35 282,-54 40-174,-7 8-215,0 0 0,0 0 0,0 0 0,0 0 0,0 0 0,0 0 0,0-1 0,0 1 0,0 0 0,0 0 0,0 0 0,0 0 0,0 0 0,0 0 0,0 0 0,0 0 0,0 0 0,0 0 0,0 0 0,0 0 0,0 0 0,0 0 0,0-1 0,0 1 0,0 0 0,0 0 0,0 0 0,0 0 0,0 0 0,0 0 0,0 0 0,0 0 0,0 0 0,0 0 0,0 0 0,-1 0 0,1 0 0,0 0 0,0 0 0,0 0 0,0 0 0,0 0 0,0 0 0,0 0 0,0 0-1,0 0 1,0 0 0,0-1 0,0 1 0,0 0 0,0 0 0,0 0 0,-1 0 0,1 0 0,0 1 0,0-1 0,0 0 0,0 0 0,0 0 0,0 0 0,-2 0-7,1 1 0,-1 0 0,0-1-1,1 1 1,-1 0 0,1 0 0,-1 0 0,1 1-1,0-1 1,-1 0 0,0 2 0,-5 6-37,0 1 1,1 0 0,0 0-1,1 0 1,0 1 0,0 0-1,-4 18 1,-2 12 16,1 0 1,-7 76-1,16-113 50,1 1-1,0 0 1,1-1 0,-1 1-1,1-1 1,0 1-1,0-1 1,0 1 0,0-1-1,1 0 1,0 0-1,0 0 1,3 5 0,-4-7 7,1 1 0,0-1 0,0 0 0,0 0 0,0 0 1,0-1-1,0 1 0,0 0 0,0-1 0,1 1 0,-1-1 0,1 0 1,-1 0-1,1 0 0,-1 0 0,1 0 0,0-1 0,-1 1 0,1-1 0,0 0 1,0 1-1,-1-1 0,4-1 0,-2 1-5,-1-1 1,1 0-1,-1 0 1,1 0-1,-1 0 0,1-1 1,-1 1-1,0-1 1,1 0-1,-1 0 0,0 0 1,0 0-1,4-5 0,0 1 25,21-18 188,46-53-1,-40 40-146,122-141 74,-133 149-130,-1-1 0,-2-1 0,-1-1 0,-2-1 0,-1 0 0,14-40 0,51-214-15,-56 184 30,-20 85-25,-2 7-150,0 0 1,-1 0-1,0-1 1,0-11-1,-16 77-744,0 86 682,5-39 198,-4 8 58,-31 121 1,3-68 1114,39-180-272,6 6-895,-1 0 0,2 1 0,8-18 0,-10 24-75,0 0 0,0 0 0,1 0 0,-1 0 0,1 1 0,1-1 0,-1 1 0,0 0 0,8-5 0,-11 9 39,-1-1 0,1 1 1,0-1-1,-1 1 1,1-1-1,-1 1 0,1 0 1,0-1-1,0 1 1,-1 0-1,1 0 0,0-1 1,0 1-1,-1 0 0,1 0 1,0 0-1,0 0 1,-1 0-1,1 0 0,0 0 1,0 0-1,-1 0 1,1 0-1,0 1 0,0-1 1,-1 0-1,1 0 0,0 1 1,0-1-1,-1 1 1,1-1-1,-1 0 0,1 1 1,0-1-1,-1 1 0,2 1 1,0 1-32,-1 0 0,1 0 0,0 1-1,-1-1 1,0 1 0,1 5 0,1 1 60,2 10-97,0 1 1,1 28-1,5 24 177,-9-65-16,1 1 1,0-1 0,0 1-1,0-1 1,1 0 0,5 8-1,-9-15-64,1-1 0,-1 1 0,1 0-1,0 0 1,-1-1 0,1 1 0,0-1-1,-1 1 1,1 0 0,0-1 0,0 1-1,-1-1 1,1 0 0,0 1 0,0-1-1,0 0 1,0 1 0,0-1 0,-1 0 0,1 0-1,0 0 1,0 0 0,0 0 0,0 0-1,0 0 1,0 0 0,0 0 0,0 0-1,0 0 1,-1-1 0,1 1 0,0 0-1,0-1 1,0 1 0,1-1 0,2-2 16,1 0-1,-1 0 1,0 0 0,0 0 0,4-5 0,108-101 257,-101 95-233,23-15 1,3-3 13,0 1 7,-20 16 125,21-21 1,-38 33-529,-9 5-40,-9 23-7,12-23 360,1 1-1,-1 0 0,0 1 1,1-1-1,-1 0 0,1 0 1,0 1-1,0-1 0,0 1 1,1-1-1,-1 1 0,1 6 1,0 4 32,5 27 1,-3-26-42,-1-4-9,0-5 22,-1 0 0,1 0 0,1-1 0,2 10 0,10 39 175,-13-49-212,2 2 85,-1 1 0,0-1 0,0 0 0,1 12-1,-2-16-30,0 0-1,0 0 1,0-1-1,1 1 1,0 0 0,2 3-1,-3-5-86,-1-1 59,1 1 38,-1-1 0,1 1 0,-1 0 0,1-1 0,-1 1 0,0 0 0,1 0 0,-1-1 0,0 1 0,1 0-1,-1 0 1,0-1 0,0 3 0,5 9 12,-3-11 34,1 1-51,0-1 1,1 1 0,-1-1 0,0 0 0,1 0 0,-1 0-1,1 0 1,3 0 0,6 0 163,10-1-155,-17-2 2,1 0 1,-1 0-1,0 0 1,1-1-1,-1 0 1,0 0-1,0-1 1,-1 1-1,1-1 1,-1 0-1,0-1 1,0 0-1,0 1 1,0-1-1,3-6 1,6-9 46,-2 0 0,21-43-1,-12 20 107,30-45 0,-43 78-180,-7 9-11,1-1 0,-1 1-1,0-1 1,0 1 0,1-1 0,-1 0 0,0 1 0,0-1 0,-1 0-1,1 0 1,1-3 0,-11 57-775,4-23 758,1 0-1,1 47 0,3-67 45,1 0-1,0-1 1,0 1-1,1-1 1,0 0-1,0 1 1,1-1 0,0 0-1,1 0 1,-1-1-1,2 1 1,-1-1-1,10 12 1,-12-17 13,0 0 1,0 0-1,0 0 1,0 0-1,1 0 1,-1 0-1,1-1 0,-1 1 1,5 1-1,-5-2-8,-1-1-1,1 0 1,-1 1 0,1-1-1,-1 0 1,1 0-1,-1 0 1,1 0-1,-1 0 1,1 0 0,-1 0-1,1-1 1,-1 1-1,1 0 1,-1-1-1,1 1 1,-1-1-1,1 0 1,-1 0 0,0 1-1,2-2 1,2-2 40,0-1 0,0 1 0,-1-1 0,0 0 0,0-1 0,0 1 0,0-1 0,-1 1 0,0-1 1,0 0-1,0 0 0,2-10 0,-2 6-15,-1 0 0,0 0 1,0 0-1,-1-1 1,0 1-1,-1 0 0,-2-20 1,1 21-43,-1 0 0,0 0 1,-1 0-1,0 0 0,-8-16 1,9 20-12,-1 0 1,0 1-1,0-1 1,-1 1-1,1-1 1,-1 1-1,0 0 1,0 0 0,-1 1-1,1-1 1,-9-4-1,8 6-21,1-1 0,-1 1 0,0 0 0,0 1 0,0-1-1,-9 0 1,13 1 18,-1 1-1,1 0 0,-1 0 1,1 0-1,-1 0 1,1 0-1,-1 0 0,0 1 1,1-1-1,0 0 1,-1 1-1,1-1 0,-1 1 1,1 0-1,-1-1 1,1 1-1,0 0 0,0 0 1,-1 0-1,1 0 0,0 0 1,0 0-1,-2 2 1,50-6-29,181-19 96,-127 14-152,-62 6 124,1-1 1,49-12-1,-39 7-59,-38 7-3,24-5 0,-27 5 26,-11 7-72,-2 6 64,0 3 45,-1-1 0,-10 26-1,-3 4-87,-12 62-20,27-90 103,0 1 1,1 0-1,1-1 0,2 29 1,-1-43-8,0 1 0,0-1 1,1 0-1,-1 0 0,1 0 1,-1 0-1,1 0 1,0 0-1,0 0 0,0 0 1,0 0-1,0 0 0,2 2 1,-2-4-7,-1 0 0,0 0 0,0 1 0,1-1 1,-1 0-1,0 0 0,1 0 0,-1 0 0,0 0 1,1 1-1,-1-1 0,0 0 0,1 0 0,-1 0 1,1 0-1,-1 0 0,0 0 0,1 0 0,-1 0 0,0 0 1,1 0-1,-1 0 0,1 0 0,-1 0 0,0-1 1,1 1-1,-1 0 0,0 0 0,1-1 0,0 0 11,1 0-1,-1 0 0,0-1 1,0 1-1,0 0 0,0-1 1,0 1-1,0-1 0,0 1 1,1-4-1,16-39 291,13-28-117,-4 17-129,17-32 17,-26 56-65,-7 13-2,0 0 0,-2-1 0,0 0 0,-1 0 1,7-26-1,-7 7 90,6-68 1,-13 82-155,-1-1 1,0 1-1,-2 0 1,-5-26 0,6 45-1,0 1 0,0 0 1,0 0-1,-1 0 1,0 0-1,-3-6 0,5 9 44,0 1-1,-1 0 1,1-1 0,-1 1-1,1 0 1,0-1-1,-1 1 1,1 0-1,-1-1 1,1 1-1,-1 0 1,1 0-1,-1 0 1,1-1 0,-1 1-1,1 0 1,-1 0-1,1 0 1,-1 0-1,1 0 1,-1 0-1,1 0 1,-1 0 0,1 0-1,-1 0 1,1 0-1,-1 0 1,0 0-1,1 1 1,-1-1-1,1 0 1,0 0-1,-1 1 1,1-1 0,-1 0-1,1 0 1,-1 1-1,1-1 1,0 0-1,-1 1 1,1-1-1,0 1 1,-1-1-1,0 1 1,-1 2-21,0-1 0,0 1 1,0 0-1,0-1 0,-2 7 0,-15 47-188,9-24 149,2-3 26,1 0 1,1 0-1,2 1 0,-2 48 1,7-15-135,9 73 1,-6-113 243,0 0 0,2-1 0,0 0 0,17 38 0,-21-56-44,0 0 0,0 0-1,1 0 1,-1-1 0,6 7 0,-7-9-8,0 0-1,0 0 1,0 0 0,0 0 0,0-1 0,0 1 0,0 0 0,0-1 0,1 1 0,-1-1 0,0 1 0,0-1 0,1 1 0,-1-1 0,0 0 0,1 0 0,-1 0 0,0 1 0,1-1 0,-1-1 0,0 1-1,1 0 1,1 0 0,3-2 42,0-1-1,0 1 0,0-1 1,0 0-1,0-1 0,-1 1 1,7-6-1,34-33 226,-20 17-323,11-8-16,65-62 210,-94 85-176,3-3-208,-7 14 25,-3 8-63,3 91 0,-1-80 298,1-1 0,7 24 0,-6-26 35,-5-16-48,0 0 0,0 1 1,1-1-1,-1 0 1,1 0-1,-1 1 0,1-1 1,-1 0-1,1 0 1,0 1-1,0-1 0,-1 0 1,1 0-1,0 0 1,0 0-1,0 0 0,0-1 1,0 1-1,0 0 0,3 1 1,-3-2-1,0 0 0,0 0 0,1 0 0,-1 0 0,0 0 0,1-1 0,-1 1 0,0 0 0,1-1 0,-1 1 0,0-1 0,0 1 1,0-1-1,0 1 0,1-1 0,-1 0 0,0 0 0,0 0 0,0 1 0,0-1 0,0 0 0,0-2 0,16-16 130,-1-1 1,0-1-1,14-26 0,21-30-343,-33 59-143,-18 18 333,0-1 0,0 1 1,0 0-1,1 0 0,-1 0 0,0 0 0,0 0 0,1 0 1,-1-1-1,0 1 0,0 0 0,1 0 0,-1 0 1,0 0-1,0 0 0,1 0 0,-1 0 0,0 0 0,0 0 1,1 0-1,-1 0 0,0 0 0,0 0 0,1 1 0,-1-1 1,0 0-1,0 0 0,1 0 0,-1 0 0,1 1 4,-1 0-1,0-1 1,1 1 0,-1 0-1,0 0 1,1-1-1,-1 1 1,0 0-1,0 0 1,0 0-1,0-1 1,0 1-1,0 0 1,0 0 0,0 1-1,-8 122-227,1-46 473,7-8 289,10-83-48,14-52-283,-17 43-220,1 1 0,17-34 0,-17 43-13,0 0 0,1 0 0,0 1 0,1 1-1,1-1 1,-1 2 0,1-1 0,1 2 0,0-1-1,0 2 1,1-1 0,0 2 0,21-9 0,-33 14 24,0 1-1,1-1 1,-1 1 0,0 0 0,0-1 0,0 1 0,0 0 0,0-1-1,0 1 1,0 0 0,0 0 0,1 0 0,-1 0 0,0 0 0,0 0 0,0 0-1,0 1 1,0-1 0,1 0 0,-1 1 0,0-1 0,0 0 0,0 1 0,0 0-1,0-1 1,0 1 0,0-1 0,0 1 0,-1 0 0,1 0 0,0 0-1,0-1 1,-1 1 0,1 0 0,0 0 0,-1 0 0,1 0 0,-1 0 0,1 0-1,-1 0 1,1 0 0,-1 1 0,0-1 0,0 0 0,1 0 0,-1 2 0,1 6-6,0 1 0,-1 0 1,0-1-1,-3 16 1,2-15 29,-1 15-6,-1 5 108,2 58 1,1-87-106,0 1 1,0-1-1,0 0 0,0 1 1,0-1-1,1 1 0,-1-1 1,0 0-1,1 1 0,-1-1 1,1 0-1,0 1 0,-1-1 1,1 0-1,0 0 0,0 1 1,0-1-1,0 0 0,0 0 1,0 0-1,0 0 0,0 0 1,0 0-1,0-1 0,0 1 1,1 0-1,-1-1 0,0 1 1,1-1-1,-1 1 0,0-1 1,1 1-1,-1-1 0,1 0 1,-1 0-1,1 0 0,-1 0 1,1 0-1,1 0 0,4-1 37,0 0 0,0-1 0,0 0-1,0-1 1,0 1 0,12-7 0,40-27-68,-53 32 27,114-87 82,-30 21-62,34-23-19,-119 87-9,-5 6 2,0 0 1,0 0-1,0-1 0,0 1 0,0 0 0,0 0 1,1 0-1,-1 0 0,0 0 0,0 0 1,0 0-1,0 0 0,0-1 0,0 1 0,0 0 1,0 0-1,0 0 0,0 0 0,0 0 0,0 0 1,0-1-1,0 1 0,0 0 0,0 0 1,0 0-1,0 0 0,0 0 0,0 0 0,0 0 1,0-1-1,0 1 0,0 0 0,-1 0 0,1 0 1,0 0-1,0 0 0,0 0 0,0 0 0,0 0 1,0 0-1,0-1 0,0 1 0,0 0 1,-1 0-1,1 0 0,0 0 0,0 0 0,0 0 1,0 0-1,0 0 0,-5 2-51,1-1 1,0 2-1,1-1 0,-1 0 0,0 1 1,0-1-1,1 1 0,0 0 0,-4 4 1,-3 5-24,2-1 1,-1 1 0,1 1-1,1 0 1,-11 26 0,-18 71 109,31-90-20,1-1 1,-1 23-1,4-33-5,0 1-1,1 0 1,1-1-1,0 1 0,0 0 1,3 10-1,-4-19 5,0-1 0,0 1 0,0 0 0,1 0 0,-1 0 0,0 0 0,1-1 0,-1 1 0,0 0 0,1 0 0,-1-1 1,1 1-1,-1 0 0,1-1 0,-1 1 0,1 0 0,0-1 0,-1 1 0,1-1 0,0 1 0,-1-1 0,1 1 0,0-1 0,0 0 0,-1 1 0,1-1 0,0 0 0,0 1 0,1-1 0,-1 0 6,0-1-1,1 1 1,-1-1-1,0 1 1,0-1-1,0 1 1,0-1-1,0 0 1,0 0-1,-1 1 1,1-1-1,0 0 1,0 0-1,0 0 0,-1 0 1,1 0-1,-1 0 1,1 0-1,0 0 1,-1 0-1,0 0 1,1-2-1,6-19 136,0 1 0,6-46-1,-2-47-24,-1 10-196,-10 88-423,-1 18 138,-1 13 114,-16 353-235,9-122 581,-1-165 137,2-14-305,7-60 114,0 0 0,0 0 1,-1 0-1,0 0 0,0 0 0,0 0 0,-1-1 0,0 1 1,-6 8-1,8-13-37,0 0 1,-1 0 0,0 0-1,1 0 1,-1 0-1,0 0 1,0-1-1,0 1 1,0-1 0,0 1-1,0-1 1,-1 0-1,1 0 1,0 0 0,-1 0-1,1 0 1,-1 0-1,1-1 1,-1 1-1,1-1 1,-1 0 0,1 0-1,-1 0 1,1 0-1,-1 0 1,1 0 0,-1-1-1,1 1 1,-5-2-1,-10-6 42,1-1 0,-1 0 0,1-1-1,-28-23 1,27 18-48,-19-18 0,31 28-46,1-1 1,-1 0-1,1 0 0,0 0 1,0 0-1,1 0 0,-4-10 1,6 15 33,1-1 1,-1 0 0,1 0 0,0 0-1,-1 0 1,1 1 0,0-1-1,0 0 1,0 0 0,1 0 0,-1 0-1,0 0 1,1 1 0,-1-1 0,1 0-1,0 0 1,-1 1 0,1-1-1,0 0 1,0 1 0,0-1 0,0 1-1,1-1 1,-1 1 0,0 0 0,0-1-1,1 1 1,-1 0 0,1 0-1,1-1 1,5-3-16,-1 1 0,1 0-1,0 0 1,0 1 0,9-3-1,24-6 59,-8 3-83,-1-1 0,0-2 0,40-22 0,-13-1 75,-1-3-1,-2-3 1,55-52 0,-84 66 56,-1 0 1,-2-2 0,-1-1 0,30-50-1,-48 70-54,1-1 0,-2 0-1,1 1 1,-2-2-1,6-20 1,-8 27-52,0 0-1,-1-1 1,1 1-1,-1 0 1,0 0 0,-1 0-1,1 0 1,-1 0-1,0 0 1,0 0 0,0 0-1,-1 0 1,0 0-1,0 0 1,-3-5 0,4 8-8,0 0 1,-1 0 0,1 1-1,-1-1 1,1 0 0,-1 1 0,0-1-1,0 1 1,0 0 0,0-1 0,0 1-1,0 0 1,0 0 0,0 0-1,0 1 1,0-1 0,-1 0 0,1 1-1,0-1 1,-1 1 0,-2 0-1,1 0-2,1 0-1,-1 1 0,0-1 0,1 1 0,-1 0 0,1 0 0,-1 1 0,1-1 1,0 1-1,0-1 0,-1 1 0,-3 3 0,4-2 6,0 1 0,0-1 0,0 1 0,0 0 0,1 0 0,0 0 0,0 0 0,0 1 0,0-1 0,-2 9 0,0-1 43,-1 5-27,1-1 1,0 1-1,1 0 0,1 0 1,1 0-1,1 1 1,0-1-1,1 0 1,1 0-1,0 0 1,1 0-1,1 0 0,1 0 1,7 15-1,-11-28 23,1 0 0,0 0 0,0 0 1,0-1-1,1 1 0,0 0 0,-1-1 0,1 0 0,0 0 0,0 0 0,1 0 0,-1 0 0,1-1 0,-1 1 0,1-1 0,0 0 0,0 0 0,0 0 0,0-1 0,0 1 0,9 1 0,-7-3 2,0 1-1,1-1 1,-1 0-1,0 0 0,0-1 1,1 0-1,-1 0 1,0-1-1,0 1 1,0-1-1,0-1 0,-1 1 1,1-1-1,8-5 1,-2 0-4,0-2 1,0 1-1,-1-1 1,0-1-1,14-18 0,44-68 68,-16 20-82,-2-3 210,-39 60-149,-10 17-89,0 0 0,0 0 0,0 0 0,0 0 0,1 0 0,-1 1 0,1-1 0,0 1 0,-1 0 1,6-4-1,-5 5 14,0 0 1,-1 0 0,1 0 0,0 1 0,0-1 0,0 0 0,0 1 0,0 0 0,0 0-1,0 0 1,0 0 0,-1 0 0,6 2 0,0-1-31,-3 0-5,1 0 0,-1 0-1,1 1 1,9 4 0,-14-6 41,0 1 1,0-1-1,0 1 1,0-1-1,0 1 1,0 0-1,0-1 1,-1 1-1,1 0 1,0 0 0,-1 0-1,1 0 1,0 0-1,-1 0 1,1 0-1,-1 0 1,1 0-1,-1 0 1,0 0-1,1 0 1,-1 0-1,0 0 1,0 0 0,0 0-1,0 0 1,0 0-1,0 0 1,0 1-1,0-1 1,-1 1-1,-19 71 158,0-3-2,15-47-139,1 1 0,-1 42 0,5-59-9,0 1 0,1-1 0,-1 1 0,2-1 1,-1 0-1,1 1 0,0-1 0,1 0 0,-1 0 1,1 0-1,1-1 0,-1 1 0,7 7 0,-7-10 36,0-1-1,1 0 0,-1 0 0,1 0 0,0-1 0,0 1 1,0-1-1,0 0 0,0 0 0,0 0 0,1-1 1,-1 1-1,1-1 0,-1 0 0,1 0 0,-1-1 1,7 1-1,4-1 50,0 0 1,0-1 0,0-1-1,16-4 1,-8 1-32,-1-1-1,0-1 1,0-1 0,-1-1-1,0-1 1,0-1 0,25-18-1,-42 26-7,0 0 1,-1 0-1,0 0 0,1 0 0,3-6 0,-6 8-153,-1 0-1,1 1 1,-1-1-1,1 0 0,-1 0 1,1 0-1,-1 0 0,1 1 1,-1-1-1,0 0 1,0 0-1,1 0 0,-1 0 1,0 0-1,0 0 1,0 0-1,0 0 0,0 0 1,0 0-1,0 0 0,0 0 1,-1 0-1,1 0 1,0 1-1,-1-1 0,1 0 1,0 0-1,-1 0 0,1 0 1,-1 0-1,1 1 1,-2-2-1,-4-1-3628,0 2 1136</inkml:trace>
</inkml:ink>
</file>

<file path=ppt/ink/ink1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4:59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76 9568,'4'-51'4291,"-3"27"831,-7 49-4232,-12 136-266,13-68-2282,4-77-1990,3 0 1003</inkml:trace>
</inkml:ink>
</file>

<file path=ppt/ink/ink1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00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1 541 4320,'0'23'1392,"0"-22"-1343,0 1 0,0-1 0,0 0 0,0 0 0,0 0 0,0 0 0,1 0 0,-1 0 0,0 0 0,0 0 1,1 0-1,-1 0 0,1 0 0,-1 0 0,1 0 0,1 2 0,0 0 215,-2-2-88,1 1-1,0-1 1,0 0-1,-1 1 0,1-1 1,0 0-1,0 0 0,0 0 1,0 0-1,0 0 0,1 0 1,-1 0-1,0 0 0,0 0 1,1 0-1,-1-1 0,0 1 1,1-1-1,-1 1 1,1-1-1,-1 1 0,0-1 1,1 0-1,-1 0 0,1 1 1,-1-1-1,1 0 0,-1-1 1,1 1-1,-1 0 0,1 0 1,-1-1-1,1 1 0,-1 0 1,2-2-1,3 0 142,0-1 0,0 0 0,-1 0 0,0 0 0,1-1-1,-1 1 1,7-8 0,28-32 471,-2-1 1,34-53-1,-9 11-6,63-59 487,-109 125-1045,0-1 1,17-28-1,10-13 474,-44 62-724,0-1 0,1 1 0,-1 0 0,0-1 1,0 1-1,0 0 0,0 0 0,1-1 0,-1 1 0,0 0 1,0 0-1,1 0 0,-1-1 0,0 1 0,0 0 0,1 0 1,-1 0-1,0 0 0,0-1 0,1 1 0,-1 0 1,0 0-1,1 0 0,-1 0 0,0 0 0,1 0 0,-1 0 1,1 0-1,1 9-352,-6 25 254,3-23 137,-4 32 225,-13 62-1,3-26 139,11-51-201,-1-1 0,-12 36 0,14-53-73,-1-1 0,1 0 0,-2 0 0,1-1 0,-2 1 0,-8 11-1,12-18-81,0 1-1,0-1 0,0 0 1,0-1-1,-1 1 0,1 0 0,0 0 1,-1-1-1,1 0 0,-1 1 1,0-1-1,1 0 0,-1 0 1,0-1-1,0 1 0,0 0 0,0-1 1,1 0-1,-1 0 0,0 0 1,0 0-1,0 0 0,0 0 0,0-1 1,0 1-1,1-1 0,-5-1 1,-1-2-19,-1 0 1,1-1-1,0 0 0,0 0 1,0 0-1,-10-10 1,-1-3 49,-19-23 0,37 40-60,0 0 1,-1 0-1,1-1 0,0 1 1,1 0-1,-1-1 1,0 1-1,0-1 1,1 1-1,-1-1 1,0-1-1,1 2 6,0 1 1,0 0-1,0-1 0,0 1 1,0 0-1,0-1 0,0 1 1,0 0-1,0 0 0,1-1 1,-1 1-1,0 0 0,0 0 0,0-1 1,0 1-1,1 0 0,-1 0 1,0 0-1,0-1 0,1 1 1,-1 0-1,0 0 0,0 0 1,1 0-1,-1-1 0,0 1 1,0 0-1,1 0 0,-1 0 0,0 0 1,1 0-1,-1 0 0,0 0 1,0 0-1,1 0 0,5 0-9,0 0 0,0 1 0,0-1 0,10 4-1,-15-4 18,132 37 363,-66-19-288,-38-9-200,-1-1 1,31 3 0,-55-11-270,1 1 0,-1-1-1,0-1 1,0 1 0,8-2 0,1-2-3819,-4 0 1536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52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7136,'-5'-3'3232,"33"6"-2816,-11-3 512,6 0-608,4 0 0,4 0-192,-4 0-32,4 0-32,-7 0-3232,-3 0 1760</inkml:trace>
</inkml:ink>
</file>

<file path=ppt/ink/ink1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00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93 9792,'-17'-45'4448,"17"25"-3872,0 12-512,4 5-160,-4-9-256,10 7 224</inkml:trace>
</inkml:ink>
</file>

<file path=ppt/ink/ink1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05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2 965 4064,'0'-1'153,"0"1"0,-1 0 0,1-1 0,0 1 0,0-1 0,0 1 0,0 0 0,-1-1 0,1 1 0,0-1 0,0 1 0,0 0 0,0-1 0,0 1 0,0-1 0,0 1 0,0 0 0,0-1 0,0 1 0,0-1 0,1 0 0,6 1 4258,4 1-4818,-8-1 553,1 0-1,-1-1 1,0 1 0,1-1-1,-1 0 1,0 0-1,0 0 1,0-1 0,0 1-1,0-1 1,5-3-1,3-3 339,16-17 0,-3 3 1,9-3-124,-21 17-242,0-1 0,-1 0 0,0 0 0,-1-2 0,0 1-1,0-1 1,10-16 0,-19 26-120,0-1-1,0 1 1,-1 0 0,1 0-1,0-1 1,-1 1-1,1 0 1,-1-1 0,1 1-1,-1-1 1,0 1-1,0-1 1,0 1 0,0 0-1,0-1 1,0 1 0,0-1-1,0 1 1,0-1-1,-1 1 1,1 0 0,0-1-1,-1 1 1,0 0-1,1-1 1,-1 1 0,0 0-1,1-1 1,-1 1-1,0 0 1,0 0 0,0 0-1,0 0 1,0 0-1,0 0 1,0 0 0,-1 0-1,1 1 1,0-1 0,0 0-1,-1 1 1,1-1-1,0 1 1,-1-1 0,-1 0-1,-2 0-81,-1 0 0,1 1 0,0-1 1,-1 1-1,1 0 0,0 0 0,-1 1 0,1-1 0,0 1 0,-11 3 0,8-1 74,1 0-1,-1 1 0,0 0 1,1 0-1,0 1 1,-12 8-1,12-7 19,0 1-1,0-1 1,1 1 0,0 0-1,0 1 1,1-1-1,-1 1 1,2 0 0,-1 1-1,1-1 1,1 1-1,-1 0 1,-2 13 0,4-10 38,0 0 0,1 0 0,1-1 0,1 21 0,0-26 16,-1-1 0,2 0-1,-1 0 1,0 0 0,1 0-1,0 0 1,0 0 0,0 0-1,1 0 1,0-1 0,0 0-1,5 8 1,-6-11-17,0 0-1,-1 0 1,1 1 0,0-1-1,0 0 1,-1 0 0,1 0-1,0-1 1,0 1 0,0 0-1,0-1 1,0 1 0,0-1-1,0 0 1,0 0 0,1 0-1,-1 0 1,0 0 0,0 0-1,3-1 1,3 0 31,0-1 0,-1-1 0,1 1 0,9-6 0,176-92 736,-20 9-613,-161 85-201,78-40 164,-75 37-114,-1-1 0,0 0 0,23-22 0,-19 6 45,-9 13-183,-63 40-722,35-17 742,-38 22-54,19-7 33,2 2-1,-64 60 0,70-55 92,1 2 0,2 0 0,2 2 0,1 1-1,1 1 1,-24 58 0,44-88 43,-13 38 48,15-42-24,0 1 1,1-1-1,-1 1 1,1 0-1,0-1 0,0 1 1,0-1-1,2 7 1,-2-10-49,0 0 0,1 0 1,-1 0-1,0 0 0,1 0 0,-1 0 1,1 0-1,-1 0 0,1 0 0,-1 0 1,1 0-1,0 0 0,-1-1 0,1 1 1,0 0-1,0 0 0,-1-1 1,1 1-1,0 0 0,0-1 0,0 1 1,0-1-1,0 1 0,0-1 0,0 0 1,0 1-1,0-1 0,0 0 0,0 0 1,0 1-1,0-1 0,1 0 0,-1 0 1,0 0-1,0-1 0,0 1 1,0 0-1,2-1 0,4 0 55,-1-1 0,1-1 1,0 1-1,9-7 0,-13 8-57,11-7 43,0-1 1,-1 0-1,0-1 0,-1-1 1,15-15-1,50-64-19,32-62 111,-2 2-76,-76 104-349,-40 66-96,0 0 0,-6 25 0,-9 21 394,-1-14 67,-1-1-1,-44 62 1,-33 27 143,41-58-147,18-18-20,-54 104 1,68-112 82,-48 95 389,44-93 222,32-54-559,2-5-69,4-10-10,1-1-99,6-15-39,1 1 0,1 0 0,1 1 0,1 1 0,1 0 0,2 1 0,0 1 0,1 1 0,1 0-1,34-26 1,-36 32 16,166-150-16,-151 130 26,-3-2 0,-1-2 1,38-64-1,-62 94-13,210-328 256,-142 229-411,-64 93-150,-9 15 299,0 0-1,0 0 0,0 0 0,0 0 0,0 0 1,0 0-1,0 0 0,0 0 0,0 0 1,0 0-1,-1 0 0,1 0 0,0 0 0,0 0 1,0 0-1,0 0 0,0 0 0,0 0 0,0 0 1,0 0-1,0 0 0,0 0 0,0 0 1,0 0-1,0 0 0,0 0 0,0 0 0,0 0 1,0 0-1,0 0 0,0 0 0,0 0 1,0 0-1,0 0 0,0 0 0,0 0 0,0 0 1,0 0-1,0 0 0,0 0 0,0 0 0,0 0 1,0 0-1,0 0 0,-1 0 0,1 0 1,0-1-1,0 1 0,0 0 0,0 0 0,-7 9-222,-6 8 177,1 1 0,1 1-1,0 0 1,1 0-1,1 1 1,-9 31 0,8-16 59,2 1 1,1 0 0,-2 37-1,9-66 52,-1-1 0,1 1-1,0-1 1,0 1 0,2 8-1,-2-14-40,0-1-1,0 1 0,0 0 0,0-1 0,0 1 0,1 0 1,-1-1-1,0 1 0,0 0 0,0-1 0,1 1 1,-1-1-1,0 1 0,1-1 0,-1 1 0,1-1 0,-1 1 1,1-1-1,-1 1 0,1-1 0,-1 1 0,1-1 0,-1 0 1,1 1-1,-1-1 0,1 0 0,-1 1 0,1-1 1,0 0-1,-1 0 0,1 0 0,0 1 0,-1-1 0,1 0 1,0 0-1,-1 0 0,1 0 0,0 0 0,-1 0 1,1-1-1,0 1 0,-1 0 0,1 0 0,-1 0 0,1 0 1,0-1-1,-1 1 0,2-1 0,2-2 50,1 0 0,0 0 0,-1-1 0,7-7-1,-9 10-47,51-59 262,-4 5-162,-48 54-117,154-150 135,-111 109-136,-32 29-53,1 0-1,0 1 1,26-17 0,-39 29 42,0-1-1,0 1 1,0 0 0,0 0 0,1 0 0,-1 0 0,0 0 0,0 0 0,0 0-1,0 0 1,0 0 0,0 0 0,0 0 0,0 0 0,0 0 0,1 0 0,-1 0-1,0 0 1,0 0 0,0 0 0,0 0 0,0 0 0,0 0 0,0 0 0,0 0-1,0 0 1,1 0 0,-1 0 0,0 0 0,0 0 0,0 0 0,0 0 0,0 0-1,0 0 1,0 0 0,0 0 0,0 0 0,0 0 0,1 0 0,-1 0 0,0 0 0,0 1-1,0-1 1,0 0 0,0 0 0,0 0 0,0 0 0,0 0 0,0 0 0,0 0-1,0 0 1,0 0 0,0 0 0,0 1 0,0-1 0,0 0 0,0 0 0,0 0-1,0 0 1,0 0 0,0 0 0,0 0 0,0 0 0,0 1 0,0-1 0,0 0-1,0 0 1,0 0 0,-2 6-134,2-6 117,-17 71-213,16-58 251,0 0 0,1 0-1,0 1 1,1-1 0,1 0-1,0 0 1,1 0 0,8 24-1,-10-33 36,1 0 0,-1 0 0,1 0 0,0-1 0,1 1 0,-1 0 0,5 4 0,-6-6-21,0-1 1,1 0-1,-1 0 0,0 0 0,1 0 1,-1 0-1,0 0 0,1-1 0,-1 1 0,1 0 1,0-1-1,-1 1 0,1-1 0,-1 0 0,1 1 1,0-1-1,-1 0 0,1 0 0,0 0 1,-1 0-1,3-1 0,3-1 7,1-1 1,-1 0-1,0-1 1,0 0-1,0 0 1,0 0-1,-1-1 1,7-6-1,-6 5-9,32-22 2,1 2 0,51-26 1,90-32-120,1-1 149,-170 79-172,0-2-1,10-8 1,-31 23 55,0 0 0,-1 0 0,0-1 0,-1 0 0,-11 4 0,13-6 55,-7 4-11,-35 16-38,-53 35 1,91-51 61,0 2 1,0-1 0,1 2-1,0-1 1,1 2 0,0 0 0,1 0-1,-16 24 1,25-34 14,0 1 0,0 0 0,0-1 0,0 1 1,0 0-1,0 0 0,1 0 0,-1-1 0,1 1 0,0 0 0,0 0 0,0 0 0,0 0 0,1 4 1,-1-6-7,0 0 0,1 0 0,-1-1 0,0 1 0,1 0 0,-1-1 0,0 1 1,1 0-1,-1-1 0,1 1 0,-1-1 0,1 1 0,-1-1 0,1 1 0,-1-1 1,1 1-1,0-1 0,-1 1 0,1-1 0,0 0 0,-1 1 0,2-1 0,0 1 5,0-1 0,-1 0 0,1 0 0,0-1-1,-1 1 1,1 0 0,-1 0 0,1-1 0,0 1-1,-1-1 1,1 0 0,-1 1 0,1-1 0,-1 0 0,2-1-1,52-39 362,-11 8-186,-38 29-177,18-12 33,0-2 0,32-31 0,-46 38-60,6-4-17,-2 0 0,0-1 0,-1-1 0,11-18 0,-18 27-73,-3 5-76,-5 5-180,-3 6 257,-1 0-1,1 1 1,1-1 0,-1 1 0,1 0-1,-5 19 1,8-23 107,1-1 0,-1 1-1,1 0 1,0 0 0,0-1 0,0 1-1,1 0 1,-1-1 0,1 1-1,1 0 1,-1-1 0,0 1 0,1-1-1,2 5 1,-2-6 2,0 0 0,-1 0 0,1 0 0,0-1 0,0 1 0,0 0 0,1-1 0,-1 0 0,0 1 0,1-1 0,0 0 0,-1-1 0,1 1 1,0 0-1,0-1 0,0 1 0,0-1 0,1 0 0,-1 0 0,4 1 0,0-2 23,-1 0 0,0 0 0,0 0 0,0-1 0,1 0 0,-1 0 1,0-1-1,0 1 0,-1-1 0,1 0 0,0-1 0,-1 0 0,1 0 1,6-5-1,6-5 25,0-1 0,24-26 0,-23 21-60,13-13 72,-3-1 0,-1-2 0,31-49 0,58-118-14,-86 140-118,40-113-1,-71 175 62,5-12-29,-1 0 0,0 0 1,-1-1-1,-1 0 0,0 1 0,1-15 0,-3 26 14,0 1 0,0-1 1,0 0-1,0 0 0,0 1 1,0-1-1,0 0 1,0 0-1,-1 1 0,1-1 1,0 0-1,0 0 0,-1 1 1,1-1-1,0 0 0,-1 1 1,1-1-1,-1 0 0,1 1 1,-1-1-1,0 0 0,0 0-4,0 1 0,0 0 0,1 0 0,-1 0-1,0-1 1,1 1 0,-1 0 0,0 0 0,0 0-1,0 0 1,1 0 0,-1 0 0,0 1 0,1-1-1,-1 0 1,0 0 0,0 0 0,0 1 0,-3 1-20,-1 1 1,1-1-1,0 1 1,0 0 0,-6 5-1,6-4 23,0 1 1,0 0-1,1 0 0,-1 0 0,1 1 0,0-1 0,-2 7 1,-1 0-35,-11 26-52,2 0-1,1 1 1,-12 54-1,14-35-30,-7 98-1,18-121 178,1 0 0,2 0 1,2-1-1,1 1 0,2-1 0,16 49 0,-21-74 28,1 0 0,0-1 0,1 1 0,0-1 0,0 0 0,10 14 0,-12-20-47,-1 0 0,1-1 0,0 1 0,0 0 0,0 0 0,0-1 0,0 1 0,0-1 0,0 0 0,1 1 0,-1-1-1,0 0 1,1 0 0,-1-1 0,1 1 0,-1 0 0,1-1 0,-1 0 0,1 1 0,-1-1 0,1 0 0,-1 0-1,1-1 1,0 1 0,-1 0 0,1-1 0,-1 0 0,3 0 0,20-10 47,-1 0 0,-1-2 0,38-26 0,-33 21-35,19-18-88,-34 25-43,1 1 0,-1 0 1,21-10-1,-34 20 80,1 0-1,-1-1 1,0 1 0,1 0 0,-1 0 0,1 0 0,-1-1 0,1 1 0,-1 0 0,1 0 0,-1 0 0,1 0 0,-1 0-1,1 0 1,-1 0 0,1 0 0,-1 0 0,1 1 0,1 5-84,-11 18 60,4-13-118,-5 22-23,4-14 167,0 0 1,-5 33-1,7-18 300,4-33-281,0-1 0,0 0 0,0 0 0,0 1 0,0-1 0,0 0 0,0 0 0,-1 1 0,1-1 0,0 0 0,0 0 0,0 1-1,0-1 1,1 0 0,-1 0 0,0 1 0,0-1 0,0 0 0,0 0 0,0 0 0,0 1 0,0-1 0,0 0 0,0 0 0,1 0 0,-1 1 0,0-1-1,0 0 1,0 0 0,0 0 0,1 1 0,-1-1 0,0 0 0,0 0 0,0 0 0,1 0 0,-1 0 0,0 0 0,0 0 0,0 1 0,1-1 0,-1 0-1,0 0 1,0 0 0,1 0 0,-1 0 0,0 0 0,0 0 0,1 0 0,-1 0 0,0 0 0,0 0 0,1 0 0,-1-1 0,12-7 224,-11 7-177,36-31-10,2 2-1,1 2 1,1 2 0,60-29 0,-74 39-215,-31 26-264,-12 12 268,6-7 182,7-9-30,-1-1-1,1 1 1,0 0-1,1 0 1,-1 0-1,1 0 1,0 1-1,1-1 1,-2 10-1,3-12 28,0 0-1,0 0 1,0-1-1,1 1 1,-1 0-1,1-1 1,0 1 0,0-1-1,0 1 1,1-1-1,-1 1 1,1-1-1,0 0 1,0 0-1,0 1 1,0-2-1,0 1 1,4 3-1,-3-3 13,0-1 1,-1 0-1,1 0 0,0 0 0,1 0 0,-1-1 0,0 1 0,0-1 0,1 0 0,-1 0 0,1 0 1,-1 0-1,1-1 0,-1 1 0,1-1 0,-1 0 0,1 0 0,-1 0 0,1 0 0,0-1 0,-1 0 1,0 1-1,1-1 0,4-2 0,4-2 51,0 0-1,0-1 1,-1 0 0,0-1-1,13-9 1,-17 10-26,0 1-1,0-1 1,-1-1-1,0 1 1,8-13 0,-11 17-43,-1-1 1,-1-1 0,1 1 0,0 0-1,-1 0 1,1-1 0,-1 1 0,0-1 0,0 1-1,-1-1 1,1 1 0,-1-1 0,1 1-1,-1-1 1,-1-5 0,1 8-19,0-1 0,-1 1-1,1-1 1,-1 1 0,1-1 0,-1 1 0,1 0 0,-1-1 0,0 1-1,0 0 1,0 0 0,0 0 0,0-1 0,0 1 0,0 0 0,0 0-1,0 0 1,0 1 0,-3-2 0,0 0-9,0 0-1,-1 0 1,1 1-1,-9-2 1,7 2 8,-8-2-53,1 1-1,-1 0 1,0 1 0,0 1-1,1 1 1,-23 2-1,-78 23 83,112-25-9,-5 0 42,11-2-11,14-4-35,141-18-15,12-1-189,-162 23 177,0 1 0,0 0-1,1 0 1,11 3 0,-19-3 16,-1 0-1,1 0 1,0 1 0,-1-1 0,1 0 0,-1 1-1,1 0 1,-1-1 0,1 1 0,-1 0-1,0 0 1,1-1 0,-1 1 0,0 0 0,1 0-1,-1 1 1,0-1 0,0 0 0,0 0 0,0 0-1,0 1 1,0-1 0,-1 1 0,1-1-1,0 0 1,-1 1 0,1-1 0,-1 1 0,1 0-1,-1-1 1,1 4 0,-2 6 8,-1-1-1,0 1 1,-1-1 0,0 0-1,0 1 1,-8 13 0,-1 7 50,10-27-44,1 0 26,-1 0 0,1 0 0,0 0 0,0 0 0,0 0 0,0 0 0,1 0 0,-1 0-1,1 6 1,1-10-15,-1 1-1,0-1 0,1 0 0,-1 0 1,1 0-1,-1 0 0,0 0 1,1 0-1,-1 0 0,1 0 1,-1 0-1,1 0 0,-1 0 0,0 0 1,1 0-1,-1 0 0,1 0 1,-1 0-1,0 0 0,1 0 1,-1 0-1,0-1 0,1 1 0,-1 0 1,1 0-1,-1 0 0,0-1 1,1 1-1,-1 0 0,0-1 0,0 1 1,1 0-1,-1-1 0,0 1 1,1-1-1,3-3 17,68-71 250,-58 63-380,0 0 1,1 1 0,26-16 0,-39 26 71,-1 0 1,1 0 0,0 0-1,0 1 1,-1-1-1,1 0 1,0 1 0,0-1-1,0 1 1,0-1 0,0 1-1,0 0 1,0 0-1,0 0 1,0 0 0,0 0-1,0 1 1,0-1 0,0 0-1,0 1 1,-1 0 0,1-1-1,0 1 1,0 0-1,0 0 1,-1 0 0,3 2-1,-1-1 27,-1 1 0,1 0 0,-1 0-1,0 0 1,0 0 0,-1 0 0,1 0-1,-1 0 1,1 0 0,-1 1 0,0-1-1,0 1 1,0-1 0,0 4 0,-1-3-1,0-1 44,1 0 0,-1-1 0,1 1 0,-1 0-1,1-1 1,0 1 0,0-1 0,2 5 0,-3-7-139,1 0 1,-1 1-1,0-1 1,0 0-1,0 0 0,0 0 1,0 1-1,0-1 1,1 0-1,-1 0 0,0 0 1,0 1-1,0-1 1,0 0-1,0 0 1,0 1-1,0-1 0,0 0 1,0 0-1,0 1 1,0-1-1,0 0 0,0 0 1,0 0-1,0 1 1,0-1-1,0 0 0,0 0 1,-1 1-1,1-1 1,0 0-1,0 0 1,0 0-1,0 1 0,-10 3-6390,0 1 3946</inkml:trace>
</inkml:ink>
</file>

<file path=ppt/ink/ink1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05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41 6816,'-18'-4'3488,"18"1"-2816,10 3-448,-2-5-32,6 5-96,4-3 256,0-2-160,-9-2-2080,4 7 1024,-8-8-4256,0 3 2880</inkml:trace>
</inkml:ink>
</file>

<file path=ppt/ink/ink1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05.9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4 230 7392,'-4'-8'3360,"44"-1"-2944,-8 1 1120,4 5-928,54-22 832,8 5-832,28-12-64,-5 4-320,11-3 0,-16 11-129,0-5 1,-11 13-32,-20 4-5055,-14 13 2719</inkml:trace>
</inkml:ink>
</file>

<file path=ppt/ink/ink1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23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324 646 2144,'0'0'27,"0"-1"1,0 1-1,0 0 1,0 0 0,-1 0-1,1 0 1,0 0-1,0 0 1,0 0-1,0 0 1,0 0-1,0 0 1,-1 0-1,1 0 1,0-1-1,0 1 1,0 0-1,0 0 1,0 0-1,0 0 1,0 0-1,0 0 1,0-1-1,0 1 1,0 0-1,0 0 1,0 0-1,0 0 1,0 0-1,-1-1 1,1 1-1,0 0 1,0 0-1,1 0 1,-1 0 0,0 0-1,0-1 1,0 1-1,0 0 1,0 0-1,0 0 1,0 0-1,0 0 1,0 0-1,0-1 1,0 1-1,0 0 1,0 0-1,0 0 1,1 0-1,-1 0 1,0 0-1,0 0 1,0 0-1,0-1 1,0 1-1,0 0 1,0 0-1,1 0 1,11-4 1720,-1 0 191,-11 3-1772,0 1 0,1-1-1,-1 0 1,0 0 0,0 0-1,1 0 1,-1 1-1,0-1 1,0 0 0,0 0-1,0 0 1,0 0-1,0 1 1,-1-1 0,1 0-1,0 0 1,0 0 0,0 0-1,-1 0 1,-5-15 975,5 14-1086,-1 1-1,0-1 1,1 0-1,-1 1 1,0-1 0,0 1-1,0 0 1,0-1 0,0 1-1,0 0 1,0 0-1,-1 1 1,1-1 0,0 0-1,-4 0 1,0 0-7,-1 1 0,0-1 0,1 1 1,-11 1-1,-19 1 117,22-2-187,1 1-1,0 0 1,0 1-1,0 1 1,-18 5-1,16-3-80,0 2-1,1-1 0,-24 15 0,34-18 109,1-1 1,0 1-1,-1-1 0,1 1 0,0 0 0,0 0 1,0 1-1,1-1 0,-1 1 0,1-1 0,0 1 1,0 0-1,0 0 0,0 0 0,1 0 0,-1 0 1,1 0-1,-1 7 0,1-3 22,1-1 0,1 1 0,-1-1 0,1 1 0,0-1-1,1 0 1,0 0 0,0 1 0,0-1 0,1 0 0,6 11 0,-3-9 26,0 0 0,0 0 0,1-1 0,0 1 0,1-2 0,0 1 0,14 10 0,-12-10 44,1-1 1,1 0-1,-1-1 0,1 0 1,0-1-1,0 0 0,1-1 1,-1-1-1,1 0 0,0 0 1,0-1-1,0-1 1,24 0-1,-29-1-29,1-1 1,-1-1-1,1 1 0,-1-1 1,0-1-1,0 1 0,0-1 1,0-1-1,0 1 0,-1-2 1,1 1-1,-1-1 0,0 0 1,0 0-1,11-12 0,19-22 219,41-46 69,-66 70-258,0 0 0,-1-2-1,15-29 1,-25 44-76,0 1-1,0-1 1,-1 0-1,1 0 1,0 0-1,-1 0 0,1 1 1,-1-1-1,0 0 1,0 0-1,0 0 1,0 0-1,0 0 1,0 0-1,0 0 1,0 0-1,-2-3 1,1 3-33,0 1 0,0 0 1,0 0-1,0 0 1,0 0-1,0 0 1,0 0-1,0 0 1,-1 0-1,1 1 0,0-1 1,0 0-1,-1 1 1,1-1-1,-1 1 1,1-1-1,-1 1 0,1 0 1,-1-1-1,1 1 1,-1 0-1,1 0 1,-1 0-1,-1 1 0,0-1-28,-1 0 0,1 0 0,0 0 0,-1 1 0,1 0 0,0-1 0,-1 1 0,1 1 0,0-1 0,0 0 0,0 1 0,0-1 0,0 1 0,0 0 0,-3 3 0,-5 4-94,6-6 112,1 0 0,0 0 0,0 1 1,1-1-1,-1 1 0,1 0 0,-1 0 0,1 0 1,-3 8-1,2-4 17,1 0 0,0 0 0,1 0-1,-1 1 1,2-1 0,-1 1 0,1-1 0,1 1 0,0 0 0,0 8 0,2-2 76,0 0 0,1 0 0,0 0 0,10 27-1,-12-41-45,-1 1-1,1 0 0,0-1 1,0 1-1,-1 0 0,1-1 0,0 1 1,1-1-1,-1 0 0,0 1 0,0-1 1,0 0-1,1 1 0,-1-1 0,1 0 1,-1 0-1,1 0 0,-1-1 0,1 1 1,2 1-1,-1-2 8,-1 1 0,1-1 1,-1 0-1,1 0 0,0 0 0,-1 0 0,1-1 1,-1 1-1,1-1 0,-1 1 0,1-1 1,4-2-1,5-3 82,0-1 0,0-1-1,0 0 1,13-12 0,-15 11-44,35-24 35,1 1 0,78-39-1,-33 31-36,-90 39-66,0 1 1,0-1-1,0 1 1,0-1-1,0 1 1,0 0-1,0 0 1,0-1-1,0 1 1,1 0-1,-1 0 1,0 0-1,0 0 1,0 0-1,0 1 1,0-1-1,0 0 1,0 0-1,0 1 1,0-1-1,0 1 1,0-1-1,0 1 1,0-1-1,0 1 1,0-1-1,0 1 1,0 0-1,-1 0 1,1-1-1,0 1 1,0 0 0,0 1-1,0 0 4,0 0-1,0 1 0,0-1 1,0 0-1,0 1 1,-1-1-1,1 0 1,-1 1-1,0-1 1,1 1-1,-1-1 1,-1 6-1,-12 126 500,10-120-346,3-9 314,5-13-51,1-1-348,69-94 155,-60 86-295,0 1-1,1 1 1,33-26-1,-49 41 59,1 0-1,-1 0 0,0 0 0,0-1 0,0 1 0,0 0 1,0 0-1,1 0 0,-1 0 0,0 0 0,0 0 1,0 0-1,0 0 0,0 0 0,1 0 0,-1 0 0,0 0 1,0 0-1,0 0 0,0 0 0,1 0 0,-1 0 1,0 0-1,0 0 0,0 0 0,0 0 0,0 0 0,1 0 1,-1 0-1,0 0 0,0 0 0,0 0 0,0 0 1,0 0-1,1 1 0,-1-1 0,0 0 0,0 0 0,0 0 1,0 0-1,0 0 0,0 0 0,0 1 0,1-1 1,1 11-169,-4 21 55,1-25 103,-2 25-34,1-8 80,0-1 0,1 1-1,1 0 1,2-1 0,7 43 0,-2-48 138,-7-18-161,1 1 1,-1-1-1,0 1 1,1-1-1,-1 1 0,0-1 1,1 1-1,-1-1 1,1 0-1,-1 1 1,0-1-1,1 0 0,-1 1 1,1-1-1,-1 0 1,1 1-1,-1-1 1,1 0-1,0 0 0,-1 0 1,1 1-1,-1-1 1,1 0-1,-1 0 1,1 0-1,0 0 0,-1 0 1,1 0-1,-1 0 1,1 0-1,0 0 1,0-1-1,4-2 39,0 0-1,0 0 1,0-1 0,0 0-1,-1 0 1,1 0 0,-1-1-1,0 1 1,0-1 0,4-7-1,11-12 36,97-99 112,-38 58-98,-5 4-71,-49 38-13,-1-2-1,-1 0 1,-1-2-1,-2 0 1,-1-2-1,-1 0 1,-1 0-1,-1-2 1,-2 0-1,-2 0 1,0-1-1,-2-1 1,5-38-1,-8 42-59,-4 22 18,0 0 1,0 0-1,-1 0 0,0 0 0,0 0 1,-1 0-1,0-1 0,-1 1 0,0-8 0,1 14 24,0 1-1,0-1 1,0 1-1,-1-1 0,1 1 1,0-1-1,0 1 1,0-1-1,0 1 1,-1-1-1,1 1 0,0-1 1,0 1-1,-1 0 1,1-1-1,0 1 1,-1 0-1,1-1 0,0 1 1,-1 0-1,1-1 1,0 1-1,-1 0 0,1-1 1,-1 1-1,1 0 1,-1 0-1,1 0 1,-1 0-1,1-1 0,0 1 1,-1 0-1,1 0 1,-1 0-1,1 0 0,-1 0 1,1 0-1,-1 0 1,1 0-1,-1 0 1,1 0-1,-1 1 0,1-1 1,-1 0-1,1 0 1,-1 0-1,1 1 1,-1-1-1,1 0 0,0 0 1,-1 1-1,1-1 1,0 0-1,-1 1 0,1-1 1,0 0-1,-1 2 1,-4 2-30,1 1 1,0 0-1,-5 9 1,5-8 50,-19 29-100,2 2 1,-22 53-1,16-33-5,5-11-26,2 1 1,-25 87 0,42-123 133,1 1 1,1 0-1,0-1 1,1 1-1,0 0 1,2 16-1,-1-20 7,1 0-1,-1 0 1,1 0-1,1-1 0,0 1 1,0-1-1,0 1 1,1-1-1,0 0 1,6 7-1,-8-12 12,0 1 0,0-1 0,0 1 0,1-1 0,-1 0 0,1 0 0,-1 0 0,1-1 0,0 1 0,0 0 0,0-1 0,0 0 0,0 0 0,0 0 0,4 1 1,-3-2 14,1 1 0,-1-1 1,1 0-1,-1-1 0,1 1 1,-1-1-1,1 0 0,-1 0 1,8-2-1,5-5 48,-1 0 1,0-1-1,-1 0 0,20-16 1,-27 19-108,10-7 22,0 0 0,-2-2 1,1 0-1,-2 0 0,0-2 0,16-22 0,-29 34-31,1 0 0,-1 0 0,0 0 0,-1-1 0,1 1 0,0-10 0,-2 13-50,0 2 64,0 1 0,0-1 0,0 0 0,0 0 0,0 0-1,0 0 1,0 0 0,0 0 0,0 0 0,0 0 0,0 1 0,0-1 0,0 0 0,0 0 0,0 0 0,-1 0 0,1 0 0,0 0 0,0 0 0,0 0 0,0 0 0,0 0 0,0 0 0,0 0 0,0 0 0,0 0 0,-1 1 0,1-1 0,0 0 0,0 0 0,0 0 0,0 0 0,0 0 0,0 0 0,0 0-1,-1 0 1,1 0 0,0 0 0,0-1 0,0 1 0,0 0 0,0 0 0,0 0 0,0 0 0,0 0 0,-1 0 0,1 0 0,0 0 0,0 0 0,0 0 0,0 0 0,0 0 0,0 0 0,0 0 0,0-1 0,0 1 0,0 0 0,0 0 0,0 0 0,0 0 0,-1 0 0,1 0 0,0 0 0,0 0 0,0-1-1,0 1 1,0 0 0,0 0 0,-4 5-95,4-2 80,0-1 1,0 1-1,0-1 0,1 1 1,-1-1-1,1 0 1,-1 1-1,1-1 1,0 1-1,0-1 1,1 3-1,6 19-161,5 29 213,4 49-187,-17-101 172,0 0 1,1 0-1,-1 1 1,1-1-1,-1 0 1,1 1-1,-1-1 0,1 0 1,-1 0-1,1 0 1,0 0-1,0 0 1,0 0-1,0 0 0,-1 0 1,1 0-1,1 0 1,-1 0-1,0 0 1,0-1-1,0 1 0,0 0 1,0-1-1,1 1 1,-1-1-1,0 1 1,1-1-1,-1 0 0,0 0 1,0 1-1,1-1 1,-1 0-1,0 0 1,1 0-1,-1-1 0,0 1 1,3 0-1,4-2 63,1-1 0,-1 1 0,1-1-1,12-6 1,-11 4-48,161-57 260,20-9-456,-164 58 213,-11 6-81,19-8-1,-104 66-329,56-43 371,1 1 1,0 0 0,0 0-1,1 1 1,0 1 0,1 0 0,0 0-1,1 1 1,0 0 0,-11 21-1,19-28 43,-1-1 0,1 0 1,0 1-1,-2 6 0,3-10-38,0 0 1,0 1-1,0-1 1,0 0-1,0 0 1,0 0-1,0 0 1,1 0-1,-1 0 1,0 0-1,1 1 1,0-1-7,-1-1-1,0 0 1,0 1 0,1-1 0,-1 0-1,0 1 1,1-1 0,-1 0 0,0 0-1,1 1 1,-1-1 0,0 0 0,1 0-1,-1 0 1,1 0 0,-1 0-1,0 1 1,1-1 0,-1 0 0,1 0-1,-1 0 1,1 0 0,-1 0 0,0 0-1,1 0 1,-1 0 0,1-1 0,-1 1-1,1 0 1,4-1 28,0-1 1,0 0-1,0 0 1,0-1-1,0 1 1,-1-1-1,9-6 1,28-28 131,-36 32-201,46-51 113,-21 22-6,-19 20-52,0-1 0,15-26 0,-21 33-77,-4-2-132,-3 9 17,-1 5-33,0 2 150,0 0 0,1 0 0,-1 0 0,1 1 0,1-1 0,-1 1 1,1 0-1,0-1 0,1 1 0,0 0 0,0-1 0,1 13 0,0-15 71,0 0 0,0 0 0,0 0 0,0 0 0,1 0 0,-1 0 0,1 0 0,0 0 0,5 6 0,-6-8 0,0-1 1,0 1 0,1-1-1,-1 0 1,0 0 0,1 0 0,-1 1-1,1-1 1,-1-1 0,1 1 0,0 0-1,-1 0 1,1-1 0,0 1 0,-1-1-1,1 1 1,0-1 0,0 0-1,0 1 1,-1-1 0,1 0 0,0 0-1,0 0 1,0-1 0,2 1 0,5-3 59,0-1 0,1 0 0,-1 0 0,0 0 0,-1-1 0,11-8 0,3-1 0,13-6-84,108-72 38,-125 77-19,0 0-1,-1-1 1,-1-1-1,-1-1 1,0 0-1,-2-1 1,16-28-1,-9 9-19,-1-1 1,26-81-1,-37 98 15,-2 0-1,0-1 1,-2 0-1,4-44 1,-8 65-23,0 0 0,0 0-1,0-1 1,0 1 0,-1 0 0,1 0 0,0 0 0,-1 0 0,0 0 0,1 0 0,-1 0 0,0 0 0,0 1 0,0-1 0,0 0 0,0 0 0,-1 1 0,-1-3 0,2 3-14,-1 0 1,1 1-1,-1-1 1,0 1-1,1-1 1,-1 1 0,1-1-1,-1 1 1,0 0-1,1 0 1,-1 0-1,0 0 1,1 0-1,-1 0 1,0 1-1,1-1 1,-1 1 0,0-1-1,1 1 1,-1-1-1,1 1 1,-1 0-1,1 0 1,-3 1-1,-5 4 14,0 0-1,1 1 1,-1 0-1,1 0 1,1 1-1,-1 0 0,1 1 1,1-1-1,-10 16 1,4-3 6,1 0 0,1 0-1,-10 32 1,12-28-10,1 0-1,2 1 1,0-1 0,-2 52-1,7-67 45,0 1 0,0-1 0,2 0 0,-1 0 0,1 0 1,1 0-1,0 0 0,0 0 0,1-1 0,0 1 0,0-1 0,1 0 0,0 0 0,1-1 0,9 11 0,-3-6 148,1-1 1,0 0-1,0-1 0,1 0 0,1-1 0,17 9 0,-24-16-409,-1 1-1,1-1 0,0-1 0,0 1 0,0-2 1,12 3-1,-14-4-593,-1 0 0,1 0 0,-1 0 1,1-1-1,-1 0 0,0 0 0,1 0 1,-1 0-1,0-1 0,9-4 0,-1 1-1932</inkml:trace>
</inkml:ink>
</file>

<file path=ppt/ink/ink1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23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0 297 5888,'10'-5'2688,"48"-10"-2336,1-2 928,4 9-768,48-21 224,2 6-448,45-20 96,-10 6-224,14-2 416,-24 7-320,-6 4-4352,-19 8 2240</inkml:trace>
</inkml:ink>
</file>

<file path=ppt/ink/ink1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2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242 780 3136,'-6'0'663,"4"0"-341,1 0 0,-1 0 0,1 0 1,-1 0-1,1 0 0,-1 0 0,1 0 1,-1 0-1,1-1 0,-1 1 0,1 0 0,0-1 1,-1 0-1,1 1 0,-2-2 0,3 2-252,0 0 0,0-1-1,0 1 1,0 0-1,0-1 1,-1 1 0,1 0-1,0-1 1,0 1-1,0 0 1,0-1 0,0 1-1,0 0 1,0-1 0,0 1-1,0 0 1,1-1-1,-1 1 1,0 0 0,0-1-1,0 1 1,0 0-1,0-1 1,1 1 0,-1 0-1,0-1 1,0 1-1,0 0 1,1 0 0,-1-1-1,0 1 1,0 0-1,1 0 1,-1-1 0,0 1-1,1 0 1,-1 0 0,0 0-1,1 0 1,-1-1-1,4-2 352,41-64 1590,-23 39-1651,-1-1 0,-1-1 0,20-43 0,67-194 471,-53 124-526,-27 80-34,-22 50-292,0 1 0,12-23-1,-37 59-431,17-16 454,0-1-1,0 1 1,-1 9-1,-1 0-23,-22 80-139,-18 52 36,25-98 183,-1 0 0,-40 66 0,-84 119 214,123-197-156,-20 33 345,-71 96 0,105-158-235,1 1 1,-1-1-1,-8 21 0,6-15 841,19-27-468,5-4-570,19-19 51,66-55-181,24-20 108,-38 35 5,-43 36-32,83-58-1,123-38 85,-218 119-73,-17 9-38,-9 5 47,0-1 0,-1 0 0,1 0 0,5-4 0,-52 36-258,22-17 132,2 1 0,-36 32 0,52-43 136,0 1 1,0 0-1,0 0 0,-5 8 0,8-11-7,-1 0-1,1-1 1,0 1 0,-1 0-1,1 0 1,0 0-1,-1-1 1,1 1-1,0 0 1,0 0 0,0 0-1,0 0 1,0-1-1,0 1 1,0 0-1,0 0 1,0 0 0,0 0-1,0-1 1,1 1-1,-1 0 1,0 0-1,1 0 1,-1-1 0,0 1-1,1 0 1,-1 0-1,1-1 1,-1 1 0,1 0-1,-1-1 1,1 1-1,0-1 1,0 1-1,4 2 41,0-1-1,0 0 0,0 0 1,0-1-1,1 0 0,-1 0 0,0 0 1,1 0-1,-1-1 0,1 0 1,-1 0-1,0 0 0,1-1 0,-1 0 1,1 0-1,6-2 0,2-1 79,-1-1 0,1 0 0,-1-1 0,24-14 0,-34 18-109,0 0 1,0-1-1,0 1 1,-1-1 0,1 1-1,-1-1 1,0 0-1,0 0 1,0 0-1,0 0 1,3-6-1,-5 7-12,1 1-1,-1 0 0,0 0 0,1 0 0,-1-1 1,0 1-1,0 0 0,0-1 0,0 1 0,0 0 0,0 0 1,0-1-1,0 1 0,0 0 0,-1 0 0,1-1 0,0 1 1,-1 0-1,1 0 0,-1 0 0,0-1 0,1 1 0,-1 0 1,0 0-1,0 0 0,0 0 0,1 0 0,-1 0 0,0 1 1,0-1-1,0 0 0,0 0 0,-1 1 0,1-1 1,0 1-1,0-1 0,-2 0 0,0 0-21,-1-1-1,1 1 1,-1 0 0,1 1-1,-1-1 1,0 1 0,1-1-1,-1 1 1,0 0 0,0 1-1,-6 0 1,-2 2-115,0 0 0,-14 7 0,23-9 107,45 7 25,-23-7 70,-1-1-1,0 0 1,0-1-1,0-1 1,26-7-1,-13 1-33,-1-1-1,38-18 1,-52 20 31,-1-1 1,24-16 0,-32 19-18,-1 0 0,0 0 0,-1 0 0,1-1 0,-1 1 0,0-1 0,-1-1 0,5-6 0,-8 10-33,1 1 0,0-1 0,0 0 0,0 1-1,1-1 1,-1 1 0,5-4 0,-6 5-22,0 0 1,0 1-1,0-1 0,0 0 0,0 1 1,0-1-1,1 1 0,-1-1 0,0 1 1,0 0-1,0-1 0,1 1 0,-1 0 1,0 0-1,0 0 0,1 0 0,-1 0 1,0 0-1,0 0 0,1 0 0,0 1 1,0 0 6,0 1 0,-1-1 1,1 0-1,-1 1 0,1-1 1,-1 0-1,0 1 0,0 0 1,2 2-1,4 5-13,-6-8 10,0 1-1,0 0 0,0 0 0,0 0 0,0 0 1,0 0-1,0 0 0,-1 0 0,1 0 0,-1 0 1,1 0-1,-1 0 0,0 1 0,0-1 0,0 3 1,-6 35 53,3-24 38,0-3-98,0-1 0,-1 0 1,0 0-1,-7 13 0,5-11-2,-9 29-1,14-42 22,1 0 0,0 0 1,0 1-1,-1-1 0,1 0 0,0 1 0,0-1 0,0 0 0,1 0 0,-1 3 0,2 9 249,-2-12-245,0-1-1,0 1 1,1 0 0,-1-1 0,1 1 0,-1-1 0,1 1-1,-1 0 1,1-1 0,-1 1 0,1-1 0,-1 1-1,1-1 1,-1 1 0,1-1 0,0 0 0,-1 1 0,1-1-1,0 0 1,0 0 0,-1 1 0,1-1 0,1 0 0,19 4 83,4-6-12,-1 0-1,1-2 1,41-12 0,-17 4-95,85-18 260,-112 26-207,0-1 0,-1-2 1,41-16-1,-26 5-88,43-29 0,-63 38 49,-13 8-15,1-1 1,-1 0-1,0 0 0,0 0 0,0 0 0,0 0 0,4-5 0,-5 6-9,-3 6 88,-4 6 134,0-9-177,-1 0-14,-1 0-1,1 1 1,0-1-1,-12 8 1,-23 15-359,-8 4 275,45-26 50,0 0 1,1 0 0,-1 1-1,1-1 1,-1 1 0,1 0-1,0 0 1,-4 7 0,6-9 25,1-1 0,-1 1-1,1-1 1,0 1 0,0-1 0,-1 1 0,1-1 0,0 1 0,0 0 0,0-1 0,0 1 0,1-1 0,-1 1-1,0-1 1,1 1 0,-1-1 0,1 1 0,-1-1 0,1 1 0,0-1 0,1 3 0,2 2 34,1 0 0,0 0 0,7 6 0,-7-6-2,-1-1-5,1 0 1,0-1-1,0 1 1,0-1 0,0 0-1,1-1 1,-1 1-1,1-1 1,0 0 0,0 0-1,0-1 1,1 0-1,-1 0 1,0 0 0,1-1-1,-1 0 1,1 0-1,0-1 1,-1 0 0,1 0-1,0 0 1,-1-1-1,1 0 1,11-4 0,151-53 78,-99 33-16,-33 12 39,65-33 0,-91 40-107,0-1 0,0 0 0,0-1 0,-1 0 0,0 0 0,-1-1-1,0-1 1,-1 1 0,11-16 0,-16 21-31,-1-1 0,1 1 0,-1 0 1,2-9-1,-3 13 6,-1-1 0,0 1 0,0-1 0,0 1 0,0-1 0,1 1 0,-1-1 0,0 0 0,0 1-1,0-1 1,0 1 0,0-1 0,0 1 0,-1-1 0,1 1 0,0-1 0,0 0 0,0 1 0,0-1 0,-1 1 0,1-1 0,0 1 0,0-1 0,-1 1 0,1-1 0,-1 1 0,1 0 0,0-1 0,-1 1 0,1-1 0,-1 1 0,1 0 0,-1-1 0,1 1 0,-1 0 0,1 0 0,-1-1 0,1 1 0,-1 0 0,1 0 0,-1 0 0,1 0 0,-1-1 0,1 1 0,-1 0 0,0 0-1,1 0 1,-1 0 0,1 1 0,-1-1 0,1 0 0,-1 0 0,0 0 0,0 0 0,-18 4-82,0 1-1,0 0 0,0 2 1,1 0-1,0 1 1,-20 12-1,37-20 81,-50 31-64,46-27 68,0 0 0,0 0 0,0 0 0,1 0 0,0 1 0,0-1 1,-5 8-1,9-10 4,-1-1 1,0 0-1,1 0 1,-1 0-1,1 1 1,-1-1 0,1 0-1,-1 1 1,1-1-1,0 0 1,0 1-1,0-1 1,0 0-1,0 1 1,0-1 0,0 0-1,0 1 1,0-1-1,1 0 1,-1 1-1,1-1 1,-1 0 0,1 1-1,-1-1 1,1 0-1,0 0 1,-1 0-1,1 0 1,0 0-1,0 0 1,0 0 0,1 1-1,3 2 37,-1 0 1,1-1-1,0 0 1,0 0-1,1 0 0,6 2 1,11 4 90,0-1 0,1-1 0,0-2 1,1 0-1,-1-1 0,1-1 0,0-2 0,0 0 1,0-2-1,0 0 0,-1-2 0,38-9 1,-19 1-1312,44-18 1,-51 16-318</inkml:trace>
</inkml:ink>
</file>

<file path=ppt/ink/ink1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31.6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1111 3136,'-3'-3'2490,"7"1"-205,8-1-1471,-6 1-581,0-1 1,0 0-1,-1 0 1,0-1-1,1 0 1,-1 1-1,-1-2 1,8-6-1,33-45 503,-33 39-554,48-62 436,99-129 534,-158 206-1166,0 1-1,0 0 1,0 0-1,0-1 1,0 1 0,1 0-1,-1 0 1,0 0-1,0 0 1,1 1-1,1-2 1,-3 2 11,0 0 0,0 0 0,0 0 0,1 0 0,-1 0 0,0 0 0,0 0 0,0 0 0,0 0 1,0 1-1,1-1 0,-1 0 0,0 0 0,0 0 0,0 0 0,0 0 0,0 0 0,0 0 0,1 1 0,-1-1 0,0 0 0,0 0 0,0 0 0,0 0 1,0 0-1,0 1 0,0-1 0,0 0 0,0 0 0,0 0 0,0 0 0,0 1 0,0-1 0,0 0 0,0 0 0,0 0 0,-1 17-45,-134 483 784,90-348-617,-46 130 988,80-252-720,9-21 2,-1 0-1,-7 13 0,10-21-371,0-1 1,0 0-1,0 0 0,0 1 1,0-1-1,0 0 0,0 0 1,0 0-1,0 1 0,-1-1 1,1 0-1,0 0 0,0 0 1,0 0-1,0 1 0,-1-1 1,1 0-1,0 0 0,0 0 1,0 0-1,-1 0 0,1 1 1,0-1-1,0 0 0,0 0 1,-1 0-1,1 0 0,0 0 1,0 0-1,-1 0 0,1 0 1,0 0-1,0 0 0,-1 0 1,1 0-1,0 0 0,0 0 1,0 0-1,-1 0 0,1 0 1,0 0-1,0-1 0,-1 1 1,1 0-1,0 0 0,0 0 1,0 0-1,-1 0 0,1-1 1,0 1-1,0 0 0,0 0 1,0 0-1,-1 0 0,1-1 1,0 1-1,0 0 0,0 0 0,0 0 1,0-1-1,0 1 0,0 0 1,-6-14 410,5 7-364,0 1 0,1 0 0,-1-1-1,1 1 1,0 0 0,2-13 0,-1 12-31,2-21-40,1 1-1,2 0 1,0 0 0,2 0-1,1 1 1,1 0 0,26-48-1,75-100 46,3-26-144,-17 27-156,-81 147 187,1 1 0,1 0 1,2 2-1,30-31 0,-49 53 62,0 0-1,0 0 0,0 0 1,0 0-1,0 0 0,1 0 0,-1 1 1,0-1-1,0 0 0,1 1 1,-1-1-1,0 0 0,1 1 0,-1 0 1,0-1-1,1 1 0,-1 0 0,1 0 1,-1 0-1,0 0 0,1 0 1,-1 0-1,1 0 0,-1 0 0,0 0 1,1 1-1,-1-1 0,1 1 1,-1-1-1,0 1 0,2 0 0,0 1 11,-1 0 1,0 0-1,-1 0 0,1 0 0,0 0 0,0 0 0,-1 1 0,1-1 0,-1 1 0,0-1 1,0 1-1,0-1 0,0 1 0,0-1 0,0 4 0,0 4 74,0 0 0,0 1 1,-1-1-1,0 0 0,-1 0 0,-3 13 0,-15 59 380,15-67-348,-1 1-1,0-1 1,-1 0-1,0-1 0,-2 1 1,0-1-1,0 0 1,-1-1-1,-22 24 0,25-31-96,0-1-1,-1-1 0,0 1 1,0-1-1,0 0 0,-1 0 1,1-1-1,-1 0 0,0-1 1,0 1-1,0-2 0,0 1 1,0-1-1,0 0 0,0-1 1,-9 0-1,4 4-271,11 0 57,8 0 124,3-1 57,-1 0 0,1 0-1,-1-1 1,1 0 0,0-1-1,0 1 1,13-1 0,-1-2 66,42-6 1,-42 3 0,0-2 1,-1 0-1,0 0 1,24-13-1,73-44 178,-91 48-210,-24 14-8,27-15 81,0-1-1,-2-1 0,0-1 0,29-28 0,-50 41-133,1-1-34,-10 14 64,-10 24-56,4-7 38,4-13 1,1 0 1,1 0-1,0 0 1,0 1 0,1-1-1,1 1 1,0-1-1,0 1 1,1-1-1,1 1 1,3 21-1,-3-30 66,0 0 0,0 0 0,1 0 1,-1 1-1,1-1 0,-1-1 0,1 1 0,0 0 0,0 0 0,0-1 0,0 1 0,1-1 0,-1 0 0,1 1 0,0-1 0,-1 0 0,1-1 0,0 1 0,0 0 0,0-1 0,5 2 0,-5-2-1,0 0-1,0 0 1,-1-1 0,1 1-1,0-1 1,0 0 0,0 0-1,0 0 1,-1 0 0,1 0-1,0-1 1,0 1 0,0-1-1,-1 0 1,1 0-1,0 0 1,-1 0 0,1 0-1,0 0 1,-1-1 0,0 1-1,1-1 1,-1 0 0,0 0-1,0 0 1,3-3 0,-1 1 16,-1-1 0,1 0 0,-1 0 0,0-1 0,0 1 0,-1 0 0,1-1 0,-1 0 0,0 0 0,-1 0 0,2-11 0,-2 2-5,-2-1 1,0 1-1,-1 0 1,-1-1-1,0 1 1,-1 0 0,0 1-1,-8-17 1,8 24-57,1 1-1,-2 0 1,1 0 0,-1 0 0,0 0 0,0 1 0,0 0-1,-1 0 1,-7-5 0,10 7-3,-1 1 0,0 0 0,0-1 0,0 1 0,0 1-1,0-1 1,0 0 0,-1 1 0,1 0 0,0 0 0,-1 1 0,1-1 0,-1 1 0,1 0-1,-9 1 1,10-1-21,-9 3-192,12 1 109,7 2-6,-3-4 133,0 0-1,0-1 1,0 1-1,0-1 0,0 0 1,0 0-1,1 0 1,-1-1-1,1 1 0,-1-1 1,0 0-1,8-1 1,0-1 24,1 0 1,-1-1 0,15-5 0,-8 0 45,-1 0 0,1-1 0,-1-1 0,-1-1 0,26-21 0,73-74 130,-100 90-181,-2 0 0,0-1 1,-1-1-1,18-33 0,-15 20 74,-2-1 1,12-42-1,3-17-38,22-134-1,-50 219-101,0 0 0,-1 1 0,0-1 0,0 0 0,-1 0 0,0 1 0,-2-10 0,3 15 41,0-1 1,0 1-1,0 0 0,0 0 1,0-1-1,0 1 0,0 0 1,0 0-1,0 0 0,0-1 1,0 1-1,0 0 0,0 0 1,0 0-1,-1 0 0,1-1 1,0 1-1,0 0 0,0 0 1,0 0-1,-1 0 0,1 0 1,0-1-1,0 1 0,0 0 1,0 0-1,-1 0 0,1 0 1,0 0-1,0 0 0,0 0 0,-1 0 1,1 0-1,0 0 0,0 0 1,-1 0-1,1 0 0,0 0 1,0 0-1,-1 0 0,-7 7-119,-4 14 3,-1 13 124,2 1-1,1 0 1,-4 37-1,9-49-71,-8 41 23,3 1 0,2 0 0,2 108 0,9-120-10,11 72 1,-10-108 64,0 0-1,1 0 1,0 0 0,2-1 0,0 0 0,0 0 0,2-1 0,10 16 0,-16-27 21,0 0-1,1 0 1,-1-1 0,1 1 0,-1-1 0,1 0 0,0 0 0,0 0-1,0-1 1,1 0 0,-1 1 0,1-2 0,-1 1 0,1 0-1,0-1 1,-1 0 0,1 0 0,0 0 0,0 0 0,0-1 0,0 0-1,0 0 1,-1-1 0,1 1 0,0-1 0,9-2 0,1-3 8,-1 1 0,-1-2 0,1 0 0,-1 0 0,0-2 0,-1 1 0,21-20 0,-14 10 32,-2 0 0,0-2 0,26-39 0,-34 44 28,-1-1 0,0-1 0,-1 1 0,8-33 0,-14 44-91,-1 0 0,0 1 0,1-1-1,-1 0 1,-1 0 0,0-6 0,1 10-17,0 0 0,-1 0 1,1-1-1,-1 1 0,1 0 0,-1 0 0,1-1 0,-1 1 0,1 0 0,-1 0 1,-1-2-1,1 3 0,1-1 1,-1 1-1,1 0 0,-1-1 1,1 1-1,-1 0 1,0 0-1,1-1 1,-1 1-1,1 0 0,-1 0 1,1 0-1,-1 0 1,0 0-1,1 0 1,-1 0-1,1 0 0,-1 0 1,0 0-1,1 0 1,-1 0-1,1 0 1,-1 0-1,1 1 0,-1-1 1,0 0-1,0 1 1,-2 0-32,1 1 0,-1 0 0,0-1-1,0 1 1,1 0 0,-1 1 0,1-1 0,-1 0 0,1 1 0,0-1 0,0 1 0,0 0 0,1 0 0,-3 5 0,1-2 7,1 0 1,0 1-1,0-1 0,1 1 1,0-1-1,0 1 0,1 7 1,0-2 25,0 0 1,1 0-1,1 0 0,0 0 1,1 0-1,0-1 0,9 23 1,-9-28 37,13 23 119,-16-28-138,1 0 0,0 0-1,0 0 1,-1 0-1,1 0 1,0 0-1,0 0 1,0-1-1,0 1 1,0 0-1,0 0 1,0-1 0,1 1-1,-1-1 1,0 1-1,0-1 1,0 1-1,1-1 1,1 1-1,-1-2 14,1 1 0,-1 0 0,0-1-1,0 0 1,1 1 0,-1-1 0,0 0-1,0 0 1,0 0 0,0-1-1,0 1 1,0 0 0,2-3 0,25-25 205,-26 25-215,18-18-40,2 2-1,0 0 1,1 1 0,1 1-1,1 1 1,0 1-1,1 2 1,42-16-1,-67 29 13,0 0-1,1 0 1,-1 1-1,0-1 1,0 1-1,1 0 0,-1 0 1,0 0-1,0 0 1,1 0-1,-1 0 1,0 0-1,0 1 0,1-1 1,3 2-1,-5-1 17,0-1 0,0 1-1,1 0 1,-1 0 0,0 0 0,0 0-1,0 0 1,0 0 0,0 0 0,-1 0-1,1 0 1,0 0 0,0 1 0,-1-1-1,1 0 1,0 0 0,-1 1-1,0-1 1,1 0 0,-1 1 0,0-1-1,0 1 1,1-1 0,-1 0 0,0 3-1,-5 74 284,2-63-226,1 5 93,2-19-144,0-1 1,0 0-1,0 0 1,0 0-1,0 0 1,0 0-1,0 0 1,0 1-1,0-1 1,0 0-1,0 0 1,0 0-1,0 0 1,0 0-1,0 0 1,0 0-1,0 0 1,0 1-1,1-1 0,-1 0 1,0 0-1,0 0 1,0 0-1,0 0 1,0 0-1,0 0 1,0 0-1,0 0 1,0 0-1,1 0 1,-1 0-1,0 0 1,0 1-1,0-1 1,0 0-1,0 0 1,0 0-1,0 0 1,1 0-1,-1 0 0,8-7 482,18-22-282,-15 15-204,0 2 1,1-1-1,0 2 1,1 0 0,0 0-1,16-9 1,-15 11-124,1 2-1,0 0 1,19-6 0,-33 12 112,0 1 0,1 0 1,-1 0-1,0-1 0,0 1 1,0 0-1,0 0 1,0 0-1,0 0 0,0 1 1,0-1-1,0 0 0,0 0 1,0 1-1,0-1 0,0 0 1,0 1-1,0-1 1,0 1-1,0 0 0,0-1 1,0 1-1,0 0 0,0-1 1,-1 1-1,1 0 0,0 0 1,0 0-1,-1-1 1,1 1-1,-1 0 0,1 0 1,-1 0-1,1 0 0,-1 0 1,0 0-1,1 0 0,-1 2 1,2 4-8,-1 0 0,0-1 0,0 1 0,-1 12 0,0-18 6,5 166-33,-5-161 46,0 7 0,0-1-1,3 15 1,-3-24 10,1-1 1,-1 1-1,1-1 1,0 1-1,-1-1 1,1 1-1,0-1 1,1 0-1,-1 1 1,0-1-1,1 0 1,-1 0-1,1 0 1,0 0-1,0 0 1,3 3-1,-4-5-3,-1 0 0,1 0 0,-1 0 1,1 0-1,0 0 0,-1 0 0,1 0 0,-1 0 0,1 0 0,0 0 0,-1 0 0,1 0 0,-1 0 0,1 0 0,-1-1 0,1 1 0,-1 0 0,1 0 0,-1-1 0,1 1 0,-1 0 0,1-1 0,-1 1 0,1-1 0,-1 1 0,1 0 0,-1-1 1,0 1-1,1-1 0,-1 1 0,0-1 0,1 1 0,-1-2 0,14-23 172,-9 16-156,53-99 266,10-18-163,-67 125-128,82-136 160,-62 98-98,26-68 0,16-89-26,-53 157-79,8-66-1,-18 101 0,1 1-1,-1-1 1,0 0 0,0 1-1,-2-7 1,2 10 33,0 0-1,0 0 1,0-1-1,0 1 1,0 0 0,0 0-1,0-1 1,0 1 0,0 0-1,0 0 1,-1-1-1,1 1 1,0 0 0,0 0-1,0-1 1,0 1-1,-1 0 1,1 0 0,0 0-1,0-1 1,-1 1 0,1 0-1,0 0 1,0 0-1,-1 0 1,1 0 0,0 0-1,0 0 1,-1-1-1,1 1 1,-1 1-8,0-1 1,0 0-1,0 1 0,0-1 0,0 1 1,0-1-1,1 1 0,-1 0 0,0-1 1,0 1-1,1 0 0,-1 0 0,0-1 1,0 3-1,-10 13-32,1 1 0,1 0 0,1 0 0,0 1-1,-6 24 1,1-7 4,-55 166-128,55-155 140,3 0-1,-8 71 1,16-86 42,3 53 0,0-70 53,1 0 0,1 0 1,0 0-1,0 0 1,11 25-1,-13-37-37,0 0 0,0 0 0,0 0-1,0 0 1,1 0 0,-1-1 0,1 1 0,-1 0 0,3 2 0,-3-4-11,0 1 0,0-1 1,0 1-1,0-1 0,0 1 0,0-1 1,0 0-1,0 0 0,0 1 0,1-1 1,-1 0-1,0 0 0,0 0 1,0 0-1,0 0 0,0 0 0,0 0 1,0-1-1,1 1 0,-1 0 0,0-1 1,1 0-1,8-4 94,0-1-1,-1 1 1,0-2 0,0 0 0,-1 0-1,15-15 1,6-6-97,23-20-21,14-12-250,-60 54 227,7-4-36,-8 11-37,-4 9-98,-3 26-84,1-24 277,0 1 0,1 16 0,1-21 43,1 13-31,5 27 0,-5-41 19,0 1 1,1-1-1,0 1 0,0-1 0,0 0 0,9 12 0,-10-16-4,0-1 0,0 1-1,0-1 1,1 0 0,-1 0-1,1 0 1,-1 0 0,1-1-1,-1 1 1,1 0 0,0-1-1,0 0 1,0 0-1,0 0 1,0 0 0,0 0-1,0-1 1,0 1 0,0-1-1,0 0 1,0 0 0,0 0-1,0 0 1,1 0 0,-1-1-1,0 1 1,0-1 0,5-2-1,5-2 17,0 0-1,-1-1 1,1 0-1,-1-1 1,12-9-1,25-19 113,34-22-168,56-36 425,-136 90-376,-1 1 0,1 0 0,-1-1 0,1 1 0,2-5 0,-5 7-22,0 0-1,0 0 0,0-1 1,1 1-1,-1 0 0,0-1 1,0 1-1,0 0 0,0-1 1,0 1-1,1 0 1,-1-1-1,0 1 0,0 0 1,0-1-1,0 1 0,0 0 1,0-1-1,0 1 0,0 0 1,0-1-1,-1 1 1,1 0-1,0-1 0,0 0-5,-1 1-1,0 0 0,1 0 1,-1-1-1,1 1 0,-1 0 1,1 0-1,-1-1 0,0 1 1,1 0-1,-1 0 0,0 0 1,1 0-1,-1 0 0,1 0 1,-1 0-1,0 0 0,1 0 1,-2 1-1,-5 0-20,0 0-1,0 1 1,-1 0 0,2 0-1,-1 1 1,0 0-1,0 0 1,1 0 0,0 1-1,-9 7 1,6-4-8,0 1-1,1 0 1,0 1 0,0 0-1,1 0 1,-6 11 0,2-1-2,1 0 0,0 1 0,2 0 0,1 0 0,0 0 0,-6 39 0,11-48 75,2 0 0,0 21 0,0-10 154,0-22-190,0 0 0,0 0-1,0 0 1,0 1-1,0-1 1,0 0-1,0 0 1,0 0 0,0 0-1,0 0 1,0 0-1,0 0 1,0 0 0,0 1-1,0-1 1,0 0-1,0 0 1,0 0 0,0 0-1,0 0 1,0 0-1,0 0 1,0 0 0,1 0-1,-1 0 1,0 1-1,0-1 1,0 0-1,0 0 1,0 0 0,0 0-1,0 0 1,0 0-1,0 0 1,0 0 0,1 0-1,-1 0 1,0 0-1,0 0 1,0 0 0,0 0-1,0 0 1,0 0-1,0 0 1,0 0 0,0 0-1,1 0 1,-1 0-1,0 0 1,0 0-1,0 0 1,0 0 0,0 0-1,0 0 1,0 0-1,0 0 1,1 0 0,-1 0-1,0 0 1,0 0-1,0 0 1,0 0 0,0-1-1,0 1 1,9-8 160,10-16 113,-18 23-264,28-45 33,-1-2-1,25-60 0,-51 104-42,4-8-249,-11 26-94,-5 11 131,8-13 197,0 0-1,1 0 1,0 0 0,1 0-1,0 1 1,1-1-1,0 0 1,1 0-1,0 0 1,1-1-1,6 19 1,-8-27 30,1-1 0,-1 1-1,0-1 1,1 1 0,0-1 0,-1 1 0,1-1-1,0 0 1,0 0 0,0 0 0,1 0 0,-1 0-1,0 0 1,1-1 0,-1 1 0,5 1 0,-3-2-9,-1 0 1,0-1 0,0 1 0,1-1-1,-1 0 1,0 0 0,0 0 0,1 0-1,-1-1 1,0 1 0,0-1 0,1 0-1,-1 0 1,0 0 0,4-2 0,7-5 22,-1 0 1,0-1-1,0-1 1,0 0 0,-1 0-1,14-17 1,-25 26-27,42-46 96,53-74-1,-79 98-81,-2-2-1,-1 0 1,-1 0 0,-1-1-1,-2-1 1,0 0 0,9-44 0,-3-14 40,5-97 1,-20 166-47,2-9-79,-2 0 0,0 0-1,-5-37 1,4 60 32,-1 0-1,0 0 1,1 0 0,-1 0-1,0 0 1,0 1-1,0-1 1,-2-3 0,3 5 24,-1-1-1,1 1 1,0 0 0,0-1 0,-1 1 0,1 0 0,0-1-1,-1 1 1,1 0 0,-1 0 0,1 0 0,0-1 0,-1 1-1,1 0 1,-1 0 0,1 0 0,-1 0 0,1 0 0,0 0-1,-1 0 1,1 0 0,-1 0 0,1 0 0,-1 0-1,1 0 1,0 0 0,-1 0 0,1 0 0,-1 0 0,1 0-1,-1 0 1,1 1 0,0-1 0,-1 0 0,1 0 0,0 1-1,-1-1 1,1 0 0,0 0 0,-1 1 0,1-1 0,0 0-1,-1 1 1,1-1 0,0 1 0,0-1 0,0 0 0,-1 1-1,1-1 1,0 1 0,-3 5-22,1-1-1,0 1 1,0 0 0,1 0-1,0 0 1,-1 10-1,1-10 17,-12 75-83,-3 19-93,-6 166 0,23-196 183,18 120 0,-13-146 26,-5-25 63,2-1 0,0 1-1,1-1 1,11 31 0,-13-46-42,-1 0 0,1-1 1,-1 1-1,1 0 0,4 3 1,-6-5-32,1-1-1,-1 1 1,1-1 0,-1 1 0,1-1 0,-1 1 0,1-1 0,0 1 0,-1-1-1,1 0 1,0 1 0,-1-1 0,1 0 0,0 1 0,-1-1 0,1 0-1,0 0 1,0 0 0,-1 0 0,1 0 0,0 0 0,0 0 0,-1 0 0,1 0-1,0 0 1,0 0 0,-1 0 0,1 0 0,0-1 0,1 0 0,4-4 47,0-1 0,-1 0 0,1-1 1,-1 1-1,-1-1 0,1 0 1,5-14-1,-4 11-33,79-129-79,-70 119 78,1 0 0,0 0 0,2 2 0,25-22 0,-25 23-22,10-8-71,-26 24 43,0-1-1,0 1 0,0 0 0,0 0 1,0 0-1,1 0 0,-1 0 1,0 0-1,0 0 0,1 1 0,-1 0 1,4-1-1,-6 1 27,0 0 0,1 0 0,-1 0-1,1 0 1,-1 0 0,1 1 0,-1-1 0,0 0 0,1 0 0,-1 0 0,0 1-1,1-1 1,-1 0 0,1 0 0,-1 1 0,0-1 0,0 0 0,1 1-1,-1-1 1,0 0 0,0 1 0,1-1 0,-1 1 0,0-1 0,0 0 0,0 1-1,1-1 1,-1 1 0,0-1 0,0 1 0,0-1 0,0 0 0,0 1-1,0-1 1,0 1 0,0-1 0,0 1 0,-3 21 47,2-17-54,-5 18-53,-1-1 0,-11 28 0,4-14 86,-16 39 99,25-66-73,0 0 0,0 0 0,-1 0 0,0-1 0,-12 12 0,16-18-27,0 0-1,-1 0 0,0-1 1,1 1-1,-1 0 0,0-1 1,0 0-1,0 1 0,0-1 1,0-1-1,0 1 0,0 0 1,0-1-1,-1 1 0,1-1 1,0 0-1,0 0 0,0 0 1,-1-1-1,1 1 0,0-1 1,0 1-1,0-1 0,0 0 1,0 0-1,0-1 0,0 1 1,0-1-1,-2-1 0,4 2-25,0 0 1,0 0-1,0 0 0,0 0 0,0 0 0,0 0 0,0 0 0,1 0 0,-1-1 1,0 1-1,1 0 0,-1 0 0,1-1 0,-1 1 0,1 0 0,0-1 1,-1 1-1,1 0 0,0-1 0,0 1 0,0-1 0,0 1 0,0 0 0,0-1 1,1 1-1,-1 0 0,0-1 0,1 1 0,-1 0 0,1-1 0,-1 1 1,1 0-1,0 0 0,-1 0 0,1-1 0,0 1 0,0 0 0,0 0 0,2-1 1,14-9-42,1 1 1,1 0-1,-1 2 1,2 0-1,23-6 1,25-9 271,-3 1-2923,-3 6-7011</inkml:trace>
</inkml:ink>
</file>

<file path=ppt/ink/ink1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31.9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37 6048,'-14'-12'2752,"19"7"-2400,0 2-256,-1-2-128,1-1-32,3 6 0,-3-5-224,3 5 160</inkml:trace>
</inkml:ink>
</file>

<file path=ppt/ink/ink1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32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77 5568,'-9'-11'2528,"28"6"-2208,-11 1 672,5 4-608,24-8 608,8 3-544,23-7 32,-2 4-288,11-3 32,-9 7-128,-10-1 288,-3 5-192,-15-3-1248,-4 6 576,-14-3-4544,1 5 2784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52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8544,'18'8'3872,"22"-8"-3360,-13 0 640,4 0-736,19-3-32,0 3-224,8-5-64,-5 1-32</inkml:trace>
</inkml:ink>
</file>

<file path=ppt/ink/ink1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32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14 157 5632,'-13'-20'2560,"26"23"-2208,-5-6 416,2 3-480,17-9 544,4 4-512,33-10-128,7 2-128,19-10 640,-4 6-384,12-14-3296,-8 7 1600</inkml:trace>
</inkml:ink>
</file>

<file path=ppt/ink/ink1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48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1111 3072,'-11'10'976,"11"-10"-909,-1 1 0,1-1 0,-1 1 0,1 0 1,0-1-1,0 1 0,-1-1 0,1 1 0,0 0 0,0-1 0,0 1 1,-1 0-1,1-1 0,0 1 0,0 0 0,0-1 0,0 1 0,0 0 1,1 0-1,-1-1 0,0 1 0,0 0 0,0-1 0,1 1 0,-1-1 1,0 1-1,0 0 0,1-1 0,-1 1 0,1-1 0,-1 1 0,0-1 1,1 1-1,0 0 0,0 0 189,0 1 1,0-1-1,1 0 1,-1 0 0,0 0-1,0 0 1,0 0-1,1 0 1,-1 0-1,0-1 1,1 1-1,2 0 1,-2-1-26,0 0-1,0-1 1,0 1-1,0-1 1,0 0-1,0 0 1,0 1 0,0-1-1,-1-1 1,1 1-1,2-2 1,19-19 735,-6-2-517,-2 0-1,-2 0 0,15-35 1,8-13-88,-19 41-245,11-21 194,60-83 0,-69 112-357,2 0 1,0 1-1,33-25 0,-53 46 26,0 0-1,0 1 1,1-1 0,-1 0-1,1 1 1,-1-1 0,0 1-1,1-1 1,-1 1 0,1 0-1,-1 0 1,1 0 0,-1 0-1,1 0 1,-1 0 0,1 0-1,-1 0 1,1 0 0,-1 1-1,1-1 1,-1 1 0,1-1-1,-1 1 1,0-1 0,1 1-1,-1 0 1,0 0 0,2 1-1,3 3-27,-1-1 0,1 1 0,-1 0 0,7 10 0,-5-5 31,-1 0 0,1 1 0,-2-1 0,0 1 0,0 1 0,-1-1 0,0 1 0,3 23 0,-1 4 88,1 55 1,-6-71 21,0 0 1,-2 0-1,0 0 1,-2-1-1,-8 34 1,10-52-49,0 0 1,0-1 0,0 1 0,-1-1-1,0 1 1,1-1 0,-1 0 0,0 0-1,-1 1 1,1-2 0,0 1 0,-1 0-1,0 0 1,1-1 0,-1 1 0,0-1-1,-1 0 1,1 0 0,0 0 0,0-1-1,-1 1 1,1-1 0,-1 1 0,1-1 0,-1 0-1,0-1 1,-6 2 0,-4-4 60,0 1 0,0-2 0,0 0 0,0 0 0,0-1 0,-22-11 0,-16-4-280,32 11-62,18 6 176,-1 1 0,0 0 0,-1-1 0,1 1 0,0 1 0,0-1 0,-5 0-1,12 9-98,-1-5 145,-1 0-1,1-1 0,1 1 0,-1-1 0,0 0 0,1 0 0,-1 0 1,1 0-1,4 1 0,37 12-39,-23-10 136,0-1 0,1-1-1,-1-1 1,1 0 0,41-4-1,-51 1-15,0-1 0,0-1 0,0 0 0,-1 0 0,1-1 0,-1-1 0,0 0 0,0-1 0,-1 0 0,1-1 0,16-13 0,-5-1 74,-1 0-1,0-2 1,-2-1 0,-1 0-1,31-53 1,-43 64-122,0-1 0,-1 0 0,6-22 0,-10 32 1,-1-1 0,0 0 0,0 0 0,-1 0 0,1 0 0,-1 0 0,0 0 0,-1 0 0,1 0 0,-1 0 0,0 0 0,0 0 0,-4-9 0,5 13-37,0 0 0,-1 0 0,1 0 0,-1 0 0,1 0 1,-1 0-1,0 0 0,1 0 0,-1 1 0,0-1 0,0 0 0,1 0 0,-1 1 0,0-1 0,0 0 0,0 1 0,0-1 1,0 1-1,0-1 0,0 1 0,0-1 0,0 1 0,0 0 0,0 0 0,0-1 0,0 1 0,0 0 0,0 0 0,0 0 0,-1 0 1,1 0-1,0 1 0,0-1 0,0 0 0,0 0 0,0 1 0,0-1 0,-2 1 0,1 1-30,-1-1 0,0 1 0,0 0-1,1 0 1,-1 0 0,1 0 0,0 0 0,0 1 0,0-1-1,0 1 1,-3 3 0,-1 9 47,0 0 1,1-1-1,0 2 1,1-1-1,1 1 0,1-1 1,0 1-1,1 0 0,0-1 1,1 1-1,1 0 0,5 26 1,-6-40 34,0-1 1,1 1-1,-1 0 1,1 0-1,-1-1 1,1 1-1,-1 0 1,1-1-1,0 1 1,0-1 0,0 1-1,0-1 1,0 1-1,0-1 1,0 0-1,1 1 1,-1-1-1,3 2 1,-2-3-1,-1 1 0,1-1 0,0 0 0,0 1-1,0-1 1,-1 0 0,1 0 0,0 0 0,0-1 0,0 1 0,-1 0 0,1-1 0,0 1 0,0-1 0,-1 1 0,1-1 0,0 0 0,-1 0 0,3-1 0,19-12 147,29-22 1,14-10-179,-56 40-37,-1 1 0,1 0 1,0 1-1,0 0 0,14-3 0,-21 6 13,1 0-1,-1 1 0,1-1 0,0 1 0,0 0 1,-1 0-1,1 0 0,0 1 0,-1-1 0,1 1 1,0 0-1,-1 0 0,1 0 0,-1 0 0,1 1 1,3 1-1,-3 0-2,-1 0 0,1 0-1,0 1 1,-1-1 0,0 1 0,1-1 0,-1 1 0,-1 0-1,1 0 1,-1 1 0,1-1 0,1 5 0,1 5 5,-1-1 1,0 1 0,-1 0-1,0 0 1,-1 0 0,-1 1-1,0 22 1,-3-5 42,-1 0 0,-9 42 0,-65 206 168,43-166 77,27-88-173,4-15 127,0 1-1,-1-1 1,-8 18-1,12-29-205,0 1-1,0-1 0,-1 0 0,1 0 0,0 1 0,0-1 0,0 0 1,0 0-1,-1 1 0,1-1 0,0 0 0,0 0 0,-1 0 0,1 0 1,0 1-1,0-1 0,-1 0 0,1 0 0,0 0 0,0 0 0,-1 0 1,1 0-1,0 0 0,-1 0 0,1 0 0,0 0 0,0 0 0,-1 0 1,1 0-1,0 0 0,-1 0 0,1 0 0,0 0 0,0 0 0,-1 0 1,1 0-1,0 0 0,0 0 0,-1-1 0,1 1 0,0 0 0,0 0 1,-1 0-1,1 0 0,0-1 0,0 1 0,-1 0 0,1 0 0,0-1 1,0 1-1,0 0 0,0 0 0,0-1 0,-1 1 0,1 0 0,-1-5 39,0 1 0,1 0 0,-1 0-1,1-1 1,-1 1 0,1 0-1,1-6 1,5-35 223,-3 29-141,-1-2-102,1 1 1,1 0-1,0 0 0,1 1 0,1-1 1,15-28-1,18-30 19,91-183-165,-116 226 118,80-167-465,-93 197 423,0-1 1,0 1-1,1 0 0,-1 0 0,1-1 1,0 1-1,-1 0 0,1 1 1,0-1-1,0 0 0,0 0 0,5-2 1,-7 4 19,1 0 1,-1 0-1,1 0 1,-1 0-1,1 0 1,-1 0 0,1 0-1,0 0 1,-1 0-1,1 0 1,-1 0-1,1 0 1,-1 0-1,1 0 1,-1 0-1,1 0 1,-1 1-1,1-1 1,-1 0-1,1 0 1,-1 1 0,1 0-1,1 0 9,-1 0 1,0 0-1,0 0 0,0 1 0,0-1 0,-1 1 1,1-1-1,0 1 0,-1-1 0,1 1 1,0 1-1,1 5-14,0 1 0,0 0 0,-1-1 0,-1 1 0,1 17 0,-10 43 25,3-30 43,5-26-12,-1-1 0,-1 1-1,-6 20 1,6-27 46,1 0-1,-1 0 1,-1 0-1,1-1 1,-1 1-1,0-1 1,0 0-1,-9 8 1,11-11-49,0-1-1,1 0 1,-1 0 0,0 1-1,0-1 1,-1-1-1,1 1 1,0 0 0,0 0-1,0-1 1,-1 1-1,-3-1 1,-29 0 9,17-1-280,64 3-125,-31-1 344,-1 0 0,0-1-1,0-1 1,0 0 0,25-6 0,-13-1 95,44-22-1,-60 26-52,10-6 31,0-1 0,0-1 1,-1-1-1,-1-1 0,27-25 1,-21 14 35,0-1 0,39-57-1,-52 66 3,0-1-1,12-27 0,-20 40-104,-1-1 0,0 1 1,0 0-1,-1-1 0,0 0 0,0 1 1,0-1-1,-1 1 0,1-1 0,-1 0 0,0 0 1,-1 1-1,0-1 0,-1-6 0,1 10 5,0 1 0,1-1 0,-1 1 0,0 0-1,0-1 1,0 1 0,0 0 0,-1 0 0,1 0-1,0 0 1,0 0 0,-1 0 0,1 0 0,0 0-1,-1 0 1,1 1 0,-1-1 0,1 0 0,-1 1-1,0 0 1,1-1 0,-1 1 0,1 0 0,-1 0 0,0-1-1,-1 2 1,-2-2-48,0 1 1,0 1-1,0-1 0,0 1 0,0 0 1,-9 3-1,9-2 43,-1 1-1,1-1 1,-1 1-1,1 1 1,0-1-1,0 1 1,0 0-1,0 0 1,1 0-1,0 1 1,0-1-1,0 1 1,0 0-1,1 0 1,0 1-1,0-1 1,0 1-1,0-1 1,1 1-1,-3 10 1,3-3 7,0-1 0,0 0 0,1 1 0,1-1 0,0 1 0,0-1 0,2 0 0,-1 1 1,6 16-1,-3-8 20,2 0 0,1-1 0,1 0-1,17 33 1,-22-48 19,0 0-1,1 0 1,-1 0-1,1-1 1,0 1-1,0-1 1,0 0-1,0 0 1,1-1-1,0 1 1,0-1-1,0 0 1,0 0-1,0-1 1,0 1-1,1-1 1,-1 0-1,1-1 1,0 1 0,0-1-1,-1 0 1,11 0-1,-9-2 7,1 0-1,0 0 1,-1 0 0,1-1 0,-1 0-1,1-1 1,-1 0 0,0 0 0,0 0-1,0-1 1,-1 0 0,1 0 0,-1-1-1,0 0 1,0 0 0,0 0-1,8-11 1,-1 0-17,-1 0 0,0-2 0,-2 1 0,0-1 0,12-29 0,31-78-154,-33 93 156,-17 27-56,0 1 0,0-1 0,0 0 0,0 0 1,-1 0-1,0 0 0,3-7 0,-6 12 24,2-1 1,-1 1-1,0-1 0,0 1 1,0-1-1,0 1 0,0-1 1,0 1-1,0-1 0,1 1 1,-1-1-1,0 1 1,0-1-1,1 1 0,-1-1 1,0 1-1,1-1 0,-1 1 1,0 0-1,1-1 0,-1 1 1,1 0-1,-1-1 0,1 1 1,0-1-1,0 2-5,-1-1 0,1 0-1,-1 0 1,1 0 0,-1 1 0,1-1-1,-1 0 1,1 0 0,-1 1 0,1-1 0,-1 1-1,1-1 1,-1 0 0,1 1 0,-1-1-1,0 1 1,1-1 0,-1 1 0,1 0-1,1 3-8,1 1-1,-1-1 1,0 1-1,0 0 1,2 6-1,-1 7 7,0 1 0,-1 37-1,-2-40 21,1 0-1,0 0 1,1 0-1,1-1 1,5 19-1,-5-26-13,-1-1 38,0 1 1,1-1-1,0 0 0,1-1 0,7 12 0,-10-16-10,1 0-1,0 0 1,0 0 0,0-1-1,0 1 1,0-1-1,0 1 1,0-1 0,1 0-1,-1 0 1,1 0-1,-1 0 1,0 0 0,1-1-1,-1 1 1,1-1-1,0 1 1,-1-1 0,1 0-1,-1 0 1,4-1-1,7 0 38,-1-1 0,0-1 0,0 0 0,0 0 0,22-10 0,55-34-40,-67 35 54,20-14-19,-1-2 0,-1-2 0,47-45-1,-77 66-46,56-48 41,-66 57-49,0-1 0,0 1 0,0 0 0,0 0 1,0 0-1,0 0 0,0 0 0,0 0 0,0 0 1,0 0-1,0 0 0,0 0 0,0 0 0,0 0 1,0 0-1,0 0 0,0 0 0,0 0 0,0 0 0,0 0 1,0 0-1,-1 0 0,1-1 0,0 1 0,0 0 1,0 0-1,0 0 0,0 0 0,0 0 0,0 0 1,0 0-1,0 0 0,1 0 0,-1 0 0,0 0 1,0 0-1,0 0 0,0 0 0,0-1 0,-6 5-108,-23 32 43,-26 41 0,13-16-43,25-38 126,2 1 0,0 0 0,-14 33 0,28-55 17,1-1-1,-1 1 1,0 0 0,1 0 0,0 0-1,-1 0 1,1 0 0,0 0 0,0 0-1,0 0 1,0-1 0,0 1 0,1 0-1,-1 0 1,1 0 0,-1 0 0,1 2-1,0-3-10,-1-1-1,1 1 0,0 0 0,-1-1 0,1 1 0,-1 0 0,1-1 1,0 1-1,0 0 0,-1-1 0,1 1 0,0-1 0,0 0 0,0 1 1,-1-1-1,1 0 0,0 1 0,0-1 0,0 0 0,0 0 1,0 0-1,0 0 0,0 0 0,0 0 0,-1 0 0,1 0 0,0 0 1,0 0-1,0 0 0,0 0 0,0-1 0,0 1 0,0 0 1,-1-1-1,1 1 0,1-2 0,3-1 33,1 0 0,-2-1 0,1 0 1,0 0-1,-1-1 0,0 1 0,0-1 0,0 0 0,5-9 0,-5 8-18,13-21 3,-2 0 1,-1-1-1,-1 0 0,14-45 0,-25 69-64,5-16-376,-4 16 159,-2 12 68,-9 80-201,8-69 357,3 22 1,-2-35 47,0 0 1,0 0 0,1 0 0,-1 0-1,1 0 1,1-1 0,4 11 0,-6-15-13,-1 0 0,1 0 0,-1 0 0,0-1 0,1 1 0,0 0 0,-1 0 1,1-1-1,-1 1 0,1 0 0,0-1 0,-1 1 0,1-1 0,0 1 0,0-1 0,0 1 1,-1-1-1,1 1 0,0-1 0,0 0 0,0 1 0,0-1 0,0 0 0,0 0 1,-1 0-1,1 0 0,0 0 0,0 0 0,0 0 0,0 0 0,0 0 0,0 0 0,0 0 1,0-1-1,0 1 0,-1 0 0,3-1 0,0-2 15,-1 1 0,1 0 0,0-1 0,-1 0 0,1 1 0,-1-1 0,3-6 0,50-86 169,13-20-71,56-48 252,-101 130-397,-2-1 1,-1-1-1,-1-1 1,19-53-1,-16 26 35,23-119 0,-42 169-137,-1-1-1,0 0 1,-1 1-1,-2-25 1,1 38 105,0-1 0,0 0 0,0 0 0,0 0 1,0 1-1,0-1 0,-1 0 0,1 0 0,0 0 0,0 1 1,-1-1-1,1 0 0,0 1 0,-1-1 0,1 0 0,-1 1 1,1-1-1,-1 0 0,0 0 0,1 1 6,-1 0-1,1 0 1,-1 0-1,1 0 1,-1 0-1,1 0 1,0 0-1,-1 0 0,1 0 1,-1 0-1,1 0 1,-1 0-1,1 0 1,0 0-1,-1 0 1,1 1-1,-1-1 1,1 0-1,0 0 1,-1 0-1,1 1 1,-1-1-1,0 1 1,-1 1-13,0 0 0,-1 0 1,1 1-1,0-1 0,0 1 0,0 0 1,-1 3-1,-7 17-63,1 0 0,-10 42 0,8-28 47,-12 46 2,2 1 1,-9 91-1,30-171 40,-10 131-31,10-115 69,0 0 0,2 0 0,0-1 0,8 33 0,-9-48 9,0-1 0,0 0 0,0 0 0,0 0 0,0 0 0,1 0 1,-1 0-1,1 0 0,4 5 0,-6-8-37,1 1 1,-1-1-1,1 0 0,-1 1 1,1-1-1,0 0 1,-1 0-1,1 1 0,-1-1 1,1 0-1,0 0 1,-1 0-1,1 0 0,0 0 1,-1 0-1,1 0 0,-1 0 1,1 0-1,0 0 1,0 0-1,1-1 13,0 0 0,0 0 0,0 0 0,0 0 0,0 0 0,0 0 0,0 0 0,2-3 0,8-8 70,-1 0 1,0-1-1,10-17 1,17-20-131,43-33-484,-82 89 423,0 1 1,0-1 0,1 0-1,0 1 1,1-1 0,-1 0-1,3 9 1,-3-14 96,2 5 33,0-1 0,0 0 0,0 0 0,1 0 1,4 6-1,-6-10-28,0 0 1,-1 0-1,1 0 1,0 0 0,0 0-1,0-1 1,0 1-1,0 0 1,0 0-1,0-1 1,0 1 0,0-1-1,1 1 1,-1-1-1,0 0 1,0 1-1,0-1 1,0 0 0,1 0-1,-1 0 1,0 0-1,0 0 1,1 0-1,-1 0 1,0 0-1,0-1 1,0 1 0,0 0-1,1-1 1,1 0-1,13-7 108,-1-1 0,0-1-1,21-17 1,-11 8-83,5-4-26,-2-2 1,40-43-1,-46 42 43,-1 0 0,-2-1-1,-1-2 1,-1 0 0,18-43 0,50-160-221,-67 179 197,-16 48-51,-1 0-1,1-1 0,-1 1 1,0-1-1,0 1 1,0-1-1,-1 1 0,0-1 1,0-6-1,0 10 11,-1 0 0,1 0 0,0 1 0,-1-1 0,1 0 0,-1 0 0,1 1 0,-1-1 0,0 0 0,0 1 0,0-1 0,0 1 0,0-1 1,0 1-1,0-1 0,0 1 0,-1 0 0,1 0 0,0-1 0,-1 1 0,1 0 0,-3-1 0,2 1-6,0 1 0,-1-1 0,1 0 0,-1 1 1,1-1-1,0 1 0,-1 0 0,1 0 0,-1 0 0,1 0 1,-1 0-1,1 1 0,0-1 0,-1 1 0,1-1 0,-3 2 1,0 1 6,1-1 0,0 1 0,-1 0 0,1 0 1,0 0-1,1 1 0,-1-1 0,0 1 0,1 0 1,0 0-1,0 0 0,0 0 0,-3 9 0,1-6 5,-12 23-23,2 0 0,-19 50 0,-10 64-155,6 45 49,36-173 162,1 1 0,0-1 0,2 1 0,0-1 1,0 1-1,2-1 0,0 0 0,1 0 1,0 0-1,2 0 0,0-1 0,9 18 0,-13-29 12,0-1 0,0 1-1,0-1 1,1 0 0,-1 1-1,1-1 1,-1-1 0,1 1-1,0 0 1,1-1 0,-1 1-1,0-1 1,1 0 0,-1 0-1,1 0 1,-1 0 0,1-1-1,0 0 1,0 1 0,0-2-1,0 1 1,0 0 0,0-1-1,0 1 1,0-1 0,0 0-1,0-1 1,0 1 0,0-1-1,0 1 1,5-3 0,16-4 17,-1-1 0,0-1 1,0-1-1,0-1 0,-2-1 1,1-1-1,-2-2 0,24-18 1,-40 28-51,26-25 156,-30 29-165,1-1 1,-1 1-1,0-1 0,0 1 0,0-1 0,0 1 1,0-1-1,0 0 0,0 0 0,-1 1 1,1-1-1,-1 0 0,1 0 0,-1 0 1,1 0-1,-1 0 0,0-2 0,-1 3-6,1 0 0,-1 0 0,1 0-1,-1 0 1,1 0 0,-1 1 0,0-1 0,0 0-1,1 0 1,-1 0 0,0 1 0,0-1 0,0 0-1,0 1 1,0-1 0,0 1 0,0-1-1,0 1 1,0-1 0,0 1 0,0 0 0,0 0-1,0-1 1,-1 1 0,-1 0 0,1 0-17,-4-1-12,0 1 0,0-1 1,0 1-1,0 1 0,0-1 0,-10 3 1,7-1-1,-3 0-7,0 1 0,0 0-1,1 1 1,-1 1 0,1 0 0,0 0-1,0 1 1,0 0 0,-18 16 0,24-19 60,0 1 1,0 1-1,1-1 1,0 1-1,0-1 0,0 1 1,1 0-1,-1 1 1,1-1-1,1 1 1,-1-1-1,1 1 1,0 0-1,0 0 1,0 0-1,1 0 1,0 0-1,0 0 1,1 0-1,-1 0 1,2 9-1,0-12 14,0 1-1,0 0 1,0-1-1,0 1 1,0-1-1,1 1 1,0-1 0,0 0-1,0 0 1,0 0-1,0 0 1,1 0-1,-1 0 1,1 0-1,0-1 1,0 1-1,0-1 1,0 0-1,6 3 1,0 0 42,0-1 0,0-1 0,0 1 0,0-2 0,1 1 0,12 1 0,-6-2 26,0-1 0,0-1-1,0 0 1,0-1 0,0-1 0,0 0 0,0-2-1,0 1 1,15-7 0,-6 1-856,31-17 1,21-18-6099,-50 29 3687</inkml:trace>
</inkml:ink>
</file>

<file path=ppt/ink/ink1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50.9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133 415 1472,'1'-1'186,"0"0"-1,0 0 1,0 0-1,0 0 1,0 0-1,0 0 1,0 0-1,0 0 1,1 0 0,-1 0-1,0 1 1,1-1-1,-1 1 1,1-1-1,-1 1 1,1-1 0,-1 1-1,1 0 1,-1-1-1,2 1 1,16-5 2253,-29 7 2153,-12 9-4283,11-4-174,1 1 1,0 0-1,0 1 1,1 0-1,0 1 1,1 0-1,0 0 0,1 1 1,-12 22-1,11-16-42,1-1 0,0 1 0,1 0 0,1 0 0,1 1 0,-4 30 0,8-45-3,-1 0 0,1 0-1,0 0 1,0 0 0,0 0 0,0 0-1,0 0 1,1 0 0,-1-1-1,1 1 1,0 0 0,0 0 0,0 0-1,0-1 1,0 1 0,3 4 0,-3-7-62,-1 0 1,1 0-1,-1 1 1,1-1 0,-1 0-1,1 0 1,-1 0 0,1 1-1,-1-1 1,1 0 0,-1 0-1,1 0 1,-1 0 0,1 0-1,-1 0 1,1 0 0,0 0-1,-1 0 1,1-1-1,-1 1 1,1 0 0,-1 0-1,1 0 1,-1-1 0,1 1-1,-1 0 1,1 0 0,-1-1-1,0 1 1,1 0 0,-1-1-1,1 1 1,0-1 0,16-19 548,3-11-389,-1-1 0,-2 0 0,13-36 0,-22 45-191,0 0-1,7-36 1,-15 58-17,0 1 1,0-1 0,0 0-1,0 1 1,1-1-1,-1 0 1,0 0 0,0 0-1,0 1 1,0-1-1,-1 0 1,1 1 0,0-1-1,0 0 1,0 0 0,-1 1-1,1-1 1,0 0-1,-1 1 1,1-2 0,-1 2 8,1 0 1,-1 0 0,1 0-1,-1 0 1,1 0 0,-1 0 0,1 0-1,-1 0 1,1 0 0,-1 1-1,1-1 1,-1 0 0,1 0 0,0 0-1,-1 1 1,1-1 0,-1 0-1,1 0 1,0 1 0,-1-1 0,1 0-1,0 1 1,-1-1 0,1 0-1,0 1 1,-1-1 0,1 1 0,0-1-1,0 0 1,-1 1 0,1-1-1,0 2 1,-2 2 47,0 0 0,0 1 0,0-1 0,1 1 0,0-1 0,0 1 0,0 0 1,0-1-1,1 9 0,-1-4 17,1-1-1,1 1 1,0 0 0,3 13 0,-3-19 9,0 1 0,0-1 0,0 1 0,0-1 0,1 1 0,-1-1 0,1 0 0,0 0 1,4 6-1,-4-8-20,-1 0 1,0-1-1,1 1 0,-1 0 1,1 0-1,-1-1 1,1 1-1,0-1 1,-1 1-1,1-1 1,-1 1-1,1-1 1,0 0-1,-1 0 1,1 0-1,0 0 1,-1 0-1,1 0 1,0-1-1,-1 1 0,1 0 1,-1-1-1,1 0 1,1 0-1,26-10 163,0-2-1,-2-1 0,28-17 1,51-26-249,-97 53 64,7-3-70,0 1-1,0 0 1,32-7 0,-47 13 43,0 0 0,1 0 0,-1 0 0,0 0 0,1 0-1,-1 0 1,0 0 0,0 0 0,1 0 0,-1 1 0,0-1 0,1 1 0,-1-1 0,0 1-1,0-1 1,0 1 0,0-1 0,1 1 0,-1 0 0,0 0 0,0 0 0,0 0 0,-1 0 0,1 0-1,0 0 1,0 0 0,0 0 0,-1 0 0,1 0 0,0 0 0,-1 0 0,1 1 0,-1-1-1,0 0 1,1 2 0,1 5 13,-1 1-1,0-1 1,0 0 0,-2 13-1,1-12 32,0 22 306,-9 57 0,9-76-61,2-6-43,0-7-11,5-9-83,-1 0 0,5-12 1,5-10-101,-6 16-87,1 0 0,0 1 0,1 0-1,1 1 1,0 0 0,29-23 0,-39 35-1,0 0 1,0 1-1,0-1 0,-1 0 0,2 1 1,-1 0-1,0-1 0,3 1 0,-5 0 37,0 1-1,-1 0 0,1 0 1,0 0-1,-1 0 1,1 0-1,0 0 0,0 0 1,-1 0-1,1 0 0,0 0 1,-1 0-1,1 0 0,0 0 1,-1 1-1,1-1 0,0 0 1,-1 1-1,1-1 0,-1 0 1,1 1-1,0-1 0,-1 0 1,1 1-1,-1-1 0,1 1 1,-1-1-1,0 1 1,1 0-1,-1-1 0,1 1 1,-1-1-1,0 1 0,0 0 1,1-1-1,-1 1 0,0 0 1,0-1-1,0 1 0,1 0 1,-1-1-1,0 2 0,2 83-36,-2-67 79,0-16-23,0 0 0,0 0 1,0 0-1,0-1 0,0 1 0,1 0 0,-1 0 0,0 0 1,1 0-1,0 0 0,-1-1 0,1 1 0,0 0 0,0 0 1,0-1-1,0 1 0,0-1 0,0 1 0,0-1 1,1 1-1,-1-1 0,1 0 0,-1 0 0,1 1 0,-1-1 1,1 0-1,0 0 0,-1-1 0,1 1 0,0 0 0,0-1 1,-1 1-1,1-1 0,0 1 0,0-1 0,0 0 0,2 0 1,7 0 17,-1-1 0,0-1 0,0 0 0,0 0 0,15-6 0,51-24-83,-64 27 59,253-122 253,-261 125-268,1 0-21,0-1-1,-1 1 1,0-1-1,8-6 1,-12 9 26,0 0 1,0 0-1,0 0 0,0 0 1,0 0-1,0 0 0,0 0 1,0 1-1,0-1 1,0 0-1,0 0 0,0 0 1,0 0-1,0 0 0,0 0 1,0 0-1,0 0 0,0 0 1,0 0-1,-1 0 0,1 0 1,0 0-1,0 0 1,0 0-1,0-1 0,0 1 1,0 0-1,0 0 0,0 0 1,0 0-1,0 0 0,0 0 1,0 0-1,0 0 0,0 0 1,0 0-1,0 0 1,0 0-1,0 0 0,0 0 1,0 0-1,0 0 0,0 0 1,0 0-1,0 0 0,0 0 1,0 0-1,0 0 0,0 0 1,0 0-1,0 0 1,0 0-1,0-1 0,0 1 1,0 0-1,0 0 0,0 0 1,-5 2-59,-14 15 0,1 0-1,0 1 0,2 1 1,0 1-1,1 1 0,1 0 1,-22 45-1,34-61 67,0-1-1,1 1 1,0 0 0,-1 0 0,2-1-1,-1 1 1,0 0 0,1 0 0,1 8-1,-1-12 2,0 0-1,0 0 1,0 1-1,0-1 1,1 0-1,-1 0 0,0 0 1,1 0-1,-1 0 1,1 0-1,0 0 1,-1 0-1,1 0 1,0 0-1,-1 0 1,1 0-1,0 0 0,0 0 1,0 0-1,0-1 1,0 1-1,0 0 1,0-1-1,0 1 1,0-1-1,0 1 1,0-1-1,0 1 0,0-1 1,0 0-1,1 0 1,-1 1-1,0-1 1,0 0-1,0 0 1,1 0-1,-1 0 1,0-1-1,0 1 0,0 0 1,0 0-1,1-1 1,1 0-1,1 0 26,-1-1-1,1 1 1,0-1-1,-1 0 0,0 0 1,1 0-1,-1-1 1,5-4-1,22-24 142,-24 24-133,19-24 3,-1-1 0,-1-2-1,-1 0 1,-3-1 0,0-1-1,-3-1 1,-1-1 0,-1 0-1,-3 0 1,-1-2 0,-1 1-1,-3-1 1,2-42 0,-7 67-62,0 10-38,-1 0-1,0 0 1,0 0-1,0 0 0,-1 0 1,-1-6-1,2 11 52,0 0-1,0 0 0,0 0 0,0 0 1,0-1-1,0 1 0,0 0 0,0 0 1,0 0-1,0 0 0,0-1 1,0 1-1,0 0 0,0 0 0,0 0 1,0 0-1,0-1 0,0 1 0,-1 0 1,1 0-1,0 0 0,0 0 1,0 0-1,0 0 0,0-1 0,0 1 1,-1 0-1,1 0 0,0 0 0,0 0 1,0 0-1,0 0 0,-1 0 0,1 0 1,0 0-1,0 0 0,0 0 1,0 0-1,-1 0 0,1 0 0,0 0 1,0 0-1,0 0 0,0 0 0,-1 0 1,-6 9-155,-4 19-14,2 3-49,-6 45 1,9-46 179,1-2 62,-1 42 0,5-58 3,1 1 1,1 0 0,0-1-1,1 1 1,5 21 0,-6-30-14,1 1 1,0-1-1,-1 0 1,1 1-1,1-1 1,-1 0-1,1 0 1,0 0-1,-1 0 1,2-1-1,-1 1 1,0-1-1,1 0 1,-1 0-1,1 0 1,0 0-1,0-1 1,0 0-1,1 1 1,-1-2-1,0 1 1,1 0-1,-1-1 1,1 0-1,0 0 1,4 1-1,22 2-419</inkml:trace>
</inkml:ink>
</file>

<file path=ppt/ink/ink1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52.3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162 485 2720,'41'-28'4448,"-40"28"-4214,0-1 0,0 0 0,0 1 1,0-1-1,0 0 0,0 0 0,0 0 0,0 0 1,-1 0-1,2-1 0,-3-2 1223,-7 5-562,7 0-857,-23 4 296,2 2 0,-1 1-1,-36 18 1,54-23-293,0 0 0,0 0 0,0 0 0,0 1 1,1-1-1,0 1 0,0 0 0,0 0 0,0 1 0,0-1 0,1 1 0,0 0 0,0 0 0,0 0 0,0 0 0,1 0 0,0 1 1,0-1-1,1 1 0,-1 0 0,0 6 0,2-10 10,0 0 0,0-1 1,0 1-1,0 0 0,0 0 0,0 0 1,0-1-1,0 1 0,1 0 1,-1-1-1,1 1 0,-1 0 0,1-1 1,0 1-1,0 0 0,0-1 0,0 1 1,1 1-1,-1-2-5,1 0 0,-1 0 1,1 0-1,-1 0 0,1 0 0,-1-1 1,1 1-1,-1-1 0,1 1 0,-1-1 1,1 1-1,0-1 0,-1 0 0,1 0 0,3 0 1,3 0 90,-1-1-1,1-1 1,-1 1 0,1-1 0,-1-1 0,15-5 0,-9 2-58,0-1 1,-1 0 0,0-1-1,0 0 1,0-1 0,-1 0-1,0-1 1,-1 0-1,0 0 1,0-1 0,-2-1-1,1 1 1,9-19-1,-17 28-106,0 1 0,-1-1-1,1 0 1,-1 0 0,1 1-1,-1-1 1,0 0-1,1 0 1,-1 1 0,0-1-1,0-2 1,0 3 11,-1 0 1,1 1 0,0-1-1,0 0 1,0 1-1,-1-1 1,1 1-1,0-1 1,-1 0-1,1 1 1,0-1 0,-1 1-1,1-1 1,-1 1-1,1-1 1,-1 1-1,1 0 1,-1-1-1,1 1 1,-1 0-1,0-1 1,1 1 0,-1 0-1,1-1 1,-1 1-1,0 0 1,1 0-1,-1 0 1,0 0-1,1 0 1,-1 0 0,0 0-1,1 0 1,-2 0-1,2 0 5,0 0 0,0 0-1,0 0 1,1 0 0,-1 0 0,0 0 0,0 0-1,0 0 1,0 1 0,0-1 0,0 0 0,0 0-1,0 0 1,0 0 0,0 0 0,0 0-1,0 0 1,0 0 0,0 0 0,0 1 0,0-1-1,0 0 1,0 0 0,0 0 0,0 0 0,0 0-1,0 0 1,0 0 0,0 0 0,0 0-1,-1 1 1,1-1 0,0 0 0,0 0 0,0 0-1,0 0 1,0 0 0,0 0 0,0 0-1,0 0 1,0 0 0,0 0 0,13 4 168,-2-4-53,-1-1 1,1 0-1,-1-1 1,0 0-1,1 0 0,-1-1 1,0-1-1,0 1 1,-1-2-1,1 1 1,-1-1-1,0-1 1,0 0-1,-1 0 0,1-1 1,-1 0-1,-1 0 1,1-1-1,-1 0 1,-1 0-1,0 0 1,0-1-1,9-18 0,63-171 460,-40 93-562,-38 105-8,0 0-1,0 0 1,0 0 0,0 0 0,0 0 0,0 0 0,0 0 0,0 0-1,0 0 1,0-1 0,0 1 0,0 0 0,0 0 0,0 0 0,0 0 0,0 0-1,0 0 1,0 0 0,0 0 0,0 0 0,0 0 0,0 0 0,0-1-1,0 1 1,0 0 0,0 0 0,0 0 0,0 0 0,0 0 0,0 0-1,0 0 1,0 0 0,0 0 0,0 0 0,0 0 0,1 0 0,-1 0-1,0 0 1,0 0 0,0 0 0,0 0 0,0 0 0,0 0 0,0 0-1,0 0 1,0 0 0,0 0 0,0 0 0,1 0 0,-1 0 0,0 0 0,0 0-1,0 0 1,0 0 0,0 0 0,0 0 0,0 0 0,0 0 0,0 0-1,0 0 1,0 0 0,0 0 0,1 0 0,-1 0 0,0 0 0,2 8-162,-1 14-1,-3 69 11,-24 148 0,-43 78 224,54-261 31,-28 66-1,32-96 73,-1-1-1,-2 0 0,0-1 0,-29 36 0,37-53 31,0 0 0,0-1 0,-1 1 0,0-2-1,-16 11 1,20-14-100,0-1-1,0 1 0,-1-1 1,1 0-1,0 0 1,-1 0-1,-6 1 0,9-2-53,-1 0 1,0 0-1,0 0 0,1 0 0,-1-1 0,0 1 0,0 0 0,1-1 0,-1 1 0,0-1 0,1 0 0,-1 0 1,1 1-1,-1-1 0,1 0 0,-3-2 0,4 2-32,-1 0 1,0 0-1,0 0 1,1 0-1,-1 0 1,0 0-1,1 0 0,-1 0 1,1 0-1,-1 0 1,1-1-1,0 1 1,0 0-1,-1 0 1,1-1-1,0 1 0,0 0 1,0 0-1,0-1 1,0 1-1,1 0 1,-1 0-1,1-2 0,-1-1 22,1-2-32,1 0 0,-1 0 0,1 1 0,0-1 0,0 0 0,1 1 0,0 0 0,5-8 0,30-37-9,-33 44 28,42-46 1,2 1 0,57-43 0,-33 39-518,-41 35-3591,-26 17 2691,0 0 0,1 0 0,-1 1 0,1 0 0,8-1 0,-13 3 965,25-6-3276</inkml:trace>
</inkml:ink>
</file>

<file path=ppt/ink/ink1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5:54.6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140 658 3328,'-19'0'1061,"19"0"-1047,0 0 1,-1 0-1,1 0 0,0 0 0,0 0 1,-1 0-1,1 0 0,0 0 0,0 0 0,0 0 1,-1 0-1,1 0 0,0 0 0,0 0 1,-1 0-1,1 1 0,0-1 0,0 0 0,0 0 1,0 0-1,-1 0 0,1 0 0,0 0 1,0 1-1,0-1 0,0 0 0,-1 0 0,1 0 1,0 1-1,-10 11 269,5-3 1108,12-9 1669,14-10-8,9-12-2363,-1-1 0,-1-2 0,-1 0 1,-1-2-1,27-36 0,100-160-652,-111 157 122,-4 9-163,40-65 269,-71 108-446,-5 9 37,-3 7-1,-7 12-62,-25 58-102,-4-5 319,-65 87 1,19-49 84,-24 33 156,-74 182 540,130-223-302,40-77-232,4-8 125,1-1 0,-6 16 0,11-20-42,4-8-36,8-13 33,8-18-321,2 1 0,1 2 0,2 0 0,0 1 0,2 2 0,55-44 0,-32 36-16,2 3 0,58-25 0,11-7 0,-34 20-112,-86 42 110,1 1 0,0-1-1,-1 1 1,1 0-1,-1-1 1,1 1-1,0 0 1,-1-1-1,1 1 1,0 0 0,0 0-1,-1 0 1,1 0-1,0 0 1,-1 0-1,1 0 1,0 0 0,0 0-1,0 0 1,-7 10-260,-5 3 156,7-4 96,-1-1-1,1 1 0,1 0 0,0 0 0,0 0 0,-3 17 1,6-23 44,-1 0 1,1-1 0,0 1-1,0-1 1,0 1 0,0 0-1,0-1 1,0 1 0,1-1 0,-1 1-1,1-1 1,0 1 0,0-1-1,0 1 1,0-1 0,0 0 0,1 0-1,-1 1 1,0-1 0,1 0-1,0 0 1,0 0 0,-1 0-1,1-1 1,0 1 0,0-1 0,1 1-1,-1-1 1,3 2 0,-4-3-2,0 1 0,1-1 1,-1 1-1,1-1 0,0 0 1,-1 0-1,1 0 0,-1 0 1,1 0-1,-1 0 0,1 0 1,-1-1-1,1 1 0,-1 0 1,1-1-1,-1 1 0,1-1 1,-1 0-1,0 1 0,1-1 1,0-1-1,4-2 39,-1 0 0,0 0 0,6-7 0,-9 10-21,2-5-28,0 1 1,-1 0-1,1-1 1,-1 1-1,0-1 0,-1 0 1,1 0-1,-1 0 1,0 0-1,-1-1 1,1 1-1,-1 0 1,-1-1-1,1 1 1,-1-1-1,0 1 1,0-1-1,-1 1 1,-2-10-1,3 14-41,-1 0 1,1 1-1,-1-1 1,0 1-1,0-1 0,0 1 1,0-1-1,0 1 0,0 0 1,0-1-1,0 1 1,0 0-1,0 0 0,-1 0 1,1 0-1,0 0 1,-1 0-1,1 0 0,-1 0 1,1 0-1,-1 1 1,0-1-1,1 1 0,-1-1 1,0 1-1,1 0 0,-1 0 1,0-1-1,1 1 1,-1 0-1,0 1 0,0-1 1,1 0-1,-1 0 1,0 1-1,1-1 0,-1 1 1,1-1-1,-1 1 0,1 0 1,-1 0-1,-2 1 1,-11 11-79,14-13 98,1 0-1,0 0 1,0 0-1,0 1 1,0-1-1,0 0 1,0 0-1,0 0 1,0 0-1,0 0 1,0 1-1,0-1 1,0 0-1,-1 0 1,1 0-1,0 0 1,0 1-1,0-1 1,0 0-1,0 0 1,0 0-1,1 0 1,-1 0-1,0 1 1,0-1-1,0 0 1,0 0-1,0 0 1,0 0-1,0 1 1,0-1-1,0 0 1,0 0 0,1 0-1,10 2 154,0-2-59,1-1 0,-1 0 0,1-1 1,18-6-1,44-19 12,-23 7 7,32-11-72,65-20-97,-146 50 71,11-2-7,0 0 1,0 1 0,15-2 0,-25 4-23,1 0 1,-1 0 0,0 1-1,1-1 1,-1 0 0,0 1-1,1 0 1,-1 0 0,0 0-1,0 0 1,0 1 0,0-1 0,0 1-1,0 0 1,0 0 0,-1 0-1,4 3 1,-3-3 7,0 1-1,0 0 1,-1 0 0,1 0-1,-1 0 1,0 0 0,0 0-1,0 1 1,0-1 0,0 1 0,-1 0-1,0-1 1,0 1 0,0 0-1,0 0 1,0 0 0,-1 0-1,1 0 1,-1 0 0,-1 4-1,0-3 5,1 0 0,-1 1 0,1-1 0,0 1 0,1 9 0,-1-11-13,0 0 0,1 0-1,-2 0 1,1 0 0,0 0 0,-2 6-1,1-6 9,0 0-1,1 0 0,0 0 0,-1 0 1,1 1-1,1 5 0,0-5 6,6 23 247,-6-27-232,-1 0 0,0 0 0,1 0-1,-1 0 1,1 0 0,-1 0 0,1 0 0,0 0 0,-1-1-1,1 1 1,0 0 0,0 0 0,0-1 0,0 1-1,-1 0 1,1-1 0,0 1 0,0-1 0,0 1-1,0-1 1,0 0 0,0 1 0,2-1 0,0 0 40,0 0 1,0 0 0,0 0 0,0 0-1,0-1 1,0 0 0,0 1 0,0-1-1,0 0 1,0-1 0,3 0 0,30-21 95,-21 13-49,101-77-47,-98 72-88,54-35-28,-46 33-54,-26 17 99,1-1 0,0 0 0,0 0 0,0 1 0,0-1 0,1 1 1,-1-1-1,0 1 0,0-1 0,0 1 0,0 0 0,0 0 0,1-1 0,-1 1 1,0 0-1,0 0 0,0 0 0,1 0 0,-1 1 0,0-1 0,0 0 1,0 0-1,1 1 0,-1-1 0,1 1 0,-1 0 14,0 0 0,0 0 0,-1-1 0,1 1 0,0 0-1,-1 0 1,1 0 0,-1 0 0,1 0 0,-1 0 0,1 0 0,-1 0 0,0 0 0,0 0 0,1 1-1,-1-1 1,0 0 0,0 0 0,0 0 0,0 0 0,0 0 0,-1 0 0,1 0 0,0 1-1,0-1 1,-1 1 0,-4 9-28,1 0 0,-1-1 0,-1 1-1,0-2 1,-1 1 0,-13 15 0,-4 8 305,18-21 323,16-17 36,1-2-660,66-36 74,114-58-251,-187 99 159,1 0 1,-1 1-1,1-1 1,-1 1-1,1 0 1,0 0-1,5 0 1,-9 1 31,0 0 1,0 0-1,0 0 0,0 0 0,0 0 1,0 0-1,0 0 0,0 1 1,0-1-1,0 0 0,-1 1 1,1-1-1,0 1 0,0-1 0,0 1 1,0-1-1,-1 1 0,1 0 1,0-1-1,0 1 0,-1 0 1,1 0-1,-1-1 0,1 1 0,-1 0 1,1 0-1,-1 0 0,1 0 1,-1 0-1,0-1 0,1 1 1,-1 0-1,0 0 0,0 0 0,0 0 1,0 0-1,0 0 0,0 0 1,0 2-1,-1 3-1,0 0-1,0 0 1,0 0-1,-1 0 1,0-1-1,0 1 1,-1 0-1,0-1 1,0 0-1,0 0 1,-6 8-1,-12 23 501,19-29 45,9-10-285,3-1-178,7-4-30,0 0 0,0-2 0,29-20 0,-27 16-168,38-19 1,-56 32 101,1 0 0,0 1 0,0-1 0,0 0 0,1 1 0,-1-1 0,0 1 0,0 0 0,0-1 0,0 1 0,0 0 0,1 0 0,-1 0 0,0 1 0,0-1 0,0 1 0,0-1 0,0 1 0,3 1 0,-3-1 9,0 0 1,1 1 0,-1 0-1,0-1 1,0 1 0,0 0 0,0 0-1,-1 0 1,1 0 0,0 1-1,-1-1 1,0 0 0,1 1-1,0 3 1,14 43 323,-13-36-138,1 0 1,7 15-1,-10-26-134,0 0 0,0 0 0,0 0 0,0-1 0,1 1 0,-1 0 1,1-1-1,-1 1 0,1-1 0,0 1 0,0-1 0,0 0 0,-1 1 0,1-1 1,0 0-1,0-1 0,0 1 0,1 0 0,-1 0 0,3 0 0,3 0 57,1-1-1,-1 1 1,0-1-1,10-1 0,-15 0-74,119-12 707,-63 0-2743,-42 9-1998,21-11 0</inkml:trace>
</inkml:ink>
</file>

<file path=ppt/ink/ink1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0.7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0 2496,'-6'4'8997,"6"-4"-8754,-5 14 1510,-2 17-2149,-2 29 593,2-21 64,-1 48 1,6-15 26,14 133 0,-12-201-218,1 0-1,0 0 1,0 1-1,0-1 1,0 0 0,1 0-1,0 0 1,0 0 0,0 0-1,0-1 1,0 1 0,1-1-1,-1 1 1,1-1 0,0 0-1,0 0 1,1 0 0,-1 0-1,0-1 1,1 1-1,0-1 1,-1 0 0,1 0-1,0 0 1,0-1 0,0 1-1,0-1 1,1 0 0,-1 0-1,0 0 1,0-1 0,1 0-1,4 0 1,1 0 83,0 0 1,0-2-1,0 1 0,0-1 1,0 0-1,0-1 1,-1-1-1,14-5 0,-10 2-76,-1 0-1,0-1 1,0 0-1,-1-1 1,14-14-1,-3-1-34,-1-1-1,-1-1 1,-1-1 0,22-42 0,-20 30 1,-1-2 1,-2 1 0,-2-2 0,16-66-1,-31 99-56,0 0-1,-1-16 0,0 15 93,0 9-90,0 1 0,0-1 0,0 1 0,0-1 1,0 1-1,0-1 0,0 1 0,0-1 0,0 1 0,0-1 1,0 1-1,0-1 0,0 1 0,0-1 0,-1 1 1,1-1-1,0 1 0,0-1 0,-1 1 0,1-1 0,0 1 1,0-1-1,-1 1 0,1 0 0,-1-1 0,1 1 0,0 0 1,-1-1-1,1 1 0,-1 0 0,1 0 0,-1-1 0,1 1 1,-1 0-1,1 0 0,-1 0 0,1 0 0,-1 0 0,1-1 1,-1 1-1,1 0 0,-1 0 0,1 0 0,-1 0 1,1 0-1,-1 1 0,1-1 0,-1 0 0,1 0 0,-1 0 1,1 0-1,-1 1 0,1-1 0,0 0 0,-1 0 0,1 1 1,-1-1-1,1 0 0,-1 1 0,1-1 0,0 0 0,-1 1 1,1-1-1,0 1 0,-1 0 0,-2 8-9,0 0 0,0 1 0,1-1 0,1 1 0,-1-1-1,2 1 1,0 16 0,-1 3 96,0 16 34,2 1 0,2-1 0,2 0 1,2 0-1,23 81 0,-27-116 38,1-1-1,-1 0 1,2 0-1,-1 0 1,1 0-1,1-1 1,-1 1-1,13 12 1,-18-21 87,10 0-5936</inkml:trace>
</inkml:ink>
</file>

<file path=ppt/ink/ink1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1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36 2496,'6'-10'789,"-6"9"-681,0 0 0,1 0 0,-1 0 0,1 0 0,-1 0 0,1 0 0,-1 0 0,1 0 0,0 0 0,0 0 0,0-1 0,7-4 2334,-7 5-2360,-1 1 0,0 0 0,0-1 0,0 1-1,0 0 1,1-1 0,-1 1 0,0 0-1,0-1 1,0 1 0,1 0 0,-1 0 0,0-1-1,1 1 1,-1 0 0,0 0 0,1 0-1,-1-1 1,0 1 0,1 0 0,-1 0 0,0 0-1,1 0 1,-1 0 0,0 0 0,1 0 0,-1 0-1,0 0 1,1 0 0,-1 0 0,1 0-1,-1 0 1,0 0 0,1 0 0,-1 0 0,0 0-1,1 0 1,-1 0 0,0 1 0,1-1 0,-1 0-1,0 0 1,1 0 0,-1 1 0,0-1-1,0 0 1,2 2 1163,6 13 435,-2-3-1343,0 0 0,-1 0 0,0 1 1,-1 0-1,0 0 0,-1 0 1,1 14-1,4 11-81,-5-23 98,-1 1 0,1 27-1,-3-41-166,1-4-117,-1 1-1,0-1 1,1 1 0,-1-1-1,1 1 1,0 0 0,0-1-1,-1 1 1,1 0 0,0-1-1,0 1 1,0 0-1,0 0 1,2-2 0,3-4 144,1-2-161,67-90 24,-64 87-80,0 1 0,1 1 1,1 0-1,-1 1 1,2 0-1,15-9 1,-28 18 4,7-4-49,0 0-1,0 1 1,1 0 0,10-3 0,-16 5 45,0 1 0,1 0-1,-1-1 1,0 1 0,0 0 0,0 0 0,0 0-1,0 1 1,0-1 0,1 1 0,-1-1-1,0 1 1,0-1 0,0 1 0,0 0-1,0 0 1,-1 0 0,1 0 0,0 0 0,0 1-1,1 1 1,3 3 135,0-1 0,-1 1 0,1 1 0,-2-1 0,1 1 0,-1 0 0,0 0 0,5 12 0,-3 0 97,0 1-1,3 22 0,-6-30-183,-1 2 171,0 0-1,-1 27 1,-1-41-216,0 1 27,0-1 0,0 1-1,0 0 1,0 0-1,0 0 1,-1 0 0,1 0-1,0 0 1,0 0-1,-1 0 1,1 0 0,0 0-1,-1-1 1,1 1-1,-1 1 1,0 1 137</inkml:trace>
</inkml:ink>
</file>

<file path=ppt/ink/ink1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2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0 508 3328,'0'0'1061,"2"9"4667,-1-8-5594,0-1-1,1 0 1,-1 1 0,0-1 0,1 0-1,-1 0 1,0 0 0,1 0 0,-1 0-1,0 0 1,1 0 0,-1-1 0,0 1-1,1 0 1,-1-1 0,0 1 0,0-1-1,1 1 1,-1-1 0,0 0-1,0 1 1,0-1 0,0 0 0,0 0-1,0 0 1,0 0 0,1-1 0,4-4 324,-1-1 0,-1 0 0,8-12 0,-4 4-307,34-49 417,90-102 0,-106 138-564,-7 8 111,26-37-1,-41 51-98,0 1-1,0-1 0,-1-1 0,0 1 0,-1 0 1,1-1-1,-1 1 0,0-1 0,-1 0 0,1 0 1,-1-11-1,0 17-11,-1 0 0,0-1 1,0 1-1,0 0 0,-1-1 0,1 1 1,0 0-1,0 0 0,-1-1 0,1 1 1,-1 0-1,1 0 0,-1-1 0,1 1 1,-1 0-1,0 0 0,0 0 0,0 0 1,-1-1-1,1 1-16,0 0 0,0 1 0,0-1 0,0 1 0,0 0 0,-1-1 0,1 1 0,0 0 0,0 0 0,0-1 0,-1 1 0,1 0 0,0 0 0,0 0 0,0 1 0,-1-1 0,0 0-1,-5 3-45,0-1 0,0 1 0,0 0 0,0 0 0,-9 7 0,13-8 59,-10 5 99,1 1-1,0 1 1,-17 17 0,21-19-7,1 1 1,0 0-1,1 1 1,-1-1-1,2 1 1,-1 1 0,1-1-1,1 1 1,0 0-1,0 0 1,1 0-1,-4 18 1,5-13 30,0 1 0,2-1 1,-1 1-1,2-1 0,0 0 0,4 19 1,-3-26-73,0 0 1,0 0 0,1 0 0,0 0 0,1 0 0,0-1 0,0 1 0,0-1 0,1 0-1,0 0 1,1-1 0,11 12 0,-14-15-98,0-1 0,0 0 1,1 0-1,-1 0 0,0 0 0,1-1 0,0 1 1,-1-1-1,1 0 0,0 0 0,-1 0 0,1 0 1,0-1-1,7 1 0,19 2-558</inkml:trace>
</inkml:ink>
</file>

<file path=ppt/ink/ink1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5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97 3232,'-5'-23'1915,"7"17"2128,-2 6-3999,0 1 0,0-1 0,0 0 0,0 0 0,0 0 0,0 0 0,0 0 0,0 0 0,0 0 0,0 0 0,0 0-1,0 0 1,0 0 0,0 0 0,0 0 0,1 0 0,-1 1 0,0-1 0,0 0 0,0 0 0,0 0 0,0 0 0,0 0 0,0 0 0,0 0 0,0 0 0,0 0 0,0 0 0,0 0-1,0 0 1,0 0 0,1 0 0,-1 0 0,0 0 0,0 0 0,0 0 0,0 0 0,0 0 0,0 0 0,0 0 0,0 0 0,0 0 0,0 0 0,1 0 0,-1 2 80,1 0 0,0 0 1,0 0-1,0-1 0,0 1 1,1 0-1,-1 0 0,0-1 1,1 1-1,1 1 0,9 11 354,38 88 1102,-6-9-659,10 20 114,-52-110-948,0 1 0,0 0 1,-1-1-1,1 1 0,-1 0 0,0 0 1,0 0-1,-1 0 0,1 0 1,-1 5 559,-3-20 750,-11-67-837,9 56-527,1-1 0,1 1 0,1-1 0,1-24-1,1 33-15,1-1 0,1 1 0,0 0 0,1 0-1,0 0 1,1 0 0,10-22 0,-9 25 32,1 1 1,-1 1-1,1-1 0,14-14 1,-17 20-56,0 1 0,0 0 0,1 0 1,0 1-1,-1-1 0,1 1 0,0 0 0,0 0 1,1 0-1,-1 0 0,0 1 0,1 0 0,-1 0 1,9-1-1,3 0 187,0 2 0,1 0 1,-1 1-1,0 1 0,31 7 1,-39-9-62,1 1-237</inkml:trace>
</inkml:ink>
</file>

<file path=ppt/ink/ink1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6.2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17 4384,'-1'-2'305,"0"1"1,0 0-1,-1-1 1,1 1-1,0 0 1,-1 0-1,1 0 1,-1 0-1,0 0 1,1 0-1,-1 1 1,0-1-1,1 0 1,-1 1-1,-2-1 1,2 1-126,0 1-1,0-1 1,0 0-1,0 1 1,0 0 0,0 0-1,0-1 1,0 1-1,0 0 1,0 0 0,1 1-1,-1-1 1,-1 2-1,-17 12 483,1 1 0,-20 22 0,31-30-490,1 0 1,0 1-1,1 1 1,0-1-1,0 1 1,1 0-1,-5 13 1,-1 12 93,2 0 1,1 1 0,3 0-1,0 0 1,1 53-1,4-65-167,2 0 0,0 0 0,1 0 0,2 0-1,0 0 1,14 36 0,-12-44 22,0 0 0,1-1 0,0 0 0,2-1-1,-1 0 1,2 0 0,0-1 0,0 0 0,1-1 0,17 13 0,-25-23-79,0 1 0,0-1-1,0 1 1,0-1 0,1-1 0,5 3 0,7 3-37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35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14 148 5888,'-13'-23'2688,"49"3"-2336,-4 8 704,8 4-640,28-9 480,-2 6-544,16-6 32,-6 5-224,14 1 128,-5 2-192,9 1 256,-4 8-224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53.0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602 123 6400,'14'-12'2880,"30"24"-2496,-15-12 1344,-3 5-1024,27-13 992,11-1-992,25-10-352,6 7-224,13-5 0,-18 11-64,-14-8 192,-13 11-160,-13-5-2720,-13 8 1440</inkml:trace>
  <inkml:trace contextRef="#ctx0" brushRef="#br0" timeOffset="1">81 8 5152,'-54'-8'2336,"31"11"-2048,20-3 576</inkml:trace>
</inkml:ink>
</file>

<file path=ppt/ink/ink1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06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34 4480,'-4'-13'1445,"4"13"-1379,0-1-1,0 1 1,0 0-1,0-1 1,0 1-1,0 0 0,0-1 1,1 1-1,-1-1 1,0 1-1,0 0 1,0-1-1,0 1 1,0 0-1,1-1 1,-1 1-1,0 0 1,0-1-1,1 1 1,-1 0-1,0 0 1,1-1-1,-1 1 0,0 0 1,1 0-1,-1-1 1,0 1-1,1 0 1,-1 0-1,1 0 1,12-6 1632,-11 6-1538,3-2 49,0 1 0,-1 0 0,1 0 0,0 1 1,0-1-1,0 1 0,0 0 0,0 0 0,0 1 0,8 1 0,4 3 569,27 10 0,-24-7-245,8 2 173,-1 2-1,32 19 1,-44-22-391,0 1-1,-1 0 1,0 2 0,0-1 0,11 15-1,-16-15-166,-2-1-1,1 1 1,-2 1-1,1-1 1,-2 1-1,0 0 1,0 0-1,-1 1 1,0 0-1,-1 0 0,2 16 1,-1 15 324,-2 87 1,-3-102-348,-1 0 0,-2 1 0,-13 52 0,11-64-32,0-1 1,-1 1-1,0-1 1,-2-1-1,0 1 1,-1-1-1,-13 16 1,2-8 141,3-1-81</inkml:trace>
</inkml:ink>
</file>

<file path=ppt/ink/ink1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24.9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57 2240,'0'0'113,"0"-1"1,-1 0 0,1 0-1,0 0 1,0 0-1,0 1 1,0-1-1,0 0 1,0 0-1,0 0 1,0 0 0,0 1-1,1-1 1,-1 0-1,0 0 1,1 0-1,-1 1 1,0-1-1,1 0 1,-1 0 0,1 0-1,0-1 183,0 1 0,0-1 0,0 0 0,-1 0 0,1 1 0,0-1 0,-1 0 0,0 0 0,1 0 0,-1-3 0,0 5-218,0-1 0,0 1 0,0-1 0,0 1 0,0-1 0,0 1 0,0-1-1,0 1 1,0-1 0,0 1 0,-1 0 0,1-1 0,0 1 0,0-1 0,-1 1-1,1-1 1,0 1 0,0 0 0,-1-1 0,1 1 0,0 0 0,-1-1 0,1 1-1,0 0 1,-1-1 0,1 1 0,-1 0 0,1 0 0,-1 0 0,0-1 0,-5-3 473,1 22-61,-12 57-79,13-61-325,1 1 1,-2 17-1,-1 14 119,1-23 113,1 0 0,-1 44 1,15 73 107,-9-115-349,5 29 1,1 2 66,-5-39-67,1 1 1,1-1-1,1-1 0,0 1 1,10 21-1,-14-36-14,-1-1 0,1 0-1,-1 1 1,1-1 0,-1 0 0,1 0 0,0 0-1,-1 0 1,1 1 0,0-1 0,0 0 0,0 0-1,0 0 1,0-1 0,0 1 0,0 0 0,0 0-1,0-1 1,1 1 0,-1 0 0,0-1 0,0 1-1,1-1 1,-1 1 0,0-1 0,1 0 0,-1 0-1,0 0 1,1 1 0,-1-1 0,3-1 0,-1 0 36,0 0 1,-1 0 0,1 0 0,0 0 0,-1-1 0,1 1 0,-1-1 0,1 0-1,-1 1 1,0-1 0,1-1 0,-1 1 0,3-4 0,0-2 24,0 0 0,-1-1 0,0 1 0,0-1 0,3-13 0,0 3-42,92-224 564,-83 214-625,-12 23 15,0-1 0,-1 0 0,5-15 0,-3 8 12,-1-1-1,-1 0 1,-1 0-1,0 0 1,-1 0-1,0 0 1,-1 0-1,-1-1 1,0 1 0,-2 0-1,-4-18 1,0-4-165,4 11 170,1 12-82,0-2-195,-3 6-2846,5 9 2971,0 1 0,0 0 0,0 0 0,0 0-1,0 0 1,-3-2-2380,3 2 2380,0 0 0,0 1 0,0-1 0,-1 0-1,1 0 1,0 0 0,0 0 0,0 0 0,0 0 0,0 0-1,-1 1-594,5 2-3017</inkml:trace>
</inkml:ink>
</file>

<file path=ppt/ink/ink1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25.7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3808,'1'-2'2332,"2"9"-101,2 11-1066,17 78 344,-17-72-1111,11 28 0,-1 1 721,-15-53-1087,0 0 0,0 1 0,0-1 0,0 0 0,0 1 0,0-1 0,0 0 0,1 1 0,-1-1 0,0 0 0,0 1 0,0-1 0,0 0 0,0 1 0,1-1 0,-1 0 0,0 0 0,0 1 0,0-1 0,1 0 0,-1 0 0,0 1 0,0-1 0,1 0 0,-1 1 0,3-9 1495,-1-17-473,-2 19-1005,5-97 462,-4 81-577,-2 18 69,1-1 0,0 1 0,1 0 0,-1 0-1,1 0 1,0-1 0,0 1 0,0 0 0,2-4-1,3-2 151,-4 5-107,0 1 0,1-1 0,-1 1 0,1 0-1,6-7 1,-7 10-35,-1 0 0,0 0 0,1 0 0,-1 0-1,1 0 1,-1 0 0,1 1 0,-1-1 0,1 0 0,0 1 0,-1 0 0,1-1-1,0 1 1,-1 0 0,1 0 0,0 0 0,0 0 0,-1 0 0,1 0 0,3 1-1,4 1 96,-8-2-88,1 0 0,-1 0 0,0 0-1,0 0 1,0 0 0,0 1 0,1-1 0,-1 0-1,0 1 1,0-1 0,0 1 0,0 0 0,0-1 0,0 1-1,0 0 1,0-1 0,0 1 0,0 0 0,0 0-1,-1 0 1,1 0 0,0 0 0,0 1 0,0-1 179,0-1-224,5 2 246,-3 1-2885,-3 13-4161,0-5 3734</inkml:trace>
</inkml:ink>
</file>

<file path=ppt/ink/ink1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26.1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 3488,'-16'-7'1115,"16"7"-1108,0 0 1,0 0 0,0 0 0,0 0 0,0 0 0,0 0 0,0 0 0,0 0 0,0 0 0,0 0-1,-1 0 1,1-1 0,0 1 0,0 0 0,0 0 0,0 0 0,0 0 0,0 0 0,0 0 0,0 0 0,-1 0-1,1 0 1,0 0 0,0 0 0,0 0 0,0 0 0,0 0 0,0 0 0,0 0 0,-1 1 0,1-1-1,0 0 1,0 0 0,0 0 0,0 0 0,0 0 0,0 0 0,0 0 0,0 0 0,0 0 0,0 0 0,-1 0-1,1 0 1,0 0 0,0 1 0,0-1 0,0 0 0,0 0 0,0 0 0,0 0 0,0 0 0,0 0-1,0 0 1,0 0 0,0 1 0,-1 1 156,-1 0 0,0 0 0,1 0-1,-1 0 1,0 0 0,0 0 0,0 0-1,0-1 1,0 1 0,-3 1 0,-31 15 1517,3-1-727,24-11-711,-1 0-1,2 1 0,-1 1 0,1-1 0,1 1 0,-8 10 0,11-12-165,-1 0-1,2 1 0,-1 0 1,1 0-1,0 0 1,0 1-1,1-1 0,0 0 1,-2 12-1,3-4-11,0 0 1,1-1-1,0 1 1,1 0-1,1-1 1,0 1-1,1-1 1,0 0-1,2 0 1,-1 0-1,2 0 0,0-1 1,0 0-1,16 23 1,-15-25-195,2 0 0,-1-1 0,1 0 0,1 0 0,0-1 0,0 0 0,1-1 0,0 0 0,0 0 0,1-2 0,0 1 0,0-1 0,0-1 0,1 0 0,0-1 0,19 4 0,0-4-1481</inkml:trace>
</inkml:ink>
</file>

<file path=ppt/ink/ink1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26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 4224,'1'-1'158,"1"0"1,-1 0-1,0 1 1,1-1-1,-1 0 0,1 1 1,-1-1-1,1 1 1,-1 0-1,1 0 1,-1-1-1,1 1 0,-1 0 1,1 0-1,-1 0 1,1 1-1,-1-1 1,2 0-1,31 9 1343,-29-8-1074,7 3 137,1 0-1,-1 1 0,0 1 0,0 0 0,-1 0 0,19 14 0,-26-17-397,1 1-1,-1 0 0,0 0 0,0 0 1,-1 0-1,1 1 0,-1 0 1,0-1-1,0 1 0,-1 0 1,1 1-1,-1-1 0,0 0 0,-1 1 1,1-1-1,-1 1 0,0-1 1,0 8-1,0 12 36,-2 0 0,-1 0 1,-1 1-1,-1-2 0,-10 33 1,3-21 44,-2-1 0,-34 65 0,36-82-812,-25 32-1,23-35-2038,2 2 0,-13 20-1,9-3-1132</inkml:trace>
</inkml:ink>
</file>

<file path=ppt/ink/ink1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52 2304,'0'-3'159,"0"-15"1591,0 17-1623,0 1-1,0-1 1,0 1-1,0-1 1,0 1-1,0-1 1,0 1-1,0-1 1,-1 1-1,1-1 1,0 1-1,0-1 0,0 1 1,0 0-1,-1-1 1,1 1-1,0-1 1,-1 1-1,1 0 1,0-1-1,-1 1 1,1-1-1,0 1 1,-1 0-1,1 0 1,0-1-1,-2 1 0,6 6 3889,2 14-4043,-4-12 473,61 173 1981,-45-133-2089,20 86 443,-13-38-163,3 23 300,-28-119-894,0 0 0,0 1-1,0-1 1,0 0-1,0 0 1,0 0 0,0 0-1,0 1 1,0-1-1,0 0 1,0 0 0,1 0-1,-1 0 1,0 0-1,0 1 1,0-1-1,0 0 1,0 0 0,0 0-1,0 0 1,1 0-1,-1 0 1,0 0 0,0 0-1,0 0 1,0 1-1,0-1 1,1 0 0,-1 0-1,0 0 1,0 0-1,0 0 1,0 0-1,1 0 1,-1 0 0,0 0-1,0 0 1,0 0-1,0 0 1,1 0 0,-1 0-1,0 0 1,0 0-1,0 0 1,0-1-1,0 1 1,1 0 0,-1 0-1,0 0 1,0 0-1,0 0 1,0 0 0,0 0-1,1 0 1,-1-1-1,0 1 1,0 0 0,0 0-1,0 0 1,0 0-1,0-1 1,10-12 467,-9 11-418,10-17 267,8-21 1,-8 18-205,15-27 0,88-107 70,-49 72 22,29-61-107,-34 49-490,-55 91-604,-9 16-2165,3-9 2756,-4 16-1878</inkml:trace>
</inkml:ink>
</file>

<file path=ppt/ink/ink1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3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22 4384,'-6'-19'3725,"5"17"-1420,4 12-127,4 23-1112,-1 0 1,1 44 0,-4 70 551,-3-123-1434,5 65-1181,3-94-368</inkml:trace>
</inkml:ink>
</file>

<file path=ppt/ink/ink1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6.5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6 743 3072,'0'0'41,"0"0"-1,0 1 1,0-1-1,0 0 1,0 0 0,0 0-1,0 0 1,0 0-1,0 0 1,-1 1 0,1-1-1,0 0 1,0 0-1,0 0 1,0 0 0,0 0-1,0 0 1,0 1 0,0-1-1,0 0 1,0 0-1,0 0 1,0 0 0,0 0-1,-1 0 1,1 0-1,0 0 1,0 0 0,0 0-1,0 0 1,0 0-1,0 1 1,0-1 0,-1 0-1,1 0 1,0 0 0,0 0-1,0 0 1,0 0-1,0 0 1,0 0 0,-1 0-1,1 0 1,0 0-1,0 0 1,0 0 0,0 0-1,0 0 1,0-1-1,-1 1 1,1 0 0,0 0-1,0 0 1,0 0 0,0 0-1,0 0 1,0 0-1,0 0 1,0 0 0,-1 0-1,1 0 1,0-1-1,0 1 1,0 0 0,0 0-1,0 0 170,0 1 0,0-1-1,1 0 1,-1 1 0,0-1 0,0 0-1,0 1 1,0-1 0,1 0-1,-1 1 1,0-1 0,0 0 0,1 0-1,-1 1 1,0-1 0,1 0 0,-1 0-1,0 1 1,1-1 0,-1 0-1,0 0 1,1 0 0,-1 0 0,0 0-1,1 1 1,6-2 203,0 0 0,0 0 0,0-1 0,0 0 0,-1 0 0,1 0 0,-1-1 0,1 0 0,-1 0 1,10-7-1,-7 3-244,0 1 0,0-1 0,-1-1 0,0 0 0,0 0 1,9-13-1,132-229 659,-114 186-792,37-76 65,-60 112-96,-1 0 1,-1 0-1,7-37 0,-15 54-7,-1 8 6,0 1 0,0-1 1,-1 0-1,1 0 0,-1 1 0,0-1 0,0 0 1,0 0-1,0 0 0,0 0 0,-2-4 0,2 7-11,0-1 0,0 1 0,0 0 0,0 0-1,0-1 1,-1 1 0,1 0 0,0 0 0,0-1-1,0 1 1,-1 0 0,1 0 0,0 0 0,0-1-1,0 1 1,-1 0 0,1 0 0,0 0 0,0 0-1,-1 0 1,1 0 0,0 0 0,0-1 0,-1 1-1,1 0 1,0 0 0,0 0 0,-1 0 0,1 0-1,0 0 1,-1 0 0,1 0 0,0 0 0,0 0-1,-1 1 1,1-1 0,0 0 0,0 0 0,-1 0-1,1 0 1,0 0 0,0 0 0,-1 1 0,1-1-1,0 0 1,0 0 0,0 0 0,-1 0 0,1 1-1,0-1 1,0 0 0,0 0 0,-1 1 0,-11 15-38,9-11 9,-15 19 54,2 0-1,0 2 1,2 0-1,1 0 0,1 2 1,1-1-1,2 1 1,0 1-1,2 0 1,-6 59-1,10-63 150,2 1 0,2-1-1,2 27 1,-1-41-53,0-1-1,0 1 0,1-1 1,0 0-1,1 0 1,0 0-1,1-1 0,0 1 1,1-1-1,6 9 1,-5-8 27,23 26 236,-28-34-354,0 0 1,-1-1 0,1 1-1,0 0 1,0-1-1,0 0 1,0 1 0,1-1-1,-1 0 1,0 0 0,0 0-1,1 0 1,-1-1-1,0 1 1,4 0 0,-5-1-39,1-1 1,0 1-1,-1 0 0,1-1 1,0 1-1,-1-1 1,1 0-1,-1 1 1,1-1-1,-1 0 0,1 0 1,-1 0-1,0 0 1,1 0-1,-1 0 1,2-3-1,18-25-4741,-16 22 2379,4-7-151</inkml:trace>
</inkml:ink>
</file>

<file path=ppt/ink/ink1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7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6 119 3072,'-5'-30'5735,"5"25"-1638,2 21-3327,7 45 380,25 87-1,-29-129-968,3 25-1,-1-2 227,-7-42-390,0 0-1,0 0 1,0 0 0,0 0 0,0 0 0,0-1 0,0 1-1,0 0 1,0 0 0,0 0 0,0 0 0,0 0 0,0 0-1,0 0 1,0 0 0,0 0 0,0 0 0,0 0-1,0 0 1,0-1 0,0 1 0,0 0 0,1 0 0,-1 0-1,0 0 1,0 0 0,0 0 0,0 0 0,0 0 0,0 0-1,0 0 1,0 0 0,0 0 0,0 0 0,0 0-1,0 0 1,0 0 0,1 0 0,-1 0 0,0 0 0,0 0-1,0 0 1,0 0 0,0 0 0,0 0 0,0 0 0,0 0-1,0 0 1,0 0 0,0 0 0,1 0 0,-1 0-1,0 0 1,0 0 0,0 0 0,0 0 0,0 0 0,0 0-1,0 0 1,0 0 0,0 0 0,0 0 0,0 0 0,0 0-1,0 1 1,0-1 0,0 0 0,6-13 567,6-20-243,8-31-422,19-53 213,-32 100-133,1 0 1,0 0-1,2 1 1,16-23-1,-21 34-28,-1 0-1,1 0 1,0 1 0,0 0-1,0 0 1,6-4-1,-9 7 20,0 0 0,-1 0-1,1 1 1,0-1-1,0 0 1,0 1 0,0-1-1,0 1 1,0 0-1,4-1 1,-5 1 20,0 0 0,0 1 0,0-1 0,0 0 0,0 0 0,0 1 0,0-1-1,0 1 1,-1-1 0,1 1 0,0-1 0,0 1 0,0-1 0,0 1 0,-1 0 0,1 0 0,0-1 0,0 1 0,-1 0 0,1 0 0,0 2 0,3 6 54,-1 0 0,0 0 1,0 0-1,-1 1 0,-1 0 1,0-1-1,0 1 0,-1 12 0,2 7 158,1 0-101,1 40 227,1-75 239,7-28-306,13-37-120,-17 52-205,8-17 29,23-38 0,-37 71-10,0 0 0,0 0 1,0 0-1,1 0 1,-1 1-1,1-1 0,0 1 1,0 0-1,0 0 0,6-4 1,-8 6 17,0-1 0,1 1 1,-1-1-1,0 1 0,1-1 0,-1 1 1,1 0-1,-1 0 0,0 0 0,1 0 1,-1 0-1,1 0 0,-1 0 0,0 1 1,1-1-1,-1 0 0,0 1 0,1-1 1,-1 1-1,0-1 0,1 1 0,-1 0 1,0-1-1,0 1 0,0 0 0,0 0 1,0 0-1,0 0 0,0 0 0,1 2 1,3 4 87,0 1 1,-1 1-1,-1-1 1,1 0 0,-1 1-1,0 0 1,-1-1-1,0 1 1,0 10-1,3 6 53,3 14 106,-2-1 0,3 72 0,-9-97-1323,3-1 251</inkml:trace>
</inkml:ink>
</file>

<file path=ppt/ink/ink1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8.5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134 2 3808,'0'-2'3952,"-1"7"-1453,-3 16-549,-4 27-1162,-33 128 737,18-75-1023,-16 109 676,29-119-337,3 149-1,7-228-745,0 41 188,3-1-1,2 1 1,17 73 0,-8-68-15,21 73 642,23 35-142,-57-162-778,-1-3-24,0 0 1,1 0 0,-1 0-1,0 0 1,1 0 0,-1 0-1,0 0 1,1 0 0,0 0-1,-1 0 1,1 0 0,-1 0-1,1 0 1,0 0 0,0 0-1,0 0 1,-1-1 0,1 1-1,0 0 1,0-1 0,0 1-1,0 0 1,2 0 0,-2-1-167,-1-1 0,1 1 0,-1-1 0,1 1 0,-1 0 1,1-1-1,-1 1 0,1-1 0,-1 1 0,1-1 0,-1 0 0,1 1 1,-1-1-1,0 1 0,1-1 0,-1 0 0,0 1 0,0-1 0,1 0 0,-1 1 1,0-1-1,0 0 0,0 1 0,0-2 0,1-3-1272,7-12-1936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4:56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371 244 3808,'2'-4'861,"1"-1"0,0 1 0,0 0 0,0 0 0,7-6 0,-9 9-43,-25 55 3150,5-24-3435,-1 0 0,-2-1 1,-26 28-1,22-29-387,0 1 0,2 0 0,2 2 0,0 1 0,2 1 0,2 1 0,-15 36 0,16-22 37,2 2 1,2 0-1,3 1 1,-6 58-1,15-85-85,2 28-1,0-16 225,-1-33-265,0-1-1,0 0 1,0 1-1,1-1 1,-1 0-1,1 1 0,0-1 1,-1 0-1,1 0 1,0 1-1,0-1 1,1 0-1,-1 0 1,2 2-1,-2-3-31,-1-1 1,1 1-1,0 0 1,0-1-1,-1 1 1,1 0-1,0-1 1,0 1-1,0-1 0,0 0 1,0 1-1,0-1 1,0 0-1,0 1 1,0-1-1,0 0 1,0 0-1,0 0 1,0 0-1,0 0 0,0 0 1,0 0-1,0 0 1,0-1-1,0 1 1,0 0-1,0 0 1,0-1-1,0 1 1,0-1-1,0 1 0,0-1 1,1 0-1,2-2 26,-1 0-1,1-1 1,0 1-1,-1-1 0,0 1 1,0-1-1,0 0 1,3-6-1,20-40 21,-22 41-41,161-309 247,-151 294-330,12-29 0,-26 53 43,0 0 1,0 0-1,0 0 1,0 0 0,0-1-1,0 1 1,0 0-1,0 0 1,0 0 0,0 0-1,0 0 1,0 0-1,0 0 1,0 0-1,0 0 1,1 0 0,-1 0-1,0 0 1,0 0-1,0 0 1,0 0-1,0 0 1,0 0 0,0 0-1,0 0 1,0 0-1,0 0 1,0 0 0,0 0-1,0 0 1,0 0-1,1 0 1,-1 0-1,0 0 1,0 0 0,0 0-1,0 0 1,0 0-1,0 0 1,0 0-1,0 0 1,0 0 0,0 0-1,0 0 1,0 0-1,0 0 1,0 0 0,0 0-1,1 0 1,-1 0-1,0 0 1,0 0-1,0 0 1,0 0 0,0 1-1,0-1 1,0 0-1,0 0 1,0 0 0,0 0-1,4 8-225,5 16 290,-5-13-20,2 2-19,0-1 1,1 1-1,1-1 1,0-1-1,1 1 1,0-1-1,1-1 1,0 0 0,15 12-1,-21-18 22,0-1 0,0 0 1,1 0-1,-1-1 0,1 1 0,-1-1 0,1 0 0,0-1 1,0 1-1,0-1 0,0 0 0,0 0 0,0 0 0,0 0 1,0-1-1,0 0 0,0 0 0,1-1 0,-1 1 0,0-1 1,0 0-1,0-1 0,0 1 0,-1-1 0,1 0 0,0 0 0,-1-1 1,1 1-1,-1-1 0,1 0 0,5-5 0,5-7 19,1-1 0,-2-1 0,0 0 0,-1-1 0,14-26 0,-24 39-42,-1 0 0,1-1 1,-1 1-1,0 0 0,1-9 1,-2 12-29,-1 0 1,1 0-1,-1-1 1,0 1-1,0 0 1,0 0 0,0 0-1,0 0 1,-1 0-1,1 0 1,-1 0 0,1 0-1,-1 0 1,0 0-1,1 0 1,-1 0-1,0 0 1,-2-2 0,2 3-1,1 1-1,-1 0 1,0-1 0,1 1 0,-1-1 0,1 1 0,-1 0 0,0-1 0,0 1 0,1 0 0,-1 0-1,0 0 1,1-1 0,-1 1 0,0 0 0,0 0 0,1 0 0,-1 0 0,0 0 0,0 0 0,1 1-1,-1-1 1,0 0 0,0 0 0,1 0 0,-1 1 0,0-1 0,0 1 0,-20 12-153,20-12 146,-5 4-17,0 0-1,1 0 0,0 1 0,0 0 1,0 0-1,1 0 0,0 1 1,0-1-1,1 1 0,0 0 0,0 0 1,-3 10-1,0 6 72,1 1-1,-3 34 1,5-39-1,2 1-1,2 28 1,0-38 8,0 0-1,1 0 1,0 0 0,0-1 0,1 1 0,7 16 0,-9-24-20,0 0-1,0 0 1,1 0-1,-1 0 1,0 0-1,1 0 1,0 0-1,-1 0 1,1-1 0,0 1-1,0 0 1,0-1-1,0 1 1,0-1-1,0 0 1,0 0-1,0 0 1,0 0-1,1 0 1,-1 0 0,0-1-1,1 1 1,-1-1-1,0 0 1,1 1-1,-1-1 1,1 0-1,-1 0 1,1-1-1,-1 1 1,0 0 0,1-1-1,3-1 1,3-1 25,0-1 1,-1-1-1,1 1 1,-1-1 0,0 0-1,11-11 1,38-41 0,-39 39-15,82-80 327,27-30-190,-107 106-139,-2-1 0,0-1-1,-1-1 1,13-29 0,-9 9 127,27-90 0,1-54-247,-42 160 53,-1 6-93,-1-1-1,-1 1 0,2-31 0,-8 38-31,0 10-55,-1 8-177,-65 197-277,4-13 563,58-171 103,-9 22 62,1 0 0,-15 70 0,0 81-215,27-164 213,0 0 1,2 0 0,1 1-1,2-1 1,8 45 0,-8-60 70,0 0 1,6 15-1,-8-22-88,0 0-1,0 0 1,1 0 0,-1 0-1,0 0 1,1 0-1,-1-1 1,1 1 0,-1-1-1,1 1 1,0-1-1,0 0 1,0 1 0,0-1-1,0 0 1,3 1-1,-4-2-13,0 1-1,1-1 0,-1 0 1,0 0-1,1 0 0,-1 0 1,1 0-1,-1 0 0,0 0 1,1 0-1,-1 0 0,1-1 1,-1 1-1,0-1 0,0 1 1,3-2-1,-1 1 9,-1-1 0,1 0-1,0 0 1,-1 0 0,1-1 0,3-4 0,2-3 16,0-1 0,9-21 0,-11 21-33,64-132 138,-7 13-178,-34 67-386,-29 64 403,0-1 0,0 0 0,0 0 0,0 0 1,0 0-1,0 0 0,0 0 0,0 0 0,0 0 0,0 0 0,0 1 0,0-1 0,0 0 0,0 0 0,0 0 0,0 0 0,0 0 0,0 0 0,0 0 0,0 0 0,0 0 0,0 0 0,0 0 0,0 0 0,0 1 0,0-1 0,1 0 1,-1 0-1,0 0 0,0 0 0,0 0 0,0 0 0,0 0 0,0 0 0,0 0 0,0 0 0,0 0 0,0 0 0,0 0 0,1 0 0,-1 0 0,0 0 0,0 0 0,0 0 0,0 0 0,0 0 0,0 0 0,0 0 0,0 0 0,0 0 1,0 0-1,1 0 0,-1 0 0,0 0 0,0 0 0,0 0 0,0 0 0,0 0 0,0 0 0,0-1 0,0 10-216,-10 44 185,2 0 0,-2 84 0,10-123 13,-2 0 136,2-1 0,0 1 0,0 0 0,1-1 0,6 26 0,-7-39-89,0 1 0,0 0 1,0-1-1,1 1 0,-1-1 0,0 1 0,0-1 0,1 1 0,-1-1 0,0 1 0,1-1 0,-1 1 0,1-1 0,-1 0 1,1 1-1,-1-1 0,1 1 0,0-1-14,-1 0 1,0 0-1,1 0 0,-1 0 1,0 0-1,1 0 0,-1 0 1,0 0-1,0 0 0,1 0 1,-1 0-1,0 0 0,1 0 1,-1 0-1,0-1 0,0 1 1,1 0-1,-1 0 0,0 0 1,0 0-1,1-1 0,-1 1 1,0 0-1,10-16 152,28-91 435,9-19-457,-29 87-300,30-44 0,-48 83 118,0-1-1,0 1 0,1-1 1,-1 0-1,1 1 1,-1-1-1,0 1 0,1-1 1,-1 1-1,1-1 1,-1 1-1,1 0 0,-1-1 1,1 1-1,-1 0 0,2-1 1,-2 2 30,0-1 1,1 1-1,-1-1 1,0 1-1,1 0 1,-1-1-1,0 1 1,0 0-1,0-1 1,1 1 0,-1 0-1,0-1 1,0 1-1,0 0 1,0-1-1,0 1 1,0 0-1,-1 0 1,1 41-129,-1-1 183,7 58-1,-5-93-27,0 1 0,1-1 0,-1 1 0,2-1 0,-1 0 0,0 0 1,1 0-1,7 10 0,-9-14 13,0-1 0,0 1 0,1 0 0,-1-1 0,1 1 0,-1-1 0,1 1 0,0-1 0,0 0 0,-1 0 0,1 0 0,0 0 0,0 0 0,0 0 0,0 0 0,0-1 0,0 1 0,0-1 0,0 1 1,1-1-1,-1 0 0,0 0 0,0 0 0,0 0 0,0 0 0,0 0 0,1-1 0,-1 1 0,0-1 0,2 0 0,3-2 11,0-1 1,0 1-1,-1-1 1,0 0-1,1-1 1,7-7 0,34-38 80,-19 19 11,20-22-22,-27 29-95,35-32 0,-49 48-193,0 2-317,-8 6 490,1 0 1,-1 0-1,1 1 0,-1-1 1,1 0-1,-1 1 1,1-1-1,-1 0 1,1 1-1,-1-1 1,1 1-1,-1-1 1,0 1-1,1-1 1,-1 0-1,0 1 1,1-1-1,-1 1 1,0 0-1,0-1 0,1 2 1,3 5 7,0 1 0,1-1 0,0 0 0,0 0-1,0 0 1,1-1 0,11 10 0,-16-14 15,1-1 0,0 1-1,0-1 1,0 0 0,-1 0-1,1 0 1,0 0 0,0 0 0,0 0-1,1-1 1,-1 1 0,0 0 0,0-1-1,0 0 1,0 1 0,1-1-1,-1 0 1,0 0 0,0-1 0,0 1-1,1 0 1,-1-1 0,0 1 0,0-1-1,0 0 1,0 1 0,0-1-1,0 0 1,0 0 0,0-1 0,0 1-1,0 0 1,-1 0 0,1-1 0,1-1-1,6-6 29,-1-1 0,0 0 0,-1 0 0,0 0 0,0-1 0,-1 0 0,6-15 0,-11 25-48,-1-1 0,0 1 0,1 0 1,-1 0-1,0-1 0,0 1 0,1 0 0,-1-1 0,0 1 0,0 0 0,0-1 0,-1 1 0,1 0 0,0-1 0,0 1 0,-1 0 0,1-1 1,-2-1-1,2 3-8,-1-1-1,1 0 1,-1 1 0,1 0 0,-1-1 0,0 1 0,1-1 0,-1 1 0,1 0 0,-1-1 0,0 1-1,1 0 1,-1 0 0,0-1 0,1 1 0,-1 0 0,0 0 0,0 0 0,1 0 0,-1 0 0,0 0-1,1 0 1,-1 0 0,0 0 0,0 0 0,1 1 0,-1-1 0,0 0 0,1 0 0,-1 1 0,1-1-1,-1 0 1,-1 1 0,-3 2-14,0-1 0,0 1 1,0 0-1,1 0 0,-1 1 0,1-1 0,-1 1 0,1 0 0,0 0 0,0 0 0,1 1 0,0 0 0,-1-1 0,1 1 0,1 0 1,-4 7-1,1 6 37,1-1 1,0 1-1,1-1 1,1 1 0,1 0-1,1 0 1,0 0-1,1 0 1,5 24 0,-4-34 27,0 0 1,0 0-1,1 0 1,0-1-1,0 0 1,1 1-1,0-1 1,9 12-1,-11-17-19,0 0 0,0 1 0,0-1 1,0 0-1,0 0 0,0 0 0,1 0 0,-1-1 0,1 1 0,0-1 0,-1 1 0,1-1 1,0 0-1,0 0 0,0 0 0,0 0 0,0-1 0,0 1 0,0-1 0,0 0 1,0 0-1,0 0 0,0 0 0,0 0 0,0-1 0,5-1 0,9-4 53,-1-1 0,1-1 0,26-16 0,44-38-5,-57 41-21,10-9 72,-1-1 1,51-54-1,-84 79-102,0-1-1,-1 1 1,0-1-1,4-9 1,-8 14-29,0 0-1,1-1 1,-1 1 0,0-1-1,-1 0 1,1 1 0,0-1-1,-1 0 1,1 0 0,-1 1-1,0-1 1,0 0 0,0 0-1,0 0 1,-1 1 0,0-4-1,0 5-1,1-1 0,-1 1 0,0 0-1,0 0 1,0 0 0,0 0 0,0 0-1,0 0 1,0 0 0,0 0 0,0 0 0,-1 0-1,1 0 1,0 1 0,0-1 0,-1 1 0,1-1-1,0 1 1,-1-1 0,-1 1 0,-2-1-19,1 0 0,0 0 0,0 1 0,0 0 1,-7 0-1,-1 2 3,1 0 0,0 0 1,0 1-1,0 0 0,0 1 1,0 1-1,1-1 0,-1 2 0,-12 8 1,16-9 10,0 1 0,0 0 0,0 1 1,1-1-1,0 1 0,0 1 1,1-1-1,0 1 0,0 0 0,1 0 1,0 0-1,-3 11 0,2-7 46,2 1-1,0-1 1,0 1-1,1 0 0,1-1 1,0 1-1,1 0 1,2 17-1,-2-24-4,1 0-1,1 0 1,-1 0-1,1-1 1,0 1 0,0-1-1,1 1 1,5 8-1,-5-10-9,0-1-1,-1 0 1,1 0-1,0 0 0,1 0 1,-1 0-1,0-1 1,1 0-1,-1 1 1,1-1-1,0-1 0,0 1 1,6 2-1,-3-3 24,0 0-1,-1 0 1,1 0-1,0-1 1,0 0 0,-1 0-1,1-1 1,0 0-1,0 0 1,-1-1-1,1 1 1,-1-1-1,1-1 1,9-5-1,3-1 9,-1-2 0,0 0-1,22-19 1,94-96 48,-94 85-173,87-69-1,-110 102-305,-12 10 177,-4 9 37,-36 123 187,1-5 330,32-112-74,2-17-258,0 0 0,0 0 0,0 0 0,0 0 0,0 0 0,0 0 0,0 0 0,0 1 0,0-1 1,0 0-1,0 0 0,0 0 0,0 0 0,0 0 0,0 0 0,0 0 0,0 1 0,0-1 0,0 0 0,0 0 0,0 0 0,1 0 0,-1 0 0,0 0 1,0 0-1,0 0 0,0 0 0,0 1 0,0-1 0,0 0 0,0 0 0,0 0 0,1 0 0,-1 0 0,0 0 0,0 0 0,0 0 0,0 0 0,0 0 0,0 0 1,0 0-1,0 0 0,1 0 0,-1 0 0,0 0 0,0 0 0,0 0 0,0 0 0,0 0 0,0 0 0,1 0 0,-1 0 0,0 0 0,0 0 0,0 0 1,0 0-1,0 0 0,5-4 46,28-43 105,-11 22-127,1 1 0,2 0 0,41-31 0,-46 41-72,0 1-1,1 0 0,1 2 0,0 0 0,39-12 1,-57 22 12,1-1-31,0 1 1,0-1-1,0 1 0,9 0 1,-13 1 49,0 0 0,0 0 0,0 0 0,0 0 1,0 0-1,0 0 0,0 1 0,1-1 0,-2 0 1,1 1-1,0-1 0,0 1 0,0-1 0,0 1 0,0-1 1,0 1-1,0-1 0,-1 1 0,1 0 0,0 0 1,0-1-1,-1 1 0,1 0 0,-1 0 0,1 0 1,-1 0-1,1 0 0,-1 0 0,1 1 0,1 6 0,-1-1-1,-1 1 1,1 0 0,-1-1-1,-1 1 1,1-1 0,-1 1-1,-3 9 1,-1 21 83,4-18 44,1-1 0,0 0 0,2 0 0,0 1 0,2-1-1,7 26 1,-9-39-47,0 0 0,1-1 0,-1 1-1,1-1 1,1 0 0,-1 0 0,1 0 0,-1 0 0,1 0-1,1-1 1,-1 1 0,8 4 0,-9-6-41,1-1 0,0 0 0,-1 0 0,1-1 1,0 1-1,0-1 0,0 0 0,0 0 0,1 0 0,-1 0 0,0-1 1,0 1-1,0-1 0,1-1 0,-1 1 0,0 0 0,0-1 0,7-2 1,-2 0-96,0 0 0,0-1 0,0 0 0,14-9 0,32-27-2975,-25 18-978,7-3 812</inkml:trace>
</inkml:ink>
</file>

<file path=ppt/ink/ink1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9.4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36 2304,'5'-4'7545,"-14"14"-4986,-25 28-1191,25-30-1216,-1 2 0,2-1 0,-1 1 0,1 1 0,1-1 0,0 1 1,1 0-1,0 1 0,0 0 0,1 0 0,1 0 0,0 0 0,0 1 0,2 0 1,-1-1-1,2 1 0,0 0 0,0 19 0,2-13-15,1 1 0,1-1 0,1 0-1,0 0 1,1-1 0,1 1 0,13 25 0,-12-30 21,0-1 1,1 0 0,1 0 0,0 0 0,1-1-1,1-1 1,-1 0 0,2 0 0,22 16 0,-29-24-119,1 0 1,-1 0-1,1 0 1,0 0-1,-1-1 1,1 0-1,0-1 1,0 1-1,1-1 1,-1 0-1,0 0 1,0-1-1,1 0 1,-1 0-1,0-1 1,0 1-1,1-1 1,-1-1-1,0 1 1,0-1-1,0 0 1,0-1-1,-1 1 1,1-1-1,-1 0 1,1 0-1,-1-1 1,0 0-1,0 0 1,-1 0-1,5-5 1,1-3 8,-1 0 0,-1 0 1,-1-1-1,1 0 0,-2 0 1,6-16-1,24-86 171,-31 93-201,0 1 0,-2-1 0,0 0 0,-1 0 0,-2-29 0,-1 38-26,0 1 1,-1-1-1,-1 1 1,0-1-1,-1 1 1,0 0-1,0 0 1,-1 0 0,-1 1-1,-9-14 1,8 14-32,0 1 1,-1 1 0,-15-16-1,19 22 17,1 0 0,-1 0-1,1 1 1,-1 0 0,0 0-1,0 0 1,0 0 0,0 0-1,0 1 1,0 0 0,-1 0-1,1 0 1,-6-1 0,6 2 11,-1 0 1,1 0-1,-1 0 0,1 1 1,0-1-1,-1 1 1,1 0-1,0 1 1,-1-1-1,1 0 1,-7 5-1,9-5-179,-1 1 0,0 0 0,1 0 0,-1 0 0,1 0 0,0 1 0,0-1 0,0 1 0,0-1 0,0 1 0,0 0 0,1 0 0,-1-1 0,1 1 0,0 0 0,-2 6 0,0 7-2760,2-1 901</inkml:trace>
</inkml:ink>
</file>

<file path=ppt/ink/ink1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39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35 4800,'-19'6'10660,"30"-4"-9790,6-1-111,1-1-1,0-1 1,-1 0 0,1-1-1,30-9 1,7 1-548,18 0-254,-41 3-2074,-15 5 815</inkml:trace>
</inkml:ink>
</file>

<file path=ppt/ink/ink1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41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 32 3072,'0'-1'267,"0"0"0,0-1 0,0 1 0,1-1 0,-1 1 0,0 0 0,1-1 0,-1 1 0,1 0 0,0-1 0,-1 1 0,1 0 0,0 0 0,0 0 0,0 0 0,0 0 0,0 0 0,0 0 0,0 0 0,0 0 0,0 0 0,0 0 0,0 0 0,1 1 0,-1-1 0,0 1 0,0-1 0,1 1 0,1-1 0,-2 1-159,0 1-1,1-1 1,-1 1-1,0-1 0,0 1 1,0-1-1,-1 1 1,1 0-1,0 0 0,0-1 1,0 1-1,0 0 1,-1 0-1,2 1 0,10 15 981,-9-12-942,0-1 0,0 1 0,-1 0 0,1 0 1,-1 0-1,0 0 0,-1 0 0,1 1 0,-1-1 0,0 0 0,-1 1 0,1-1 1,-1 1-1,0-1 0,0 1 0,-1-1 0,0 0 0,0 1 0,0-1 0,0 0 1,-1 1-1,0-1 0,0 0 0,0 0 0,-1 0 0,1-1 0,-1 1 1,-1-1-1,-5 8 0,-7 5 202,-30 24 0,39-35-287,-1 0 0,1-1 0,-1 0 0,-1-1 0,1 0 0,-1 0 0,-10 3 0,18-7-165,0 1 0,1-1 0,-1 0 0,0 0 0,0 1 0,1-1 0,-1 0 0,0 0 0,0 0 0,0 0 0,1 0 0,-1 0 0,0 0 0,0 0 0,0 0 0,1-1 0,-1 1 0,0 0 0,0 0 0,1-1 0,-1 1 0,0 0 0,1-1 0,-1 1 0,0-1 0,1 1 0,-1-1 0,1 1 0,-2-1 0,1-6-1789</inkml:trace>
</inkml:ink>
</file>

<file path=ppt/ink/ink1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4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5 4736,'-2'-1'462,"0"0"-1,0 1 1,0-1 0,1 1 0,-1-1-1,-1 1 1,1 0 0,0-1 0,0 1 0,0 0-1,0 0 1,0 1 0,-3 0 0,-27 7 891,8 0-659,0 2-1,1 1 0,-30 18 1,42-20-513,1 1 0,-1 0 1,2 0-1,-1 1 0,2 0 1,-1 0-1,1 1 0,-11 25 0,12-24-116,2 0 0,0 0 0,0 1 0,1-1 0,1 1-1,0 0 1,1 0 0,1 1 0,0-1 0,1 0-1,0 0 1,4 20 0,-3-29-13,0 0 0,0 0 0,1 0 1,0 0-1,0 0 0,0 0 0,1 0 0,0-1 0,0 0 0,0 1 0,0-1 0,1 0 1,3 4-1,-1-4 0,0 1 1,0-1-1,0-1 0,0 1 1,0-1-1,1 0 1,0 0-1,11 3 1,0-3 23,0 0 0,0-1 0,0 0 0,0-2 0,0 0-1,33-5 1,-34 3-22,-1-1-1,1-1 0,-1 0 1,0-1-1,0-1 0,-1 0 1,0-2-1,23-13 0,-22 11 17,-1-2 0,0 1 0,-1-2 0,0 0 0,-1-1 0,0 0 0,-1-1 0,20-32 0,-23 31-20,-1 0 1,0 0 0,-1-1-1,5-18 1,-11 30-35,0 0 1,0 0 0,0 0 0,-1 0-1,1 0 1,-1 0 0,0 0-1,0 0 1,-1 0 0,0 0-1,0 0 1,0 0 0,0 0-1,-1 0 1,0 0 0,0 1-1,0-1 1,-1 1 0,-2-5-1,2 5-12,0 1 0,0 0 0,0 0 0,-1 0 0,1 1 0,-1-1 0,1 1 0,-1 0 0,0 0-1,0 0 1,-7-2 0,-1 0-16,-2 1 0,-14-2 0,24 5 17,-30-4-153,0 3-1,1 0 0,-63 8 0,48-2-440,30-5-907,17 1 1134,0-1 1,0 0-1,0 0 1,1 0-1,-1 0 1,0 0-1,0 0 1,0 0-1,0-1 1,0 1-1,0 0 1,1 0-1,-1-1 1,0 1-1,0 0 0,-1-2 1,5 2-2012</inkml:trace>
</inkml:ink>
</file>

<file path=ppt/ink/ink1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42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52 10 4160,'-12'-10'1333,"6"33"2304,-9 136 1195,3-29-3162,6 195-1,7-250-1305,-2-43-139,1 0 0,10 60 1,-5-75-114,0-5-38</inkml:trace>
</inkml:ink>
</file>

<file path=ppt/ink/ink1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43.6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48 2976,'-13'-31'1946,"13"22"1617,0 8-3498,0 1 0,1-1-1,-1 1 1,0 0 0,0-1 0,0 1-1,1 0 1,-1-1 0,0 1 0,0 0-1,1-1 1,-1 1 0,0 0 0,1 0-1,-1-1 1,0 1 0,1 0 0,-1 0 0,0 0-1,1-1 1,-1 1 0,1 0 0,-1 0-1,0 0 1,1 0 0,-1 0 0,1 0-1,12 4 1239,14 18 271,-22-17-1261,85 89 2094,-50-49-1780,138 166 1938,-163-191-2319,-1 1 0,0 1 0,-2 0 0,-1 1-1,-1 0 1,0 1 0,-2 0 0,-1 0-1,-1 1 1,-1 0 0,4 48 0,-6-31 78,-2 0 0,-7 73-1,3-93-215,0 0 0,-2 0 0,-1-1 0,-1 0 0,-1 0 0,0 0-1,-13 20 1,7-18-13,-1 0 0,-2-1 1,0-1-1,-1 0 0,-28 24 0,45-44-130,-95 81-416,53-52-6743,31-21 714,5 3 2086</inkml:trace>
</inkml:ink>
</file>

<file path=ppt/ink/ink1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54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193 759 1248,'3'-18'4645,"-3"18"-4561,0 0 0,0 0 0,0-1 0,0 1 0,0 0 0,0 0 0,1 0 0,-1 0 0,0-1 0,0 1 0,0 0 0,0 0 0,0 0 0,0-1 0,0 1 0,0 0 1,0 0-1,0 0 0,0-1 0,0 1 0,0 0 0,0 0 0,0 0 0,0-1 0,0 1 0,0 0 0,0 0 0,-1 0 0,1 0 0,0-1 0,0 1 0,0 0 0,0 0 0,0 0 0,0 0 0,0 0 0,-1-1 0,1 1 0,0 0 0,0 0 0,0 0 0,0 0 0,-1 0 0,1 0 0,0 0 0,0-1 0,-13 4 1480,-16 13-570,20-8-629,0 1 0,1 0 0,0 0 0,1 1 0,0 0 0,0 0 0,-6 13 0,1 3 831,-19 52-1,-1 39 520,29-101-1512,1-1 0,0 0 1,1 0-1,1 1 0,2 27 0,-1-39-142,0 0 1,0 0-1,0 0 0,0-1 1,0 1-1,1 0 1,-1-1-1,1 1 1,0-1-1,3 4 0,-4-5-12,1-1 0,-1 1 0,1 0 0,0-1 0,-1 0 0,1 0 0,0 1-1,0-1 1,0 0 0,0 0 0,0-1 0,0 1 0,1 0 0,-1-1 0,0 1-1,0-1 1,0 0 0,1 1 0,1-1 0,1-1 0,0 0-1,0 1 1,-1-2 0,1 1-1,0 0 1,-1-1-1,1 0 1,-1 0 0,0 0-1,0-1 1,0 1 0,0-1-1,0 0 1,4-4-1,7-7 42,25-31 0,-39 44-87,50-68 38,-3-1 0,46-91 0,-68 111-319,-24 46 144,-4 5-8,-7 8-8,7-3 112,-1-1 1,1 1 0,0-1 0,1 1 0,0 0-1,-2 8 1,-1 39 156,4-46-116,0 30 105,1 1-1,1-1 1,3 0 0,16 68 0,-19-99-52,-1-1-1,1 0 1,0 0 0,1 0 0,-1 0 0,1 0 0,3 5 0,-5-9-31,0 0 1,-1 0 0,1 0-1,0 0 1,0-1 0,0 1 0,0 0-1,0 0 1,-1-1 0,1 1-1,1 0 1,-1-1 0,0 1 0,0-1-1,0 1 1,0-1 0,0 0-1,0 1 1,1-1 0,-1 0-1,0 0 1,0 0 0,0 0 0,0 0-1,1 0 1,-1 0 0,0 0-1,0-1 1,0 1 0,0 0 0,1-1-1,-1 1 1,0-1 0,0 1-1,0-1 1,0 0 0,1-1 0,4-2 8,-1-1 1,0 0 0,0-1 0,0 1 0,-1-1-1,1 0 1,-1 0 0,-1-1 0,0 1-1,1-1 1,-2 0 0,4-11 0,2-10-12,6-51 0,-12 67-15,1-11-29,-2-1 0,0 0-1,-1 0 1,-1 0 0,-9-45-1,10 59-323,1 6 180,-1 6 147,1-2 14,0 1 1,0-1-1,0 1 0,0-1 0,1 1 0,-1-1 1,0 0-1,0 1 0,1-1 0,-1 0 0,0 0 1,0 0-1,3 0 0,16-2 18,0 0-1,1-1 1,-1-1-1,20-7 1,4 0-2,26-8 61,27-5 30,-61 18-68,32-8-86,-59 12 124,-12 7-37,-9 8-150,-8 10 62,11-13-12,1 0-1,-13 20 0,8-7 74,0 0 0,2 2 0,1-1 0,1 1 0,1 1 0,1-1-1,1 1 1,-2 28 0,8-49-6,-1-1-1,1 1 0,1 0 0,-1-1 1,0 1-1,3 8 0,-3-11 3,1-1-1,0 1 1,-1-1-1,1 1 1,0-1-1,0 1 1,-1-1-1,1 0 1,0 0-1,0 1 1,1-1-1,-1 0 1,0 0-1,0 0 0,1 0 1,-1 0-1,0-1 1,1 1-1,-1 0 1,1 0-1,-1-1 1,1 1-1,-1-1 1,3 1-1,0-1 26,0 0-1,0 0 1,0 0 0,-1 0-1,1-1 1,0 0-1,0 1 1,0-1 0,-1-1-1,1 1 1,0-1-1,-1 1 1,1-1 0,-1 0-1,0 0 1,5-4-1,6-6 47,0 0-1,14-17 1,-22 23-80,245-309 302,-198 237-298,-3-2 0,-4-2 0,-3-2 0,43-121 0,-79 186-130,5-31-1,-11 28-118,-1 21 238,0 1 0,0-1 0,0 1 0,0 0 0,0-1 0,0 1 0,0-1 0,-1 1 0,1 0 0,0-1 0,0 1 0,0 0 0,-1-1 0,1 1 0,0 0 1,-1-1-1,1 1 0,0 0 0,0-1 0,-1 1 0,0 0-1,1 0 1,-1 0-1,0 0 1,1 0-1,-1 0 1,1 0-1,-1 0 1,1 0 0,-1 0-1,0 0 1,1 0-1,-1 0 1,1 1-1,-1-1 1,1 0-1,-1 0 1,1 1-1,-1-1 1,1 0-1,-1 2 1,-6 4 27,1 0 0,0 1 0,0 0 0,0 0 0,-8 16 0,-8 15-44,-31 75 0,-9 52-48,45-116 69,2-5 2,1 2 0,-12 82-1,16-68-32,-9 74-58,16-103 244,2 0 0,3 44 0,-2-74-137,0-1 1,0 1 0,0 0 0,1-1 0,-1 1 0,0 0 0,0-1 0,0 1 0,0 0 0,1-1 0,-1 1 0,0-1 0,1 1-1,-1 0 1,0-1 0,1 1 0,-1-1 0,1 1 0,-1-1 0,2 1 0,-2-1-3,1 0 1,-1 0-1,1 0 0,0 0 0,-1 0 1,1 0-1,0 0 0,-1 0 1,1 0-1,-1-1 0,1 1 0,0 0 1,-1 0-1,1-1 0,-1 1 1,1 0-1,-1-1 0,1 1 1,-1-1-1,1 1 0,-1-1 0,1 1 1,-1-1-1,0 1 0,1-1 1,-1 0-1,5-5 12,-1-1 1,-1 1-1,6-14 1,-1 3-1,-8 16-20,21-46 15,33-52-1,33-19 348,-4 5-305,40-102-282,-21-5 53,-50 87 89,-32 79-49,-18 48 85,0 4 11,-1-1-1,0 0 1,0 0 0,0 0-1,0 1 1,0-6 0,-11 33-243,1-4 294,-6 25 0,-150 401 315,110-319-30,-51 181 1,102-297-221,-27 85 824,26-87-676,7-13-10,10-24 32,4-11-186,40-70 0,-46 93-96,0 0-1,1 1 0,1 0 1,0 0-1,1 1 0,1 1 1,15-11-1,-27 21 10,0 1 0,1-1 0,-1 1-1,0 0 1,1-1 0,-1 1 0,1 1 0,-1-1-1,1 0 1,0 1 0,-1-1 0,1 1 0,0 0-1,-1-1 1,1 1 0,0 1 0,-1-1 0,1 0-1,0 1 1,4 1 0,-3-1 7,-1 1 1,1 0-1,-1 0 1,1 0-1,-1 1 0,0-1 1,0 1-1,0 0 1,0 0-1,0 0 0,0 0 1,3 6-1,21 36 68,34 84 1,-38-78 165,-19-42-394,4 8 435,-1-6-3860</inkml:trace>
</inkml:ink>
</file>

<file path=ppt/ink/ink1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55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8064,'0'-3'3648,"14"3"-3168,-5 0 1984,-1 3-1440,15-3 575,9 5-959,13-5-160,0 4-288,4-4 96,1 0-192,-10 0 96,-3 5-96,-11-5-3775,-4 3 1983,-12-3-4320,-2 0 3392</inkml:trace>
</inkml:ink>
</file>

<file path=ppt/ink/ink1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6:55.4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100 44 4736,'-63'-23'2144,"41"23"-1856,7-5 1152,30 1-1120,-1 1-192,7-5-480,11 8 224,4 8-4352,4 4 2464</inkml:trace>
</inkml:ink>
</file>

<file path=ppt/ink/ink1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04.2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14 454 1984,'-13'-1'6656,"21"2"-4838,-4-2-1665,-1 1-1,0 0 0,0-1 1,0 0-1,1 0 0,-1 0 1,0 0-1,0 0 0,-1 0 1,1-1-1,0 0 0,0 1 1,-1-1-1,1 0 0,-1 0 1,1-1-1,3-3 0,2-5 88,0 0 0,0 0 0,5-13 0,-6 12-70,44-82 504,-44 79-534,-1 0 1,0 0-1,-1-1 1,5-23-1,-10 35-110,1-1 0,-1 0 0,0 0 0,0 0 1,0 0-1,-1 0 0,0 1 0,0-1 0,-2-7 0,2 10-64,1 0 1,-1 1-1,0-1 0,0 0 1,0 1-1,0-1 1,0 1-1,0-1 0,0 1 1,-1 0-1,1-1 1,0 1-1,-1 0 1,1 0-1,-1 0 0,1 0 1,-1 0-1,1 0 1,-1 0-1,0 1 0,0-1 1,1 1-1,-1-1 1,0 1-1,0-1 0,0 1 1,-2 0-1,1 0-26,1 0-1,-1 1 1,1-1-1,-1 1 1,0 0-1,1-1 1,-1 1-1,1 0 1,-1 1-1,1-1 1,0 0-1,0 1 1,-4 2-1,1 0 2,1 0 1,1 0-1,-1 0 0,1 0 0,-6 10 0,3-4 45,1 1-1,0 0 0,1 0 1,0 0-1,1 0 1,0 0-1,-2 19 0,2 5 139,3 42 0,0-37-52,1-31 9,0-1 0,0 0 1,1 0-1,-1-1 0,2 1 0,-1 0 0,1-1 1,1 1-1,6 11 0,-8-16-8,0 1-1,0-1 1,1 0-1,-1-1 1,1 1-1,0 0 1,0-1-1,0 1 0,0-1 1,4 2-1,-5-3-36,0 0 0,0 0 0,1 0-1,-1-1 1,0 1 0,0-1-1,0 0 1,1 1 0,-1-1-1,0 0 1,0 0 0,1-1 0,-1 1-1,0 0 1,0-1 0,1 1-1,-1-1 1,3-1 0,4-2 136,-1-1 0,0 1 0,0-2 0,0 1 0,11-10 0,31-36-39,-36 36-152,128-145 209,-18 19-33,-123 140-181,0 0-1,0-1 1,0 1-1,0 0 0,0 0 1,0-1-1,0 1 1,0-1-1,0 1 1,-1-1-1,1 1 1,-1-1-1,1 1 1,0-3-1,-10 19-279,-1 3 316,1 1-1,2 0 1,0 1 0,1 0-1,0 0 1,2 0 0,1 1-1,0-1 1,1 1 0,2 24-1,0-37 20,1-1 0,0 0 0,1 1 0,-1-1 0,2 0 0,-1 0 0,1 0 0,0 0 0,5 8 0,-7-13 12,1 1 0,0 0-1,0-1 1,0 1 0,0-1-1,0 0 1,0 0-1,1 0 1,-1 0 0,1 0-1,0 0 1,-1-1 0,1 1-1,0-1 1,0 0-1,0 0 1,0 0 0,0 0-1,0 0 1,0-1 0,0 1-1,1-1 1,-1 0-1,4 0 1,0-1-7,0-1 1,-1 1-1,1-1 0,-1 0 0,1-1 1,-1 0-1,0 0 0,0 0 1,0 0-1,-1-1 0,1 0 0,7-8 1,5-5 47,32-40 0,-40 44-52,13-15-7,1 2 1,2 1-1,55-44 0,75-39 205,-148 101-209,-7 7-22,-1 0 0,0 0 1,0-1-1,0 1 0,0 0 0,0 0 0,0 0 0,0 0 0,0-1 1,0 1-1,0 0 0,1 0 0,-1 0 0,0 0 0,0-1 1,0 1-1,0 0 0,0 0 0,0 0 0,0-1 0,0 1 1,-1 0-1,1 0 0,0 0 0,0 0 0,0-1 0,0 1 0,0 0 1,0 0-1,0 0 0,0 0 0,0-1 0,0 1 0,-1 0 1,1 0-1,0 0 0,0 0 0,-2-1-19,1 1 1,0 0-1,-1 0 0,1 0 0,0 0 1,-1 0-1,1 0 0,0 0 1,-1 0-1,1 0 0,-1 1 0,1-1 1,0 1-1,-2 0 0,-21 9-183,23-9 185,-12 5-14,0 1 1,0 1 0,1 0-1,0 1 1,1 0-1,0 0 1,1 2 0,0-1-1,-17 23 1,16-16 27,0 1 0,2-1 0,0 2 0,1-1 0,1 1 0,-9 33 0,11-33 0,0-1 67,-4 30 0,9-44-71,-1 0-1,1 0 0,0 0 0,0 0 1,0 0-1,1 0 0,-1 0 1,1 0-1,0 0 0,0 0 1,0 0-1,1 0 0,2 4 0,-3-7 27,-1 0 0,1 0-1,0 0 1,-1 0-1,1 0 1,0 0-1,0 0 1,0 0 0,0 0-1,0-1 1,0 1-1,0 0 1,0-1-1,0 1 1,0-1 0,0 1-1,0-1 1,1 1-1,-1-1 1,0 0-1,0 0 1,0 1 0,1-1-1,-1 0 1,0 0-1,0 0 1,1 0-1,-1-1 1,0 1 0,0 0-1,0 0 1,1-1-1,-1 1 1,0-1 0,0 1-1,2-2 1,2-1 48,0-1 0,-1 1 1,1-1-1,-1 0 0,0 0 1,5-6-1,1-3 22,0 0-1,-2-1 1,1 0-1,8-21 1,-4 3-35,9-36 0,-21 64-53,31-118-267,-31 118 229,-1 3 24,0 1 1,0 0-1,1 0 1,-1-1 0,0 1-1,0 0 1,0-1 0,0 1-1,0 0 1,0-1-1,0 1 1,0 0 0,0-1-1,0 1 1,0 0 0,0 0-1,0-1 1,0 1-1,0 0 1,-1-1 0,1 1-1,0 0 1,0-1 0,0 1-1,0 0 1,0 0-1,-1-1 1,1 1 0,-2 2-201,-3 18 68,1 1-1,-1 27 0,1-14 102,-5 44 38,-32 186-87,-16-65 622,38-154-360,17-41-123,0-1 0,0 1 0,-1-1 0,1 0 0,-1 0 0,0 0 0,0 0 0,0 0 0,-4 3 0,6-5-25,0-1-1,0 1 1,-1-1-1,1 0 1,0 1-1,0-1 0,0 0 1,0 1-1,0-1 1,0 0-1,-1 0 1,1 0-1,0 0 0,0 0 1,0 0-1,0-1 1,-1 1-1,-1-1 1,1 0 9,-1 0 1,1 0-1,-1-1 1,1 1-1,-1-1 1,1 1-1,-3-4 1,-2-2 29,0 0 0,1-1 1,-9-13-1,11 16-54,1-1 1,-1 1-1,2-1 0,-1 0 1,0 0-1,1 0 0,0 0 1,1 0-1,-1 0 0,0-12 1,2 15-25,1 0 0,-1 1 1,1-1-1,0 1 0,0-1 0,0 1 1,0-1-1,0 1 0,0 0 1,4-5-1,-1 2-19,0-1 0,0 1 0,7-5 0,13-10-113,27-16-1,6-4 157,2-3 105,43-34-18,-20 5-54,115-129-1,-193 196-50,54-65 69,-51 61-35,-1-1-1,0 1 1,-1-1-1,0 0 1,-1 0-1,4-12 1,-7 19-16,-1 1 1,1-1 0,-1 0-1,0 1 1,0-1-1,0 0 1,0 0 0,0 1-1,0-1 1,-2-3 0,2 5-20,0 0 0,0 1 0,-1-1 0,1 0 0,-1 0 0,1 1 0,0-1 1,-1 1-1,1-1 0,-1 0 0,1 1 0,-1-1 0,1 1 0,-1-1 1,0 1-1,1-1 0,-1 1 0,0 0 0,1-1 0,-1 1 0,0 0 1,0-1-1,1 1 0,-1 0 0,0 0 0,0 0 0,1 0 0,-1 0 0,0 0 1,0 0-1,1 0 0,-1 0 0,0 0 0,0 0 0,1 0 0,-1 0 1,0 1-1,0-1 0,1 0 0,-2 1 0,-7 3-24,1 1 1,-1 0-1,1 0 0,0 0 0,1 1 1,-1 0-1,1 1 0,0 0 1,1 0-1,0 0 0,0 1 0,0 0 1,-7 15-1,10-17 41,1-1 0,0 1 0,0 0 0,0 0 1,0 0-1,1 0 0,0 0 0,1 0 0,-1 1 0,1-1 0,1 7 0,0-9 13,0 1 0,0 0 0,0 0 0,1-1 0,-1 1 0,1-1 0,0 1 0,1-1 0,-1 0 0,1 0 0,0 0 0,0 0 0,0 0 0,5 4 0,-7-7-2,1 0 0,-1 0 0,1 0-1,-1 0 1,1 0 0,-1 0 0,1-1-1,-1 1 1,1 0 0,0-1-1,-1 0 1,1 1 0,0-1 0,0 0-1,-1 0 1,1 0 0,0 0 0,0 0-1,-1 0 1,1 0 0,0-1-1,0 1 1,-1-1 0,1 1 0,-1-1-1,1 0 1,0 1 0,-1-1 0,3-2-1,4-2 39,0-1-1,0 0 0,-1 0 1,7-9-1,-10 12-37,60-73 18,-52 63-15,-9 9-44,1 0-1,-1 0 1,1 0-1,0 1 1,0-1-1,0 1 1,5-3-1,-9 6 23,1 0-1,-1 0 1,0 0-1,0 0 1,0 0-1,0-1 1,1 1-1,-1 0 0,0 0 1,0 0-1,1 0 1,-1 0-1,0 0 1,0 0-1,0 0 1,1 0-1,-1 0 1,0 0-1,0 0 1,1 0-1,-1 0 0,0 0 1,0 0-1,1 0 1,-1 0-1,0 0 1,0 0-1,0 0 1,1 1-1,-1-1 1,0 0-1,0 0 0,0 0 1,1 0-1,-1 0 1,0 1-1,0-1 1,0 0-1,0 0 1,0 0-1,1 0 1,-1 1-1,0-1 0,0 0 1,0 0-1,0 1 1,0-1-1,0 0 1,0 0-1,0 0 1,0 1-1,0-1 1,0 0-1,0 0 1,0 1-1,0-1 0,-3 19-42,1-10 55,-18 150 473,18-149-140,4-14 160,6-24 68,-2 11-542,1 1 0,1 0 0,13-19 1,-17 29-93,0 0 0,1 1 1,-1-1-1,1 1 1,1 0-1,-1 0 0,1 0 1,-1 1-1,2 0 1,-1 0-1,7-2 0,-11 5 54,0 0-1,0 0 0,0 1 1,0-1-1,1 1 0,-1 0 1,0-1-1,0 1 1,1 0-1,-1 1 0,0-1 1,0 0-1,0 0 0,1 1 1,-1 0-1,0-1 0,0 1 1,0 0-1,0 0 0,0 0 1,0 0-1,0 0 0,0 1 1,-1-1-1,1 0 1,0 1-1,-1 0 0,3 2 1,3 5 48,0 0 1,-1 1-1,0 0 1,6 14 0,-7-14-8,10 18-47,24 36 1,-31-52 88,1-1-1,0 0 1,1 0 0,0-1-1,16 13 1,-22-20-255,1 0-1,-1 0 1,1-1-1,0 1 1,0-1-1,9 3 1,-12-5-284,0 1 1,0-1 0,0 0-1,0 0 1,0 1-1,0-1 1,0-1-1,0 1 1,0 0 0,0 0-1,0-1 1,0 1-1,0-1 1,0 0-1,0 0 1,0 1 0,0-1-1,0 0 1,3-3-1,5-3-2182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0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150 768 4224,'5'-23'3621,"-4"22"-3440,-1 0 0,0 1 0,0-1 0,0 0 0,0 0 0,-1 0 0,1 1 0,0-1 0,0 0 0,0 0 0,-1 0 0,1 1 0,0-1 0,-1 0 0,1 0 0,0 1 0,-1-1 0,1 0 0,-1 1 0,0-1 0,1 0 0,-1 1 0,1-1 0,-1 1 0,0-1 0,1 1 0,-1-1 0,0 1 0,0 0 0,0-1 0,-3 0 141,1 1 0,0 0 0,0-1 0,0 1 0,0 1 0,-6 0 0,-5 0 298,10-1-492,0 1-1,0 0 0,0 0 1,0 0-1,0 0 1,1 1-1,-1 0 0,0-1 1,1 1-1,-1 1 0,-3 2 1,3-2-57,0 0-1,0 0 1,0 0 0,1 1 0,-1 0-1,1 0 1,0 0 0,-5 8-1,5-2-26,0 0-1,0 0 0,1 1 0,1 0 0,0-1 1,0 1-1,1-1 0,0 1 0,3 18 0,-1-16 32,0-1-1,1 0 1,0 0-1,1 0 1,0-1-1,1 1 1,1-1-1,9 16 0,-12-22-22,0-2-1,0 1 1,0 0-1,1-1 1,-1 1-1,1-1 1,0 0-1,0 0 1,0-1-1,0 1 1,1-1-1,-1 0 1,1 0-1,-1 0 1,1 0-1,0-1 1,-1 0-1,1 0 1,0 0-1,0-1 1,0 0-1,0 0 1,0 0-1,6-1 1,-4 0-18,-1 0-1,1-1 1,-1 1 0,0-1 0,0-1 0,0 1 0,0-1 0,0 0 0,0 0 0,-1-1 0,1 0 0,-1 0-1,7-6 1,-3 0 13,-1-1 0,1 0 0,-2 0 0,1-1 0,-1 0-1,6-16 1,-10 20-42,1 0-1,-2 0 0,1 0 0,-1-1 0,-1 1 1,0-1-1,0 1 0,0-1 0,-1 1 1,0-1-1,-2-12 0,0 15-17,1 1-1,-1-1 1,0 1-1,-1 0 1,1 0-1,-1 0 1,0 0-1,0 0 1,-1 0-1,1 1 1,-1-1-1,0 1 1,0 0-1,-1 0 1,1 1 0,-1-1-1,0 1 1,0 0-1,-8-4 1,5 4 1,0 0 0,0 0-1,-1 0 1,1 1 0,-1 1 0,1-1 0,-1 1 0,0 1 0,0-1 0,1 2 0,-1-1-1,-8 3 1,15-3 15,1 0-1,-1 0 0,1 0 0,-1 1 1,1-1-1,0 1 0,-1-1 0,1 1 1,0-1-1,-1 1 0,1 0 1,0 0-1,0 0 0,0-1 0,0 1 1,-2 2-1,3-2-3,0 0-1,0-1 1,-1 1 0,1 0 0,0 0-1,0-1 1,0 1 0,0 0 0,1 0-1,-1-1 1,0 1 0,0 0 0,0-1-1,1 1 1,-1 0 0,0 0 0,1-1 0,-1 1-1,0-1 1,1 1 0,-1 0 0,1-1-1,-1 1 1,1-1 0,-1 1 0,1-1-1,0 1 1,-1-1 0,1 1 0,0-1-1,5 4 48,-1 0 0,1 0-1,1-1 1,-1 0-1,0 0 1,1-1-1,-1 0 1,1 0 0,-1 0-1,1-1 1,10 1-1,11 0 247,40-3 0,-62 1-249,13-1 89,1 0 0,-1-2 1,0 0-1,0-2 0,0 0 1,0 0-1,0-2 1,-1 0-1,-1-2 0,33-19 1,-36 19-30,18-13 117,-30 20-198,0 1 0,0-1 0,0 0 0,-1 0 0,1 0 0,-1 0-1,1 0 1,-1 0 0,0 0 0,1-1 0,-1 1 0,0-3 0,1-1 44,-2 6-59,1 0 0,-1-1 0,0 1-1,0-1 1,0 1 0,0-1 0,0 1 0,0-1 0,0 1-1,0 0 1,0-1 0,0 1 0,0-1 0,-1 1 0,1-1 0,0 1-1,0 0 1,0-1 0,0 1 0,-1-1 0,1 1 0,-1-1 0,1-6-143,0 7 133,0 0 0,0 0 0,0 0 0,0 0 0,0 0 0,0 0 0,1 0 0,-1 0 0,0 0 0,0 0 0,0 0 0,0 0 0,0 0 0,0 0 0,0 0 0,0-1 0,0 2 72,17 5-200,-2-1 65,12-3 67,-17-1 56,0 0-1,20 4 1,-23-3-82,2 0-50,0 1-1,1 0 1,15 8-1,-23-10 67,0 0 0,0 0-1,0 1 1,0-1 0,0 0-1,0 1 1,0 0-1,-1 0 1,1-1 0,-1 1-1,1 0 1,-1 0 0,0 0-1,0 0 1,0 1 0,0-1-1,0 0 1,0 0 0,0 1-1,0 4 1,0 44-124,-1-35 234,2 29 0,-1-43-88,-1-1 0,0 1-1,1-1 1,-1 1 0,1-1 0,-1 1-1,1-1 1,-1 1 0,1-1 0,0 0-1,0 1 1,0-1 0,0 0-1,0 1 1,0-1 0,0 0 0,0 0-1,1 0 1,-1 0 0,0 0 0,1-1-1,-1 1 1,0 0 0,1 0-1,-1-1 1,1 1 0,-1-1 0,1 0-1,0 1 1,-1-1 0,1 0 0,-1 0-1,1 0 1,-1 0 0,1 0-1,0 0 1,-1 0 0,2-1 0,6-1 8,0 0 0,0 0 0,0-1 1,-1 0-1,10-5 0,17-10 84,-1-2 0,54-41 0,-72 48-96,-2 0 0,1-1 1,-2 0-1,0-1 0,-1-1 0,0 0 0,-2 0 1,1-1-1,-2-1 0,10-25 0,48-164-9,-44 123 0,18-68-314,-41 150 291,1 0 0,-1 0 1,1-1-1,-1 1 0,0 0 1,0 0-1,0 0 0,0 0 1,0 0-1,0 0 0,-2-4 1,2 6 16,0-1 0,0 1 1,0 0-1,0 0 0,0 0 1,0-1-1,0 1 0,-1 0 1,1 0-1,0 0 1,0 0-1,0 0 0,0-1 1,-1 1-1,1 0 0,0 0 1,0 0-1,0 0 0,-1 0 1,1 0-1,0 0 0,0 0 1,-1 0-1,1 0 1,0 0-1,0 0 0,0 0 1,-1 0-1,1 0 0,0 0 1,0 0-1,0 0 0,-1 0 1,1 0-1,0 0 1,0 0-1,-1 0 0,1 0 1,0 0-1,0 0 0,0 1 1,0-1-1,-1 0 0,1 0 1,0 0-1,0 0 0,0 1 1,0-1-1,0 0 1,-1 0-1,1 0 0,0 0 1,0 1-1,-10 12-121,5-4 62,1 1 0,1-1 0,-1 1 0,-1 11 0,3-14 48,-90 419-116,90-414 145,0 1 1,1-1-1,1 0 1,0 0-1,1 0 1,0 0-1,1 0 1,0 0-1,1 0 0,1 0 1,5 14-1,-8-24 15,-1-1 0,1 1-1,0-1 1,0 0-1,0 1 1,0-1 0,0 0-1,0 1 1,0-1-1,0 0 1,1 0 0,-1 0-1,0 0 1,1 0 0,-1 0-1,1-1 1,-1 1-1,1 0 1,-1-1 0,1 1-1,0-1 1,2 1 0,-2-1-8,1 0 1,0 0 0,0-1 0,0 1 0,0-1 0,-1 0 0,1 1 0,0-1 0,-1 0 0,1-1 0,-1 1-1,4-2 1,1-2 0,0 0 0,-1 0 0,1-1 0,-1 0 0,0 0 0,-1-1 0,1 1 0,4-8 0,-6 6-29,0 0 0,-1 0 0,1 0 0,-1 0 0,-1-1 0,0 1-1,0-1 1,0 1 0,-1-12 0,0 19 1,-1 1-1,0-1 1,0 1-1,0 0 1,0-1-1,0 1 1,-1-1-1,1 1 0,0 0 1,0-1-1,0 1 1,0-1-1,0 1 1,-1 0-1,1-1 1,0 1-1,0 0 1,0-1-1,-1 1 1,1 0-1,0-1 1,-1 1-1,1 0 0,0 0 1,-1-1-1,1 1 1,0 0-1,-1 0 1,1-1-1,-1 1 3,1 0 0,0 0 0,0 0 0,0 0 0,-1 0 1,1 0-1,0 1 0,0-1 0,-1 0 0,1 0 0,0 0 0,0 0 0,0 0 0,-1 0 0,1 0 0,0 0 0,0 1 0,0-1 0,-1 0 0,1 0 0,0 0 0,0 0 0,0 1 0,0-1 0,0 0 0,-1 0 1,1 0-1,0 1 0,0-1 0,0 0 0,0 0 0,0 0 0,0 1 0,0-1 0,0 0 0,0 0 0,0 1 0,0-1 0,0 0 0,0 0 0,0 1 0,0-1 0,0 2 11,0 0-1,0 0 0,0-1 0,1 1 1,-1 0-1,0 0 0,1 0 1,0-1-1,-1 1 0,1 0 0,0 0 1,0-1-1,0 1 0,0-1 0,0 1 1,0-1-1,0 1 0,3 1 1,-1-1 3,-1 0 1,1-1 0,-1 1 0,1-1-1,0 0 1,-1 0 0,1 0 0,0 0 0,0 0-1,0-1 1,5 1 0,12 0 18,-1-1 0,1-1 0,25-4 0,56-15 116,30-17-181,-111 30 36,-1 0-1,1-2 0,24-14 1,-16 10-148,-34 65-490,3-44 594,0 0 1,-7 13-1,7-16 48,1 1 0,-1 0 0,1-1 0,0 1 0,0 0 1,-1 12-1,2-13 20,1 0 1,0 0 0,0 1-1,0-1 1,1 0 0,-1 0-1,1 0 1,2 5 0,-2-9-10,-1 1 0,1-1 0,0 1 0,0 0 1,0-1-1,0 0 0,0 1 0,0-1 0,0 0 1,0 1-1,1-1 0,-1 0 0,0 0 0,1 0 1,-1 0-1,1 0 0,-1 0 0,1-1 0,-1 1 1,1 0-1,0-1 0,-1 1 0,1-1 0,0 0 1,-1 0-1,1 1 0,0-1 0,2 0 0,0-1 23,1 1 1,0-1-1,-1 0 0,1 0 0,-1-1 1,0 1-1,1-1 0,-1 0 0,0 0 0,0 0 1,0-1-1,0 0 0,4-3 0,2-3-17,-1 0-1,1 0 1,12-19 0,-1-2 39,-1 0-1,21-47 1,24-73 2,-18 39-187,25-58 186,-45 105-304,-26 61 216,4-10-124,-5 13 147,0 0 0,0 0 0,0-1 0,0 1 0,0 0 0,0 0 0,0 0 0,0-1 0,0 1 0,0 0 0,0 0 0,0 0 0,0-1 0,0 1 0,0 0 0,0 0 0,0 0 0,-1-1 0,1 1 0,0 0 0,0 0 0,0 0 0,0 0 0,0-1 0,-1 1 0,1 0 0,0 0 0,0 0 0,0 0 0,0 0 0,-1 0 0,1-1 0,0 1 0,0 0 0,0 0 0,-1 0 0,1 0 0,0 0 0,0 0 0,0 0 1,-1 0-1,1 0 0,0 0 0,0 0 0,0 0 0,-1 0 0,1 0 0,0 0 0,0 0 0,0 0 0,-1 0 0,1 1 0,0-1 0,0 0 0,0 0 0,-1 0 0,-2 2-31,0 0 0,-1 0 0,1 0 0,0 1 0,0-1-1,1 1 1,-1 0 0,0-1 0,1 1 0,0 0 0,-4 6 0,0 0 2,-5 6-24,1 0-1,1 1 1,0 1-1,-9 24 1,-19 71-44,33-99 114,-54 220-54,43-166 107,12-55-47,1 0 1,0 0-1,0 15 1,2-23 18,0 0 1,0 0-1,1 0 1,-1 0-1,1 0 1,0 0-1,0 0 1,1 0 0,-1-1-1,1 1 1,0 0-1,0-1 1,3 5-1,-3-6-5,-1-1-1,1 1 0,0-1 1,-1 0-1,1 0 1,0 0-1,0 0 0,0 0 1,0 0-1,0 0 1,0-1-1,0 1 0,0-1 1,0 1-1,0-1 1,1 0-1,-1 0 0,0 0 1,0 0-1,0 0 1,4-1-1,4-1-11,-1 0 1,1 0-1,14-7 1,194-58 81,-208 65-126,4-2-30,1 0 0,29-2 1,-40 5 34,0 1 1,0 0 0,0 1 0,0-1 0,1 1 0,-1-1 0,0 1-1,0 1 1,0-1 0,0 0 0,-1 1 0,1 0 0,0 0 0,-1 0-1,4 3 1,2 2-53,-7-7 76,-1 1 0,1 0 0,-1 1 1,1-1-1,-1 0 0,0 0 1,1 1-1,-1-1 0,0 0 0,0 1 1,1 2-1,-1-2 199,-6-3 58,-3-3-274,0 2-1,-1-1 1,1 1 0,-1 0-1,0 1 1,1-1 0,-1 2 0,0 0-1,0 0 1,0 0 0,1 1 0,-11 2-1,-7 2-136,1 2-1,-46 17 1,67-22 153,0-1 1,0 1-1,0 0 0,0 0 0,0 1 1,0-1-1,0 1 0,1-1 0,-1 1 1,1 1-1,0-1 0,-3 4 1,6-7 2,-1 1 0,1-1 0,0 1 0,-1-1 0,1 1 0,0-1 1,0 1-1,0-1 0,0 1 0,0-1 0,0 1 0,0-1 0,0 1 0,0-1 1,0 1-1,0 0 0,0-1 0,0 1 0,0-1 0,0 1 0,0-1 1,0 1-1,1-1 0,-1 1 0,0-1 0,0 1 0,1-1 0,-1 1 0,0-1 1,1 0-1,-1 1 0,1-1 0,-1 1 0,0-1 0,1 0 0,-1 0 1,1 1-1,-1-1 0,1 0 0,-1 1 0,1-1 0,2 1 9,0 0 0,-1 0 1,1 0-1,0 0 0,0 0 0,0 0 0,3-1 0,9 1 60,-1-2-1,1 1 1,-1-2 0,25-5-1,-10-1-52,36-14-1,-36 9-45,48-29 0,-77 42 16,1 0 0,-1 0-1,0 0 1,0 0-1,0-1 1,0 1 0,0 0-1,0 0 1,0 0 0,0 0-1,1 0 1,-1 0-1,0 0 1,0 0 0,0 0-1,0 0 1,0 0 0,1 0-1,-1 0 1,0 0 0,0 0-1,0 0 1,0 0-1,0 0 1,0 0 0,1 0-1,-1 0 1,0 0 0,0 0-1,0 0 1,0 0-1,0 0 1,0 1 0,0-1-1,1 0 1,-1 0 0,0 0-1,1 7-160,-4 17 76,0-3 1,3-12 62,0 1 65,0-1 1,0 1-1,1 0 0,0-1 0,5 17 1,-6-26-27,0 1-1,0 0 1,0-1 0,1 1 0,-1 0 0,0-1 0,1 1 0,-1 0 0,1-1 0,-1 1 0,1-1 0,-1 1 0,1-1 0,-1 1 0,1-1-1,-1 1 1,1-1 0,-1 0 0,1 1 0,0-1 0,-1 0 0,1 0 0,0 1 0,-1-1 0,1 0 0,0 0 0,-1 0 0,1 0 0,0 0 0,0 0-1,-1 0 1,1 0 0,0 0 0,-1 0 0,1 0 0,0 0 0,-1-1 0,2 1 0,2-2 22,0 0 0,-1 0 0,1-1 0,-1 1 0,5-5 0,-3 3-16,98-85 165,-81 67-128,-2 0 0,30-42 0,50-108 37,-80 135-119,146-256-221,-165 292 234,-1 0 1,1 0-1,0-1 0,0 1 1,-1-1-1,1 1 1,-1-1-1,1 1 0,-1-1 1,0 1-1,0-1 0,0 1 1,1-1-1,-1 1 1,0-1-1,-1-2 0,1 4 10,0 0 1,0 0-1,0-1 0,0 1 1,0 0-1,0 0 0,-1 0 0,1-1 1,0 1-1,0 0 0,0 0 0,0 0 1,0 0-1,0-1 0,-1 1 0,1 0 1,0 0-1,0 0 0,0 0 0,-1 0 1,1 0-1,0-1 0,0 1 0,0 0 1,-1 0-1,1 0 0,0 0 0,0 0 1,0 0-1,-1 0 0,1 0 0,0 0 1,-1 0-1,-10 3-150,-12 12 5,11-4 139,0 0 0,1 0 0,1 1 0,0 1 0,-10 16 1,-41 76-129,60-103 140,-32 65-54,2 2 0,-29 96 0,56-152 99,0 0 0,2 0 0,-3 25 1,4-35-24,1 0-1,0 0 1,0 0 0,0 0 0,1 0 0,-1 0-1,1 0 1,-1 0 0,1 0 0,0 0 0,0 0 0,1 0-1,-1-1 1,1 1 0,-1 0 0,1-1 0,0 1-1,0-1 1,0 0 0,0 1 0,0-1 0,4 3 0,1-2 10,-1 0 0,1 0 0,-1-1 0,1 0 1,0 0-1,0 0 0,0-1 0,0 0 1,13 0-1,9-1-910,29-5 1,-44 4-72,68-10-5791,-45 6 3712</inkml:trace>
</inkml:ink>
</file>

<file path=ppt/ink/ink1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04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91 116 5728,'-62'-35'2592,"39"30"-2240,18 1 320,5-4-672,10 0 0,8-7-64,4 2 0,18-2-3968,10 3 2208</inkml:trace>
</inkml:ink>
</file>

<file path=ppt/ink/ink1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07.3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6 905 3136,'-3'0'302,"3"0"-279,0 0 1,0 0-1,0 0 1,0 0 0,0 0-1,0 0 1,0 0 0,0 0-1,1-1 1,-1 1 0,0 0-1,0 0 1,0 0-1,0 0 1,0 0 0,0 0-1,0 0 1,0 0 0,0 0-1,0-1 1,0 1-1,0 0 1,0 0 0,0 0-1,0 0 1,-1 0 0,1 0-1,0 0 1,0 0-1,0 0 1,0-1 0,0 1-1,0 0 1,0 0 0,0 0-1,0 0 1,0 0 0,0 0-1,0 0 1,0 0-1,0 0 1,0 0 0,-1 0-1,1 0 1,0 0 0,0 0-1,0 0 1,0 0-1,0 0 1,0 0 0,0 0-1,0 0 1,0 0 0,-1 0-1,1 0 1,0 0 0,0 0-1,0 0 1,0 0-1,0 0 1,0 0 0,0 0-1,0 0 1,-1 0 0,1 0-1,1-2 454,-1 0 0,0 0-1,1 0 1,0 1 0,-1-1-1,1 0 1,0 0 0,0 1 0,0-1-1,0 0 1,0 1 0,2-3-1,9-7 21,0-1-1,15-22 1,-8 9-355,27-32-318,-46 58 160,1-1 0,-1 0 0,1 1 0,-1-1-1,1 1 1,-1-1 0,1 1 0,-1-1 0,0 1 0,1 0-1,-1-1 1,0 1 0,0-1 0,1 1 0,-1 0 0,0-1-1,0 1 1,0-1 0,0 1 0,0 0 0,0-1-1,0 2 1,3 20-60,-3-20 78,0 42 224,8 69 0,-5-94-192,-1-5 188,0 0-1,8 23 1,-9-33-111,0-1-1,0 1 1,1-1-1,0 0 1,-1 0 0,1 0-1,0 0 1,1 0 0,-1 0-1,1 0 1,-1-1-1,1 1 1,0-1 0,0 0-1,4 3 1,-6-4-63,1-1 0,-1 1 0,1-1 0,0 1 1,-1-1-1,1 0 0,-1 1 0,1-1 0,0 0 0,-1 0 0,1 0 1,-1 0-1,1-1 0,0 1 0,-1 0 0,1-1 0,-1 1 0,1-1 0,-1 1 1,1-1-1,-1 0 0,3-1 0,1-2 78,1 0 0,-1-1 0,9-8 1,-11 10-102,17-19 82,-1-1-1,-1-1 1,-1 0 0,-1-2-1,16-34 1,2-10-96,-32 62 50,0-1 1,-1 1 0,0 0-1,-1-1 1,0-14 0,0 13-128,1 10 39,0 0 0,-1 0 0,1 0 0,0 0 0,0 0 0,0 0 0,0 1 0,0-1 0,-1 0-1,1 0 1,0 1 0,0-1 0,1 1 0,-1 0-10,28 8 95,0-1 0,1-1 0,-1-1 0,1-2 0,0-1 0,1-2 0,30-2 0,-20-2 80,-1-2 1,1-2 0,53-16-1,-89 21-70,1 0 0,-1 0-1,0 0 1,1-1-1,4-3 1,-6 1 82,-6 3-85,-7 3 24,-8 5-143,1 1-1,-1 0 1,1 2 0,-23 16 0,35-23 53,-19 12-6,1 2-1,0 1 1,-37 37 0,50-44 23,1-1 1,1 1-1,0 1 1,-9 15-1,13-19-2,0 0-1,1 0 1,-1 0 0,1 0-1,1 0 1,-1 0 0,1 0-1,0 12 1,1-18 23,0 0 1,0 0-1,0 0 0,0 0 1,0 0-1,0 0 0,0 0 1,0 0-1,0 0 1,1 0-1,-1 0 0,0 0 1,1 0-1,-1 0 1,1 0-1,-1 0 0,1-1 1,-1 1-1,1 0 0,0 0 1,1 1-1,-2-2-15,1 0 0,0 0 1,0 1-1,0-1 0,-1 0 0,1 0 0,0 0 0,0 0 0,0 0 0,0 0 0,-1 0 1,1 0-1,0-1 0,0 1 0,-1 0 0,1 0 0,0-1 0,0 1 0,-1-1 0,2 0 1,4-2 60,-1-1 1,0 0 0,0 0 0,8-9 0,24-31 30,-2-2-1,-2-1 0,42-81 1,-58 101-344,-20 32 145,-1 0-1,1 1 0,1-1 0,-1 1 0,1 0 1,0 0-1,0-1 0,1 2 0,-2 7 0,2-8 88,1-1 0,-1 1-1,1-1 1,0 1-1,0-1 1,1 0 0,-1 1-1,1-1 1,0 1-1,1-1 1,-1 0-1,5 8 1,-4-10 20,0-1 0,0 1 0,0-1 0,0 0 0,0 0 0,1 0 1,-1 0-1,1 0 0,0 0 0,-1-1 0,1 1 0,0-1 0,0 0 0,0 0 0,0 0 0,0 0 0,0 0 0,0-1 0,0 1 0,1-1 1,-1 0-1,3 0 0,7 0 36,-1-1 1,1-1-1,-1 0 1,15-4-1,-2-1 6,-2-1 0,1-1 0,-1-1 0,0-1 0,25-17 0,-36 20-36,0-1-1,-1 0 1,0-1 0,0-1-1,18-21 1,-16 13-6,1-1 1,-2 0-1,10-24 1,4-18-4,28-106 0,-53 163-20,9-29-3,30-113 5,-31 107-95,6-68-1,-14 104 86,-1 0-54,0 0-1,0 0 1,0 0 0,-1-8 0,-3 20-492,-39 175 75,-36 402 464,79-582 33,-1 36 108,1-36-47,0 0 0,0 0-1,1 0 1,-1-1 0,1 1 0,0 0 0,-1 0-1,1 0 1,1-1 0,1 5 0,-3-7-60,1 0 1,-1 0-1,1 1 1,-1-1-1,0 0 1,1 0 0,-1 0-1,1 0 1,-1 0-1,0 0 1,1 0-1,-1 0 1,1 0-1,-1 0 1,1 0 0,-1 0-1,0 0 1,1 0-1,-1 0 1,1-1-1,-1 1 1,0 0-1,1 0 1,-1 0 0,0 0-1,1-1 1,-1 1-1,0 0 1,1-1-1,-1 1 1,0 0-1,1 0 1,-1-1 0,0 1-1,0-1 1,0 1-1,1-1 1,13-16 112,-13 16-114,49-78 241,-4 6-612,-46 74 346,0-1 0,0 0 0,0 0 0,0 0 0,0 1 1,0-1-1,0 0 0,0 0 0,0 0 0,0 1 0,0-1 0,0 0 0,0 0 0,0 0 0,0 1 0,0-1 0,0 0 1,0 0-1,1 0 0,-1 0 0,0 1 0,0-1 0,0 0 0,0 0 0,0 0 0,1 0 0,-1 0 0,0 1 1,0-1-1,0 0 0,1 0 0,-1 0 0,0 0 0,0 0 0,0 0 0,1 0 0,-1 0 0,0 0 0,0 0 0,0 0 1,1 0-1,-1 0 0,0 0 0,0 0 0,0 0 0,1 0 0,-1 0 0,0 0 0,0 0 0,0 0 0,1 0 1,-1-1-1,0 1 0,0 0 0,0 0 0,0 0 0,1 0 0,-1 0 0,0 0 0,0-1 0,0 1 0,0 0 0,0 0 1,0 0-1,1 0 0,-1-1 0,0 1 0,0 0 0,0-1 0,2 19-137,-2 4 97,-1-12 77,1 0 0,0 1 1,0-1-1,1 0 1,1 0-1,-1 0 0,2 0 1,0-1-1,5 15 1,-8-24-7,1 0 0,-1 1 0,1-1 0,-1 0 0,1 1 0,-1-1 0,1 0 0,-1 0 0,1 1 0,-1-1 1,1 0-1,-1 0 0,1 0 0,-1 0 0,1 0 0,-1 0 0,1 0 0,0 0 0,-1 0 0,1 0 0,-1 0 0,1 0 0,-1 0 1,1-1-1,-1 1 0,1 0 0,-1 0 0,1 0 0,-1-1 0,1 1 0,-1 0 0,1-1 0,0 0 0,24-15 245,-18 11-222,35-24-3,-2-2 0,-1-2-1,40-43 1,-59 47-118,-17 24 31,0 0 0,0 0 0,7-7 0,-9 14-24,0 1-1,-1-1 0,1 0 1,-1 1-1,0-1 0,0 1 1,0 3-1,-2 32-88,0-29 154,2-1 0,-1 1 0,1-1 0,0 1 0,1-1 0,0 1 0,2 8 0,-2-13 28,1-1 1,-1 1-1,0-1 0,1 1 1,0-1-1,0 0 1,0 1-1,0-1 1,1 0-1,-1-1 1,1 1-1,-1 0 1,1-1-1,0 1 0,0-1 1,0 0-1,1 0 1,-1 0-1,0 0 1,1-1-1,-1 1 1,1-1-1,0 0 0,-1 0 1,6 1-1,6-1 39,1 0 0,-1-1 0,1 0 0,27-5 0,-25 3-48,-12 1 19,0 0 0,1-1 0,-1 0 0,-1 0-1,1-1 1,0 1 0,0-1 0,9-7 0,-7 4-21,0 0 1,-1 0-1,0-1 0,0 0 1,6-8-1,-10 11 10,0-1 0,0 0 0,0 0 0,-1 0 0,1 0 0,-1 0 0,-1-1 0,1 1 0,-1 0 1,1-9-1,-1 0-17,0 0 1,-3-28 0,1 41-21,1-1-1,0 0 1,0 1 0,0-1-1,-1 0 1,1 1 0,-1-1-1,1 1 1,-1-1-1,0 0 1,0 1 0,0-1-1,0 1 1,0 0 0,-1-2-1,1 2 2,1 1 0,-1 0-1,1-1 1,-1 1-1,1 0 1,-1 0-1,1-1 1,-1 1-1,0 0 1,1 0 0,-1 0-1,1 0 1,-1 0-1,1 0 1,-1 0-1,0 0 1,1 0 0,-1 0-1,0 0 1,-1 1-15,1-1 0,-1 1 0,1 0 0,-1 0 1,1-1-1,0 1 0,-1 0 0,1 0 0,-2 2 0,-5 5-22,1 0-1,0 1 0,1 0 1,0 0-1,0 0 0,-7 17 1,5-9 52,2 1 0,0 0-1,-4 21 1,9-35 25,0 0 0,1 0-1,0-1 1,-1 1 0,2 0-1,-1 0 1,0 0 0,1-1-1,-1 1 1,1 0 0,0-1-1,1 1 1,-1 0 0,0-1 0,1 0-1,0 1 1,0-1 0,0 0-1,0 0 1,0 0 0,1 0-1,0 0 1,-1 0 0,1-1-1,0 1 1,0-1 0,0 0-1,1 0 1,-1 0 0,0 0-1,1-1 1,-1 0 0,1 1-1,-1-1 1,1 0 0,0 0 0,0-1-1,-1 1 1,1-1 0,0 0-1,6-1 1,30-3 122,0-2 1,44-14-1,-39 9-126,32-9-3662,-40 12 1446</inkml:trace>
</inkml:ink>
</file>

<file path=ppt/ink/ink1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10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325 26 2912,'-6'-11'969,"6"11"-814,-1 0 1,1-1 0,0 1-1,-1-1 1,1 1 0,0-1 0,0 0-1,-1 1 1,1-1 0,0 1 0,0-1-1,0 1 1,0-1 0,0 0-1,-1 1 1,1-2 0,2-3 2908,-7 11-950,-7 32-923,-11 58-1,6-21-573,15-66-555,-40 138 1217,33-120-934,-2 1-1,-1-2 1,-21 34-1,-35 65 606,6 43-261,55-146-589,-3 16 245,9-35-258,0 0 1,1 1-1,-1-1 1,1 1 0,0-1-1,0 1 1,0 5-1,1-8-74,-1-1 0,0 0-1,0 1 1,0-1 0,0 0 0,1 1-1,-1-1 1,0 0 0,0 0-1,1 1 1,-1-1 0,0 0-1,0 0 1,1 0 0,-1 1 0,0-1-1,1 0 1,-1 0 0,0 0-1,1 0 1,-1 0 0,0 0-1,1 0 1,-1 1 0,0-1 0,1 0-1,-1 0 1,0 0 0,1 0-1,-1 0 1,0-1 0,1 1 0,-1 0-1,1 0 1,12-5 156,-10 4-95,9-4-20,1-1-1,-1-1 0,13-10 1,22-11-44,73-27 118,-87 40-85,0 0 0,2 3-1,40-10 1,-69 20-322,1 0 0,-1 1 0,1-2 0,-1 1 0,11-7-1</inkml:trace>
</inkml:ink>
</file>

<file path=ppt/ink/ink1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10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27 124 4480,'-3'-1'281,"1"0"207,-1 0 1,1 0-1,0 0 0,-1 0 0,1 1 0,-1-1 0,-3 0 0,6 1-387,0 0-1,0-1 0,0 1 0,0 0 0,0 0 0,0 0 1,0-1-1,0 1 0,0 0 0,0 0 0,0 0 0,0 0 0,0-1 1,0 1-1,0 0 0,0 0 0,0 0 0,1-1 0,-1 1 1,0 0-1,0 0 0,0 0 0,0 0 0,0 0 0,1-1 1,-1 1-1,0 0 0,0 0 0,0 0 0,0 0 0,1 0 0,-1 0 1,0 0-1,0 0 0,0 0 0,0 0 0,1 0 0,-1 0 1,0 0-1,1 0 0,79-14 4412,-44 4-4082,7-1 117,76-29 1,-87 29-509,4-2-147,-18 2-3295</inkml:trace>
</inkml:ink>
</file>

<file path=ppt/ink/ink1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10.7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18 267 4736,'-14'-21'1530,"11"13"-932,3 3-586,0 2 296,0-1 1,0 1 0,0 0 0,1-1-1,-1 1 1,1 0 0,0-1-1,0 1 1,0 0 0,2-6 0,4-2 130,1-1 1,0 1-1,0 1 1,1-1-1,0 1 1,1 1-1,0 0 0,1 0 1,0 1-1,0 0 1,0 1-1,1 0 1,0 1-1,14-4 1,5-2-355,2 2 0,-1 1 1,1 2-1,52-5 0,-77 10-94,0 2 0,0-1 0,0 1 0,0 0 0,0 1 0,0 0 0,0 0 0,0 1 0,15 5-1,-21-7-128,0 1 0,0 0-1,0 1 1,0-1-1,0 0 1,-1 0 0,1 1-1,0-1 1,-1 1-1,1-1 1,-1 1-1,1 0 1,-1 0 0,0 0-1,0-1 1,0 1-1,0 0 1,0 0 0,0 1-1,0-1 1,0 4-1,9 21-1599</inkml:trace>
</inkml:ink>
</file>

<file path=ppt/ink/ink1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11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17 147 3808,'1'-5'652,"1"0"0,-1 0 1,1 0-1,0 0 0,1 1 0,-1-1 1,1 1-1,0 0 0,5-7 0,-10 51 2385,1-31-2591,-4 32 549,-15 64-1,15-87-601,1-1 0,-3 36 0,11-54 977,4-9-750,11-16-242,51-91-276,38-55-252,-104 167 128,-1 0 0,1 0-1,0 1 1,0-1-1,0 1 1,0 0-1,1 0 1,0 0-1,5-3 1,-9 6 20,-1 1-1,1-1 1,0 1 0,-1 0 0,1 0-1,0-1 1,-1 1 0,1 0 0,0 0 0,0 0-1,-1 0 1,1 0 0,0 0 0,0 0 0,-1 0-1,1 0 1,0 0 0,-1 0 0,1 0-1,0 1 1,0-1 0,-1 0 0,1 1 0,0-1-1,-1 0 1,1 1 0,-1-1 0,1 1-1,0-1 1,-1 0 0,1 1 0,-1 0 0,1-1-1,-1 1 1,1-1 0,-1 1 0,0 0 0,1-1-1,-1 2 1,2 1 21,0 1 0,-1 0-1,1 0 1,-1 0 0,0 0 0,0 5-1,3 40 459,-2 0-1,-7 84 1,3-114-381,3 71 229,-1-88-1018</inkml:trace>
</inkml:ink>
</file>

<file path=ppt/ink/ink1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27:13.8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5 655 3328,'-5'0'8005,"8"-1"-7745,-1 0 0,1-1 0,0 1 1,-1 0-1,0-1 0,1 0 0,-1 1 0,0-1 0,0 0 0,0 0 0,0 0 1,2-3-1,7-6 225,41-36 39,-2-2 0,79-99 1,-93 100-363,-3-2 1,-2-2 0,31-72-1,-58 115-208,0 0-1,-1 0 0,-1 0 0,4-15 0,-6 23 16,0-1-1,0 1 1,0-1 0,0 1 0,0-1-1,0 1 1,0-1 0,-1 1 0,1 0-1,0-1 1,-1 1 0,1-1 0,-1 1-1,1 0 1,-1-1 0,0 1 0,0 0-1,0 0 1,1 0 0,-1-1 0,0 1-1,0 0 1,0 0 0,-1 0 0,-1-1-1,1 1-6,0 0 0,-1 0 0,1 0-1,0 1 1,0-1 0,-1 1-1,1-1 1,0 1 0,-1 0 0,1 0-1,0 0 1,-1 0 0,1 0-1,-4 1 1,-2 1 19,1 1-1,0 0 1,0 0 0,0 0-1,0 1 1,1 0 0,0 0-1,-1 0 1,-10 11 0,1 2 22,-27 34 1,28-30 137,1 1 1,1 0 0,1 1 0,1 1 0,2-1 0,0 2 0,1-1-1,1 1 1,-4 34 0,9-48-73,1-1-1,0 1 1,1-1-1,0 1 1,1 0 0,2 10-1,-2-16-29,0 0 0,0-1 0,1 1 0,0 0 0,0-1 0,0 0 0,1 1 0,0-1 0,-1 0 0,1 0 0,1-1 0,-1 1 0,0 0 0,1-1 0,5 4 0,-1-2 5,0 0 0,0-1 0,0 0-1,0 0 1,1-1 0,0 0 0,-1-1 0,1 0-1,12 1 1,10 1-2660,42-3 0,-66-1 1805,29 0-1930</inkml:trace>
</inkml:ink>
</file>

<file path=ppt/ink/ink1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12.6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4 169 1056,'-1'-1'48,"1"1"0,0-1-1,-1 0 1,1 1 0,0-1 0,-1 1 0,1-1 0,0 0 0,0 1-1,0-1 1,0 0 0,0 1 0,0-1 0,0 0 0,0 1-1,0-1 1,0 0 0,0 1 0,0-1 0,0 0 0,0 1-1,1-1 1,-1 0 0,0 1 0,0-1 0,1 1 0,-1-1-1,0 0 1,1 1 0,-1-1 0,1 0 0,0 0 182,0 0 1,0 0-1,-1 0 1,1 0-1,-1 0 1,1 0-1,-1 0 0,1 0 1,-1 0-1,0 0 1,1 0-1,-1-1 1,0-1-1,5-25 4613,17 74-1649,40 240 597,-52-229-3390,-9-54-169,-1 1 0,1-1 0,-1 1 0,0-1 0,0 1 0,0-1 0,-1 5 0,14-9-72,0-1-187,-1 0 1,1 1-1,0 0 0,-1 0 1,19 3-1,6-1 155,56-8 128,-39 2-101,101-3 277,81-13-188,-55 4 130,29-7 133,-1 6-683,-2 18 343,-92 1-14,176 11 66,-2 1 10,27-34 262,-286 19-527,42 3 1,-18 1 95,-44-3 12,-6 1-66,0 0 1,0 0-1,0 0 1,0 1-1,0-1 1,6 2-1,-9-1 37,13 2 213,-13-4-210,1 0 1,0 0-1,0 0 0,-1-1 1,1 1-1,-1 0 1,1-1-1,-1 1 0,0-1 1,1 1-1,-1-1 1,0 0-1,0 0 0,1-2 1,12-35 350,18-83-29,5-39-277,-36 154-176,0 0 0,0-1 0,0 1-1,-1-12 1,0 18-143,0-1 0,0 1-1,0-1 1,-1 0 0,1 1-1,0-1 1,-1 1 0,1-1-1,-1 1 1,0-1 0,0 1-1,1 0 1,-1-1 0,0 1-1,0 0 1,0-1 0,0 1-1,0 0 1,-1 0 0,1 0-1,0 0 1,0 0-1,-1 0 1,1 0 0,-2 0-1,-12-1-2666</inkml:trace>
</inkml:ink>
</file>

<file path=ppt/ink/ink1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13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170 58 3136,'3'-10'2459,"2"-4"820,11-20 3077,-16 34-6313,2 7 444,0 2 1,0 1 1,0-1-1,-1 1 1,0 0-1,-1-1 1,0 1 0,-1 11-1,-3 7-146,-9 29-1,2-6 129,8-37-351,-36 175 894,26-138-643,-33 82 0,24-87-105,19-42-242,1 0-1,-1 1 1,0-1 0,0-1-1,0 1 1,-1 0 0,1-1-1,-5 4 1,7-7-365,0 1 1,0-1-1,0 0 0,0 1 1,-1-1-1,1 0 0,0 0 1,0 1-1,0-1 0,0 0 1,0 0-1,-1 0 0,1-1 1,0 1-1,-2 0 0</inkml:trace>
</inkml:ink>
</file>

<file path=ppt/ink/ink1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14.4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168 6 3072,'4'-6'1946,"-3"11"2380,-4 6-219,1-5-4428,-6 9 1247,-1-2 0,0 1 0,0-1-1,-1-1 1,-13 13 0,19-21-769,-13 15 382,1 1-1,-23 36 1,39-55-533,-2 2 82,0 1-1,0-1 0,0 1 0,0-1 0,-1 0 1,0 0-1,-4 4 0,7-30 548,1 20-582,0-1 0,-1 1 0,1 0 1,1 0-1,-1 0 0,0-1 0,4-4 0,15-24 19,-16 26-36,63-88 289,-65 90-324,1 1 1,-1 1-1,0-1 0,1 0 0,-1 1 0,1-1 0,0 1 0,4-3 0,-6 4 2,0 1-1,0-1 1,0 1-1,0 0 1,0-1 0,0 1-1,0 0 1,0-1-1,-1 1 1,1 0-1,0 0 1,0 0-1,0 0 1,0 0-1,0 0 1,0 0-1,0 1 1,0-1 0,0 0-1,0 0 1,0 1-1,0-1 1,0 1-1,0-1 1,0 1-1,0-1 1,-1 1-1,1-1 1,0 1-1,0 0 1,-1-1 0,1 1-1,0 0 1,-1 0-1,1 0 1,24 30-13,14 20 183,-35-45-83,0 0 1,-1-1 0,0 1 0,-1 1 0,1-1 0,-1 0 0,2 9 0,-4-11-42,1-2 30,-1 1-1,1-1 1,-1 0 0,0 1 0,0-1-1,0 0 1,-1 4 0,1-5-53,0 0 0,-1 0 0,1 0 0,-1-1-1,1 1 1,-1 0 0,1 0 0,-1 0 0,0-1 0,1 1 0,-1 0 0,0-1-1,1 1 1,-1 0 0,0-1 0,0 1 0,0-1 0,0 1 0,0-1-1,0 0 1,-1 1 0,-7 1 95,1 0-1,0-1 1,-1 0 0,1 0-1,-1-1 1,1 0-1,-15-2 1,10 1-1838,1 0 0,-21 2 0,22 2-1201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1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32 5728,'-8'-21'1840,"8"21"-1778,0 0 0,0-1 0,0 1 0,0 0 0,0 0 0,0 0 0,0-1 0,0 1 0,0 0 0,0 0 0,0-1 0,0 1 0,0 0 0,0 0 0,0 0 0,1 0 0,-1-1 0,0 1 0,0 0 0,0 0 0,0 0 0,0 0 0,1-1 0,-1 1 0,0 0 0,0 0 0,0 0 0,0 0 0,1 0 0,-1 0 0,0 0 0,0-1 0,0 1 0,1 0 0,-1 0 0,0 0 0,1 0 0,10-2 1695,-9 2-1412,16-2 633,0 2 0,-1 0-1,30 4 1,-9-1-441,319 31 226,-328-32-1494,-6 1 193</inkml:trace>
</inkml:ink>
</file>

<file path=ppt/ink/ink1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28.0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269 439 2304,'5'-4'5333,"-5"-17"-3360,-4 8-1538,3 10-351,0 0 0,1 0 0,-1 1 0,0-1 0,-1 0 0,1 0 0,0 1 0,-1-1 0,-2-3 0,1 3-39,0 0 1,0 1-1,0-1 1,0 1-1,0 0 1,0 0-1,-1 0 1,1 0-1,-1 1 0,1-1 1,-1 1-1,0 0 1,1 0-1,-1 0 1,0 0-1,0 1 0,0-1 1,0 1-1,0 0 1,1 1-1,-1-1 1,0 1-1,0-1 1,-5 3-1,2-1-40,0 1 0,0 0 0,0 0 0,0 1 0,1 0 0,-1 1 0,1-1 0,-10 10 0,-40 47-49,53-58 32,0 1-3,-1 0 0,1 0-1,0 1 1,0-1 0,1 1 0,-1-1-1,1 1 1,0 0 0,0 0 0,1 0-1,-1 0 1,1 1 0,0-1-1,1 0 1,-1 0 0,1 1 0,0-1-1,0 0 1,1 0 0,0 1 0,1 7-1,-1-11 38,0 0-1,-1 0 0,1 0 1,0-1-1,0 1 0,-1 0 1,2-1-1,-1 1 0,0 0 1,0-1-1,0 1 0,1-1 1,-1 0-1,1 1 0,-1-1 1,1 0-1,-1 0 0,1 0 1,0 0-1,-1 0 0,1 0 1,0-1-1,0 1 0,3 0 1,1 1 18,0-1 1,0 0-1,1 0 1,9 0-1,-9 1-55,0 0 0,0 0-1,0 0 1,0 1 0,0 0-1,0 0 1,11 9 0,-10-8-48,0 1 1,14 4 0,-1-1-7,-18-6 81,0 0 1,0 1 0,0-1-1,0 0 1,-1 1 0,1 0-1,0-1 1,3 7 0,-4-5 5,1-1 0,0 0 0,-1 0 0,1 0 0,1 0 1,-1 0-1,0-1 0,5 3 0,-1 0 28,-4-4-40,-1 1 0,0-1 0,0 0 0,1 1 0,-1-1 0,1 0 0,-1-1 0,1 1 1,2 0-1,-4-1 25,0 1 1,-1-1-1,1 0 1,-1 0 0,1 1-1,0-1 1,-1 0 0,1 1-1,-1-1 1,1 1-1,-1-1 1,1 1 0,-1-1-1,1 1 1,-1-1 0,0 1-1,1-1 1,-1 1-1,0 0 1,1-1 0,-1 1-1,0-1 1,0 1 0,1 0-1,-1-1 1,0 1-1,0 0 1,0-1 0,0 1-1,0 0 1,0 1 0,0 1 132,0 0 0,0-1 0,0 1 0,-1 0 0,1 0 0,-2 5 0,1-6-116,0-1 1,0 1-1,0 0 1,0-1-1,0 1 1,-1-1 0,1 0-1,-1 1 1,1-1-1,-1 0 1,1 0 0,-1 0-1,0 0 1,0 0-1,-2 1 1,-1 0 34,-1 0 1,1 0-1,-1-1 1,-7 1-1,6-1-86,-88 15 348,81-14-729,25-3 181,5 1 234,30-4 0,-38 3 33,-1-1 0,0 0 1,0 0-1,0-1 0,0 0 1,10-5-1,94-59 155,-92 54-167,33-30 1,-35 27-28,25-17-1,-37 29 69,-7 6-317,-9 6-173,6-3 357,1 0-1,-1 0 0,1 1 1,0 0-1,1 0 0,-1 0 1,1 0-1,1 0 0,-1 1 1,1 0-1,0-1 0,0 1 1,1 0-1,0 0 0,0 11 1,1-16 64,0 1 1,0-1 0,0 1-1,1-1 1,-1 0 0,1 1-1,0-1 1,-1 0 0,1 0-1,0 1 1,0-1 0,1 0 0,-1 0-1,0 0 1,1 0 0,-1 0-1,1-1 1,-1 1 0,1 0-1,0-1 1,0 1 0,0-1-1,0 1 1,0-1 0,0 0 0,0 0-1,0 0 1,1 0 0,-1 0-1,5 0 1,-3 0 100,1 0 0,-1-1-1,1 1 1,-1-1 0,1 0 0,-1 0 0,1-1 0,-1 0-1,1 1 1,-1-1 0,1-1 0,-1 1 0,0-1-1,0 1 1,5-4 0,-6 3-74,-1 0-1,0 0 0,0 0 1,0 0-1,-1 0 1,1-1-1,0 1 0,-1-1 1,1 1-1,-1-1 1,0 1-1,0-1 0,1-5 1,0 3-13,-1 0 1,0-1 0,-1 1-1,1 0 1,-1-1 0,0-7-1,0 8-32,-1 0 0,0 0-1,0-1 1,0 1 0,-1 0-1,1 0 1,-1 0 0,0 0 0,-1 1-1,1-1 1,-1 1 0,0-1-1,-4-4 1,-1-1-79,-16-17-451,22 25 488,2 2-1,-1-1 0,1 1 0,0-1 0,0 1 0,-1 0 0,1-1 0,0 1 0,-1 0 0,1-1 0,0 1 0,-1 0 0,1 0 0,-1-1 0,1 1 0,-1 0 0,1 0 0,0 0 0,-1-1 0,1 1 0,-1 0 0,1 0 0,-1 0 0,1 0 0,-1 0 0,1 0 0,-1 0 0,34 17-459,-24-14 525,1 0-1,0-1 1,-1-1 0,1 0-1,0 0 1,0-1 0,0 0-1,0 0 1,0-1 0,0-1-1,-1 1 1,1-2 0,0 1-1,-1-1 1,14-7 0,-13 4 35,0 0 0,-1 0 1,1-1-1,-1 0 0,-1-1 1,0 0-1,14-17 0,42-68 347,-56 80-318,9-15 33,-2 0 0,0-1 0,13-41 0,-21 49-81,-1-1 0,-1 0 0,-1 1 0,-1-1 0,1-34 0,-4 53-52,0-4-68,0 0-1,0 0 1,0 1 0,-1-1 0,0 0 0,0 0 0,-5-11 0,6 18 62,0-1 1,0 1 0,0 0-1,0-1 1,0 1 0,0 0-1,0 0 1,-1-1 0,1 1 0,0 0-1,0 0 1,0-1 0,0 1-1,-1 0 1,1 0 0,0 0-1,0-1 1,-1 1 0,1 0-1,0 0 1,0 0 0,-1 0-1,1 0 1,0 0 0,0-1-1,-1 1 1,1 0 0,0 0-1,-1 0 1,1 0 0,0 0-1,0 0 1,-1 0 0,1 0-1,0 0 1,-1 0 0,1 0-1,0 0 1,0 0 0,-1 1-1,1-1 1,0 0 0,0 0-1,-1 0 1,1 0 0,0 0-1,0 1 1,-1-1 0,1 0-1,0 0 1,-10 15-380,8-11 287,-11 17-17,2 1-1,0-1 0,1 2 1,1-1-1,1 2 0,1-1 1,1 1-1,-4 33 1,5 20 223,6 99 0,0-157-105,1 0-1,1 0 1,0 0-1,2 0 1,7 23-1,-7-27 7,-2-5 208,0 0 0,9 18 1,-11-26-156,0-1 0,0 1 1,0-1-1,0 1 1,0-1-1,0 0 0,1 1 1,-1-1-1,3 2 1,-4-3-27,1 1 1,0-1 0,-1 0 0,1 0-1,0 1 1,0-1 0,0 0-1,-1 0 1,1 0 0,0 0 0,0 0-1,0 0 1,-1 0 0,1 0-1,0 0 1,0 0 0,-1 0 0,1 0-1,0 0 1,0-1 0,1 0-1,-1 1 19,0-1 1,1-1-1,-1 1 0,0 0 0,1 0 0,-1 0 0,0-1 0,0 1 0,0 0 0,0-1 0,0 1 0,1-4 0,9-23 184,-6 13-241,55-159 228,-59 168-315,1-1 0,-1 1 0,0 0 0,0-8 0,4 28-357,0 107 133,-5-119 340,2 57 129,-1-53-145,-1 1 0,2-1 0,-1 0 0,1 0 0,0 0 0,5 12 0,-7-18 17,0 1 0,1-1 1,-1 0-1,0 1 0,0-1 0,1 1 0,-1-1 0,0 1 1,1-1-1,-1 0 0,1 1 0,-1-1 0,1 0 1,-1 1-1,0-1 0,1 0 0,-1 0 0,1 1 0,-1-1 1,1 0-1,0 0 0,-1 0 0,1 0 0,-1 0 0,1 0 1,-1 0-1,1 0 0,1 0 27,-1 0 1,0-1-1,0 1 1,1-1-1,-1 1 1,0-1-1,0 0 0,0 1 1,0-1-1,0 0 1,1-1-1,3-2 85,-1-1 0,0 1 1,5-9-1,45-78 65,-18 28-140,-25 42-62,-10 18-42,1-1 0,0 1 0,0-1 0,0 1 0,0 0 0,0-1 0,1 1 0,0 0 0,3-3 0,-5 27-536,-1 156 140,0-175 468,0 1-1,0-1 1,0 1 0,1 0 0,-1-1-1,1 1 1,-1-1 0,1 1 0,0-1 0,0 0-1,0 1 1,1-1 0,-1 0 0,0 0-1,1 0 1,0 0 0,2 3 0,-3-4-5,1 0 1,-1 0-1,1 0 1,0 0 0,-1 0-1,1 0 1,0 0-1,0-1 1,0 1-1,0-1 1,0 1 0,0-1-1,0 0 1,-1 1-1,1-1 1,0 0-1,0 0 1,0-1-1,0 1 1,0 0 0,0-1-1,3 0 1,1-1 12,1-1 0,-1 0 0,0 0 0,0 0 0,0-1 1,0 1-1,0-2 0,-1 1 0,0 0 0,0-1 0,5-6 0,2-4-11,-1-1-1,14-27 0,-12 20-13,5-11 110,-3-2 0,23-70 0,-10 23-49,6-20-44,-29 82-103,0 0-1,-2 0 0,0-1 1,-1 0-1,-1 1 1,-1-1-1,-1 0 0,-6-31 1,7 53 70,1 0 0,-1 0 0,0 0 0,0-1 0,-1 1 0,1 0 0,0 0 0,0 0 0,0-1 0,0 1 0,0 0 1,0 0-1,0 0 0,0 0 0,0-1 0,0 1 0,0 0 0,0 0 0,-1 0 0,1 0 0,0-1 0,0 1 0,0 0 0,0 0 0,0 0 1,-1 0-1,1 0 0,0 0 0,0 0 0,0-1 0,0 1 0,-1 0 0,1 0 0,0 0 0,0 0 0,-1 0 0,-5 6-128,-6 15 15,9-17 66,-10 19-98,2 0-1,-14 35 0,19-35 118,1-1 0,0 0 0,2 1 0,0 0 0,2 0-1,2 42 1,1-7 28,-1-31-16,5 42 0,2-19 144,12 57-205,-12-76 109,-7-22 1,1 0 0,0 0 1,1 0-1,0-1 0,1 1 0,8 15 0,-7-16 75,3 5 28,-8-13-118,0 0-1,1 0 0,-1 0 1,0 0-1,0 1 0,1-1 1,-1 0-1,0 0 1,1 0-1,-1 0 0,0 0 1,1 0-1,-1 0 0,0 0 1,0 0-1,1 0 1,-1 0-1,0 0 0,1 0 1,-1 0-1,0 0 0,1 0 1,-1 0-1,0 0 1,1 0-1,-1-1 0,0 1 1,0 0-1,1 0 0,-1 0 1,0 0-1,0-1 1,1 1-1,-1 0 0,0 0 1,0-1-1,1 1 0,11-10 526,-9 8-496,-1 0-1,1 0 1,-1 0 0,1 0-1,-1-1 1,0 1 0,4-6 0,9-14-11,-2-1-1,0 0 1,-2-1 0,13-37 0,-15 4 120,-6 46-433,-5 15 136,-3 57-193,3-46 307,0 0 1,1 1 0,2 29-1,0-37 35,0 0 0,1-1-1,0 1 1,5 12 0,-6-17 21,1-1 0,-1 1 1,0-1-1,1 1 1,0-1-1,0 0 0,0 0 1,0 0-1,0 0 1,0 0-1,0 0 0,0 0 1,1 0-1,-1-1 1,1 0-1,3 2 0,-2-1 33,0-1-1,-1 0 1,1 1 0,0-2-1,0 1 1,1 0-1,4-1 1,-7 0-36,0 0 0,1-1 0,-1 1 0,0-1 0,0 1 0,0-1 0,0 0 0,0 0 0,0 0 0,0 0 0,0 0 0,0 0 1,-1 0-1,1-1 0,2-2 0,13-13 69,-1-1 0,0-1 0,21-33 0,-36 48-98,1 1 0,-1 0-1,1 0 1,-1-1 0,0 1 0,0 0 0,0-1 0,-1 1 0,1-1 0,-1 1 0,0-1 0,0 1 0,0-1 0,0 0 0,-1 1 0,0-1-1,-1-4 1,2 8 5,0 0-1,0-1 0,0 1 0,0-1 1,0 1-1,0-1 0,-1 1 0,1 0 1,0-1-1,0 1 0,-1 0 0,1-1 1,0 1-1,0 0 0,-1-1 0,1 1 1,0 0-1,-1-1 0,1 1 0,-1 0 1,1 0-1,0 0 0,-1-1 0,1 1 1,-1 0-1,1 0 0,0 0 0,-1 0 1,1 0-1,-1 0 0,1 0 0,-1 0 1,1 0-1,0 0 0,-1 0 0,1 0 1,-1 0-1,1 0 0,-1 0 0,1 0 1,0 0-1,-1 1 0,1-1 0,-1 0 1,1 0-1,0 0 0,-1 1 0,0-1 1,-1 2-38,0 0 0,0-1 0,0 1 0,0 0 1,0 0-1,-2 3 0,-2 2 19,1 1 1,1-1-1,-1 1 0,1 0 0,1 0 0,-1 1 1,2-1-1,-1 1 0,1-1 0,-2 18 1,4-24 17,0 1 0,1-1 0,-1 0 0,1 1 0,-1-1 1,1 0-1,0 0 0,0 1 0,0-1 0,0 0 0,0 0 0,1 0 0,-1 0 1,1 0-1,-1 0 0,1-1 0,3 4 0,-2-2 27,1-1 0,-1 0-1,1 0 1,-1 0 0,1 0-1,-1 0 1,1-1 0,0 1-1,6 0 1,0 0 82,1-1-1,-1-1 1,1 1 0,-1-2-1,1 0 1,-1 0 0,16-4-1,-22 4-79,0 0 0,0-1 0,0 0 0,0 1 0,0-1 0,-1 0 0,1-1 0,-1 1 0,0-1 0,4-2 0,-5 3-22,-1 0 0,1 1 0,-1-1 1,1 0-1,-1 0 0,0 0 0,0 0 1,0 0-1,0 0 0,0 0 0,0-1 1,0 1-1,-1 0 0,1 0 0,-1-1 1,0 1-1,1 0 0,-1-1 0,0-2 1,-1 1-1,1 1 0,-1 0 1,0 0-1,0-1 1,0 1-1,0 0 0,0 0 1,0 0-1,-1 0 1,0 0-1,0 0 0,0 1 1,0-1-1,0 1 1,0-1-1,0 1 0,-1 0 1,1 0-1,-1 0 0,0 0 1,0 0-1,-4-2 1,-2 0-35,0 0 0,0 0 0,0 1 0,0 0 0,-11-1 0,-20 2-13,5 3-94,35-1 150,0-1 0,0 1 0,0-1 0,0 1 0,1 0 0,-1-1 0,0 1 0,0-1 0,0 1 0,1 0 0,-1-1 0,0 1 0,0 0 0,1-1 0,-1 1 0,0 0 0,0-1 0,1 1 0,-1 0 0,0 0 0,1-1 1,-1 1-1,0 0 0,1 0 0,-1 0 0,1 0 0,-1-1 0,0 1 0,1 0 0,-1 0 0,1 0 0,-1 0 0,1 0 0,5-2-39,-1 1-1,0-1 1,0-1-1,0 1 1,0-1-1,0 0 1,4-4 0,10-5-40,0 3 44,0 0 0,0 1 0,1 2-1,0 0 1,1 0 0,35-3 0,-53 9 14,0-1 0,1 1 1,-1 0-1,1 0 0,-1 1 0,1-1 0,-1 1 0,0-1 1,1 1-1,-1 0 0,7 3 0,-8-3 5,-1 1-1,1-1 1,0 0 0,0 1-1,-1-1 1,1 1 0,0 0-1,-1 0 1,0 0 0,1-1-1,-1 1 1,0 0-1,0 0 1,0 1 0,0-1-1,0 0 1,-1 0 0,1 4-1,13 61 77,-14-66-55,2 4 276,1-7-75,0-1-280,3-3 101,-1 0 0,0 0-1,0 0 1,-1-1 0,6-11-1,6-8-16,-11 19-46,-5 5 4,1 1 0,0 0 0,-1-1 0,1 1 0,0 0 0,0 0 0,0-1 0,0 1-1,0 0 1,0 0 0,0 0 0,1 0 0,-1 0 0,0 0 0,1 1 0,-1-1 0,0 0 0,1 1 0,-1-1 0,1 1-1,1-1 1,-2 1 23,0 1-1,0-1 0,0 1 0,0 0 1,-1-1-1,1 1 0,0 0 0,0 0 1,-1-1-1,1 1 0,0 0 0,-1 0 1,1 0-1,-1 0 0,1 0 0,-1 0 1,1 1-1,7 19-95,-3 5 52,4 35 0,-3-13-101,7 13 182,-12-58 0,-1-1-1,1 1 1,0-1 0,0 0 0,0 1 0,0-1 0,0 0 0,1 0-1,1 4 1,-2-6-150</inkml:trace>
</inkml:ink>
</file>

<file path=ppt/ink/ink1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28.3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27 4640,'-10'-6'2112,"10"1"-1824,0 1-32,10 4-192,-1-8-384,4 5 192</inkml:trace>
</inkml:ink>
</file>

<file path=ppt/ink/ink1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28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27 117 6304,'-26'-31'2848,"26"26"-2464,8 1 640,5 1-640,14-5 544,4 3-512,11-7 128,-2 9-320,13-11-128,-3 8-64,13-8 320,-5 11-192,5-5-1120,0 8 512,-8 5-5920,-7 6 3520</inkml:trace>
</inkml:ink>
</file>

<file path=ppt/ink/ink1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29.9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0 774 3712,'1'-5'1016,"3"6"446,5 2 44,-6-3-1254,-1 0 0,1 0 1,0-1-1,-1 1 0,1-1 1,-1 0-1,1 0 0,-1 0 1,1 0-1,-1 0 0,0-1 1,1 1-1,3-4 0,0 0 70,-1-1 1,1 1-1,6-10 0,-5 4-116,-1 1 0,1-1 0,-2 0 0,6-15 0,14-49 234,-9 24-278,8-14 249,36-67-1,-41 93-253,13-23 559,24-70 0,-53 124-693,0 0-1,-1 0 1,0 0-1,-1 0 0,0 0 1,0 0-1,-1 0 1,0 0-1,-1-13 0,1 20-37,0 1-1,0 0 0,0-1 0,0 1 1,0 0-1,0-1 0,0 1 0,-1 0 1,1-1-1,0 1 0,0 0 0,0 0 1,0-1-1,0 1 0,-1 0 0,1-1 1,0 1-1,0 0 0,0 0 0,-1 0 1,1-1-1,0 1 0,0 0 0,-1 0 1,1 0-1,0-1 0,0 1 0,-1 0 1,1 0-1,0 0 0,-1 0 0,1 0 1,0 0-1,-1 0 0,1 0 0,0 0 1,0 0-1,-1 0 0,1 0 0,0 0 1,-1 0-1,1 0 0,0 0 0,-1 0 0,1 0 1,0 0-1,-1 0 0,1 0 0,0 1 1,0-1-1,-1 0 0,1 0 0,0 0 1,0 1-1,-1-1 0,1 0 0,0 0 1,0 0-1,0 1 0,-1-1 0,1 1 1,-13 15-486,3 2 472,1 0-1,1 1 0,-8 25 0,3-8 181,7-17-52,0 0 1,1 1-1,1 0 0,1 0 0,0 30 0,2-19 2,3 1-1,8 54 0,-9-78-12,1 0 0,0 0-1,1-1 1,-1 1 0,2-1-1,-1 0 1,1 0 0,0 0-1,0 0 1,1-1 0,0 1 0,0-1-1,6 5 1,-7-7-13,0-1 1,0 0-1,0 0 0,0-1 1,1 1-1,-1-1 0,1 0 1,0 0-1,0-1 0,-1 1 1,1-1-1,0 0 0,0 0 1,0-1-1,1 1 0,-1-1 1,0 0-1,0-1 0,0 1 1,0-1-1,7-2 0,-4 1-3,-1-1 0,1 0 0,0-1 0,-1 0 0,14-9 0,31-29 110,-36 28-162,-1-1 0,0 0 1,-1-1-1,12-17 0,19-26 44,-44 58-74,-1 1 0,1-1-1,-1 1 1,1-1 0,-1 1-1,1-1 1,-1 0 0,0 1 0,1-1-1,-1 0 1,0 1 0,0-1 0,1 0-1,-1 1 1,0-1 0,0 0-1,0 0 1,0 1 0,0-1 0,0 0-1,0 0 1,0 1 0,0-1 0,0 0-1,-1 0 1,1 0 0,-1 1-10,0 0 0,0 1 1,1-1-1,-1 1 1,0 0-1,1-1 0,-1 1 1,1 0-1,-1-1 0,0 1 1,1 0-1,-1-1 0,0 2 1,0 0-10,-6 9 8,1 1 1,0-1 0,1 1 0,0 0-1,1 0 1,-4 19 0,2-9-41,4-17 86,1 0 0,0 0 0,0 0 0,1 1 0,0-1 0,0 0 0,0 1 0,0-1 0,1 0 0,0 0 0,0 1 0,0-1 0,1 0 0,-1 0 0,1 0 0,1 0 0,-1-1 0,1 1 0,0 0 0,0-1 0,0 0 0,0 0 0,1 0 0,0 0 0,-1 0 0,1-1 0,1 0 0,-1 0 0,0 0 0,1 0 0,7 3 0,-12-6 4,1 1 0,-1-1 0,1 0 0,0 0 0,-1 1 0,1-1 0,-1 0-1,1 0 1,0 0 0,-1 1 0,1-1 0,0 0 0,-1 0 0,1 0 0,0 0 0,-1 0 0,1 0 0,-1 0 0,1-1 0,0 1-1,-1 0 1,1 0 0,0 0 0,-1-1 0,1 1 0,-1 0 0,1-1 0,-1 1 0,1 0 0,0-2 0,0 1 3,0 0 0,-1-1 0,1 1 0,0-1 0,-1 1 0,0-1 0,1 1 1,-1-1-1,0 1 0,0-1 0,0 1 0,0-3 0,0-5-2,-1 0 0,-1 0 1,-2-11-1,1 10-42,0 1 1,-1 0 0,0 0-1,0 1 1,-1-1-1,0 1 1,-1 0 0,0 0-1,0 1 1,-1-1 0,1 1-1,-1 1 1,-1-1-1,-14-9 1,15 14-75,0 0 0,1 0-1,-1 0 1,-9 0 0,5 1-120,31 4 331,-2-1-63,-1-1-1,1-1 1,1 0-1,-2-1 1,1-1-1,0-1 1,25-7 0,-30 6-265,0 0 1,0-1-1,-1-1 1,0 0 0,0-1-1,0 0 1,-1 0 0,0-1-1,0-1 1,13-14 0,-23 23-31,0-1 1,0 0-1,0 0 1,-1 0-1,1 0 1,0-1-1,-1 1 0,1 0 1,-1 0-1,1 0 1,-1 0-1,0-1 1,1 1-1,-1-2 1,0 2 42,0 1 0,0-1 1,0 0-1,0 1 0,-1-1 0,1 0 1,0 1-1,0-1 0,-1 1 1,1-1-1,0 1 0,-1-1 1,1 0-1,-1 1 0,1-1 0,0 1 1,-1 0-1,1-1 0,-1 1 1,1-1-1,-1 1 0,0 0 1,1-1-1,-1 1 0,1 0 0,-1 0 1,-1-1-1,-8 0-1943</inkml:trace>
</inkml:ink>
</file>

<file path=ppt/ink/ink1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30.2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 97 6464,'-16'-8'2944,"29"4"-2560,-5-1 288,5 2-448,11-5 832,2 4-608,24-7-128,0 3-192,11-9 224,3 9-160,4-4 256,-10 9-256,-3-2-3904,-7 5 2016</inkml:trace>
</inkml:ink>
</file>

<file path=ppt/ink/ink1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35.3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0 629 3648,'7'-2'1930,"-6"6"-526,9-2 179,-7-3-1346,-1 1 0,0 0 0,0-1 0,0 0 1,0 1-1,0-1 0,0 0 0,0 0 0,0 0 0,0 0 0,0-1 0,0 1 0,0 0 0,-1-1 1,1 1-1,-1-1 0,1 0 0,1-2 0,4-6 95,0 0-1,6-13 1,-5 10 173,4-10-227,0-1-1,13-37 0,-17 21-387,-7 34 94,-1 1 0,1 0 1,0 0-1,1 0 0,-1 0 1,1 0-1,0 0 0,0 0 1,1 0-1,-1 1 0,4-6 1,-3 7-24,1-1 1,-1 1 0,0 0 0,1 1 0,0-1 0,0 0 0,0 1 0,0 0 0,0 0 0,0 0 0,1 1 0,-1-1 0,0 1 0,6-1 0,-9 2 55,-1 0 1,1 0-1,-1 1 0,1-1 1,-1 0-1,1 0 0,0 1 1,-1-1-1,1 0 0,-1 1 1,1-1-1,-1 0 1,1 1-1,-1-1 0,0 1 1,1-1-1,-1 1 0,1-1 1,-1 1-1,0-1 0,0 1 1,1-1-1,-1 1 0,0 0 1,0-1-1,0 1 1,1-1-1,-1 1 0,0 0 1,0-1-1,0 1 0,0 0 1,4 28 84,-3-23-84,2 22-22,-1-8 101,1 1 0,6 19 0,-7-34-79,0 0 1,0 0-1,1-1 0,-1 1 1,1-1-1,1 0 0,-1 1 1,1-2-1,0 1 0,0 0 1,5 4-1,-6-7 35,-1 1-1,1-1 1,1 0 0,-1 0 0,0-1 0,0 1 0,1-1-1,-1 0 1,0 1 0,1-2 0,0 1 0,-1 0 0,1-1-1,-1 1 1,1-1 0,0 0 0,-1 0 0,5-1-1,5-2 198,-1 1-1,1-2 0,21-9 0,6-1-111,-18 7-44,-1-1 0,-1-2-1,31-17 1,54-43 145,-98 64-176,0 1 1,11-13-1,-16 17-62,-1-1 1,1 0-1,-1 0 0,1 0 0,-1 0 1,0 0-1,0 0 0,0 0 0,0-1 1,0 1-1,0 0 0,-1-1 1,1-3-1,-1 6-2,0 0 0,0 0 0,0 0 1,0 0-1,0 0 0,0 0 0,0 0 0,0 0 0,0 0 1,0 0-1,0 0 0,0 0 0,0-1 0,0 1 1,0 0-1,0 0 0,0 0 0,-1 0 0,1 0 1,0 0-1,0 0 0,0 0 0,0 0 0,0 0 0,0 0 1,0 0-1,0 0 0,0 0 0,0 0 0,0 0 1,-1 0-1,1 0 0,0 0 0,0 0 0,0 0 1,0 0-1,0 0 0,0 0 0,0 0 0,0 0 0,0 0 1,0 0-1,0 0 0,-1 0 0,1 0 0,0 0 1,0 0-1,0 0 0,0 1 0,0-1 0,0 0 1,0 0-1,0 0 0,0 0 0,0 0 0,0 0 0,0 0 1,0 0-1,0 0 0,0 0 0,-9 8-79,-9 12-68,1 1-14,6-10 127,1 1 1,1 0 0,0 1 0,1 0 0,-8 16-1,13-21 55,0 0 0,1 0-1,0 1 1,1-1-1,-1 12 1,2-16 17,0 0 1,0-1-1,0 1 0,1-1 1,-1 1-1,3 6 1,-3-9-14,1 0 1,-1 1 0,1-1 0,0 0-1,0 1 1,0-1 0,-1 0 0,1 0-1,0 0 1,0 0 0,1 0 0,-1 0-1,0 0 1,0 0 0,0 0 0,3 1-1,-3-2 18,0 1-1,0-1 0,0 0 0,0 1 1,0-1-1,1 0 0,-1 0 0,0 0 1,0 0-1,0 0 0,0 0 0,1 0 1,-1 0-1,0 0 0,0-1 0,0 1 1,0 0-1,2-2 0,-1 1 13,1 0 1,-1-1-1,0 1 0,0-1 1,1 0-1,-1 0 0,3-3 0,-1-1 22,1 0-1,-1 0 0,-1-1 0,1 1 0,3-10 1,12-50 48,-9 29-302,11 84-792,-20-44 982,0 0 1,1 0-1,-1 0 1,1 0 0,0 0-1,0 0 1,0 0-1,0-1 1,0 1-1,0-1 1,1 1 0,-1-1-1,1 0 1,0 0-1,3 2 1,-1-2-3,-1 0 0,1 0 1,0-1-1,0 1 0,-1-1 1,1 0-1,0-1 0,0 1 1,7-1-1,7-1 5,-1-1 0,1-1 0,0 0-1,22-9 1,-41 12-15,131-43 278,-111 35-281,0-2 0,-1 0-1,-1-1 1,24-18 0,-34 23 70,-7 6-54,1-1-1,-1 1 1,0-1 0,0 1 0,0-1-1,0 0 1,-1 0 0,1 1 0,0-1-1,0 0 1,0 0 0,-1 0 0,1 0-1,0 0 1,-1 0 0,1 0 0,-1 0-1,1-2 1,-1 3-16,0-1-1,1 1 1,-1 0-1,0 0 1,-1 0-1,1 0 1,0-1-1,0 1 1,0 0-1,0 0 1,0 0-1,0 0 1,0 0-1,0-1 1,0 1-1,0 0 1,0 0-1,0 0 1,0 0-1,-1 0 1,1-1-1,0 1 1,0 0-1,0 0 1,0 0-1,0 0 1,0 0-1,-1 0 1,1 0-1,0 0 1,0 0-1,0-1 1,0 1-1,-1 0 1,1 0-1,0 0 1,0 0-1,0 0 1,0 0-1,-1 0 1,-8 3-196,-8 8-40,-64 52 127,72-57 95,1 2 1,0-1-1,0 1 1,1 1-1,0-1 1,1 1-1,0 0 0,0 1 1,-6 14-1,11-22 12,0 1 0,1 0 0,-1-1 0,1 1 0,-1 0 1,1-1-1,0 1 0,0 0 0,0-1 0,0 1 0,1 0 0,-1-1 0,2 6 0,-1-7 13,-1 0 1,1 0-1,-1 0 0,1 0 1,-1 1-1,1-1 1,0 0-1,0 0 1,-1 0-1,1 0 1,0 0-1,0 0 0,0-1 1,0 1-1,0 0 1,0 0-1,0-1 1,0 1-1,0 0 1,1-1-1,-1 0 0,0 1 1,0-1-1,0 1 1,1-1-1,-1 0 1,0 0-1,1 0 0,-1 0 1,2 0-1,3-1 38,-1 0 0,0-1 0,0 1 0,0-1 0,0 0-1,0 0 1,-1-1 0,1 0 0,0 0 0,-1 0 0,6-5-1,6-7-1,21-24 0,-15 15 70,-10 11-88,-2-1-1,1 0 1,-2 0-1,0-1 1,0 0-1,-2 0 0,0-1 1,0 0-1,4-18 1,-3-2-11,0 1 0,-3-1 0,3-44 0,-8 44-122,-5-46 1,5 81 69,0 0 1,0 0-1,0 0 0,0 0 1,0 0-1,-1 0 1,1 1-1,0-1 0,0 0 1,-1 0-1,1 0 1,0 1-1,-1-1 0,1 0 1,-1 0-1,1 1 1,-1-1-1,1 0 0,-1 1 1,-1-2-1,2 2 22,-1 0 0,1 0-1,0 0 1,0 0 0,-1 0-1,1 0 1,0 0 0,-1 0 0,1 0-1,0 0 1,0 0 0,-1 0-1,1 0 1,0 0 0,0 0-1,-1 0 1,1 1 0,0-1 0,0 0-1,-1 0 1,1 0 0,0 0-1,0 1 1,-1-1 0,-6 12-98,-2 18-7,1 0 0,1 0 0,-3 37 0,8-33 90,1-1 1,2 1 0,9 57-1,-8-77 35,0-1-1,1 1 1,0-1-1,1 0 1,9 20-1,-12-29 32,1-1 1,0 0-1,-1 0 1,2 0-1,-1-1 0,0 1 1,0 0-1,1-1 0,-1 0 1,1 1-1,0-1 0,0 0 1,0 0-1,3 1 0,-4-2-7,0-1-1,0 1 0,0-1 0,0 1 0,0-1 0,0 0 0,0 0 0,0 0 0,0 0 0,0 0 0,0 0 0,0 0 0,0-1 0,0 1 0,-1-1 0,1 0 0,0 1 0,0-1 0,0 0 0,0 0 1,-1 0-1,1 0 0,-1 0 0,1-1 0,2-1 0,24-30 15,-24 27-101,1 1 0,-1-1 0,1 1 0,0 1 1,9-8-1,-13 15-7,0-1 0,0 1 0,-1-1 0,1 1-1,0 0 1,-1-1 0,0 1 0,1 5 0,-1-2-11,2 8-7,-1-5 122,0 1 1,1-1-1,0 0 1,0 0-1,1 1 1,0-2-1,0 1 1,6 10-1,-9-19-26,1 1-1,-1-1 1,1 0-1,-1 1 1,0-1-1,1 1 1,-1-1-1,1 0 1,-1 0-1,1 1 1,0-1-1,-1 0 1,1 0-1,-1 1 1,1-1-1,-1 0 1,1 0-1,0 0 1,-1 0-1,1 0 1,-1 0-1,1 0 1,0 0-1,-1 0 1,1 0-1,-1-1 1,1 1-1,-1 0 1,1 0-1,0 0 1,-1-1-1,1 1 1,0-1-1,21-14 212,-13 7-190,68-36 3,-55 32 3,1 2-1,39-14 0,-35 15-114,-13 2 11,-42 17-203,18-3 234,-1-1-1,2 2 0,-1-1 0,1 1 0,-9 10 1,14-14 36,1 0 0,-1 0 0,1 0 1,0 0-1,1 0 0,-1 1 0,1 0 0,-1-1 1,2 1-1,-1 0 0,0 0 0,1 0 0,0 0 1,-1 7-1,2-11 10,0-1 0,0 1 1,0-1-1,0 1 1,0-1-1,0 1 0,0-1 1,0 1-1,0-1 0,0 0 1,0 1-1,1-1 0,-1 1 1,0-1-1,0 1 1,0-1-1,1 1 0,-1-1 1,0 0-1,1 1 0,-1-1 1,0 0-1,1 1 1,-1-1-1,0 0 0,1 1 1,-1-1-1,1 0 0,0 1 1,0-1 10,0 0 1,0 0-1,0 0 1,0 0-1,1 0 1,-1 0-1,0-1 1,0 1-1,0 0 1,0 0-1,0-1 1,0 1-1,1-1 1,7-4 142,0-1 0,11-9 0,-12 10-68,8-7-64,-1-1 0,0 0 0,-1-1 0,19-23 1,-33 36-55,0 1 0,1-1 0,-1 1-1,1-1 1,-1 1 0,0-1 0,1 1 0,-1-1 0,1 1 0,-1-1 0,1 1 0,0 0 0,-1-1 0,1 1 0,-1 0 0,1-1 0,1 1 0,2 7-427,-3-5 424,0 0-1,0 0 1,-1 0 0,2 0 0,-1 0 0,0 0 0,2 2 0,2 2 26,0-1 1,1 0-1,0 0 0,0-1 0,0 1 0,0-1 0,1-1 0,12 6 0,-15-7 24,1-1 0,-1 1 0,1-1 0,-1-1 0,1 1 0,0-1 0,-1 1 0,1-2 0,0 1 0,-1 0 1,1-1-1,-1 0 0,1 0 0,0 0 0,6-3 0,0-1 15,-1 0 1,1 0 0,-1-1-1,0-1 1,-1 0-1,1 0 1,-1 0 0,-1-2-1,1 1 1,7-11 0,-8 8-12,0-1 0,-1 0 0,-1 0 0,0-1 0,-1 0 0,0 0 0,-1 0 0,4-19 0,2-21-18,-3 1 0,1-71 0,-8 115-120,-1 0-1,-2-16 0,2 23-111,-1 4 64,-1 11-14,-4 24 50,6-33 83,-5 34-58,1 0-1,2 1 1,2 57 0,3-56 200,-2-25-74,0 1 1,2-1-1,3 18 0,22 62-797,-11-44-6584,-14-48 5471</inkml:trace>
</inkml:ink>
</file>

<file path=ppt/ink/ink1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35.7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 4992,'-23'0'2240,"23"8"-1952,5-5-992,8 6 448</inkml:trace>
</inkml:ink>
</file>

<file path=ppt/ink/ink1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38.0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84 40 3392,'5'-15'5626,"-13"20"-2287,2 7-2888,0 0-1,-12 16 1,-7 12 256,21-32-590,0 0 1,0 1 0,0 0-1,1 0 1,-1 10 0,3-18-70,1 1 1,-1 0-1,1-1 0,0 1 1,0 0-1,0-1 1,0 1-1,0 0 0,0 0 1,1-1-1,-1 1 1,0 0-1,1-1 0,0 1 1,-1-1-1,1 1 1,0-1-1,0 1 0,-1-1 1,1 1-1,0-1 0,1 1 1,-1-1-1,0 0 1,0 0-1,1 0 0,-1 0 1,0 0-1,1 0 1,-1 0-1,1 0 0,-1 0 1,1-1-1,3 2 0,-3-2 7,0 1-1,0-1 0,0 0 1,0 0-1,0 0 0,0 0 1,0-1-1,0 1 0,0 0 1,0-1-1,0 1 0,0-1 1,0 0-1,-1 0 0,1 0 1,0 0-1,0 0 0,-1 0 1,1 0-1,3-3 0,1-2 44,0 0-1,-1 0 1,10-13-1,14-31 141,-3 3-204,-22 40 61,3 0-695,-5 21 38,-2-6 536,0 0 0,1 1 0,0-1-1,0 0 1,1 0 0,0 0 0,1 0-1,-1 0 1,2 0 0,4 8 0,-6-12 64,0-1 0,0 0 0,0 0 1,1 0-1,-1-1 0,1 1 0,0-1 0,0 1 1,0-1-1,0 0 0,0 0 0,0 0 0,1 0 1,-1-1-1,1 1 0,-1-1 0,1 0 1,-1 0-1,1 0 0,0-1 0,0 1 0,-1-1 1,1 0-1,6-1 0,-1 0 75,1 0 0,0-1-1,-1-1 1,0 0 0,1 0 0,-1-1-1,0 0 1,-1 0 0,1-1 0,12-10 0,-15 11-95,0-1 0,0 0 0,0 0 0,-1-1 0,0 0 0,0 0 0,0 0 0,-1-1 0,0 1 0,0-1 0,0 0 0,-1 0 0,4-13 0,-7 18-30,1 0-1,-1-1 0,0 1 0,0-1 0,1 1 1,-1-1-1,-1 1 0,1-1 0,0 1 0,-1 0 1,1-1-1,-1 1 0,0-1 0,0 1 0,0 0 1,0 0-1,0 0 0,0-1 0,0 1 0,-1 0 1,1 0-1,-1 1 0,0-1 0,0 0 0,1 0 1,-1 1-1,0-1 0,0 1 0,0 0 0,-1 0 1,1-1-1,0 1 0,0 0 0,-5-1 0,-1 0-305,6 2 231,4 1 48,0 2 35,-1-3 4,0 0 0,-1 1 0,1-1 0,0 0 0,-1 1 0,1-1 0,0 0 0,-1 0 0,1 0 0,0 0 0,0 0 0,-1 0 0,1 0 0,0 0 0,-1 0 0,1 0 0,1 0 0,2-1 0,10 2-21,1 1 0,21 4 0,3 1-38,-4-2 64,-7 0 24,0-2 1,-1 0-1,55-4 0,-56-8-8,-25 9-12,0-1 0,0 0 1,0 1-1,0-1 0,0 1 0,0-1 0,0 1 0,0-1 0,0 1 0,1 0 0,-1 0 0,0 0 0,0 0 0,0 0 0,3 0 0,-14 16 44,-13 16-53,12-17-16,-15 26 0,18-28 45,-8 18-201,15-30 199,0 1 0,1 0 0,-1 1 0,0-1 0,1 0 0,0 0 0,0 0 0,-1 0 0,1 0 0,0 0 0,1 0 0,-1 0 0,1 3 0,-1-4-4,0-1 0,0 1 0,0-1 1,0 1-1,1-1 0,-1 1 0,0-1 0,0 1 1,1-1-1,-1 1 0,0-1 0,1 1 0,-1-1 1,1 0-1,-1 1 0,0-1 0,1 1 0,-1-1 1,1 0-1,-1 0 0,1 1 0,-1-1 0,1 0 1,-1 0-1,1 1 0,-1-1 0,1 0 0,-1 0 1,1 0-1,0 0 0,-1 0 0,1 0 0,-1 0 1,1 0-1,-1 0 0,1 0 0,-1 0 0,1 0 0,0-1 1,-1 1-1,1 0 0,-1 0 0,1-1 0,-1 1 1,1-1-1,3-1 71,0-1-1,0 1 1,0-1 0,4-5 0,-2 2-119,1-2 0,-1 1 1,0-1-1,-1 0 1,0 0-1,0-1 0,-1 0 1,0 0-1,0 0 1,-1 0-1,0 0 0,2-14 1,-5 30 21,0 0 0,0 0 0,0 0 0,1 0 0,1 0 1,-1 0-1,1 0 0,0-1 0,1 1 0,-1-1 0,1 1 1,0-1-1,1 0 0,5 8 0,-8-14 25,-1 1-1,1 0 1,0-1 0,0 1 0,-1 0-1,1-1 1,0 1 0,0-1 0,0 1-1,0-1 1,0 0 0,0 1-1,0-1 1,0 0 0,0 0 0,0 0-1,0 1 1,0-1 0,0 0-1,0 0 1,0 0 0,1-1 0,1 0 30,0 1 1,0-1 0,-1 0 0,1-1 0,-1 1 0,1 0 0,-1-1 0,3-1 0,4-5 62,0 0 0,15-17 0,-24 24-119,55-70 89,-3 1-324,-49 69 109,-3 6-3,-3 13-70,2-12 167,-4 21 41,3-19 8,0-1 1,1 1-1,0 0 1,0 0-1,1 14 1,1-15 31,1 1 1,-1-1 0,1 0 0,0 0-1,1 0 1,4 9 0,-7-16-28,1 1 0,0 0 0,-1-1 1,1 1-1,0 0 0,0-1 0,-1 1 1,1-1-1,0 1 0,0-1 0,0 1 1,0-1-1,0 0 0,-1 1 0,1-1 0,0 0 1,0 0-1,0 0 0,0 1 0,0-1 1,0 0-1,0 0 0,0-1 0,0 1 1,0 0-1,0 0 0,0 0 0,0-1 1,0 1-1,0 0 0,-1-1 0,3 0 1,2-1 57,1-1 0,0 0 0,9-6 0,-7 3-5,51-39 8,-52 38-121,22-18 146,-27 24-129,0-1 0,1 1 0,-1 0 0,0 0-1,0-1 1,1 1 0,-1 1 0,1-1-1,-1 0 1,0 1 0,5-1 0,-4 2-52,0 1-1,0-1 1,0 1 0,0 0 0,-1 0 0,1 1 0,3 2 0,-5-3 64,12 8 52,-1-1-1,2 0 1,-1-1-1,30 13 0,-39-20-12,0 1 1,0-1-1,0 0 0,0 0 0,0-1 0,0 1 0,0-1 0,0 0 0,6-1 0,-7 1-14,0 0-1,0-1 0,-1 1 1,1-1-1,0 0 1,0 0-1,-1 0 0,1 0 1,-1-1-1,1 1 0,-1-1 1,0 1-1,1-1 0,-1 0 1,2-2-1,-1 1 5,0 0-1,-1-1 1,1 1-1,-1-1 1,0 1-1,0-1 1,0 0-1,0 0 1,-1 0-1,0 0 1,0 0-1,0 0 1,0 0-1,0 0 1,-1-1 0,0 1-1,0 0 1,0 0-1,0-1 1,-1 1-1,1 0 1,-3-7-1,2 10-21,1-1-1,-1 1 1,1 0-1,-1-1 1,0 1-1,1 0 0,-1 0 1,0 0-1,0 0 1,0-1-1,0 1 1,0 0-1,0 1 1,0-1-1,0 0 1,0 0-1,0 0 0,0 1 1,-1-1-1,1 0 1,0 1-1,-1-1 1,1 1-1,0 0 1,-1-1-1,-2 1 0,3 0-14,-1 0 0,0 0 0,0 1-1,0-1 1,0 0 0,1 1-1,-1-1 1,0 1 0,0 0 0,1 0-1,-1 0 1,0-1 0,1 2-1,-1-1 1,1 0 0,-1 0 0,1 0-1,-2 2 1,0 1 19,0-1 0,0 1 0,0 0 0,1 0 0,-1 0 0,1 0 0,0 1 0,0-1 0,0 1 0,1-1 0,-1 1 0,1 0 0,0-1 0,1 1 0,-1 0 0,1 0 0,0 0 0,0-1 0,0 1 0,1 0 0,0 0 0,0-1 0,0 1 0,0 0 0,1-1 1,0 1-1,0-1 0,0 1 0,0-1 0,1 0 0,0 0 0,0 0 0,0-1 0,5 6 0,-2-3 81,-1-2 1,1 1 0,0-1-1,0 1 1,1-2 0,-1 1 0,1-1-1,0 0 1,0 0 0,0-1-1,0 0 1,1 0 0,-1-1-1,0 0 1,1 0 0,-1 0-1,9-2 1,-1 0-127,0 0 0,-1-2-1,1 0 1,0 0 0,-1-2-1,0 0 1,19-9 0,-31 13-394,0 0 0,0 0 0,0-1 1,0 1-1,0-1 0,0 1 1,2-3-1,-2 1-1025,0 1 0,0-1 0,-1 0 0,1 0 0,0 0 1,-1 0-1,1-4 0,2-3-3046</inkml:trace>
</inkml:ink>
</file>

<file path=ppt/ink/ink1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41.5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8 788 3712,'0'1'81,"0"-1"0,0 0 0,-1 0 0,1 0 0,0 0-1,0 0 1,0 0 0,0 0 0,0 1 0,0-1 0,0 0 0,0 0 0,0 0 0,0 0 0,0 0 0,0 0 0,0 1 0,0-1-1,0 0 1,0 0 0,0 0 0,0 0 0,0 0 0,0 0 0,0 0 0,0 1 0,0-1 0,1 0 0,-1 0 485,0 1-485,0-1 0,0 0 0,0 0 0,1 0 0,-1 0 0,0 0 0,0 0 0,0 0 0,0 0-1,0 0 1,0 0 0,1 0 0,-1 0 0,0 0 0,0 0 0,0 0 0,0 0 0,1 0 0,13 3 2334,-10-3-2093,1 0 0,-1 0 1,1 0-1,-1-1 0,7-1 1,-8 1-183,1-1 1,-1 0-1,0 0 1,0 0 0,0 0-1,-1 0 1,1 0 0,0-1-1,-1 1 1,1-1-1,-1 0 1,0 0 0,0 0-1,3-6 1,-3 5-68,-1 0 0,1 1-1,-1-1 1,1 0 0,-1 0 0,0-1 0,-1 1-1,1 0 1,-1 0 0,0 0 0,0 0 0,0-6 0,-1 7-49,1 0 0,-1 1 0,0-1 0,0 0 0,0 1 0,0-1 1,0 1-1,0-1 0,-1 1 0,1-1 0,-1 1 0,-3-4 1,4 5-45,0 0 0,0 1 0,0-1 1,0 1-1,0-1 0,0 1 0,0-1 1,-1 1-1,1 0 0,0 0 0,0-1 1,0 1-1,0 0 0,-1 0 0,1 0 1,0 0-1,0 0 0,0 1 0,0-1 1,0 0-1,-1 1 0,1-1 0,0 0 1,0 1-1,0-1 0,0 1 0,0 0 1,0-1-1,0 1 0,0 0 0,0-1 1,1 1-1,-3 2 0,-3 4 37,0 0 0,0 1-1,0 0 1,1 1 0,1-1 0,-8 17 0,10-20 39,0 0 1,1 0 0,-1 0-1,1 0 1,0 1 0,0-1-1,1 1 1,-1-1 0,1 0-1,0 1 1,1-1 0,-1 1-1,1-1 1,0 0 0,1 1-1,-1-1 1,4 6 0,-4-7 3,1-1 1,0 0 0,0 1 0,0-1 0,0 0 0,1 0 0,-1 0-1,1-1 1,-1 1 0,1-1 0,0 1 0,0-1 0,1 0 0,-1 0 0,0 0-1,1-1 1,-1 1 0,1-1 0,-1 0 0,1 0 0,0 0 0,-1 0 0,1 0-1,0-1 1,5 0 0,9-1 83,0-2-1,0 0 0,0-1 1,-1 0-1,31-13 1,-14 5-104,-16 6-2,21-7 76,48-23 1,-56 21-40,41-22 82,-64 33-166,-1-1 1,0 0 0,-1 0-1,1-1 1,-1 0 0,0 0 0,5-7-1,-10 12 4,-1 1 1,1-1-1,-1 1 0,0-1 0,1 1 0,-1-1 0,0 0 0,1 1 0,-1-1 0,0 1 0,0-1 0,1 0 0,-1 1 0,0-1 0,0 0 0,0 1 0,0-1 0,0 0 0,0 1 0,0-1 1,0 0-1,0 1 0,0-1 0,0 1 0,-1-2 0,1 2-3,-1-1 0,0 1 0,1-1 0,-1 1 1,0-1-1,1 1 0,-1 0 0,0-1 0,1 1 0,-1 0 0,0 0 1,0 0-1,1 0 0,-1-1 0,0 1 0,0 0 0,1 0 0,-1 0 1,0 0-1,0 1 0,1-1 0,-2 0 0,-5 2-22,0 0 0,0 1 0,0-1 0,1 1 0,-1 1 0,1-1-1,0 1 1,0 0 0,-10 9 0,6-5 6,10-8 23,-32 23-44,-48 47 0,79-68 55,0-1 0,0 0 0,-1 1 0,1-1 0,0 1 0,1-1 0,-1 1 0,0-1 1,0 1-1,1 0 0,-1-1 0,1 1 0,-1 0 0,1-1 0,-1 3 0,2-3 2,-1 0-1,0 0 1,0 0 0,0 0 0,0 0-1,1 0 1,-1 0 0,1-1 0,-1 1-1,0 0 1,1 0 0,-1 0 0,1 0-1,0-1 1,-1 1 0,1 0-1,0-1 1,-1 1 0,1 0 0,0-1-1,0 1 1,-1-1 0,1 1 0,0-1-1,0 0 1,0 1 0,0-1 0,1 1-1,3 0 74,0 0 0,0-1-1,0 1 1,0-1 0,1 0-1,-1 0 1,7-1-1,38-9 249,-32 7-255,-7-1-39,1 1-1,0-1 0,-1-1 0,0 0 0,0-1 0,0 0 0,-1 0 1,0-1-1,0-1 0,-1 0 0,0 0 0,11-13 0,0 2-91,-25 24-92,1-1 1,-1 1-1,1 0 0,0 0 1,-3 8-1,-26 41 85,-67 146 102,-1 2-121,-9-21 671,106-169-480,4-6 70,3-6 345,26-29-353,0-2 0,28-41 0,-47 59-168,118-159 87,10-14-101,-107 146 60,-1-2-1,34-61 1,-55 86 52,17-23 0,-27 59-349,-5 34-1,0-26 246,-6 35 0,10-48 12,-2 16 71,4-28-59,0-1 0,0 1 1,0 0-1,0-1 0,0 1 0,0-1 1,0 1-1,1-1 0,-1 1 1,1-1-1,-1 1 0,1-1 0,0 1 1,1 1-1,-2-3-11,0 1-1,0-1 1,1 0 0,-1 0 0,0 1-1,1-1 1,-1 0 0,0 0 0,1 0-1,-1 0 1,0 1 0,1-1 0,-1 0-1,0 0 1,1 0 0,-1 0 0,1 0-1,-1 0 1,0 0 0,1 0 0,-1 0-1,0 0 1,1 0 0,-1 0 0,1 0-1,-1 0 1,0-1 0,1 1 0,-1 0-1,0 0 1,1 0 0,-1 0 0,0-1-1,1 1 1,9-10 93,-9 9-77,57-62 242,-12 11-318,60-51-1,-103 100 9,-1 1 0,1 0 0,0 0 0,0 0 0,0 1 0,4-2 0,-6 2 33,-1 1-1,1 0 1,-1 0 0,1 0-1,-1 0 1,1 0 0,-1 0-1,0 0 1,1 0 0,-1 0-1,1 0 1,-1 0 0,1 0-1,-1 0 1,1 0 0,-1 0-1,1 0 1,-1 1 0,1-1-1,-1 0 1,0 0 0,1 0-1,-1 1 1,1-1 0,-1 0-1,0 1 1,1-1 0,-1 0-1,0 1 1,1-1 0,-1 0-1,0 1 1,0-1 0,1 1-1,-1-1 1,0 0 0,0 1-1,0-1 1,0 1 0,0-1-1,1 1 1,-1-1 0,0 1-1,0-1 1,0 1 0,0-1-1,0 1 1,0-1 0,0 1-1,-1-1 1,1 1 0,-1 16-59,-4 22 0,3-23 66,-2 23 0,4-37 7,0 0 1,0 0-1,0 0 1,1 0-1,-1 0 1,0 0-1,1 0 0,0 0 1,-1 0-1,1 0 1,0 0-1,0 0 1,0-1-1,0 1 1,0 0-1,0 0 1,1-1-1,-1 1 1,0-1-1,1 0 1,-1 1-1,1-1 1,0 0-1,-1 0 1,1 0-1,0 0 1,0 0-1,0 0 1,-1 0-1,1-1 0,0 1 1,0-1-1,4 1 1,2 0 17,-1-1 0,1 1 0,0-2 0,-1 1 0,1-1 0,0 0 0,13-4 0,5-5-10,0 0 1,0-2-1,-1 0 1,-1-2 0,0-1-1,-1-1 1,0 0-1,25-26 1,-39 34 37,-14 14-233,-6 8 80,-74 90-168,53-65 267,28-31 27,10-7 80,13-8 152,-17 7-230,7-4-15,0-1 0,-1 0 1,1-1-1,-1 1 1,-1-1-1,1-1 0,-1 0 1,0 0-1,10-13 1,-11 11-128,0 1-88,-6 8 197,1 0 1,-1 0-1,0 0 1,1 1-1,-1-1 1,0 0-1,0 0 1,1 0-1,-1 1 1,0-1-1,0 0 1,1 0-1,-1 0 0,0 1 1,0-1-1,0 0 1,1 1-1,-1-1 1,0 0-1,0 1 1,0-1-1,0 0 1,0 0-1,0 1 1,0-1-1,0 0 1,1 1-1,-1-1 1,0 0-1,0 1 1,-1 0-1,3 7-58,-1 1 0,1 15 0,-2-19 75,0 0-1,0 1 1,1-1 0,-1 0-1,1 0 1,1 0 0,-1 0-1,1 0 1,-1 0 0,1 0-1,1 0 1,2 4 0,-5-8-6,1-1 0,-1 0 0,0 1 0,1-1 0,-1 0 0,0 1 0,1-1 0,-1 0 0,0 0 0,1 1 0,-1-1 1,1 0-1,-1 0 0,0 0 0,1 1 0,-1-1 0,1 0 0,-1 0 0,1 0 0,-1 0 0,1 0 0,-1 0 0,0 0 0,1 0 1,-1 0-1,1 0 0,-1 0 0,1-1 0,0 1 0,14-10 199,12-19-75,-6 0-109,28-56-1,-38 66-53,57-128 68,-46 96-3,33-73 52,64-167 11,-116 281-127,0-1 0,-1 0 0,0 1 0,-1-1 0,0-17 0,0 28 20,-1-1 0,0 0 1,0 0-1,0 1 0,-1-1 0,1 0 1,0 0-1,0 1 0,0-1 1,0 0-1,-1 0 0,1 1 1,0-1-1,-1 0 0,1 1 0,-1-2 1,1 2 2,-1 0 0,1 0 0,0 0 0,0-1 0,-1 1 0,1 0 1,0 0-1,-1 0 0,1 0 0,0 0 0,-1 0 0,1 0 0,0 0 1,-1 0-1,1 0 0,0 0 0,-1 0 0,1 0 0,0 0 0,0 0 0,-1 0 1,1 1-1,0-1 0,-1 0 0,1 0 0,-1 0 0,-1 2-30,0 0 0,0 0 0,-1 0 0,1 0 0,0 0 0,0 0 0,-2 5 0,-14 22-53,1 1-1,2 1 1,1 0 0,-20 66-1,20-43 79,2 1 0,-5 72 0,13-93 13,3 1 0,0 0 0,3-1 0,7 47 0,-8-75 45,0 0 0,1 0 0,0 0 1,0-1-1,1 1 0,-1-1 0,1 1 0,4 5 0,-6-9-20,1-1 0,-1 1 0,0-1 0,1 1 0,-1-1 0,1 1 0,-1-1 0,1 0-1,0 1 1,0-1 0,-1 0 0,1 0 0,0-1 0,0 1 0,0 0 0,0-1 0,0 1 0,0-1 0,0 1 0,0-1 0,0 0-1,1 0 1,-1 0 0,0 0 0,0 0 0,0-1 0,2 1 0,5-3 29,-1 0 0,1-1-1,-1 0 1,0 0 0,10-7 0,37-31 62,-50 38-107,11-10-2,-1-1-1,23-30 1,-27 32 37,-11 12-58,1 0 0,-1 0-1,1 1 1,0-1 0,-1 0 0,1 0 0,0 1-1,-1-1 1,1 0 0,0 1 0,0-1 0,0 1-1,-1-1 1,1 1 0,0-1 0,0 1 0,0-1 0,0 1-1,0 0 1,2-1 0,-3 2-6,1 0-1,0 0 1,-1 0 0,1 0-1,0 0 1,-1 0 0,1 0-1,-1 0 1,0 0 0,1 0-1,-1 0 1,0 0-1,0 0 1,0 0 0,1 0-1,-1 1 1,0-1 0,-1 0-1,1 0 1,0 2 0,0 147-274,0-147 316,0 0-1,0 0 1,0-1-1,1 1 0,-1 0 1,1 0-1,0 0 1,-1 0-1,1 0 1,1-1-1,2 6 0,-4-7-9,1 0-1,0 0 0,0-1 0,0 1 0,0 0 1,0 0-1,0-1 0,0 1 0,0 0 0,0-1 0,0 1 1,1-1-1,-1 1 0,0-1 0,0 0 0,0 1 1,1-1-1,-1 0 0,0 0 0,0 0 0,1 0 0,-1 0 1,0 0-1,0 0 0,1-1 0,-1 1 0,0 0 0,3-2 1,4-1 0,-1 0 0,1-1 0,0 0 0,-1 0 0,0-1 0,8-6 0,35-34 37,-45 35-49,-8 16-123,-10 28-166,10-28 282,0 0 1,0 0-1,1 1 1,0-1-1,1 1 1,-1-1-1,0 12 1,2-18 11,0 1 0,0 0 0,0-1 0,0 1 0,0-1 0,0 1 0,0 0 0,0-1 0,0 1-1,1-1 1,-1 1 0,0 0 0,0-1 0,1 1 0,-1-1 0,0 1 0,1-1 0,-1 1 0,0-1 0,1 1 0,-1-1 0,1 0 0,-1 1 0,1-1 0,-1 1 0,2 0 0,-1-1 6,0 0 1,0 0-1,0 0 1,1 1-1,-1-1 0,0 0 1,0 0-1,0-1 1,1 1-1,-1 0 1,0 0-1,2-1 1,1-1 26,1 1 0,-1-1 0,-1 0 0,1 0 0,0-1 0,5-3 0,-2-1 10,0 0 1,-1-1-1,0 1 0,0-1 0,6-12 0,-10 17-45,-1 0-1,1 0 1,-1-1-1,1 1 0,-1-1 1,0 1-1,0-1 1,-1 1-1,1-1 1,-1 1-1,0-1 1,0 0-1,0 1 1,0-1-1,0 0 0,-2-5 1,1 7-14,1 1 0,-1 0 1,0-1-1,1 1 0,-1 0 0,0 0 1,0 0-1,0 0 0,0 0 1,0 0-1,0 0 0,0 0 0,0 0 1,0 1-1,0-1 0,0 0 0,0 1 1,-1-1-1,1 0 0,0 1 0,-1 0 1,1-1-1,0 1 0,-1 0 0,1 0 1,0-1-1,-1 1 0,1 0 0,0 1 1,-1-1-1,1 0 0,-3 1 0,-4 0-16,0 2 0,0-1 0,0 1 0,-9 4 0,6-2 69,10-4 28,2-1-50,5-2-74,11-4-35,-2-2 91,1 0 1,0 1 0,1 0-1,22-5 1,-33 11-14,-1 0 0,1 0 0,-1 0 0,1 1 0,-1-1 0,1 2-1,-1-1 1,1 0 0,-1 1 0,1 0 0,-1 1 0,1-1 0,-1 1 0,0 0 0,0 0 0,0 0 0,0 1-1,5 3 1,-9-5 17,1 1 0,0-1 0,-1 1 0,1-1 0,-1 1 0,0 0 0,1 0 0,-1-1 0,0 1 0,0 0 0,0 0 0,0 0 0,-1 0 1,1 0-1,0 0 0,-1 1 0,1-1 0,-1 0 0,0 0 0,0 0 0,0 0 0,0 3 0,-1 4 39,-1-1 0,0 1 0,0-1 1,-4 11-1,0-2 204,8-16 185,7-7-212,16-13-145,-11 8-90,49-43-94,5-4 110,-58 51-58,1-1 0,0 1 0,1 1 0,19-9 0,-29 15 41,-1-1 0,1 1 0,0 0 0,-1-1 0,1 1 0,0 0 0,-1 0 0,1 0 0,0 0 0,0 0 0,-1 1 1,1-1-1,0 0 0,-1 1 0,1-1 0,1 2 0,0-1-1,1 1 1,-1 0 0,0 0-1,0 0 1,0 1 0,-1-1-1,4 3 1,1 5 10,1-1 0,-1 1 0,7 14 0,-8-12 56,-1 0 0,0 0 0,-1 1 0,5 25 0,3 10-232,-12-48 31,1 1 0,-1-1 0,0 0 0,0 1 0,0-1 0,0 0 0,1 1 0,-1-1 0,0 0 0,0 1 0,0-1 0,0 1 0,0-1 0,0 0 0,0 1 0,0-1 0,0 1 0,0-1 0,0 0 0,0 1 0,0-1 0,-1 0 0,1 1 0,0-1 0,0 1 0,0-1 0,0 0 0,-1 1 0,1-1 0,0 0 0,0 0 0,-1 1 0,1-1 0,0 0 0,0 0 0,-1 1 0,0-1 0,0 3-2407</inkml:trace>
</inkml:ink>
</file>

<file path=ppt/ink/ink1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1:41.9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815 237 7136,'-22'-9'3232,"12"4"-2816,5 5 1216,5 5-992,-3-10 160,6 5-480,-3-3-352,0 0 0,0-5-224,5 8 160,-5-9-2848,5 6 1600</inkml:trace>
  <inkml:trace contextRef="#ctx0" brushRef="#br0" timeOffset="1">24 217 7968,'-23'-8'3616,"33"-1"-3136,-2 1 1504,10 0-1184,35-16 799,7 4-927,30-8-96,4 5-352,5-5 0,-10 8-128,11-5-192,-10 10 32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1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25 5152,'-55'-25'2336,"29"25"-2048,23 0-352,11 0 416,10 9-160,14-1-2816,3 4 1440</inkml:trace>
</inkml:ink>
</file>

<file path=ppt/ink/ink1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21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3 328 3072,'-1'-1'76,"1"1"0,0 0 1,0-1-1,0 1 0,-1-1 0,1 1 0,0-1 1,0 1-1,0-1 0,0 0 0,0 1 0,0-1 1,2-4 4020,7 9-2812,-5 4-970,0 0 0,-1 0-1,0 0 1,0 0 0,3 17 0,3 46 869,-6-40-758,5 24 143,-1-5 277,0 58 0,-7-108-821,0 0 1,0 0-1,0 1 1,0-1-1,0 0 1,0 0-1,0 0 1,1 0-1,-1 0 1,0 1-1,0-1 1,0 0-1,0 0 0,0 0 1,0 0-1,0 0 1,0 0-1,0 0 1,0 0-1,1 1 1,-1-1-1,0 0 1,0 0-1,0 0 1,0 0-1,0 0 1,0 0-1,1 0 1,-1 0-1,0 0 1,0 0-1,0 0 0,0 0 1,0 0-1,0 0 1,1 0-1,-1 0 1,10-2 384,18-9-494,-6 2 48,148-21 24,-62 14 206,15-1-97,164-1 0,-203 14 13,3 1-67,100-7 68,43-10-38,57-6 89,718-44 995,-544 83-143,-181 7-838,-269-19-180,98 13 306,53 11-131,-156-24-118,0 0 0,0-1 0,12 0 0,-16 0-19,0 0 0,0 0 0,0 0-1,0-1 1,0 1 0,0-1 0,0 1-1,0-1 1,0 0 0,0 0-1,-1 0 1,1 0 0,0 0 0,0 0-1,1-2 1,6-10 143,-1 0 0,0 0 0,-1-1 0,0 0 0,5-21 0,1 4-103,78-162 492,-50 111-2489,-3-2-4858,-21 47 2893</inkml:trace>
</inkml:ink>
</file>

<file path=ppt/ink/ink1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22.4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 2400,'-2'-5'1749,"5"11"1131,1 5-2264,-1 0 0,-1 0 0,0 1 0,0-1 0,-1 18 0,-4 63 837,1-54-938,-1 7-139,1 160 971,2-144-857,-1-38-181,3 29 1,-2-50-255,0-1 0,0 1 0,1-1-1,-1 0 1,0 1 0,1-1 0,-1 1 0,1-1 0,0 0 0,-1 0 0,1 1 0,0-1 0,0 0 0,0 0-1,-1 0 1,1 0 0,1 0 0,-1 0 0,0 0 0,0 0 0,0 0 0,0-1 0,1 1 0,-1 0 0,0-1-1,0 1 1,1-1 0,-1 1 0,1-1 0,1 0 0,4 1 44,0 0-1,0-1 1,0-1-1,0 1 1,7-2-1,-1 0-151,31-3 118,21-3-5,0 3 0,92 4 0,-114 4-28,178 22 245,-207-21-221,18 1-69,-32-5-32,0 0 0,0 0 0,0 0-1,0 0 1,0 0 0,0 0 0,-1 0 0,1 0-1,0 0 1,0 0 0,0 0 0,0 0 0,0 0-1,0 0 1,0-1-90,0 1 89,0 0 1,0 0 0,0 0 0,0 0 0,0 0 0,0 0-1,0 0 1,0 0 0,0 0 0,0 0 0,0 0-1,0 0 1,0 0 0,0 0 0,0-1 0,0 1-1,0 0 1,0 0 0,0 0 0,0 0 0,0 0 0,0 0-1,0 0 1,0 0 0,0 0 0,0 0 0,0 0-1,0 0 1,0 0 0,0-1 0,0 1 0,0 0-1,0 0-89,0 0 90,0 0-1,0 0 1,0 0 0,0 0 0,1 0 0,-1 0 0,0 0-1,0 0 1,0 0 0,0 0 0,0 0 0,0 0-1,0 0 1,0 0 0,0 0 0,-7-7-4848,0 1 1915,-2-3 2</inkml:trace>
</inkml:ink>
</file>

<file path=ppt/ink/ink1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23.2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59 1728,'4'4'8580,"-4"0"-9070,-6 23 2013,6-21-1306,-1-1 0,-1 1 0,1 0 0,-5 10 0,-28 58 1426,31-66-1548,0 0-1,-3 16 1,3-10 181,0-9 214,7-11 364,-2 3-818,0 0 1,0 1-1,0-1 1,0 0-1,-1-1 0,1 1 1,1-5-1,-1 3 5,0 0 0,0 0 0,1 1 0,2-6 0,80-105 385,-67 89-116,26-27-1,-43 52-316,0 0-1,0 1 0,-1-1 1,1 0-1,0 1 1,0-1-1,0 1 1,0-1-1,0 1 0,0 0 1,1-1-1,-1 1 1,0 0-1,0 0 1,0 0-1,0 0 1,0 0-1,0 0 0,0 0 1,0 0-1,1 0 1,-1 1-1,0-1 1,0 0-1,0 1 0,0-1 1,0 0-1,0 1 1,1 1-1,6 2 23,0 1 0,13 11 0,-4-3 39,140 104 26,-93-57 656,-63-60-689,0 1 0,0 0-1,-1 0 1,1 0 0,0-1 0,0 1-1,-1 0 1,1 0 0,-1 0 0,1 0-1,-1 0 1,1 2 0,-1-2-13,0-1 0,0 1 0,0-1 0,0 1 0,0 0 0,0-1 1,0 1-1,-1-1 0,1 1 0,0-1 0,0 1 0,-1-1 0,1 1 0,0-1 0,-1 1 1,1-1-1,-1 1 0,1-1 0,0 0 0,-1 1 0,1-1 0,-1 1 0,1-1 0,-1 0 1,1 0-1,-1 1 0,0-1 0,1 0 0,-1 0 0,1 0 0,-1 0 0,-1 1 0,-10 2 105,0-1-1,-14 1 0,-6 2-78,-18 3-36,36-7 5,-1 1 1,1 1-1,0 0 0,-1 1 1,1 1-1,-19 9 0,30-13-400,1 1 0,-1-1 0,1 1 0,-1 0 0,1 0 0,0 0 0,0 1 0,0-1-1,0 0 1,0 1 0,-2 3 0,-5 17-2279</inkml:trace>
</inkml:ink>
</file>

<file path=ppt/ink/ink1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28.2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4 945 1728,'-1'0'79,"1"0"0,0 1-1,0-1 1,-1 0 0,1 1 0,0-1 0,0 0-1,0 1 1,-1-1 0,1 0 0,0 1 0,0-1 0,0 0-1,0 1 1,0-1 0,0 1 0,0-1 0,0 0-1,0 1 1,0-1 0,0 1 0,0-1 0,0 0-1,0 1 1,0-1 0,0 1 0,0-1 0,1 0 0,-1 1-1,0-1 1,0 0 0,0 1 0,1-1 0,-1 0-1,0 1 1,0-1 0,1 0 0,-1 0 0,0 1-1,1-1 1,-1 0 0,0 0 0,1 0 0,-1 1 0,0-1-1,1 0 1,-1 0 0,1 0 0,-1 0 0,0 0-1,1 0 1,-1 0 0,1 0 0,33-10 2566,-21 1-2112,-1-1 0,1 0-1,-2 0 1,17-19 0,0 0-2,7-5 96,-4 6-121,-2-1-1,35-46 1,-53 57-223,0-1 0,-1-1 0,13-35 0,0-2 89,-22 56-371,-1 0 1,1 0-1,-1-1 1,1 1-1,-1 0 1,1 0-1,0 0 1,-1 0 0,1 0-1,0 1 1,0-1-1,0 0 1,0 0-1,-1 0 1,1 1 0,1-1-1,-1 0 1,0 1-1,0-1 1,0 1-1,0-1 1,2 1 0,-2 0-3,0 0 0,0 0 0,0 1 0,0-1 1,0 0-1,0 1 0,0-1 0,0 1 1,0 0-1,-1-1 0,1 1 0,0-1 1,0 1-1,0 0 0,-1 0 0,1 0 0,0-1 1,-1 1-1,1 0 0,-1 0 0,1 0 1,-1 0-1,1 0 0,-1 0 0,1 1 1,5 13-1,3 5 5,-1 0-1,0 0 1,-2 0 0,-1 1-1,6 35 1,-11-54 5,4 85 277,-5-76-226,1 1-1,-2-1 0,1 0 0,-2 1 0,-4 15 1,6-25-13,1 0 0,-1 0 0,0 0 0,0 0 1,0 0-1,0-1 0,0 1 0,0 0 0,-1 0 1,1-1-1,-1 1 0,1-1 0,-2 2 1,2-2-19,0-1 0,-1 0 0,1 1 0,0-1 0,0 0 0,0 0 0,0 0 0,0 0 0,0 0 0,0 0 0,-1 0 0,1 0 0,0 0 0,0-1 0,0 1 0,0 0 0,0-1 0,0 1 0,0 0 0,0-1 1,0 0-1,0 1 0,0-1 0,0 0 0,0 1 0,0-2 0,-15-11 285,-27-28 0,33 29-370,-2 1-1,1 0 1,-2 0 0,-24-15-1,37 25 40,0 1-1,-1 0 0,1 0 1,0 0-1,0 0 0,-1-1 1,1 1-1,0 0 0,0 0 0,-1 0 1,1 0-1,0 0 0,0 0 1,-1 0-1,1 0 0,0-1 1,0 1-1,-1 0 0,1 0 1,0 0-1,-1 0 0,1 1 0,0-1 1,0 0-1,-1 0 0,1 0 1,0 0-1,0 0 0,-1 0 1,1 0-1,0 0 0,0 1 0,-1-1 1,1 0-1,0 0 0,-1 1 1,1 10-454,10 18 92,-8-25 333,5 10 150,1 1-1,0-1 1,1 0-1,13 14 0,-20-25-21,1 0-1,0 0 0,0-1 1,0 0-1,0 1 0,0-1 0,0 0 1,1 0-1,-1-1 0,6 3 1,-7-4-31,0 1 0,1-1 0,-1 0 1,1 0-1,-1 0 0,0 0 1,1 0-1,-1 0 0,1 0 0,-1-1 1,0 1-1,1-1 0,-1 0 0,0 0 1,1 0-1,-1 0 0,4-2 0,5-6 74,0 1-1,-1-2 0,0 1 0,15-20 0,2-1-3,0 1-205,2 2 0,1 1 0,50-33 0,-70 55-93,-9 4 173,-1 0 1,0 0-1,0 0 0,0 0 1,1 0-1,-1 1 1,0-1-1,0 0 0,0 0 1,0 0-1,1 0 1,-1 0-1,0 0 0,0 1 1,0-1-1,0 0 1,1 0-1,-1 0 1,0 0-1,0 1 0,0-1 1,0 0-1,0 0 1,0 0-1,0 0 0,0 1 1,0-1-1,0 0 1,1 1-1,-4 22-116,3-21 109,-45 212-27,-13 60 70,37-209 145,15-47-28,0 0 1,1 0-1,-5 31 0,5-31 512,4-17 20,3-8-365,35-100 19,42-112-180,-58 171-186,2 0-1,39-61 0,70-72-213,-119 166 100,16-14 1,-24 24 106,0 1 0,0-1 0,0 1 0,1 1 0,0-1 0,9-4 0,-14 8 25,0 0 0,1 0 0,-1 0 0,0 0 0,1 0 0,-1 0 0,0 0 0,0 0 0,1 0-1,-1 1 1,0-1 0,0 0 0,0 1 0,1-1 0,-1 1 0,0-1 0,0 1 0,0 0 0,0-1 0,0 1 0,0 0 0,0 0 0,0 0 0,0 0 0,0 0 0,-1 0-1,1 0 1,0 0 0,-1 0 0,1 0 0,-1 0 0,2 2 0,0 2-34,0 0 0,1 1-1,-2-1 1,1 1 0,1 9-1,-3-6 71,0 0 0,-1 0 0,0-1 0,0 1-1,-1 0 1,0 0 0,0-1 0,-1 1-1,-1-1 1,-4 10 0,6-15-5,0 1 1,1-1-1,-1 0 1,-1 0-1,1 0 0,0 0 1,-1-1-1,1 1 0,-1 0 1,0-1-1,0 0 1,0 0-1,0 0 0,0 0 1,-1 0-1,1-1 1,-1 1-1,1-1 0,-7 2 1,3-2 30,0-1 0,0 1 0,0-1 0,0-1 0,0 1 0,0-1 0,0 0 0,0-1 1,-12-4-1,13 4-40,0 1-35,1-1 0,-1 0 0,1 0 0,-1-1 0,1 0 0,0 1 0,0-2 0,0 1 0,-6-6 0,14 11-9,0 1 0,1-1 0,0 0 0,0 0 0,-1-1 0,1 1 0,7 1 0,44 11-170,-6-1 210,-41-11 24,0 1 0,1-2 0,-1 1 0,1-1 0,-1 0 0,1-1 0,-1 0 0,1 0 0,-1-1 0,1 0 0,-1-1 0,1 0 0,-1 0 0,0 0 0,0-1 0,0-1 0,0 1 0,-1-1 0,1-1 0,-1 1 0,0-1 0,7-6 0,6-8 68,-1 0 0,29-38 0,-35 41-63,10-14-19,-2-1 1,-1-1-1,28-61 0,32-111-140,-63 159 178,42-73 1,-56 112-112,39-76-839,-103 261 502,22-68 460,-48 130-236,42-151 320,-1 0 299,45-86-418,1-3-6,0 0-1,-1 0 1,1 0-1,0 0 1,-1 0 0,1 0-1,0 0 1,-1-1-1,1 1 1,-1 0 0,0 0-1,1 0 1,-1 0-1,0-1 1,1 1 0,-1 0-1,0-1 1,0 1 0,1-1-1,-1 1 1,-2 0-1,3-1-12,0 0-1,0 0 0,0-1 0,0 1 1,0 0-1,0 0 0,0-1 0,-1 1 0,1 0 1,0 0-1,0-1 0,0 1 0,0 0 1,0 0-1,0-1 0,0 1 0,0 0 1,0 0-1,0-1 0,1 1 0,-1 0 1,0 0-1,0-1 0,0 1 0,0 0 0,0 0 1,0 0-1,0-1 0,1 1 0,-1 0 1,5-11 59,-4 11-63,4-9 32,0 1 0,1 1 1,0-1-1,1 1 0,0 0 0,8-7 0,48-33 92,-57 43-222,-1 1 1,1-1-1,0 1 0,8-2 0,-13 4 59,0 0-1,1 1 0,-1 0 1,0-1-1,1 1 1,-1 0-1,0-1 1,1 1-1,-1 0 1,0 0-1,1 0 0,-1 0 1,1 1-1,-1-1 1,0 0-1,1 1 1,-1-1-1,0 0 0,0 1 1,1 0-1,-1-1 1,0 1-1,0 0 1,0-1-1,0 1 1,2 2-1,2 3 24,-1 1 1,0 0-1,0 0 1,0 0-1,4 15 0,5 11 162,-12-30-126,1 1 0,0-1 1,1 1-1,-1-1 0,0 0 0,1 0 0,0 0 0,-1 0 0,1 0 0,1 0 0,-1-1 0,0 0 0,0 0 0,1 0 0,0 0 0,-1 0 0,1 0 0,0-1 0,0 0 0,-1 0 0,7 1 0,-3-1 11,-1-1-1,1 0 1,0 0-1,-1-1 1,1 0-1,-1 0 1,1 0-1,-1-1 1,1 0-1,-1 0 1,0 0-1,9-6 1,-15 8-38,7-3 46,-1 0 0,0-1 0,0 0 0,0 0-1,-1 0 1,1-1 0,-1 1 0,0-1 0,6-8 0,-6 6-13,-1 0 0,0-1 0,6-12 0,-9 16-39,1 0-1,-1 0 1,-1 0 0,1 0-1,0 0 1,-1-1 0,0 1 0,0 0-1,-1-7 1,0 8-5,1 1-11,0-1 0,0 1 0,0 0 0,0 0-1,-1 0 1,1 0 0,-1-1 0,0 1 0,1 0 0,-1 0-1,0 0 1,0 0 0,0 1 0,-1-1 0,1 0 0,0 0-1,-1 1 1,-2-4 0,4 5 10,-1 0 0,1 0 0,-1 0 0,1-1-1,-1 1 1,1 0 0,0 0 0,-1 0 0,1 0 0,-1 0 0,1 0 0,-1 0 0,1 0 0,0 0-1,-1 0 1,1 0 0,-1 0 0,1 0 0,-1 0 0,1 0 0,0 1 0,-1-1 0,1 0-1,-1 0 1,1 0 0,0 1 0,-1-1 0,0 1 0,-8 9-156,7-6 106,-5 4-28,-1 2 41,1-1 0,-1 2-1,2-1 1,-11 21 0,16-28 54,0 0 1,0 1-1,0-1 0,0 1 1,1-1-1,-1 1 0,1-1 1,0 1-1,0-1 0,0 1 1,0-1-1,1 1 0,0-1 1,-1 1-1,1-1 0,0 0 0,1 1 1,-1-1-1,1 0 0,-1 0 1,5 6-1,-3-4 17,1 0 0,0 0 0,1 0 0,-1-1 0,1 0 0,-1 0 0,1 0 0,10 6 0,-12-9 5,0 1 0,1-1 0,-1 0 0,1 1 0,-1-1 0,1-1 0,-1 1 0,1-1 0,0 1 0,-1-1-1,1 0 1,-1 0 0,1-1 0,0 1 0,-1-1 0,5-1 0,8-4 59,1-1 0,-1-1-1,-1-1 1,0 0 0,28-23 0,-5 4 50,-27 20-152,-1 0 0,0-1 0,-1 0 0,10-13 0,-18 22 2,1-2 8,0-9-49,-2 11 49,0 0 1,0 0-1,0 0 0,0 0 1,0 0-1,0 0 0,0 0 0,0 0 1,0 0-1,0 0 0,0-1 1,0 1-1,0 0 0,0 0 1,0 0-1,0 0 0,0 0 0,0 0 1,0 0-1,0 0 0,0 0 1,0 0-1,0 0 0,0 0 1,0 0-1,0 0 0,0 0 0,0 0 1,0 0-1,0 0 0,0 0 1,0 0-1,0 0 0,0 0 1,0 0-1,0 0 0,0-1 0,0 1 1,0 0-1,0 0 0,0 0 1,1 0-1,-1 0 0,0 0 1,0 0-1,0 0 0,0 0 1,0 0-1,0 0 0,0 0 0,0 0 1,0 0-1,0 1 0,0-1 1,0 0-1,0 0 0,0 0 1,0 0-1,0 0 0,0 0 0,0 0 1,0 0-1,1 0 0,-1 0 1,6 1-137,-4 4 19,0-2 92,0 0 0,0 0-1,0 0 1,0 1-1,-1-1 1,1 0-1,-1 1 1,2 6 0,-1-4 36,0 0 0,0 1 0,1-1 0,0 0 0,0 0 0,0-1-1,7 9 1,-8-12 23,0 1 0,0-1-1,0 0 1,0 0 0,0 0-1,1 0 1,-1 0 0,1 0-1,-1-1 1,1 1 0,0-1-1,0 0 1,0 0 0,-1 0-1,1 0 1,0 0 0,0 0-1,5 0 1,2-3 48,0 1 0,1-1 0,-1-1 0,0 0 0,0 0 0,0-1 0,0 0 0,11-7 0,6-2-45,0 0-3,30-21 0,-50 29 28,3 0-208,-7 4-92,-3 2 32,-1 0 200,0 1 0,0-1 0,0 0 0,0 1 0,0 0 0,0-1-1,0 1 1,1-1 0,-1 1 0,1 0 0,-1-1 0,1 1 0,-1 3 0,2 26-155,0-12 193,-1-17-3,1 1 0,0-1 0,0 1 0,-1-1-1,1 1 1,1-1 0,-1 0 0,0 1 0,1-1-1,-1 0 1,1 0 0,-1 0 0,1 0 0,0-1 0,0 1-1,0 0 1,4 2 0,-4-4 12,0 1-1,0-1 1,1 1-1,-1-1 1,0 0 0,1 1-1,-1-1 1,0-1-1,1 1 1,-1 0 0,5-1-1,28-8 218,-19 2-222,0 0 0,0-1 1,0 0-1,16-13 1,-14 9-38,0 1 1,30-13 0,-19 13-107,-15 7 97,0-1 1,19-11-1,-30 14-3,-4 4-38,-8 6-117,-17 13-8,12-11 131,-24 20 1,33-25 52,1 0 1,-1 0 0,1 0-1,0 1 1,0 0 0,0-1-1,-3 10 1,6-14 5,1 0 1,-1 0-1,0 0 0,1 0 1,0 1-1,-1-1 0,1 0 1,0 0-1,0 1 0,0-1 0,0 0 1,0 0-1,0 1 0,0-1 1,0 0-1,0 0 0,0 0 1,1 1-1,-1-1 0,0 0 1,1 0-1,0 2 0,0-2 7,0 0-1,0-1 0,1 1 0,-1 0 1,0 0-1,0-1 0,0 1 0,1-1 1,-1 1-1,0-1 0,1 0 0,-1 1 1,0-1-1,1 0 0,-1 0 0,0 0 1,1 0-1,-1 0 0,0 0 0,3-1 1,35-5 153,0-1 1,67-23 0,-16 4-201,-32 9 72,97-40 0,-126 46-488,-53 38 406,-18 4-160,-11 10 107,47-35 118,0 0 0,0 0 1,0 0-1,1 1 1,0 0-1,-3 7 0,7-13-11,1 0 0,-1-1-1,1 1 1,0 0 0,-1-1-1,1 1 1,0 0 0,0-1-1,0 1 1,-1 0 0,1 0 0,0-1-1,0 1 1,0 0 0,0 0-1,0-1 1,0 1 0,0 0-1,1 0 1,-1 0 0,0 0 1,1-1 1,-1 1 0,1-1-1,-1 1 1,1-1-1,-1 0 1,1 1 0,-1-1-1,1 0 1,-1 1-1,1-1 1,-1 0 0,1 0-1,-1 1 1,1-1-1,-1 0 1,1 0 0,0 0-1,0 0 1,3 0 38,1 0 1,-1 0-1,0 0 0,0-1 1,7-1-1,-2-2-10,-1 1 0,1-1 0,-1-1 0,0 0 0,0 0 0,14-12 0,9-5 70,23-19-438,-58 45 247,0 0 0,0 0 0,1 0 0,-6 9 0,8-11 80,-1 0 1,1 1 0,-1-1 0,1 0-1,0 1 1,0-1 0,0 1-1,0-1 1,1 1 0,-1-1 0,1 1-1,-1 0 1,1-1 0,0 1 0,1 4-1,-1-6 7,0 0-1,0-1 1,1 1-1,-1 0 1,0 0-1,1-1 1,-1 1-1,1 0 1,-1-1-1,1 1 1,-1-1 0,1 1-1,0-1 1,-1 1-1,1-1 1,0 1-1,-1-1 1,1 0-1,0 1 1,-1-1-1,1 0 1,0 1-1,0-1 1,-1 0-1,1 0 1,0 0-1,0 0 1,0 0-1,-1 0 1,1 0-1,0 0 1,0 0-1,0 0 1,1-1-1,3 0 42,1-1-1,0 0 0,9-4 1,-10 4-10,28-15-13,-2 0-1,1-2 1,-2-2 0,39-33-1,-51 37 13,-2-1 1,0 0-1,25-38 0,-17 17 64,19-44 1,-23 37-93,-1-1 1,-3 0 0,10-52-1,-24 94-68,-1-1 0,0 1 0,0-1 0,0 1 0,-1-1 0,0 1 0,0-1 0,-1-10 0,1 14 41,-1 1 0,1 0 0,0 0 1,-1 0-1,1 0 0,-1 0 1,1-1-1,-1 1 0,1 0 0,-1 0 1,0 0-1,0 0 0,1 0 1,-1 1-1,0-1 0,0 0 0,0 0 1,0 0-1,0 1 0,0-1 1,0 1-1,0-1 0,0 1 0,-1-1 1,1 1-1,0-1 0,0 1 1,0 0-1,-1 0 0,1 0 0,0 0 1,0 0-1,0 0 0,-1 0 1,1 0-1,0 0 0,0 0 0,0 1 1,-2-1-1,-3 2-8,0 0 1,0 1-1,0-1 1,0 1-1,-10 7 1,6-3-9,1 1 0,-1 1 0,1 0 0,1 0 0,0 0 0,0 1 0,1 1 0,-7 10 0,-2 9-11,-21 53 1,-23 97 195,54-157-78,2 1 0,0-1 0,1 1 1,2 0-1,2 47 0,7-33-2296,-1-5-5838,-4-21 5132</inkml:trace>
</inkml:ink>
</file>

<file path=ppt/ink/ink1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28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25 6560,'-55'-17'2976,"42"14"-2592,10-2-192,3 10-192,8 3-3712</inkml:trace>
</inkml:ink>
</file>

<file path=ppt/ink/ink1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32.3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12 2976,'0'0'96,"0"0"-1,0-1 1,0 1 0,0-1 0,0 1 0,0-1-1,0 1 1,0 0 0,0-1 0,1 1 0,-1-1-1,0 1 1,0 0 0,0-1 0,0 1-1,0-1 1,1 1 0,-1 0 0,0-1 0,0 1-1,1 0 1,-1-1 0,0 1 0,1 0 0,-1 0-1,0-1 1,1 1 0,-1 0 0,0 0-1,1-1 1,-1 1 0,1 0 0,-1 0 0,0 0-1,1 0 1,-1 0 0,1 0 0,-1 0-1,0 0 1,1 0 0,-1 0 0,1 0 0,-1 0-1,1 0 1,0 0 495,0 0 38,-1 2-315,0-1 0,-1 1-1,1 0 1,0 0-1,-1-1 1,1 1-1,-1 0 1,1-1-1,-2 3 1,0 1 134,-26 87 2557,-44 123-1636,47-141-976,-64 171 1027,88-241-1368,-3 4 109,1-1 1,0 1 0,-2 14-1,4-17 49,0 0 266,3-7-59,5-7-277,4-3-53,1 1 0,20-13 0,-5 3-103,9-9-45,-3 2 118,40-25 1,-66 48-81,-4 3-2,1 0 1,-1 0 0,0 0-1,1 0 1,-1 1-1,1-1 1,6-1 0,-9 3 21,0 0 0,-1 0 0,1 0 0,0 0 0,0 0 0,0 0 1,0 0-1,-1 1 0,1-1 0,0 0 0,0 0 0,0 1 0,-1-1 1,1 0-1,0 1 0,0 0 0,1 0 9,-1 0 0,0 1-1,0-1 1,0 1 0,0-1 0,0 0 0,0 1 0,0 0-1,0-1 1,0 3 0,0 2 13,0 0-1,0 0 1,-1 0 0,0 0 0,0 1-1,0-1 1,-1 0 0,-2 9 0,0 3 63,1-7-8,0 0 0,-1-1 0,-5 13 0,5-16-44,1 1-1,-1 0 1,1 0 0,1 0 0,-2 15-1,3-22-3,0 0-1,0 1 1,0-1-1,0 0 1,0 0-1,1 0 1,-1 0-1,0 0 1,1 0-1,-1 0 0,1 0 1,-1 0-1,1 0 1,-1 0-1,1 0 1,0 0-1,0 0 1,-1 0-1,1 0 1,0 0-1,0-1 1,0 1-1,0 0 1,0-1-1,0 1 0,0-1 1,0 1-1,0-1 1,0 1-1,0-1 1,0 0-1,0 0 1,0 1-1,1-1 1,-1 0-1,0 0 1,0 0-1,0 0 1,2 0-1,14-4 60,-1 0 0,1-1 0,-1-1 1,0-1-1,26-13 0,71-52-127,-23 7 101,-73 49-8,-16 16-56,-1 0-1,1-1 1,-1 1-1,0-1 1,1 1-1,-1-1 1,1 1-1,-1 0 1,0-1 0,1 1-1,-1-1 1,0 0-1,0 1 1,1-1-1,-1 1 1,0-1-1,0 1 1,0-1-1,0 0 1,0 1-1,0-1 1,0 0-1,-1 1-7,1 0-1,-1 0 1,0 0-1,0 0 1,0 0-1,1 0 1,-1 0-1,0 1 0,0-1 1,1 0-1,-1 1 1,0-1-1,1 0 1,-1 1-1,-1 0 1,2-1 0,-20 15-62,0 0 1,1 2-1,1 0 0,1 1 1,0 1-1,-16 23 0,30-36 107,-1-1-1,1 0 1,0 1-1,0 0 0,1 0 1,0 0-1,0 0 1,-2 12-1,4-18-24,0 1 1,0-1-1,0 0 0,0 1 0,0-1 1,0 0-1,0 1 0,0-1 1,0 0-1,0 0 0,0 1 1,0-1-1,1 0 0,-1 1 0,0-1 1,0 0-1,0 1 0,1-1 1,-1 0-1,0 0 0,0 0 0,1 1 1,-1-1-1,0 0 0,0 0 1,1 0-1,-1 1 0,0-1 0,1 0 1,12 0 145,13-9-13,-13 2-88,1-1-1,-1-1 1,-1 0-1,1 0 1,-2-1 0,1-1-1,-1 0 1,9-13-1,-1-1-47,-1 0 0,-2-1 0,14-29 0,-25 44-528,-12 23 156,-1 2 375,1-2-29,0 0 1,1 1-1,0 0 0,0 0 1,-4 19-1,9-28 26,1-1 1,-1 0-1,1 0 0,-1 1 0,1-1 0,0 0 0,0 0 0,1 1 0,-1-1 1,1 0-1,-1 0 0,1 1 0,0-1 0,0 0 0,1 0 0,-1 0 1,0 0-1,1 0 0,0-1 0,0 1 0,0 0 0,0-1 0,0 1 1,0-1-1,1 0 0,-1 0 0,1 0 0,0 0 0,4 3 0,-3-4 43,1 1 0,-1 0 0,0-1 0,1 0 0,-1 0 0,1 0 0,-1-1 0,1 1 0,-1-1 0,1 0 0,-1 0-1,8-2 1,5-1 168,31-10 0,-28 6-134,27-11-1,-39 14-94,-1 0-1,1-1 1,-1 1-1,0-2 0,0 1 1,7-8-1,-3 1 76,-3 5 18,-1-1 0,11-15 1,-16 20-132,0-1 1,0 1 0,0-1 0,-1 1 0,1-1 0,-1 0 0,0 1 0,0-1 0,-1 0 0,1 0-1,-1-6 1,5 62-269,-4-44 292,0 0-1,1 0 0,-1 0 1,2 0-1,4 13 0,1 2 100,-7-20-51,-1-1 1,1 0-1,0 0 1,0 1-1,0-1 1,0 0-1,0 0 1,0 0-1,1 0 0,-1 0 1,0 0-1,1-1 1,0 1-1,-1 0 1,1-1-1,3 2 1,-4-2 13,1 0 1,0-1-1,0 1 1,0-1 0,0 0-1,-1 0 1,1 1-1,0-1 1,0 0 0,0 0-1,0-1 1,0 1 0,0 0-1,0-1 1,-1 1-1,1-1 1,0 0 0,0 1-1,2-3 1,10-4-29,-2-2-1,1 1 1,-1-2 0,-1 0-1,1 0 1,17-22 0,-17 18-19,1 1 1,0 0-1,28-20 0,-30 25-9,-7 5-32,0 0-1,0 0 1,0 1 0,0-1 0,5-1 0,-8 4 47,-1-1-1,1 1 1,0 0-1,-1 0 1,1 0-1,0-1 1,-1 1-1,1 0 1,0 0-1,0 0 0,-1 0 1,1 0-1,0 0 1,0 1-1,-1-1 1,1 0-1,0 0 1,-1 0-1,1 1 1,0-1-1,-1 0 1,1 1-1,-1-1 1,1 1-1,0-1 1,-1 1-1,1-1 1,-1 1-1,1-1 1,-1 1-1,1-1 1,-1 1-1,0 0 1,1-1-1,-1 1 1,0-1-1,1 1 1,-1 1-1,1 2 5,0 0-1,0 0 0,0 0 1,-1 0-1,1 0 0,-1 1 1,0-1-1,-1 0 1,1 0-1,-1 0 0,0 0 1,0 0-1,0 0 0,-3 8 1,-3 5 47,-19 31 0,21-39-14,-8 9 176,11-15 354,13-10-77,-8 4-436,12-7-20,27-14-1,-17 10-95,-6 5 58,30-11-1,-15 7-125,-31 11 105,0 1 0,0 0-1,1 1 1,-1-1 0,0 0-1,1 1 1,-1 0 0,1 0-1,-1 0 1,0 0-1,1 1 1,-1-1 0,5 2-1,-7-2 28,0 1 0,0-1 0,0 0 0,0 1 0,0 0 0,0-1 0,0 1 0,0 0 0,0-1 0,0 1 0,0 0 0,0 0-1,0 0 1,0-1 0,-1 1 0,1 0 0,0 0 0,-1 0 0,1 1 0,-1-1 0,1 0 0,-1 0 0,0 0 0,1 0-1,-1 0 1,0 0 0,0 1 0,0-1 0,0 0 0,0 0 0,0 0 0,0 1 0,0-1 0,0 0 0,0 0 0,-1 0 0,1 0-1,-1 1 1,0 0 0,-1 4 10,-1 0-1,1 0 0,-1 0 1,-1-1-1,1 0 0,-1 1 1,0-1-1,0 0 1,-1-1-1,-4 5 0,142-95 972,-126 80-1038,0 2 0,1-1 0,0 1 0,8-3 0,-14 6 43,-1 1 1,1-1 0,0 1-1,-1-1 1,1 1 0,-1 0-1,1 0 1,0 0 0,-1 0-1,1 0 1,-1 0 0,4 1-1,-4-1 13,-1 1 0,1-1 0,0 1 0,0-1-1,-1 1 1,1-1 0,0 1 0,-1-1 0,1 1 0,-1 0-1,1-1 1,-1 1 0,1 0 0,-1 0 0,1-1 0,-1 1-1,0 0 1,1 0 0,-1 0 0,0-1 0,0 1 0,1 0-1,-1 0 1,0 0 0,0 1 0,0 5-28,0 1 0,0 0 1,-1-1-1,0 1 0,0 0 0,-1-1 0,-3 10 1,1-1-33,2-10-27,0 2 169,0-1-1,0 1 0,0 10 0,2-18-61,0 1-1,0-1 1,0 0 0,0 0 0,0 0-1,0 1 1,0-1 0,1 0-1,-1 0 1,0 0 0,0 0 0,0 1-1,0-1 1,0 0 0,0 0-1,0 0 1,1 0 0,-1 0 0,0 1-1,0-1 1,0 0 0,0 0-1,1 0 1,-1 0 0,0 0 0,0 0-1,0 0 1,1 0 0,-1 0-1,0 0 1,0 0 0,0 0 0,1 0-1,-1 0 1,0 0 0,0 0-1,0 0 1,1 0 0,-1 0 0,0 0-1,9-2 268,16-9-227,0-1 1,0-1 0,42-31-1,-51 33-234,-9 7-317,-8 6 482,1 0 1,-1 1-1,0-1 1,1 0-1,-1 1 1,1-1-1,-1 4 1,-3 16-78,2-15 97,-1 0 1,1 1-1,-1 11 1,2-18 0,1 1 0,0 0 0,0 0 0,0 0 0,0-1 0,0 1 0,0 0 0,0 0 0,1 0 1,-1-1-1,1 1 0,-1 0 0,1-1 0,0 1 0,-1 0 0,1-1 0,0 1 0,0-1 0,0 1 0,2 1 0,-1-3 43,1 1-1,-1-1 1,0 0-1,0 0 1,0 0-1,1 0 1,-1 0-1,0-1 1,0 1-1,0-1 1,0 1-1,3-2 1,0 0-2,2 0-25,-1-1 1,1 0 0,-1 0 0,0-1 0,0 0 0,0 0-1,-1 0 1,9-9 0,0 1-10,-12 10-13,-1 1 1,1-1-1,-1 1 0,0-1 0,1 1 1,-1-1-1,0 0 0,0 1 0,0-1 1,0 0-1,0 0 0,0 0 0,-1 0 1,1 0-1,0 0 0,-1 0 0,0 0 1,1 0-1,-1-3 0,0 3-6,-1 1 1,1-1-1,0 1 0,-1-1 1,1 1-1,-1 0 0,0-1 1,1 1-1,-1 0 0,0-1 1,0 1-1,0 0 0,1 0 1,-1 0-1,-1 0 0,1 0 0,0 0 1,0 0-1,0 0 0,0 0 1,-1 0-1,1 1 0,0-1 1,-1 1-1,1-1 0,-1 1 1,1-1-1,-3 0 0,-4 0-24,1 0 0,0 0 0,-1 1-1,1-1 1,-1 2 0,1-1 0,-1 1-1,1 0 1,0 0 0,-1 1 0,-10 4 0,2-2-6,15-4 14,8 0 144,12-1-88,-1-1 1,0-1 0,17-5-1,31-5 84,-36 10-178,0 1 0,0 1 0,55 6 0,-78-4 37,-1 1 1,0-1-1,0 1 1,7 3-1,-12-5 17,0 1-1,0-1 0,0 0 1,-1 1-1,1-1 0,0 1 0,0 0 1,0-1-1,0 1 0,0-1 1,-1 1-1,1 0 0,0 0 1,-1 0-1,1-1 0,0 1 0,-1 0 1,1 0-1,-1 0 0,0 0 1,1 0-1,-1 0 0,0 0 1,1 0-1,-1 0 0,0 0 0,0 0 1,0 0-1,0 0 0,0 2 1,-1 0 33,0-1 0,0 1 0,0 0 0,0-1 0,-1 1 0,1-1 0,-1 1 0,0-1 0,0 0 0,0 0 0,0 0 0,0 0 0,-4 3 0,101-62 570,-34 22-644,-54 31-7,0 0 0,0 1 1,9-4-1,-14 7 34,-1-1-1,1 1 0,0-1 1,-1 1-1,1 0 1,0 0-1,0 0 1,-1 0-1,4 0 1,-5 0 13,1 0-1,-1 1 1,1-1 0,0 0 0,-1 0-1,1 1 1,-1-1 0,1 0 0,-1 1-1,1-1 1,-1 0 0,1 1 0,-1-1-1,1 1 1,-1-1 0,0 1 0,1-1 0,-1 1-1,0-1 1,1 1 0,-1-1 0,0 1-1,0 0 1,1-1 0,-1 2 0,1 6 11,1 1 0,-1-1 0,-1 1 0,0-1 0,0 1 0,0-1 0,-4 16 0,4-21 11,-1-1 1,1 1 0,0-1-1,0 1 1,1-1-1,-1 0 1,1 1 0,-1-1-1,2 4 1,-2-6-5,0 1 1,0-1-1,0 1 1,0-1-1,1 1 1,-1-1-1,0 1 0,0-1 1,1 1-1,-1-1 1,0 1-1,1-1 1,-1 1-1,0-1 1,1 0-1,-1 1 0,1-1 1,-1 1-1,0-1 1,1 0-1,-1 0 1,1 1-1,-1-1 1,1 0-1,-1 0 0,1 0 1,0 1-1,-1-1 1,1 0-1,-1 0 1,1 0-1,-1 0 1,1 0-1,-1 0 0,1 0 1,-1 0-1,1 0 1,0 0-1,-1-1 1,1 1-1,-1 0 0,1 0 1,-1 0-1,1-1 1,0 1-1,128-94 560,-118 85-581,69-51-183,-80 59 181,1 1-1,0-1 0,-1 1 1,1-1-1,0 1 0,-1 0 1,1 0-1,0-1 0,0 1 1,-1 0-1,1 0 0,0 0 1,0-1-1,0 1 0,-1 0 1,1 0-1,0 0 0,0 0 1,0 1-1,-1-1 0,1 0 1,0 0-1,0 0 0,-1 1 1,2 0-1,-1-1-3,0 1 0,-1 0 0,1-1 0,-1 1 0,1 0 0,-1 0 0,1-1 0,-1 1-1,0 0 1,1 0 0,-1 0 0,0 0 0,1 0 0,-1 0 0,0-1 0,0 1 0,0 0 0,0 0 0,0 0 0,0 0 0,0 0 0,0 0 0,-1 1 0,-1 9 38,1 0 1,0-1 0,0 14-1,1-20 7,1 1-1,-1-1 1,1 0-1,0 0 1,0 0-1,0 0 0,1 0 1,-1 0-1,1-1 1,0 1-1,4 6 1,1-1-103,-6-7 103,0 0-1,1 0 0,-1 0 1,0 0-1,1 0 1,0 0-1,-1 0 0,1-1 1,0 1-1,0 0 0,0-1 1,0 0-1,0 0 1,0 1-1,0-1 0,1 0 1,-1-1-1,0 1 0,1 0 1,3 0-1,2 0 14,-1-1-1,1 0 1,0-1-1,0 1 1,12-4-1,2-3-3266,-9-3-4092,-8 8 4123</inkml:trace>
</inkml:ink>
</file>

<file path=ppt/ink/ink1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32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25 7296,'-27'-16'3328,"9"12"-2912,13-1 704,5 10-704,-4-5-32,8 0-224,6 0-416,-2 4-96,5 4 224,6 7-2496,-1 1 1440,0-4-2304,4 5 1984</inkml:trace>
</inkml:ink>
</file>

<file path=ppt/ink/ink1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4:33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85 2496,'5'3'10287,"-11"6"-10441,-3 3 1318,-1 0 0,0 0-1,-13 11 1,14-15-792,0 0 0,1 1 0,0 0 0,1 0 0,0 1 0,-7 13-1,13-22-315,0 0 0,1 0 0,-1 1-1,1-1 1,0 0 0,-1 1-1,1-1 1,0 0 0,0 1 0,0-1-1,0 0 1,0 1 0,0-1-1,0 0 1,0 1 0,1-1 0,-1 0-1,1 1 1,-1-1 0,0 0-1,1 0 1,0 2 0,1-1 21,0 0 0,0 0 0,-1 0 0,1 0 0,0 0 0,1 0 0,-1-1 0,0 1 0,0-1 0,5 2 0,-1 0 13,1 0 0,1 0 0,-1-1 0,0 0 0,0-1-1,1 0 1,9 1 0,-9-3-48,1 1-1,-1-1 1,0-1-1,1 0 1,-1 0-1,0 0 1,14-7-1,1-2-2416,26-18-1,-28 15-1971,30-13-1,-41 23 3875,0 0 0,19-5 0,-28 9 511,-1-1 0,1 1 0,0 0 0,-1 0 0,1-1-1,-1 1 1,1 0 0,-1-1 0,1 1 0,-1-1 0,1 1 0,-1-1-1,1 1 1,-1-1 0,1 0 0,4-4 1004,-2 3-201,0 0 0,0-1 0,-1 1-1,1-1 1,2-2 0,-1-1 472,-3 5-1088,1 0 0,-1 0 0,0 0 1,0-1-1,0 1 0,0 0 1,0-1-1,0 1 0,0-1 1,-1 1-1,1-1 0,0 1 1,-1-1-1,0 0 0,1 1 1,-1-1-1,0 0 0,0 1 1,1-1-1,-1 0 0,-1 1 1,1-1-1,0-1 0,0 0-205,1 0 0,0 0-1,0 0 1,0 1 0,0-1-1,1 0 1,-1 1 0,0-1 0,1 1-1,0 0 1,0-1 0,0 1-1,0 0 1,2-2 0,8-9 239,29-41 328,-41 54-594,0 0 0,0-1 0,0 1 0,1 0 0,-1 0 0,0-1 0,0 1 0,0 0 0,1 0 0,-1 0 0,0-1 0,0 1 0,1 0 0,-1 0 1,0 0-1,0-1 0,1 1 0,-1 0 0,0 0 0,1 0 0,-1 0 0,0 0 0,0 0 0,1 0 0,-1 0 0,0 0 0,1 0 0,-1 0 0,0 0 0,1 0 1,-1 0-1,0 0 0,0 0 0,1 0 0,0 0 0,7 11-21,0 18 124,-6-9-38,-1-1 0,-1 23 0,-1-34 43,0 1 0,0 0 0,-1-1 0,0 1 0,0-1 0,-1 0 0,-5 12 0,5-17-62,1 1 0,-1 0 1,1-1-1,-1 0 1,0 0-1,0 1 1,0-2-1,-1 1 0,1 0 1,-1-1-1,0 0 1,1 1-1,-1-1 0,0-1 1,0 1-1,0-1 1,0 1-1,-1-1 0,1 0 1,-5 0-1,-2 0 21,0 0 0,-1-1 0,1-1 0,0 1 1,0-2-1,-18-4 0,27 6-45,0-1 1,0 1 0,0-1-1,0 0 1,-1 1 0,1-1-1,1 0 1,-1 0 0,0-1-1,0 1 1,0 0 0,0-1-1,1 1 1,-1-1 0,-1-1-1,3 3-16,0-1 0,0 1 0,0 0-1,0 0 1,0 0 0,0 0 0,0-1 0,0 1-1,0 0 1,0 0 0,0 0 0,0 0 0,0 0 0,0-1-1,1 1 1,-1 0 0,0 0 0,0 0 0,0 0-1,0 0 1,0-1 0,0 1 0,0 0 0,1 0-1,-1 0 1,0 0 0,0 0 0,0 0 0,0 0-1,0 0 1,0 0 0,1 0 0,-1 0 0,0 0-1,0 0 1,0 0 0,0 0 0,1 0 0,-1 0-1,0 0 1,0 0 0,0 0-2,17-3 92,0 2 1,0 1-1,28 2 1,-10 0 192,74 4 68,38 1-73,-116-8-1809,36-5 0,-61 6 701,4-2-1914,1-8-6772</inkml:trace>
</inkml:ink>
</file>

<file path=ppt/ink/ink1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2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64 341 2656,'0'0'43,"-1"0"1,1 0-1,0-1 1,0 1-1,-1 0 1,1 0-1,0 0 1,0 0-1,-1 0 1,1 0-1,0 0 1,0 0-1,-1 0 1,1 0-1,0 0 1,-1 0-1,1 0 0,0 0 1,0 0-1,-1 0 1,1 0-1,0 0 1,-1 0-1,1 0 1,0 0-1,0 1 1,0-1-1,-1 0 1,1 0-1,0 0 1,0 0-1,-1 1 1,1-1-1,0 0 1,0 0-1,0 0 1,0 1-1,-1-1 0,1 1 174,0-1-1,-1 1 0,1-1 1,0 0-1,-1 1 0,1-1 1,-1 1-1,1-1 0,-1 0 1,1 1-1,-1-1 0,1 0 1,-1 0-1,1 1 0,-1-1 1,1 0-1,-1 0 0,1 0 1,-1 0-1,1 0 0,-1 0 1,1 0-1,-1 0 0,0 0 1,-41 0 5676,80 5-1003,-22-2-4903,26 1 0,43-3 373,5 0 62,137-15 1,2-3-12,-97 10-171,303-36 1044,-248 24-643,31 3-140,-208 15-482,-7 0-20,1 1 1,-1 0-1,1-1 1,0 1 0,6 1-1,-5 0 5,1-1 0,-1-1-1,1 1 1,-1-1 0,1 0 0,-1-1-1,0 1 1,1-1 0,7-4 0,-13 6 1,0 1 0,0-1 0,0 0 1,0 0-1,0 0 0,0 0 0,-1 0 0,1 0 1,0 0-1,0 0 0,0 0 0,0 0 1,0 0-1,0 0 0,0 0 0,0 0 1,-1 0-1,1 0 0,0 0 0,0 0 0,0 0 1,0 0-1,0-1 0,0 1 0,0 0 1,0 0-1,0 0 0,-1 0 0,1 0 1,0 0-1,0 0 0,0 0 0,0 0 1,0 0-1,0 0 0,0 0 0,0-1 0,0 1 1,0 0-1,0 0 0,0 0 0,0 0 1,0 0-1,0 0 0,0 0 0,0 0 1,0 0-1,0-1 0,-2-8 110,1 6-116,1 1 1,0 0 0,-1 0-1,1 0 1,-1-1 0,0 1-1,0 0 1,0 0 0,-1-2 0,-55-54 96,20 24-162,26 22 116,-1 2-1,0-1 0,-1 2 1,-26-16-1,20 14-191,-22-10 227,39 20-105,-1 0-1,1 0 0,-1 1 1,0-1-1,1 0 0,-1 1 0,0 0 1,1 0-1,-1 0 0,0 0 0,1 0 1,-1 0-1,-4 2 0,7-2 20,0 0 1,-1 0-1,1 0 0,0 0 0,0 0 0,-1 0 0,1 0 0,0 1 1,-1-1-1,1 0 0,0 0 0,0 0 0,0 1 0,-1-1 0,1 0 1,0 0-1,0 0 0,0 1 0,-1-1 0,1 0 0,0 1 0,0-1 1,0 0-1,0 0 0,0 1 0,0-1 0,0 0 0,-1 1 0,1-1 1,0 1-1,5 9-19,12 7 2,-16-16 18,20 17 30,26 16-1,15 5-87,-37-25 28,-1 1 1,0 1-1,34 31 1,-56-45 39,0 0 1,0 0-1,-1 1 1,1-1-1,0 0 1,-1 1-1,1-1 1,-1 1-1,0-1 1,0 1-1,0 0 1,0-1-1,0 1 0,-1 0 1,1 0-1,-1-1 1,0 1-1,0 0 1,0 0-1,0 0 1,0 0-1,-1-1 1,1 1-1,-1 0 1,0 0-1,-1 2 1,-1 1 72,0 0 0,0 0 0,-1-1 1,0 0-1,0 0 0,-1 0 0,1 0 1,-1 0-1,0-1 0,0 0 0,-1 0 1,-6 4-1,-6 2-1473,1-1 0,-35 12 0,41-17-296</inkml:trace>
</inkml:ink>
</file>

<file path=ppt/ink/ink1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28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88 2912,'1'-11'1561,"-1"11"-1454,0 0 1,0 0 0,0 0-1,0-1 1,0 1-1,0 0 1,0 0-1,1 0 1,-1 0-1,0-1 1,0 1-1,0 0 1,0 0-1,0 0 1,0 0-1,0-1 1,0 1-1,0 0 1,0 0 0,-1 0-1,1 0 1,0-1-1,0 1 1,0 0-1,0 0 1,0 0-1,0 0 1,0-1-1,0 1 1,0 0-1,0 0 1,-1 0-1,1 0 1,0 0-1,0 0 1,0-1 0,0 1-1,0 0 1,-1 0-1,1 0 1,0 0-1,0 0 1,0 0-1,0 0 1,-1 0-1,1 0 1,0 0-1,0 0 1,0 0-1,0 0 1,-1 0-1,1 0 1,0 0 0,0 0-1,0 0 1,0 0-1,-1 0 1,1 0-1,0 0 1,0 0-1,-1 0 701,-2 0 332,0 0-526,5 0-368,-1 0 303,2-53 1382,-16 72-2027,10-11 100,0 0 1,1-1 0,-1 11 0,0 0 483,4-13 169,0-6 386,5-6-885,-1 0 1,0 0-1,-1-1 0,5-9 0,-8 14-133,2-3-49,-2 5-32,0-1 0,0 0-1,0 0 1,0 1 0,-1-1 0,1 0 0,-1 0-1,1 0 1,-1 0 0,0 0 0,0-2 0,0 18 0,-1-10 60,1 0 0,0 1 0,0-1 0,0 1 0,0-1 0,1 0 0,-1 1 0,1-1 0,2 6 0,-2-9 13,-1-1-1,0 0 1,0 1 0,0-1 0,0 0-1,1 1 1,-1-1 0,0 0 0,0 1-1,1-1 1,-1 0 0,0 0 0,1 1 0,-1-1-1,0 0 1,0 0 0,1 0 0,-1 1-1,0-1 1,1 0 0,-1 0 0,1 0-1,-1 0 1,0 0 0,1 0 0,-1 0 0,0 0-1,1 0 1,-1 0 0,1 0 0,-1 0-1,0 0 1,1 0 0,-1 0 0,0 0-1,1 0 1,0-1 23,0 0-1,1 0 0,-1 0 0,0 0 1,0 0-1,-1 0 0,1 0 1,0 0-1,0 0 0,1-2 0,0-1 2,0 0-1,-1 1 1,1-1-1,-1 0 0,1 0 1,-1 0-1,0-6 1,-1 9-50,0-1-1,0 0 1,-1 0 0,1 1 0,0-1 0,-1 0 0,1 1-1,-1-1 1,0 0 0,0 1 0,1-1 0,-1 1 0,0-1 0,0 1-1,-1 0 1,1-1 0,0 1 0,0 0 0,-1 0 0,1 0-1,0 0 1,-1 0 0,1 0 0,-3-1 0,3 1 1,0 1 0,0-1 1,0 1-1,-1 0 0,1-1 0,0 1 1,0 0-1,-1 0 0,1 0 0,0-1 0,-1 2 1,1-1-1,0 0 0,0 0 0,-1 0 1,1 0-1,0 1 0,0-1 0,-1 1 1,1-1-1,0 1 0,0-1 0,0 1 1,0 0-1,0-1 0,0 1 0,0 0 1,0 0-1,0 0 0,-2 1 0,-7 14-77,11-16 176,3 1-2806,-2-1 1685,0 1-1,0 0 0,0-1 1,0 1-1,0 0 0,0 0 1,2 3-1,9 6-2846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4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1105 3648,'3'-3'691,"-1"1"0,1-1 0,-1-1 0,1 1 0,-1 0 0,0 0 0,-1-1 0,4-6-1,-2 3 14,18-42 2216,5-10-1258,-12 36-1254,0 0 1,2 1 0,1 1 0,1 0 0,38-35 0,118-78 904,-50 40-642,-107 80-574,-8 7-96,-1 0 1,18-11-1,-25 18-2,0-1 1,-1 1-1,1-1 1,0 1-1,0-1 0,-1 1 1,1 0-1,0-1 1,0 1-1,0 0 0,-1 0 1,1-1-1,0 1 1,0 0-1,0 0 0,0 0 1,0 0-1,-1 0 1,1 0-1,0 0 0,0 1 1,0-1-1,0 0 1,-1 0-1,1 1 0,0-1 1,0 0-1,0 1 1,-1-1-1,1 1 0,0-1 1,-1 1-1,1-1 0,0 1 1,-1 0-1,1-1 1,-1 1-1,1 0 0,-1-1 1,1 1-1,-1 0 1,1 0-1,-1 1 0,2 3 6,0 0-1,-1 0 1,0 0-1,0 0 1,0 8-1,-1-2 10,0 1 0,-1-1 0,0 0 1,0 0-1,-1 0 0,-1 0 0,0-1 0,-7 17 0,-4 3 145,-26 43-1,32-59-165,-16 36 615,24-50-599,0 0-1,0 0 0,0 1 1,0-1-1,0 0 0,0 0 1,0 0-1,0 0 0,1 0 1,-1 0-1,0 0 0,0 0 1,0 0-1,0 0 0,0 0 1,0 1-1,0-1 0,0 0 1,0 0-1,0 0 0,1 0 1,-1 0-1,0 0 0,0 0 1,0 0-1,0 0 0,0 0 1,0 0-1,0 0 0,1 0 1,-1 0-1,0 0 0,0 0 1,0 0-1,0 0 0,0 0 1,0 0-1,0 0 0,0 0 1,1 0-1,-1-1 0,0 1 1,0 0-1,0 0 0,0 0 1,0 0-1,0 0 0,0 0 1,0 0-1,0 0 0,0 0 1,0 0-1,0 0 0,0-1 1,1 1-1,-1 0 0,0 0 1,0 0-1,0 0 0,0 0 1,0 0-1,0 0 0,0-1 1,15-15 136,1 0 1,0 1-1,21-15 0,9-8-113,34-30-229,-78 66 163,1 0 0,0 0 0,0 0 0,0 0-1,0 0 1,0 1 0,1-1 0,-1 1 0,6-1 0,-8 1 24,-1 1 0,1 0 0,0 0 1,0 0-1,0 0 0,0 0 0,0 0 0,0 0 0,-1 0 0,1 0 0,0 1 0,0-1 0,0 0 0,0 0 0,0 1 0,-1-1 0,1 1 0,0-1 0,0 1 0,-1-1 0,1 1 1,0-1-1,-1 1 0,1 0 0,-1-1 0,1 1 0,0 0 0,-1-1 0,0 1 0,1 0 0,-1 0 0,1-1 0,-1 1 0,0 0 0,0 0 0,1 0 0,-1 0 0,0 0 1,0-1-1,0 1 0,0 0 0,0 1 0,0 10 2,-1 1 0,-1-1 0,0 0 0,0 0 0,-8 23 0,-8 10 10,13-35 95,1 0 0,0 0 1,1 0-1,0 1 0,1 0 0,-3 18 0,26-54 405,-5 9-484,0 0 0,2 2 0,0 0 0,24-14 0,48-15-21,-76 37-85,1 1 0,-1 1 0,1 0 0,21-2 1,-34 6 73,0-1 0,0 1 0,1 0 1,-1 0-1,0 0 0,0 1 0,1-1 0,-1 0 1,0 1-1,0 0 0,0-1 0,0 1 0,0 0 1,0 0-1,0 0 0,0 0 0,0 1 0,0-1 1,0 0-1,-1 1 0,1-1 0,2 4 1,-2-2 6,-1-1 1,1 1 0,-1-1 0,0 1 0,0 0 0,-1 0 0,1-1 0,0 1 0,-1 0 0,1 0 0,-1 0 0,0 0-1,0 0 1,0-1 0,-1 1 0,1 0 0,-2 4 0,-12 43-142,8-32 253,1 0-1,-4 26 0,9-43-83,0 1 0,0-1 0,0 1 0,0-1 0,0 1 0,0-1 0,0 0 0,0 1 0,1-1 0,-1 1-1,1-1 1,-1 0 0,1 1 0,0 1 0,0-2-9,0-1 1,-1 1-1,1 0 0,0-1 1,0 1-1,0-1 0,-1 1 1,1-1-1,0 1 1,0-1-1,0 0 0,0 1 1,0-1-1,0 0 0,-1 0 1,1 1-1,0-1 0,0 0 1,0 0-1,0 0 0,0 0 1,0 0-1,0-1 0,0 1 1,1 0-1,8-3 64,0 0-1,0 0 1,0-1 0,-1 0-1,14-9 1,47-32 121,-46 29-171,113-82-250,-125 88 230,5-3-156,-35 37-292,8-11 438,1 0 0,1 0 1,1 1-1,-1-1 0,2 2 1,0-1-1,1 1 0,0 0 1,2 0-1,-1 0 0,2 0 1,0 1-1,1-1 0,0 1 1,3 21-1,-2-32 51,1 0-1,0-1 1,1 1-1,-1 0 1,1-1-1,0 0 1,0 1 0,1-1-1,3 5 1,-6-8-36,1 0-1,0 0 1,0 0 0,-1-1 0,1 1-1,0 0 1,0 0 0,0-1-1,0 1 1,0 0 0,0-1 0,0 1-1,0-1 1,0 1 0,0-1 0,0 0-1,1 1 1,-1-1 0,0 0 0,0 0-1,0 0 1,0 0 0,1 0 0,-1 0-1,0 0 1,0 0 0,0-1 0,0 1-1,0 0 1,0-1 0,1 1 0,-1-1-1,0 1 1,0-1 0,0 1 0,0-1-1,0 0 1,-1 1 0,1-1 0,0 0-1,0 0 1,0 0 0,0-1 0,7-7 36,-1 0 0,0 0-1,0-1 1,-1 0 0,-1 0 0,1 0 0,-2-1 0,7-21 0,-5 13-12,-2 0 0,0 0 0,-2-1 0,1-31 0,-3 43-36,0-1 1,-1 0-1,0 1 1,-2-11-1,2 17-22,0-1 1,0 1-1,1-1 1,-1 1-1,-1-1 0,1 1 1,0 0-1,-1 0 1,1 0-1,-1-1 1,1 1-1,-1 1 0,0-1 1,0 0-1,0 0 1,0 1-1,0-1 1,-3-1-1,3 3 9,0 0 0,1-1 0,-1 1 0,0 0 1,1 0-1,-1 0 0,0 0 0,0 0 0,1 1 0,-1-1 0,1 1 0,-1-1 0,0 1 1,1-1-1,-1 1 0,1 0 0,-1 0 0,1-1 0,-1 1 0,1 0 0,0 1 0,-2 1 1,1-3 8,1 1 0,0 0 0,0 0 0,0-1 0,0 1 0,1 0 0,-1 0 0,0 0 0,0 0 0,1 1 0,-1-1 0,0 0 0,1 0 0,-1 0 0,1 0 0,-1 1 0,1-1 1,0 0-1,-1 0 0,1 1 0,0-1 0,0 0 0,0 1 0,0-1 0,1 2 0,-1-2 15,1 0-1,0-1 1,0 1-1,0-1 1,0 1 0,0-1-1,0 0 1,0 1 0,0-1-1,0 0 1,0 1-1,0-1 1,0 0 0,0 0-1,0 0 1,0 0-1,0 0 1,0 0 0,2-1-1,0 1 28,15-2 6,0 0-1,0-1 0,0-1 0,21-7 1,-21 6 7,35-11 140,52-22 1,-84 29-149,-1-1 1,0-1-1,-1-1 0,0 0 0,24-21 0,-25 14-18,0 0 0,-1-1 0,0-1 0,-2 0-1,13-24 1,53-120-28,-37 38 117,-23 63-178,-16 51 24,-1 0 0,-1 1 0,0-1 0,0-1 1,0-18-1,-3 32 20,0-1 0,0 1 0,0-1 1,0 0-1,0 1 0,0-1 0,0 1 1,0-1-1,0 1 0,0-1 0,0 0 1,-1 1-1,1-1 0,0 1 0,0-1 1,-1 1-1,1-1 0,-1 0 0,1 1 9,-1 0-1,1 0 0,0 0 1,0 0-1,-1 0 1,1 0-1,0 0 0,-1 0 1,1 0-1,0 0 0,-1 0 1,1 0-1,0 0 0,0 0 1,-1 1-1,1-1 1,0 0-1,0 0 0,-1 0 1,1 0-1,0 1 0,0-1 1,-1 0-1,1 0 1,0 1-1,-16 20-322,14-18 337,-9 14-57,0 1 0,2-1 0,0 2 0,1-1 0,1 1 1,-6 24-1,-80 399 60,83-353 166,9-79-97,1-1 0,0 1 0,1-1-1,0 1 1,1 0 0,5 17 0,-7-25-42,1 0-1,-1-1 1,1 1-1,0-1 1,-1 1 0,1-1-1,0 0 1,0 1 0,0-1-1,0 0 1,0 1-1,0-1 1,0 0 0,1 0-1,-1 0 1,0 0-1,1 0 1,-1 0 0,0-1-1,1 1 1,-1 0 0,1-1-1,-1 1 1,1-1-1,0 1 1,-1-1 0,1 0-1,-1 0 1,1 0-1,0 0 1,-1 0 0,1 0-1,0 0 1,-1 0 0,1 0-1,-1-1 1,1 1-1,-1-1 1,1 1 0,2-3-1,5-1 38,-1-1-1,1 0 0,-1 0 1,-1-1-1,10-9 1,-7 6-37,-5 4-125,1 0 0,-1 0 0,1 0 0,11-6 1,-17 11 79,1 0-1,-1 0 1,0 0 0,0 0 0,0 0 0,0 0 0,1 0 0,-1 0 0,0 0 0,0 0 0,0 0 0,1 0 0,-1 0 0,0 0 0,0 0 0,0 0 0,1 0-1,-1 0 1,0 0 0,0 0 0,0 0 0,1 0 0,-1 0 0,0 0 0,0 1 0,0-1 0,0 0 0,1 0 0,-1 0 0,0 0 0,0 0 0,0 0 0,0 1-1,3 8-214,-3 16 109,0-18 84,0 104-77,0-108 141,0 1 1,0 0-1,1 0 0,-1-1 1,1 1-1,0 0 0,0 0 1,2 3-1,-2-6-7,-1 0-1,0 0 0,1 0 1,-1-1-1,1 1 1,0 0-1,-1 0 0,1-1 1,0 1-1,-1 0 1,1-1-1,0 1 0,0 0 1,-1-1-1,1 1 1,0-1-1,0 0 0,0 1 1,0-1-1,0 0 1,0 1-1,0-1 0,0 0 1,0 0-1,0 0 1,0 0-1,0 0 0,0 0 1,0 0-1,0 0 1,0 0-1,-1 0 0,1-1 1,2 0-1,34-17 182,-19 9-176,69-40 14,68-33 88,-139 75-152,66-30 88,-68 30-88,0-1 1,0-1 0,20-16-1,-32 21-136,-5 4-89,-12 4-150,3 1 394,0 2-1,1-1 1,0 1 0,0 1 0,0 0-1,1 1 1,0 0 0,1 0 0,-17 21-1,24-26 24,0-1-1,-1 1 1,2 0-1,-1 0 1,0 0-1,1 1 1,-1-1-1,1 0 1,0 0-1,1 1 1,-1-1-1,1 9 1,0-11-10,0 0 0,0 0 0,0 0 0,1 0 0,-1-1-1,0 1 1,1 0 0,0 0 0,-1 0 0,1-1 0,0 1 0,0 0 0,0-1 0,0 1 0,0-1 0,0 1 0,1-1 0,-1 1-1,0-1 1,1 0 0,-1 0 0,1 0 0,-1 0 0,1 0 0,0 0 0,-1 0 0,1 0 0,0-1 0,0 1 0,2 0 0,0 0 19,0-1 0,0 0 0,0 0 0,0 0 0,0 0 1,0-1-1,0 1 0,0-1 0,0 0 0,0-1 0,0 1 0,-1 0 1,1-1-1,-1 0 0,1 0 0,-1 0 0,1 0 0,5-6 0,-2 2 1,0-1 0,-1 0 0,0-1-1,0 1 1,0-1 0,7-15 0,-11 20-26,-1-1 0,1 0 0,-1 0 0,0 0 0,0 0 0,-1 0 0,1 0 0,-1 0 0,0 0 0,0 0 0,0 0 0,0 0 0,-2-8 0,1 10-14,1 0 1,-1-1-1,0 1 0,0 0 1,0-1-1,0 1 1,0 0-1,0 0 0,-1 0 1,1 0-1,-1 0 0,0 0 1,1 0-1,-1 1 0,0-1 1,0 1-1,0-1 0,0 1 1,0 0-1,0-1 0,0 1 1,-1 0-1,1 0 0,-3 0 1,-11-1-9,-1 0 0,1 1 0,-19 1 0,15 0 153,58-6-187,123 1-59,-136 4 136,-11 0-65,0 1 1,20 2-1,-32-2 35,1 0 0,0 1 1,0-1-1,0 1 0,-1 0 0,1 0 0,-1 0 1,1 0-1,0 1 0,-1-1 0,0 1 0,1-1 0,-1 1 1,0 0-1,0 0 0,0 0 0,3 3 0,-4-3 0,0 0 0,0 0 0,-1 0 0,1 0 0,0 0 0,-1 0 0,1 0 0,-1 1-1,0-1 1,0 0 0,0 0 0,0 0 0,0 0 0,0 1 0,0-1 0,-1 2 0,-2 6-46,0 0 0,-5 12 1,0-1 347,8-21-288,0 1 1,0-1 0,-1 0 0,1 0 0,0 0 0,0 0 0,0 0-1,0 0 1,0 0 0,0 0 0,0 0 0,0 0 0,0 0 0,0 0-1,0 0 1,0 1 0,0-1 0,0 0 0,0 0 0,0 0 0,0 0-1,0 0 1,0 0 0,0 0 0,0 0 0,0 0 0,0 0 0,0 1-1,0-1 1,0 0 0,0 0 0,0 0 0,0 0 0,0 0 0,0 0-1,0 0 1,0 0 0,0 0 0,0 0 0,1 0 0,-1 0 0,0 0-1,0 1 1,0-1 0,0 0 0,0 0 0,0 0 0,0 0-1,0 0 1,0 0 0,0 0 0,0 0 0,0 0 0,1 0 0,-1 0-1,0 0 1,0 0 0,0 0 0,0 0 0,0 0 0,0 0 0,0 0-1,8-5 303,17-17-148,-9 8-160,2 1-36,0 1 0,0 0-1,22-9 1,-38 21 14,0-1 1,-1 0-1,1 0 1,0 1-1,-1-1 1,1 0-1,0 1 1,0 0 0,0 0-1,0-1 1,-1 1-1,1 0 1,0 0-1,0 1 1,0-1-1,0 0 1,-1 0-1,4 2 1,-3-1 0,1 1 0,-1 0 1,1-1-1,-1 1 0,0 0 1,1 1-1,-1-1 0,0 0 1,3 6-1,54 79 237,-55-81-153,1 0 1,-1 0 0,1 0-1,0-1 1,0 1 0,1-1-1,-1-1 1,1 1 0,0-1 0,10 5-1,-11-6-103,0-1 0,0 1 0,0-1 0,1-1-1,-1 1 1,1-1 0,-1 0 0,1 0 0,-1-1-1,1 1 1,0-1 0,-1 0 0,1-1 0,8-1 0,-12 1-335,1 0 0,0 1 1,-1-1-1,1-1 1,-1 1-1,1 0 1,-1-1-1,0 1 1,4-4-1,-4 4-96,-1 0 0,0-1 0,0 1 0,0 0 0,0-1 0,0 1 1,0 0-1,-1-1 0,1 0 0,0 1 0,-1-1 0,1 1 0,-1-1 0,0 0 0,1 1 0,-1-1 0,0-1 0,0-11-2902</inkml:trace>
</inkml:ink>
</file>

<file path=ppt/ink/ink1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30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308 85 2720,'0'0'32,"0"0"1,0 0-1,0 0 1,0 0 0,0 0-1,0-1 1,0 1-1,0 0 1,0 0-1,0 0 1,1 0-1,-1 0 1,0 0-1,0-1 1,0 1-1,0 0 1,0 0-1,0 0 1,-1 0-1,1 0 1,0 0-1,0-1 1,0 1 0,0 0-1,0 0 1,0 0-1,0 0 1,0 0-1,0 0 1,0 0-1,0-1 1,0 1-1,0 0 1,0 0-1,-1 0 1,1 0-1,0 0 1,0 0-1,0 0 1,0 0-1,0 0 1,0 0 0,0 0-1,-1 0 1,1 0-1,0 0 1,0-1-1,0 1 1,0 0-1,-1 0 1,1 0 24,0 0 0,0 0 0,0 0 0,0 0 0,0 0 0,0 0 0,-1 0 0,1 0 0,0 0 0,0 0 0,0 0 0,0 0 0,0 0 0,0 0 0,-1 0 0,1 0 0,0 0 0,0 0 0,0-1 0,0 1-1,0 0 1,0 0 0,0 0 0,0 0 0,0 0 0,0 0 0,0 0 0,-1-1 0,1 1 0,0 0 0,0 0 0,0 0 0,0 0 0,0 0 0,0 0 0,0-1 0,0 1 0,0 0 0,0 0 0,0 0 0,0 0 0,0 0 0,0-1 0,0 1 0,1 0 0,-1 0 0,0 0 0,0 0 0,0 0 0,0 0 0,0-2 138,0 1 0,0 0 1,0 0-1,0 0 0,0 0 0,-1 0 0,1 0 1,0 1-1,-1-1 0,1 0 0,0 0 0,-1 0 1,1 0-1,-1 0 0,0 0 0,1 0 0,-1 1 1,0-1-1,1 0 0,-3-1 0,-18-7 1150,-3-1-85,21 8-1148,-1 0 0,0 1 0,0-1 0,0 1 0,0 0 0,0 0 0,0 0 0,0 1 0,0-1 0,0 1 0,0 0 0,-7 1 0,8-1-19,0 0 1,0 0-1,0 0 1,1 0-1,-1-1 1,-3 0-1,-18-1 96,1 6-175,19-4 14,1 1 1,-1-1 0,1 1 0,0-1 0,-1 1-1,1 0 1,0 0 0,-1 1 0,1-1-1,0 1 1,0-1 0,0 1 0,0 0 0,1 0-1,-5 5 1,0 1 2,0 0 0,1 1 0,0 0 0,1 0-1,0 0 1,0 1 0,1 0 0,0 0 0,1 0 0,0 0 0,1 0-1,0 1 1,-1 17 0,1-12 44,2 0-1,-1 0 1,2 0-1,0-1 1,1 1-1,0 0 1,6 18-1,-5-27-15,-1 1 0,1-1 0,0 0 0,1-1 0,-1 1 0,1 0 0,1-1 0,-1 0 0,1 0 0,0 0 0,1-1 1,-1 0-1,1 0 0,0 0 0,0-1 0,1 1 0,8 3 0,-4-2 32,-1-1 0,1-1 0,0 0 0,1 0 1,-1-1-1,1-1 0,-1 0 0,1 0 0,0-1 0,18-1 0,-23-1-72,39-6 219,-41 6-207,-1 0-1,0-1 1,0 0 0,0 1 0,0-2-1,-1 1 1,1 0 0,6-6 0,0-1 24,0-1 0,-1-1-1,0 0 1,0 0 0,8-16 0,-4 3 42,18-45-1,-26 54-68,0 0-1,-1 0 1,3-27-1,-6 33 38,0 1 1,-1-1-1,0 1 1,-1-1-1,0 0 1,0 1-1,0 0 1,-4-10-1,3 14-48,0 0-1,0 0 1,-1 0 0,0 0-1,1 1 1,-1-1 0,-4-3-1,-5-6 0,8 8 8,0 0 0,-1 1 1,1 0-1,-1 0 0,0 0 0,0 0 0,-1 1 0,1 0 0,-1 0 0,-9-4 0,0 2-45,0 1 1,-31-6-1,39 10 2,0-1 1,0 1-1,0 1 1,-12 1-1,-9 0-91,22-2-127,-9 2 239,8 4-3201,7 1 1321</inkml:trace>
</inkml:ink>
</file>

<file path=ppt/ink/ink1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37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1 223 2144,'0'0'13776,"18"3"-13499,157-3-32,-161-1-185,-1-1 0,0 0 0,1 0 0,14-6 0,-13 4 27,0 0-1,20-2 1,-7 4-178,102-11 198,-110 9-66,25-8 1,-19 5 120,94-24 388,-98 27-487,0 2 1,0 0-1,0 2 0,23 1 1,8 1-291,-28-2 269,0 1-1,0 1 0,34 7 1,-25 0-33,0 1 0,0 2 1,39 19-1,8 1 82,-14-6-182,-53-21 127,-1 0 0,1-1-1,1 0 1,-1-1 0,20 1 0,73-1 215,-70-4-162,124-8-169,-149 8 91,-1 0-1,18-4 1,-17 3-9,-1 0-1,19-1 1,80-2-34,-99 3 95,0-1-1,0 1 1,12-6-1,-12 4-33,0 1 0,15-4-1,-12 5-81,-1-1-1,23-7 1,-14 5 341,-13 6-363,-8-1 406,4-7-448,-6 6 197,0 0 1,1 0-1,-1-1 0,0 1 1,0 0-1,0 0 1,0 0-1,0 0 0,0 0 1,0 0-1,0 0 1,-2 0-1,-6-7-7,1 0 0,-10-10 0,-13-15 241,22 24-117,0-1 1,-14-18-1,18 21-66,-1 1 0,0-1 0,0 1 0,-11-8-1,6 4 59,8 7-168,3 3-16,-27-16 38,18 15-150,6 1-113,5 1-2,-2-1 216,1 0 0,-1 0 0,0 0-1,1 1 1,-1-1 0,1 0 0,-1 0 0,0 1 0,1-1-1,-1 0 1,0 1 0,1-1 0,-1 0 0,0 1 0,1-1 0,-1 0-1,0 1 1,0-1 0,1 2 0,-1-2 15,0 1 0,1 0 0,-1 0 1,1-1-1,-1 1 0,1 0 0,-1-1 0,1 1 0,-1-1 1,1 1-1,0 0 0,-1-1 0,2 1 0,15 6 189,31 19 0,-29-15-188,22 10 0,-26-14-126,0 1-1,17 12 1,-18-11 140,4 6 328,-17-14-288,-1 2-27,1-1-23,0 1-1,-1-1 0,0 0 1,1 1-1,-1-1 1,0 1-1,0-1 0,0 0 1,-1 1-1,1-1 1,-1 1-1,1-1 0,-1 0 1,0 1-1,1-1 1,-1 0-1,-1 0 0,1 0 1,0 0-1,-2 3 0,2-4-11,-7 11 206,-16 20 1,-1 0 121,-12 25-92,-11 18-124,10-29-1805</inkml:trace>
</inkml:ink>
</file>

<file path=ppt/ink/ink1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45.7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 3808,'0'-24'3936,"0"7"2538,2 22-4749,1 9-1364,-1 2-223,0 0 0,1-1 1,0 1-1,2-1 1,0 0-1,7 17 1,5 12 278,19 52 164,-23-72 1259,-25-35-805,11 8-1016,-1 0 0,1 0 0,0 0 0,0 0 0,0 0 0,0-1 0,0 1 0,1 0 0,-1-1 0,1 1 0,0 0-1,0-6 1,0-10 119,-1 9-104,0 1 0,2-17 0,0-5-51,1 15 54,0 0-1,1 1 0,1 0 1,7-20-1,-5 18 17,-4 11-37,1 0 1,0 0-1,0 1 0,0-1 1,1 1-1,0 0 0,0 0 1,1 0-1,-1 0 0,1 1 1,0-1-1,0 1 0,0 1 0,12-7 1,-8 5-2,0 1 0,0 0 0,0 0 0,0 1 0,1 0 0,-1 1 0,1 0 0,0 0 0,13 0 0,-16 3 3,1-1 0,0 1 0,-1 1 0,1-1 0,0 1 0,-1 1 0,9 3 0,2 2 110,29 20 0,-46-28-116,-1 0 0,1 1 0,-1-1 0,1 0 1,-1 1-1,1-1 0,-1 0 0,1 0 1,0 1-1,-1-1 0,1 0 0,-1 0 0,1 0 1,-1 0-1,1 0 0,0 0 0,-1 0 0,1 0 1,-1 0-1,1 0 0,0 0 0,-1-1 0,1 1 1,-1 0-1,1 0 0,-1 0 0,2-1 1,3-6-1627,-4-4-3797,-1 7 2281</inkml:trace>
</inkml:ink>
</file>

<file path=ppt/ink/ink1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54.0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515 13 1472,'-12'4'6922,"10"-4"-5348,0 0-1240,0-1-103,0 1 0,0 0-1,0 0 1,0 0 0,0 0 0,0 0-1,0 1 1,0-1 0,1 1 0,-1-1-1,0 1 1,0 0 0,0-1 0,0 1-1,-2 2 1,2-2-144,1-1 0,-1 1 0,1-1 0,0 0 0,-1 0 0,1 1 1,-1-1-1,1 0 0,-1 0 0,1 0 0,0 0 0,-1-1 0,-1 1 0,-14-1 470,5 11-236,-1-1-2,-10-4-126,21-5-151,-1 0 0,0 0 0,1 1 0,-1 0 0,1-1 0,-1 1 0,1 0 0,-4 2 0,-4 5 336,8-6-361,0-1-1,0 1 1,0-1-1,0 1 1,0-1-1,0 0 1,0 0-1,0 0 1,0 0-1,-5 1 1,5-1 19,-1-1-1,1 1 1,-1 0 0,1 0 0,-1 0 0,1 0 0,0 1 0,0-1-1,-1 0 1,1 1 0,-3 3 0,-9 6 206,-28 15 488,-10 1-260,44-20-262,7-7-196,1 1 1,-1 0 0,0 0-1,1-1 1,-1 1 0,0-1-1,0 1 1,0 0 0,1-1-1,-1 1 1,0-1 0,0 0-1,0 1 1,0-1 0,-2 1-1,2-1 8,-1 0 0,0 1-1,0-1 1,0 1 0,1-1-1,-1 1 1,0 0 0,1 0-1,-1 0 1,1 0 0,-1 0-1,1 0 1,-1 0-1,1 0 1,0 1 0,-1-1-1,1 1 1,-1 1 0,-3 3 19,1-1 1,-1 1 0,0-1 0,0-1 0,-7 6-1,7-6 48,0 0 0,0 0 0,0 1 1,1-1-1,-1 1 0,-6 10 0,5-3-20,0 0 0,1 1 0,1-1 0,-6 24 0,-5 56 606,14-72-569,2 40 1,0-18-85,-1-33 33,1 1 0,0-1-1,0 0 1,1 0 0,0 0 0,0 0 0,1 0-1,1 0 1,7 15 0,-5-15-56,-3-2 71,1 0 0,0-1-1,1 1 1,4 5 0,21 13 209,-23-20-175,0 1-1,0 0 0,6 6 1,-8-8-52,0 0 1,0 0-1,0-1 1,1 0-1,-1 0 1,1 0-1,0-1 1,0 0 0,11 3-1,7 3 90,8 5-43,-18-7 69,0-1 1,0 0-1,23 4 1,-23-6-99,0-1 0,0 0 0,0-1 0,0-1 0,0 0 0,0-1 1,0-1-1,28-6 0,46-16 392,-56 17-464,0-1 0,59-26 0,-61 20 61,49-26 108,-68 33-113,1-1-1,-1 0 1,-1 0-1,17-17 1,-14 11-54,-1 0 0,0-1 1,-1 0-1,-1-1 0,16-31 0,-17 26 25,-1 0-1,0 0 1,-2-1-1,0 0 1,-2 0-1,0-1 1,-2 1-1,0-24 1,-2 18 105,-9-52 0,7 73-142,-1 0 0,1 0 0,-2 0 1,1 0-1,-1 1 0,0-1 0,0 1 0,-7-8 1,-11-17-2,17 23 5,0 1 0,-1 0 0,0 1 1,0-1-1,0 1 0,-1 0 0,0 1 0,0 0 0,-1 0 0,-11-6 0,2 3-19,1 1-1,-2 0 1,1 1 0,-24-4-1,17 5-3,-1 2 0,-1 0-1,1 2 1,0 0 0,0 2-1,0 1 1,-41 8 0,57-8-20,-77 20-7,77-19-147,0 0 0,1 1 1,-1 0-1,1 0 1,0 1-1,1 0 1,-13 10-1,5-2-1082,11-10 490,0 0 0,1 0 0,-1 0 0,-5 7 0,8-8 277,0-1 0,0 1 0,0-1 0,1 1 0,-1 0 0,1-1-1,-1 1 1,1 0 0,-1-1 0,1 1 0,0 0 0,0 0 0,0-1 0,0 1-1,0 0 1,0 0 0,1 2 0,3 9-2427</inkml:trace>
</inkml:ink>
</file>

<file path=ppt/ink/ink1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6:13.03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545 205 1312,'-14'-15'2984,"14"14"-2965,-22 17 274,-10 23 454,26-32-643,-1-1 1,0 0 0,0 0 0,0 0 0,-8 4 0,3-2 92,-7 7-37,12-10-72,0 0 0,0 0 0,-9 5 0,14-9-96,-1 0 0,1 0 0,0 0 0,0 0 0,0 0 0,0 1 0,0-1 0,0 1 0,0 0 0,0-1 0,1 1 0,-1 0 0,1 0 0,-1 0 0,-1 3 0,3-5 27,0 0 0,0 0 0,0 1 0,0-1 0,0 0-1,0 0 1,0 0 0,0 1 0,0-1 0,0 0 0,0 0 0,0 0 0,0 1 0,0-1 0,0 0-1,0 0 1,0 0 0,0 1 0,0-1 0,0 0 0,0 0 0,0 0 0,1 0 0,-1 1-1,0-1 1,0 0 0,0 0 0,0 0 0,0 0 0,0 0 0,1 1 0,-1-1 0,0 0-1,0 0 1,0 0 0,0 0 0,1 0 0,-1 0 0,0 0 0,0 0 0,0 0 0,1 1-1,-1-1 1,0 0 0,0 0 0,1 0 23,-1-1-1,1 1 1,-1 0 0,1 0-1,0 0 1,-1 0 0,1-1-1,-1 1 1,1 0 0,-1 0-1,0-1 1,1 1 0,-1-1-1,1 1 1,-1 0 0,0-1-1,1 1 1,-1-1 0,0 1-1,1 0 1,-1-1-1,0 1 1,0-1 0,1 1-1,-1-2 1,1 0 0,-1 0-1,1 0 0,-1 0 1,0 0-1,0-1 1,0 1-1,0 0 1,0 0-1,0 0 1,0 0-1,-1 0 1,1 0-1,-1-1 1,0 1-1,1 0 0,-1 0 1,0 1-1,0-1 1,0 0-1,-1 0 1,0-2-1,0 2-31,1 0-1,-1 0 0,0 1 1,0-1-1,0 0 0,0 0 0,0 1 1,0-1-1,0 1 0,0 0 1,0 0-1,-1 0 0,1 0 1,0 0-1,-1 0 0,1 0 1,-1 1-1,1-1 0,-3 1 1,2 1-13,0 0-1,0 0 1,1 0 0,-1 1 0,1-1 0,-1 1-1,1-1 1,0 1 0,0 0 0,0 0 0,0 0-1,0 0 1,0 1 0,-2 2 0,3 1-3,0-3-18,0 1 1,1 0-1,-1 0 1,1 0-1,0 4 1,0-7 18,0 1 0,0-1-1,1 0 1,-1 1 0,1-1 0,-1 0 0,1 0-1,-1 1 1,1-1 0,0 0 0,-1 0 0,1 0-1,0 0 1,0 0 0,0 0 0,0 0 0,0 0-1,0 0 1,2 1 0,-3-2 44,1 1 0,0 0 0,0 0 0,0 0 1,1-1-1,-1 1 0,0-1 0,0 1 0,0-1 0,0 1 0,1-1 0,-1 1 0,0-1 1,0 0-1,1 0 0,-1 0 0,0 0 0,0 0 0,1 0 0,-1 0 0,0 0 0,0 0 1,1-1-1,-1 1 0,0 0 0,0-1 0,1 1 0,-1-1 0,0 1 0,0-1 0,0 0 1,0 1-1,0-1 0,0 0 0,0 0 0,0 0 0,0 0 0,0-1 0,2-1 16,0 0 0,-1 1-1,0-1 1,0-1 0,0 1-1,0 0 1,0 0 0,-1-1-1,1 1 1,-1-1 0,0 0-1,0 1 1,0-1 0,-1 0 0,1 1-1,-1-1 1,0 0 0,0-6-1,-1 1-18,0 0 0,-1 0 0,0 0 0,0 1 0,-1-1 0,-6-13 0,8 21-45,0-1 0,1 1 0,-1-1 0,0 1 0,0-1 0,0 1 0,-1 0-1,1 0 1,0-1 0,0 1 0,-1 0 0,1 0 0,0 0 0,-1 0 0,1 0 0,-1 1 0,0-1 0,1 0 0,-1 1 0,1-1 0,-1 1 0,0 0 0,0-1 0,1 1-1,-1 0 1,0 0 0,-2 0 0,2 1-37,-1-1 0,0 1 0,1-1-1,-1 1 1,0 0 0,1 0 0,-1 0-1,1 0 1,-1 1 0,1-1 0,0 1-1,0-1 1,-1 1 0,1 0 0,0 0-1,-2 2 1,-7 11-68,0 0-1,1 0 1,1 1-1,-13 28 1,19-35 82,-1 0 0,1 1 0,1 0 1,0 0-1,0-1 0,1 1 0,0 0 0,1 0 0,0 0 0,2 15 0,-1-22 71,-1 0-1,1 0 0,-1-1 0,1 1 1,0 0-1,0 0 0,0 0 1,0-1-1,1 1 0,-1 0 0,1-1 1,0 1-1,-1-1 0,1 0 0,0 0 1,0 0-1,1 0 0,-1 0 1,0 0-1,1 0 0,-1-1 0,1 1 1,-1-1-1,1 1 0,0-1 0,0 0 1,-1 0-1,1-1 0,0 1 1,0-1-1,0 1 0,0-1 0,5 0 1,-7 0-23,-1 0-1,0 0 1,0 0 0,1 0 0,-1 0 0,0 0 0,0 0 0,1 0-1,-1 0 1,0 0 0,0 0 0,1 0 0,-1 0 0,0 0 0,0 0 0,1 0-1,-1-1 1,0 1 0,0 0 0,0 0 0,1 0 0,-1 0 0,0-1-1,0 1 1,0 0 0,0 0 0,1 0 0,-1-1 0,0 1 0,0 0 0,0 0-1,0-1 1,0 1 0,0 0 0,0 0 0,0 0 0,0-1 0,0 1-1,0 0 1,0 0 0,0-1 0,0 1 0,0 0 0,0 0 0,0-1 0,0 1-1,0 0 1,0 0 0,0-1 0,0 1 0,0 0 0,0 0 0,0-1 0,-1 1-1,1 0 1,0 0 0,0 0 0,0-1 0,-11-12 413,6 9-491,0 0 0,0 0 0,-1 0 0,1 1 0,-1 0 0,0 0 0,0 1 0,0 0 0,0 0 0,-1 0 0,1 1 0,0-1 0,-1 2 0,1-1 0,-1 1 0,1 0 0,-1 0 0,1 1 0,-1-1-1,1 2 1,-1-1 0,1 1 0,0 0 0,0 0 0,0 0 0,-10 6 0,15-7 40,1-1 0,-1 1 0,0-1-1,0 1 1,0 0 0,1-1 0,-1 1-1,0 0 1,1-1 0,-1 1 0,1 0 0,-1 0-1,1 0 1,-1 0 0,1 0 0,0-1-1,-1 1 1,1 0 0,0 0 0,0 0 0,-1 0-1,1 0 1,0 2 0,1-1-15,-1 1 0,1 0 0,0 0 0,0-1 1,0 1-1,2 3 0,-2-3 48,0-1 0,0 1 0,0-1 0,0 1 0,0 0-1,-1-1 1,2 5 0,3 16-91,-5-22 128,0 17 32,0-17-66,0 1 1,0 0-1,0 0 0,0 0 0,0-1 0,-1 1 0,1 0 0,0 0 0,-1-1 0,0 1 0,1 0 0,-1 0 1,-1 2-1,8 15-606,-5-18 597,-1 1 1,1-1-1,0 0 1,0 0-1,0 0 1,0 0-1,0 0 1,0 0-1,0 0 1,0 0-1,0 0 1,0 0-1,0-1 1,1 1-1,-1 0 1,0-1-1,1 1 1,1 0-1,31 5 185,-6-1-100,-5 4-1,-19-7-59,2 1-1,-1-1 1,0-1 0,0 1 0,1-1 0,-1 0-1,0 0 1,8 0 0,27 7-78,-29-7 127,0-2 0,0 1 0,1-1 0,-1-1 1,14-4-1,7-7-37,-26 9 53,-6 4-82,0 0 0,1-1 1,-1 1-1,0 0 1,0-1-1,1 1 0,-1 0 1,0 0-1,1 0 0,-1-1 1,0 1-1,1 0 1,-1 0-1,0 0 0,1 0 1,-1 0-1,0 0 1,1 0-1,-1 0 0,1-1 1,-1 1-1,0 0 0,1 1 1,-1-1-1,0 0 1,1 0-1,-1 0 0,1 0 1,-1 0-1,0 0 1,1 0-1,-1 0 0,1 1 1,-15 0 242,-94 39-155,52-21-234,30-10 86,1 1-1,0 1 1,0 1 0,1 1 0,-33 25 0,55-37 5,0 0-1,0 1 1,0 0 0,1-1-1,-1 1 1,1 0 0,-1 0 0,1 0-1,0 0 1,0 0 0,0 0-1,0 1 1,0-1 0,0 0-1,1 0 1,-1 1 0,1-1 0,-1 0-1,1 1 1,0 2 0,0-4 35,1 1 1,-1 0 0,1 0 0,-1 0-1,1 0 1,0-1 0,-1 1 0,1 0-1,0-1 1,0 1 0,1 0 0,-1-1-1,0 1 1,0-1 0,1 0 0,-1 1 0,1-1-1,-1 0 1,1 0 0,0 0 0,-1 0-1,1 0 1,0-1 0,-1 1 0,4 1-1,0-1 5,1 0 1,-1-1-1,1 1 0,-1-1 0,1 0 0,-1 0 0,1 0 0,-1-1 1,0 0-1,1 0 0,-1 0 0,0-1 0,6-2 0,-3 1-25,-1 1 1,1 0-1,0 1 0,14-2 0,59 2-74,-78 1 71,9 0 90,1 0-1,14-3 0,-22 2-34,0 0 0,-1-1 0,1 1 0,-1-1 0,1 0 0,-1 0 0,0-1 0,8-4 0,127-109-265,-58 51 464,-67 52-215,16-19-1,-19 19-3,-2 4-4,1 0 1,11-8 0,1-2 19,-18 15-25,1 0-1,0 0 1,0 1 0,0-1-1,1 1 1,-1 0-1,1 0 1,-1 1-1,1 0 1,0 0-1,8-2 1,-3 1 25,-1 1 1,18-9-1,-19 7-21,14-5-59,23-11 273,-40 16-173,1 0 1,-1 0-1,0-1 1,8-7 0,1-1-21,-11 9-37,1 1 0,0-1 0,0 1 0,0 0 0,0 1 0,1-1 0,7-1 0,-11 2 45,0 1 0,0 0 0,0 0 0,-1-1 0,1 1 0,0-1 0,0 0 1,-1 1-1,1-1 0,-1 0 0,0 0 0,1 0 0,-1 0 0,0 0 0,0 0 0,0 0 0,0 0 0,-1-1 0,1-2 0,-1 1-10,0 1 0,-1-1 0,1 1 0,-1-1 0,0 0 0,0 1 0,0-1 0,-1 1 0,0 0 0,1 0 0,-1-1 0,0 1 0,0 0 0,0 0 0,-1 1 0,-2-4 0,-6-4 131,-1 0 0,-21-14 1,-6-4-199,-102-87-134,112 98 220,23 14-71,0 0 0,0-1 1,0 1-1,0-1 0,1 0 1,0-1-1,-5-5 0,3 3 70,0 0-1,0 0 1,-8-5 0,1 0-61,12 10 15,0 1 0,0-1 0,0 0 0,0 1 0,0 0 0,0-1 0,-1 1 0,1 0 0,0 0 0,-1 0 0,1 1 0,-1-1 0,1 0 0,-1 1 0,1 0 0,-1-1 0,-3 1 0,4 1-53,0-1 0,1 1 0,-1-1 0,1 1 0,-1 0 0,0 0 0,1 0 0,-1 0 0,1 0 0,-1 0 0,1 0 0,0 0 0,0 0 0,-1 1 0,1-1 0,0 0 0,0 1 0,0-1 0,0 1 0,1 0 0,-1-1 0,0 1 0,1 0 0,-2 2 0,-11 47-4962,8-20 2443</inkml:trace>
</inkml:ink>
</file>

<file path=ppt/ink/ink1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6:18.86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445 128 2656,'-15'-18'2579,"14"17"-2413,1 0 1,-1 0-1,0-1 0,1 1 0,-1 0 1,1-1-1,-1-1 0,-3-6 704,-9-1 255,6 4-635,1 0 1,0 0 0,0 0-1,-7-11 1,10 13-389,1 0 0,-1 1 0,1-1 0,-1 0-1,-1 1 1,1 0 0,-7-5 0,9 7-113,0 0-1,-1 1 1,1-1-1,-1 1 1,1 0-1,-1-1 1,1 1-1,-1 0 1,1 0 0,-1 0-1,1 0 1,-1 0-1,1 0 1,-1 0-1,1 1 1,0-1-1,-1 0 1,1 1-1,-1-1 1,1 1 0,0 0-1,-1-1 1,1 1-1,0 0 1,-2 1-1,1-1-24,-1 1-1,1 0 0,0 0 0,0 0 1,-1 1-1,2-1 0,-1 0 0,0 1 1,-2 4-1,2-3 58,0-1 0,0 0 1,-1 0-1,1 0 0,-1 0 0,-3 3 1,-33 31 199,31-27-111,-2 0-1,0-1 0,0 0 0,-19 12 1,11-10-17,-19 17-1,10-7-251,20-17 242,5-3-60,0 0 1,1 0 0,-1 0-1,0 1 1,0-1 0,1 0 0,-4 4-1,-9 12-160,12-14 117,-1-1 0,1 1 0,0 0 0,0 0 0,0 0 0,-3 6 0,-2 5 123,6-12-75,0-1 0,0 1 0,0 0 0,1-1 0,-1 1 1,1 0-1,-1 0 0,1-1 0,-1 4 0,1 4-12,1-1-1,0 0 1,1 1-1,-1-1 1,2 0-1,-1 0 1,1 0 0,0 0-1,1 0 1,0-1-1,0 1 1,7 8 0,2 4 96,6 6 16,-12-18-48,1 0 0,0-1 0,0 0 1,1-1-1,0 0 0,0 0 1,0-1-1,1 0 0,-1 0 1,1-1-1,0-1 0,1 0 0,-1 0 1,1-1-1,-1 0 0,1-1 1,14 1-1,-1-2 55,26-4 1,-41 3-90,1-1 0,-1 0 1,0-1-1,0 0 1,14-6-1,-7 1-37,-9 5 13,0 0-1,-1-1 1,0 1 0,1-1-1,8-8 1,102-96 730,-93 90-847,6-5-7,-23 17 149,-1 1 1,2-1 0,-1 2 0,0-1-1,15-6 1,-14 8-3,-1-1 0,1 0 0,-1 0 0,9-8 1,5-1-122,-1 0 221,-19 13-120,-1-1 0,1 0 1,0 0-1,-1 1 0,1-1 0,0 0 1,-1 0-1,1 0 0,-1 0 0,1 0 1,-1 0-1,1 0 0,-1 0 0,0 0 1,0 0-1,1 0 0,-1 0 1,0-2-1,0 2-6,-1-1 1,1 0-1,-1 1 0,1-1 1,-1 1-1,1-1 0,-1 1 1,0-1-1,0 1 1,0 0-1,0-1 0,0 1 1,0 0-1,0 0 0,-2-2 1,-19-13 48,-12 0-52,0 2 0,-47-14 0,70 25-26,0 0-1,0-1 0,1 0 1,-1-1-1,-17-12 0,22 15 22,0-1 0,0 0 0,0 1 0,-12-3 0,-17-6-71,30 9 55,-1 1 0,1 0 0,0 0 0,-1 0 0,0 0-1,1 1 1,-1 0 0,1 0 0,-1 1 0,1-1 0,-11 4 0,-6 1-34,-30 13 0,16-3-142,-48 28-1,67-34 145,4-2-48,0 2 0,1-1-1,-1 1 1,2 1 0,-19 19 0,28-27 81,1-1 0,-1 1 0,1-1 1,0 1-1,0 0 0,0-1 1,0 1-1,0 0 0,0 0 1,1 0-1,-1 0 0,0 0 1,1 0-1,0 0 0,-1 0 0,1 0 1,0 0-1,0 0 0,0 2 1,1-1 4,0-1 0,-1 0-1,1 1 1,0-1 0,1 0 0,-1 0 0,0 0 0,1 0 0,-1 0 0,1 0 0,-1 0 0,1 0 0,3 2 0,6 4 26,1-1 0,-1 0 0,1-1 0,22 8 0,-26-10-11,11 2 54,1 0 0,0-1 0,0 0-1,1-2 1,-1-1 0,1 0 0,-1-1-1,1-2 1,0 0 0,-1-1 0,26-6-1,-20 1 104,-1 0-1,46-22 1,-62 25-102,0 0 0,-1-1 0,1 0 0,-1 0 0,0-1 0,-1 0 1,1 0-1,10-12 0,-17 17-48,0-1 1,0 0 0,0 0-1,0 1 1,0-1-1,0 0 1,-1 0 0,1 0-1,-1 0 1,1 0-1,-1 0 1,0 0-1,0 0 1,0 0 0,0 0-1,0-1 1,0 1-1,0 0 1,-1 0 0,1 0-1,-1 0 1,1 0-1,-1 0 1,0 1 0,0-1-1,0 0 1,-2-2-1,-3-5 14,0 0-1,-1 1 0,0 0 0,-9-8 0,8 8-83,-30-26 200,3 3-1040</inkml:trace>
</inkml:ink>
</file>

<file path=ppt/ink/ink1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6:48.527"/>
    </inkml:context>
    <inkml:brush xml:id="br0">
      <inkml:brushProperty name="width" value="0.3" units="cm"/>
      <inkml:brushProperty name="height" value="0.6" units="cm"/>
      <inkml:brushProperty name="color" value="#969696"/>
      <inkml:brushProperty name="tip" value="rectangle"/>
      <inkml:brushProperty name="rasterOp" value="maskPen"/>
    </inkml:brush>
  </inkml:definitions>
  <inkml:trace contextRef="#ctx0" brushRef="#br0">249 32 1312,'-12'6'6763,"-1"0"-6342,6-2-153,0 1 0,1-1 0,0 1 0,0 1 0,0-1 1,1 1-1,-1 0 0,-6 11 0,7-10-196,-1-1 25,1 1 0,0-1 0,1 2 0,-1-1-1,1 0 1,1 1 0,-1 0 0,1 0 0,1 0 0,-1 0 0,1 0 0,1 0 0,0 1-1,0-1 1,0 0 0,1 1 0,2 15 0,-1-6-20,-1-14-64,0 0 0,0-1 0,1 1 0,-1-1 0,1 1 1,0-1-1,-1 1 0,2-1 0,1 7 0,0-9 7,0 1 0,0 0 0,0-1 0,0 0 0,0 1 0,0-1 0,0-1 1,0 1-1,0 0 0,1-1 0,-1 1 0,0-1 0,0 0 0,1 0 0,-1 0 0,5-2 0,-5 1-14,1 0-1,-1 0 0,1-1 1,-1 1-1,0-1 0,0 0 1,0 0-1,0 0 0,0 0 1,0 0-1,0-1 0,-1 0 1,1 1-1,-1-1 0,4-5 1,-6 6 9,1 1 0,0 0 0,-1 0 0,1 0 0,0-1 0,0 1 0,0 0 0,-1 0 0,3-1 0,-2 1-36,0 1-1,-1-1 1,1 0 0,0 1-1,-1-1 1,1 0-1,-1 0 1,1 0 0,-1 1-1,1-1 1,-1 0-1,0 0 1,1 0 0,-1 0-1,0 0 1,0 0 0,1 0-1,-1 1 1,0-1-1,0 0 1,0-2 0,0-3-71,1 0 1,0 0-1,0-1 1,1 1-1,-1 1 1,6-11 0,-7 15 79,2-4-29,0 0 0,0 0 0,0 0-1,-1-1 1,1 1 0,-1 0 0,0-9-1,-1 12 34,1 1 0,-1-1 0,1 0 0,-1 1 0,1-1 0,0 0 0,-1 1 0,1-1 0,0 0 0,0 1 0,0 0 0,0-1 0,1 1 0,-1 0 0,0-1 0,1 1 0,-1 0 0,0 0 0,1 0 0,2-1 0,6-4-57,1 0 0,11-4 0,-7 3 39,49-19 146,-36 15-9,28-15-1,-46 18 57,-9 7-157,-1 0 0,1 1 0,0-1 0,-1 0 0,1 1 0,0-1 0,0 1 0,-1-1 0,1 1 0,0 0 0,0-1 0,0 1 0,-1 0 0,1-1 1,0 1-1,0 0 0,0 0 0,1 0 0,12-13-90,0 6-107,-10 6 162,1 1 1,0-1-1,-1 1 0,1 0 1,0 0-1,0 0 1,5 1-1,14 1 94,-20-2-67,0 1-1,-1-1 1,1 1 0,-1 0 0,1 0-1,-1 0 1,0 0 0,1 1-1,-1 0 1,0-1 0,0 1-1,4 3 1,-1 0 17,0 0 0,0 1 0,-1-1 0,10 13 0,-8-8 74,-1 1-1,8 15 1,-10-19-162,-4-6 69,1 0 1,0 0 0,-1 0 0,1 0 0,-1 0-1,1 0 1,-1 1 0,0-1 0,0 0 0,1 0-1,-1 0 1,0 3 400,0-4-367,0 0-40,0 1 1,0-1-1,0 0 1,0 0-1,0 1 1,0-1-1,0 0 0,0 0 1,0 1-1,0-1 1,0 0-1,0 0 1,0 1-1,0-1 1,0 0-1,0 0 1,1 1-1,-1-1 0,0 0 1,0 0-1,0 1 1,0-1-1,0 0 1,4 2 493,-35 7-98,-65 13-438,1-2 474,61-14-367,30-5-37,1 1 0,0-1 0,0 1 0,0 0 0,0 0 0,0 0 0,1 0 0,-1 0 0,0 1 0,1-1 0,-4 6 0,-4 2 82,5-4 59,4-4-138,-1 0-1,1-1 1,-1 1-1,1-1 1,-1 0-1,0 1 1,1-1-1,-3 1 1,-12 9 14,14-9-27,0 0 1,0 0-1,-1 0 1,1 0-1,-1-1 1,1 1 0,-1-1-1,0 0 1,1 0-1,-1 0 1,0 0-1,0 0 1,0 0-1,0-1 1,0 1 0,0-1-1,0 0 1,-5-1-1,-7-2 30,1 0 0,1-1 0,-1-1 0,1-1 0,-1 0 0,2 0 0,-16-11 0,20 11 16,1-1 0,-10-9 0,-3-5 56,17 18-121,0 0-1,1 0 0,-1 0 1,1-1-1,-1 1 0,1-1 1,0 0-1,1 1 1,-3-7-1,3 8 26,0-1-45,-8-10 84,9 12-48,-1 0 0,1-1 0,-1 1 0,1 0-1,-1 0 1,0 0 0,0 0 0,0 0 0,0 0 0,1 0 0,-1 0-1,0 1 1,-3-2 0,-24 0 119,23 2-110,-7-1 74,12 1-92,0 0 1,0 0 0,0 1 0,0-1 0,0 0-1,-1 0 1,1 0 0,0-1 0,0 1 0,0 0-1,0 0 1,0 0 0,0 0 0,0 0 0,0 0-1,0 0 1,0 0 0,-1 0 0,1 0 0,0 0 0,0 0-1,0 0 1,0 0 0,0 0 0,0 0 0,0 0-1,0 0 1,0 0 0,0 0 0,0-1 0,0 1-1,0 0 1,0 0 0,0 0 0,0 0 0,0 0 0,0 0-1,0 0 1,0 0 0,0 0 0,0 0 0,0-1-1,0 1 1,0 0 0,0 0 0,0 0 0,0 0-1,0 0 1,0 0 0,0 0 0,0 0 0,0 0 0,0 0-1,0-1 1,0 1 0,0 0 0,0 0 0,0 0-1,0 0 1,0 0 0,0 0 0,0 0 0,0 0-1,1 0 1,-1 0 0,0 0 0,0 0 0,0 0 0,-7-1 302,-8 3-57,13-2-227,0 0 0,1 1 0,-1-1 0,0 1 1,1-1-1,-1 1 0,0 0 0,1 0 0,-1-1 0,1 1 1,-1 0-1,1 1 0,-1-1 0,1 0 0,0 0 0,-1 1 1,1-1-1,0 0 0,0 1 0,0-1 0,-1 3 0,-14 14-56,10-14 14,5-4 19,1 0-1,0 0 0,0 0 1,0 0-1,0 1 1,-1-1-1,1 0 0,0 0 1,0 0-1,0 0 0,-1 0 1,1 0-1,0 0 0,0 0 1,0 1-1,0-1 0,0 0 1,0 0-1,-1 0 1,1 0-1,0 1 0,0-1 1,0 0-1,0 0 0,0 0 1,0 0-1,0 1 0,0-1 1,0 0-1,6 14-367,-2-6 251,9 11-179</inkml:trace>
</inkml:ink>
</file>

<file path=ppt/ink/ink1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00.9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799 39 1248,'0'0'6384,"-9"-15"-4582,9 14-1794,-3 0 104,1-1 0,-1 0-1,1 1 1,-1 0 0,0 0 0,1 0 0,-1 0-1,0 0 1,0 0 0,0 1 0,-4-1 0,-7-1 125,12 1-195,0 1 0,0 0 0,0-1-1,0 1 1,-1 0 0,1 0 0,0 0-1,-3 1 1,-8 0 193,-1 0 0,1 0-1,-14-3 1,7 2-11,-9-4 113,25 3-285,1 1 0,-1-1 1,0 1-1,0 0 1,1 0-1,-7 0 1,-5 2 177,-23-2 1,24 0-19,-27 3 0,28-1-203,0 0 1,1 1-1,-14 5 0,-67 33-187,80-34 262,-1 1-1,1 1 1,1 0 0,-20 18-1,-19 29 461,47-52-531,1 0 0,0 0-1,1 0 1,-1 0 0,1 1-1,0-1 1,-3 8 0,-4 9 77,-7 16 23,2 0-1,-10 42 1,-19 49 264,34-102-245,1 0 0,1 1 1,2 0-1,-3 28 0,7-44-34,1 0-1,1 16 1,0 4-28,4 64 228,-5-83-307,1-1 0,1 0 0,0 1 0,6 18-1,20 45 152,-10-29 82,-15-37-131,2 0 1,-1 0-1,1-1 0,0 0 0,1 0 0,0 0 0,9 9 0,-1-3 44,0-1 1,29 19 0,-33-27-86,-1 0 1,1-1-1,0 0 1,0-1 0,1 0-1,-1 0 1,0-1-1,1-1 1,11 1-1,10 2 36,6 1-11,1-2 0,0-1-1,0-2 1,49-6 0,-75 4-66,1-1 0,23-9 0,11-3 111,-26 9-41,-1-1 0,0-1 0,0-1 0,0-1-1,-1-1 1,-1 0 0,36-29 0,-9 1 4,72-79-1,-34 25 54,42-52 97,-93 99-106,-29 41-119,-2 0 0,1-1 0,0 1 0,-1-1-1,0 0 1,0 0 0,1-8 0,-1-1 67,-1 10-84,0-1 0,0 1-1,-1 0 1,1 0 0,-2 0 0,1-6 0,-4-17 13,2 12 13,0 0 0,-1 1 0,-1-1 0,0 1 0,-2 0 0,-6-15-1,-75-124 153,79 142-141,-54-75 155,52 76-199,0 0 1,-1 1-1,0 0 0,-1 0 1,-14-9-1,10 9-36,-44-25-132,51 31 174,1 0 0,-1 1-1,0 0 1,0 0-1,-14-1 1,4 2 0,-1 1 1,-22 2 0,5 0-30,26-1-77,0 1 0,1 1 1,-1 0-1,1 0 0,-18 7 0,27-8-238,0-1 0,0 1 0,0 0 0,0 0 0,0 0 0,0 0 0,0 0 0,0 0 0,0 0 0,0 0 0,0 0 1,1 0-1,-1 0 0,0 1 0,1-1 0,-1 0 0,1 0 0,0 1 0,-1-1 0,1 0 0,0 1 0,0-1 0,-1 3 0,5 11-2592</inkml:trace>
</inkml:ink>
</file>

<file path=ppt/ink/ink1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03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866 93 2400,'1'0'3125,"-68"0"2134,65 0-5171,0 0 1,0 0-1,0-1 0,0 1 1,1-1-1,-1 0 1,0 0-1,1 1 1,-1-1-1,-2-2 1,3 2-49,-1 0 1,1 1-1,-1-1 1,1 0-1,-1 0 1,1 1-1,-1-1 1,0 1-1,0-1 1,-1 1-1,-6-1 236,0 0-1,1 0 1,-13-4-1,4 1 143,1-1-281,13 4-118,-1 0 0,1 0 0,0 1 0,0-1 1,-1 1-1,1-1 0,0 1 0,-6 0 1,-13 3-181,16-3 120,1 0-1,-1 1 1,1 0-1,-9 2 1,-19 11 6,21-8 138,-1 0 1,0-1-1,-27 6 0,23-8 72,1 2 0,-32 12 0,9-2-214,25-10 83,1 0 1,-1 1 0,2 1 0,-1 0 0,-13 11-1,4-1-7,-33 32-1,37-29 88,1 1-1,1 1 1,1 0 0,-13 25 0,15-15-130,3-8 33,-1 4 184,8-20-140,0 0 0,0 0 1,-8 12-1,8-16-30,1 1 0,0 0 0,0 0-1,0 0 1,-1 9 0,-5 13 162,5-19-68,1 0-1,-3 16 1,1-1 197,3-19-268,1 1 0,-1-1 0,1 0 0,0 1 0,1-1 0,-1 1 0,1-1 0,0 0 0,3 8 0,-1 6 264,-2-16-296,-1 0-1,0 1 1,1-1-1,-1 0 1,1 0 0,0 0-1,1 3 1,-1-1 20,1 0-1,-1 0 1,0 0-1,-1 1 1,1-1 0,0 6-1,-1-5-5,0-1 1,1 1-1,0 0 0,2 8 0,11 22 375,18 73 1,-30-99-384,0-1-1,1 1 1,-1-1 0,2 0 0,-1 1 0,1-1-1,0-1 1,1 1 0,0-1 0,0 1-1,1-1 1,0-1 0,0 1 0,0-1 0,1 0-1,0-1 1,0 1 0,1-2 0,-1 1 0,1-1-1,0 0 1,12 4 0,-2-3 103,0-1-1,1-1 1,0 0 0,34-1-1,5 1 96,-35-2-218,0-1 0,-1 0 0,1-2 0,25-6 0,-38 7-69,1 0 1,21 1-1,15-1 81,-10 0-13,-31 2-5,1-1 0,-1 0 0,0-1-1,0 1 1,0-1 0,0 0 0,0 0-1,0-1 1,0 0 0,0 0 0,-1 0 0,11-7-1,70-48 387,-39 26-374,-1-1 0,50-46 0,-2-4 226,35-28-47,-119 101-176,16-20 0,-3 3-12,-19 22 2,0-1-1,0 0 0,0 0 0,-1-1 1,0 1-1,0-1 0,0 1 0,0-1 0,-1 0 1,0 0-1,-1 0 0,1 0 0,-1-1 1,0 1-1,-1 0 0,1 0 0,-1-1 1,-1 1-1,1 0 0,-1-1 0,-3-10 1,1 4 22,-1 0-1,-1 0 1,0 1 0,-1 0 0,0 0 0,-1 0 0,0 0 0,-1 1 0,-13-15 0,-11-10 92,16 15-77,-2 1 0,-34-30 0,47 46-52,-16-13 93,0 2 1,-39-23-1,37 26-111,-8-5 0,-47-17 0,25 20-205,35 10 408,-25-10 1,37 11-672,0 1 0,0-1 0,1-1 0,0 1 0,-1-1 0,1 0 0,1 0 0,-6-5 0,-13-9-7431,19 15 6294,-9-6-2688</inkml:trace>
</inkml:ink>
</file>

<file path=ppt/ink/ink1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1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10 1984,'3'0'6170,"6"-9"-4996,-7 9 44,-2 4 698,-1 4-848,-8-8 511,2-1-1238,8-2-28,1-2-2,-2 4-307,0 2-144,0 8 42,0-9 412,0 1-288,-1 0 1,1 0-1,-1 0 0,1 0 0,-1 0 0,1 0 0,-1 0 1,1 0-1,-1-1 0,-1 2 0,-7 0 67,5-1-12,6-3 1,-2 23 281,-2-13-399,1-7 40,1 1 1,-1-1-1,1 0 0,0 0 1,-1 0-1,1 0 1,0 0-1,0 1 1,0-1-1,0 0 0,0 0 1,0 2-1,27 144 108,11-3 418,5 20-121,-12-13-32,20 84 116,-35-174-227,44 104 0,-32-103-93,73 189 433,-79-185-423,2-1 0,55 104 0,-64-142-20,-2-6-75,-2 0-1,0 0 0,10 33 0,-20-33-131,-1-21-23,0 1 0,0-1-1,0 1 1,0-1-1,0 1 1,0-1-1,0 0 1,0 1 0,0-1-1,0 1 1,0-1-1,0 1 1,-1-1-1,1 1 1,0-1 0,0 0-1,0 1 1,-1-1-1,1 1 1,0-1 0,-1 0-1,1 1 1,0-1-1,-1 0 1,1 0-1,-1 1 1,1-1 0,0 0-1,-1 0 1,1 1-1,-1-1 1,1 0-1,-1 0 1,1 0 0,0 0-1,-2 0 1,-1-1-436,0 0 0,0 0 0,0 0 0,0-1 0,0 0 0,1 1 0,-1-1 0,0 0 0,1 0 0,-1-1 0,1 1-1,-3-4 1,0-1-688,-1 0-1,1-1 0,-5-9 0,-13-35-2370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5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95 6816,'-32'-35'3072,"32"22"-2656,5 6-448,8 7-64,11-13-160,7 6 128,-1-6-3648,2 6 2048</inkml:trace>
</inkml:ink>
</file>

<file path=ppt/ink/ink1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25 2656,'0'-3'4661,"6"-5"-858,-1 7-1522,-5 8 345,-1 2-2419,0-4-135,1 0 0,-2 0 0,1 0 0,-1 0 0,1 0 0,-1 0 0,-1 0 0,1-1 0,-1 1 0,-3 5 0,-5 8 96,2 3-68,-14 41-1,2-1 289,13-37-271,0 1 0,-3 25 0,7-31-20,2-12 15,1-9 105,3-16 382,5-32 233,4-13-793,-6 28 22,2 1 0,1 0 0,23-60-1,-30 91-55,1-1 0,-1 1 0,0-1-1,0 0 1,0 1 0,0-1 0,-1 0-1,1-4 1,1 1 48,-2 7-49,0 0-1,0 0 0,0 0 1,0 0-1,0 0 1,0 0-1,0 0 0,0 0 1,0 0-1,0 0 0,0 1 1,1-1-1,-1 0 0,0 0 1,0 0-1,0 0 0,0 0 1,0 0-1,0 0 1,0 0-1,0 0 0,0 0 1,0 0-1,0 0 0,0 0 1,0 0-1,0 0 0,0 0 1,0 0-1,0 0 0,1 0 1,-1 0-1,0 0 1,0 0-1,0 0 0,0 0 1,0 0-1,0 0 0,0 0 1,0 0-1,0 0 0,0 0 1,0 0-1,0 0 0,0 0 1,0 0-1,0 0 1,0 0-1,0 0 0,1-1 1,-1 1-1,0 0 0,0 0 1,9 2 140,-4-1-140,-1 0 1,0 1-1,0-1 0,1 1 1,-1 1-1,0-1 1,0 0-1,-1 1 1,1 0-1,6 5 1,33 38 484,-39-41-361,0 0-92,-1 0-1,1 0 0,4 9 1,4 8-23,-10-19-117,0 0 0,0 0 1,-1 1-1,1-1 0,-1 1 0,0-1 0,0 1 1,-1-1-1,2 8 0,-1 1-2895,3 3 722</inkml:trace>
</inkml:ink>
</file>

<file path=ppt/ink/ink1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3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976 2 1824,'8'9'827,"-5"-8"-274,-5-6 403,-5-2 1012,9 8-1888,-1 0 522,-9 8 1596,6-3-1707,-1 0-1,1-1 1,-1 1 0,-7 9 0,6-10-215,0 1 0,1 0 0,0 0 0,-3 8 0,2-2 6,-13 35 567,10-27-528,0 1 1,-4 24-1,-5 15 139,4-20-104,-3-2 1,-1 1 0,-1-2-1,-3 0 1,0-2-1,-33 43 1,19-34-61,-60 80 274,69-87-278,-31 61 0,-84 238 476,92-205-666,29-77 136,-15 72 1,8-26-71,13-55-33,-2-1 0,-33 66 0,36-86-59,-2 0-1,-1-1 1,-1 0-1,0-1 0,-2-1 1,-28 27-1,46-48-63,-1 1-139,0-1 0,1 1 0,-1 0-1,1-1 1,-1 1 0,0 0 0,1-1-1,-1 1 1,0-1 0,0 0 0,1 1 0,-1-1-1,0 1 1,0-1 0,0 0 0,0 0-1,1 1 1,-1-1 0,0 0 0,0 0 0,0 0-1,0 0 1,0 0 0,0 0 0,-1 0-1,-4-1-1856</inkml:trace>
</inkml:ink>
</file>

<file path=ppt/ink/ink1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200 7 3232,'-1'-1'4677,"-2"-2"-3302,3 3-1267,0 0 0,0 0 0,0-1 1,0 1-1,0 0 0,-1-1 756,1 1-756,0 0 0,0 0 1,-1 0-1,1 0 0,0 0 0,0 0 0,0 0 0,0 0 0,-1-1 0,1 1 0,0 0 0,0 0 0,0 0 0,0 0 1,0 0-1,-1 0 0,1 0 0,0 0 0,0 0 0,0 0 0,-1 1 0,-9 0 3245,8-1-3250,1 0 0,0 1 0,0-1 1,-1 0-1,1 1 0,0-1 0,-1 1 1,1-1-1,0 1 0,0-1 0,0 1 1,0 0-1,0 0 0,0 0 0,-2 2 1,-15 19 846,2-3-326,12-15-473,0-1 0,-1 0 1,1 0-1,-1-1 0,0 1 0,0-1 0,-6 2 0,-10 4 309,0 6-215,18-12-204,0 0 0,0 0 0,0 0 0,0 0 0,0-1 0,0 1 0,0-1 0,0 0 0,-1 0-1,1 0 1,-4 0 0,7-1 21,1 0-16,1 0 0,-1 0 1,0 0-1,0 0 1,0-1-1,0 1 0,0 0 1,0-1-1,0 1 0,0-1 1,0 1-1,0-1 0,0 1 1,0-1-1,0 0 1,0 0-1,1-1 0,0 1-47,0-1-1,0 1 1,0 0 0,0-1-1,0 1 1,1 0-1,-1 0 1,4 0-1,12-7-65,0-2 91,-1-1 0,0 0 0,15-15 0,-29 24-32,-1 0-1,1 0 0,0 0 0,0 0 0,0 1 1,0 0-1,0-1 0,4 0 0,2-1-56,-8 3 72,0 0-1,0 0 1,0 1-1,0-1 1,0 0-1,0 0 0,0 1 1,0-1-1,0 1 1,0-1-1,0 1 1,-1-1-1,1 1 1,0-1-1,0 1 0,0 0 1,-1-1-1,1 1 1,0 0-1,-1 0 1,1 0-1,0 0 1,-1 0-1,1-1 0,0 3 1,15 26 609,-13-19-476,0 0 1,0-1-1,1 12 0,5 16 147,-7-28 102,-5-8-1148,-5-9-3585,3-1 2066</inkml:trace>
</inkml:ink>
</file>

<file path=ppt/ink/ink1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6.5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1 318 1664,'0'2'594,"0"-1"-1,0 0 1,0 1 0,0-1 0,0 0-1,0 1 1,0-1 0,1 0 0,-1 1-1,1-1 1,-1 0 0,1 0 0,1 3-1,-2-4-493,1 0-1,-1 1 0,1-1 0,-1 0 0,1 0 1,-1 0-1,1 1 0,-1-1 0,1 0 1,0 0-1,-1 0 0,1 0 0,-1 0 1,1 0-1,0 0 0,-1 0 0,1 0 0,-1 0 1,1 0-1,0-1 0,-1 1 0,1 0 1,-1 0-1,1-1 0,-1 1 0,1 0 0,-1-1 1,1 1-1,-1 0 0,1-1 0,0 0 1,8-6 294,0-2 0,0 1 1,0-1-1,-1 0 0,-1-1 0,1 0 1,5-11-1,5-6-13,64-79 1257,-79 102-1492,0 1 0,0-1-1,0 0 1,0-1 0,-1 1 0,0 0 0,0-1 0,0 1 0,0-1 0,-1 0 0,1 1 0,-1-1-1,1-9 1,-2 13-123,1-1 1,0 1-1,-1-1 0,1 1 0,0-1 0,0 1 0,0 0 0,0-1 0,1 1 0,-1 0 0,0 0 0,0 0 0,1-1 0,-1 1 0,1 1 0,-1-1 0,1 0 0,2-1 1,2-1-58,0 0 1,0 1 0,1-1 0,10-1-1,1-2 162,-17 6-115,0-1 0,0 0 0,0 1 0,0-1 0,0 1 0,0 0 0,1-1 0,-1 1 0,0 0 0,0 0 1,0 0-1,1 0 0,-1 0 0,0 0 0,0 0 0,1 0 0,-1 0 0,0 1 0,0-1 0,0 0 0,0 1 0,1-1 0,-1 1 0,0-1 0,0 1 0,1 0 0,0 2 95,1-1-1,-1 1 0,0 0 0,0-1 1,0 1-1,-1 0 0,1 0 0,-1 0 1,1 1-1,0 2 0,9 39 191,-7-28-186,3 13 36,0 3 191,19 52 0,-25-84-286,-1 1-1,1-1 0,0 1 0,-1-1 1,1 1-1,0-1 0,0 0 0,0 1 1,0-1-1,0 0 0,0 0 0,0 0 1,3 2-1,-3-3-26,-1 0 0,1 0 1,0 1-1,0-1 0,0 0 0,0 0 1,0 0-1,0 0 0,0 0 0,-1 0 0,1-1 1,0 1-1,0 0 0,0 0 0,0 0 1,0-1-1,-1 1 0,1-1 0,0 1 1,0-1-1,-1 1 0,1-1 0,0 1 1,-1-1-1,1 1 0,1-2 0,1-2-56,1 1 0,0-1 0,-1 0 0,1 0 0,-1 0 0,0 0 0,2-6 0,-4 9-256,0-1 0,-1 1 0,1 0-1,0 0 1,0-1 0,0 1 0,0 0-1,0 0 1,0 0 0,1 0 0,-1 0-1,0 1 1,0-1 0,1 0 0,1 0-1,-1 0-674,-1 1 0,1-1 0,0 1 0,-1 0 0,1-1-1,0 1 1,0 0 0,-1 0 0,3 1 0,13 1-2927</inkml:trace>
</inkml:ink>
</file>

<file path=ppt/ink/ink1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6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 7872,'3'3'4972,"-3"-2"-4851,2 11 5097,-2 4-1791,-1-2-3710,-4 20 972,1-2-559,-1 38 1,1-47-1037,1-13-2663,2-3 1447</inkml:trace>
</inkml:ink>
</file>

<file path=ppt/ink/ink1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1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24 140 7232,'-14'5'3264,"9"-5"-2848,0 0 2176,10 0-1504,0-5 576,9 5-1025,7-4 993,6 1-960,4-5-96,6 3-352,-1-7-160,-1 0-32,7-12-32,-7 9 0,10-17-5279,4 7 2879</inkml:trace>
</inkml:ink>
</file>

<file path=ppt/ink/ink1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20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0 340 2720,'1'-9'11708,"0"6"-10707,6-5-512,0 0 1,-1 0-1,0-1 1,7-13-1,1-1-72,-1 4-172,-2 0 0,0 0 1,12-31-1,-17 35-17,-1 0 42,1 1-1,1-1 1,9-16 0,-4 12 290,-11 16-470,1 0 1,-1 0 0,1 1-1,0-1 1,0 0 0,0 1-1,0-1 1,1 1 0,-1-1-1,1 1 1,3-3 0,-4 5-72,0 1 1,0-1-1,0 0 1,0 1-1,0 0 0,0-1 1,0 1-1,0 0 1,0 0-1,0 0 1,-1 0-1,1 0 1,0 0-1,2 3 1,3 2 52,0 0 0,0 0 1,6 7-1,-5-2 71,-1 0 1,0 0-1,0 0 1,-2 1-1,1 0 0,-2 0 1,1 1-1,4 24 1,13 28 202,-21-62-308,0 1-1,1 0 0,0 0 1,0-1-1,0 1 0,0-1 1,0 1-1,1-1 0,-1 0 1,1 0-1,0 0 0,0 0 1,5 3-1,-5-4-14,-1-1 0,0 1 0,1-1 0,-1 0 0,1 0 0,-1 0-1,1 0 1,0-1 0,-1 1 0,1-1 0,0 1 0,0-1 0,-1 0 0,1 0 0,0 0 0,0 0 0,-1-1 0,1 1 0,5-2 0,-3 0-806,0 1 0,0-1 1,1 1-1,-1 0 0,1 1 1,-1 0-1,9 0 0,-9 0-380,12 1-6484,-3 3 3914</inkml:trace>
</inkml:ink>
</file>

<file path=ppt/ink/ink1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21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 6880,'0'0'101,"1"0"0,-1 0-1,0 0 1,0 0 0,0 0 0,0 0 0,1-1 807,-1 1-808,0 0 1,1 0 0,-1 0 0,0 0 0,0 0 0,0-1 0,0 1-1,0 0 1,0 0 0,0 0 0,0 0 0,0 0 0,0-1 0,0 1 0,0 0-1,0 0 1,0 0 0,0 0 0,0-1 0,0 1 0,0 0 0,0 0-1,0 0 1,0 0 0,0 0 0,0 0 0,-1-2 807,1 2-808,0 0 1,0 0 0,-1 0 0,1 0 0,0 0 0,0 0 0,0 0 0,0 0-1,0 0 1,-1 0 0,1 0 0,0 0 0,0 0 0,0 0 0,0 0-1,-1 0 1,11-9 4449,-9 8-4391,0 0 1,0 0-1,0 0 1,1 0-1,-1 1 1,0-1-1,0 1 0,0-1 1,1 1-1,-1-1 1,0 1-1,0-1 1,1 1-1,-1 0 1,0 0-1,1 0 1,-1 0-1,0 0 1,2 0-1,8-10 278,-11 10-428,1 0 1,-1 0-1,0 0 0,0 0 0,1-1 0,-1 1 0,0 0 0,0 0 0,1 0 1,-1 0-1,0 0 0,0 0 0,1 0 0,-1 0 0,0 0 0,0 0 1,1 0-1,-1 0 0,0 1 0,0-1 0,1 0 0,-1 0 0,0 0 0,0 0 1,1 0-1,-1 0 0,0 0 0,0 1 0,0-1 0,1 0 0,-1 0 0,0 0 1,0 1-1,0-1 0,0 0 0,0 0 0,1 0 0,-1 1 0,0-1 0,0 0 1,0 0-1,0 1 0,0-1 0,0 0 0,0 0 0,0 1 0,0-1 1,0 0-1,0 0 0,0 1 0,0-1 0,0 2 194,-1 10 554,-2 3-480,0 0 1,1 0-1,0 22 0,-1-22-105,2-14-166,1-1-1,0 1 1,0 0 0,-1-1 0,1 1 0,0 0-1,0 0 1,0-1 0,0 1 0,0 0 0,0-1-1,0 1 1,0 0 0,0 0 0,0-1 0,0 1-1,0 0 1,0-1 0,0 1 0,1 0 0,-1-1 0,0 1-1,1 0 1,-1-1 0,0 1 0,1 0 0,-1-1-1,1 1 1,-1-1 0,1 1 0,0 0 0,3 1-23,-1 1 1,0-1-1,1 0 1,-1 0 0,1-1-1,0 1 1,-1-1-1,1 0 1,0 0-1,0 0 1,0 0 0,0-1-1,0 1 1,0-1-1,0 0 1,0-1 0,0 1-1,0-1 1,0 1-1,0-1 1,0 0 0,-1 0-1,1-1 1,0 1-1,5-4 1,1-3-2448,2 6 661</inkml:trace>
</inkml:ink>
</file>

<file path=ppt/ink/ink1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5:21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11 141 4480,'0'0'1445,"-10"0"6982,26-13-2579,-4 1-5030,0 4-650,1 0 1,-1 0-1,2 1 1,-1 1-1,17-6 0,73-18-612,-100 30 427,115-22-2379,-37 13-3298,-22 3 2137</inkml:trace>
</inkml:ink>
</file>

<file path=ppt/ink/ink1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09.2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1094 3808,'2'0'292,"-1"0"1,0 0-1,0 0 1,0 0-1,1 0 0,-1-1 1,0 1-1,0 0 1,0-1-1,0 1 1,0-1-1,0 1 1,1-1-1,-1 0 0,-1 1 1,1-1-1,2-1 1,2-6 119,1-1 1,-2 1-1,1-1 0,-1 0 1,3-11-1,2-2-97,3-11 215,11-54 0,5-14-129,-25 96-437,0 7 69,-1 12 50,-15 192 731,3-87-294,-16 136 465,19-201-626,5-30-151,-1 1 322,0 0-1,-11 38 1,11-58 209,1-10-263,1-18-33,5-6-343,0 0-1,14-42 1,26-58-194,-28 83 81,73-198 99,-75 203-64,2-6-24,1 1 0,35-64 0,-41 93-188,18-23 1,-15 23-120,-14 15 287,1 1-1,0 0 1,0 0 0,1 0 0,-1 0-1,0 0 1,0 0 0,0 0 0,1 0 0,-1 0-1,0 1 1,1-1 0,-1 0 0,1 1-1,1-1 1,-2 1 13,-1 0-1,1 0 1,0 0-1,0 0 0,0 0 1,0 1-1,-1-1 1,1 0-1,0 0 1,0 1-1,-1-1 1,1 1-1,0-1 0,-1 1 1,1-1-1,0 1 1,-1-1-1,1 1 1,-1-1-1,1 1 1,-1 0-1,1-1 0,-1 1 1,1 0-1,-1-1 1,0 1-1,1 0 1,-1 0-1,0 0 1,0-1-1,1 3 0,1 6-22,1 1-1,-2-1 0,1 1 0,-1 0 0,-1 0 1,0-1-1,-2 17 0,-15 68 254,15-84-185,-3 10 5,-1 0 0,0 0 0,-2-1 0,-10 19 0,12-26 54,-1 0 0,-1 0 0,0-1 0,-1 0 0,0 0 0,-19 17-1,26-27-76,1 0 0,-1 0 0,1 0 0,-1 0 0,0 0 0,1 0 0,-1 0-1,0-1 1,0 1 0,1-1 0,-1 1 0,0-1 0,0 1 0,0-1 0,0 0 0,0 0-1,0 0 1,0 0 0,0 0 0,1-1 0,-1 1 0,0-1 0,0 1 0,0-1-1,0 0 1,1 1 0,-1-1 0,0 0 0,1 0 0,-1 0 0,1 0 0,-1-1 0,-1 0-1,3 1-22,-1 0-1,1 0 0,-1 0 1,1 1-1,0-1 0,0 0 1,-1 0-1,1 0 0,0 0 1,0 0-1,0 0 0,0 1 1,0-1-1,0 0 0,0 0 1,0 0-1,1 0 0,-1 0 0,0 0 1,0 1-1,1-1 0,-1 0 1,0 0-1,1 0 0,-1 1 1,1-1-1,-1 0 0,1 1 1,0-1-1,0 0 0,2-3-30,0 1 0,0 0 0,1 1-1,6-6 1,16-5-3,-1 1-1,51-17 0,-12 6 79,-53 18-23,137-62 138,-132 58-136,0-1 1,-1 0-1,0-1 1,-1-1-1,0 0 0,21-25 1,28-52 242,-57 79-196,-4 8-68,0 0-1,-1-1 0,1 1 0,-1-1 1,1 1-1,-1-1 0,0 1 0,0-1 1,-1 0-1,1 0 0,0 1 0,-1-1 1,0 0-1,1 0 0,-1-3 0,-3 17-301,0 1 297,1 1-1,-2 15 1,7 56 40,-3-70 11,1 1 0,0-1 1,1 1-1,1-1 0,0 0 1,1 0-1,5 14 0,-9-27-27,1 0 0,-1 0 0,1 0 0,-1 1 0,1-1 0,0 0 0,-1 0 0,1 0 0,0 0 0,0 0 0,0 0 0,0 0 0,0-1 0,0 1 0,0 0 0,0 0 0,0-1 0,0 1 0,0-1 0,0 1 0,0-1 0,1 1 0,-1-1 0,0 0 0,0 1 0,1-1 0,-1 0 0,0 0 0,0 0 0,1 0 0,-1 0 0,0 0 0,0 0 0,1-1 0,-1 1 0,0 0 0,0-1 0,0 1 0,3-2 0,3-2 54,1 0 0,-1-1 0,0 1-1,11-12 1,-9 9-45,49-42 73,18-15-175,-69 58 61,4-3-256,-11 9 266,1 0 0,-1 0 0,0 0 1,0 0-1,0 0 0,1 0 0,-1 0 0,0 0 0,0 0 1,0 0-1,1 0 0,-1 0 0,0 0 0,0 0 0,0 1 1,1-1-1,-1 0 0,0 0 0,0 0 0,0 0 1,1 0-1,-1 0 0,0 1 0,0-1 0,0 0 0,0 0 1,0 0-1,1 0 0,-1 1 0,0-1 0,0 0 0,0 0 1,0 0-1,0 1 0,0-1 0,0 0 0,0 0 1,0 0-1,0 1 0,0-1 0,0 0 0,0 0 0,0 0 1,0 1-1,0-1 0,0 0 0,0 0 0,0 1 1,0-1-1,0 0 0,0 0 0,0 0 0,0 1 0,-2 26-65,-6 35 0,5-41 30,0 0 1,1 0 0,2 28-1,1-43 70,0 0 0,0 0-1,1 0 1,-1-1 0,1 1-1,1 0 1,-1-1 0,1 1-1,3 5 1,-4-9-8,-1 0-1,0 0 1,1 0-1,-1 0 1,1-1-1,0 1 1,0 0-1,-1-1 1,1 1-1,0-1 1,1 0 0,-1 1-1,0-1 1,0 0-1,0 0 1,1 0-1,-1-1 1,0 1-1,1-1 1,-1 1-1,1-1 1,-1 0-1,0 0 1,4 0-1,-2 0 12,0-1-1,0 0 1,1 0-1,-1-1 1,0 1-1,0-1 1,0 0-1,0 0 1,-1 0-1,1 0 0,0-1 1,-1 1-1,0-1 1,1 0-1,-1 0 1,-1 0-1,1-1 1,0 1-1,2-6 1,2-6 17,-1 0 1,-1 0 0,-1-1 0,3-18 0,-7 34-49,3-13 15,-1 1 0,-1-1 0,0 1 0,-1-1 0,-1 0 0,1 1 0,-2-1 0,0 1 0,0-1 0,-2 1 0,1 0 0,-11-22 0,13 30-72,-1 1 0,-1-1 0,1 1 0,0 0 0,-1 0-1,0 0 1,0 0 0,0 0 0,0 0 0,0 1 0,0 0-1,-1-1 1,1 1 0,-1 0 0,1 1 0,-7-3 0,10 4 57,0 0-1,-1 0 1,1-1 0,0 1 0,0 0 0,-1 0 0,1 0 0,0 0 0,-1 0-1,1 0 1,0 0 0,0 0 0,-1 0 0,1 0 0,0 0 0,-1 0 0,1 0-1,0 0 1,0 0 0,-1 0 0,1 1 0,0-1 0,0 0 0,-1 0 0,1 0-1,0 0 1,0 0 0,-1 1 0,1-1 0,0 0 0,0 1 0,2 7-86,-1-7 75,0 1 0,0-1 0,0 1 0,1-1 1,-1 0-1,0 0 0,0 1 0,1-1 0,-1 0 0,3 1 0,3-1 55,0 1 0,0-1-1,1-1 1,-1 0 0,0 0-1,1 0 1,-1-1 0,0 0-1,10-2 1,-7 0-44,0 0 0,-1 0 0,1-1 0,-1 0 0,0-1 0,12-7 0,-1-2 87,-8 6-37,0 0 1,0-1 0,-1 0 0,12-13-1,-9 4-54,0-1-1,-2-1 0,0 0 1,-1-1-1,-1 0 0,-1-1 1,9-31-1,30-164 401,-34 138-701,-11 66 195,-2 8 53,1 0 1,-1-1-1,0 1 1,-1 0-1,1-1 1,-1 1-1,0 0 1,-1-1-1,1 1 1,-3-10-1,-6 27-392,1 13 435,1 1 0,1-1-1,-2 28 1,1-13-67,-23 101-41,-7 46 66,30-143 123,3-22 42,1 0 0,0 0 0,2 0 1,1 34-1,0-56-98,0 1 0,0-1 1,0 1-1,0-1 0,0 1 0,0-1 1,0 1-1,0-1 0,0 1 1,1 0-1,-1-1 0,0 1 0,0-1 1,0 1-1,1-1 0,-1 0 1,0 1-1,1-1 0,-1 1 0,0-1 1,1 1-1,-1-1 0,1 0 1,-1 1-1,0-1 0,2 1 0,-2-2 4,1 1-1,-1 0 0,1 0 0,0 0 0,-1 0 1,1-1-1,-1 1 0,1 0 0,-1-1 1,1 1-1,-1 0 0,1-1 0,-1 1 0,1-1 1,-1 1-1,1-1 0,-1 1 0,1-1 1,3-5 76,0 0 1,-1 0 0,4-6 0,-6 8-54,7-12 15,14-24 0,-20 36-102,1 0 1,0 0 0,0 0-1,1 0 1,-1 1 0,1-1 0,0 1-1,-1 0 1,1 0 0,8-4-1,-11 7 29,1 0 0,-1-1-1,0 1 1,0 0-1,1 0 1,-1 0 0,0 0-1,1 0 1,-1 0-1,0 0 1,0 0 0,1 0-1,-1 1 1,0-1 0,0 1-1,1-1 1,-1 1-1,0-1 1,0 1 0,0-1-1,0 1 1,2 1-1,22 23-156,-21-20 201,6 6 11,-6-6-1,1 1-1,0-1 0,1 1 1,10 7-1,-14-12-25,-1 0 1,1 0-1,0-1 1,-1 1-1,1 0 1,0-1-1,-1 1 0,1-1 1,0 1-1,0-1 1,-1 0-1,1 0 1,0 0-1,0 0 0,0 0 1,-1 0-1,1 0 1,0-1-1,0 1 1,0-1-1,-1 1 1,1-1-1,0 1 0,-1-1 1,3-2-1,15-12 221,36 2-566,8-2 341,-45 9 72,-5 2-1,0 0 0,-1-1-1,0 0 1,0-1 0,0 0 0,21-15 0,-22 12-93,0 0 1,-1-1-1,0 0 0,0-1 1,-1 0-1,0-1 0,9-16 1,-6 2 114,-2 0-1,0-1 1,5-29 0,14-86 32,-24 109-123,0 11-36,-2-1 0,-1 1 0,0-1 0,-3-31 1,1 51-23,0 1 1,-1-1 0,1 1-1,-1 0 1,1-1 0,-1 1-1,0 0 1,0-1 0,0 1-1,0 0 1,0 0 0,-1 0-1,1 0 1,-1 0 0,-2-3-1,3 5 37,1 0 0,-1 0 0,0 0 0,1-1 0,-1 1-1,0 0 1,0 1 0,1-1 0,-1 0 0,0 0 0,1 0 0,-1 0-1,0 0 1,1 1 0,-1-1 0,1 0 0,-1 1 0,0-1-1,1 0 1,-1 1 0,1-1 0,-1 1 0,1-1 0,-1 1 0,1-1-1,-1 1 1,1 0 0,-2 0-27,-2 4 26,-1 1-1,1-1 1,0 1 0,1-1 0,-1 1-1,1 0 1,1 1 0,-1-1 0,-3 12-1,-2 6-12,-116 371-95,120-379 137,1 0 0,1 0 0,0 0 0,1 0 1,1 1-1,0-1 0,1 0 0,1 0 0,1 0 0,0 0 0,1 0 0,0 0 0,8 16 0,-8-22 41,0 1-1,0-1 1,1 0-1,0 0 1,1-1-1,0 0 1,1 0-1,11 13 1,-16-20-30,-1-1 0,1 0 0,-1 1 0,1-1 0,-1 0 0,1 0 0,0 0 0,-1 0 0,1-1 0,0 1 0,0 0 0,0-1 0,0 1 0,0-1 0,0 0 0,0 0 0,-1 1 0,1-1 0,0 0 0,0-1 0,0 1 0,0 0 0,0-1 0,0 1 0,0-1 0,0 1 0,0-1 0,-1 0 0,1 0 0,0 0 0,-1 0 0,1 0 0,0 0 0,-1 0 0,2-2 0,5-5 49,0 0 1,-1-1-1,0 0 1,11-19 0,-10 16-100,12-18 19,1-2 124,23-45-1,-38 66-221,-4 8 69,-1 0-1,1 1 0,-1-1 0,0 0 0,0 0 0,0 1 0,0-1 1,1-6-1,-18 16-290,14-5 283,-1 0-1,1 1 0,1-1 0,-1 1 0,-3 4 0,4-5 34,0 1 0,-1-1-1,1 0 1,-1 0-1,1 0 1,-5 4-1,3-3 193,3-3-174,0 1 1,0-1 0,0 0 0,-1 0-1,1 0 1,0 1 0,0-1 0,0 0 0,-1 0-1,1 0 1,0 0 0,0 0 0,0 1-1,-1-1 1,1 0 0,0 0 0,0 0-1,-1 0 1,1 0 0,0 0 0,0 0-1,-1 0 1,1 0 0,0 0 0,0 0-1,-1 0 1,1 0 0,-6 2-51,6-2 43,0 0 0,0 0 0,0 0 0,0 0 0,0 0 1,0 0-1,0 0 0,0 0 0,0 0 0,0 0 0,0 0 0,0 0 0,1 0 1,-1 0-1,0 0 0,0 0 0,0 0 0,0 0 0,0 0 0,0 0 1,0 0-1,0 0 0,0 0 0,0 0 0,0 0 0,0 0 0,0 0 0,0 1 1,0-1-1,0 0 0,0 0 0,0 0 0,0 0 0,0 0 0,0 0 1,0 0-1,0 0 0,0 0 0,0 0 0,0 0 0,0 0 0,1 0 383,-9 12-789,8-11 410,0-1 0,0 1 0,0-1 0,0 1 0,0-1-1,0 1 1,0-1 0,0 1 0,-1-1 0,1 1 0,0-1 0,0 1 0,-1-1 0,1 1 0,0-1-1,-1 1 1,1-1 0,0 1 0,-1-1 0,1 0 0,-1 1 0,-1 0-38,3 8 49,-1-9 405,1-16-186,-1 16-237,1 0 0,-1-1 1,0 1-1,1-1 1,-1 1-1,0-1 1,0 1-1,0-1 1,1 1-1,-1-1 0,0 1 1,0-1-1,0 0 1,0 1-1,0-1 1,0 1-1,0-1 0,0 1 1,0-1-1,0 1 1,0-1-1,-1 1 1,1-1-1,0 1 0,0-1 1,0 1-1,-1-1 1,1 1-1,0-1 1,-1 1-1,1-1 0,0 1 1,-1 0-1,1-1 1,0 1-1,-1 0 1,0-1-1,1 0-3,-1 1 0,1 0 1,0 0-1,0-1 0,-1 1 0,1 0 1,0 0-1,-1-1 0,1 1 0,0 0 1,-1 0-1,1 0 0,0-1 0,-1 1 1,1 0-1,-1 0 0,1 0 0,0 0 0,-1 0 1,1 0-1,-1 0 0,1 0 0,0 0 1,-1 0-1,1 0 0,-1 0 0,1 0 1,0 0-1,-1 1 0,1-1 0,0 0 1,-1 0-1,1 0 0,0 0 0,-1 1 1,1-1-1,0 0 0,-1 0 0,1 1 0,0-1 1,-1 0-1,1 1 0,0-1 0,0 0 1,0 1-1,-1-1 0,1 0 0,0 1 1,0-1-1,0 1 0,0-1 0,0 0 1,0 1-1,-1-1 0,1 0 0,0 1 0,0 0 1,-5 26-198,-5 41 0,9-55 167,1 1 0,1-1 0,0 0 0,1 0 0,3 17 0,-2-21 6,-3-4 71,1 1 0,0-1 0,1-1 0,0 1-1,-1 0 1,1 0 0,1-1 0,-1 1 0,1-1 0,4 7 0,-6-11-30,0 0 0,-1 1-1,1-1 1,0 0 0,0 1-1,0-1 1,0 0 0,0 0-1,0 0 1,0 0 0,0 0-1,0 0 1,0 0 0,0 0-1,0 0 1,0 0-1,0 0 1,0-1 0,0 1-1,-1 0 1,1-1 0,0 1-1,0-1 1,0 1 0,0-1-1,-1 1 1,1-1 0,0 0-1,0 1 1,-1-1 0,2-1-1,21-24 181,-21 24-170,16-22 112,4-6-70,1 2 0,2 0-1,43-38 1,-49 50-125,-11 9-12,0 0 0,1 0 0,1 1 0,9-6 0,-18 12 64,-1 0-1,0 0 1,1-1 0,-1 1 0,1 0 0,-1 0 0,1 0 0,-1 0 0,0 0 0,1-1 0,-1 1 0,1 0-1,-1 0 1,1 0 0,-1 0 0,1 0 0,-1 1 0,1-1 0,-1 0 0,1 0 0,-1 0 0,0 0 0,1 0 0,-1 1-1,1-1 1,-1 0 0,0 0 0,1 1 0,0 0 3,0 0 0,-1 0-1,1 0 1,-1-1 0,0 1 0,1 0 0,-1 0-1,0 0 1,1 0 0,-1 0 0,0 0 0,0 2-1,0 5 21,0 0-1,-3 15 1,2-15-36,-8 56 204,9-64-164,0 1 0,0-1 1,0 0-1,0 0 1,0 0-1,0 0 0,0 1 1,0-1-1,0 0 1,0 0-1,0 0 0,0 0 1,0 0-1,0 1 0,0-1 1,0 0-1,0 0 1,1 0-1,-1 0 0,0 0 1,0 1-1,0-1 1,0 0-1,0 0 0,0 0 1,0 0-1,0 0 1,1 0-1,-1 1 0,0-1 1,0 0-1,0 0 1,0 0-1,0 0 0,1 0 1,5-3 315,9-15-216,-8 10-107,7-7-21,0 1 0,1 1 1,1 0-1,0 1 0,27-15 0,-36 23-13,-2 1-41,0 1 0,0-1 0,0 1 0,0 0 0,10-2 1,-14 4 52,0 0-1,0 0 1,0 0 0,0 0 0,0 0 0,0 0 0,0 0 0,0 0 0,0 1 0,0-1 0,0 0 0,0 0 0,0 1 0,0-1 0,0 1 0,-1-1 0,1 1 0,0-1 0,0 1 0,0 0 0,-1-1 0,1 1 0,0 0 0,0 0 0,-1-1 0,1 1-1,-1 0 1,1 0 0,-1 0 0,1 0 0,-1 0 0,1 0 0,-1 0 0,0 0 0,0 0 0,1 0 0,-1 0 0,0 1 0,1 9-10,-1-1 0,0 0 0,-1 0 0,0 1 0,-3 13 0,1-1 168,2-19-90,-1 15 102,3-15 66,5-8 209,6-21-12,-11 21-431,0 1 0,1-1 0,-1 0 0,1 1 0,0-1 0,1 1 0,-1 0 0,5-5 0,14-12-161,-20 19 155,-1 0 0,1 0 0,-1 0 0,1 1 0,0-1 0,0 0 1,0 1-1,-1-1 0,1 0 0,0 1 0,0-1 0,0 1 1,0-1-1,0 1 0,0 0 0,0-1 0,0 1 0,0 0 0,0 0 1,0 0-1,0-1 0,2 1 0,-2 1 1,0-1-1,0 1 1,0-1 0,0 1 0,0-1-1,0 1 1,-1 0 0,1 0-1,0-1 1,0 1 0,0 0-1,-1 0 1,1 0 0,0 0 0,-1 0-1,1-1 1,0 3 0,2 6-46,1 0 1,-2 0 0,4 18-1,-4-17 65,8 37-9,-7-27 63,2 0 1,0 0-1,1-1 0,9 22 1,-14-39-56,0 0 0,0 0 0,0-1 0,0 1 1,1 0-1,-1 0 0,0-1 0,1 1 0,-1-1 0,1 1 0,0-1 0,-1 1 0,1-1 1,3 2-1,-2-3-238,-1 1 1,1 0-1,0-1 1,0 1-1,0-1 1,0 0-1,-1 0 1,1 0-1,0 0 1,4-1-1,52-7-11696,-34 5 8309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5.4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37 220 7552,'-36'-12'3424,"41"7"-2976,3 2 736,11-2-736,39-10 672,13-2-640,37-11-192,0 5-160,37-9 32,-6-1-96,9 6-1440,-17 7 768</inkml:trace>
</inkml:ink>
</file>

<file path=ppt/ink/ink1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6:59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39 1984,'0'0'88,"-1"-1"0,1 1 0,0-1 1,0 1-1,0-1 0,-1 0 0,1 1 0,0-1 0,0 1 1,0-1-1,0 1 0,0-1 0,0 0 0,0 1 0,0-1 1,0 1-1,0-1 0,1 0 0,-1 1 0,0-1 0,0 1 1,1-1-1,-1 1 0,0-1 0,0 1 0,1-1 0,-1 1 1,1-1-1,-1 1 0,1-1 0,0 0 170,-1 1 0,1-1 0,0 0 0,-1 0 0,1 1 0,-1-1 0,1 0-1,-1 0 1,0 0 0,1 0 0,-1 0 0,0 0 0,0 1 0,1-1 0,-1 0 0,0 0 0,0-1 0,1 0 764,0-2-515,0 6-324,-1-1-93,0 3-196,-3 59 964,-13 75 0,2-26-292,-10 58 586,24-169-1108,0 1 0,-1-1 0,1 1 0,-1-1-1,1 1 1,-1-1 0,1 0 0,-1 1 0,1-1 0,-1 0 0,0 1-1,0-1 1,-1 2 0,-7-1-2213,-4-5-3497,8 2 3293</inkml:trace>
</inkml:ink>
</file>

<file path=ppt/ink/ink1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00.1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41 4992,'0'0'71,"0"0"-1,0 0 1,0 0 0,0 0-1,0 0 1,0 0 0,0-1 0,0 1-1,0 0 1,0 0 0,0 0-1,0 0 1,0 0 0,0-1 0,0 1-1,0 0 1,0 0 0,0 0 0,0 0-1,0 0 1,0-1 0,0 1-1,0 0 1,0 0 0,0 0 0,0 0-1,0 0 1,0 0 0,0-1-1,0 1 1,0 0 0,0 0 0,0 0-1,0 0 1,1 0 0,-1 0 0,0 0-1,0-1 1,0 1 0,0 0-1,10-2 1527,20 5-465,-12-2-291,41 0 406,-7 0-436,1-2 0,53-9 0,-68 4-499,89-13 80,-111 19-271,-13 0-124,0 0 0,0 0 0,0 0 1,-1-1-1,1 1 0,4-2 0,-6 1-428,-1 11-6732</inkml:trace>
</inkml:ink>
</file>

<file path=ppt/ink/ink1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01.4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74 183 3552,'0'-39'5541,"0"40"-5508,0-1 0,0 0-1,0 0 1,0 0 0,0 0 0,-1 0-1,1 0 1,0 1 0,0-1 0,0 0-1,0 0 1,0 0 0,0 0 0,0 0-1,-1 0 1,1 0 0,0 0 0,0 0-1,0 1 1,0-1 0,0 0-1,-1 0 1,1 0 0,0 0 0,0 0-1,0 0 1,0 0 0,0 0 0,-1 0-1,1 0 1,0 0 0,0 0 0,0 0-1,0 0 1,-1-1 0,1 1 0,0 0-1,0 0 1,0 0 0,0 0 0,0 0-1,0 0 1,-1 0 0,1 0 0,0 0-1,0 0 1,0-1 0,0 1 0,0 0-1,0 0 1,0 0 0,0 0 0,0 0-1,-1 0 1,1-1 0,0 1 0,0 0-1,0 0 1,0 0 0,0 0 0,0 0-1,0-1 1,0 1 0,0 0 0,0 0-1,-7 9 420,-3 6-156,1 0 0,1 1-1,1 0 1,0 1-1,1-1 1,-4 24 0,9-36-257,0 0 0,1 1 0,-1-1 0,1 0 1,0 1-1,0-1 0,1 0 0,0 0 1,-1 1-1,1-1 0,1 0 0,1 6 0,-2-8 20,0-1-1,0 1 0,-1-1 0,1 1 0,0-1 0,0 1 0,0-1 0,1 0 0,-1 0 0,0 0 0,0 0 0,1 1 1,-1-2-1,1 1 0,-1 0 0,1 0 0,-1 0 0,1-1 0,-1 1 0,1-1 0,-1 1 0,1-1 0,0 0 0,-1 1 1,1-1-1,0 0 0,0 0 0,-1 0 0,1 0 0,0-1 0,-1 1 0,4-1 0,1-1 42,0 0 0,0 0 1,0-1-1,-1 0 0,1 0 0,-1 0 0,1-1 0,-1 1 0,0-1 0,0-1 1,6-6-1,0-3-126,0-1 0,15-25 0,-5 7-501,-20 53-310,-2-15 846,1 0 1,0 0-1,1 0 0,-1 0 0,1 1 0,0-1 1,0 0-1,1 0 0,0 0 0,0-1 1,0 1-1,0 0 0,1-1 0,-1 1 0,1-1 1,0 0-1,1 0 0,-1 0 0,1 0 0,-1-1 1,8 6-1,-8-7 45,0 1 1,0-2-1,1 1 1,-1 0-1,0 0 1,1-1-1,-1 0 0,0 0 1,1 0-1,0 0 1,6 1-1,-8-2-4,1 0 0,-1-1 0,1 1 0,0 0 0,-1-1 0,1 0 0,-1 1 1,1-1-1,-1 0 0,1 0 0,-1 0 0,0-1 0,1 1 0,-1-1 0,0 1 0,3-4 0,-1 2-26,-1-1 1,1 1 0,-1-1-1,0 0 1,0 0 0,-1 0-1,1 0 1,-1-1 0,0 1-1,0-1 1,3-8 0,-4 5 13,0 0 0,0 0 1,-1 1-1,0-1 0,0 0 1,-1 0-1,-2-10 0,1 10-91,1 5 54,0 0 0,1-1-1,-1 1 1,1-1-1,0 1 1,-1 0-1,2-1 1,-1-3-1,1-17-128,0 24 115,0 0 0,0 0 0,0 1-1,0-1 1,0 0 0,-1 0-1,1 0 1,0 1 0,0-1-1,0 0 1,2 2 0,-3-2 7,8 1 31,-1 0 1,1 0-1,9-1 0,11 2-9,-2 0-4,0 0 0,0-2 0,0-1-1,48-7 1,-69 7 1,-5 1-7,1-1 0,0 1 0,-1 0 0,1 0-1,0 0 1,0 0 0,-1 0 0,1 0-1,0 0 1,-1 0 0,1 0 0,0 0 0,0 0-1,-1 0 1,1 1 0,0-1 0,0 1-1,1 0 6,-7 3 32,-1 4-65,1 0-1,0 0 1,0 1 0,1 0 0,0-1-1,1 2 1,0-1 0,0 0 0,1 1 0,0-1-1,-1 17 1,3-23 24,0-1-1,0 1 1,1 0 0,-1 0-1,1 0 1,0-1-1,0 1 1,0 0 0,0 0-1,0-1 1,1 1 0,-1-1-1,1 0 1,-1 1-1,1-1 1,0 0 0,0 0-1,0 0 1,0 0 0,3 2-1,0-1 35,-1 0 0,1 0 0,0-1 0,0 0 1,1 0-1,-1 0 0,0 0 0,1-1 0,6 1 0,-12-2-35,6 1 97,0 0 1,0 0-1,0 0 1,0-1-1,0 0 1,0-1 0,0 1-1,-1-1 1,12-3-1,-17 4-85,0 0-1,1-1 1,-1 1-1,1 0 1,-1-1-1,0 1 1,1-1-1,-1 1 1,0 0-1,1-1 1,-1 1-1,0-1 1,0 1-1,0-1 1,1 1-1,-1-1 1,0 1-1,0-1 1,0 1-1,0-1 1,0 1-1,0-1 0,0 1 1,0-1-1,0 0 1,0 1-1,0-1 1,-1 0-1,-4-15 62,4 13-40,-3-6 4,0 0 1,-1 0-1,0 1 0,-1 0 1,-10-13-1,-35-34-288,51 55 248,-26-20-328,26 19 218,85 8 341,-64-8-95,1 0 0,-1-1 1,-1-1-1,1-1 0,40-13 0,-49 12-370,0 0 0,0-1 0,0 0 0,0-1 0,-1 0 0,0-1 0,-1 0-1,0 0 1,0-1 0,13-16 0,18-27-7444,-18 31 4118</inkml:trace>
</inkml:ink>
</file>

<file path=ppt/ink/ink1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04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8 721 2720,'0'0'891,"-6"2"1194,24-18-112,-12 11-1739,-1 0 0,0 0 0,1 0 1,-2-1-1,1 0 0,-1 0 0,0 0 0,0-1 0,4-9 0,7-30 23,-2 0 0,12-78 0,-14 63-196,-1 11 0,0 4 513,-2 0-1,3-83 1,-11 121-436,0-18 134,0 25-281,0-1 0,0 1 0,0-1 0,-1 1 0,1-1 0,0 1 0,-1-1 0,1 1 0,-1 0 0,0-1 0,1 1 0,-2-2 0,1 2 0,0 1-1,1 0 1,-1 0 0,0 0 0,0 0-1,1 0 1,-1 1 0,0-1-1,1 0 1,-1 0 0,0 0 0,0 1-1,1-1 1,-1 0 0,1 0-1,-1 1 1,0-1 0,1 1 0,-1-1-1,1 1 1,-1-1 0,1 1-1,-1-1 1,1 1 0,-1-1 0,0 2-1,-13 14-144,2 3 275,2 1 0,1 0 1,0 0-1,-11 42 0,11-32-39,-9 27 80,3 1 1,3 0 0,-7 72-1,18-109-11,0 0-1,3 32 0,-1-46-64,0 1 0,0 0 0,1-1 0,0 0 0,0 1 0,1-1 0,0 0 0,0 0 0,1-1 1,6 10-1,-9-14-21,1 0 0,0 0 0,-1-1 0,1 1 1,0 0-1,0-1 0,0 1 0,1-1 0,-1 0 1,0 0-1,0 0 0,1 0 0,-1 0 1,0 0-1,1-1 0,-1 1 0,1-1 0,-1 1 1,1-1-1,-1 0 0,1 0 0,-1 0 1,1-1-1,-1 1 0,1-1 0,-1 1 0,0-1 1,1 0-1,-1 1 0,0-1 0,1-1 0,-1 1 1,0 0-1,3-2 0,4-4-17,-1 1-1,0-1 1,0-1 0,0 0-1,-1 0 1,11-16 0,33-60-159,-28 44-357,-23 40 460,0-1 1,1 1-1,-1 0 1,0 0-1,0 0 1,0 0 0,0 0-1,0 0 1,0 0-1,1 0 1,-1 0-1,0 0 1,0 0-1,0 0 1,0 0-1,0 0 1,1 0-1,-1 0 1,0 0-1,0 0 1,0 0-1,0 0 1,0 0-1,1 0 1,-1 0 0,0 0-1,0 0 1,0 0-1,0 0 1,0 0-1,0 1 1,0-1-1,1 0 1,-1 0-1,0 0 1,0 0-1,0 0 1,0 0-1,0 0 1,0 1-1,0-1 1,0 0-1,0 0 1,0 0 0,0 0-1,0 0 1,0 0-1,0 1 1,1-1-1,4 10 44,-3-6-29,13 26 34,-13-25-18,0 1-1,1-1 1,0 0-1,-1 1 1,2-1 0,-1-1-1,1 1 1,-1 0-1,1-1 1,1 0 0,-1 0-1,1 0 1,7 5-1,-5-5 30,-1-1 0,1 0 0,0 0 0,0 0 0,0-1-1,0 0 1,0-1 0,1 0 0,-1 0 0,0 0-1,1-1 1,-1 0 0,1 0 0,-1-1 0,0 0-1,1-1 1,-1 1 0,0-1 0,0 0 0,0-1-1,0 0 1,-1 0 0,1-1 0,-1 1 0,1-1-1,-1-1 1,8-7 0,-12 10-49,0 0 0,0-1 0,0 1 0,0-1-1,-1 0 1,1 1 0,-1-1 0,1 0 0,-1 0 0,0 0 0,0 0-1,-1 0 1,1 0 0,0 0 0,-1 0 0,0 0 0,0 0 0,0 0-1,0 0 1,0-1 0,-1 1 0,1 0 0,-1 0 0,0 0 0,0 0-1,0 0 1,-2-4 0,2 5-14,0 1 1,-1 0-1,1-1 0,0 1 1,0 0-1,-1 0 0,1-1 1,0 1-1,-1 0 0,1 1 0,-1-1 1,0 0-1,1 0 0,-1 1 1,0-1-1,1 0 0,-1 1 1,0 0-1,1-1 0,-1 1 0,0 0 1,0 0-1,0 0 0,1 0 1,-1 0-1,0 1 0,0-1 1,1 1-1,-1-1 0,0 1 0,1-1 1,-1 1-1,-1 1 0,-1-1-22,1 1-1,-1 0 0,1 0 0,-1 0 1,1 0-1,0 0 0,0 1 1,0-1-1,0 1 0,1 0 1,-1 0-1,1 0 0,-1 0 0,-2 6 1,4-5 37,-1 0-1,1 0 1,0 0 0,0 0 0,0 0 0,1 0 0,-1 0-1,1 1 1,0-1 0,0 0 0,1 6 0,0-7 4,0-1 0,-1 1 1,1-1-1,0 1 1,0-1-1,1 0 0,-1 1 1,0-1-1,1 0 0,-1 0 1,1 0-1,0 0 1,0 0-1,-1 0 0,1-1 1,0 1-1,1-1 0,-1 1 1,5 1-1,1 1 79,1-1 0,0 0 0,-1 0 0,1-1-1,1 0 1,-1 0 0,0-1 0,0-1 0,1 0 0,14-1 0,-18 0-45,1 1 1,-1-2-1,0 1 1,1-1 0,-1 0-1,0 0 1,0-1-1,0 0 1,0 0 0,-1 0-1,1-1 1,-1 0 0,0 0-1,0 0 1,7-9-1,-9 10-12,1-2 1,-2 1-1,1 0 0,0 0 0,-1-1 0,0 0 0,3-9 0,-4 11-28,0 0 0,-1 0 0,0 0 0,1 0 1,-1 0-1,0-1 0,-1 1 0,1 0 0,0 0 0,-1 0 0,0 0 0,0 0 0,0 0 0,-3-6 0,3 6-17,0 0 0,-1-1 0,0 1 0,0 0-1,0 0 1,0 0 0,-1 0 0,1 0 0,-1 1-1,1-1 1,-1 1 0,0 0 0,0 0-1,0 0 1,0 0 0,-1 0 0,1 0 0,0 1-1,-1 0 1,1 0 0,-1 0 0,1 0 0,-1 0-1,0 1 1,1-1 0,-8 1 0,64 3-172,9-8 294,113-25-1,-154 24-108,-15 4-3,1 0 1,-1 0-1,14-1 0,-35 50-182,-3-7 163,-24 79 0,41-117 33,1-1 0,-1 1-1,1 0 1,0-1-1,-1 1 1,1 0-1,0-1 1,0 1 0,0 0-1,0-1 1,1 1-1,-1-1 1,0 1-1,1 0 1,-1-1 0,1 1-1,0-1 1,-1 1-1,1-1 1,0 1-1,0-1 1,0 0 0,0 1-1,0-1 1,0 0-1,0 0 1,2 2-1,-2-3 7,-1 0-1,1 1 0,-1-1 0,1 0 0,-1 0 0,1 0 1,-1 0-1,0 0 0,1 0 0,-1 0 0,1 0 0,-1 0 1,1 0-1,-1 0 0,1 0 0,-1 0 0,1 0 0,-1 0 1,1-1-1,-1 1 0,1 0 0,-1 0 0,1 0 0,-1-1 1,1 0-1,13-11 378,-6 3-294,-2 3-76,0 1 0,0-2-1,-1 1 1,0-1 0,0 1 0,-1-1-1,4-8 1,2-7 11,7-24 0,40-117-65,-35 69 164,-6 25-131,-11 49 11,-1 0 0,4-37 0,-8 49-39,0 0 0,0 1 0,-1-1 0,0 0 0,0 0 0,-1 1 0,1-1 0,-2 1 0,1-1 0,-6-9 0,5 10 6,2 5-23,0 0 0,0 0-1,0 0 1,0 0 0,0 1-1,0-1 1,-3-3 0,3 5 18,1-1 0,-1 1-1,0 0 1,1-1 0,-1 1 0,0 0 0,1 0 0,-1-1 0,0 1 0,0 0 0,1 0 0,-1 0 0,0 0 0,1 0 0,-1 0 0,0 0 0,0 0-1,1 0 1,-1 0 0,0 1 0,1-1 0,-1 0 0,0 0 0,1 1 0,-1-1 0,0 0 0,1 1 0,-1-1 0,-1 1 0,0 2 13,-1-1 0,0 1 0,1 0 0,-1 0 0,1 0 1,0 0-1,0 0 0,0 0 0,0 0 0,-1 6 0,-15 39-82,15-38 118,-2 13-25,0 0 0,1 0 0,1 0 0,1 37 0,1-32 39,0 8-12,1-1 0,1 1 0,3-1 0,0 1 0,13 41-1,-16-72 11,0 0-1,1 0 0,0 0 0,0 0 1,1-1-1,-1 1 0,1-1 0,0 1 1,0-1-1,5 5 0,-6-8-2,-1 1 0,1-1 0,0 0 0,0 0 0,0 0-1,-1 0 1,1 0 0,0 0 0,0-1 0,0 1 0,1-1 0,-1 1 0,0-1 0,0 0-1,0 0 1,0 0 0,0 0 0,0 0 0,0 0 0,0-1 0,1 1 0,-1 0-1,0-1 1,0 0 0,0 0 0,-1 1 0,1-1 0,2-2 0,2 0 5,0-1 1,-1 0 0,1 0-1,-1-1 1,8-9 0,23-30-133,-19 20 22,-14 21 53,5-7-42,1-1-1,12-10 0,-21 21 58,0 0-1,1-1 0,-1 1 0,0 0 0,1 0 0,-1-1 1,0 1-1,1 0 0,-1 0 0,0 0 0,1 0 1,-1 0-1,0 0 0,1 0 0,-1 0 0,0-1 0,1 1 1,-1 0-1,1 0 0,-1 1 0,0-1 0,1 0 1,-1 0-1,0 0 0,1 0 0,-1 0 0,1 0 0,-1 0 1,0 1-1,1-1 0,-1 0 0,0 0 0,0 0 1,1 1-1,-1-1 0,0 0 0,1 0 0,-1 1 0,0-1 1,0 0-1,0 1 0,1 0 0,8 18-145,-6-12 126,3 8-9,0 1 1,4 22-1,-7-23 26,1 0 1,0-1-1,1 0 1,7 14-1,-9-23 56,0 0 0,0-1 1,0 1-1,1-1 0,-1 1 0,1-1 0,0 0 0,8 6 1,-11-9-15,1 0 1,-1-1-1,1 1 0,-1 0 1,1 0-1,0-1 1,-1 1-1,1-1 1,0 0-1,-1 1 1,1-1-1,0 0 1,-1 0-1,1 0 1,0 0-1,-1 0 0,1-1 1,0 1-1,0 0 1,-1-1-1,1 1 1,-1-1-1,1 0 1,0 1-1,-1-1 1,1 0-1,-1 0 1,0 0-1,1 0 0,-1 0 1,0 0-1,0-1 1,3-1-1,2-5 3,0 0-1,0-1 1,0 0-1,-1 1 1,0-2-1,4-10 1,19-62 75,-17 36-704,-10 46 292,0 5 129,0 6 45,1 37 64,0 23 129,-3-50-91,-3 58 86,-4 0-1,-17 79 0,21-143-14,0 0-1,-1-1 0,0 1 0,-1-1 1,-1-1-1,-16 26 0,20-34-9,-1 0 0,0-1 1,0 1-1,-1-1 0,1 0 0,-1 0 0,1 0 0,-1-1 0,-1 1 1,1-1-1,0-1 0,-1 1 0,1-1 0,-1 0 0,0 0 1,0 0-1,0-1 0,0 0 0,0 0 0,-8 0 0,7-1-2,-1-1 0,0 1 0,1-1 0,-1-1-1,1 0 1,-1 0 0,1 0 0,0-1 0,0 0 0,0 0-1,0-1 1,1 0 0,0 0 0,-1 0 0,1-1 0,-10-10-1,11 9 13,0 0-1,1 0 0,0-1 0,0 0 1,0 0-1,-3-7 0,6 9-19,0 1 0,-1 0-1,2-1 1,-1 1 0,0-1 0,1 1 0,0-1-1,0 1 1,0-1 0,1 1 0,-1-1 0,3-7-1,0 4-2,0 0-1,0 1 0,1-1 1,0 1-1,0 0 0,1 0 1,0 0-1,0 1 0,1-1 1,0 1-1,0 1 0,0-1 1,9-5-1,10-6 30,1 2 0,38-17 0,-48 24-5,103-39 133,-33 15-1205,-82 30 215,0 1 0,0-1-1,0 1 1,0 0 0,0 0 0,7 0 0,5 3-4567,-3 5 2054</inkml:trace>
</inkml:ink>
</file>

<file path=ppt/ink/ink1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12.5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54 566 1472,'1'-3'130,"8"-22"3074,-6-1 3286,-3 25-6459,0 1-1,0 0 1,0 0 0,0 0 0,0 0 0,0 0 0,0 0 0,0 0 0,0-1 0,0 1 0,0 0-1,0 0 1,0 0 0,0 0 0,0 0 0,0 0 0,0 0 0,0 0 0,0-1 0,0 1 0,0 0-1,0 0 1,0 0 0,0 0 0,0 0 0,0 0 0,0 0 0,0 0 0,0 0 0,-1 0-1,1-1 1,0 1 0,0 0 0,0 0 0,0 0 0,0 0 0,0 0 0,0 0 0,0 0 0,0 0-1,-1 0 1,1 0 0,0 0 0,0 0 0,0 0 0,0 0 0,0 0 0,-6 4 420,-5 11-348,2 9 20,0 1-1,1 1 1,2 0 0,0 0-1,2 0 1,1 0 0,1 46-1,2-62-61,0-1 1,1 1-1,1 0 0,0 0 0,4 13 0,-5-18 6,1-1 0,0 1-1,0-1 1,0 0 0,1 0 0,-1 0-1,1 0 1,0-1 0,0 1 0,0-1-1,0 1 1,1-1 0,5 4 0,-9-7-35,1 1 1,0-1 0,0 1 0,0-1-1,0 1 1,0-1 0,0 0 0,0 0-1,0 0 1,0 1 0,0-1 0,0 0-1,0 0 1,1 0 0,-1 0 0,0-1-1,0 1 1,0 0 0,0 0 0,1-1-1,0 0 18,0 0 0,0 0 1,0-1-1,0 1 0,0 0 0,0-1 0,0 0 0,2-2 0,1-2 6,0 0 0,-1 0 0,1 0 0,4-13 0,1-3 49,-2 0 1,-1 0-1,6-30 0,-12 43-54,2-4-220,1-24-1,-4 45-15,0 25 76,5 37 1,-4-61 133,1 0 0,-1 0 0,2 0-1,-1 0 1,1 0 0,1 0 0,0-1-1,0 0 1,8 13 0,-10-19 1,-1 0-1,1 0 1,0 0 0,0 0-1,0 0 1,0-1 0,1 1 0,-1-1-1,0 1 1,1-1 0,-1 0-1,1 0 1,-1 0 0,1 0 0,0 0-1,-1 0 1,1-1 0,0 1-1,-1-1 1,4 0 0,-2 0 36,-1-1 0,1 1 0,-1-1-1,1 0 1,-1 0 0,1 0 0,-1 0 0,0-1 0,1 1 0,-1-1 0,0 0 0,0 0 0,0 0 0,0 0 0,2-3-1,9-9-16,-1 0-1,0 0 1,-1-1-1,0-1 1,-2 0-1,1 0 1,-2-1-1,10-25 0,-11 22-4,7-25-682,-11 47 632,1 0 27,0-1 0,0 1 0,0-1 0,1 0 0,-1 0 0,0 0 0,1-1 0,-1 0 0,7 0 0,21-5-3,0 0 1,47-16 0,-67 17 14,0-1 1,-1 0-1,1-1 1,-1-1-1,0 0 1,0-1-1,-1 0 1,17-16-1,-25 21-116,-1 1 142,-1 4 20,-1-2-139,-1 21 149,-17 121-102,9-60-25,9-75 40,0 1 0,0 0 0,0 0 0,3 10 0,0 19 119,-3-37 208,10 9-250,-8-7-64,1-1 0,0 1 0,-1-1 1,1 0-1,0 0 0,0 0 0,0-1 0,0 1 0,0-1 0,0 1 0,5-1 0,1 3-14,-9-3 6,0 0 1,1 0-1,-1 0 0,0 0 0,0 1 0,1-1 0,-1 0 0,0 0 0,0 0 0,1 0 0,-1 0 0,0 0 1,0 0-1,1 0 0,-1 0 0,0 0 0,1 0 0,-1 0 0,0 0 0,0 0 0,1 0 0,-1 0 0,0 0 0,0 0 1,1 0-1,-1-1 0,0 1 0,0 0 0,1 0 0,-1 0 0,0 0 0,0 0 0,0-1 0,1 1 0,-1 0 0,0 0 1,0-1-1,1 1 0,-1-1 12,1 1 0,-1 0 0,1-1 0,0 1 0,0 0-1,-1-1 1,1 1 0,0 0 0,0 0 0,-1 0 0,1 0 0,0-1 0,0 1 0,1 1 0,-1-2-10,1 1 1,-1 0-1,1 0 0,0 0 1,-1-1-1,1 1 0,-1-1 0,1 1 1,-1-1-1,3 0 0,12-12 94,0-1 0,-1 0-1,-1 0 1,0-2 0,14-20-1,1-5-58,-2-2-1,39-84 1,-18 32-4,-18 41 44,-7 14-64,-1-1 0,29-81 0,-48 113-73,16-50 51,17-94 0,-34 139-272,-6 37-258,0 4 431,-7 25 0,-23 42-1,2-8 212,28-75-103,-67 228 101,56-181-95,4 0-1,-6 70 1,16-110-22,2 34 1,0-44 33,0-1 0,0 1 0,1 0 0,0-1 0,1 0 1,5 14-1,-7-19 3,0-1 0,1 1 0,-1-1 0,0 0 0,0 0 1,0 0-1,1 1 0,-1-1 0,1 0 0,-1-1 0,1 1 1,-1 0-1,1 0 0,-1-1 0,1 1 0,0-1 0,-1 1 0,1-1 1,0 1-1,0-1 0,-1 0 0,1 0 0,0 0 0,0 0 0,2-1 1,-1 1-15,1-1 1,-1 1 0,1-1 0,-1 0-1,1 0 1,-1-1 0,0 1 0,0-1 0,0 1-1,0-1 1,0 0 0,5-4 0,0-2 30,0-1 0,0-1 0,-1 1 0,0-1 1,11-21-1,-6 4 27,11-34 1,58-196 5,7-30-8,-68 217-206,-18 63 76,0-2-31,1 1 0,0-1 1,5-10-1,-5 19-64,-1 4 85,0 7 19,-1 9 50,-1 1 0,-1-1-1,-1 1 1,-9 37 0,4-17-1,-24 302 370,24-210-296,7-44 155,1-42 146,-1-45 20,0-15 113,0 7-488,1 1 1,0 0 0,0-1 0,2-4 0,-1 4-15,-1 1 0,1-1 0,-1 1 0,0-7 0,-1 3 22,1 1 1,1-1-1,-1 1 0,5-14 0,3-13-127,-9 32 89,1 0 0,0 0 1,-1 0-1,1 0 0,0 1 1,0-1-1,1 0 1,-1 0-1,0 1 0,1-1 1,0 1-1,-1 0 0,1-1 1,0 1-1,0 0 0,1 0 1,2-2-1,-3 3 2,0 0 0,0 0 0,0 0 0,0 0 0,0 1 0,0-1 0,0 1 0,0-1 0,0 1 0,0 0 0,0 0 0,0 0 0,0 0 0,0 0 0,0 0 0,0 1 0,0-1 0,0 1 0,0-1 0,0 1 0,0 0 0,0 0 0,0 0 0,0 0 0,1 1 0,7 6 17,0-1 0,-1 2 0,13 15 0,-2-4 44,-4-2-47,15 21 1,12 13 163,-13-19 188,-29-31-128,-14-22-14559</inkml:trace>
</inkml:ink>
</file>

<file path=ppt/ink/ink1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12.9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 6304,'13'-7'2892,"3"4"-2706,-5 2 229,14-3 729,0 1 1,49 1-1,-29 2-758,92-9 161,-68 3-586,95 4 0,-153 2-628,14 3-415,-24-3 662,1 1 0,-1-1 0,1 1-1,-1-1 1,1 1 0,-1 0 0,0 0 0,3 1-1,4 9-1733</inkml:trace>
</inkml:ink>
</file>

<file path=ppt/ink/ink1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13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13 5152,'-41'-9'2336,"38"9"-2048,6 0-288,12 0-64,1-3-1376,13 3 800</inkml:trace>
</inkml:ink>
</file>

<file path=ppt/ink/ink1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16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49 734 3712,'-1'0'132,"1"0"1,0 0 0,0 1-1,0-1 1,-1 0-1,1 0 1,0 0 0,0 0-1,0 0 1,-1 0-1,1 1 1,0-1-1,0 0 1,0 0 0,0 0-1,-1 1 1,1-1-1,0 0 1,0 0 0,0 0-1,0 1 1,0-1-1,0 0 1,0 0-1,0 1 1,0-1 0,0 0-1,0 0 1,0 1-1,0-1 1,0 0 0,0 0-1,0 1 1,9-4 1793,19-14-350,-25 14-1424,3-2 62,0 1 0,0-2 0,0 1-1,-1-1 1,7-8 0,8-16 96,-1-1-1,21-50 1,20-70 144,-29 70-205,37-136 1207,-64 203-1323,8-59 112,-38 191-477,9-48 283,-1 12 164,-4 0 0,-57 142 0,-11-43 458,22-48 62,62-120-687,1-3 25,1 0 0,-2 0 0,1 0 0,-1-1 0,-13 15 0,12-20 362,6-8-28,5-9-103,3-3-248,0 1 0,1 1 0,1-1 0,0 1 0,1 1 0,1 0 0,22-22 0,21-15-58,81-80-156,48-50-55,-177 174 166,1 0-1,0 1 1,1 0 0,-1 1-1,11-5 1,-17 8 43,1 0 0,-1 1 0,0-1 0,1 1 0,-1-1 0,1 1 0,-1 0 0,1 0 0,-1-1 0,1 1 0,-1 0 0,0 0 0,1 1 0,-1-1 1,1 0-1,-1 0 0,1 1 0,-1-1 0,1 1 0,-1-1 0,0 1 0,1-1 0,-1 1 0,0 0 0,0 0 0,1 0 0,-1 0 0,0 0 0,0 0 0,0 0 0,0 0 0,0 0 0,0 0 0,-1 0 0,1 1 0,0-1 0,-1 0 0,1 1 0,0 1 0,0 1-21,0 0-1,-1 1 1,1-1-1,-1 0 1,0 0-1,0 1 0,-1-1 1,1 0-1,-1 0 1,0 1-1,-3 7 1,2-1 54,-16 46-20,13-44-12,0 1-1,1-1 1,1 1 0,0 0 0,0 19-1,2-31 19,1-1 0,0 0 0,0 0-1,0 0 1,1 1 0,-1-1 0,0 0-1,0 0 1,1 0 0,-1 1 0,0-1-1,1 0 1,-1 0 0,1 0 0,0 0-1,-1 0 1,1 0 0,0 0-1,0 0 1,-1 0 0,1 0 0,0-1-1,0 1 1,0 0 0,0 0 0,0-1-1,0 1 1,0-1 0,1 1 0,-1-1-1,0 1 1,0-1 0,0 0 0,0 1-1,1-1 1,-1 0 0,0 0 0,0 0-1,0 0 1,1 0 0,0 0-1,5-1 78,-1 0-1,0 0 1,0-1-1,0 0 0,0 0 1,10-4-1,-11 3-61,0 1 0,0-1 0,0-1 0,0 1 0,-1 0 0,1-1 0,-1 0 0,0 0 0,0 0 0,0-1 0,5-8 0,-6 8-25,-1 1 0,0-1-1,0 0 1,-1 0 0,1 0 0,-1 1 0,0-1-1,-1 0 1,1 0 0,-1 0 0,0-1 0,0 1-1,0 0 1,-2-5 0,0 1-22,0 0 0,-1 1 0,0-1 0,0 0 0,-1 1 0,0 0 0,0 0 1,-1 0-1,0 1 0,-1-1 0,0 1 0,0 0 0,0 1 0,-1 0 0,0 0 0,-8-6 0,-5-2-196,74-2 63,103-49 390,-145 61-235,1 1 0,0 0-1,0 1 1,18-1 0,19-3-45,-48 6 72,1-1 0,-1 0-1,0 1 1,0-1-1,1 0 1,-1 0-1,0 0 1,0-1 0,0 1-1,0-1 1,0 1-1,2-3 1,-3 3-34,-1 1 0,0 0 1,1-1-1,-1 1 0,0-1 0,1 1 1,-1 0-1,0 0 0,1-1 0,-1 1 0,1 0 1,-1 0-1,1-1 0,-1 1 0,1 0 1,-1 0-1,1 0 0,-1 0 0,1 0 0,-1-1 1,1 1-1,-1 0 0,1 0 0,-1 0 1,1 1-1,0-1 0,-1 1-121,1-3 71,-1 2 56,0 0 0,0 0-1,0-1 1,0 1 0,0 0 0,0 0 0,0 0-1,0 0 1,0-1 0,0 1 0,0 0 0,0 0 0,0 0-1,0 0 1,0 0 0,0-1 0,1 1 0,-1 0 0,0 0-1,0 0 1,0 0 0,0 0 0,0 0 0,0-1 0,1 1-1,-1 0 1,0 0 0,0 0 0,0 0 0,0 0-1,0 0 1,1 0 0,-1 0 0,0 0 0,0 0 0,0 0-1,1 0 1,-1 0 0,0 0 0,0 0 0,0 0 0,1 0-1,7-3 13,40-21-37,-29 19-150,-13 5 193,-5 0-20,-1 0-1,0 0 1,1 0-1,-1 0 1,0 0-1,0 0 1,1 0-1,-1 0 1,0-1 0,1 1-1,-1 0 1,0 0-1,0 0 1,1 0-1,-1 0 1,0 0-1,0-1 1,1 1-1,-1 0 1,0 0-1,0 0 1,0-1 0,1 1-1,0-1-21,-1 1 6,0 6 43,-1 4-23,-1 0 1,1 0-1,-2-1 1,-5 18-1,-3 11-156,9-25 89,-4 12 85,1 1 0,-1 40 0,6-61-37,0 0-1,1 1 1,0-1 0,0 0-1,4 8 1,1 9 88,-5-18-62,0 0-1,1 1 1,-1-1 0,1 0 0,0 0 0,0 0-1,1 0 1,-1 0 0,1-1 0,0 1-1,0-1 1,0 0 0,0 0 0,6 4 0,-4-1 111,-5-6-118,0 0-1,0 1 1,0-1-1,0 0 1,1 1 0,-1-1-1,0 0 1,0 1 0,1-1-1,-1 0 1,0 0-1,0 1 1,1-1 0,-1 0-1,0 0 1,1 0 0,-1 1-1,0-1 1,1 0-1,-1 0 1,0 0 0,1 0-1,-1 0 1,1 0 0,-1 0-1,0 0 1,1 0-1,-1 0 1,1 0 0,-1 0-1,6 0 41,0-1 0,-1 0 0,1 0 0,-1 0 0,1-1-1,-1 1 1,0-1 0,1-1 0,-1 1 0,0-1 0,0 0 0,-1 0-1,1 0 1,7-8 0,5-6 47,-1 0 0,19-27-1,-4 5-130,-11 14-37,-7 9 93,17-17 1,-26 29-29,1 0 0,-1 0 0,1 1 0,0-1 0,0 1 0,0 0 0,1 1 0,8-4 0,49-12-139,-40 6 298,-22 12-144,0 0 0,0-1 1,0 0-1,-1 1 1,1-1-1,0 1 0,0-1 1,-1 0-1,1 0 0,0 1 1,-1-1-1,1 0 0,0 0 1,-1 0-1,1 0 1,-1 0-1,0 0 0,1-1 1,-1 2-5,0-1 0,0 0 0,0 0 0,0 1 0,0-1 1,-1 0-1,1 1 0,0-1 0,0 0 0,-1 1 0,1-1 1,0 1-1,-1-1 0,1 0 0,0 1 0,-1-1 0,1 1 1,-1-1-1,1 1 0,-1-1 0,0 1 0,1 0 0,-1-1 1,1 1-1,-1 0 0,0-1 0,1 1 0,-1 0 0,0 0 1,1-1-1,-1 1 0,0 0 0,1 0 0,-1 0 0,0 0 1,-1 0-1,-24 3-136,24-3 136,-3 2-19,0 0-1,0 0 1,0 0 0,0 0-1,1 1 1,-1 0 0,0 0 0,-3 4-1,-4 2-122,-16 19-1,21-21 137,1 0-1,-1 1 1,2 0 0,-1-1-1,1 2 1,1-1 0,-1 1-1,1-1 1,1 1 0,-1 0-1,2 1 1,-4 16 0,5-15 7,0-1-7,0 0 1,2 19-1,-1-26 10,1 1 0,-1-1-1,1 0 1,0 0-1,0 0 1,0 1 0,1-1-1,-1 0 1,1-1 0,0 1-1,-1 0 1,1 0-1,3 2 1,3 4 25,1-1 1,1 0-1,-1-1 0,1 0 1,1 0-1,-1-1 0,1-1 1,0 1-1,0-2 0,1 1 0,-1-2 1,1 0-1,0 0 0,0-1 1,0 0-1,0-1 0,0 0 1,21-3-1,-21 2-38,4-1 61,-1 0-1,1-1 1,19-5 0,-10 2 44,-20 4-99,0 1 0,-1-1 0,1 0 0,-1 0 0,1-1 0,-1 1-1,1-1 1,-1 0 0,0 0 0,7-5 0,-1-2 50,-1-1 0,0 0 0,0 0 0,-1-1 1,0 0-1,12-23 0,-16 26-46,0-1 1,-1 0 0,0 0-1,-1 0 1,0 0-1,0 0 1,-1-1 0,0 1-1,0 0 1,-1-1 0,-2-9-1,2 11-14,-1 1-1,0-1 0,0 1 0,-1 0 0,0 0 0,-1 0 1,1 0-1,-1 0 0,-7-11 0,10 18 12,0-1 0,-1 1 0,1 0-1,0-1 1,-1 1 0,1 0 0,0-1 0,-1 1-1,1 0 1,0 0 0,-1-1 0,1 1-1,0 0 1,-1 0 0,1 0 0,-1-1 0,1 1-1,-1 0 1,1 0 0,0 0 0,-1 0-1,1 0 1,-1 0 0,1 0 0,-1 0 0,1 0-1,-1 0 1,1 0 0,-1 0 0,0 1-7,0 0 0,0-1 1,0 1-1,0 0 0,0 0 0,0-1 1,0 1-1,0 0 0,0 0 1,-1 2-1,-1 2-32,1 0-1,-1 0 1,-3 9 0,4-7-13,-4 9 35,2 0-1,-4 20 1,7-30 21,0-1 0,1 1 0,0 0 0,0-1 0,1 1 0,-1-1 0,1 1 0,1-1 0,-1 1 0,3 7 0,-2-8 40,0 0 1,1 1-1,-1-1 0,1 0 1,0 0-1,0-1 0,0 1 1,1 0-1,0-1 0,0 0 1,0 0-1,0 0 0,0-1 1,1 1-1,0-1 0,0 0 1,0 0-1,0-1 0,0 0 1,0 0-1,1 0 0,-1 0 1,9 1-1,2-1 69,-1 0-1,1-1 1,0-1 0,-1-1-1,1 0 1,-1-1 0,17-4-1,9-4-1824,53-22 0,-70 22-2687,-1 6 1307</inkml:trace>
</inkml:ink>
</file>

<file path=ppt/ink/ink1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19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259 890 3136,'0'-1'75,"1"0"1,-1 1-1,1-1 0,-1 1 0,1-1 1,-1 0-1,1 0 0,-1 1 1,0-1-1,0 0 0,1 1 1,-1-1-1,0 0 0,0 0 1,0 0-1,0 1 0,0-1 0,0 0 1,0 0-1,0 0 0,0 1 1,0-1-1,0 0 0,-1 0 1,1-1-1,-2-7 1492,2 9-1461,0-1 1,0 0-1,0 1 0,0-1 0,0 1 0,0-1 1,-1 1-1,1-1 0,0 0 0,0 1 0,-1-1 1,1 1-1,0-1 0,-1 1 0,1-1 0,0 1 1,-1-1-1,1 1 0,-1 0 0,1-1 0,-1 1 1,1-1-1,-1 1 0,1 0 0,-1 0 0,1-1 1,-1 1-1,0 0 0,1 0 0,-1 0 0,1-1 1,-1 1-1,0 0 0,1 0 0,-1 0 0,1 0 1,-1 0-1,0 0 0,1 0 0,-1 1 0,1-1 1,-2 0-1,-1 1 147,-1-1 0,0 1 0,1 0 0,-1 1 0,-6 2 0,-19 12 190,0 2 0,1 0-1,0 2 1,-29 29 0,52-44-405,0 0 1,1 0 0,0 0 0,0 1 0,1 0 0,-1 0 0,1 0-1,-3 8 1,5-12-21,0 0 1,1 0-1,-1 0 0,1 0 0,-1 0 0,1 1 1,0-1-1,-1 0 0,1 0 0,1 0 1,-1 1-1,0-1 0,0 0 0,1 0 0,-1 0 1,1 0-1,0 0 0,-1 0 0,1 0 0,0 0 1,0 0-1,1 0 0,-1 0 0,0 0 0,0 0 1,1-1-1,-1 1 0,1-1 0,1 2 1,3 1 77,1 0 0,-1-1 0,0 0 1,1 0-1,-1-1 0,1 1 1,0-1-1,0-1 0,0 0 1,0 0-1,0 0 0,0 0 1,0-1-1,0-1 0,1 1 1,-1-1-1,0 0 0,8-3 1,-7 2-51,-1 0 1,1-1 0,-1 0-1,0 0 1,0 0 0,0-1-1,-1 0 1,1-1 0,-1 0 0,0 0-1,0 0 1,-1 0 0,1-1-1,-1 0 1,0 0 0,5-9-1,-5 6-25,-1-1 0,0 1-1,6-20 1,-9 25-10,0 1 0,-1-1 0,1 1 1,-1-1-1,1 1 0,-1-1 0,0 0 1,-1 1-1,1-1 0,-1 1 0,1-1 0,-1 0 1,0 1-1,-3-7 0,4 10-16,0 0 0,0-1-1,-1 1 1,1-1 0,0 1-1,-1 0 1,1 0 0,0-1 0,-1 1-1,1 0 1,0-1 0,-1 1 0,1 0-1,0 0 1,-1 0 0,1-1 0,-1 1-1,1 0 1,0 0 0,-1 0-1,1 0 1,-1 0 0,1 0 0,-1 0-1,1 0 1,0 0 0,-1 0 0,1 0-1,-1 0 1,1 0 0,-1 0-1,1 0 1,0 1 0,-1-1 0,1 0-1,-1 0 1,1 1 0,-1-1-3,-1 1 0,1 0 1,1-1-1,-1 1 0,0 0 0,0 0 1,0 0-1,0-1 0,0 1 0,1 0 1,-2 2-1,0 3 20,-1-1 1,2 0 0,-1 1-1,0-1 1,1 1-1,0-1 1,1 1 0,-1 0-1,1-1 1,0 1-1,0 0 1,1 0 0,0-1-1,0 1 1,0-1-1,1 1 1,0-1 0,0 1-1,0-1 1,0 0-1,5 7 1,-2-5-10,-1-1 52,0 0-1,0 0 1,1-1 0,9 10 0,-13-14-18,1 0 1,0 0 0,0 1-1,0-1 1,0 0 0,0 0-1,0-1 1,0 1-1,0 0 1,1-1 0,-1 1-1,0-1 1,0 0 0,0 0-1,1 0 1,-1 0-1,0 0 1,0 0 0,4-1-1,7-3 49,0 0 0,-1 0-1,1-1 1,-1-1-1,0 0 1,0-1 0,-1 0-1,12-10 1,11-11 5,33-36 1,-64 61-80,18-20 48,0 0 0,22-36 0,28-56-50,-26 40 72,-19 32-50,-1-1 1,-3-1 0,-1 0 0,-3-2 0,-1-1-1,10-55 1,-20 68-10,3-57 0,-9 72-65,-1 0-1,-1 0 1,-1 0 0,-6-28 0,0 26-135,8 21 169,0 1 0,-1 0 0,1-1 1,0 1-1,0-1 0,0 1 0,0 0 0,-1-1 0,1 1 0,0 0 0,0-1 0,-1 1 0,1 0 0,0 0 0,-1-1 0,1 1 0,0 0 0,-1 0 0,1 0 0,0-1 0,-1 1 1,1 0-1,-1 0 0,1 0 0,0 0 0,-1 0 0,1 0 0,-1 0 0,1 0 0,0 0 0,-1 0 0,1 0 0,-1 0 0,1 0 0,0 0 0,-1 0 0,1 0 0,0 0 0,-1 0 1,1 1-1,-1-1 0,1 0 0,0 0 0,-1 1 0,1-1 0,0 0 0,0 0 0,-1 1 0,1-1 0,0 0 0,-1 0 0,1 1 0,0-1 0,0 1 0,-12 17-83,1 1-1,1 0 1,1 0-1,-7 23 1,-6 11-1,-62 154-36,71-169 120,2 0 0,2 1 0,-7 66 0,12-64 57,4 48 1,0-73-17,2 0 0,0 0 0,1 0 0,1 0 0,0-1 1,8 17-1,-7-19 12,1-1 0,0 0 1,1 0-1,1 0 1,-1-1-1,2 0 0,12 12 1,-18-20-6,1 1 0,0-1 0,0 0 0,0-1 0,0 1 0,0-1 0,0 1 0,1-1 0,-1-1 0,1 1 0,0 0 0,-1-1 0,1 0-1,0 0 1,0-1 0,-1 1 0,1-1 0,0 0 0,0-1 0,0 1 0,0-1 0,0 0 0,6-2 0,-3 0-17,-1 0 0,1-1 0,-1 0 0,0 0 0,0-1 0,-1 0 0,1 0 0,-1-1 0,0 0 0,0 0 0,5-7 0,2-4-6,-1-1-1,20-38 1,-28 47-165,-5 10-87,-4 15 47,-6 67 92,10-71 99,1-1 0,0 0-1,1 0 1,0 0-1,4 16 1,-4-25 15,-1 0 0,1 0 0,0 0 0,0 0 0,0 0 0,0 0 0,0-1 0,0 1 0,0 0 0,0-1 0,1 1 0,-1-1 0,0 0 0,1 1 0,0-1 0,-1 0 0,1 0 0,0 0 0,-1 0 0,4 1 0,-4-1 7,1-1 0,0 0 1,-1 1-1,1-1 1,0 0-1,-1 0 1,1 0-1,0-1 0,0 1 1,-1 0-1,1-1 1,-1 1-1,1-1 1,0 1-1,-1-1 0,1 0 1,-1 1-1,1-1 1,-1 0-1,0 0 1,1 0-1,-1 0 0,0 0 1,3-3-1,-1-1 12,1 0-1,-1 0 1,1 0-1,-1-1 1,-1 1 0,1-1-1,-1 0 1,0 0-1,0 0 1,-1 0-1,0 0 1,0 0-1,0 0 1,-1 0-1,0-10 1,-1-4-35,-2 1 0,1-1-1,-11-32 1,12 49-14,0-1 0,0 1 0,-1 0 0,1 0 0,-1 0 0,-3-5 0,4 7-4,0-1-1,0 1 0,0 0 1,0 0-1,0 0 1,0 0-1,-1 0 0,1 0 1,0 0-1,-1 1 0,1-1 1,0 0-1,-1 1 0,1-1 1,-1 1-1,1-1 1,-1 1-1,-2-1 0,3 2 10,0-1-1,1 0 0,-1 1 0,0-1 1,0 1-1,1-1 0,-1 1 0,0-1 1,1 1-1,-1-1 0,0 1 1,1 0-1,-2 1 0,-1 4 15,23-18 12,0 1 0,0 1 1,0 1-1,41-12 0,-49 18-49,1 0 1,-1 1-1,1 0 1,0 1-1,0 0 1,18 2-1,-26 0 14,0-1 1,0 1-1,0 0 0,0 1 0,-1-1 0,1 1 1,-1 0-1,1 0 0,-1 0 0,0 1 0,1 0 1,-1-1-1,-1 2 0,1-1 0,0 0 0,-1 1 1,1-1-1,-1 1 0,5 8 0,-4-3 46,1 0 1,-2 0-1,1 1 0,-1 0 0,-1-1 0,1 1 0,-2 0 0,1 0 0,-2 0 0,1 0 0,-1 0 0,-1 0 1,-2 15-1,4 8 263,7-40 25,0 0 0,11-11 1,-1-4-453,-9 10 89,0 1 0,1-1 0,0 2 1,0 0-1,2 0 0,18-12 0,-29 20 37,1 1 0,0 0 0,-1 1 0,1-1 0,0 0 0,0 0 0,-1 1 1,1-1-1,0 1 0,0-1 0,0 1 0,0 0 0,0 0 0,0 0 0,0 0 0,-1 0 1,1 0-1,0 1 0,0-1 0,0 1 0,0-1 0,0 1 0,-1 0 0,1-1 1,0 1-1,-1 0 0,1 0 0,0 0 0,-1 1 0,1-1 0,-1 0 0,0 0 0,1 1 1,0 1-1,2 3-20,-1-1 0,0 1 0,0-1 0,-1 1 0,1 0 0,-1 0 0,-1 0 0,3 12 0,2 47 86,-3-18-15,-2-43-35,-1 0 1,1 0-1,0 0 0,0 0 1,0 0-1,1 0 1,-1-1-1,1 1 0,0 0 1,0-1-1,4 6 0,-4-8 20,-1 1-1,1 0 0,0-1 0,0 1 0,0-1 1,0 1-1,0-1 0,0 0 0,0 0 1,1 0-1,-1 0 0,0 0 0,1-1 0,-1 1 1,0-1-1,1 1 0,-1-1 0,1 0 1,-1 0-1,4 0 0,4-1 8,0-1 0,-1 0 0,1-1 0,-1 0 0,1-1 0,13-6 0,53-34 182,-50 28-194,11-8 40,-1-3 0,-1-1 0,-1-1 0,48-55 0,-73 74-44,-5 7-28,-1 0-1,0-1 1,0 1 0,0-1 0,0 0 0,0 1-1,-1-1 1,3-6 0,-5 10 7,0 0 1,0 0 0,0 0-1,0 0 1,0 0-1,0 0 1,0 0-1,0-1 1,0 1-1,0 0 1,0 0-1,0 0 1,0 0 0,0 0-1,0 0 1,0 0-1,0 0 1,0 0-1,0 0 1,0 0-1,0 0 1,0 0-1,0-1 1,-1 1 0,1 0-1,0 0 1,0 0-1,0 0 1,0 0-1,0 0 1,0 0-1,0 0 1,0 0-1,0 0 1,0 0-1,0 0 1,0 0 0,0 0-1,0 0 1,-1 0-1,1 0 1,0 0-1,0 0 1,0 0-1,0 0 1,0 0-1,0 0 1,0 0 0,0 0-1,0 0 1,0 0-1,0 0 1,0 0-1,0 0 1,-1 0-1,1 0 1,0 0-1,0 0 1,0 0 0,0 0-1,0 0 1,0 1-1,0-1 1,0 0-1,0 0 1,-9 5-71,-8 7-27,-13 21 33,1 1 1,-34 51-1,41-54 71,13-18-92,0 0-1,-9 21 0,16-30 91,0 0-1,0 1 1,0 0-1,1-1 1,0 1 0,0 0-1,0-1 1,1 1-1,-1 0 1,1 0 0,0 0-1,1 5 1,0-8 12,-1 0-1,1 0 1,0 0 0,0 0 0,0 0 0,0 0-1,0 0 1,0 0 0,1 0 0,-1 0-1,0-1 1,1 1 0,0-1 0,-1 1-1,1-1 1,0 1 0,0-1 0,0 0 0,-1 0-1,1 0 1,0 0 0,1 0 0,-1-1-1,3 2 1,1-1 76,0 0 0,0 0 1,0 0-1,0-1 0,0 0 0,0 0 0,9-1 1,-9-1-69,-1 1 0,1-1 1,-1 0-1,1 0 1,-1 0-1,0-1 0,0 0 1,0 0-1,-1 0 1,1-1-1,-1 1 0,1-1 1,-1 0-1,0-1 1,-1 1-1,1-1 1,-1 1-1,0-1 0,3-7 1,5-10-14,-1 0-1,-1-1 1,7-29 0,-10 33-27,-6 19 17,2-4-24,-1-1-1,0 0 1,1 0 0,-2 0-1,1 0 1,0-6 0,3 20-376,13 156-159,-15-140 536,3 300 306,-5-291-200,-8 47-1,6-71-52,0 0 0,0 0 0,-1-1 0,-1 1 0,1-1 0,-2 0-1,1 0 1,-1 0 0,-6 8 0,6-11-12,-1-1-1,1 1 1,-1-1 0,0-1-1,0 1 1,-1-1 0,1 0-1,-1-1 1,0 0 0,0 0 0,0 0-1,0-1 1,-1 0 0,1 0-1,-1 0 1,1-1 0,-1-1-1,-8 1 1,4-1 1,1 0-1,0-1 1,-1 0 0,1-1-1,0 0 1,0-1 0,0 0-1,0-1 1,0 0 0,1-1-1,-15-8 1,22 11-22,-1-1 1,1 0-1,-1 1 0,1-1 1,0 0-1,0-1 0,0 1 1,1 0-1,-5-7 0,6 8-1,0 0 0,1 0 0,-1 0 0,0 0 0,1 0 0,-1 0 0,1 0 0,0 0 0,-1 0-1,1 0 1,0 0 0,0 0 0,1 0 0,-1 0 0,0 0 0,1 0 0,-1 0 0,2-3 0,-1 2-4,0-1-6,1 0 0,-1-1 0,1 1-1,1 0 1,-1 0 0,0 0 0,1 1 0,0-1 0,0 1 0,0-1 0,7-5 0,-5 5-4,11-11-9,1 2 0,0 0 0,24-13 0,58-26 26,-74 39-2,118-49-348,-43 30-4551,-69 25 822,1 6 1318</inkml:trace>
</inkml:ink>
</file>

<file path=ppt/ink/ink1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21.4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1025 3136,'0'0'1029,"9"4"1787,-3-5-2589,0-1-1,0 1 1,0-1 0,0 0-1,0 0 1,-1-1 0,1 0-1,-1 0 1,1 0-1,6-6 1,-11 9-203,26-19 415,-1 0 0,-1-2-1,35-35 1,-50 43-374,0 0 1,-1 0-1,0-1 0,13-29 0,-18 35-44,83-205 405,-17-7 255,-32 98-55,-31 101-387,-1 0 0,-1 0 1,-1-1-1,-1 0 0,-1 1 0,0-41 1,-2 60-238,0-1 1,-1 0 0,1 0 0,-1 1 0,1-1 0,-1 0 0,0 1 0,0-1-1,-2-3 1,3 5-8,0 1 0,-1 0 0,1 0 0,0 0-1,0-1 1,0 1 0,-1 0 0,1 0 0,0 0-1,0 0 1,0 0 0,-1-1 0,1 1 0,0 0-1,0 0 1,-1 0 0,1 0 0,0 0 0,0 0 0,0 0-1,-1 0 1,1 0 0,0 0 0,0 0 0,-1 0-1,1 0 1,0 0 0,0 0 0,-1 0 0,1 0-1,0 0 1,0 0 0,-1 1 0,0-1-14,0 1 0,0 0 0,0 0 0,0 0 0,0 0 0,1 0-1,-1 0 1,0 0 0,0 0 0,0 2 0,-9 18-95,2-1 1,0 1-1,1 1 0,-8 43 0,-3 90 295,16-129-166,-3 29 69,-3 28 84,5 143 1,5-207-107,1 1 0,1-1 0,7 25 0,-8-33 6,2 1 0,-1-1 0,2-1 1,-1 1-1,1-1 0,11 14 1,-15-21-9,0-1 1,0 1 0,1-1 0,0 0 0,-1 0 0,1 0 0,0 0 0,0 0 0,0 0 0,0-1 0,0 1 0,0-1 0,0 0-1,0 0 1,6 1 0,-4-2 25,0 0-1,1 0 0,-1 0 0,0 0 0,1-1 0,-1 0 0,0 0 1,1 0-1,4-3 0,3-1 14,-1-1 0,0 0 0,0-1 0,0 0 0,-1-1 0,0 0 0,10-10 0,-10 7-16,-1-1 1,0 0-1,-1 0 1,11-18-1,26-58 48,-31 57-226,-2-3-331,-10 43-6,-2 4 395,0 0 1,-2 1 0,-3 24-1,2-24 31,1 0 0,0 1-1,2 18 1,0-17 131,1-1 0,1 0 0,0 0-1,10 25 1,-13-40-100,0 1 0,0-1 0,0 0 0,1 1 0,-1-1 0,0 1 0,0-1 0,1 0 0,-1 1 0,0-1 0,1 0-1,-1 1 1,0-1 0,1 0 0,-1 1 0,0-1 0,1 0 0,-1 0 0,1 1 0,-1-1 0,1 0 0,-1 0 0,0 0 0,1 0 0,-1 0 0,1 0 0,-1 0 0,1 0 0,-1 0 0,1 0-1,0 0 1,1 0 21,-1-1 0,1 1 0,0-1 0,-1 0 0,1 0 0,0 1 0,-1-1 0,4-3 0,2-2 7,0-1 0,11-12 0,2-5 3,-3 2-114,2 0 0,0 2 0,32-26 0,-49 44 34,0 1 1,0 0-1,1-1 1,-1 1 0,1 0-1,-1 0 1,1 0-1,-1 1 1,5-2-1,-6 2 15,0 0-1,0 0 1,0 0-1,0 0 1,0 0-1,0 0 1,0 0-1,0 0 1,0 1-1,0-1 1,0 0-1,0 1 0,0-1 1,0 0-1,0 1 1,0-1-1,0 1 1,0 0-1,-1-1 1,1 1-1,0 0 1,0-1-1,-1 1 1,1 0-1,0 0 1,-1 0-1,1 1 0,3 7 66,-1 1-1,-1-1 0,0 1 1,0 0-1,-1 0 0,0-1 1,-1 14-1,0 22 345,18-76 592,1-9-993,-15 28-55,1 0-1,1 1 0,0-1 1,1 1-1,0 0 1,1 1-1,10-12 1,-17 22 47,-1-1 0,1 1 0,0-1 0,-1 1 0,1-1 0,0 1 0,0 0 0,-1-1 0,1 1 0,0 0 0,0 0 0,0-1 0,-1 1 0,1 0 0,0 0 0,0 0 0,0 0 0,0 0 0,-1 0 1,1 0-1,0 0 0,0 0 0,0 1 0,0-1 0,-1 0 0,1 0 0,0 1 0,0-1 0,-1 0 0,1 1 0,0-1 0,0 1 0,-1-1 0,1 1 0,-1 0 0,1-1 0,0 1 0,-1-1 0,1 1 0,-1 0 0,1 0 0,-1-1 0,1 2 0,2 4-25,1 0 0,-1 1-1,4 11 1,-5-15 48,7 25 88,-4-15-133,0 1 0,0-1 0,9 14 0,-11-22 41,0-1-1,1 1 0,-1-1 1,1 0-1,0 0 1,0 0-1,1 0 0,-1-1 1,1 0-1,0 0 1,7 4-1,-4-4 45,0 0-1,-1 0 1,1-1-1,0 0 0,0 0 1,1-1-1,-1 0 1,0 0-1,0-1 1,1 0-1,-1-1 1,0 0-1,0 0 1,0-1-1,0 0 1,0 0-1,0-1 1,0 0-1,-1 0 1,11-6-1,-12 5-21,1 0-1,-1-1 1,0 0 0,0 0-1,-1 0 1,1 0 0,-1-1-1,0 0 1,-1 0-1,1 0 1,-1-1 0,0 1-1,-1-1 1,0 0 0,0 0-1,0-1 1,-1 1 0,0 0-1,-1-1 1,1 1-1,-1-1 1,-1-8 0,0 0-27,-1 1 0,-5-26-1,5 35-29,0 1 0,-1-1 0,1 1 0,-1 0-1,0 0 1,-1 0 0,1 0 0,-1 0-1,0 1 1,0-1 0,-5-4 0,8 9 16,-1-1 0,1 1 0,-1-1 0,0 1 0,0-1 0,1 1 0,-1-1 1,0 1-1,0 0 0,0-1 0,1 1 0,-1 0 0,0 0 0,0 0 0,0 0 1,0 0-1,1 0 0,-1 0 0,0 0 0,0 0 0,0 0 0,0 0 0,1 0 0,-1 1 1,0-1-1,0 0 0,0 1 0,1-1 0,-1 0 0,0 1 0,0-1 0,1 1 0,-1-1 1,0 1-1,1 0 0,-1-1 0,1 1 0,-1 0 0,1-1 0,-2 2 0,-1 3-65,-1 0 0,1 0 0,0 1 0,-2 5 0,5-10 57,-3 4-2,2 0-1,-1 0 1,0 1 0,1-1 0,0 0 0,0 1-1,1-1 1,-1 1 0,1-1 0,0 1 0,1-1-1,-1 1 1,1-1 0,0 1 0,1-1 0,-1 0-1,1 0 1,0 0 0,0 0 0,1 0 0,-1 0-1,5 6 1,1-1 47,1 0 0,-1 0-1,2-1 1,-1 0 0,1 0 0,1-1-1,-1 0 1,14 6 0,-23-13-59,11 6 153,-1-1 1,1 0 0,19 7 0,-28-12-237,1 0 1,-1 0-1,1-1 0,-1 1 0,1-1 0,-1 0 1,1 0-1,-1 0 0,1 0 0,-1 0 1,1-1-1,-1 0 0,1 0 0,-1 0 1,0 0-1,0 0 0,1-1 0,2-1 0,-4 2-249,0-1 0,-1 1 0,1 0 0,-1 0 0,0-1 0,1 1 0,-1-1 0,0 1 0,0-1-1,0 0 1,0 1 0,0-1 0,1-2 0,-2 3 129,8-12-2064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06.9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270 602 3392,'0'-2'418,"0"0"1,0 1 0,0-1-1,0 0 1,0 0-1,0 0 1,-1 1-1,1-1 1,-1 0 0,1 1-1,-1-1 1,1 0-1,-3-2 1,2 4-283,0-1 0,0 0 0,0 1 0,0 0 0,0-1 0,0 1 0,0-1 0,0 1 0,0 0 0,0 0 0,0 0 0,-1 0 0,1 0 1,0 0-1,0 0 0,0 0 0,0 0 0,0 0 0,-1 1 0,1-1 0,0 0 0,0 1 0,-1 0 0,-20 7 213,1 1 1,1 0-1,-1 2 0,2 0 1,-1 2-1,2 0 0,-24 21 1,36-29-266,0 1 1,0 0-1,1 1 1,0-1 0,0 1-1,-5 9 1,8-13-36,1-1-1,0 1 0,0 0 1,-1 0-1,2 0 1,-1 0-1,0 0 1,1 0-1,-1 0 1,1 0-1,0 0 1,0 0-1,0 0 1,0 0-1,1 0 1,-1 0-1,1 0 1,0 0-1,0 0 1,1 4-1,-1-6 5,0 1 0,0 0 1,1-1-1,-1 1 0,0-1 0,1 1 0,-1-1 0,1 0 0,-1 1 1,1-1-1,0 0 0,-1 0 0,1 0 0,0 0 0,0 0 1,0-1-1,0 1 0,-1-1 0,1 1 0,0-1 0,0 0 0,0 1 1,0-1-1,0 0 0,0 0 0,0-1 0,0 1 0,3-1 0,0 0 19,1 0 0,0 0 0,-1-1-1,1 0 1,-1 0 0,0-1-1,1 0 1,8-5 0,13-14 40,-1-1 0,33-38 0,-54 56-102,0 0 0,-1 0 0,0-1 0,0 0 0,0 0 0,-1 0 0,1 0 0,3-13 0,-5 11-41,-5 14-95,-4 13 86,4-14 50,1 1-1,0-1 1,1 1-1,-1-1 1,1 1-1,0-1 1,1 1 0,-1 0-1,1 0 1,0-1-1,1 7 1,1 1 99,0-1 0,1 0 1,0 0-1,5 13 0,-7-24-81,-1 0 0,1 0-1,-1 1 1,1-1-1,-1 0 1,1 0-1,0 0 1,0 0-1,0 0 1,-1 0 0,1 0-1,0 0 1,0-1-1,0 1 1,1 0-1,-1 0 1,0-1-1,0 1 1,0-1 0,0 1-1,1-1 1,-1 1-1,0-1 1,0 0-1,1 0 1,-1 1 0,0-1-1,1 0 1,-1 0-1,0 0 1,0-1-1,1 1 1,-1 0-1,3-1 1,4-1 50,-1-1 1,1 0-1,0-1 0,10-6 0,-1 1-42,66-31 175,-34 16-114,86-31 1,-118 49-119,42-10 5,-53 14 14,1 1-1,-1 0 1,1 0 0,-1 1-1,1 0 1,11 2-1,-17-2 3,0 0 0,0 0 0,0 0 0,1 0 0,-1 0 0,0 0 0,0 1-1,0-1 1,0 0 0,0 1 0,0-1 0,0 1 0,-1-1 0,1 1 0,0-1 0,0 1-1,0 0 1,0-1 0,-1 1 0,1 0 0,0 0 0,-1 0 0,1 0 0,0-1 0,-1 1-1,1 0 1,-1 0 0,1 0 0,-1 0 0,0 0 0,0 0 0,1 0 0,-1 0 0,0 1-1,0-1 1,0 0 0,0 0 0,0 0 0,0 0 0,0 0 0,0 0 0,-1 0 0,1 0-1,0 0 1,-1 0 0,1 0 0,-1 1 0,-9 26 315,-18 39-1,23-57-90,24-34 576,-4 5-622,19-19 0,-28 32-207,0 1 0,0-1 0,1 1 0,0 1-1,0-1 1,0 1 0,12-5 0,-17 9 10,-1-1 0,0 0 1,0 1-1,0 0 0,0-1 0,1 1 0,-1 0 0,0-1 1,0 1-1,1 0 0,-1 0 0,0 0 0,0 0 0,1 0 1,-1 0-1,0 1 0,0-1 0,1 0 0,-1 1 1,0-1-1,0 1 0,0-1 0,0 1 0,1-1 0,0 2 1,-1-1-9,0 1 0,0 0 0,0 0 1,0-1-1,-1 1 0,1 0 0,0 0 1,-1 0-1,1 0 0,-1 0 0,0-1 1,0 1-1,0 0 0,0 4 0,0 6 49,0-4 37,-1 0 1,2-1-1,-1 1 0,1 0 1,2 8-1,-2-15-49,-1 1-1,0-1 1,1 1-1,0-1 1,-1 0-1,1 1 1,0-1 0,0 0-1,-1 1 1,1-1-1,0 0 1,0 0-1,0 0 1,1 0-1,-1 0 1,0 0 0,0 0-1,0-1 1,1 1-1,-1 0 1,1-1-1,-1 1 1,0-1 0,1 1-1,-1-1 1,1 1-1,-1-1 1,1 0-1,-1 0 1,1 0-1,-1 0 1,3 0 0,11-3-14,-1 0 0,0-1 1,0 0-1,0-2 0,21-10 1,6-1 3,90-28 15,-68 25-76,69-33 1,-125 50 89,0-1 1,0 0 0,0 0 0,7-8 0,-84 43-649,56-23 577,-1 1 0,1 0 0,0 1 0,1 0 0,-19 20 0,24-22 47,1 1 1,0 0-1,0 0 1,1 0-1,0 1 1,1 0-1,0 0 1,0 1-1,-4 15 1,8-22-2,0-1 0,0 1 0,1 0 0,0 0-1,-1-1 1,1 1 0,0 0 0,1 0 0,-1-1 0,1 1 0,-1 0 0,3 5 0,-2-7 4,0-1 1,-1 1 0,1-1 0,0 0 0,0 1 0,0-1 0,0 0-1,1 1 1,-1-1 0,0 0 0,0 0 0,1 0 0,-1 0 0,0 0-1,1-1 1,-1 1 0,1 0 0,0-1 0,-1 1 0,1-1 0,-1 1 0,1-1-1,0 0 1,-1 0 0,1 1 0,0-1 0,-1 0 0,1-1 0,0 1-1,2-1 1,4 0 41,0-1 0,-1-1 0,1 0-1,0 0 1,-1 0 0,0-1 0,0 0 0,0-1-1,0 1 1,-1-1 0,11-10 0,6-8 110,30-40 0,-40 45-170,0 0 1,-2-1 0,0 0-1,13-32 1,-11 15 19,15-62 0,39-252-79,-66 345 58,1-7-86,0-1-1,-1 1 0,0-1 1,-1 0-1,0 0 1,-4-23-1,4 35 81,0 0 1,0 0-1,-1 1 0,1-1 0,0 0 0,-1 0 0,1 1 0,0-1 0,-1 0 0,1 1 1,-1-1-1,1 0 0,-1 1 0,0-1 0,1 0 10,-1 1 0,1 0 1,0 0-1,-1 0 0,1 0 0,-1 0 1,1 0-1,0 0 0,-1 0 0,1 0 0,-1 0 1,1 0-1,-1 0 0,1 0 0,0 0 1,-1 1-1,1-1 0,0 0 0,-1 0 0,1 0 1,0 0-1,-1 1 0,1-1 0,0 0 0,-1 0 1,1 1-1,0-1 0,-1 0 0,1 1 1,0-1-1,0 0 0,-1 1 0,1-1 0,0 1 1,-4 7-36,0-1 0,0 1 0,1 0 0,0 0 0,0 0 0,1 0 0,-2 11 0,-13 64-33,4 0 0,-5 167 1,18-234 158,1-1-1,0 1 1,2-1 0,-1 0 0,2 1 0,6 17 0,-4-18-1628,12 21-1,-5-12-343</inkml:trace>
</inkml:ink>
</file>

<file path=ppt/ink/ink1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2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37 4992,'-45'-5'2240,"37"14"-1952,8-13 224,8 4-352,5-8-64,5 3-64,19-6-2720,3-1 1472</inkml:trace>
</inkml:ink>
</file>

<file path=ppt/ink/ink1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29.5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48 719 1664,'-8'4'1271,"8"-4"-1207,-1 0 0,1 1 0,0-1 0,-1 0 0,1 0 1,-1 0-1,1 1 0,0-1 0,-1 0 0,1 0 0,0 1 1,0-1-1,-1 0 0,1 0 0,0 1 0,0-1 0,-1 0 1,1 1-1,0-1 0,0 1 0,0-1 0,-1 0 0,1 1 1,-13 21 2581,11-19-2331,0 1-1,0-1 1,0 1-1,0-1 1,0 1 0,1 0-1,-1 0 1,1 0-1,0 0 1,0 0-1,1 0 1,-1 6-1,1-4-131,1 9 657,-1-15-820,0 0 1,1 1 0,-1-1-1,0 0 1,1 0-1,-1 0 1,0 0-1,0 0 1,1 0-1,-1 0 1,0 0 0,1 0-1,-1 1 1,0-1-1,1 0 1,-1-1-1,0 1 1,1 0 0,-1 0-1,0 0 1,0 0-1,1 0 1,-1 0-1,0 0 1,1 0 0,-1 0-1,0-1 1,0 1-1,1 0 1,-1 0-1,0 0 1,0-1 0,0 1-1,1 0 1,-1 0-1,0-1 1,0 1-1,0 0 1,1-1 0,10-10 276,1-1 1,-2-1 0,1 1 0,-2-2 0,0 1 0,14-30 0,-2 0-154,-3-1-1,21-75 1,-26 78-132,59-222 489,-65 228-276,-2 0 0,-2 0 1,0-45-1,-4 91-242,0-1-1,-4 13 1,2-8 42,-16 152 190,10-73-131,8-78-79,-23 245 299,23-234-314,-1-17 64,2 1 0,-1-1 1,2 0-1,-1 1 0,4 16 0,-4-26-41,1 0-1,-1 0 1,0 0 0,0 0-1,1 0 1,-1 0-1,1-1 1,-1 1 0,1 0-1,0 0 1,-1 0 0,1 0-1,0-1 1,-1 1-1,1 0 1,0-1 0,0 1-1,-1-1 1,1 1-1,0-1 1,0 1 0,0-1-1,0 1 1,0-1 0,0 0-1,0 1 1,0-1-1,0 0 1,0 0 0,0 0-1,0 0 1,0 0-1,0 0 1,0 0 0,0 0-1,0-1 1,0 1 0,0 0-1,0 0 1,0-1-1,1 0 1,4-2 28,0 1-1,0-1 1,0-1-1,-1 1 1,8-6-1,2-5 18,-1-1 0,0 0 0,-1-1 0,-1 0-1,21-35 1,-19 27-145,2 1 0,26-31 0,-41 53 53,0-1 0,0 1 0,1 0 0,-1 0 0,0 0 0,1 0 0,-1 0 0,0 0 0,1 0 0,-1 1 0,1-1 0,0 0 0,1 0 0,-1 1 32,-1 0 0,0 0 1,0 0-1,1 1 0,-1-1 0,0 0 0,0 1 0,1-1 1,-1 0-1,0 1 0,0-1 0,0 1 0,0 0 1,1-1-1,-1 1 0,0 0 0,0 0 0,0 0 1,0 1-1,9 8-30,-1 0 0,-1 1 0,11 18 0,-9-13 5,15 17 0,-21-29 52,0 1 0,0-1 0,0 0 0,1-1 0,-1 1 0,1-1 0,0 0-1,6 3 1,-8-5 10,1 0 0,-1 0 0,1 0 0,0 0 0,0-1 0,-1 0 0,1 1 0,0-2 0,0 1 0,-1 0 0,1-1-1,0 1 1,-1-1 0,1 0 0,0 0 0,-1-1 0,1 1 0,-1-1 0,0 0 0,1 0 0,-1 0 0,0 0 0,4-4-1,-1 1 14,0 0-1,-1-1 1,1 1-1,-1-1 1,-1 0-1,1 0 1,-1-1-1,0 0 1,0 0-1,4-12 0,-5 5 9,0 0-1,-1 0 0,-1 0 0,-1 0 0,1 0 0,-2 0 0,0 0 0,-5-22 0,6 35-62,0 0 0,0 0 0,0 0 0,-1 0 0,1 1-1,0-1 1,0 0 0,-1 0 0,1 0 0,0 0 0,-1 0-1,1 1 1,-1-1 0,1 0 0,-1 0 0,1 1 0,-1-1-1,1 0 1,-1 1 0,0-1 0,0 1 0,1-1 0,-1 0-1,0 1 1,0 0 0,1-1 0,-1 1 0,0 0 0,0-1-1,-1 1 1,0 0-10,1 0-1,0 1 1,0-1 0,0 0-1,-1 1 1,1-1 0,0 1-1,0 0 1,0-1 0,0 1-1,0 0 1,0 0 0,0 0-1,0 0 1,0 0 0,0 0-1,1 0 1,-1 0-1,0 0 1,0 2 0,-6 10-35,1 0 0,0 0 1,1 0-1,1 1 1,-4 18-1,2 2-86,-2 36-1,7-59 119,1-1-1,0 0 1,0 1-1,4 14 1,-4-21 20,1 0 0,1 0 1,-1 0-1,0 0 1,1 0-1,0-1 1,0 1-1,0-1 0,0 1 1,0-1-1,1 0 1,0 1-1,-1-2 1,5 5-1,0-3 59,-1 0 1,0 0-1,1-1 0,0 0 1,0 0-1,0-1 0,0 1 1,0-2-1,0 1 0,0-1 0,1 0 1,-1 0-1,1-1 0,-1 0 1,12-2-1,3-1 36,0-1 0,0-1-1,39-15 1,-49 14-64,1 1-1,-1-1 1,0-1-1,0 0 1,-1-1 0,0 0-1,0-1 1,-1 0-1,0 0 1,-1-1-1,0-1 1,0 1 0,-1-2-1,10-17 1,2-9-10,-1-1 0,-2 0 1,-1-2-1,10-46 0,-9 24 19,12-47 12,-24 88-109,-2-1-1,2-40 1,-5 60 21,0 1 0,0-1 0,0 1 0,-1 0 0,1-1-1,-1 1 1,1 0 0,-2-3 0,2 5 30,0 0 1,0 0-1,0 0 0,0 0 1,0 0-1,0 0 0,0 0 0,0 0 1,0 0-1,0 0 0,-1 0 1,1 0-1,0 0 0,0 0 1,0 0-1,0 0 0,0 0 1,0 0-1,0 0 0,0 0 0,0 0 1,0 0-1,0 0 0,0 0 1,0 0-1,0 0 0,-1 0 1,1 0-1,0 0 0,0 0 0,0 0 1,0 0-1,0 0 0,0 0 1,0 0-1,0 0 0,0 0 1,0 0-1,0 0 0,0 0 0,0 0 1,0 0-1,0 0 0,0 0 1,0 0-1,0 0 0,0 0 1,0 1-1,-1-1 0,1 0 0,0 0 1,0 0-1,0 0 0,0 0 1,0 0-1,0 0 0,0 0 1,0 0-1,0 0 0,0 0 1,0 0-1,0 0 0,1 0 0,-1 1 1,0-1-1,-3 7-50,2-4 13,-11 39-49,2 1-1,-8 77 0,16-111 67,-4 42-86,-9 62 211,0 117 0,15-216-88,1-1 0,0 1 0,1 0 1,0 0-1,1-1 0,0 1 0,1-1 0,1 0 1,9 18-1,-14-30 14,1 0 0,0 0 1,-1 0-1,1 0 0,0 0 1,0 0-1,0 0 1,0 0-1,0 0 0,0 0 1,0 0-1,0 0 0,0-1 1,0 1-1,0 0 0,0-1 1,0 1-1,1-1 0,-1 0 1,0 1-1,2-1 0,-1 0 3,0 0-1,0 0 1,-1 0-1,1-1 0,0 1 1,0-1-1,-1 1 1,1-1-1,-1 0 0,1 1 1,0-1-1,-1 0 1,3-2-1,2-2-1,0-1 0,0 0 1,0 0-1,-1 0 0,7-11 0,10-21-4,-1-1-1,25-68 0,-45 106-36,-1 1 0,0-1-1,0 0 1,0 0-1,0 1 1,1-1 0,-1 0-1,0 1 1,1-1-1,-1 0 1,0 1 0,1-1-1,-1 0 1,1 1-1,-1-1 1,1 1 0,-1-1-1,1 1 1,1-2-1,1 17-178,-2-8 211,0 6-156,-1 27 1,-1-25 119,3 25 1,-2-35 46,1 0 0,0 0-1,0-1 1,1 1 0,-1 0 0,1 0-1,0-1 1,6 9 0,-8-12-16,0-1 0,1 1 0,-1-1 0,0 1 0,1-1 0,-1 1 0,1-1 0,-1 1 1,1-1-1,-1 0 0,1 1 0,-1-1 0,1 0 0,0 1 0,-1-1 0,1 0 0,-1 0 0,1 0 0,0 1 0,-1-1 0,1 0 0,0 0 0,0 0 0,16-6 463,-12 4-412,0 0-20,0-1 0,0 0 0,0 0 0,-1 0 0,0-1 0,1 1 0,-1-1 0,-1 0 0,1 0 0,6-9 0,1-5 38,13-28 1,-19 37-68,5-10 5,-4 8-51,0-1 1,-1 0-1,0-1 1,0 1-1,2-14 1,-5 21-321,0 6 99,4 12-34,3 22 43,-7-24 235,1-1 1,0 1 0,1-1-1,0 0 1,0 0 0,1 0 0,1 0-1,6 9 1,-9-16 31,-1 0-1,1 1 1,0-1-1,0-1 1,0 1 0,0 0-1,0-1 1,1 0 0,-1 1-1,1-1 1,-1-1-1,1 1 1,0 0 0,0-1-1,0 0 1,0 0-1,0 0 1,0 0 0,0-1-1,0 0 1,0 0 0,0 0-1,0 0 1,8-2-1,-5 1 36,0-1-1,-1 0 0,1 0 0,-1-1 0,0 0 1,0 0-1,0-1 0,0 0 0,8-6 0,-6 3-33,0-1 0,0 0 0,-1-1 0,-1 1 0,9-14 0,-1-4 30,0-2 1,-2 1-1,12-43 1,-20 58-32,-2-1 1,2-13-1,-3 14-27,1 0 0,4-13 0,-5 23-40,-1 0 0,1 0 1,-1-1-1,0 1 0,0 0 0,0 0 0,0-1 0,0-2 0,-1-9 173,1 13-122,0 0 0,-1 0 0,1 0 0,0 0 0,-1 0 0,1 0 0,-1 0 0,1 0 0,-1 0 0,-1-2 0,-1-1 104,1 5-91,2-1-28,0 0-1,0 0 1,0 0 0,0 0 0,-1 0 0,1 0 0,0 0 0,0 0 0,0 1-1,0-1 1,0 0 0,0 0 0,0 0 0,0 0 0,0 0 0,-1 0 0,1 0-1,0 0 1,0 0 0,0 0 0,0 0 0,0 0 0,0 0 0,-1 0 0,1 0-1,0 0 1,0 0 0,0 0 0,0 0 0,0 0 0,0 0 0,0 0 0,0 0-1,-1 0 1,1 0 0,0-1 0,0 1 0,0 0 0,0 0 0,0 0 0,0 0-1,0 0 1,0 0 0,0 0 0,0 0 0,-1 0 0,1-1 0,2 3-64,-2-2 75,4 28-190,-4-22 194,1 0-1,-1 1 1,1-1-1,3 9 0,4 41-246,5-13 299,-10-35-64,0-1-1,0 1 1,1-1 0,-1 0-1,2 0 1,-1-1 0,1 1-1,0-1 1,0 0 0,1 0-1,7 6 1,-10-10 0,-1-1 0,0 1 0,1-1-1,0 0 1,-1 0 0,1 0 0,0 0 0,0 0 0,-1 0 0,1-1 0,0 1-1,0-1 1,0 0 0,3 0 0,5 0 32,0-1 1,13-3-1,-16 2 6,0 1-1,0-2 1,0 1-1,0-1 1,0-1-1,0 1 1,-1-1-1,0 0 1,0-1 0,0 0-1,0 0 1,-1-1-1,0 1 1,0-1-1,0-1 1,-1 1-1,0-1 1,0 0-1,-1 0 1,1 0-1,-2-1 1,1 0-1,-1 1 1,0-1-1,-1 0 1,0-1-1,0 1 1,-1 0-1,0 0 1,0-15-1,-1 16-21,0 1 0,0-1 1,-1 0-1,0 1 0,-1-1 0,0 0 0,0 1 0,0 0 0,0-1 0,-1 1 0,0 0 0,-4-6 0,5 11-31,1-1 0,0 1-1,-1 0 1,1 0 0,0 0-1,-1 0 1,1 0 0,-1 0-1,0 0 1,1 0 0,-1 1-1,0-1 1,1 0 0,-1 1-1,0 0 1,0-1-1,1 1 1,-1 0 0,0 0-1,0 0 1,0 0 0,1 0-1,-1 0 1,0 1 0,0-1-1,0 1 1,1-1 0,-1 1-1,0 0 1,1-1 0,-3 3-1,-1-1 3,1 1 0,0-1 0,-1 1 0,1 0 0,1 0 0,-1 1 0,0-1 0,1 1-1,-6 7 1,-8 20-109,2 0 0,1 1 1,2 0-1,-14 58 0,24-82 128,0 0 0,1 1 1,0-1-1,0 0 1,1 1-1,0-1 0,0 1 1,1-1-1,1 1 1,-1-1-1,4 9 0,-3-12 10,0 0 0,0 0 0,0 0 0,1 0 0,0-1 0,0 1 0,0-1 0,1 0 0,0 0 0,-1 0-1,1 0 1,0 0 0,1-1 0,-1 0 0,1 0 0,-1 0 0,1-1 0,7 3 0,13 4 27,0-1-1,1-1 1,0-2 0,0 0 0,1-2 0,-1-1-1,1-1 1,-1-1 0,1-2 0,47-8 0,-64 7-12,0 0 1,0-1 0,-1 0-1,1-1 1,16-11 0,-15 9-27,-3 3 53,-1-2 0,1 1-1,-1-1 1,0 0 0,0 0 0,5-8 0,-10 11-32,1 0 0,-1 0 0,-1 0 0,1 0 0,0 0 0,-1 0 0,1 0 0,-1 0 0,0-1 0,0 1 0,0-1-1,-1 1 1,1-1 0,-1 1 0,0-1 0,0 1 0,0-1 0,0 1 0,-1-5 0,0 5-39,0 0-1,0 0 1,0 0 0,0 0-1,0 0 1,0 0-1,-1 0 1,0 0 0,1 0-1,-1 1 1,-5-5 0,6 6 4,1 0 0,-1 1 0,0-1-1,0 0 1,0 1 0,0 0 0,0-1 0,0 1 0,0-1 0,-1 1 0,1 0 0,0 0 0,0 0 0,0 0 0,-2 0 0,1 0-7,0 0 1,0 1-1,0-1 0,0 1 0,0 0 1,1-1-1,-1 1 0,0 0 1,0 0-1,1 0 0,-3 2 1,-7 7-20,1 0 0,1 1 1,0 0-1,0 0 0,1 1 1,-8 15-1,-4 5-98,18-29 137,0 0 0,0 0 0,0 0 0,1 0 1,-1 0-1,1 0 0,0 0 0,0 1 0,0-1 1,0 0-1,1 1 0,0-1 0,-1 0 0,1 1 1,0-1-1,0 1 0,1-1 0,-1 1 0,1-1 1,0 0-1,-1 1 0,2-1 0,-1 0 0,0 0 0,1 0 1,-1 0-1,1 0 0,0 0 0,0 0 0,0 0 1,0-1-1,4 4 0,-3-3 17,0-1 1,0 1-1,1-1 1,-1 0-1,0 0 0,1 0 1,0-1-1,-1 1 1,1-1-1,0 0 0,0 0 1,0 0-1,0 0 0,-1-1 1,7 1-1,-3-2 30,0 1 0,-1-1 1,1-1-1,-1 1 0,0-1 0,1 0 0,-1-1 0,9-4 0,21-14 43,-1-1 0,51-44 0,-50 36-24,-8 6-84,38-25 0,-65 48 9,1 0 0,-1 0 1,0 1-1,1-1 0,-1 0 1,1 1-1,-1-1 0,1 1 1,-1-1-1,1 1 0,-1 0 0,1 0 1,0 0-1,-1 0 0,1 0 1,-1 0-1,1 0 0,0 0 1,1 1-1,-2-1 22,0 1 0,0 0 0,-1-1 0,1 1 0,0-1 0,0 1-1,0 0 1,0 0 0,-1 0 0,1-1 0,0 1 0,-1 0 0,1 0 0,-1 0 0,1 0 0,-1 0 0,1 0-1,-1 0 1,0 0 0,0 0 0,1 1 0,-1-1 0,0 0 0,0 0 0,0 0 0,0 2 0,-1 11 43,-1 0 1,0-1 0,-1 1-1,-5 17 1,-4 12 82,9-31-15,0 1 106,4-13-220,-1 0 0,0 0 0,0 1 0,0-1-1,1 0 1,-1 0 0,0 0 0,0 1 0,1-1 0,-1 0-1,0 0 1,1 0 0,-1 0 0,0 0 0,1 0 0,-1 0-1,0 0 1,1 0 0,-1 0 0,0 0 0,0 0-1,1 0 1,-1 0 0,0 0 0,1 0 0,-1 0 0,0 0-1,1 0 1,-1 0 0,0 0 0,1 0 0,-1-1 0,0 1-1,0 0 1,1 0 0,-1 0 0,0-1 0,12-3 112,1-1-69,-1 0-1,0 0 1,-1-1-1,15-9 0,14-16-59,-25 18-34,0 2 0,1-1 0,0 2 0,34-16 0,-49 25 41,0 1 0,0 0 0,0 0 0,0 0 0,0 0 0,0 0 0,0 0 0,0 0 0,0 0 0,-1 0 0,1 0 0,0 0 0,0 1 0,0-1 0,0 0 0,0 1 0,0-1 0,0 1 0,0-1 0,-1 1 0,1-1 0,0 1 0,0-1 0,-1 1 0,1 0 0,0 0 0,-1-1 0,1 1 0,-1 0 0,1 0 0,-1 0 0,1-1 0,-1 1 0,1 0 0,-1 0 0,0 1 1,4 7-19,-1 0 0,0 0 0,1 10 0,0-1 56,3 3-24,12 25 0,-16-38 35,1-1 0,0 1 0,1-1 0,0-1 1,0 1-1,10 10 0,-12-15-75,-1 0 1,1-1 0,0 1 0,0-1 0,0 1-1,1-1 1,-1 0 0,0 0 0,0 0 0,1-1-1,-1 1 1,0-1 0,1 0 0,-1 0 0,0 0-1,1 0 1,-1 0 0,0-1 0,1 0 0,-1 0-1,5-1 1,4-3-1351,0 1 0,0-2 0,-1 1 0,14-10 0,-6 1-3710,-2 2 1631</inkml:trace>
</inkml:ink>
</file>

<file path=ppt/ink/ink1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29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9 413 4576,'-9'-8'2048,"31"4"-1760,9-4 1376,6 3-960,48-22 1344,6-1-1184,44-20 352,4 3-704,22-1-160,-16 6-224,3-5 544,-19 8-384,8-3-4320,-26 9 2176</inkml:trace>
</inkml:ink>
</file>

<file path=ppt/ink/ink1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31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237 524 3648,'-6'-14'1233,"6"13"-1187,0 0 0,-1 0-1,1 0 1,0 0 0,-1 0-1,1 0 1,-1 0 0,1 0-1,-1 0 1,1 0 0,-1 1-1,1-1 1,-1 0 0,0 0-1,0 1 1,1-1 0,-1 0-1,-2 0 1,-17-9 2529,16 7-2332,0 1 0,0 0-1,-1 0 1,1 0 0,0 0-1,-1 1 1,1-1 0,-1 1 0,0 1-1,0-1 1,1 0 0,-1 1-1,0 0 1,0 0 0,-4 2 0,3-1-195,0 1 1,0 0 0,1 1-1,-1-1 1,1 1 0,0 0-1,0 1 1,0-1 0,0 1-1,0 0 1,1 0 0,0 0-1,0 1 1,0 0 0,-6 9-1,4-5-25,1 0-1,1 0 1,0 0-1,0 1 1,1-1-1,0 1 1,0 0-1,-1 17 1,3-22-4,1-1 0,1 1 0,-1-1 0,1 0 0,-1 1 1,1-1-1,1 0 0,-1 0 0,0 0 0,1 0 0,0 0 0,0 0 0,0 0 0,1 0 1,-1-1-1,1 1 0,0-1 0,0 0 0,0 0 0,0 0 0,1 0 0,-1 0 0,1-1 1,-1 1-1,1-1 0,0 0 0,0 0 0,0-1 0,0 1 0,1-1 0,-1 0 0,0 0 1,0 0-1,1-1 0,4 1 0,13 0 197,0-2 0,0 0 0,34-7 0,65-20 85,-106 24-255,7-1 38,1-2 1,-2 0 0,1-2-1,-1 0 1,0-1 0,-1-1 0,-1-1-1,32-25 1,-47 33-32,0-1 0,0 1 0,0-1 0,-1 0 1,1 0-1,-1 0 0,-1 0 0,4-7 0,-5 9-8,0 1 0,0-1 0,0 1-1,-1-1 1,1 1 0,0-1 0,-1 0 0,0 1 0,0-1 0,0 0 0,0 1 0,0-1 0,0 1 0,-1-1 0,1 0-1,-1 1 1,0-1 0,0 1 0,-1-4 0,1 5-47,0 0 0,1 1-1,-1-1 1,0 0 0,0 0-1,1 1 1,-1-1 0,0 0 0,0 1-1,0-1 1,0 1 0,0-1-1,0 1 1,0-1 0,0 1-1,0 0 1,0 0 0,0-1 0,0 1-1,0 0 1,0 0 0,-1 0-1,1 0 1,0 0 0,0 0 0,0 1-1,0-1 1,0 0 0,0 0-1,0 1 1,0-1 0,0 1-1,0-1 1,0 1 0,0-1 0,-1 2-1,-3 1-31,0 1 1,0 0-1,0 0 0,1 0 0,-5 6 0,-4 4 21,3-3-20,0 0-1,1 1 1,-13 21 0,20-29 35,0 1 0,0-1 0,0 1 0,1-1 1,-1 1-1,1 0 0,0-1 0,1 1 0,-1 0 0,1 0 0,0 0 1,0 0-1,1 0 0,-1-1 0,3 9 0,-2-7 37,2 1 0,-1-1 1,0 0-1,1 0 0,0 0 0,1 0 0,0-1 0,-1 1 0,7 6 0,-7-10 4,-1 1-1,0-1 1,1 0 0,0 0-1,-1 0 1,1 0-1,0 0 1,0-1 0,0 1-1,0-1 1,0 0-1,1 0 1,-1 0-1,0 0 1,0-1 0,1 1-1,-1-1 1,0 0-1,1 0 1,5 0-1,0-2 19,-1 0 0,0 0 0,0-1-1,0 0 1,-1-1 0,11-5-1,41-31 74,-15 10-261,12-10 181,-33 23-139,27-15-1,-47 31 98,-1-1 0,0 1 0,0 0 0,1 0 0,-1 0 0,1 1 0,-1-1 0,1 0 0,3 1 0,-5 0-3,-1 0 1,1 0-1,-1 0 0,1 0 0,-1 0 1,1 0-1,-1 0 0,1 1 1,-1-1-1,1 0 0,-1 0 0,1 1 1,-1-1-1,1 0 0,-1 1 1,0-1-1,1 0 0,-1 1 0,1 0 1,0 0 10,-1 0 1,1 0 0,-1 0 0,0 0-1,1 0 1,-1 1 0,0-1 0,1 0-1,-1 0 1,0 0 0,0 3 0,-1 1 39,0 0 1,0 1-1,0-1 1,-1 0-1,1 0 1,-1 0-1,0 0 1,-3 4-1,2-5-14,1 1 0,0-1 0,0 1 0,0 0 0,1 0 0,0 0 0,-2 9 0,23-24 674,12-10-670,1 1 1,1 2 0,41-15-1,-72 31-89,1-1 0,0 1 0,0 0 0,0 1 1,0-1-1,0 1 0,0 0 0,1 0 0,-1 0 0,0 0 0,4 1 0,-5 0 16,0 0 1,0 1 0,0-1 0,0 1 0,0-1-1,0 1 1,0 0 0,-1 0 0,1 0 0,-1 0-1,1 1 1,-1-1 0,4 6 0,3 5 4,-1 0 0,0 1 0,6 17 0,10 16 20,-23-44 17,0-1-1,1 0 0,-1 0 1,1 0-1,-1 0 0,1 0 1,0 0-1,0 0 1,0-1-1,0 1 0,3 1 1,-4-2-5,0-1 1,0 1 0,1-1 0,-1 0 0,0 0 0,1 0 0,-1 0 0,0 0-1,1 0 1,-1 0 0,0 0 0,1 0 0,-1-1 0,0 1 0,0 0 0,1-1-1,-1 1 1,0-1 0,0 0 0,0 1 0,0-1 0,0 0 0,0 0-1,2-1 1,5-5 49,1-1 0,-1 0 0,-1-1 0,0 1 0,0-2 0,0 1 0,-1-1-1,8-18 1,1-7-42,14-46 0,33-144 166,-48 163-135,8-106-1,-22 153-172,0 0 0,0 1 0,-4-17 0,4 30 103,1 1 1,-2-1-1,1 1 0,0 0 0,0-1 0,0 1 0,0-1 0,0 1 0,0-1 1,0 1-1,0-1 0,-1 1 0,1-1 0,0 1 0,0 0 0,-1-1 0,1 1 0,0 0 1,-1-1-1,1 1 0,0 0 0,-1-1 0,1 1 0,0 0 0,-1-1 0,0 1 2,1 0 0,-1 1 0,1-1 0,-1 0 0,1 0 0,-1 0 0,1 1 0,-1-1-1,1 0 1,0 0 0,-1 1 0,1-1 0,0 0 0,-1 1 0,1-1 0,0 0 0,-1 1 0,1-1 0,0 1-1,-13 23-240,5 6 173,1 1 0,1 0 1,-2 56-1,5-55 126,-8 157 116,12-151-77,1 0 0,13 72 0,-9-68 78,-5-30 36,1 0-1,3 14 1,-4-22-189,0-1-96,0 0-1,0 1 1,1-1-1,-1 0 1,0 1 0,4 3-1</inkml:trace>
</inkml:ink>
</file>

<file path=ppt/ink/ink1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32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6 102 7232,'0'0'19,"-5"-6"2751,9 3-143,8-2-1803,9-5-229,0 2 1,1 0-1,0 2 1,42-8-1,-39 9-335,199-30 1014,-216 34-1376,1 0-1,0 1 1,12 1-1,-17-1-335,-1 1-1,0-1 0,0 1 1,0 0-1,0 0 1,0 0-1,0 0 1,0 1-1,0-1 0,0 1 1,-1-1-1,5 5 1,7 9-2154</inkml:trace>
</inkml:ink>
</file>

<file path=ppt/ink/ink1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7:32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1 224 4160,'10'0'715,"1"0"1,-1-1-1,1 0 1,-1-1 0,0 0-1,0 0 1,0-1-1,0-1 1,0 1-1,0-2 1,17-9-1,-14 4-191,0 1 0,23-22 0,-33 27-455,1 0 1,-1 0 0,0 0 0,0 0 0,0 0 0,-1 0 0,0-1-1,0 0 1,0 1 0,0-1 0,-1 0 0,1 0 0,0-6 0,-2 10-49,0 0 0,0-1 0,0 1 0,0 0 0,0-1 0,0 1 1,0 0-1,0-1 0,0 1 0,-1 0 0,1-1 0,0 1 0,-1 0 0,1 0 1,-1 0-1,0-1 0,1 1 0,-2-2 0,1 2-25,0 1 0,0-1 1,0 1-1,0-1 0,0 1 0,0-1 0,0 1 0,0 0 1,0-1-1,0 1 0,0 0 0,0 0 0,0 0 0,0-1 0,0 1 1,0 0-1,0 1 0,-2-1 0,-1 1-37,1 0 0,-1 0 0,1 0 1,-1 0-1,1 0 0,0 1 0,0 0 0,-1 0 0,1 0 0,0 0 1,1 0-1,-6 5 0,5-4 64,1 1-1,-1 0 1,1-1 0,0 1 0,-1 0-1,2 0 1,-1 0 0,0 0 0,1 1-1,0-1 1,0 0 0,0 1 0,0-1-1,1 9 1,0-6 32,1 0-1,-1 0 1,2-1-1,-1 1 1,1-1-1,0 1 1,0-1 0,1 1-1,4 8 1,-3-9 30,0 1-1,0-1 1,1 0 0,0 0 0,0-1 0,0 0 0,0 0-1,11 7 1,-12-9-14,0 0 0,0-1 0,1 0 0,-1 0 1,1 0-1,-1 0 0,1-1 0,0 1 0,0-1 0,-1-1 0,1 1 0,0-1 0,6 0 0,-5 0 0,0-2-1,0 1 1,0-1-1,-1 0 1,1 0 0,-1 0-1,1-1 1,-1 0-1,0 0 1,0 0-1,8-7 1,4-5 52,26-29 0,83-110-251,-125 153 116,0 0-1,0 0 1,0 0-1,0 0 1,0 1-1,0-1 1,0 0-1,0 0 1,0 1-1,0-1 1,1 0-1,1 0 1,-3 1 13,0 0 0,1 0 0,-1 0 0,1 0 1,-1 0-1,0 0 0,1 0 0,-1 0 0,0 0 0,1 0 1,-1 0-1,0 0 0,1 1 0,-1-1 0,0 0 0,1 0 1,-1 0-1,0 0 0,1 1 0,-1-1 0,0 0 0,1 0 1,-1 0-1,0 1 0,0-1 0,0 0 0,1 1 0,-1-1 1,0 0-1,0 1 0,0-1 0,1 0 0,-1 1 0,0-1 1,0 0-1,0 1 0,0-1 0,0 0 0,0 1 0,0-1 1,0 0-1,0 1 0,0-1 0,0 0 0,0 1 0,0-1 1,0 1-1,-2 32-52,1-24 134,0 1 0,1-1-1,0 0 1,2 17-1,1-16-34,1 0 0,-1-1-1,2 1 1,0-1-1,0 0 1,0 0-1,1 0 1,0 0-1,1-1 1,0 0 0,8 6-1,-12-11 1,-1-1 0,0 0 0,1 0 0,-1 0 0,1 0 0,0-1 0,0 1 0,0-1 0,0 1 0,0-1 0,0 0 0,0 0 0,0-1 0,0 1 0,0-1 0,0 1 0,1-1 0,-1 0 0,0 0 0,0 0 0,0-1 0,1 1 0,-1-1 0,0 0 0,0 0 0,0 0 0,0 0 0,4-2 0,10-8 276,27-23 0,-29 22-247,-1 0-15,-2-1-1,0 0 1,0-1-1,-1 0 1,-1 0-1,14-28 1,-7 14-167,10-22-263,-27 50 358,1-1 0,-1 1 0,0-1 0,1 1 0,-1-1 0,1 1 0,-1-1 0,1 1 0,-1 0 0,1-1-1,-1 1 1,1 0 0,-1-1 0,1 1 0,-1 0 0,1-1 0,-1 1 0,1 0 0,0 0 0,-1 0 0,1 0 0,-1 0 0,1-1 0,0 1 0,-1 0 0,1 0 0,0 1 0,-1-1 0,1 0 0,0 0 0,1 1 4,0 0 0,0 0-1,-1 0 1,1 0 0,-1 0 0,1 0-1,-1 0 1,1 1 0,-1-1 0,2 2-1,3 5 18,-1-1 0,1 1 0,4 11 0,-3-4 88,-1 0 0,0 1 1,-2 0-1,1 0 1,2 30-1,-1 85 686,-6-129-764,0-1 20,1 1 0,-1 0 1,0 0-1,0 0 0,-1 0 0,1 0 0,0 0 0,-1 0 0,1 0 0,-1 0 0,0-1 0,1 1 1,-1 0-1,0 0 0,0-1 0,-2 3 0,3-4-23,0 1 0,-1-1 0,1 0 0,-1 1 0,1-1 1,-1 0-1,1 1 0,-1-1 0,1 0 0,-1 0 0,1 1 0,-1-1 0,1 0 0,-1 0 0,1 0 1,-1 0-1,1 0 0,-1 0 0,0 0 0,1 0 0,-1 0 0,1 0 0,-2 0 0,-15-7 195,-13-17-140,28 23-73,-77-58 297,50 38-269,-6-1-630,43 21 255,40 7 70,204 16 538,-240-22-699,0 0 1,12 3-1,-20-2-443,0 0 0,1 0 0,-1 0 1,7 4-1,7 6-1972</inkml:trace>
</inkml:ink>
</file>

<file path=ppt/ink/ink1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10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1173 6400,'0'0'149,"0"1"-1,0-1 1,1 1 0,-1-1-1,0 1 1,0-1 0,1 1-1,-1-1 1,0 0 0,1 1-1,-1-1 1,1 1 0,-1-1 0,0 0-1,1 1 1,-1-1 0,1 0-1,-1 1 1,1-1 0,-1 0-1,1 0 1,0 1 0,16 4 411,-12-3 398,2 0-424,-1-1 0,0 0 0,0 0 0,1 0 0,-1-1-1,0 0 1,1 0 0,-1 0 0,11-3 0,-9 1-281,0 0 0,0-1 1,0 0-1,-1 0 0,1-1 1,-1 0-1,0 0 0,0-1 1,0 0-1,0 0 0,9-10 1,-3 0-31,-1-1 0,0 0 0,-1 0 0,10-21-1,-3 1 96,15-41-1,-24 49-29,-2 1 1,5-29-1,-12 54-273,1-5 62,-4 9-109,-6 17-29,-20 50 172,-87 221 157,96-228-100,-20 113 0,-1 195 88,42-309 298,-1-61-545,0 0 1,0 0-1,0 0 0,0 0 0,0 0 1,0 0-1,0 0 0,0 0 0,0 0 0,0 0 1,0 0-1,0 0 0,1 0 0,-1 0 1,0 0-1,0 0 0,0 0 0,0 0 0,0 0 1,0 0-1,0 0 0,0 0 0,0 0 1,0 0-1,0 0 0,0 0 0,0 0 0,1 0 1,-1 0-1,0 0 0,0 0 0,0 0 1,0 0-1,0 0 0,0 0 0,0 0 0,0 0 1,0 0-1,0 0 0,0 1 0,0-1 1,0 0-1,0 0 0,0 0 0,0 0 0,0 0 1,0 0-1,0 0 0,0 0 0,0 0 1,0 0-1,0 0 0,0 0 0,0 0 0,0 1 1,0-1-1,0 0 0,0 0 0,0 0 1,0 0-1,0 0 0,0 0 0,0 0 0,0 0 1,0 0-1,0 0 0,5-8 429,6-14-11,2-20-87,13-67 0,-12 45-284,5-5-56,30-76 0,-42 128-47,66-186-45,-37 80 174,-10 32-148,-16 58-23,1-4-4,0 2 0,21-43 0,-30 74 79,1 0 0,-1 0 0,1 0 0,-1 0 0,1 0 0,5-4 0,-7 7 16,0 1-1,0-1 1,0 0-1,0 1 0,0-1 1,0 0-1,0 1 1,0-1-1,0 1 1,0-1-1,0 1 1,0 0-1,0 0 0,1-1 1,-1 1-1,0 0 1,0 0-1,0 0 1,1 0-1,-1 0 0,0 0 1,0 1-1,0-1 1,0 0-1,1 1 1,-1-1-1,0 0 1,0 1-1,0 0 0,1 0 1,1 1 35,0 1 0,0 0 1,0 0-1,-1 0 0,1 0 0,-1 0 1,0 0-1,0 1 0,0-1 1,0 1-1,0 0 0,-1-1 0,2 7 1,1 5 15,-1 1 1,2 17 0,-2-4 28,-1 0 0,-3 43 1,0-58-41,-1 0 1,0-1-1,-1 1 0,-1-1 1,0 1-1,0-1 1,-9 16-1,10-24-38,1-1 0,-1 0 0,0 1-1,0-1 1,0-1 0,0 1 0,-1 0-1,0-1 1,0 1 0,0-1 0,0 0 0,0-1-1,0 1 1,-1-1 0,1 0 0,-1 0-1,0 0 1,0 0 0,0-1 0,0 0-1,0 0 1,0 0 0,-7 0 0,12-1-12,-1 0 0,1 0 0,0 0 0,-1 0-1,1 0 1,0-1 0,-1 1 0,1 0 0,-1 0 0,1 0 0,0 0 0,-1 0 0,1 0 0,0-1 0,-1 1 0,1 0-1,0 0 1,-1 0 0,1-1 0,0 1 0,0 0 0,-1-1 0,1 1 4,0 0 0,0 0 0,0-1 0,0 1 0,0 0 0,0 0 0,0 0 0,0 0 0,0 0 0,0 0 0,0-1 0,0 1 0,0 0 0,0 0 1,0 0-1,0 0 0,0 0 0,0 0 0,0-1 0,0 1 0,0 0 0,0 0 0,1 0 0,-1 0 0,0 0 0,0 0 0,0 0 0,0 0 0,0 0 0,0 0 0,0-1 0,0 1 0,1 0 0,-1 0 0,0 0 0,0 0 0,0 0 0,0 0 0,0 0 1,0 0-1,1 0 0,-1 0 0,0 0 0,0 0 0,0 0 0,0 0 0,0 0 0,0 0 0,1 0 0,6 0 3,1-1 0,0 0 0,-1-1 0,0 0 0,1 0 1,-1-1-1,0 0 0,0 0 0,0 0 0,-1-1 0,1 0 0,9-8 0,5-5 2,0-2-1,18-22 0,168-217 352,-171 215-331,-28 35 28,0-1 0,0 0-1,-1-1 1,0 0 0,0 0-1,-1 0 1,6-15 0,-11 21-47,-2 5 14,-3 11 30,-6 20-67,9-18 15,1 1 0,1-1 0,0 0 0,0 1 0,2-1 1,7 26-1,-1-11 7,1-2 0,19 35 0,-25-54 6,1 0-1,-1 0 1,2 0-1,-1-1 1,1 0-1,0 0 1,1-1-1,0 1 1,13 9-1,-17-14-3,1 0 0,-1 0 1,0-1-1,1 1 0,-1-1 0,1 0 0,0 1 0,-1-2 0,1 1 0,0 0 1,0-1-1,-1 0 0,1 0 0,0 0 0,0 0 0,-1 0 0,1-1 0,0 0 1,0 0-1,-1 0 0,1 0 0,-1 0 0,1-1 0,-1 1 0,0-1 0,4-3 1,1 0 27,-1-1 0,1-1 1,-1 1-1,-1-1 0,0 0 1,11-16-1,-3 1 27,14-33 0,-22 38 1,-4 11 1,-3 15-67,-4 16-9,1 1 0,1 0 0,1 0 0,3 44 0,0-36-26,-2-27 25,1 0-1,1 0 0,-1 0 0,1 0 0,0 0 0,1-1 0,0 1 1,5 12-1,-7-18 25,0 0 0,1-1 0,-1 1 1,0-1-1,1 1 0,-1-1 0,1 1 0,-1-1 1,1 1-1,-1-1 0,1 1 0,-1-1 0,1 0 1,0 1-1,-1-1 0,1 0 0,-1 0 1,1 1-1,0-1 0,-1 0 0,1 0 0,0 0 1,-1 0-1,1 0 0,0 0 0,-1 0 0,1 0 1,0 0-1,-1 0 0,1 0 0,0 0 0,-1 0 1,1-1-1,0 1 0,-1 0 0,1 0 0,-1-1 1,1 1-1,0 0 0,-1-1 0,1 0 0,2 0-5,-1-1 0,0 0 0,0 0 0,0 1 0,0-1 0,0-1 0,0 1 0,2-3 0,0-3 16,-1-1 0,1 1 0,-2-1 0,1 0 1,-1 1-1,2-17 0,-1-56-12,-7-20-32,2 90-22,0 0 0,0-1 0,-1 1 0,-1 0 0,1 1 0,-2-1 0,-5-10-1,-8 1-334,17 19 279,3 2-34,-1 0 113,1 0 0,-1 0 0,1 0 0,0 0 0,0 0 1,0 0-1,0 0 0,0-1 0,2 1 0,2 0 34,1-1 1,-1-1-1,0 1 1,1-1-1,-1 0 1,1-1-1,-1 1 1,12-6-1,49-25-68,-51 23 97,131-78 378,-137 81-387,-1-1 0,1 0 0,-1 0 0,-1-1 0,1 0 0,-1 0 0,-1-1 1,0 0-1,0-1 0,7-12 0,-7 6-12,0 0 1,-1 0 0,7-30-1,5-54 14,-10 53 25,-3 0 0,-1 0 0,-3-51 0,-2 77-47,-2-22 23,3 40-42,-1 1 1,1 0-1,-1 0 1,1 0-1,-1 0 1,0 0-1,0 0 1,0 0-1,0 0 0,0 0 1,-1 1-1,1-1 1,0 0-1,-1 1 1,-2-3-1,3 4 3,0-1 0,0 1 0,0-1-1,0 1 1,0 0 0,0 0 0,0 0 0,0 0 0,0 0 0,0 0-1,0 0 1,0 0 0,0 0 0,0 0 0,0 0 0,0 0-1,0 1 1,0-1 0,0 1 0,0-1 0,0 0 0,0 1-1,0 0 1,0-1 0,1 1 0,-1-1 0,0 1 0,0 0-1,1 0 1,-1-1 0,-1 3 0,-1 1-12,0 0-1,1 0 1,-1 0 0,-3 8 0,-8 20-19,-18 62 0,-3 43-30,32-126 68,-27 151 173,21-110-149,1 4 30,3-1 1,3 1-1,2 0 0,2 0 0,15 88 0,-16-140-43,-1 0-1,1 0 0,0 0 0,0 0 1,3 7-1,-3-11-12,-1 1 1,0-1 0,1 1-1,-1-1 1,0 1 0,1-1-1,-1 1 1,1-1-1,-1 0 1,1 1 0,-1-1-1,1 0 1,-1 1 0,1-1-1,0 0 1,-1 0 0,1 0-1,-1 1 1,1-1-1,0 0 1,-1 0 0,1 0-1,-1 0 1,1 0 0,0 0-1,-1 0 1,1 0 0,-1 0-1,1 0 1,0-1-1,-1 1 1,1 0 0,-1 0-1,1-1 1,-1 1 0,1 0-1,-1 0 1,1-1 0,-1 1-1,2-1 1,3-4-67,1 0-1,-1 0 1,0 0 0,0 0 0,0-1 0,0 0 0,-1 0-1,0 0 1,-1-1 0,4-8 0,7-10-35,6-9-35,-6 11 10,0-1 0,1 2-1,1 0 1,35-36 0,-49 56 127,1 1 0,-1 0 1,0 0-1,1 0 0,-1 0 1,0 0-1,1 0 0,-1 1 1,1-1-1,-1 1 0,1 0 1,-1 0-1,1-1 0,0 2 1,3-1-1,-2 1 14,0-1 0,0 0 0,0-1 0,-1 1 0,1-1 0,6-1 0,-6 1 51,11-5 89,-14 5-158,-1 1 1,1 0-1,-1 0 1,1-1-1,-1 1 1,1 0-1,-1 0 1,1-1-1,-1 1 1,0-1-1,1 1 0,-1 0 1,0-1-1,1 1 1,-1-1-1,0 1 1,1-1-1,-1 1 1,0-1-1,0 1 1,1-1-1,-1 3 16,1 1-1,0-1 0,-1 1 1,1-1-1,0 0 0,1 1 1,-1-1-1,0 0 1,1 0-1,-1 0 0,1 0 1,2 3-1,-1-2 9,0 0 0,-1-1 1,1 1-1,1-1 0,-1 1 0,0-1 0,7 4 0,-7-6-10,0 1 0,0 0 0,0-1 0,0 0-1,0 0 1,1 0 0,-1 0 0,0 0 0,0 0 0,0-1 0,0 1-1,0-1 1,0 0 0,5-3 0,3-1 55,0-1 1,14-9-1,-14 7-81,15-7 33,-12 6 4,1 1 0,-1-2-1,-1 0 1,0-1-1,22-23 1,-22 17-40,-1 0 1,-1-1-1,-1 0 1,0-1-1,-2 0 1,0 0-1,-1-1 0,8-34 1,-6 16-91,19-95 140,-25 113-52,-1 1 1,-1-1 0,-1 1-1,-4-39 1,3 54-16,0 0 1,0 0-1,0-1 0,-1 1 0,1 1 0,-1-1 0,-3-5 1,4 8 28,1 0 0,-1 0 0,1 0 0,-1 1 0,0-1 1,1 0-1,-1 0 0,0 1 0,1-1 0,-1 1 0,0-1 1,0 0-1,0 1 0,0-1 0,0 1 0,0 0 0,1-1 1,-1 1-1,0 0 0,0 0 0,0-1 0,0 1 0,0 0 1,0 0-1,0 0 0,0 0 0,0 0 0,0 0 0,0 1 1,0-1-1,0 0 0,0 0 0,0 1 0,0-1 0,0 0 1,0 1-1,0-1 0,0 1 0,0 0 0,-4 4-9,0-1 0,0 1-1,1 1 1,-1-1 0,1 0 0,1 1-1,-6 9 1,8-12 17,-19 32 65,3 1 1,1 0 0,-20 68-1,-17 124 222,48-196-261,1 1 0,2-1 0,1 1 0,2 0 1,0 0-1,3-1 0,0 0 0,3 1 0,11 38 0,-15-62 0,1 1-1,0-1 0,0 0 1,0 0-1,1 0 0,1 0 1,-1-1-1,14 15 0,-15-20-5,-1 0 0,1 1 0,0-1 0,0 0-1,1-1 1,-1 1 0,1-1 0,-1 0-1,1 0 1,0 0 0,-1-1 0,1 0 0,0 0-1,0 0 1,0 0 0,0-1 0,0 1 0,0-2-1,8 0 1,-4 0-4,-1 0 0,0-1 0,0-1-1,0 1 1,0-2 0,-1 1 0,1-1 0,-1 0-1,11-7 1,-8 3-19,-1 1-1,0-2 1,0 1 0,-1-1-1,0-1 1,7-10 0,-6 6-22,-1-1 0,0 0 1,-1 0-1,0 0 0,-2-1 1,0 0-1,0 0 0,-2 0 1,4-30-1,-7 44 18,0-42-43,0 41 39,0 0-1,-1 1 1,0-1-1,1 0 0,-1 1 1,0-1-1,0 0 0,-1 1 1,1-1-1,0 1 0,-1 0 1,-2-4-1,2 5-3,1 0 1,0 0-1,-1 0 0,1 0 0,-1 0 0,1 0 0,-1 1 1,1-1-1,-1 0 0,1 1 0,-1 0 0,0-1 0,1 1 1,-1 0-1,0 0 0,-2 0 0,1 0 8,-1 0-1,1 0 1,0 1-1,-1-1 1,1 1 0,-5 2-1,5-2 6,0 1 0,0 0 0,0 0 0,0 0 0,0 1 0,0-1 0,1 1 0,-1-1 0,1 1 0,0 0 0,0 0 0,0 0 0,0 0 0,-1 4 0,-3 5 30,2 0 0,-6 18 0,4-8 26,-6 36 0,11-47-49,1 0 0,-1 0 0,2 0 0,0 0 0,3 16 0,-2-17 5,0 0 1,1 0-1,1 0 0,0 0 0,6 11 0,-9-18 8,1-1 0,0 1 0,-1 0-1,1-1 1,0 0 0,0 1 0,0-1-1,1 0 1,-1 0 0,0 0 0,1 0-1,-1-1 1,1 1 0,0-1 0,0 1-1,-1-1 1,1 0 0,0 0 0,0 0-1,0-1 1,0 1 0,6 0 0,-5-2 21,1 1 1,-1-1 0,1 0 0,-1 0-1,1 0 1,-1-1 0,0 0 0,0 0 0,1 0-1,-1 0 1,-1 0 0,1-1 0,0 0 0,-1 1-1,1-2 1,4-4 0,4-6-33,0 0 0,16-27 0,-19 27-43,66-100 20,-56 86 53,43-49 0,-53 69-19,-9 8-14,0 0 1,0 0-1,0 0 1,0 0-1,0 0 0,0 0 1,0 0-1,0 0 1,0 0-1,0 0 0,0 0 1,0 0-1,1 0 1,-1 0-1,0 0 0,0 0 1,0 0-1,0 0 0,0 0 1,0 0-1,0 0 1,0 0-1,0 0 0,0 0 1,0 0-1,1 0 1,-1 0-1,0 0 0,0 0 1,0 0-1,0 0 1,0 0-1,0 0 0,0 0 1,0 1-1,0-1 0,0 0 1,0 0-1,0 0 1,0 0-1,0 0 0,0 0 1,0 0-1,0 0 1,1 0-1,-1 0 0,0 0 1,0 0-1,0 1 0,-3 16 518,0-2-555,-30 199 438,28-184-341,5-29-65,0-1 0,0 0 0,0 0 0,0 0 0,0 0 0,0 0 0,0 0 0,0 0 1,0 0-1,0 0 0,0 0 0,0 0 0,0 0 0,0 0 0,0 0 0,0 1 0,0-1 0,0 0 0,0 0 0,0 0 0,0 0 0,0 0 0,0 0 0,0 0 0,0 0 0,0 0 0,0 0 0,0 0 1,0 0-1,0 1 0,0-1 0,0 0 0,0 0 0,0 0 0,0 0 0,1 0 0,-1 0 0,0 0 0,0 0 0,0 0 0,0 0 0,0 0 0,0 0 0,0 0 0,0 0 0,0 0 0,0 0 0,0 0 0,0 0 1,0 0-1,1 0 0,-1 0 0,0 0 0,0 0 0,0 0 0,0 0 0,0 0 0,0 0 0,0 0 0,0 0 0,0 0 0,0 0 0,0 0 0,0 0 0,0 0 0,1 0 0,1-4 12,11-25 3,1 0 0,1 2 0,1-1 1,1 2-1,35-41 0,-44 58-66,1 1 0,0 1 1,0-1-1,1 1 0,0 1 0,19-10 0,-28 15 55,0 1 0,-1-1 0,1 1 0,-1 0 0,1 0 0,0-1 0,-1 1-1,1 0 1,-1 0 0,1 0 0,0 0 0,-1 0 0,1-1 0,0 1-1,-1 0 1,1 1 0,0-1 0,-1 0 0,1 0 0,0 0 0,-1 0 0,1 0-1,0 1 1,-1-1 0,1 0 0,-1 0 0,1 1 0,0-1 0,-1 1 0,1-1-1,-1 0 1,1 1 0,-1-1 0,0 1 0,1-1 0,-1 1 0,1 0-1,-1-1 1,0 1 0,1-1 0,-1 1 0,0 0 0,0-1 0,1 1 0,-1-1-1,0 1 1,0 0 0,0-1 0,0 1 0,0 0 0,0 0 0,0 6 33,0-1-1,0 1 1,0 0 0,-3 7 0,3-11-29,-19 84 270,12-60-254,1 1 0,1 0 0,-1 38-1,6-65-20,0-1 0,0 0 0,0 0 0,0 0-1,0 1 1,0-1 0,0 0 0,0 0 0,0 0-1,0 1 1,0-1 0,0 0 0,0 0 0,0 0 0,0 0-1,0 1 1,0-1 0,0 0 0,0 0 0,0 0-1,1 0 1,-1 1 0,0-1 0,0 0 0,0 0-1,0 0 1,0 0 0,0 0 0,1 1 0,-1-1-1,0 0 1,0 0 0,0 0 0,1 0 0,-1 0-1,0 0 1,0 0 0,0 0 0,0 0 0,1 0 0,-1 0-1,0 0 1,0 0 0,0 0 0,1 0 0,-1 0-1,0 0 1,0 0 0,0 0 0,1 0 0,-1 0-1,0 0 1,0 0 0,0 0 0,0 0 0,1-1-1,-1 1 1,0 0 0,0 0 0,0 0 0,0 0-1,0 0 1,1 0 0,-1-1 0,0 1 0,0 0-1,0 0 1,13-13-77,-12 12 65,14-17-86,0 0 0,12-22 0,10-14 26,-29 44 64,4-7-55,2 0 0,0 1 0,1 0 0,0 2-1,33-25 1,-47 38 55,0 0 0,0 1 0,0-1 0,1 0-1,-1 0 1,0 1 0,1-1 0,-1 1 0,0-1 0,1 1 0,-1-1-1,1 1 1,-1 0 0,1 0 0,-1 0 0,0 0 0,1 0 0,-1 0-1,1 0 1,-1 0 0,3 1 0,-2 1 27,0-1 0,-1 0 0,1 1 0,0 0 0,-1-1 0,1 1 1,-1 0-1,0 0 0,1 0 0,-1 0 0,0 0 0,0 0 0,1 4 0,6 18 153,0 1-1,-2 0 0,4 31 1,4 19-52,-13-71-140,1 6-72,0 1 0,1-1 0,0-1 1,1 1-1,0 0 0,0-1 1,9 14-1,-13-23 24,1 0 1,-1 1-1,0-1 0,1 1 0,-1-1 0,1 0 1,-1 1-1,1-1 0,-1 0 0,1 0 0,-1 1 1,1-1-1,-1 0 0,1 0 0,-1 0 0,1 0 1,0 0-1,-1 0 0,1 0 0,-1 0 0,1 0 1,-1 0-1,1 0 0,-1 0 0,1 0 0,0 0 1,-1 0-1,1 0 0,0-1 0,0 0-141,0 1 0,1-1 0,-1 0 0,0 0 0,0 0-1,0 0 1,0 0 0,0 0 0,0 0 0,0 0 0,0 0 0,1-3 0,6-15-4264,12-35 0,-7 17-1062,5-5 835</inkml:trace>
</inkml:ink>
</file>

<file path=ppt/ink/ink1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0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117 113 3328,'0'0'1061,"10"-11"790,-2 7 2402,-18 3 1749,5 0-5949,-1 2 0,0-1-1,0 1 1,1 0 0,-1 0-1,0 0 1,1 1 0,-1 0-1,1 0 1,0 0 0,0 1-1,-1-1 1,2 1 0,-1 1-1,-6 4 1,8-5-65,0 0 0,1-1 1,-1 1-1,1 0 0,-1 1 0,1-1 0,0 0 0,0 1 0,1-1 1,-1 1-1,1-1 0,-1 1 0,0 7 0,1-5 19,0 0-1,1 1 1,0-1-1,0 0 0,1 1 1,-1-1-1,1 0 1,3 7-1,-1-3 19,0 0 0,1-1 0,0 1 0,1-1-1,0 0 1,0 0 0,1-1 0,0 1 0,1-1 0,10 11-1,-12-15 95,-1 0 0,1-1 0,0 1 0,0-1-1,0 0 1,0 0 0,0-1 0,1 1-1,-1-1 1,11 2 0,-13-3-75,1-1 0,-1 0 1,0 0-1,1 0 0,-1-1 0,1 1 1,-1-1-1,1 1 0,-1-1 1,0 0-1,0-1 0,1 1 0,-1 0 1,0-1-1,0 0 0,0 0 1,-1 0-1,1 0 0,4-4 0,1-2 58,-1 0-1,0 0 0,0 0 1,-1-1-1,0 0 0,-1 0 1,0 0-1,7-21 0,-9 24-55,-1-1-1,0 1 0,-1-1 0,0 0 0,0 0 0,0 1 0,-1-1 1,0 0-1,0 0 0,0 0 0,-1 0 0,0 1 0,-1-1 1,-3-10-1,-10-11 203,6 14-203,6 10-72,0 1-1,1-1 1,-2 1-1,1 0 1,0 0-1,0 0 1,-1 1-1,0-1 1,1 1-1,-1 0 1,0 0-1,-7-3 1,9 4 13,0 0 1,-1 1 0,1-1 0,0 1 0,0-1-1,0 1 1,-1 0 0,1 0 0,0 0-1,0 0 1,-1 0 0,1 0 0,0 1-1,0-1 1,0 1 0,-1-1 0,1 1-1,0 0 1,0 0 0,0 0 0,0 0 0,0 0-1,0 0 1,1 1 0,-1-1 0,-2 3-1,3-3 9,1 0 0,-1-1 0,0 1-1,1 0 1,-1 0 0,1 0 0,-1 0-1,1-1 1,-1 1 0,1 0 0,0 0-1,-1 0 1,1 0 0,0 0 0,0 0-1,0 0 1,-1 2 0,2-3 6,-1 1 0,0 0 0,0-1 1,1 1-1,-1-1 0,0 1 0,0-1 0,1 1 0,-1 0 0,1-1 0,-1 1 0,0-1 1,1 0-1,-1 1 0,1-1 0,-1 1 0,1-1 0,-1 0 0,1 1 0,1-1 1,0 1 15,1 0 0,-1 0 1,1-1-1,-1 1 0,1-1 1,0 1-1,-1-1 0,1 0 1,0 0-1,-1-1 0,1 1 1,2-1-1,2-1 2,-1 0 1,-1 0-1,1-1 1,0 0-1,-1 0 0,6-5 1,21-10 36,3 1-24,-10 4 6,1 1 1,-1 2-1,2 0 1,28-5-1,-52 14 2,1 1 1,0-1-1,-1 1 0,1 0 1,-1 0-1,1 1 0,0-1 1,-1 1-1,1 0 0,-1 0 1,1 0-1,-1 0 1,1 1-1,2 1 0,-4-2-11,-1 0-1,1 0 0,-1 0 0,1 0 1,-1 0-1,0 1 0,0-1 1,0 0-1,1 1 0,-1-1 1,0 1-1,-1-1 0,1 1 0,0 0 1,0-1-1,-1 1 0,1 0 1,-1 0-1,1-1 0,-1 1 1,0 0-1,0 0 0,0-1 1,0 1-1,0 0 0,0 0 0,0 0 1,-1-1-1,1 1 0,-1 2 1,-6 17 72,-1-1 0,0 1 1,-13 19-1,21-40-89,0 1-1,0-1 1,-1 0-1,1 0 1,0 0 0,0 1-1,0-1 1,0 0 0,0 0-1,-1 1 1,1-1 0,0 0-1,0 0 1,0 1-1,0-1 1,0 0 0,0 0-1,0 1 1,0-1 0,0 0-1,0 1 1,0-1 0,0 0-1,0 0 1,0 1-1,0-1 1,0 0 0,0 0-1,0 1 1,0-1 0,0 0-1,1 1 1,8-4 165,23-17-138,-22 13-26,160-90-71,-169 96 54,1 0 0,0 0 1,-1 0-1,1 0 0,0 1 1,0-1-1,0 0 0,0 1 0,0 0 1,0-1-1,0 1 0,-1 0 1,1 0-1,0 0 0,0 0 1,0 0-1,0 1 0,0-1 1,0 1-1,0-1 0,0 1 1,0-1-1,-1 1 0,1 0 1,0 0-1,0 0 0,-1 0 1,1 0-1,-1 1 0,1-1 0,-1 0 1,1 1-1,-1-1 0,0 1 1,0-1-1,0 1 0,0 0 1,0-1-1,0 1 0,0 0 1,1 2-1,9 22-12,-4-9 28,1 0 0,12 19 0,-18-32 4,1 0 0,0-1-1,0 1 1,0 0 0,0-1-1,1 0 1,-1 0 0,1 0-1,0 0 1,0 0 0,0-1 0,0 0-1,8 3 1,-9-4 9,0 0 0,1-1 1,-1 0-1,0 0 0,1 0 0,-1 0 1,0-1-1,0 1 0,1-1 0,-1 0 0,0 0 1,0 0-1,0 0 0,0 0 0,0-1 1,0 1-1,3-4 0,1 1 10,-1 0 0,0-1 0,0 0 0,0-1 0,-1 1 0,6-9 0,-7 10-26,-1-1 1,0 1 0,-1-1 0,1 0 0,-1 0 0,0 0 0,-1 0 0,1 0 0,-1-1 0,0 1 0,0 0-1,0-1 1,-1 1 0,0-1 0,0 1 0,0 0 0,-1-1 0,0 1 0,0 0 0,-3-10 0,4 14-14,0 0 1,-1 0 0,1 0 0,0 0 0,-1 0-1,1 0 1,-1 0 0,1 0 0,-1 0 0,0 1-1,1-1 1,-1 0 0,0 0 0,0 0 0,1 1 0,-1-1-1,0 0 1,0 1 0,0-1 0,0 1 0,0-1-1,0 1 1,0 0 0,0-1 0,0 1 0,0 0-1,0 0 1,0-1 0,0 1 0,-2 0 0,1 1-2,1-1 0,-1 1 1,1-1-1,-1 1 0,1 0 1,-1 0-1,1 0 0,0 0 1,0 0-1,-1 0 0,1 0 1,0 0-1,0 0 1,0 1-1,0-1 0,0 0 1,0 1-1,1-1 0,-2 3 1,-1 1-3,1 1 0,0 0 0,1-1 0,-1 1 0,1 0 0,0 0 0,0 0 0,1 0 0,0 0 0,0 6 0,1-8 22,-1-1 0,1 0 0,-1 0 0,1 0 0,0 0 0,0 1 0,1-1 0,-1 0 1,0-1-1,1 1 0,0 0 0,0 0 0,0-1 0,0 1 0,0-1 0,0 1 0,1-1 0,-1 0 0,1 0 0,4 3 1,3-1 18,0 1 0,0-1 1,1-1-1,0 0 1,-1 0-1,1-1 0,0 0 1,0-1-1,0-1 1,16 0-1,-2-2 2,1-1 0,-1-1 0,33-10 0,19-12-2249,-40 17 938</inkml:trace>
</inkml:ink>
</file>

<file path=ppt/ink/ink1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06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29 853 2304,'-18'0'752,"18"0"-668,0 0-1,-1 0 1,1 0 0,-1 0-1,1 0 1,-1 0 0,1 0-1,-1 0 1,1 0 0,0 0 0,-1 0-1,1 0 1,-1 0 0,1 0-1,0 1 1,-1-1 0,1 0-1,-1 0 1,1 0 0,0 1-1,-1-1 1,1 0 0,0 1 0,-1-1-1,1 0 1,0 1 0,-1 0-1,5 9 3307,-4-9-3253,1-1 0,-1 1 1,1-1-1,-1 1 0,1-1 0,0 1 0,-1-1 0,1 0 1,0 1-1,-1-1 0,1 0 0,0 0 0,0 1 0,-1-1 1,1 0-1,0 0 0,0 0 0,-1 0 0,1 0 1,0 0-1,-1 0 0,1 0 0,0 0 0,0-1 0,-1 1 1,2 0-1,22-9 1505,-22 8-1447,8-3 203,0-1 0,-1-1-1,0 0 1,0 0 0,0-1-1,9-9 1,-2 0-19,27-35-1,-27 28-253,-1-1-1,-1-1 0,-1 0 0,17-50 0,23-109 385,-45 151-353,27-113 703,-30 112-353,0 1 1,-1-44-1,-4 76-502,0 0-1,0 0 1,0 0-1,0 0 0,0 0 1,0 1-1,0-1 0,0 0 1,0 0-1,-1 0 1,1 0-1,0 0 0,-1 0 1,1 1-1,0-1 1,-1 0-1,1 0 0,-1 1 1,1-1-1,-2-1 0,2 2-7,-1 0 0,1 0-1,-1 0 1,1 0-1,-1 0 1,0 0-1,1 0 1,-1 0-1,1 0 1,-1 0-1,1 0 1,-1 0 0,0 0-1,1 0 1,-1 0-1,1 0 1,-1 1-1,1-1 1,-1 0-1,1 0 1,-1 1-1,0 0 1,-3 2-6,0 0 0,0 1 0,0-1 0,1 1 1,-5 6-1,2-1 4,0 1 0,1 0 0,0 0 1,0 0-1,1 1 0,-3 13 0,-11 68 240,13-64-219,-16 169 546,19-179-520,0 31 11,2 0-1,7 60 1,-5-95 1,0-2 1,0 1-1,1 0 0,1 0 1,0-1-1,11 21 0,-15-32-29,1 0 0,-1 0 0,1 0 0,0 0 0,-1 0-1,1 0 1,0 0 0,0 0 0,0 0 0,0 0 0,0-1 0,0 1-1,0 0 1,0-1 0,0 1 0,0-1 0,0 1 0,0-1 0,1 1-1,-1-1 1,0 0 0,0 0 0,0 0 0,1 0 0,-1 1 0,0-1-1,0-1 1,0 1 0,1 0 0,-1 0 0,0 0 0,0-1 0,0 1-1,1-1 1,-1 1 0,0-1 0,0 1 0,0-1 0,0 1-1,0-1 1,2-1 0,3-3 45,0-1-1,0 1 0,0-1 1,9-12-1,2-6 28,26-49 0,-42 71-94,0-1 8,1 0-1,-1 0 1,1 0-1,-1 0 0,0 0 1,0 0-1,-1 0 0,1 0 1,0-6-1,-1 11-32,1 1 1,-1-1-1,1 0 0,0 0 0,-1 0 0,1 0 0,0 0 1,0 0-1,0 0 0,1-1 0,-1 1 0,0 0 0,1 0 1,-1-1-1,1 1 0,0-1 0,-1 0 0,1 1 1,0-1-1,0 0 0,0 0 0,0 0 0,3 1 0,1 1 7,0-1 0,1 1 0,-1-2 0,0 1-1,1-1 1,0 0 0,11 1 0,9-3 69,0-1 1,-1-2-1,41-9 0,75-33 91,-124 38-42,-1-1 0,28-18 0,-40 23-18,-2 2-43,-2 2-36,-1 0 0,1 0 0,-1 0 0,1 0 0,-1-1 0,0 1 0,1 0 0,-1 0 0,0-1 0,1 1 0,-1 0 0,0-1 0,1 1 0,-1 0 0,0-1 0,0 1 0,1 0 0,-1-1 0,0 1 0,0-1 0,0 1 0,0 0 0,1-1 0,-1 1 0,0-1 0,0 1 0,0-1 0,0 1-4,-1-1 1,1 1-1,0 0 1,0 0-1,-1 0 0,1 0 1,0-1-1,0 1 1,-1 0-1,1 0 0,0 0 1,0 0-1,-1 0 1,1 0-1,0 0 0,-1 0 1,1 0-1,0 0 1,-1 0-1,1 0 0,0 0 1,0 0-1,-1 0 1,1 0-1,0 0 1,-1 0-1,1 0 0,0 1 1,-1-1-1,-10 4-43,-2 2 3,1 1 1,0 0-1,0 1 1,1 0-1,0 1 1,1 0-1,-1 1 1,-16 21-1,25-29 39,0 1 0,0-1 0,1 1 0,-1 0 0,1-1 0,0 1 0,-1 0 0,1 0 0,0 0 0,1 0 0,-1 0 0,0 5 0,1-6 0,0 0 0,0 0 0,0 0 0,1 0 0,-1 0 0,1 0 0,0 0 0,-1-1 0,1 1 0,0 0 0,0 0 0,0-1 0,0 1 0,0-1 0,1 1 0,-1-1 0,0 1 0,1-1 0,-1 0 0,1 1 0,-1-1 0,3 1 0,3 2 22,1 0 0,0-1-1,1 0 1,-1 0 0,0 0 0,1-1-1,-1-1 1,1 1 0,0-1-1,0-1 1,-1 0 0,1 0 0,15-3-1,-20 2 6,0 0 0,0-1 1,0 0-1,0 1 0,-1-2 0,1 1 0,0 0 0,-1-1 0,0 1 0,1-1 0,-1 0 1,0 0-1,-1-1 0,1 1 0,0 0 0,-1-1 0,0 0 0,0 1 0,0-1 0,0 0 1,-1 0-1,1 0 0,-1 0 0,0-1 0,0 1 0,-1 0 0,1 0 0,-1 0 0,0-1 1,0 1-1,0 0 0,-1-1 0,0 1 0,0 0 0,-1-6 0,0 7-13,0-1 0,0 1 0,0 0 1,0 0-1,0 0 0,0 0 0,-1 1 0,0-1 0,1 1 0,-1-1 0,0 1 0,-4-2 0,-20-11-566,27 15 345,6 2 216,0 0-1,0 0 0,0-1 1,0 0-1,0-1 0,0 1 1,0-1-1,0 0 0,0-1 1,0 0-1,0 1 0,0-2 1,0 1-1,0-1 0,-1 0 1,1 0-1,-1 0 0,1-1 1,-1 0-1,0 0 1,0-1-1,5-3 0,54-41 73,-48 38-42,-1-1 1,-1 0-1,0-1 0,18-19 1,-20 16-16,-2 4-20,12-19 0,-61 102-202,-25 66 86,60-130 108,1 1-1,1-1 1,0 0-1,0 1 1,-1 11 0,2-18 3,1 0 0,0 1 0,1-1 0,-1 0 0,0 1 0,1-1 1,-1 0-1,1 1 0,-1-1 0,3 4 0,-2-5 2,-1 0 0,1 0-1,0 1 1,0-1 0,0 0 0,0 0-1,0-1 1,0 1 0,0 0 0,0 0-1,1 0 1,-1-1 0,0 1 0,0-1-1,1 1 1,-1-1 0,0 1-1,1-1 1,2 1 0,0-2 21,-1 1 1,1-1-1,0 0 1,0 0-1,0 0 0,0 0 1,-1-1-1,1 1 1,6-5-1,-5 3 15,0 0-2,1-1-1,-1 0 1,0 1 0,0-2-1,0 1 1,0-1 0,4-6-1,-5 6-1,4-4-9,-1 0 1,0-1-1,-1 0 1,0 0-1,0-1 1,4-13 0,-6 16-16,21-58-98,26-100 0,-37 116 310,-6 20-125,7-49 1,-13 62-95,-1 0 0,-1 0 0,-1 0-1,-3-24 1,3 36-33,0 0 0,-1 0 0,0 1 0,0-1 0,0 1 0,0 0 0,-1 0 0,1 0 0,-1 0 0,-6-6 0,9 9 13,-1 0 0,0 1-1,0-1 1,0 0 0,1 1 0,-1-1 0,0 1 0,0-1 0,0 1-1,0 0 1,0-1 0,0 1 0,0 0 0,0 0 0,0 0-1,0 0 1,0 0 0,0 0 0,0 0 0,0 0 0,0 0 0,0 0-1,0 0 1,0 1 0,0-1 0,0 0 0,0 1 0,0-1 0,1 1-1,-1-1 1,-2 2 0,1 0-2,-1 0 0,0 0-1,1 0 1,-1 0 0,1 1 0,0-1 0,0 1-1,-3 4 1,-3 7 10,2 1 0,0-1 0,0 1-1,2 1 1,0-1 0,0 1 0,2-1 0,-1 17-1,1 4 19,1 0-1,7 53 1,-3-66 22,1 1 0,1-1 1,1 1-1,11 27 0,-12-39 0,0-1 1,1 0-1,0 0 0,1 0 0,0-1 0,0 0 1,1-1-1,0 1 0,18 14 0,-23-22 3,0 0 0,0 0 0,0 0 0,0 0-1,1-1 1,-1 1 0,1-1 0,-1 0 0,1 0-1,-1 0 1,1 0 0,0 0 0,-1-1 0,1 0 0,0 0-1,-1 0 1,8-1 0,-6 0 6,-1 0-1,1-1 1,0 0 0,-1 0-1,1 0 1,-1 0 0,1 0-1,-1-1 1,0 0 0,0 0-1,0 0 1,6-7 0,-2-1-53,1 1 1,-1-1 0,0-1 0,9-19-1,18-52 12,-17 37 1,-17 45 1,-1 0 1,1 0-1,-1 0 0,1 0 0,-1 1 0,1-1 0,0 0 1,-1 0-1,1 0 0,0 1 0,1-2 0,3 2-4,-2 9-20,2 38 18,-3 89 0,-3-75 162,1-58-118,0 0 1,0 0 0,0 0 0,1-1 0,-1 1 0,1 0 0,-1 0 0,1 0-1,0 0 1,0-1 0,1 1 0,1 2 0,-3-4-22,0-1 0,0 0 1,1 1-1,-1-1 0,0 0 0,1 0 0,-1 1 1,0-1-1,1 0 0,-1 0 0,0 1 0,1-1 1,-1 0-1,1 0 0,-1 0 0,1 0 0,-1 0 1,0 0-1,1 0 0,-1 1 0,1-1 0,-1 0 1,1-1-1,-1 1 0,0 0 0,2 0 0,-1 0 3,0-1-1,0 0 0,0 0 1,1 1-1,-1-1 0,0 0 1,0 0-1,0 0 0,0 0 1,-1 0-1,1 0 0,1-2 1,4-7-56,0-1 0,6-14 1,9-17-71,-20 41 96,-1 0 1,1 0-1,-1 1 1,1-1-1,0 0 1,-1 0 0,1 1-1,0-1 1,0 0-1,-1 1 1,1-1-1,0 1 1,0-1-1,0 1 1,0-1 0,2 1-1,-3 0 8,1 0-1,-1 0 0,1 0 1,-1 0-1,1 0 0,0 0 1,-1 0-1,1 1 0,-1-1 1,1 0-1,-1 0 0,1 1 1,-1-1-1,1 0 0,-1 1 1,0-1-1,1 0 0,-1 1 1,1-1-1,-1 1 0,0-1 1,1 1-1,-1-1 0,0 1 1,1-1-1,-1 1 0,0-1 1,0 1-1,0-1 0,1 1 1,-1 0-1,4 15-18,0 0 1,-1-1-1,-1 1 0,-1 0 1,0 23-1,-9 82 77,5-96-41,-21 195 70,20-191 2,-2-1-1,0 1 1,-16 38 0,20-61-70,0-1 1,0 0 0,0 0-1,-1-1 1,0 1-1,0 0 1,0-1 0,0 0-1,-6 6 1,8-9-2,-1 1 0,0 0 0,0-1 0,0 0 1,0 1-1,0-1 0,0 0 0,0 0 0,0 0 0,0 0 1,-1 0-1,1-1 0,0 1 0,-1-1 0,1 0 0,0 1 1,-1-1-1,1 0 0,-5-1 0,4 1-8,1-1 0,-1 0 0,0 0-1,1 0 1,-1 0 0,0 0 0,1-1 0,-1 1-1,1-1 1,0 0 0,0 1 0,-1-1 0,1 0 0,0 0-1,0 0 1,1-1 0,-3-2 0,0-2-3,1 1 0,-1-1 0,2 0 0,-1 0 0,1 0 0,0 0 0,0 0 0,1 0 0,-1-1 0,2 1 0,-1 0 0,1-1 1,0 1-1,1-1 0,2-10 0,-1 9-25,0 0-1,0 0 1,1 1 0,1-1 0,-1 0 0,1 1 0,1 0-1,0 0 1,0 0 0,0 1 0,1-1 0,7-6-1,8-5-230,2 1 0,0 1-1,0 2 1,2 0-1,0 1 1,36-14 0,-61 28 183,3-1-597,0-1 1,1 1-1,-1 0 0,0 0 1,5 0-1,-7 1 325,1 0 0,-1 0 0,0 0 0,0 0 0,1 0 0,-1 1 0,0-1 1,0 1-1,1-1 0,-1 1 0,0-1 0,0 1 0,0 0 0,0-1 0,0 1 0,2 2 0,10 10-2582</inkml:trace>
</inkml:ink>
</file>

<file path=ppt/ink/ink1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2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168 559 2720,'-1'0'79,"1"0"0,0-1-1,0 1 1,-1 0 0,1-1 0,0 1 0,0-1-1,0 1 1,0 0 0,0-1 0,-1 1 0,1-1-1,0 1 1,0 0 0,0-1 0,0 1 0,0-1-1,0 1 1,0-1 0,1 1 0,-1 0 0,0-1-1,0 1 1,0-1 0,0 1 0,0 0 0,1-1-1,-1 1 1,0-1 0,0 1 0,1 0 0,-1-1-1,1 1 165,-1-1 0,0 1-1,1-1 1,-1 1 0,0-1-1,0 1 1,1-1 0,-1 1-1,0-1 1,0 1-1,0-1 1,1 1 0,-1-1-1,0 1 1,0-1 0,0 1-1,0-1 1,0 0 0,0 1-1,0-1 1,0 1-1,-1-1 1,1 1 0,0-1-1,0 1 1,-1-1 0,1 0-179,0 1-1,0 0 1,0-1 0,-1 1 0,1 0 0,0 0 0,0-1 0,-1 1-1,1 0 1,0 0 0,0 0 0,-1 0 0,1-1 0,0 1 0,-1 0-1,1 0 1,0 0 0,-1 0 0,1 0 0,0 0 0,-1 0 0,1 0 0,0 0-1,-1 0 1,1 0 0,0 0 0,-1 0 0,1 0 0,0 0 0,-1 0-1,0 0 1,-9 5 730,-3 5-267,1 1-1,0 0 1,1 0-1,-15 20 1,9-8-9,-24 42 0,39-60-402,-1 0 1,1 1-1,0-1 1,0 1-1,0-1 0,1 1 1,-2 11-1,3-16-81,0 1 1,0 0-1,0 0 0,0-1 1,0 1-1,0 0 0,1-1 1,-1 1-1,1 0 0,-1 0 1,1-1-1,0 1 0,-1-1 1,1 1-1,0-1 1,0 1-1,0-1 0,0 1 1,0-1-1,0 0 0,1 0 1,-1 1-1,0-1 0,1 0 1,-1 0-1,1 0 0,-1-1 1,1 1-1,-1 0 0,3 0 1,1 0 6,-1 0 0,1 0 0,-1-1 0,1 1 0,-1-1 0,1 0 1,-1-1-1,1 1 0,-1-1 0,0 0 0,1 0 0,-1 0 0,0-1 0,1 0 1,-1 1-1,0-2 0,4-2 0,3-1 21,-1-1 0,-1 0 0,1-1 0,-1 0 0,10-12 0,3-9-56,-1 0 1,22-40 0,-38 59-5,-4 9-11,0-1 0,-1 1 0,1 0 0,0-1 0,0 1 0,0 0 0,0 0 0,0-1 0,0 1 0,0 0 0,1 0 0,1-1 0,1 6-128,-1 9 126,15 93 367,-16-93-322,1 0-1,0 0 1,6 14-1,-6-21 12,-1 0 0,1 0-1,0-1 1,0 1 0,1-1-1,0 0 1,0 0 0,8 8-1,-11-12-21,1 0 0,0 0-1,-1 0 1,1 0 0,0 0-1,0 0 1,0-1-1,-1 1 1,1 0 0,0-1-1,0 0 1,0 1 0,0-1-1,0 0 1,0 0 0,0 0-1,0 0 1,0 0 0,0-1-1,0 1 1,0-1-1,0 1 1,-1-1 0,1 0-1,0 0 1,0 1 0,3-3-1,-1 0 17,0 0-1,1 0 0,-1-1 1,0 1-1,0-1 1,-1 0-1,1 0 0,-1 0 1,4-7-1,-3 3-27,0-1 1,0 1-1,-1-1 0,0 0 0,-1 0 0,1 0 0,-2-1 0,0 1 0,1-11 0,-2 6-12,0 0-1,-1 1 1,-1-1-1,0 0 0,-6-19 1,0 16-13,2 1-158,9 12 98,9 4 52,6 3-11,28 1-1,-19-2 18,155 0 34,-97-3 37,-57 0 45,47-8 1,-72 8-21,1 0-1,-1 0 1,1 0 0,-1-1 0,5-2 0,0 0 274,-8 4-353,0 0 1,0 0 0,0 0-1,0 0 1,1 0 0,-1 0-1,0 0 1,0 0 0,0 0-1,0 0 1,0 0 0,0 0-1,0 0 1,0 1 0,0-1-1,0 0 1,0 0 0,0 0-1,1 0 1,-1 0 0,0 0-1,0 0 1,0 0 0,0 0-1,0 0 1,0 0 0,0 0-1,0 1 1,0-1 0,0 0-1,0 0 1,0 0 0,0 0-1,0 0 1,0 0 0,0 0-1,0 0 1,0 0 0,0 0-1,0 1 1,0-1 0,0 0-1,0 0 1,0 0 0,0 0-1,0 0 1,0 0 0,-1 0-1,1 0 1,0 0 0,0 0-1,0 0 1,0 1 0,0-1-1,0 0 1,0 0 0,0 0-1,0 0 1,0 0 0,0 0-1,-5 14-23,0 0-1,-4 27 1,1-3 16,2-17 22,2 0 1,0 1-1,-1 33 0,5-51-2,0 0 1,1 0-1,-1 0 0,1 0 0,0-1 0,0 1 0,0 0 0,0 0 1,1-1-1,0 1 0,-1-1 0,1 0 0,4 5 0,-5-6-6,1 0 0,-1-1 0,1 1-1,0-1 1,0 1 0,-1-1 0,1 0 0,0 1-1,0-1 1,0 0 0,1-1 0,-1 1 0,0 0-1,0 0 1,0-1 0,0 1 0,1-1 0,-1 0-1,0 0 1,1 0 0,-1 0 0,0 0 0,0 0-1,3-1 1,2-1-8,0 0-1,0-1 1,0 0-1,0 0 0,-1-1 1,0 1-1,1-1 1,10-10-1,3-4 28,18-22 0,-32 34-34,34-41 162,61-91 0,18-59-143,-112 184-27,22-36 50,42-100 1,-63 127-67,-1-1 1,-2 1 0,4-32-1,-9 45-194,-6 18 11,-3 7 161,0 0 1,-10 32-1,0-2 20,-1 5 41,3 1 0,-22 104 0,1 115 18,36-257 1,1 1 1,1-1 0,0 1-1,1-1 1,1 0 0,0 1-1,6 16 1,-7-20 18,1-4 59,-2-8 392,1-1-507,-1-1 1,1 1 0,0 0 0,0 0 0,0 0 0,0 0 0,1 0 0,-1 0-1,1 0 1,-1 0 0,3-1 0,3-6-22,15-14-8,32-45 38,-34 33 17,-1-1 1,26-75-1,-12 26-26,54-92 4,-67 149-33,-16 24 67,0-1 1,0 0-1,-1 0 0,0-1 1,5-10-1,25-69-7,-32 80-143,-1 6-72,-5 13 59,-17 66 269,4-17-52,-24 117-163,-13 31 191,41-163-51,-9 20 431,40-103-160,15-36-422,-2-3 104,-25 66-9,-1-1 0,1 1 0,1 0 0,-1 1 0,14-15 0,-18 22-8,0-1-1,-1 0 1,1 1-1,0-1 1,-1 1 0,1-1-1,0 0 1,-1 1 0,1 0-1,0-1 1,0 1-1,0-1 1,0 1 0,-1 0-1,1 0 1,0-1 0,0 1-1,0 0 1,0 0-1,0 0 1,0 0 0,0 0-1,-1 0 1,1 0 0,0 1-1,0-1 1,0 0-1,0 0 1,0 1 0,-1-1-1,1 0 1,0 1 0,0-1-1,0 1 1,-1-1-1,1 1 1,0-1 0,-1 1-1,1 0 1,0-1 0,-1 1-1,1 0 1,0 0-1,2 5 2,1-1 0,-1 1 0,0 0 0,3 11 0,-4-12-61,8 22 178,2-1 1,0-1 0,21 31-1,-26-45-96,1 0-1,0-1 1,1 0 0,0-1-1,1 0 1,0 0 0,0-1-1,1-1 1,15 9 0,-22-14-198,0 0 1,1 0-1,-1-1 1,1 0 0,-1 0-1,7 1 1,-7-2-906,1 1 0,0-1 0,0-1 0,0 1 0,7-1 0,-11 0 834,0 1 133,-1 0 1,0 0-1,1 0 0,-1 0 1,0 0-1,1 0 1,-1 0-1,0 0 0,0 0 1,1 0-1,-1 0 1,0 0-1,1 0 0,-1 0 1,0 0-1,0-1 1,1 1-1,-1 0 0,0 0 1,0 0-1,1-1 1,-1 1-1,0 0 1,0 0-1,0 0 0,1-1 1,-1 1-1,0 0 1,0 0-1,0-1 0,0 1 1,0 0-1,1-1 1,-1 1-1,0 0 0,0 0 1,0-1-1,0 1 1,0 0-1,0-1 0,0 1 1,0 0-1,0-1 1,0 1-1,0 0 0,0 0 1,-1-1-1,1 1 1,0 0-1,0-1 1,0 1-1,0 0 0,0 0 1,0-1-1,-1 1 1,1 0-1,-1-9-2735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0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125 49 11456,'-63'-40'5215,"31"35"-4543,19 1-448,10 8-256,-7-4 384,6 0-192,8 0-704,9 0 288,5 0-1407,9 5 927</inkml:trace>
</inkml:ink>
</file>

<file path=ppt/ink/ink1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29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437 89 8320,'-36'-13'4405,"42"14"-3752,0 0 0,0-1 1,9 0-1,8 0 563,232 3 1830,-32-2-6385,-218 0 2569,1-1 0,-1 0 1,1 1-1,-1 0 0,1 1 0,-1-1 1,1 1-1,5 3 0,11 8-2227</inkml:trace>
  <inkml:trace contextRef="#ctx0" brushRef="#br0" timeOffset="1">42 0 8640,'-42'0'3904,"47"0"-3392,0 0-1408,8 0 384</inkml:trace>
</inkml:ink>
</file>

<file path=ppt/ink/ink1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3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9 849 4480,'-7'11'1445,"7"-11"-1361,-1 0 1,1 0-1,0 0 0,0 1 0,0-1 0,0 0 0,0 0 1,0 0-1,0 1 0,0-1 0,0 0 0,-1 0 1,1 0-1,0 1 0,0-1 0,0 0 0,0 0 1,0 0-1,0 1 0,0-1 0,1 0 0,-1 0 0,0 0 1,0 1-1,0-1 0,0 0 0,0 0 0,0 0 1,0 1-1,0-1 0,0 0 0,1 0 0,-1 0 1,0 0-1,0 1 0,0-1 0,0 0 0,0 0 1,1 0-1,-1 0 0,0 0 0,0 0 0,0 1 0,1-1 1,-1 0-1,0 0 0,0 0 0,0 0 0,1 0 1,-1 0-1,0 0 0,0 0 0,0 0 0,1 0 1,-1 0-1,0 0 0,0 0 0,0 0 0,1 0 0,-1-1 1,15 0 4816,-14 1-5269,5-2 830,1 0-1,-1-1 1,0 1-1,0-1 1,0-1-1,0 1 0,-1-1 1,1 0-1,7-8 1,7-3-106,27-22 147,53-50 1,-74 60-313,-2 0 0,-1-1 0,24-38-1,47-82 845,-87 137-938,-1 0 0,7-20 1,-7 17 10,-4 8-144,-3 10-125,-5 16 102,3 11 79,1 0 0,1 0 0,6 45 0,-3-61 16,1 0-1,0-1 1,1 1 0,1-1 0,0 0-1,1 0 1,1 0 0,0-1 0,11 16-1,-12-20-34,1-1 0,-1 0 0,1 0-1,1 0 1,-1-1 0,15 10 0,-16-13 45,0 0 1,0-1-1,0 0 1,0 0-1,1 0 1,-1 0 0,1-1-1,11 2 1,-14-4-41,1 1-1,-1-1 1,1 0 0,-1-1 0,0 1 0,1-1-1,-1 0 1,0 0 0,0 0 0,0-1 0,0 1-1,0-1 1,0 0 0,0 0 0,5-4 0,10-6 77,-11 7-27,1-1 0,-1 0 1,0 0-1,0 0 1,11-14-1,-14 13-51,-1 1 1,0-1 0,0-1-1,0 1 1,-1-1-1,0 1 1,-1-1-1,0 0 1,0 0-1,-1 0 1,1-11 0,-1 9 0,-1 0 1,0 0 0,-1 0 0,0-1 0,-1 1-1,0 0 1,0 0 0,-7-16 0,8 24-13,0 0 0,-1-1-1,1 1 1,-1 0 0,1 0 0,-1 0 0,0 0 0,0 0 0,0 0-1,0 0 1,0 1 0,-4-3 0,5 3-1,-1 1 0,1-1 0,0 1 1,0 0-1,-1-1 0,1 1 0,0 0 0,0 0 0,-1 0 0,1 0 1,0 0-1,0 0 0,-1 0 0,1 1 0,0-1 0,0 0 0,0 1 1,-1-1-1,1 1 0,0-1 0,0 1 0,0 0 0,0-1 1,0 1-1,0 0 0,0 0 0,0 0 0,0-1 0,-1 3 0,-2 1-11,1 0-1,-1 1 1,1-1-1,-5 10 0,-1 3 9,1 0 0,1 1-1,0 0 1,2 0 0,-6 27-1,10-37 1,1 0 0,-1 0 0,1 0 0,0 0 0,1 0 1,3 14-1,-3-17 14,0-1 1,1 1 0,0 0 0,0-1-1,0 1 1,1-1 0,0 1 0,-1-1-1,1 0 1,1 0 0,5 5 0,-4-5 15,0 0 0,0 0 0,0-1 0,1 0 0,0 0 0,-1-1 0,1 0 0,0 0 0,0 0 0,11 2 1,7-1-10,36 0 0,-56-3-9,37 1-3,0-2 1,-1-2-1,1-2 1,43-10-1,-59 9 19,-1-2-1,1 0 1,-2-2 0,1-1-1,-1 0 1,-1-2 0,37-27 0,-43 28 54,43-37 50,-53 43-91,-1 0 0,0 0 0,0 0 0,0-1 0,-1 1 0,0-1 0,5-10 0,-9 16-32,1 0 1,-1 0-1,1 0 0,-1 0 0,0 0 1,1 0-1,-1 0 0,0 0 0,0 0 1,0 0-1,0 0 0,0 0 0,0 0 1,0 0-1,0 0 0,0 0 0,0 0 1,-1 0-1,1 0 0,0 0 0,-1 0 0,1 0 1,-1 0-1,1 0 0,-1 0 0,1 0 1,-1 0-1,0 0 0,1 0 0,-1 1 1,0-1-1,0 0 0,0 1 0,0-1 1,1 0-1,-1 1 0,0-1 0,0 1 1,0-1-1,0 1 0,0 0 0,0-1 0,0 1 1,0 0-1,0 0 0,-1 0 0,1 0 1,0 0-1,0 0 0,0 0 0,0 0 1,0 0-1,0 0 0,0 1 0,0-1 1,0 0-1,0 1 0,0-1 0,0 1 1,0-1-1,0 1 0,-1 1 0,-7 5-18,0 0-1,1 0 1,0 1-1,1 1 0,0-1 1,-10 16-1,5-8 13,11-15 6,-56 80-212,49-67 185,0 0-1,0 0 0,2 1 1,-7 17-1,12-29 32,0 0 1,1 0-1,-1 0 0,1 0 1,0 0-1,0 0 0,0 0 1,0 0-1,0 0 1,1-1-1,-1 1 0,1 0 1,0 0-1,-1 0 0,1 0 1,1-1-1,1 4 0,-3-5 2,1 1-1,0-1 1,0 0-1,0 0 1,0 0-1,1 0 1,-1 0-1,0 0 1,0-1-1,1 1 1,-1 0-1,0-1 1,1 1-1,-1-1 1,1 1-1,-1-1 1,0 1-1,1-1 1,-1 0-1,1 0 1,-1 0-1,1 0 1,-1 0-1,1 0 1,-1 0-1,1 0 1,-1-1-1,1 1 1,-1-1-1,0 1 1,1-1-1,-1 1 1,3-3-1,1 0 10,1 0 0,-1 0-1,0-1 1,0 0 0,-1 0 0,1 0-1,7-10 1,-1 0 38,12-23 0,-9 11-39,-1 0 1,-1-1 0,8-30 0,-8 24 0,9-29 13,-2-1-1,-3-2 1,10-83 0,-24 131-47,-1-1 0,-1 0 1,0 0-1,-2 0 1,-4-25-1,6 42 6,0 0-1,-1 0 1,1-1-1,0 1 1,-1 0 0,1 0-1,-1 0 1,1 0-1,-1 0 1,0 0-1,0 0 1,1 0-1,-3-2 1,3 3 7,0 0-1,-1-1 1,1 1-1,-1 0 1,1 0 0,-1 0-1,1 0 1,-1 0-1,1-1 1,0 1 0,-1 0-1,1 0 1,-1 0-1,1 0 1,-1 0 0,1 0-1,-1 0 1,1 1-1,-1-1 1,1 0 0,-1 0-1,1 0 1,0 0-1,-1 1 1,-1 0-4,0 1-1,0-1 1,0 1 0,0-1 0,1 1-1,-1 0 1,1 0 0,-1 0-1,1 0 1,0 0 0,-2 4 0,-4 11-20,0 1 1,2 0-1,0 0 1,1 1-1,-2 29 1,1 97 27,5-122-25,0 10 56,2 84 17,0-98-20,0 1-1,1-1 1,11 36-1,-13-51-4,1 1 0,0-1 0,0 1 0,0-1 0,1 0 1,-1 0-1,1 0 0,0 0 0,0 0 0,5 3 0,-6-5 0,0 0 1,0-1-1,1 1 1,-1-1-1,1 0 1,-1 0-1,1 0 0,-1 0 1,1 0-1,-1 0 1,1-1-1,0 1 0,-1-1 1,1 0-1,0 0 1,0 0-1,-1 0 0,1 0 1,5-2-1,2 0-9,-1-1 1,1-1-1,0 0 0,-1-1 0,0 1 0,0-2 0,14-10 0,-4 1-28,-1-1 0,20-22 0,-25 22 81,0-1 0,0-1 1,17-33-1,20-57-64,-47 100-71,-17 74-73,6-33 283,-15 77-31,21-95-58,0 1-1,1-1 1,1 1-1,1-1 1,2 19-1,-2-30-7,0-1 0,0 1 0,0-1 0,1 0 0,-1 0 0,1 0 0,0 1 0,0-1 0,0-1 1,0 1-1,0 0 0,0 0 0,6 3 0,-7-4-20,1-1 0,0 0 1,-1 0-1,1 0 0,0 0 1,0 0-1,0 0 0,0 0 1,0 0-1,0-1 0,0 1 1,0-1-1,0 0 0,0 1 1,0-1-1,0 0 0,0 0 1,0 0-1,0-1 0,1 1 1,-1 0-1,0-1 0,0 0 1,3-1-1,1-1-9,0 0 0,-1-1 0,1 0 0,-1 0 0,1-1-1,-1 0 1,7-9 0,28-42-19,-31 42 10,2-3-4,-1-1 0,-1 1 0,-1-2 0,7-22 0,-1 14-85,-18 37 39,1 1 1,1 0-1,0 0 1,0 0-1,0 15 1,-1 71 265,3-94-233,0 4-5,-1-1 1,1 0 0,1 0 0,-1 0-1,1 0 1,0 0 0,1 0 0,-1 0-1,1 0 1,5 10 0,-7-15 35,1 0 0,0 0 1,-1-1-1,1 1 0,0 0 1,0 0-1,-1-1 0,1 1 1,0 0-1,0-1 0,0 1 1,0-1-1,0 1 0,0-1 1,0 0-1,0 1 0,0-1 1,0 0-1,0 0 0,0 1 0,0-1 1,0 0-1,0 0 0,2-1 1,2 1 26,-1-1 1,0-1 0,0 1 0,8-4-1,1 0-38,8-3 2,-1-1 1,22-13-1,7-4-5,8-1-39,87-57 1,-132 77 38,-9 5-9,0 1 0,0-1 0,0 0-1,-1 0 1,1 0 0,0 0 0,-1 0-1,0-1 1,1 1 0,-1-1-1,2-3 1,-4 6 6,0 0-1,0 0 1,0-1 0,0 1-1,1 0 1,-1-1 0,0 1-1,0 0 1,0-1 0,0 1-1,0-1 1,0 1 0,0 0-1,0-1 1,0 1 0,0 0-1,0-1 1,0 1 0,0 0-1,-1-1 1,1 1 0,0 0-1,0-1 1,0 1 0,0 0-1,-1 0 1,1-1 0,0 1-1,-1-1 1,-10-3 40,-13 6 5,14 0-78,1 1 0,-1 1 1,1-1-1,0 2 0,0-1 1,1 1-1,-16 12 0,12-7 11,1 0-1,0 1 0,1 0 0,-15 20 0,23-27 26,0-1 0,0 1 0,0 0-1,0-1 1,1 1 0,0 0 0,-1 0 0,1 0 0,0 0-1,0 6 1,1-7-7,0-1 0,0 0 0,0 1 0,0-1-1,1 1 1,-1-1 0,1 0 0,-1 1 0,1-1 0,0 0-1,0 1 1,0-1 0,0 0 0,0 0 0,1 0 0,-1 0-1,1 0 1,-1 0 0,4 2 0,2 2 12,1-1-1,0 0 1,0-1 0,0 0-1,0 0 1,1 0 0,-1-1-1,1-1 1,0 1 0,0-1-1,10 0 1,4 0-47,0 0 0,0-2 0,31-3 0,-39 1 55,0 0-1,-1-1 1,1-1 0,0 0 0,-1-1 0,0 0 0,0-1-1,-1-1 1,1 0 0,-2-1 0,1 0 0,13-12 0,-18 13-6,0 0 1,-1 0 0,1-1 0,-1 0 0,-1-1 0,0 0 0,0 0 0,0 0 0,-1 0 0,-1-1 0,0 0 0,0 0 0,-1 0 0,0 0 0,0-1 0,-2 1 0,1-1 0,-1 0-1,-1 1 1,1-1 0,-2 0 0,0 1 0,0-1 0,-4-15 0,4 24-22,1 1 0,0 0 0,-1 0 0,1-1 0,-1 1-1,1 0 1,-1 0 0,1 0 0,-1 0 0,0 0 0,0 0 0,1 0-1,-1 0 1,0 0 0,0 0 0,0 0 0,0 0 0,-2-1 0,2 2 4,0 0 0,0 0 0,0 0 0,0 0 0,0 0 0,1 0 0,-1 0 0,0 1 0,0-1 0,0 0 0,1 0 0,-1 1 0,0-1 0,0 1 0,1-1 0,-1 1 0,0-1 0,0 1 0,1-1 0,-1 1 0,1-1 0,-1 1 0,1 0 0,-1-1 0,1 1 0,-1 0 0,1 0 0,-1-1 0,1 1 0,-1 1-1,-5 10 3,-1 0 0,2 1-1,0 0 1,0-1 0,1 2-1,1-1 1,0 0 0,1 1 0,0-1-1,1 1 1,1-1 0,0 1-1,1 0 1,0-1 0,6 23-1,-6-32-3,0-1-1,1 0 0,-1 1 1,1-1-1,0 0 1,0 0-1,0 0 0,1-1 1,-1 1-1,1 0 1,-1-1-1,1 0 0,0 1 1,0-1-1,0 0 1,0-1-1,0 1 0,0 0 1,1-1-1,-1 0 1,6 2-1,2-1 19,0 1 0,0-1 1,0-1-1,0 0 0,17-1 0,13-1 47,0-3 0,-1-2 0,0-1 0,54-17 0,-68 15-55,0 0-1,0-2 1,-2-1 0,1-1 0,-2-2-1,1 0 1,30-26 0,-21 11 147,-1-1 0,38-46 1,-68 74-160,14-20-56,-16 22 63,0 0 0,1 1-1,-1-1 1,1 0 0,-1 1 0,0-1-1,0 0 1,1 1 0,-1-1-1,0 0 1,0 0 0,0 1 0,0-1-1,0 0 1,0 0 0,0 1 0,0-1-1,0 0 1,0 0 0,0 1-1,-1-1 1,1 0 0,0 1 0,0-1-1,-1 0 1,1 1 0,0-1-1,-2-1 1,2 2-2,-1 0 1,1 0-1,0-1 0,-1 1 0,0 0 1,1 0-1,-1 0 0,1 0 0,-1 0 1,1 0-1,-1 0 0,1 0 0,-1 0 1,1 0-1,-1 0 0,1 0 0,-1 0 1,1 0-1,-1 0 0,1 0 0,-1 0 1,1 1-1,-2-1 0,-11 8-84,13-7 84,-11 8-42,1 0-1,-1 1 1,-11 16-1,-1-1 9,-9 9 30,-2-2 0,-55 41 0,28-25-83,53-42 86,1 1 0,0 1 0,1-1 0,-1 1 0,-8 14 0,14-20 3,0 0 0,1-1 1,-1 1-1,0 0 0,1-1 0,-1 1 0,1 0 0,0 0 0,-1-1 0,1 1 1,0 0-1,0 0 0,0-1 0,0 1 0,1 0 0,-1 0 0,0-1 0,1 1 1,-1 0-1,1 0 0,0-1 0,0 1 0,-1-1 0,1 1 0,0-1 0,0 1 1,0-1-1,1 1 0,-1-1 0,0 0 0,0 0 0,1 1 0,-1-1 1,1 0-1,-1 0 0,1 0 0,2 0 0,1 2 12,0 0 1,0-1-1,1 0 1,-1 0-1,1 0 1,0-1-1,-1 0 1,1 0-1,0-1 0,7 1 1,-1-2 5,1-1 1,-1 0-1,0 0 1,1-1-1,-1-1 1,0 0-1,21-11 1,-18 6 12,0 0 0,-1-1-1,0 0 1,-1-1 0,14-15 0,-1-2 14,-2-2 0,-2-1 0,0-1 0,25-51 0,-39 68-28,89-180-22,-79 153-7,-2 1 1,20-83 0,-34 115 12,-1 1-1,0-1 1,-1 0 0,0-14 0,0 21-14,-1-1 1,1 1 0,-1 0 0,1-1 0,-1 1-1,0-1 1,0 1 0,0 0 0,-2-3 0,3 4-4,-1 0 1,0 0 0,1 1 0,-1-1-1,0 0 1,0 0 0,0 1-1,0-1 1,0 0 0,1 1 0,-1-1-1,0 1 1,0 0 0,-1-1-1,1 1 1,0 0 0,0-1 0,0 1-1,0 0 1,0 0 0,-1 0 0,-2 0-10,0 1 1,0-1-1,1 1 1,-1 0 0,0 0-1,1 1 1,-1-1 0,1 1-1,0 0 1,0-1-1,-6 6 1,-1 0 0,0 1-1,-10 13 1,13-13 19,1 0-1,0 0 1,0 1 0,1 0 0,0 0-1,1 0 1,0 0 0,0 1 0,1 0 0,-3 14-1,2 2 89,0 0 0,1 50 0,3-49-56,1 0-1,2 0 0,0-1 1,14 50-1,-12-61-11,0 0-1,1-1 1,1 0 0,0-1-1,1 0 1,0 0 0,1 0-1,1-1 1,-1 0 0,13 10 0,-7-8-441,1-1 1,0-1 0,1 0-1,1-1 1,-1-1 0,1-1-1,32 12 1,-28-14-1395,-1-2-1,1 0 1,0-1-1,24 1 1,-38-4 1179,0-1 1,0 0-1,1 0 1,-1-1-1,14-3 1,-8-1-821,0-1 0,0 0 0,12-8 0,-26 14 1464</inkml:trace>
</inkml:ink>
</file>

<file path=ppt/ink/ink1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35.4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102 591 2400,'-50'13'1077,"40"-9"-218,0 0 0,0 0-1,-11 7 6037,26-17-3461,18-16-1283,1-2-951,99-123 611,-85 99-1457,257-295 1582,-290 338-1853,-4 3-57,1 0 1,0 0-1,0 0 0,0 0 1,0 1-1,0-1 1,0 1-1,1-1 0,-1 1 1,5-2-1,-6 2-21,-1 1 0,0 0-1,0 0 1,1 0 0,-1 0 0,0 0-1,1 0 1,-1 0 0,0 0 0,0 0-1,1 0 1,-1 0 0,0 1 0,0-1-1,1 0 1,-1 0 0,0 0 0,0 0-1,1 0 1,-1 0 0,0 1 0,0-1-1,1 0 1,-1 0 0,0 0 0,0 1-1,0-1 1,1 0 0,-1 0 0,0 1-1,3 10 53,-4 15-29,1-26-25,-35 339 669,33-326-626,1 1 194,5-25 119,6-22-366,2 2 0,23-47 0,-26 62 2,-1 1 1,2 0-1,0 1 0,1 0 1,1 1-1,0 0 1,0 1-1,1 0 0,1 1 1,0 0-1,0 1 0,1 1 1,1 0-1,24-10 1,-34 17 31,-1 0 1,1 0 0,-1 1-1,1 0 1,0 0 0,-1 0 0,12 0-1,-16 1-16,0 1 0,1-1-1,-1 0 1,1 0-1,-1 1 1,0-1 0,0 1-1,1-1 1,-1 1-1,0-1 1,0 1 0,1 0-1,-1 0 1,0 0-1,2 1 1,-2 0-8,0-1 1,-1 1-1,1-1 0,0 1 1,-1-1-1,1 1 0,0-1 1,-1 1-1,0 0 0,1-1 1,-1 1-1,0 0 0,0-1 1,0 1-1,0 0 0,-1 2 1,-4 25 93,-1 0 0,-2 0 0,-1-1 0,-22 50 0,24-62-42,-1-1 0,-14 23 0,55-93 271,-15 30-348,1 1 1,1 1 0,1 0-1,1 2 1,1 1 0,1 1-1,1 0 1,0 2 0,45-22-1,-63 36-6,0 0 1,1 0-1,-1 1 0,0 0 0,10-1 1,-15 3 21,0 0 1,-1-1 0,1 1 0,0 0 0,-1 0 0,1 0 0,0 0 0,-1 0-1,1 1 1,0-1 0,-1 0 0,1 1 0,0 0 0,-1-1 0,1 1 0,-1 0 0,1-1-1,-1 1 1,1 0 0,-1 0 0,0 0 0,0 0 0,1 1 0,-1-1 0,0 0-1,0 0 1,0 1 0,0-1 0,0 1 0,1 2 0,1 5 21,-1 1 0,-1-1 1,1 0-1,-1 1 0,-1-1 1,0 12-1,-9 60-37,3-26 115,3-32-38,1 5-13,0 0 1,3 38-1,-1-63-30,1 0 0,0 0-1,-1 0 1,1 0 0,2 5-1,-2-7-14,-1-1 0,0 1 0,0 0 0,1-1 0,-1 1 0,0-1-1,1 1 1,-1-1 0,1 1 0,-1-1 0,1 1 0,-1-1 0,1 1 0,-1-1 0,1 0-1,-1 1 1,1-1 0,0 0 0,-1 1 0,1-1 0,0 0 0,-1 0 0,1 1 0,0-1-1,-1 0 1,1 0 0,0 0 0,-1 0 0,1 0 0,0 0 0,-1 0 0,1 0 0,0-1-1,-1 1 1,2 0 0,2-3 6,0 1 1,0-1-1,0 0 0,0-1 0,0 1 0,0-1 1,2-3-1,2-1-6,35-38-45,51-50 73,-7 24 121,148-93-1,-220 156-129,-8 5-1,0 0 1,0-1 0,-1 0-1,1 0 1,-1 0 0,8-10-1,-14 15-16,0 0 0,0 0-1,1-1 1,-1 1-1,0 0 1,0 0-1,0 0 1,0 0-1,0 0 1,0-1-1,0 1 1,0 0-1,0 0 1,0 0-1,0 0 1,0-1-1,0 1 1,0 0-1,0 0 1,0 0-1,0-1 1,0 1-1,0 0 1,0 0-1,0 0 1,0 0-1,0-1 1,0 1-1,0 0 1,0 0-1,0 0 1,0 0 0,0 0-1,0-1 1,-1 1-1,1 0 1,0 0-1,0 0 1,0 0-1,0 0 1,0 0-1,0-1 1,-1 1-1,1 0 1,0 0-1,0 0 1,0 0-1,0 0 1,-1 0-1,1 0 1,0 0-1,0 0 1,0 0-1,0 0 1,-1 0-1,1 0 1,0 0-1,0 0 1,-1 0-1,-16 2-76,5 3 66,1 0 1,0 1-1,0 0 1,0 0-1,1 1 0,-12 10 1,2 1-25,-33 36 0,42-40 30,0 0 1,1 0 0,0 1 0,1 0-1,1 1 1,0 0 0,2 1-1,-1-1 1,2 1 0,0 0-1,2 1 1,0-1 0,0 1-1,2-1 1,0 29 0,1-42 11,1 1 0,0 0 0,-1-1 1,2 1-1,-1-1 0,0 1 0,1-1 1,0 0-1,0 0 0,0 0 1,4 6-1,-4-8-1,-1-1 1,1 1 0,0 0-1,0 0 1,0-1-1,0 0 1,0 1 0,0-1-1,0 0 1,0 0-1,0 0 1,1 0-1,-1 0 1,0 0 0,1-1-1,-1 1 1,1-1-1,-1 0 1,1 0 0,-1 0-1,0 0 1,1 0-1,4-1 1,-3 0 9,0 0 1,0 0-1,0-1 1,-1 1-1,1-1 1,0 0-1,-1 0 1,1 0-1,-1-1 1,1 1-1,-1-1 1,0 0-1,0 0 1,-1 0-1,1 0 0,2-4 1,3-5 6,0-1 1,-1 0-1,7-20 0,2-12 28,12-57-1,-4 13-162,-16 60 93,-3 9-70,-4 16-98,0 6-152,0 15 293,1 0 0,8 31 0,-2-12 67,-4-17 1,0 0 0,1 0 0,1 0 0,0-1 1,18 33-1,-21-46-14,1 2 42,0-1 1,0 0-1,8 8 1,-11-13-41,-1 0 1,1 0 0,0 0 0,0-1 0,0 1-1,0 0 1,0 0 0,-1-1 0,1 1-1,0-1 1,0 1 0,1-1 0,-1 0 0,0 1-1,0-1 1,0 0 0,0 1 0,0-1 0,0 0-1,0 0 1,0 0 0,1 0 0,-1 0-1,0-1 1,0 1 0,0 0 0,0 0 0,0-1-1,1 0 1,1 0 6,-1-1 0,0 1 0,-1-1 0,1 0 0,0 1 0,0-1 0,-1 0 0,1-1 0,-1 1 0,0 0 0,0 0 0,1 0-1,0-3 1,10-35 89,-10 31-86,19-71 47,-13 42-113,3 1 0,0 0 0,22-45-1,-30 74 30,10-18-23,-13 25 32,1 0 1,-1 1-1,0-1 0,1 0 0,-1 1 1,0-1-1,1 0 0,-1 1 0,1-1 1,-1 1-1,1-1 0,-1 1 0,1-1 1,-1 1-1,1-1 0,0 1 0,-1 0 1,1-1-1,0 1 0,-1 0 0,1-1 1,0 1-1,-1 0 0,1 0 0,0 0 1,1-1-1,-1 2-4,0 0 1,0 0-1,1 1 1,-1-1 0,0 0-1,0 0 1,0 1-1,0-1 1,-1 0-1,1 1 1,0-1-1,0 1 1,0 2 0,7 21 0,-6-7 8,-2 1-1,1 0 1,-2-1-1,-5 32 0,5-40 17,1-8-15,-13 81 230,11-70-150,-2-1 1,1 0-1,-1 0 1,-9 17-1,11-25-75,0-1 0,0 1-1,-1-1 1,1 1 0,-1-1-1,0 0 1,1 0 0,-2 0-1,1 0 1,0-1 0,0 1-1,-1-1 1,0 0 0,1 0-1,-7 3 1,9-5-1,0 0 0,0 1 0,0-1 1,0 0-1,0 0 0,0 0 0,0 0 0,-1 0 0,1 0 0,0 0 0,0 0 1,0 0-1,0 0 0,0-1 0,0 1 0,0 0 0,0-1 0,1 1 0,-1 0 0,0-1 1,0 0-1,0 1 0,0-1 0,-1-1 0,0 0-6,-1-1 0,1-1 0,0 1 0,0 0-1,-2-6 1,2 6-37,1-1 0,-1 1 0,0 0 0,0 0 0,-3-4-1,3 4-3,7 4-52,11 6-78,-7-3 210,0-1-18,1 0 1,0 0 0,-1 0-1,1-2 1,0 1-1,0-1 1,0 0 0,0-1-1,0 0 1,0-1-1,0 0 1,0-1 0,0 0-1,0 0 1,-1-1-1,1 0 1,-1-1 0,0 0-1,16-10 1,-10 4-13,-1-1-1,0 0 1,0-1 0,-1-1-1,-1 0 1,11-15 0,4-10 104,25-46-1,-44 69-90,0 0-1,-1 0 0,7-20 1,-13 28-95,2-6 16,-2 13 54,-1-1 1,0 1-1,0 0 1,0 0-1,1-1 0,-1 1 1,0 0-1,0 0 1,0-1-1,1 1 1,-1 0-1,0 0 1,1 0-1,-1 0 1,0-1-1,0 1 1,1 0-1,-1 0 1,0 0-1,1 0 0,-1 0 1,0 0-1,1 0 1,-1 0-1,0 0 1,1 0-1,-1 0 1,0 0-1,1 0 1,-1 0-1,0 0 1,1 0-1,-1 0 1,0 0-1,1 1 0,1 0-4,0 0 0,-1 0 0,1 0 0,0 1 0,0-1 0,-1 1 0,1-1 0,-1 1-1,1 0 1,-1 0 0,0-1 0,0 1 0,0 0 0,0 0 0,0 0 0,1 4 0,10 38-52,-11-40 48,9 48 83,-3 0 0,-1 1 1,-4-1-1,-4 76 0,1-120-16,0 0-1,0 0 1,0 0 0,-5 13-1,5-18-43,0 0 0,-1 0 0,1 0 0,-1-1 0,0 1 0,0 0 0,0-1 1,0 1-1,0-1 0,-1 1 0,1-1 0,-1 0 0,1 0 0,-4 2 0,1-2-4,-1 0-1,1 0 1,0 0 0,-1-1 0,0 1-1,1-1 1,-1-1 0,0 1 0,1-1-1,-1 0 1,0 0 0,-6-2-1,-3 0 47,-1-1-1,1 0 0,-17-7 0,15 4-55,1 0-1,0-2 1,0 0 0,-22-15-1,37 22 3,-1 0 1,1 1-1,0-1 0,0 0 1,0 0-1,0 0 0,0 0 0,0 1 1,0-1-1,0-1 0,1 1 0,-1 0 1,0 0-1,1 0 0,-1 0 1,0 0-1,1-1 0,-1 1 0,1 0 1,0 0-1,0-1 0,-1 1 1,1 0-1,0-3 0,1 3 2,-1 0 0,1 0 0,0 0 0,0 0 0,0-1 0,0 1 0,0 0 0,0 1-1,0-1 1,0 0 0,0 0 0,0 0 0,0 1 0,0-1 0,1 0 0,-1 1 0,0-1 0,1 1 0,-1 0 0,0-1 0,3 1-1,25-6-82,-1 2-1,48-2 0,59 8-248,-31 1-1186,-59 0-3940,0 1 1,75 18-1,-73-12 2106,2-6-406</inkml:trace>
</inkml:ink>
</file>

<file path=ppt/ink/ink1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36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8 825 1824,'-7'1'140,"8"0"1005,13 2 2231,-9-3-2528,0 1 0,0-1 0,0 1 0,6 3 0,-6-3-261,0 0-1,0 0 1,0 0 0,7 0-1,6-2 348,0-1 1,0-1-1,0-1 0,-1 0 0,34-14 0,-37 12-775,0 0 0,-1-1 0,0 0 0,0-2 0,-1 1 0,0-1 0,0-1 0,-1 0 0,0-1 0,-1 0-1,14-20 1,3-9 145,-2-2 0,24-57 0,15-25 147,40-26 220,-53 80-180,-33 43-213,19-34-1,-36 59-263,0-1 0,0 1-1,-1-1 1,1 1 0,-1-1 0,1 1 0,-1-1 0,0-3 0,0 5-9,0 0-1,0-1 1,0 1 0,0 0 0,0 0 0,0 0 0,-1 0 0,1 0 0,0-1 0,-1 1 0,1 0 0,-1 0 0,1 0 0,-1 0 0,0 0 0,1 0 0,-1 0 0,0 1 0,-1-3 0,-7-4 148,9 6-150,-1 0 0,0 1 1,0-1-1,1 0 0,-1 1 1,0-1-1,0 0 1,0 1-1,0-1 0,0 1 1,1 0-1,-1-1 0,0 1 1,0 0-1,0-1 1,0 1-1,-2 0 0,2-1-72,0-1 32,1 2 32,-1-1 1,0 1-1,0 0 1,0-1 0,0 1-1,0 0 1,0 0-1,1 0 1,-1 0 0,0 0-1,0 0 1,0 0-1,0 0 1,0 0 0,0 1-1,-1-1 1,2 0-12,-2 1 10,1-1-1,0 1 1,0-1-1,0 1 1,-1-1 0,1 1-1,0 0 1,0 0-1,0-1 1,0 1 0,0 0-1,0 0 1,0 0 0,0 0-1,1 0 1,-1 0-1,0 1 1,1-1 0,-1 0-1,0 0 1,0 3-1,-5 6-76,-2 1 51,1 1 1,0-1-1,0 1 1,1 1-1,1-1 1,0 1-1,1 0 1,0 0-1,1 1 0,-2 13 1,3-7 23,1 1 1,0-1-1,2 0 1,0 1-1,1-1 1,6 22-1,-7-35 43,0-1 0,1 1 0,0 0 0,0-1 0,1 0 0,-1 0 0,2 1 0,5 8 0,-8-14-18,0 0 0,0 0 1,0-1-1,0 1 0,0-1 1,0 1-1,0-1 0,0 1 0,0-1 1,0 0-1,0 1 0,0-1 1,0 0-1,0 0 0,0 0 1,1 0-1,-1 0 0,0 0 1,0 0-1,0 0 0,0 0 1,0 0-1,0-1 0,1 1 1,-1 0-1,0-1 0,2 0 1,2-2 18,0 0 0,1-1 1,-1 1-1,5-5 0,84-82 396,1-1-261,39-33-54,-80 65 59,-53 58-159,0 0 0,1 0 0,-1-1 0,0 1 0,0 0 0,1 0 0,-1 0 0,1 1 0,-1-1 0,4-1 0,-5 2-5,0 0 0,1 0-1,-1 1 1,0-1 0,0 0 0,1 0 0,-1 1-1,0-1 1,0 0 0,1 1 0,-1-1 0,0 0-1,0 1 1,0-1 0,1 0 0,-1 1 0,0-1 0,0 0-1,0 1 1,0-1 0,0 0 0,0 1 0,0-1-1,0 1 1,0-1 0,0 1 6,1 9 41,-1 1 1,0 0-1,-2 10 0,0 12 238,2-4 41,2-1 0,9 54 1,-9-71-280,1 0 0,0-1 0,1 1 0,0-1 0,0 0 0,1 0 0,1 0 0,-1-1 0,2 0 0,10 13-1,-13-19-46,-1 0 0,1 0-1,0 0 1,0-1-1,1 1 1,-1-1-1,0 0 1,1 0-1,-1-1 1,1 1-1,0-1 1,-1 0-1,1 0 1,0-1-1,0 1 1,0-1 0,-1 0-1,1-1 1,9-1-1,8-2-120,-1-1-1,0-1 1,23-9-1,-26 8-173,105-36-4806,-44 18-4259,-71 23 7885,-1-1 1,0 0-1,12-5 0,-16 5 654,1 1-1,-1-1 0,0 1 0,0-1 1,3-3-1</inkml:trace>
</inkml:ink>
</file>

<file path=ppt/ink/ink1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0.0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220 596 2912,'1'-3'352,"1"-1"0,0 1-1,0-1 1,0 1 0,1 0 0,-1 0 0,1 0-1,5-5 1,-1 1 1346,-5 5-1300,-1 1 0,1-1 0,-1 0 0,0 0 1,1 0-1,-1 0 0,0-1 0,0 1 0,0 0 0,-1 0 0,1-1 1,0 1-1,0-4 0,-1 5-286,0 0 1,0 0-1,-1 0 0,1 0 1,0 0-1,0 0 1,0 0-1,-1 0 0,1 1 1,0-1-1,-1 0 0,1 0 1,-1 0-1,1 1 0,-1-1 1,1 0-1,-1 0 0,0 1 1,1-1-1,-1 0 1,0 1-1,1-1 0,-1 1 1,0-1-1,0 1 0,0-1 1,0 1-1,1 0 0,-1-1 1,0 1-1,0 0 1,0 0-1,0 0 0,0 0 1,0-1-1,0 1 0,0 0 1,0 1-1,0-1 0,-1 0 1,-3 1 7,0 0-1,0 0 1,0 0 0,0 1 0,0 0 0,0 0-1,1 0 1,-1 1 0,1-1 0,-1 1 0,1 0-1,0 0 1,0 1 0,-6 5 0,-2 4 20,0 1 1,-20 29-1,-38 64 271,64-98-365,1 1 0,0-1 0,1 1 1,0 0-1,0 0 0,1 0 0,1 0 0,0 0 0,-2 15 0,4-21-21,0 0 0,0 1-1,0-1 1,0 0 0,1 1 0,0-1-1,0 0 1,0 1 0,0-1-1,1 0 1,0 0 0,-1 0 0,1 0-1,1 0 1,-1-1 0,1 1 0,-1-1-1,1 1 1,0-1 0,0 0-1,0 0 1,1 0 0,-1-1 0,1 1-1,4 1 1,-6-2 24,1-1 0,0 1 0,0-1 0,0 0 0,0 0 0,0-1 1,0 1-1,0 0 0,0-1 0,0 0 0,0 0 0,0 0 0,0 0 0,1 0 0,-1-1 0,3 0 0,-2 0 3,1-1 0,-1 0 1,0 0-1,1 0 0,-1 0 0,-1-1 0,1 0 0,0 0 0,5-5 0,0-2 5,-1 1 1,0-1-1,-1-1 0,-1 1 0,1-1 0,8-22 0,-4 2-30,-2 0 1,-1 0-1,4-42 1,-11 71-26,3-22-14,-2 0 0,0 0 1,-1-1-1,-2 1 1,-5-38-1,6 61 7,0 1 0,0-1 0,0 0 0,0 1 0,-1-1 0,1 0 0,0 1 0,0-1 0,-1 0 0,1 1 0,0-1 0,-1 1 0,1-1 0,0 1 0,-1-1 0,0 0 0,1 1 3,0 0-1,-1 0 1,1 0 0,0 0-1,0 0 1,-1 0 0,1 0-1,0 0 1,0 0 0,-1 0-1,1 0 1,0 0 0,0 0 0,-1 0-1,1 0 1,0 0 0,0 0-1,0 0 1,-1 0 0,1 0-1,0 1 1,0-1 0,-1 0-1,1 0 1,0 0 0,0 0-1,0 1 1,-1-1 0,0 2-4,-1 0 0,1 1 1,-1-1-1,1 0 1,0 0-1,-2 5 0,-2 10-6,1 0 1,0 1-1,2-1 0,0 1 0,1 0 0,0-1 0,2 1 0,3 22 1,-3-28 18,1 1 0,1-1 1,0 0-1,1 0 0,0 0 1,1 0-1,1-1 0,10 19 1,-13-25 3,1-1 1,-1 0-1,1 1 1,-1-1-1,1 0 1,1-1-1,-1 1 1,0-1-1,1 0 1,0 0-1,-1 0 1,1-1-1,0 0 1,0 1-1,1-2 1,-1 1-1,0-1 1,1 0-1,-1 0 1,1 0-1,-1-1 1,8 0-1,-3 0 16,-1-1 0,0 0-1,1-1 1,-1 0 0,0 0-1,0-1 1,-1-1 0,1 1-1,0-1 1,-1-1 0,0 1-1,0-1 1,0-1 0,-1 0-1,0 0 1,8-8 0,-3-2 47,0 0 0,0 0 0,9-21 0,24-58 238,-10 6-211,34-136 0,-62 194-64,-2 1-1,3-40 1,-4-65 605,-5 126-557,-1 12-67,-1 17-137,1 31 34,7 70 0,15 53 403,-11-99-327,54 255 126,-55-278-4458,-22-61-5909,-1-13 7290</inkml:trace>
</inkml:ink>
</file>

<file path=ppt/ink/ink1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0.4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4 8896,'-19'-4'3296,"29"8"-2560,9-4-224,-3 0 1408,16 0-1152,18 0 895,18 0-959,3 3-224,1-3-320,-4 0-128,3 0 0,1-3-1312,9-1 704,-13 4-4639,4 4 2911,-14 7-3392</inkml:trace>
</inkml:ink>
</file>

<file path=ppt/ink/ink1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3.9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266 694 5056,'8'-10'1300,"-5"7"-964,0 0 0,-1 0 0,1 0 0,-1 0 0,0-1 1,0 1-1,0-1 0,2-5 0,-4 7-153,1 0 1,-1 0-1,0 1 0,0-1 0,0 0 1,0 0-1,-1 0 0,1 0 0,0 0 1,-1 1-1,1-1 0,-1 0 1,0 0-1,0 0 0,1 1 0,-1-1 1,0 1-1,-1-1 0,1 1 0,0-1 1,0 1-1,0-1 0,-1 1 0,1 0 1,-1 0-1,1 0 0,-1 0 1,0 0-1,1 0 0,-1 0 0,0 0 1,1 1-1,-1-1 0,0 0 0,0 1 1,0 0-1,0-1 0,0 1 0,1 0 1,-1 0-1,0 0 0,0 0 1,-2 1-1,-6 1-73,0 1 0,0-1 0,1 2 0,-1-1 0,1 1 0,0 1 1,0 0-1,0 0 0,1 1 0,0 0 0,0 0 0,0 1 0,-11 13 0,3-2 88,1 0-1,1 1 0,1 1 0,-20 39 1,30-53-178,0 1 0,0 0 0,1 1 0,0-1 0,0 0 0,1 1 0,-1 7-1,2-12 2,0-1-1,0 1 0,0 0 1,0-1-1,0 1 0,1-1 0,-1 1 1,1-1-1,0 1 0,0-1 1,0 1-1,0-1 0,0 0 0,0 1 1,1-1-1,-1 0 0,1 0 0,-1 0 1,1 0-1,0 0 0,0 0 1,0-1-1,0 1 0,3 1 0,1 1 24,1-2-1,-1 1 0,1-1 1,0 0-1,0 0 1,0-1-1,0 0 0,0 0 1,0-1-1,0 0 0,0 0 1,12-2-1,-4 0 20,-1-1 1,0-1-1,0 0 1,0-1-1,15-8 0,-16 6-17,0-1 1,0-1-1,-1 0 0,0-1 0,-1 0 0,0-1 0,-1 0 0,0 0 0,0-1 1,-1-1-1,12-23 0,1-6 29,-3 0 0,23-71 0,-34 89-54,-1-1 1,-1 1-1,-1-1 0,-1-1 1,1-32-1,-5 41 3,0-1 0,-1 1 0,-2 0 0,1 0 0,-10-31 0,7 35 17,2 1-7,-2 1 1,-9-20-1,14 30-36,0 1 1,-1 0-1,1-1 0,0 1 1,0 0-1,-1-1 1,1 1-1,0 0 0,-1-1 1,1 1-1,0 0 0,-1-1 1,1 1-1,0 0 0,-1 0 1,1 0-1,-1-1 1,1 1-1,0 0 0,-1 0 1,1 0-1,-1 0 0,1 0 1,-1 0-1,1 0 0,-1 0 1,1 0-1,0 0 1,-1 0-1,1 0 0,-1 0 1,1 0-1,-1 0 0,1 0 1,0 1-1,-1-1 0,1 0 1,-1 0-1,1 0 1,0 1-1,-1-1 0,1 0 1,0 1-1,-1-1 0,1 0 1,0 1-1,-1-1 1,1 1-1,-2 1-16,0 0 0,1 0 0,-1 1 0,1-1 0,-1 1 0,1-1 0,-1 3 0,-6 24 86,1 0 0,1 1 0,1 0 0,-1 36-1,5-12 198,9 79 0,-5-99-168,2 0 0,1-1 0,2 1-1,2-2 1,0 1 0,16 30 0,-25-60-51,1 1-1,0-1 1,0 0 0,5 6 0,-6-8-37,-1-1 0,1 1 1,0 0-1,0-1 0,0 1 0,-1 0 0,1-1 0,0 1 1,0-1-1,0 1 0,0-1 0,0 1 0,0-1 0,0 0 1,0 0-1,0 1 0,0-1 0,0 0 0,0 0 0,0 0 1,0 0-1,0 0 0,0 0 0,2-1 0,0 0 5,0 0 1,0-1-1,-1 1 0,1-1 0,0 0 0,-1 0 0,1 0 0,-1 0 0,0 0 1,0 0-1,0 0 0,0-1 0,3-4 0,2-5 60,11-24 1,-18 34-75,13-31 6,-2-1 0,7-39 0,-8 30 3,2 8-185,-9 32 24,-1 8 65,1 14 27,0 10 61,1 0 0,14 47 0,-14-63 8,1 0 1,0-1 0,0 1 0,2-1 0,-1 0-1,1-1 1,1 0 0,12 14 0,-16-21 23,1 1 0,0-1 0,1 0 1,-1 0-1,1 0 0,-1-1 0,1 0 1,0 0-1,0 0 0,8 1 1,-10-2 34,1-1 0,0 0 1,-1 0-1,1-1 1,0 0-1,0 0 0,0 0 1,-1 0-1,1 0 1,0-1-1,0 0 0,-1 0 1,1-1-1,8-3 1,-6 1-48,-1 1-1,0-2 1,0 1 0,0-1 0,-1 0 0,0 0 0,8-9 0,-1-3 10,15-24 0,-5 0-20,-2-1-1,21-63 1,9-22-384,-44 118 177,-5 9 193,-1 0 1,0 0 0,0 0 0,0 0 0,1 0-1,-1 0 1,0 0 0,0 0 0,0 0 0,0 0 0,1 0-1,-1 0 1,0 0 0,0 1 0,0-1 0,0 0 0,1 0-1,-1 0 1,0 0 0,0 0 0,0 0 0,0 0 0,0 0-1,0 1 1,1-1 0,-1 0 0,0 0 0,0 0-1,0 0 1,0 0 0,0 1 0,0-1 0,0 0 0,6 24-48,14 266-258,-18-253 258,-2-13 127,-1 26-1,0-43-19,0 0 1,0 0-1,0 0 0,-1-1 0,0 1 0,0 0 0,-1-1 0,-5 10 0,7-14-40,-1 0 0,0 0-1,1 0 1,-1-1 0,0 1 0,0 0 0,0-1-1,0 0 1,0 1 0,-1-1 0,1 0 0,0 0 0,0 0-1,-1-1 1,1 1 0,-1-1 0,1 1 0,-1-1 0,1 0-1,-1 1 1,1-1 0,-1-1 0,1 1 0,-3-1-1,-4 0-32,-1-1-1,1 0 0,0-1 0,-16-6 0,21 7-10,1 0 1,-1 0 0,1-1-1,-1 1 1,1-1 0,0 0-1,0 0 1,1 0-1,-1 0 1,-3-6 0,6 9 12,0 0 7,-1 0 0,1-1 1,0 1-1,0 0 0,0-1 1,-1 1-1,1 0 0,0 0 1,0-1-1,0 1 0,0 0 0,0-1 1,0 1-1,0 0 0,0-1 1,0 1-1,0 0 0,0-1 0,0 1 1,0 0-1,0-1 0,0 1 1,0 0-1,0-1 0,0 1 1,0 0-1,0-1 0,0 1 0,1 0 1,-1-1-1,0 1 0,12-8-80,18 1 16,29 4 65,-40 3 26,1-2-1,34-6 1,-45 6-52,0 0 1,0-1-1,0 0 1,0-1-1,13-8 1,-16 8 47,-1 0-1,1 0 1,-1-1 0,-1 0-1,1 1 1,-1-2 0,1 1 0,-2 0-1,5-8 1,12-24 103,-1-1 0,17-52 0,18-87 100,-42 128-217,-1-1 0,-3 0 1,-2 0-1,-3-1 0,-1 1 1,-8-75-1,5 117-38,-1 1 0,0 0 0,-2-8 0,0 9-98,-1 8 24,-3 14-17,8-15 125,-7 20-107,1 1 0,1 0 0,-5 45 0,7-41 81,-8 78 86,4 2 1,8 109 0,1-170-61,3 0 1,2 0 0,1-1 0,26 78 0,-32-117 22,0 1 0,1-1 0,0 1 0,0-1 0,0 0 1,0 0-1,1 0 0,-1-1 0,1 1 0,9 7 0,-10-10 10,0 0-1,0 0 1,0-1 0,1 1 0,-1-1 0,0 1 0,0-1-1,1 0 1,-1 0 0,1-1 0,-1 1 0,1-1-1,-1 0 1,1 0 0,-1 0 0,1 0 0,-1 0 0,1-1-1,6-1 1,-3-1-24,0 0 0,-1 0 0,1 0-1,0-1 1,-1 0 0,0 0 0,0-1-1,0 0 1,-1 0 0,0 0 0,0 0 0,7-9-1,4-10 12,25-44-1,-39 65-17,20-39-54,17-31-172,-33 64 197,0 1 0,0-1 0,0 2 0,1-1 0,13-11 1,-19 17 24,1 1 1,-1 0 0,1 0 0,0 0 0,-1 0-1,1 0 1,0 0 0,-1 0 0,1 0 0,0 1-1,0-1 1,0 1 0,0-1 0,0 1 0,0 0-1,0 0 1,0 0 0,-1 0 0,1 0 0,0 0-1,0 0 1,3 1 0,-1 1 3,0 0 1,-1 0-1,1 1 1,-1-1-1,1 1 1,-1 0-1,0 0 0,0 0 1,4 5-1,0 0-2,0 0 0,-1 1-1,1 0 1,-2 0 0,1 0 0,5 14-1,-10-19-15,7 11-38,-45-78 536,35 59-472,0 0 0,-1 0 0,0 0 0,0 0 0,0 1 0,0-1 0,0 1 1,-1 0-1,1 0 0,-1 0 0,0 0 0,-8-4 0,9 7-18,1-1 0,0 0-1,0 1 1,0-1 0,0 1-1,-1 0 1,1-1 0,0 1 0,0 0-1,0 0 1,-1 1 0,1-1 0,0 0-1,0 1 1,0 0 0,0-1-1,0 1 1,0 0 0,0 0 0,0 0-1,0 0 1,0 0 0,0 1 0,0-1-1,1 0 1,-1 1 0,0 0-1,1-1 1,-3 4 0,-4 6-8,1-1 0,1 1 1,-1 0-1,1 0 0,1 1 0,0 0 0,1 0 1,0 0-1,1 0 0,1 0 0,0 1 1,0 0-1,1-1 0,1 18 0,1-23 34,1-1 0,0 1 0,0 0 0,0-1 0,1 1 0,0-1 0,0 0 0,1 0 0,0 0 0,0 0 0,0-1 0,1 1 0,0-1 0,5 5 0,-8-9 3,-1 0 0,1 0 0,0 1 0,0-1 0,-1 0 0,1-1 1,0 1-1,0 0 0,0 0 0,0-1 0,0 1 0,0-1 0,0 0 0,0 0 0,0 1 0,0-1 0,0-1 0,0 1 0,0 0 0,0 0 0,0-1 0,0 1 0,0-1 0,0 1 0,0-1 0,-1 0 0,4-2 0,-1 1-4,0-1 0,0 0-1,-1 0 1,1 0 0,-1 0-1,0 0 1,0-1 0,0 1-1,0-1 1,-1 0 0,3-5 0,0-4-16,-1 0 0,0 0 0,-1 0 0,0-1 1,-2 1-1,1-1 0,-2-25 0,1 16 95,4-33 0,-3 48-385,-2 18 143,0 9 123,1-4 39,1 0 1,1 1-1,1-1 0,0 0 1,0 0-1,2-1 1,0 0-1,1 0 0,8 14 1,-14-26-4,0-1 0,0 0 0,0 0 0,-1 1 0,1-1 0,1 0 1,-1 0-1,0 0 0,0 0 0,0 0 0,0 0 0,1-1 0,-1 1 0,0 0 0,1-1 0,-1 1 0,1-1 1,-1 1-1,1-1 0,-1 0 0,1 1 0,-1-1 0,1 0 0,-1 0 0,1 0 0,-1 0 0,1 0 1,-1-1-1,1 1 0,-1 0 0,1-1 0,-1 1 0,0-1 0,1 0 0,1 0 0,1-2 2,0 1 0,0-1-1,0 0 1,-1 0 0,0 0-1,1-1 1,-1 1 0,0-1-1,-1 0 1,5-6 0,7-16 21,30-50-45,-38 67 4,1 0 0,-1 1 0,1 0-1,1 0 1,0 1 0,10-8 0,-18 15-5,1-1 0,0 0 0,0 1 1,-1-1-1,1 1 0,0 0 0,0-1 0,0 1 1,0-1-1,0 1 0,0 0 0,0 0 0,0 0 1,0 0-1,0 0 0,-1 0 0,1 0 0,0 0 1,0 0-1,0 0 0,0 0 0,0 0 0,0 1 0,0-1 1,0 0-1,1 1 0,0 0 5,-1 1 0,1-1 0,-1 1 0,1-1 0,-1 1 0,0 0 0,1-1 0,-1 1 0,0 0 0,0 0 1,1 3-1,2 5 59,-1 0 1,0 0-1,3 19 1,-2-1 29,0-6 87,1 35 1,-5-56 54,2-1-210,1-1-1,-1 0 1,0 0-1,0 1 1,0-2-1,0 1 1,-1 0-1,1 0 1,0 0-1,0-1 1,-1 1-1,1-1 1,-1 0-1,1 1 1,-1-1-1,3-4 1,16-33-272,-19 38 249,14-30 64,28-41 0,-38 66 5,-4 3-63,1 1 0,0-1-1,0 1 1,0 0 0,0 0-1,0 0 1,1 0-1,-1 0 1,4-2 0,-5 3-11,0 1 0,0-1 0,0 1 1,0 0-1,0-1 0,0 1 1,0 0-1,0 0 0,0-1 1,0 1-1,0 0 0,0 0 0,0 0 1,0 0-1,0 0 0,0 1 1,0-1-1,0 0 0,0 0 1,0 1-1,0-1 0,0 1 0,0-1 1,0 1-1,0-1 0,-1 1 1,1-1-1,0 1 0,0 0 1,0 0-1,3 3 1,-1 0 1,0 1-1,0-1 0,0 0 1,-1 1-1,0 0 0,0-1 1,3 10-1,-1 3-23,3 23-1,-6-30 73,1 0 0,0 1 0,0-1-1,1 0 1,0-1 0,9 18 0,-11-26-32,-1-1 1,1 1 0,0-1-1,0 1 1,0-1 0,0 1-1,0-1 1,0 0-1,0 1 1,0-1 0,0 0-1,0 0 1,0 0 0,0 0-1,0 0 1,0 0-1,0 0 1,0 0 0,0 0-1,1-1 1,-1 1 4,3-1 0,0 0 0,0 0 0,0-1 0,0 1 0,0-1 0,-1 0-1,1 0 1,-1-1 0,0 1 0,1-1 0,-1 1 0,4-6 0,6-5-12,14-22 0,-23 30 0,28-40-95,17-21-1,-42 59 117,0 1-1,0-1 1,12-7 0,-10 7 11,-1 1 1,11-12 0,22-17-105,-34 28 86,-6 6 58,-6 2-149,3 0 85,0 0-1,0 0 1,0 0-1,0 0 1,1 0 0,-1 1-1,0-1 1,0 0-1,1 1 1,-1 0-1,1-1 1,-1 1 0,1 0-1,-2 3 1,-18 35-84,11-17 25,5-12 19,0 1 0,0-1 0,1 1 0,1 0 0,0 1 0,-2 18 0,0 78-34,5-103 72,0 0 1,1 1 0,-1-1 0,1 0 0,1-1-1,-1 1 1,1 0 0,0 0 0,1-1 0,-1 1 0,1-1-1,0 0 1,5 7 0,-5-8 1,0-1 1,1 1-1,-1-1 0,1 0 1,-1 0-1,1 0 0,0-1 1,0 0-1,0 1 0,1-1 1,-1-1-1,0 1 0,1-1 1,0 1-1,-1-1 0,1 0 1,8 0-1,15-1 33,0-1 1,1-1-1,-1-1 0,0-1 1,0-2-1,-1-1 1,0-1-1,0-1 0,31-15 1,-48 18-49,0 1-1,0-2 1,0 1 0,0-1-1,-1 0 1,-1-1 0,1 0-1,-1-1 1,0 0 0,-1 0-1,0 0 1,-1-1 0,0 0-1,5-12 1,-8 16 11,-1 0 0,0 0 0,0-1 0,-1 1 0,0-1 1,0-8-1,0 13-6,-1-1 0,0 1 1,0-1-1,0 1 0,0-1 1,-1 1-1,1 0 0,0-1 1,-1 1-1,0-1 1,0 1-1,0 0 0,0 0 1,0-1-1,0 1 0,0 0 1,-1 0-1,1 0 0,-3-3 1,2 5-2,0-1 0,1 0 0,-1 1 0,0 0 0,0-1 1,1 1-1,-1 0 0,0 0 0,0 0 0,1 0 0,-1 0 0,0 0 0,0 0 1,1 1-1,-1-1 0,0 0 0,1 1 0,-1 0 0,0-1 0,1 1 0,-1 0 1,1 0-1,-1 0 0,-1 1 0,-7 5 8,0 0 0,-11 11 0,17-14 27,-9 8 249,-22 25 0,32-33-233,0 0-1,-1 1 1,2 0-1,-1-1 0,0 1 1,1 0-1,0 0 1,0 0-1,1 0 1,-2 7-1,3-9-6,-1-1-1,1 1 1,0-1-1,1 0 1,-1 1-1,0-1 1,1 0 0,-1 1-1,1-1 1,0 0-1,0 0 1,0 1-1,0-1 1,2 4-1,0-3 9,0 1 0,0-1 0,0 0-1,0 0 1,1 0 0,-1 0 0,6 3-1,4 1 30,0 0-1,1-1 0,23 7 1,-13-5 26,40 7 0,-53-13-59,0-1-1,0 0 0,0-1 0,0 0 0,0-1 0,16-3 0,-21 3-10,133-32-3048,-135 32 2274,20-8-2321,-24 9 2884,1 0 0,-1-1-1,1 1 1,-1 0 0,0 0 0,1-1 0,-1 1 0,1 0 0,-1-1-1,0 1 1,0 0 0,1-1 0,-1 1 0,0-1 0,0 1 0,1 0 0,-1-1-1,0 1 1,0-1 0,0 1 0,0-1 0,1 1 0,-1-1 0,0 1-1,0 0 1,0-1 0,0 1 0,0-1 0,0 1 0,0-1 0,0 1 0,-1-1-1,1 1 1,0-1 0,0 1 0,0 0 0,0-1 0,-1 1 0,1-1-1,0 1 1,0 0 0,-1-1 0,0 0 0,-12-14-4081,-9-13-1787</inkml:trace>
</inkml:ink>
</file>

<file path=ppt/ink/ink1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4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8384,'0'-1'108,"0"1"1,0 0 0,0-1 0,0 1-1,0 0 1,0-1 0,0 1 0,0 0-1,0 0 1,0-1 0,0 1 0,0 0-1,0-1 1,0 1 0,0 0 0,1-1-1,-1 1 1,0 0 0,0-1 0,0 1-1,0 0 1,1 0 0,-1-1 0,0 1-1,0 0 1,1-1 0,6 5 1262,8 5 599,7-2 337,32 4 0,64 0-142,-85-9-1739,109 7-10,146-9 0,-228-1-1910,-32 3-2255,-27-2 3520,0 0 0,-1 0-1,1 0 1,0 0-1,0 1 1,0-1-1,0 0 1,0 0-1,0 1 1,0-1-1,0 1 1,-1-1-1,2 1 1,-2-1 89,0 1-1,0-1 1,0 0 0,1 0 0,-1 0-1,0 1 1,0-1 0,0 0 0,0 0-1,0 0 1,0 1 0,0-1 0,0 0-1,0 0 1,0 0 0,0 1 0,0-1 0,0 0-1,0 0 1,0 1 0,0-1 0,0 0-1,-1 0 1,1 0 0,0 1 0,0-1-1,0 0 1,0 0 0,0 0 0,0 0-1,-1 1-420,-13 9-3979,2-4 4370,-37 13-2790</inkml:trace>
</inkml:ink>
</file>

<file path=ppt/ink/ink1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4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65 11040,'-32'-8'5024,"46"-7"-4385,-6 6-543,5 4-192,16-3-1023,2 5 639,14-9-5184,3 7 3136</inkml:trace>
</inkml:ink>
</file>

<file path=ppt/ink/ink1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6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0 152 3072,'0'-3'149,"0"1"0,1 0 0,-1 0 0,0 0 0,1-1 0,0 1 0,-1 0 0,3-3 0,0-3 297,2-30 5820,-3 34-5503,-1-1 0,1 0 1,0 0-1,1 1 0,-1 0 0,1-1 1,0 1-1,6-7 0,-4 4 3220,-3 11-3114,0 0-1460,11 23 713,-2 1-1,-1 0 0,10 47 0,-10-35 0,16 40-1,6-6 221,8 19 555,-34-79-480,-5-20 19,-6-26 80,3 24-574,-4-32 108,-10-74 238,15 9-381,1 92 74,2-1-1,-1 0 0,2 1 0,0 0 0,7-21 0,-6 25 10,-1 2 1,1-1-1,1 0 1,-1 1-1,1 0 1,9-10-1,-12 15 33,1-1-1,-1 1 1,1 0-1,-1 0 1,1 0-1,0 0 1,0 0 0,0 1-1,0-1 1,0 1-1,0 0 1,1 0-1,-1 0 1,0 0-1,0 1 1,1-1 0,-1 1-1,1 0 1,3 0-1,7 2 62,1 2 0,-1-1 0,0 2 0,0 0 0,22 11 0,9 3 97,-37-15-127,-7-3 22,7-1-592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36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230 565 2496,'-1'-1'182,"1"0"-1,-1 1 1,1-1-1,-1 0 1,1 0-1,0 0 1,-1 1 0,1-1-1,0 0 1,0 0-1,-1 0 1,1 0-1,0 0 1,0 1 0,0-1-1,0-1 1,0 1-40,0 0 1,0 0-1,0 0 1,0 0-1,0 0 1,0 0-1,0 0 1,0 1-1,0-1 1,-1 0-1,1 0 1,0 0-1,-1 0 1,1 1-1,-1-1 1,1 0-1,-1 0 0,1 1 1,-1-1-1,0 0 1,1 1-1,-1-1 1,-1 0-1,-1-1-5,1 1-1,-1 1 0,0-1 0,0 0 0,0 1 0,0-1 0,0 1 1,0 0-1,1 0 0,-1 0 0,0 1 0,0-1 0,0 1 0,0-1 1,-3 2-1,-10 3 32,-21 9 1,29-11-82,-7 3-8,-26 15 1,36-17-96,0-1 0,0 0 0,1 1 0,-1 0 1,1 0-1,0 1 0,-7 8 0,10-12 34,0 0 1,1 0-1,-1 1 1,0-1-1,1 0 0,-1 0 1,1 1-1,0-1 1,-1 0-1,1 1 0,0-1 1,0 1-1,0-1 1,0 0-1,0 1 1,0-1-1,0 0 0,0 1 1,0-1-1,2 3 1,-1-2 24,0 0 1,0 0 0,1 1 0,-1-1 0,1 0 0,-1-1-1,1 1 1,0 0 0,0 0 0,3 2 0,5 2 205,0-1 1,0 0 0,21 8 0,-28-12-193,2 1 32,0 0 0,1-1-1,-1 0 1,1 0 0,-1 0 0,1-1-1,-1 1 1,1-1 0,-1 0-1,1-1 1,-1 0 0,1 0 0,-1 0-1,1 0 1,-1-1 0,0 0-1,1 0 1,4-3 0,-6 2-20,0 1-1,0-1 1,-1 0 0,1 0 0,-1 0 0,0-1 0,0 1 0,0-1-1,0 1 1,-1-1 0,1 0 0,-1 0 0,0 0 0,-1-1 0,1 1-1,0 0 1,-1-1 0,0 1 0,0-1 0,-1 1 0,1-1 0,-1-7-1,0-3-124,-1 0-1,-1-1 1,0 1-1,-1 0 1,0 0-1,-1 1 1,-1-1-1,0 1 1,-14-26-1,17 36-98,1 2 92,1 1 0,-1-1 0,1 1 1,-1-1-1,0 1 0,1 0 1,-1-1-1,0 1 0,0 0 1,0-1-1,0 1 0,-2-1 1,3 4-124,5 4 287,-4-6-77,0 1 0,0 0 0,0-1 0,-1 1 0,1-1 0,0 0 0,0 1 0,0-1 0,0 0 0,0 0 0,0 1 0,0-1 0,0 0-1,0 0 1,0 0 0,0 0 0,0 0 0,0 0 0,1-1 0,4-2 85,-1 0 0,1 0 0,-1-1-1,0 0 1,0 0 0,0 0 0,0-1-1,-1 1 1,6-8 0,15-15 67,10-4 162,62-43-1,46-17 364,-107 67-489,-1-1-1,34-33 1,-61 51-324,0 0 0,1 1 0,17-10 0,-26 16 108,0 0-1,0 0 1,0 0 0,0 0 0,0 0-1,0-1 1,0 1 0,0 0 0,1 0-1,-1 0 1,0 0 0,0 0 0,0 0-1,0 0 1,0 0 0,1-1 0,-1 1-1,0 0 1,0 0 0,0 0 0,0 0-1,1 0 1,-1 0 0,0 0 0,0 0 0,0 0-1,0 0 1,0 0 0,1 0 0,-1 0-1,0 0 1,0 0 0,0 0 0,0 1-1,1-1 1,-1 0 0,0 0 0,0 0-1,0 0 1,0 0 0,0 0 0,0 0-1,1 0 1,-1 0 0,0 1 0,0-1-1,0 0 1,0 0 0,0 0 0,0 0 0,0 0-1,0 1 1,0-1 0,0 0 0,1 0-1,-1 0 1,0 0 0,0 0 0,0 1-1,0-1 1,0 0 0,-4 15-155,3-10 143,-19 40-116,12-26 104,-211 429 124,82-129 480,27-2 451,87-246-672,5-22 1015,16-47-562,4-9-424,6-21-104,3-7-224,1 1-1,2 1 0,1 0 1,21-32-1,-24 45-80,2 1 1,0 1-1,2-1 1,0 2-1,0 0 0,2 2 1,25-20-1,-8 13-128,1 0 0,0 3-1,71-28 1,-78 36-1884,-2 5 543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0.3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15 458 5408,'-11'-10'1728,"11"10"-1652,0 0 1,0 0-1,-1 0 1,1 0-1,0 0 1,0 0-1,0-1 1,0 1-1,-1 0 1,1 0-1,0 0 1,0 0-1,0 0 1,0-1-1,-1 1 1,1 0-1,0 0 1,0 0 0,0-1-1,0 1 1,0 0-1,0 0 1,0 0-1,0-1 1,0 1-1,0 0 1,0 0-1,0-1 1,0 1-1,0 0 1,0 0-1,0 0 1,0-1-1,0 1 1,0 0-1,0 0 1,0-1-1,0 1 1,0 0-1,0 0 1,0 0-1,0-1 1,1 1-1,-1 0 1,0 0-1,0 0 1,0 0-1,0-1 1,0 1-1,1 0 1,-1 0-1,1 0 703,14-7 297,0-1 0,-1 0 0,1 0 0,-2-2 0,16-12 0,8-5 57,35-31-72,-56 45-896,-1 0 0,0-1 0,-2-1 0,1-1 0,-2 1-1,0-2 1,-1 0 0,-1 0 0,0-1 0,6-19 0,25-48-155,-41 85-21,0 0-1,0-1 0,0 1 0,0-1 1,0 1-1,1 0 0,-1-1 1,0 1-1,0 0 0,0-1 0,0 1 1,1 0-1,-1-1 0,0 1 1,0 0-1,1 0 0,-1-1 0,0 1 1,1 0-1,-1 0 0,0-1 1,1 1-1,-1 0 0,0 0 0,1 0 1,-1 0-1,0 0 0,1 0 1,-1-1-1,1 1 0,-1 0 0,0 0 1,1 0-1,0 1 8,-1-1 0,1 1-1,0 0 1,-1-1 0,1 1 0,-1 0-1,0-1 1,1 1 0,-1 0 0,1 0-1,-1 0 1,0-1 0,0 1 0,1 1-1,5 35 114,-5-34-134,2 27 100,-2 0 1,0 1 0,-2-1 0,-9 53-1,9-75-7,-1-1 0,0 1-1,-1-1 1,-3 9-1,4-13-34,1 0 0,0-1 1,-1 1-1,0 0 0,0-1 0,0 1 0,0-1 0,0 0 0,0 0 0,0 0 0,-1 0 0,-3 3 0,4-5-31,0 0 0,1 0-1,-1-1 1,1 1 0,-1 0-1,1-1 1,-1 1 0,1-1-1,0 0 1,-1 1 0,1-1-1,0 0 1,-1 0 0,1 0-1,0 0 1,0 0 0,0 0-1,-1 0 1,0-2 0,-23-24 114,20 20-206,1 1 0,0-1 0,0 0 1,1 0-1,-6-13 0,6 15-131,-1-1-32,4 5 66,5 2-75,3 4 195,0-1 0,0 2-1,0-1 1,9 10 0,-11-9 72,1-1 1,0 1-1,0-1 0,0-1 1,1 1-1,8 3 1,-9-6 35,0 0 0,0-1 0,0 0 0,1 0 0,-1 0 0,1-1 0,-1 0 0,0 0 0,1-1 0,-1 0 0,0-1 0,14-3 0,6-5 109,-1 0 1,26-15-1,-19 9-4,-19 9-159,-4 2-107,1 0 0,21-6 0,-32 11 118,0 0 0,0 0 0,0 0 0,1 0 1,-1 0-1,0 0 0,0 0 0,1 0 0,-1 0 0,0 0 0,0 0 0,0 0 0,1 1 1,-1-1-1,0 0 0,0 0 0,0 0 0,1 0 0,-1 0 0,0 0 0,0 0 0,0 1 0,0-1 1,1 0-1,-1 0 0,0 0 0,0 1 0,0-1 0,0 0 0,0 0 0,0 0 0,0 1 1,0-1-1,1 0 0,-1 0 0,0 0 0,0 1 0,0-1 0,0 0 0,0 0 0,0 0 1,0 1-1,0-1 0,0 0 0,-2 14 55,2-13-53,-22 111 141,-51 153 1,63-234-70,-1 0 1,-1-1-1,-2 0 1,-32 51-1,46-80-28,-1 0-1,1 0 0,-1-1 1,1 1-1,-1 0 1,1-1-1,-1 1 0,0 0 1,1-1-1,-1 1 0,0-1 1,0 1-1,1-1 1,-1 1-1,0-1 0,0 0 1,0 1-1,-1-1 0,2 0-26,0 0-1,-1 0 0,1 0 0,0 0 0,-1-1 1,1 1-1,0 0 0,-1 0 0,1-1 0,0 1 1,-1 0-1,1-1 0,0 1 0,0 0 0,-1 0 1,1-1-1,0 1 0,0-1 0,0 1 0,0 0 1,-1-1-1,1 1 0,0 0 0,0-1 1,0 1-1,0-1 0,-1-4 39,1 1-1,0-1 1,-1 1-1,2-1 1,0-5 0,11-57-82,28-84 0,-27 112 47,3 0 0,0 1 0,3 1 0,26-40 0,-7 23-105,79-90 1,-115 142 82,14-15-121,32-28 1,-44 41 99,1 1 0,-1-1 0,1 1-1,0 0 1,0 1 0,0-1 0,0 1 0,1 0 0,-1 1 0,0-1 0,1 1 0,0 0-1,5 0 1,-7 1 17,0 0-1,0 1 1,-1 0 0,1 0-1,0 0 1,-1 0-1,1 0 1,-1 1-1,1 0 1,-1-1-1,0 1 1,0 1 0,0-1-1,0 0 1,0 1-1,0-1 1,-1 1-1,1 0 1,-1 0 0,0 0-1,0 0 1,2 4-1,1 1-4,-1 1-1,0-1 1,-1 1-1,0-1 1,0 1-1,-1 0 1,3 17-1,-4-12 44,2 36 316,-3-47-327,0 0-1,0-1 1,0 1-1,-1 0 0,0 0 1,1 0-1,-1 0 1,0-1-1,0 1 1,0 0-1,-1-1 1,1 1-1,-3 3 1,3-6-4,0 1 1,0-1-1,0 1 0,-1 0 1,1-1-1,0 0 0,0 1 0,0-1 1,-1 0-1,1 1 0,0-1 1,0 0-1,-1 0 0,1 0 1,0 0-1,-1 0 0,1-1 1,0 1-1,0 0 0,0 0 1,-1-1-1,-1 0 0,-31-13 102,25 10-231,-12-6-254,1 0 0,-25-16 0,45 26 358,0 0 0,-1-1-1,1 1 1,0 0 0,0 0 0,0 0 0,0 0 0,0 0 0,0 0 0,0 0 0,-1 0 0,1 0 0,0 0 0,0 0 0,0 0 0,0 0 0,0 0 0,-1 0 0,1 0 0,0 0 0,0 0-1,0 0 1,0 0 0,0 0 0,-1 0 0,1 0 0,0 0 0,0 0 0,0 0 0,0 0 0,0 0 0,0 0 0,-1 0 0,1 0 0,0 0 0,0 0 0,0 0 0,0 1 0,-1 6-177,4 13 12,1-10 170,0-1 1,1 1 0,0-1 0,1 0 0,0 0 0,0 0 0,1-1 0,0 0-1,14 13 1,-18-20 30,0 1-1,0 0 0,0-1 0,0 0 1,0 1-1,0-1 0,0 0 0,0-1 1,1 1-1,-1-1 0,0 1 0,1-1 1,-1 0-1,0 0 0,1 0 0,-1-1 1,0 1-1,1-1 0,3-1 0,9-3 91,-1-1-1,26-12 0,-28 11-59,4-1-28,48-23 136,68-44 1,-121 67-116,10-5 0,-2-1-1,1-1 1,-2-1-1,26-26 1,-20 12-25,24-38 1,-43 62 43,-7 15-18,-10 25-34,7-24-51,1 0 18,1-1 0,-1 1 1,1 0-1,1-1 1,0 1-1,1 17 1,0-21 17,1 0 1,0 1 0,0-1-1,1 0 1,0 0-1,0 0 1,0-1 0,1 1-1,0 0 1,0-1-1,7 9 1,-6-9 28,-1 0 0,2 0 1,-1 0-1,1-1 0,-1 1 0,1-1 1,0 0-1,1-1 0,6 4 0,-9-5-11,0-1-1,0 0 0,0-1 0,0 1 0,0 0 1,0-1-1,1 0 0,-1 0 0,0 0 0,0 0 1,0 0-1,0-1 0,1 1 0,-1-1 0,0 0 1,0 0-1,0 0 0,0 0 0,0-1 0,3-1 1,5-4 32,-1-1 1,-1 1-1,1-1 1,12-15-1,-3 5-16,4-6 22,-14 14-115,0 1-1,0 0 1,0 1-1,1 0 1,0 1-1,22-12 1,-32 18 55,1 1 1,-1 0 0,1-1 0,0 1-1,-1 0 1,1 0 0,-1-1-1,1 1 1,0 0 0,-1 0 0,1 0-1,0 0 1,0 0 0,-1 0 0,1 0-1,0 0 1,-1 0 0,1 0 0,0 0-1,-1 0 1,1 0 0,0 1-1,-1-1 1,1 0 0,-1 0 0,1 1-1,0-1 1,-1 0 0,1 1 0,-1-1-1,1 1 1,-1-1 0,1 1 0,-1-1-1,1 1 1,-1-1 0,0 1-1,1-1 1,-1 1 0,0 0 0,1-1-1,-1 1 1,0 0 0,0-1 0,0 1-1,1 0 1,-1 0 0,0 3 13,1 1-1,-1-1 1,0 1 0,0-1 0,-1 7 0,-2 4 100,-8 30 1,-2 6 165,12-44-164,1-7-108,0 0 1,0 0 0,0 0 0,0 0-1,0 0 1,0 0 0,0 0 0,0-1-1,0 1 1,0 0 0,0 0 0,1 0-1,-1 0 1,0 0 0,0 1 0,0-1-1,0 0 1,0 0 0,0 0 0,0 0-1,0 0 1,0 0 0,0 0 0,0 0-1,0 0 1,1 0 0,-1 0 0,0 0-1,0 0 1,0 0 0,0 0 0,0 0-1,0 0 1,0 0 0,0 0-1,0 0 1,0 1 0,0-1 0,0 0-1,0 0 1,0 0 0,0 0 0,0 0-1,0 0 1,0 0 0,0 0 0,8-4 4,118-60 132,-82 40-205,90-36-1,-129 59 56,0-1 0,0 1 0,0 0-1,0 0 1,0 0 0,0 1 0,0 0 0,1 0 0,-1 0-1,0 1 1,0-1 0,0 1 0,0 1 0,0-1 0,8 4-1,-3 0 16,0 0 0,0 1 0,-1 1 0,0 0-1,0 0 1,8 9 0,-10-10 26,0 0 1,0-1 0,0 0-1,1-1 1,-1 0 0,1 0-1,1 0 1,-1-1-1,0 0 1,1-1 0,-1 0-1,11 2 1,-2-3-535,1 1 1,-1-2-1,1-1 1,-1 0-1,21-4 1,-33 4-153,0 0 1,1-1-1,-1 0 1,-1 0-1,7-3 0,-5 2-250,16-6-1089</inkml:trace>
</inkml:ink>
</file>

<file path=ppt/ink/ink1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15 128 7648,'-13'-12'4403,"13"12"-4211,0 0-1,0-1 1,-1 1-1,1-1 1,0 1-1,0 0 1,0-1-1,-1 1 1,1-1-1,0 1 1,0-1-1,0 1 1,0-1-1,0 1 1,0 0-1,0-1 1,0 1-1,0-1 1,0 1-1,0-1 1,0 1-1,1-1 1,-1 1-1,0 0 1,0-1-1,0 1 1,1-1-1,-1 1 1,0 0-1,0-1 1,1 1-1,-1 0 1,0-1-1,1 1 1,-1 0-1,0-1 1,1 1-1,-1 0 1,1-1-1,20-12 2046,-9 4-1681,1 2-1,0-1 0,18-6 1,74-20 32,-86 29-539,0 1 0,0 2 0,34-2 0,-18 4-204,-34 0-15,-9 19-11376,2-8 7620,-1 8 817,2 1-379</inkml:trace>
</inkml:ink>
</file>

<file path=ppt/ink/ink1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7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88 7648,'0'-5'2816,"4"10"-2176,11-5-192,6 0 1664,6-5-1248,4 2 1919,11 0-1599,-2-6 192,0-2-800,1 3-448,-1-1-96,0 1-96,1 0 0,-1 1-992,-3 2 576,-2 2-4607,-4 3 2815,-2-9-4384</inkml:trace>
</inkml:ink>
</file>

<file path=ppt/ink/ink1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 5472,'0'-4'390,"0"-8"2739,0 12-3077,0 0 0,0 0 1,0 0-1,1-1 0,-1 1 0,0 0 0,0 0 1,0 0-1,0 0 0,0 0 0,0-1 0,0 1 1,1 0-1,-1 0 0,0 0 0,0 0 0,0 0 1,0 0-1,1 0 0,-1 0 0,0 0 0,0 0 1,0 0-1,0 0 0,1 0 0,-1 0 0,0 0 1,0 0-1,0 0 0,0 0 0,1 0 0,-1 0 1,0 0-1,0 0 0,0 0 0,0 0 0,1 0 1,-1 0-1,0 0 0,0 0 0,0 0 0,0 1 1,0-1-1,1 0 0,-1 0 0,0 0 1,0 0-1,0 0 0,0 0 0,0 1 0,0-1 1,0 0-1,0 0 0,0 0 0,1 1 0,1 2 398,1 0-1,-1 1 0,1-1 1,-1 1-1,0 0 0,0-1 1,-1 1-1,2 6 0,0-3 211,8 19 147,-1 1 0,-1 1 0,-1 0 1,-2 0-1,4 31 0,1 78 330,6 102-56,-6-97-485,-6-84-477,0-10-2076,-4-49 1610,-1 1 1,1 0 0,-1 0 0,1 0 0,-1 0-1,1 0 1,-1-1 0,0 1 0,1 0-1,-1 0 1,5-6-4501,-1-5-934</inkml:trace>
</inkml:ink>
</file>

<file path=ppt/ink/ink1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8.1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2 200 7808,'-2'-10'2425,"8"6"-784,-3 3-1329,-2 1-139,0 1 0,-1-1 0,1 0-1,0 0 1,0 0 0,0 1 0,-1-1 0,1 0-1,0 1 1,-1-1 0,1 1 0,0-1 0,-1 0-1,1 1 1,0 0 0,-1-1 0,1 1-1,0 0 1,0 0 262,17 17 1131,0 1 0,23 32 0,-1 0-526,-17-25-628,-4-3 297,29 26-1,-38-38-409,5 5 64,-15-16-327,1 1-1,-1-1 0,1 1 1,0-1-1,-1 1 1,1-1-1,0 1 1,-1-1-1,1 0 1,0 0-1,0 1 0,-1-1 1,1 0-1,0 0 1,0 0-1,0 0 1,-1 0-1,1 0 0,1 0 1,-2 0-18,1 0-1,-1-1 1,1 1 0,-1-1 0,1 1-1,-1-1 1,0 1 0,1-1 0,-1 1-1,1-1 1,-1 1 0,0-1 0,0 1-1,1-1 1,-1 0 0,0 1 0,0-1-1,0 0 1,0 1 0,0-1 0,0 1-1,0-1 1,0 0 0,0 0-1,-1-21-15,0 17 6,-7-100-18,5-117-1,3 216 2,0 0 1,1 0 0,0 0-1,1 1 1,-1-1-1,1 1 1,0-1-1,0 1 1,1 0-1,3-6 1,-5 9 21,0 0 0,1 0 0,0 0 0,-1 0 0,1 0 0,0 0 1,0 1-1,0-1 0,0 1 0,1-1 0,-1 1 0,0 0 0,0 0 0,1 0 0,-1 0 1,1 1-1,-1-1 0,1 0 0,-1 1 0,1 0 0,-1 0 0,1-1 0,-1 2 0,5-1 1,5 3 59,0 0 0,-1 0-1,0 1 1,0 1 0,0 0 0,17 10 0,13 6-71,-40-19-612,4 0 1164</inkml:trace>
</inkml:ink>
</file>

<file path=ppt/ink/ink1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8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57 9792,'-19'0'3648,"14"-5"-2848,10 5 2431,9-3-2143,9 3 928,12-3-1216,10-2-224,4-4-352,1 3-384,0 1 96,-10-4 160,-3 6-64,-6 0-3584,-1-2 1920,2 10-6431</inkml:trace>
</inkml:ink>
</file>

<file path=ppt/ink/ink1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8.8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9312,'0'0'4192,"5"6"831,-1 8-2687,1-3-1376,-5-2-256,5-1-448,-5 4-96,3-4-96,-3-1-320,0 1 128,18 8-9823,1-7 2687</inkml:trace>
</inkml:ink>
</file>

<file path=ppt/ink/ink1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9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72 7712,'-2'-5'12253,"34"-2"-10244,-8 2-1098,4 1-647,2-1-690,0-1 0,43-14 0,-64 17-1650,1 0-1,0 0 0,16-1 0,-18 3 950,15-5-5614</inkml:trace>
</inkml:ink>
</file>

<file path=ppt/ink/ink1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49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65 7040,'-1'0'146,"1"0"1,-1 0 0,1 0-1,0 1 1,-1-1-1,1 0 1,-1 0 0,1 0-1,0 1 1,-1-1-1,1 0 1,0 0 0,-1 1-1,1-1 1,0 0-1,0 1 1,-1-1 0,1 0-1,0 1 1,0-1 0,-1 0-1,1 1 1,0-1-1,0 0 1,0 1 0,0-1-1,0 1 1,0-1-1,0 0 1,0 1 0,-1-1-1,1 1 1,1-1-1,-1 1 1,0-1 0,1 24 1392,1-10-202,11 161 2742,-4-93-2846,-8-64-730,-1-13-382,0-1 1,0 0 0,1 1 0,-1-1-1,1 0 1,2 5 0,-1 2 6,-1-6 180,-1-7 749,-1-92-318,3-112-203,-1 190-503,0 0 0,1 0 0,1 0 0,8-28 0,-10 42 12,0 0 1,0 0-1,0 0 0,0 0 0,1 1 1,-1-1-1,1 0 0,-1 1 1,1-1-1,-1 1 0,1 0 1,0-1-1,0 1 0,0 0 1,0 0-1,0 0 0,0 0 1,0 1-1,0-1 0,0 0 1,0 1-1,0 0 0,0-1 0,0 1 1,1 0-1,-1 0 0,2 0 1,8 1 65,-1 1 0,0 0 0,0 0 0,11 4 0,-10-2-132,12 2-14,-6 0 30,0-1 0,0-1 1,1-1-1,27 1 0,-44-4-326,0 0 0,1 0 0,-1 0 0,0 1 0,0-1 0,1 1 1,3 1-1,-5-2-120,0 1 0,0 0 1,0-1-1,0 1 0,0 0 0,0 0 1,0 0-1,0 0 0,0 0 1,-1-1-1,1 1 0,0 1 1,-1-1-1,1 0 0,0 0 1,0 2-1,2 11-2402</inkml:trace>
</inkml:ink>
</file>

<file path=ppt/ink/ink1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35 8736,'-10'1'1943,"13"-1"687,17-2 1586,9-10-945,-22 9-2825,0 0 0,1 0 1,13-3-1,-10 4 44,-6 1-360,1 0 1,-1 0 0,1 0-1,-1 1 1,1 0-1,7 1 1,-13-1-118,1 0 0,0 0-1,-1 0 1,1 1 0,0-1 0,-1 0-1,1 0 1,0 1 0,-1-1 0,1 1-1,-1-1 1,1 0 0,-1 1 0,1-1-1,-1 1 1,1 0 0,-1-1 0,1 1-1,-1-1 1,1 1 0,-1 1-1,1-1 23,-1 1-1,0-1 0,0 1 1,0-1-1,0 1 0,0 0 1,0-1-1,0 1 0,0-1 1,-1 1-1,1-1 0,0 1 1,-2 2-1,-2 4 101,0 0 0,-1 0 0,1 0 0,-2-1 0,1 0-1,-1 0 1,-9 9 0,5-6 163,-15 21 0,25-30-290,-1 0 1,1-1-1,-1 1 1,1 0-1,-1 0 1,1-1 0,0 1-1,-1 0 1,1 0-1,0 0 1,-1-1 0,1 1-1,0 0 1,0 0-1,0 0 1,0 0 0,0 0-1,0 0 1,0-1-1,0 1 1,1 0 0,-1 0-1,0 0 1,0 0-1,1-1 1,-1 1 0,0 0-1,1 0 1,-1 0-1,1-1 1,-1 1 0,1 0-1,-1-1 1,1 1-1,0-1 1,-1 1-1,1 0 1,0-1 0,-1 1-1,1-1 1,0 0-1,0 1 1,-1-1 0,1 0-1,0 1 1,0-1-1,0 0 1,1 1 0,4 0 30,0 1 0,0-1 0,0 0 0,0 0 0,9 0 1,-11-1 6,77-4-1717,-41-4-2511,-34 6 2656,0 0 1,-1-1-1,1 1 1,6-5-1,-1 0-3828</inkml:trace>
</inkml:ink>
</file>

<file path=ppt/ink/ink1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0.4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55 9312,'-18'-3'3424,"18"6"-2656,5-3 1824,3 0-1793,7 0 1921,7-3-1536,17-5 0,25 0-736,9-1-224,3 3-128,-14-3-288,1 4 96,-8 2-1792,-6 0 1024,-9 3-4255,-8 0 2815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1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0 13792,'-17'3'6239,"17"6"-5407,0-4-544,0-2-320,17-6-6815</inkml:trace>
</inkml:ink>
</file>

<file path=ppt/ink/ink1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0.8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10464,'8'5'5032,"26"20"-2790,-27-19-1811,0 1 0,-1 0 0,1 0-1,-1 0 1,-1 1 0,1-1 0,-1 2 0,-1-1 0,0 0-1,5 12 1,1 10 371,10 53 0,-14-55-574,27 163 296,-29-152-631,-1 1 0,-7 75-1,3-99-1492,-8 28 0,-5-5-4634,-3-4 2517</inkml:trace>
</inkml:ink>
</file>

<file path=ppt/ink/ink1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16 866 4064,'-9'6'887,"2"-2"-57,15-2 3735,-1-2-4155,0-1-1,-1 1 0,1-1 1,0-1-1,-1 1 0,1-1 1,-1 0-1,1-1 0,-1 1 1,8-6-1,-6 3-148,0-1 1,0 0 0,-1 0-1,0 0 1,0-1 0,8-11-1,3-8-58,-1 0 1,-2-1-1,18-43 0,-22 46 133,181-330 794,-187 347-1120,58-99 464,-54 88-203,0-1 0,-1 0 0,10-39 0,-18 57-262,1-3 13,0 0 0,0 1 0,0-1 0,-1 0 0,0 0 0,0 0 0,0 1 1,0-1-1,-1-5 0,1 9-23,0 0 0,0 0 1,0 0-1,0-1 0,0 1 1,0 0-1,0 0 0,0 0 1,-1 0-1,1-1 0,0 1 1,0 0-1,0 0 1,0 0-1,0 0 0,0 0 1,-1-1-1,1 1 0,0 0 1,0 0-1,0 0 0,0 0 1,-1 0-1,1 0 0,0 0 1,0 0-1,0 0 0,0 0 1,-1 0-1,1 0 0,0-1 1,0 1-1,0 0 0,-1 0 1,1 1-1,0-1 0,0 0 1,0 0-1,-1 0 0,1 0 1,0 0-1,0 0 0,0 0 1,0 0-1,-1 0 1,1 0-1,0 0 0,0 0 1,0 1-1,-1-1 0,-7 10-48,7-9 46,-26 38 10,2 2-1,1 0 1,2 2-1,-28 78 0,13-3 59,-19 52 123,40-130-105,-1 0 0,-26 43 0,-58 72 325,49-78-54,47-69-304,3-7-27,1 1-1,0-1 1,0 1-1,0-1 0,0 1 1,0 0-1,0-1 1,1 1-1,-1 0 0,0-1 1,1 1-1,-1 3 1,1-4-17,0-1 0,0 0 1,0 0-1,0 1 0,0-1 1,0 0-1,0 0 1,0 1-1,0-1 0,0 0 1,0 0-1,0 0 0,1 1 1,-1-1-1,0 0 0,0 0 1,0 0-1,0 1 1,0-1-1,1 0 0,-1 0 1,0 0-1,0 0 0,0 0 1,1 1-1,-1-1 1,0 0-1,0 0 0,0 0 1,1 0-1,-1 0 0,0 0 1,0 0-1,1 0 0,11-1 164,15-10 31,-22 9-176,18-9 26,-1-2 0,1 0-1,-2-1 1,0-1 0,-1-1-1,0-1 1,31-35 0,218-256 210,-253 286-90,-13 18-101,0-1 0,0 1 0,1 0 0,0 0 0,-1 0 0,6-4 0,-13 24 80,-26 66-10,-16 54 248,44-129-345,-1 3-45,1 0-1,0 0 0,0 1 1,0 17-1,2-26 8,0 1 0,0-1 1,1 0-1,-1 1 0,1-1 0,-1 0 0,1 0 1,0 1-1,0-1 0,0 0 0,0 0 0,0 0 1,0 0-1,0 0 0,1 0 0,-1-1 0,1 1 1,0 0-1,-1-1 0,1 1 0,0-1 0,0 1 1,0-1-1,0 0 0,0 0 0,0 0 0,2 1 1,3 0-5,-1-1-1,1 0 1,-1 0 0,1 0 0,-1-1 0,1 0 0,-1 0 0,1 0 0,6-2 0,62-15 52,-65 14-46,16-5-41,-1-1 0,0-2 1,0 0-1,-1-1 0,-1-2 0,0 0 0,-1-2 1,39-35-1,-45 36 122,-11 10-58,0 0 0,1 0 0,-1 0 0,1 0 0,0 1 1,8-4-1,-12 10-190,0 5 168,-1 1 1,-1-1-1,1 1 1,-1-1-1,0 0 1,-1 1 0,-2 11-1,-1 24-103,4-25 23,1 34 42,0-47 52,0 0 1,0 0 0,0 0 0,1 0 0,0 0-1,0 0 1,5 9 0,-7-14-19,1 1 1,-1 0-1,1-1 0,-1 1 1,1-1-1,-1 1 1,1-1-1,0 1 0,-1-1 1,1 1-1,0-1 1,-1 1-1,1-1 0,0 0 1,0 1-1,-1-1 1,1 0-1,0 0 0,0 0 1,-1 0-1,3 1 1,-1-1 0,0-1 0,1 1 0,-1 0 0,0-1 0,0 1 0,1-1 0,3-2 0,1 0 42,0-1 0,0 0 0,8-8 0,-8 6-19,0 0 0,-1-1 0,0 0-1,0 0 1,0-1 0,-1 0 0,0 0 0,-1 0-1,0 0 1,0-1 0,-1 1 0,0-1 0,-1 0 0,1 0-1,-2 0 1,1-1 0,-1-10 0,0 2-39,-1 0-1,-1 1 1,-1-1 0,0 0 0,-1 1 0,-1-1 0,-1 1-1,-7-16 1,9 25 16,0 1 0,-1-1 0,0 1 0,-8-10 1,10 14-20,0 0 0,-1 1 0,1-1 0,-1 1 0,1 0 0,-1-1 1,0 1-1,0 0 0,0 1 0,0-1 0,0 1 0,-6-3 1,8 4 9,0 0 1,-1-1-1,1 1 1,0 0-1,-1 0 1,1 0-1,-1 0 1,1 1-1,0-1 1,-1 0-1,1 1 0,0-1 1,-1 0-1,1 1 1,0 0-1,0-1 1,0 1-1,-1 0 1,1-1-1,0 1 1,0 0-1,0 0 1,0 0-1,0 0 1,0 0-1,1 0 1,-1 0-1,-1 2 1,-1 3-30,-1 1 1,1-1 0,0 1-1,-2 7 1,3-6-14,1-7 38,1 0-1,-1 1 1,1-1 0,0 1-1,-1-1 1,1 1-1,0-1 1,0 1-1,0-1 1,0 1 0,0-1-1,0 1 1,0-1-1,1 1 1,-1-1 0,1 2-1,0-2 13,-1 0 0,1-1-1,-1 1 1,1-1 0,0 1 0,-1-1-1,1 1 1,0-1 0,-1 0 0,1 1-1,0-1 1,0 0 0,-1 1-1,1-1 1,0 0 0,0 0 0,-1 0-1,1 0 1,0 0 0,0 0 0,0 0-1,-1 0 1,1 0 0,0 0 0,0 0-1,-1 0 1,1 0 0,0-1 0,0 1-1,-1 0 1,1-1 0,0 1-1,1-1 1,25-12 83,36-23 0,22-9-191,-42 27 109,1 2 0,0 2 1,78-14-1,-119 28-2,5-2 6,0 1 0,1 0 0,-1 1 1,0 0-1,9 1 0,-15-1-1,0 0-1,-1 0 1,1 1 0,0-1 0,0 1 0,-1 0 0,1-1 0,0 1-1,-1 0 1,1 0 0,-1 0 0,1 0 0,-1 0 0,0 0 0,1 1-1,-1-1 1,0 0 0,0 1 0,0-1 0,0 1 0,0-1-1,0 1 1,0-1 0,0 1 0,-1 0 0,1-1 0,-1 1 0,1 0-1,-1 2 1,1 5 24,0-1 0,-1 1 0,0 0 0,-1-1 0,0 1 0,0 0-1,-1-1 1,0 1 0,0-1 0,-1 0 0,-5 11 0,-4 5 57,-1-2 1,-23 34-1,9-22 90,-2 0-1,-1-1 1,-50 41 0,71-67-99,10-9-25,15-14-12,-8 9-46,88-96 121,-35 37-113,11-12-146,-60 67 132,0 0 0,0 1 0,1 1 0,20-12 0,-32 21 9,0-1 1,0 1-1,0-1 1,0 1 0,0-1-1,0 1 1,0 0 0,0-1-1,0 1 1,0 0 0,0 0-1,0 0 1,0 0-1,0 0 1,0 0 0,0 0-1,0 0 1,0 0 0,0 0-1,0 1 1,0-1 0,2 1-1,-2 0 4,0 0 0,0 0 0,0 0 0,-1 0 0,1 0 0,0 0 0,0 0 0,-1 0 0,1 0 0,0 1 0,-1-1 0,0 0 0,1 0 0,-1 1 0,1 1 0,0 5 19,0 0 1,-1 1-1,0-1 1,-1 11-1,1-17-21,-4 29 82,-8 33 1,-2 15 220,12-66-219,3-11-1,3-7-66,6-10-22,10-24 34,-3 4 8,35-52 1,-45 77-71,0 1-1,0 0 1,1 0 0,0 1 0,1 0-1,0 0 1,0 1 0,1 0 0,19-10-1,-26 16 28,0 0-1,-1 0 1,1 0-1,0 0 1,0 0-1,0 1 1,0-1-1,0 1 1,0 0-1,0 0 1,0 0-1,0 0 1,0 0-1,0 1 0,0-1 1,0 1-1,0 0 1,0 0-1,-1 0 1,1 0-1,0 0 1,0 1-1,-1-1 1,1 1-1,-1 0 1,0 0-1,1 0 0,-1 0 1,0 0-1,0 0 1,0 0-1,1 3 1,5 6 24,-2 0 1,0 0 0,0 0-1,-1 1 1,0 0 0,4 15-1,10 43 259,-11-37-167,1 0-1,19 43 0,-27-75-183,0 1 0,0-1 0,0 1 0,0-1 0,0 1 0,0-1 0,1 0 0,-1 1 0,0-1 0,1 0 0,-1 0 0,1 0 0,-1 0 0,1 0 0,0 0 0,-1 0 0,1-1 0,0 1 0,0-1 0,3 1 0,3 0-1754,-1 0 0,1-1 0,14-1 0,-13 0 216,21-2-6320</inkml:trace>
</inkml:ink>
</file>

<file path=ppt/ink/ink1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5.7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88 318 5408,'-1'-3'239,"1"1"0,-1 0 0,1-1 1,-1 1-1,1-1 0,0 1 0,0 0 0,0-1 0,0 1 1,0-1-1,1 1 0,0-5 0,0 6 440,-1-1 0,1 0 1,-1 0-1,0 1 0,0-1 0,0 0 0,0 0 0,0-3 0,0 5-614,0 0 0,-1 0-1,1 0 1,0-1 0,0 1-1,0 0 1,0 0-1,0-1 1,0 1 0,0 0-1,0 0 1,0 0 0,0-1-1,-1 1 1,1 0-1,0 0 1,0 0 0,0-1-1,0 1 1,-1 0 0,1 0-1,0 0 1,0 0-1,0 0 1,-1 0 0,1-1-1,0 1 1,0 0 0,0 0-1,-1 0 1,1 0 0,0 0-1,0 0 1,-1 0-1,1 0 1,0 0 0,0 0-1,-1 0 1,1 0 0,0 0-1,0 0 1,0 0-1,-1 0 1,1 0 0,0 0-1,0 1 1,-1-1 0,1 0-1,0 0 1,0 0-1,0 0 1,-1 0 0,1 1-1,0-1 1,0 0 0,0 0-1,0 0 1,0 0-1,-1 1 1,1-1 0,0 0-1,0 0 1,0 1 0,0-1-1,0 0 1,0 1-1,-11 12 282,2 1-1,0 1 0,0 0 0,1 0 0,1 1 0,-6 18 0,10-25-276,1 0 0,0 0 1,0 0-1,1 0 0,0 0 0,0 1 0,1-1 0,0 0 0,1 0 0,0 0 0,0 1 0,1-1 0,1 0 0,-1-1 0,1 1 0,1 0 0,-1-1 1,1 0-1,6 9 0,-8-15-36,0 1 0,0-1 0,0 0 0,0 0 1,1-1-1,-1 1 0,1 0 0,-1-1 0,1 1 0,-1-1 1,1 0-1,0 0 0,-1 0 0,1 0 0,0-1 0,0 1 1,0-1-1,0 1 0,0-1 0,0 0 0,0 0 0,0 0 1,-1-1-1,1 1 0,4-2 0,-3 1-8,-1 1 1,1-1-1,-1-1 0,1 1 0,-1 0 0,0-1 1,0 0-1,0 0 0,0 0 0,0 0 0,0 0 1,0 0-1,0-1 0,-1 1 0,0-1 1,1 0-1,-1 0 0,0 0 0,0 0 0,1-4 1,1-5 48,-1 1 0,0-1 1,-1 0-1,0 0 0,-1 0 0,-1-22 1,-2 4-181,-10-45 1,11 71 126,0-1 0,0 1 0,-1 0 0,1-1 0,-1 1 0,0 0 0,-1 0 0,1 0 0,-1 1 0,1-1 0,-1 0 1,0 1-1,0 0 0,-1 0 0,1 0 0,-1 0 0,0 0 0,-5-3 0,2 4-48,8 7-52,10 8 30,-8-11 61,0 0-1,-1 0 1,1 0 0,0 0-1,1-1 1,-1 0-1,0 1 1,0-1-1,1 0 1,-1 0 0,0-1-1,1 1 1,-1-1-1,1 0 1,-1 0 0,1 0-1,-1 0 1,0 0-1,6-2 1,7-2 59,-1 0-1,1-2 1,14-6 0,-7 2-47,27-9 105,97-41 254,-134 55-338,-4 1 61,-1 1 0,0-1 0,15-9 0,-22 12-80,1 0 0,-1-1 0,1 1 0,-1 0 0,0 0 0,1-1 1,-1 1-1,0 0 0,0-1 0,0 1 0,0-1 0,0 0 0,0 1 0,-1-1 0,1 0 0,-1 1 0,1-1 0,-1 0 0,1 0 0,-1 0 0,0 1 0,0-1 0,0 0 0,0 0 0,0-2 1,-12-49 266,11 52-292,1 0 0,0-1 0,-1 1 0,1 0 0,0 0 0,0-1 1,0 1-1,0 0 0,0-1 0,0 1 0,0 0 0,0-1 0,1 1 0,-1 0 0,0 0 0,1-1 0,-1 1 1,1 0-1,-1 0 0,1 0 0,1-2 0,0 0-55,1 1 0,0-1 0,-1 1 0,1-1-1,6-2 1,-4 1-13,-3 3 70,-1 0 0,1 0 0,0 1 0,0-1 0,0 0 0,0 1 0,1 0 0,-1-1 0,0 1 0,0 0 0,0 0 0,0 0 0,4 1 0,-2-1-26,0 1-1,-1 0 0,1 0 1,0 0-1,-1 0 1,6 3-1,-6-2 18,0 0 0,0 1 0,0-1 0,0 1 0,-1-1 0,1 1 0,-1 0 0,0 0-1,0 0 1,0 1 0,0-1 0,0 0 0,-1 1 0,1-1 0,-1 1 0,0-1 0,1 7 0,1 6 33,-2-1 0,1 30 0,-2-40-9,-10 203 56,9-175-30,0-24-26,0 0 1,1 0 0,0 0-1,1 1 1,0-1-1,0 0 1,1 0-1,0 0 1,4 10 0,-5-18-14,-1 0 0,0 0 0,1-1 1,-1 1-1,1 0 0,-1 0 1,1 0-1,0-1 0,-1 1 1,1 0-1,0-1 0,-1 1 1,1-1-1,0 1 0,0-1 1,0 1-1,-1-1 0,1 1 1,0-1-1,0 0 0,0 1 1,0-1-1,1 0 0,0 0 10,0 0 0,0 0 0,0 0 0,-1-1 0,1 1 0,0 0 0,-1-1 0,1 0 0,0 1 0,-1-1 0,4-2 0,0-1 10,0 1 1,0-2-1,0 1 1,0 0-1,-1-1 0,5-6 1,7-15 29,20-41 0,3-5-90,-20 40 19,2 1-1,28-31 1,-40 50 51,-8 10-67,1 0 1,-1 0-1,0 1 0,1-1 0,0 0 0,-1 1 1,1-1-1,0 1 0,0 0 0,-1-1 1,3 0-1,-4 2 32,1 0 0,-1 0 0,0 0 0,0 0 0,0 0 0,0 0 0,0 0 0,0 0 1,0 0-1,0 0 0,0 0 0,0 0 0,0 0 0,0 0 0,0 0 0,1 0 0,-1 0 0,0 0 0,0 0 0,0 0 0,0 0 1,0 0-1,0 0 0,0 0 0,0 0 0,0 0 0,0 0 0,0 0 0,0 0 0,0 0 0,0 0 0,0 1 0,1-1 0,-1 0 1,0 0-1,0 0 0,0 0 0,0 0 0,0 0 0,0 0 0,0 0 0,0 0 0,0 0 0,0 0 0,0 0 0,0 0 1,0 1-1,0-1 0,0 0 0,0 0 0,0 0 0,0 0 0,0 0 0,0 0 0,0 0 0,0 0 0,0 0 0,0 0 0,0 0 1,0 0-1,0 0 0,-1 0 0,1 1 0,0-1 0,0 0 0,0 0 0,0 0 0,0 0 0,-3 100 89,2 66 25,1-158-93,1 0 0,0 0 0,1 0 0,-1 0 1,2 0-1,-1-1 0,6 12 0,-7-16-10,1 0 1,0 0-1,0 0 0,0 0 0,0-1 1,1 1-1,-1-1 0,1 0 1,-1 0-1,1 1 0,0-2 0,0 1 1,0 0-1,0-1 0,0 1 0,0-1 1,0 0-1,1 0 0,5 1 0,0-1 17,0 0 0,0-1-1,-1 0 1,1-1-1,0 0 1,-1 0-1,11-3 1,6-3-16,27-12 1,-35 11-32,0 0 0,-1-1 0,-1-1 0,0-1 0,28-24 0,60-71 136,-100 103-110,131-153-81,-129 146 18,-6 10 54,1 0 0,0 0 0,0 0-1,0 0 1,0 1 0,0-1 0,0 0-1,0 0 1,0 0 0,0 0 0,0 0-1,-1 0 1,1 0 0,0 0-1,0 0 1,0 0 0,0 0 0,0 0-1,0 0 1,0 0 0,0 0 0,-1 0-1,1 0 1,0 0 0,0 0 0,0 0-1,0 0 1,0 0 0,0 0 0,0 0-1,0-1 1,0 1 0,-1 0 0,1 0-1,0 0 1,0 0 0,0 0 0,0 0-1,0 0 1,0 0 0,0 0-1,0 0 1,0 0 0,0 0 0,0-1-1,0 1 1,0 0 0,0 0 0,0 0-1,0 0 1,-8 9-29,1 1-1,1 0 1,0 0-1,0 1 1,1-1-1,-6 19 1,1-4-5,-23 53-84,-27 95 0,59-170 121,0 1 1,1-1-1,0 0 0,-1 1 0,1-1 0,0 0 0,1 1 1,-1-1-1,1 0 0,0 4 0,0-5 1,-1 0 0,1-1 0,-1 1 0,1-1 0,0 1 0,-1-1 0,1 1 0,0-1 0,0 0 0,0 1 0,0-1 0,0 0 0,1 0 0,-1 0 0,0 0 0,1 0 0,-1 0 0,0 0 0,1 0 0,-1 0 0,1-1 0,1 2 0,-1-2-10,-1 0 0,0 0 0,1 0 0,-1 0 0,1 0 0,-1-1 0,1 1 0,-1 0 0,0-1 0,1 1 0,-1-1 0,0 1 0,1-1 0,-1 0-1,0 1 1,0-1 0,1 0 0,-1 0 0,0 0 0,1-1 0,1-1-56,0 0 0,0 0-1,-1 0 1,1 0 0,3-8-1,3-9 16,-1-1 0,-1 0-1,6-31 1,-5 20-90,-6 21 121,0 1 1,-1-1-1,0-21 0,-1 26 20,-10 132-206,6-83 248,-23 131 340,22-148-325,-5 25 92,-3-1 0,-32 83 0,41-123-101,-1-1 0,0 1 1,-1-1-1,0 0 0,-1 0 0,0-1 0,0 0 1,0 0-1,-1-1 0,-17 13 0,21-18-40,0 1 0,0-1-1,0 0 1,0 0 0,-1-1-1,1 1 1,-1-1-1,1 0 1,-1 0 0,1 0-1,-10 0 1,10-2-16,0 1-1,0-1 1,1 0 0,-1 0-1,0 0 1,0 0-1,1-1 1,-1 1 0,1-1-1,-1 0 1,1 0 0,0 0-1,0-1 1,0 1 0,0-1-1,-3-3 1,0 0-24,0-2-1,1 1 1,0-1 0,0 0 0,1 0 0,0 0 0,-4-12-1,3 6-94,1-1 0,0 0 0,-2-25 1,5 34 83,1 0 0,0 0 1,0 0-1,1-1 1,0 1-1,0 0 1,0 0-1,1 0 1,0 0-1,0 0 1,0 1-1,1-1 1,0 1-1,0-1 1,0 1-1,1 0 1,-1 0-1,1 0 1,1 1-1,-1-1 1,0 1-1,7-4 1,9-6 22,1 1 0,0 1 0,1 0 0,30-10 0,-18 8-128,-27 10 129,247-99 279,-214 90-92,-1-2 0,0-2 0,62-37 0,-81 41-115,-2 0 0,1-2 1,-2 0-1,0 0 1,-1-2-1,0 0 1,-2-1-1,19-28 1,-16 17 66,0-2 1,18-48-1,-33 74-61,-1 0-1,1 0 1,-1-1-1,0 1 1,0-9-1,-1 14-57,1-1 0,-1 1 0,0 0 0,0 0 0,0 0 0,0 0 0,0-1 0,-1 1 0,1 0 0,0 0-1,0 0 1,0 0 0,0-1 0,0 1 0,0 0 0,0 0 0,0 0 0,0 0 0,0-1 0,0 1 0,0 0 0,-1 0 0,1 0 0,0 0 0,0 0 0,0 0 0,0 0-1,0-1 1,-1 1 0,1 0 0,0 0 0,0 0 0,0 0 0,0 0 0,-1 0 0,1 0 0,0 0 0,0 0 0,0 0 0,0 0 0,-1 0 0,1 0 0,0 0-1,0 0 1,0 0 0,0 0 0,-1 0 0,1 0 0,0 0 0,0 0 0,0 0 0,0 0 0,-1 1 0,1-1 0,0 0 0,0 0 0,-10 9 37,6-2-49,0 1 0,0-1-1,1 0 1,1 1 0,-4 11 0,-5 45-81,8-48 75,1-5 11,-13 110 66,14-105-42,1 1 1,0-1 0,1 0-1,1 0 1,6 24-1,-7-34 40,1-1-1,0 1 0,1-1 0,-1 0 0,1 1 0,5 6 0,-7-11-46,0 0 1,-1 1-1,1-1 1,0 0-1,0 0 1,1 0 0,-1 0-1,0 0 1,0 0-1,0 0 1,1-1-1,-1 1 1,0 0-1,1-1 1,-1 1-1,1-1 1,-1 1-1,1-1 1,-1 0-1,1 1 1,-1-1-1,1 0 1,-1 0-1,1 0 1,-1 0-1,1 0 1,-1-1-1,3 0 1,1 0-15,-1-1 1,1-1-1,-1 1 1,0-1-1,0 1 0,0-1 1,0-1-1,0 1 1,-1 0-1,6-8 0,0-1 2,-1-1-1,8-16 0,9-14 0,-11 21 23,-9 13-15,0 1 1,1 0-1,0 0 0,13-13 0,-19 20-12,1 0 0,-1 1 0,1-1 0,-1 1 0,1-1 0,0 1-1,-1-1 1,1 1 0,-1 0 0,1-1 0,0 1 0,-1 0 0,1-1-1,0 1 1,0 0 0,-1 0 0,1 0 0,0-1 0,0 1 0,-1 0-1,1 0 1,0 0 0,0 0 0,-1 0 0,1 1 0,0-1 0,0 0-1,-1 0 1,1 0 0,0 1 0,0-1 0,-1 0 0,1 1 0,0-1-1,-1 1 1,1-1 0,-1 0 0,1 1 0,-1-1 0,1 1 0,0 0-1,-1-1 1,0 1 0,1-1 0,-1 1 0,1 0 0,-1-1 0,0 1-1,1 0 1,-1 1 0,2 2 18,-1 1-1,1 0 0,-1-1 1,0 1-1,-1 0 1,1 9-1,-6 111 371,5-125-378,1 0 0,-1 0-1,1 1 1,-1-1 0,0 0 0,1 0-1,-1 0 1,0 1 0,1-1 0,-1 0-1,1 0 1,-1 0 0,1 0-1,-1 0 1,0 0 0,1 0 0,-1 0-1,1 0 1,-1 0 0,1 0 0,-1 0-1,0 0 1,1-1 0,0 1 5,2-1-3,0 0 0,1-1 0,-1 1 0,0-1 0,0 0 0,0 0 0,0 0 0,-1 0-1,1 0 1,-1-1 0,1 1 0,-1-1 0,4-5 0,1 1-23,40-53-236,-28 35 198,35-36 0,-48 55 47,4-4-37,1 0 0,24-16-1,-32 24 33,1 0-1,-1 0 1,1 0-1,0 0 1,0 1-1,0 0 1,0-1-1,0 2 1,0-1-1,0 0 1,0 1-1,0 0 1,0 0-1,1 0 1,4 1-1,-2 1 15,0 0-1,0 0 0,0 1 1,0 0-1,-1 0 1,1 1-1,-1-1 1,0 1-1,0 1 0,0-1 1,9 11-1,3 5-93,30 41-1,-35-42-69,-5-5-192,-7-12-355,0 0 1,0 1-1,-1-1 1,1 0-1,-1 1 0,1-1 1,-1 4-1,0-4 255,0-1 0,0 1 0,0-1 0,-1 1-1,1-1 1,0 1 0,-1 0 0,1-1 0,-1 0 0,0 1-1,1-1 1,-1 1 0,0-1 0,0 0 0,0 1 0,0-1 0,0 0-1,0 0 1,0 0 0,-1 0 0,1 0 0,-3 2 0,1-2-355,0 1 0,-1-1 1,1 1-1,-1-1 1,1 0-1,-1 0 0,-6 0 1,3 0 65,0-1 0,0 0 0,-9-2 0,-32-7-1221</inkml:trace>
</inkml:ink>
</file>

<file path=ppt/ink/ink1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8:56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1276 125 11392,'-22'-24'4224,"22"20"-3297,4-9-255,6 10-1919</inkml:trace>
  <inkml:trace contextRef="#ctx0" brushRef="#br0" timeOffset="1">106 92 11808,'-98'-23'4352,"98"18"-3361,-8-2-287,8 2-2719,0 2 959,30-17-6240,12-8 2912</inkml:trace>
</inkml:ink>
</file>

<file path=ppt/ink/ink1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38.7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268 4 896,'0'0'304,"0"-4"1237,7 5 1092,-6-1-2407,0-1-1,0 1 0,-1 0 0,1 0 0,0 0 0,-1 0 0,1 0 1,0 0-1,0 1 0,-1-1 0,1 0 0,0 0 0,-1 0 1,2 1-1,-1 1 21,-1 0 1,1 0-1,-1 0 0,1-1 1,-1 1-1,0 0 1,0 0-1,0 0 0,0 0 1,0 0-1,-1 0 1,1 0-1,0 0 1,-1 0-1,1-1 0,-1 1 1,-2 3-1,-1 2 104,0 0 1,0 0-1,-7 6 0,-5 8 432,-74 111 1250,59-79-1488,1 1 0,-34 93 0,58-133-453,1 0-1,0 0 0,1 1 1,1-1-1,-3 28 1,6-36-38,0 1 1,0 0 0,1-1 0,0 1-1,0 0 1,0-1 0,1 1 0,0-1-1,0 0 1,1 0 0,-1 0 0,2 0-1,-1 0 1,0 0 0,6 5 0,6 7 169,1-1 0,0-1 0,28 20 0,60 34 613,-102-70-1066,-2-1-337,-1-1 0,1 1 0,0-1 0,-1 0 0,1 1 0,-1-1 0,1 1 0,-1-1 0,1 1 0,-1-1 0,0 1 0,0 0 0,0-1 0,0 1 0,0 0 0,0 0 0,0-1 0,-2 0 0,-14-9-5539</inkml:trace>
</inkml:ink>
</file>

<file path=ppt/ink/ink1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39.8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1 391 5728,'13'-4'7065,"3"-8"-5119,13-19-1053,-10 4-504,-1-2 0,-1 0 1,25-61-1,-21 42-213,-11 27-73,-1 3 163,-1-1 0,10-31 0,-16 37-32,-3 13-236,1 0 1,0 0 0,0 0 0,0 0-1,0 0 1,0 0 0,0 0 0,0 0-1,-1 0 1,1 0 0,0 0 0,0 0-1,0 0 1,0 0 0,0 0-1,0 0 1,-1 0 0,1 0 0,0 0-1,0 0 1,0 0 0,0 0 0,0 0-1,0 1 1,0-1 0,0 0 0,-1 0-1,1 0 1,0 0 0,0 0 0,0 0-1,0 0 1,0 0 0,0 0-1,0 0 1,0 1 0,0-1 0,0 0-1,0 0 1,0 0 0,0 0 0,0 0-1,0 0 1,0 1 0,-2 1-22,0 1 1,0 0 0,1 0-1,0 0 1,-2 5 0,-4 20 191,2-1 0,0 1-1,2 0 1,1 0 0,2 32 0,1-52-110,0 0 0,1 0 0,0 0 0,0-1 0,1 1 0,0-1 0,7 14 0,-8-18-17,-1 0 0,1-1 1,0 1-1,0 0 0,0-1 0,0 0 0,0 1 0,1-1 0,-1 0 0,1 0 0,-1 0 0,1-1 0,0 1 0,0-1 0,0 1 1,-1-1-1,1 0 0,1 0 0,-1 0 0,0 0 0,0-1 0,3 1 0,3-1 15,0 0 0,-1-1-1,1 1 1,0-2 0,-1 1 0,1-1 0,-1-1-1,0 0 1,0 0 0,0 0 0,0-1-1,0 0 1,-1-1 0,0 1 0,0-1 0,11-10-1,0-3-46,-1-1-1,-1-1 0,23-35 1,1-2-149,-39 57 138,-1 0 0,0 0-1,0-1 1,1 1 0,-1 0 0,0 0-1,1-1 1,-1 1 0,1 0 0,-1 0-1,0 0 1,1-1 0,-1 1 0,1 0-1,-1 0 1,0 0 0,1 0 0,-1 0-1,1 0 1,-1 0 0,0 0 0,1 0-1,-1 0 1,1 0 0,-1 0 0,0 0-1,1 0 1,-1 1 0,1-1 0,-1 0 0,0 0-1,1 0 1,-1 1 0,0-1 0,1 0-1,-1 0 1,0 1 0,1-1 0,-1 0-1,0 1 1,0-1 0,1 0 0,-1 1-1,0-1 1,0 0 0,1 1 0,-1-1-1,0 1 1,2 2 61,0-1 0,-1 1 0,1 0 0,-1 0 0,2 5 0,-1 1 54,-1 0 1,0 0-1,-1 0 1,0 12 0,-1-13-53,1 0 1,0 0 0,1 1 0,0-1-1,3 11 1,-3-14-23,0 0 1,0 0-1,0 0 0,-1 0 0,1 0 1,-1 5-1,0-9-29,8-10 309,-3 2-309,0-1-1,0 0 0,-1 0 1,0-1-1,0 1 1,-1-1-1,0 0 0,2-12 1,3-7-30,28-65 181,-23 64-175,-12 26-8,0 0-1,0 0 0,1 0 1,-1 1-1,1-1 1,0 1-1,2-3 0,-3 4 17,-1 1 0,1-1 0,-1 1-1,1 0 1,-1-1 0,1 1-1,-1 0 1,1 0 0,-1-1 0,1 1-1,-1 0 1,1 0 0,-1 0-1,1 0 1,-1 0 0,1 0 0,0 0-1,-1 0 1,1 0 0,-1 0-1,1 0 1,-1 0 0,1 0 0,-1 0-1,1 0 1,0 1 0,-1-1-1,1 0 1,-1 0 0,1 1 0,-1-1-1,0 0 1,1 1 0,-1-1 0,1 0-1,-1 1 1,1-1 0,-1 1-1,0-1 1,1 0 0,-1 1 0,0-1-1,1 2 1,5 8 42,-1-1 0,0 2 0,-1-1 0,0 0 0,4 18-1,5 12 239,-5-16-190,3 4-128,15 32 1,-23-57-198,-1 1 0,1-1 0,-1 1 1,1-1-1,4 3 0,16 11-8827,-16-29 155</inkml:trace>
</inkml:ink>
</file>

<file path=ppt/ink/ink1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0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1 6976,'-50'17'2592,"45"-14"-2016,-3 5-160,16 1-1984,5 2-384,14 1 1120,1 11-2624</inkml:trace>
</inkml:ink>
</file>

<file path=ppt/ink/ink1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0.9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452 113 2400,'0'7'6032,"7"-15"-3848,-6 7-2029,0 1-1,-1-1 0,1 1 1,0-1-1,-1 0 1,1 1-1,0-1 1,-1 0-1,1 0 1,-1 1-1,0-1 0,1 0 1,-1 0-1,1 0 1,-1 0-1,0 0 1,0 1-1,0-1 0,1 0 1,-1 0-1,0 0 1,0 0-1,0 0 1,0 0-1,0 0 0,-1 0 1,1 0-1,0 1 1,0-1-1,-1 0 1,1 0-1,0 0 0,-1 0 1,1 1-1,-1-1 1,0-1-1,-4-5 113,1 2-1,-1-1 0,0 1 1,0-1-1,-1 1 0,1 1 1,-1-1-1,0 1 0,-1 0 1,1 0-1,-8-2 0,4 2-157,1 1 0,-1 0 0,0 0 0,0 1 0,-1 0 0,1 1 0,-17 0 0,16 1-102,1 0-1,0 1 1,0 1 0,0 0-1,-1 0 1,2 1-1,-1 0 1,0 0-1,1 1 1,-1 1 0,1-1-1,0 2 1,1-1-1,-1 1 1,1 0 0,0 1-1,-9 10 1,5-1 89,0 0 1,2 1-1,0 0 1,0 1 0,-7 21-1,7-12 28,1 1-1,-9 52 0,15-64-54,1 0 1,1 0-1,0 0 0,1 0 1,1 0-1,3 19 0,-3-30-15,0 1 0,0-1 0,1 1 0,0-1-1,0 0 1,0 0 0,1 0 0,0 0 0,0 0 0,0 0 0,0-1-1,1 0 1,0 1 0,0-1 0,0-1 0,0 1 0,0-1-1,1 1 1,0-1 0,9 5 0,-4-5 47,-1 0 0,0 0 0,1-1 1,-1 0-1,1-1 0,13 0 0,63-3 203,-47 0-244,-9-1-51,0 0 0,54-14 0,-75 14-183,0 0 0,17-7 0,-23 9-394,0-1 0,0 0 1,-1 0-1,1 0 0,0 0 0,3-4 1,-5 5 243,-1 1-1,1-1 1,-1 0 0,1 0 0,-1 1-1,0-1 1,1 0 0,-1 0 0,0 0 0,0 1-1,1-1 1,-1 0 0,0 0 0,0 0 0,0 0-1,0 1 1,0-1 0,0 0 0,0 0-1,-1 0 1,1 0 0,0 1 0,-1-2 0,-6-10-3132</inkml:trace>
</inkml:ink>
</file>

<file path=ppt/ink/ink1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1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1 156 5888,'0'-8'751,"0"5"-518,-1 0 0,1 1 0,0-1 1,0 1-1,1-1 0,-1 0 0,0 1 1,1-1-1,-1 1 0,1-1 0,0 1 1,0-1-1,0 1 0,0 0 0,1-1 1,-1 1-1,3-4 1381,1 21 562,-1 0-1528,-1 1-1,-1 0 1,0 29 0,1 4 217,2 186 1348,-5-170-815,-5-74-684,2 2-663,1-1 1,0 0-1,1 0 0,0 1 0,0-11 0,-3-14-32,-2-26 15,3-1 1,2 0 0,13-109-1,-9 147 12,1 1-1,1 0 0,8-21 1,-13 40-41,0 1 0,0-1 0,0 1 0,0-1 0,1 1 1,-1-1-1,0 1 0,0-1 0,0 1 0,0 0 0,1-1 0,-1 1 1,0-1-1,1 1 0,-1-1 0,0 1 0,1 0 0,-1-1 1,0 1-1,1 0 0,-1-1 0,1 1 0,-1 0 0,1 0 0,-1-1 1,1 1-1,-1 0 0,1 0 0,-1 0 0,1 0 0,-1 0 1,1 0-1,-1 0 0,1-1 0,-1 1 0,1 1 0,-1-1 0,1 0 1,-1 0-1,1 0 0,-1 0 0,1 0 0,-1 0 0,1 0 0,-1 1 1,0-1-1,1 0 0,-1 0 0,1 1 0,-1-1 0,1 0 1,-1 1-1,3 2 13,0-1-1,-1 1 1,0 0 0,0-1 0,0 1 0,0 0 0,2 4 0,9 21 80,10 35 1,-4-8 61,-8-26-102,-2-3 24,2-1-1,0 0 1,18 29-1,-21-43-88,8 15 96,2-1 1,33 37-1,-41-52 20,7 8 68,-16-17-164,0 0 0,0-1 0,0 1 1,-1 0-1,1-1 0,0 1 0,0-1 0,0 0 0,0 1 1,0-1-1,0 0 0,1 1 0,-1-1 0,0 0 0,0 0 1,0 0-1,2 0 0,-2-1-8,0 1 0,0-1 0,0 0 1,0 1-1,0-1 0,0 0 0,0 0 0,0 0 1,0 0-1,-1 0 0,1 0 0,0 0 0,-1 0 0,1 0 1,0 0-1,-1 0 0,0 0 0,1 0 0,-1-1 1,0 1-1,1 0 0,-1 0 0,0-1 0,0-1 0,2-37 117,-2 35-117,6-190-69,-3 156 21,2 0 0,11-39-1,-10 48 51,-6 28-18,1 1 0,-1 0 0,0-1 0,1 1 0,-1-1 0,1 1 0,-1-1 0,1 1 0,-1 0-1,1-1 1,0 1 0,0 0 0,0 0 0,0-1 0,0 1 0,0 0 0,0 0 0,0 0 0,0 0 0,0 0 0,1 1 0,-1-1 0,0 0-1,1 1 1,2-2 0,-2 2-1,-1 0 0,1 0 0,-1 0 0,1 0 0,0 1 0,-1-1 0,1 1 0,-1-1 0,1 1 0,-1-1 0,1 1 0,-1 0 0,1 0 0,-1 0 0,0 0 0,1 0 0,-1 0 0,0 0 0,0 0 0,0 0 0,0 1 0,0-1 0,2 3 0,4 8 58,1 2-1,-2-1 1,0 1-1,0 0 1,4 18-1,-1-5 40,17 62 245,-15-49-167,27 70 0,-1-11 10,-23-59-906,-10-19-2578,-3-17 2110,-1 0 1,1 0 0,0 0 0,2 6 0,9 14-2656,-2-7-2437</inkml:trace>
</inkml:ink>
</file>

<file path=ppt/ink/ink1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3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6 726 4896,'-6'2'2932,"7"-2"-2549,0 0 1,1 0-1,-1 0 0,0 0 0,0 0 0,0 0 0,1-1 0,-1 1 0,0 0 0,2-1 0,14-6 789,0-1 0,0-1 0,29-20-1,-36 22-938,0-1-1,-1 0 1,1-1-1,-2 0 1,1-1-1,12-19 1,0-10 37,-2-1 1,20-58-1,-6 14 172,-26 72-379,-7 12-62,0 0-1,0 0 1,0 0 0,0 0-1,0-1 1,0 1-1,0 0 1,0 0 0,0 0-1,0 0 1,0 0-1,1 0 1,-1 0 0,0 0-1,0 0 1,0 0-1,0 0 1,0 0 0,0 0-1,0 0 1,0 0-1,1 0 1,-1 0 0,0 0-1,0 0 1,0 0-1,0 0 1,0 0 0,0 0-1,0 0 1,0 0 0,1 0-1,-1 0 1,0 0-1,0 0 1,0 0 0,0 1-1,0-1 1,0 0-1,0 0 1,0 0 0,0 0-1,0 0 1,0 0-1,0 0 1,0 0 0,1 0-1,-1 0 1,0 1-1,4 20 28,-4-20-26,4 59 150,7 49 397,-8-97-461,-1 0 1,2 0 0,-1-1 0,2 1 0,-1-1 0,13 20-1,-14-28-39,-1 0-1,0 0 0,1 0 1,-1-1-1,1 0 0,0 1 1,0-1-1,0 0 0,0 0 1,0-1-1,1 1 0,-1 0 0,0-1 1,1 0-1,-1 0 0,1 0 1,-1 0-1,1-1 0,-1 0 1,1 1-1,0-1 0,-1 0 1,1-1-1,0 1 0,5-2 1,-1 1 22,1-1 0,-1-1 0,1 0 0,-1 0 0,0 0 1,0-1-1,0 0 0,0-1 0,9-8 0,-10 7-68,-1 0 0,0-1 0,0 0 0,-1 0 0,0-1 0,0 1 0,-1-1 0,0 0 0,0-1 0,-1 1 0,0-1 0,0 1 0,-1-1 0,0 0 1,-1 0-1,0 0 0,0 0 0,-1 0 0,0 0 0,-1 0 0,0 0 0,-2-9 0,3 16-21,0 1 0,-1-1 0,1 0 0,-1 1 0,0-1 1,1 1-1,-1 0 0,0-1 0,0 1 0,0-1 0,0 1 1,0 0-1,0 0 0,-2-2 0,3 3 11,0 0 1,-1 0-1,1-1 0,0 1 0,-1 0 1,1 0-1,0 0 0,-1 0 0,1 0 1,0 0-1,-1 0 0,1 0 1,-1 0-1,1 0 0,0 0 0,-1 0 1,1 0-1,0 0 0,-1 0 0,1 0 1,-1 1-1,1-1 0,-1 1 0,0-1 1,0 1-1,0 0 0,0 0 1,0-1-1,1 1 0,-1 0 1,0 0-1,0 0 0,0 2 1,-2 3-10,1-1 0,0 1 0,0 0 1,0 0-1,1 0 0,0-1 0,0 2 0,1-1 1,-1 0-1,1 0 0,0 0 0,1 0 1,0 0-1,0 0 0,0 0 0,1 0 1,2 8-1,-1-7 20,0 0 0,0 0 1,1 0-1,0-1 0,0 1 0,0-1 1,1 0-1,0 0 0,0-1 1,1 1-1,0-1 0,-1 0 0,11 6 1,2-1 30,0 0 0,1-1 0,26 8 0,-40-15 21,0 0 1,1-1-1,-1 0 0,0 0 0,1 0 0,-1-1 1,1 1-1,-1-1 0,1-1 0,-1 1 0,1-1 0,-1 0 1,1 0-1,-1-1 0,0 1 0,0-1 0,9-5 1,-7 2-28,-1 0 0,0 0 0,0-1 0,0 0 0,0 0 0,-1 0 0,0-1 0,-1 1 0,1-1 0,-1 0 0,-1-1 0,1 1 0,2-12 0,2-7 31,-1 0 0,5-46 0,32-245 154,-43 269-214,-1 35-40,3-26 0,-2 119-798,2 334 950,-12-328 75,-39 166 0,46-241-183,-2 6 64,-8 23 1,10-35-38,0 0 0,0-1 1,-1 1-1,0-1 0,1 1 0,-2-1 0,1 0 1,0 0-1,-5 4 0,7-7-15,0 0 0,0 0 0,-1 0 0,1 0 0,0 0 0,-1 0 0,1 0 0,0 0 0,-1-1 0,1 1 0,-1-1 0,1 1 0,-1-1 0,1 1 0,-1-1 0,0 0 0,1 0 0,-1 0 0,1 0 0,-1 0 0,0 0 0,1 0 0,-1 0 0,1-1 0,-1 1 0,1-1 0,-1 1 0,1-1 0,-1 0 0,1 1 0,-1-1 0,1 0 0,-2-2 0,0 1-1,1-1 0,-1 1 0,1-1-1,0 0 1,0 0 0,0 0 0,0-1 0,0 1 0,1 0 0,0-1 0,-1 1 0,1-1 0,1 1 0,-2-4 0,2 0-24,0 1 0,0-1 0,0 1 0,1-1 1,0 1-1,1-1 0,-1 1 0,1 0 0,0 0 0,1 0 0,-1 0 1,1 0-1,0 0 0,1 1 0,-1-1 0,1 1 0,9-9 0,-2 2-36,1 1-1,0 0 0,1 1 0,0 0 0,0 1 1,16-8-1,-21 13-472,0 0 0,1 1 1,0 0-1,9-2 0,-8 3-567,0 0 0,-1 1 0,1 1 0,0-1 0,0 1-1,0 1 1,0 0 0,-1 1 0,1-1 0,0 2 0,9 3 0,26 13-4035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4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9 4064,'0'-8'11221,"8"20"-9040,-7-10-2087,1-1 1,-1 1-1,1 0 0,-1 0 1,0 0-1,0 0 0,0 0 0,0 1 1,0-1-1,0 0 0,0 0 1,-1 1-1,0-1 0,1 0 0,-1 1 1,0-1-1,0 3 0,0 7 382,-4 26 0,2-24-218,-5 25 252,-16 58-1,0-10-286,17-54-56,0-1 1,-1 53-1,7-84-162,0 0 1,-1-1 0,1 1 0,0 0-1,1 0 1,-1-1 0,0 1 0,0 0-1,0 0 1,0-1 0,0 1 0,1 0 0,-1-1-1,0 1 1,1 0 0,-1-1 0,0 1-1,1-1 1,-1 1 0,1 0 0,-1-1-1,1 1 1,-1-1 0,1 1 0,0-1-1,-1 1 1,1-1 0,-1 0 0,1 1-1,0-1 1,-1 0 0,1 0 0,0 1-1,0-1 1,-1 0 0,1 0 0,0 0-1,-1 0 1,1 0 0,0 0 0,0 0-1,-1 0 1,1 0 0,0 0 0,1-1-1,1 1 17,1-1 0,-1-1-1,1 1 1,-1 0-1,1-1 1,-1 0-1,5-3 1,32-27-12,-30 23-43,1 0 0,0 1 0,0 0 0,15-8 0,-24 15 36,0 0 0,1 0 0,-1 1-1,1-1 1,-1 0 0,0 1 0,1 0 0,-1-1-1,1 1 1,-1 0 0,1 0 0,-1 1 0,1-1-1,-1 0 1,1 1 0,-1 0 0,4 1-1,-2 0 5,0 0 0,0 0 0,0 0 0,0 1 0,-1 0 0,1 0-1,-1 0 1,0 0 0,4 5 0,-2-2 60,-1 0 0,0 0 0,-1 0 0,1 1 0,-1-1 0,0 1 0,-1 0 0,1 0 0,-1 0 0,-1 0 0,2 14 0,-3-15 5,-1 0 1,0 0-1,0-1 1,0 1-1,-1 0 1,0-1-1,0 1 1,0-1-1,-1 1 1,1-1-1,-1 0 1,-1 0-1,1-1 1,-7 8-1,-2 0 31,0 1 0,-2-2 0,-21 16 0,27-22-98,0-1 0,-1 0 1,1 0-1,-1 0 0,0-1 1,0-1-1,0 1 0,-14 1 1,-21 6 110,1 1-1173,14-8-5656,34-3 3370,2 0 1119</inkml:trace>
</inkml:ink>
</file>

<file path=ppt/ink/ink1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8.2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22 727 3712,'0'0'25,"0"0"0,0 0 0,0-1 1,0 1-1,0 0 0,0 0 0,0 0 0,0 0 1,0 0-1,0 0 0,0 0 0,0 0 0,0 0 1,0 0-1,0 0 0,0 0 0,0 0 0,0-1 0,0 1 1,0 0-1,0 0 0,0 0 0,0 0 0,1 0 1,-1 0-1,0 0 0,0 0 0,0 0 0,0 0 1,0 0-1,0 0 0,0 0 0,0 0 0,0 0 1,0 0-1,0 0 0,0 0 0,0 0 0,1 0 0,-1 0 1,0 0-1,0 0 0,0 0 0,0 0 0,0 0 1,0 0-1,0 0 0,0 0 0,0 0 0,0 0 1,0 0-1,0 0 0,1 0 0,-1 0 0,0 0 0,0 0 1,0 0-1,0 0 0,0 0 0,0 0 0,0 1 1,6-1 765,-2-4 2600,11-21-1431,-7 11-1376,0 0 1,-1 0 0,10-28-1,20-106 921,-6 20-967,-18 83-256,3-11 191,-2-1 0,9-69 0,-23 123-430,1-1-1,-1 1 1,0 0 0,0-1-1,-1 1 1,1 0 0,-1-1-1,1 1 1,-1 0 0,0 0-1,0 0 1,-3-6 0,4 8-49,0 1 1,0 0-1,-1 0 1,1-1-1,0 1 1,0 0 0,0 0-1,-1-1 1,1 1-1,0 0 1,0 0-1,-1 0 1,1 0-1,0-1 1,0 1-1,-1 0 1,1 0 0,0 0-1,-1 0 1,1 0-1,0 0 1,-1 0-1,1 0 1,0 0-1,0 0 1,-1 0-1,1 0 1,0 0-1,-1 0 1,1 0 0,0 0-1,-1 0 1,1 0-1,0 0 1,0 0-1,-1 0 1,1 1-1,0-1 1,0 0-1,-1 0 1,1 0 0,0 0-1,0 1 1,-1-1-1,1 0 1,0 0-1,0 1 1,0-1-1,-1 1 1,-9 14-185,9-13 178,-8 16-64,1 1-1,0 0 1,2 0-1,-7 31 1,-7 81 198,14-82-107,-54 302 1177,7-40-288,45-263-419,22-89 38,20-41-1,-30 72-474,11-20 29,1 1-1,1 0 1,1 1-1,1 1 1,41-42-1,62-71 319,-105 121-243,-12 14-65,1-1 1,-1 0-1,6-10 0,-4 5 79,-5 10-128,-1-1 0,0 1 0,0-1 0,0 1 0,0-1 0,-1 1 0,1-1 0,0 0 0,-1 1 0,1-1 0,-1 0-1,1 0 1,-1 1 0,0-1 0,0-2 0,1 15-85,0 0-1,1-1 1,0 1-1,0 0 1,1 0-1,7 14 1,31 62 183,-26-59-190,-10-18 21,0-1 0,1 0-1,1 0 1,10 11 0,-15-18 54,0-1-1,0 1 1,0-1-1,0 0 0,0 0 1,0 0-1,1 0 1,-1 0-1,0 0 1,1 0-1,-1-1 0,1 1 1,-1-1-1,1 0 1,-1 1-1,1-1 1,-1 0-1,0-1 0,1 1 1,-1 0-1,1-1 1,2 0-1,3-1 2,0-1 0,0 0 1,-1 0-1,1 0 0,9-7 0,-4 1-9,0-1 0,-1 0 1,0 0-1,19-23 0,36-55-98,-30 36 115,-18 27-30,-10 11 67,20-22-1,-32 40-82,0 0 1,0 0-1,0 0 0,0 1 1,1-1-1,-1 1 1,-1 6-1,-12 38-37,8-19 60,6-25-21,-5 13 24,1 1 1,1 0-1,1 0 0,0 0 1,0 21-1,4-38 1,0 0 0,0 0 0,0 0 0,0 0 0,1-1-1,-1 1 1,1 0 0,-1 0 0,1 0 0,0-1 0,0 1 0,0 0-1,-1-1 1,2 1 0,-1-1 0,0 1 0,1 0 0,-1-1 4,0-1 0,0 1 0,0-1-1,0 1 1,0-1 0,0 1 0,0-1 0,0 0 0,0 0 0,0 1 0,0-1 0,0 0 0,0 0 0,0 0 0,0 0 0,0 0 0,0 0 0,0-1 0,0 1 0,0 0 0,0 0 0,0-1 0,0 1 0,-1-1 0,1 1 0,0-1 0,0 1-1,0-1 1,0 1 0,0-1 0,-1 0 0,1 0 0,1-1 0,2-2 17,-1 0 0,0 0 0,0 0 0,0 0 0,0-1 0,-1 1-1,1-1 1,-1 0 0,-1 1 0,3-10 0,1-5 27,2-29-1,-5 38-8,2-102-584,-3 123 550,0 1 0,1-1-1,0 0 1,0-1-1,1 1 1,0 0 0,1-1-1,1 1 1,-1-1 0,1-1-1,1 1 1,0-1 0,1 1-1,10 11 1,-16-20-6,0 0 0,0 0 0,0-1 0,0 1-1,0 0 1,0 0 0,1-1 0,-1 1 0,0-1 0,0 1 0,0-1 0,1 1 0,-1-1 0,0 0 0,1 0 0,-1 0-1,2 1 1,1-2 20,-1 1 0,0 0 0,0-1 0,1 0 0,-1 0 0,6-2 0,2-3 58,0 0 0,19-14-1,-26 17-87,82-67 51,-19 13-145,-66 56 92,0 0 1,1 0-1,-1 0 0,0 0 1,0 0-1,1 1 1,-1-1-1,0 0 0,1 1 1,-1-1-1,0 1 1,1-1-1,-1 1 0,1 0 1,-1 0-1,1 0 0,-1 0 1,1 0-1,-1 0 1,1 0-1,1 1 0,-1-1 6,-1 1-1,0 0 1,0 0-1,0 0 1,0 0-1,0 0 1,0 0-1,0 0 1,0 0-1,-1 0 1,1 1-1,0-1 1,-1 0-1,1 0 1,-1 1-1,1-1 1,-1 0-1,0 1 0,1-1 1,-1 1-1,0-1 1,0 0-1,0 3 1,1 10 48,-1 0 0,0 0-1,-1 1 1,0-1 0,-1 0 0,-8 27 0,3-17 188,6-23 128,2-3-182,29-52-202,-26 46-30,0 0-1,0 1 1,1-1 0,0 1-1,0 0 1,0 1-1,1-1 1,0 1 0,8-6-1,-13 11 42,0 1 1,-1-1-1,1 1 0,0-1 0,-1 1 0,1 0 0,0-1 1,-1 1-1,1 0 0,0 0 0,0 0 0,-1-1 1,1 1-1,0 0 0,0 0 0,0 0 0,-1 0 0,1 0 1,0 0-1,0 0 0,-1 1 0,1-1 0,0 0 1,0 0-1,-1 1 0,2 0 0,-1 0-4,0 0-1,0 0 1,0 0 0,0 0 0,0 0-1,0 0 1,0 1 0,-1-1-1,1 0 1,0 1 0,-1-1-1,1 3 1,1 5 51,-1-1-1,0 0 0,0 14 1,-1 20 91,1-45-78,0 0 0,0 0 0,0 0 0,0 1-1,1-1 1,-1 0 0,1 0 0,0 1 0,2-4-1,7-10-36,-9 11 4,2-4-165,0 1 0,9-13 1,-12 20 111,1 0 0,-1-1 0,0 1 0,0 0 0,1-1 0,-1 1 0,1 0 0,2-1 0,-4 1 26,1 1 0,-1 0 0,1 0 0,0 0 0,-1-1 0,1 1 0,0 0 0,-1 0 0,1 0 0,0 0 0,-1 0 0,1 0 0,-1 0 0,1 0 0,0 1 0,-1-1-1,1 0 1,-1 0 0,1 0 0,0 1 0,-1-1 0,1 0 0,0 1 0,6 5-25,0 0-1,-1 1 1,0 0-1,-1-1 1,8 13-1,17 19 78,-27-35-38,0 0 0,0 0 0,0-1-1,0 1 1,0-1 0,1 0 0,-1 0 0,1 0-1,6 2 1,-7-4 11,-1 1-1,1-1 1,0 0-1,-1 0 1,1 0-1,0 0 1,-1 0-1,1-1 1,0 1-1,-1-1 1,1 0-1,2-1 0,30-14 166,-29 13-161,0-1 0,-1 0 1,1 0-1,-1 0 1,0 0-1,0-1 1,0 0-1,0 0 1,5-9-1,-7 10-12,-1-1 1,1 0-1,-1 0 0,-1 0 1,1 0-1,-1 0 1,1 0-1,-1-1 0,-1 1 1,1 0-1,-1-1 0,-1-8 1,1 8-20,-1-1 1,0 1-1,-1-1 0,0 1 1,0 0-1,0 0 0,-1 0 1,-4-8-1,6 12-11,0 0 1,-1 0-1,1 1 0,0-1 0,-1 1 1,1-1-1,-1 1 0,0-1 1,0 1-1,1 0 0,-1 0 0,-3-2 1,3 3-4,1-1 0,-1 1 0,1 0 0,-1-1 0,0 1 0,1 0 0,-1 0 0,1 0 0,-1 1 0,1-1 0,-1 0 0,1 1 0,-1-1 0,1 0 0,-1 1 0,1 0 0,-1-1 0,1 1 0,-3 1 1,0 2 34,0-1 0,-1 1 1,1 0-1,0 0 0,1 0 1,-1 0-1,1 1 1,0-1-1,0 1 0,0 0 1,1 0-1,-1 0 0,1 0 1,1 1-1,-1-1 0,1 1 1,-1-1-1,2 1 1,-1-1-1,1 1 0,-1-1 1,2 1-1,-1-1 0,0 1 1,1 0-1,0-1 1,1 0-1,-1 1 0,1-1 1,0 0-1,0 0 0,1 0 1,-1 0-1,1 0 1,6 8-1,0-4 35,0 0 0,0-1 0,1 0 0,0 0 0,0-1 0,1-1 0,0 0 0,0 0 0,18 6 0,12 2-20,56 12-1,-90-24-10,16 2-818,25 3-1,-1-4-5736,-45-3 6161,0 0 1,0 0-1,0 0 1,0 0-1,0-1 0,0 1 1,0 0-1,0-1 1,0 1-1,0-1 1,0 0-1,-1 0 1,1 0-1,0 0 0,0 0 1,-1 0-1,1 0 1,0 0-1,-1-1 1,0 1-1,1-1 0,-1 1 1,0-1-1,1 0 1,-1 1-1,0-1 1,0 0-1,-1 0 1,1 1-1,1-4 0,6-28-3570</inkml:trace>
</inkml:ink>
</file>

<file path=ppt/ink/ink1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48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12 8640,'0'-1'107,"0"1"0,0 0 0,-1-1 0,1 1 0,0 0 0,0-1 0,0 1 0,0 0 0,0-1 0,0 1 0,0 0 0,0-1 0,0 1 0,0 0 0,0-1 0,0 1 0,0-1 0,0 1 0,0 0 0,0-1 0,0 1 0,0 0 0,0-1 0,0 1 0,1 0 0,-1-1 0,0 1 0,1-1-35,-1 1 0,1 0 0,-1 0 0,1 0 0,-1 0 0,1 0 0,-1 0 1,1 0-1,0 0 0,-1 0 0,1 0 0,-1 0 0,1 0 0,-1 1 0,1-1 1,0 0-1,31 17 430,-18-9 480,63 30 2029,76 43 546,-134-69-3278,0 1 1,0 1-1,-1 1 1,-1 1 0,22 24-1,-14-8 64,-2 0-1,31 55 0,-42-64-206,-1 1 0,-1 1 0,0 0 0,10 48 0,-18-60-143,-1-1 1,0 0-1,-1 1 0,-1-1 1,1 0-1,-2 1 0,0-1 1,0 0-1,-1 0 0,-1 0 1,-9 22-1,-6 3-894,-1-1 1,-30 41-1,37-58 179,-62 93-1321</inkml:trace>
</inkml:ink>
</file>

<file path=ppt/ink/ink1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49:59.7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5 452 2816,'0'0'96,"0"0"0,0 0 0,0 0 0,-1 0 0,1 0-1,0 0 1,0 0 0,0 0 0,0 0 0,0 0 0,-1 0 0,1 0 0,0 0 0,0 0 0,0 0 0,0 0 0,0 0 0,-1 0 0,1 0-1,0 0 1,-1 1 768,1-1-768,0 0 0,0 0-1,0 1 1,0-1 0,0 0 0,0 0 0,0 0 0,0 0 0,-1 0 0,1 0 0,0 1 0,0-1 0,0 0 0,0 0 0,0 0 0,0 0-1,0 0 1,0 1 0,0-1 0,0 0 0,0 0 0,1 0 0,-1 0 0,0 0 0,0 1 0,0-1 0,0 0 0,9 11 2481,18 8 1303,-25-18-3648,0 0 0,-1 0 0,1 0 0,0-1 0,0 1 0,0-1 1,0 1-1,0-1 0,0 0 0,0 0 0,1 0 0,-1 0 0,0 0 0,0-1 0,0 1 0,3-1 0,-2-1-74,0 1-1,0-1 1,0 0-1,0 0 1,0 0-1,0-1 0,-1 1 1,1-1-1,3-4 1,4-5 3,0-1 1,-1 0-1,-1-1 1,14-28 0,16-66 331,24-115 211,-61 218-699,1 0-52,-1 0 0,0 0 0,-1 0 1,1-9-1,11 21-92,-9-4 128,0 0 1,0 0-1,0 0 0,0 0 1,-1 0-1,0 1 0,1-1 1,-1 1-1,0-1 0,-1 1 1,2 5-1,12 42 139,-14-47-139,23 97 273,43 229 196,-67-328-457,0 1 46,1 0 0,-1 0 0,0 0 0,0 0 1,0 0-1,0 0 0,-2 4 0,2-6-35,0-1 0,0 1-1,0-1 1,0 0 0,-1 1 0,1-1 0,0 1-1,0-1 1,-1 0 0,1 1 0,0-1 0,-1 0-1,1 0 1,0 1 0,-1-1 0,1 0 0,-1 0-1,1 1 1,0-1 0,-1 0 0,1 0 0,-1 0-1,0 1 4,0-1-1,-1 0 1,1 0-1,0-1 0,0 1 1,-1 0-1,1 0 0,0 0 1,0-1-1,0 1 0,-3-2 1,0-1 8,-1 0 0,0 0 1,1 0-1,-1-1 1,1 0-1,0 0 1,-4-6-1,-27-35 4,31 39-49,-31-37-78,23 28 132,1 0-1,-13-19 0,11 16-139,10 13-169,10 11 150,1 2 162,0-1-1,0 0 0,1-1 1,0 0-1,1 0 0,-1-1 1,1 0-1,0-1 0,0 0 1,1 0-1,-1-1 0,1-1 1,-1 1-1,1-2 0,22 1 1,-10-4 28,0-1 1,-1-1 0,1-1-1,-1-1 1,0-1 0,0-2-1,-1 1 1,26-17 0,-5 1 17,-1-2 0,72-63 0,-99 77-57,0 0 0,-1-1 0,0-1 1,-2 0-1,1-1 0,-2-1 1,0 1-1,9-20 0,-17 32-33,-1-1 0,1 1 1,-1-1-1,0 0 0,0 1 0,0-1 0,-1 0 0,1-7 0,-1 11 6,1-1 1,-1 1-1,0 0 0,0-1 0,0 1 0,0 0 1,0-1-1,0 1 0,0-1 0,0 1 0,0 0 0,-1-1 1,1 1-1,0 0 0,0-1 0,0 1 0,0 0 1,0-1-1,-1 1 0,1 0 0,0-1 0,0 1 0,-1 0 1,1-1-1,0 1 0,0 0 0,-1 0 0,1-1 1,0 1-1,-1 0 0,1 0 0,0 0 0,-1 0 0,1-1 1,0 1-1,-1 0 0,1 0 0,-1 0 0,1 0 1,0 0-1,-1 0 0,1 0 0,0 0 0,-1 0 0,0 0 1,-11 5-55,12-5 51,-10 6 2,0 1 0,1 0 0,0 0 0,0 0 0,0 2 0,1-1 0,0 1 0,1 0 0,0 0 0,1 1 0,-11 20 0,7-9 2,2 0-1,0 0 0,1 1 1,1 0-1,-3 27 0,8-42 2,0 0 0,0 0 1,1 0-1,0 0 0,0 0 0,1-1 0,-1 1 0,2 0 0,-1 0 0,1 0 0,4 10 1,-6-16 8,1 0 1,-1-1-1,0 1 1,1 0-1,-1-1 1,1 1-1,-1 0 1,1-1-1,0 1 1,-1 0-1,1-1 1,0 1-1,-1-1 1,1 1-1,0-1 1,0 0-1,-1 1 1,1-1-1,0 0 1,0 1-1,0-1 1,-1 0-1,1 0 1,0 0-1,0 0 1,0 0-1,0 0 1,0 0-1,-1 0 1,1 0-1,0 0 1,0 0-1,0-1 1,0 1-1,-1 0 1,1-1-1,0 1 1,0 0-1,-1-1 1,1 1-1,0-1 1,-1 1-1,1-1 1,0 1-1,0-2 1,3-2 22,0 0 0,0 0 0,0 0 0,-1-1 0,0 0 0,4-5 0,4-15 17,-1-1 0,0 0 0,9-45 0,-8 26 10,4-19-266,-12 60 147,1 10 72,-2-3-9,4 13-9,0-1 0,-1 1 0,0 1 1,-1-1-1,1 18 0,3 10 86,22 64 731,-30-108-802,0 0 0,0 0-1,0 0 1,0 0 0,0 0 0,0 1-1,0-1 1,0 0 0,0 0 0,0 0-1,0 0 1,0 0 0,0 0 0,0 0-1,0 0 1,0 0 0,0 0 0,1 1-1,-1-1 1,0 0 0,0 0-1,0 0 1,0 0 0,0 0 0,0 0-1,0 0 1,0 0 0,0 0 0,0 0-1,1 0 1,-1 0 0,0 0 0,0 0-1,0 0 1,0 0 0,0 0 0,0 0-1,0 0 1,0 0 0,1 0 0,-1 0-1,0 0 1,0 0 0,0 0 0,0 0-1,0 0 1,0 0 0,0 0-1,0 0 1,0 0 0,1 0 0,-1-1-1,6-5 158,5-11-25,-6 5-54,0 1 0,6-22 0,-1-2-19,-8 31-66,7-23-25,25-51-1,-25 63 8,20-33-181,-25 43 176,0 0-1,0 0 0,0 0 1,1 1-1,-1 0 1,9-6-1,-12 9 21,0 0 0,0 1-1,0-1 1,0 1 0,0-1 0,0 1 0,0-1 0,0 1 0,1-1 0,-1 1-1,0 0 1,0 0 0,0 0 0,1 0 0,-1 0 0,0 0 0,0 0 0,0 0-1,0 0 1,1 0 0,-1 1 0,0-1 0,0 0 0,0 1 0,0-1 0,0 1-1,0 0 1,0-1 0,0 1 0,0 0 0,0-1 0,0 1 0,0 0-1,0 0 1,-1 0 0,1 0 0,0 0 0,-1 0 0,1 0 0,0 1 0,1 2 7,0 0 0,0 0 0,0 1 0,-1-1 0,0 0 0,0 1 0,0-1 0,0 1 0,-1 6 0,0 24 129,-1-18-57,0 1-1,2-1 1,0 1-1,7 31 1,-8-49-67,0 1 1,0-1-1,1 0 0,-1 0 1,0 0-1,0 0 0,0 0 1,0 0-1,0 0 1,1 0-1,-1 0 0,0 0 1,0 0-1,0 0 0,0 0 1,1 0-1,-1 0 1,0 0-1,0 0 0,0 0 1,0 0-1,1 0 0,-1 0 1,0 0-1,0 0 0,0-1 1,0 1-1,0 0 1,1 0-1,-1 0 0,0 0 1,0 0-1,0 0 0,0 0 1,0-1-1,0 1 1,0 0-1,1 0 0,-1 0 1,0 0-1,0 0 0,0-1 1,0 1-1,0 0 1,0 0-1,11-15 134,9-17-131,-12 19-38,0-1 0,1 1-1,0 1 1,20-21-1,-23 27 15,1 0 0,-1 1 0,1 0 0,0 1-1,0-1 1,0 1 0,1 0 0,0 1-1,-1 0 1,13-3 0,-18 6-1,0-1 0,0 1 0,0-1 0,0 1 1,1 0-1,-1 0 0,0 0 0,0 1 0,0-1 0,0 0 1,0 1-1,0-1 0,0 1 0,0 0 0,0-1 0,0 1 1,0 0-1,0 0 0,0 1 0,-1-1 0,1 0 0,0 0 1,-1 1-1,1-1 0,1 4 0,2 2 17,0 0 0,-1 1 0,0-1 0,6 17 0,0 0 155,-9-24-161,-1 0 0,0 0 0,0 1 0,1-1 0,-1 0 0,0 0 0,0 0 0,1 0 0,-1 0 0,0 0 0,1 0 0,-1 0 0,0 0 0,0 0 0,1 0 0,-1 0 0,0 0 0,1 0 0,-1 0 0,0 0 0,0 0 0,1-1 0,-1 1 0,0 0 0,0 0 0,0 0 0,1 0 0,-1 0 0,0-1 0,0 1 0,1 0 0,-1 0 0,0 0 0,0-1 0,0 1 0,0 0 0,0 0 0,1-1 0,-1 1 0,0-1 0,11-12 27,-10 11 0,7-8-57,-1 0 0,1 1 0,1 0-1,0 1 1,17-14 0,-25 21 28,0 1 1,0-1-1,0 1 0,0 0 1,0-1-1,-1 1 0,1 0 1,0 0-1,0-1 0,0 1 1,0 0-1,0 0 0,0 0 0,0 0 1,0 0-1,0 0 0,0 1 1,0-1-1,0 0 0,0 0 1,0 1-1,-1-1 0,1 0 1,0 1-1,0-1 0,0 1 0,0 0 1,-1-1-1,1 1 0,0-1 1,0 1-1,-1 0 0,1 0 1,-1-1-1,2 2 0,2 4-15,-1 0 0,0-1 1,0 1-1,3 7 0,-3-5 12,-3-8 6,50 99-10,-49-97 18,0-1 1,-1 0 0,1 0 0,0 0 0,-1 0 0,1 0 0,0 0 0,0-1 0,0 1 0,0 0 0,0 0 0,0-1 0,0 1 0,0 0-1,0-1 1,0 1 0,0-1 0,0 1 0,1-1 0,-1 0 0,0 1 0,0-1 0,0 0 0,1 0 0,-1 0 0,0 0 0,0 0-1,1 0 1,-1 0 0,0-1 0,0 1 0,0 0 0,1-1 0,-1 1 0,0 0 0,0-1 0,0 0 0,0 1 0,0-1 0,0 0 0,0 1-1,0-1 1,0 0 0,0 0 0,1-1 0,12-19 66,0 0-1,21-44 1,-34 64-70,5-11 11,-1-1 0,6-15 0,-10 24-12,0 1 1,0-1 0,-1 1-1,1-1 1,-1 0 0,0 1-1,0-1 1,0 0-1,0 1 1,-1-1 0,1 1-1,-1-1 1,-2-4-1,3 7-10,0 1 0,0-1 0,0 1 0,0-1 0,0 1 0,-1-1-1,1 1 1,0-1 0,0 1 0,-1-1 0,1 1 0,0-1 0,-1 1-1,1 0 1,0-1 0,-1 1 0,1 0 0,-1-1 0,1 1 0,-1 0-1,1-1 1,-1 1 0,1 0 0,0 0 0,-1 0 0,0 0-1,1-1 1,-1 1 0,1 0 0,-1 0 0,1 0 0,-1 0 0,1 0-1,-1 0 1,1 0 0,-1 0 0,1 0 0,-1 1 0,1-1 0,-1 0-1,1 0 1,-1 0 0,1 0 0,-1 1 0,-1 0-13,1 0 0,0 0 0,0 0 0,-1 0 0,1 1 1,0-1-1,0 0 0,0 1 0,1-1 0,-1 0 0,0 1 0,0-1 0,1 1 0,-1 1 1,-3 13 114,0 0 0,2 1 1,0-1-1,0 1 1,2-1-1,0 1 1,1-1-1,1 1 1,0-1-1,5 18 1,-5-29-48,1 6 18,0-1-1,1 1 0,0-1 0,11 18 0,-14-26-60,1 1 0,0-1 0,0 0 0,0 1 1,0-1-1,0 0 0,1-1 0,-1 1 0,0 0 0,1-1 1,0 1-1,-1-1 0,1 0 0,0 1 0,0-1 0,-1-1 1,1 1-1,0 0 0,0-1 0,0 1 0,0-1 0,0 0 1,4 0-1,11-2-301,-1-1 1,1 0 0,19-7-1,22-10-3356,-26 9-208,4 1 600</inkml:trace>
</inkml:ink>
</file>

<file path=ppt/ink/ink1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01.3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161 158 3808,'18'2'14035,"-24"-4"-12428,-11-5-902,13 5-632,0 1 1,1-1-1,-1 1 0,0 0 0,0-1 1,0 2-1,0-1 0,0 0 1,0 1-1,-1 0 0,1 0 0,0 0 1,0 0-1,0 1 0,0 0 1,0-1-1,0 2 0,0-1 0,-4 2 1,4-1-63,0 1 0,0 0 0,0 0 0,0 0 0,0 0 0,1 1-1,0-1 1,-1 1 0,1 0 0,-2 5 0,-1 0 74,0 1-1,2 0 1,-6 14-1,9-21-53,0 0-1,1-1 0,-1 1 1,1 0-1,0-1 0,0 1 1,0 0-1,0 0 0,1 0 1,-1-1-1,1 1 0,-1 0 1,1-1-1,0 1 0,2 4 1,-2-6-7,0-1-1,-1 1 1,1 0 0,0 0 0,0-1 0,0 1 0,0-1 0,0 1-1,0-1 1,0 1 0,0-1 0,0 1 0,0-1 0,0 0 0,0 1-1,0-1 1,0 0 0,0 0 0,0 0 0,0 0 0,0 0 0,0 0-1,0 0 1,0 0 0,0-1 0,0 1 0,0 0 0,0-1 0,0 1 0,2-1-1,3-1 56,-1-1-1,0 1 0,0-1 0,5-4 0,26-25 146,-29 25-188,0 0 0,-1 0-1,0-1 1,0 0 0,-1 0 0,0 0-1,0 0 1,-1-1 0,0 0 0,-1 0-1,3-10 1,-1 1-111,-1-1 0,-1 0 0,-1 1 0,1-28 0,-3 56 139,1 0 0,0 0 0,0 0 0,1-1 0,1 1 0,0-1 0,0 1 0,0-1 0,1 0 0,1 0 0,5 9 0,-2-6 15,-1 1 1,2-2 0,0 1 0,0-1 0,1-1 0,16 14-1,-22-20 0,0-1-1,1 0 0,-1 0 0,1 0 0,0-1 1,0 1-1,0-1 0,0 0 0,0-1 0,1 1 1,-1-1-1,0 0 0,1-1 0,-1 1 0,1-1 0,-1 0 1,0 0-1,1-1 0,9-2 0,-7 2-42,-1-1-1,0-1 1,-1 1-1,1-1 1,0 0 0,-1-1-1,0 0 1,11-8-1,-9 5-29,0-1 0,-1 0 0,-1-1 0,1 0 0,-1 0-1,-1 0 1,0 0 0,0-1 0,5-16 0,6-11 78,-10 24-130,0 0-1,-2 0 1,7-24-1,-11 37 42,0-1-1,0 0 1,0 1-1,0-1 1,0 1-1,0-1 0,0 1 1,0-1-1,0 1 1,1-1-1,-1 1 1,0-1-1,0 1 0,1-1 1,-1 1-1,0 0 1,1-1-1,-1 1 0,0-1 1,1 1-1,-1 0 1,1-1-1,-1 1-4,1 0 0,-1 0 1,0 0-1,1 0 0,-1 1 0,1-1 0,-1 0 0,0 0 1,1 0-1,-1 1 0,0-1 0,1 0 0,-1 0 0,0 1 0,0-1 1,1 0-1,-1 1 0,0-1 0,0 0 0,1 1 0,-1 0 1,13 25-287,-12-23 313,7 18 41,0 1 1,-2 1 0,0-1-1,-1 1 1,1 26 0,-6-48-58,2 10 106,-1 0-1,-1 0 1,0 0-1,0 0 1,-1 1-1,0-1 0,-4 13 1,5-23-94,0 0 0,-1 0 0,1 0 0,-1 0 0,1 0 1,-1 0-1,1 0 0,-1 0 0,0-1 0,1 1 0,-1 0 0,0 0 0,0-1 1,1 1-1,-1 0 0,0-1 0,0 1 0,0-1 0,0 1 0,0-1 0,0 1 1,0-1-1,0 0 0,0 0 0,0 1 0,0-1 0,0 0 0,0 0 0,0 0 1,0 0-1,0 0 0,0 0 0,0 0 0,0-1 0,0 1 0,0 0 1,0 0-1,0-1 0,0 1 0,0-1 0,-2 0 0,-3-2 36,0-1-1,0 1 1,0-1 0,-8-7-1,14 11-47,0 0-1,0 0 1,0-1-1,0 1 1,0 0-1,0 0 1,0 0-1,0 0 1,-1 0-1,1 0 1,0 0-1,0 0 1,0 0-1,0 0 1,0 0-1,0 0 1,0 0-1,0 0 1,0 0-1,0 0 1,0 0-1,0 0 1,0-1-1,0 1 1,0 0-1,0 0 1,0 0-1,0 0 1,0 0-1,0 0 1,0 0-1,0 0 1,0 0-1,0 0 1,0 0-1,0 0 1,0-1-1,0 1 1,0 0-1,0 0 1,0 0-1,0 0 1,0 0-1,0 0 1,0 0-1,0 0 1,0 0-1,0 0 0,0 0 1,0 0-1,0 0 1,1 0-1,-1 0 1,5-2 18,8 2 21,144 13 544,-28-3-2069,-43-1-3875,-46-1 2122</inkml:trace>
</inkml:ink>
</file>

<file path=ppt/ink/ink1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2.8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6 635 2912,'-1'3'172,"0"0"0,0 0 0,0 0 0,0 0-1,1 0 1,0 0 0,-1 0 0,1 0 0,0 1 0,1-1 0,-1 0 0,0 0 0,1 0 0,0 0 0,0 0 0,1 3-1,-2-4-11,1-1-1,-1 0 0,1 1 0,-1-1 1,1 0-1,0 0 0,0 1 0,-1-1 0,1 0 1,0 0-1,0 0 0,0 0 0,0 0 1,0 0-1,1 0 0,-1 0 0,0-1 0,0 1 1,0 0-1,1-1 0,-1 1 0,2 0 0,-1-1-33,-1 0 0,1 0 0,0-1 0,-1 1 0,1 0-1,0-1 1,-1 1 0,1-1 0,-1 1 0,1-1-1,-1 0 1,1 1 0,-1-1 0,0 0 0,1 0 0,1-2-1,4-4 192,0 0 0,-1 0-1,1-1 1,-1 0 0,5-10 0,141-222 1907,-133 212-2159,5-6 189,-2 0 1,-1-2-1,24-59 0,13-74-83,-58 168-192,0 0 0,0 1 1,0-1-1,1 0 0,-1 1 0,0-1 0,1 0 1,-1 1-1,0-1 0,1 1 0,-1-1 1,0 1-1,1-1 0,-1 1 0,1-1 1,-1 1-1,1-1 0,0 1 0,0-1 0,0 1 25,-1 0 0,1 0-1,0 0 1,0 1 0,-1-1 0,1 0-1,0 0 1,-1 1 0,1-1-1,-1 0 1,1 1 0,0-1-1,-1 0 1,1 1 0,-1-1-1,1 1 1,-1-1 0,1 1-1,-1-1 1,1 1 0,-1-1-1,1 2 1,7 11 30,0 0 0,-1 1 0,0-1 0,-1 2 0,7 22 0,-12-34-30,38 127 132,-23-74-43,-14-45-38,0 0-1,0 0 1,-1 1-1,0-1 0,-1 1 1,0-1-1,-1 1 1,0-1-1,-5 19 0,5-29-16,1 1 0,0 0 0,-1-1-1,0 1 1,1-1 0,-1 1-1,0-1 1,0 1 0,1-1 0,-1 0-1,0 1 1,-1-1 0,1 0-1,0 0 1,0 1 0,0-1-1,-1 0 1,1 0 0,0-1 0,-2 2-1,0-1 7,1 0 0,-1-1 0,1 1 0,-1-1 0,1 1 0,-1-1 0,1 0-1,-1 0 1,0 0 0,1-1 0,-5 0 0,-5-2 57,1-1 0,0 0 0,1 0 0,-16-10 0,-6 0-203,25 11 21,1 1-1,-1-1 1,1-1 0,0 1-1,0-1 1,-10-8-1,39 25-787,0 4 756,69 48-80,-72-53 251,0 0-1,40 16 1,-52-25-33,-1-1 1,1 0 0,-1 0 0,1 0-1,0-1 1,0 0 0,0-1-1,0 0 1,0 0 0,0 0-1,0-1 1,-1 0 0,1-1 0,0 0-1,-1 0 1,1-1 0,-1 0-1,1 0 1,-1 0 0,0-1-1,6-5 1,11-7 163,0 0 1,-2-2-1,29-28 0,-48 43-168,0-1-1,1 0 1,-2 0-1,1-1 1,0 1-1,-1-1 1,0 1-1,0-1 0,0 0 1,-1 0-1,2-9 1,-2 11-5,-1 0-1,0 1 1,0-1 0,0 0 0,0 1-1,0-1 1,-1 0 0,1 1 0,-1-1 0,0 0-1,0 1 1,0-1 0,0 1 0,0-1-1,0 1 1,-1 0 0,1-1 0,-1 1 0,0 0-1,0 0 1,1 0 0,-1 0 0,-3-1-1,3 2-21,0-1-1,0 1 1,0 0-1,-1 1 0,1-1 1,0 0-1,0 1 1,-1-1-1,1 1 1,-1 0-1,1-1 0,0 1 1,-1 0-1,1 1 1,0-1-1,-1 0 0,1 1 1,0-1-1,-1 1 1,1 0-1,0 0 0,0 0 1,-1 0-1,-3 2 1,-1 2-33,0 0 1,0 0 0,0 0-1,0 1 1,-9 10 0,9-7 30,1 0 0,0 0 1,0 1-1,1 0 1,0 0-1,0 0 0,2 0 1,-1 1-1,-4 20 0,5-13 19,1-1 0,1 0 0,0 1 0,1-1 0,3 28 0,-1-36 45,-1 0 0,1 0-1,1-1 1,-1 1 0,9 15-1,-10-21-36,0-1 0,1 1-1,0 0 1,0-1 0,-1 1-1,1-1 1,1 0-1,-1 0 1,0 0 0,1 0-1,-1 0 1,1 0-1,-1-1 1,1 1 0,0-1-1,-1 0 1,1 1 0,0-1-1,0-1 1,5 2-1,8-1-28,1-1-1,-1-1 1,0-1-1,0 0 1,20-6-1,7 0 410,-28 6-209,-3 0 27,24-5 0,-20-7-234,-9 7 66,-1 3-44,0-1 0,0 0-1,-1 0 1,0 0-1,5-7 1,12-13 186,-9 13-134,-2-2-1,0 0 1,19-29 0,19-52 255,-48 92-300,0 0 1,0 0-1,-1 0 1,1 0-1,-1 1 1,0-1 0,1 0-1,-1 0 1,-1-6-1,1 8-10,0-1-1,0 1 0,-1-1 1,1 1-1,-1 0 0,1-1 0,-1 1 1,1-1-1,-1 1 0,1 0 1,-1-1-1,0 1 0,0 0 1,0 0-1,0 0 0,0 0 1,0 0-1,0 0 0,0 0 1,0 0-1,-3-1 0,0 0-22,-1 1 0,1-1-1,0 1 1,-1 0 0,0 1 0,1-1-1,-1 1 1,0 0 0,1 0 0,-1 0-1,1 1 1,-1 0 0,0-1-1,1 2 1,0-1 0,-1 0 0,1 1-1,0 0 1,-1 0 0,1 0-1,0 1 1,1-1 0,-5 4 0,2-1-3,0 0 1,1 0 0,-1 1-1,1 0 1,1 0 0,-1 0-1,1 0 1,0 1 0,0 0-1,1-1 1,0 2 0,0-1-1,-3 11 1,5-10 18,-1 0-1,1 1 1,1-1 0,-1 1-1,1-1 1,1 1 0,0-1-1,0 0 1,0 1 0,1-1-1,1 0 1,-1 0 0,1 0-1,1 0 1,-1-1 0,1 1-1,0-1 1,1 0 0,0 0-1,0 0 1,11 9 0,-9-9 31,1-1 0,0 0 0,0 0 0,0-1 0,1 0 0,0-1 0,0 0 0,0 0 0,13 3 0,-14-6 12,0 1 0,0-1 0,0-1 0,0 1-1,0-1 1,0-1 0,0 0 0,0 0-1,0 0 1,0-1 0,0 0 0,9-4 0,-4 0-303,0-1 0,0 0 0,0-1 0,-1-1 0,20-17 0,6-7-3862</inkml:trace>
</inkml:ink>
</file>

<file path=ppt/ink/ink1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3.7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334 45 1248,'0'-2'327,"0"-1"1,0 0 0,0 1-1,0-1 1,0 1-1,1-1 1,-1 1-1,1-1 1,-1 1-1,1-1 1,0 1-1,0-1 1,1 1-1,-1 0 1,0 0-1,3-4 2113,-5 8-1550,-23 43 962,-30 79-1,11-23-924,-15 13 209,-22 51 5,59-110-729,3 1 1,-20 97-1,36-141-265,-1 2 222,1 0 0,-1 21-1,14-35-144,-6-1-208,0-1 0,0 1-1,0-1 1,0-1 0,0 1-1,-1-1 1,6-3-1,9-5 20,37-15 97,1 2 0,1 3 0,65-15 0,-105 32-143,1 0-1,36-2 1,-48 6 31,1 0 0,-1 0 0,1 1 0,-1 0 1,1 0-1,-1 1 0,0 0 0,0 0 0,0 1 0,9 4 0,-14-6-55,0 1-1,0-1 1,-1 1 0,1 0 0,0-1-1,-1 1 1,1 0 0,-1 0-1,0 0 1,1 0 0,-1 0 0,0 1-1,0-1 1,0 3 0,8 12-3792,-9-16 3106,1 1 0,0-1 0,0 0 0,0 0 0,1 0 0,-1 0 0,0 0 0,0 0 0,0 0 0,1-1 0,0 2 0,-1-2 493,0 0 0,-1 1 0,1-1 0,-1 0 0,1 0 0,-1 0 0,1 0 0,-1 0 0,1 0 0,0 0 0,-1 0 0,1 0 0,-1 0-1,1 0 1,-1-1 0,2 1 0,14-7-2145</inkml:trace>
</inkml:ink>
</file>

<file path=ppt/ink/ink1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4.40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288 57 2144,'1'-4'200,"0"1"-1,1-1 1,-1 1 0,0-1 0,1 1-1,0 0 1,0 0 0,0-1-1,3-2 1,-2 3 683,0 0-1,0 0 1,1 0 0,5-3-1,-9 6-821,0 0-1,0 0 0,0-1 0,1 1 0,-1 0 0,0 0 0,0 0 0,0 0 0,0 0 1,1 0-1,-1 0 0,0 0 0,0 0 0,0 0 0,1 0 0,-1 0 0,0 0 0,0 0 1,0 0-1,1 0 0,-1 0 0,0 0 0,0 0 0,0 0 0,0 0 0,1 0 0,-1 0 1,0 1-1,0-1 0,0 0 0,0 0 0,1 0 0,-1 0 0,0 0 0,0 0 0,0 1 1,0-1-1,0 0 0,0 0 0,0 0 0,1 0 0,-1 1 0,0-1 0,0 0 1,2 14 1016,-3 19-150,-2-10-554,-1 0 1,-1 0-1,-1 0 1,-1-1-1,-18 40 1,-65 100 898,2-4-748,68-115-210,1 1 1,-23 89 0,33-97-198,4-16 15,1-1 0,0 1 0,-1 34 0,5-53-109,0 0 0,0 0 0,0 0 0,0 0 0,0 0 0,0-1 0,1 1 0,-1 0 0,0 0 0,0 0 0,1 0-1,-1 0 1,1 0 0,-1 0 0,1 0 0,0 0-7,-1-1 0,1 1 0,-1-1 0,1 0 0,-1 0 0,1 1 0,-1-1 0,1 0 0,-1 0 0,1 1 0,-1-1 0,1 0 0,-1 0 0,1 0 0,0 0 0,-1 0 0,1 0-1,-1 0 1,2 0 0,2-1 51,0 0-1,0-1 1,0 1-1,0-1 1,7-4-1,-7 4-42,32-15-4,1 2-1,47-14 1,81-13-21,-165 42 2,35-8 99,-1 2 0,2 1 0,47 0 0,-81 5-152,-1 0-1,1 0 1,0 0-1,-1-1 1,1 1-1,-1-1 1,1 1-1,0-1 1,1 0-1,-1-1-781,1 1 0,-1-1-1,0 0 1,0 0 0,0 1 0,3-5-1,12-10-4714,8 4 1896,5 0 618</inkml:trace>
</inkml:ink>
</file>

<file path=ppt/ink/ink1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5.1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81 251 2656,'-3'-4'516,"0"1"-1,0-1 1,0 1-1,1-1 1,0 0 0,0 0-1,0 0 1,0 0 0,1-1-1,-1 1 1,1 0 0,0-1-1,0 1 1,1-1-1,-1 1 1,1-1 0,0 1-1,0-1 1,1 1 0,-1-1-1,3-7 1,-1 7-380,0-1 1,0 1-1,0-1 0,1 1 1,0 0-1,5-7 0,-1 5-3,0-1 0,0 1-1,0 0 1,1 0 0,0 1-1,1 0 1,-1 1 0,1 0-1,16-7 1,-6 4 9,1 1-1,0 1 1,36-7-1,-50 12-87,1 0-1,-1 1 0,1-1 0,-1 1 0,9 1 0,-13-1-41,-1 1-1,1-1 1,-1 0-1,1 1 1,-1-1-1,1 1 1,-1-1-1,1 1 1,-1 0-1,1 0 1,-1 0-1,0 0 1,1 0-1,-1 0 1,0 0-1,0 0 1,0 0-1,0 0 1,0 1-1,0-1 1,0 0-1,0 1 1,0-1-1,-1 1 1,1-1-1,0 3 1,0 4 37,-1 1-1,1-1 1,-2 0 0,1 0 0,-1 1-1,-1-1 1,1 0 0,-5 13 0,2-9 72,-5 19 10,-1 0 1,-27 56 0,-41 54-66,75-136-79,1-3 10,1-1 1,1 1-1,-1 0 0,0-1 1,0 1-1,1 0 1,-1 0-1,1 0 1,-1-1-1,1 1 0,0 0 1,0 0-1,0 0 1,0 0-1,0 0 0,0 3 1,2-2 11,-1 0-1,0 0 1,1-1-1,-1 1 1,1 0 0,0-1-1,0 1 1,0-1 0,4 4-1,5 3 24,0-1-1,1 0 0,0 0 1,1-1-1,-1-1 0,27 9 1,3 4-230,-27-13 112,-5-2 59,-1 0 0,0 1-1,-1-1 1,16 12 0,-23-15 53,1 1 1,-1-1-1,1 0 0,-1 1 0,0-1 1,0 1-1,0-1 0,0 1 0,0-1 1,0 1-1,0 0 0,0-1 0,0 1 1,-1 0-1,1 0 0,-1 0 0,0 0 1,1 0-1,-1-1 0,0 1 1,0 0-1,0 0 0,0 0 0,0 0 1,-1 0-1,1 0 0,-1 0 0,1-1 1,-1 1-1,0 0 0,0 2 0,-6 7 136,-1 0-1,1-1 1,-2 0-1,1 0 1,-12 10-1,8-8-74,-3 2 49,0-1 0,0 0 0,-2-2-1,1 0 1,-1 0 0,-1-2-1,0 0 1,-25 9 0,16-9-515,-46 9 0,-29-5-5364,79-10 2703</inkml:trace>
</inkml:ink>
</file>

<file path=ppt/ink/ink1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7.3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453 79 1728,'6'-5'995,"-6"4"-853,1 1 1,-1 0 0,1 0 0,-1-1 0,1 1 0,-1 0 0,1-1-1,-1 1 1,0-1 0,1 1 0,-1 0 0,1-1 0,-1 1 0,0-1-1,0 1 1,1-1 0,-1 1 0,0-1 0,0 0 0,1 0-1,1-7 1588,-1 7-1602,-1 1 1,0 0-1,0-1 0,0 1 1,1-1-1,-1 1 1,0-1-1,0 1 0,0-1 1,0 1-1,0-1 1,1 1-1,-1-1 1,0 1-1,0-1 0,0 1 1,-1-1-1,1 1 1,0-1-1,0 1 0,0-1 1,0 1-1,0 0 1,0-1-1,-1 1 0,1-1 1,0 1-1,0-1 1,-1 1-1,1 0 0,0-1 1,-1 1-1,1 0 1,0-1-1,-1 1 0,-11-14 1452,12 12-1492,-1 1 1,0-1 0,0 1-1,0 0 1,0 0-1,0-1 1,-1 1 0,1 0-1,0 0 1,0 0 0,-1 0-1,1 0 1,0 1-1,-1-1 1,-1-1 0,-4 1 97,0-1 0,1 1 0,-1 0 0,0 0 0,0 1 0,1 0 0,-1 0 0,0 1 0,0-1 0,1 2 0,-1-1 0,0 1 0,1 0 0,-9 4 0,-1 1 183,0 0 0,1 2 0,0 0-1,-20 16 1,16-7-146,0 0 0,2 2 0,0 0 0,-20 33 0,29-42-149,-8 11-40,1 2-1,2 0 0,0 0 1,1 1-1,1 1 0,2-1 1,-10 40-1,18-57-16,0 0-1,0 0 1,1 1 0,0-1-1,0 0 1,1 1 0,0-1-1,1 0 1,-1 0 0,2 0-1,-1 0 1,1 0 0,0 0-1,1-1 1,0 1 0,0-1-1,0 0 1,1 0 0,0-1-1,1 1 1,-1-1 0,1-1-1,9 8 1,-3-3 151,-7-5-88,0-1 0,0 0 0,0-1 0,0 1 1,1-1-1,7 3 0,-11-5-57,0-1 1,0 1 0,0-1-1,0 0 1,0 0-1,0 1 1,-1-2-1,1 1 1,0 0 0,0 0-1,0 0 1,0-1-1,0 1 1,-1-1-1,1 0 1,0 1 0,0-1-1,-1 0 1,1 0-1,-1 0 1,1 0-1,-1-1 1,1 1 0,-1 0-1,1 0 1,0-3-1,2 1 21,27-34 353,-29 34-359,-1 0 1,1 1 0,0-1 0,-1-1 0,1 1 0,-1 0 0,0 0 0,0 0-1,0-1 1,-1 1 0,1-6 0,-1 5-24,0 0 0,0 1 0,-1-1 0,0 0 0,1 0 0,-1 1 0,-1-1 0,1 0 1,0 1-1,-1-1 0,0 1 0,0 0 0,-4-6 0,4 7-26,1 0 1,-1 0 0,0 1 0,0-1-1,1 1 1,-1 0 0,0-1-1,-1 1 1,1 0 0,0 0-1,0 0 1,0 0 0,-1 1-1,1-1 1,0 1 0,-1-1-1,1 1 1,0 0 0,-1 0-1,1 0 1,-1 0 0,-4 1-1,-2-1-56,8 0-30,0 0 0,-1 0 0,1 0 0,0 0 0,0 0 0,0 0 0,-1 0 0,1 0 0,0 1 0,0-1 0,0 0 0,-2 2 0,4-1-256,0-1 0,0 1 0,1 0 0,-1-1 0,0 1 0,1 0 0,-1-1 0,1 0-1,-1 1 1,1-1 0,-1 0 0,1 0 0,1 0 0,13 3-4378,6 2 1083,8-11-1477</inkml:trace>
</inkml:ink>
</file>

<file path=ppt/ink/ink1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17.9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72 18 4480,'0'0'1445,"-18"-4"7702,22 2-8915,0 0 0,-1 0 1,1 1-1,0-1 1,0 1-1,-1 0 1,1 0-1,0 1 0,0-1 1,0 1-1,8 0 1,-7 1-156,-1 0 1,1 0 0,-1 1 0,0-1-1,0 1 1,0 0 0,0 1-1,0-1 1,0 0 0,0 1-1,-1 0 1,1 0 0,-1 0 0,3 4-1,5 6 201,-1 0 1,14 23-1,-17-21-48,0 1 0,0 0 0,-2 0 0,0 1 0,-1 0 0,0 0 0,2 32 0,-5-30 39,-1-1 0,0 1 0,-1-1 0,-1 1 0,-1-1 0,-1 0 1,0 1-1,-1-2 0,-1 1 0,-1-1 0,0 0 0,-17 28 0,20-39-188,0-1 0,0 1 0,-1-1 0,0 0 0,0 0 0,0 0-1,0-1 1,-1 1 0,0-2 0,-11 7 0,14-8-194,0-1 0,0 1 1,0-1-1,0 0 0,0-1 0,-1 1 0,1 0 0,0-1 1,0 0-1,-1 0 0,1 0 0,0 0 0,-1 0 1,1 0-1,0-1 0,0 0 0,0 0 0,-1 0 0,1 0 1,0 0-1,0-1 0,0 1 0,1-1 0,-5-2 1,1-2-1062,1 1 1,-1-1 0,1 0 0,1-1-1,-5-6 1,9 12 1029,-15-22-3333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4.7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87 5888,'-15'-16'1898,"14"15"-1856,1 1-1,0 0 1,-1-1-1,1 1 1,-1 0-1,1-1 1,0 1-1,-1 0 0,1-1 1,-1 1-1,1 0 1,-1 0-1,1 0 1,-1 0-1,1-1 1,-1 1-1,1 0 0,-1 0 1,1 0-1,-1 0 1,1 0-1,-1 0 1,1 0-1,-1 0 1,1 0-1,-1 1 0,1-1 1,-1 0-1,0 0 203,-3 0 2768,12 2 621,-5 0-3383,1-1-1,0 1 1,0-1 0,-1 0-1,1 0 1,0 0 0,0 0-1,0-1 1,0 0 0,5 0-1,46-3 1088,-43 1-1074,161-24 1500,-8 0-1339,-103 17-287,-36 4-152,52-3 0,-53 11-3735,-12-3 1622</inkml:trace>
</inkml:ink>
</file>

<file path=ppt/ink/ink1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22.0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145 299 3328,'-1'-2'7976,"1"2"-7681,-1 0 0,1-1 0,0 1 0,0-1 0,-1 1 0,1 0 0,0-1 0,0 1 0,0-1 0,0 1 0,-1-1 0,1 1 0,0-1 0,9-16 1535,10-27-1,2-4-1195,-7 19-357,-8 14-126,1 1-1,1 0 1,0 0-1,12-14 1,-11 18-104,0 0 0,16-14 1,-21 21-24,0 1 1,-1-1-1,1 1 0,1-1 1,-1 1-1,0 0 1,0 1-1,1-1 0,-1 1 1,10-2-1,-12 3-6,0 0 1,0 0-1,0 0 0,0 1 0,1-1 0,-1 1 0,0-1 0,0 1 0,0 0 1,0-1-1,0 1 0,0 0 0,0 1 0,0-1 0,-1 0 0,1 0 0,0 1 1,-1-1-1,1 1 0,-1-1 0,1 1 0,-1 0 0,0 0 0,2 2 0,0 2 52,1 0-1,-1 1 0,0 0 1,-1-1-1,0 1 1,2 8-1,-3-3 62,1 0-1,-2 0 1,1 0-1,-2 0 1,0 0-1,0-1 1,-1 1-1,0 0 1,-1 0 0,-1-1-1,0 1 1,0-1-1,-10 17 1,-6 7 404,-2 0 1,-42 50 0,10-26-111,39-45-309,1 1 1,1 1-1,-17 25 0,29-40-201,20-1-139,6-1 177,-17 0 9,0 1 1,0 0-1,0 0 1,1 1-1,-1 0 1,8 2 0,-2 1 50,0 0 1,-1 1-1,1 0 1,-1 1-1,-1 1 0,1 0 1,-1 1-1,0 0 1,-1 0-1,0 1 1,0 1-1,-1 0 1,-1 0-1,1 1 1,-1 1-1,12 21 1,-15-23 32,0 1-1,-2-1 1,1 1 0,-1 1 0,-1-1-1,4 17 1,-6-23 16,-1 0 1,0 0-1,1 0 0,-2 0 0,1 0 0,-1 0 1,1 0-1,-1 0 0,-1 0 0,1 0 0,-1 0 1,0-1-1,0 1 0,0-1 0,0 1 0,-1-1 1,-6 8-1,4-6 8,-2-1 1,1 1-1,0-1 1,-1 0 0,0 0-1,0-1 1,-1 0-1,1 0 1,-12 4-1,-1-1 76,1-2-1,-38 7 0,39-10-195,-1-1-1,1 0 0,-1-2 1,1 0-1,-1-1 0,1 0 1,-26-8-1,30 6-521,0-1-1,0 0 1,0-1-1,1-1 1,-22-14-1,33 20 308,0 0-1,0-1 1,0 0-1,0 1 1,0-1-1,0 0 1,0 0-1,1 0 0,-1 0 1,1 0-1,-1 0 1,1-1-1,0 1 1,0 0-1,0-1 1,-1-2-1,2 2-141,0 1 0,0-1-1,0 1 1,0-1 0,1 1 0,-1 0-1,1-1 1,0 1 0,-1 0-1,1-1 1,0 1 0,0 0 0,1 0-1,-1 0 1,0 0 0,1 0 0,1-2-1,18-21-2546</inkml:trace>
</inkml:ink>
</file>

<file path=ppt/ink/ink1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0:23.04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34 263 3552,'-5'-2'411,"5"2"-388,0 1 0,0-1 0,0 0-1,0 0 1,0 0 0,0 0 0,0 0 0,0 0 0,0 1 0,0-1 0,0 0 0,0 0 0,0 0 0,0 0 0,0 0 0,0 1 0,0-1 0,0 0 0,0 0-1,0 0 1,0 0 0,0 0 0,0 0 0,0 1 0,0-1 0,0 0 0,0 0 0,-1 0 0,1 0 0,0 0 0,0 0 0,0 0 0,0 0 0,0 0 0,0 0-1,0 1 1,-1-1 0,1 0 0,0 0 0,-3 1 2718,-4 1 2659,-1 0-2180,8-2-3117,0 0-1,-1 0 0,1 0 0,0 0 0,0-1 0,-1 1 1,1 0-1,0 0 0,0-1 0,0 1 0,-1 0 0,1 0 0,0-1 1,0 1-1,0 0 0,0 0 0,0-1 0,0 1 0,0 0 1,-1-1-1,1 1 0,0 0 0,0-1 0,0 1 0,0 0 0,0-1 1,0 1-1,1 0 0,-1-1 0,-3-8 1707,3 9-1771,-1-1 0,1 1-1,0 0 1,0-1 0,-1 1 0,1-1-1,0 1 1,0 0 0,0-1-1,0 1 1,0-1 0,0 1 0,0-1-1,0 1 1,0-1 0,0 1 0,0 0-1,0-1 1,0 1 0,0-1-1,0 1 1,0-1 0,1 0 0,8-27 807,22-44 0,-19 45-748,16-29 396,-24 49-401,0 0 0,1 1 0,0-1 0,0 1 0,9-9 0,-13 14-87,0 0 1,1 0 0,-1 0 0,1 0 0,0 0 0,-1 0 0,1 0 0,0 0 0,0 1-1,-1-1 1,1 0 0,0 1 0,0 0 0,0-1 0,0 1 0,-1 0 0,1 0 0,0 0-1,0 0 1,0 0 0,0 1 0,0-1 0,-1 1 0,1-1 0,0 1 0,0-1-1,-1 1 1,1 0 0,0 0 0,-1 0 0,3 2 0,3 2 24,0 2-1,0-1 1,0 1 0,10 14 0,-10-13-5,4 7 114,0 0 0,-1 0 0,0 1-1,-1 0 1,12 32 0,-18-38-79,0 0 1,0 0-1,-1 0 1,0 1-1,-1-1 0,0 1 1,-1-1-1,0 1 0,-1-1 1,0 1-1,-5 18 1,-57 164 423,24-84-259,22-58-76,-3 0 0,-1-1 1,-47 78-1,36-85 176,32-42-297,-1 0-1,1-1 0,-1 1 0,1-1 0,-1 1 0,0-1 0,1 1 0,-1-1 0,0 1 1,0-1-1,1 0 0,-1 1 0,0-1 0,0 0 0,1 0 0,-1 1 0,-1-1 1,-1-3 131,6-6-268,-1 5 115,1 0-1,0 0 1,1 0-1,-1 0 1,1 1 0,-1-1-1,1 1 1,0 0-1,0 0 1,8-3 0,-5 2 43,1 0 0,-1 1 0,1 1 0,-1-1 0,1 1 0,10-1 0,26 0 123,0 2 0,84 10-1,-88-6-184,-12 1 149,29 6 1,-38-5-904,1-2 1,38 3-1,-57-6 515,-1 0-1,1 0 1,0 0-1,-1 0 1,1 0 0,-1 0-1,1 0 1,-1 0-1,1 1 1,-1-1-1,1 0 1,-1 0-1,1 0 1,-1 1 0,1-1-1,-1 0 1,1 1-1,-1-1 1,1 0-1,-1 1 1,0-1 0,1 0-1,-1 1 1,1-1-1,-1 1 1,1 0-1,-40 9-18610</inkml:trace>
</inkml:ink>
</file>

<file path=ppt/ink/ink1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1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151 37 3136,'1'-4'460,"0"1"-1,1-1 1,-1 1 0,1 0-1,0 0 1,0 0 0,3-3-1,0-1 1234,-10 49 585,-55 219 116,53-229-2246,-87 395 1704,92-419-1626,1-6-143,1 0 0,-1 0 1,0 0-1,1 0 0,0 1 1,-1-1-1,1 0 0,0 0 1,0 0-1,0 0 0,0 0 1,1 0-1,0 4 0,3-4 357,0-8-122,3-13 103,21-94 48,-17 63-357,24-91-13,27-132-38,-59 258-113,13-97-211,-6 49-361,-9 65 607,-1-1-1,1 1 1,-1-1-1,1 1 1,-1 0-1,1-1 1,0 1-1,0-1 1,0 1-1,0-1 1,1 2-1,6 10-118,122 307 562,-97-218 49,56 121 0,-76-201-362,-10-18-10,0 0 0,0 1-1,-1-1 1,0 1-1,0-1 1,2 6 0,-2-3-91,-5-19-2541,-6-19-3082,0 18 3542</inkml:trace>
</inkml:ink>
</file>

<file path=ppt/ink/ink1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2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72 5408,'-21'-11'2432,"16"7"-2112,5-1 1600,8 5-1120,-3-8 576,8 5-800,5-9 256,1 7-512,2-6-288,3 7-64,2-4 0,1 8 32,9 0 192,1 3-96</inkml:trace>
</inkml:ink>
</file>

<file path=ppt/ink/ink1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1 592 2560,'3'-3'7144,"1"0"-6725,-1 1 0,0-1-1,0 0 1,0 0-1,0 0 1,4-7-1,-1-5 318,-1 0 0,6-26-1,1-5-344,86-199 414,-85 217-714,27-42 1,-32 57-93,1 2 1,0-1 0,0 2 0,1-1-1,21-17 1,-27 26-49,-1-1 0,1 1 0,-1 0 1,1 0-1,6-2 0,-10 4 41,1-1 0,0 1 0,0 0 0,0 0 0,0 0 0,0-1 0,0 1 1,0 0-1,0 0 0,0 0 0,0 1 0,-1-1 0,1 0 0,0 0 0,0 0 0,0 1 0,0-1 0,0 0 0,0 1 1,0-1-1,-1 1 0,1-1 0,0 1 0,0-1 0,-1 1 0,1 0 0,0-1 0,-1 1 0,1 0 0,0 1 1,2 4 16,0 0 0,-1 1 1,0-1-1,0 1 1,-1 0-1,0 0 1,0 0-1,-1-1 0,1 1 1,-2 10-1,1-10-16,-2 52 244,-20 117 0,17-147-53,-3 48 0,10-66 368,-2-11-544,0 0 1,1 0 0,-1 0-1,0 0 1,0 0 0,0 0 0,0 0-1,0 0 1,1 0 0,-1 1-1,0-1 1,0 0 0,0 0 0,0 0-1,0 0 1,1 0 0,-1 0-1,0-1 1,0 1 0,0 0 0,0 0-1,0 0 1,1 0 0,-1 0 0,0 0-1,0 0 1,0 0 0,0 0-1,0 0 1,0 0 0,1 0 0,-1-1-1,0 1 1,0 0 0,0 0-1,0 0 1,0 0 0,14-20 272,-11 13-229,39-64 217,-16 24-145,48-63 0,-14 39-374,-59 70 251,13-15-201,-14 16 192,1 0-1,-1-1 0,1 1 1,-1 0-1,1 0 1,0-1-1,-1 1 0,1 0 1,-1 0-1,1 0 1,-1-1-1,1 1 0,0 0 1,-1 0-1,1 0 1,0 0-1,-1 0 1,1 0-1,-1 0 0,1 1 1,0-1-1,-1 0 1,1 0-1,-1 0 0,1 1 1,-1-1-1,1 0 1,-1 0-1,1 1 0,-1-1 1,1 1-1,-1-1 1,2 1-1,0 3 2,1-1-1,-1 1 0,1 0 1,-1 0-1,0 0 0,0 0 1,-1 1-1,0-1 1,1 0-1,0 7 0,6 49 53,-8-56-38,4 112 408,-4-75-255,2 1 1,7 41-1,-8-81-114,-1 1 0,0-1 0,1 1-1,0-1 1,0 0 0,-1 1 0,1-1 0,1 0-1,-1 0 1,2 3 0,-3-4-25,1-1 0,-1 0 0,1 1 0,-1-1 0,0 0 0,1 0 0,-1 1 0,1-1 0,-1 0-1,1 0 1,-1 0 0,1 1 0,-1-1 0,1 0 0,-1 0 0,1 0 0,-1 0 0,1 0 0,-1 0 0,1 0 0,0 0 0,0-1 15,1 1 0,-1-1 0,1 0-1,-1 1 1,1-1 0,-1 0 0,0 0 0,0 0 0,1 0 0,0-1 0,4-4 29,0 2-20,-1-1 0,0-1 0,8-9 0,54-93 195,-46 75-260,63-97-93,-84 129 105,0 1 0,0-1 0,0 1 0,0 0 1,1-1-1,-1 1 0,0 0 0,0-1 0,1 1 0,-1 0 0,0-1 0,0 1 0,1 0 1,-1 0-1,0-1 0,1 1 0,-1 0 0,0 0 0,1-1 0,-1 1 0,1 0 0,-1 0 0,1 0 1,3 6-258,-3 18 4,-5 42 154,2-41 103,0 0 0,2 29-1,1-47 19,0 0-1,0-1 0,0 1 1,1 0-1,0 0 0,0-1 1,1 1-1,0-1 0,0 0 1,0 0-1,1 0 0,5 7 1,-5-9 26,-1 0 0,1-1 0,0 0 0,0 0 0,0 0 0,1 0 0,-1-1 0,1 0 0,0 0 0,-1 0 0,1 0 0,0-1 0,0 1 0,0-1 0,0-1 0,0 1 0,0-1 0,0 0 0,6 0 0,-6 0 1,0-1 0,0 1 0,-1-1 0,1 0 0,0-1 0,0 1 0,-1-1 1,1 0-1,-1 0 0,1 0 0,-1-1 0,0 1 0,0-1 0,0 0 0,0 0 0,-1-1 0,1 1 0,-1-1 0,6-7 0,-5 3-1,1-1 0,-1 1 0,-1-1 0,0 0-1,0 0 1,0-1 0,-2 1 0,1 0 0,-1-1 0,0 1 0,-1-16 0,0 20-57,-1-1 0,1 0 0,-1 0 0,-1 1 0,1-1 0,-1 0 0,0 1 0,0-1 0,0 1 0,-1 0 0,0 0 0,0 0 0,0 0 0,-1 1 0,1-1 0,-1 1 0,0 0 1,0 0-1,-1 0 0,-5-4 0,6 6-11,-1 1 1,1-1-1,-1 1 1,1 0-1,-1 0 1,0 0-1,0 0 1,1 1-1,-1 0 1,0 0 0,0 0-1,1 1 1,-1 0-1,0-1 1,1 2-1,-1-1 1,1 0-1,-1 1 1,-4 2-1,3-2 25,14-6 54,-2 2-21,1-1-1,-1 1 1,1-1-1,-1 0 0,0-1 1,6-4-1,35-29-12,-15 11-16,48-31-134,-71 50 94,0 1-1,1 0 1,0 0 0,16-7-1,-23 12 27,-1 0-1,1 0 1,-1 1-1,1-1 1,0 1 0,-1 0-1,1-1 1,0 1-1,-1 0 1,1 1-1,3-1 1,-5 1 10,1-1 0,0 1 0,-1 0 0,1 0 0,0-1 0,-1 1 0,1 0 0,-1 0 0,1 1-1,-1-1 1,0 0 0,0 0 0,1 1 0,-1-1 0,0 0 0,0 1 0,0-1 0,1 3 0,0 3 4,1-1 0,-1 1 0,-1-1 0,1 1-1,0 11 1,1 2-54,1 14 98,-2 1 0,-2 59 0,-1-35 620,1-59-654,0-1 0,0 1 0,0 0 0,0 0 0,0 0 0,0 0 0,0 0 0,0 0 0,0 0 1,0 0-1,0 0 0,0 0 0,0 0 0,0 0 0,0-1 0,0 1 0,0 0 0,0 0 0,0 0 0,0 0 0,1 0 0,-1 0 0,0 0 0,0 0 0,0 0 0,0 0 0,0 0 0,0 0 1,0 0-1,0 0 0,0 0 0,0 0 0,0 0 0,0 0 0,1 0 0,-1 0 0,0 0 0,0 0 0,0 0 0,0 0 0,0 0 0,0 0 0,0 0 0,0 0 0,0 0 0,0 0 0,0 0 1,1 0-1,-1 0 0,0 0 0,0 0 0,0 0 0,0 0 0,0 0 0,0 1 0,0-1 0,0 0 0,0 0 0,0 0 0,0 0 0,0 0 0,0 0 0,0 0 0,0 0 0,0 0 0,0 0 1,0 0-1,0 1 0,3-6 40,-1 1 0,0-1 0,0 0 0,0 0 0,0 0 0,0-6 0,7-17-88,40-83 28,-42 97-46,2 1 1,-1-1-1,2 1 1,-1 1-1,20-19 1,-26 29 30,0-1 1,0 1 0,0 0 0,1 0 0,-1 0 0,0 0-1,1 1 1,0 0 0,-1-1 0,6 0 0,-7 2 9,-1-1 0,1 1 1,0 0-1,-1 0 0,1 0 1,0 0-1,-1 0 0,1 0 1,0 1-1,-1-1 0,1 1 1,0-1-1,-1 1 0,1-1 1,-1 1-1,1 0 0,-1 0 1,1-1-1,-1 1 0,0 0 1,1 0-1,-1 1 0,0-1 1,0 0-1,0 0 0,2 3 1,2 5 2,0 1 1,0-1-1,-1 1 0,-1 1 1,0-1-1,4 20 1,3 70 16,-2-17 14,-4-61 98,0 0 1,2 0 0,8 22-1,-13-41-114,3 7-58,0-1 1,7 13 0,3-4-2487,6-4-3606,-7-6 3037</inkml:trace>
</inkml:ink>
</file>

<file path=ppt/ink/ink1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5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76 5888,'-5'17'2688,"10"-30"-2336,-1 6 1632,1 7-1152,3-8 992,2 0-1056,3-4 320,1 7-640,-1-2 159,5 2-351,-5-6-160,6 7-32,-6-4-224,5 3 96</inkml:trace>
</inkml:ink>
</file>

<file path=ppt/ink/ink1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8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240 645 3488,'1'-3'281,"-1"1"1,0-1-1,0 0 1,0 1-1,0-1 1,0 0-1,-1-3 1,0-7 1364,1 11-1471,-1 0-1,1 0 1,0 0-1,-1 0 1,1 0-1,-1 0 1,0 0-1,1 0 1,-1 0-1,0 1 1,0-1-1,-1 0 1,1 0-1,0 1 1,0-1-1,-1 1 1,1-1-1,-1 1 1,1-1-1,-1 1 1,0 0-1,1 0 1,-1 0-1,0 0 0,0 0 1,-2 0-1,1 0-120,0 0-1,0 0 0,0 0 0,0 0 1,0 1-1,0 0 0,0-1 0,0 1 1,0 0-1,0 1 0,0-1 0,0 0 0,0 1 1,0 0-1,0 0 0,0 0 0,-4 2 1,1 1-15,0 0 0,1 0-1,-1 1 1,1 0 0,0 0 0,1 0 0,-1 1 0,-6 10 0,-27 53 27,27-46-57,1 0 0,1 1 0,-9 38 0,15-48 44,1 0 0,0 1-1,1-1 1,1 1 0,0 0 0,1-1-1,4 23 1,-4-30 47,2 0-1,-1 0 0,1 0 1,0 0-1,0 0 1,1-1-1,0 1 0,0-1 1,0 0-1,1-1 1,0 1-1,9 7 0,-10-9-14,0-1-1,0 1 0,1-1 0,-1 0 0,1-1 0,0 1 0,0-1 0,0 0 0,1 0 0,-1 0 0,0-1 0,1 0 0,-1 0 0,0 0 0,1-1 0,-1 0 0,9 0 0,20-7 122,-1-1 0,60-24-1,-51 17-123,-13 4-51,0 0 1,0-2-1,34-21 0,-52 27 16,-1 0 0,0-1 0,0 0-1,-1-1 1,0 0 0,0 0 0,-1-1 0,0 0-1,-1 0 1,12-23 0,-16 25-20,0 0 0,0-1 0,-1 1 1,0-1-1,-1 1 0,1-1 0,-2 1 0,1-1 0,-2 0 0,1 0 0,-3-11 0,3 17-46,0 1-1,-1 0 1,1 0-1,-1 0 1,0 0-1,1 0 0,-1 0 1,0 0-1,0 0 1,-1 0-1,1 1 0,0-1 1,0 0-1,-1 1 1,1-1-1,-1 1 0,0-1 1,1 1-1,-4-2 1,4 2-2,-1 1 0,1 0 0,-1-1 0,0 1 1,1 0-1,-1-1 0,0 1 0,1 0 0,-1 0 1,0 1-1,1-1 0,-1 0 0,0 0 0,1 1 1,-1-1-1,1 1 0,-1 0 0,1-1 0,-1 1 1,1 0-1,-1 0 0,1 0 0,0 0 0,-3 1 0,-11 13-8,0 0 0,1 1-1,1 0 1,1 1 0,0 1-1,1 0 1,-10 22 0,17-32 23,1 0 0,0 0 0,1 1 0,-1 0 0,1-1 0,0 12 0,1-16 4,1 0 0,0-1 0,0 1 0,0 0 1,1 0-1,-1 0 0,1 0 0,0 0 0,0-1 0,0 1 0,1 0 0,-1-1 0,1 1 0,0-1 0,0 0 0,2 4 0,1-2 54,0 0-1,0 0 1,1 0-1,-1 0 0,1-1 1,0 0-1,0 0 1,0-1-1,1 0 1,-1 0-1,1 0 1,7 1-1,-3-2 109,0 0-1,0 0 1,0-2 0,1 1-1,-1-1 1,22-3 0,-25 1-129,-1 0 0,1 0 0,-1-1 0,0 1 0,0-2 0,0 1 0,0-1 0,-1 0 0,1 0 0,-1-1 0,0 0 0,10-11 0,5-7-29,34-49 0,-36 47-20,-15 18 38,8-9-39,0 1 0,18-18 0,-30 32 11,0 1 0,1-1 0,-1 1 0,1-1 0,-1 1 0,0 0 0,1-1 0,-1 1 0,1-1 0,-1 1 1,1 0-1,-1-1 0,1 1 0,-1 0 0,1 0 0,0-1 0,-1 1 0,1 0 0,-1 0 0,1 0 0,0 0 0,-1 0 0,1 0 0,0 0 1,-1 0-1,1 0 0,-1 0 0,1 0 0,0 0 0,-1 0 0,1 0 0,-1 1 0,1-1 0,-1 0 0,1 0 0,0 1 0,-1-1 0,1 0 1,-1 1-1,1-1 0,-1 1 0,0-1 0,1 1 0,-1-1 0,1 1 0,-1-1 0,0 1 0,1-1 0,-1 1 0,0-1 0,0 1 1,1-1-1,-1 2 0,1 2-6,1 0 1,-1 0-1,0 0 1,-1 0-1,1 1 1,-1 5-1,-8 95 10,3-59 205,4-35-129,0 3 469,4-13-197,4-6-31,-1 0-213,-1-1 1,0 0-1,0 0 1,5-9 0,5-7-44,24-23-119,83-74 1,-116 113 0,0 1-1,1 0 1,0 1-1,-1-1 0,2 1 1,11-5-1,-18 8 51,1 1 0,-1-1-1,1 1 1,-1 0 0,1-1-1,-1 1 1,1 0 0,0 0-1,-1 0 1,1 0 0,-1 0-1,1 0 1,-1 0 0,1 1-1,0-1 1,-1 0 0,1 1-1,-1 0 1,1-1-1,-1 1 1,0 0 0,1 0-1,-1-1 1,0 1 0,1 0-1,-1 0 1,0 1 0,0-1-1,0 0 1,0 0 0,0 0-1,0 1 1,0-1 0,-1 1-1,1-1 1,0 0-1,-1 1 1,1-1 0,-1 1-1,1 1 1,2 11-14,-1-1 0,0 1 0,-1 0 0,0 0 0,-2 21 0,0-4 52,1-19 7,1 1-1,2 18 1,-2-26-11,0-1 0,0 0 1,1 1-1,-1-1 1,1 0-1,0 0 0,0 1 1,1-1-1,-1-1 0,5 5 1,-6-6-7,0-1 0,1 0 0,0 0 1,-1 1-1,1-1 0,0 0 0,0 0 1,-1-1-1,1 1 0,0 0 0,0-1 0,0 1 1,0-1-1,0 0 0,0 1 0,0-1 1,0 0-1,0 0 0,0 0 0,0 0 0,0-1 1,3 0-1,0 0 45,1-1 0,-1 1 1,0-1-1,0-1 0,0 1 0,9-6 1,-10 5-40,1-1 0,0 0 1,-1 0-1,0-1 1,0 1-1,0-1 0,0 0 1,-1 0-1,0 0 1,3-8-1,-2 7-8,21-43 118,23-60 0,11-57 37,-27 74-142,-15 47-15,2-7-62,13-57-1,-24 67 35,-1-2 0,-2 1 1,-2-1-1,-4-75 0,-4 100-572,1 16 248,-4 9 54,0 8 174,0 1 0,1 0 0,0 0 0,2 1 0,-9 32 0,10-33 73,-7 26-31,-28 107-62,32-111 137,1-1 0,-1 44 1,7-69 15,-2 45 87,9 102 0,-3-125-51,-3-18-28,1-1 0,0 1 0,1-1 0,1 1 0,0-1 0,1 0 0,8 16 0,-12-27 8,1 0-1,0-1 1,-1 1-1,1-1 1,4 5-1,-5-7-16,0 1 1,0 0-1,0-1 0,0 1 1,-1-1-1,1 1 0,0-1 1,0 1-1,0-1 0,0 0 0,0 1 1,0-1-1,0 0 0,0 0 1,0 0-1,1 1 0,-1-1 1,0-1-1,0 1 0,0 0 0,0 0 1,0 0-1,2-1 0,0-1 19,1 1-1,-1-1 1,1 0-1,-1-1 1,0 1 0,0-1-1,0 1 1,3-4-1,21-27 119,-19 21-96,67-97 176,-29 41-294,-36 51 98,-1-1 1,0 0 0,10-29 0,-3 7-113,-16 40 64,0 0 0,0 0 1,0 0-1,0 0 0,0 0 0,0 0 0,1-1 0,-1 1 1,0 0-1,0 0 0,0 0 0,0 0 0,0 0 0,0 0 1,0 0-1,0-1 0,0 1 0,0 0 0,0 0 1,0 0-1,0 0 0,0 0 0,0 0 0,0-1 0,0 1 1,0 0-1,0 0 0,0 0 0,0 0 0,0 0 0,0-1 1,0 1-1,0 0 0,0 0 0,0 0 0,0 0 1,0 0-1,0 0 0,0-1 0,0 1 0,0 0 0,0 0 1,-1 0-1,1 0 0,0 0 0,0 0 0,0 0 0,0 0 1,0 0-1,0-1 0,0 1 0,-1 0 0,1 0 1,0 0-1,0 0 0,0 0 0,0 0 0,0 0 0,0 0 1,-1 0-1,1 0-5,-1 1 1,1-1 0,-1 0 0,1 1 0,-1-1-1,1 0 1,0 1 0,-1-1 0,1 0 0,0 1-1,-1-1 1,1 1 0,0-1 0,-1 1 0,1-1-1,0 1 1,0-1 0,-1 1 0,-3 15-90,1 1 0,0-1 0,0 24 0,1-25 36,2 67 99,1-37 47,0-34-45,-1 0 0,2-1 0,-1 1 0,1-1-1,6 17 1,-5-20-4,-1 0 0,1-1 0,1 1 0,0 0 0,-1-1 0,2 0 0,-1 0-1,10 10 1,-12-14-14,0 0 0,1-1 0,-1 1 1,1 0-1,-1-1 0,1 1 0,0-1 0,0 0 0,0 0 0,0 0 0,0 0 0,0 0 0,0-1 0,5 1 0,-3-1 28,1 0 0,-1-1 0,1 1 0,-1-1 0,0-1 0,1 1 0,7-4 0,1-1 30,-1-1 0,-1 0 1,1-1-1,-1 0 0,13-13 1,-7 4-62,-1-2 1,0 0 0,25-40 0,-28 38 17,79-105-55,-91 124-15,0 0 0,0-1 0,-1 1 1,1-1-1,-1 0 0,1 1 1,-1-1-1,0 0 0,1-4 0,-10 16-241,-40 116 236,32-76 23,-2-7-65,12-28 111,0 0 0,1 0 0,0 0 0,1 1 0,1-1-1,-3 26 1,6-36 10,1 0-1,-1-1 0,1 1 0,-1-1 0,3 7 1,3-1 223,-6-9-253,0 0-1,1 0 1,-1 0 0,0 1-1,0-1 1,0 0 0,1 0 0,-1 0-1,0 0 1,0 0 0,1 0-1,-1 0 1,0 0 0,0 0 0,1 0-1,-1 0 1,0 0 0,0 0-1,0 0 1,1 0 0,-1 0-1,0 0 1,0 0 0,1 0 0,-1 0-1,0-1 1,0 1 0,0 0-1,1 0 1,-1 0 0,0 0 0,0 0-1,0-1 1,7-5 43,-1-1 1,0-1 0,-1 1-1,0-1 1,0 0-1,0 0 1,-1 0-1,5-15 1,20-77 96,-23 76-104,14-58-209,-20 81 145,1-1 1,-1 1-1,1-1 0,-1 1 1,0-1-1,0 1 1,0-1-1,1 1 1,-2-1-1,1 1 1,0-1-1,0 1 0,0 0 1,-1-4-1,0 6 8,1-1-1,-1 0 1,1 0 0,0 1-1,-1-1 1,1 0-1,0 0 1,0 1-1,-1-1 1,1 0-1,0 1 1,-1-1 0,1 1-1,0-1 1,0 0-1,0 1 1,0-1-1,-1 0 1,1 1-1,0 0 1,-8 25-191,1-1 0,-5 39 0,10-48 225,1 1 1,0 0-1,1-1 1,1 1-1,4 19 0,-4-32 1,0 0-1,0 0 0,0-1 0,0 1 1,1 0-1,0-1 0,0 1 1,0-1-1,0 1 0,0-1 0,4 3 1,-5-4-12,1-1 0,-1 0 0,1 1 1,-1-1-1,1 0 0,-1 0 0,1 0 1,0 0-1,0-1 0,-1 1 0,1 0 1,0-1-1,0 1 0,0-1 0,0 0 0,0 0 1,0 0-1,0 0 0,-1 0 0,1 0 1,0 0-1,0 0 0,0-1 0,0 1 1,0-1-1,1 0 0,12-6 99,-1-1 1,-1 0-1,1-1 1,-1-1-1,20-19 1,-32 28-107,37-37 35,-1-1 0,54-76 0,-83 105-34,16-22 34,-2-1 1,-1-1-1,-1-1 0,-2-1 0,-2 0 0,-1-1 0,-2-1 0,13-59 0,-25 94-50,14-86-149,-14 74 72,0 1-1,-1-1 1,0 0-1,-3-16 1,3 30 76,0 1 0,0 0 0,0-1 1,0 1-1,0 0 0,0-1 0,0 1 0,0-1 1,0 1-1,0 0 0,0-1 0,0 1 0,0 0 0,0-1 1,0 1-1,0 0 0,-1-1 0,1 1 0,0 0 0,0 0 1,0-1-1,-1 1 0,1 0 0,0-1 0,0 1 1,-1 0-1,1 0 0,-1-1 0,-3 11-377,1-1 369,-9 22-103,1 0 0,-8 37 0,16-51 101,0 0 0,1 0 0,1 1 0,1-1 0,0 0 0,3 19 0,41 159 67,-44-195-52,6 35-2084,-2-5-3679,0-18 3098</inkml:trace>
</inkml:ink>
</file>

<file path=ppt/ink/ink1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38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11 109 6720,'-10'0'3040,"54"0"-2624,-15-5 1184,-3 1-960,32-7 352,-4 3-576,27-12-96,0 8-192,14-5 128,-5 6-160,-5-3-4896,-12 8 2624</inkml:trace>
</inkml:ink>
</file>

<file path=ppt/ink/ink1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4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224 926 3136,'-8'11'952,"7"-9"-517,2-5-64,1 0-257,0-11 2849,-2 8-2300,24-77 2739,-11 44-2660,2-7-208,2 2 1,40-75-1,59-71 135,-76 128-618,-2-1 0,-4-2-1,52-135 1,-86 198-396,-2 7 128,-13 28-80,-17 26 111,-40 53-1,18-32 384,-66 131 1,103-177-83,-183 323 1332,66-165-258,132-189-1082,-10 13 733,13-11-334,8-7-55,14-10-376,1 0 0,-2-2-1,1-1 1,26-23 0,123-120-39,-79 69 56,127-106-98,-137 118-479,-83 76 475,1 1 0,0-1 1,-1 0-1,1 1 0,0-1 0,-1 1 0,1-1 1,0 1-1,0 0 0,-1-1 0,1 1 0,0 0 1,0-1-1,0 1 0,-1 0 0,1 0 0,0 0 0,1 0 1,-1 0 4,-1 0 0,0 1 0,1-1 0,-1 1 1,0-1-1,1 1 0,-1-1 0,0 1 0,0-1 1,1 1-1,-1-1 0,0 1 0,0-1 0,0 1 1,0 0-1,0-1 0,0 1 0,0-1 0,0 1 0,0-1 1,0 1-1,0-1 0,0 1 0,0 0 0,-1-1 1,1 1-1,0-1 0,0 1 0,-1 0 0,-12 49 73,1-7-119,-6 50 0,16-78 88,1-1-1,0 1 0,1-1 0,1 1 1,0 0-1,1-1 0,7 23 0,-9-35-5,1 0 0,-1 1 0,1-1-1,0 0 1,0 0 0,0 0 0,0 0-1,0 0 1,1 0 0,-1 0-1,1-1 1,-1 1 0,1 0 0,-1-1-1,1 1 1,0-1 0,0 0 0,0 0-1,0 1 1,0-1 0,0 0-1,0-1 1,4 2 0,-4-1 4,0-1 1,0 0-1,1-1 1,-1 1-1,0 0 1,0-1-1,0 1 0,0-1 1,1 1-1,-1-1 1,0 0-1,0 0 0,-1 0 1,1 0-1,0 0 1,0-1-1,0 1 1,-1 0-1,1-1 0,-1 0 1,1 1-1,-1-1 1,1 0-1,-1 0 1,1-1-1,4-9 44,0-1 0,-1 1 0,0-1 0,-1 0 1,3-16-1,-3 10-46,-1 1 0,-1-1 0,-1 1 0,-1-29 0,0 35-46,-2 0 0,1-1-1,-2 1 1,1 0-1,-2 1 1,1-1 0,-11-20-1,10 26-63,0 0 0,-1 0-1,0 0 1,0 0 0,-12-9-1,-8 5-247,28 11 365,0 0-1,1 0 1,-1 0 0,1 0-1,-1-1 1,1 1 0,0-1 0,-1 0-1,1 0 1,-1 0 0,1 0-1,0-1 1,6-1 0,6-3 101,28-12 1,-18 6 11,17-6-60,-11 4-93,1 2-1,0 0 0,47-7 1,-76 17 20,9-3-110,-13 4 92,1 0-1,-1-1 1,0 1-1,0 0 1,0 0-1,1 0 1,-1 0-1,0-1 1,0 1-1,1 0 1,-1 0-1,0 0 1,0 0-1,0 0 1,1 0-1,-1 0 1,0 0-1,0 0 1,1 0-1,-1 0 1,0 0-1,0 0 1,1 0-1,-1 0 1,0 0-1,0 0 1,1 0-1,-1 0 1,0 0-1,0 0 1,1 1-1,-1-1 1,0 0-1,0 0 1,0 0-1,1 0 1,-1 0-1,1 2 742,13-2-1207,-8 0 454,-1 0-1,1 1 1,-1 0-1,1 0 1,-1 0-1,1 1 1,-1-1-1,1 1 1,4 3-1,-8-4-3,0 1-1,0-1 1,0 0-1,0 1 1,0-1-1,0 1 1,0 0-1,0-1 1,-1 1-1,1 0 1,-1 0-1,1 0 1,-1 0-1,0 0 1,0 0-1,0 1 1,0-1-1,0 0 1,-1 1-1,1-1 1,0 0-1,-1 1 1,0 3-1,-1 12 20,-1-1 0,-1 0 0,-1 1 0,-8 23 0,6-19 12,-7 39 0,12-53 5,-3 17 2,2-1 0,0 1-1,3 32 1,-1-55-15,0 0-1,0-1 1,1 1 0,-1-1 0,0 1-1,1 0 1,-1-1 0,1 1 0,-1-1-1,1 1 1,0-1 0,-1 1-1,1-1 1,0 1 0,0-1 0,0 0-1,0 0 1,0 1 0,0-1 0,1 0-1,-1 0 1,0 0 0,1 0-1,-1 0 1,1-1 0,-1 1 0,0 0-1,1-1 1,0 1 0,-1-1 0,1 1-1,2-1 1,2 1 38,-1-2 1,0 1-1,1 0 1,-1-1-1,0 0 0,1-1 1,-1 1-1,0-1 0,0 0 1,0 0-1,9-5 1,3-4 30,27-19 0,13-18 64,98-107-1,-129 129-135,-14 14 23,-1 0 0,0 0 1,11-16-1,-20 22-76,-2 6 43,0 0 0,0 0 0,0 0 0,-1-1 0,1 1 0,0 0 0,0 0 1,0 0-1,0 0 0,0 0 0,0 0 0,0 0 0,0 0 0,0 0 0,0 0 1,0 0-1,0 0 0,0 0 0,0 0 0,0 0 0,-1 0 0,1 0 0,0-1 0,0 1 1,0 0-1,0 0 0,0 0 0,0 0 0,0 0 0,0 0 0,0 0 0,0 0 1,-1 0-1,1 0 0,0 0 0,0 0 0,0 1 0,0-1 0,0 0 0,0 0 1,0 0-1,0 0 0,0 0 0,0 0 0,0 0 0,0 0 0,-1 0 0,1 0 1,0 0-1,0 0 0,0 0 0,0 0 0,0 0 0,0 0 0,0 0 0,0 1 0,0-1 1,0 0-1,0 0 0,0 0 0,0 0 0,0 0 0,0 0 0,0 0 0,0 0 1,0 0-1,0 0 0,0 1 0,-5 4-48,0 1-1,1 0 1,0 0-1,0 0 1,1 0-1,-1 1 1,1-1 0,1 1-1,-1 0 1,1 0-1,0 0 1,0 8-1,0-1 36,1 0 0,0 0 0,1 0 0,0 0 0,4 21 0,-3-31 37,0 1-1,0-1 1,1 0 0,-1 1-1,1-1 1,0 0 0,0 0-1,1 0 1,-1 0 0,1-1-1,0 1 1,0-1 0,0 1-1,0-1 1,0 0 0,1 0 0,0-1-1,-1 1 1,1-1 0,0 1-1,0-1 1,0-1 0,1 1-1,-1 0 1,0-1 0,1 0-1,-1 0 1,7 0 0,4-1 29,0 0-1,0-2 1,0 0 0,0 0 0,0-2 0,29-9 0,-16 1 21,0 0 1,41-25 0,-42 18 26,0-1 0,-1-1 0,-1-2 0,-1 0 0,31-38 0,-46 48-89,-1 1 0,0-1 0,-1 0 0,0-1 0,8-24 0,-15 37-17,1 1 1,-1-1 0,0 0 0,1 0-1,-1 1 1,0-1 0,0 0 0,0 0-1,0 0 1,0 0 0,0 1-1,0-1 1,0 0 0,0 0 0,0 0-1,0 1 1,0-1 0,-1 0 0,1 0-1,0 0 1,-1 1 0,1-2 0,-1 2-11,0-1 0,1 1 0,-1-1 0,1 1 1,-1 0-1,0-1 0,0 1 0,1 0 0,-1-1 0,0 1 1,0 0-1,1 0 0,-1 0 0,0 0 0,0 0 1,1 0-1,-1 0 0,-1 0 0,-3 1-77,0 0 0,0 0-1,1 0 1,-1 1 0,-9 3-1,3 1 53,0 0-1,1 1 0,-1 0 1,1 1-1,1 0 0,-14 14 1,20-18 48,-1 0 1,1 0-1,0 0 1,0 1 0,0-1-1,0 1 1,1 0 0,0 0-1,0 0 1,0 0 0,1 0-1,-1 0 1,1 0-1,1 1 1,-1-1 0,1 0-1,0 9 1,1-6 68,1 0 0,0 0 0,0-1 0,0 1 0,1-1 0,1 0 0,-1 0 0,1 0 0,0 0 0,0-1 0,1 0 0,0 1 0,7 5 0,-8-8-12,0 0 0,1 0 0,-1-1 0,1 0 0,0 1 0,0-2 0,0 1 0,1-1 0,-1 1 0,0-1 0,1-1 0,0 1 0,-1-1 0,1 0 0,0 0 0,0-1 0,-1 0 0,9 0 0,-2-2-111,0-1-1,-1 0 0,1-1 0,-1 0 1,1-1-1,18-11 0,9-3-2362,-17 12-2792,1 2 1499</inkml:trace>
</inkml:ink>
</file>

<file path=ppt/ink/ink1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43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187 202 2080,'5'-6'484,"-5"6"-244,1-1-1,0 0 1,-1 1-1,1-1 1,0 0-1,-1 0 1,1 0-1,-1 1 1,1-1-1,-1 0 1,0 0-1,1 0 1,-1 0-1,0 0 1,0 0-1,1 0 1,-1 0-1,0 0 1,0 0-1,0 0 1,0 0-1,0 0 1,-1 0-1,1 0 1,0 0-1,0 0 1,-1 0-1,1 0 1,0 0 0,-1-1-1,0 2-143,0-1 0,1 1 0,-1-1-1,0 1 1,1-1 0,-1 1 0,0 0 0,1-1 0,-1 1-1,0 0 1,0-1 0,0 1 0,1 0 0,-1 0 0,0 0-1,0 0 1,0 0 0,1 0 0,-1 0 0,-1 0 0,-13 2 46,9 0-108,1 0 1,-1 1-1,1-1 1,-1 1-1,1 0 0,0 1 1,0-1-1,-5 6 1,-32 34 220,34-33-215,0 0 1,0 1-1,1 0 1,0 0-1,1 0 1,1 1-1,-1 0 1,-2 14-1,6-20 18,0 1 0,1-1-1,0 1 1,1 0 0,-1-1 0,1 1-1,1 11 1,0-14 20,0 0-1,0 0 1,0 0-1,1 1 1,-1-1 0,1-1-1,0 1 1,0 0-1,1 0 1,-1-1-1,1 1 1,5 5 0,-7-7-34,1-1 0,1 1 1,-1 0-1,0-1 0,0 1 1,0-1-1,1 0 0,-1 1 1,1-1-1,-1 0 0,1-1 0,-1 1 1,1 0-1,0-1 0,-1 1 1,1-1-1,0 0 0,-1 0 1,1 0-1,0 0 0,0 0 1,-1-1-1,1 1 0,-1-1 1,1 0-1,0 0 0,-1 0 1,1 0-1,-1 0 0,4-3 1,1 0 59,0-1 1,0-1-1,-1 1 1,0-1-1,0 0 1,0 0-1,-1-1 1,8-11-1,-4 3 68,-1 0 0,0-1 1,-1 0-1,-1 0 0,0-1 0,-1 1 0,-1-1 0,0 0 0,-2-1 0,2-34 0,-2 35-61,-2 17-124,0-1-1,0 1 1,0-1 0,1 1 0,-1 0-1,0-1 1,0 1 0,0-1-1,0 1 1,0-1 0,0 1 0,1 0-1,-1-1 1,0 1 0,0-1 0,0 1-1,1 0 1,-1-1 0,0 1-1,1 0 1,-1-1 0,0 1 0,1 0-1,-1 0 1,0-1 0,1 1-1,0 0 1,-1 1-16,0-1 0,1 1 0,-1 0 0,0 0-1,0 0 1,0 0 0,0-1 0,1 1 0,-1 0 0,-1 0 0,1 0 0,0 0-1,0 1 1,0 2-27,1 151-116,-9 286 589,-11-273 218,18-150-542,-5 40 247,5-54-275,0 1 0,0-1 0,-1 0 0,1 1 0,-1-1 0,0 0 0,0 0 0,-1 0 0,-3 6 0,5-9-51,0-1 0,1 1 1,-1-1-1,1 1 0,-1-1 0,0 1 1,1-1-1,-1 0 0,0 1 1,1-1-1,-1 0 0,0 1 0,0-1 1,1 0-1,-1 0 0,0 0 1,0 0-1,0 0 0,1 0 0,-1 0 1,0 0-1,0 0 0,0 0 1,1 0-1,-1 0 0,0 0 0,0-1 1,1 1-1,-1 0 0,0-1 0,0 1 1,1 0-1,-1-1 0,0 1 1,1-1-1,-1 1 0,0-2 0,-4-2 51,1 0 0,0 0-1,1-1 1,-4-4-1,4 5-23,-4-6-20,1 0 0,-1 0 0,2-1 0,-1 0 0,2-1-1,-1 1 1,1-1 0,1 1 0,0-1 0,-1-21 0,4 24-22,1 0 0,0-1 1,0 1-1,1 0 0,1 0 0,5-15 1,-6 19-1,3-8-19,0 1 0,1-1 0,1 1 0,15-21 0,40-41-18,-30 37 32,-10 12-60,28-37 138,48-54 246,-34 43 9,100-103 126,-145 153-177,-16 19-312,0 0 0,0-1 0,1 1-1,0 1 1,7-7 0,-11 10 28,0 0 0,0-1 0,0 1 0,1 0 0,-1 0 0,0 0 0,0 0 0,0 0 0,0 0 0,1 0 0,-1 0 0,0 0 0,0 0 0,0 0 0,0 0 0,1 0 0,-1 0 0,0 0 0,0 0 0,0 0 0,0 0 0,1 0 0,-1 0 0,0 0 0,0 0 0,0 0 0,0 0 0,1 0 0,-1 0 0,0 0 0,0 0 0,0 1 0,0-1 0,1 0 0,-1 0 0,0 0 0,0 0 0,0 0 0,0 0 0,0 1 0,0-1 0,0 0 0,0 0 0,1 0 0,-1 0 0,0 1 0,0-1 0,0 0 0,0 0 0,0 0 0,0 0 0,0 1 0,0-1 0,0 0 0,0 0 0,0 0 0,0 1 0,0-1 0,0 0 0,0 0 1,-1 14-38,0-13 12,-7 50-133,4-33 117,1 1-1,0 24 0,2-27 85,1-1 0,1 0 1,0 0-1,1 0 0,1 0 0,1-1 0,0 1 1,0-1-1,10 19 0,-14-31-14,1-1 1,0 1-1,0-1 1,0 0-1,0 1 1,0-1-1,0 0 1,1 0-1,-1 0 1,0 0-1,1 0 1,-1 0-1,0 0 1,1 0-1,-1 0 1,1-1-1,-1 1 1,1-1-1,0 1 1,-1-1-1,1 0 1,0 1-1,-1-1 1,1 0-1,0 0 1,-1 0-1,1 0 1,0 0-1,-1-1 0,1 1 1,-1 0-1,1-1 1,0 1-1,-1-1 1,3-1-1,2-1 37,0-1 0,0 0 0,0 0 0,0 0-1,-1-1 1,0 0 0,0 0 0,8-10 0,33-54 161,-28 41-148,17-24 1,35-58-80,-63 99-546,-7 18-49,0 6 651,9 190-91,-7-186 134,1-1-1,6 20 1,-9-35-72,0 0 0,0 0 0,0-1 0,0 1 1,0 0-1,1-1 0,-1 1 0,0 0 0,1-1 0,-1 1 0,0 0 0,1-1 1,-1 1-1,1-1 0,-1 1 0,1-1 0,-1 1 0,1-1 0,-1 1 0,1-1 0,1 1 1,-2-1-3,1 0 0,-1 0 0,1 0-1,-1 0 1,1 0 0,-1-1 0,1 1 0,-1 0 0,1 0 0,-1-1 0,1 1 0,-1 0 0,1-1 0,-1 1 0,1 0 0,-1-1 0,0 1 0,1-1 0,-1 1 0,0-1 0,1 0 0,3-6 130,0 0 0,6-16 0,-7 16-134,12-28 34,3 1-1,0 1 1,32-42 0,-12 21 0,20-26-521,-57 80 446,-1-1 0,1 1 0,-1 0 0,1-1 0,0 1 0,-1 0 0,1-1 1,-1 1-1,1 0 0,0 0 0,-1 0 0,1 0 0,-1 0 0,1 0 0,0-1 0,-1 1 0,1 1 0,0-1 0,-1 0 0,1 0 1,0 0-1,-1 0 0,1 0 0,-1 0 0,1 1 0,0-1 0,-1 0 0,1 1 0,-1-1 0,1 0 0,0 1 0,23 18-139,-9-7 193,-1-2 27,1-1-1,1-1 1,0-1 0,0 0-1,0-1 1,1-1-1,31 7 1,-40-11 0,0-1 0,0 1 0,0-1 0,0 0 0,0-1 0,0 0 1,0 0-1,0-1 0,-1 0 0,1-1 0,0 1 0,-1-1 0,0-1 0,1 1 0,-1-1 1,-1 0-1,1-1 0,-1 0 0,8-7 0,-10 8-51,1-1-1,-1 0 1,0 0-1,0 0 1,-1 0 0,0-1-1,0 1 1,0-1-1,0 0 1,-1 0 0,0 0-1,0 0 1,-1 0-1,0-1 1,0 1 0,0 0-1,-1-1 1,0 1-1,0-7 1,0 13-13,0-1-1,0 1 1,0 0 0,0 0 0,0-1 0,0 1-1,0 0 1,0 0 0,-1-1 0,1 1 0,0 0-1,0 0 1,0-1 0,0 1 0,0 0-1,0 0 1,0 0 0,-1-1 0,1 1 0,0 0-1,0 0 1,0 0 0,-1-1 0,1 1-1,0 0 1,0 0 0,0 0 0,-1 0 0,1 0-1,0-1 1,0 1 0,-1 0 0,1 0-1,0 0 1,0 0 0,-1 0 0,1 0 0,0 0-1,0 0 1,-1 0 0,1 0 0,-1 0-1,-11 9-269,-11 21 64,16-17 127,0 0 0,1 0 0,0 1 0,1 0 0,-4 18 0,8-25 106,-1 1 1,1 0-1,0 0 1,1 0-1,0 0 1,0 0 0,1 0-1,0 0 1,1 0-1,-1 0 1,4 9-1,-2-9 28,0 0 0,1-1 0,0 1 0,0-1 0,1 0 0,7 10 0,-10-15-23,-1 0 0,1-1 0,0 1 0,-1-1 0,1 1-1,0-1 1,0 0 0,0 0 0,0 0 0,0 0 0,0 0-1,0 0 1,0 0 0,0-1 0,1 1 0,-1-1 0,0 1 0,0-1-1,1 0 1,-1 0 0,0 0 0,0 0 0,1-1 0,-1 1-1,0 0 1,0-1 0,1 0 0,-1 1 0,2-2 0,4-3 101,0 0 1,-1 0 0,1-1-1,7-8 1,11-7 112,12-10-177,0-1 1,-3-2 0,60-72-1,-84 89-137,-10 15 55,1-1 0,-1 1-1,1 0 1,0-1-1,0 1 1,0 0-1,0 0 1,4-4 0,-5 6 13,-1 0 0,0 0 0,0 0 0,0 0 1,1 0-1,-1 0 0,0 0 0,0 0 1,1 0-1,-1 0 0,0 0 0,0 0 0,0 0 1,1 0-1,-1 0 0,0 0 0,0 0 1,1 0-1,-1 0 0,0 0 0,0 0 1,0 0-1,1 0 0,-1 0 0,0 0 0,0 0 1,0 1-1,1-1 0,-1 0 0,0 0 1,0 0-1,0 0 0,0 0 0,1 1 0,-1-1 1,0 0-1,0 0 0,0 0 0,0 1 1,0-1-1,0 0 0,0 0 0,0 0 0,0 1 1,0-1-1,1 0 0,-1 0 0,0 1 1,0-1-1,1 14-158,-1-13 146,-2 23-65,-1-1 1,-1 0 0,-8 27-1,6-27 81,-56 239 1,56-238 163,-19 44 1,23-62-103,-1-1-1,1 1 1,-2-1 0,1 0 0,0 0 0,-1 0 0,0 0 0,0 0 0,-1-1-1,1 0 1,-1 0 0,0 0 0,-7 4 0,10-7-36,0 0 0,-1 0-1,1 0 1,0-1 0,0 1 0,0-1 0,-1 1-1,1-1 1,0 0 0,0 0 0,-1 0 0,1 0-1,0 0 1,0-1 0,-1 1 0,1-1 0,0 1-1,0-1 1,0 0 0,0 0 0,0 0 0,0 0-1,0 0 1,0 0 0,-2-2 0,0 0-18,1-1-1,-1 1 1,1-1-1,0 0 1,0 1 0,0-1-1,1-1 1,-1 1 0,1 0-1,-3-8 1,5 10-7,-1 1-1,1-1 1,0 1-1,0-1 1,-1 1 0,1-1-1,0 1 1,1-1 0,-1 1-1,0-1 1,0 1-1,0 0 1,1-1 0,-1 1-1,1-1 1,-1 1 0,1 0-1,0-1 1,-1 1 0,1 0-1,0 0 1,0-1-1,0 1 1,0 0 0,0 0-1,0 0 1,0 0 0,0 0-1,1 1 1,-1-1-1,0 0 1,1 0 0,1 0-1,5-3-23,0 0-1,1 1 1,0 0 0,9-1-1,-17 3 32,49-8 34,0 1 0,56 0 0,-11 1-247,-75 5-1625,36-10 0,-45 9-1301,0-1 0,13-6 1,-14 6 241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5.1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 5632,'7'6'18262,"-4"-8"-19527,7-6 2031,-9 8-736,-1 0 0,1 0 0,0-1 1,-1 1-1,1 0 0,-1-1 0,1 1 0,0-1 0,-1 1 0,1-1 1,-1 1-1,1-1 0,-1 1 0,1-1 0,-1 0 0,0 1 0,1-1 1,-1 0-1,0 1 0,1-1 0,-1 0 0,0 1 0,0-1 0,0-1 1,-1 20-189,0-1-4074,0-6 2008</inkml:trace>
</inkml:ink>
</file>

<file path=ppt/ink/ink1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44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37 6656,'-40'-28'3008,"35"23"-2624,2 1-192,6 8-192</inkml:trace>
</inkml:ink>
</file>

<file path=ppt/ink/ink1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4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5056,'0'-32'2864,"3"67"2076,13 86-3454,-15-108-1357,1 0 0,1-1 0,0 1 0,1 0 1,0-1-1,1 0 0,0 0 0,1 0 0,10 15 0,-2-10 106</inkml:trace>
</inkml:ink>
</file>

<file path=ppt/ink/ink1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1:49.6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431 43 3552,'0'0'6826,"4"-9"-4346,-17-7-1130,-5 6-732,12 8-532,-1 1 0,1-1 0,-1 1 0,0 0 0,0 1-1,1 0 1,-1 0 0,0 0 0,-12 3 0,8-1-39,1 1 1,0 0-1,-1 1 0,1 0 1,-14 9-1,2 2-10,0 0 0,1 1 0,1 1 0,-24 27 0,27-25 80,0 0-1,-20 32 1,29-39-49,1 1 1,0 0 0,1 0 0,1 0 0,-8 28 0,12-37-27,0-1 0,1 1 0,-1-1 0,1 1 0,0 0 0,0-1 0,1 1 0,-1-1-1,1 1 1,-1-1 0,1 1 0,0-1 0,0 0 0,1 1 0,-1-1 0,1 0 0,-1 0 0,1 0 0,0 0 0,0 0 0,1 0 0,-1-1 0,0 1 0,1-1 0,0 1 0,0-1 0,-1 0 0,1 0 0,0 0 0,1-1 0,-1 1 0,0-1 0,0 1 0,1-1 0,-1 0 0,1 0-1,5 0 1,3 1 49,1-1-1,-1-1 1,0 0-1,1 0 1,-1-2-1,0 1 1,0-1-1,0-1 1,0 0-1,0-1 1,12-6-1,-10 4-44,-1-2 0,1 0 0,-1 0 0,-1-1 0,0-1-1,0 0 1,-1 0 0,15-19 0,-12 12 25,-2 0 1,0-1-1,-1 0 0,-1-1 1,0 0-1,-2-1 0,9-26 1,-14 36-37,7-30 69,-9 38-86,-1 0 1,0 0-1,0 0 1,0 0-1,0 0 1,0 0-1,0 0 1,0 0-1,-1 0 1,1 0-1,-1 0 1,1 0-1,-1 0 1,0 0-1,0 0 1,-1-2-1,1 3-29,0 0 0,0 0 0,0 1 0,1-1 0,-1 0 0,0 1 0,0-1 0,0 0-1,0 1 1,0-1 0,-1 1 0,1 0 0,0-1 0,0 1 0,0 0 0,0-1 0,0 1 0,-1 0 0,1 0 0,0 0 0,0 0 0,0 0 0,0 1-1,-1-1 1,1 0 0,0 0 0,0 1 0,0-1 0,-1 1 0,-1 0 3,1 1 1,-1-1-1,1 0 1,-1 1-1,1 0 0,0-1 1,0 1-1,0 0 0,0 0 1,-3 4-1,0 2 13,1 0 0,1 0 0,-1 0 0,1 1 0,1-1 0,-1 1 0,1-1 0,1 1 0,0 0 0,0 0 0,1-1 0,0 14 0,1-9 78,1 0 0,0-1 0,1 1 0,0-1-1,0 1 1,2-1 0,-1 0 0,7 11 0,-9-19-39,0-1 0,0 1 0,0-1 1,0 0-1,1 1 0,-1-1 0,1 0 0,-1-1 1,1 1-1,0 0 0,1-1 0,-1 0 1,0 1-1,1-1 0,-1-1 0,1 1 0,-1 0 1,1-1-1,0 0 0,0 0 0,0 0 1,-1 0-1,7 0 0,4-2 53,-1 0 0,0-1 1,1-1-1,-1 0 0,25-9 0,62-34-51,-69 28-705,10-4-4058,-10 13 1566</inkml:trace>
</inkml:ink>
</file>

<file path=ppt/ink/ink1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02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1115 2560,'5'11'4624,"6"-7"-2582,-10-4-1949,-1 1 0,1-1 0,0 0 0,0 1 0,0-1 0,0 0 0,-1 0 0,1 1 0,0-1 0,0 0 0,0 0 0,0 0 0,0 0 0,0 0 0,1 0 0,0-2 129,1 0 0,-1 1 0,0-1 0,1 0 0,-1 0 0,0 0 0,-1-1 0,4-3 0,1-1 68,4-6-74,-1 0 0,0 0 0,-1 0-1,-1-1 1,8-20 0,22-77 140,-28 82-268,67-220 19,-74 242-28,-2 6-155,0 0 0,0-1 0,1 1 0,-1 0 0,1 0 0,-1-1 0,1 1 0,-1 0 1,1 0-1,1-2 0,3 3-488,5 8 204,2 7 406,0 1 0,0 1 0,-2 0 0,0 0 0,-1 1 0,-1 0 0,12 37 0,-11-21 83,-1 1 1,-1 0-1,2 57 0,-9-86-109,1 11 130,0 0 0,-1 1-1,-4 19 1,4-32-64,-1 0-1,0-1 1,-1 1 0,1-1-1,-1 1 1,0-1-1,0 0 1,0 0 0,0 0-1,-1 0 1,0 0-1,0 0 1,0-1 0,0 1-1,-1-1 1,-4 4 0,6-6-54,0 1 0,-1-1 1,1 0-1,0 0 0,0-1 1,0 1-1,-1 0 0,1-1 1,0 1-1,-1-1 1,1 0-1,0 0 0,-1 0 1,1 0-1,0 0 0,-1 0 1,1-1-1,0 1 1,-1-1-1,1 0 0,0 1 1,0-1-1,0 0 0,-1 0 1,-2-3-1,-5-3-15,-1 0-1,1-1 1,-15-15-1,10 9-81,1 1 179,8 7-109,1 1 0,-1 0 0,0 1 0,-9-7 0,7 5-224,7 5-21,4 5-554,0-1 831,0 1 1,0-1 0,1 1 0,-1-1 0,1 0 0,0 0 0,0-1 0,0 1-1,0-1 1,0 0 0,0 0 0,1 0 0,-1 0 0,1-1 0,-1 0 0,1 0-1,7 1 1,4-1 88,1-1-1,0 0 1,25-4-1,-3-2-3,0-1 0,-1-2 0,44-15 0,-56 14-77,-1-1 0,0 0 0,-1-2 0,0-1 0,30-23 0,-41 27-20,92-78 312,-98 81-27,-17 20-332,-36 64 28,-43 100-1,87-172 21,0 0-1,0 1 1,0-1-1,1 1 1,-1-1 0,1 1-1,1 0 1,-1 0-1,1-1 1,0 7 0,0-10 7,1 0 1,-1 0 0,0 0 0,1 0 0,0 0 0,-1 0 0,1 0-1,0 0 1,0-1 0,0 1 0,0 0 0,0 0 0,0-1 0,1 1 0,-1-1-1,0 1 1,1-1 0,-1 1 0,1-1 0,0 0 0,-1 0 0,1 0 0,0 0-1,0 0 1,0 0 0,0-1 0,0 1 0,0 0 0,0-1 0,0 0 0,3 1-1,-5-1-25,9 1 127,-1 0 0,16-1-1,-21 0-125,-1 0 0,1-1 0,0 1-1,-1-1 1,1 0 0,-1 1 0,0-1 0,1 0-1,-1 0 1,0-1 0,1 1 0,-1 0 0,0-1 0,3-2-1,1-3 17,0-1 0,0 0 0,0 0 0,-1 0 0,-1-1 1,1 1-1,-1-1 0,-1 0 0,1 0 0,-2-1 0,3-13 0,-2 7-19,-1 0 0,0-1 0,-2 0-1,0 1 1,-5-34 0,4 44-27,-1-1-1,0 0 0,0 0 1,0 1-1,-1-1 0,0 1 1,-8-12-1,10 16-3,-1-1 1,0 1-1,0-1 1,0 1-1,0 0 1,0 0-1,-1 0 1,1 0-1,-1 0 1,1 0-1,-1 1 1,0-1-1,1 1 1,-1 0-1,0 0 1,0 0-1,0 0 1,0 0-1,0 1 1,-3-1-1,5 1 17,1 0-1,-1 0 1,1 0-1,-1 0 1,1 1-1,-1-1 1,1 0-1,0 0 1,-1 0-1,1 0 1,-1 1-1,1-1 1,-1 0-1,1 1 1,0-1-1,-1 0 1,1 0-1,0 1 1,-1-1-1,1 1 1,0-1-1,0 0 1,-1 1-1,1-1 1,0 1-1,0-1 1,0 0-1,-1 1 1,1-1-1,0 1 1,0-1-1,0 1 1,0-1-1,0 1 1,0-1-1,0 1 1,0-1-1,0 1 1,0-1-1,0 1 1,0-1-1,1 0 1,-1 1-1,0-1 1,0 1-1,1 1 12,-1-1 0,1 0 0,-1 0 0,1 0 0,-1 1 0,1-1-1,0 0 1,0 0 0,-1 0 0,1 0 0,0 0 0,0 0 0,0-1 0,0 1-1,0 0 1,0 0 0,0-1 0,1 1 0,-1 0 0,2 0 0,0-1 17,0 1 1,0-1-1,0 0 1,0 0-1,0 0 0,0 0 1,0-1-1,0 1 1,0-1-1,0 0 1,0 0-1,5-2 1,3-2 91,19-12 0,48-36 91,27-16 10,-75 52-172,98-60 62,-108 63-80,-1-1 1,0 0 0,-1-2-1,18-20 1,-18 13 23,-1 0 0,-1-1 1,0 0-1,17-42 0,-9 8-45,17-66 0,-35 103-79,0 0 0,-2 0 0,-1 0 1,1-30-1,-4 48 41,0 0 0,-1 0 0,0 0 1,1 1-1,-1-1 0,-2-4 0,3 7 24,-1 0 0,1 0 0,0 0 0,-1 1-1,1-1 1,-1 0 0,1 0 0,0 0 0,-1 1-1,0-1 1,1 0 0,-1 1 0,1-1 0,-1 0-1,0 1 1,1-1 0,-1 1 0,0-1 0,0 1-1,0 0 1,1-1 0,-1 1 0,0 0 0,0-1-1,0 1 1,0 0 0,0 0 0,1 0 0,-1 0-1,0 0 1,0 0 0,0 0 0,0 0 0,-1 0-1,-3 2-4,1 0-1,0 0 0,0 0 1,1 0-1,-1 1 1,0 0-1,1-1 0,-1 1 1,1 1-1,-5 4 0,-2 6 1,-16 25-1,-67 154-263,71-142 295,0 1-33,2 0 0,-18 75 0,31-92 65,1 2 1,1-1 0,2 1 0,3 57-1,2-62 16,1 0-1,2 0 0,10 36 1,-12-57 12,0-1 1,1 0 0,0 1-1,0-1 1,2-1 0,-1 1-1,1-1 1,0 0 0,1 0-1,0-1 1,0 0 0,16 13-1,-20-19-43,-1 0-1,1-1 0,-1 0 1,1 1-1,0-1 0,-1 0 0,1 0 1,0 0-1,0-1 0,0 1 1,0-1-1,0 0 0,0 0 0,0 1 1,0-2-1,0 1 0,0 0 1,0-1-1,-1 1 0,1-1 0,0 0 1,0 0-1,0 0 0,-1 0 1,1-1-1,0 1 0,4-4 0,0-1 9,0 1 0,0-2-1,0 1 1,-1-1 0,1 0-1,-2 0 1,10-14 0,3-13 47,-2 0 1,18-52 0,-8 18-145,-21 55 86,4-24 0,-1 7-260,-8 24-282,-3 13 335,-15 69 50,-8 54 247,23-112-63,1 0-1,1 0 0,1 0 0,1 0 0,4 24 1,5-18 229,-10-23-268,1 0 1,-1 0-1,0-1 0,1 1 1,0 0-1,-1 0 0,1-1 1,-1 1-1,1 0 0,0-1 1,0 1-1,-1 0 1,1-1-1,0 1 0,0-1 1,0 1-1,-1-1 0,1 0 1,0 1-1,0-1 1,0 0-1,0 0 0,0 1 1,1-1-1,1-1 15,-1 0 0,1 0 0,-1 0 0,0 0 0,0-1 0,0 1 0,0-1 0,0 1 0,0-1 0,0 0-1,0 0 1,3-3 0,17-27 181,-20 28-181,150-246 247,-106 174-593,-44 73 10,-6 8 155,-8 13 40,-3 16 74,2 1 1,0 0 0,3 1 0,-11 66 0,20-95 72,0 0 0,0 0 0,1 0 0,0 0 0,0 1 0,1-1 0,0 0 0,0 0 0,1 0 0,-1 0 0,2 0 0,-1-1 0,1 1 0,0-1 0,6 10 0,-8-14-16,0-1 1,0 0 0,0 0 0,1 0 0,-1 0-1,0 0 1,1 0 0,-1-1 0,1 1-1,-1 0 1,1-1 0,-1 1 0,1-1 0,-1 1-1,1-1 1,0 0 0,-1 0 0,1 0 0,0 0-1,-1 0 1,1 0 0,-1 0 0,1 0-1,0-1 1,-1 1 0,1 0 0,-1-1 0,4-1-1,4-2-3,1 0 1,-1-1-1,12-7 0,-21 11-18,27-16 82,-2 0 1,0-2 0,-1-1-1,-1-1 1,-1-2 0,-1 1-1,26-40 1,-4-4-48,63-136-1,-86 156-34,-2-1 0,14-57 0,11-101 0,-37 165-160,2-74 0,-8 108 55,-1 0 0,1 0-1,-4-10 1,4 16 99,0-1 1,0 1-1,0 0 0,0 0 1,0 0-1,0-1 0,0 1 1,0 0-1,0 0 0,0 0 1,0 0-1,0-1 0,-1 1 1,1 0-1,0 0 0,0 0 1,0 0-1,0 0 0,0-1 1,-1 1-1,1 0 1,0 0-1,0 0 0,0 0 1,0 0-1,-1 0 0,1 0 1,0 0-1,0 0 0,0 0 1,-1 0-1,1 0 0,0 0 1,0 0-1,0 0 0,-1 0 1,1 0-1,0 0 0,0 0 1,0 0-1,-1 0 0,1 0 1,0 0-1,0 0 0,0 0 1,-1 0-1,1 0 0,0 0 1,0 1-1,0-1 0,0 0 1,0 0-1,-1 0 1,1 0-1,0 0 0,0 1 1,0-1-1,0 0 0,0 0 1,0 0-1,-12 16-140,6-4 84,1 0 0,0 0 0,-3 15 0,4-14 38,-91 321-221,79-271 234,3 0 1,-8 125-1,19-150 60,3 42 0,0-63 64,1 1-1,1 0 1,0-1 0,11 29-1,-14-45-84,1 1 0,-1-1 1,1 0-1,0 1 0,-1-1 0,1 0 0,0 1 0,0-1 0,0 0 0,0 0 0,0 0 0,0 0 1,0 0-1,1 0 0,1 1 0,-2-2-10,0 0 0,0 1 0,0-1 0,0 0 0,0 0 1,0 0-1,0 0 0,0 0 0,-1 0 0,1 0 0,0 0 0,0-1 0,0 1 0,0 0 1,0 0-1,0-1 0,0 1 0,0-1 0,0 1 0,-1-1 0,1 1 0,0-1 0,0 1 1,0-1-1,-1 0 0,2-1 0,7-8 16,-1-1 1,0-1-1,-1 0 0,9-18 1,-6 11-26,69-104 149,-59 96-172,20-25 34,-22 30-344,-59 128-438,34-81 706,-6 40 0,12-55 97,0 1 0,0-1 0,1 1 0,1 0 0,0-1 0,3 18 1,-3-26-29,0 1 1,-1-1 0,1 1 0,0 0-1,0-1 1,0 0 0,1 1 0,-1-1 0,1 0-1,-1 1 1,1-1 0,0 0 0,0 0-1,0-1 1,0 1 0,0 0 0,0 0 0,3 1-1,-2-2 10,0 0 0,1 0-1,-1 0 1,0 0 0,0-1 0,1 1-1,-1-1 1,0 0 0,1 0-1,-1 0 1,0 0 0,7-2-1,3-2 40,0 0 0,0-1 0,0 0 0,0-1 0,22-15 0,1-5-8,-2-1 0,43-43 1,-50 45-42,-14 12-43,-2 1 1,1-2 0,12-19-1,-20 28-40,-3 4-34,-6 2-31,-2 4 7,-10 15 30,2 1 0,0 0 1,1 1-1,1 1 0,-15 35 0,25-52 117,1 0-1,0 0 0,0 0 1,0 0-1,1 0 0,-1 1 0,2-1 1,-1 8-1,1-11 3,0 1 0,1-1 0,-1 0 0,1 0 0,0 0 1,0 0-1,0 0 0,0 0 0,0 0 0,1 0 0,-1-1 0,1 1 0,0 0 0,0-1 0,0 1 0,0-1 0,0 0 1,5 4-1,-3-3-4,0 0 1,0-1 0,0 1-1,1-1 1,-1 0 0,0-1-1,1 1 1,-1-1 0,1 1-1,0-1 1,-1-1 0,1 1-1,0-1 1,0 0 0,-1 0-1,1 0 1,0 0 0,0-1-1,-1 0 1,1 0 0,-1 0-1,1-1 1,-1 1 0,1-1-1,-1 0 1,0-1 0,0 1 0,0-1-1,0 1 1,0-1 0,0 0-1,-1-1 1,0 1 0,6-8-1,-1 0 25,0-1 1,-1 0-1,-1-1 0,0 0 0,0 0 1,-2 0-1,1 0 0,1-15 0,-4 17-56,0 0 0,-1 0 0,-1 0 0,0-1-1,0 1 1,-1 0 0,0 0 0,-1 0 0,0 0-1,-7-16 1,8 23-12,-1 1 0,0 0 0,0 0-1,0 0 1,0 0 0,0 0 0,-1 0 0,1 0-1,-1 1 1,1-1 0,-1 1 0,0 0 0,0 0-1,0 0 1,-1 0 0,1 0 0,0 1 0,-1 0-1,-4-2 1,-7-1-24,1 1 1,-1 1-1,-21-1 0,15 1 27,-29 2-36,22 1 102,36-5 202,99-11 64,-62 7-337,86-22 24,-122 27 21,44-12-117,-48 14 54,0 1 0,0-1 0,0 0 0,0 1 1,0 0-1,0 0 0,0 1 0,9 1 0,-13-1 43,0-1-1,0 0 1,0 1-1,0-1 0,0 1 1,-1-1-1,1 1 1,0 0-1,0-1 1,-1 1-1,1 0 0,0 0 1,-1-1-1,1 1 1,0 0-1,-1 0 0,1 0 1,-1 0-1,0 0 1,1-1-1,-1 1 1,0 0-1,1 0 0,-1 0 1,0 0-1,0 0 1,0 0-1,0 0 1,0 0-1,0 0 0,0 0 1,0 0-1,0 0 1,-1 0-1,1 2 1,-2 4 25,-1 0 1,1 0 0,-8 12 0,-51 123 420,60-136 344,7-12-548,13-14-177,-14 14-89,56-61 16,-52 59 41,1-1 1,0 2-1,0-1 0,0 1 0,16-7 1,-19 11-133,-1 0 1,0 1 0,1-1 0,-1 1 0,1 1-1,12-3 1,-15 4 71,-1 0 0,0 1 1,0-1-1,1 1 0,-1-1 0,0 1 0,0 0 0,0 0 0,0 1 1,0-1-1,0 0 0,0 1 0,0 0 0,-1 0 0,1 0 0,3 3 1,3 4 60,-1 1 0,-1-1 0,1 1 1,-2 1-1,9 15 0,-7-11 75,16 21 1,-14-23-82,1 0 0,13 12 0,-2-9-3332</inkml:trace>
</inkml:ink>
</file>

<file path=ppt/ink/ink1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02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54 6304,'-22'-17'2848,"27"21"-2464,-5-8 1120,8 4-896,1-3-32,4-2-352,2-3-384,-2 1 96,-5-1-2656,6 3 1472</inkml:trace>
</inkml:ink>
</file>

<file path=ppt/ink/ink1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02.8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1 128 6976,'0'-12'3168,"53"1"-2752,-21-2 1536,4 6-1152,41-13 800,4 3-928,22-3-288,-5 4-256,-3 4-32,-14 12-64</inkml:trace>
</inkml:ink>
</file>

<file path=ppt/ink/ink1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06.8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17 4480,'-18'-17'2016,"14"21"-1728,13 1-896,1-5 416,3 8 96</inkml:trace>
</inkml:ink>
</file>

<file path=ppt/ink/ink1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14.1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25 408 2240,'-5'2'230,"-10"4"593,15-6-787,0 0 0,0 0 0,0 0 0,-1 1-1,1-1 1,0 0 0,0 0 0,0 0-1,-1 0 1,1 0 0,0 0 0,0 0 0,0 0-1,0 1 1,-1-1 0,1 0 0,0 0-1,0 0 1,0 0 0,0 1 0,0-1 0,-1 0-1,1 0 1,0 0 0,0 1 0,0-1-1,0 0 1,0 0 0,0 0 0,0 1 0,0-1-1,0 0 1,0 0 0,0 0 0,0 1-1,0-1 1,0 0 0,0 0 0,0 0 0,0 1-1,0-1 1,1 1 1061,0 0-744,0 0-1,0 0 0,0 0 1,-1-1-1,1 1 1,0 0-1,0-1 0,0 1 1,1-1-1,-1 1 1,0-1-1,2 1 0,3 0 4,0 0 0,0-1 0,-1 1 1,1-1-1,0-1 0,0 1 0,0-1 0,0 0 0,-1 0 0,1-1 0,9-3 0,-6 1-113,-1-1 1,1 1-1,-1-2 0,-1 1 1,1-1-1,12-12 1,-8 6-135,-1-2 0,0 1-1,-1-2 1,-1 1 0,0-1 0,-1 0 0,11-29 0,11-34 144,21-65-250,-51 143-11,0-1 0,0 0 0,0 1 0,0-1 0,0 1 0,0-1 0,1 0 0,-1 1 1,0-1-1,0 1 0,1-1 0,-1 1 0,0-1 0,1 1 0,-1-1 0,0 1 0,1-1 0,-1 1 0,1 0 0,-1-1 0,1 1 0,-1 0 0,1-1 0,-1 1 0,1 0 0,-1-1 0,1 1 0,0 0 0,-1 0 0,1 0 1,-1 0-1,1 0 0,0-1 0,-1 1 0,1 0 0,-1 0 0,1 0 0,0 1 0,-1-1 0,1 0 0,-1 0 0,1 0 0,-1 0 0,1 1 0,0-1 0,-1 0 0,1 0 0,0 1 0,2 1-18,-1 0-1,0 0 1,1 0-1,-1 0 0,0 0 1,0 1-1,0-1 0,3 5 1,5 12 21,-1 1 0,-1-1 0,11 39 0,6 66 3,-23-114 62,2 18 70,1 37-1,-4-58-21,-1-1 0,-1 1 1,1 0-1,-1 0 0,-1-1 0,1 1 0,-1-1 0,0 1 0,0-1 0,-1 0 0,-3 7 0,5-12-75,0 0-1,0 1 1,0-1-1,0 0 1,0 0-1,0 0 1,0 0-1,0 0 1,0 0-1,0-1 1,0 1-1,-1 0 1,1 0-1,0-1 0,-1 1 1,1-1-1,0 1 1,-1-1-1,1 0 1,-1 0-1,1 1 1,0-1-1,-1 0 1,1 0-1,-1 0 1,1-1-1,-1 1 1,1 0-1,0 0 1,-1-1-1,1 1 0,-2-1 1,-5-3 4,1 0 1,-1 0-1,1 0 1,-11-9-1,0 0-112,-47-34-1066,79 60 1099,0-2-1,25 16 1,-32-23 106,0 0 0,1-1 0,0 0-1,0 0 1,0-1 0,0 1 0,0-2 0,11 2 0,-3-3 91,0 0 0,0 0 0,0-2 0,0 0 0,23-6 0,76-29 522,-108 35-625,17-7 112,0 0 0,31-19 1,-44 22-131,-1-1 1,0 0-1,-1 0 0,0-1 1,0 0-1,-1-1 0,11-13 1,-11 11-2,-1-1 0,0 0-1,0-1 1,7-20 0,-12 26-23,1 1 0,-2 0 0,1-1 0,-1 1 0,0-1 0,0 1 0,-1-1-1,0 0 1,0 1 0,-1-1 0,0 1 0,-2-10 0,2 14-26,0-1-1,0 0 1,0 1 0,-1-1 0,1 1-1,-1 0 1,0-1 0,1 1-1,-1 0 1,0 0 0,0 0 0,-1 0-1,1 0 1,0 1 0,-1-1 0,1 1-1,-1-1 1,1 1 0,-1 0-1,0 0 1,1 0 0,-1 0 0,0 1-1,0-1 1,0 1 0,1 0-1,-1 0 1,0 0 0,0 0 0,0 0-1,0 0 1,0 1 0,1-1-1,-1 1 1,0 0 0,0 0 0,-3 1-1,-1 3-10,-1 0 0,1 0 0,-1 0 0,2 1 0,-1 0-1,1 1 1,-1-1 0,-4 9 0,-40 62-102,43-63 102,2-5 14,1 1 0,0 0 1,1 0-1,0 0 0,1 0 0,-4 17 0,6-24 19,1 1 1,-1-1 0,1 1 0,0-1 0,0 0-1,0 1 1,0-1 0,1 1 0,0-1-1,-1 0 1,1 1 0,0-1 0,1 0-1,-1 0 1,0 0 0,1 0 0,0 0 0,0 0-1,0 0 1,0-1 0,0 1 0,0-1-1,1 1 1,-1-1 0,4 2 0,-2-1 64,0 0 0,1-1 0,0 1 1,-1-1-1,1 0 0,0-1 0,0 1 0,0-1 1,0 0-1,8 0 0,-4 0 14,-1-2 1,1 1 0,-1-1-1,1 0 1,14-4-1,-4-1-9,-1-1 0,1-1-1,-1 0 1,27-18-1,54-39-181,-98 64 76,0 1 1,1-1-1,-1 0 1,0 0-1,1 1 1,-1-1-1,0 1 1,1-1-1,-1 1 1,1 0 0,-1-1-1,1 1 1,-1 0-1,1 0 1,-1 0-1,0 0 1,4 1-1,-4-1 18,0 1 0,0-1 0,0 1 0,0 0 0,0-1 0,0 1 0,0 0 0,0 0 0,0-1 0,0 1 0,0 0 0,-1 0 0,1 0 0,0 0 0,0 0 0,0 3 0,1 1-16,0 1 0,0-1 0,-1 1-1,0 0 1,0-1 0,0 1 0,-1 9 0,-2 133 148,-39 272 0,25-308 584,15-109-625,0-1 0,0 1 1,0 0-1,0-1 1,0 1-1,0-1 1,-3 4-1,4-6-63,0 0 0,0 1 0,0-1 0,0 0 1,-1 0-1,1 1 0,0-1 0,0 0 0,-1 0 0,1 0 0,0 1 0,0-1 0,-1 0 1,1 0-1,0 0 0,-1 0 0,1 0 0,0 0 0,0 0 0,-1 1 0,1-1 1,0 0-1,-1 0 0,1 0 0,0 0 0,-1 0 0,0-1 9,1 1 0,-1-1 0,0 1 0,1-1 0,-1 1 0,1-1 0,0 0 0,-1 1 0,1-1 0,-1 1 0,1-1 0,0 0 0,-1 1 0,1-1 0,0 0 0,0 0 0,-1 0 0,0-4 5,1 1 1,-1 0-1,1-1 1,0 1-1,0-1 1,0 1 0,1-5-1,0-1-18,5-148 30,28-64 65,-20 157-223,2 2 1,41-102-1,-48 146 34,17-31 0,-21 43 43,-1 1 0,1-1 1,0 1-1,1 0 0,0 0 0,-1 1 0,9-6 1,-11 9 22,0 0 1,0 1 0,-1 0 0,1 0-1,0-1 1,1 2 0,-1-1 0,0 0-1,0 1 1,0-1 0,0 1 0,0 0 0,5 0-1,-5 1 0,-1-1 0,0 0 0,0 1 0,0-1 0,0 1 0,0-1 0,0 1 0,0 0 0,0 0 0,0 0 0,0 0 0,-1 1 0,1-1 0,0 0 0,-1 1 0,1-1 0,-1 1 0,1-1 0,-1 1 0,0 0 0,2 1 0,-1 3 23,0-1 0,0 1-1,0-1 1,0 1-1,-1-1 1,0 1 0,0 0-1,-1 0 1,0 0 0,0-1-1,0 1 1,0 0 0,-1 0-1,0-1 1,-1 1-1,1 0 1,-1-1 0,-4 10-1,2-7 37,1-1-1,-2 1 1,1-1-1,-1-1 0,0 1 1,-1-1-1,1 1 1,-1-2-1,0 1 0,-1-1 1,1 1-1,-13 6 1,11-8 7,2 0 12,1-1 0,-1 0 0,0-1 0,0 1-1,0-1 1,-1 0 0,1 0 0,0-1 0,-1 0-1,-12 1 1,31-4-75,0 0-1,0-1 1,-1 0 0,12-5-1,29-8 7,101-14-24,93-25 126,-143 18-207,-103 37 109,0 0 0,1 0 0,-1 0 1,0-1-1,0 1 0,1 0 1,-1 0-1,0 0 0,0 0 0,1 0 1,-1 0-1,0 0 0,0 0 1,1 0-1,-1 0 0,0 0 1,0 0-1,1 0 0,-1 0 0,0 0 1,1 0-1,-1 0 0,0 0 1,0 0-1,1 0 0,-1 0 0,0 0 1,0 0-1,1 1 0,-1-1 1,0 0-1,-5 9-154,0-1 139,-23 31-77,16-24 95,0 0 0,-12 26 0,21-36 26,1 0 0,0 1 0,0-1 1,0 1-1,0-1 0,1 1 0,0 0 1,0-1-1,1 1 0,0 0 0,0 0 0,1 9 1,-1-14-16,0-1 0,0 1 1,0-1-1,0 1 0,0-1 1,0 0-1,0 1 0,0-1 0,0 1 1,1-1-1,-1 1 0,0-1 1,0 0-1,0 1 0,0-1 1,1 1-1,-1-1 0,0 0 1,1 1-1,-1-1 0,0 0 1,1 1-1,-1-1 0,0 0 1,1 1-1,-1-1 0,0 0 1,1 0-1,-1 0 0,1 1 1,-1-1-1,0 0 0,1 0 0,-1 0 1,1 0-1,-1 0 0,1 0 1,-1 0-1,1 0 0,-1 0 1,1 0-1,-1 0 0,0 0 1,1 0-1,-1 0 0,1 0 1,-1 0-1,1 0 0,-1-1 1,0 1-1,1 0 0,-1 0 1,1-1-1,-1 1 0,0 0 1,1 0-1,-1-1 0,0 1 0,1-1 1,4-3 84,-1 0 0,1-1 1,5-6-1,-9 9-56,9-12 60,-1 0 1,0 0 0,-2-1 0,1 0 0,-2 0 0,9-31-1,-4 13-59,-10 31-95,0 0-1,-1 0 0,1 0 1,-1 0-1,0 0 0,0 0 1,1 0-1,-1 0 0,-1 0 1,1 0-1,-1-4 0,1 6 46,0 0 1,0 0-1,0 0 0,0 0 0,0 0 1,-1 0-1,1 0 0,0 0 0,0 0 1,0 0-1,0 0 0,0 0 0,0 1 0,-1-1 1,1 0-1,0 0 0,0 0 0,0 0 1,0 0-1,0 0 0,0 0 0,0 0 1,-1 0-1,1 0 0,0 0 0,0 1 0,0-1 1,0 0-1,0 0 0,0 0 0,0 0 1,0 0-1,0 0 0,0 1 0,0-1 1,0 0-1,0 0 0,0 0 0,-1 0 0,1 0 1,0 0-1,0 1 0,0-1 0,1 0 1,2 40-158,-2-32 173,0 0 0,1 0 1,0 0-1,0 0 0,1 0 0,0-1 0,1 1 0,0-1 0,0 1 0,0-1 0,6 6 1,-9-11 11,1 0 0,-1 0 1,1 0-1,0-1 0,0 1 1,0-1-1,0 1 0,0-1 1,0 1-1,0-1 0,0 0 1,0 0-1,1 0 0,-1 0 1,0-1-1,1 1 0,-1-1 1,1 1-1,-1-1 0,1 0 1,-1 0-1,0 0 0,1 0 1,-1 0-1,4-1 0,4-2 119,0 0 0,1 0 0,-1-1 0,14-7 1,-13 6-52,13-7-38,0-2 1,-1 0 0,0-1 0,-1-1-1,33-33 1,-48 42-51,-1-1 0,0 1 0,0-1 0,0-1 0,-1 1 0,0-1 0,-1 0 0,0 0 0,3-10 0,-6 16-35,-1 1 1,1-1-1,-1 0 1,0 0-1,0 1 0,0-5 1,0-2-399,1 14 308,1 1 0,0 0 0,5 10-1,4 11 3,-3-1 138,2-1 0,0 0 0,1-1 0,1 0 1,31 44-1,-41-66 11,1 1 1,-1-1-1,0 1 0,1-1 1,-1 0-1,1 0 0,0 0 1,-1-1-1,1 1 1,0-1-1,0 1 0,0-1 1,1 0-1,-1 0 0,0 0 1,0 0-1,4-1 0,-1 1 27,1-2 0,-1 1 0,0-1 0,1 0-1,-1 0 1,0 0 0,0-1 0,7-3 0,4-2-14,1-2 1,21-15-1,9-3 1,-18 11-63,3 0 4,-2-1-1,0-1 0,35-29 1,-58 40-36,-11 9-169,-14 11-28,-2-2 198,0 0 0,1 1 0,-30 28-1,40-32 43,0 0-1,0 0 0,1 1 1,0 0-1,1 0 0,0 1 1,0 0-1,1 0 1,-4 13-1,4 0 150,5-22-125,0-1 0,0 0 0,0 1 0,0-1 0,0 1-1,0-1 1,0 1 0,0-1 0,0 1 0,0-1-1,0 0 1,0 1 0,0-1 0,1 1 0,-1-1-1,0 0 1,0 1 0,0-1 0,1 1 0,-1-1 0,0 0-1,0 1 1,1-1 0,-1 0 0,0 0 0,1 1-1,-1-1 1,1 0 0,-1 0 0,0 1 0,1-1 0,-1 0-1,1 0 1,-1 0 0,0 0 0,1 0 0,-1 1-1,1-1 1,-1 0 0,1 0 0,-1 0 0,0 0-1,1 0 1,-1-1 0,1 1 0,-1 0 0,1 0 0,-1 0-1,1 0 1,5-2 51,-1 0 1,0 0-1,0-1 0,0 0 1,0 1-1,8-7 0,29-26 116,-16 12 62,-14 13-157,3-1-192,23-24 1,-36 32 82,2-1-30,0 0 0,0 0 1,0 0-1,1 1 0,-1-1 1,6-2-1,-9 6 45,-1 0 0,0 0 0,1 0 1,-1 0-1,1 0 0,-1-1 0,0 1 0,1 0 0,-1 0 0,1 1 0,-1-1 0,0 0 1,1 0-1,-1 0 0,0 0 0,1 0 0,-1 0 0,0 0 0,1 1 0,-1-1 0,0 0 0,1 0 1,-1 0-1,0 1 0,1-1 0,-1 0 0,0 1 0,0-1 0,1 0 0,-1 0 0,0 1 0,0-1 1,0 0-1,1 1 0,-1-1 0,0 1 0,0-1 0,0 0 0,0 1 0,0-1 0,0 0 0,0 1 1,0-1-1,0 1 0,0-1 0,0 1 0,2 22-64,-2-21 70,0 1 0,0 1 0,1-1 0,0 0 0,0 0 0,0 0 0,0 0 0,0 0 0,0 0-1,1-1 1,0 1 0,-1 0 0,1-1 0,0 1 0,0-1 0,0 1 0,1-1 0,2 2 0,-2-1 38,0 0 0,1-1 1,-1 1-1,1-1 1,0 0-1,-1 0 1,1-1-1,0 1 0,0-1 1,0 1-1,9 0 1,-5-2 29,0 0 1,0 0 0,-1-1-1,1 0 1,0 0 0,0-1-1,12-4 1,2-3 35,24-14 0,-37 19-102,-4 0-12,1 1 0,-1-1 1,0 0-1,0 0 0,8-9 1,6-5-117,-16 14 119,3-1-88,-6 6 191,0-12 15,0 12-629</inkml:trace>
</inkml:ink>
</file>

<file path=ppt/ink/ink1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19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12 413 640,'-7'5'7327,"3"0"-2918,11-12-252,45-61-2112,74-77 0,-90 109-1784,99-90 278,-131 122-550,0 1 0,0 1 0,0-1 0,10-4 0,-13 7 4,0-1 0,0 1 0,1-1 0,-1 1 0,0 0 0,0-1 0,1 1 0,-1 0 0,0 0 0,1 0 0,-1 0 1,0 0-1,1 0 0,-1 1 0,0-1 0,1 0 0,-1 1 0,0-1 0,0 1 0,1-1 0,-1 1 0,0-1 0,0 1 0,2 1 0,-1 1 26,0-1-1,0 1 1,0 0 0,0 0 0,0 0-1,-1 0 1,1 0 0,-1 0-1,0 0 1,1 5 0,7 37-27,-6-24 7,12 77 3,3 13-6,-14-92 67,1-1 1,0 1-1,16 31 0,-20-47-8,1 0-1,0 0 1,0 0-1,0 0 1,0 0 0,1-1-1,-1 1 1,0-1-1,1 1 1,4 2 0,-6-4-34,0-1 1,1 1-1,-1-1 1,0 1 0,1 0-1,-1-1 1,1 0-1,-1 1 1,1-1 0,-1 0-1,1 0 1,-1 0-1,1 0 1,-1 0-1,1 0 1,-1-1 0,1 1-1,-1 0 1,1-1-1,-1 1 1,0-1 0,1 1-1,-1-1 1,0 0-1,1 1 1,-1-1-1,0 0 1,1-1 0,272-228 660,-207 163-677,71-63-36,-130 122 0,-2 3 2,0-1 1,0 1-1,1 0 0,10-6 1,-16 10 27,1 0 0,-1 1 0,1-1 0,-1 1 0,0-1-1,1 1 1,-1-1 0,1 1 0,-1 0 0,1 0 0,-1 0 0,1 0 0,-1 0 0,1 0 0,-1 0 0,1 0 0,-1 0 0,0 1 0,1-1-1,-1 1 1,1-1 0,-1 1 0,0-1 0,1 1 0,-1 0 0,0 0 0,0 0 0,1 0 0,-1 0 0,0 0 0,1 1 0,4 6 28,0 1 0,0 0 0,0 0 1,6 17-1,15 47 128,-18-48-137,98 209 286,-72-169-3600,-33-58-2067,-11-17-1684</inkml:trace>
</inkml:ink>
</file>

<file path=ppt/ink/ink1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0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30 4640,'-7'-16'1504,"7"5"-245,1 8-310,0 5 533,-1-1-1380,0 0-1,0-1 1,0 1 0,0 0-1,0-1 1,0 1-1,1 0 1,-1-1-1,0 1 1,0 0-1,1-1 1,-1 1-1,0-1 1,1 1-1,0 0 1,4 8 369,1 17 537,0 0 0,-2 1 0,2 39 0,-2-16-197,27 370 4034,-15-181-3941,23 70-163,-38-304-878,-1-4-65,0 1 0,1-1 0,-1 0 0,0 1 0,1-1 0,-1 0 0,0 0 0,1 0 0,0 1 0,-1-1 0,1 0-1,0 0 1,-1 0 0,3 2 0,-3-3 153,0 0 0,0 0 0,0 0 0,0 0 0,0 0 0,0 0 0,0 0-1,0 0 1,0 1 0,1-1 0,-1 0 0,0 0 0,0 0 0,0 0 0,0 0 0,0 0-1,0 0 1,0 0 0,1 0 0,-1 0 0,0 0 0,0 0 0,0 0 0,0 0-1,0 0 1,0 0 0,0 0 0,0 0 0,1 0 0,-1 0 0,0 0 0,0 0 0,0 0-1,0 0 1,0 0 0,0 0 0,0 0 0,0-1 0,1 1 0,-1 0 0,0 0-1,0 0 1,0 0 0,0 0 0,0 0 0,0 0 0,0 0 0,0 0 0,0-1 0,0 1-1,0 0 1,0 0 0,0 0 0,0 0 0,0 0 0,0 0 0,0 0 0,0 0-1,0-1 1,0 1 0,0 0 0,9-23-6399,0-5 1990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9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9 3232,'11'-8'1952,"4"8"8234,-15 6-9439,0 2-594,-2 0 0,1 0 1,-1 1-1,-4 11 0,-1 1 73,-31 108 568,-12 37-567,-11 41-395,57-196-2691,4-21-3796</inkml:trace>
</inkml:ink>
</file>

<file path=ppt/ink/ink1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0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14 4896,'-2'-13'7033,"-3"25"-5251,-7 20-523,-61 170 2384,27-92-2473,21-55-342,-18 63 0,29-67-428,4 0 0,-8 72 0,11 109 507,8-204-810,2 0-1,1 0 1,1 0 0,2-1 0,1 0-1,16 40 1,-24-67-94,1 4-51,0-1 1,0 0-1,0 0 1,0 0-1,1 0 0,0 0 1,-1 0-1,1-1 1,0 1-1,0 0 1,1-1-1,-1 0 1,0 1-1,1-1 1,-1 0-1,1 0 0,4 2 1,10 3-828</inkml:trace>
</inkml:ink>
</file>

<file path=ppt/ink/ink1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1.2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14 100 6816,'-11'-16'2197,"8"12"-1344,13 25 3227,17 40-1574,25 87 0,-19-51-1198,-29-87-1031,1 0 1,-1-1-1,2 1 0,6 9 1,-12-19-259,0-1 0,0 1 0,0 0 0,0 0 1,0 0-1,0-1 0,0 1 0,0 0 0,0 0 0,0 0 1,0-1-1,0 1 0,0 0 0,0 0 0,0 0 0,0 0 1,0-1-1,0 1 0,0 0 0,0 0 0,1 0 0,-1 0 1,0 0-1,0-1 0,0 1 0,0 0 0,0 0 0,1 0 1,-1 0-1,0 0 0,0 0 0,0 0 0,0 0 0,1-1 1,-1 1-1,0 0 0,0 0 0,0 0 0,1 0 0,-1 0 1,0 0-1,0 0 0,0 0 0,0 0 0,1 0 0,-1 0 1,0 0-1,0 0 0,0 1 0,1-1 0,-1 0 0,0 0 1,0 0-1,0 0 0,0 0 0,1 0 0,-1 0 0,0 0 1,0 1-1,0-1 0,0 0 0,0 0 0,0 0 1,1 0-1,-1 0 0,0 1 0,0-1 0,0 0 0,6-194 919,-1 0-916,-4 188-2,0 0 0,0 0 0,0-1 0,1 1 0,2-6 0,-3 10-14,-1 0 1,1 1-1,0-1 1,0 1-1,0-1 0,0 1 1,0-1-1,1 1 1,-1-1-1,0 1 1,1 0-1,-1 0 1,0 0-1,1 0 0,0 0 1,-1 0-1,1 0 1,-1 0-1,1 1 1,0-1-1,2 0 1,6-1 21,1 1 0,-1 1 1,1 0-1,-1 0 0,1 1 0,14 2 1,61 21 263,-54-17 14,-4 0-893,-11-1-3553,-9-3 1409</inkml:trace>
</inkml:ink>
</file>

<file path=ppt/ink/ink1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1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0 7808,'0'8'3520,"15"16"-3040,-12-13 2336,2 6-1632,-5-2 1087,5 5-1343,-10 0 896,5 1-1024,-8-1-64,-2 0-448,-3-5 0,8 5-160,-14-8 64,11 4-96,-13-7-2592,6 2 1344</inkml:trace>
</inkml:ink>
</file>

<file path=ppt/ink/ink1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2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92 15 5824,'0'-1'68,"0"1"0,1 0-1,-1 0 1,0 0 0,0 0 0,1-1 0,-1 1 0,0 0 0,0 0 0,0-1 0,0 1-1,1 0 1,-1 0 0,0-1 0,0 1 0,0 0 0,0 0 0,0-1 0,0 1 0,0 0-1,0 0 1,0-1 0,0 1 0,0 0 0,0-1 0,0 1 0,0 0 0,0 0 0,0-1-1,0 1 1,0 0 0,0 0 0,0-1 0,0 1 0,0 0 0,-1 0 0,1-1 0,0 1-1,0 0 1,0 0 0,0-1 0,-1 1 0,1 0 0,0 0 0,0 0 0,0 0-1,-1-1 1,-1-2 2085,2 4-2023,0-1 1,1 1-1,-1-1 0,0 1 0,0-1 1,0 1-1,1-1 0,-1 0 0,0 1 0,0-1 1,0 1-1,0-1 0,0 1 0,0-1 1,0 1-1,0-1 0,0 1 0,-1-1 0,1 1 1,-9 26 1886,-10 42 1,4-12-1147,2-5-372,2 1-1,3-1 1,-2 75 0,8-105-378,-2 99 601,5-105-536,0 0 1,1-1 0,0 1-1,2-1 1,8 26-1,-10-36-77,0 0 0,0 1 1,1-1-1,0 0 0,0-1 0,0 1 0,6 6 0,-7-10-62,-1 1 0,1-1 0,0 0 1,-1 1-1,1-1 0,0 0 0,0 0 0,0 0 0,0 0 0,0-1 1,0 1-1,0 0 0,0-1 0,0 0 0,0 1 0,1-1 1,-1 0-1,0 0 0,0 0 0,0 0 0,0 0 0,4-1 1,4-2 14,0-1 1,0 0-1,0 0 0,-1-1 1,1 0-1,15-12 1,-6 3 9,32-33 0,-19 11-63,-1-1 0,40-65 0,-51 71 170,31-66 0,-43 78-188,-1 0 1,0-1-1,-2 0 0,7-40 0,-11 53-16,-1 1 0,0-1 0,0 1-1,0-1 1,-1 1 0,0-1 0,0 1-1,-1-1 1,0 1 0,-2-7 0,2 9-1,0 0 0,-1 0 0,1 1 0,-1-1 0,1 0 0,-1 1 0,0 0 0,-1 0 0,1 0 0,0 0 0,-1 0 0,0 0 0,1 1 0,-1 0 0,-6-3 0,-4-1-16,-1 0 1,0 1-1,-1 1 1,-24-4-1,31 7-389,0 0 0,-1 1 0,1 0 0,0 1 0,-1 0 1,1 0-1,0 1 0,0 0 0,-10 4 0,3 4-1383</inkml:trace>
</inkml:ink>
</file>

<file path=ppt/ink/ink1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3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9 123 8800,'-8'-3'7647,"16"3"-6335,5-4 1024,6 0-1376,9-8 224,2 0-672,16-8-320,-1 9-96,8-6-256,2 0 96,-2 3-1728,-8 5 992</inkml:trace>
</inkml:ink>
</file>

<file path=ppt/ink/ink1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3.3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220 1 9568,'0'7'4454,"0"3"-3762,0-7 1042,2 1 767,-1-2-2344,1 0 0,-1 0 1,0 0-1,0 0 0,0 1 1,0-1-1,-1 0 0,1 1 1,-1-1-1,1 1 0,-1-1 1,0 0-1,0 1 0,0-1 1,0 1-1,0-1 0,-1 1 1,1-1-1,-1 0 0,1 1 1,-1-1-1,0 0 0,0 1 1,0-1-1,-2 3 0,-4 2-30,0 0 0,0 0-1,-1-1 1,1 0-1,-1 0 1,-1-1 0,1 0-1,-1-1 1,-15 7 0,12-7-781,0-1-1,-21 5 1,23-7-926,0 0-1,-1 0 0,-14-2 1,10 1-1097</inkml:trace>
</inkml:ink>
</file>

<file path=ppt/ink/ink1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3.9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255 165 5472,'0'-1'298,"-1"1"0,1-1 0,-1 0 0,1 1 0,-1-1 0,0 0 0,1 1 0,-1-1 0,0 1 0,0-1 0,0 1 0,1-1 0,-1 1 0,0 0 0,0 0 0,0-1 0,0 1 0,1 0 0,-1 0 0,0 0 0,0 0 0,0 0 0,0 0 0,0 0 0,0 0-1,0 0 1,1 0 0,-2 1 0,-30 6 3732,26-5-4387,-7 2 597,0 0 0,0 1-1,0 1 1,0 0 0,1 0 0,0 2-1,0-1 1,-14 13 0,20-13-174,0-1 1,0 1 0,0-1-1,1 2 1,0-1 0,0 1-1,1-1 1,0 1 0,0 0-1,1 1 1,0-1-1,0 1 1,1-1 0,-1 10-1,2-9 6,0 0-1,1 0 1,0 0-1,1 0 1,0 0-1,1 0 1,0 0-1,0 0 1,0-1-1,1 1 1,1-1-1,-1 0 1,1 0-1,1 0 1,0 0 0,0-1-1,0 0 1,10 11-1,-9-12-9,0-1 1,0 1-1,0-1 0,1 0 0,-1 0 1,1-1-1,1 0 0,-1 0 1,0 0-1,1-1 0,0 0 0,0-1 1,0 0-1,0 0 0,0-1 1,0 0-1,0 0 0,0-1 0,1 0 1,8-1-1,-10-1-12,0 1 1,0-1-1,-1-1 0,1 1 1,-1-1-1,1 0 1,-1-1-1,0 0 0,0 0 1,9-8-1,2-4 147,27-33-1,-40 45-172,23-30 53,-1-1 0,-2-2 1,21-41-1,-44 75-73,7-11-2,9-25 0,-15 33-11,0 0 0,-1 0 0,0 0 0,0-1 0,0 1 0,-1 0 0,0-10 0,-2 7-35,1-1 0,-1 1 0,-1 0 0,1 0 0,-2 0 0,1 0 0,-1 0 0,-1 1 0,1-1 0,-1 1 0,-1 0 0,0 1 0,0-1 0,0 1 0,-1 0 0,0 1 0,0 0 0,-1 0 0,-11-7 0,15 11-14,1 0-1,-1 0 1,-1 1-1,1-1 1,0 1 0,0 0-1,-1 0 1,1 0 0,0 1-1,-1-1 1,1 1-1,-1 0 1,1 1 0,0-1-1,-1 1 1,-6 1 0,4 1-718,0-1 1,0 1-1,0 0 1,0 1 0,1-1-1,0 1 1,0 1-1,0-1 1,-6 7 0,0 3-1209</inkml:trace>
</inkml:ink>
</file>

<file path=ppt/ink/ink1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4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 5984,'1'-1'1522,"1"4"-345,4 13 452,8 24 896,-8-13-1093,-1 0-1,-1 0 1,1 52-1,-13 85 1371,4-119-2328,-17 173 920,-1 6-841,8-84-2004,14-122 491</inkml:trace>
</inkml:ink>
</file>

<file path=ppt/ink/ink1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5.0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0 7040,'-1'2'3053,"0"-2"-3003,5 10 881,8 12 677,43 91 2707,-31-60-3014,-13-29-878,56 121 2214,-49-100-1644,16 64-1,-23-59-497,-2 0 0,-3 0-1,1 74 1,-7-96-400,-2-1-1,0 0 1,-2 0 0,0 0-1,-2 0 1,-1-1 0,-14 34-1,-102 178 39,114-221-132,-90 144-4540,57-91 1808</inkml:trace>
</inkml:ink>
</file>

<file path=ppt/ink/ink1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7.4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1216 3808,'-1'-2'5494,"1"2"-5402,6-3 1440,8-5-864,-4 2-286,0 0 0,0-1 0,0 0 0,-1 0 0,0-1 0,0-1 0,-1 1 0,0-1 0,10-15 0,6-13 215,23-47-1,-35 60-414,34-63 740,87-121 1,-97 161-579,-9 12 27,-1 0-1,28-52 1,-48 65-299,-6 22-79,0 0-1,0 0 1,0-1-1,1 1 1,-1 0-1,0-1 0,0 1 1,0 0-1,-1-1 1,1 1-1,0 0 1,0-1-1,0 1 0,0 0 1,0-1-1,0 1 1,0 0-1,0-1 1,-1 1-1,1 0 1,0 0-1,-1-1 0,1 1-11,-1 0-1,1 0 0,-1 0 0,1 0 0,-1 0 0,1 0 0,-1 0 0,1 0 1,-1 1-1,1-1 0,0 0 0,-1 0 0,1 0 0,-1 1 0,1-1 1,-1 0-1,1 1 0,0-1 0,-1 0 0,1 1 0,-1 0 0,-13 12-254,-19 25 0,17-20 230,3-1 50,0 1-1,1 0 0,1 1 0,1 0 0,1 0 0,0 1 0,1 0 0,-8 38 0,3 2 178,-7 110-1,18-155-103,2 1-1,1 22 1,0-31 21,0-1 0,1 1 0,-1-1 0,1 0 0,0 1 0,1-1 0,0 0 0,4 7 0,-6-12-75,-1 1 0,1-1 1,0 0-1,0 0 0,1 0 0,-1 0 1,0 0-1,0 0 0,0 0 0,1 0 1,-1 0-1,0-1 0,1 1 0,-1 0 0,1-1 1,-1 1-1,1-1 0,-1 0 0,1 1 1,-1-1-1,1 0 0,-1 0 0,1 0 0,-1 0 1,1 0-1,0 0 0,-1-1 0,1 1 1,-1 0-1,1-1 0,-1 1 0,3-2 0,3-1 50,0-1 0,-1 1-1,1-1 1,-1-1-1,8-5 1,3-5 117,29-35 0,-24 25-85,22-22-43,63-89 0,-72 83-38,48-98 1,-54 80 9,32-115 0,-1-76-231,-58 248-13,1 0 0,-1-30 0,-11 64 128,2 8 80,0 0 0,-2 29-1,-1 5 24,-47 209 476,15-81-262,-13 105 637,50-268-368,5-21-27,4-20-109,6-17-337,2-1-1,29-53 1,-27 58-46,14-26-189,-28 53 197,0 0 1,0 0 0,0 0 0,0 0-1,0 0 1,1 0 0,-1 0 0,0 0-1,0 0 1,0 0 0,0 0 0,0 0 0,0 0-1,0 0 1,0 0 0,1 0 0,-1 0-1,0 0 1,0 0 0,0 0 0,0 0-1,0 0 1,0 0 0,0 0 0,1 0-1,-1 0 1,0 0 0,0 0 0,0 1 0,0-1-1,0 0 1,0 0 0,0 0 0,0 0-1,0 0 1,0 0 0,0 0 0,0 0-1,0 0 1,1 1 0,-1-1 0,0 0-1,0 0 1,0 0 0,0 0 0,0 0-1,0 0 1,0 0 0,0 0 0,0 1 0,0-1-1,0 0 1,0 0 0,0 0 0,0 0-1,0 0 1,2 9-80,-8 69-150,-2 7 338,-1 4 147,8-75-214,2 0 1,-1 0 0,2 0 0,2 15 0,-3-26 5,0 1 0,0-1-1,1 0 1,-1 0 0,1 0 0,-1 0 0,5 5 0,-6-7-29,1 0 0,0 0 0,0 0 0,0 0 1,0 0-1,-1 0 0,1 0 0,0-1 0,1 1 0,-1 0 0,0-1 0,0 1 0,0-1 0,0 1 0,0-1 0,1 1 0,-1-1 0,0 0 0,0 0 0,0 0 0,1 0 0,1 0 0,7-2 21,-1-1-1,1-1 1,-1 0-1,0 0 1,0-1 0,0 0-1,11-10 1,-9 9-29,139-110 111,-87 65-95,-31 25 45,-2 0 1,34-41-1,-36 30 221,-23 24-293,-7 8-165,-8 5-103,4 2 249,1 0 0,-1 0-1,1 0 1,0 1 0,-1-1-1,1 1 1,-7 6 0,-33 31-45,37-32 55,-26 25 51,2 0 1,2 2-1,1 1 0,1 1 1,-35 67-1,60-99 20,1 1-1,0 0 1,0 0-1,-2 9 1,4-14-34,0 0 0,0 0 1,0 0-1,0 0 0,0 0 0,0 0 0,0 0 0,0 0 0,0 0 1,1 0-1,-1 0 0,0 0 0,0 0 0,1 0 0,0 1 1,0-1-9,-1-1 1,1 0-1,-1 1 1,1-1-1,-1 0 1,1 1-1,0-1 0,-1 0 1,1 1-1,0-1 1,-1 0-1,1 0 1,0 0-1,-1 0 1,1 0-1,0 0 1,-1 0-1,1 0 1,0 0-1,-1 0 1,1 0-1,0 0 1,-1 0-1,1-1 1,0 1-1,0-1 1,6-2 33,0 0-1,0 0 1,0-1 0,-1 0-1,1-1 1,-1 1 0,9-10 0,39-44 113,-50 54-154,56-76 24,0-1-235,-29 41-74,-24 34 12,-5 8 172,-4 17 100,1-10-61,-2 15-300,0-8 359,1 0 0,1 0 0,2 32-1,-1-43 22,1-1 0,0 0-1,0 0 1,0 0-1,0 0 1,0 0-1,1-1 1,0 1 0,0 0-1,0-1 1,0 1-1,0-1 1,1 1-1,0-1 1,-1 0-1,1 0 1,0 0 0,1-1-1,-1 1 1,7 3-1,-8-5-6,1 0-1,-1 0 0,1 0 1,-1 0-1,1 0 1,-1-1-1,1 1 0,0-1 1,-1 0-1,1 0 1,0 0-1,0 0 0,-1 0 1,1-1-1,0 1 1,-1-1-1,1 0 0,-1 1 1,1-1-1,-1 0 1,1-1-1,-1 1 0,5-3 1,-1-1 17,0 0 1,0 0 0,0 0 0,-1-1-1,0 0 1,8-11 0,20-38 88,-3-1 0,35-89 0,-45 98-180,-5 12 37,30-74-39,-37 85 4,0-1-1,6-38 1,-14 59 20,1 0 0,-1-1-1,1 1 1,-1 0 0,0-1-1,-1 1 1,0-5 0,1 9 29,0 0 1,0 0 0,0-1 0,0 1 0,0 0 0,0 0 0,0 0 0,-1-1 0,1 1 0,0 0 0,0 0 0,0 0-1,0 0 1,0-1 0,-1 1 0,1 0 0,0 0 0,0 0 0,0 0 0,-1 0 0,1 0 0,0 0 0,0-1 0,0 1 0,-1 0-1,1 0 1,0 0 0,0 0 0,0 0 0,-1 0 0,1 0 0,0 0 0,0 0 0,0 0 0,-1 0 0,1 0 0,0 0 0,0 0-1,0 1 1,-1-1 0,1 0 0,0 0 0,0 0 0,0 0 0,-1 0 0,1 0 0,0 0 0,0 1 0,0-1 0,0 0 0,-1 0-1,1 0 1,0 0 0,0 1 0,0-1 0,0 0 0,0 0 0,-11 13-16,6-3 8,-1 1-1,2 0 1,-1 0-1,1 0 1,-3 14-1,-9 62 71,9-9-11,3 140 1,5-129-93,-1-74 5,2 0 1,4 25-1,-1-18-901,-4-14-3883,-1-16 1785,4-1 697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19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0 129 6560,'1'-2'2898,"-1"2"-2837,13-2 1747,27-1-61,-26 2-1125,55-3 751,10 0-700,150-27 1,-216 29-1611,-1-1 1,0-1-1,1 0 1,-1-1 0,-1 0-1,14-8 1,7-11-2872,-1 3 1339</inkml:trace>
</inkml:ink>
</file>

<file path=ppt/ink/ink1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7.8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17 9312,'-19'-8'4192,"29"8"-3616,-6 0 1568,6 0-1281,3 0 225,10 5-672,-1-5-128,4 0-160,3-5-96,1 5 0,1-4-960,-3 4 512,-11-5-3487,1 5 2143,-8 0-4448,-6 5 3520</inkml:trace>
</inkml:ink>
</file>

<file path=ppt/ink/ink1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8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61 8224,'-5'-25'3712,"24"25"-3200,-6-4 1024,0 4-928,27-8 896,5 5-865,41-5-351,-1 8-160,10-9 64,-5 9-96,-6-3-3967,3 6 2079,-3 6-4896</inkml:trace>
</inkml:ink>
</file>

<file path=ppt/ink/ink1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9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37 417 4896,'-16'6'1696,"14"-5"-1108,0 0-1,0 0 0,-1 0 1,1-1-1,0 1 0,-6 0 4257,19-2-2930,-4-3-1605,1 0-1,0 0 1,-1 0-1,0-1 1,0 0-1,0 0 1,0-1 0,-1 0-1,7-7 1,3-7 337,25-39 1,32-79 670,-12 21-320,-56 109-951,-4 7-64,0 0 0,0 0 1,0-1-1,-1 1 0,1-1 0,0 1 1,-1-1-1,1 1 0,-1-1 1,1 1-1,-1-1 0,0 1 0,0-3 1,-1 3-118,-1 3 12,-3 7 34,0 10 117,1 0 0,1 0 0,1 0 0,0 21 0,1-20-19,0 3 60,1 1-1,4 23 1,-3-34 21,1 0 0,1 0 0,0-1 1,1 1-1,6 14 0,-9-25-56,0-1 0,0 1 0,-1 0 0,1-1 1,1 1-1,-1 0 0,0-1 0,0 0 0,0 1 0,1-1 0,-1 0 0,1 1 0,-1-1 1,1 0-1,-1 0 0,1 0 0,0 0 0,-1-1 0,1 1 0,0 0 0,0-1 0,0 1 1,-1-1-1,1 0 0,0 1 0,0-1 0,0 0 0,0 0 0,0 0 0,0 0 0,0-1 1,-1 1-1,1-1 0,0 1 0,2-1 0,5-3 83,0-1-1,0 1 1,0-1 0,0-1 0,9-7-1,-17 12-108,39-31 184,47-51 1,5-3-189,42-38-446,-133 122 239,1 13-118,0 4 130,-8 20 144,-2 0 0,-13 36 1,15-54 37,-1 5 45,-1-1 1,0 0 0,-2-1-1,0 0 1,-2 0 0,0-1-1,-28 33 1,37-48 2,-1 0 0,0-1 0,1 0 1,-2 1-1,1-1 0,0-1 0,0 1 0,-1-1 1,1 0-1,-1 0 0,0 0 0,0 0 0,0-1 1,1 0-1,-1 0 0,0 0 0,-1-1 0,1 0 0,0 0 1,0 0-1,0 0 0,-7-2 0,5 1 54,-13-3-444,19 4 346,0 0 1,1 0 0,-1 0 0,1-1-1,-1 1 1,0 0 0,1 0-1,-1 0 1,1-1 0,-1 1-1,1 0 1,-1-1 0,1 1 0,-1 0-1,1-1 1,-1 1 0,1-1-1,-1 1 1,1-1 0,0 1-1,-1-1 1,1 0 0,0 1 2,1-1 0,0 0 1,0 1-1,0-1 0,-1 1 0,1-1 0,0 1 1,0-1-1,0 1 0,0 0 0,0-1 1,0 1-1,0 0 0,0 0 0,0 0 0,0 0 1,2 0-1,17-1-110,0 2 0,0 0-1,25 4 1,24 3-282,72 6-7837,-121-12 5529,-2-1-311,-4-1-2784</inkml:trace>
</inkml:ink>
</file>

<file path=ppt/ink/ink1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29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32 8480,'-32'-20'3136,"27"17"-2432,5-2 96,0 2-768,5 11-928,4-1-1184,4 1 1152,10 4-4224</inkml:trace>
</inkml:ink>
</file>

<file path=ppt/ink/ink1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31.6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64 860 3488,'-6'7'708,"3"-4"432,1-1 1,-1 1 0,0-1-1,0 1 1,-6 3 0,8-6-893,0 1 1,-1-1 0,1 1-1,0-1 1,-1 0 0,1 0-1,0 1 1,-1-1-1,1 0 1,0 0 0,-1 0-1,1-1 1,0 1-1,-1 0 1,1 0 0,0-1-1,-1 1 1,1-1 0,0 1-1,-2-2 1,2 2-204,1-1 0,0 1 0,-1 0 0,1-1 0,-1 1 0,1-1 0,-1 1 0,1-1 0,0 0 0,0 1 0,-1-1 0,1 1 0,0-1 0,0 0 0,-1 1 0,1-1 1,0 1-1,0-1 0,0 0 0,0 1 0,0-1 0,0 0 0,0 1 0,0-1 0,0 0 0,1 1 0,-1-1 0,0 1 0,1-2 0,8-24 383,-4 17-293,26-79 500,31-73 417,-52 139-890,2 0-1,0 1 1,1 1-1,1 0 1,19-20-1,-27 33-102,-3 3-5,0 1-1,0-1 0,1 1 0,-1-1 1,1 1-1,0 0 0,-1 0 1,1 1-1,0-1 0,1 1 1,-1 0-1,9-3 0,-12 5-30,-1 0 0,1 0-1,0 0 1,0 0-1,-1 0 1,1 0-1,0 1 1,-1-1 0,1 0-1,0 0 1,-1 1-1,1-1 1,0 0 0,-1 1-1,1-1 1,0 1-1,-1-1 1,1 1 0,-1-1-1,1 1 1,-1-1-1,0 1 1,1-1 0,-1 1-1,1 0 1,-1-1-1,0 1 1,1 0-1,-1-1 1,0 1 0,0 0-1,0 0 1,0-1-1,1 1 1,-1 0 0,0 1-1,0 3 133,1 1 0,-1 0 0,-1 9 0,-30 200 1024,12-135-788,-2 8-78,13-53-41,8-35-256,0 0 0,1 0 0,-1 0 0,1 0 0,-1 0 0,1 0 0,-1 0 0,1 0 0,-1 0 0,1 0 0,-1 0 0,1-1 0,-1 1 0,0 0 0,1 0 0,-1-1 0,1 1 0,-1 0 0,0 0 0,1-1 0,-1 1 0,3-4-33,1 1 1,-2 0-1,1-1 1,0 0 0,-1 1-1,1-1 1,-1 0-1,1-5 1,13-34-300,-13 33 289,14-49-321,-8 28 186,0 0 0,2 1 0,1 0 1,19-34-1,-30 63 138,0-1 1,0 1-1,0 0 1,0 0-1,0-1 1,0 1-1,0 0 1,0 0-1,0 0 1,2-1-1,-3 2 25,0 0 0,1 0 0,-1 0 0,0 0 0,0 0-1,1 0 1,-1 0 0,0 0 0,0 0 0,0 0 0,1 0 0,-1 0 0,0 0-1,0 0 1,0 0 0,1 0 0,-1 0 0,0 0 0,0 0 0,0 0 0,1 1 0,-1-1-1,0 0 1,0 0 0,0 0 0,0 0 0,1 0 0,-1 1 0,0-1 0,0 0-1,0 0 1,0 0 0,0 1 0,0-1 0,0 0 0,1 0 0,-1 0 0,0 1-1,0-1 1,1 5 63,0 0 0,-1 1 0,1-1 0,-1 9 0,-1 66 544,3 103-64,-2-180-538,0 0 0,0 0 0,1 0 0,-1-1 0,1 1 0,0 0 1,0 0-1,0 0 0,0-1 0,0 1 0,1 0 0,-1-1 0,1 1 0,0-1 0,-1 0 0,1 0 0,3 3 0,-3-4-9,1 1 0,-1-1 0,1 0 0,-1 0 0,1 0 0,-1 0 0,1-1 0,-1 1 0,1-1 0,0 0 0,-1 1 0,1-1-1,0 0 1,-1 0 0,1-1 0,0 1 0,-1-1 0,1 1 0,2-2 0,8-2-65,0-1 0,0 0 0,0-1 0,-1 0 1,0-1-1,0 0 0,0-1 0,10-9 0,12-14-260,33-38-1,-20 20 93,-32 31 244,-7 10 78,-11 12 172,-9 14-152,4-6-21,1-1 1,-9 18 0,8-12-3,-15 41 122,21-52-191,0 0 0,0 1 0,1-1 0,0 1 0,1 0 0,-1-1 0,1 9 0,1-13-1,-1 0 0,0-1 1,0 1-1,1 0 1,-1 0-1,1-1 1,-1 1-1,1 0 1,0-1-1,0 1 0,0 0 1,0-1-1,0 1 1,0-1-1,0 0 1,0 1-1,1-1 1,-1 0-1,0 0 0,1 0 1,-1 0-1,1 0 1,-1 0-1,1 0 1,0 0-1,-1-1 1,1 1-1,0 0 0,-1-1 1,1 0-1,0 1 1,0-1-1,0 0 1,-1 0-1,1 0 1,2 0-1,0-1 50,1 1 0,0-1 0,-1 1 1,1-2-1,-1 1 0,1 0 0,-1-1 0,0 0 0,0 0 0,1 0 0,-2 0 1,1-1-1,4-2 0,-3-1-61,1 0 0,-2 0 0,1 0 1,-1 0-1,0-1 0,0 0 0,0 0 0,-1 0 0,0 0 1,-1 0-1,0-1 0,0 1 0,1-10 0,-1 2-30,0 0 0,-1 0 0,-1 0 0,-1 0-1,-4-28 1,-5 1-183,9 40 193,0 0 1,0-1-1,0 1 1,0 0-1,-1 0 1,1 0-1,-1 0 0,1 0 1,-1 0-1,1 0 1,-1 0-1,0 0 1,0 1-1,-3-3 1,-1 1 24,-14-7-48,19 9 33,0 1 1,0-1-1,0 1 0,-1 0 0,1-1 1,0 1-1,0 0 0,0 0 0,0 0 0,0 0 1,0 0-1,-1 0 0,1 0 0,0 0 1,0 1-1,-1-1 0,12 15-13,-8-12 39,0-1 1,0 0-1,0 0 0,1-1 1,-1 1-1,0 0 1,1-1-1,-1 1 0,1-1 1,-1 0-1,1 0 1,0 0-1,0 0 0,-1 0 1,7 0-1,-5-1 29,0 0-1,0 0 0,1-1 1,-1 1-1,0-1 1,0 0-1,0 0 0,0 0 1,7-4-1,3-2 100,-1-1 0,0-1 0,0 0 0,20-19 0,-13 7-30,0-1 1,-1 0-1,-2-2 1,0 0-1,20-39 0,-24 35-78,-1 1-1,-2-2 0,0 1 1,-2-2-1,-2 1 0,0-1 1,1-32-1,-6 49 72,-1 1-1,-1-18 0,1 30-103,0-1 1,0 1-1,0-1 0,0 1 0,0-1 0,0 1 0,0 0 0,0-1 0,0 1 0,-1-1 0,1 1 0,0 0 0,0-1 0,0 1 0,-1-1 0,1 1 0,0 0 0,0-1 0,-1 1 0,1 0 0,-1-1 0,-4 6 28,-3 20-107,-10 55 66,-9 98 0,17 170 4,11-230-680,-1-58-4703,0-60 5280,1 0 0,-1 0 0,0 1 0,0-1 0,0 0 0,0 0 0,0 1 0,0-1 0,0 0 0,0 0 0,0 0 0,0 1 0,0-1 0,0 0 0,0 0 0,0 1 0,0-1 0,0 0 0,0 0 0,0 1 0,-1-1-1,1 0 1,0 0 0,0 0 0,0 1 0,0-1 0,0 0 0,0 0 0,-1 0 0,1 0 0,0 1 0,0-1 0,0 0 0,-1 0 0,1 0 0,0 0 0,0 0 0,-1 1 0,-6-9-4262,-1-3-591</inkml:trace>
</inkml:ink>
</file>

<file path=ppt/ink/ink1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32.0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9632,'5'-4'3584,"0"4"-2784,13-5-256,-10 5 1919,6 0-1471,9 0 96,3 0-672,-2 0-480,2-3 0,1 3-1760,4 0 1024,6-3-3423,3 3 2367,0 3-4224</inkml:trace>
</inkml:ink>
</file>

<file path=ppt/ink/ink1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2:34.1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24 718 1984,'0'0'640,"-8"-6"613,6 9-44,-6-3 491,2 0-1036,8-1-346,0 1 0,0-1 0,0 0 0,0 0 0,0 0-1,0 0 1,-1-1 0,1 1 0,0 0 0,-1-1 0,1 1-1,-1-1 1,0 1 0,1-1 0,1-3 0,-2 4-310,8-12 277,0 0 0,-1 0 1,0-1-1,8-19 1,19-62 63,-22 58-115,12-29 69,25-78 438,-43 122-570,-2-1 0,0 0 0,-2 0 0,1-33 0,-4 54-205,0 0 1,0-1-1,0 1 0,-1 0 1,1-1-1,-1 1 0,1 0 1,-1-1-1,0 1 0,-1-3 1,2 5 14,-1 0 1,1-1-1,0 1 1,0 0-1,-1-1 1,1 1 0,0 0-1,-1 0 1,1-1-1,0 1 1,-1 0-1,1 0 1,-1-1 0,1 1-1,0 0 1,-1 0-1,1 0 1,-1 0-1,1 0 1,0 0 0,-1 0-1,0 0 1,0 0-2,0 0 0,0 0 0,0 1 0,0-1 0,0 1 1,0-1-1,0 1 0,0-1 0,0 1 0,0-1 0,0 1 1,0 0-1,0 1 0,-4 2 25,1 1-1,1-1 1,-1 1 0,1 0 0,-1 1 0,2-1-1,-1 1 1,0-1 0,-2 10 0,-1 9 105,-4 27 0,9-45-106,-25 181 359,23-139-111,2 0 1,5 49-1,-3-72-167,6 36 173,-6-55-103,0 0 1,1 1 0,-1-1 0,1-1 0,1 1-1,-1 0 1,5 7 0,-6-13-124,-1 1 0,1 0-1,-1-1 1,1 1 0,-1-1 0,1 1-1,0-1 1,-1 0 0,1 1 0,0-1-1,-1 1 1,1-1 0,0 0 0,-1 0-1,1 1 1,0-1 0,0 0 0,0 0-1,-1 0 1,1 0 0,0 0 0,0 0-1,-1 0 1,1 0 0,0 0 0,0 0-1,-1-1 1,1 1 0,0 0 0,0 0-1,-1-1 1,1 1 0,0 0 0,0-2-1,23-15 394,-23 16-414,12-12 55,0-1 0,-1 0 0,-1-1 0,15-25 0,-23 35-92,1 0 0,0 0 0,0 1 0,6-6 0,-3 3-382,-6 6 390,0 0 1,0 1 0,0-1-1,0 1 1,-1 0 0,1-1-1,0 1 1,0 0 0,0-1-1,0 1 1,1 0 0,-1 0-1,0 0 1,0 0 0,0 0-1,0 0 1,0 0 0,0 0 0,0 0-1,0 1 1,0-1 0,1 1-1,27 11-75,-18-7 14,-3-1 126,1 0-1,0-1 0,0-1 1,0 0-1,1 0 1,-1 0-1,0-1 0,1-1 1,-1 0-1,1 0 1,-1-1-1,0 0 1,1 0-1,-1-1 0,0 0 1,0-1-1,0 0 1,0 0-1,0-1 0,-1 0 1,0-1-1,0 0 1,0 0-1,0-1 1,-1 0-1,13-13 0,-8 4 19,0 0 0,-2-1-1,0 0 1,-1 0 0,9-20-1,28-92 127,-22 60-194,-9 28-34,-6 16 80,0 0-1,5-27 1,-10 35-25,-1 5-52,-1 0 1,0 0-1,0 0 0,-1 0 0,0-1 0,-2-16 0,1 28 17,0 0 0,0-1 0,0 1 0,0-1 0,0 1 0,0-1 0,0 1 0,0 0 0,0-1 0,0 1 0,0 0 0,-1-1 0,1 1-1,0-1 1,0 1 0,0 0 0,-1-1 0,1 1 0,0 0 0,0-1 0,-1 1 0,1 0 0,0 0 0,-1-1 0,1 1 0,0 0 0,-1 0 0,1 0 0,0-1-1,-1 1 1,1 0 0,-1 0 0,1 0 0,0 0 0,-1 0 0,0 0 0,0 0-6,0 1 1,-1-1-1,1 1 0,0-1 1,0 1-1,0 0 1,0-1-1,0 1 0,0 0 1,0 0-1,-2 2 0,-1 2-14,-1 0 1,1 1-1,-6 11 0,3-1 30,1 0 0,-5 27 0,8-32 17,-10 54 33,2 1-1,-1 75 1,9-108 50,3 1 0,3 42 0,-1-64-22,-1 0-1,2-1 1,-1 1 0,1-1-1,1 0 1,0 0-1,1 0 1,0 0 0,1-1-1,7 11 1,-10-17-9,0-1 0,0 0 0,1 0 0,-1 0 0,1 0 0,0-1 1,0 0-1,0 1 0,0-1 0,0-1 0,0 1 0,1 0 0,-1-1 0,1 0 0,-1 0 0,1-1 0,-1 1 0,1-1 0,-1 0 0,1 0 1,0 0-1,6-2 0,1 0 18,-1 0 1,0-1 0,0 0 0,0-1 0,0 0-1,-1-1 1,0 0 0,13-9 0,-9 4 9,0-1 0,-1 0 0,0 0 0,16-20 0,-24 26-91,-1 0-1,0-1 1,-1 1-1,1-1 1,-1 1-1,0-1 1,0 0-1,-1-1 1,0 1-1,0 0 1,0 0-1,-1-1 1,0 1-1,0-1 1,0-7-1,-1 12-6,0 1-1,0-1 1,-1 0-1,1 0 1,0 0-1,-1 1 1,1-1-1,-1 0 1,0 0-1,1 1 0,-1-1 1,0 1-1,0-1 1,0 1-1,0-1 1,0 1-1,0-1 1,-1 1-1,1 0 1,-1 0-1,-1-2 1,1 2-11,0 0 0,0 1 0,0-1 0,0 1 0,0-1 0,0 1 0,0 0 1,0 0-1,0 0 0,0 0 0,0 0 0,0 0 0,0 1 0,0-1 0,0 1 1,0-1-1,0 1 0,0 0 0,-3 1 0,-2 2-28,0 0-1,1 1 1,-1-1 0,1 2 0,-1-1-1,1 0 1,1 1 0,-1 0 0,1 1-1,0-1 1,1 1 0,0 0 0,-7 15-1,9-18 77,0 0 1,1 0-1,-1 0 0,1 0 0,0 1 0,0-1 0,0 0 1,1 1-1,0-1 0,0 1 0,0-1 0,0 1 0,1-1 0,-1 0 1,1 1-1,1-1 0,-1 0 0,0 0 0,1 0 0,0 1 1,0-2-1,0 1 0,0 0 0,1 0 0,-1-1 0,1 1 0,5 4 1,1-1 83,0 0 1,1 0 0,0-1-1,0 0 1,1-1 0,-1 0-1,1 0 1,0-1 0,1-1-1,-1 0 1,1 0 0,14 0 0,-12-1-413,1-1 1,-1-1 0,1 0 0,0-2 0,-1 1-1,1-2 1,-1 0 0,0 0 0,23-10 0,-3-3-5483,-2 3 1653</inkml:trace>
</inkml:ink>
</file>

<file path=ppt/ink/ink1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27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112 145 1568,'1'-13'2449,"8"-26"-1,-6 26-112,-3 11-1433,-1 5-293,-1 4-585,0 0-1,1 0 0,-1 0 0,1 0 1,1 0-1,0 1 0,0 9 0,0 13 49,-13 123 462,-3 81 546,13-168-765,-12 71 0,12-118-89,3 13 75,1-12 1214,-10-35 116,7 5-1458,1-1-1,0 1 0,1-14 1,-1-19 65,-7-31-144,-10-161-317,17 196 164,2 0 1,2-1 0,16-75-1,-16 103 1,0 1-1,1 0 1,1 0 0,0 0-1,12-19 1,-13 25 45,0-1 0,0 0-1,1 1 1,0 0 0,0 0 0,0 0 0,0 1-1,1 0 1,0 0 0,0 0 0,10-4-1,9-1-118,-1 2 0,1 1 0,0 1 0,47-4 0,-64 9 149,0-1 0,0 2 0,1-1 0,-1 1 1,11 3-1,-17-4-3,1 1-1,-1-1 1,1 1 0,-1 0-1,1 0 1,-1 0 0,0 0-1,1 1 1,-1-1 0,0 1-1,0-1 1,0 1 0,0 0-1,0 0 1,-1 0 0,1 0-1,0 0 1,-1 0 0,0 0-1,1 0 1,0 4-1,-1-2 5,0 0 0,-1 0 0,1-1-1,-1 1 1,0 0 0,0 0 0,-1 0-1,1-1 1,-1 1 0,0 0-1,-1 4 1,-17 39 215,16-41-197,-15 29 70,-2 0 0,-1-2 0,-35 44 0,-87 85 143,105-121-160,-26 24 60,61-60 181,9-6-169,18-7-82,-19 6-56,8-3-59,-1 0 12,-1 1 0,1 0 0,0 1 0,0 0 0,1 1 0,-1 0 0,22 0 0,-18 3-2,0 1 0,0 1 0,0 0 0,26 9 0,-35-10 32,0 1 0,0 0 0,0 1 0,-1 0 1,1 0-1,-1 0 0,0 0 0,0 1 1,-1 0-1,1 1 0,-1-1 0,5 7 0,-9-10 0,0 0-1,0 0 1,0 0-1,0 0 1,0 0-1,-1 0 0,1 0 1,-1 0-1,1 0 1,-1 0-1,0 0 1,0 0-1,0 0 0,0 1 1,0-1-1,0 0 1,0 0-1,-1 0 1,1 0-1,-1 0 0,0 0 1,0 0-1,1 0 1,-1 0-1,0 0 1,-2 2-1,-3 4 127,-1 0 0,1 0 0,-1-1 0,-10 9 0,5-6-102,5-2-7,0-2 0,-1 1 0,0-1 0,0 0 0,-1-1 0,0 0 0,-14 6 0,-28 11 155,-111 41 63,155-61-535,-1 0-1,1 0 1,-1-1 0,0 0-1,-9 0 1,45-14-11952,-7 9 9168</inkml:trace>
</inkml:ink>
</file>

<file path=ppt/ink/ink1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27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43 492 4800,'-6'-1'1667,"8"-3"-816,1 2-799,-3 6 514,0 1-1,0 0 0,0 0 1,0 0-1,-2 7 0,-13 42 729,-5 32-117,18-75-1041,1 0 1,0-1 0,1 1-1,0 0 1,3 21 0,-3-31-90,0 0 0,0-1 0,0 1-1,0 0 1,0 0 0,1-1 0,-1 1 0,0 0 0,0-1 0,1 1-1,-1 0 1,0-1 0,1 1 0,-1 0 0,0-1 0,1 1 0,-1-1 0,1 1-1,-1-1 1,1 1 0,-1-1 0,1 1 0,0-1 0,-1 1 0,1-1-1,0 0 1,0 1 0,0-1 9,0 0 0,0-1 0,0 1 0,0 0 0,0 0 0,0-1 0,0 1 0,0 0 0,0-1 0,0 1-1,0-1 1,-1 0 0,1 1 0,0-1 0,0 0 0,0 0 0,6-6 134,-1 0 0,-1 0 0,6-9 0,-10 14-200,62-99 159,-59 94-188,-1 3 2,0 0-1,0 0 0,0 0 0,0 0 0,1 0 0,4-4 0,-8 8 34,1 0 0,-1 0-1,0 0 1,0 0-1,0 0 1,0 0-1,0 0 1,1 0 0,-1 0-1,0 0 1,0 0-1,0 0 1,0 0-1,1 0 1,-1 0 0,0 0-1,0 0 1,0 0-1,0 0 1,0 0 0,0 1-1,1-1 1,-1 0-1,0 0 1,0 0-1,0 0 1,0 0 0,0 0-1,0 0 1,0 0-1,1 1 1,-1-1-1,0 0 1,0 0 0,0 0-1,0 0 1,0 0-1,0 1 1,0-1-1,0 0 1,0 0 0,0 0-1,0 0 1,0 0-1,0 1 1,0-1-1,0 0 1,0 0 0,1 9 71,-1 17 28,-1-11-69,1 1 0,0-1 0,1 0 0,1 0 0,6 26 0,-7-39 15,-1 0 0,1 0 1,0 0-1,0-1 0,0 1 0,0 0 1,1-1-1,-1 1 0,0 0 0,1-1 0,-1 0 1,1 1-1,-1-1 0,1 0 0,0 0 1,-1 0-1,1 0 0,0 0 0,0 0 1,0 0-1,0-1 0,-1 1 0,1-1 1,0 1-1,0-1 0,0 0 0,1 1 1,-1-1-1,2-1 0,2-1 76,1-1 1,-1 1-1,0-1 0,0-1 1,-1 1-1,1-1 0,8-8 1,35-35 218,-42 39-320,11-12 12,-1-1 0,-1 0 0,-1-2 0,0 1 0,-2-2 0,19-47 0,39-158-141,-61 193 131,3-12 25,27-108 26,-40 151-562,-4 16 297,-7 26 170,2 5 55,1 0-1,-1 61 0,9 89-43,2-152 119,1-1 1,12 54-1,-11-76 22,1 0-1,0-1 1,2 0-1,-1 0 1,2 0-1,0 0 1,20 26-1,-27-40-213,-1-2 12,0 1 0,0 0 0,1-1 1,-1 1-1,1-1 0,-1 1 0,0-1 0,1 1 0,-1-1 0,1 1 0,-1-1 0,1 0 0,-1 1 0,1-1 0,-1 0 0,1 1 0,0-1 0,-1 0 0,1 1 0,-1-1 0,1 0 0,1 0 0,3-3-1108</inkml:trace>
</inkml:ink>
</file>

<file path=ppt/ink/ink1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28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9 122 6464,'-9'3'2944,"18"-6"-2560,1-2 1120,3 5-896,19-11 480,2 2-640,21-14 96,-2 11-320,2-4 128,-2 4-192,-3-5-64,-10 9-64,-3 0-2432,-1 8 1312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1.2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1 3968,'-1'1'127,"0"0"0,-1 0 0,1 0 0,0 0 0,0 1 0,0-1 0,0 0 0,0 1 0,0-1 0,0 1 0,0-1 0,1 1 0,-1-1 0,0 1 0,1 0 0,-1 1 0,-1 4 108,-3 7 1737,-5 28-1,7-26-846,-9 26-1,-108 329 3969,102-295-4731,-52 229 1554,70-301-1420,3-10-210,6-18-7,13-36-300,37-72-1,-57 128-38,0 0-1,1 1 0,0-1 0,5-6 1,-8 10 55,0-1 0,1 1 1,-1 0-1,0-1 0,1 1 1,-1-1-1,0 1 0,1 0 1,-1-1-1,1 1 1,-1 0-1,1 0 0,-1-1 1,1 1-1,-1 0 0,1 0 1,-1 0-1,1 0 1,-1-1-1,1 1 0,-1 0 1,1 0-1,-1 0 0,1 0 1,-1 0-1,1 0 0,-1 0 1,1 1-1,-1-1 1,1 0-1,-1 0 0,1 0 1,-1 0-1,1 1 0,-1-1 1,1 0-1,-1 0 0,1 1 1,-1-1-1,0 0 1,1 1-1,-1-1 0,0 0 1,1 1-1,-1-1 0,0 1 1,1-1-1,-1 1 1,0-1-1,0 1 0,1-1 1,-1 1-1,3 7 80,0 0 0,0 1 0,-1-1-1,0 1 1,0-1 0,0 15 0,-3 54 267,0-51-85,2 31 1,0-51-196,0-1 0,0 0 0,0 1 1,3 4-1,-4-9-34,0 1 0,1-1 0,0 1 0,-1-1 0,1 1 0,0-1 0,0 0 0,0 0 0,0 1 1,0-1-1,0 0 0,0 0 0,0 0 0,0 0 0,0 0 0,1 0 0,2 1 0,3-1 30,0 0-1,1 0 0,-1 0 0,1-1 1,-1 0-1,1-1 0,-1 0 1,1 0-1,-1 0 0,1-1 0,9-4 1,6-2 8,-1-2 0,25-14 0,-36 17-42,0 0 0,-1-1 0,0 0 1,0 0-1,-1-1 0,0-1 0,0 1 1,-1-2-1,-1 1 0,1-1 0,-2 0 1,0 0-1,0-1 0,-1 0 0,0 0 0,-1 0 1,0 0-1,-1-1 0,-1 0 0,0 1 1,0-21-1,-1 32-40,-1 1 0,0-1-1,0 0 1,0 1 0,0-1 0,0 0-1,0 1 1,0-1 0,0 0 0,0 1 0,0-1-1,0 0 1,-1 1 0,1-1 0,0 0 0,0 1-1,-1-1 1,1 0 0,0 1 0,-1-1-1,1 1 1,-1-1 0,1 1 0,0-1 0,-1 1-1,1-1 1,-1 1 0,0-1 0,0 0-1,0 1 2,0 1 0,0-1 0,0 0-1,0 0 1,0 1 0,-1-1-1,1 0 1,1 1 0,-1-1-1,0 1 1,0 0 0,0-1-1,0 1 1,0 0 0,0-1-1,0 2 1,-6 4-38,1 1-1,1 0 1,-8 10 0,2 4 35,0 1 0,2 0 0,0 1-1,-9 40 1,15-54 43,1 0-1,1 1 0,0-1 0,0 0 1,1 1-1,0-1 0,2 13 1,-1-17-7,0 1 0,0-1 0,1 0 0,0 0 0,0 0 0,1 0 0,-1 0 1,1 0-1,0-1 0,0 1 0,1-1 0,-1 0 0,8 6 0,-7-6 42,1 0 0,-1 0-1,1-1 1,0 0 0,0 0 0,8 4-1,-10-6-14,1 0 0,-1 0-1,1 0 1,-1-1 0,1 1 0,-1-1-1,1 0 1,-1 0 0,1 0 0,-1 0-1,8-2 1,-1-2-10,1 1-1,0-2 1,-1 1 0,1-1-1,-1-1 1,-1 0 0,1 0-1,-1-1 1,15-14 0,-18 16 9,-6 5-52,1 0 0,0-1 0,-1 1 0,1-1 0,-1 1 0,1 0 0,-1-1 0,1 1 0,-1-1 0,0 0 0,1 1 0,-1-1 0,0 1 0,1-1 0,-1 0 0,0 1 0,1-1 0,-1 1 1,0-1-1,0 0 0,0 1 0,0-1 0,0 0 0,0 0 0,0 1 0,0-2 0,41-56 275,-26 32-263,2 1 0,0 1 0,1 0 1,26-25-1,-42 46-25,1 1 1,-1 0-1,0 0 0,1 0 1,-1 0-1,1 0 1,-1 0-1,1 1 0,0-1 1,0 1-1,0 0 1,0 0-1,3-1 0,-5 2 10,0 0 0,-1 0 0,1 0-1,0 0 1,0 0 0,0 0 0,0 0-1,0 1 1,0-1 0,-1 0 0,1 1-1,0-1 1,0 0 0,0 1 0,-1-1-1,1 1 1,0-1 0,-1 1 0,2 0 0,-1 1 1,0-1 1,0 1 0,1 0 0,-1 0-1,0 0 1,-1-1 0,1 1 0,0 0 0,-1 0-1,1 0 1,0 3 0,2 15-15,-1 0 0,0 0 0,-2 0 0,0 0 0,-5 32 0,4-44 38,1-1 0,-1 0 0,1 1 0,1-1 0,-1 0-1,1 1 1,0-1 0,1 0 0,0 0 0,0 0 0,0 0 0,1 0 0,0 0 0,1-1 0,-1 0 0,1 1 0,6 6 0,-8-11 21,1 1 0,1-1 0,-1 0 0,0 0 0,0-1 1,1 1-1,-1 0 0,1-1 0,-1 0 0,1 0 0,-1 0 0,1 0 1,0-1-1,-1 0 0,1 1 0,4-2 0,3 1 38,1-1 1,-1 0-1,22-6 0,-22 5-48,-1-2-1,1 0 0,-1 0 1,0 0-1,0-1 1,-1-1-1,1 0 0,-1 0 1,-1-1-1,1 0 0,-1 0 1,0-1-1,13-17 1,-12 11 2,0 0 0,-1-1 1,-1-1-1,0 1 0,-1-1 1,-1 0-1,6-28 0,-5 10-69,-1-1-1,-1-60 0,-4 94 19,0-1 0,1 0 0,-2 1 0,1-1 1,0 1-1,0-1 0,0 0 0,-1 1 0,1-1 0,-1 1 0,1-1 0,-1 1 0,0-1 0,1 1 0,-1 0 0,0-1 0,0 1 0,-1-2 0,1 3 14,1 0-1,0 0 1,-1 0-1,1-1 0,0 1 1,-1 0-1,1 0 0,-1 0 1,1 0-1,0 0 0,-1 0 1,1 0-1,-1 0 1,1 0-1,0 0 0,-1 0 1,1 0-1,-1 0 0,1 0 1,0 0-1,-1 0 0,1 1 1,0-1-1,-1 0 1,-1 1 3,1 0 1,0 0 0,0 0-1,0 0 1,0 0 0,0 1-1,0-1 1,0 0 0,-1 2-1,-8 18 5,0 0-1,2 0 0,0 1 1,1 0-1,2 1 0,0-1 1,1 1-1,2 0 0,-1 37 1,3-47 42,1 1 1,0-1 0,1 0 0,7 26-1,-7-32 32,1 1 0,0-1-1,0 0 1,1-1 0,0 1-1,0-1 1,0 1 0,1-1-1,0 0 1,7 6 0,-9-9-90,1-1 0,-1 0 0,0 0 0,1 0 1,-1-1-1,0 1 0,1-1 0,0 0 0,-1 1 0,1-2 1,0 1-1,0 0 0,0-1 0,-1 0 0,1 0 1,8-1-1,-1 0-1337,0-1 0,0-1 0,-1 0 0,17-6 0,5-3-1764</inkml:trace>
</inkml:ink>
</file>

<file path=ppt/ink/ink1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1218 2144,'-5'3'2688,"15"0"416,-9-3-2925,1-1 1,-1 0-1,0 0 0,0 0 1,1-1-1,-1 1 1,0 0-1,0 0 0,0-1 1,0 1-1,-1 0 1,1-1-1,1-2 0,2-3 232,14-18 465,56-73 616,-62 85-1398,93-116 531,-81 96-552,-2-1 1,21-42-1,99-270 290,-127 304-65,-10 30-260,-1 0-1,0 0 0,-1 0 1,0-1-1,0-12 0,-4 21-244,-3 10-50,-21 99 5,11-44 264,0 1 62,3-1-1,3 2 0,-1 72 1,9-116-30,1-1 0,0 0 0,5 19 0,-4-30 25,0 0 1,0 0 0,0 0 0,1 0 0,0-1-1,0 1 1,1-1 0,0 0 0,0 0 0,6 7 0,-9-12-14,0 0 0,0 0 0,0 0 0,1 0 0,-1 0 0,0 0 0,1 0 0,-1 0 0,0 0 0,1-1 0,-1 1 0,1 0 0,-1-1 0,1 0 0,-1 1 0,1-1 0,-1 0 0,1 0 0,0 0 0,-1 0 0,1 0 0,-1 0 0,1 0 0,0 0 0,-1-1 0,1 1 0,-1 0 0,1-1 0,-1 0 0,1 1 0,-1-1 0,0 0 0,3-1 0,2-3 57,0 0 0,-1 0 1,1 0-1,-1-1 1,6-8-1,-11 14-111,8-11 71,-1 0 0,0 0 0,10-22 0,-10 17-24,101-253 290,-41 92-272,-49 133-47,8-17-78,33-113 0,-59 171 49,7-21-118,-2 0 0,-1-1 0,2-34-1,-7 68 27,0 0 0,-1 0-1,-1 0 1,-4 14-1,-18 40 156,-16 25 123,-7 16-125,-24 149 228,25 5 192,43-228-353,-2 13 136,5-31 141,4-7 297,-2-6-653,0 0-1,0 1 1,-1-1 0,1 0-1,0 0 1,0 1-1,0-1 1,0 0 0,-1 0-1,1 0 1,-1 0 0,1 0-1,0 0 1,-1 0-1,0 0 1,1 0 0,0-2-1,-1 2-30,9-20 2,18-31 1,-13 24 103,-11 22-160,-1 1 1,1 0-1,6-10 0,4-3-89,-12 15 128,1-1 1,0 1-1,0 0 0,1 0 0,-1 1 0,1-1 1,-1 0-1,1 1 0,4-4 0,-6 6-13,0 0 0,0 0-1,0 0 1,0 0-1,0 0 1,0 0 0,0 0-1,0 0 1,0 1-1,0-1 1,0 0 0,0 0-1,0 1 1,0-1-1,0 1 1,0-1 0,0 1-1,0-1 1,0 1 0,-1 0-1,1-1 1,0 1-1,0 0 1,-1 0 0,1-1-1,0 1 1,0 2-1,17 24 3,-18-27 17,4 9-18,0 0 0,3 13 1,2 3-42,-7-20 80,0 0-1,0 1 0,1-1 0,0 0 0,0-1 0,0 1 1,1 0-1,0-1 0,0 0 0,0 0 0,0 0 0,0 0 1,1-1-1,0 0 0,0 0 0,0 0 0,0 0 1,0-1-1,0 0 0,1 0 0,-1 0 0,6 0 0,1 0 76,0-1 0,-1-1 0,1 0 0,0-1 0,-1 0 0,1-1 0,-1 0 0,1 0 0,14-6 0,-20 4-56,0 1 0,0-1-1,0 0 1,-1 0 0,1 0-1,-1-1 1,0 0 0,0 0-1,-1 0 1,0-1 0,0 0-1,0 0 1,0 0 0,-1 0-1,3-7 1,2-6 29,-2 0 1,0 0-1,7-37 0,-9 34-78,-1-1 0,-1 0 0,-1 1 0,-1-1 0,-1 0-1,-4-23 1,5 44-9,0 0-1,0 0 1,-1 0-1,1 0 1,-1 0-1,0 0 1,1 1 0,-1-1-1,0 0 1,0 1-1,0-1 1,0 0-1,0 1 1,0-1-1,-3-2 1,4 4 5,-1 0 0,1 0 0,-1 0 1,1-1-1,-1 1 0,1 0 0,-1 0 1,1 0-1,-1 0 0,1 0 0,-1 0 1,1 0-1,-1 0 0,1 0 0,-1 0 0,1 0 1,-1 0-1,1 0 0,-1 1 0,1-1 1,-1 0-1,-1 1-20,1 0 1,-1 0-1,1 0 1,0 0-1,-1 0 1,1 1-1,0-1 1,-2 3-1,-5 8-12,0 0 1,1 1-1,1 0 1,0 0-1,1 1 1,0 0-1,1 0 0,1 0 1,0 0-1,1 0 1,0 1-1,1-1 1,1 16-1,1-22 62,0 0 1,1 0-1,0 0 0,0 0 0,1 0 0,0-1 1,0 1-1,1-1 0,-1 0 0,2 0 1,-1 0-1,1 0 0,0-1 0,0 0 1,12 10-1,-11-11 55,0 0-1,-1-1 1,2 0 0,-1 0 0,0-1 0,1 1-1,0-2 1,0 1 0,0-1 0,0 0-1,0 0 1,0-1 0,0 0 0,1 0 0,-1 0-1,0-1 1,13-2 0,-17 2-262,0-1-1,1 0 1,-1 0-1,0 0 1,0-1-1,0 1 1,0-1-1,0 1 1,0-1-1,0 0 1,0 0 0,-1-1-1,5-3 1,-4 2-898,0 0 0,0 0 0,0 0 0,-1 0 0,1 0 0,-1-1 0,0 1 0,2-9 0,1-4-2000</inkml:trace>
</inkml:ink>
</file>

<file path=ppt/ink/ink1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0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29 349 3232,'-14'17'1035,"14"-17"-1006,0 0 0,-1 0 0,1 0 0,-1 0 0,1 0 0,0 0 0,-1 0 0,1 0 0,-1 0 0,1 0 0,0 0 0,-1 0 0,1 0 0,-1 0 0,1 0 0,0 0 0,-1 0 0,1 0 0,0-1 0,-1 1 0,1 0 0,0 0 0,-1 0 0,1-1 0,0 1 0,-1 0 0,1 0 0,0-1 0,0 1 0,-1 0 0,1-1 0,0 1 0,-1-1 0,1 1 67,0 0 0,0 0 0,0-1-1,-1 1 1,1 0 0,0 0 0,0-1 0,0 1-1,0 0 1,-1 0 0,1-1 0,0 1-1,0 0 1,0 0 0,0-1 0,0 1 0,0 0-1,0-1 1,0 1 0,0 0 0,0 0 0,0-1-1,0 1 1,0 0 0,0-1 0,0 1 0,0 0-1,0 0 1,0-1 0,0 1 0,1-1 0,8-8 1503,16-4-35,21-6 99,84-20 1,-15 6-1039,-36 5-385,74-37 0,-73 23-343,28-13-876,-31 24-5176,-21 13 2150</inkml:trace>
</inkml:ink>
</file>

<file path=ppt/ink/ink1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2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5 188 2144,'-1'-1'60,"1"1"1,-1-1-1,1 1 1,0-1-1,-1 0 1,1 1-1,0-1 1,0 1-1,-1-1 1,1 0-1,0 1 1,0-1-1,0 0 1,0 1-1,0-1 1,0 0-1,0 1 1,0-1-1,0 0 1,1-1-1,5-16 1986,-1 0 638,-5-12 2793,0 31-5205,0 3-411,5 219 1899,-5-213-1721,2 1 0,-1-1-1,1 1 1,1-1 0,-1 0-1,2 0 1,0 0 0,0 0-1,0-1 1,1 1 0,9 11-1,-13-19 23,1 0 0,0-1-1,-1 1 1,1 0 0,0-1-1,0 0 1,0 1 0,0-1-1,0 0 1,0 0 0,0 0-1,0 0 1,1 0 0,-1 0-1,0-1 1,1 1 0,-1-1 0,0 0-1,1 1 1,-1-1 0,0 0-1,1-1 1,-1 1 0,1 0-1,-1-1 1,0 1 0,0-1-1,1 0 1,3-1 0,2-2 67,0 0 1,0 0-1,-1-1 1,0 0-1,0-1 1,12-10-1,-12 8-93,0 0-1,-1 0 1,0-1 0,0 1-1,-1-1 1,7-16-1,19-58 65,-12 18-69,14-79-1,-32 132 6,0 0 0,-1-17 0,0 11-423,-6 40-150,-1 24 620,-4 45 102,10-70-117,0 89 151,2-98-166,0 0 1,1 0-1,0-1 0,1 1 0,0 0 1,10 21-1,-10-29 28,-1 1-1,1-1 1,-1 0 0,1 1-1,1-1 1,-1-1 0,1 1-1,4 3 1,-7-6-55,0 0 1,1 0-1,-1 0 1,0 0-1,1 0 1,-1-1-1,1 1 1,-1 0-1,1-1 0,-1 1 1,1-1-1,0 0 1,-1 0-1,1 1 1,-1-1-1,1 0 1,0 0-1,-1-1 0,1 1 1,-1 0-1,1 0 1,0-1-1,-1 1 1,1-1-1,-1 0 1,1 1-1,2-3 0,0 0-1673,1 0-1,-1-1 0,0 0 0,0 0 0,7-9 0,2-3-2297</inkml:trace>
</inkml:ink>
</file>

<file path=ppt/ink/ink1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3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 4 5888,'-3'0'270,"2"0"-71,0 0 1,0 0 0,0 0-1,0 0 1,0 0-1,0 0 1,0 0 0,0-1-1,0 1 1,0 0-1,0-1 1,0 1 0,0-1-1,-1 0 1,2 1-149,0 0 1,0 0 0,0 1 0,0-1-1,0 0 1,0 0 0,0 0-1,0 0 518,0 0-517,0 1-1,0-1 1,-1 0 0,1 0-1,0 0 1,0 0 0,0 0-1,0 0 1,0 0 0,0 0 0,0 0-1,0 0 1,0 0 0,0 0-1,0 0 1,-1 0 0,1 0-1,0 0 1,0 0 0,2 15 214,-2 2 131,1 1-1,0-1 0,1 0 0,1 0 0,1 0 0,8 26 1,-12-43-357,1 0 1,-1 0 0,0 1 0,0-1 0,0 0 0,0 0 0,0 0-1,0 1 1,1-1 0,-1 0 0,0 0 0,0 0 0,0 0 0,0 1 0,1-1-1,-1 0 1,0 0 0,0 0 0,0 0 0,1 0 0,-1 0 0,0 0-1,0 1 1,1-1 0,-1 0 0,0 0 0,0 0 0,1 0 0,-1 0 0,0 0-1,0 0 1,1 0 0,-1 0 0,0 0 0,0-1 0,0 1 0,1 0-1,-1 0 1,0 0 0,0 0 0,1 0 0,-1-1 0,13-10 766,10-20-250,-23 30-537,4-4-4,6-11-26,2 0-1,20-22 1,-29 35 1,0 0 0,0 0-1,0 0 1,0 0 0,1 1-1,-1 0 1,1-1 0,0 1-1,-1 1 1,1-1 0,0 0-1,0 1 1,0 0 0,0 0-1,0 0 1,0 0 0,0 1-1,8 0 1,-10 0 47,1 1 0,-1 0-1,0-1 1,0 1 0,0 0 0,0 1 0,0-1 0,0 0 0,0 0 0,0 1 0,-1-1-1,1 1 1,0 0 0,-1-1 0,1 1 0,1 3 0,3 4 111,-1 0-1,6 12 1,-9-17-135,1 3 66,-1-1 1,0 1 0,0-1-1,0 1 1,-1 0 0,0 0-1,0 13 1,-1-19 244</inkml:trace>
</inkml:ink>
</file>

<file path=ppt/ink/ink1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3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2 350 3808,'-2'6'1777,"7"-7"-236,8-8 671,1-11-959,-1-1-1,15-31 1,-4 7-691,4 1-24,-15 24-246,18-34 0,-28 49-227,-1-1 0,1 0 1,-1 0-1,-1 1 0,1-1 0,-1 0 0,0 0 0,-1 0 1,1 0-1,-1-1 0,-1-6 0,1 12-66,0 1 1,0 0-1,0-1 0,0 1 0,0-1 0,0 1 0,0-1 1,0 1-1,0 0 0,0-1 0,0 1 0,-1-1 0,1 1 1,0 0-1,0-1 0,0 1 0,-1-1 0,1 1 0,0 0 1,0-1-1,-1 1 0,1 0 0,0 0 0,-1-1 0,1 1 1,0 0-1,-1 0 0,1-1 0,-1 1 0,1 0 0,0 0 1,-1 0-1,1 0 0,-1 0 0,1-1 0,0 1 0,-1 0 1,1 0-1,-1 0 0,1 0 0,-1 0 0,1 0 0,0 1 1,-1-1-1,1 0 0,-1 0 0,1 0 0,-1 0 0,1 0 1,0 0-1,-1 1 0,1-1 0,0 0 0,-1 0 0,1 1 1,0-1-1,-1 0 0,1 1 0,-1-1 0,-2 3-16,1-1 0,-1 1-1,0-1 1,1 1 0,-1 0 0,-1 3 0,-1 4 119,0-1 1,1 1-1,0 0 1,1 0 0,0 0-1,1 0 1,0 1 0,0-1-1,1 1 1,0-1-1,1 1 1,0-1 0,3 19-1,-2-22-37,1 0 1,-1 0-1,1 0 0,0-1 0,0 1 0,1-1 0,0 0 0,0 1 0,0-1 0,1-1 1,0 1-1,0 0 0,1-1 0,-1 0 0,1 0 0,0 0 0,0-1 0,1 0 0,0 0 1,-1 0-1,14 6 0,-15-9-183,-1 0-1,1 0 1,1 0 0,-1-1 0,0 1 0,0-1 0,0 0-1,0 0 1,0-1 0,0 1 0,0-1 0,0 0 0,0 0-1,0 0 1,0 0 0,0-1 0,0 0 0,5-3 0,22-11-1498</inkml:trace>
</inkml:ink>
</file>

<file path=ppt/ink/ink1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4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3 138 4640,'-3'-5'4224,"5"11"-2832,7 15-866,-1 0 1,-1 0 0,6 30-1,7 62 1576,-18-98-1254,-2-12-72,-4-11 202,3 3-697,0-1-1,0 1 1,1-1 0,0-9-1,-2-14-56,-1-5-149,2-1 1,1 0 0,1 1 0,10-51-1,-11 81-44,1 1 0,0-1 0,1 0-1,-1 1 1,1-1 0,-1 1 0,1 0-1,0 0 1,0-1 0,0 1-1,1 0 1,-1 1 0,1-1 0,0 0-1,0 1 1,0-1 0,0 1 0,0 0-1,0 0 1,5-2 0,4 0 35,-1 0 1,1 1-1,0 0 1,20-2-1,-16 2-30,-10 3-92,-1-1 0,0 1 1,10 1-1,5 0-5812,-15-1 3394</inkml:trace>
</inkml:ink>
</file>

<file path=ppt/ink/ink1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4.9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281 0 4640,'-53'10'1504,"51"-9"-1430,-1-1 0,1 1 0,-1-1 0,1 1 0,0 0 0,-1 0 0,-2 2 0,-7 3-99,-2 0 380,1 0 0,0 1 0,0 1 0,1 0 0,0 1 1,1 0-1,-14 13 0,16-10-202,0 0 0,1 0 1,0 1-1,1 0 1,0 1-1,1-1 0,0 1 1,1 0-1,1 1 0,0-1 1,1 1-1,1 0 0,0 0 1,1 0-1,2 29 1,0-27-73,1 0 0,1-1 0,1 1 0,0-1 0,1 1 0,0-1 0,2-1 0,0 1 0,0-1 0,2 0 0,0-1 0,0 0 0,1 0 0,13 12 0,-7-9 99,1-1 0,1 0 0,1-1 1,0-1-1,1-1 0,0-1 0,1 0 0,30 10 0,-48-20-386,0-1 1,1 0-1,-1 0 0,0 0 0,1-1 0,-1 1 1,1-1-1,-1 0 0,1 0 0,0 0 0,-1 0 1,1-1-1,-1 0 0,0 1 0,1-1 0,5-3 1,22-7-1987</inkml:trace>
</inkml:ink>
</file>

<file path=ppt/ink/ink1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5.3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4064,'-1'-3'683,"1"3"-658,1 0 0,-1 0 0,0 0 0,0-1 0,0 1 0,0 0 1,0 0-1,1 0 0,-1 0 0,0 0 0,0 0 0,0 0 0,0 0 0,1 0 1,-1 0-1,0 0 0,0 0 0,0 0 0,0 0 0,0 0 0,1 0 0,-1 0 0,0 0 1,0 0-1,0 0 0,0 1 0,0-1 0,1 0 0,-1 0 0,0 0 0,0 0 1,0 0-1,0 0 0,0 0 0,0 0 0,1 1 0,-1-1 0,0 0 0,0 0 1,0 0-1,0 0 0,0 0 0,0 1 0,0-1 0,54 37 1838,31 24 1805,-68-46-3128,-1 1 0,-1 1 0,0 0 0,-2 1 0,0 1 1,0 0-1,-2 1 0,17 40 0,-12-16 23,-2 1 1,-2 1-1,7 58 0,-15-79-214,0 52 0,-4-64-215,-1-1 1,0 1-1,-1-1 0,0 1 1,-9 23-1,9-30-92,-1-1 1,0 0-1,0 1 0,0-1 1,-1 0-1,0-1 1,0 1-1,0-1 0,0 0 1,-10 7-1,4-4-1093,-1 0 0,1-1 0,-1 0 0,-14 4 0,-13 6-2250</inkml:trace>
</inkml:ink>
</file>

<file path=ppt/ink/ink1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5.9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2 295 5216,'0'-1'137,"0"0"-1,-1 0 1,1 1 0,0-1-1,0 0 1,0 0 0,0 0-1,0 0 1,0 0 0,0 0 0,0 0-1,0 0 1,0 0 0,0 0-1,1 0 1,-1 0 0,0 0 0,1 1-1,-1-1 1,0 0 0,1 0-1,-1 0 1,1 0 0,0 1 0,-1-1-1,1 0 1,0 1 0,-1-1-1,3-1 1,-3 2-88,1 0 1,-1-1-1,1 1 0,0 0 0,-1-1 0,1 1 1,0 0-1,-1 0 0,1 0 0,0 0 1,-1 0-1,1-1 0,0 1 0,0 0 1,-1 1-1,1-1 0,0 0 0,-1 0 1,1 0-1,0 0 0,-1 0 0,1 1 1,0-1-1,-1 0 0,1 1 0,0-1 1,-1 0-1,1 1 0,-1-1 0,1 1 0,0 0 1,14 15 422,51 84 1730,-8-12-1487,-36-56-338,-12-17 86,0 1 1,1-2-1,1 0 0,23 23 0,-34-37-392,0 0-1,-1 0 1,1 1-1,0-1 0,-1 0 1,1 0-1,0 0 1,-1 0-1,1 0 0,0 0 1,-1 0-1,1 0 1,0 0-1,-1-1 0,1 1 1,0 0-1,-1 0 1,1-1-1,-1 1 0,1 0 1,0-1-1,-1 1 1,1 0-1,-1-1 0,1 1 1,-1-1-1,1 1 1,-1-1-1,1 1 0,-1-1 1,1 0-1,1-2 10,1 0 0,0 0-1,-1-1 1,0 1-1,3-5 1,15-44 59,-2-1-1,-2 0 1,15-92 0,23-78-220,-45 190-174,-6 26 345,-1 2-3764,-2 12 1605</inkml:trace>
</inkml:ink>
</file>

<file path=ppt/ink/ink1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6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0 6656,'-9'4'3936,"8"-3"-3494,2 6 97,0-2-306,-1-1 1,1 1-1,-1-1 1,0 1-1,-1-1 1,1 1-1,-2 5 1,0 9 415,-9 222 2028,3-32-1562,8-199-1270,0-8-1498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2.6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16 434 2496,'0'0'183,"0"0"-164,0 0 0,-1 0 0,1 0 0,0 0 1,0 0-1,0 0 0,0 0 0,0 0 0,-1 0 1,1 0-1,0 0 0,0 0 0,0 0 0,0 0 1,0 0-1,-1 0 0,1 0 0,0 0 0,0 0 1,0 0-1,0 0 0,0 0 0,0 1 0,-1-1 0,1 0 1,0 0-1,0 0 0,0 0 0,0 0 0,0 0 1,0 0-1,0 1 0,0-1 0,0 0 0,-1 0 1,1 0-1,0 0 0,0 0 0,0 0 0,0 1 1,0-1-1,0 0 0,0 0 0,0 0 0,0 0 1,0 0-1,0 1 0,-2 3-25,-6 12 873,8-15-768,0-1 0,0 1 0,0-1 0,0 1 1,0 0-1,0-1 0,0 1 0,0 0 0,0-1 0,0 1 0,0-1 1,0 1-1,1 0 0,-1-1 0,0 1 0,0-1 0,1 1 1,-1-1-1,0 1 0,1 0 0,-1-1 0,0 1 0,1-1 0,-1 0 1,1 1-1,-1-1 0,2 1 0,-1 0 233,0 0-1,1 1 1,-1-2-1,0 1 1,1 0-1,-1 0 1,1 0-1,-1-1 1,1 1-1,-1-1 1,1 1-1,0-1 1,-1 1-1,1-1 1,0 0-1,-1 0 1,1 0-1,0 0 1,-1 0-1,1 0 1,-1-1-1,1 1 1,0 0-1,2-2 1,-1 1-184,-1 0 1,1 0-1,0 0 1,0-1-1,0 1 1,-1-1-1,1 0 1,-1 0-1,1 0 1,-1 0-1,0 0 1,3-3-1,1-3 142,0-1 0,6-11 0,-9 15-232,10-21 189,0-1 0,-2 0 0,9-30 0,18-87 520,-30 109-468,-5 22-211,0 4-104,-1 0 1,0 0 0,0-16-1,-2 34-87,-1 0 0,-5 17 0,0 6 66,5-8 53,0 1 0,2-1 0,1 0 0,0 0 0,9 34 0,-9-51 47,0 0 0,0 0 1,0 0-1,1 0 1,0 0-1,0-1 0,1 1 1,0-1-1,0 0 0,0 0 1,6 5-1,-7-8 7,0 0 0,0-1 0,0 1 0,1-1 0,-1 0 0,1 1 0,-1-2 0,1 1-1,0 0 1,0-1 0,-1 0 0,1 0 0,0 0 0,0 0 0,1 0 0,-1-1 0,0 0 0,0 0 0,0 0-1,0 0 1,6-2 0,0 0 33,-1-1-1,1 0 0,-1 0 0,0-1 1,0-1-1,-1 1 0,1-1 1,-1-1-1,0 1 0,11-11 0,-8 5-45,0-1 0,-1 0 0,0 0 0,-1-1 0,15-27 0,67-153 2,-88 187-103,-1 0 0,1 1 0,0-1 0,0 1 0,1 0 0,0 0 0,5-6 0,-9 11 36,0 0 0,0 0 0,0-1 0,1 1 0,-1 0 0,0 0 0,0-1 0,1 1 0,-1 0 0,0 0 0,1 0 0,-1 0 0,0 0 0,0-1 0,1 1 1,-1 0-1,0 0 0,1 0 0,-1 0 0,0 0 0,1 0 0,-1 0 0,0 0 0,1 0 0,-1 0 0,0 0 0,1 0 0,-1 1 0,0-1 0,1 0 0,-1 0 0,0 0 1,0 0-1,1 0 0,-1 1 0,0-1 0,1 0 0,-1 0 0,0 0 0,0 1 0,0-1 0,1 1 0,5 13-120,-5-12 96,5 18-6,-2 0 0,0 0 0,-1 1 1,-1-1-1,-1 29 0,-2-3 21,-11 60 0,11-97 33,-2 10 31,-8 29 0,10-43-3,-1 0 0,0 0 1,0 0-1,0-1 0,0 1 1,-1-1-1,0 0 0,0 0 1,0 0-1,-7 7 0,9-10-11,0 0-1,0 0 0,0 0 0,0-1 0,-1 1 1,1 0-1,0 0 0,0-1 0,-1 1 1,1-1-1,0 1 0,-1-1 0,1 0 1,0 1-1,-1-1 0,1 0 0,-1 0 1,-1 0-1,2 0-13,0 0 0,1-1 0,-1 1 0,0-1 0,0 1 0,0 0 0,0-1 0,0 0 0,1 1 0,-1-1 0,0 1 1,0-1-1,1 0 0,-1 1 0,1-1 0,-1 0 0,0 0 0,1 0 0,-1 0 0,1 0 0,-1-2-11,0 1-1,0-1 1,0 1 0,1-1-1,-1 1 1,1-1-1,0 0 1,0 1 0,0-1-1,0 1 1,0-1-1,0 0 1,1 1 0,-1-1-1,1 1 1,0-1-1,0 1 1,1-4 0,1 2-30,0 0 1,1 1-1,-1-1 1,1 1-1,0-1 1,0 1 0,0 0-1,5-3 1,2-1-32,0 0 28,1 0-1,0 1 1,-1 0-1,2 1 1,17-5-1,68-12-701,-65 15-622,-28 6 472,0 1-1,0-1 1,0 1 0,0 0-1,7 1 1,5 2-1565</inkml:trace>
</inkml:ink>
</file>

<file path=ppt/ink/ink1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7.0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4 632 4320,'0'-1'27,"0"1"0,0 0 0,0 0 1,0 0-1,0 0 0,0 0 0,0 0 0,0 0 1,0 0-1,0 0 0,0 0 0,0-1 0,0 1 1,0 0-1,0 0 0,0 0 0,0 0 0,0 0 0,0 0 1,0 0-1,0 0 0,0 0 0,-1 0 0,1 0 1,0 0-1,0 0 0,0 0 0,0 0 0,0 0 1,0 0-1,0 0 0,0 0 0,0 0 0,0 0 1,-1 0-1,1 0 0,0 0 0,0 0 0,0 0 0,0 0 1,0 0-1,0 0 0,0 0 0,0 0 0,0 0 1,0 0-1,-1 0 0,1 0 0,0 0 0,0 0 1,0 0-1,0 0 0,0 0 0,0 0 0,0 0 0,0 0 1,0 0-1,0 1 0,0-1 0,0 0 0,0 0 1,0 0-1,2 5 580,-1-3-463,-1-2-70,0 0 0,0 1 1,1-1-1,-1 0 0,0 0 1,1 0-1,-1 0 1,0 1-1,0-1 0,1 0 1,-1 0-1,0 0 0,1 0 1,-1 0-1,0 0 0,1 0 1,-1 0-1,0 0 0,1 0 1,-1 0-1,0 0 0,1 0 1,-1 0-1,0 0 0,1 0 1,-1-1-1,0 1 0,1 0 1,-1 0-1,0 0 0,0 0 1,1-1-1,4-2 322,-1-1-1,0 1 1,0-1-1,0 0 1,-1 0-1,1-1 1,-1 1-1,4-9 1,20-42 915,-20 38-902,125-226 1170,-68 134-1068,-56 96-471,-2-1-1,0 0 0,0 0 1,-1-1-1,-1 1 0,0-1 1,1-19-1,-5 32-38,0 0 1,0 0-1,0 0 0,0-1 0,0 1 0,-1 0 1,1 0-1,-1 0 0,1 0 0,-1 0 1,-1-3-1,1 5-23,1-1 0,-1 0 0,1 1 0,-1-1 0,1 1 0,-1-1 0,1 1 0,-1-1 0,1 1 0,-1-1 0,0 1 0,1 0 0,-1-1 0,0 1 0,1 0 0,-1 0 0,0-1 0,0 1 0,1 0 0,-1 0 0,0 0 0,0 0 0,1 0 0,-1 0 0,0 0 0,0 0 0,1 0 0,-1 0 0,0 1 0,0-1 0,1 0 0,-1 0 0,0 1 0,1-1 0,-1 1 0,0-1 0,0 1 0,-6 3-32,1 1-1,0-1 1,1 1 0,-1 0 0,1 0-1,0 1 1,-6 9 0,-28 46 363,38-59-291,-5 9 145,0 1 1,1 1-1,0-1 0,-3 18 0,-8 51 610,14-64-643,0 0 0,1 0-1,0 0 1,2 0 0,3 24-1,-3-33-53,1-1 0,0 0 1,0 1-1,0-1 0,1 0 0,0 0 0,0-1 0,1 1 1,0 0-1,0-1 0,1 0 0,0 0 0,0-1 0,9 9 0,-11-12-56,1 0 0,-1 0 0,1 0 0,0 0 0,0-1 0,0 1 0,0-1 0,0 0 0,0 0 0,0-1 0,0 1 0,0-1 0,0 0-1,1 0 1,-1 0 0,0-1 0,0 1 0,0-1 0,0 0 0,5-2 0,3-1-1222,0 0 0,0-1-1,-1-1 1,1 0 0,12-10 0,7-4-1523</inkml:trace>
</inkml:ink>
</file>

<file path=ppt/ink/ink1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7.6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4 7040,'-3'0'498,"3"0"-420,0 0-1,0 0 1,0 1-1,-1-1 1,1 0-1,0 0 1,0 0-1,-1 0 1,1 0-1,0 0 1,0 0-1,0 0 1,-1 0-1,1 0 1,0 0 0,0 0-1,-1 0 1,1-1-1,0 1 1,0 0-1,0 0 1,-1 0-1,1 0 1,0 0-1,0 0 1,0 0-1,0-1 1,-1 1-1,1 0 1,0 0-1,0 0 1,0 0 0,0-1-1,0 1 1,-1 0-1,1 0 1,0 0-1,0-1 1,0 1-1,0 0 1,0-1-1,7 42 3865,-3-27-3300,-1 0-1,1 26 1,-4 26 1912,1-67-2472,-1-1-1,0 0 0,1 0 0,0 0 0,-1 1 0,1-1 1,0 0-1,1-1 0,5-11 79,-2 0-138,0 0 0,13-22-1,-10 19 26,-7 15-56,0 0 0,0 0 0,1 0 0,-1 0 0,0 0-1,1 0 1,2-2 0,-4 3 9,1 1 0,-1 0 0,1-1 0,-1 1 0,1 0 0,-1 0 0,1 0 0,-1-1 0,1 1 0,-1 0 0,1 0 0,-1 0 0,1 0 0,-1 0 0,1 0 0,0 0-1,-1 0 1,1 0 0,-1 0 0,1 1 0,-1-1 0,1 0 0,-1 0 0,1 0 0,-1 1 0,1-1 0,-1 0 0,1 0 0,-1 1 0,0-1 0,1 0 0,-1 1 0,1-1 0,-1 1 0,0-1 0,1 1 0,-1-1-1,1 1 1,0 2 31,1 1 0,-1-1 0,0 0 0,0 0 0,0 1-1,0-1 1,0 1 0,-1-1 0,0 5 0,3 8 162,-2 2 226,0-14 141,2-15-94,1-3-332,-3 10-162,-1 1 0,2-1 1,-1 0-1,0 0 0,1 1 0,0-1 0,0 0 1,0 1-1,3-4 0,-1 2-8,0 0-1,1 0 1,0 0 0,0 1-1,0 0 1,0 0 0,0 1-1,1-1 1,7-2 0,-10 5 23,0 0 0,0 0 0,0 0 0,0 0 0,0 1 0,0-1 0,0 1 0,0 0 0,1 0 1,-1 0-1,0 0 0,0 1 0,0-1 0,0 1 0,0 0 0,0 0 0,0 0 0,0 0 0,0 1 0,5 2 0,-5-2 28,0 1 0,0-1-1,0 1 1,-1-1-1,1 1 1,-1 0 0,1 0-1,-1 0 1,0 0-1,0 1 1,-1-1 0,1 0-1,-1 1 1,1-1 0,0 5-1,1 6 85,0 0 1,1 25-1,1 9 164,-2-41-601,0-8-1707,1-17-3993,-1 6 2993,5-8-235</inkml:trace>
</inkml:ink>
</file>

<file path=ppt/ink/ink1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8.0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186 7 4800,'0'0'54,"0"0"1,0-1-1,0 1 0,0 0 1,0 0-1,0-1 1,0 1-1,0 0 0,0 0 1,0-1-1,0 1 1,0 0-1,0 0 1,0-1-1,0 1 0,-1 0 1,1 0-1,0-1 1,0 1-1,0 0 0,0 0 1,-1 0-1,1-1 1,0 1-1,0 0 0,-1 0 1,1 0-1,0 0 1,0 0-1,-1 0 0,1-1 1,0 1-1,0 0 1,-1 0-1,1 0 0,0 0 1,-4 11 1933,2-2-1413,-30 87 2589,19-61-2440,-27 53 1109,25-59-1192,-13 39-1,16-29-495,2 0 1,2 1-1,1 0 0,2 0 0,2 0 1,2 1-1,1-1 0,3 1 0,1-1 0,1 0 1,3 0-1,18 57 0,-22-85 40,0 0 0,13 21 0,-15-29-436,1 1-1,0-1 1,0 0 0,1 0 0,-1 0 0,1-1-1,0 1 1,0-1 0,8 5 0,6 1-1242</inkml:trace>
</inkml:ink>
</file>

<file path=ppt/ink/ink1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8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47 6816,'-11'-5'2197,"11"5"-2183,0 0 1,0 0-1,0 0 0,0-1 0,0 1 0,-1 0 1,1 0-1,0 0 0,0 0 0,0 0 1,0 0-1,0 0 0,0 0 0,0 0 0,0 0 1,0 0-1,-1 0 0,1 0 0,0 0 1,0 0-1,0 0 0,0 0 0,0 0 0,0 0 1,0 0-1,0 0 0,0 0 0,-1 0 1,1 0-1,0 1 0,0-1 0,0 0 0,0 0 1,0 0-1,0 0 0,0 0 0,0 0 1,0 0-1,0 0 0,0 0 0,0 0 0,0 0 1,0 0-1,-1 1 0,1-1 0,0 0 1,0 0-1,0 0 0,0 0 0,0 0 0,0 0 1,0 0-1,0 0 0,0 0 0,0 1 1,0-1-1,0 0 0,0 0 0,0 0 0,-6 16 431,0 0 0,0 1 0,1 0 0,2-1-1,-1 2 1,2-1 0,0 0 0,1 0-1,2 28 1,4-17-129,0 0-1,2-1 0,1 1 1,1-2-1,1 1 0,2-1 0,27 45 1,-33-63-208,0 0 1,1 0-1,0-1 1,0 0-1,1 0 0,-1 0 1,2-1-1,-1-1 1,1 1-1,-1-1 1,11 4-1,-14-7 23,1 0 1,-1 0-1,0 0 0,0-1 0,1 1 1,10 0-1,-13-2-67,0 0 0,0 0 1,0 0-1,0-1 0,0 1 0,0-1 1,0 0-1,-1 0 0,1 0 0,0 0 1,0 0-1,0 0 0,-1-1 0,5-2 1,0-3-8,0 1 1,-1-1 0,1 0-1,-1-1 1,-1 0 0,1 1-1,-1-2 1,-1 1 0,0 0 0,4-11-1,4-14 80,9-48-1,-18 71-94,3-17 1,-1-1 0,-1 1-1,-1-1 1,-1-35 0,-2 52-56,-1 0-1,0 1 1,0 0 0,-1-1 0,-1 1 0,0 0 0,0 0-1,-1 0 1,0 0 0,0 1 0,-1-1 0,-1 1-1,0 1 1,-8-11 0,11 16-24,0-1-1,0 1 1,-1 1-1,1-1 1,-1 1-1,0-1 1,0 1-1,0 0 1,0 0-1,0 1 1,0-1-1,0 1 1,-6-1 0,4 1 5,0 0 0,-1 1 1,1 0-1,-1 0 1,1 1-1,0 0 0,-1 0 1,-7 2-1,-5 5-47,-1-1 0,1 2-1,1 1 1,-27 17 0,42-25 69,-9 5-3,2 0-1,-1 1 1,-10 11 0,19-18 22,0 1 1,0 0 0,0 0 0,1 0-1,-1 0 1,0 0 0,1 0 0,0 0-1,0 0 1,-1 1 0,1-1 0,1 1-1,-1-1 1,0 0 0,0 1-1,1 0 1,0-1 0,-1 1 0,1-1-1,0 1 1,0-1 0,0 1 0,1 3-1,0-3 32,0-1-1,1 0 0,-1 0 1,0 0-1,1 0 0,-1 0 0,1 0 1,-1-1-1,1 1 0,0 0 1,0-1-1,0 1 0,0-1 0,0 0 1,0 0-1,4 2 0,5 2 163,-1-2 0,15 4-1,-17-5-151,15 4 129,-1-2 0,2 0 0,-1-2 0,0 0 0,1-2 0,-1-1 0,30-4 0,-37 2-254,21-7 1,-14 3-6137,-14 4 1960,-1 6 1466</inkml:trace>
</inkml:ink>
</file>

<file path=ppt/ink/ink1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9.0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0 4576,'-1'4'249,"1"0"1,-1-1-1,1 1 1,-1 0-1,1 0 0,0 0 1,1 0-1,-1 0 1,2 4-1,-2-6-141,8 45 2661,-5-34-1705,0 1-1,-1-1 0,-1 1 0,0 27 1,-2-31-483,1-5-382,0 1 0,-1-1 0,1 0-1,-1 0 1,0 0 0,0 0 0,-1 0 0,0 0 0,0-1-1,0 1 1,0 0 0,0-1 0,-5 7 0,3-7-141,0-1 0,-1 1 1,1-1-1,0 0 0,-1 0 1,0 0-1,0-1 0,0 0 1,0 0-1,0 0 0,0 0 1,0-1-1,-11 2 0,10-2-781,0-1 0,0 0-1,0 0 1,-7-2 0,-1 1-1346</inkml:trace>
</inkml:ink>
</file>

<file path=ppt/ink/ink1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9.4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24 5312,'-18'-7'1701,"17"6"-1651,0 1 0,0 0 1,1 0-1,-1-1 0,0 1 0,0 0 0,0 0 0,0 0 1,1 0-1,-1 0 0,0 0 0,0 0 0,0 0 0,0 0 0,1 1 1,-1-1-1,0 0 0,0 0 0,-1 2 0,-1-1 195,-22 5 1608,7-2-542,-25 10 0,36-11-1164,1 0 0,-1 1 0,1 0 0,0 0 0,0 0 0,-11 10 0,13-9-49,-1 0 0,1 0 0,0 0 0,0 0 0,0 1 0,1 0 0,0 0 0,0 0 0,0 0 0,1 0 0,0 0 0,0 1 0,1-1 0,-1 1 0,0 10 0,2-9-3,1-1 0,-1 1 1,1-1-1,1 1 0,-1-1 0,1 1 1,1-1-1,-1 0 0,1 0 0,0 0 0,1 0 1,-1-1-1,9 11 0,-2-4 133,0-1-1,1 0 1,0-1 0,1 0 0,25 17-1,-29-23-130,0 0-1,0 0 0,1-1 1,-1-1-1,1 1 0,0-1 1,0-1-1,1 0 1,-1 0-1,0-1 0,13 1 1,-17-2-48,0 0 0,0-1-1,-1 1 1,1-1 0,0 0 0,-1-1 0,1 1 0,0-1 0,-1 0 0,6-2 0,-4 0 16,0 0 1,-1-1 0,1 0-1,-1 1 1,0-2-1,8-8 1,-1-2 13,-1-1-1,0 1 0,-1-2 1,0 0-1,8-24 1,-14 33-51,-1 0 0,0-1 0,-1 1 1,0-1-1,-1 0 0,0 0 0,0 0 0,-1 0 1,0 1-1,-1-1 0,0 0 0,-4-18 0,3 23-32,-1 0 0,1 0-1,-1 0 1,1 0-1,-2 0 1,1 1 0,0-1-1,-1 1 1,0 0-1,0 0 1,0 0 0,0 1-1,-1-1 1,1 1-1,-1 0 1,0 0 0,0 1-1,0 0 1,0-1-1,-8-1 1,4 2-159,-1-1 1,1 2-1,0-1 0,-1 1 0,1 1 1,-1-1-1,1 2 0,-1-1 0,1 1 1,-19 5-1,24-5-371,0 0 0,1 1 0,-1 0-1,0 0 1,1 0 0,-6 3 0,3 2-1172</inkml:trace>
</inkml:ink>
</file>

<file path=ppt/ink/ink1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39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6816,'2'30'4227,"0"6"-3265,3 106 2531,-5 398-672,5-449-2655,-5-74-476</inkml:trace>
</inkml:ink>
</file>

<file path=ppt/ink/ink1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0.1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5632,'0'0'37,"0"0"0,0 0-1,0 0 1,0 0 0,0 0 0,1 1 0,-1-1 0,0 0 0,0 0 0,0 0-1,0 0 1,0 0 0,0 1 0,0-1 0,0 0 0,0 0 0,0 0-1,1 0 1,-1 0 0,0 0 0,0 0 0,0 0 0,0 1 0,0-1 0,1 0-1,-1 0 1,0 0 0,0 0 0,0 0 0,0 0 0,0 0 0,1 0-1,-1 0 1,0 0 0,0 0 0,0 0 0,0 0 0,1 0 0,-1 0 0,0 0-1,0 0 1,0 0 0,0 0 0,0 0 0,1-1 0,-1 1 0,0 0 0,0 0-1,0 0 1,0 0 0,0 0 0,0 0 0,1 0 0,-1 0 0,0-1-1,0 1 1,0 0 0,0 0 0,0 0 0,0 0 0,0 0 0,0-1 0,0 1-1,0 0 1,0 0 0,0 0 0,0 0 0,0-1 0,177 212 7253,-160-189-6917,0 1-1,-1 1 0,-2 0 1,0 1-1,-2 0 1,0 1-1,-2 1 0,-1-1 1,-1 2-1,7 46 1,-9-31-187,-3 1 1,-1-1-1,-2 1 1,-2 0 0,-1 0-1,-12 48 1,7-57-83,-1-1 1,-2 1-1,-23 46 0,-55 86-1087,46-88 327</inkml:trace>
</inkml:ink>
</file>

<file path=ppt/ink/ink1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5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138 1151 3648,'0'2'1577,"5"-6"-646,10-13 507,21-37 263,36-74-1,-24 40-1138,42-88 185,-65 111-606,-2 0 1,-4-2 0,-2 0 0,10-91 0,-25 147-157,-2-1-1,1 1 1,-2-1 0,1 0 0,-1 1 0,-4-15-1,5 26 4,0 0-1,0 0 0,0 0 1,0-1-1,0 1 0,0 0 1,0 0-1,0 0 0,0-1 1,0 1-1,0 0 0,0 0 1,0 0-1,0 0 0,0-1 1,0 1-1,0 0 0,0 0 1,0 0-1,-1-1 0,1 1 1,0 0-1,0 0 0,0 0 1,0 0-1,0 0 0,-1-1 1,1 1-1,0 0 0,0 0 1,0 0-1,0 0 0,-1 0 1,1 0-1,0 0 0,0 0 1,0 0-1,-1 0 1,1 0-1,0 0 0,0 0 1,0 0-1,-1 0 0,1 0 1,0 0-1,0 0 0,0 0 1,-1 0-1,1 0 0,0 0 1,0 0-1,0 0 0,-1 0 1,1 0-1,0 0 0,0 0 1,0 0-1,0 1 0,0-1 1,-1 0-1,1 0 0,0 0 1,0 0-1,0 0 0,0 1 1,0-1-1,0 0 0,-1 0 1,1 1-1,-8 14-551,0 3 385,1 1 0,-5 21 0,-4 16 204,-88 228 894,-7 22-356,45-119 84,-72 239 1197,110-324-745,25-88-144,3-13-636,1-3-88,8-21 115,-2 4-272,0 6-33,1-1 0,0 1 0,1 1 0,0 0 0,11-12 0,59-50 50,-34 33-71,-23 20-18,129-129 60,-120 114-131,-2-2-1,41-70 1,-16 24 204,24-44 93,-73 118-131,2 0 0,7-9 1,-14 19-97,-2 4-37,0 1-1,1-1 1,-1 1 0,1 0-1,0 0 1,0 5 0,-1 4 61,-26 149-145,22-112 204,0 61 0,5-106-41,1 0 1,1 0-1,-1 0 1,1 0-1,2 7 1,-3-12-19,1 0 1,-1 0 0,0-1-1,1 1 1,-1 0-1,0 0 1,1 0 0,-1 0-1,1-1 1,0 1-1,-1 0 1,1-1 0,0 1-1,-1 0 1,1-1 0,0 1-1,0-1 1,-1 1-1,1-1 1,0 1 0,0-1-1,0 0 1,0 1-1,0-1 1,0 0 0,-1 0-1,1 0 1,0 0-1,0 0 1,0 0 0,0 0-1,0 0 1,0 0-1,0 0 1,0 0 0,0 0-1,0-1 1,0 1-1,0-1 1,1 1-3,0-1 0,0 0 0,-1 0-1,1 0 1,0 0 0,-1 0 0,1 0 0,-1 0 0,0 0-1,1-1 1,-1 1 0,0 0 0,0-1 0,0 1 0,0-1-1,0 0 1,0 1 0,1-3 0,4-6 50,82-140 334,33-49-462,-99 166 24,-13 18 4,23-28-1,-26 37-152,-3 6-21,-6 14-82,1-8 270,-32 165-211,32-147 221,0 1 1,1-1-1,1 0 0,2 0 1,6 33-1,-8-52 77,1-1 0,1 0 0,-1 0 0,1 0 0,-1 0 0,1 0 0,4 5 0,-6-8-42,1 0 0,-1-1 0,1 1 0,0 0 0,-1-1 0,1 1 0,0-1 0,-1 1 0,1-1 0,0 1 0,0-1 0,-1 1 0,1-1 0,0 0 0,0 0 0,0 1 0,0-1 0,1 0 0,-1 0-2,0 0-1,0 0 1,1-1-1,-1 1 1,0 0-1,0-1 1,0 1-1,1-1 1,-1 0-1,0 1 1,0-1-1,0 0 1,0 1-1,0-1 0,0 0 1,1-2-1,10-11 84,0-1-1,14-26 1,-10 16-131,20-37-12,4-4 28,-7 10 7,-21 36-71,0 0 1,22-27-1,-33 46 54,-1 0 0,0 1 1,1-1-1,0 1 0,-1-1 0,1 1 0,-1-1 0,1 1 0,0 0 0,-1-1 0,1 1 0,0-1 0,-1 1 0,2 0 0,-2 0 6,1 0-1,-1 0 0,0 0 1,0 0-1,0 0 0,1 0 1,-1 0-1,0 0 0,0 0 1,1 0-1,-1 1 0,0-1 0,0 0 1,0 0-1,1 0 0,-1 0 1,0 1-1,0-1 0,0 0 1,0 0-1,0 0 0,1 1 1,-1-1-1,0 0 0,0 0 1,0 0-1,0 1 0,0-1 1,0 0-1,2 28-255,-2-26 258,0 48 103,-9 55-1,1-33 185,6-62-292,2-7 24,-1 0 0,0 1 0,0-1 0,0 0 0,0 0 0,-2 4 0,-2 21-122,4-22 122,1 1-1,-1-1 0,1 0 1,2 12-1,-1 3-91,-1-13 162,0-8 6,5 8 298,2-15 46,-5 6-430,0 0-1,-1-1 0,1 1 1,0-1-1,0 0 0,-1 1 0,3-4 1,1-7 62,-1 0 0,7-22 1,-4 8-9,12-36 34,-7 22-149,1 2 0,19-40 0,-31 75 52,1-2-53,0 1 1,1 0 0,-1-1 0,1 1 0,0 0 0,0 0 0,5-5 0,-7 9 52,-1 0 0,0 0 0,0 0 0,1 0 0,-1 0 0,0 0-1,1-1 1,-1 1 0,0 0 0,0 0 0,1 0 0,-1 1 0,0-1 0,0 0 0,1 0 0,-1 0 0,0 0 0,1 0 0,-1 0 0,0 0 0,0 0-1,1 0 1,-1 1 0,0-1 0,0 0 0,0 0 0,1 0 0,-1 1 0,0-1 0,0 0 0,0 0 0,1 0 0,-1 1 0,0-1 0,0 0-1,0 0 1,0 1 0,0-1 0,0 0 0,0 1 0,0-1 0,0 0 0,1 0 0,-1 1 0,3 15-30,-2-14 48,3 32-40,-2 2 0,-3 52 0,0-28-109,1-47 179,-1-5 53,1 1 0,1 0-1,0-1 1,0 1-1,2 8 1,-3-16-95,0-1 1,1 0-1,-1 0 1,0 0-1,0 1 1,0-1-1,0 0 1,0 0-1,0 0 1,0 1-1,0-1 1,1 0-1,-1 0 1,0 0-1,0 0 1,0 1-1,0-1 1,1 0-1,-1 0 1,0 0-1,0 0 1,0 0-1,1 0 1,-1 0-1,0 0 0,0 0 1,0 0-1,1 0 1,-1 0-1,0 0 1,0 1-1,1-2 1,-1 1-1,10-3 38,9-13 28,-4-2 68,0-1-1,18-31 1,-20 29-151,1 0 0,23-25 1,-18 25-62,1 1 1,1 0 0,1 2-1,1 1 1,0 0 0,1 2-1,51-24 1,-70 38 72,1-1 0,0 1-1,0 0 1,0 0 0,0 1 0,0 0 0,1 0-1,-1 0 1,0 1 0,0 0 0,0 0 0,0 0-1,-1 1 1,7 2 0,-12-4 10,0 0 0,1 1 0,-1-1 0,0 0 0,0 0 0,0 0 0,1 0 0,-1 0 0,0 0 0,0 0 0,1 0 0,-1 0 0,0 0 0,0 1 0,1-1 0,-1 0-1,0 0 1,0 0 0,0-1 0,1 1 0,-1 0 0,0 0 0,0 0 0,1 0 0,-1 0 0,0 0 0,0 0 0,0 0 0,1 0 0,-1 0 0,0-1 0,0 1 0,1 0 0,-2 0 7,1-1 0,0 1 0,0 0 0,-1-1 0,1 1 0,0 0 0,0 0 0,-1-1 0,1 1 0,0 0-1,-1 0 1,1-1 0,0 1 0,-1 0 0,1 0 0,0 0 0,-1 0 0,1 0 0,0 0 0,-1 0 0,0-1 0,-9 0-33,-1-1 0,1 1 0,-1 1 0,1 0 0,-1 1-1,1 0 1,0 0 0,-1 1 0,1 0 0,0 1 0,-18 7 0,20-7-4,1 1-1,0 0 1,0 0 0,0 0-1,0 1 1,0 0-1,1 0 1,0 1 0,0-1-1,1 1 1,-1 1 0,1-1-1,0 1 1,1 0 0,-7 14-1,8-13-4,0 1 0,0 1 0,0-1 0,2 0 0,-1 1 0,1-1-1,0 12 1,1-14 44,1 0 0,-1-1-1,2 1 1,-1-1 0,0 1-1,1-1 1,1 0-1,-1 0 1,1 0 0,0 0-1,5 9 1,-3-9-4,0 0 0,1 0 0,-1 0 0,1 0 0,0-1 0,0 0 0,1 0 0,0-1 0,-1 1 0,2-2 0,-1 1 0,0-1 0,12 4 0,-12-5 8,-1-1 0,1 1 0,0-1 1,0 0-1,0-1 0,-1 0 0,1 0 1,0 0-1,0-1 0,0 0 0,0-1 1,-1 1-1,1-1 0,-1 0 0,1-1 1,5-3-1,-1 0 15,-1-1 0,0 0 0,-1-1 0,0 0 0,0 0 0,-1-1 0,9-11-1,47-75 152,-36 49-112,25-31-30,38-61 104,-56 71-82,45-120 1,-36 74-69,61-180-161,-104 278-56,-1 14 211,0 1 0,0 0 0,0 0 0,0-1 1,0 1-1,0 0 0,0 0 0,0-1 0,0 1 0,0 0 0,0 0 0,0-1 1,-1 1-1,1 0 0,0 0 0,0-1 0,0 1 0,0 0 0,-1 0 0,1 0 1,0 0-1,0-1 0,-1 1 0,1 0 0,0 0 0,0 0 0,-1 0 0,1 0 0,0 0 1,0-1-1,-1 1 0,1 0 0,0 0 0,0 0 0,-1 0 0,1 0 0,0 0 1,0 0-1,-1 0 0,1 0 0,0 0 0,0 1 0,-1-1 0,1 0 0,0 0 1,0 0-1,-1 0 0,1 1 0,-16 6-187,10-1 147,-1-1 1,1 1-1,1 0 1,-1 1-1,1-1 1,-8 15-1,2-2-12,-13 34-1,-37 135-171,15 8 146,40-170 63,-6 34 35,-8 100 0,18-125 54,2 0-1,1 0 1,2 0-1,9 44 1,-9-66-31,0 0 0,1-1 0,9 21 0,-12-30-20,1 0 1,0-1-1,-1 1 0,1 0 1,0-1-1,0 1 0,1-1 0,-1 0 1,3 3-1,-4-5 4,1 1 0,-1 0 1,0 0-1,1-1 0,-1 1 0,1-1 1,-1 1-1,1-1 0,-1 1 0,1-1 0,-1 0 1,1 0-1,-1 0 0,1 0 0,-1 0 0,1 0 1,0 0-1,-1-1 0,3 0 0,2-1 21,0 0 0,0-1 0,0 0 0,0 0-1,-1-1 1,0 0 0,1 0 0,-1 0 0,6-7 0,4-6 34,18-24 0,-25 30-29,36-44-121,2 2-1,66-59 1,-104 108-241,-5 7 167,-6 17 94,2-14 40,-4 22-41,-2 5-74,-3 56-1,8-55 242,2 0 0,1 1 0,2-1 0,10 46 0,-13-79-93,0-1 0,0 1 0,0-1 1,1 1-1,-1-1 0,0 1 0,0-1 1,0 1-1,1-1 0,-1 1 0,0-1 0,1 1 1,-1-1-1,0 1 0,1-1 0,-1 1 1,1-1-1,-1 0 0,0 1 0,1-1 1,-1 0-1,1 1 0,-1-1 0,1 0 1,0 0-1,0 1 0,0-1-6,0 0 0,0 0 1,0 0-1,0-1 0,0 1 0,0 0 0,0 0 1,0-1-1,0 1 0,0-1 0,0 1 1,0-1-1,2 0 0,1-3 2,1 1 0,-1-1 0,0 0 0,6-8 1,4-9 28,-1 0 1,-1-1-1,-1 0 1,8-26 0,8-14 106,36-58-133,-59 114-14,-3 5-10,-1 1 0,1 0 1,-1-1-1,0 1 1,1-1-1,-1 0 1,1 1-1,-1-1 1,0 1-1,0-1 0,1 1 1,-1-1-1,0 0 1,0 1-1,0-1 1,0 0-1,0 1 1,0-1-1,1 0 0,-2 1 1,1-1-1,0 0 1,0 1-1,0-1 1,0 1-1,-1-2 1,1 2-3,0 0 1,-1 0-1,1-1 1,0 1 0,-1 0-1,1 0 1,0 0 0,-1 0-1,1 0 1,0 0-1,0 0 1,-1 0 0,1 0-1,0 1 1,-1-1 0,1 0-1,0 0 1,-1 0-1,1 0 1,0 0 0,-1 0-1,1 1 1,0-1 0,0 0-1,-1 0 1,1 0-1,0 1 1,0-1 0,-1 0-1,1 1 1,0-1 6,-3 3-42,0 1 0,0 0 0,0-1 0,0 1 0,1 0 0,-1 1 0,-2 5 0,-10 35-107,11-32 147,-4 11-2,2 0 0,-6 44 0,11-59 19,0 0 1,1 0-1,0 0 1,1 1 0,0-1-1,0 0 1,1 0-1,0 0 1,0 0 0,7 14-1,-9-21 5,1-1-1,0 1 1,-1-1 0,1 0-1,0 1 1,0-1-1,0 1 1,0-1-1,0 0 1,1 0 0,-1 0-1,0 0 1,0 0-1,1 0 1,-1 0 0,1 0-1,-1 0 1,1-1-1,-1 1 1,3 0-1,-2-1 3,0 0-1,0 0 0,-1 0 0,1 0 0,0 0 1,0-1-1,-1 1 0,1-1 0,0 0 0,-1 1 1,1-1-1,-1 0 0,1 0 0,-1 0 0,4-2 0,2-4 28,1-1 0,-1 0-1,0 0 1,10-16-1,-16 23-48,7-11 44,-1 0 0,0-1 0,-1 0 0,-1 0 0,0 0 0,6-23 0,-10 30-42,0 1 0,0-1 1,0 0-1,-1 0 0,1 1 0,-1-1 1,-1 0-1,1 0 0,-1 1 0,0-1 0,0 0 1,-1 1-1,0-1 0,0 1 0,0 0 1,0-1-1,-1 1 0,-6-9 0,6 12-15,1-1 0,-1 1 0,1 0 0,-1 0-1,0 0 1,0 0 0,0 1 0,0-1 0,0 1-1,0 0 1,0 0 0,0 0 0,-1 0 0,1 0-1,0 1 1,-1-1 0,1 1 0,0 0 0,-1 0-1,-3 1 1,-3 0-31,1 0 0,0 1-1,0 1 1,0-1 0,-15 8-1,14-5 61,13-6 12,16-8-20,11-5 45,1 1 0,48-15 0,67-8 72,-121 30-186,1 1 0,-1 1 0,1 1 0,0 2 0,26 1 0,-51 0 60,0 0 0,0 0 1,1 0-1,-1 0 0,0 0 0,0 0 1,1 1-1,-1-1 0,0 1 0,0-1 1,0 1-1,0-1 0,1 1 0,-1 0 1,0-1-1,0 1 0,0 0 0,0 0 0,-1 0 1,1 0-1,0 0 0,0 0 0,0 0 1,-1 0-1,1 0 0,-1 0 0,1 0 1,-1 0-1,1 2 0,0 2-7,-1-1 0,0 0-1,1 1 1,-2-1 0,1 0 0,-1 1 0,-1 7-1,-17 54-99,2-11 132,6-24 99,9-26-77,0 0 0,0 0 0,1 0 0,-1 0 0,0 10 0,2-15-24,0 0-1,1 1 1,-1-1-1,1 0 1,-1 0-1,1-1 0,-1 1 1,0 0-1,1 0 1,-1 0-1,0 0 1,1 0-1,-1 0 1,1 0-1,-1-1 1,0 1-1,1 0 1,-1 0-1,0 0 0,1-1 1,-1 1-1,0 0 1,0-1-1,1 1 1,-1-1-1,36-51 87,-21 29-150,20-23 1,-13 19 7,-17 19 18,1 0 0,1 1 0,0-1 0,0 1 0,0 0 0,1 1 0,0 0 0,9-6 0,-16 12 8,-1 0-1,1 0 1,-1 1-1,1-1 1,-1 0-1,0 0 0,1 0 1,-1 0-1,1 0 1,-1 1-1,1-1 1,-1 0-1,1 0 1,-1 1-1,0-1 0,1 0 1,-1 0-1,0 1 1,1-1-1,-1 1 1,0-1-1,1 0 1,-1 1-1,0-1 0,0 1 1,0-1-1,1 0 1,-1 1-1,0-1 1,0 1-1,0-1 1,0 1-1,0-1 0,0 1 1,0 0-1,7 24-213,-7-21 194,14 102-75,-13-98 93,0-2 53,0-1 1,0 0-1,0 0 1,0 0 0,4 7-1,-5-11-29,1-1 1,-1 1-1,1 0 0,-1-1 0,0 1 0,1 0 0,0-1 0,-1 1 0,1-1 0,-1 1 1,1-1-1,0 1 0,-1-1 0,1 1 0,0-1 0,-1 0 0,3 1 0,-2-1 0,0 0-1,0 0 1,0 0-1,0 0 1,0 0-1,0 0 0,0-1 1,0 1-1,0 0 1,0-1-1,0 1 1,0-1-1,-1 1 1,1-1-1,0 1 0,0-1 1,1-1-1,20-16 170,-2-2 0,0-1-1,18-24 1,-18 20-198,0 2 1,36-32 0,25-6-170,-76 57 174,0 0-50,0 0 0,0 0 1,0 1-1,0 0 0,7-3 1,-11 5 47,0 1 0,-1 0 1,1-1-1,0 1 0,0 0 1,0 0-1,0 0 0,0 0 1,-1 0-1,1 0 0,0 0 0,0 0 1,0 0-1,0 0 0,0 0 1,-1 1-1,1-1 0,0 0 1,0 1-1,0-1 0,0 0 1,-1 1-1,1-1 0,0 1 1,-1-1-1,1 1 0,0-1 0,-1 1 1,1 0-1,-1-1 0,1 1 1,-1 0-1,1 0 0,-1-1 1,1 1-1,-1 0 0,0 0 1,1 0-1,-1-1 0,0 1 0,0 0 1,1 0-1,-1 0 0,0 1 1,1 8 10,0 0 1,-1 0-1,0 0 1,0 0 0,-1 0-1,-4 19 1,2-11-21,-7 39 54,-2 0 0,-23 62 0,31-107 39,-1 0 1,0 0-1,-10 15 0,13-23-10,-1-1-1,0 1 1,0 0 0,0-1 0,0 1-1,-1-1 1,1 0 0,-1 0-1,0-1 1,0 1 0,-7 3 0,9-5-44,1-1 1,0 1-1,0-1 0,0 0 1,0 1-1,0-1 1,-1 0-1,1 0 1,0 0-1,0 0 1,-1 0-1,1 0 0,0 0 1,0 0-1,0 0 1,-1-1-1,1 1 1,0 0-1,0-1 1,0 1-1,0-1 0,0 1 1,0-1-1,-1 0 1,1 1-1,1-1 1,-1 0-1,0 0 1,-1-1-1,0-1-9,0 1 0,0-1 0,1 0 0,-1 1-1,1-1 1,0 0 0,0 0 0,0 0 0,0 0 0,0-5 0,0 1-18,1-1 0,0 1 0,0-1 0,1 1 0,0-1 0,0 1 0,0-1 0,1 1 0,1 0 0,-1 0 0,1 0 0,0 0 0,1 0 0,-1 1 0,1-1 0,1 1 0,-1 0 0,1 0 0,0 1 0,1-1 0,-1 1 0,1 0 0,11-7 0,-3 3-277,0 2 1,0-1 0,0 2-1,19-7 1,30-5-4526,-27 9 2233</inkml:trace>
</inkml:ink>
</file>

<file path=ppt/ink/ink1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5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42 7296,'-45'-22'3328,"54"19"-2912,-4-1-544,8 8-32,9-8-224,9 4 224,11-5 288,3 2-64,-14-2-3392,1 10 1824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3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69 5728,'-32'-8'2592,"27"-1"-2240,5 3 0,5 6-256,4-13-512,9 6 192,18-10-2368,4 9 1440</inkml:trace>
</inkml:ink>
</file>

<file path=ppt/ink/ink1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6.0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9 211 7136,'-8'-35'3232,"61"10"-2816,-22 11-192,6 0-224,44-17 480,9-1-256,23-4 64,-5 12-192</inkml:trace>
</inkml:ink>
</file>

<file path=ppt/ink/ink1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8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7 536 3328,'0'0'51,"-1"0"1,1 0-1,0 0 1,-1 1-1,1-1 1,0 0 0,-1 0-1,1 1 1,0-1-1,-1 0 1,1 0-1,0 1 1,-1-1-1,1 0 1,0 1-1,0-1 1,0 1-1,-1-1 1,1 0-1,0 1 1,0-1-1,0 1 1,0-1-1,0 0 1,0 2-1,0-2 15,0 1 0,0-1 0,0 1 0,1-1 0,-1 0 0,0 1 0,1-1 0,-1 1 0,0-1 0,1 0 1,-1 1-1,1-1 0,-1 1 0,0-1 0,1 0 0,-1 0 0,1 1 0,-1-1 0,1 0 0,-1 0 0,1 0 0,-1 1 0,1-1 0,0 0 0,0 0 0,2 1 256,1 0 0,-1 0 1,1 0-1,-1-1 0,1 1 0,-1-1 0,1 0 1,0 0-1,-1 0 0,1-1 0,-1 1 1,1-1-1,0 0 0,-1 0 0,0 0 1,1 0-1,-1-1 0,6-3 0,-2 0-28,0-1 1,-1 0-1,0 0 0,0-1 0,-1 0 1,0 0-1,0 0 0,7-15 0,2-7 128,9-33-1,-7 20-120,55-117 318,10 1-59,-80 157-583,-1-1 0,1 1 0,0 0 0,-1 0 0,1-1 0,0 1 1,0 0-1,0 0 0,0 0 0,0 0 0,0 0 0,0 0 0,0 0 0,1 0 0,-1 1 0,0-1 1,1 0-1,-1 1 0,0-1 0,1 1 0,-1-1 0,0 1 0,1 0 0,-1 0 0,1-1 1,-1 1-1,1 0 0,-1 0 0,1 1 0,-1-1 0,2 0 0,0 2 14,0-1-1,0 0 1,-1 1-1,1 0 1,0-1-1,-1 1 1,1 0-1,-1 1 1,0-1-1,0 0 1,0 1 0,0-1-1,0 1 1,1 2-1,4 7-15,-2-1 0,0 1 0,0 0 0,-1 1 0,0-1 0,-1 1 0,2 21 0,1 92 236,-6-108-137,0 0 1,-2-1 0,0 1-1,-1-1 1,-7 23 0,9-35 10,-1 0 0,0 0 0,0 0 0,-5 7 0,6-11-45,0 0-1,0 1 0,0-1 1,0 0-1,0 1 1,0-1-1,0 0 0,-1 0 1,1 0-1,0 0 0,-1 0 1,1 0-1,-1-1 0,1 1 1,-1 0-1,1-1 0,-1 1 1,-2 0-1,1-2-4,1 1 0,-1 0 1,1 0-1,0-1 0,-1 0 0,1 1 0,0-1 0,0 0 0,-1 0 0,1 0 1,0 0-1,0-1 0,0 1 0,0 0 0,1-1 0,-1 0 0,-3-3 1,-4-5 70,-16-23 1,20 26-73,-10-17-45,-15-32 0,0-1-383,35 67-175,-4-8 544,0 1 0,0-1 1,0 0-1,0 0 1,1 0-1,-1 0 1,1 0-1,-1-1 1,1 1-1,0 0 1,1 1-1,3 1 56,0 0-1,0-1 0,0 1 1,1-1-1,-1 0 1,1-1-1,0 0 1,0 0-1,0 0 0,0-1 1,0 0-1,0 0 1,0-1-1,0 0 1,0 0-1,0 0 0,1-1 1,-1-1-1,10-2 1,8-4 62,-1-2 1,0 0 0,-1-2-1,24-15 1,13-6-19,-56 31-118,1 0 0,-1 0 0,0 0 0,9-1 0,-12 3 31,1-1 1,-1 1-1,0 0 1,0 0-1,0 0 1,1 0-1,-1 0 1,0 1-1,0-1 1,0 0-1,0 0 1,0 1 0,1-1-1,-1 1 1,0-1-1,0 1 1,0-1-1,0 1 1,0 0-1,0-1 1,0 1-1,0 0 1,1 1-1,1 3-10,0 0-1,-1-1 1,1 1-1,-1 0 1,0 0-1,0 0 1,-1 1-1,2 7 1,4 45-194,-7-52 181,4 93 32,-12 136-1,-27 92 910,33-313-765,0-6 262,2-8-373,0 0 0,0 0 1,0 0-1,0 0 0,0 0 1,0 0-1,0 0 0,0-1 1,-1 1-1,1 0 0,0 0 1,0 0-1,0 0 0,0 0 1,0 0-1,0 0 0,0 0 1,0 0-1,0 0 0,0 0 1,0 0-1,0 0 0,0 0 1,0 0-1,0 0 0,0 0 1,0 0-1,0 0 0,-1 0 1,1 0-1,0 0 0,0 0 1,0 0-1,0 0 0,0 0 1,0 0-1,0 0 0,0 0 1,0 0-1,2-61 270,3 0 0,3 0 0,18-72 0,3-12-489,-13 56 142,50-154 0,-63 234 42,22-53-137,-21 55 71,0 0 1,0 0 0,0 1-1,1 0 1,0 0 0,9-8-1,-13 12 60,0 1 0,0 0-1,1 0 1,-1 0 0,0 0 0,0 0-1,1 1 1,-1-1 0,1 0-1,-1 1 1,1-1 0,-1 1-1,1-1 1,-1 1 0,1-1-1,-1 1 1,1 0 0,0 0 0,-1 0-1,1 0 1,-1 0 0,1 0-1,-1 1 1,1-1 0,0 0-1,-1 1 1,1-1 0,-1 1 0,1 0-1,-1 0 1,0-1 0,1 1-1,-1 0 1,0 0 0,2 1-1,1 2-4,-1 0-1,0 0 0,1 0 0,-1 0 0,-1 1 0,1-1 0,-1 1 0,1 0 0,1 6 0,-1 1 63,0 0-1,-1 1 0,-1-1 1,0 0-1,-1 0 0,0 1 1,0-1-1,-2 0 0,1 0 1,-2 1-1,-3 11 0,2-12 55,-1 0 0,0 0 0,-7 11 0,10-21-77,1 1 1,0-1-1,-1 0 0,0 1 0,1-1 0,-1 0 0,0 0 0,0 0 0,0 0 1,-1-1-1,1 1 0,0 0 0,-1-1 0,1 0 0,-1 1 0,-4 0 0,5-1-1,0-1-1,-1 0 1,1 1-1,0-1 0,-1 0 1,1-1-1,0 1 1,-1 0-1,1-1 1,0 1-1,-1-1 0,1 0 1,0 0-1,0 1 1,0-2-1,0 1 0,0 0 1,0 0-1,-3-3 1,-2-1 13,4 3-65,1 0 0,-1 0-1,1 0 1,0 0-1,0 0 1,0 0-1,-2-3 1,-2-7-148,9 8 110,4 4 26,23-3-27,-21 2 49,0 1 0,-1-1 0,11-3-1,141-48 24,-124 40-43,254-110 29,-188 67 39,-20 10 35,-81 44-92,0 1 1,-1-1-1,1 1 1,0-1-1,0 1 0,0 0 1,0 0-1,0-1 1,0 1-1,0 0 0,0 0 1,0 0-1,0 0 1,0 0-1,0 0 0,0 0 1,1 0-1,0 6-6,-9 4 148,-58 53 130,43-43-272,-22 24 1,30-28 6,2 1-1,0 0 1,-10 18-1,18-28 34,1 0-1,0 0 0,0 0 0,1 0 0,0 0 0,0 0 1,1 1-1,0-1 0,0 1 0,0-1 0,2 13 0,-1-19 0,0 0 0,0 0-1,0 0 1,0 0-1,0 0 1,0 0-1,1 0 1,-1 0 0,0 0-1,1 0 1,-1 0-1,1-1 1,-1 1-1,1 0 1,-1 0 0,1 0-1,-1 0 1,1-1-1,0 1 1,0 0-1,-1-1 1,1 1 0,0-1-1,0 1 1,0-1-1,0 1 1,-1-1 0,1 1-1,0-1 1,0 0-1,0 1 1,0-1-1,0 0 1,0 0 0,0 0-1,0 0 1,0 0-1,0 0 1,0 0-1,0 0 1,0 0 0,0 0-1,0-1 1,0 1-1,0 0 1,0-1 0,0 1-1,1-2 1,3-1 63,1-1 1,-1 0-1,-1 0 0,1 0 1,-1 0-1,1-1 1,-1 0-1,5-9 0,25-48 76,-16 26-62,70-138-306,-88 174 207,0-1 0,0 1 0,0 0 0,0-1 0,1 1 0,-1 0 0,0-1 1,0 1-1,0 0 0,1 0 0,-1-1 0,0 1 0,0 0 0,1 0 0,-1-1 0,0 1 0,1 0 0,-1 0 0,0 0 0,1-1 1,-1 1-1,0 0 0,1 0 0,-1 0 0,0 0 0,1 0 0,0 0-2,-1 1 0,1-1 0,0 0 0,-1 1 0,1 0 0,-1-1 0,1 1 0,-1-1 0,0 1 0,1-1 0,-1 1 0,0 0 0,1-1 0,-1 1 0,0 0 0,1 0 0,19 51-158,-9-22 341,18 35-1,-13-41 5,-15-23-158,0 0-1,0 0 1,0 0-1,0 0 1,0 0 0,1 0-1,-1 0 1,0 0 0,0 0-1,1-1 1,-1 1-1,1 0 1,-1-1 0,0 1-1,1-1 1,2 1 0,1-2 49,0-1 0,0 1 0,0-1 0,0 0 0,0 0 0,0 0 0,-1-1 1,1 1-1,-1-1 0,6-5 0,-2 2 15,235-144 273,-208 132-519,-32 17 148,0 0-1,0 0 0,-1 0 0,1 0 0,0 1 1,0-1-1,0 1 0,0 0 0,0 0 0,4 0 1,-6 0 8,-1 1 1,1-1 0,0 0-1,-1 0 1,1 1 0,0-1 0,-1 0-1,1 1 1,-1-1 0,1 1-1,-1-1 1,1 1 0,-1-1 0,1 1-1,-1-1 1,1 1 0,-1 0-1,0-1 1,1 1 0,-1 0 0,0-1-1,1 1 1,-1 0 0,0-1 0,0 1-1,0 0 1,0-1 0,0 1-1,0 0 1,0 0 0,-2 27-18,1-18 17,-6 34 15,4-32 176,1-1 0,-1 21 0,3-32-173,0 0 0,0 0-1,0 0 1,0 0 0,0 0-1,0 0 1,0 0 0,0 0 0,0 1-1,0-1 1,0 0 0,0 0-1,0 0 1,0 0 0,0 0-1,0 0 1,0 0 0,1 0 0,-1 0-1,0 0 1,0 0 0,0 0-1,0 0 1,0 1 0,0-1-1,0 0 1,0 0 0,0 0 0,0 0-1,0 0 1,0 0 0,0 0-1,1 0 1,-1 0 0,0 0-1,0 0 1,0 0 0,0 0 0,0 0-1,0 0 1,0 0 0,0 0-1,0 0 1,0 0 0,0 0-1,1 0 1,-1 0 0,0 0 0,0 0-1,0 0 1,0 0 0,0 0-1,0-1 1,0 1 0,0 0-1,0 0 1,0 0 0,0 0 0,0 0-1,0 0 1,1 0 0,-1 0-1,8-7 220,5-9-196,-9 9-58,0 0 0,1 1 1,-1-1-1,1 1 0,1 0 1,-1 1-1,1-1 1,0 1-1,0 1 0,7-5 1,-11 8 7,-1 1 0,0-1 0,1 1 1,-1 0-1,0-1 0,1 1 0,-1 0 0,1 0 1,-1 0-1,0 0 0,1 1 0,-1-1 1,0 0-1,1 0 0,-1 1 0,0-1 1,1 1-1,-1-1 0,0 1 0,0 0 1,1-1-1,0 2 0,5 3-6,0 1 1,10 9-1,-2-1 24,-1-1-2,-4-5 149,19 14 0,-26-20-120,-1 0 0,1-1 0,-1 0 0,1 0 0,-1 0 0,1 0 0,0 0 0,0 0 0,-1-1 1,1 1-1,0-1 0,0 0 0,0 0 0,3 0 0,26-4-2425,-15-1 906</inkml:trace>
</inkml:ink>
</file>

<file path=ppt/ink/ink1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49.8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1366 2144,'-1'0'50,"0"1"1,1-1-1,-1 0 0,0 1 1,1-1-1,-1 0 0,1 1 1,-1-1-1,0 1 0,1-1 1,-1 1-1,1-1 1,0 1-1,-1-1 0,0 2 1,4 7 1626,1-3-416,-3-5-1119,-1 0-1,1-1 1,0 1 0,-1-1 0,1 0 0,0 1 0,-1-1-1,1 0 1,0 1 0,0-1 0,0 0 0,-1 0-1,1 1 1,0-1 0,0 0 0,0 0 0,0 0-1,-1 0 1,1 0 0,0 0 0,1-1 0,1-1 118,0-1 0,0 1 0,0-1 0,0 0 0,-1 0 1,1 0-1,-1-1 0,4-6 0,18-29 384,1 0 0,3 2 0,57-62 0,-3 20-339,53-57 211,-99 95-395,-3-2 0,-1-1-1,39-71 1,-28 30 563,35-99 0,-71 157-671,-7 27-21,0 1 0,0-1 0,0 0 0,0 0 0,0 0 0,0 0 0,0 0 0,0 0 1,0 0-1,0 0 0,0 0 0,0 0 0,0 0 0,0 0 0,0 0 0,0 0 0,-1 0 0,1 0 0,0 0 1,0 0-1,0 0 0,0 0 0,0 0 0,0 0 0,0-1 0,0 1 0,0 0 0,0 0 0,0 0 1,0 0-1,0 0 0,0 0 0,0 0 0,-5 14-253,-13 71-116,3-13 300,-16 53 136,-25 242 0,54-346 181,1 0 0,1 0 0,5 33-1,-5-53-163,0 0 0,0 0 0,1-1 0,-1 1-1,0 0 1,1 0 0,-1 0 0,0 0-1,1 0 1,-1-1 0,1 1 0,-1 0-1,2 1 1,-2-2-54,0 0 1,1 0-1,-1 0 0,0 0 0,1 0 0,-1 1 0,0-1 0,0 0 1,1 0-1,-1 0 0,0 0 0,1 0 0,-1 0 0,0 0 0,0 0 1,1 0-1,-1 0 0,0 0 0,1 0 0,-1-1 0,0 1 0,0 0 1,1 0-1,-1 0 0,0 0 0,1-1 0,1 0 58,0-1-1,-1 1 0,1-1 1,0 0-1,-1 0 0,3-3 1,-4 4-60,64-109 714,-34 54-588,78-145 217,-19 36-353,-66 124-36,146-273 15,-146 261-87,-2 0-1,17-72 1,-23 75-258,-19 72-46,-13 43-1,-19 11 400,4-9 54,-158 454 651,123-324-332,33-91 883,33-108-590,1-5-483,4-3-140,0 1 1,1 0-1,0 1 1,0-1-1,1 1 1,0 0-1,10-9 1,56-48-123,-62 56 117,0 0-143,-1 1 51,0 0 0,0 1-1,1 0 1,14-7 0,-22 13 38,0 0 1,0 0 0,0 0 0,0 1-1,0-1 1,0 0 0,0 1-1,1 0 1,-1-1 0,0 1-1,0 0 1,0 0 0,1 0-1,-1 0 1,0 1 0,0-1-1,1 0 1,-1 1 0,0 0-1,0 0 1,0-1 0,0 1 0,0 0-1,0 1 1,0-1 0,0 0-1,0 0 1,-1 1 0,3 1-1,2 5 4,-1 0 1,1 0-1,-2 0 0,1 1 0,-1 0 0,0 0 0,2 10 0,-1-7-11,-1 0 0,2 0 0,7 13-1,-7-16 93,0 0 0,10 10-1,-14-17-33,0 0 0,0 0-1,0 0 1,0 0 0,0-1-1,1 1 1,-1-1 0,0 1-1,1-1 1,-1 0 0,1 0-1,0 0 1,-1 0 0,5 0-1,-3 0 42,0-1 1,1-1-1,-1 1 0,0 0 0,0-1 0,0 0 0,0 0 0,0 0 0,0-1 0,-1 1 1,1-1-1,4-2 0,3-4 106,0 1 0,15-15 0,-21 17-161,0 0 0,-1-1-1,1 1 1,-1-1 0,0 0-1,-1 0 1,1 0 0,-1-1-1,0 0 1,-1 1 0,3-10-1,-2 1 14,0 0 1,-1 0-1,0-1 0,-1-17 0,-1 30-55,0 1-1,0-1 0,0 1 1,0-1-1,-1 1 1,1-1-1,-1 1 0,0-1 1,0 1-1,1 0 1,-2-1-1,-1-3 0,3 6 15,0 0-1,-1-1 0,1 1 1,0-1-1,0 1 0,-1-1 1,1 1-1,0 0 1,-1-1-1,1 1 0,-1 0 1,1-1-1,0 1 0,-1 0 1,1 0-1,-1-1 0,1 1 1,-1 0-1,1 0 1,-1 0-1,1 0 0,-1 0 1,1 0-1,-1-1 0,1 1 1,-1 0-1,1 0 0,-1 0 1,1 1-1,-1-1 1,1 0-1,0 0 0,-1 0 1,1 0-1,-1 0 0,1 0 1,-1 1-1,1-1 0,-1 0 1,1 1-1,-1-1 0,1 0 1,0 0-1,-1 1 1,1-1-1,0 1 0,-1-1 1,1 0-1,-1 2 0,-2 2-38,0 0 0,0 1-1,-4 9 1,4-10 21,-1 4 18,1 0 1,0 0-1,0-1 0,1 2 1,0-1-1,1 0 0,-1 0 0,1 1 1,1-1-1,0 0 0,0 1 1,1-1-1,0 0 0,3 13 1,-3-16 26,0 0 0,1 0 0,-1-1 0,1 1 0,0 0 0,1-1 0,-1 1 1,1-1-1,0 0 0,0 0 0,1 0 0,-1 0 0,1-1 0,-1 1 0,1-1 1,0 0-1,1 0 0,-1 0 0,0-1 0,1 1 0,-1-1 0,1 0 0,0 0 1,8 1-1,-7-2-196,0 0-1,0 0 1,1-1 0,-1 0 0,0 0 0,0-1 0,0 0 0,0 0 0,0 0 0,0-1-1,10-3 1,-11 2-774,0 1-1,-1 0 1,0-1 0,1 0-1,-1 0 1,0 0-1,0-1 1,6-6-1,2-4-1664</inkml:trace>
</inkml:ink>
</file>

<file path=ppt/ink/ink1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0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0 143 5984,'0'0'2688,"58"0"-2336,-13 0 1024,5 0-832,22-11 352,-1-1-544,24-16 32,-1 0-256,19-7-704,-10 7 320</inkml:trace>
</inkml:ink>
</file>

<file path=ppt/ink/ink1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2.7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76 548 5056,'-27'12'1642,"19"-6"-1002,-4 9 1784,-17 27 0,37-48 52,8-11-1330,26-33 228,73-65 0,-30 33-1029,-72 68-284,202-223 544,-196 212-554,-6 6-44,26-26-1,-38 44-35,0 0 0,0 0 0,0-1 0,0 2 0,1-1 0,-1 0 0,0 0 0,0 0 0,1 1 0,-1-1 0,1 0 0,-1 1 0,0-1 0,1 1 0,-1 0 0,1-1 0,-1 1 0,1 0 0,-1 0 0,3 0 0,-3 1 14,1-1 1,0 1 0,-1 0 0,0-1-1,1 1 1,-1 0 0,1 0 0,-1 0 0,0 0-1,0 0 1,1 0 0,-1 0 0,0 0 0,0 1-1,0-1 1,0 0 0,0 1 0,1 2-1,2 6 20,0 1-1,-1 0 1,0 0-1,-1 0 1,0 0-1,1 15 0,-2-14-56,1 11 75,-1 1-1,-1-1 0,-1 1 1,-8 44-1,7-59 23,0 0 0,-1-1-1,1 1 1,-1-1 0,-1 0 0,0 0 0,0 0-1,0-1 1,-1 0 0,-8 10 0,9-13 6,-1 1 0,1-1-1,-1 0 1,0 0 0,-1 0 0,1-1 0,0 0 0,-1 0 0,0 0-1,0 0 1,0-1 0,0 0 0,0-1 0,0 1 0,-10 0 0,-7-1 56,-1-1 1,1 0-1,-1-2 0,1-1 1,0-1-1,-44-13 1,25 3-674,44 15 528,1 0 0,0 0 0,-1-1 0,1 1 0,0 0 0,-1-1 0,1 0 0,0 1 0,5-2 0,1 2-8,60 4 111,51 4 133,-94-9-145,0-1-1,41-6 1,-48 4 14,0-1 1,0-1-1,0-1 0,-1 0 1,0-2-1,0 0 0,29-18 1,-19 6 27,-1 0 0,33-34 0,43-56-135,-98 104 26,-2 2-4,0 0 0,1 0 0,-1 0 1,1 1-1,0 0 0,6-4 0,-10 6 13,1 1 0,-1 0-1,0 0 1,1-1 0,-1 1-1,1 0 1,-1 0-1,1 0 1,-1 0 0,1 0-1,-1 0 1,1-1 0,-1 1-1,1 0 1,-1 0 0,0 0-1,1 1 1,-1-1 0,1 0-1,-1 0 1,1 0-1,-1 0 1,1 0 0,-1 1-1,1-1 1,-1 0 0,0 0-1,1 0 1,-1 1 0,1-1-1,-1 0 1,0 1 0,1-1-1,-1 0 1,0 1-1,1-1 1,-1 1 0,0-1-1,0 0 1,0 1 0,1-1-1,-1 1 1,0-1 0,0 1-1,0 0 1,3 22-164,-3-21 147,-2 28-34,-2-1 0,-1 1 1,-10 36-1,4-22 7,-51 284 92,26-127 15,20-108 79,5-27 405,-35 120 1,44-183-137,1-5-219,1-7-2,3-53 194,34-167-59,-24 168-327,2 1 1,3 0-1,32-72 0,67-88-104,-96 184 78,9-16-148,60-77 0,-86 124 147,0-1 1,0 2-1,1-1 1,0 0-1,-1 1 1,1 0-1,1 0 1,-1 0 0,1 1-1,9-5 1,-14 7 13,1 1 1,0-1 0,0 1-1,-1-1 1,1 1-1,0 0 1,0 0 0,0-1-1,0 1 1,0 0-1,-1 1 1,1-1 0,0 0-1,0 1 1,0-1 0,-1 1-1,1-1 1,0 1-1,1 1 1,0-1 3,-1 1 1,0 0-1,1 0 0,-1 0 1,0 0-1,-1 0 0,1 0 1,0 1-1,-1-1 1,1 1-1,1 2 0,1 5-22,-1 0 0,0 0-1,0 0 1,-1 0 0,2 16-1,-2-13 59,-2 0 0,1 0 0,-2 0 0,0-1 0,-2 14 0,1-18 16,0-1 0,0 1 0,-1-1 0,0 0 0,0 0 0,-1 0 0,0 0 0,0 0 0,-8 9 0,4-7 32,-1 1 1,0-2-1,0 1 0,-1-2 0,0 1 0,-1-1 0,1-1 1,-1 1-1,0-2 0,-1 0 0,0 0 0,1-1 0,-1-1 0,-1 0 1,1 0-1,0-1 0,-25 1 0,36-3-74,1 0 1,-1 0-1,1 0 0,-1 0 0,1 0 1,-1 0-1,0 0 0,1 0 0,-1 0 1,1-1-1,-1 1 0,1 0 1,-1 0-1,1 0 0,-1-1 0,1 1 1,-1 0-1,1-1 0,-1 1 1,1-1 2,0 1 0,0 0 0,0-1 0,0 1 0,0 0 0,0-1 0,0 1 0,0 0 0,0 0 0,0-1 0,0 1 0,0 0 0,0 0 0,1-1 0,-1 1 0,0 0 0,0-1 0,0 1 0,1 0 1,-1 0-1,0 0 0,0-1 0,1 1 0,-1 0 0,0 0 0,4-3 0,-1 1 1,1 0 0,-1-1 0,7-1-1,18-6-49,30-6-1,26-8-50,493-219-35,-562 235 169,-3 1-26,1 1 1,-1 1-1,17-6 1,-34 17-107,-11 9 15,-88 67 49,62-55 131,1 3 0,-44 41 1,75-62-111,1 1 1,-12 16-1,19-24 23,0 1 0,1-1 0,-1 1-1,1-1 1,0 1 0,-1 0-1,1 0 1,0-1 0,0 1 0,1 0-1,-1 0 1,1 0 0,-1 0-1,1 0 1,0 0 0,0 0 0,1 4-1,-1-6 13,1 0-1,-1 1 0,1-1 0,0 0 1,-1 1-1,1-1 0,0 0 0,0 0 1,0 0-1,0 0 0,0 0 0,0 0 1,0 0-1,0 0 0,0 0 0,1-1 1,-1 1-1,0 0 0,0-1 0,1 1 1,-1-1-1,1 1 0,-1-1 0,0 0 1,1 1-1,-1-1 0,1 0 0,-1 0 1,0 0-1,3 0 0,4-1 93,1 0 0,-1 0 1,16-5-1,-20 5-82,21-6 97,-1-1 0,0-1-1,0-1 1,43-24 0,-52 24-96,0-1 0,-1 0 0,0 0 0,-1-2 0,0 0 0,-1 0 0,19-27 1,-11 6-81,-13 23-76,-1 0 1,11-13-1,-17 24 120,0 0 0,0 0 1,1 0-1,-1 0 0,0 0 0,0-1 1,0 1-1,0 0 0,0 0 0,0 0 1,0 0-1,1 0 0,-1 0 0,0 0 1,0 0-1,0 0 0,0 0 0,0 0 1,0 0-1,1 0 0,-1 0 1,0 0-1,0 0 0,0 0 0,0 0 1,0 0-1,0 0 0,1 0 0,-1 0 1,0 0-1,0 0 0,0 0 0,0 1 1,0-1-1,0 0 0,0 0 0,0 0 1,1 0-1,-1 0 0,0 0 0,0 0 1,0 0-1,0 0 0,0 1 0,0-1 1,0 0-1,0 0 0,0 0 0,0 0 1,0 0-1,0 0 0,0 1 0,0-1 1,0 0-1,0 0 0,0 0 0,0 0 1,0 0-1,0 0 0,0 1 0,0-1 1,0 0-1,0 0 0,0 0 0,0 0 1,0 0-1,0 0 0,0 0 0,0 1 1,0 12-221,0-11 214,-2 42-92,0-28 39,2 0-1,1 22 0,-1-33 119,1 0 0,0 1 0,0-1 0,1 0 0,0 0 1,0 0-1,0 0 0,0 0 0,1 0 0,0-1 0,3 5 0,-5-7-26,1-1 0,-1 1 0,1-1-1,0 0 1,-1 0 0,1 0 0,0 0 0,0 0 0,-1 0 0,1-1 0,0 1-1,0-1 1,0 1 0,0-1 0,0 0 0,0 1 0,0-1 0,0 0 0,0 0-1,0 0 1,0-1 0,0 1 0,0 0 0,2-2 0,7-1-23,-1 0 0,1-1 0,10-5 0,-14 6 1,177-87 23,-27 12 168,-128 65-214,28-19-1,-51 27-11,-11 5-106,-14 6 57,-11 11 15,1 1 0,0 1 0,-42 39 0,64-52 59,1 0 0,0 0 1,-9 13-1,13-16 1,0 0 0,0 0 0,0 0-1,0 1 1,1-1 0,0 0 0,0 1-1,0-1 1,0 1 0,0 0 0,0 5-1,1-7 5,1 0 0,-1 0 1,1 0-1,0 0 0,-1-1 0,1 1 0,0 0 0,0 0 0,0 0 0,0-1 0,0 1 1,1 0-1,-1-1 0,0 1 0,1-1 0,-1 1 0,1-1 0,3 2 0,1 2 15,1-1-1,0 0 0,12 5 0,-4-5 54,-1 1 1,1-2-1,0 0 0,-1-1 1,1 0-1,0-1 1,0-1-1,0-1 0,0 0 1,0 0-1,16-5 0,-10 1-26,0 0-1,0-2 1,0-1-1,-1 0 1,-1-1-1,1-1 0,19-15 1,-22 12-23,0-1 0,-1 0 0,-1-2 1,0 0-1,-1 0 0,-1-1 0,-1-1 0,0 0 1,13-29-1,-23 43-19,-1 0-1,0 1 1,0-1 0,-1 0-1,1 1 1,-1-7 0,1 10-5,-1-1 1,0 0-1,0 1 1,-1-1-1,1 1 1,0-1-1,0 1 1,0-1-1,0 0 1,0 1-1,-1-1 1,1 1-1,0-1 1,0 1-1,-1-1 1,1 1-1,0-1 1,-1 1-1,0-1 1,1 1-6,-1-1 1,0 1-1,1 0 1,-1 0-1,0 0 1,1 0-1,-1 0 1,1 0-1,-1 0 1,0 1-1,1-1 1,-1 0-1,1 0 1,-1 0-1,1 1 1,-1-1-1,0 0 1,1 0-1,-1 1 1,1-1-1,-1 1 1,1-1-1,-1 1 1,-7 6-35,0-1 0,1 1 0,0 1 0,0-1 0,1 1 0,0 1 0,-9 16 0,6-6 47,1-1-1,0 1 1,-4 22 0,11-39 18,0 1 1,1-1 0,-1 1 0,1-1 0,0 1 0,0-1 0,0 1 0,0-1 0,0 1-1,0-1 1,1 1 0,-1-1 0,1 1 0,1 2 0,-1-3 12,0-1 0,0 1 1,0 0-1,0-1 0,1 1 0,-1-1 0,1 1 1,-1-1-1,1 0 0,-1 0 0,1 1 0,0-1 1,-1 0-1,1-1 0,0 1 0,0 0 0,3 1 1,4 0 35,0-1 1,-1 1-1,1-1 1,0-1-1,14 0 1,47-8 119,-29 3-78,60-6-93,27-2-4790,-111 12 2216,1 1 1,-1 1-1,21 3 1,3 2-1910</inkml:trace>
</inkml:ink>
</file>

<file path=ppt/ink/ink1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3.7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283 671 2912,'-11'-21'3267,"9"15"-1548,2 5-1602,-1 0-1,1 0 0,-1 0 0,1 0 1,-1 0-1,1 0 0,-1 0 1,0 0-1,0 1 0,1-1 0,-1 0 1,0 0-1,0 1 0,0-1 0,0 0 1,0 1-1,0-1 0,0 1 0,0 0 1,0-1-1,0 1 0,0 0 0,0-1 1,0 1-1,0 0 0,0 0 1,-2 0-1,-2 0 56,-1 1 0,1 0 0,-1 0 0,-7 2 0,6-1 27,-88 28 915,81-24-1065,1 0 0,0 0 0,0 1 0,1 1 0,-12 9 0,22-16-22,1 1 1,-1-1-1,1 1 0,-1-1 1,1 1-1,0 0 1,-1 0-1,1 0 0,0 0 1,0 0-1,0 0 1,-1 3-1,2-3 7,0-1-1,0 0 1,0 0 0,0 0 0,0 0-1,0 1 1,0-1 0,0 0 0,0 0-1,0 0 1,1 0 0,-1 0 0,0 0 0,1 1-1,-1-1 1,1 0 0,-1 0 0,1 0-1,0 0 1,-1-1 0,1 1 0,0 0-1,0 0 1,1 1 0,4 1 128,0 0 0,0 0 0,0-1 0,0 1 0,0-2 0,0 1 0,13 1 0,-4-1-14,1 0 0,0-2-1,-1 0 1,1 0 0,-1-2 0,1 0 0,-1 0 0,0-2-1,15-4 1,-24 5-88,1 0 0,-1 0-1,0 0 1,0 0 0,0-1 0,0 0-1,0 0 1,-1-1 0,8-8 0,-9 8-35,-1 1 0,-1 0 0,1 0 0,0-1 0,-1 0 1,0 1-1,0-1 0,-1 0 0,1 0 0,-1 0 0,0 0 1,0 0-1,-1-1 0,1-6 0,-1 8-57,0 0 0,-1 0 0,1 0 0,-1 0 0,0 0 0,0 0 0,0 0 0,0 0 0,-1 0 0,1 1 0,-1-1 0,0 1 0,-4-6 0,4 7 1,0-1 0,0 1 1,-1 0-1,1 0 0,-1 0 1,1 1-1,-1-1 0,0 1 1,1-1-1,-1 1 1,0 0-1,0 0 0,0 0 1,0 0-1,0 1 0,0-1 1,0 1-1,-1 0 0,-2 0 1,0 0 5,0 1 0,0-1 0,0 1 0,0 1 0,1-1 0,-1 1 1,0 0-1,1 0 0,-1 1 0,1-1 0,0 1 0,0 1 0,0-1 0,-8 8 0,12-11 25,1 0 0,0 1 0,-1-1 0,1 0 0,0 1 0,-1-1-1,1 0 1,0 1 0,0-1 0,-1 1 0,1-1 0,0 0 0,0 1 0,0-1-1,0 1 1,-1-1 0,1 1 0,0-1 0,0 0 0,0 1 0,0-1-1,0 1 1,0-1 0,0 1 0,0-1 0,0 0 0,1 1 0,-1-1-1,0 1 1,0-1 0,0 1 0,0-1 0,1 0 0,-1 1 0,0-1-1,0 0 1,1 1 0,-1-1 0,0 0 0,1 1 0,-1-1 0,0 0-1,1 1 1,-1-1 0,0 0 0,1 0 0,-1 1 0,1-1 0,-1 0-1,0 0 1,1 0 0,-1 0 0,1 0 0,-1 0 0,1 0 0,2 1 49,0 0 1,0 0 0,0-1-1,0 0 1,0 1-1,0-1 1,6-1 0,1-1-12,1-1 0,-1 0 0,0-1 1,0 0-1,0 0 0,-1-1 0,0-1 0,1 1 0,-2-1 1,1-1-1,8-8 0,11-13 88,42-52 1,-36 39 100,87-95 121,91-112-162,-208 243-238,-3 3 14,0 0-1,1 0 0,-1 0 1,0 1-1,1-1 0,0 0 0,-1 1 1,1 0-1,0-1 0,-1 1 1,1 0-1,3-2 0,-5 3 31,0 0 0,0 0 0,1 0 0,-1 0 0,0 0 0,0 0 0,1 0 0,-1 0 0,0 0 0,0 0 0,0 0-1,1 0 1,-1 0 0,0 0 0,0 0 0,1 0 0,-1 0 0,0 0 0,0 0 0,0 1 0,1-1 0,-1 0 0,0 0 0,0 0 0,0 0 0,1 0 0,-1 0 0,0 1 0,0-1 0,0 0 0,0 0-1,1 0 1,-1 1 0,0-1 0,0 0 0,0 0 0,0 0 0,0 1 0,0-1 0,0 0 0,0 0 0,0 1 0,0-1 0,0 0 0,0 0 0,0 0 0,0 1 0,0-1 0,0 0 0,0 0 0,0 1-1,0-1 1,0 0 0,0 1 0,-4 24-176,2-19 155,-30 142-360,-57 175 437,62-229 26,-157 543 310,92-362 720,91-271-1047,-2 4 168,0 1-1,-1-1 0,1 0 0,-2 0 1,1-1-1,-10 13 0,14-20-204,-1 1 1,1-1-1,-1 1 1,1-1-1,-1 0 0,1 1 1,-1-1-1,1 0 1,-1 0-1,0 1 0,1-1 1,-1 0-1,1 0 0,-1 0 1,0 0-1,1 0 1,-1 0-1,1 0 0,-1 0 1,0 0-1,1 0 1,-1 0-1,1 0 0,-1 0 1,0 0-1,1 0 0,-1-1 1,1 1-1,-1 0 1,1 0-1,-1-1 0,0 1 1,1 0-1,-1-1 1,1 1-1,0-1 0,-1 1 1,1-1-1,-1 1 0,1-1 1,0 1-1,-1-1 1,1 1-1,-1-1 0,-1-3 46,1 1 0,-1-1 0,0 1-1,1-1 1,-2-5 0,1-2-3,1 0-1,0 0 1,0-1 0,1 1-1,2-16 1,1 2 32,7-29-1,34-101-72,-33 125-74,0 0 0,2 1 0,21-35 0,-21 46 34,-1 0 0,2 1 0,1 0 1,0 1-1,0 1 0,30-21 0,-28 24-1069,0 2 0,20-10-1,-8 10-763</inkml:trace>
</inkml:ink>
</file>

<file path=ppt/ink/ink1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4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223 874 6720,'-2'-3'558,"0"0"0,0 0 1,0 1-1,-1-1 0,1 1 1,-6-4-1,7 6-455,0-1 0,1 1 0,-1-1 0,0 1 0,0 0 1,-1-1-1,1 1 0,0 0 0,0 0 0,0 0 0,0 0 0,0 0 0,0 0 0,0 0 0,0 0 0,0 0 0,0 1 0,0-1 1,0 0-1,0 1 0,0-1 0,0 0 0,0 1 0,0-1 0,0 1 0,0 0 0,-1 0 0,-27 25 315,0 0-1,-24 31 1,33-36-332,14-15-10,0 1-1,1 1 1,0-1 0,-7 12 0,11-17-30,0 1 1,0 0 0,0-1 0,0 1-1,0 0 1,1 0 0,-1 0 0,1 3-1,0-5 9,0 1 1,0-1-1,0 0 0,0 1 0,1-1 0,-1 0 0,0 1 0,1-1 1,-1 0-1,1 0 0,0 1 0,-1-1 0,1 0 0,0 0 0,0 0 1,0 0-1,1 2 0,-1-2 5,1 0 0,-1-1 0,0 1 1,1 0-1,-1-1 0,0 1 0,1-1 0,-1 1 1,1-1-1,-1 0 0,1 0 0,-1 0 0,1 1 1,-1-1-1,1-1 0,-1 1 0,1 0 0,-1 0 1,0-1-1,1 1 0,-1 0 0,1-1 0,-1 1 1,0-1-1,3-1 0,3-2 129,1-1-1,-1 1 1,8-7 0,-6 3-138,0 0 1,-1-1-1,0 0 1,-1 0-1,0 0 1,10-17-1,-9 11-39,-1 0 0,0 0 1,-1 0-1,4-19 0,-8 28-97,-1-1-1,0 0 1,0-11 0,-1 18 76,0 0 0,0 0 0,0 0 0,0 0 0,0 0 0,0 0 0,0 0 0,0 0 0,0-1 0,0 1 0,0 0 0,0 0 0,0 0 0,0 0 0,0 0 0,0 0 0,0 0 0,0 0 0,0 0 0,0 0 0,0 0 0,0 0 0,0 0 0,0 0 0,0 0 0,0 0 0,0 0 0,0-1 0,0 1 0,0 0 0,0 0 0,0 0 0,0 0 0,0 0 0,0 0 0,0 0 0,0 0 0,0 0 0,-1 0 0,1 0 0,0 0 0,0 0 0,0 0 0,0 0 0,0 0 0,0 0 0,0 0 0,0 0 0,0 0 0,0 0 0,0 0 0,0 0 0,0 0 1,0 0-1,0 0 0,0 0 0,0 0 0,-1 0 0,1 0 0,0 0 0,0 0 0,0 0 0,0 0 0,0 0 0,-4 5-226,-3 7 35,1 2 133,0 0-1,1 0 0,0 1 1,2-1-1,-1 1 1,2 0-1,0 0 1,0 27-1,2-40 86,0 0 1,0 0-1,1 0 0,-1 1 0,0-1 0,1-1 0,-1 1 1,1 0-1,0 0 0,0 0 0,0 0 0,0 0 1,0 0-1,0-1 0,0 1 0,0-1 0,1 1 1,-1-1-1,1 1 0,-1-1 0,1 0 0,2 2 1,-1-2 32,0 0 1,0 0 0,-1 0 0,1-1-1,0 1 1,0-1 0,0 0 0,0 0-1,0 0 1,0 0 0,0-1 0,0 1-1,0-1 1,5-1 0,15-5 46,-1-2 0,0 0 0,0-1 0,-1-2 0,0 0 0,30-23 0,-24 13-81,-2-1 1,0-1-1,-1-1 1,20-28-1,14-25 57,-3-3-1,-4-1 1,-3-3-1,62-156 1,-75 146-517,-32 81 30,-3 14 403,0 0 0,0 0 0,0 0 0,0 0 0,0 0 0,0-1 0,0 1 0,0 0 0,0 0 0,0 0 0,0 0 0,0 0 0,0 0 0,0 0 0,0 0 0,0 0 0,0 0 0,0-1 0,0 1 0,0 0 0,0 0 0,0 0 0,0 0 0,0 0 0,0 0 0,0 0 0,0 0 0,0 0 1,0 0-1,0-1 0,0 1 0,0 0 0,0 0 0,0 0 0,-1 0 0,1 0 0,0 0 0,0 0 0,0 0 0,0 0 0,0 0 0,0 0 0,0 0 0,0 0 0,0 0 0,0 0 0,-1 0 0,1 0 0,0 0 0,0 0 0,-1 1-32,0 0 0,0 0 1,0 1-1,0-1 0,0 0 1,0 1-1,0-1 0,0 0 0,0 1 1,0 1-1,-22 56-293,-24 87 1,-2 62 236,29-117 22,-6 48 205,22-113 52,2-1 0,1 1 0,3 34 1,-1-53-64,-1-1-1,2 0 1,-1 1 0,1-1 0,0 0 0,0 0 0,6 11-1,-7-15-90,0-1 0,-1 0 0,1 0 0,0 1 0,0-1 0,0 0 0,0 0 0,0 0 0,0 0 0,1 0 0,-1-1 0,0 1 0,0 0 0,1 0 0,-1-1 0,0 1 0,1-1 0,-1 1 0,0-1 0,1 0 0,-1 1 0,1-1 0,-1 0 0,1 0 0,-1 0 0,1 0-1,-1 0 1,1-1 0,-1 1 0,0 0 0,1-1 0,-1 1 0,1-1 0,-1 1 0,0-1 0,1 1 0,-1-1 0,0 0 0,2-1 0,2-2 0,0 0 1,0 0-1,0 0 0,-1-1 0,1 1 1,-1-1-1,6-10 0,22-44 44,-24 43-45,38-80 54,46-89 112,-29 61-163,87-252 0,-140 345-319,4-37-1,-12 56 42,-2 12 246,0 0 0,0 0-1,0-1 1,0 1 0,0 0-1,0 0 1,0 0 0,0 0-1,0 0 1,0 0 0,0 0-1,0 0 1,0 0 0,0 0-1,0 0 1,0 0 0,0 0-1,0 0 1,0 0 0,0 0-1,0-1 1,0 1 0,0 0-1,0 0 1,0 0-1,0 0 1,0 0 0,0 0-1,0 0 1,0 0 0,0 0-1,-1 0 1,1 0 0,0 0-1,0 0 1,0 0 0,0 0-1,0 0 1,0 0 0,0 0-1,0 0 1,0 0 0,0 0-1,0 0 1,0 0 0,0 0-1,0 0 1,0 0 0,0 0-1,-1 0 1,1 0 0,0 0-1,0 0 1,0 0 0,0 0-1,0 0 1,0 0 0,0 0-1,0 0 1,0 0 0,0 0-1,0 0 1,0 0 0,0 0-1,0 0 1,0 0 0,0 0-1,0 0 1,-13 21-414,-24 49 373,3 2 0,4 2 0,-26 93 0,29-58 282,5 1 1,-9 113-1,28-182-182,2 48 0,2-77-638,0 1 0,1-1 0,0 0 0,1 0 0,0 0 0,1 0 1,0 0-1,8 14 0,-4-14-3122,14 17 0</inkml:trace>
</inkml:ink>
</file>

<file path=ppt/ink/ink1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90 644 4384,'0'-2'174,"1"-11"4626,1 20-4340,-1 4-286,0-1-1,-1 0 1,0 1-1,-1-1 1,-4 18-1,1 5 168,-7 83 567,-11 77 88,-12-9-367,17-80 1776,16-98-1704,2-7-74,2-15 136,12-56-413,40-177-77,-37 184-363,47-112-1,-53 150 59,0 2-1,24-35 0,-32 53 16,1 1 1,0 0-1,0 0 1,0 0-1,1 1 0,0-1 1,0 2-1,1-1 1,-1 0-1,1 1 1,0 1-1,0-1 0,14-4 1,-18 7 22,0 1 0,0-1 0,0 1 0,0 0 0,0 0 0,0 0 0,0 0 1,0 0-1,0 1 0,0-1 0,0 1 0,-1 0 0,1 0 0,0 0 0,0 0 0,0 0 0,-1 1 0,1-1 1,-1 1-1,1 0 0,-1 0 0,0 0 0,1 0 0,-1 0 0,0 0 0,0 1 0,-1-1 0,1 1 1,0-1-1,-1 1 0,0 0 0,1-1 0,-1 1 0,0 0 0,0 0 0,-1 0 0,1 0 0,-1 0 0,1 0 1,-1 0-1,0 5 0,-3 6 50,0 0 0,-1 0 0,-7 15 0,-3 3 149,-22 37 0,13-26-93,-7 11 136,-2 0-1,-56 68 0,87-122-271,1 1 0,-1 0 0,0 0 0,1 0-1,-1-1 1,1 1 0,-1 0 0,1 0 0,-1 0 0,1 0 0,0 0 0,-1 0 0,1 0 0,0 0 0,0 2 0,0-3 22,0 0-1,0 1 1,0-1 0,0 0 0,0 0-1,1 1 1,-1-1 0,0 0 0,0 1-1,1-1 1,-1 0 0,0 0-1,0 0 1,1 1 0,-1-1 0,0 0-1,0 0 1,1 0 0,-1 1-1,0-1 1,1 0 0,-1 0 0,0 0-1,1 0 1,-1 0 0,0 0 0,1 0-1,-1 0 1,1 0 0,2 0 26,-1 0 1,1 0-1,0-1 1,0 1-1,0-1 1,0 0-1,-1 1 1,1-1-1,3-2 1,136-83 188,-96 56-208,268-173-5,-257 167 0,-85 88-69,16-28 77,-2 6-42,-21 55 1,32-76 45,0 1 1,1 0 0,1-1-1,-1 1 1,1 0 0,1 0-1,0-1 1,0 1 0,1 0-1,3 15 1,-3-22 11,0 0 0,0 0 0,0 0 1,0 0-1,1 0 0,-1 0 0,1-1 0,-1 1 0,1 0 0,0-1 0,0 1 0,0-1 1,1 0-1,-1 0 0,0 0 0,1 0 0,0 0 0,-1 0 0,1-1 0,0 1 0,0-1 1,0 0-1,0 0 0,0 0 0,0 0 0,0 0 0,0-1 0,4 1 0,-4-1 2,1 0 0,0 0 0,-1 0-1,1-1 1,-1 0 0,1 1 0,0-1-1,-1-1 1,0 1 0,1 0 0,-1-1-1,0 0 1,1 1 0,-1-1 0,0-1-1,-1 1 1,1 0 0,0-1 0,-1 1-1,1-1 1,-1 0 0,0 0 0,4-6-1,1-6 64,-2 1-1,0-2 1,0 1-1,2-21 1,-5 26-63,-1 0 0,0 0-1,0-1 1,-1 1 0,-1 0 0,0-1 0,0 1-1,-1 0 1,-4-12 0,4 15-51,0 1 1,-1-1-1,0 1 0,0 0 1,0 0-1,-1 0 0,0 0 1,0 0-1,-1 1 0,1 0 1,-1 0-1,-1 0 0,1 0 1,-7-4-1,10 8 3,0 0 0,1 0 0,-1 0 0,0 1 0,1-1 0,-1 0 0,0 1-1,0 0 1,0-1 0,0 1 0,1 0 0,-1 0 0,0 0 0,0 0 0,0 0 0,0 0 0,0 0 0,0 1 0,1-1 0,-1 1 0,0-1 0,0 1-1,1 0 1,-1 0 0,-2 1 0,3-1 16,0 0 0,0 0 0,0 0 0,0 0 0,0 0 0,0 0 0,0 0 0,0 0 0,0 1 0,1-1 0,-1 0-1,1 0 1,-1 1 0,1-1 0,-1 1 0,1-1 0,0 0 0,-1 1 0,1-1 0,0 1 0,0-1 0,0 1 0,0-1 0,0 0 0,1 1-1,-1-1 1,0 1 0,1-1 0,-1 0 0,1 1 0,0 1 0,1 0 8,-1 0 1,1 0-1,0 0 1,0 0-1,0 0 1,1 0-1,-1-1 1,1 1-1,-1-1 1,1 1-1,0-1 1,0 0-1,0 0 0,0-1 1,0 1-1,1-1 1,-1 1-1,0-1 1,1 0-1,-1 0 1,1 0-1,-1-1 1,6 1-1,-4-1 17,1 0 1,0 0-1,0-1 1,-1 0-1,1 0 0,0 0 1,-1-1-1,1 0 1,-1 0-1,0 0 0,1-1 1,-1 1-1,7-7 1,16-13 69,-1-2 1,-2-1-1,0-2 1,23-32 0,36-40-58,-51 62 144,-32 36-207,-1 0 0,1 0 0,0 0 0,0 0 0,0 0 1,0 0-1,0 0 0,0 0 0,0 1 0,0-1 0,0 1 1,0-1-1,0 0 0,1 1 0,-1 0 0,0-1 0,0 1 1,1 0-1,-1 0 0,0-1 0,3 1 0,-2 1 13,0 0 0,-1-1-1,1 1 1,0 0 0,-1 0 0,1 0-1,-1 0 1,1 0 0,-1 0 0,1 0-1,-1 1 1,0-1 0,0 1 0,1-1-1,0 3 1,3 4 5,0 0-1,0 1 1,-1 0 0,0 0-1,-1 0 1,0 0 0,0 1-1,-1-1 1,0 1 0,-1 0-1,1 14 1,-2-15 47,0 0 0,-1-1 0,0 1 0,0 0 0,0 0 0,-1 0 0,-1-1 0,0 1 0,0-1 1,0 1-1,-1-1 0,-8 13 0,7-15 8,-1 0 1,0-1-1,0 1 0,0-1 1,0-1-1,-1 1 1,1-1-1,-1 0 0,-1 0 1,1-1-1,0 0 1,-13 3-1,7-2 10,-1-1-1,0 0 1,0-1-1,0-1 1,0 0-1,-17-2 1,18 0-32,10 0-43,0 1 0,0-1 0,0 1 0,0 0 0,0 0 0,0 1 0,0-1 0,-5 2 0,7-2 11,1 0-1,0 1 1,-1-1 0,1 0 0,0 0-1,-1 1 1,1-1 0,0 0-1,0 1 1,0-1 0,-1 0-1,1 1 1,0-1 0,0 1 0,0-1-1,0 0 1,-1 1 0,1-1-1,0 0 1,0 1 0,0-1 0,0 1-1,0-1 1,0 0 0,0 1-1,0-1 1,0 1 0,1 0-1,2 11-83,0-8 87,0 0 0,1 1 1,-1-1-1,1 0 0,0-1 0,0 1 1,1-1-1,-1 0 0,1 0 0,-1 0 1,1 0-1,0-1 0,0 0 1,0 0-1,0 0 0,0-1 0,1 1 1,6 0-1,5 0 37,-1-1 0,1 0-1,0-1 1,25-4 0,-24 2 18,1-2 0,-2-1-1,1 0 1,0-1 0,-1 0 0,0-2 0,-1 0-1,0-1 1,0-1 0,-1 0 0,0-1 0,-1 0-1,0-2 1,0 1 0,-2-2 0,17-21 0,-7 2 57,-2-2 0,30-69 0,-35 71-151,-11 22 13,-3 8-2,-1 1 0,1 0 0,0 0 0,0 0 0,0 0 0,0 0 0,0 0 0,3-4 0,-4 6 31,0 0 0,1 0 0,-1 0 0,0 0 0,1 0 0,-1 0 0,0 1 0,1-1 0,-1 0 0,0 0-1,0 0 1,1 0 0,-1 0 0,0 1 0,1-1 0,-1 0 0,0 0 0,0 0 0,1 1 0,-1-1 0,0 0 0,0 0 0,0 1 0,0-1 0,1 0 0,-1 0 0,0 1 0,0-1 0,0 0 0,0 1-1,0-1 1,0 0 0,0 1 0,6 14-80,-5-12 47,6 19-19,-1 1-1,-1 0 1,-1 1 0,0-1-1,-1 25 1,-3 0 321,-8 70 0,8-112-231,-1-1 0,-1 1-1,1-1 1,-1 1-1,1-1 1,-2 0-1,1 1 1,0-1 0,-1 0-1,0 0 1,0-1-1,-1 1 1,-4 4 0,6-6-7,-1-1 0,0 1 0,0-1 0,0 0 1,0 0-1,0 0 0,-1-1 0,1 1 1,0-1-1,-1 1 0,1-1 0,-1 0 1,0-1-1,1 1 0,-1-1 0,0 1 0,1-1 1,-1 0-1,0 0 0,0-1 0,-3 0 1,-61-15-135,57 13 121,1 0 0,0-1 0,0-1 1,-15-8-1,28 12-60,-1 1 1,1-1 0,0 1 0,0 0-1,-1-1 1,6 2 0,25 2-28,0-1 1,58-5-1,-82 2 84,-1-1 0,1 0 0,-1 0 0,1-1 1,-1-1-1,0 1 0,0-1 0,-1 0 0,1-1 0,-1 0 0,10-8 0,6-8 194,39-46 0,-4 3 221,2 0-568,-33 33 112,-22 24-16,1-1-131,-4 7 23,-1 6-53,-6 35-157,1-9 188,3-1 146,1 0 0,6 45 0,-4-65 43,0 0 0,6 19 1,-7-26 25,0 0 1,0 0-1,0 0 1,0 0 0,1-1-1,0 1 1,-1 0-1,1-1 1,0 0-1,0 1 1,0-1 0,1 0-1,4 4 1,-6-6-20,1 1 1,0-1-1,0 1 1,0-1-1,0 0 1,0 1-1,-1-1 1,1 0-1,0-1 1,0 1-1,0 0 1,0 0-1,0-1 1,-1 1 0,1-1-1,0 0 1,0 1-1,-1-1 1,1 0-1,0 0 1,-1 0-1,1 0 1,-1 0-1,3-3 1,5-3 57,0-2-1,12-15 1,-16 19-52,88-119 254,-77 99-256,-1-1 0,-1-1 0,-2-1 0,0 0 1,11-45-1,22-151-96,-29 126 100,3-18 17,-18 112-42,5-45-94,-6 45 24,0 0 1,0-1-1,0 1 0,-1-1 1,1 1-1,-1 0 1,-1-1-1,-1-4 0,-6 21-325,3 1 348,1 0 0,1 1 0,0-1 0,1 1 0,0 0 1,0 17-1,-1 1 4,-1-1 54,-34 330-381,37-304 404,0 59-29,3-97 104,1 0-1,0 0 1,11 36 0,-13-53-84,1 0 0,-1-1 1,1 1-1,0-1 1,0 1-1,0-1 0,0 1 1,0-1-1,0 1 0,1 0 1,-1-1-18,-1-1 0,1 0-1,-1 0 1,1 1 0,-1-1 0,1 0 0,-1 0 0,1 1-1,-1-1 1,1 0 0,-1 0 0,1 0 0,-1 0 0,1 0-1,-1 0 1,1 0 0,-1 0 0,1 0 0,-1 0 0,1 0-1,-1 0 1,1 0 0,-1 0 0,1-1 0,-1 1 0,1 0-1,-1 0 1,1-1 0,-1 1 0,1 0 0,-1-1 0,1 1-1,-1 0 1,0-1 0,1 1 0,-1 0 0,0-1 0,1 1-1,-1-1 1,0 1 0,1-1 0,7-14 97,1 1 0,-2-1 0,7-19 0,-7 18-98,23-60-131,-23 54-250,-7 21 213,0 3 21,0 2 115,1 1 0,0-1 0,0 0 0,0 0 0,1 0 0,0 0 0,-1 0 0,1 0 0,0-1 0,1 1 0,-1-1 0,1 1 0,3 3 0,-5-6 39,0 0-1,1 0 1,-1 0-1,0 0 1,1-1-1,-1 1 1,1 0-1,-1-1 1,1 1-1,-1-1 1,1 1-1,-1-1 1,1 0-1,-1 0 1,1 0 0,-1 0-1,1 0 1,-1 0-1,1 0 1,0 0-1,-1-1 1,3 0-1,5-1 79,-1-1 0,16-6 1,4-6-16,0-1 0,-2 0 0,0-3 1,-1 0-1,33-33 0,-44 37-70,-1-1 1,0 0-1,-1-1 0,16-30 1,-26 43-8,32-62 81,35-98 1,-20 45 61,-23 42-333,-8 23-70,-15 43 2,-4 11 250,1 0 1,0 0-1,0-1 1,0 1 0,0 0-1,0 0 1,0 0-1,0 0 1,0 0-1,0 0 1,-1 0 0,1 0-1,0 0 1,0 0-1,0 0 1,0 0-1,0 0 1,0 0 0,0 0-1,-1 0 1,1 0-1,0 0 1,0 0-1,0 0 1,0 0 0,0 0-1,0 0 1,0 0-1,-1 0 1,1 0-1,0 0 1,0 0 0,0 0-1,0 0 1,0 0-1,0 0 1,0 0 0,0 0-1,-1 1 1,1-1-1,0 0 1,0 0-1,0 0 1,0 0 0,0 0-1,-2 2-35,0 1 0,0-1-1,0 0 1,0 1 0,1-1 0,-1 1 0,-1 4-1,-11 26-93,2 2 0,-14 69-1,0 77-51,21-132 288,3 0 1,2 0-1,2 0 1,3 0-1,11 57 1,-12-89-18,1-1 1,0 0 0,1 0 0,1 0 0,0 0-1,14 19 1,-19-31-26,0-1 0,0 0 0,0-1 0,1 1 0,-1 0 0,1 0 0,5 3 0,-7-5-35,0 0-1,1 0 0,-1-1 0,0 1 1,1-1-1,-1 1 0,1-1 0,-1 0 1,1 1-1,-1-1 0,0 0 0,1 0 1,-1 0-1,1 0 0,-1 0 0,1 0 1,-1 0-1,1-1 0,-1 1 0,1-1 1,-1 1-1,2-1 0,4-3 34,0 0-1,0-1 1,-1 1 0,1-1-1,-1-1 1,0 1-1,9-12 1,32-48 166,-41 56-190,0 0 0,-2-1 0,1 1 0,4-14-1,-8 19-38,1-1 0,-1 0 0,0 0 0,0 0-1,-1 0 1,1-1 0,-1 1 0,0 0-1,-1 0 1,-1-10 0,2 14-7,-1 0-1,1 0 1,0 0 0,0 0 0,-1 0-1,1 1 1,-1-1 0,1 0 0,-1 0-1,1 0 1,-1 0 0,0 1-1,1-1 1,-1 0 0,0 0 0,1 1-1,-1-1 1,0 1 0,0-1 0,0 1-1,0-1 1,-1 0 0,1 1-15,0 0-1,-1 0 1,1 0 0,0 0 0,-1 0 0,1 0 0,0 0-1,-1 0 1,1 1 0,0-1 0,-1 0 0,1 1-1,0-1 1,0 1 0,-1 0 0,1-1 0,-1 2 0,-3 1 15,1 1 1,1-1 0,-1 1 0,0-1 0,1 1 0,0 0 0,0 0 0,0 1-1,0-1 1,1 1 0,0-1 0,0 1 0,0 0 0,0 0 0,1 0 0,0 0-1,0 0 1,0 0 0,0 0 0,1 0 0,0 8 0,1-1 68,0 0 0,0 0 0,1-1 1,0 1-1,1 0 0,1-1 0,0 0 0,6 14 1,-8-21-28,0 0 0,0 0 0,0-1 0,1 1 0,-1-1 1,1 0-1,-1 1 0,1-1 0,0 0 0,1-1 0,-1 1 1,0-1-1,1 1 0,-1-1 0,1 0 0,0 0 0,0-1 0,0 1 1,0-1-1,0 1 0,0-2 0,0 1 0,0 0 0,5 0 1,-1-1-331,-1 0 0,0-1 1,1 0-1,-1 0 1,0 0-1,0-1 0,0 0 1,0-1-1,11-5 1,-12 5-813,0 0 1,0-1-1,0 0 1,0 0 0,-1-1-1,0 1 1,0-1-1,0 0 1,0-1-1,4-6 1,1-5-2316</inkml:trace>
</inkml:ink>
</file>

<file path=ppt/ink/ink1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3:59.0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36 6816,'-76'-28'3072,"68"24"-2656,3 1-224,10 3-192,0 0-640,3 7 352</inkml:trace>
</inkml:ink>
</file>

<file path=ppt/ink/ink1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2.4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147 1001 3968,'-14'-3'1660,"9"1"1485,6 0-2824,1 0 0,-1 0 0,0 1 0,1-1-1,-1 0 1,0 0 0,0 0 0,0 0 0,-1 0 0,1 0 0,0-3 0,5-11 271,71-126 1641,-37 71-1789,86-179 341,-28-8 24,-88 232-723,-8 20-118,0 0-1,0 0 0,0-1 0,0 1 0,-1 0 0,1-9 0,-12 30-505,-52 161 99,45-122 393,-86 216 88,-3-10 113,-23 52 181,128-310-328,-18 39 439,-37 62-1,49-94 64,18-24-364,35-45-239,61-57-1,15 0 134,150-111 0,-248 209 180,-1-1 0,-1-1 0,-1-2-1,28-37 1,-44 53-99,10-17 281,-14 21-399,0 5-16,-1 7-47,-3 15-100,-16 39 45,11-42 109,-6 33-1,5-10-78,5-32 139,1 1 0,1 0 0,0 0 1,1 0-1,0 1 0,1 17 0,5-18 107,-4-13-150,-1 0-1,0 1 0,0-1 1,0 0-1,1 0 0,-1 0 0,0 1 1,1-1-1,-1 0 0,0 0 1,0 0-1,1 0 0,-1 1 1,0-1-1,1 0 0,-1 0 0,0 0 1,1 0-1,-1 0 0,0 0 1,1 0-1,-1 0 0,0 0 0,1 0 1,-1 0-1,0 0 0,1 0 1,-1 0-1,0 0 0,1-1 0,-1 1 1,0 0-1,1 0 0,-1 0 1,0 0-1,0-1 0,1 1 0,-1 0 1,0 0-1,0-1 0,1 1 1,-1 0-1,0 0 0,0-1 0,0 1 1,1-1-1,9-12 171,-1-1 1,0 0-1,13-29 1,-10 19-87,8-13-47,1 1 0,49-62 0,-68 96-85,-1 0-1,1 0 0,0 0 1,-1 1-1,1-1 0,0 0 1,0 1-1,0 0 0,0 0 0,0-1 1,1 1-1,-1 0 0,3 0 1,-3 1 17,-1-1 1,0 2 0,0-1 0,1 0-1,-1 0 1,0 0 0,0 0 0,1 1-1,-1-1 1,0 1 0,0-1 0,0 1-1,0-1 1,0 1 0,0-1 0,0 1-1,0 0 1,0 0 0,0 0 0,0 0-1,0-1 1,0 1 0,0 0 0,-1 0-1,1 1 1,0-1 0,0 2 0,4 7 18,-1-1 1,0 2-1,-1-1 1,0 0 0,3 18-1,-5-19 49,1-1 0,0 1-1,0-1 1,0 0 0,1 0-1,1 0 1,-1 0 0,1 0 0,10 14-1,-13-21 5,0 0-1,0 0 0,0 0 0,0 0 0,1 0 1,-1-1-1,0 1 0,0 0 0,0-1 0,1 1 1,-1 0-1,0-1 0,1 1 0,-1-1 0,1 0 1,-1 0-1,0 1 0,2-1 0,0 0 5,0-1 1,-1 1-1,1 0 0,0-1 0,-1 0 0,1 0 1,-1 0-1,1 0 0,2-1 0,6-5 47,-1 0-1,0 0 1,13-14-1,-8 9-31,9-8-3,77-58-141,-92 71 31,-4 3-31,0 0 1,0 1-1,0 0 1,9-5-1,-13 7 67,0 1 0,-1 0-1,1 0 1,0-1 0,-1 1-1,1 0 1,0 0-1,-1 0 1,1 0 0,0 0-1,0 0 1,-1 0 0,1 0-1,0 0 1,-1 0-1,1 0 1,0 0 0,0 0-1,-1 1 1,1-1 0,0 0-1,-1 1 1,1-1 0,0 0-1,-1 1 1,1-1-1,-1 1 1,1-1 0,-1 1-1,1-1 1,-1 1 0,1-1-1,-1 1 1,1-1-1,-1 1 1,0 0 0,1-1-1,-1 1 1,0 0 0,0-1-1,1 1 1,-1 0-1,0 0 1,0-1 0,0 1-1,0 1 1,1 11 13,-1 1-1,0-1 1,-1 1-1,0-1 1,-5 21-1,5-28 30,-2 5 41,3-2 598,11-20-243,0-2-354,11-19 0,-12 17-84,14-16 0,-19 25 0,32-31-136,-34 35 97,0-1 0,0 0 0,1 1 0,-1 0 0,1 0 0,-1 0 0,1 0 0,0 1 0,7-2 0,-10 2 37,0 1-1,0 0 0,1 0 0,-1 0 0,0 0 1,1 1-1,-1-1 0,0 0 0,0 0 1,0 1-1,1-1 0,-1 1 0,0-1 0,0 1 1,0 0-1,0-1 0,0 1 0,0 0 0,0 0 1,0 0-1,0-1 0,0 1 0,0 0 1,-1 0-1,1 0 0,0 0 0,-1 1 0,1-1 1,0 0-1,-1 0 0,0 0 0,1 3 1,2 4-59,-1 0 0,-1 0 0,2 15 0,-2-15 54,0 19 56,-2-24-28,1 1 0,0 0 0,0-1 0,0 1 0,0-1 0,1 1 0,0-1 0,-1 1 0,1-1 0,1 1 0,-1-1 0,0 0-1,1 1 1,-1-1 0,3 3 0,-3-5 1,0-1 0,0 1 0,0 0-1,0-1 1,-1 0 0,1 1 0,0-1-1,0 1 1,0-1 0,0 0 0,0 0-1,0 1 1,0-1 0,0 0 0,0 0-1,0 0 1,0 0 0,0 0 0,0 0-1,0-1 1,0 1 0,0 0-1,0 0 1,0-1 0,2 0 0,26-13 234,-27 13-238,50-26-3,2 3 0,77-25 0,-105 39-25,40-21 0,5-2-203,-61 28 215,-10 5 22,-8 7-117,-4 3 60,0-1-1,-21 12 1,17-11-25,-21 16 1,29-19 48,0 0 0,1 1 1,0-1-1,0 2 0,1-1 1,0 1-1,1-1 0,-8 16 1,11-18 15,-1 0 1,1 1 0,0-1-1,1 1 1,-1-1 0,1 1-1,0-1 1,1 1 0,0 0 0,0-1-1,0 1 1,1 0 0,0-1-1,3 12 1,-2-14 14,-1 0 1,1-1-1,0 1 0,0-1 1,0 1-1,0-1 0,0 0 1,1 0-1,-1 0 0,1 0 1,0 0-1,0-1 0,0 1 1,0-1-1,1 0 0,-1 0 0,1 0 1,-1 0-1,1 0 0,-1-1 1,1 0-1,0 0 0,0 0 1,0 0-1,0 0 0,0-1 1,0 0-1,0 0 0,0 0 1,0 0-1,-1-1 0,6 0 1,2-3 27,-1 1 0,1-2 0,-1 1 0,0-2 0,12-7 0,49-40 99,-28 21-12,111-92 117,-124 95-174,-1 0 0,45-63 0,-34 31-62,-3-3 1,-2-1 0,-3-2 0,39-119 0,-64 163-49,-1-1 1,-1 1 0,-1-1 0,1-44 0,-5 67 17,0 0 1,0 0 0,0 0-1,0 0 1,0 1-1,0-1 1,0 0 0,0 0-1,0 0 1,0 0 0,0 0-1,0 1 1,-1-1 0,1 0-1,0 0 1,-1 1-1,1-1 1,-1 0 0,1 0-1,0 1 1,-1-1 0,0 0-1,1 1 1,-1-1 0,1 1-1,-1-1 1,0 1 0,-1-2-1,1 2-7,0 0 0,-1 0 0,1 1 0,0-1 0,0 0 0,-1 0 0,1 1 0,0-1 0,0 1 0,0-1 0,-1 1 0,1-1 0,0 1 0,0 0-1,0 0 1,-1 0 0,-6 6-57,-1 1 0,2-1-1,-8 10 1,3-1 39,1 0 1,1 1-1,-15 34 0,2 2 6,3 2 0,3 0-1,-21 114 1,31-133 13,-2 67 0,9-89 42,0 1 0,1 0 0,1-1 0,0 1 0,1-1 0,1 1 0,6 17 0,-8-28 16,-1-1 1,1 1-1,0-1 0,0 0 1,0 1-1,0-1 0,1 0 1,-1 0-1,1 0 0,0-1 1,0 1-1,0-1 0,0 1 1,0-1-1,0 0 0,6 3 1,-4-4 8,0 1 0,0-1 1,0 0-1,0-1 0,-1 1 1,1-1-1,0 0 0,0 0 0,0-1 1,0 1-1,0-1 0,7-2 1,10-4 27,1-1 1,-1-1-1,26-15 1,28-12-529,-75 35 446,0 1-1,-1 0 1,1-1-1,0 1 1,0 0 0,-1 0-1,1 0 1,0 0 0,0-1-1,-1 1 1,1 0-1,0 0 1,0 1 0,-1-1-1,1 0 1,0 0 0,0 0-1,-1 0 1,1 1-1,0-1 1,-1 0 0,1 1-1,0-1 1,0 1 0,0 0-10,0 0 1,0 0 0,0 0 0,-1 0 0,1 0 0,0 1-1,-1-1 1,1 0 0,-1 0 0,0 1 0,1-1 0,-1 0-1,0 2 1,1 4-27,-1 1 1,1 0-1,-3 13 0,2-20 54,-3 23-70,1-16 71,1 1-1,0 0 1,0 0 0,1 0-1,1-1 1,-1 1-1,1 0 1,2 9 0,-2-17 2,-1 0 1,1 0 0,-1 0 0,1 1 0,-1-1 0,1 0 0,-1 0-1,1 0 1,0 0 0,0 0 0,0 0 0,-1 0 0,1-1-1,0 1 1,0 0 0,0 0 0,0-1 0,0 1 0,1 0-1,-1-1 1,0 1 0,0-1 0,0 0 0,0 1 0,1-1-1,-1 0 1,0 0 0,0 0 0,1 0 0,1 0 0,10-5 42,0 0 1,-1-1-1,0-1 1,21-14-1,14-8 48,74-38 11,-99 51-210,-22 16 96,0 0-1,0-1 1,0 1 0,0 0-1,0 0 1,0 0 0,0 0-1,1 0 1,-1 0-1,0 0 1,0 0 0,0-1-1,0 1 1,0 0 0,0 0-1,0 0 1,0 0 0,0 0-1,0-1 1,0 1 0,0 0-1,0 0 1,0 0 0,0 0-1,0 0 1,0-1-1,0 1 1,0 0 0,0 0-1,0 0 1,0 0 0,0 0-1,0-1 1,0 1 0,0 0-1,0 0 1,0 0 0,0 0-1,0 0 1,0-1 0,0 1-1,0 0 1,-1 0-1,-14 1-105,9 1 74,0 0-1,0 0 0,0 0 1,1 1-1,-1 0 0,1 0 1,-1 1-1,1-1 0,0 1 1,1 0-1,-10 10 1,9-8 25,-1 1 0,1 0 0,0 0 0,1 1 0,0-1 0,0 1 0,0 0 0,-3 12 0,6-17 15,0 0 0,1 0 0,-1-1-1,1 1 1,0 0 0,0 0 0,0 0-1,0 0 1,0 0 0,1 0 0,-1-1-1,1 1 1,0 0 0,-1 0 0,1-1 0,1 1-1,-1 0 1,0-1 0,1 1 0,-1-1-1,1 0 1,0 1 0,0-1 0,0 0-1,0 0 1,0 0 0,0 0 0,0 0 0,1-1-1,-1 1 1,1-1 0,-1 0 0,1 1-1,0-1 1,-1 0 0,5 0 0,0 0 31,0-1 1,0 0 0,0 0 0,0 0-1,0-1 1,0 0 0,0-1 0,0 0-1,-1 0 1,9-4 0,0 0 50,0-1 0,-1-1 0,17-12 1,-26 16-57,0 0 1,-1 0-1,1 0 1,-1 0-1,0 0 1,0-1-1,-1 0 1,1 0-1,4-10 1,-7 14-29,-1-1-1,1 1 1,-1-1 0,0 1 0,1 0-1,-1-1 1,0 1 0,0-1 0,0 1-1,0-1 1,0 1 0,0 0 0,0-1-1,-1 1 1,1-1 0,-1 1 0,1 0-1,-1-1 1,0-1 0,-1 0-7,0 1 1,1-1-1,-1 1 0,0 0 0,-1 0 1,1 0-1,0 0 0,0 0 1,-3-1-1,-2-1-43,-1 0-1,1 0 1,0 1 0,-1 0 0,-14-3 0,0 2-7,-1 2 0,1 0 1,0 2-1,-1 0 0,1 1 1,-1 1-1,-38 10 0,56-12 86,8-2-44,11-4-11,24-4 65,69-9 1,-48 9-104,-15 2 40,-1 2 0,1 2 0,54 1 0,-92 3-29,0 0 0,0 1 0,0 0 0,0 0 0,0 1 0,0 0 0,9 4 0,-13-5 48,-1 0 1,1 0-1,0 0 1,-1 0-1,0 0 1,1 1-1,-1-1 1,0 0 0,1 1-1,-1-1 1,0 1-1,0-1 1,0 1-1,0 0 1,0-1-1,-1 1 1,1 0 0,-1 0-1,1 0 1,-1-1-1,1 1 1,-1 0-1,0 0 1,0 0-1,0 0 1,0 0 0,0 0-1,-1 2 1,-1 5 24,-1 1 0,0-1 0,0 0 0,-1 1 0,-9 15 0,7-14 106,1 0 1,0 0 0,-6 19-1,45-61 505,-5 4-646,0 1 1,39-26-1,-59 45-61,0 1 1,1 0-1,0 0 0,0 1 0,0 1 1,1-1-1,-1 2 0,23-6 1,-32 9 59,1 0 1,-1 0-1,1 0 1,0 0-1,-1 0 1,1 0-1,-1 0 1,1 1-1,0-1 1,-1 0-1,1 1 1,-1-1-1,1 1 1,-1 0-1,0 0 1,1-1 0,-1 1-1,0 0 1,1 0-1,-1 0 1,0 0-1,0 0 1,0 1-1,0-1 1,0 0-1,2 3 1,0 2 16,-1 1 0,1-1 1,-1 1-1,0 0 1,1 7-1,-2-8 25,0 0-1,0 0 1,1 0 0,0-1 0,0 1 0,4 5-1,-3-7 3,0 0 0,1 0-1,-1-1 1,1 1 0,0-1 0,0 0-1,0 0 1,0 0 0,0-1 0,1 0-1,-1 0 1,1 0 0,0 0 0,-1 0-1,1-1 1,0 0 0,0 0 0,0-1-1,0 1 1,0-1 0,0 0-1,10-1 1,-4-1 21,1 0-1,-1 0 0,0-1 1,0 0-1,0-1 0,-1 0 1,1-1-1,-1 0 0,11-8 1,2-5-15,0-1 1,-1 0 0,29-35-1,-5 5-198,-45 48 141,1-1 0,-1 1 0,1 0 0,-1 0 0,1-1-1,0 1 1,0 0 0,-1 0 0,1 1 0,0-1 0,0 0 0,0 0-1,3 0 1,-3 1 13,-1 0 0,0 0-1,0 1 1,0-1 0,-1 0-1,1 0 1,0 1 0,0-1-1,0 0 1,0 1 0,0-1-1,0 1 1,0-1 0,0 1-1,-1 0 1,1-1 0,0 1-1,0 0 1,-1 0 0,1-1-1,-1 1 1,1 0 0,0 0 0,-1 0-1,0 0 1,1 0 0,-1 0-1,1-1 1,-1 1 0,0 2-1,2 3 12,0 1 1,-1 0-1,0 0 0,-1 0 0,1 0 1,-2 0-1,1 0 0,0 0 0,-1 0 0,-3 11 1,1-8 7,0 0 1,-1 0 0,0 0 0,0 0 0,-1 0 0,-6 9 0,9-17 24,1 0 0,-1 0 0,0-1 0,1 1 1,-1 0-1,0-1 0,0 1 0,-4 1 0,5-2-25,1-1-1,-1 0 1,1 1-1,-1-1 1,0 0-1,1 0 1,-1 1-1,0-1 1,1 0 0,-1 0-1,0 0 1,1 0-1,-1 0 1,0 0-1,1 0 1,-1 0-1,0 0 1,1 0-1,-1 0 1,0-1-1,1 1 1,-1 0 0,0 0-1,1-1 1,-1 1-1,1 0 1,-1-1-1,1 1 1,-1-1-1,1 1 1,-1 0-1,1-1 1,-1 1-1,1-1 1,-1-1 0,1 2-19,-1-1 1,1 1 0,0-1-1,0 1 1,0-1 0,0 1-1,0-1 1,0 1 0,0-1-1,0 1 1,0-1 0,0 0-1,0 1 1,0-1 0,0 1-1,0-1 1,1 1 0,-1-1 0,0 1-1,0-1 1,1 1 0,-1-1-1,0 1 1,1-1 0,-1 1-1,0 0 1,1-1 0,-1 1-1,1 0 1,-1-1 0,0 1-1,1 0 1,-1-1 0,1 1-1,-1 0 1,1 0 0,-1 0-1,1-1 1,-1 1 0,1 0 0,0 0-1,27-8-45,-25 8 75,49-9-907,11-1-4767,-36 1 1058,0 7 1515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39.1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348 578 3552,'-2'-1'211,"1"0"0,0 0 0,0 0 0,0-1 1,0 1-1,1 0 0,-1 0 0,0-1 0,0 1 0,1 0 0,-1-1 1,1 1-1,-1-1 0,1 1 0,-1-1 0,1 1 0,0-3 0,0 2-1,-1 0 1,1-1-1,-1 1 0,0 0 0,1 0 0,-1 0 0,0 0 0,0-1 0,0 1 1,-3-3-1,1 2-148,1 1 0,-1 0 0,0 0 1,1 0-1,-1 0 0,0 0 0,0 1 0,0-1 1,-1 1-1,1 0 0,0 0 0,-1 0 0,1 0 1,0 0-1,-1 1 0,1 0 0,-1 0 0,1 0 1,0 0-1,-1 0 0,1 1 0,-7 1 0,0 0 1,0 1 0,1 1 0,-1-1 1,0 2-1,1-1 0,-14 11 0,7-3 13,1 1 1,0 1 0,1 1-1,0 0 1,1 1 0,-13 22-1,18-27-36,2-3 30,0 2 0,1-1 0,0 1 0,0-1 1,-6 22-1,10-28-28,0 1 1,0 0-1,0-1 1,1 1-1,-1 0 0,1 0 1,0 0-1,0 0 1,1-1-1,-1 1 0,1 0 1,0 0-1,0 0 1,0-1-1,0 1 1,0-1-1,1 1 0,0-1 1,0 1-1,3 3 1,0-2 94,0 0 0,0 0 0,1 0 0,0-1 0,0 0 1,0-1-1,1 1 0,11 4 0,-4-3 49,1 0 0,0-1 0,18 3 0,-16-5-83,0-1 0,0 0-1,-1-2 1,1 0 0,0-1-1,0 0 1,-1-1 0,1-1-1,-1-1 1,0 0 0,17-9-1,-9 3-8,-2-2 0,0 0-1,0-1 1,-1-1 0,-1-1-1,31-31 1,-46 42-46,0-1 0,-1 1 0,1-1 0,-1 0 0,-1-1 0,1 1 0,-1 0 0,0-1 0,0 0 0,2-11 0,-5 18-53,0-1 0,0 1 0,0-1 0,1 1 0,-1-1 0,0 1 0,0-1-1,0 1 1,0-1 0,0 1 0,-1 0 0,1-1 0,0 1 0,0-1 0,0 1 0,0-1 0,0 1 0,-1-1 0,1 1-1,0-1 1,-7 1-145,-11 13-4,5 2 120,0 0 0,1 0 0,-11 20 0,19-29 35,1 0-1,0 0 1,0 1 0,0 0-1,1-1 1,0 1 0,0 0-1,0 0 1,1 0 0,0 0-1,1 1 1,0 6-1,0-11 10,1-1-1,-1 1 1,1-1-1,0 1 1,0-1-1,0 1 1,0-1-1,0 0 1,0 0-1,1 1 0,-1-1 1,1 0-1,-1 0 1,1 0-1,0 0 1,0-1-1,0 1 1,0-1-1,0 1 1,0-1-1,1 1 0,-1-1 1,0 0-1,1 0 1,-1 0-1,1 0 1,4 0-1,4 1 159,0 0 0,1-1 0,-1 0 0,23-1-1,-22-1-73,0 0 0,0 0 0,-1-1 0,1 0 0,0-1-1,15-7 1,-24 9-73,1 0 0,-1-1 1,0 0-1,-1 0 0,1 0 0,0 0 0,-1 0 0,1 0 0,-1-1 0,1 1 0,-1-1 1,0 0-1,0 0 0,0 0 0,-1 0 0,1 0 0,-1 0 0,1 0 0,-1 0 0,0 0 0,0-1 1,-1 1-1,1-1 0,-1 1 0,1 0 0,-1-5 0,-1 4-22,1 0 1,-1 0-1,0 0 1,0 0-1,-1 0 0,1 0 1,-1 1-1,1-1 0,-1 0 1,0 1-1,-1 0 1,1-1-1,-1 1 0,1 0 1,-1 0-1,-6-5 0,3 3-60,0 0-1,0 1 1,0 0-1,-1 0 0,1 0 1,-1 1-1,0 0 0,-11-3 1,11 5 32,0 0 1,0 1-1,0-1 1,0 2-1,-1-1 1,1 1-1,0 0 1,0 0 0,-12 5-1,-13 1 36,23-4-70,16-1 56,18-1 115,7-4-51,0-2 0,36-10 1,61-25 119,-82 25-84,3-4-114,-38 14 13,-1 0 1,1 1 0,-1 0 0,1 1 0,20-3 0,-29 5-8,0 1 0,-1 0 0,1 0 0,0 0 0,-1 1 0,1-1 0,0 0 0,-1 1 0,1 0 0,-1 0 0,1 0 0,-1 0-1,1 0 1,-1 0 0,1 1 0,-1-1 0,0 1 0,3 2 0,-3-2 13,0 1 0,1 0 0,-1 0-1,-1 0 1,1 1 0,0-1 0,-1 0 0,1 1 0,-1-1-1,0 1 1,1 6 0,-1 5 75,0 0-1,-1 0 1,0 0-1,-1 0 1,-4 19-1,2-20 36,0 1 0,-1-1 0,-7 16 0,9-21 724,10-19-451,12-20-245,-11 15-127,1 0 0,1 1 0,0 0-1,17-16 1,-22 24-56,0 1 0,1-1-1,-1 2 1,1-1 0,0 1 0,0-1 0,1 2-1,-1-1 1,1 1 0,0 1 0,11-4 0,-18 6 32,1 0 0,-1 0 0,0 0 1,1 0-1,-1 0 0,1 0 0,-1 1 0,0-1 1,1 0-1,-1 1 0,0-1 0,1 1 0,-1 0 1,0-1-1,0 1 0,1 0 0,-1 0 0,0-1 0,0 1 1,0 0-1,0 0 0,0 0 0,0 0 0,0 1 1,-1-1-1,1 0 0,0 0 0,-1 0 0,1 2 1,3 5 9,-1-1 0,-1 1-1,4 15 1,-4-14 0,2 14 21,-3-14 13,1 0-1,4 14 1,-5-21-17,0 1-1,0-1 1,0 1 0,0-1 0,1 0 0,-1 0-1,1 0 1,-1 0 0,1 0 0,0 0 0,0 0-1,0 0 1,3 2 0,0-1 38,1 0 1,0 0-1,0-1 0,0 0 1,0 0-1,0 0 0,0-1 1,0 0-1,1 0 0,-1 0 1,0-1-1,1 0 0,10-1 1,4-3 12,0 0 0,35-13 0,-40 12-98,-4 1 55,1-1 0,-1 0 0,-1 0 0,1-1 0,-1 0 0,0-1 0,-1-1 0,1 0 0,-1 0 0,-1-1 0,17-19 0,-4 3-4,-10 12-9,-1 0-1,-1-1 1,16-25-1,-21 30-8,-3 5-8,0 1 0,0-1-1,-1 0 1,1 1-1,-1-1 1,0 0-1,2-7 1,-3 11 6,0 0 0,0 0 0,0 0 0,0 0 1,0-1-1,0 1 0,0 0 0,0 0 0,0 0 0,0 0 0,0 0 0,0 0 0,0-1 1,0 1-1,0 0 0,0 0 0,0 0 0,0 0 0,0 0 0,0 0 0,0-1 0,0 1 1,-1 0-1,1 0 0,0 0 0,0 0 0,0 0 0,0 0 0,0 0 0,0 0 0,0-1 1,0 1-1,0 0 0,-1 0 0,1 0 0,0 0 0,0 0 0,0 0 0,0 0 0,0 0 1,0 0-1,0 0 0,-1 0 0,1 0 0,0 0 0,0 0 0,0 0 0,0 0 0,0 0 1,-1 0-1,-6 6-123,-5 8-44,-26 43-13,-10 21 144,30-47-135,9-16 121,1 1 1,-10 24-1,17-38 70,1 0 0,-1 0 0,1 1 0,-1-1-1,1 0 1,0 0 0,0 0 0,0 0 0,0 1 0,0-1 0,0 0 0,1 0-1,-1 0 1,1 0 0,1 3 0,-2-4 2,1-1 0,-1 1 0,1 0 0,-1 0 0,1-1 0,0 1 0,-1 0-1,1-1 1,0 1 0,0-1 0,-1 1 0,1-1 0,0 1 0,0-1 0,0 0 0,0 1 0,0-1 0,-1 0 0,1 0 0,0 0 0,0 1-1,0-1 1,0 0 0,0 0 0,0 0 0,0-1 0,0 1 0,0 0 0,0 0 0,-1 0 0,1-1 0,0 1 0,0 0 0,0-1 0,0 1-1,1-2 1,7-2 9,0-2 0,0 1 0,-1-1 0,1 0 0,-1-1-1,-1 0 1,10-11 0,42-59-23,-55 72 1,188-275 172,-161 234-210,63-109 119,-79 126-83,-1 0-1,-2-1 1,15-52-1,-24 69-47,-1 7-14,0 1 0,-1-1 0,0 1 0,0-1 0,-1 1 0,1-1 0,-1 1 0,-1-8 0,1 12 51,0 1-1,0 0 1,0 0-1,0 0 0,0-1 1,0 1-1,0 0 1,0 0-1,0 0 0,0 0 1,0-1-1,-1 1 0,1 0 1,0 0-1,0 0 1,0 0-1,0 0 0,0-1 1,-1 1-1,1 0 1,0 0-1,0 0 0,0 0 1,0 0-1,-1 0 1,1 0-1,0 0 0,0 0 1,0-1-1,0 1 1,-1 0-1,1 0 0,0 0 1,0 0-1,0 0 1,-1 0-1,1 0 0,0 0 1,0 1-1,-10 4-151,-9 16 26,18-20 111,-51 58-91,-29 37-147,64-74 214,1 2-1,-21 40 1,19-26 50,3 0 0,0 2 0,3 0 0,1 0 0,3 1 0,-7 60 0,14-88 3,1 0 1,0 0-1,1 0 0,0 0 1,1 0-1,6 21 0,-7-31 19,0 1 0,1 0 1,0 0-1,0-1 0,0 1 0,0-1 0,0 0 0,1 1 1,0-1-1,5 5 0,-6-6 15,1-1-1,-1 1 1,1-1-1,0 1 1,-1-1 0,1 0-1,0 0 1,0 0-1,0 0 1,0-1 0,0 1-1,0-1 1,0 1-1,0-1 1,6-1 0,7-1 10,0-1 0,-1 0 0,0-1 1,1-1-1,-2 0 0,1-1 0,-1-1 1,0 0-1,20-14 0,-5 0-21,-2 0 0,-1-2 0,31-32 0,-28 19-81,-21 25-68,0 1 0,0 0-1,12-9 1,-20 19 117,0 0-1,0 0 1,0 0 0,0 0-1,0 0 1,0 0-1,0 0 1,1 0 0,-1-1-1,0 1 1,0 0 0,0 0-1,0 0 1,0 0 0,0 0-1,0 0 1,0 0-1,0 0 1,0 0 0,0 0-1,1 0 1,-1 0 0,0 0-1,0 0 1,0 0 0,0 0-1,0 1 1,0-1-1,0 0 1,0 0 0,0 0-1,0 0 1,0 0 0,1 0-1,-1 0 1,0 0 0,0 0-1,0 0 1,0 0 0,0 0-1,0 0 1,0 0-1,0 0 1,0 0 0,0 1-1,0-1 1,0 0 0,0 0-1,0 0 1,0 0 0,0 0-1,2 8-104,-3 12-20,-2 17 11,2-16 37,-8 39 0,5-45 93,1 0 1,0 0-1,1 1 0,1-1 1,1 1-1,0-1 0,4 30 1,-3-44 4,-1 0 1,0 0-1,0-1 0,1 1 1,-1 0-1,0 0 1,1-1-1,-1 1 0,0 0 1,1-1-1,-1 1 1,1 0-1,-1-1 0,1 1 1,0-1-1,-1 1 1,1-1-1,-1 1 1,1-1-1,0 1 0,0-1 1,-1 0-1,2 1 1,0 0 13,0-1 0,0 0 0,0 0 1,0 0-1,0 0 0,0 0 1,0 0-1,0 0 0,0 0 0,2-1 1,1-1 1,1 0 1,0 0 0,-1-1 0,1 0-1,-1 0 1,7-4 0,6-9-10,0-1 0,-1 0 1,14-20-1,-6 7 2,116-136 69,13-1 224,-43 31-129,-92 108-331,-2 0 0,0-1 1,15-39-1,-39 79-672,-4 4 735,-14 17 0,-16 10-33,15-18 46,2 1-1,-41 56 0,33-31 31,-36 78 0,54-95 35,1 0 0,2 1 0,-13 59 0,23-86 30,0 1 0,0-1 0,0 0 0,1 1-1,0-1 1,1 1 0,2 12 0,-2-18 3,0 1 0,-1-1-1,1 1 1,0-1 0,1 1 0,-1-1 0,0 0-1,1 0 1,-1 1 0,1-1 0,0 0 0,0 0-1,0-1 1,0 1 0,0 0 0,0-1-1,0 1 1,0-1 0,1 0 0,-1 1 0,0-1-1,1 0 1,-1-1 0,1 1 0,3 0 0,3 1 9,0-2 0,0 1 0,0-1 0,-1-1 0,1 0 0,0 0 0,0 0 0,0-1 0,-1-1 0,1 0 0,11-5 0,11-6 36,47-31-1,-69 39-69,2-1 56,19-18-1,-23 18-97,0 1-1,1 0 1,0 1 0,15-9 0,-23 14 7,1-1 1,0 1-1,0-1 0,0 1 0,-1 0 1,1 0-1,0-1 0,0 1 1,0 0-1,0 0 0,0 0 1,-1 0-1,1 0 0,0 0 0,0 0 1,0 0-1,0 0 0,0 1 1,-1-1-1,1 0 0,0 0 1,0 1-1,1 0 0,-2-1 9,1 1 1,0 0-1,-1 0 0,1 0 1,0 0-1,-1 0 0,1 0 1,-1 0-1,0 1 0,1-1 1,-1 0-1,0 0 0,0 0 0,0 0 1,1 0-1,-1 1 0,-1 1 1,0 15 2,-1 0 0,0 0 1,-7 20-1,6-24 14,-1 1 1,2 0-1,0 0 0,1 0 0,0 20 0,1-33 19,0 0 0,1-1 0,-1 1-1,0 0 1,1 0 0,-1-1 0,1 1-1,-1 0 1,1 0 0,0-1 0,0 1-1,0-1 1,0 1 0,0-1 0,0 1-1,0-1 1,0 0 0,1 1 0,-1-1-1,0 0 1,1 0 0,-1 0 0,1 0-1,2 1 1,-1-1 11,0 0-1,0-1 1,0 1-1,0-1 1,0 0-1,0 1 1,0-2 0,0 1-1,0 0 1,0-1-1,0 1 1,0-1-1,0 0 1,4-1-1,12-6 59,-1-1 0,-1 0-1,27-19 1,44-41-209,-84 66 139,0 0 0,-1-1 1,0 1-1,0 0 1,0-1-1,0 0 1,0 0-1,-1 0 0,0 0 1,4-8-1,-6 11-22,0 1-1,0 0 0,0 0 0,0 0 0,0 0 1,0-1-1,0 1 0,1 0 0,-1 0 1,0 0-1,0 0 0,0-1 0,0 1 0,0 0 1,0 0-1,0 0 0,0 0 0,0-1 1,-1 1-1,1 0 0,0 0 0,0 0 1,0 0-1,0-1 0,0 1 0,0 0 0,0 0 1,0 0-1,0 0 0,0 0 0,-1 0 1,1-1-1,0 1 0,0 0 0,0 0 0,0 0 1,0 0-1,-1 0 0,1 0 0,0 0 1,0 0-1,0 0 0,0-1 0,0 1 1,-1 0-1,1 0 0,0 0 0,0 0 0,0 0 1,0 0-1,-1 0 0,1 0 0,0 0 1,0 0-1,0 1 0,0-1 0,-1 0 0,1 0 1,0 0-1,0 0 0,0 0 0,0 0 1,-1 0-1,1 0 0,0 0 0,0 0 1,0 1-1,0-1 0,0 0 0,-14 9-312,13-8 323,-11 9-55,2 0 0,-1 2 1,1-1-1,1 1 0,0 0 0,-15 27 1,23-37 51,-12 29-23,13-29 28,-1-1 0,1 1 0,-1 0 0,1 0 0,0 0 0,0 0 0,0 0 1,0-1-1,0 1 0,1 0 0,-1 0 0,0 0 0,1 0 0,0-1 0,0 3 0,0-3 10,0 0 0,-1 0 1,1 0-1,0-1 0,0 1 0,0 0 1,0 0-1,0-1 0,0 1 0,0-1 1,0 1-1,0-1 0,0 1 1,0-1-1,0 0 0,0 0 0,0 1 1,0-1-1,1 0 0,-1 0 1,1 0-1,28-2 305,-14-2-258,0 0-1,-1-1 1,1 0-1,-1-1 1,-1-1 0,1-1-1,-1 0 1,22-16-1,-31 19-60,0 1-1,0-1 0,0 0 1,-1 0-1,0 0 0,0-1 0,0 1 1,-1-1-1,0 0 0,0 0 1,0-1-1,2-7 0,-5 11-16,1 0 0,-1 1 0,1-1 1,-1 0-1,0 0 0,0 0 0,0 1 0,-1-1 0,1 0 0,-1 0 0,1 0 0,-1 1 0,0-1 0,0 0 0,0 1 0,0-1 0,-1 1 0,1-1 0,-1 1 1,1 0-1,-1 0 0,0-1 0,0 1 0,0 0 0,0 1 0,0-1 0,-1 0 0,1 1 0,0-1 0,-1 1 0,1-1 0,-4 0 0,2 0-16,-1 1 1,1 0-1,0-1 0,-1 1 0,1 1 0,-1-1 0,1 1 0,-1 0 1,1 0-1,-6 0 0,-5 2 70,-27 8 1,16 0-155,25-10 111,0 1-1,0-1 0,0 1 1,0-1-1,0 1 0,-1 0 1,1 0-1,0-1 1,1 1-1,-1 0 0,0 0 1,0 0-1,0 0 0,0 0 1,1 0-1,-1 0 0,0 0 1,1 0-1,-1 2 0,1-3 5,0 1-1,1 0 0,-1-1 0,0 1 0,1-1 1,-1 1-1,1-1 0,-1 0 0,0 1 1,1-1-1,-1 1 0,1-1 0,-1 0 0,1 1 1,0-1-1,-1 0 0,1 1 0,-1-1 1,1 0-1,-1 0 0,1 0 0,0 0 0,-1 1 1,1-1-1,-1 0 0,1 0 0,0 0 1,-1 0-1,1 0 0,0-1 0,25 1 53,-23-1-55,76-7 113,105-25 0,-163 28-122,28-1-1,-44 5-13,0 1 0,1 0-1,-1 0 1,1 0 0,-1 1-1,0 0 1,1 0 0,-1 0 0,0 1-1,8 2 1,-11-3 13,0 1-1,0-1 1,-1 0-1,1 0 1,0 1-1,0-1 1,-1 1-1,1 0 1,0 0 0,-1-1-1,0 1 1,1 0-1,-1 0 1,0 0-1,0 0 1,0 0-1,0 0 1,-1 1-1,1-1 1,-1 0 0,1 0-1,-1 1 1,0-1-1,1 0 1,-2 5-1,0 1 42,-1 1-1,0-1 1,0 1 0,-1-1-1,-5 12 1,-3 7 207,9-20-132,1-6 211,5-2-32,0-1-231,5-3 20,1-1 1,-1 0 0,0-1-1,0 1 1,14-17-1,11-8-141,-20 20 13,-6 3 28,1 0 1,0 1-1,1 0 1,-1 1 0,2 0-1,-1 1 1,15-6-1,-24 10 22,0 1 0,1-1 0,-1 1 0,0 0 0,0 0 0,1-1 0,-1 1 0,0 0 0,1 0 0,-1 0 0,0 0 0,0 1 0,1-1 0,-1 0 0,0 1 0,0-1 0,1 0 0,-1 1 0,0-1 0,0 1 0,0 0-1,0-1 1,0 1 0,0 0 0,0 0 0,0 0 0,0 0 0,0-1 0,0 1 0,0 0 0,1 2 0,0 2-26,0 0 0,-1 0 0,1 0 0,-1 0-1,0 0 1,0 8 0,3 9-107,0-10 212,-2-4-51,0 0 0,0-1 1,1 0-1,0 1 0,4 6 0,-5-12 3,-1 0 0,1 0-1,-1 0 1,1-1-1,0 1 1,0 0 0,0-1-1,0 1 1,0-1 0,0 0-1,0 1 1,0-1 0,0 0-1,1-1 1,-1 1 0,0 0-1,1 0 1,-1-1 0,1 0-1,2 1 1,4-1 49,-1 0 0,1-1 0,-1 0-1,1 0 1,-1-1 0,1 0 0,-1 0 0,0-1 0,0 0 0,0-1 0,7-4 0,1-1-48,-1-1 0,0 0 0,0-1 0,14-15 1,-13 10-21,-1 0 1,-1-2 0,0 0-1,16-28 1,33-83 60,-46 90-320,1 1-1,25-36 1,-43 74 246,0-1 0,0 1 0,1 0-1,-1 0 1,0-1 0,0 1 0,1 0 0,-1 0 0,0-1 0,0 1-1,1 0 1,-1 0 0,0 0 0,0-1 0,1 1 0,-1 0-1,0 0 1,1 0 0,-1 0 0,0 0 0,0 0 0,1 0 0,-1 0-1,0 0 1,1 0 0,-1 0 0,0 0 0,1 0 0,-1 0 0,0 0-1,1 0 1,-1 0 0,0 0 0,1 0 0,-1 0 0,1 1-1,-1-1 1,1 1-1,-1-1 1,1 1 0,-1-1-1,0 1 1,1-1-1,-1 1 1,0-1-1,1 1 1,-1 0 0,0-1-1,0 1 1,1-1-1,-1 1 1,0 0-1,0-1 1,0 1 0,0 0-1,0-1 1,0 2-1,-3 45-70,-2 0 0,-20 81 0,20-104 68,-1 3 44,0 0 0,-2-1 0,-1 0 0,-1 0 1,-1-1-1,-21 35 0,27-54 73,1 0 0,-1-1 1,1 1-1,-1-1 0,-9 7 1,11-11-65,1 1 0,0-1 0,-1 1 0,1-1 0,-1 0 1,1 0-1,-6 1 0,7-1-30,0-1 1,0 0-1,-1 0 0,1 0 0,0 0 1,0 0-1,0 0 0,-1 0 0,1-1 1,0 1-1,0 0 0,0-1 1,0 1-1,-1 0 0,1-1 0,0 0 1,0 1-1,-1-2 0,1 2-8,1-1 1,-1 0-1,1 1 0,-1-1 0,1 0 0,-1 0 0,1 1 0,-1-1 1,1 0-1,0 0 0,-1 0 0,1 0 0,0 1 0,0-1 0,0 0 1,0 0-1,0 0 0,0 0 0,0 0 0,0 0 0,0 1 0,0-1 1,0 0-1,0 0 0,1 0 0,-1 0 0,0 1 0,1-1 0,-1 0 1,1-1-1,17-25-63,-15 23 67,1 0-11,0-1 0,1 1-1,-1 0 1,1 0-1,0 0 1,0 1 0,0 0-1,0 0 1,8-3-1,20-6-1952,0 4-4781,-20 7 4207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1197 2720,'-3'-3'5166,"3"3"-5075,9-3 3067,21-2-620,-16 3-1779,-8 0-501,0 0 1,0 0-1,0 0 1,0 0 0,-1-1-1,1 0 1,-1-1 0,0 1-1,0-1 1,8-7 0,-1-1 214,-1 0 1,18-24 0,0-11 143,-1-1 0,39-96 0,-19 37-313,-45 101-284,-1 2-11,-1 1-1,1 0 1,-1-1 0,1 1-1,-1-1 1,0 1-1,-1-1 1,1 0 0,0-4-1,-3 6-207,-1 4 131,-3 6-6,-11 33 27,2 1 1,2 1-1,-15 86 0,24-108 46,1-1-1,1 0 0,1 1 0,0-1 0,4 25 1,-3-41 82,1 1 0,0-1 0,1 0-1,-1 1 1,1-1 0,0 0 0,2 5 0,-3-8-36,0 1 0,0-1 0,1 1 0,-1-1 0,0 0 0,1 1 0,-1-1 0,1 0 0,-1 0 0,1 0 0,0 0 0,-1 0 0,1 0 0,0 0 0,0-1 0,-1 1-1,1-1 1,0 1 0,2-1 0,1 0 31,0 0-1,0 0 1,0-1-1,0 1 1,0-1-1,0-1 0,0 1 1,0-1-1,-1 0 1,1 0-1,5-3 1,8-5 82,24-19 0,-13 6-120,-2-1 1,26-28-1,46-61-7,-65 73-33,-26 30-18,-5 5-24,1 1 0,0-1 0,7-6 0,-11 11 35,1-1 0,0 1-1,-1-1 1,1 1 0,0-1-1,-1 1 1,1-1 0,0 1 0,0 0-1,0-1 1,-1 1 0,1 0-1,0 0 1,0 0 0,0 0-1,0-1 1,-1 1 0,1 0-1,0 0 1,0 1 0,0-1-1,0 0 1,0 0 0,-1 0 0,1 0-1,0 1 1,0-1 0,0 0-1,1 2 1,-1-1 7,0 0 0,0 0 0,0 0 0,0 1 0,-1-1 0,1 0 0,0 1 0,-1-1 0,1 1-1,-1-1 1,1 0 0,-1 1 0,0-1 0,1 1 0,-1 2 0,1 25 66,-1-26-63,-1 29 116,-1 1 1,-2-1-1,-14 52 0,13-57 299,6-27-392,-1 1 0,1-1 0,-1 0-1,0 0 1,1 0 0,-1 0 0,1 0 0,-1-1-1,0 1 1,1 0 0,-1 0 0,1 0 0,-1 0-1,0 0 1,1-1 0,-1 1 0,0 0 0,1 0-1,-1 0 1,0-1 0,1 1 0,-1 0 0,0-1-1,1 1 1,-1-1 0,5-6 20,-1 0 0,-1-1-1,1 1 1,2-11 0,4-7 36,10-16 3,-11 18-153,2 1-1,24-37 1,-34 59 53,-1-1 1,0 0-1,1 0 1,-1 1-1,1-1 1,-1 0-1,1 1 1,-1-1-1,1 1 1,0-1-1,-1 1 1,1-1-1,0 1 1,-1-1-1,1 1 1,0-1-1,0 1 1,0 0-1,-1-1 1,1 1-1,0 0 1,0 0-1,0 0 1,-1 0-1,3 0 1,-2 0 5,0 1 0,-1 0 0,1-1 1,0 1-1,0 0 0,0 0 0,-1 0 0,1 0 0,-1 0 1,1 0-1,-1 0 0,1 0 0,-1 0 0,1 0 0,-1 0 1,0 0-1,1 0 0,-1 0 0,0 2 0,3 17-33,-1 1 0,-1-1 0,-2 27 1,1-20 104,2 32 0,-1-54-40,0 0 1,0 0-1,0 1 1,3 5-1,-4-10-8,0 0 0,0 0 0,1-1 0,-1 1 0,0 0-1,1 0 1,-1-1 0,1 1 0,-1 0 0,0-1 0,1 1 0,0-1 0,-1 1 0,1 0 0,-1-1-1,1 1 1,0-1 0,-1 0 0,1 1 0,0-1 0,-1 1 0,1-1 0,0 0 0,0 0 0,-1 1-1,1-1 1,0 0 0,0 0 0,0 0 0,-1 0 0,1 0 0,0 0 0,0 0 0,0 0 0,-1 0-1,1 0 1,1-1 0,1-1 26,1-1 0,-1 1 0,1-1-1,-1 0 1,0 0 0,0 0-1,0-1 1,-1 1 0,1-1 0,-1 1-1,4-8 1,0 1 30,58-106 49,-8 15-87,6 5 9,38-65-96,-83 125 48,-1-2 0,-1 0-1,12-56 1,-26 90 9,11-39-18,-3 0 0,-1 0 0,-2-1 0,0-47 0,-6 89-12,1 0 0,-1 0 0,0 1 0,0-1 0,0 0 0,-1 0 1,1 1-1,0-1 0,-1 0 0,1 0 0,-1 1 0,1-1 0,-1 1 0,0-1 1,0 0-1,-2-2 0,3 4 25,0 0-1,0 0 1,0 0-1,0 0 1,0 0 0,-1-1-1,1 1 1,0 0 0,0 0-1,0 0 1,0 0 0,-1 0-1,1 0 1,0 0-1,0 0 1,0 0 0,-1 0-1,1 0 1,0 0 0,0 0-1,0 0 1,0 0 0,-1 0-1,1 0 1,0 0-1,0 0 1,0 0 0,-1 0-1,1 0 1,0 1 0,0-1-1,0 0 1,0 0 0,0 0-1,-1 0 1,1 0-1,0 0 1,0 0 0,0 1-1,0-1 1,0 0 0,0 0-1,-1 1 1,-4 6-35,0 1 0,0 0 0,-6 14 0,11-21 35,-43 109-239,26-62 134,8-25 64,-20 52 3,-28 119 1,53-171 106,0-1 0,2 1 1,1 0-1,0 0 0,2 0 0,5 37 0,-4-48-41,1 0 0,0-1 0,0 1 0,2-1 0,-1 1 0,1-1 0,1-1 0,0 1 0,0-1 0,1 0 0,0 0 0,1-1 0,0 0 0,12 11 0,-15-16-4,0 0 0,1-1 0,-1 1 0,1-1 0,0 0 1,-1-1-1,1 1 0,1-1 0,-1 0 0,0-1 0,0 1 0,1-1 0,-1-1 0,0 1 0,1-1 1,-1 0-1,1 0 0,-1-1 0,1 0 0,-1 0 0,0-1 0,0 1 0,1-1 0,-1-1 0,8-4 1,-6 3 16,0-1 0,0 0 0,-1-1-1,0 0 1,0 0 0,0 0 0,-1-1 0,0 0 0,0 0 0,-1-1 0,0 0 0,0 0 0,-1 0 0,5-12 0,16-57 6,-22 65-1,-1 1 1,0-1 0,-1 0-1,0-21 1,-1 27-68,-1 0 0,0 0 1,-1 0-1,1 0 0,-3-7 0,3 12 4,1 0 1,-1-1-1,1 1 0,-1 0 1,1 0-1,-1-1 0,0 1 1,0 0-1,1 0 0,-1 0 1,0 0-1,0 0 0,0 0 1,0 0-1,0 0 0,0 0 1,-1 1-1,1-1 0,-1 0 1,0 1 6,1-1 0,0 1 0,0 0 0,0 0 0,-1 0 0,1 0 0,0 0 0,0 0 0,-1 0 0,1 1 0,0-1-1,0 0 1,0 1 0,0-1 0,0 1 0,-1-1 0,0 2 0,-1 0-10,-1 1 0,1-1-1,0 1 1,0 0 0,0 0-1,0 0 1,0 0 0,1 1-1,-1-1 1,-2 8 0,-3 9 5,2 1 0,0 0 0,1 0 0,2 1 0,0-1 0,1 1 0,1 0 0,2 26 0,0-36 32,1 1 1,0 0-1,0-1 1,1 1 0,1-1-1,7 18 1,-8-25-2,-1-1-1,1 1 1,0 0 0,0-1 0,1 0 0,-1 1 0,8 5 0,-8-8 2,-1 0 0,1 0 0,-1 0 0,1-1 0,0 1 0,0-1 0,0 0 0,0 0 0,0 0 0,0 0 0,0 0 0,0-1 0,1 0 0,3 1 0,-4-1-2,0-1 1,1 1-1,-1-1 1,0 1-1,0-1 1,1 0-1,-1 0 1,0-1-1,0 1 1,0 0-1,4-4 1,-1 1 10,0-1 0,-1 1-1,0-1 1,0 0 0,4-7 0,4-6 67,-1-1 0,14-30-1,-21 41-53,24-50 31,-1 0 1,31-101 0,-57 152-122,-1 4 26,0 0 0,-1 0 0,1-1 1,-1 1-1,0 0 0,0 0 0,0-5 0,0 0-21,0 7 41,0 1 0,0 0 0,1-1 0,-1 1 0,0 0 0,0-1 0,0 1 0,0 0 0,1-1 0,-1 1 0,0 0 0,0-1 0,1 1 0,-1 0 0,0-1 0,1 1 0,-1 0 0,0 0 0,1 0 0,-1-1 0,0 1 0,1 0 0,-1 0 0,0 0 0,1 0 0,-1 0 0,1 0 0,-1 0 0,0-1 0,1 1 0,-1 0 0,1 0 0,0 1 0,19 0-28,-11-1 67,-5 0-38,0 0 0,0 1 0,0-1 0,0 1 0,0-1 0,0 1 0,0 0-1,0 1 1,0-1 0,-1 1 0,6 2 0,-7-2-2,1 0 0,-1 0 0,1 1 1,-1-1-1,0 0 0,0 1 0,0 0 0,0-1 0,0 1 0,-1 0 0,1 0 0,-1 0 0,0 0 0,2 6 0,1 13-1,-1-1 1,-1 1-1,0 0 0,-2 0 0,-3 28 0,1-28 3,1 0 0,1-1 0,1 1 0,1 0 0,7 28 0,-9-47 20,1 0 0,0 0 0,0 0 1,0-1-1,0 1 0,1 0 0,-1 0 0,1-1 1,0 1-1,-1-1 0,1 0 0,0 1 0,0-1 1,1 0-1,-1 0 0,3 2 0,-2-3-6,0 0-1,0 0 1,0 0 0,0 0-1,0 0 1,0-1 0,0 0-1,0 1 1,0-1 0,0 0-1,0 0 1,0 0 0,0-1-1,0 1 1,4-2 0,5-1 20,-1-1 0,0 0 0,-1-1 0,1 0 0,-1 0 1,0-1-1,0 0 0,-1-1 0,0 0 0,11-11 0,7-10-36,40-55 0,-1 2 1,-60 75 49,16-20-96,-21 24 52,1 0 0,-1 0 0,0 0 0,0 0 1,0 0-1,0-1 0,0 1 0,-1 0 0,1 0 0,-1-1 0,1-3 1,-1 6 0,0 0 1,0 0-1,0 0 1,0 0-1,0-1 1,0 1-1,0 0 1,0 0-1,0 0 1,0 0-1,0-1 1,0 1-1,0 0 1,0 0-1,0 0 1,0 0-1,0-1 1,0 1-1,0 0 1,0 0-1,0 0 1,0 0-1,-1 0 1,1-1-1,0 1 1,0 0-1,0 0 1,0 0-1,0 0 1,0 0-1,-1 0 1,1 0-1,0 0 1,0 0-1,0 0 1,0-1 0,-1 1-1,1 0 1,0 0-1,0 0 1,-8 4-102,-8 11-37,8-5 137,1 1 1,0 0 0,1 1 0,-9 23 0,-15 51-9,24-66 35,0 0-1,1 0 0,-2 30 1,6-45-15,1 0 1,0 1-1,0-1 1,0 1 0,1-1-1,0 1 1,0-1 0,0 0-1,1 1 1,-1-1-1,1 0 1,0 0 0,1 0-1,-1 0 1,1-1 0,0 1-1,7 7 1,-9-11 8,0 0 0,-1 0-1,1 0 1,0 0 0,0 0 0,0 0 0,1-1-1,-1 1 1,0 0 0,0-1 0,0 1 0,0-1-1,1 1 1,-1-1 0,0 1 0,0-1 0,1 0-1,-1 0 1,0 0 0,1 0 0,-1 0 0,0 0-1,1 0 1,-1 0 0,0 0 0,1-1 0,-1 1-1,0 0 1,0-1 0,1 1 0,-1-1 0,0 1-1,0-1 1,0 0 0,0 0 0,0 1 0,0-1 0,0 0-1,2-2 1,1-2 35,1-1 0,-1 0 0,0 0-1,0 0 1,4-11 0,4-12-5,0 0-1,-2-1 0,-2 0 1,-1-1-1,-1 1 0,-1-1 1,1-47-1,-10 39-378,4 39 324,-1 0 0,1 0 1,0 1-1,0-1 0,0 0 0,0 0 0,0 0 0,0 0 0,-1 0 1,1 1-1,0-1 0,0 0 0,0 0 0,-1 0 0,1 0 0,0 0 1,0 0-1,0 0 0,0 0 0,-1 0 0,1 0 0,0 0 0,0 0 1,0 0-1,-1 0 0,1 0 0,0 0 0,0 0 0,0 0 0,-1 0 1,1 0-1,0 0 0,0 0 0,0 0 0,-1 0 0,1 0 0,0 0 0,0-1 1,0 1-1,0 0 0,0 0 0,-1 0 0,1 0 0,0 0 0,0-1 1,0 1-1,0 0 0,0 0 0,0 0 0,0 0 0,-1-1 0,1 1 1,0 0-1,0 0 0,0 0 0,0-1 0,0 1 0,0 0 0,0 0 1,0 0-1,0-1 0,0 1 0,0 0 0,0-1 0,-8 16-368,1 8 305,1 0 0,2 1 0,-4 35 1,7-48 55,-1 8 23,1-1 1,2 32-1,0-44 11,-1 0 1,1 1-1,1-1 0,-1 0 0,1 0 1,0 0-1,0 0 0,0-1 1,1 1-1,0 0 0,6 7 1,-7-11 7,1 1 1,-1-1 0,1 0-1,0 0 1,0 0 0,0 0 0,0-1-1,0 1 1,0-1 0,0 0-1,0 0 1,1 0 0,-1 0 0,1 0-1,-1-1 1,0 0 0,5 1-1,2-2-22,1 1-1,-1-1 1,0-1-1,17-4 1,9-5 46,-1-2 0,0-1 0,-1-2 0,37-23 0,121-94-302,-149 105 356,-29 20-159,-1 0 0,0-1 0,12-12 0,-26 29-198,-4 8 192,-34 82-76,-10 18 153,20-46 24,25-60-31,1 0 0,1 0-1,0 0 1,0 0 0,1 13 0,1-21 2,0 0 1,0 0 0,0 1 0,1-1-1,-1-1 1,1 1 0,0 0 0,-1 0 0,1 0-1,0 0 1,0 0 0,0 0 0,0-1-1,1 1 1,-1-1 0,0 1 0,1-1 0,-1 1-1,1-1 1,-1 0 0,1 1 0,0-1-1,3 2 1,-2-2 6,1 1 0,0-1 1,-1 0-1,1 0 0,0 0 0,0 0 0,-1 0 0,1-1 0,0 0 0,0 0 0,0 0 0,5-1 1,1-1-2,1-1 0,-1 0 0,1-1 0,-1 0 1,0-1-1,0 0 0,-1 0 0,13-10 1,8-8 11,28-28 0,-53 47-21,167-180 279,-169 181-285,43-53 124,60-94 0,-89 121-130,-2 0 0,13-34 0,14-62 78,26-171-359,-64 273 173,-1 1-1,0-29 1,-5 39-249,2 13 339,-1-1 0,1 0 0,-1 0 1,1 1-1,-1-1 0,1 0 0,-1 0 1,1 1-1,0-1 0,-1 1 0,1-1 1,0 0-1,-1 1 0,1-1 0,0 1 1,-1-1-1,1 1 0,0-1 0,0 1 1,0-1-1,0 1 0,-1-1 0,1 1 1,0 0-1,-18 45-41,3 0 0,-16 76 0,17-62 233,-55 255-74,56-235 13,-5 159 0,18-238-103,3 52 262,-3-48-224,1 0 1,0-1 0,0 1 0,1 0 0,0-1-1,0 1 1,0-1 0,3 7 0,-4-10-32,0 0-1,-1 0 1,1 0 0,0 0-1,0-1 1,-1 1 0,1 0 0,0 0-1,0 0 1,0-1 0,0 1-1,0 0 1,0-1 0,0 1 0,0-1-1,0 1 1,0-1 0,0 0-1,1 1 1,-1-1 0,0 0 0,0 0-1,0 0 1,1 0 0,-1 0-1,0 0 1,0 0 0,0 0 0,0 0-1,1 0 1,-1-1 0,0 1 0,0-1-1,0 1 1,1-1 0,2-1 24,0-1-1,-1 1 1,1-1 0,-1 0 0,1 0 0,-1 0 0,0 0 0,2-4 0,15-22-49,-1-1-1,27-59 1,-27 50 25,-2 10-213,-14 27 10,-1 8 64,-2 15-20,0-16 105,-3 65-295,-1 16 330,4-73 39,1 0-1,0 0 0,1 0 1,6 19-1,-8-30-17,1 0 1,-1 0-1,1 0 0,0 0 0,0 0 1,0 0-1,0 0 0,0-1 0,1 1 0,-1 0 1,1-1-1,-1 1 0,1-1 0,-1 1 1,1-1-1,0 1 0,0-1 0,-1 0 1,1 0-1,4 1 0,-3-1 3,0-1 0,-1 1 1,1-1-1,0 0 0,-1 0 0,1 0 0,0 0 1,-1-1-1,1 1 0,0-1 0,-1 1 0,1-1 1,0 0-1,-1 0 0,0 0 0,1-1 0,2-1 0,17-11 21,0-2-1,20-20 0,-34 30-27,17-18 5,-1-2 0,-1 0 1,0-1-1,-3-1 0,0-1 1,23-47-1,-23 32-98,-17 29-95,-5 10-15,-7 9-42,1 2 217,1 0 1,0 1 0,1 0 0,-1 1 0,1-1 0,-7 12 0,3-2-3,1-1 0,-10 25 0,13-26 15,1 0 0,0 0 0,1 0 0,1 0 0,-3 19 0,6-29 3,0-1 1,0 1-1,0-1 0,0 1 0,1 0 0,0-1 1,0 0-1,0 1 0,0-1 0,1 0 1,-1 1-1,1-1 0,0 0 0,1 0 0,-1 0 1,1-1-1,0 1 0,-1-1 0,1 1 1,1-1-1,-1 0 0,6 4 0,-6-5 13,-1 0 1,1-1-1,0 1 0,0-1 0,0 0 0,-1 0 0,1 0 1,1 0-1,-1 0 0,0-1 0,0 1 0,0-1 1,0 0-1,4 0 0,-2-1 32,0 0-1,0 0 1,-1 0-1,1 0 1,-1-1-1,1 0 1,-1 0 0,8-4-1,-5 0-5,1 1-1,-1-1 1,1-1-1,-2 1 1,1-1 0,-1-1-1,0 1 1,0-1-1,4-9 1,-3 5-32,-2-1-1,0 1 1,0-1 0,-1 0 0,2-15-1,-4 19-27,-1-1-1,0 1 1,0-1-1,-1 0 0,-1 0 1,1 1-1,-2-1 1,-2-11-1,3 18 6,0 0 0,0 0-1,0 0 1,0 0 0,-1 0 0,1 1 0,-1-1-1,0 0 1,0 1 0,0 0 0,0-1 0,0 1-1,-1 0 1,1 0 0,-1 0 0,1 0-1,-1 1 1,0-1 0,0 1 0,0-1 0,-3 0-1,-1 0-9,0 0 0,0 1 0,-1 0 0,1 0 0,0 1 0,-1-1 0,1 2 0,-9 0 0,5 0 22,11-1 5,0 0 1,0 0-1,0 0 0,0 0 1,0 0-1,0 0 0,0 0 0,0 0 1,0 0-1,0 0 0,0 0 0,0 0 1,0 0-1,0 0 0,-1 0 0,1 0 1,0 0-1,0 0 0,0 0 0,0 0 1,0 0-1,0 0 0,0 0 1,0 0-1,0 0 0,22-4 6,27-3 98,-18 2-125,0 1 0,62 1-1,-90 3 18,1 1 0,-1-1 1,0 1-1,1-1 0,-1 1 0,1 0 0,-1 1 0,0-1 1,0 0-1,0 1 0,0 0 0,0 0 0,0 0 0,0 0 0,3 4 1,-3-3 0,0 1 0,0-1 0,-1 1 0,0 0 0,0 0 0,0 0 0,0 0 0,0 1 0,-1-1 1,2 7-1,-1 4 31,-1 0 1,0 0 0,-1 0 0,0 0 0,-2 0-1,-2 15 1,-6 11 119,5-25 30,3-13-12,3-6 70,-1 2-218,1-13-3,2 0 1,-1 0-1,2 1 1,0-1 0,0 1-1,2 0 1,9-18-1,-15 31-23,0-1 1,1 1-1,-1 0 0,0 0 0,0 0 1,0-1-1,1 1 0,-1 0 0,0 0 1,1 0-1,-1-1 0,0 1 0,0 0 1,1 0-1,-1 0 0,0 0 0,1 0 1,-1 0-1,0 0 0,1 0 0,-1 0 1,0 0-1,1 0 0,-1 0 0,0 0 1,1 0-1,-1 0 0,0 0 0,0 0 1,1 0-1,-1 1 0,0-1 0,1 0 1,-1 0-1,0 0 0,0 0 0,1 1 1,-1-1-1,0 0 0,0 0 0,1 1 1,-1-1-1,0 0 0,0 0 0,0 1 1,0-1-1,1 0 0,-1 0 0,0 1 1,10 16-71,-4-6 89,0-1 0,2 1-1,-1-2 1,1 1 0,0-1-1,1 0 1,11 8 0,-14-13 25,0 0 0,1 0 0,-1-1 0,1 0 0,0 0 0,-1 0 1,1-1-1,0 0 0,1-1 0,-1 0 0,8 1 0,-4-1-413,0-1 0,-1 0 0,1-1 0,-1 0-1,1-1 1,-1 0 0,12-4 0,0-3-2031,-20 8 1940,0 0 0,-1 0-1,1 0 1,0 0 0,-1 0-1,1-1 1,-1 1 0,1 0-1,-1-1 1,0 0 0,1 1-1,-1-1 1,0 0 0,0 1-1,0-1 1,0 0 0,0-3-1,1-16-5431,-2 1 1994</inkml:trace>
</inkml:ink>
</file>

<file path=ppt/ink/ink1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2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16 6560,'-10'-3'2976,"10"-2"-2592,5 1-480,3 1-32</inkml:trace>
</inkml:ink>
</file>

<file path=ppt/ink/ink1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3.1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22 259 8224,'-21'-40'3712,"26"9"-3200,8 11-736,8 3 32,43-11 288,7 5-32,37-6 64,5 6-64,27-2 224,-6 14-160,11-1-2144,-16 12 1088</inkml:trace>
</inkml:ink>
</file>

<file path=ppt/ink/ink1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4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175 593 3712,'0'-1'198,"-1"0"0,1 1-1,0-1 1,0 0 0,-1 0 0,1 0 0,0 0 0,0 0 0,0 1-1,0-1 1,0 0 0,0 0 0,0 0 0,0 0 0,1 0-1,-1 0 1,0 1 0,0-1 0,1 0 0,0-1 0,-1 1-6,1 0 0,-1 1 0,0-1 0,1 0 1,-1 0-1,0 1 0,0-1 0,0 0 1,0 0-1,1 0 0,-1 1 0,0-1 0,0 0 1,0 0-1,-1 0 0,1 1 0,0-1 0,0 0 1,0 0-1,-1 1 0,1-1 0,0 0 0,-1 0 1,0 0-88,1 0 1,-1 1-1,0-1 1,0 1 0,1-1-1,-1 1 1,0 0-1,0-1 1,0 1 0,1 0-1,-1-1 1,0 1-1,0 0 1,0 0 0,0 0-1,0 0 1,0 0-1,0 0 1,0 0 0,0 0-1,-17 2 163,11 0-228,0 1 0,0 0 0,1 0 1,-1 0-1,0 1 0,1-1 0,0 2 0,0-1 1,0 1-1,1 0 0,0 0 0,-1 0 0,2 1 1,-8 9-1,6-6-18,1-1 0,0 1 1,1 0-1,0 0 0,0 0 0,1 1 1,0-1-1,0 1 0,1 0 1,-1 13-1,3-19 31,0 1-1,0-1 1,0 0 0,1 0 0,-1 0-1,1 1 1,0-1 0,0 0 0,3 5 0,-4-7-24,1-1 0,0 1 1,0-1-1,0 0 0,0 0 1,0 1-1,0-1 0,0 0 1,0 0-1,0 0 0,1 0 1,-1 0-1,0-1 0,1 1 1,-1 0-1,0-1 0,1 1 1,-1 0-1,1-1 0,-1 0 1,1 1-1,-1-1 0,1 0 1,0 0-1,-1 0 0,1 0 1,2 0-1,4-1 69,1-1-1,-1 0 1,0-1-1,0 0 1,0 0-1,0 0 0,-1-1 1,10-6-1,5-5 134,26-21 0,-29 20-98,0 0 0,-1-2 1,-1 0-1,23-30 0,-38 46-95,-1-1-1,1 0 1,0 0-1,0 0 0,-1 0 1,0 0-1,0 0 1,0-1-1,0 1 1,1-6-1,-2 7-24,0 1 1,-1-1 0,1 0-1,0 0 1,-1 1-1,1-1 1,-1 0-1,0 1 1,1-1-1,-1 1 1,0-1-1,0 1 1,0-1-1,0 1 1,0-1-1,-1 1 1,1 0-1,0 0 1,0 0-1,-1 0 1,1-1-1,-1 2 1,-1-2-1,-1 0-29,0 0-1,0 0 1,0 0-1,0 1 0,-1 0 1,1 0-1,0 0 1,-1 0-1,1 1 1,-7 0-1,2 0-27,1 1 1,-1 0-1,1 0 1,-16 5-1,12-4 63,1-1-72,17 0 173,14-2-52,0 0 1,0-2-1,0 0 1,0-1-1,21-8 1,-7 0 285,64-33 1,-81 35-322,-1-1 0,1-1 0,22-23 1,-37 34-34,2-3-15,23-17-77,-27 21 90,0 0-1,0 0 1,0 0-1,1 0 1,-1 0-1,0 0 0,0 0 1,0 0-1,0 0 1,1 0-1,-1 0 1,0 0-1,0 0 0,0 0 1,0 0-1,1 0 1,-1 0-1,0 0 1,0 0-1,0 0 1,0 0-1,0 1 0,1-1 1,-1 0-1,0 0 1,0 0-1,0 0 1,0 0-1,0 0 0,0 1 1,0-1-1,1 0 1,-1 0-1,0 0 1,0 0-1,0 0 0,0 1 1,0-1-1,0 0 1,3 10-108,-2-6 114,3 11 63,0 1-1,-2 0 1,0 0-1,-1 0 1,-1 24-1,2 15 346,20 133 601,-14-141-410,-4-38-15,2-10-291,-2-1-222,-2 0-54,0 1 0,0-1 0,0 0 0,0 0 0,0 0-1,0 0 1,0 0 0,-1 0 0,1-1 0,-1 1 0,0 0 0,0-1 0,0 0 0,2-3 0,0-4 6,0 0 0,2-14 0,-4 16-135,0 0 1,0 0 0,-1 0 0,1 0-1,-2 0 1,1 0 0,-1 0 0,-1 1 0,1-1-1,-1 0 1,-1 0 0,1 1 0,-1 0-1,-1-1 1,1 1 0,-1 0 0,0 0 0,-8-8-1,-26-31-2510,28 39 2385,9 7 241,0-1 0,1 1 0,-1 0 0,0-1 0,1 1 0,-1-1-1,1 1 1,-1-1 0,0 0 0,1 1 0,-1-1 0,1 1 0,0-1 0,-1 0-1,1 1 1,-1-1 0,1-1 0,-1-1 21,0 0 0,1 1-1,-1-1 1,1 0 0,0 0-1,0 0 1,0 0 0,0 0 0,0 1-1,2-5 1,-1-12 364,12-157 1487,-4 87-1765,-3 32-111,3-60-195,-2 235-715,-23 281 848,11-317 62,-25 297 889,26-335-682,-1-11 190,3-24-31,1 0-1,-1 14 1,3-18-99,1-5 50,3-16 175,4-31-321,15-70-235,-18 95-10,1 1 0,1 0-1,16-31 1,-15 36 83,1 0-1,0 1 0,1 0 1,1 0-1,1 1 0,0 1 1,0 0-1,1 1 0,1 1 1,0 0-1,1 1 0,0 0 1,0 1-1,1 1 1,0 1-1,0 0 0,1 1 1,20-3-1,1 0-47,124-24-2111,-131 29-2100,4 4 1175</inkml:trace>
</inkml:ink>
</file>

<file path=ppt/ink/ink1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5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6 151 5888,'-5'-4'1613,"4"6"-335,7 9 135,-4-6-1195,0-1 1,0 0 0,0 1 0,0-1 0,-1 1 0,0-1-1,0 1 1,0 0 0,0 4 0,2 5 137,7 59 1505,-3-15-410,-6-49-1142,1 0 650,-2-16 994,0-1-1637,-1 0 0,0 1 0,-3-10 1,-2-27-9,5-96-368,2 61 232,-1 76-174,0 1 0,0 0 0,1 0 0,-1-1-1,0 1 1,1 0 0,0 0 0,-1 0 0,1-1 0,0 1 0,0 0-1,0 0 1,0 0 0,1 0 0,-1 1 0,0-1 0,1 0 0,2-2 0,-1 2-13,0 0 0,0 0 0,1 0 1,-1 0-1,1 0 0,-1 1 0,1 0 1,0 0-1,-1 0 0,6-1 0,2 1 12,0 0-1,0 0 0,0 2 0,0-1 0,0 1 1,19 5-1,45 10 467,-20-5-1386,-18-2-2825,-14-1-599,-1 0 1361</inkml:trace>
</inkml:ink>
</file>

<file path=ppt/ink/ink1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6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206 0 4640,'6'15'883,"-2"0"1,4 20-1,-4-13 231,-1 0-1,0 0 0,-2 0 0,-1 1 1,-3 27-1,2-37-799,-2 0 1,0 0-1,0-1 1,-1 1-1,0-1 0,-1 0 1,-1 0-1,0-1 1,-15 22-1,15-26-259,0-1 0,0 0 0,-1 0 0,0-1 0,0 0 0,0 0 0,0 0 0,-1-1 0,0-1 0,0 1 0,0-1 0,-15 4 0,21-6-176,-1 0-1,0-1 1,0 1 0,0 0 0,0-1-1,-1 0 1,1 0 0,0 0 0,0 0-1,0 0 1,0-1 0,0 1 0,0-1-1,-3-1 1,-14-3-1105</inkml:trace>
</inkml:ink>
</file>

<file path=ppt/ink/ink1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6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12 6880,'0'-1'124,"0"1"0,0-1 0,0 1 0,0-1 0,0 0 0,-1 1 0,1-1 0,0 1 0,-1-1 0,1 1 0,0-1 0,-1 1 0,1 0 0,0-1 0,-1 1 0,1-1 0,-1 1 0,1 0 0,-1-1 0,1 1 0,-1 0 0,1-1 0,-1 1 0,0 0 0,0 0-68,1 0-1,-1 0 0,1 0 0,-1 1 0,1-1 0,-1 0 0,1 0 0,-1 1 0,1-1 0,-1 0 1,1 1-1,-1-1 0,1 1 0,-1-1 0,1 1 0,0-1 0,-1 1 0,1-1 0,-1 1 0,-2 6 41,-1-1 0,-4 14-1,7-16 77,-7 15 73,-10 28 479,-12 50 0,26-82-549,1 1 1,1-1 0,0 1 0,1-1-1,1 1 1,0 0 0,5 25 0,-4-35-81,1 1 0,1 0 0,-1-1 0,1 1 0,0-1 0,1 0 0,-1 0 0,1 0 0,0-1 0,1 0 1,-1 1-1,1-1 0,0-1 0,0 1 0,1-1 0,0 0 0,-1 0 0,12 5 0,-9-5 80,-1 0-1,1-1 0,1 0 1,-1 0-1,0-1 0,1 0 0,-1-1 1,1 0-1,-1 0 0,1-1 1,0 0-1,-1 0 0,1-1 0,15-3 1,-16 2-112,0 0 0,0-1 0,0 0 0,-1 0 0,0-1 0,1 0 0,-1 0 0,-1-1 0,1 0 0,-1 0 0,1 0 0,-1-1 0,-1 0 0,1 0 0,6-11 0,-6 5-40,-2 1 0,0-1 0,0 0 0,-1 1 0,0-2 0,-1 1 0,0 0 1,-1-14-1,0 12-35,-1 0 0,-1 0 1,0 1-1,-1-1 0,-1 0 0,0 0 1,-1 1-1,0 0 0,-1 0 0,-10-19 1,12 26-19,0 1 0,0-1 0,-1 1 0,0 0 0,0 0 0,-1 0-1,1 0 1,-1 1 0,0-1 0,0 1 0,0 1 0,-1-1 0,0 1 0,1 0 0,-1 0 0,0 1 0,0-1 0,-1 1 0,1 1 0,0-1 0,-1 1 0,1 0 0,-1 1 0,-10-1 0,9 2 7,0 0 1,0 0 0,0 1-1,0 0 1,0 1-1,1-1 1,-1 1 0,1 1-1,0-1 1,0 1 0,0 1-1,0-1 1,1 1-1,0 0 1,-8 8 0,11-9 31,0-1-1,0 1 1,0-1 0,1 1 0,-1 0 0,1 0 0,0 0 0,0 1-1,1-1 1,-1 0 0,1 1 0,0-1 0,0 1 0,0-1 0,1 1-1,-1-1 1,1 1 0,0 0 0,1-1 0,-1 1 0,1-1-1,0 1 1,0-1 0,0 1 0,1-1 0,-1 1 0,1-1 0,3 5-1,-1-3 78,1 1 0,0-1-1,0 0 1,0 0 0,1 0 0,-1-1-1,2 0 1,-1 0 0,0-1-1,1 1 1,10 4 0,4 0 134,-1 0 1,38 9 0,-53-17-151,0 0 0,0 0 0,0 0 0,-1-1 0,1 0 0,0 0 0,0-1 0,0 1 0,0-1 0,5-1 0,5-3-857,26-11 0,-27 9-2781,24-6-1,-15 8 668</inkml:trace>
</inkml:ink>
</file>

<file path=ppt/ink/ink1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7.5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1 5632,'0'2'533,"1"1"-1,-1-1 1,0 1 0,1-1-1,0 0 1,0 1 0,0-1-1,0 0 1,0 1 0,0-1 0,2 3-1,-1-3-304,-1 2 0,1-1 0,-1 0 0,1 0 0,1 7 0,-1 3 225,-1 0 1,0 0 0,0 0 0,-1 0 0,-1 0-1,0 0 1,-4 16 0,-29 87 953,31-106-1341,-2 5 86,-1-1 0,-8 16 0,13-27-181,-1 1 1,0-1 0,0 0-1,-1 1 1,1-1 0,-1 0-1,0 0 1,0-1 0,0 1-1,0-1 1,0 1 0,0-1-1,-7 4 1,-6-5-3070,4-4 826</inkml:trace>
</inkml:ink>
</file>

<file path=ppt/ink/ink1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8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48 4480,'-2'-5'636,"1"1"57,-1 0 0,0 0 0,0 0 0,0 1 1,-4-6-1,5 8-534,0 0 0,-1-1 1,1 1-1,-1 0 0,0 0 1,1 0-1,-1 0 0,0 0 1,0 0-1,1 1 0,-1-1 0,0 0 1,0 1-1,0 0 0,-3-1 1,-1 1-27,-1 0 1,1 0-1,0 1 1,0 0-1,-1 0 0,1 0 1,0 1-1,0 0 1,0 0-1,0 1 1,1 0-1,-1 0 1,1 0-1,-1 0 1,1 1-1,0 0 1,1 0-1,-7 6 1,0 2 42,0 0 0,1 0 1,1 1-1,0 1 0,0-1 1,-8 20-1,13-23-112,0-1 1,0 1-1,1 0 0,0 1 0,1-1 1,-2 20-1,3-25-25,1-1 1,0 0-1,1 0 0,-1 1 0,1-1 1,0 0-1,0 0 0,0 0 1,0 0-1,1 0 0,0 0 0,0 0 1,0-1-1,0 1 0,0-1 0,1 1 1,0-1-1,-1 0 0,1 0 1,4 4-1,0-3 52,0 1 1,1-1-1,-1 0 1,1-1-1,-1 0 1,1 0-1,0 0 1,0-1-1,0 0 1,10 0-1,9 1 233,49-2-1,-38-2-11,64-12 0,-86 10-167,1 0 1,-1-2-1,-1 0 1,1-1 0,-1 0-1,21-13 1,-30 16-107,-1-1-1,0 0 1,-1 0 0,1 0 0,-1-1 0,0 0 0,0 0 0,0 0 0,0 0-1,-1 0 1,0-1 0,0 1 0,-1-1 0,0 0 0,0 0 0,0 0 0,0 0-1,-1 0 1,0 0 0,0 0 0,-1-1 0,0 1 0,0 0 0,0 0 0,-1-1-1,0 1 1,0 0 0,-1 0 0,1 0 0,-1 0 0,-1 0 0,1 0 0,-1 1-1,0-1 1,0 1 0,-1 0 0,-6-9 0,3 7-78,0 0 0,0 0 0,-1 1 0,0 0 0,0 1 0,0 0 1,-1 0-1,0 1 0,0 0 0,-16-5 0,7 4-26,0 1 0,0 0 1,0 2-1,-37-2 0,44 4-96,0 1 0,0 0-1,-17 4 1,23-4-473,1 1-1,-1-1 0,1 1 0,-1 0 1,1 0-1,0 0 0,0 1 1,0-1-1,0 1 0,0 0 1,-3 4-1,-4 5-1626</inkml:trace>
</inkml:ink>
</file>

<file path=ppt/ink/ink1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08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5824,'-1'0'64,"1"0"-1,-1 0 1,1 0 0,-1 0 0,1 0 0,0 0 0,-1 0 0,1 0-1,-1 0 1,1 1 0,-1-1 0,1 0 0,0 0 0,-1 0-1,1 0 1,0 1 0,-1-1 0,1 0 0,0 0 0,-1 1-1,1-1 1,0 0 0,-1 1 0,1-1 0,0 0 0,0 1-1,-1-1 1,1 1 0,0-1 0,0 0 0,0 1 0,0-1-1,-1 1 1,1-1 0,0 0 0,0 1 0,0-1 0,0 1-1,0-1 1,0 1 0,0-1 0,0 0 0,0 1 0,0-1-1,1 1 1,-1-1 0,0 0 0,0 2 0,1 4-3,1 13 1409,-2 35 1,-1-24-759,-20 274 3783,15-242-3993,-6 94 348,11-120-833,2 1 1,7 45-1,-7-74-773,4 18-424,-5-24 803,1-1 0,-1 0 0,1 0 0,0 0-1,-1 1 1,1-1 0,0 0 0,-1 0 0,1 0 0,0 0 0,0 0 0,0 0 0,0 0 0,0 0 0,0-1-1,3 2 1,5 3-2577</inkml:trace>
</inkml:ink>
</file>

<file path=ppt/ink/ink1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0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15 507 4224,'-15'0'1365,"18"0"-705,-1-1-1,1 1 0,-1-1 1,0 1-1,1-1 1,-1 0-1,0 0 1,1 0-1,3-2 1,24-20 1553,-12 6-1577,17-21 0,-23 24-416,-1 3-68,-2-1 0,0 0 1,0 0-1,10-22 0,23-75 385,-37 94-413,5-19 161,10-70-1,-13 67-389,-5 28 16,0-8-531,-1 33 476,1-1 1,4 16-1,-2-6 85,9 46 48,11 78 0,-22-134 104,-1 0 0,0 0 0,-1 1 0,-1-1 0,0 0 0,-1 0 0,-1 0 0,-8 27 0,10-40-56,1 0-1,-1 0 1,0 0-1,0 0 1,0 0-1,0 0 1,-1-1-1,1 1 1,0 0-1,-1-1 1,1 1-1,-1-1 1,1 1-1,-1-1 1,0 0-1,0 0 1,1 0-1,-1 0 1,0 0-1,0 0 1,0 0-1,0-1 1,0 1-1,0 0 1,0-1-1,-1 0 1,1 0-1,0 1 1,0-1-1,0-1 1,0 1-1,0 0 0,-4-1 1,-7-2 33,1-1 0,-1 0 0,1-1 0,-19-11 0,-2 1-109,15 6 16,18 9 21,0 0 1,0 0 0,0 0 0,0 0 0,0 0 0,1 0 0,-1 0 0,0 0 0,0 0 0,0 0 0,0 0 0,0 0 0,0 0 0,0 0 0,0 0 0,0 0 0,0 0-1,0 0 1,0 0 0,0 0 0,0 0 0,0 0 0,0 0 0,0 0 0,0 0 0,0 0 0,0 0 0,1 0 0,-1 0 0,0 0 0,0 0 0,0 0 0,0 0 0,0 0-1,0 0 1,0 0 0,0 0 0,0 0 0,0 0 0,0 0 0,0-1 0,0 1 0,0 0 0,0 0 0,0 0 0,0 0 0,0 0 0,0 0 0,0 0 0,0 0 0,0 0-1,0 0 1,0 0 0,0 0 0,0 0 0,0 0 0,0 0 0,0 0 0,0 0 0,0 0 0,0 0 0,0 0 0,0-1 0,0 1 0,0 0 0,-1 0 0,13 2-97,4 0 126,0-1 0,0-1 0,1-1 0,-1 0 0,0 0 0,21-7 0,-14 5-5,99-16 235,149-27 369,-231 37-525,-1-2-1,0-1 0,54-25 1,-67 26 740,-26 11-838,0-1-1,0 1 1,0 0 0,0 0-1,1 0 1,-1 0-1,0 0 1,0 0-1,0 0 1,0 0-1,0 0 1,0 0 0,0 0-1,1 0 1,-1 0-1,0 0 1,0 0-1,0 0 1,0 0-1,0 0 1,0 0 0,1 0-1,-1 0 1,0 0-1,0 0 1,0 0-1,0 0 1,0 0-1,0 0 1,0 0 0,1 0-1,-1 0 1,0 0-1,0 0 1,0 1-1,0-1 1,0 0-1,0 0 1,0 0 0,0 0-1,0 0 1,0 0-1,0 0 1,1 0-1,-1 1 1,0-1-1,0 0 1,0 0 0,0 0-1,0 0 1,0 0-1,0 0 1,0 0-1,0 1 1,0-1-1,0 0 1,0 0 0,0 0-1,0 0 1,0 0-1,0 0 1,0 1-1,0-1 1,-1 0-1,1 0 1,0 0 0,0 0-1,0 0 1,-27 33-141,17-23 115,1 0 1,1 1 0,-1 1-1,-7 14 1,14-23 28,1 0 0,-1 1 0,1-1 0,0 0 0,0 1 0,0-1 0,1 1 0,-1-1 0,1 1 0,0-1 0,0 1-1,0-1 1,0 1 0,1-1 0,-1 1 0,1-1 0,0 1 0,0-1 0,0 0 0,1 1 0,2 4 0,-3-6 24,0 0 0,0 0 0,0 0 0,1-1 0,-1 1 0,1-1 0,-1 1 0,1-1 0,-1 1 1,1-1-1,0 0 0,-1 0 0,1 0 0,0 0 0,0 0 0,0 0 0,0-1 0,0 1 0,2 0 0,0-1 28,-1 0 0,0 0 0,1 0 0,-1 0-1,0 0 1,0-1 0,1 0 0,-1 1 0,0-1 0,0-1 0,4 0-1,1-3 53,0 1-1,0-1 0,-1 0 0,1-1 0,-1 0 0,0 0 0,11-13 0,-15 15-70,0 0 0,0 0 0,0-1 0,-1 0 0,0 1-1,0-1 1,0 0 0,0 0 0,-1 0 0,1 0 0,-1 0 0,-1 0 0,1-8 0,-1 2 5,-1-1 1,0 1-1,-1 0 1,0 0-1,-6-17 1,5 20-98,0 0 0,0 0 0,-1 0 0,0 1-1,-1-1 1,0 1 0,0 0 0,0 0 0,-1 1 0,0 0 0,0 0 0,-12-9 0,17 14 42,0 0 0,-1 1 1,1-1-1,0 1 0,0-1 1,0 1-1,0-1 0,0 1 1,-1 0-1,1 0 1,0-1-1,0 1 0,0 0 1,-1 0-1,1 0 0,-2 0 1,3 1 2,0-1 0,-1 0 0,1 0 0,-1 0 1,1 1-1,-1-1 0,1 0 0,0 1 0,-1-1 0,1 0 1,0 1-1,-1-1 0,1 0 0,0 1 0,0-1 1,-1 1-1,1-1 0,0 1 0,0-1 0,0 0 1,-1 1-1,1-1 0,0 1 0,0-1 0,0 1 0,0 0 1,0 1-4,0-1 1,0 1 0,1 0 0,-1-1 0,0 1-1,1-1 1,-1 1 0,1-1 0,0 1-1,-1-1 1,1 1 0,0-1 0,0 1 0,0-1-1,0 0 1,0 0 0,0 1 0,0-1 0,0 0-1,1 0 1,-1 0 0,2 1 0,6 2-121,0 0 1,1 0 0,0-1 0,18 4 0,45 4-1321,-47-8 911,229 25-6415,-65-8 1402,-91-9 3360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7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697 72 6976,'-35'-4'3168,"20"13"-1504,25-9-1184,-2 0 160,10 0-384,5 0-960,4 0 384,0 0-3328,-1 0 2016</inkml:trace>
  <inkml:trace contextRef="#ctx0" brushRef="#br0" timeOffset="1">4 88 8800,'-4'-8'4000,"58"-4"-3488,-13 4 704,4 5-768,18-11-96,4 11-224,9-8-32,-5 2-64,6-2-1792,-9 2 992</inkml:trace>
</inkml:ink>
</file>

<file path=ppt/ink/ink1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3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10 539 2912,'-10'0'2629,"13"16"7455,13-50-9219,21-87 36,-13 65-751,41-72-1,-58 117-156,56-92 182,-54 89-192,1 2 0,0-1-1,1 1 1,0 1 0,20-15-1,-29 24-3,0 1-1,1-1 1,-1 1-1,1 0 1,-1-1-1,1 1 1,0 0-1,-1 1 1,1-1-1,4 0 1,-6 1 10,1 0 0,0 0 0,-1 0 0,1 0 0,-1 0 1,1 1-1,0-1 0,-1 1 0,1-1 0,-1 1 0,1-1 1,-1 1-1,1 0 0,-1 0 0,1 0 0,-1 0 0,0 0 0,0 0 1,2 1-1,2 6-19,1 0 1,-1 0 0,-1 0-1,0 0 1,0 1 0,0 0-1,3 16 1,25 107-37,1 2 4,-24-104 142,1 0 0,20 39 0,-22-54 8,0 1 1,1-2-1,13 17 0,-19-27 18,1 0 1,-1-1-1,0 1 0,1-1 1,0 0-1,0 0 0,0 0 0,0-1 1,0 1-1,0-1 0,1 0 1,-1 0-1,1-1 0,0 1 0,-1-1 1,7 1-1,-8-2-55,0 0-1,0 0 1,1-1-1,-1 1 1,0-1-1,0 0 1,0 1 0,0-1-1,0-1 1,0 1-1,0 0 1,0-1-1,0 0 1,-1 1-1,1-1 1,-1 0 0,5-5-1,3-3 43,-2 0-1,16-22 1,-19 25-60,24-40 34,27-61 0,7-10-215,-51 98 95,1 0 1,1 1 0,27-28-1,-37 43 30,1-1 0,0 1 0,-1 0 0,2 1-1,-1-1 1,0 1 0,1 0 0,6-3 0,-9 5 11,0 1-1,-1-1 1,1 0 0,0 1 0,0 0 0,0-1 0,0 1 0,0 1-1,0-1 1,0 0 0,-1 1 0,1-1 0,0 1 0,0 0-1,0 0 1,-1 0 0,1 0 0,-1 0 0,1 1 0,2 1-1,4 3-1,-1 1 1,0 0-1,0 1 0,-1 0 0,0 0 0,0 0 0,-1 1 0,7 11 0,3 10 117,16 41-1,10 22 166,0 1-849,-19-31-5772,-22-58 2966,-1 0 1169</inkml:trace>
</inkml:ink>
</file>

<file path=ppt/ink/ink1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3.7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 4800,'0'0'61,"-1"0"1,1 0-1,0 0 0,0 0 1,-1 0-1,1 0 1,0 0-1,0 0 0,0 0 1,-1 0-1,1 0 0,0 0 1,0 0-1,-1 0 1,1 0-1,0 0 0,0 0 1,0 1-1,-1-1 1,1 0-1,0 0 0,0 0 1,0 0-1,0 0 0,-1 1 1,1-1-1,0 0 1,0 0-1,0 0 0,0 0 1,-1 1-1,4 7 1450,1 5-880,3 32 706,-2 1 0,-1 57-1,-3-75-994,2 73 1043,22 544 2494,-21-589-3402,2-1-1,23 100 0,-26-142-1429,-2-9-620,10-11-5260</inkml:trace>
</inkml:ink>
</file>

<file path=ppt/ink/ink1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188 24 2912,'4'-8'809,"-3"7"-464,0 0 0,0-1 0,-1 1 0,1-1 0,-1 1 0,1-1 0,-1 0 0,1-2 0,-3 11 4837,-6 8-3856,-4 9-1562,-105 246 2428,107-249-2015,1 0 0,1 1-1,1 0 1,1 1 0,1 0 0,-4 39-1,6-23 52,1 0-1,3 0 0,1-1 1,10 58-1,-8-74-122,2 1 0,0-1-1,2 0 1,0-1 0,2 0 0,0 0 0,1-1 0,27 37-1,15 4 441,-45-53-929,0-1 0,0 0 0,1 0 0,0-1 0,14 8-1,-9-7-1262</inkml:trace>
</inkml:ink>
</file>

<file path=ppt/ink/ink1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9.0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15 152 5728,'-15'-14'1840,"19"18"-1233,0 0 1,-1 1 0,0-1-1,0 1 1,0 0 0,0 0-1,-1 0 1,3 8-1,14 53 67,-8-26 245,7 11 596,-18-77 1770,0-222-2427,0 244-870,0 1-1,1-1 1,-1 0-1,1 1 0,-1-1 1,1 0-1,0 1 1,3-7-1,-3 8 5,0 0-1,0 1 1,0-1 0,1 1-1,-1-1 1,0 1 0,1-1-1,-1 1 1,1 0 0,-1 0-1,1 0 1,0 0-1,0 0 1,-1 0 0,1 0-1,0 0 1,0 1 0,3-2-1,16-1 52,1 1-1,-1 0 0,0 1 0,26 3 0,6 0 73,-48-2-141,1 0 0,-1 0 1,1 1-1,-1 0 0,8 2 1,5 4-3085,-5 1 1073</inkml:trace>
</inkml:ink>
</file>

<file path=ppt/ink/ink1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9.4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3904,'12'35'1744,"34"154"5866,-44-177-7211,0 1-1,-1-1 0,-1 1 1,0-1-1,0 1 0,-2-1 1,1 0-1,-5 17 0,4-24-344,1 0 0,-1 0 0,0 0 0,-1 0 0,1-1 0,-1 1 0,0-1 0,0 0 0,0 0 0,0 0 0,-1 0 0,0 0 0,0-1 0,0 0 0,0 1 0,0-1 0,-1-1 0,1 1 0,-1-1 0,0 0 0,0 0 0,-5 1 0,-9 4 68</inkml:trace>
</inkml:ink>
</file>

<file path=ppt/ink/ink1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19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9 5472,'-2'0'150,"1"-1"0,-1 1-1,1 0 1,-1 0 0,0 0 0,1 0 0,-1 0 0,1 0 0,-1 0 0,0 0-1,1 1 1,-1-1 0,1 1 0,-1-1 0,1 1 0,-1-1 0,1 1-1,-1 0 1,1 0 0,0 0 0,-1 0 0,1 0 0,-2 1 0,-3 5 162,-1 0-1,1 0 1,-5 8 0,3-4 257,-12 14 413,-29 49 1,42-60-803,0-1 0,1 1 1,0 1-1,2-1 0,-1 1 0,-1 17 1,3-13-7,1 1-1,1-1 1,1 1 0,1-1 0,1 1 0,6 33 0,-5-43-83,-1 0 1,1 0-1,1 0 0,0-1 1,0 1-1,1-1 0,0 0 0,1 0 1,-1-1-1,2 0 0,-1 0 0,1 0 1,1-1-1,10 9 0,-13-12 16,1 0 0,0 0 0,-1-1 0,1 1 0,1-1 0,-1-1 0,0 1 0,1-1 0,-1 0 0,1-1 0,0 0 0,0 0 0,-1 0 0,1-1 0,0 0 0,13-1 0,-13-1-57,0 1 0,0-1 1,-1 0-1,0-1 0,1 0 1,-1 0-1,0 0 0,0-1 1,0 1-1,-1-1 0,1-1 0,-1 1 1,7-9-1,1-2 50,0-1 0,-1 0 0,12-24 0,-10 16-38,-1-1 1,-2 0 0,0-1-1,-2 0 1,9-38 0,-15 50-72,-1 1 1,0-1-1,-1 1 1,-1-1 0,0 0-1,0 1 1,-1-1-1,-1 1 1,-1-1 0,0 1-1,0 0 1,-11-24-1,11 30-24,0 1 0,-1 0-1,1 0 1,-1 0 0,-1 0-1,1 1 1,-1-1 0,0 1-1,0 1 1,-1-1 0,0 1-1,1-1 1,-1 2 0,-1-1-1,1 1 1,0 0 0,-1 0-1,0 0 1,1 1 0,-1 0-1,0 1 1,0 0 0,0 0-1,0 0 1,-1 1 0,1 0-1,-13 1 1,6 1-25,-1 1 0,0 1-1,1 0 1,0 0 0,-1 2 0,2 0-1,-1 0 1,1 1 0,0 1 0,0 0-1,1 1 1,-21 19 0,30-25 66,0 1-1,0-1 1,0 1 0,0 0 0,1 0 0,0 0 0,-1 0 0,1 1 0,1-1-1,-1 1 1,1-1 0,-1 1 0,1-1 0,1 1 0,-1 0 0,1 0-1,0-1 1,0 9 0,1-7 73,0 0 0,0-1 0,1 1 0,0-1 0,0 1 0,0-1 0,0 0 0,1 1 0,0-1 0,0-1 0,1 1 0,-1 0 0,1-1 0,0 0 0,4 4 0,5 3 76,0-2 0,0 0 0,1 0 0,0-1 0,1-1 0,0 0 0,0-1 0,0-1 0,1 0 0,0-1 0,0-1-1,0 0 1,17 0 0,-26-3-90,1-1-1,0 0 0,-1 0 0,1 0 1,-1-1-1,0 0 0,1 0 0,9-6 0,17-12-1737,-2-5-4256,-14 13 2770</inkml:trace>
</inkml:ink>
</file>

<file path=ppt/ink/ink1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0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210 0 3328,'-3'21'1061,"3"-20"-1037,0-1 0,0 1-1,0-1 1,0 1 0,0-1-1,0 1 1,0-1 0,0 1 0,0-1-1,1 1 1,-1-1 0,0 1-1,0-1 1,0 1 0,1-1-1,-1 1 1,1 0 0,13 25 639,-6-12 829,-1 0-1,0 1 1,10 30-1,-16-40-1167,0 1 0,0 0 0,-1 0 0,0 0 0,0-1 1,0 1-1,-1 0 0,0 0 0,0 0 0,0-1 0,-1 1 0,0-1 0,-3 7 0,-1-1 56,0-1 0,-1 1 0,0-1-1,0 0 1,-13 11 0,7-7 4,-1-1 0,-25 18 0,31-25-309,-1 0 1,1-1-1,-1-1 0,0 1 1,0-2-1,-17 6 1,23-9-193,1 1 1,-1-1-1,0 1 1,0-1-1,1 0 1,-1 0-1,0 0 1,0-1-1,1 1 1,-1-1-1,-4-1 1,6 2-117,-1-1 0,1 1 1,0-1-1,0 1 0,0-1 1,1 0-1,-1 1 0,0-1 1,0 0-1,0 0 0,0 0 1,1 1-1,-1-1 0,0 0 1,1 0-1,-1 0 1,0 0-1,1 0 0,0 0 1,-1 0-1,1 0 0,0-1 1,-1 1-1,1 0 0,0 0 1,0-2-1,3-14-2780</inkml:trace>
</inkml:ink>
</file>

<file path=ppt/ink/ink1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0.8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18 6656,'-1'0'343,"-1"-2"125,1 1 0,-1 0-1,1 0 1,-1 0 0,1 0 0,-1 0-1,0 0 1,1 0 0,-4-1 0,3 2-385,1 0 1,0 1-1,-1-1 1,1 0-1,-1 1 1,1-1-1,0 1 1,0-1-1,-1 1 1,1-1-1,0 1 1,0 0-1,0 0 1,0 0-1,-2 1 1,-3 2 50,0 0-1,0 1 1,1 0 0,-1 0-1,1 1 1,0-1 0,1 1 0,-1 0-1,1 0 1,0 1 0,1-1-1,0 1 1,-5 12 0,2 2 70,1 0 1,0 1 0,2 0-1,1 0 1,0 0-1,2 32 1,1-43-81,0 1 0,0-1 0,1 0 0,1 0-1,0 1 1,0-2 0,1 1 0,1 0 0,0-1 0,0 0 0,1 0 0,0 0 0,1-1 0,10 12-1,-12-16-31,1 0 0,0 0-1,0-1 1,0 0 0,0 0-1,1-1 1,0 0 0,-1 0-1,1 0 1,0-1-1,0 0 1,1-1 0,-1 1-1,0-1 1,1-1 0,-1 1-1,0-1 1,1 0 0,-1-1-1,13-2 1,-8 0-16,0 0 0,0-1 0,0 0 0,-1-1 0,0 0 0,0-1 0,0 0 0,-1-1 0,0 0 1,0 0-1,16-17 0,-13 10 6,-1-1 0,0 0 0,-1-1 0,-1 0 0,11-24 1,-15 29-17,-2-1 0,1 0 1,-1 0-1,-1 0 1,0 0-1,-1-1 1,-1 1-1,1-1 1,-2-12-1,0 19-52,-1 1-1,0 0 1,0 0 0,0 0 0,-1 0-1,1-1 1,-1 2 0,-1-1 0,1 0-1,-1 0 1,1 1 0,-5-6 0,1 4-24,0-1 1,0 2-1,0-1 1,-1 1-1,1-1 1,-1 2-1,-8-5 1,-5-1-128,-1 2 0,0 0 0,0 1 1,-42-8-1,50 12-394,0 1 0,-25-1 0,32 3-862,1 1 0,0-1 0,0 1-1,-1 0 1,-8 4 0,9-1-676</inkml:trace>
</inkml:ink>
</file>

<file path=ppt/ink/ink1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1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6304,'0'0'99,"-1"0"0,1 0 0,-1 0 1,1 0-1,0-1 0,-1 1 0,1 0 0,-1 0 1,1 0-1,-1 0 0,1 0 0,0 0 1,-1 0-1,1 0 0,-1 0 0,1 0 0,-1 0 1,1 1-1,0-1 0,-1 0 0,1 0 0,-1 1 1,1 8 1224,2 2-781,15 197 3905,-12 63-1352,-1-9-2160,-4-173-733,0-30 124,9 69 1,-4-99-216</inkml:trace>
</inkml:ink>
</file>

<file path=ppt/ink/ink1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1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31 4992,'-11'-23'1589,"10"23"-1571,1-1 0,0 1 0,0 0 0,0 0 0,0 0 0,0-1 0,0 1 0,0 0-1,0 0 1,0 0 0,0 0 0,0-1 0,0 1 0,0 0 0,0 0 0,0 0 0,0-1 0,0 1 0,0 0 0,0 0 0,0 0 0,0-1-1,1 1 1,-1 0 0,0 0 0,0 0 0,0 0 0,0 0 0,0-1 0,0 1 0,1 0 0,-1 0 0,0 0 0,0 0 0,0 0 0,0 0-1,1 0 1,-1-1 0,0 1 0,0 0 0,0 0 0,0 0 0,1 0 0,-1 0 0,0 0 0,0 0 0,1 0 0,5 0 166,-4 0-93,-1 0-1,1 0 0,0 1 0,-1-1 0,1 1 0,0-1 1,-1 1-1,1 0 0,-1 0 0,1-1 0,-1 1 0,0 0 1,3 2-1,16 17 475,-13-11-265,12 12 391,-1 1 0,26 40 0,24 56 1554,-41-68-1373,-4-5-388,-2 1 0,-1 1 1,-3 0-1,-2 1 0,-2 1 1,-3 1-1,-1-1 0,-2 1 1,-3 1-1,-4 90 0,-2-108-370,-2-1 0,0 0 0,-2 0-1,-2 0 1,-12 31 0,1-12-882,-52 94 0,42-91-347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8.2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80 5472,'-19'-8'2496,"61"8"-2176,3-4 1664,5 4-1152,34-5 1408,11 2-1248,8-9-160,-3 4-512,3-9-160,-8 11-96,-2-2-64,-7 3 32,-20 1-1664,-11 8 896,-18-4-4128,-11 8 2688</inkml:trace>
</inkml:ink>
</file>

<file path=ppt/ink/ink1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2.5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34 138 6240,'-19'-8'6081,"16"7"-3793,-7-5 574,10 6-2849,0 0 0,0 0-1,-1 0 1,1-1-1,0 1 1,0 0-1,0 0 1,0 0-1,0 0 1,0 0-1,0 0 1,0 0-1,0 0 1,0 0-1,0 0 1,0 0-1,0 0 1,0 0-1,0 0 1,0 0-1,0-1 1,0 1-1,0 0 1,0 0-1,0 0 1,0 0 0,0 0-1,0 0 1,0 0-1,0 0 1,0 0-1,0 0 1,0 0-1,0 0 1,0 0-1,0 0 1,0 0-1,0-1 1,0 1-1,0 0 1,0 0-1,0 0 1,1 0-1,-1 0 1,0 0-1,0 0 1,0 0-1,0 0 1,0 0 0,0 0-1,0 0 1,0 0-1,0 0 1,0 0-1,0 0 1,0 0-1,0 0 1,0 0-1,0 0 1,1 0-1,-1 0 1,0 0-1,0 0 1,0 0-1,0 0 1,0 0-1,0 0 1,15-2 335,59-5-241,100-14 469,348-54-219,-426 70-239,-74 6 79,-22-2-254,0 1 0,0 0 0,1 0 0,-1 0 1,0 0-1,0 0 0,0 0 0,0 0 0,0 0 0,0 0 0,0-1 0,0 1 0,0 0 0,0 0 0,0 0 1,0 0-1,0 0 0,0 0 0,0 0 0,0 0 0,0 0 0,0-1 0,0 1 0,0 0 0,0 0 1,0 0-1,-1 0 0,1 0 0,0 0 0,0 0 0,0 0 0,0 0 0,0 0 0,0 0 0,0-1 0,0 1 1,0 0-1,0 0 0,0 0 0,0 0 0,-1 0 0,1 0 0,0 0 0,0 0 0,0 0 0,0 0 1,0 0-1,0 0 0,0 0 0,0 0 0,0 0 0,-1 0 0,1 0 0,0 0 0,0 0 0,-7-4-3748,-2 2 707,1 5 1066</inkml:trace>
</inkml:ink>
</file>

<file path=ppt/ink/ink1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3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24 208 5408,'-2'0'384,"0"0"1,0-1 0,0 1-1,0-1 1,0 1-1,0-1 1,0 0-1,-2-2 1,3 3-230,1 0 0,0-1 0,-1 1 0,1-1 0,0 1 0,0-1 0,0 1 0,-1-1 1,1 1-1,0-1 0,0 1 0,0-1 0,0 1 0,0-1 0,0 1 0,0-1 0,0 1 0,0-1 0,0 1 0,0-1 0,0 1 1,1-1-1,-1 1 0,0-1 0,0 1 0,0-1 0,1 1 0,-1 0 0,0-1 0,0 1 0,1-1 0,-1 1 0,0 0 1,1-1-1,-1 1 0,1 0 0,-1-1 0,1 1 0,5-6 296,1 1-1,-1 0 1,1 1-1,0 0 1,1 0 0,-1 0-1,15-4 1,36-12 622,105-21-1,-86 24-636,23-5-224,2 4-1,0 5 0,0 4 0,129 5 0,-152 10-2147,-62-3 784</inkml:trace>
</inkml:ink>
</file>

<file path=ppt/ink/ink1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6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318 109 2912,'-24'13'3534,"5"-3"-919,-2-4-1116,-9 5 586,28-10-1944,0 0 1,0-1-1,0 1 0,0-1 1,0 1-1,-1-1 1,1 0-1,0 0 0,0 0 1,-2 0-1,-3-1 123,5 2-88,7 0 24,7 1 0,32-5 288,-1-1 1,55-14-1,-48 9-242,16-3-4,229-46 188,-286 56-413,70-16 113,116-12 1,-159 28-301,-21 2 174,-13 1 122,-5 0 122,-25 5 5,-43 16-1,43-12-304,-53 11-1,-131 11 106,-55 18-162,107-19-49,122-25 257,-66 2 0,89-7-75,-82 6 5,66-5 449,27-2-271,21-1-225,12 3 8,1 0 1,-1 2-1,0 1 0,28 10 1,21-2 108,-32-6-182,52 9 51,-26-6 58,137 40 1,-151-28 0,56 30 0,-61-26-17,-24-11 7,-1 2-1,32 25 0,-23-16 122,-29-22-122,7 5 196,-15-8-213,1-1-1,-1 0 1,0 1-1,0-1 0,1 0 1,-1 0-1,0 1 1,0-1-1,0 0 0,0 1 1,0-1-1,0 1 1,1-1-1,-1 0 0,0 1 1,0-1-1,0 0 1,0 1-1,0-1 0,0 0 1,0 1-1,0-1 1,-1 0-1,1 1 0,0-1 1,0 1-1,0-1 1,0 0-1,0 1 1,0-1-1,-1 0 0,1 0 1,0 1-1,0-1 1,-1 0-1,1 1 0,0-1 1,0 0-1,-1 0 1,1 0-1,0 1 0,-1-1 1,-55 54 305,18-21-308,11-8 3,-1-1 1,-1-2 0,-1 0 0,-43 22-1,-40 6-13,42-20-57,-100 56 50,143-68 46,0 0 0,2 2 1,-42 39-1,54-43-24,1 0 1,0 2-1,-14 27 0,5-10-1,-9 26 0,25-45 59,6-14-65,-1 0 0,1 0 0,-1 0 0,0 0 0,0 0 1,0 0-1,0-1 0,-2 4 0,2-4 11,1 0-1,-1 1 1,0-1 0,0 1 0,0-1-1,1 1 1,-1-1 0,1 1 0,-1-1-1,1 1 1,0 0 0,0 1 0,0-2 4,0 0 1,-1 0-1,1 0 0,0 0 1,0 0-1,0 0 1,-1 0-1,1 0 1,0 0-1,-1 0 0,1 0 1,-1 0-1,0 0 1,1 0-1,-1 0 1,0 0-1,1-1 1,-1 1-1,-1 1 0,4-1 202,7-1-102,12-3-39,-9-1-6,22-10 0,-4 1 42,191-60-2,-147 50-16,39-7-126,-98 28 37,-1 0 0,0 1-1,0 0 1,1 1-1,-1 1 1,18 2-1,-26-1-11,0 0-1,0 0 1,0 0-1,0 1 1,-1 0-1,1 0 1,-1 1-1,0 0 1,0 0-1,0 0 0,0 0 1,-1 1-1,0-1 1,0 1-1,0 0 1,4 8-1,4 7-23,0 1 0,16 44 0,-12-13 371,-12-35-56,8 22 1,-11-39-305,-1 0 0,0 1 0,0-1 1,0 0-1,0 1 0,0-1 0,0 0 0,1 1 1,-1-1-1,0 0 0,0 0 0,0 1 1,1-1-1,-1 0 0,0 0 0,0 1 0,1-1 1,-1 0-1,0 0 0,1 0 0,-1 1 1,0-1-1,1 0 0,-1 0 0,0 0 0,1 0 1,-1 0-1,0 0 0,1 0 0,-1 0 0,1 0 1,-1 0-230,1 0-1,-1 0 1,1-1 0,-1 1 0,1 0 0,-1 0 0,0-1 0,1 1-1,-1 0 1,0-1 0,1 1 0,-1-1 0,0 1 0,0 0 0,1-1 0,-1 1-1,0-1 1,0 1 0,0-1 0,0 1 0,1-1 0,-1 0 0,2-7-2689</inkml:trace>
</inkml:ink>
</file>

<file path=ppt/ink/ink1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29.2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588 150 1728,'11'10'973,"-9"-8"-297,0-1 1,0 1 0,0-1-1,0 1 1,0-1 0,0 0 0,1 0-1,-1 0 1,0 0 0,1 0-1,3 0 1,-4-1-546,-1 0 0,1-1 1,-1 1-1,0 0 0,1-1 0,-1 1 1,0-1-1,1 0 0,-1 1 0,0-1 1,0 0-1,0 0 0,1 0 0,-1 0 0,0 0 1,0 0-1,0 0 0,-1 0 0,1 0 1,0 0-1,0-1 0,-1 1 0,1 0 1,0-2-1,0 0-3,1 0 0,-1 0-1,0 0 1,-1-1 0,1 1 0,0 0 0,-1 0 0,0 0 0,0-1 0,0-3 0,0 3-57,-1-1 0,0 1 0,0 0 0,0-1 0,0 1 0,-1 0 0,1 0 0,-1 0 0,0 0 0,0 0 0,0 1 0,-1-1 0,0 1 0,1-1 0,-1 1 0,0 0 1,-1 0-1,1 0 0,0 1 0,-1-1 0,0 1 0,1-1 0,-1 1 0,-4-1 0,-5-2-56,1 0 1,-1 1 0,0 1-1,0 0 1,0 0-1,0 2 1,-1-1-1,1 2 1,0 0-1,-1 0 1,1 2 0,0-1-1,-23 7 1,19-3-15,1 0 0,-1 1 0,1 1 0,1 0 0,-1 1 0,1 1 0,0 0 0,1 1 0,0 1 0,-17 17 0,8-3 19,1 0-1,1 1 0,1 1 1,2 1-1,0 1 1,2 1-1,2 0 0,0 1 1,2 0-1,-12 52 0,22-76 21,1 1-1,-1-1 1,2 1-1,-1-1 1,1 1-1,0-1 1,1 1-1,-1 0 1,2-1-1,-1 0 1,1 1-1,0-1 1,0 0-1,1 0 0,0 0 1,0 0-1,1 0 1,0-1-1,0 1 1,1-1-1,-1 0 1,1-1-1,1 1 1,6 5-1,0-2 63,-1-1 0,1-1 0,0 0 0,0 0 0,1-1 0,-1-1 0,2 0 0,-1-1 0,0-1 0,25 4 0,10-1 237,82-3 0,-109-3-278,54 1 136,181-9 326,-235 7-635</inkml:trace>
</inkml:ink>
</file>

<file path=ppt/ink/ink1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33.9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29 3328,'0'0'74,"-1"0"1,1 0-1,0 0 0,0 0 1,0-1-1,0 1 0,0 0 1,0 0-1,-1 0 1,1-1-1,0 1 0,0 0 1,0 0-1,0-1 0,0 1 1,0 0-1,0 0 0,0 0 1,0-1-1,0 1 1,0 0-1,0 0 0,0-1 1,0 1-1,0 0 0,0 0 1,0-1-1,1 1 0,-1 0 1,0 0-1,0 0 0,0-1 1,0 1-1,0 0 1,0 0-1,1 0 0,-1 0 1,0-1-1,0 1 0,0 0 1,1 0-1,-1 0 0,0 0 1,0 0-1,0 0 1,1 0-1,-1-1 0,0 1 1,1 0-1,-1 0 143,0 0 0,1 0-1,-1-1 1,0 1 0,1 0 0,-1 0-1,0-1 1,1 1 0,-1 0 0,0-1-1,0 1 1,1 0 0,-1-1-1,0 1 1,0 0 0,1-1 0,-1 1-1,0 0 1,0-1 0,0 1-121,0-1 0,0 1-1,0 0 1,0 0 0,0 0 0,0-1 0,0 1 0,0 0-1,0 0 1,1 0 0,-1 0 0,0-1 0,0 1-1,0 0 1,0 0 0,0 0 0,0 0 0,0-1 0,1 1-1,-1 0 1,0 0 0,0 0 0,0 0 0,0 0-1,1 0 1,-1 0 0,0 0 0,0 0 0,1-1 0,-1 1-45,0 0 0,0 0 0,0 0 0,0 0 0,1 0 0,-1 0 0,0 0 1,0 0-1,0 0 0,0 0 0,0-1 0,0 1 0,1 0 0,-1 0 1,0 0-1,0 0 0,0 0 0,0 0 0,0-1 0,0 1 0,0 0 1,0 0-1,0 0 0,1 0 0,-1-1 0,0 1 0,0 0 0,0 0 0,0 0 1,0 0-1,0-1 0,0 1 0,0 0 0,0 0 0,0 0 0,0 0 1,-1-1-1,1 1 0,0 0 0,0 0 0,0 0 0,0 0 0,0-1 1,0 1-1,0 0 0,0 0 0,0 0 0,-1 0 0,1 0 0,0-1 0,0 0 341,-1 1 157,-7 0 20,9 20 87,-2 25 0,-2-18-542,1-1-1,2 37 1,5 74 142,-5-94-177,-1 0 158,1-40-156,1 1-1,-1-1 1,1 0-1,-1 1 0,1-1 1,0 0-1,0 1 1,3 4-1,-3-6 368,-1-19-150,4-23-1,0-7-332,-3 27 25,0 0 1,1 0-1,0 0 1,2 1-1,0-1 0,2 1 1,0 0-1,1 0 1,14-26-1,-19 41 13,0 0 3,1-1 0,-1 1-1,1 0 1,6-7 0,-8 10-8,-1 0 0,1 1 0,-1-1 0,1 0 0,0 1 0,-1-1 1,1 1-1,0-1 0,0 1 0,-1 0 0,1-1 0,0 1 0,0 0 0,0-1 1,0 1-1,-1 0 0,1 0 0,0 0 0,0 0 0,0 0 0,0 0 1,0 0-1,0 0 0,-1 0 0,1 0 0,0 1 0,0-1 0,0 0 1,0 0-1,-1 1 0,1-1 0,0 1 0,0-1 0,-1 1 0,1-1 1,1 1-1,2 3 42,-1 0 1,1 0 0,-1 0 0,0 0-1,0 0 1,0 1 0,0-1-1,3 10 1,13 43 62,-9-25 52,19 84 218,-21-77-304,-5-26-33,0 0 0,-1 1 0,0 18 0,-6-31-2639,1 1-27,4-7-206,0-1-1206,-1 2 1322</inkml:trace>
</inkml:ink>
</file>

<file path=ppt/ink/ink1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35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0 686 3712,'0'0'1221,"5"5"2960,17-11-767,-9 2-2914,-1 0 1,0 0 0,0-1-1,-1-1 1,0 0 0,0-1-1,15-11 1,-20 13-394,1-1 0,-1 0 1,0-1-1,0 0 0,-1 0 1,9-13-1,-11 14-64,10-15 128,-1-2 0,-1 1-1,11-34 1,17-73 332,-13 38 13,1 4 161,-23 73-447,0 0 1,3-22-1,-6 31-179,-1 0 1,0-1-1,0 1 0,0 0 0,0 0 0,-1-1 0,0 1 0,0 0 0,-1 0 0,-1-5 0,2 9-56,1 0 1,0 1-1,0-1 0,0 1 0,-1-1 0,1 1 0,0-1 0,-1 1 0,1-1 0,-1 1 0,1-1 0,0 1 0,-1-1 0,1 1 0,-1 0 1,1-1-1,-1 1 0,1 0 0,-1-1 0,0 1 0,1 0 0,-1 0 0,1-1 0,-1 1 0,0 0 0,1 0 0,-1 0 0,1 0 0,-1 0 1,0 0-1,1 0 0,-1 0 0,0 0 0,-1 1 12,0 0 1,-1 0 0,1 0-1,0 0 1,0 0-1,1 0 1,-1 0 0,0 1-1,-3 2 1,-1 3 111,-1 1 0,1-1-1,-10 17 1,10-12-32,1 0 0,0 1-1,1 0 1,-5 25 0,4-14-3,-2 12 53,2-1-1,1 1 1,1 0 0,3 0 0,0 0 0,3 0 0,1 0 0,14 58 0,-16-82-93,2 1 1,0-1-1,0 0 0,1-1 1,1 1-1,0-1 1,0 0-1,9 11 1,-14-22-125,-1 1 1,1 0 0,0-1-1,-1 1 1,1-1 0,0 1-1,0-1 1,-1 1 0,1-1-1,0 0 1,0 1 0,0-1-1,-1 0 1,1 0 0,0 1-1,0-1 1,0 0 0,0 0-1,0 0 1,0 0 0,-1 0-1,1 0 1,0-1 0,0 1-1,0 0 1,0 0 0,0 0-1,-1-1 1,1 1 0,0-1 0,0 1-1,0 0 1,-1-1 0,1 1-1,0-1 1,-1 0 0,2 0-1,2-3-1186,0-1 1,0 1-1,0-1 0,4-5 0,-7 8 829,12-12-1947</inkml:trace>
</inkml:ink>
</file>

<file path=ppt/ink/ink1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35.9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30 155 3904,'0'-8'1348,"0"7"-1213,0 1 0,-1 0 0,1 0 1,0-1-1,0 1 0,0 0 0,0 0 0,0-1 0,0 1 0,0 0 0,0 0 0,0-1 0,0 1 0,1 0 0,-1 0 0,0-1 1,0 1-1,0 0 0,0 0 0,0-1 0,0 1 0,0 0 0,1 0 0,-1-1 0,0 1 0,0 0 0,0 0 0,1 0 0,-1 0 1,0-1-1,0 1 0,0 0 0,1 0 0,-1 0 0,0 0 0,1-1 155,0-1 1117,1-7 2227,-3 6-2213,-1 6-769,-2 7-316,1 0 0,-1 0 0,2 0 0,-1 0 0,2 1 0,-2 16 0,-4 19 71,4-32-225,1 1 1,0 13 0,5-8 185,-3-20-96,5-5 432,58-128-316,-32 70-243,7-6-204,-33 60 114,1 1 0,0 0 1,1 0-1,0 0 0,14-11 0,-20 18-40,-1 0 0,1 1-1,0-1 1,0 0 0,0 1 0,0-1-1,-1 1 1,1-1 0,0 1 0,0 0-1,0-1 1,0 1 0,0 0-1,0 0 1,0 0 0,0 0 0,0 0-1,0 0 1,0 0 0,0 0 0,0 0-1,0 0 1,0 0 0,0 1-1,0-1 1,0 0 0,0 1 0,0-1-1,-1 1 1,1-1 0,0 1 0,0-1-1,0 1 1,-1-1 0,1 1 0,0 0-1,0 0 1,-1-1 0,1 1-1,-1 0 1,1 0 0,-1 0 0,1 0-1,2 4 28,-1 0-1,1 1 1,-2-1-1,1 0 1,0 0-1,1 10 1,1 32 280,-2 76 1,-2-76-163,0-47-157,0 1-1,0-1 1,0 0-1,0 0 1,0 0-1,0 1 1,0-1-1,0 0 1,0 0 0,0 0-1,0 0 1,0 1-1,0-1 1,0 0-1,0 0 1,0 0-1,0 1 1,0-1-1,0 0 1,0 0-1,0 0 1,0 0-1,1 1 1,-1-1 0,0 0-1,0 0 1,0 0-1,0 0 1,0 0-1,1 1 1,-1-1-1,0 0 1,0 0-1,0 0 1,0 0-1,1 0 1,-1 0-1,0 0 1,0 0-1,0 0 1,0 0 0,1 0-1,-1 0 1,0 0-1,0 0 1,0 0-1,1 0 1,-1 0-1,0 0 1,0 0-1,0 0 1,1 0-1,-1 0 1,0 0-1,0 0 1,0 0 0,0 0-1,1 0 1,-1-1-1,0 1 1,0 0-1,0 0 1,0 0-1,0 0 1,1 0-1,-1-1 1,0 1-1,0 0 1,0 0-1,10-11 29,2-8-25,-1 0 0,17-40 0,3-6-114,-25 55 96,-3 2 18,1 0-1,1 1 1,-1 0-1,1 0 0,1 0 1,-1 1-1,11-10 1,-16 16-5,1-1 0,0 0 0,0 1 0,0-1 0,0 1 0,0-1 0,0 1 0,0 0 0,0-1 0,0 1 0,0 0 0,0 0 1,0 0-1,0 0 0,0 0 0,0 0 0,0 0 0,0 0 0,0 0 0,0 0 0,0 0 0,0 1 0,0-1 0,0 0 0,-1 1 0,1-1 1,0 1-1,0-1 0,0 1 0,0-1 0,0 1 0,-1 0 0,1-1 0,0 1 0,-1 0 0,1 0 0,0 0 0,0 0 0,1 3 10,1 1 0,-1-1 0,0 0 0,0 1-1,0-1 1,1 8 0,14 47 326,-6-21-76,11 67 0,-21-82-768,-1-21-1002</inkml:trace>
</inkml:ink>
</file>

<file path=ppt/ink/ink1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38.4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43 3552,'-10'-11'1967,"9"10"-1688,0 1-1,1-1 1,-1 1 0,1-1-1,-1 1 1,1-1 0,-1 1 0,1-1-1,-1 1 1,1-1 0,-1 1-1,1-1 1,0 0 0,-1 1-1,1-1 1,0 0 0,-2-2 1904,2 3-2052,-1 1-1,0-1 1,1 0 0,-1 0-1,1 0 1,-1 1-1,1-1 1,-1 0-1,1 0 1,-1 1-1,0-1 1,1 0 0,0 1-1,-1-1 1,1 1-1,-1-1 1,1 1-1,-1-1 1,1 1-1,0-1 1,-1 1-1,1-1 1,0 1 0,0-1-1,-1 1 1,1-1-1,0 1 1,0 0-1,0 0 1,-8 40 268,2 1 0,0 79 1,4-63-158,2-7 67,2 0 0,14 83 1,-14-124-165,0 1-1,1-1 1,1-1 0,-1 1 0,2 0-1,7 13 1,-11-22-120,-1 0 0,1 0 1,-1 0-1,1 0 0,0 1 0,0-1 0,0 0 0,-1 0 1,1 0-1,0-1 0,0 1 0,0 0 0,0 0 0,0 0 1,1-1-1,-1 1 0,0-1 0,0 1 0,0-1 1,1 1-1,-1-1 0,0 0 0,0 1 0,1-1 0,-1 0 1,0 0-1,1 0 0,-1 0 0,0 0 0,1 0 0,-1 0 1,0-1-1,1 1 0,-1 0 0,0-1 0,2 0 0,3-3 63,0 1-1,0-1 0,-1-1 0,0 1 1,9-10-1,1 0-17,2 0-4,-1 0-1,0-1 1,-1-1-1,-1 0 1,0-1-1,16-27 1,9-30 114,-3-1-1,32-94 1,-54 134-123,-9 26 9,-1 0-1,-1 0 1,1-1-1,-2 1 1,1-1-1,-1 0 1,1-16-1,-3 28-38,-1-1 1,1 1-1,-1-1 0,1 1 0,-1-1 1,0 0-1,1 0 0,-1 1 1,-1 0-1,-3 8-7,2-2 17,0 0-1,0 1 1,-1 16-1,-3 10 48,0-3 15,1 0 1,-1 41-1,6 36 80,1-97-165,2 1 0,-1-1 0,2 0 0,0 0 0,0 0 1,8 18-1,-5-17 33,0-1 0,2 1 1,-1-2-1,2 1 0,-1-1 1,1 0-1,1-1 0,0 0 1,1 0-1,0-1 0,0-1 1,1 0-1,0 0 0,0-1 1,20 8-1,-32-15-90,1 0 1,-1 0 0,0 1-1,1-1 1,-1 0-1,0 0 1,1 0-1,-1 0 1,1 0-1,-1 0 1,0 0 0,1 0-1,-1 0 1,1 0-1,-1 0 1,0-1-1,1 1 1,-1 0 0,0 0-1,1 0 1,-1 0-1,0-1 1,1 1-1,-1 0 1,0 0-1,1 0 1,-1-1 0,0 1-1,0 0 1,1-1-1,-1 1 1,0-1-1,8-2-5111</inkml:trace>
</inkml:ink>
</file>

<file path=ppt/ink/ink1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39.7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89 2656,'-2'-17'1146,"2"17"-998,0-1 1,0 1-1,0-1 0,0 1 1,1-1-1,-1 1 0,0-1 1,0 1-1,0-1 0,0 1 1,1-1-1,-1 1 0,0-1 1,0 1-1,1-1 0,-1 1 1,0-1-1,1 1 0,-1 0 1,0-1-1,1 1 0,-1 0 0,1-1 1,-1 1-1,1-1 0,14-12 4530,-14 12-4469,0 1 0,0-1 1,0 1-1,0-1 0,0 1 1,0 0-1,0 0 1,0-1-1,0 1 0,0 0 1,1 0-1,-1 0 0,0 0 1,0 0-1,0 0 0,0 0 1,0 1-1,1-1 0,-1 0 1,1 1-1,-1 0-82,1 1 0,-1-1 1,0 0-1,0 0 0,0 1 0,0-1 0,0 1 0,0-1 1,0 1-1,0-1 0,0 1 0,-1-1 0,1 1 0,0 3 0,4 18 396,-1 0-1,-1 1 0,1 40 0,-3-33-230,6 38-1,-7-68-246,0-1 0,0 1 1,0-1-1,0 1 0,0-1 0,0 1 0,0-1 0,0 1 0,0-1 0,1 1 0,-1-1 0,0 1 0,0-1 0,1 1 0,-1-1 0,0 1 0,1-1 0,0 1 1,3-7 303,4-26-232,-6 26-42,4-22-85,1 1 0,2-1 0,0 2 0,2-1 0,1 1 0,23-35 0,-34 59 10,3-4 5,0 1-1,0-1 1,0 1 0,1 0 0,6-6-1,-10 10 10,0 1-1,0-1 0,-1 0 1,1 1-1,0-1 0,0 1 1,0-1-1,0 1 1,0 0-1,0-1 0,1 1 1,-1 0-1,0 0 0,0 0 1,0 0-1,2 0 0,-2 0 17,0 1-1,1-1 1,-1 1-1,0-1 0,0 1 1,0 0-1,0 0 0,0-1 1,0 1-1,0 0 1,0 0-1,0 0 0,0 0 1,0 0-1,-1 0 1,1 0-1,1 3 0,2 3 22,-1 1 0,0 0 0,0 0-1,0 1 1,-1-1 0,0 0 0,0 11-1,1 63 432,-2-30-346,0 30-4968,-1-78 3200</inkml:trace>
</inkml:ink>
</file>

<file path=ppt/ink/ink1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40.3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15 265 3712,'-1'0'90,"1"0"-28,-1 0 0,1 0 0,-1 0 0,1 0 0,-1 0 0,1 0 0,-1 0 0,1 0 0,-1 0 0,1 1 0,-1-1 0,1 0 0,-1 0 0,1 1 0,0-1 0,-1 0 0,1 0 0,0 1 0,-1-1 0,1 0 0,0 1 0,-1-1-1,1 0 1,0 1 0,-1-1 0,1 1 0,0-1 0,-1 5 4166,1-5-4147,0 0 1,0 0-1,0 1 1,-1-1-1,1 0 1,0 0-1,0 0 0,0 0 1,0 0-1,0 0 1,0 0-1,0 1 1,0-1-1,0 0 0,0 0 1,0 0-1,0 0 1,0 0-1,0 0 0,0 1 1,0-1-1,0 0 1,0 0-1,0 0 1,0 0-1,0 0 0,0 1 1,0-1-1,0 0 1,0 0-1,0 0 0,0 0 1,0 0-1,0 0 1,0 1-1,0-1 1,0 0-1,0 0 0,1 0 1,-1 0-1,7 4 1770,8-1-187,-14-3-1571,0-1 1,1 1-1,-1 0 0,0-1 0,0 1 0,1 0 1,-1-1-1,0 0 0,0 1 0,0-1 1,0 0-1,0 1 0,0-1 0,0 0 0,0 0 1,0 0-1,0 0 0,1-2 0,13-22 698,-10 17-638,6-12 30,0-1-1,-1 0 1,-1 0 0,-1-1 0,-1-1 0,8-44 0,-14 62-124,-1 1-1,0-1 1,0 1 0,-1-8 0,1 11-54,0 0 1,0 1-1,0-1 1,0 0-1,0 1 1,0-1-1,0 0 0,-1 1 1,1-1-1,0 1 1,-1-1-1,1 0 1,0 1-1,-1-1 0,1 1 1,0-1-1,-1 1 1,1-1-1,-1 1 1,1 0-1,-1-1 1,1 1-1,-1-1 0,0 1 1,1 0-1,-1-1 1,1 1-1,-1 0 1,0 0-1,1 0 1,-1 0-1,0-1 0,1 1 1,-1 0-1,0 0 1,1 0-1,-1 0 1,1 0-1,-1 0 1,0 1-1,0-1 0,-1 1 16,1 0-1,-1 0 1,1 0-1,-1 0 1,1 0-1,0 0 1,-1 0-1,1 1 1,0-1-1,0 0 1,0 1-1,-2 2 1,1 0 46,-1 0 0,1 1 0,0-1 1,-2 6-1,-2 14 212,1 1-1,1-1 1,1 1 0,1 0-1,2 0 1,2 33 0,27 150-161,-28-204-247,1 6 217,0 1 0,6 17 0,-7-27-216,-1 1 0,1-1 0,-1 1 0,1-1 0,0 1 0,-1-1 0,1 0-1,0 1 1,0-1 0,0 0 0,0 0 0,0 0 0,0 0 0,1 0 0,-1 0 0,0 0 0,1 0 0,-1 0 0,0 0 0,1-1 0,-1 1 0,1 0 0,-1-1 0,1 1 0,2-1 0,-2 0-166,-1 0 0,1 0 0,0 0 1,-1-1-1,1 1 0,-1-1 0,1 1 0,-1-1 1,1 0-1,-1 0 0,0 1 0,1-1 1,-1 0-1,0 0 0,0 0 0,0 0 0,1-1 1,-1 1-1,0 0 0,0 0 0,1-3 0,3-2-991,18-22-2235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28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148 128 6720,'-68'-3'3040,"20"-5"-2624,30 3 192,8 5-416,6-12 544,4 0-416,19-11-352,7 1 0,19-1-5376,0 3 2944</inkml:trace>
</inkml:ink>
</file>

<file path=ppt/ink/ink1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3.9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75 5408,'-9'-24'6090,"9"24"-5796,0-1-1,1 1 1,-1-1-1,0 1 0,0-1 1,0 0-1,0 1 1,0-1-1,1 1 1,-1-1-1,0 1 0,0-1 1,-1 0-1,1 1 1,0-1-1,0 1 1,0-1-1,-1-2 2017,3 10-1865,0 4-236,0 1 0,0-1-1,-1 1 1,0-1-1,-2 18 1,0-13-27,4 28 0,13 87 490,-13-109 98,-1-20 47,-2-12-313,-7-79 184,3 65-667,2 0 1,1-47-1,3 46 54,-2 17-50,0-1 1,1 0 0,0 0-1,1 0 1,3-11-1,-4 18-9,0 0 0,0 0-1,0 0 1,0 0 0,1 0-1,-1 0 1,1 0-1,-1 0 1,1 0 0,-1 1-1,1-1 1,0 1-1,0-1 1,0 1 0,0 0-1,0-1 1,0 1-1,1 0 1,-1 1 0,0-1-1,0 0 1,1 1-1,-1-1 1,4 0 0,1 0-8,0 0 0,-1 1 1,1-1-1,0 1 1,0 0-1,-1 1 1,1 0-1,0 0 1,-1 0-1,1 1 0,10 4 1,-2-3-148,-8-2-5717,-4-1 3808</inkml:trace>
</inkml:ink>
</file>

<file path=ppt/ink/ink1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4.3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205 1 5632,'-27'0'1834,"17"2"-1124,8-1-751,-7 2 683,0 0 1,1 1-1,0 0 0,0 1 1,-9 6-1,9-5-169,0 1 0,1 1 1,-1-1-1,1 1 0,1 1 0,-1-1 1,1 1-1,1 0 0,-7 14 0,7-9-164,-1 1 0,2-1 0,-1 1 0,2 1 0,-3 28 0,4-11-85,1 0 0,1 1-1,2-1 1,2 0 0,9 41-1,-9-54-258,2-1 0,0 1 0,2-1 0,0-1 0,1 1 0,1-1 0,0-1 0,2 0 0,24 29 0,-30-40-445,0 1-1,0-1 0,1-1 0,-1 1 1,1-1-1,1 0 0,-1-1 0,1 0 1,0 0-1,0-1 0,0 1 0,0-2 1,10 3-1,18 2-1860</inkml:trace>
</inkml:ink>
</file>

<file path=ppt/ink/ink1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4.6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6880,'3'-1'721,"2"0"28,9 8 890,153 96 4585,-144-88-5823,-1 1 0,-1 1-1,0 0 1,-2 2 0,0 1 0,-1 0 0,-1 1 0,0 1 0,-2 0-1,17 35 1,-9-11 141,-3 1 0,-2 1 0,-2 0 1,16 83-1,-28-108-423,0 1 0,-1-1 0,-2 1-1,-1 25 1,0-40-309,-1-1 0,0 0-1,0 0 1,-1 1-1,0-1 1,-1 0 0,0-1-1,0 1 1,-1 0-1,1-1 1,-2 0 0,1 0-1,-1 0 1,-9 10-1,12-15-166,0 0-1,0 0 1,-1 0-1,1 0 0,-1 0 1,1-1-1,-1 1 0,0-1 1,0 0-1,1 1 1,-1-1-1,0 0 0,0-1 1,0 1-1,0-1 0,0 1 1,-6-1-1,-20 1-2628</inkml:trace>
</inkml:ink>
</file>

<file path=ppt/ink/ink1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5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6 267 6400,'-1'-1'255,"0"0"0,1 1 0,-1-1 0,1 0 0,-1 0 0,1 1 0,-1-1 0,1 0 0,0-7 6874,19 17-3620,-9-1-3129,-1 1 1,0 0-1,0 1 1,-1 0-1,0 0 0,-1 1 1,10 19-1,34 87 162,-50-112-511,12 33 52,8 41 0,-13-44 402,23 63 0,-31-97-484,7 12 380,-1-11 143,-1-10 292,19-74 309,1-9-842,48-85-15,-65 160-264,41-90-66,45-111-1252,-91 209 596,-1 0 0,2-14 0,-3 10-4984,-7 40 1424,3-8 2269,-7 19-487</inkml:trace>
</inkml:ink>
</file>

<file path=ppt/ink/ink1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6.0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7040,'0'0'73,"0"0"0,0 1 1,0-1-1,0 0 0,0 0 1,0 0-1,0 0 0,0 0 0,0 0 1,0 0-1,0 1 0,0-1 1,1 0-1,-1 0 0,0 0 0,0 0 1,0 0-1,0 0 0,0 0 1,0 0-1,0 0 0,1 0 1,-1 0-1,0 0 0,0 0 0,0 0 1,0 0-1,0 0 0,1 0 1,-1 0-1,0 0 0,0 0 0,0 0 1,0 0-1,0 0 0,0 0 1,1 0-1,-1 0 0,0 0 0,0 0 1,0 0-1,0 0 0,0 0 1,0 0-1,0 0 0,1 0 1,-1 0-1,0 0 0,0-1 0,0 1 1,0 0-1,0 0 0,0 0 1,0 0-1,0 0 0,0 0 0,0 0 1,0-1-1,1 1 0,-1 0 1,0 0-1,0 0 0,0 0 0,0 0 1,0 0-1,0-1 0,0 1 1,0 0-1,0 0 0,7 11 2125,-1 12-338,-1 1 0,-2-1 1,2 46-1,-9 74-239,2-84-956,-6 9-563,5-44-1513,-1 29 0,4-52 1044,1 10-773,13-7-7592</inkml:trace>
</inkml:ink>
</file>

<file path=ppt/ink/ink1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6.8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4 579 3808,'-1'1'99,"1"-1"0,0 1 0,-1-1 0,1 1 0,0-1 0,0 1 0,0-1 0,-1 1 0,1-1 0,0 1 0,0-1 0,0 1 0,0 0 0,0-1 0,0 1 0,0 0 0,0-1 4,0 1 1,0-1-1,1 0 0,-1 0 1,0 1-1,0-1 1,0 0-1,0 0 1,1 0-1,-1 1 1,0-1-1,0 0 0,0 0 1,1 0-1,-1 0 1,0 0-1,0 1 1,1-1-1,-1 0 1,0 0-1,0 0 0,1 0 1,-1 0-1,1 0 1,0 0 136,0 0 0,0 0 0,0 0 0,1 0 1,-1-1-1,0 1 0,0 0 0,0-1 0,0 1 0,0 0 1,0-1-1,0 0 0,0 1 0,0-1 0,0 0 0,1 0 1,24-26 1440,-1-1 0,24-34 1,-10 11-1047,91-95 409,-117 133-984,15-16 184,-2-2-1,0-1 0,-2 0 0,21-40 0,-43 68-178,0 1-1,-1-1 1,0 0-1,0 0 0,0 0 1,0 0-1,0 0 0,0-4 1,-1 7-48,0 0 0,0 0 0,0 0 0,0 0 0,-1 0 0,1 0 0,0 1 0,0-1 0,0 0 0,-1 0 0,1 0 0,0 0 0,-1 1 0,1-1 0,-1 0 0,1 0 0,-1 1 0,1-1 0,-1 0 0,0 1 0,1-1 0,-1 0 0,0 1 0,1-1 0,-1 1 0,0-1 0,0 1 0,1 0 0,-1-1 0,0 1 0,0 0 0,0-1 0,0 1 0,0 0 0,1 0 0,-1 0 0,0 0 0,0 0 0,0 0 0,0 0 0,0 0 0,0 0 0,-1 1 0,-4 0-23,0 0-1,-1 1 1,1 0-1,0 0 1,0 1-1,0 0 1,0 0-1,0 0 1,-8 7-1,0 1 150,0 1-1,-16 17 1,23-20-96,-1 1 1,2 0-1,-1 0 1,1 1-1,1-1 0,0 1 1,0 0-1,1 1 1,1-1-1,0 1 0,0 0 1,1-1-1,1 1 0,-1 20 1,3-9-14,0 0 0,1 1 0,1-1 0,1 0 0,1-1 0,13 35 0,-15-47-86,2 3-459,-1-1 1,2 0-1,7 14 1,-11-24 181,-1 1 0,1-1 0,0 0 0,0 1 1,0-1-1,0 0 0,0 0 0,0 0 0,1 0 0,-1-1 0,0 1 0,1-1 1,0 1-1,-1-1 0,1 0 0,0 0 0,0 0 0,-1 0 0,6 0 1,14-3-3432,0 2 1232</inkml:trace>
</inkml:ink>
</file>

<file path=ppt/ink/ink1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7.6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5152,'-1'1'6125,"2"3"-3370,5 7-2260,-1-3 828,-3-2-928,1 1 0,-1-1 0,-1 1 1,1 0-1,-1-1 0,0 9 0,0 44 993,-1-36-1041,-11 159 800,11-161-704,0-17 9,1-15-232,-1 6-217,1 0 1,0 0 0,0 0-1,3-7 1,3-12-65,0-10 50,16-45 1,-18 62 105,-3 9-40,1-1 1,5-12-1,-8 20-43,1-1-1,0 0 1,0 1-1,0-1 1,0 1-1,0-1 1,0 1-1,0 0 1,0 0-1,1-1 1,-1 1-1,0 0 1,1 0-1,-1 0 1,1 0-1,-1 0 1,1 1-1,2-2 1,-4 2 15,1 0 1,-1 0 0,1 1 0,-1-1-1,1 0 1,-1 0 0,1 0 0,-1 0 0,1 1-1,-1-1 1,1 0 0,-1 1 0,1-1-1,-1 0 1,1 1 0,-1-1 0,0 0-1,1 1 1,-1-1 0,0 1 0,1-1 0,-1 1-1,0-1 1,1 1 0,-1-1 0,0 1-1,0-1 1,0 1 0,0-1 0,1 1-1,-1-1 1,0 1 0,0 0 0,4 25 322,-4-22-311,2 21 256,-2 39 0,-1-27-432,2-44 78,1 0 0,-1 0 0,1 0 0,0 0 0,1 0 0,0 0 0,6-10 0,0-2-18,-5 10 80,0 1 1,0 0-1,1 0 1,0 1-1,0-1 1,1 1-1,8-8 1,-13 13 9,1 1-1,0 0 1,-1 0 0,1-1 0,0 1-1,0 0 1,0 1 0,0-1-1,0 0 1,0 0 0,0 1 0,0-1-1,0 1 1,0 0 0,2 0 0,-1 0 7,-1 0 1,0 1-1,1-1 1,-1 1-1,0 0 1,1 0 0,-1 0-1,0 0 1,0 0-1,0 0 1,0 1-1,0-1 1,0 0 0,0 1-1,-1 0 1,3 2-1,2 3 30,0 1-1,0 0 1,-1 0-1,0 1 1,0-1-1,-1 1 1,5 17-1,-5-13-502,0 0-1,-1 0 1,-1 0-1,0 1 1,-1 14-1,-1-8-3020,0-7-4268,0-8 4788</inkml:trace>
</inkml:ink>
</file>

<file path=ppt/ink/ink1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8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7 4064,'9'-7'12538,"-10"10"-12167,1 0 1,-1 0-1,0-1 0,1 1 0,-2 0 0,-1 5 0,-4 8 183,-25 75 991,-30 93-242,2-5-332,39-109-616,4 2 1,-13 109 0,26-135-251,2 0-1,2 0 1,3 0 0,1 0 0,12 53 0,-10-68-135,29 123 517,-8-53-3376,-26-96 1712,1 0 1,0 0-1,0-1 1,5 9-1,1-4-1505</inkml:trace>
</inkml:ink>
</file>

<file path=ppt/ink/ink1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4:59.7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7 3552,'4'-5'9109,"-10"10"-4780,-4 4-3042,4-5-1040,1 0 1,-1 0 0,1 0-1,0 0 1,0 1 0,1 0-1,-1 0 1,-7 12 0,3-1 133,-16 35 1,12-20-136,2 1 0,-15 66-1,22-80-165,2 1 0,0-1 0,1 1-1,1 0 1,0-1 0,7 36 0,-6-46 2,1-1 0,1 1 1,-1-1-1,1 0 0,0 0 1,1 0-1,0 0 0,0 0 1,0-1-1,1 0 0,0 0 1,0 0-1,1 0 0,-1-1 1,1 0-1,0 0 0,1-1 1,-1 1-1,1-1 1,0-1-1,0 1 0,0-1 1,0-1-1,11 3 0,-14-4-62,-1 0 0,1-1-1,0 1 1,0-1 0,0 0-1,0 0 1,0-1 0,0 1-1,0-1 1,-1 0 0,1 0-1,0 0 1,4-3 0,-2 1-1,0 0 1,-1 0-1,0-1 1,0 0-1,0 0 1,0 0-1,6-8 1,1-3 45,0-2 0,-1 0 0,-1 0 0,9-20 1,0-3 78,-2-1 0,-2-2 0,13-59 0,-24 89-139,-2 1 1,1-1 0,-2 0 0,0 0-1,0 0 1,-1 0 0,-1 0-1,0 0 1,-1 0 0,0 1 0,-1-1-1,-4-12 1,6 22-52,-1 0-1,1 0 1,-1 0-1,0 0 1,0 0-1,0 0 1,0 1-1,0-1 1,-1 1-1,1 0 1,-1 0 0,0-1-1,1 2 1,-1-1-1,0 0 1,0 1-1,0-1 1,0 1-1,-1 0 1,1 0-1,0 0 1,0 0-1,-1 0 1,-3 1-1,1-1 23,-1 1-1,1 0 1,-1 1-1,1-1 1,-1 1-1,1 0 1,0 1-1,-1 0 1,1 0-1,0 0 1,-11 6-1,3 0-12,0 1 0,0 0 0,-19 17 0,28-21 41,1-1 0,0 1 0,0-1 0,1 1 0,0 0 1,-1 0-1,2 1 0,-1-1 0,0 1 0,1-1 0,0 1 0,1 0 0,-2 6 1,3-12-5,-2 14 152,0-1 0,0 0 0,2 27-1,0-38-77,0 1 0,0-1 0,1 1 0,-1 0 0,1-1 0,-1 1 0,1-1 0,0 1 0,0-1 0,0 0-1,0 1 1,0-1 0,1 0 0,-1 0 0,1 0 0,-1 0 0,1 0 0,0 0 0,0 0 0,0 0-1,0-1 1,0 1 0,0-1 0,1 0 0,-1 1 0,0-1 0,5 1 0,-4-1-13,0-1 0,0 0 0,0 0 0,0 0 0,0 0 0,0 0 0,1 0 1,-1-1-1,0 0 0,0 0 0,-1 1 0,1-2 0,0 1 0,3-2 0,6-3 104,20-16-1,-21 14-76,55-41-130,-39 29-3350</inkml:trace>
</inkml:ink>
</file>

<file path=ppt/ink/ink1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00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85 3 5152,'5'-2'3350,"-3"2"-3033,-1 0 0,1-1 0,0 1 0,0 1 0,-1-1 0,1 0 0,0 0-1,2 1 1,12 5 2614,25 13-1,-36-16-2472,0 0 0,0 0 0,0 0 0,0 1 1,-1 0-1,1 0 0,-1 0 0,6 8 0,-7-6-276,0-1-1,-1 0 1,0 1 0,0 0 0,0-1-1,-1 1 1,1 0 0,-2 0 0,1 0-1,-1 0 1,1 0 0,-2 0 0,1 0-1,-1-1 1,0 1 0,0 0 0,0 0-1,-3 5 1,-4 12 100,0-1 0,-2 0 0,-13 22 0,10-20-171,-24 33 1,31-49-450,-1 0 0,0-1 0,0 1 0,0-1 1,-1-1-1,0 1 0,-12 6 0,18-12 110,0 0 0,0 1 0,-1-1 0,1-1 0,-1 1-1,1 0 1,0 0 0,-3-1 0,4 1 65,0-2 0,0 1-1,0 0 1,0 0 0,0 0-1,0 0 1,0-1 0,0 1 0,0 0-1,0-1 1,1 1 0,-1 0 0,0-1-1,0 1 1,0-1 0,1 0 0,-1 1-1,0-1 1,1 0 0,-1 1-1,0-1 1,1 0 0,-1 0 0,1 1-1,-1-1 1,1 0 0,0 0 0,-1 0-1,1 0 1,0-1 0,-7-32-4184,5-3 1457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2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389 15 4480,'5'-7'6816,"-5"7"-6572,0-1 1,0 1 0,0 0 0,0-1 0,0 1 0,0 0 0,0-1-1,0 1 1,-1 0 0,1-1 0,0 1 0,0 0 0,-1-1-1,1 0 491,-1 1-490,1 0 0,0 0-1,0-1 1,-1 1 0,-16 0 885,0 1 0,-24 3 0,34-2-1074,0 0 1,-1 0 0,1 0-1,0 1 1,0 0-1,1 1 1,-1-1-1,-8 7 1,5-2 22,-1 0 0,1 1 0,1 0 1,0 0-1,0 1 0,-11 17 0,-7 16 54,2 2 0,2 0 1,2 2-1,-19 63 0,32-84-68,2 0 0,0 1 0,2 0 0,1 0 1,1 0-1,2 0 0,0 0 0,2 0 0,9 47 1,-4-44 26,17 43 0,-18-59 43,0 1 0,1-2 0,1 1 0,17 23-1,-21-33-78,0 0 0,-1 0 0,1 0 0,1 0 0,-1-1-1,0 0 1,9 5 0,-10-6-30,0-1-1,1 0 1,-1 0 0,0 0 0,0 0-1,0 0 1,1-1 0,-1 1-1,0-1 1,1 0 0,-1 0-1,0 0 1,1-1 0,5-1-1,-2 0 35,0-1-1,0 0 0,-1 0 0,1 0 1,-1-1-1,0 0 0,11-10 1,-1-1 84,21-24 0,-23 22-96,-1 1 0,16-28 0,-25 36-37,0 0-1,0-1 1,0 1 0,-1-1-1,0 0 1,-1 0 0,0 0-1,1-9 1,-3 14-19,0 0 1,0 0-1,0 0 1,0 0-1,-1 0 1,0 0-1,0 1 1,0-1-1,0 0 1,0 0-1,-1 1 1,1-1-1,-1 1 1,0-1-1,0 1 1,-1 0-1,1-1 1,-1 1-1,1 1 1,-1-1-1,0 0 1,0 1-1,0-1 1,-1 1-1,1 0 1,-6-3-1,2 2-15,0 0-1,-1 1 1,1 0-1,0 0 0,-1 0 1,1 1-1,-1 0 0,0 1 1,1 0-1,-1 0 0,1 1 1,-1 0-1,-9 2 1,5 0 17,1 1 1,0 0 0,0 1-1,0 1 1,0 0 0,1 0-1,0 1 1,0 0 0,1 0-1,0 1 1,0 1 0,1-1-1,0 1 1,0 1 0,1 0-1,0 0 1,1 0 0,0 1-1,-6 15 1,11-21-66,0-1 1,0 1-1,0 0 0,0 0 1,1 0-1,0-1 0,0 1 1,0 0-1,0 0 0,1 0 1,2 8-1,-2-10-322,0 0 0,0 0 0,0 0 0,1-1 0,-1 1 0,1 0 0,-1 0 0,1-1-1,0 1 1,0-1 0,1 0 0,-1 0 0,0 0 0,1 0 0,-1 0 0,1 0 0,0 0 0,-1-1 0,4 2 0,29 6-5596,8 0 2005</inkml:trace>
</inkml:ink>
</file>

<file path=ppt/ink/ink1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00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 62 5312,'0'0'209,"0"0"1,0-1-1,-1 1 1,1 0-1,0 0 0,0-1 1,-1 1-1,1 0 1,0 0-1,-1-1 1,1 1-1,-1 0 1,1 0-1,0 0 0,-1 0 1,1-1-1,-1 1 1,1 0-1,0 0 1,-1 0-1,1 0 0,-1 0 1,1 0-1,0 0 1,-1 0-1,1 0 1,-1 0-1,1 0 0,0 1 1,-1-1-1,1 0 1,-1 0-1,1 0 1,-7 14 7172,4-7-8782,-2 9 1753,1 1 0,0-1 0,2 1 0,0-1-1,0 24 1,0-8-128,0-5-24,0 0 1,2 0 0,2 0 0,0-1 0,6 28-1,-6-48-140,-1 0 0,1 0 0,0 0 0,0-1-1,1 1 1,0-1 0,0 0 0,0 1 0,1-1 0,-1-1-1,1 1 1,0 0 0,1-1 0,-1 0 0,1 0 0,0 0-1,0-1 1,0 1 0,0-1 0,1-1 0,-1 1 0,1-1-1,0 1 1,-1-2 0,1 1 0,0-1 0,0 0-1,0 0 1,1 0 0,-1-1 0,0 0 0,0 0 0,0-1-1,0 0 1,0 0 0,8-2 0,-2-1 5,0 1 0,-1-1 1,0-1-1,0 0 0,0-1 1,-1 0-1,0 0 0,0-1 0,0-1 1,-1 0-1,0 0 0,-1 0 1,10-13-1,-8 6-8,0-1 1,0 0 0,-2 0-1,0-1 1,-1 0-1,9-32 1,-13 37-37,0-1 0,-1 1 1,0-1-1,-1 0 0,0 0 0,-1 0 1,-1 0-1,0 1 0,-1-1 1,0 0-1,-4-12 0,3 18-59,0 0 0,0 0-1,0 1 1,-1-1 0,0 1-1,0 0 1,-1 0 0,1 1-1,-1-1 1,-1 1-1,1 0 1,-1 0 0,0 1-1,0 0 1,0 0 0,0 0-1,-1 0 1,-8-2 0,6 3-114,0 0 0,0 0 0,-1 1 0,1 1 1,0-1-1,-1 2 0,1-1 0,0 1 0,-1 1 0,1-1 1,-1 2-1,1-1 0,-18 6 0,18-3-373,0-1 1,1 1-1,-1 0 1,-13 9-1,18-10-135,0 1 0,0-1 0,0 1 0,1-1 0,-1 1 0,1 1 0,0-1 0,0 0 0,0 1 1,-2 4-1,0 11-1725</inkml:trace>
</inkml:ink>
</file>

<file path=ppt/ink/ink1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01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3 5568,'0'-1'85,"-1"1"0,1 0 0,0 0 1,-1 0-1,1-1 0,0 1 0,0 0 1,-1 0-1,1 0 0,0 0 0,-1 0 0,1-1 1,0 1-1,-1 0 0,1 0 0,0 0 0,-1 0 1,1 0-1,0 0 0,-1 0 0,1 0 0,0 0 1,-1 1-1,1-1 0,0 0 0,-1 0 0,1 0 1,-1 0-1,-1 10 2043,8 20 914,-4-20-2267,2 32 1157,-1 0 0,-5 58 0,2-72-1414,-2 27 137,-15 246 1335,-8-82-1847,11-94-3166,13-90 1487</inkml:trace>
</inkml:ink>
</file>

<file path=ppt/ink/ink1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01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6464,'0'0'82,"0"0"-1,0 0 1,1-1 0,-1 1 0,0 0 0,1 0-1,-1 0 1,0 0 0,0 0 0,1 0 0,-1 0-1,0 0 1,1-1 0,-1 1 0,0 0 0,1 0-1,-1 0 1,0 0 0,1 1 0,-1-1 0,0 0 0,1 0-1,-1 0 1,0 0 0,1 0 0,-1 0 0,0 0-1,0 0 1,1 1 0,-1-1 0,0 0 0,0 0-1,1 0 1,-1 1 0,0-1 0,0 0 0,1 0-1,-1 1 1,0-1 0,5 15-222,-3-8 640,34 123 5451,0-5-2484,47 119 570,-64-171-2549,21 148 0,-36-179-1338,-2-1 0,-1 1 0,-2 0 0,-3 0 0,0-1 0,-3 0 0,-20 68 0,-47 112-2487,11-79-4094,35-89 3856</inkml:trace>
</inkml:ink>
</file>

<file path=ppt/ink/ink1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5.9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13 611 3136,'-1'1'37,"-10"0"5919,22-16-4205,31-67 1456,38-68-559,-44 97-2277,9-14-6,58-127-189,-86 163-293,-16 30 82,0-1-1,0 0 0,0 1 1,1-1-1,-1 1 1,0 0-1,1-1 1,-1 1-1,1 0 1,-1 0-1,1 0 0,0 0 1,0 0-1,3-1 1,-4 2 18,1 0 0,-1 0 0,1 0 1,-1 0-1,1 1 0,-1-1 0,1 0 1,-1 1-1,0 0 0,1-1 0,-1 1 1,0 0-1,1-1 0,-1 1 0,0 0 0,0 0 1,0 0-1,1 0 0,-1 0 0,1 2 1,19 27 170,-11-13-178,0 1-1,-1 0 1,0 0-1,9 34 1,-13-31 34,-1 0 0,1 39 0,-4-49 43,-2-1 1,0 0-1,0 1 1,-1-1 0,0 0-1,0 0 1,-9 19-1,11-27-54,-5 8 38,1 0 0,-12 16 0,14-23-1,0 0-1,0-1 1,0 1 0,-1-1 0,1 0-1,-1 0 1,1 0 0,-1 0-1,0 0 1,1-1 0,-1 1 0,0-1-1,0 0 1,-5 2 0,2-2 10,0 0 1,0-1-1,0 1 1,0-1-1,0-1 1,0 1-1,0-1 1,0 0-1,0 0 1,0-1-1,0 0 1,0 0-1,-8-4 1,-7-5 23,1-1 0,-23-17 0,7 4-110,0 1-120,30 19 18,8 3 58,-2 2 38,6 1-46,0 0-1,1 0 0,-1 1 1,0 0-1,9 4 1,14 4 44,-2-3 79,14 4 8,0-2 1,44 4-1,-72-11 15,0-2 1,-1 0-1,1 0 0,-1-1 1,1-1-1,0 0 0,-1-1 0,0 0 1,0-1-1,0 0 0,16-8 0,-14 3 25,0 0-1,-1-1 1,0 0-1,0-1 1,-1-1-1,18-22 1,-21 23-72,-1-1 0,0-1 0,0 0 0,-2 0 0,1 0 0,-2-1 1,0 1-1,6-24 0,3-23-66,-11 53-60,0 10-86,0 13 49,-10 61 169,1-23-79,5-42-11,0 2 81,0-1 0,1 13-1,0-23 27,0 0 0,1 0 1,-1 0-1,1-1 0,0 1 0,-1 0 0,1 0 0,0-1 0,0 1 0,1-1 0,-1 1 0,1-1 0,-1 1 1,1-1-1,2 3 0,-3-5-10,-1 1 1,1-1-1,-1 0 1,1 0-1,-1 0 1,1 1-1,-1-1 1,1 0-1,-1 0 0,1 0 1,-1 0-1,1 0 1,-1 0-1,1 0 1,-1 0-1,1 0 1,-1 0-1,1 0 1,-1 0-1,1-1 1,-1 1-1,1 0 1,-1 0-1,1 0 0,-1-1 1,0 1-1,1 0 1,-1 0-1,1-1 1,-1 1-1,0-1 1,1 1-1,4-3 89,12-5-10,-1-1 0,0 0 0,27-22 1,39-42-9,-31 26-387,-51 47 292,0 0 0,0 0 0,0 0 1,0 0-1,0 0 0,1-1 1,-1 1-1,0 0 0,0 0 0,0 0 1,0 0-1,0 0 0,0 0 0,1 0 1,-1 0-1,0-1 0,0 1 0,0 0 1,0 0-1,1 0 0,-1 0 0,0 0 1,0 0-1,0 0 0,0 0 0,1 0 1,-1 0-1,0 0 0,0 0 0,0 0 1,1 0-1,-1 0 0,0 1 0,0-1 1,0 0-1,0 0 0,0 0 0,1 0 1,-1 0-1,2 9-103,-6 17-8,3-21 97,0 4 7,0 0-2,-1-1-1,2 1 0,-1-1 1,1 1-1,0 0 1,1-1-1,0 1 1,3 13-1,-3-20 31,0-1-1,0 1 0,0-1 1,0 1-1,0-1 1,0 0-1,0 0 1,1 0-1,-1 0 1,0 0-1,1 0 1,-1 0-1,1 0 1,-1 0-1,1 0 0,-1-1 1,1 1-1,0-1 1,-1 1-1,1-1 1,0 0-1,-1 0 1,3 1-1,2-1 78,0 0 0,1 0 1,-1 0-1,0-1 0,9-2 0,-5 0-55,1 0 0,-1-1 0,0-1 0,1 0 0,-2 0 0,1-1 0,-1 0 0,0-1 0,0 0 0,-1 0 0,11-12 0,-2 0-63,-2-1 1,0 0-1,24-43 0,-37 59-12,0 1-1,0-1 1,0 1-1,0 0 0,6-5 1,-8 8 30,0 0 1,0-1-1,0 1 1,1 0-1,-1 0 1,0 0-1,0 0 1,0 0-1,0-1 1,1 1-1,-1 0 1,0 0-1,0 0 1,1 0-1,-1 0 1,0 0-1,0 0 1,1 0-1,-1 0 0,0 0 1,0 0-1,0 0 1,1 0-1,-1 0 1,0 0-1,0 0 1,1 0-1,-1 0 1,0 0-1,0 0 1,0 1-1,1-1 1,-1 0-1,0 0 1,0 0-1,1 0 1,-1 1-10,1 1 0,-1-1 0,1 0 0,-1 0 0,0 0 0,1 1 0,-1-1 0,0 0 0,0 0 0,0 1 0,0-1 0,0 2 0,-2 22-33,-1 0 0,-1 0 0,-1-1 0,-9 27 1,4-15 78,-89 274 91,18-123 38,64-150-256,5-10 68,-21 43 670,27-57 23,16-26-391,16-27-243,49-127 144,-46 97-99,33-68-108,19-43-91,-70 152 123,37-98 0,-37 92-136,19-43 0,-30 77 127,0 1 0,0-1 0,0 0 0,1 1 0,-1-1 0,0 1 0,0-1 0,1 0 0,-1 1 0,1-1 0,-1 1 0,0-1-1,1 1 1,-1-1 0,1 1 0,-1 0 0,1-1 0,-1 1 0,1-1 0,-1 1 0,1 0 0,0 0 0,-1-1 0,1 1 0,-1 0 0,1 0 0,0 0-1,-1-1 1,1 1 0,0 0 0,-1 0 0,1 0 0,0 0 0,-1 0 0,1 0 0,-1 1 0,1-1 0,0 0 0,-1 0 0,1 0 0,0 1-1,-1-1 1,1 0 0,-1 0 0,1 1 0,-1-1 0,1 1 0,0 0 0,1 1-16,0 0-1,0 0 1,0 0-1,0 0 1,-1 1-1,1-1 1,-1 1 0,1-1-1,1 5 1,1 10 33,0 1 0,0-1 0,-2 1 0,0 0 0,-1 0 0,-1 0 0,-1 0 0,0 0 0,-7 31 0,7-45 31,0 0 0,0 0 1,0 0-1,-1 0 0,0 0 0,0 0 1,0-1-1,0 1 0,0 0 1,-5 4-1,5-6-20,1-1 1,-1 1 0,1-1 0,-1 0-1,0 0 1,0 0 0,0 0-1,1 0 1,-1 0 0,0 0 0,0 0-1,0-1 1,-1 1 0,1-1-1,0 1 1,0-1 0,0 0-1,0 0 1,0 0 0,0 0 0,0-1-1,-4 1 1,3-1-30,-1-1 0,0 1-1,0 0 1,1-1 0,-1 0 0,1 1 0,-1-2 0,1 1-1,0 0 1,-5-5 0,2 4-60,17 5-20,110 7-337,-117-9 429,100-3 63,-85 1-12,0 0 0,-1-1-1,28-9 1,-24 5 34,0-1 1,28-14-1,-44 18-82,0 1 0,0-1 1,0 0-1,-1 0 0,1-1 0,-1 0 1,0 0-1,0 0 0,-1-1 1,0 1-1,0-1 0,5-9 0,-5 5 44,0-1 0,-1 1-1,0 0 1,2-20 0,-4 24-75,0-1 0,-1 0 0,0 0 0,0 1 0,0-1 0,-1 0 0,0 1 0,0-1 0,-4-8 0,5 15 21,0 0-1,0-1 0,0 1 1,0 0-1,0-1 0,-1 1 0,1 0 1,0-1-1,0 1 0,-1 0 1,1-1-1,0 1 0,0 0 1,-1 0-1,1-1 0,0 1 0,-1 0 1,1 0-1,0 0 0,-1-1 1,1 1-1,-1 0 0,1 0 1,0 0-1,-1 0 0,1 0 0,0 0 1,-1 0-1,0 0 0,-12 6-126,-9 18-61,13-13 139,0 0 0,2 1 0,-1 0 0,1 0 0,1 1 0,1 0 0,-9 26 0,12-33 46,1-1 0,0 1 0,0 0-1,1 0 1,-1 0 0,1 0-1,0 0 1,1 0 0,1 9-1,-1-12 29,0 1 0,0-1 0,1 0-1,-1 0 1,1 0 0,0 0-1,0 0 1,0 0 0,0 0 0,1-1-1,-1 1 1,0-1 0,1 0-1,0 1 1,0-1 0,0 0 0,5 2-1,-4-2 2,-1-1-1,1 0 0,0 0 0,-1 0 0,1 0 1,0-1-1,0 0 0,-1 1 0,1-1 0,0-1 1,0 1-1,0-1 0,4 0 0,3-2 43,0 0-1,-1 0 1,13-7 0,2-3-51,-1-1-1,-1-1 1,33-28 0,-48 37-38,-6 4 4,1 0 1,-1 1-1,1-1 1,-1 1-1,1-1 1,0 1-1,0 0 1,-1 0-1,7-1 1,-8 2 13,-1 0 0,1 0 0,0 0 0,0 0-1,0 0 1,-1 0 0,1 1 0,0-1 0,0 0 0,0 0 0,-1 0 0,1 1 0,0-1 0,-1 0 0,1 1 0,0-1-1,-1 1 1,1-1 0,0 1 0,-1-1 0,1 1 0,-1 0 0,1-1 0,-1 1 0,1-1 0,-1 1 0,1 0 0,-1 0 0,0-1-1,1 1 1,-1 0 0,0 0 0,0-1 0,0 1 0,1 0 0,-1 0 0,0-1 0,0 1 0,0 0 0,0 0 0,0 0 0,-1-1-1,1 2 1,0 92-125,0-91 152,0-1-1,0 1 1,1-1-1,-1 1 1,0-1-1,1 0 0,0 1 1,0-1-1,0 0 1,0 1-1,0-1 1,0 0-1,0 0 1,1 0-1,-1 0 1,1 0-1,-1 0 1,1 0-1,0-1 1,0 1-1,0-1 1,0 1-1,0-1 1,0 0-1,0 1 1,0-1-1,0 0 1,1-1-1,-1 1 1,0 0-1,4 0 1,4 1 51,-1-1 0,1 0 0,0 0 0,0-1 0,0-1 1,15-1-1,3-4 134,1-1 0,-2-1 0,53-23 0,-56 16-507,-15 8-2872,-7 4 895,-2 3 2137,0 0 1,0 0-1,0-1 0,0 1 1,0 0-1,0 0 1,0 0-1,0 0 1,-1-1-1,1 1 1,0 0-1,0 0 1,0 0-1,0-1 0,0 1 1,0 0-1,-4-2-3278,3 2 2853,-5-2-3282</inkml:trace>
</inkml:ink>
</file>

<file path=ppt/ink/ink1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1.4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0 567 1408,'0'0'56,"0"0"1,0-1-1,0 1 0,0 0 1,0-1-1,1 1 0,-1 0 0,0-1 1,0 1-1,0 0 0,0-1 1,0 1-1,0 0 0,1-1 1,-1 1-1,0 0 0,0-1 1,0 1-1,1 0 0,-1 0 1,0-1-1,0 1 0,1 0 0,-1 0 1,0 0-1,0-1 0,1 1 1,-1 0-1,0 0 0,1 0 1,-1 0-1,1-1 0,14 2 1552,-6-1-1581,-6 1 95,0-1 0,0 1 0,-1 0 0,1 0 0,0 1 0,3 1-1,3 1 39,-1 0-25,1 0-1,-1 0 1,1 1-1,-1 0 1,-1 1-1,1-1 1,-1 1-1,12 13 1,-2 2 158,25 39 1,9 12 31,4-13-26,-45-49-240,-1-1-1,2-1 1,-1 0 0,1 0 0,20 10-1,-2-4 91,35 12 0,-7-8 41,81 13 0,-50-12 28,101 9 470,67-18-447,-127-9-45,157-1 599,-202-8-583,-20 2-46,198-30 360,-207 27-422,12-5 69,116-40 0,-27 5-87,163-61 378,-213 62-372,-34 14 3,0 4 1,80-22-1,41 12-68,-55 12 101,12 1-101,-83 15 15,13 0-34,-1 4 0,2 3 0,138 10 0,-145 4 177,-1 4 1,80 24-1,-148-36-165,44 15 50,-1 1-1,54 29 0,-24-10-47,-33-13 40,-29-14 26,23 9-1,-34-16-34,0-1 0,0 1 0,0-1 0,1 0 0,-1 0 0,0-1 0,1 1 0,9-2 0,-13 1-22,0 0 0,0 0-1,0-1 1,-1 1 0,1-1-1,0 0 1,0 1 0,-1-1-1,1 0 1,0 0 0,-1 0-1,1 0 1,-1 0 0,3-3-1,13-21 166,-2 1-46,-5 13-95,-4 5-5,-1 0 1,0 0 0,0 0 0,4-10 0,-5 10-71,-1 0 0,1 1 1,0-1-1,0 1 0,1 0 0,0 0 0,0 0 1,0 1-1,9-6 0,1 0 8,1 1-1,22-9 1,-23 12-5,0 1 0,1 0 0,-1 1-1,1 1 1,23-2 0,83 2-81,-94 3 113,297 28 22,-187-12-16,-54-5-5,0 4 0,151 46 0,37 21 187,83 20-4,-272-77-142,166 36-4,5-18-33,-239-40-19,411 37 197,-248-36 159,268-29 0,-359 13-212,-1-4 0,98-31 0,158-70 168,-251 84-143,571-228 614,-627 246-771,0 0 0,-1-3 1,-1-1-1,0-1 0,-2-2 1,-1-1-1,35-34 0,-20 8-2079,50-70 0,-66 80 39,12-12-5061</inkml:trace>
</inkml:ink>
</file>

<file path=ppt/ink/ink1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2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382 49 2656,'1'-2'126,"0"1"-1,0 0 1,0 0 0,0-1 0,-1 1 0,1 0-1,0-1 1,-1 1 0,1-1 0,-1 1-1,1-4 1,3-2 2085,-4 7-2128,0-1-1,0 1 1,1 0 0,-1 0-1,0-1 1,1 1 0,-1 0-1,0-1 1,0 1 0,0-1-1,0 1 1,1 0-1,-1-1 1,0 1 0,0-1-1,0 1 1,0 0 0,0-1-1,0 1 1,0-1 0,0 1-1,0 0 1,0-1 0,0 1-1,0-1 1,0 1 0,0 0-1,0-1 1,-1 1 0,1-1-1,0 1 1,0 0 0,0-1-1,-1 1 1,1 0 0,0-1-1,0 1 1,-1-1 0,0 1-7,0-1 0,0 0 0,0 0 1,0 1-1,0-1 0,0 1 0,0-1 0,0 1 1,0-1-1,-1 1 0,1 0 0,0-1 0,0 1 1,0 0-1,0 0 0,-1 0 0,1 0 0,0 0 1,0 0-1,-2 1 0,-29 3 267,24-2-174,-6 1-83,1 0 0,0 1 0,0 1 0,0 0 1,-12 8-1,-1-1-59,12-6 1,0 1 0,1 0 0,0 1 0,1 0 0,0 1 0,0 1 0,1 0 0,0 0 0,1 1 0,0 0 0,0 1 0,2 0 0,-1 1 0,1-1 0,1 2 0,1-1 0,0 1 0,0 0 0,1 0 0,1 1 0,1-1 0,0 1 0,-2 25 0,5-34 36,0 0 0,0 0 1,1 0-1,0 0 0,0-1 1,0 1-1,1 0 0,-1-1 1,1 1-1,1-1 0,5 11 1,-7-14-30,0 0 1,0-1 0,1 1 0,-1-1 0,0 1 0,1-1-1,-1 1 1,1-1 0,-1 0 0,1 0 0,0 0-1,-1 0 1,1 0 0,0 0 0,0 0 0,0 0 0,0-1-1,0 1 1,0-1 0,0 1 0,0-1 0,0 0 0,0 0-1,0 0 1,0 0 0,0 0 0,0 0 0,0-1-1,0 1 1,0-1 0,0 1 0,0-1 0,0 0 0,0 0-1,-1 1 1,1-2 0,2 0 0,7-7 76,0 0-1,-1-1 1,0 0 0,0 0 0,-1-1-1,10-16 1,-9 13 2,53-81 170,7-10-173,-67 99-165,2-2-42,-4 8 93,-1 0-1,0 0 0,0 0 1,0 0-1,0 0 1,1-1-1,-1 1 1,0 0-1,0 0 1,0 0-1,0 0 0,1 0 1,-1 0-1,0 0 1,0 0-1,0 0 1,1 0-1,-1 0 1,0 0-1,0 1 0,0-1 1,0 0-1,1 0 1,-1 0-1,0 0 1,0 0-1,0 0 1,0 0-1,0 0 0,1 0 1,-1 1-1,0-1 1,0 0-1,0 0 1,0 0-1,0 0 1,0 0-1,0 1 0,0-1 1,1 0-1,-1 0 1,0 0-1,0 0 1,0 1-1,0-1 1,0 0-1,0 0 1,13 27 182,-1-2 56,0-1 0,27 38 1,-36-58-205,1 0 0,-1-1 0,1 1 0,0-1-1,0 0 1,0 0 0,0 0 0,0 0 0,1-1 0,-1 0 0,1 0 0,0 0 0,0 0 0,0-1 0,-1 0 0,1 0 0,0 0 0,1 0 0,-1-1-1,0 0 1,0 0 0,0 0 0,0-1 0,7-1 0,16-6-969,32-14 0,-20 7-2268,9-1 518</inkml:trace>
</inkml:ink>
</file>

<file path=ppt/ink/ink1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9.1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276 777 2720,'-1'-1'142,"0"1"0,1 0 0,-1-1 0,1 1 0,-1-1 1,0 1-1,1 0 0,-1-1 0,0 1 0,0 0 0,1 0 0,-1 0 0,0-1 0,0 1 1,1 0-1,-1 0 0,0 0 0,0 0 0,1 0 0,-1 0 0,0 1 0,0-1 1,1 0-1,-1 0 0,0 1 0,0-1 0,1 0 0,-1 1 0,0-1 0,1 0 0,-1 1 1,1-1-1,-1 1 0,-1 0 0,-2 3 25,0 0 0,0 1 0,-6 7 1,7-8 82,-12 16 113,1 1-1,0 1 0,2 0 1,-12 31-1,-29 99 730,43-120-887,-16 47 1409,-30 165-1,56-235-324,5-11-519,8-18-155,-11 18-591,87-179 667,-70 140-662,-14 28-41,96-196-162,-44 100 168,47-76 92,-103 184-103,-1-1 0,1 1 0,0 0 0,0-1 0,0 1 0,1 0 1,-1 0-1,0 0 0,0 0 0,1 0 0,-1 0 0,0 0 0,1 1 0,-1-1 1,1 0-1,1 0 0,-2 1 10,0 0-1,0 0 1,0 0 0,-1 1 0,1-1-1,0 0 1,0 0 0,-1 1 0,1-1-1,0 0 1,0 1 0,-1-1 0,1 1-1,0-1 1,-1 1 0,1-1 0,-1 1-1,1-1 1,0 1 0,-1 0 0,1-1-1,-1 1 1,0 0 0,1-1 0,-1 1-1,0 0 1,1 0 0,-1-1 0,0 1-1,0 0 1,1 0 0,-1 0 0,0 0-1,1 8 31,1 0 0,-1 0-1,-1 0 1,0 0 0,0 0-1,0 0 1,-1 0-1,-1 0 1,0 0 0,0 0-1,-6 15 1,1-6 121,-1 1 0,-1-2 0,-1 0 0,-16 23 0,22-35-52,0 0 0,0 1 0,-1-1 0,1-1 0,-1 1 0,0-1-1,-1 0 1,-9 7 0,14-11-88,1 0 0,0 0 0,0 0 0,0 0 0,0 1 0,0-1 0,-1 0 0,1 0 0,0 0 0,0 0 0,0 0 0,-1 0 0,1 1 0,0-1 0,0 0 0,0 0 0,-1 0 0,1 0 0,0 0 0,0 0 0,0 0 0,-1 0 0,1 0 0,0 0 0,0 0 0,-1 0 0,1 0 0,0 0 0,0 0 0,0 0 0,-1 0 0,1 0 0,0-1 0,0 1 0,0 0 0,-1 0 0,1 0 0,0 0 0,0 0 0,0 0 0,0-1 0,0 1 0,-1 0 0,1 0 0,0 0 0,0 0 0,0-1 0,0 1 0,0 0 0,0 0 0,0 0 0,-1-1 0,1 1 0,0 0 0,0 0 0,0-1 0,0 1 0,0 0 0,0 0 0,0 0 0,0-1 0,0 1 0,0 0 0,0 0 0,1 0 0,-1-1 0,0 0-2,1-1 1,-1 0-1,1 1 1,-1-1-1,1 1 1,0 0 0,0-1-1,0 1 1,1-2-1,9-8-33,1 1 1,1-1-1,-1 2 0,2 0 0,-1 0 0,16-6 0,90-35-78,-48 25-27,87-21 0,-158 46 137,0 0 1,1 0-1,-1 0 0,0 0 0,0 0 0,0 0 1,0-1-1,1 1 0,-1 0 0,0 0 1,0 0-1,0 0 0,0 0 0,1 0 0,-1 0 1,0 0-1,0 0 0,0 0 0,1 0 1,-1 0-1,0 0 0,0 0 0,0 0 0,0 1 1,1-1-1,-1 0 0,0 0 0,0 0 1,0 0-1,0 0 0,1 0 0,-1 0 0,0 0 1,0 1-1,0-1 0,0 0 0,0 0 1,0 0-1,0 0 0,1 0 0,-1 1 1,0-1-1,0 0 0,0 0 0,0 1 0,-5 9 27,-16 13-96,12-14 128,-3 3-42,-13 17 1,22-25-10,0 0-1,0 0 1,1 0 0,0 1 0,-1-1 0,1 1-1,1 0 1,-3 9 0,4-13-3,-1 0 0,1 1 0,0-1 0,0 0 0,0 1 0,0-1 0,0 0 0,1 0 0,-1 1 0,0-1 0,1 0 0,-1 0 0,1 1 0,-1-1 0,1 0 0,-1 0 0,1 0 0,0 0 0,-1 0 0,1 0 0,0 0 0,0 0 0,0 0 0,0 0-1,0 0 1,0 0 0,0-1 0,0 1 0,0 0 0,1-1 0,-1 1 0,0-1 0,0 1 0,1-1 0,-1 0 0,0 1 0,0-1 0,1 0 0,1 0 0,2 0 44,0 1 0,-1-1-1,1 0 1,0-1 0,0 1-1,-1-1 1,1 0 0,-1 0-1,9-3 1,-3-1 10,-1 0 0,1-1 1,-1 0-1,0 0 0,-1-1 0,14-13 0,-20 17-51,0 0-1,0 1 0,0-1 1,-1 0-1,1 0 1,-1 0-1,1-1 0,-1 1 1,0 0-1,0 0 0,-1-1 1,1 1-1,-1 0 0,1-1 1,-1 1-1,0-1 0,-1-3 1,1 5-12,0 0 0,-1 0 0,1 0 0,-1 0-1,0 0 1,1 0 0,-1 0 0,0 0 0,0 1 0,0-1 0,0 0 0,0 0 0,-1 1 0,1-1 0,-1 1 0,1-1 0,-1 1 0,1 0 0,-1 0 0,1-1 0,-1 1-1,0 0 1,0 0 0,0 1 0,0-1 0,0 0 0,0 1 0,0-1 0,-2 0 0,-3 0-42,0 0 1,-1 1-1,1 0 0,0 0 1,-1 0-1,1 1 0,-13 3 1,13-3-20,-14 4-117,21-5 180,-1 0-1,1 0 1,0 0-1,0 1 1,-1-1-1,1 0 1,0 0-1,0 0 1,-1 1-1,1-1 1,0 0-1,0 0 1,0 1 0,-1-1-1,1 0 1,0 1-1,0-1 1,0 0-1,0 0 1,0 1-1,0-1 1,0 0-1,0 1 1,0-1-1,-1 0 1,1 1-1,1-1 1,-1 0 0,0 1-1,0-1 1,0 0-1,0 1 1,0-1-1,0 0 1,0 0-1,0 1 1,0-1-1,0 0 1,1 1-1,-1-1 1,0 0-1,0 0 1,0 1 0,1-1-1,-1 0 1,0 0-1,0 0 1,1 1-1,-1-1 1,0 0-1,0 0 1,1 0-1,-1 0 1,1 1-1,2 1 5,0 0-1,0 0 0,0 0 1,1 0-1,-1-1 0,1 1 0,-1-1 1,7 2-1,33 5 65,-29-6-48,6 1 40,-1-1 1,1-1-1,0-1 0,0 0 1,0-2-1,0 0 0,35-9 1,-48 9-26,0-1 0,0 0 0,0 0 0,0-1 1,0 0-1,-1 0 0,1-1 0,-1 1 0,0-1 0,-1-1 1,1 1-1,-1-1 0,0 0 0,8-13 0,0-4 11,0-1-1,17-47 1,-26 60-78,0 2-15,-1 3-8,-1-1 1,1 1 0,-1-1 0,-1 0 0,2-10 0,2 109-366,-4-49 414,0-11 6,-2 0 0,0 0 0,-10 50 0,11-80 40,-1 0-1,0 1 0,0-1 0,0 0 0,0 1 0,0-1 0,0 0 1,0 0-1,0 0 0,-1 0 0,0 0 0,1 0 0,-1 0 1,-2 2-1,2-4-16,1 1 0,0 0 0,0-1 1,0 1-1,-1-1 0,1 0 1,0 1-1,-1-1 0,1 0 0,0 0 1,-1 1-1,1-1 0,0 0 0,-1 0 1,1-1-1,0 1 0,-1 0 0,1 0 1,0-1-1,-1 1 0,1 0 0,0-1 1,0 0-1,0 1 0,-1-1 0,0 0 1,-10-7 7,1 1 0,-12-11 0,10-1-158,18 25 34,1 0 0,-1 0 0,1 0-1,1 0 1,9 6 0,-11-10 104,0 0 1,0 0-1,0-1 0,0 0 1,1 0-1,-1 0 1,0 0-1,0-1 0,1 0 1,-1 0-1,1 0 0,-1-1 1,0 0-1,0 0 0,1 0 1,5-3-1,189-81 322,-163 68-312,-23 10-64,-9 4-1,0 0-1,0 1 0,0 0 0,1 0 0,-1 0 0,1 0 0,6 0 0,-12 2 39,1 0-1,-1 0 1,1 0-1,0 0 0,-1-1 1,1 1-1,-1 1 1,1-1-1,0 0 0,-1 0 1,1 0-1,0 0 1,-1 0-1,1 0 0,-1 1 1,1-1-1,-1 0 0,1 1 1,0-1-1,-1 0 1,1 1-1,-1-1 0,0 0 1,1 1-1,-1-1 1,1 1-1,-1-1 0,0 1 1,1-1-1,-1 1 1,0 0-1,1-1 0,-1 1 1,0-1-1,0 1 1,0-1-1,1 1 0,-1 0 1,0 2 7,-1 0 0,1 0 0,-1 0 0,0 0 0,0 0 0,-2 5 0,-1 3-8,3-6 9,0-1 0,0 1 0,0-1 0,1 1 0,0 0 0,0-1 0,0 1 0,2 7 0,-2-10 10,0-1 0,0 1 0,1-1 0,-1 0 0,0 1 0,1-1 0,0 0 0,-1 1 0,1-1 1,0 0-1,-1 0 0,1 0 0,0 0 0,0 1 0,0-1 0,0 0 0,0-1 0,0 1 0,1 0 0,-1 0 0,0 0 0,0-1 0,0 1 0,1 0 1,-1-1-1,0 1 0,1-1 0,-1 0 0,1 1 0,-1-1 0,3 0 0,4 0 40,0-1 0,-1 0 1,1-1-1,0 1 0,-1-2 0,1 1 0,13-7 1,-6 2 7,-1-2 0,22-15 0,-20 10-24,-1 0 0,0-2 0,-1 1 0,0-2-1,-2 0 1,0 0 0,-1-1 0,13-29 0,7-17 35,51-98-1,-68 134-79,155-316-39,-167 339 3,0 0-1,0 0 1,-1 0-1,0-1 1,0 1-1,1-9 1,-4 7-109,-1 6 11,-8 11-83,6-4 161,-11 12 4,0 0-1,2 2 1,0 0-1,2 0 1,0 1 0,-10 26-1,1 3-25,-23 86 0,7 59 97,25-112-50,6-45 203,-2 74 1,8-110-112,0 1-1,0-1 1,0 1-1,1-1 1,-1 1-1,1-1 1,0 0 0,-1 1-1,3 2 1,-3-4-29,1 0 0,-1 0 0,1-1 0,-1 1 1,1-1-1,-1 1 0,1 0 0,0-1 0,-1 1 1,1-1-1,0 1 0,-1-1 0,1 0 0,0 1 1,0-1-1,-1 0 0,1 1 0,0-1 0,0 0 1,0 0-1,-1 0 0,1 0 0,0 0 0,0 0 1,0 0-1,0 0 0,-1 0 0,1 0 0,0 0 1,0-1-1,1 1 0,7-4 1,0 0 0,-1 0 0,1-1 0,-1 0-1,0 0 1,0-1 0,-1 0 0,8-8 0,11-8 38,109-86-179,-132 105 83,1 0 0,0 0-1,0 1 1,-1 0-1,1 0 1,1 0 0,6-3-1,-11 5 24,1 0 0,0 0 0,0 0 0,-1 0-1,1 0 1,0 0 0,0 0 0,-1 0 0,1 0 0,0 0-1,0 0 1,-1 0 0,1 1 0,0-1 0,0 0 0,-1 1-1,1-1 1,0 0 0,-1 1 0,2 0 0,-1 0 0,-1 0 1,1 0 0,0 0-1,0 0 1,-1 1 0,1-1-1,0 0 1,-1 0 0,1 1-1,-1-1 1,0 0 0,0 1-1,1-1 1,-1 1 0,0 1-1,1 61-215,-2-48 213,1 1 1,1-1-1,0 0 0,1 0 1,5 17-1,-6-30 35,-1 0 0,1 0 0,0 0 0,0 0 0,1-1 1,-1 1-1,1-1 0,-1 1 0,1-1 0,0 1 0,0-1 0,0 0 0,0 0 0,0 0 0,0 0 1,1 0-1,-1 0 0,0 0 0,1-1 0,0 0 0,-1 1 0,1-1 0,0 0 0,0 0 0,0 0 0,0-1 1,0 1-1,-1-1 0,1 0 0,0 1 0,0-1 0,0-1 0,6 0 0,6-2 71,0 0 0,-1-1-1,0-1 1,0 0 0,18-10-1,-24 11-99,7-4 32,0-1 0,-1 0 0,0-1 0,0-1 0,12-12 0,-16 15-236,-10 8 208,0 0 0,0 0-1,0 0 1,0 0 0,0 0-1,0 0 1,0 1 0,0-1-1,0 0 1,0 0-1,0 0 1,0 0 0,0 0-1,0 0 1,0 0 0,0 0-1,0 0 1,0 0 0,0 0-1,0 0 1,0 0 0,0 0-1,0 0 1,0 0-1,0 0 1,0 0 0,0 0-1,0 0 1,0 0 0,0 0-1,0 0 1,0 0 0,0 0-1,0 0 1,0 0-1,0 0 1,0 0 0,0 0-1,0 0 1,0 0 0,0 0-1,1 0 1,-1 0 0,0 0-1,0 0 1,0 0-1,0 0 1,0 0 0,0 0-1,0 0 1,0 0 0,0 0-1,0 0 1,0 0 0,0 0-1,-10 17-389,-2 1 422,-8 29 103,18-43-142,1-1-1,0 1 1,1-1 0,-1 1-1,0-1 1,1 1 0,0-1-1,0 1 1,0 0 0,0-1-1,1 6 1,0-9 23,-1 1 0,0 0-1,0 0 1,1-1 0,-1 1 0,0 0-1,1-1 1,-1 1 0,0 0 0,1-1-1,-1 1 1,1-1 0,-1 1 0,1 0 0,-1-1-1,1 1 1,0-1 0,-1 0 0,1 1-1,0-1 1,-1 1 0,1-1 0,0 0-1,1 1 1,-1-1 0,1 0-1,-1 0 0,1 0 0,-1 0 1,1-1-1,-1 1 0,1 0 1,-1-1-1,1 1 0,-1-1 1,0 1-1,2-2 0,3-1 56,0-1-1,0 0 1,0-1-1,5-5 0,-6 6-47,-1-1 0,0 0 0,0 0 0,0-1-1,0 1 1,-1-1 0,0 1 0,-1-1 0,1 0 0,2-8-1,-4 10-16,-1 1-1,1-1 0,0 1 0,-1 0 1,0-1-1,1 1 0,-1-1 0,-1 1 1,1-1-1,0 1 0,-1 0 0,0-1 1,0 1-1,0 0 0,0-1 0,0 1 1,-1 0-1,0 0 0,1 0 0,-1 0 1,-3-3-1,4 5-22,-1-1 0,0 1 0,-1-1 0,1 1 0,0 0 0,0 0 0,-1 0 0,1 0 0,0 0 0,-1 0 0,1 1 0,-1-1 0,1 1 0,-1 0 0,1 0 0,-1 0 0,1 0 1,-1 0-1,1 0 0,-5 2 0,-10-2-62,18 0 87,1 0-1,-1 0 0,0-1 1,1 1-1,-1-1 0,0 1 1,1-1-1,-1 1 1,0-1-1,0 0 0,0 0 1,0 0-1,2-1 0,11-7 41,65-5 95,-75 13-154,102-22-164,-94 21 179,-1 1-1,1 1 1,0 0-1,-1 0 1,1 1-1,-1 1 1,18 4-1,-25-5 1,-1 0 0,1 1 0,0-1 0,0 1 0,0 0 0,-1 0 0,1 1 0,5 5 0,-8-8 0,0 1 0,0 0 0,0 0 0,-1 0 0,1 0 0,0 0 0,0 1 0,-1-1 0,1 0 0,-1 0 0,1 0 0,-1 1 0,0-1 0,1 0 0,-1 0 0,0 1 0,0-1 0,0 0 0,0 1 0,0-1 0,0 0 0,0 0 0,0 1 0,-1-1 0,1 0 0,0 0 0,-1 1 0,1-1 0,-1 0 0,1 0 0,-1 0 0,-1 2 0,-5 7 11,-1 0 1,-1-1-1,-14 14 0,4-6 424,87-50-120,-59 28-373,1 0 0,0 0-1,0 1 1,0 1 0,19-5 0,-25 7 44,1 1 0,-1-1 1,0 1-1,1 0 0,-1 1 0,1-1 0,-1 1 1,0 0-1,1 0 0,-1 0 0,0 0 0,0 1 1,0 0-1,0 0 0,0 0 0,0 0 0,4 4 1,-3-2-11,0 2 0,1-1 0,-1 0 0,-1 1 0,5 7 0,6 7 29,-11-16 112,-4-4-217,0 0 0,0 0 1,0 0-1,0 0 0,0 0 1,1 1-897,-1 0 896,0-1 0,1 0 1,-1 0-1,0 0 1,0 0-1,0 0 0,0 1 1,0-1-1,0 0 1,0 0-1,0 0 0,0 0 1,0 1-1,0-1 0,0 0 1,0 0-1,-1 0 1,1 0-1,0 0 0,0 1 1,0-1-1,0 0 1,0 0-1,0 0 0,0 0 1,0 1-101,-1 5-1767</inkml:trace>
</inkml:ink>
</file>

<file path=ppt/ink/ink1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9.5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9 5408,'-18'-8'2432,"14"13"-2112,8-5 256,6 3-384,3-3 256,0 0-224,1-3 64,4 3-160</inkml:trace>
</inkml:ink>
</file>

<file path=ppt/ink/ink1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29.8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509 197 6400,'-9'-37'2880,"23"26"-2496,-1 2 352,5 4-480,32-6 672,3 7-512,34-1 128,2 10-288,4 4-160,-6 2-64,-11 4-32,-13 2 0,-13 0 256,-5 3-128,-10-1-2560,-12 5 1280</inkml:trace>
  <inkml:trace contextRef="#ctx0" brushRef="#br0" timeOffset="1">82 52 6464,'-63'-51'2944,"49"51"-2560,9 0-544,20 0-192,2 0 288</inkml:trace>
</inkml:ink>
</file>

<file path=ppt/ink/ink1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0.9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169 87 3808,'0'-1'212,"1"0"1,0 0-1,-1 0 1,1 0-1,-1 0 1,1 0-1,-1 0 1,1-1-1,-1 1 0,0 0 1,0 0-1,1 0 1,-1 0-1,0-1 1,0 1-1,0 0 1,0 0-1,-1 0 1,1 0-1,-1-2 0,0 2 52,0 0-1,0-1 1,-1 2-1,1-1 0,-1 0 1,1 0-1,-1 0 1,1 1-1,-1-1 0,1 1 1,-1-1-1,0 1 1,-2-1-1,-4 0-91,1 1-1,-1 0 1,1 0-1,-1 0 1,1 1 0,0 0-1,-1 1 1,1-1 0,0 1-1,-10 5 1,12-5-173,1 0-1,-1 1 1,1 0 0,-1 0 0,1 1-1,0-1 1,0 1 0,-6 7-1,9-9-1,-1 0-1,1 0 1,-1 0-1,1 0 0,0 1 1,0-1-1,0 0 1,0 1-1,0-1 0,1 0 1,-1 1-1,1-1 1,0 1-1,-1-1 0,1 1 1,0-1-1,0 1 1,1-1-1,-1 1 0,1-1 1,0 4-1,0-2 85,1-1-1,-1 1 0,1-1 1,0 0-1,0 0 1,0 0-1,0 0 0,0 0 1,1 0-1,-1-1 1,1 1-1,0-1 0,-1 0 1,1 0-1,0 0 1,1 0-1,-1 0 0,0-1 1,0 1-1,1-1 1,-1 0-1,1 0 0,-1 0 1,1 0-1,-1-1 1,1 1-1,0-1 0,-1 0 1,1 0-1,0 0 1,-1-1-1,1 0 0,-1 1 1,1-1-1,-1 0 1,1 0-1,-1-1 0,1 1 1,4-4-1,-3 1 22,1 0 0,-1 0 0,0 0 0,0-1-1,0 0 1,7-10 0,-11 13-87,0 0 0,0 1-1,0-1 1,0 0 0,0 1-1,0-1 1,0 0 0,-1 0 0,1 0-1,-1 0 1,0 0 0,1 0 0,-1 1-1,0-1 1,0 0 0,0 0-1,0 0 1,-1 0 0,1 0 0,0 0-1,-1 0 1,1 0 0,-1 0 0,0 0-1,0 1 1,1-1 0,-3-2-1,2 3-9,0 0-1,0 0 0,0 1 0,0-1 0,0 0 0,-1 0 0,1 1 1,0-1-1,-1 0 0,1 1 0,0 0 0,-1-1 0,1 1 0,-1 0 1,1-1-1,-1 1 0,1 0 0,0 0 0,-1 0 0,1 1 0,-1-1 1,1 0-1,-1 0 0,1 1 0,0-1 0,-3 2 0,-12 0 151,16-2-148,-1 0 0,0 0 0,1 0 0,-1 0-1,0 0 1,1 0 0,-1 1 0,1-1 0,-1 0 0,0 0-1,1 0 1,-1 1 0,1-1 0,-1 0 0,0 1 0,1-1 0,-1 1-1,3 0 192,9-4 73,67-31 326,-46 18-559,49-15-1,-66 26-8,0 1 1,1 0-1,-1 2 1,1-1-1,20 1 1,-32 2 20,-1 0 1,1 0 0,-1 1 0,1-1 0,-1 1 0,0-1 0,1 1 0,-1 0 0,0 1 0,0-1 0,0 1-1,0-1 1,0 1 0,0 0 0,0 0 0,0 0 0,-1 0 0,1 1 0,-1-1 0,1 1 0,-1-1 0,0 1-1,0 0 1,-1 0 0,1 0 0,0 0 0,-1 0 0,0 0 0,1 0 0,0 6 0,3 21 198,-5-24-201,1 0 0,0 0 1,0 0-1,1-1 0,0 1 0,0 0 0,0-1 0,5 10 0,-1-6 15,1-1 1,0 0-1,0 0 0,1 0 0,0-1 0,0 0 0,1 0 0,11 6 1,-4-5-369,0 0 0,0-1 1,1 0-1,21 5 1,-1-1-614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2.9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0 12544,'-8'24'5695,"3"-1"-4959,1-15 1216,8 0-1216,-8-3-224,4-1-320,-5-8-32,10 4-96,-5-8-6431,4 3 3455</inkml:trace>
</inkml:ink>
</file>

<file path=ppt/ink/ink1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2.9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9 560 2144,'-8'9'6420,"8"-9"-6328,0-1 159,0 0 1,1 0-1,-1 0 1,1 1-1,0-1 1,-1 0 0,1 0-1,0 1 1,-1-1-1,1 0 1,1 0-1,7-7 219,-1-1-1,-1 1 0,1-2 1,-1 1-1,-1-1 0,6-11 1,-2 4-12,19-23 1,139-135 766,-96 105-973,57-39 741,-100 86-647,-28 22-340,0 0 1,0 0 0,0 1 0,0-1-1,0 0 1,0 0 0,0 1-1,0-1 1,0 1 0,1-1 0,-1 1-1,0-1 1,0 1 0,1 0-1,-1-1 1,0 1 0,1 0 0,-1 0-1,1 0 1,-1 1-9,0-1 0,-1 0 0,1 1-1,-1-1 1,1 1 0,-1-1 0,1 1 0,-1-1 0,1 1 0,-1-1 0,1 1 0,-1 0-1,0-1 1,1 1 0,-1 0 0,0-1 0,0 1 0,1 0 0,-1-1 0,0 1 0,0 0-1,0 0 1,0 0 0,0 7 8,0-1 0,0 0-1,-1 0 1,-3 14 0,0-7 14,0-1 1,-1 0-1,0 0 0,-1 0 1,-9 13-1,-43 57 66,25-39 202,15-19 389,16-24-307,5-5-179,10-8-59,37-26 40,38-33 14,8-34-361,0-1 30,-95 105 134,0-1 1,0 1-1,0 0 0,1 0 1,-1 0-1,0 0 1,0 1-1,1-1 1,-1 0-1,1 1 0,-1-1 1,1 0-1,-1 1 1,1 0-1,-1-1 0,3 1 1,-3 0 8,0 0 1,0 1-1,-1-1 1,1 1-1,0-1 0,0 0 1,-1 1-1,1 0 1,0-1-1,-1 1 0,1-1 1,0 1-1,-1 0 1,1-1-1,-1 1 0,1 0 1,-1 0-1,0-1 1,1 1-1,-1 0 0,0 0 1,1 0-1,-1 0 1,0-1-1,0 1 0,0 0 1,0 0-1,0 0 1,0 0-1,0 1 0,1 11 21,-1 0 0,0-1 0,-1 1 0,-1 0 0,0 0 0,-5 16 0,-2 0 194,-19 44 1,-4-14 8,17-34-257,9-14 349,7-8 25,12-12 208,-3 2-440,4-2-122,0-1 1,-1-1-1,22-23 1,28-41 66,2-4-14,-45 63-183,-20 16 140,0 0-1,0-1 1,1 1-1,-1 0 1,0 0 0,0 0-1,1-1 1,-1 1-1,0 0 1,1 0-1,-1 0 1,0 0 0,0 0-1,1 0 1,-1 0-1,0-1 1,1 1 0,-1 0-1,0 0 1,1 0-1,-1 0 1,0 0 0,1 0-1,-1 1 1,0-1-1,1 0 1,-1 0 0,0 0-1,1 0 1,-1 0-1,0 0 1,1 0-1,-1 1 1,0-1 0,0 0-1,1 0 1,-1 0-1,0 1 1,0-1 0,0 0-1,1 0 1,-1 1-1,0-1 1,0 0 0,0 1-1,0-1 1,1 0-1,-1 0 1,0 1-1,0-1 1,0 0 0,0 1-1,0-1 1,0 0-1,0 1 1,0-1 0,0 0-1,0 1 1,0-1-1,0 1 1,-2 33-104,-1 1-1,-8 34 1,10-66 106,-2 19 145,-2 42-1,5-63-134,0 1-1,0-1 1,0 1-1,0-1 1,0 1-1,0-1 1,0 1-1,1-1 1,-1 0-1,1 1 1,-1-1-1,1 1 1,-1-1 0,1 0-1,0 0 1,0 1-1,0-1 1,-1 0-1,1 0 1,0 0-1,1 0 1,1 2-1,-2-2 14,1-1 0,0 1 0,0 0 0,0-1 0,0 0 0,0 1 0,0-1 0,0 0 0,0 0 0,0 0 0,0 0 0,0 0 0,0-1 0,3 0 0,8-3 82,0 0 1,0-1-1,-1-1 1,12-7 0,-12 7-90,17-10 104,-1-1 0,42-33 0,44-47-199,-100 83 26,-11 12 31,-1 0 0,1 0 0,0 0 0,-1 0 0,1 0 0,0 1 0,4-3 0,-7 4 18,1 0 1,-1 0 0,1 0-1,-1 0 1,1 0 0,-1 0-1,1 0 1,-1 0-1,1 0 1,-1 0 0,1 0-1,-1 0 1,1 0 0,-1 0-1,1 0 1,-1 1-1,0-1 1,1 0 0,-1 0-1,1 1 1,0 0-3,0-1 1,-1 1-1,1 0 0,-1 0 1,1-1-1,-1 1 0,1 0 1,-1 0-1,1 0 1,-1 0-1,0 0 0,0 0 1,1 0-1,-1 1 0,5 32-27,-3-15 30,2 1 1,0-1-1,12 36 1,-14-51 39,0 0 0,0-1 0,0 1 0,0-1 0,1 1 0,-1-1 0,1 0 0,0 0 0,0 0 0,5 3 0,-6-4-6,0-1 1,0 0 0,0 0 0,1 1-1,-1-1 1,0 0 0,1-1-1,-1 1 1,1 0 0,-1-1-1,1 0 1,-1 1 0,1-1-1,-1 0 1,1 0 0,-1 0 0,6-2-1,8-3 27,-1-1 1,0 0-1,0-2 0,-1 1 0,27-20 0,20-11 68,-50 32-76,-7 3-63,0 0-1,1 1 1,-1 0-1,1 0 1,-1 0-1,1 1 1,0-1-1,0 1 1,5-1-1,-9 2-8,1 1-1,0-1 1,-1 0-1,1 1 1,0-1-1,-1 1 0,1 0 1,0-1-1,-1 1 1,1 0-1,-1 0 1,1 0-1,-1 0 1,2 2-1,19 21-95,-2-3 97,83 54 67,-93-68 117,0-2 0,0 1 0,14 4 0,-22-9-334,0 0 0,0-1-1,0 1 1,1 0 0,-1-1 0,0 0 0,5 1-1,-6-1-272,0-1 0,0 1-1,-1 0 1,1 0 0,0-1-1,0 1 1,-1-1-1,1 1 1,0-1 0,0 1-1,-1-1 1,1 1 0,0-1-1,-1 1 1,1-1-1,-1 0 1,1 1 0,-1-1-1,1-1 1,3-4-1974</inkml:trace>
</inkml:ink>
</file>

<file path=ppt/ink/ink1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3.2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504 0 3712,'0'0'140,"1"1"0,0-1 0,0 0 0,-1 1 0,1-1-1,0 0 1,-1 1 0,1-1 0,0 1 0,-1-1 0,1 1 0,-1 0 0,1-1 0,-1 1 0,1-1 0,-1 1 0,1 0 0,-1-1 0,0 1-1,1 0 1,-1 0 0,0-1 0,0 1 0,0 0 0,1 0 0,-1 0 0,0-1 0,0 1 0,0 0 0,0 1 0,0 1 107,0 1 0,0-1 1,0 1-1,0-1 0,-1 0 1,0 5-1,-2-1 83,-1 1 1,1-1-1,-1-1 1,0 1-1,-1-1 1,0 1-1,0-1 1,0-1-1,-1 1 0,1-1 1,-9 6-1,-9 5 389,-41 23 0,59-36-618,-269 173 1200,255-162-1000,-18 19 1,12-10-905,21-21-1690</inkml:trace>
</inkml:ink>
</file>

<file path=ppt/ink/ink1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3.5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24 6048,'-13'-15'2752,"8"10"-2400,0 2-256,10 6-128</inkml:trace>
</inkml:ink>
</file>

<file path=ppt/ink/ink1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5.2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2 829 3328,'0'0'122,"0"0"0,0 1 0,0-1 0,0 0 0,0 0 0,-1 0 0,1 1 0,0-1 0,0 0 0,0 0 0,0 0 0,0 1 0,0-1 0,0 0 0,0 0 0,0 1 0,0-1 0,0 0 0,0 0 0,0 0 0,0 1 0,0-1 0,0 0 1,0 0-1,0 1 0,0-1 0,0 0 0,0 0 0,0 0 0,0 1 0,0-1 0,1 0 0,-1 0 0,0 0 0,0 1 0,0-1 0,9-4 1946,15-15-840,-21 17-869,10-10 351,-1 0-1,17-24 1,2-1-295,109-119 113,22-57-352,-112 143-8,-16 24 59,-2-1-1,41-80 1,-62 99-192,-11 27-52,1 0 1,-1-1 0,0 1 0,1-1 0,-1 1 0,0-1 0,0 1-1,0-1 1,0 1 0,0-1 0,0 1 0,-1-1 0,1 1-1,0-1 1,-1-1 0,0 3 5,1 0 0,0 0 0,0-1 0,0 1-1,-1 0 1,1 0 0,0 0 0,0 0 0,0 0 0,-1-1-1,1 1 1,0 0 0,0 0 0,-1 0 0,1 0 0,0 0-1,0 0 1,-1 0 0,1 0 0,0 0 0,-1 0 0,1 0-1,0 0 1,0 0 0,-1 0 0,1 0 0,0 0 0,0 0-1,-1 0 1,1 0 0,0 1 0,0-1 0,-1 0 0,-9 6-115,8-4 82,-7 4 60,1 0 0,0 0-1,1 1 1,0 0 0,-8 10 0,-29 43 332,24-28-196,2 1 1,-18 43-1,20-38-65,-69 196 553,84-229-626,-16 57 130,15-54-52,1 1 0,0-1-1,0 0 1,1 1 0,1 10 0,-1-17-31,0 0 0,1-1 1,-1 1-1,1-1 0,-1 1 1,1-1-1,0 1 0,-1-1 1,1 1-1,0-1 1,0 1-1,0-1 0,0 0 1,0 0-1,1 0 0,-1 1 1,0-1-1,0 0 0,1 0 1,-1-1-1,1 1 0,-1 0 1,1 0-1,-1-1 0,1 1 1,-1-1-1,1 1 0,-1-1 1,1 0-1,3 1 0,2-1 88,1 1 0,-1-2 0,1 1 0,-1-1 0,9-2-1,-2 1-77,0-2 0,-1 0-1,0 0 1,1-1-1,-2-1 1,1 0-1,-1-1 1,0-1-1,0 0 1,-1 0 0,0-1-1,17-17 1,-4 1-82,-2 0 0,37-54 1,-58 77-4,0 1 1,0-1 0,0 1-1,0-1 1,0 1-1,1 0 1,-1-1 0,0 1-1,1 0 1,-1 0-1,1 0 1,0 0 0,2-1-1,-4 2 4,1 0 0,-1 0 0,0-1 0,1 1 0,-1 0 0,1 0 0,-1 0 0,0 0 0,1 0 0,-1 1 0,0-1 0,1 0 0,-1 0 0,0 0 0,1 0 0,-1 0 0,0 0 0,1 0 0,-1 1 1,0-1-1,0 0 0,1 0 0,-1 1 0,0-1 0,1 0 0,-1 1 0,1 0-6,-1 0-1,1 0 1,-1 0 0,1 0 0,-1 0 0,0 0 0,0 0 0,1 1 0,-1-1-1,0 0 1,0 0 0,0 2 0,-2 28 46,-1 1 0,-11 43 0,2-12 51,13-38 473,1-27-429,0 0 0,0 0-1,0 1 1,0-1 0,0 0-1,0-1 1,3-3 0,8-17-63,-1 1 0,0-2 0,13-42 0,-3 10-60,-3 16-263,-18 40 31,0 3 69,0 10-7,0 18 39,-1 155 97,0-185 66,0 1 1,0-1-1,0 1 0,0-1 0,0 1 1,0-1-1,0 1 0,1-1 1,-1 1-1,1-1 0,-1 0 0,1 1 1,-1-1-1,1 0 0,0 1 1,0-1-1,0 0 0,1 2 1,-1-2-17,-1-1 1,1 0 0,-1 0 0,1 1 0,-1-1 0,1 0 0,-1 0 0,1 0 0,-1 0 0,1 0 0,0 0 0,-1 0 0,1 0 0,-1 0 0,1 0 0,-1 0 0,1 0 0,-1 0 0,1-1 0,15-9 209,181-190 38,-189 192-294,1-1 0,0 1 0,19-12 0,-27 20 13,-1 0 0,1-1 0,-1 1 0,1 0 0,-1 0 0,1 0-1,0 0 1,-1 0 0,1 0 0,-1-1 0,1 1 0,-1 0 0,1 1-1,-1-1 1,1 0 0,0 0 0,-1 0 0,1 0 0,-1 0 0,1 0-1,-1 1 1,1-1 0,-1 0 0,1 1 0,-1-1 0,1 0 0,-1 1 0,1-1-1,-1 0 1,0 1 0,1-1 0,-1 1 0,1 0 0,12 19-75,-8-12 102,6 10 45,-2-3-84,1-1 1,0 0 0,0-1 0,1 0-1,14 12 1,-18-18 98,1-1 0,0 0 0,0 0 0,0-1 0,1 0 0,-1 0 0,12 3 0,-18-7-47,1 0-1,0 0 1,-1-1-1,1 0 1,0 1-1,0-1 1,0 0-1,-1 0 1,1-1 0,0 1-1,0 0 1,-1-1-1,1 0 1,0 0-1,-1 0 1,1 0-1,-1 0 1,1 0-1,-1-1 1,1 1-1,-1-1 1,0 1-1,0-1 1,0 0-1,0 0 1,0 0-1,0 0 1,0 0-1,2-5 1,2-3 13,0 0-1,-1-1 1,0 1 0,-1-1 0,0 0-1,-1-1 1,4-20 0,-3 3 115,1-59 0,-5 88-154,-2-37-241,2 34 224,0 1-1,-1-1 1,1 0-1,-1 1 1,0-1-1,1 1 1,-1-1 0,-1 1-1,1-1 1,0 1-1,-2-3 1,2 5 12,1-1-1,0 1 1,-1 0-1,1-1 1,-1 1-1,1 0 1,-1-1-1,1 1 1,-1 0 0,1-1-1,-1 1 1,1 0-1,-1 0 1,0 0-1,1-1 1,-1 1-1,1 0 1,-1 0-1,0 0 1,1 0 0,-1 0-1,1 0 1,-1 0-1,0 0 1,1 1-1,-1-1 1,1 0-1,-1 0 1,1 0 0,-1 1-1,1-1 1,-1 0-1,1 0 1,-1 1-1,1-1 1,-1 1-1,0 0 1,-2 1-32,1 1-1,0-1 1,0 1 0,-1 0 0,-1 4-1,-4 9 2,1 0 1,0 1-1,1 0 0,1 0 0,0 0 0,2 0 0,0 1 1,1 0-1,0 0 0,3 32 0,-1-42 71,1 0 0,1 0 0,-1 0 0,1 0 0,0 0 0,1-1 0,0 1 0,0-1 0,1 0 0,0 0 0,0 0 0,1 0 0,7 8 0,-9-11-89,1-1 0,0 1 0,0-1 0,0 0 0,0 0 1,0-1-1,1 1 0,-1-1 0,1 0 0,0 0 0,0 0 1,-1-1-1,1 1 0,0-1 0,0-1 0,1 1 1,-1-1-1,0 0 0,0 0 0,0 0 0,9-2 0,-6 0-863,-1 0 0,1 0 0,6-4 0,-5 2-412,17-5-1059</inkml:trace>
</inkml:ink>
</file>

<file path=ppt/ink/ink1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5.5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37 137 4480,'-37'-17'2304,"42"17"-1056,8 0-736,19-6 704,4 1-704,49-10 320,10 2-512,31-7-32,-5 5-160,14-10 544,-14 5-384</inkml:trace>
</inkml:ink>
</file>

<file path=ppt/ink/ink1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6.5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162 572 3552,'31'-26'4101,"-31"26"-4046,0 0 0,-1 0 0,1 0 0,0 0 0,0 0 0,0 0 0,0 0 0,0 0 0,0 0 0,0 0 1,-1 0-1,1 0 0,0 0 0,0 0 0,0 0 0,0 0 0,0 0 0,0 0 0,0 0 0,-1 0 0,1 0 0,0 0 0,0 0 0,0 0 0,0 0 0,0 0 0,0 0 0,0 0 0,0-1 0,0 1 0,0 0 0,-1 0 0,1 0 0,0 0 0,0 0 1,0 0-1,0 0 0,0 0 0,0-1 0,0 1 0,0 0 0,0 0 0,0 0 0,0 0 0,0 0 0,0 0 0,0 0 0,0-1 0,0 1 0,0 0 0,0 0 0,0 0 0,0 0 0,0 0 0,0 0 0,0 0 0,0-1 0,0 1 0,1 0 0,-1 0 1,0 0-1,0 0 0,0 0 0,0 0 0,0 0 0,-11-1 701,-1 5-569,1 0 1,0 1-1,0 0 0,0 1 0,0 0 0,1 0 1,0 1-1,1 0 0,-14 14 0,16-14-122,1 0 0,0 0 0,0 0 0,1 0 1,0 1-1,0 0 0,1 0 0,0 1 0,-6 15 0,10-22-20,-1-1 0,1 0-1,0 1 1,0-1 0,0 0 0,-1 1 0,1-1 0,1 1 0,-1-1-1,0 1 1,0-1 0,0 0 0,1 1 0,-1-1 0,1 0 0,-1 1-1,1-1 1,-1 0 0,1 0 0,0 1 0,0-1 0,-1 0 0,1 0-1,0 0 1,0 0 0,0 0 0,0 0 0,0 0 0,1 0 0,1 1-1,0-1 30,-1 0-1,1 0 0,0 0 1,0-1-1,0 1 0,0-1 1,0 1-1,-1-1 0,1 0 1,0 0-1,0 0 0,0-1 1,0 1-1,3-1 0,0-1-42,7-1 74,0 0-1,0-2 0,18-7 1,-28 10-66,1 0 1,-1 0 0,0 0 0,1-1 0,-1 1 0,0-1-1,0 0 1,0 1 0,-1-2 0,1 1 0,-1 0 0,0 0-1,0-1 1,0 1 0,0-1 0,2-6 0,-3 7-47,0 0 0,0-1-1,0 1 1,-1 0 0,0 0 0,1-1 0,-1 1 0,0 0 0,0-1 0,-1 1 0,1 0-1,-1-1 1,0 1 0,0 0 0,0 0 0,0 0 0,0 0 0,-1 0 0,1 0 0,-1 0-1,0 0 1,0 1 0,0-1 0,0 0 0,0 1 0,-1 0 0,1 0 0,-1-1 0,1 1-1,-1 1 1,0-1 0,0 0 0,0 1 0,0-1 0,0 1 0,0 0 0,0 0 0,0 0-1,-1 1 1,1-1 0,-6 0 0,-3 2-176,3 0 63,17-3 92,19-3 104,-1-1-1,0-1 0,0-1 0,-1-1 0,0-1 0,-1-2 1,0 0-1,0-1 0,-2-2 0,28-22 0,-13 4 190,50-59 1,24-45 219,-108 134-472,31-44 113,32-58-1,-65 104-139,6-11-208,-3 11 60,-3 8-5,-1 5 63,-1 0 0,-6 24 1,1-2 40,-61 328-98,-27 0 269,79-315-75,-3-1 0,-1-1 0,-33 56 1,34-72 69,-1-1 0,-1-1 0,-2 0 1,0-2-1,-41 36 0,56-55-6,0 0-1,0-1 1,0 1-1,0-2 1,-1 1 0,0-1-1,0 0 1,-14 4-1,21-8-69,-1 1-1,0-1 1,1 0-1,-1 1 1,0-1-1,0 0 1,1 0-1,-1 0 1,0-1-1,0 1 1,1 0-1,-3-1 0,3 0-4,0 1 0,0-1-1,0 1 1,1-1 0,-1 1-1,0-1 1,0 0 0,1 1-1,-1-1 1,1 0-1,-1 1 1,0-1 0,1 0-1,-1 0 1,1 0 0,0 0-1,-1-1 1,0-1 15,0-1 1,1 0-1,-1 0 1,1 1 0,0-1-1,0 0 1,0 0-1,1 0 1,0 1-1,1-7 1,5-13-19,0 0 1,2 0-1,1 1 1,0 0-1,2 1 1,0 0-1,2 0 1,0 2-1,32-34 1,-14 20-83,3 2 1,0 1-1,2 1 1,54-31 0,22-1-1334,-79 46-1567,52-17-1,-75 29 1861,0 0-1,0-1 1,0 0 0,-1 0-1,0-1 1,0-1 0,0 0-1,17-14 1,-15 8-257,18-25 0</inkml:trace>
</inkml:ink>
</file>

<file path=ppt/ink/ink1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39.7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1048 2304,'-12'7'1239,"12"-7"-1201,-1 0 1,1 0-1,0 0 0,0 0 0,0 1 0,-1-1 1,1 0-1,0 0 0,0 0 0,0 1 0,0-1 1,-1 0-1,1 0 0,0 1 0,0-1 0,0 0 0,0 1 1,0-1-1,0 0 0,0 0 0,0 1 0,0-1 1,0 0-1,0 0 0,0 1 0,0-1 0,0 0 1,0 1-1,0-1 0,0 0 0,0 0 0,0 1 0,0-1 1,1 0-1,-1 2 348,0 0 1,1 0-1,-1 0 1,0 0-1,0 0 1,0-1-1,0 1 1,0 2-1,-1 1 866,2-5-1170,-1 0 0,0 1 0,1-1 0,-1 0 0,0 0 0,1 0 0,-1 0 0,1 0 0,-1 0 0,0 0-1,1 0 1,-1 0 0,0 0 0,1-1 0,-1 1 0,0 0 0,1 0 0,-1 0 0,0 0 0,1 0 0,-1-1 0,0 1-1,0 0 1,1-1 0,13-14 529,-2 0-1,1-1 1,-2-1-1,0 0 1,13-27-1,0 1-273,8-7 33,62-72-1,-58 78-82,52-82-1,-16-1 834,-71 126-1113,13-18-102,-14 19 91,0-1-1,1 1 1,-1 0-1,0-1 1,1 1-1,-1 0 1,0 0-1,1 0 1,-1-1-1,0 1 0,1 0 1,-1 0-1,1 0 1,-1 0-1,1 0 1,-1 0-1,0 0 1,1 0-1,-1 0 1,1 0-1,-1 0 1,1 0-1,-1 0 0,0 0 1,1 0-1,-1 0 1,1 0-1,-1 1 1,0-1-1,1 0 1,-1 0-1,1 0 1,-1 1-1,0-1 1,1 0-1,-1 1 0,0-1 1,0 0-1,1 0 1,-1 1-1,0-1 1,0 1-1,1-1 1,-1 0-1,0 1 1,0-1-1,0 1 0,0-1 1,1 1-1,2 8-26,1 0 0,-1 0-1,-1 1 1,1-1-1,0 13 1,3 51 32,-6-69-16,1 17 14,1 85 136,-2-93-29,-2 0 1,1 0-1,-1 0 1,-1-1 0,-9 25-1,11-35-82,1 0 0,-1 0-1,0 0 1,0 0 0,-1 0 0,1 0-1,0-1 1,0 1 0,-1 0 0,1-1-1,-1 1 1,0-1 0,1 1 0,-1-1 0,0 0-1,0 0 1,0 0 0,0 0 0,0 0-1,0 0 1,0-1 0,0 1 0,0 0-1,-1-1 1,1 0 0,0 1 0,0-1-1,0 0 1,-1 0 0,1-1 0,0 1 0,0 0-1,0-1 1,0 1 0,-1-1 0,-1-1-1,-8-2 25,0-2 0,0 1 0,1-2 0,-21-14 0,24 16-52,-2-2 38,-29-18-367,39 25 327,0 0 0,0 0 0,-1 0 0,1 0 0,0 0 0,0 0 0,0 0 0,0 0 0,0 0 0,0 0 0,0 0 0,0 0-1,0 0 1,0 0 0,0 0 0,0 0 0,0 0 0,0 0 0,0 0 0,0 0 0,0 0 0,0 0 0,0 0 0,0 0 0,0 0 0,0 0 0,0 0 0,0 0 0,0 0 0,0 0 0,0 0 0,5 5-128,10 5-24,-4-4 35,1 0 1,0-1 0,24 7-1,-29-11 133,1 1 0,0-1 0,0-1 0,0 0 0,0 0-1,0 0 1,13-3 0,-11 1 13,1-1-1,-1-1 0,1 0 1,-1 0-1,13-8 1,47-33 285,-30 19-244,-21 14-46,11-7 20,0-1 1,43-38-1,-48 35-7,-1-1 0,-1-1 0,-1-1 0,27-42 0,-29 28 18,-1-1 0,-2-1 1,18-70-1,-33 106-45,16-71 43,-17 70-47,0-1 1,-1 0-1,1 1 0,-1-1 0,-1 0 1,0 1-1,0-1 0,-2-7 0,2 13-12,0 0-1,0 0 1,0 0-1,0 0 0,0 0 1,0 0-1,0 0 1,-1 0-1,1 0 0,-1 1 1,1-1-1,-1 1 1,0-1-1,0 1 0,-2-2 1,3 2-1,0 1 0,0 0 0,0-1 1,0 1-1,0 0 0,-1-1 0,1 1 1,0 0-1,0 0 0,0 0 0,0 0 0,0 0 1,-1 0-1,1 1 0,0-1 0,0 0 1,0 1-1,0-1 0,0 0 0,0 1 1,0-1-1,0 1 0,0 0 0,0-1 1,0 1-1,0 0 0,0 0 0,1-1 0,-1 1 1,0 0-1,0 0 0,1 0 0,-1 0 1,1 0-1,-1 1 0,-9 14-33,1 0 0,1 0 0,1 1 0,-6 19 0,-17 75 21,24-86-24,-3 11 49,1 1 0,3-1 0,0 1 0,3 1 0,1-1 0,5 45 0,-2-71 43,0-1 0,1 1 0,1 0 0,4 10 0,3 6 73,-5-8-41,11 19 0,-14-32-18,0-1 0,0 1 1,1-1-1,-1 0 0,1 0 0,1 0 1,5 5-1,-9-9-124,-1 0 1,1-1-1,0 1 0,0-1 1,0 1-1,0 0 1,0-1-1,-1 0 0,1 1 1,0-1-1,0 1 1,0-1-1,0 0 1,0 0-1,0 0 0,1 0 1,-1 0-1,0 0 1,0 0-1,0 0 0,0 0 1,0 0-1,0 0 1,0-1-1,0 1 1,0 0-1,0-1 0,0 1 1,0-1-1,0 1 1,-1-1-1,2 0 0,11-4-1276</inkml:trace>
</inkml:ink>
</file>

<file path=ppt/ink/ink1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0.0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68 5408,'-29'1'5394,"33"1"-4396,10 2-638,11 0 390,1 0 1,0-2-1,45-3 1,80-13 30,-103 8-639,-15 2 260,35-9 1,-51 8-801,25-10 0,-8-3-3227,-19 9 980</inkml:trace>
</inkml:ink>
</file>

<file path=ppt/ink/ink1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1.6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134 564 3072,'13'0'8544,"-22"3"-6699,-1 4-1689,1-1 0,0 1 0,0 1 1,1 0-1,0 0 0,-13 17 0,13-15-118,0 0 0,1 1 0,1-1 0,-1 2 0,2-1-1,-1 1 1,2-1 0,0 1 0,-5 19 0,9-27 52,0-1 1,0 1-1,0 0 1,1-1 0,-1 1-1,2 3 1,-2-6-66,0-1 1,0 1-1,0 0 1,0-1 0,0 1-1,0-1 1,1 1-1,-1-1 1,0 1-1,0 0 1,1-1-1,-1 1 1,0-1 0,1 1-1,-1-1 1,0 0-1,1 1 1,-1-1-1,1 1 1,-1-1 0,1 0-1,-1 1 1,1-1-1,-1 0 1,1 1-1,-1-1 1,1 0 0,0 0-1,-1 0 1,1 0-1,-1 1 1,1-1-1,-1 0 1,1 0 0,0 0-1,-1 0 1,1 0-1,-1 0 1,1 0-1,0-1 1,-1 1 0,1 0-1,2-1 25,-1-1 0,1 1 1,-1-1-1,0 0 0,0 0 0,0 1 0,0-1 0,0 0 1,0-1-1,1-1 0,15-27 209,-14 24-195,14-25 104,25-66 0,-27 65-819,-15 33 375,0 4 156,-1 7 68,1 0 49,0 1 0,1-1-1,0 1 1,0-1 0,1 0-1,1 0 1,0 0 0,0 0 0,1 0-1,1-1 1,-1 0 0,15 18-1,-18-26 10,0 0 0,0 0 0,0 0 0,1 0 0,-1 0-1,1 0 1,-1-1 0,1 1 0,0-1 0,-1 0-1,1 0 1,0 0 0,0 0 0,5 1 0,-3-2 17,0 0 1,0 0 0,0 0 0,0 0-1,0-1 1,0 0 0,0 0 0,6-2 0,2-3 60,1 1 0,-1-2 0,-1 0 0,1 0 0,11-11 0,77-62 477,-88 68-526,-1-1-1,0 0 1,-1-1-1,0 0 0,10-21 1,-2-2-11,-2-1 0,-2-1 0,10-41 0,19-150-174,-41 213 134,0 0-25,-1 10-8,-1 0 0,0 1 1,0-1-1,-1 0 1,0 1-1,0-1 1,0 0-1,-1 0 1,0 1-1,-2-10 0,3 16 43,0 0 0,0 0 0,0-1-1,0 1 1,0 0 0,0 0-1,0-1 1,0 1 0,-1 0 0,1 0-1,0 0 1,0-1 0,0 1-1,0 0 1,0 0 0,0 0 0,-1-1-1,1 1 1,0 0 0,0 0-1,0 0 1,0 0 0,-1 0 0,1 0-1,0-1 1,0 1 0,-1 0-1,1 0 1,0 0 0,0 0 0,0 0-1,-1 0 1,1 0 0,0 0-1,0 0 1,-1 0 0,1 0 0,0 0-1,0 0 1,-1 0 0,1 0-1,0 0 1,0 0 0,0 0 0,-1 0-1,1 1 1,0-1 0,0 0-1,0 0 1,-1 0 0,1 0 0,0 0-1,0 1 1,0-1 0,0 0-1,-1 0 1,1 0 0,0 0 0,0 1-1,0-1 1,0 0 0,0 0-1,0 1 1,0-1 0,-1 0-1,-6 17-145,6-16 143,-10 34-81,2 1 0,2 0 0,-6 63 0,4-29 24,4-26 42,-1 87 0,7-110 54,1 0-1,1-1 1,0 1 0,2 0-1,0-1 1,11 25 0,-13-38-1,0 1 0,1-1 0,0 0 0,1-1 0,-1 1 0,12 11 0,-14-16-1,-1 0-1,1-1 1,0 1 0,0-1-1,0 1 1,0-1-1,0 0 1,0 0 0,0 0-1,0 0 1,0 0-1,1 0 1,-1 0-1,0-1 1,0 1 0,1-1-1,-1 0 1,1 0-1,-1 0 1,0 0 0,1 0-1,-1 0 1,0-1-1,1 1 1,-1-1 0,0 1-1,4-3 1,1-1 24,-1 0 0,0 0 0,-1-1 0,8-6 1,5-5 107,-8 8-72,1-1 0,-2 0 0,1-1 0,-1 0 0,15-22 0,-24 31-88,1 0 0,-1 0 0,1-1-1,-1 1 1,0 0 0,0-1 0,0 1 0,0 0 0,0-1 0,0 1-1,0 0 1,0-1 0,0 1 0,-1-2 0,1 2-9,0 1 0,0-1 1,0 1-1,-1-1 0,1 0 1,0 1-1,0-1 0,-1 0 1,1 1-1,0-1 0,-1 1 1,1-1-1,-1 1 0,1-1 1,0 1-1,-1-1 0,1 1 1,-1-1-1,0 1 0,1 0 1,-1-1-1,1 1 0,-1 0 0,1-1 1,-1 1-1,0 0 0,0 0 1,-2 0-21,0 0-1,0 1 1,1-1 0,-1 1 0,0 0 0,1 0 0,-1 0-1,0 0 1,1 0 0,-1 1 0,1-1 0,0 1 0,-1 0-1,1 0 1,0-1 0,0 1 0,0 1 0,0-1 0,1 0-1,-1 0 1,1 1 0,-1-1 0,1 1 0,-2 3 0,0 2-17,-1 1 0,1-1 0,1 1 0,0 0 0,0 0 0,-1 11 0,3-10 62,0-1 0,0 1-1,0-1 1,2 1 0,-1-1-1,1 0 1,0 0 0,1 1 0,0-1-1,5 10 1,-6-15 12,0-1 1,0 1-1,0-1 0,1 0 1,-1 1-1,1-1 0,-1 0 1,1 0-1,0-1 1,0 1-1,1-1 0,-1 1 1,0-1-1,1 0 0,-1 0 1,1 0-1,0-1 0,0 1 1,0-1-1,0 0 1,-1 0-1,1-1 0,1 1 1,-1-1-1,0 1 0,5-2 1,2 0 83,-1-1 0,1 0 0,-1-1 0,1 0 0,-1-1 1,0 0-1,0-1 0,-1 0 0,1 0 0,-1-1 0,9-8 0,11-10 159,48-51 1,-47 41-236,-2-2 0,33-55 0,-27 38-299,-34 53 254,1-1 0,-1 1 1,0-1-1,0 1 0,1-1 0,-1 1 0,0-1 0,1 1 0,-1 0 1,1-1-1,-1 1 0,1-1 0,-1 1 0,0 0 0,1-1 1,-1 1-1,1 0 0,0-1 0,3 10-183,-2-1 179,1 5-2,0 0 1,-1 0-1,0 0 0,-1 20 1,-5 53-34,3-75 62,-1 10 97,-1-1-1,-1 1 1,-13 35 0,17-55-97,0 0 1,0-1 0,0 1-1,-1 0 1,1-1 0,0 1-1,0 0 1,-1-1 0,1 1-1,-1-1 1,1 1 0,-1-1-1,1 1 1,0-1 0,-1 1-1,0-1 1,1 1 0,-1-1-1,1 0 1,-1 1 0,1-1-1,-1 0 1,0 0 0,1 1-1,-1-1 1,0 0 0,1 0-1,-1 0 1,0 0 0,1 0-1,-1 0 1,0 0 0,0 0-1,1 0 1,-1 0 0,0 0-1,1 0 1,-1 0 0,0-1-1,1 1 1,-1 0 0,1-1-1,-1 1 1,0 0-1,1-1 1,-1 0 0,-4-2 23,0 0 0,0-1-1,1 0 1,-5-6 0,3 5-42,5 4-7,0 0 0,0 1 0,0-1 0,0 0 0,0 1 0,1-1-1,-1 0 1,0 0 0,0 0 0,1 0 0,-1 0 0,1 0 0,-1 0-1,1 0 1,-1 0 0,1 0 0,-1-2 0,1 3 6,0 0 0,0 0 0,0 0 0,1-1 0,-1 1 0,0 0 0,0 0 0,0 0 0,0 0 0,0 0 0,0-1 0,0 1 0,1 0 0,-1 0 0,0 0 0,0 0 0,0 0 0,0 0 0,1 0 0,-1 0 0,0-1 0,0 1 0,0 0-1,0 0 1,1 0 0,-1 0 0,0 0 0,0 0 0,0 0 0,1 0 0,11 3-119,0 2 51,1-1 0,0-1 0,0 0-1,0 0 1,19 0 0,-24-2-469,0-1 0,0-1 0,0 0 0,8-2 0,-10 2-543,0-1-1,0 0 0,0 0 0,0 0 0,9-7 1,-2-1-2745,0 6 1324</inkml:trace>
</inkml:ink>
</file>

<file path=ppt/ink/ink1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1.9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19 140 7040,'-19'-3'3200,"41"6"-2752,6-6 640,7 3-672,23-9 416,2 6-512,20-17 64,1 4-256,19-8 224,-7 3-224,2-3-1248,-14 5 608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7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21 3328,'0'-20'8448,"1"20"-8337,-1 0-1,1 1 1,-1-1 0,1 0 0,-1 1 0,1-1 0,-1 0 0,1 1 0,-1-1-1,0 1 1,1-1 0,-1 1 0,0-1 0,1 1 0,-1-1 0,0 1-1,0 0 1,1 0 0,-3 26 435,-1 1 0,-10 41 0,10-55-370,-67 230 1367,57-205-1359,6-17-180,-16 60 419,19-75-735,3-6-376,1-1 458,0 0 1,-1 0-1,1 0 1,0 0 0,0 0-1,-1 0 1,1 0-1,0 0 1,-1 0-1,1 0 1,0 0 0,0 0-1,-1 0 1,1 0-1,0 0 1,-1 0 0,1 0-1,0 0 1,0-1-1,-1 1 1,0-1-918</inkml:trace>
</inkml:ink>
</file>

<file path=ppt/ink/ink1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4.4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110 944 4224,'-1'6'7843,"-4"0"-8150,2-2 513,0-1 0,-1 0 1,1 1-1,-8 3 0,8-4-154,-1-1 0,0 1-1,1 0 1,0 0 0,0 0 0,0 1-1,-3 3 1,-2 6 90,0 0 1,1 0-1,1 1 0,-5 16 1,8-22-54,1 0 1,0 0 0,1 0 0,-1 0 0,2 1 0,-1-1 0,1 0 0,1 1 0,0 8 0,-1-15-40,1-1 1,-1 1-1,0 0 1,1 0-1,-1-1 1,1 1-1,-1 0 1,1-1-1,0 1 1,0-1-1,0 1 0,0-1 1,0 1-1,0-1 1,0 0-1,0 1 1,0-1-1,1 0 1,-1 0-1,3 2 1,-2-3-3,0 1 1,0-1-1,-1 0 0,1 0 1,0 1-1,0-1 0,0 0 0,0-1 1,0 1-1,0 0 0,0-1 1,0 1-1,0-1 0,-1 1 1,1-1-1,0 0 0,0 0 1,-1 0-1,3-1 0,26-18 297,-1-2 1,45-42-1,-50 42-330,101-86-5,-123 105-174,-3 7 152,1 3 23,1 0-1,-1 0 0,1 0 0,1 0 0,-1 0 0,1-1 0,0 1 0,0 0 0,1-1 0,0 0 0,0 1 0,1-1 0,0-1 0,0 1 1,0 0-1,0-1 0,10 9 0,-13-13 13,0 0 0,1 0 0,-1 0 1,0 0-1,0 0 0,1 0 0,-1 0 0,1 0 1,-1-1-1,1 1 0,-1 0 0,1-1 0,-1 1 1,1-1-1,-1 0 0,1 1 0,0-1 0,-1 0 1,1 0-1,-1 0 0,1 0 0,0 0 0,-1-1 1,1 1-1,-1 0 0,1-1 0,-1 1 0,1-1 1,-1 0-1,1 1 0,-1-1 0,1 0 0,-1 0 1,0 0-1,1 0 0,-1 0 0,0 0 0,0 0 1,2-3-1,1-3 24,0 0 0,-1 0 0,0 0 0,0-1 0,-1 1 0,1-1 1,-2 0-1,1 0 0,-1 0 0,-1 0 0,1-10 0,2-47-490,44 72 262,-24-8 223,0-2 0,30-6 0,1 0 51,59-15 213,-40 7-362,-54 13 71,-5 1-36,-1 0 0,24-1 0,-37 4 20,0 0-1,0 0 0,0 0 0,0 0 0,0 0 0,1 0 0,-1 0 1,0 0-1,0 1 0,0-1 0,0 0 0,0 0 0,0 0 1,0 0-1,1 0 0,-1 0 0,0 0 0,0 0 0,0 1 0,0-1 1,0 0-1,0 0 0,0 0 0,0 0 0,0 0 0,0 0 1,0 1-1,0-1 0,0 0 0,0 0 0,0 0 0,0 0 0,0 0 1,0 1-1,0-1 0,0 0 0,0 0 0,0 0 0,0 0 1,0 0-1,0 0 0,0 1 0,0-1 0,0 0 0,-1 0 0,-4 12-9,-10 10 86,4-9-48,2 1-1,-1-1 1,2 1 0,0 1-1,-8 18 1,15-31-17,1-1 0,-1 1 0,1-1 0,-1 1 0,1-1 0,-1 1 0,1 0 0,0-1-1,0 1 1,0-1 0,0 1 0,0 0 0,0-1 0,0 1 0,1-1 0,-1 1 0,0 0 0,1-1 0,-1 1 0,1-1 0,0 1 0,0-1-1,-1 0 1,1 1 0,0-1 0,0 0 0,0 1 0,0-1 0,1 0 0,-1 0 0,0 0 0,0 0 0,1 0 0,-1 0 0,1 0 0,-1-1 0,0 1-1,1 0 1,-1-1 0,3 1 0,2 1 26,1 0-1,-1-1 0,1 0 1,-1 0-1,1 0 0,0-1 1,-1 0-1,12-1 0,-5-2 22,1 0 0,-1 0-1,0-2 1,0 0 0,-1 0-1,1-1 1,21-14 0,-20 11-14,-2-1 0,1 0-1,-1-1 1,21-24 0,31-54 137,-32 41-173,232-334 45,-169 241 12,-88 124-162,-8 12-105,-4 7-195,-3 6 244,1-3 65,0 1 0,-11 14 0,3 0 61,1 1 0,-16 30-1,-20 52-28,43-87 39,-115 271-50,105-239 133,3 0 0,2 1-1,1 0 1,-3 60 0,13-105-32,1 0-1,0 0 1,1 1-1,-1-1 1,1 4-1,-1-7-21,0-1-1,1 1 1,-1-1-1,0 1 1,0 0-1,0-1 1,0 1-1,1-1 1,-1 1-1,0-1 1,1 1-1,-1-1 1,0 1-1,1-1 1,-1 0-1,1 1 1,-1-1-1,1 1 1,-1-1-1,0 0 1,1 1-1,-1-1 1,1 0-1,0 0 1,-1 1-1,1-1 1,-1 0-1,1 0 1,-1 0-1,1 0 1,0 0-1,-1 0 1,1 0-1,-1 0 1,1 0-1,-1 0 1,1 0-1,0 0 1,-1 0-1,1 0 1,-1 0-1,1-1 1,-1 1-1,1 0 1,-1 0-1,1-1 1,-1 1-1,1 0 1,-1-1-1,1 0 1,14-9 92,-2-1-1,0 0 1,20-22 0,-6 6 30,8-8-92,-1-3 1,-2-1-1,42-66 1,60-134 0,3-43-178,-30-8-363,-104 283 363,-2 9 52,-2 14 27,1-15 57,-9 70-48,-30 115 1,9-55 14,-30 148 218,39-206 138,-50 122 1,43-121 870,31-79-1126,0 0-1,0 0 0,1 0 1,-1 0-1,1 1 0,0 0 0,9-8 1,-11 10-117,1 0 1,0-1-1,0 1 0,0 0 1,0 1-1,0-1 0,0 0 1,1 1-1,-1 0 1,0 0-1,1 0 0,-1 0 1,1 0-1,-1 1 1,1 0-1,5-1 0,-6 2 21,1 1-1,-1-1 1,0 0-1,1 1 0,-1-1 1,0 1-1,0 0 1,0 0-1,0 1 1,0-1-1,-1 0 1,1 1-1,2 3 0,3 4 19,0 0-1,8 15 0,-5-6-7,24 38 121,-31-52-91,0 0-1,1 0 0,-1 0 1,1-1-1,-1 0 0,1 0 0,1 0 1,5 3-1,-9-6-260,-1 0 0,1 0-1,0 0 1,0 0 0,0-1 0,0 1 0,0-1-1,0 1 1,0-1 0,0 0 0,0 0 0,0 0-1,0 0 1,0 0 0,0 0 0,0-1 0,0 1-1,0-1 1,0 1 0,0-1 0,3-1 0,13-6-2007</inkml:trace>
</inkml:ink>
</file>

<file path=ppt/ink/ink1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4.7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5 6976,'-45'-5'3168,"54"18"-2752,1-6 192,3 1-416,27 4 704,5 4-512,23-7 160,3 2-288,6-2 32,-4 2-160,-12-6 160,-1 2-192</inkml:trace>
</inkml:ink>
</file>

<file path=ppt/ink/ink1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5.1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20 6720,'-71'-20'3456,"79"20"-3904,11 0 160</inkml:trace>
</inkml:ink>
</file>

<file path=ppt/ink/ink1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8.3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344 790 3552,'4'-10'1768,"-4"8"-533,-6 2 844,-16 2-1732,0 0 0,0 2-1,0 0 1,1 2 0,-38 14-1,47-15-288,1 0-1,-1 2 0,1-1 0,1 1 0,-1 0 0,1 1 1,0 1-1,1-1 0,0 1 0,0 1 0,1 0 1,1 0-1,-1 1 0,2 0 0,-1 0 0,1 0 0,-7 22 1,12-28 26,0 0 0,0 0 0,0 1 1,1-1-1,-1 6 0,1-10-34,0 1-1,0-1 0,1 1 0,-1 0 1,0-1-1,0 1 0,1-1 1,-1 1-1,1-1 0,-1 1 1,1-1-1,0 1 0,0-1 1,0 0-1,-1 1 0,1-1 1,0 0-1,0 0 0,1 0 1,1 2-1,0-2 5,-1 0 1,1 0-1,0 0 0,0 0 1,0-1-1,-1 0 0,1 1 1,0-1-1,0 0 0,0 0 1,0-1-1,0 1 0,0 0 1,-1-1-1,5-1 0,5-2 117,0 0 0,12-6-1,8-6-73,-1-1 1,-1-1-1,-1-2 0,-1 0 0,0-2 0,-1-2 0,-2 0 1,31-38-1,-37 36-62,-1-1-1,-1-1 1,-2 0-1,14-35 1,37-123 286,-64 181-308,31-117 280,-31 108-342,0 1 0,0-1 1,-1 0-1,-1 0 0,0 0 1,-1 1-1,-3-17 1,4 29 34,-1 0 0,1 0 0,0 1 0,0-1 0,0 0 0,-1 0 0,1 0 0,0 1 1,-1-1-1,1 0 0,-1 0 0,1 1 0,-1-1 0,1 0 0,-1 1 0,0-1 1,1 0-1,-1 1 0,0-1 0,1 1 0,-1-1 0,0 1 0,0-1 0,1 1 1,-1 0-1,0-1 0,0 1 0,0 0 0,0 0 0,-1-1 0,1 2-9,0-1 0,-1 0 0,1 0 0,0 1 0,-1-1 0,1 1 0,0-1 0,-1 1 0,1-1 0,0 1 0,0 0 0,0 0 0,0 0 0,0-1 0,0 1 0,0 0 0,0 0 0,0 0 0,-1 2 0,-2 4-10,0 0 1,0 0 0,1 0-1,0 0 1,-3 11 0,4-13 23,-39 161 26,29-105 73,-25 155-21,36-203-32,1-1-1,0 0 0,1 1 0,3 15 1,-3-22 20,0-1 0,0 0 0,0 0 0,1 1 0,0-1 0,0-1 0,1 1 0,-1 0 0,1 0 0,0-1 0,0 0 0,5 6 0,-6-8 1,1-1 0,-1 1 0,1-1 1,-1 0-1,1 0 0,-1 0 0,1 0 0,0 0 0,-1 0 1,1-1-1,0 1 0,0-1 0,0 0 0,-1 1 0,1-1 1,0-1-1,0 1 0,0 0 0,-1-1 0,4 0 1,7-3 59,0 0 1,24-12 0,-20 8-39,9-3 30,31-12 17,-2-3 0,63-38 0,-110 58-109,6-3-120,21-11-1,-35 20 96,0 0 0,0 0-1,0 0 1,1-1 0,-1 1-1,0 0 1,0 0-1,1 0 1,-1 0 0,0 0-1,0 0 1,1-1 0,-1 1-1,0 0 1,1 0-1,-1 0 1,0 0 0,1 0-1,-1 0 1,0 0 0,0 0-1,1 0 1,-1 0-1,0 0 1,1 1 0,-1-1-1,0 0 1,0 0 0,1 0-1,-1 0 1,0 0-1,0 0 1,1 1 0,-1-1-1,0 0 1,0 0 0,0 0-1,1 1 1,-1-1-1,0 0 1,0 0 0,0 1-1,0-1 1,1 0-1,-1 0 1,0 1 0,0-1-1,0 0 1,0 1 0,-1 16-106,0-10 66,-4 22-115,4-24 161,0 0-1,0 1 1,1-1-1,-1 0 0,1 0 1,0 1-1,1-1 1,-1 0-1,1 0 0,0 1 1,2 7-1,-1-11 15,-1 1-1,1 0 0,-1 0 1,1-1-1,0 1 1,0-1-1,0 1 1,0-1-1,0 0 1,1 0-1,-1 0 0,1 0 1,-1 0-1,1 0 1,0-1-1,-1 1 1,1-1-1,0 0 1,0 0-1,0 0 0,0 0 1,0-1-1,0 1 1,1-1-1,4 1 1,-2-1 36,0 0-1,0-1 1,0 1 0,0-1 0,0 0 0,-1-1 0,1 1 0,0-1 0,-1 0 0,1-1-1,-1 1 1,0-1 0,8-6 0,0-2 50,-1 0-1,0-1 1,-1-1 0,17-22-1,34-65-26,-40 63-45,128-217-22,-119 204 90,-2-1-1,43-107 0,-65 136-299,8-28-1,-15 49 175,0 0 0,1 0 0,-1 0 0,0 0 0,0 0-1,0-1 1,0 1 0,0 0 0,0 0 0,0 0 0,0 0-1,0 0 1,0 0 0,-1-2 0,-5 4-343,-4 8 117,9-8 245,-11 11-55,1 1 0,-10 15-1,2 2-30,1 1-1,-18 45 0,-23 78 52,43-111 49,-105 310 151,111-323-135,-128 337-56,103-297 198,-3-1 0,-2-1 0,-63 77 0,73-109 550,30-36-704,0 0 0,0 0 1,0 0-1,0 0 0,0 0 1,0 0-1,0 0 1,0 0-1,0 0 0,0 0 1,0 0-1,-1 0 0,1 0 1,0 0-1,0 0 0,0 0 1,0 0-1,0 0 0,0 0 1,0 0-1,0 0 0,0 1 1,0-1-1,0 0 0,0 0 1,0 0-1,0 0 0,0 0 1,0 0-1,0 0 0,0 0 1,0 0-1,0 0 0,0 0 1,0 0-1,0 0 0,0 1 1,0-1-1,0 0 0,0 0 1,0 0-1,0 0 0,0 0 1,0 0-1,0 0 0,0 0 1,0 0-1,0 0 1,0 0-1,0 0 0,0 0 1,0 0-1,0 1 0,1-1 1,-1 0-1,0 0 0,0 0 1,0 0-1,0 0 0,0 0 1,0 0-1,0 0 0,0 0 1,0 0-1,0 0 0,0 0 1,0 0-1,1 0 0,6-3 99,14-9-66,-1-1-17,-1 0 0,0-1 0,-1-1-1,0 0 1,-1-2 0,-1 0 0,-1-1 0,0 0-1,-2-1 1,19-33 0,12-34 29,41-72 69,32-6 8,-54 81-102,101-164-142,-83 123 24,-29 44 57,-4-3-1,42-98 1,-88 177-22,-2 3 26,0 0 0,0 0 0,1 0-1,-1 0 1,1 0 0,-1 0 0,1 0 0,0 0 0,-1 1 0,1-1 0,0 0 0,0 0-1,-1 0 1,1 1 0,2-2 0,-3 2 14,0 0 0,0 1-1,0-1 1,0 0 0,1 0 0,-1 1-1,0-1 1,0 0 0,0 1 0,0-1 0,0 0-1,0 0 1,0 1 0,0-1 0,0 0-1,0 1 1,0-1 0,0 0 0,0 1 0,0-1-1,0 0 1,-1 0 0,1 1 0,0-1-1,0 1 1,-36 73-406,-57 105 403,-93 93 164,133-195-117,-68 132 0,6 34 282,47-95 32,58-120 169,8-17-234,3-10-253,2-4-122,40-57 211,-28 36-106,1 1 1,1 1-1,0 0 1,2 2-1,1 0 1,0 1-1,31-22 1,-4 9 9,0 3 1,82-38-1,39-29-64,-142 79 49,-1 0-1,0-2 1,22-23-1,-39 34 26,-1 0-1,1 0 1,-1 0 0,-1-1-1,0 0 1,0-1-1,-1 0 1,0 1 0,0-2-1,-1 1 1,4-19-1,-7 24-56,0-1 1,-1 0-1,0 1 0,-1-12 0,1 17 27,0-1 1,0 1-1,1-1 0,-1 1 1,0 0-1,0-1 1,0 1-1,-1-1 0,1 1 1,0-1-1,0 1 1,0-1-1,0 1 1,0 0-1,0-1 0,-1 1 1,1-1-1,0 1 1,0 0-1,-1-1 1,1 1-1,0-1 0,-1 1 1,1 0-1,0 0 1,-1-1-1,1 1 0,0 0 1,-1 0-1,1-1 1,-1 1-1,1 0 1,0 0-1,-1 0 0,1-1 1,-1 1-1,1 0 1,-1 0-1,1 0 0,-1 0 1,1 0-1,0 0 1,-1 0-1,1 0 1,-1 0-1,1 0 0,-1 1 1,1-1-1,-1 0 1,1 0-1,0 0 0,-1 0 1,0 1-1,-2 1-30,0 0-1,1 0 1,-1 0 0,0 0-1,-3 5 1,-15 18-75,1 1 1,-29 50-1,44-67 95,1-1 0,0 1-1,0 0 1,1 0-1,0 1 1,0-1 0,-2 17-1,5-23 36,0-1 0,0 1 0,0-1 0,0 1 0,0-1 0,0 1 0,1-1 0,-1 1 0,1-1 0,-1 1 0,1-1 0,0 1 0,0-1 0,0 0 0,1 0 0,-1 0 0,0 1 0,1-1 0,-1 0 0,1-1 0,0 1 0,0 0-1,0 0 1,0-1 0,0 1 0,0-1 0,0 0 0,0 1 0,1-1 0,-1 0 0,0 0 0,1-1 0,-1 1 0,3 0 0,-1 0 15,1-1-1,-1 1 1,0-1 0,0 0 0,0 0-1,0-1 1,0 1 0,7-3-1,34-12 83,-30 9-82,62-26 136,-24 9-94,-16 8-75,0-3 0,-1-1-1,47-33 1,-56 28 8,-23 19-51,1 0 1,0 1-1,0 0 1,11-7-1,-16 11 38,0 0-1,0 0 1,1 0-1,-1 0 0,0 0 1,0 0-1,0 0 1,0 0-1,0 0 1,0 0-1,0 0 0,0 0 1,1 0-1,-1 0 1,0 0-1,0 0 0,0 0 1,0 0-1,0 0 1,0 0-1,0 0 1,0 0-1,1 0 0,-1 0 1,0 0-1,0 0 1,0 0-1,0 0 1,0 0-1,0 0 0,0 0 1,0 0-1,0 1 1,0-1-1,0 0 0,1 0 1,-1 0-1,0 0 1,0 0-1,0 0 1,0 0-1,0 0 0,0 1 1,0-1-1,0 0 1,0 0-1,0 0 0,0 0 1,0 0-1,0 0 1,0 0-1,0 0 1,0 1-1,0-1 0,0 0 1,0 0-1,-1 8-87,0-7 55,-1 12-64,1 0 0,0 23-1,1-32 97,1 0 0,-1 0-1,1 1 1,0-1 0,0 0-1,1 0 1,-1 0 0,1 0-1,0 0 1,0 0 0,0 0-1,4 4 1,3 3 49,0 0 1,1 0-1,0-1 0,1-1 1,18 13-1,-25-19-10,1 0 0,-1-1-1,0 0 1,1 0 0,-1 0-1,1-1 1,0 1 0,0-1-1,-1 0 1,1-1 0,0 1-1,0-1 1,0 0 0,0 0 0,0 0-1,0-1 1,0 0 0,-1 0-1,9-3 1,2-3 105,0-1 0,-1 0-1,-1-1 1,24-19 0,-37 27-141,6-4 7,0-1 0,0 0 0,0 0 0,-1 0 0,0-1 0,0 0 0,4-9 0,-6 11-24,0-1 0,-1 1 1,0-1-1,0 0 0,-1 1 1,1-1-1,-1 0 0,0 0 0,-1 0 1,0-10-1,1 15 11,-1 0 0,0 0 0,0 0 0,-1 1 0,1-1 0,0 0-1,0 0 1,0 0 0,0 1 0,-1-1 0,1 0 0,0 0 0,-1 1 0,1-1 0,0 0 0,-1 1 0,1-1-1,-1 0 1,1 1 0,-1-1 0,1 1 0,-1-1 0,0 1 0,1-1 0,-1 1 0,0-1 0,1 1 0,-1 0 0,0-1-1,0 1 1,1 0 0,-1-1 0,0 1 0,0 0 0,0 0 0,1 0 0,-1 0 0,0 0 0,0 0 0,0 0 0,1 0-1,-1 0 1,0 0 0,0 1 0,0-1 0,1 0 0,-2 1 0,-1 0-29,-1 0 0,1 1 1,0 0-1,0-1 0,0 1 0,0 1 0,0-1 1,0 0-1,-3 4 0,-1 3 4,0 0 0,0 1 0,1 0 1,0 0-1,1 1 0,0-1 0,1 1 0,0 0 0,1 1 0,0-1 1,1 0-1,0 1 0,-1 14 0,3-24 48,0 0 0,0 0 0,0-1 0,1 1 0,-1 0 0,0 0 0,1 0 0,-1 0 0,1-1-1,-1 1 1,1 0 0,0-1 0,0 1 0,0 0 0,0-1 0,0 1 0,0-1 0,0 1 0,1-1 0,-1 0 0,0 0 0,1 1 0,-1-1 0,1 0 0,-1 0 0,1 0-1,0-1 1,-1 1 0,1 0 0,0-1 0,0 1 0,-1-1 0,4 1 0,8-2 121,0-1 0,0-1 1,23-7-1,-18 4-51,261-81-178,-264 82 28,1 0 0,1 1 1,-1 0-1,28-1 0,-43 5 59,-1 0 1,1 0-1,0 0 1,0 0-1,-1 0 1,1 0-1,0 0 0,0 0 1,-1 0-1,1 0 1,0 1-1,-1-1 1,1 0-1,0 1 1,-1-1-1,1 0 1,0 1-1,-1-1 1,1 1-1,-1-1 1,1 1-1,-1-1 1,1 1-1,-1-1 1,1 1-1,-1 0 1,1-1-1,-1 1 0,0 0 1,1-1-1,-1 1 1,0 0-1,0-1 1,0 1-1,1 0 1,-1 0-1,0-1 1,0 1-1,0 0 1,0 0-1,0-1 1,-1 2-1,1 2 22,-1 0 1,0 0-1,0 0 0,0-1 1,-1 1-1,1 0 0,-4 4 0,-17 29-45,-29 53 124,45-68 151,8-15 82,-1-7-315,-1 0 0,0 0 0,1 0 0,-1 0 1,1 0-1,-1-1 0,1 1 0,-1 0 0,0 0 1,1 0-1,-1 0 0,1 0 0,-1-1 0,0 1 0,1 0 1,-1 0-1,0-1 0,1 1 0,-1 0 0,0-1 0,1 0 1,18-16 7,0 1 1,1 1-1,1 0 1,27-13-1,-45 27-57,-1 0 0,0 0 0,1 0 0,-1 0 0,0 0 0,1 1 0,-1-1 0,1 1-1,-1 0 1,1 0 0,3 0 0,-4 0 15,-1 0-1,1 1 0,-1 0 1,1-1-1,-1 1 0,1 0 1,-1-1-1,1 1 0,-1 0 1,0 0-1,1 0 0,-1 0 1,0 1-1,0-1 0,0 0 1,0 0-1,2 3 0,6 11 33,-7-11 21,0 0 0,0-1 0,1 1 1,-1-1-1,1 0 0,0 1 0,0-1 0,5 3 0,-7-5-22,1-1 0,-1 1 0,1-1-1,-1 0 1,1 1 0,-1-1 0,1 0-1,0 0 1,-1 0 0,1 0-1,-1 0 1,1-1 0,-1 1 0,1 0-1,-1-1 1,1 1 0,-1-1 0,3-1-1,30-15 95,-31 16-67,20-15 23,-1 0 0,-1-1 0,0-1 0,30-35 0,-19 16-16,-1-2 1,40-65-1,38-91-7,-62 106-223,-38 72 186,-1 0-1,-1 0 0,8-26 1,-15 42-9,0 0 1,1 1 0,-1-1-1,0 0 1,0 0-1,0 0 1,0 0 0,0 0-1,0 0 1,0 1-1,0-1 1,0 0 0,-1 0-1,1-2 1,-4 5-63,-3 11-22,-33 89-1,5 3 0,4 1 0,-17 116 0,40-159 185,2-1 0,4 1 1,5 71-1,-1-113-107,1 1 0,0 0-1,2-1 1,1 1 0,13 32 0,-18-53-6,-1-1-98,0 1 1,0 0-1,0 0 0,0 0 0,1 0 1,-1-1-1,0 1 0,1 0 0,-1 0 1,1-1-1,-1 1 0,1 0 0,-1-1 1,1 1-1,0 0 0,-1-1 0,1 1 1,0-1-1,-1 1 0,1-1 0,0 1 1,-1-1-1,1 0 0,0 1 0,0-1 1,0 0-1,-1 0 0,1 1 1,1-1-1,7 0-1664</inkml:trace>
</inkml:ink>
</file>

<file path=ppt/ink/ink1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8.6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6304,'-5'5'2848,"20"3"-2464,-7-4 992,5 4-832,24 0 128,8 4-384,26-4 160,0-1-256,11-2 96,-11 3-160,-8-5-1056,-13 1 512,-18-4-4576,-6 0 2752</inkml:trace>
</inkml:ink>
</file>

<file path=ppt/ink/ink1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49.0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82 4 4800,'-50'-3'2176,"29"22"-1888,11-12 224,10 6-352,5-9-3680,3 4 1920</inkml:trace>
</inkml:ink>
</file>

<file path=ppt/ink/ink1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52.6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297 595 3808,'2'-3'544,"1"0"0,-1 0 0,0 0 0,1 1 0,0-1 0,-1 1 0,7-4 0,-9 5-507,0 1 0,1 0-1,-1 0 1,0 0 0,0 0 0,0 0 0,0 0 0,0 0 0,0-1 0,0 1 0,0 0 0,1 0-1,-1 0 1,0 0 0,0-1 0,0 1 0,0 0 0,0 0 0,0 0 0,0 0 0,0-1 0,0 1 0,0 0-1,0 0 1,0 0 0,0 0 0,0-1 0,0 1 0,0 0 0,0 0 0,0 0 0,0 0 0,0-1-1,-1 1 1,1 0 0,0 0 0,0 0 0,0 0 0,0 0 0,0-1 0,0 1 0,0 0 0,-1 0-1,1 0 1,0 0 0,0 0 0,0 0 0,0 0 0,0 0 0,-1 0 0,1 0 0,0-1 0,0 1 0,0 0-1,0 0 1,-1 0 0,1 0 0,0 0 0,-10-3 490,6 3-467,0 0 0,-1 0-1,1 0 1,0 1 0,0 0 0,0 0 0,0 0 0,0 0 0,0 0 0,0 1 0,0 0 0,0 0 0,0 0 0,-5 4 0,-4 4-47,0 1 1,-14 13 0,25-22-10,-8 8 3,1 0 1,0 1-1,0 0 1,1 0-1,0 1 1,-7 16-1,11-19 73,0 0-1,1 0 1,0 1-1,1-1 1,0 0 0,0 1-1,1 0 1,0-1-1,1 18 1,0-25-7,0 0 0,1 0 0,-1 0 0,0 0 0,1 0 0,-1 0 0,1 0 0,0 0 0,0 0 0,0-1 0,0 1 0,0 0 0,2 3 0,-2-5-43,-1 1 0,1-1 0,-1 0 0,1 1 0,-1-1 0,1 0 0,-1 1 0,1-1 1,-1 0-1,1 0 0,0 0 0,-1 1 0,1-1 0,0 0 0,-1 0 0,1 0 0,-1 0 0,1 0 0,0 0 0,1-1 19,-1 1 1,1 0-1,-1-1 0,0 1 0,1-1 0,-1 0 0,0 0 0,0 1 0,1-1 1,-1 0-1,1-2 0,21-19 400,24-32 0,4-5-376,26-20 12,-77 78-91,1 0 1,-1 0 0,1 1-1,0-1 1,-1 0-1,1 1 1,0-1 0,-1 0-1,1 1 1,0-1-1,-1 1 1,1-1 0,0 1-1,0 0 1,0-1-1,0 1 1,-1 1-4,0-1-1,0 1 1,0 0 0,-1 0 0,1 0-1,0 0 1,-1 0 0,1-1 0,-1 1-1,1 0 1,-1 0 0,1-1 0,-1 1-1,1 0 1,-2 0 0,-5 9 24,0 1 0,0-1 1,2 1-1,-1 0 0,-6 19 1,-2 4 36,-42 114 177,-16 35-58,-45 42 207,108-210-38,0 0 0,-11 32-1,19-46-310,1-1 0,0 1 0,0-1 0,0 1 0,0-1 0,0 1 0,-1-1 0,1 1 0,0-1 0,0 1 0,0-1 0,0 1 0,0-1 0,1 1 0,-1-1 0,0 1 0,0-1 0,0 1 0,0-1 0,1 1 0,-1 0 0,1-1-5,-1 0 1,0 0-1,1 1 0,-1-1 0,1 0 1,-1 0-1,0 0 0,1 0 0,-1 0 1,1 0-1,-1 0 0,1 0 0,-1 0 1,0 0-1,1 0 0,-1 0 0,1 0 1,-1 0-1,1 0 0,-1 0 0,0-1 0,1 1 1,-1 0-1,1 0 0,-1 0 0,0-1 1,1 1-1,-1 0 0,1-1 0,130-98 442,-74 54-356,193-157-270,20-58 178,-216 204-73,66-78 71,-111 125-256,-15 20 24,-4 8 85,-6 20 111,-39 99 121,42-100-69,-14 68-1,24-95-49,-2 20 235,5-29-181,-1 0 0,1-1 0,0 1 0,0-1 0,0 1 0,0 0 0,1-1 0,-1 1 0,0 0 0,1-1 0,-1 1 0,2 2 0,-1-4 10,0-1 0,0 1 0,1-1 0,-1 0 0,0 1 0,0-1 0,0 0 0,0 1 0,0-1 0,0 0 0,0 0 0,0 0 0,-1 0 0,1 0 0,1-2 0,37-67 461,-19 39-494,1 1 0,2 1 1,27-27-1,-18 26-76,1 2 0,1 2 0,2 1 0,72-39 0,-106 63 46,0 0-1,0 1 1,0-1 0,0 0-1,0 1 1,0-1-1,0 1 1,3-1-1,-5 1 13,0 0 0,1 0-1,-1 0 1,1 0 0,-1 1-1,0-1 1,1 0 0,-1 0 0,0 0-1,1 0 1,-1 0 0,0 0 0,0 1-1,1-1 1,-1 0 0,0 0-1,1 1 1,-1-1 0,0 0 0,0 0-1,0 1 1,1-1 0,-1 0-1,0 1 1,0-1 0,0 0 0,1 0-1,-1 1 1,0-1 0,0 0-1,0 1 1,0-1 0,0 1 0,0-1-1,0 0 1,0 1 0,0-1-1,0 0 1,0 1 0,0-1 0,0 0-1,0 1 1,0-1 0,-1 0-1,1 1 1,0-1 0,0 0 0,0 1-1,0-1 1,-1 1 0,-6 19-26,1-5 11,1 0 0,1 1-1,0 0 1,0 0 0,2 0 0,0 0 0,1 21 0,2-19 31,0 0-1,2 0 1,7 28 0,-8-41 28,-1 0-1,1 0 1,-1-1 0,1 1 0,1-1-1,-1 1 1,1-1 0,-1 0-1,1 0 1,0 0 0,1-1-1,-1 1 1,1-1 0,-1 1 0,1-1-1,0 0 1,0-1 0,7 4-1,-7-4-3,1-1-1,-1 0 0,1 0 0,-1-1 0,1 1 1,-1-1-1,1 0 0,-1 0 0,1-1 1,-1 1-1,1-1 0,-1 0 0,0 0 0,1 0 1,-1-1-1,0 0 0,6-3 0,4-2 42,-1-1-1,0-1 0,18-16 1,115-92 9,-92 81-100,1 2 0,59-26 0,-17 9 60,-92 49-53,0-1 0,0 0 0,0 0 0,0 0 0,0-1 0,-1 0 0,0 0 0,0 0 0,6-7 0,-10 11 7,0 0-1,0 0 1,0-1-1,0 1 1,0 0 0,0 0-1,1 0 1,-1 0 0,0 0-1,0 0 1,0 0-1,0-1 1,0 1 0,0 0-1,0 0 1,0 0 0,0 0-1,0 0 1,0-1-1,0 1 1,0 0 0,0 0-1,0 0 1,0 0 0,0 0-1,0 0 1,0-1-1,0 1 1,0 0 0,0 0-1,0 0 1,-1 0 0,1 0-1,0 0 1,0-1-1,0 1 1,0 0 0,0 0-1,0 0 1,0 0 0,0 0-1,-1 0 1,-7-1-35,-19 7-77,0 2 70,0 1 0,1 2 0,0 0 0,0 2 0,2 1 0,0 1 0,0 1 0,1 1 0,1 1 0,1 1 0,1 0 0,1 2 0,0 0 0,1 2 0,-27 46 0,27-38 149,-14 36 1,27-55-59,1-1 0,0 1 0,1 1 0,0-1 0,0 0 0,0 22 0,3-32-33,0 0 0,0 0 0,0 0 0,0 0 0,0 0 0,1 0 0,-1 0 0,1 0 0,0-1-1,-1 1 1,1 0 0,0 0 0,0 0 0,0-1 0,0 1 0,0 0 0,0-1 0,1 1 0,-1-1 0,2 2-1,-1-2 4,-1 0 0,1-1 0,-1 1 0,1-1-1,-1 1 1,1-1 0,-1 0 0,1 0-1,-1 0 1,1 0 0,0 0 0,-1 0-1,1 0 1,-1 0 0,1-1 0,-1 1 0,1-1-1,-1 1 1,1-1 0,-1 1 0,0-1-1,1 0 1,-1 0 0,0 1 0,1-1-1,-1 0 1,1-2 0,16-13 52,-1-1 0,-1 0 0,24-33 0,-24 28-35,221-268 274,-228 279-344,30-39-202,-37 45 44,-5 5-25,-6 5-11,1 4 189,0-1 1,1 1-1,0 0 1,1 0-1,0 1 0,0 0 1,1 0-1,1 0 1,-1 0-1,-3 17 0,3-8 51,1 0-1,1 1 1,1-1-1,0 1 0,3 25 1,-1-40 3,0 0 0,1 0 0,0 0 1,0 0-1,3 8 0,-3-12-1,-1 1 0,1 0 0,0-1-1,-1 1 1,1-1 0,0 0 0,0 1 0,0-1 0,1 0 0,-1 1-1,0-1 1,0 0 0,1 0 0,-1 0 0,1 0 0,-1 0-1,0 0 1,1-1 0,0 1 0,-1 0 0,4 0 0,-2-1 19,-1 0 0,1 0 0,0 0 0,0 0 0,0 0 0,0-1 0,-1 1 0,1-1 0,0 0 1,0 0-1,-1 0 0,1 0 0,-1 0 0,1 0 0,2-3 0,4-3 61,0 1 1,11-13-1,-16 16-70,87-89 275,47-42-474,-125 123 150,13-13-122,-24 22 125,-1 1 0,0 0-1,1 1 1,-1-1-1,1 0 1,-1 0-1,1 1 1,-1-1-1,1 0 1,-1 1-1,1 0 1,0-1-1,-1 1 1,1 0-1,3 0 1,-5 0 16,0 0-1,1 0 1,-1 0-1,1 0 1,-1 0-1,1 0 1,-1 1 0,0-1-1,1 0 1,-1 0-1,1 0 1,-1 1 0,0-1-1,1 0 1,-1 1-1,0-1 1,1 0-1,-1 1 1,0-1 0,0 0-1,1 1 1,-1-1-1,0 0 1,0 1-1,0-1 1,1 1 0,-1-1-1,0 1 1,-1 13-90,0-9 46,-33 177-64,10-63 118,19-93-8,2-9 233,0 0-1,-1 21 1,4-37-218,1 6 394,0-7-198,2-4-42,25-59 92,19-39-141,-36 83-81,0 0-1,1 1 1,18-21 0,-7 13-201,1 0 0,53-41 0,-77 67 165,18-10-414,-18 10 410,0 0 1,0 0-1,0 0 0,0 0 0,0 0 1,1 0-1,-1 0 0,0 0 0,0 0 1,0 0-1,0 0 0,0 0 0,0 0 1,0 0-1,0 0 0,1 0 1,-1 0-1,0 0 0,0 0 0,0 0 1,0 0-1,0 0 0,0 0 0,0 1 1,0-1-1,0 0 0,0 0 1,0 0-1,1 0 0,-1 0 0,0 0 1,0 0-1,0 0 0,0 1 0,0-1 1,0 0-1,0 0 0,0 0 0,0 0 1,0 0-1,0 0 0,0 0 1,0 1-1,-3 11-108,0-5 109,-14 40-78,-23 97 0,39-137 82,-17 109 109,18-112-90,0 1-1,0-1 1,0 1 0,1-1 0,0 1-1,2 8 1,-3-12-7,0 0-1,0 0 1,1 0-1,-1 0 0,1 0 1,-1 0-1,1 0 1,-1 0-1,1 0 1,-1 0-1,1 0 1,0 0-1,0 0 1,-1-1-1,1 1 0,0 0 1,0-1-1,0 1 1,0 0-1,0-1 1,0 1-1,0-1 1,0 1-1,0-1 1,0 0-1,0 1 1,0-1-1,0 0 0,1 0 1,-1 0-1,0 0 1,1 0-1,3-1 32,0 0-1,0-1 0,0 0 1,0 1-1,-1-2 1,1 1-1,5-4 0,29-23 27,-33 24-56,40-35 109,61-68 1,-72 70-104,55-69 14,-89 107-32,23-34 10,-1-1-1,-1-1 0,27-64 1,35-119 46,-62 156-48,-4 15-6,-5 16-94,-2 0-1,-1-1 0,8-47 1,-18 79 71,0 0 0,0 0-1,1 0 1,-1 0 0,0 0 0,0 0 0,0 0 0,0 0 0,0 0 0,0 0 0,-1 0 0,1 1 0,0-1 0,0 0 0,-1 0 0,1 0 0,0 0 0,-1 0 0,1 0 0,-1 1 0,1-1 0,-1 0 0,1 0 0,-1 1-1,-1-2 1,1 2 3,0 0-1,0 0 0,0 0 0,0 0 0,0 0 0,0 0 0,0 0 1,0 1-1,-1-1 0,1 0 0,0 1 0,1-1 0,-1 1 0,0-1 1,0 1-1,0-1 0,0 1 0,0 0 0,0-1 0,1 1 0,-1 0 1,0 0-1,1 0 0,-2 1 0,-6 8-18,1-1 1,0 2-1,0-1 0,1 1 1,1 0-1,-8 20 0,-18 77 17,8-20-119,-31 143 96,44-177 174,2-1 1,0 75 0,8-114-109,0-1 1,1 1-1,0-1 0,1 1 1,1-1-1,0 0 0,5 14 1,-7-25-11,-1 0 1,1-1-1,0 1 0,0-1 1,0 1-1,-1-1 1,1 1-1,1-1 0,-1 0 1,0 1-1,2 1 1,-2-3-5,0 1 0,0-1 1,-1 0-1,1 0 0,0 0 1,0 0-1,-1 1 0,1-1 1,0 0-1,0 0 0,-1 0 1,1 0-1,0-1 0,0 1 1,-1 0-1,1 0 1,0 0-1,0-1 0,-1 1 1,1 0-1,0-1 0,-1 1 1,1 0-1,0-1 0,-1 1 1,1-1-1,-1 1 0,1-1 1,-1 1-1,1-1 0,-1 0 1,1 0-1,61-73 509,7-9-615,-35 50 45,-16 16-3,-1-1 0,0 0 0,17-26 0,-34 44 50,0 0-1,1-1 1,-1 1-1,0-1 0,0 1 1,1 0-1,-1-1 1,0 1-1,0-1 1,0 1-1,1-1 1,-1 1-1,0 0 0,0-1 1,0 1-1,0-1 1,0 1-1,0-1 1,0 1-1,0-1 0,0 1 1,0-1-1,-2 1-16,1 0 1,0 0-1,0 0 0,-1 0 0,1 1 0,0-1 0,0 1 1,0-1-1,-1 1 0,1-1 0,0 1 0,0-1 0,0 1 0,0 0 1,0 0-1,-1 1 0,-19 16-135,12-7 141,0 0 0,1 1 0,0 1 0,-9 19 0,10-16 16,0-1 0,-8 32 0,13-39 0,0 1 0,1-1 0,0 1 0,0 0 0,1-1 0,0 1 0,2 16 0,-2-25 8,0 1 1,0 0-1,0 0 0,1 0 0,-1 0 0,0 0 0,0 0 0,1 0 1,-1-1-1,0 1 0,1 0 0,-1 0 0,1 0 0,-1-1 0,1 1 1,-1 0-1,1-1 0,0 1 0,-1 0 0,1-1 0,0 1 0,0-1 1,-1 1-1,1-1 0,0 0 0,0 1 0,0-1 0,0 0 0,-1 1 1,1-1-1,0 0 0,0 0 0,0 0 0,0 0 0,0 0 0,0 0 1,0 0-1,-1 0 0,1 0 0,0 0 0,0 0 0,0 0 0,0-1 1,0 1-1,0 0 0,0-1 0,5-2 57,0 0 0,0-1 0,-1 1 0,1-1 1,5-5-1,127-109 116,-102 86-133,49-54 0,-74 72-162,-10 10-95,-8 7-151,2 1 315,1-1 0,0 1 0,-1 0 0,2 1 0,-1-1 0,1 1 0,-1-1 1,1 1-1,-3 7 0,-1 3 21,-11 31 1,12-27 18,-4 26-1,9-40 25,0 0 0,0 1-1,1-1 1,0 1 0,0-1-1,1 1 1,-1-1 0,1 0 0,3 11-1,-3-15-4,-1 0-1,1 1 0,0-1 1,-1 1-1,1-1 0,0 0 1,0 0-1,0 1 1,0-1-1,0 0 0,0 0 1,0 0-1,0 0 0,1 0 1,-1 0-1,0-1 0,0 1 1,1 0-1,-1-1 0,1 1 1,-1-1-1,1 1 1,-1-1-1,1 0 0,-1 1 1,1-1-1,-1 0 0,1 0 1,-1 0-1,1 0 0,-1 0 1,1-1-1,-1 1 0,1 0 1,-1-1-1,1 1 1,1-2-1,4 0 26,-1-1 1,0 0-1,1-1 1,-1 1-1,-1-1 1,11-9-1,46-52 124,-11 11-75,-21 23-76,-21 21-93,1 0-1,0 0 1,0 1 0,14-9-1,-19 14 46,9-4-351,-13 7 378,-1 1 0,0 0 1,0 0-1,1 0 0,-1 0 1,0 0-1,0 0 0,1 0 1,-1 0-1,0 0 0,0 0 1,1 0-1,-1 0 0,0 1 1,0-1-1,1 0 0,-1 0 1,0 0-1,0 0 0,1 0 1,-1 0-1,0 1 0,0-1 1,0 0-1,1 0 0,-1 0 1,0 1-1,0-1 0,0 0 1,0 0-1,1 0 0,-1 1 0,0-1 1,0 0-1,0 0 0,0 1 1,0-1-1,0 0 0,0 0 1,0 1-1,0-1 0,0 0 1,0 0-1,0 1 0,0-1 1,0 0-1,0 0 0,0 1 1,0-1-1,0 0 0,0 1 1,-1 6 47,0 0-1,0 1 1,-1-1 0,0 0 0,0 0 0,-7 13 0,-4 16-98,10-26 78,2-4 61,-1 0 0,1 0 1,-1 0-1,-1-1 1,1 1-1,-5 7 0,14-24 739,21-29-640,-18 28-255,1 1 0,23-18 1,-31 26 50,0 1 0,1 0 1,-1 0-1,1 0 1,0 0-1,-1 0 0,1 1 1,0-1-1,0 1 1,0 0-1,0 1 0,0-1 1,0 1-1,0-1 1,0 1-1,5 1 0,-8-1 16,0 0 0,0 0-1,-1 0 1,1 1 0,0-1-1,-1 0 1,1 1 0,0-1 0,-1 0-1,1 1 1,0-1 0,-1 1-1,1-1 1,-1 1 0,1-1-1,-1 1 1,1 0 0,-1-1-1,0 1 1,1-1 0,-1 1-1,0 0 1,1-1 0,-1 1 0,0 0-1,0 0 1,1-1 0,-1 1-1,0 0 1,0 1 0,-3 23-17,3-21 20,-18 68 326,18-72-313,0 0-1,0 0 1,0 0 0,0 1-1,0-1 1,0 0-1,0 0 1,0 0-1,0 0 1,0 0-1,0 1 1,0-1 0,0 0-1,0 0 1,0 0-1,0 0 1,0 0-1,1 1 1,-1-1 0,0 0-1,0 0 1,0 0-1,0 0 1,0 0-1,0 0 1,0 0 0,0 1-1,0-1 1,1 0-1,-1 0 1,0 0-1,0 0 1,0 0-1,0 0 1,0 0 0,0 0-1,1 0 1,-1 0-1,0 0 1,0 0-1,0 0 1,0 0 0,0 0-1,1 0 1,-1 0-1,0 0 1,0 0-1,0 0 1,0 0 0,0 0-1,1 0 1,-1 0-1,0 0 1,0 0-1,0 0 1,15-6 271,15-12 20,-23 13-288,83-52 269,-81 51-337,1 1 1,1 1 0,-1 0-1,1 0 1,-1 1-1,1 1 1,18-3 0,-24 5 17,0 0 1,0 1-1,0-1 0,0 1 1,0 0-1,0 1 1,0-1-1,0 1 1,-1 0-1,1 0 1,-1 0-1,1 1 0,-1 0 1,0 0-1,0 0 1,0 0-1,0 0 1,5 7-1,5 6 95,-1 1-1,0 1 1,10 20-1,-13-22-16,1 4-61,-5-9 154,0-1 0,1 1 0,0-1 0,9 10 0,-14-18-123,-1-1 1,1 1-1,0 0 0,0-1 1,0 1-1,0-1 1,0 0-1,0 1 0,0-1 1,0 0-1,1 0 1,-1 0-1,0-1 0,1 1 1,-1-1-1,1 1 0,-1-1 1,0 0-1,1 0 1,-1 0-1,1 0 0,-1 0 1,1 0-1,-1-1 1,1 1-1,2-2 0,-4 1-261,1 1 0,0-1 0,-1 0-1,1 0 1,-1 0 0,0 0 0,1-1-1,-1 1 1,0 0 0,0-1 0,1 1 0,-1 0-1,0-1 1,0 0 0,-1 1 0,1-1-1,0 1 1,0-1 0,-1 0 0,1 0-1,-1 1 1,0-1 0,1 0 0,-1 0 0,0 1-1,0-1 1,0 0 0,0-2 0,-1 1-429,1-1 1,-1 1 0,1-1 0,-1 1-1,0 0 1,0-1 0,0 1 0,-1 0 0,1 0-1,-1 0 1,0 0 0,0 0 0,0 0-1,-4-4 1,-23-17-3084,-7-6 1589</inkml:trace>
</inkml:ink>
</file>

<file path=ppt/ink/ink1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53.0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40 6720,'0'4'3040,"103"1"-2624,-35-5 832,4 3-768,44-11 224,5 4-416,24-7 160,-6-1-224,1-4-1280</inkml:trace>
</inkml:ink>
</file>

<file path=ppt/ink/ink1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5:56.8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0 862 3136,'0'0'1029,"15"-8"1152,-11 5-1700,0 0-1,0-1 0,-1 0 0,1 0 0,4-6 1,5-7 285,77-92 1794,-60 74-2377,-2 0 0,34-59 1,-4-22 129,20-35 120,-77 149-450,1-1-1,0 0 0,0 0 1,1 1-1,2-4 0,-4 6 13,-1-1-1,0 1 0,1 0 0,-1-1 1,1 1-1,-1 0 0,1-1 0,-1 1 0,1 0 1,-1 0-1,1-1 0,-1 1 0,1 0 1,-1 0-1,1 0 0,-1 0 0,1 0 1,-1-1-1,1 1 0,-1 0 0,1 0 1,-1 1-1,1-1 0,-1 0 0,1 0 0,0 0 1,-1 0-1,1 0 0,-1 0 0,1 1 1,-1-1-1,0 0 0,1 1 0,-1-1 1,1 0-1,-1 0 0,1 1 0,0 0 1,1 3 20,0 1 1,0-1 0,0 1 0,0-1 0,-1 1 0,0 0 0,0 0-1,0-1 1,0 1 0,-1 0 0,0 9 0,0-8 12,0 47 172,-2 0 0,-3-1 0,-15 68 0,1-46 371,18-62 248,6-16-205,10-17-303,12-22-368,-7 9 100,2 1 1,1 1 0,31-33-1,-51 61-92,1 1 0,-1 0-1,1 0 1,-1 0 0,7-3 0,-9 5 46,0 1 1,-1 0 0,1 0-1,0-1 1,0 1 0,0 0-1,-1 0 1,1 0 0,0-1-1,0 1 1,0 0 0,-1 0-1,1 1 1,0-1 0,0 0-1,0 0 1,-1 0 0,1 0-1,0 1 1,0-1 0,-1 0-1,1 1 1,0-1 0,-1 0-1,1 1 1,0-1 0,-1 1-1,1-1 1,0 1 0,-1 0-1,1-1 1,-1 1 0,1-1-1,-1 1 1,0 0 0,1 0 0,0 0-1,1 4-14,0 0 0,1 0 0,-2 1 0,1-1 0,0 1 0,-1-1 0,0 1 0,0 9 0,-1 5 32,-2 22 0,0-19-57,-1 5 1,-1 21-16,4-45 88,0-1 0,0 0 1,1 0-1,-1 1 0,1-1 1,0 0-1,-1 0 0,2 0 0,-1 0 1,0 0-1,3 4 0,-3-5 19,1 0-1,-1-1 1,1 1-1,0-1 1,-1 1-1,1-1 1,0 0-1,0 0 1,0 1-1,0-2 1,0 1-1,0 0 1,1 0 0,-1-1-1,0 1 1,0-1-1,1 1 1,-1-1-1,0 0 1,0 0-1,4 0 1,5-1 119,-1-1-1,1 0 1,11-3 0,-19 4-163,13-4 29,-1 0-1,0-1 1,0-1 0,0 0 0,-1-1-1,0-1 1,0 0 0,20-19 0,-15 10-70,-1 0 0,-1-2 0,0 0 0,23-39 0,-7 13-34,-30 45-98,-2 6-24,0 9-47,-1-13 237,-9 101-43,1 2 125,8-95-55,1 1 0,0-1-1,1 0 1,3 14 0,-4-19 21,1 1 0,-1-1 0,1 0 0,0 1 0,0-1 0,1 0 0,-1 0-1,1-1 1,0 1 0,5 5 0,-8-8-19,1-1-1,0 1 0,0-1 1,0 1-1,0-1 0,0 1 0,-1-1 1,1 1-1,0-1 0,0 0 0,0 1 1,0-1-1,0 0 0,0 0 1,0 0-1,0 0 0,0 0 0,0 0 1,0 0-1,0 0 0,0 0 0,0-1 1,0 1-1,0 0 0,0-1 1,0 1-1,0 0 0,0-1 0,0 1 1,0-1-1,-1 0 0,1 1 0,1-2 1,3-2 50,-1 0 1,0-1-1,0 0 1,4-7-1,-1 2 21,5-7-72,0-1 0,-1-1 0,15-37 0,-24 50-39,14-33 103,17-68-1,-30 96-72,0 4-88,-2-1 1,1 0-1,-1 0 0,1-8 1,-21 84-657,16-58 682,-3 23 27,-3 33 1,8-57 49,0 0 0,1 1-1,1-1 1,0 0 0,0 0 0,0 0 0,1 0 0,6 15 0,-6-20 6,-1 0-1,2 0 1,-1-1-1,0 1 1,1 0 0,0-1-1,3 4 1,-4-5-9,-1-1 0,1 0 1,-1 0-1,1 1 1,-1-1-1,1 0 0,0-1 1,-1 1-1,1 0 0,0 0 1,0-1-1,-1 1 0,1-1 1,0 0-1,0 1 0,0-1 1,0 0-1,3 0 0,5-2 89,1-1-1,-1 0 1,0 0-1,-1-1 0,1 0 1,-1-1-1,0 0 0,14-9 1,1-4-20,36-34 0,6-22-304,-48 52 58,1 1 1,25-22-1,-43 43 131,-1-1 0,1 0 0,0 1-1,0-1 1,-1 0 0,1 1 0,0-1 0,0 1 0,0 0 0,0-1 0,0 1-1,0 0 1,0-1 0,0 1 0,-1 0 0,1 0 0,0 0 0,0 0-1,0 0 1,0 0 0,1 0 0,-1 1 6,0-1 0,0 0 1,0 1-1,0 0 0,-1-1 0,1 1 1,0-1-1,0 1 0,-1 0 0,1 0 1,0-1-1,-1 1 0,1 0 0,-1 0 1,1 0-1,-1-1 0,1 3 0,1 2 7,-1 0-1,0 0 1,0 0 0,0 1-1,0-1 1,-1 8-1,-1 11 53,-2 1 0,0-1-1,-2 0 1,-9 29-1,7-27 19,1-2 578,34-50 422,15-35-1033,-32 44-172,1 0 0,0 1 0,21-21 0,-32 36 124,-1 0-1,1 1 1,-1-1-1,1 0 1,0 1-1,0-1 1,-1 1-1,1-1 1,0 1-1,0-1 1,0 1-1,-1 0 1,1-1-1,0 1 1,0 0-1,0 0 1,0 0-1,0 0 1,0-1-1,0 1 1,-1 0-1,1 0 1,2 1-1,-2-1 5,0 1-1,0-1 0,-1 1 1,1 0-1,0 0 1,0-1-1,0 1 1,-1 0-1,1 0 0,0 0 1,-1 0-1,1-1 1,0 1-1,-1 0 0,0 0 1,1 2-1,1 3-14,0 0-1,0 1 0,-1-1 0,0 0 0,0 11 1,-1 42 382,0-59-353,0 0 1,0 0-1,0 0 0,0 0 0,0 1 1,0-1-1,0 0 0,0 0 1,0 0-1,0 0 0,0 0 0,0 0 1,0 0-1,0 1 0,0-1 1,0 0-1,0 0 0,0 0 0,0 0 1,0 0-1,0 0 0,0 0 1,1 0-1,-1 0 0,0 0 0,0 1 1,0-1-1,0 0 0,0 0 1,0 0-1,0 0 0,1 0 0,-1 0 1,0 0-1,0 0 0,0 0 1,0 0-1,0 0 0,0 0 0,0 0 1,1 0-1,-1 0 0,8-3 319,7-7 119,-4 1-441,18-20-1,-23 22-14,0 0 0,0 1 0,1 0 0,-1 0 0,2 1 0,-1-1-1,13-6 1,-18 12-11,-1-1 0,1 1 0,-1-1 0,1 1 0,-1-1 0,1 1 0,-1 0 0,1 0-1,-1 0 1,1 0 0,-1 0 0,1 0 0,-1 0 0,1 0 0,-1 1 0,1-1 0,-1 1-1,1-1 1,1 2 0,-1-1 3,0 0 0,0 1-1,-1-1 1,1 1 0,0-1-1,-1 1 1,1 0 0,-1 0 0,0 0-1,1-1 1,0 5 0,2 2-17,-1 0 0,0 0 0,-1 0 0,0 1 1,1 14-1,-2-17 60,0 1 0,0 0 0,1-1 0,-1 1 0,1-1-1,4 8 1,-5-12-3,-1-1 0,1 1 0,0-1-1,0 1 1,0-1 0,0 0 0,1 0-1,-1 1 1,0-1 0,0 0 0,1 0-1,-1 0 1,0 0 0,1-1 0,-1 1-1,1 0 1,-1-1 0,1 1 0,0-1-1,-1 1 1,1-1 0,0 0 0,-1 1-1,1-1 1,0 0 0,-1 0 0,1 0-1,0 0 1,-1-1 0,1 1 0,1-1-1,10-2 19,-2 0 0,1-1 0,0 0 0,-1 0 0,0-2 0,0 1 0,0-1 0,-1-1 0,0 0 0,0-1 0,0 0 0,-1 0 0,0-1 0,-1 0 0,8-11 0,6-15-23,-1-1-1,30-74 1,-30 58 56,97-236-314,-113 278 207,-1 2-13,0-1-1,-1 1 0,0-1 0,0 0 0,-1 0 0,2-14 1,-4 23 41,0 0 0,-1 0 1,1 0-1,0 0 0,0 1 1,0-1-1,0 0 0,0 0 0,0 0 1,0 0-1,0 0 0,0 0 1,-1 0-1,1 0 0,0 0 1,0 0-1,0 0 0,0 0 1,0 0-1,0 0 0,0 0 1,0 0-1,-1 0 0,1 0 0,0 0 1,0 0-1,0 0 0,0 0 1,0-1-1,0 1 0,0 0 1,0 0-1,0 0 0,-1 0 1,1 0-1,0 0 0,0 0 1,0 0-1,0 0 0,0 0 0,0-1 1,-6 15-176,-8 28 70,1 1 0,3 0 0,-7 52 0,-4 137 5,21-223 104,-2 23 130,2 38 0,1-58-95,1 1-1,0-1 1,0 1-1,1-1 1,1 0-1,6 14 1,-9-24-1,0 1 1,1 0 0,-1-1 0,1 1-1,0-1 1,4 5 0,-6-7-9,1 1 0,0 0 0,0 0 1,0-1-1,0 1 0,0-1 0,0 1 0,0-1 1,0 1-1,0-1 0,0 0 0,1 1 0,-1-1 1,0 0-1,0 0 0,0 0 0,0 0 0,0 0 0,1 0 1,-1 0-1,2 0 0,4-3 20,0 1 0,0-1 0,0-1 0,0 1 0,0-1 1,-1 0-1,0-1 0,1 1 0,6-8 0,0-2 20,0 1 0,17-24 0,-13 11-9,-1 0-1,-2-1 0,12-30 1,-9 21-45,-5 5-64,-2 7-571,-9 28 332,-5 18 145,0-5 98,1 1-1,1-1 1,1 0-1,0 1 1,3 24-1,-2-36 58,1-1 1,0 1-1,0-1 0,0 0 0,1 1 1,0-1-1,0 0 0,0 0 0,1 0 1,-1 0-1,1-1 0,0 1 0,1-1 0,-1 0 1,1 0-1,0 0 0,0 0 0,0-1 1,0 1-1,1-1 0,8 5 0,-5-5 41,0 1 0,1-1 0,0 0 0,-1-1 0,1 0 0,0-1 0,0 0 0,0 0 0,0-1 0,0 0 0,12-1 0,-16 0-13,1 0 0,-1 0 1,1-1-1,-1 1 0,0-1 0,0 0 0,0-1 1,0 1-1,0-1 0,0 0 0,-1 0 1,1-1-1,-1 1 0,0-1 0,0 0 0,0 0 1,-1 0-1,1-1 0,4-7 0,-1-2-22,-1 0-1,-1 0 1,0 0-1,-1-1 1,-1 0 0,0 1-1,-1-1 1,0-1-1,-1-25 1,-1 37-34,-1 1 0,1-1 0,-1 0 0,0 0 0,-1-4 0,2 8 16,-1-1 0,1 0 0,0 0 0,0 1 0,-1-1 0,1 0 0,-1 1 0,1-1 0,-1 0 0,1 1 0,-1-1 0,1 1-1,-1-1 1,0 1 0,1-1 0,-1 1 0,0-1 0,1 1 0,-1 0 0,0-1 0,1 1 0,-1 0 0,0 0 0,0 0 0,0-1 0,1 1 0,-1 0 0,0 0 0,0 0 0,1 0 0,-1 0 0,-1 0 0,-1 1-24,-1 0 1,1 1 0,-1-1-1,1 1 1,0-1 0,0 1-1,-1 0 1,1 0 0,1 0 0,-1 0-1,0 1 1,0-1 0,-2 5-1,-6 6-96,-14 23 0,24-33 120,-7 8 0,2 0 1,0 1 0,0 0 0,1 0 0,1 0 0,0 1-1,-3 13 1,7-21 15,-1-1 0,1 1 0,0-1-1,0 1 1,0 0 0,1-1 0,-1 1-1,1-1 1,0 1 0,2 5 0,-1-7 19,-1 0-1,1 0 1,0 0 0,0 0 0,0-1-1,0 1 1,0 0 0,1-1 0,-1 0-1,1 1 1,-1-1 0,1 0 0,0 0-1,0-1 1,5 3 0,-2-1-7,1 0 0,0-1 0,0 0 0,0 0 0,0-1 0,0 1 1,0-2-1,0 1 0,1-1 0,-1 0 0,0 0 0,0-1 0,0 0 0,0 0 0,0-1 0,0 0 0,0 0 0,0-1 0,-1 0 0,8-4 1,1-2 8,0-1 0,0-1 0,-1 0 0,-1-1 0,0-1 0,22-26 0,-10 7-67,-15 18-7,0 0 0,2 1 0,15-15-1,-27 27 40,1 1-1,-1-1 0,1 1 1,0-1-1,-1 1 0,1-1 1,-1 1-1,1 0 0,0-1 1,0 1-1,-1 0 0,1-1 1,0 1-1,-1 0 1,1 0-1,0 0 0,0 0 1,0-1-1,-1 1 0,1 0 1,0 0-1,0 1 0,1-1 1,-2 0-2,1 1 1,0-1-1,-1 1 1,1 0-1,-1-1 1,1 1-1,-1 0 1,1-1-1,-1 1 1,1 0-1,-1-1 1,0 1-1,0 0 1,1 0-1,-1-1 1,0 1-1,0 0 1,1 1 0,-1 7-63,1-1 0,-1 1 0,-1 12 0,0-14 6,0 12-38,-1 2 33,3 40 0,0-55 100,0 0-1,0-1 0,0 1 1,0-1-1,1 1 0,0-1 1,0 0-1,1 1 0,-1-1 1,1 0-1,0 0 0,4 4 1,-5-8-10,-1 1-1,1 0 1,0-1 0,0 0 0,0 1 0,0-1 0,0 0 0,0 0 0,0 0 0,1 0 0,-1-1 0,0 1-1,1-1 1,-1 1 0,0-1 0,1 0 0,-1 0 0,0 0 0,1 0 0,-1 0 0,3-1 0,3 0 67,-1-1 0,1 0 0,-1 0 0,1-1 0,7-4 0,-2 0-20,0-1 0,-1 0 1,0-1-1,-1 0 1,1-1-1,-2 0 1,1-1-1,15-22 0,3-9-171,29-56 0,-38 62 68,56-99-540,-67 124 369,-8 11 203,-1 0 1,0 1-1,1-1 0,-1 0 1,1 1-1,-1-1 0,0 0 1,1 1-1,-1-1 0,0 1 1,1-1-1,-1 1 0,0-1 1,0 0-1,0 1 0,1-1 1,-1 1-1,0-1 1,0 1-1,0-1 0,0 1 1,0-1-1,0 1 0,0 0 1,4 20-97,-2 1 1,0-1 0,-1 0-1,-4 36 1,3-44 94,-9 105 207,6-96-135,-1 0 0,-1 0 0,-10 26 0,14-45-38,0 0 1,-1 0-1,1 0 1,-1 0 0,1 0-1,-1 0 1,0 0-1,0-1 1,-1 1 0,1 0-1,0-1 1,-1 0-1,1 0 1,-1 0-1,0 0 1,0 0 0,-5 2-1,4-3 26,0 1 0,-1-1 0,1-1 0,-1 1 0,1-1 0,0 1 0,-1-1-1,1 0 1,-1-1 0,1 1 0,-1-1 0,1 0 0,-6-2 0,9 3-54,-43-15 171,40 13-181,-1 0 0,1 0 0,0 0-1,0-1 1,0 1 0,1-1 0,-1 0 0,-3-4 0,7 7 0,-1 0-1,1 0 1,0-1 0,0 1 0,0 0 0,0 0 0,-1 0 0,1 0 0,0-1 0,0 1 0,0 0 0,0 0 0,0 0-1,0 0 1,0-1 0,0 1 0,-1 0 0,1 0 0,0-1 0,0 1 0,0 0 0,0 0 0,0 0 0,0-1 0,0 1 0,0 0-1,0 0 1,0 0 0,1-1 0,-1 1 0,0 0 0,0 0 0,0-1 0,8-1-206,14 4 56,86 26 295,-6-2 284,-84-22-195,0-2 0,0 0 0,32-1 0,-20-4-691,58-14 0,-58 10-3343,-4 3 971</inkml:trace>
</inkml:ink>
</file>

<file path=ppt/ink/ink1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08.5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1017 2656,'-1'-1'10445,"8"0"-6529,-3-1-3765,1 1 1,-1 0 0,1-1 0,8-4-1,-2-4 156,-1 0 0,1-1 0,-2 0 0,12-17 0,-7 10-28,17-21 0,106-152 39,129-280-32,-251 443-231,-3 6 31,12-33-1,-23 52-96,1-1 0,-1 0 0,0-1-1,0 1 1,0 0 0,0 0 0,-1 0 0,0 0-1,0-1 1,0 1 0,0 0 0,-1 0 0,0 0 0,1 0-1,-2-1 1,1 1 0,0 0 0,-1 1 0,0-1 0,-3-7-1,3 9-7,0 1-1,-1-1 1,1 1-1,0-1 1,0 1-1,-1 0 1,1 0-1,0 0 1,-1 0-1,1 0 1,-1 0-1,0 1 1,1-1-1,-1 1 1,0 0-1,1 0 1,-1 0-1,-2 0 1,-6 1-19,0 0-1,-17 4 1,18-3 52,0 1 0,0 0 0,0 1 0,1 0 0,0 0 0,-1 1-1,2 0 1,-1 1 0,-9 7 0,9-5 57,0 1-1,1 0 1,1 0 0,-1 1-1,1 0 1,1 0-1,-9 18 1,2 1 231,2 1 0,-15 58 1,-4 68 299,24-120-338,2 1-1,0 60 0,4-84-177,1-1 0,0 1-1,1-1 1,1 0 0,0 1-1,0-1 1,1 0 0,1-1 0,0 1-1,1-1 1,10 16 0,-14-24-69,0 0 0,1 0 0,0 0 0,-1 0 1,1-1-1,0 1 0,0-1 0,1 1 0,-1-1 0,1 0 0,-1-1 0,1 1 1,-1 0-1,1-1 0,4 1 0,-1-1-190,-1 0-1,1 0 1,-1-1 0,1 0 0,-1-1-1,1 0 1,-1 1 0,11-4 0,11-5-4734,55-24 1,-42 16 1754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13 109 4224,'-11'-16'1365,"11"15"-1257,0 1 0,0 0 0,0 0 0,0 0-1,-1-1 1,1 1 0,0 0 0,0 0 0,0 0 0,0-1-1,0 1 1,0 0 0,0 0 0,0-1 0,0 1 0,0 0-1,0 0 1,0 0 0,0-1 0,0 1 0,0 0 0,0 0-1,0-1 1,0 1 0,0 0 0,0 0 0,0 0 0,1-1 0,-1 1-1,0 0 1,0 0 0,0 0 0,0 0 0,0-1 0,1 1-1,9-4 1808,25 0-967,-19 3-210,141-33 2669,-39 6-2748,-91 23-557,0 1 0,38 0 1,-52 4-293,0 0 0,0 1 0,0 1 0,24 5 0,-14 3-497</inkml:trace>
</inkml:ink>
</file>

<file path=ppt/ink/ink1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09.5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 7232,'-1'-1'623,"1"1"-554,0 0 0,0 0 0,0 0 1,0 0-1,0 0 0,-1 0 0,1 0 1,0 0-1,0-1 0,0 1 0,0 0 0,0 0 1,0 0-1,0 0 0,0 0 0,-1 0 1,1 0-1,0 0 0,0 0 0,0 1 0,0-1 1,0 0-1,0 0 0,-1 0 762,1 0-762,0 0 0,0 1 1,0-1-1,0 0 0,0 0 0,-1 0 0,1 0 1,0 0-1,0 0 0,0 0 0,0 0 1,0 1-1,0-1 0,0 0 0,-1 12 3269,3 14-1160,22 137 1224,-18-84-1615,8-100-544,0-4-1195,0 0 0,2 1 0,0 1 0,21-21 0,-10 16 107,-25 25-140,1 1-1,0 0 0,0 0 1,-1 0-1,1 1 0,0-1 0,1 0 1,-1 1-1,4-1 0,-6 2-16,1-1-1,-1 1 0,1 0 0,0 0 1,-1 0-1,1 1 0,0-1 0,-1 0 1,1 0-1,-1 1 0,1-1 0,-1 1 1,1 0-1,-1-1 0,1 1 0,-1 0 1,1 0-1,1 2 0,3 2 68,-1-1 0,-1 1-1,6 7 1,-3-3 0,0-1 7,-1 0 0,0 1 0,5 10 0,13 20 227,-22-38-276,-1 0 0,0 0 0,1 0 0,-1 0 0,1-1 0,0 1 0,-1 0 0,1-1 0,-1 1 0,1-1 0,0 0 0,-1 1 0,1-1 0,0 0 0,0 0 0,-1 0 0,1 0 0,0 0 0,-1-1 0,1 1 0,0 0 0,-1-1 0,3 0 0,5-2-31,0 0 0,17-9 0,-4-1 77,36-27-1,-37 24-110,40-23 0,-58 38 58,1-1 0,0 0 0,-1 1 0,1 0 0,0 0 0,0 0 1,0 0-1,-1 1 0,1-1 0,7 1 0,-9 0 5,0 1 0,1-1 1,-1 1-1,1-1 0,-1 1 1,1 0-1,-1 0 0,0 0 0,0 0 1,0 0-1,1 1 0,-1-1 1,0 1-1,0-1 0,-1 1 1,1 0-1,0 0 0,1 2 1,11 14 229,-1 1 1,-1 1 0,-1 0-1,16 41 1,-25-55-460,7 21 561,-7-7-3506,6-13-3135</inkml:trace>
</inkml:ink>
</file>

<file path=ppt/ink/ink1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10.0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211 7 8896,'5'-7'4032,"-2"36"-3520,2-9 1152,0 6-1024,-10 14 1567,5 0-1247,-13 1 320,3-6-768,-17 2-512,6-2-32,-21 1-1632,7-4 896,-9 8-8895,12 0 5311</inkml:trace>
</inkml:ink>
</file>

<file path=ppt/ink/ink1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24.2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266 20 4320,'6'-15'2314,"-5"11"-800,-3 10 802,-17 54-1250,-57 177 922,35-99-1453,-37 68 656,34-96-675,41-98-314,-5 8 411,6-19-945,4-5-658,5-1 73</inkml:trace>
</inkml:ink>
</file>

<file path=ppt/ink/ink1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25.0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94 722 3072,'-10'1'-121,"6"-1"2657,6-4 723,1-3-1723,16-36-176,20-67 0,-17 38-1038,25-70 23,-25 88-74,3 0-1,2 1 1,46-66 0,-66 110-145,18-18 0,1-2-112,-25 29-15,-1 0 0,0 0-1,0 0 1,0 0 0,0 0-1,0 1 1,0-1 0,0 0 0,0 0-1,0 0 1,0 0 0,0 0-1,0 0 1,0 0 0,0 0 0,0 0-1,0 0 1,0 0 0,0 0-1,0 0 1,0 0 0,0 0-1,1 0 1,-1 0 0,0 0 0,0 0-1,0 0 1,0 0 0,0 0-1,0 0 1,0 0 0,0 0 0,0 0-1,0 0 1,0 0 0,0 0-1,0 0 1,0 0 0,0 0 0,1 0-1,-1 0 1,0 0 0,0 0-1,0 0 1,0 0 0,0 0-1,0 0 1,0 0 0,0 0 0,-2 13 67,0 1-36,-11 72 27,-5-1 0,-53 160 0,-17 11 375,-25 64 251,107-300-546,-2-1 1,0 0 0,-1-1 0,0 0 0,-2 0 0,-15 19 0,25-37-125,1 2 8,-1-1 0,0 0 1,0 0-1,0 0 0,0 0 0,0 0 0,0 0 1,0 0-1,0 0 0,0 0 0,0-1 0,-1 1 1,1 0-1,0-1 0,-1 1 0,1-1 0,0 1 1,-1-1-1,-2 1 0,4-1-12,-1 0 0,1 0 0,0 0 0,-1 0 0,1 0 0,-1-1 0,1 1 0,0 0 0,-1 0 0,1 0-1,-1 0 1,1 0 0,0-1 0,-1 1 0,1 0 0,0 0 0,-1-1 0,1 1 0,0 0 0,0-1 0,-1 1 0,1 0 0,0-1 0,0 1 0,-1 0-1,1-1 1,0 1 0,0 0 0,0-1 0,0 1 0,0-1 0,0 1 0,-1 0 0,1-1 0,0 1 0,0-1 0,0 1 0,1-1 0,3-20 165,9-17-1,3 1-1,1 1 1,1 0 0,26-34 0,-31 52-129,1 0 0,1 1 0,1 1 0,0 1 0,1 0 1,0 1-1,1 1 0,1 1 0,0 0 0,1 2 0,0 0 1,1 1-1,0 1 0,0 1 0,0 1 0,1 1 0,30-4 0,-10 5 68</inkml:trace>
</inkml:ink>
</file>

<file path=ppt/ink/ink1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26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40 4064,'1'-6'547,"0"4"-330,0 0-1,0-1 1,-1 1-1,1 0 1,-1 0 0,0 0-1,1-1 1,-1 1 0,0 0-1,0 0 1,-1-3-1,-2 1 1406,3 3-1291,2 1-220,-2 1-129,0-1 0,1 1 0,-1-1-1,0 1 1,1-1 0,-1 1-1,0-1 1,0 1 0,1-1 0,-1 1-1,0-1 1,0 1 0,0-1-1,0 1 1,0-1 0,0 1 0,0 0-1,0 0 2,2 55 276,-2-19 260,5 420 2360,-6-297-1096,1-158-813,0-4-292,-8-159 504,2-49-1117,9 155-193,21-100 0,-22 144 46,1-1 0,0 1-1,1 0 1,0 0 0,1 0-1,0 1 1,1 0 0,7-11-1,-11 19 65,1-1 0,-1 1 0,1 0 0,0 0 0,0 0 0,0 1 1,0-1-1,0 1 0,0 0 0,0-1 0,0 1 0,0 0 0,1 1 0,-1-1 0,0 1 0,1-1 0,-1 1 0,0 0 0,1 0 0,4 2 0,0-2 15,-1 2 0,1-1 0,-1 1 0,0 0-1,1 1 1,-1 0 0,0 0 0,10 6 0,-4 1 45,-1 0 0,1 0 0,-2 1 0,0 0 0,0 1-1,-1 1 1,14 22 0,-7-6 56,-1 1 0,19 51 0,-20-41-34,12 54 0,-23-75 0,-1 0 0,0 0 0,-2 0 0,0 0 0,-2 24 0,0-36 14,-1 0-1,0 0 0,0 0 1,0 0-1,-1-1 1,0 1-1,0 0 0,0-1 1,-1 0-1,0 0 1,-9 10-1,5-8 8,1 0-1,-1 0 0,-1-1 1,0 0-1,0-1 1,-16 9-1,12-9-11,0-1 1,0 0-1,0-1 1,-1-1-1,0 0 0,1 0 1,-1-2-1,0 1 0,-16-2 1,3-1-28,-1-2 0,1-1 0,-43-11-1,64 14 452,-6-2-3752,17 12-2616,7 5 3157</inkml:trace>
</inkml:ink>
</file>

<file path=ppt/ink/ink1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29.4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16 750 2912,'-12'0'1475,"8"0"-665,7 0 1006,-2 1-1357,0 0-378,0 0 1,0 0 0,0 0 0,1-1-1,-1 1 1,0 0 0,0-1 0,0 1-1,0-1 1,1 1 0,-1-1-1,0 1 1,1-1 0,-1 0 0,0 0-1,1 0 1,-1 0 0,2 0 0,0 0 84,0-1 0,0 1 0,-1-1 1,1 0-1,0 0 0,-1 0 0,1 0 1,3-3-1,2-1 158,-1 0 1,1-1 0,-1-1-1,9-9 1,-11 10-245,-1 0 0,0-1 0,0 1 1,-1-1-1,1 0 0,-1 0 0,-1 0 1,0 0-1,0 0 0,0 0 1,-1-1-1,1 1 0,-2-1 0,1 1 1,-1-1-1,-1 1 0,1-1 0,-1 1 1,-3-11-1,4 17-102,0 0 0,0 0 0,0 0 0,-1 0 0,1 0 0,0 0 0,-1 0 0,1 0 0,-1 0 0,1 0 0,-1 0 0,1 0 0,-1 1 0,1-1 0,-1 0 0,0 0 0,0 1 0,1-1 0,-1 0 0,0 1 0,0-1 0,0 1 0,0-1 0,0 1 0,0-1 0,0 1 0,0-1 0,0 1 0,0 0 0,0 0 0,0 0 0,0-1 0,0 1 0,0 0 0,0 0 0,0 1 0,0-1 0,0 0 0,0 0 0,0 0 0,0 1 0,0-1 0,0 0 0,0 1 0,0-1 0,0 1 0,0-1 1,0 1-1,0-1 0,1 1 0,-1 0 0,0 0 0,0-1 0,1 1 0,-1 0 0,-1 1 0,-3 5-51,0 0 1,1 0-1,-1 0 1,1 0 0,-3 9-1,-15 43 441,13-35-168,6-15-118,1 0 0,-1 0 0,2 0 1,-1 0-1,1 0 0,0 14 0,1-18-13,0 1 0,1-1 0,0 1 0,0-1 0,0 0 0,1 0 0,0 1 0,0-1 0,0 0 0,0-1 0,1 1 0,3 5 0,-4-8-15,-1-1 0,1 1 1,-1 0-1,1-1 0,0 0 1,0 1-1,-1-1 0,1 0 0,0 0 1,0 0-1,1 0 0,-1 0 0,0 0 1,0 0-1,0-1 0,0 1 1,1-1-1,-1 0 0,0 0 0,0 0 1,1 0-1,-1 0 0,0 0 1,1 0-1,-1-1 0,0 1 0,3-2 1,6-2 120,0 0 1,-1 0-1,0-1 1,12-8 0,-17 10-185,63-40 308,80-66-1,-112 74-682,-35 35 378,-1 0-1,0 0 0,0 0 0,0 0 1,0 0-1,0 0 0,0 0 0,0 0 1,1 0-1,-1 0 0,0 0 0,0 0 0,0 0 1,0 0-1,0 0 0,0 0 0,1 0 1,-1 0-1,0 0 0,0 0 0,0 0 0,0 0 1,0 0-1,0 0 0,0 0 0,1 0 1,-1 0-1,0 0 0,0 0 0,0 0 1,0 0-1,0 1 0,0-1 0,0 0 0,0 0 1,0 0-1,0 0 0,0 0 0,1 0 1,-1 0-1,0 0 0,0 1 0,0-1 0,0 0 1,0 0-1,0 0 0,0 0 0,0 0 1,0 0-1,0 1 0,0-1 0,0 0 1,0 0-1,0 0 0,0 0 0,0 0 0,0 0 1,0 0-1,0 1 0,-1-1 0,1 0 1,0 0-1,0 0 0,0 0 0,0 0 1,0 11-70,-3 0 75,1 1 1,-1-1-1,-6 14 0,6-17 36,0 0 0,0 1-1,1-1 1,0 0 0,0 1-1,1-1 1,0 1 0,1 8-1,0-10-13,0-4 29,0-1-1,1 1 0,-1-1 0,0 1 0,1-1 0,1 5 0,-2-6-23,1-1 1,-1 1 0,1 0-1,0 0 1,-1 0-1,1-1 1,0 1-1,0 0 1,-1-1 0,1 1-1,0-1 1,0 1-1,0-1 1,0 1-1,0-1 1,0 1 0,0-1-1,0 0 1,0 1-1,1-1 1,1 0 16,0 0 1,-1 0 0,1 0-1,-1 0 1,1 0-1,0-1 1,-1 1-1,1-1 1,-1 0-1,1 1 1,2-3 0,29-15 368,-21 10-398,4-3 26,0-1 0,0-1 0,-1 0 0,-1-1 0,19-22 0,-16 19-136,-10 12-146,-8 5 232,0 0 1,0-1-1,0 1 0,0 0 1,0 0-1,0 0 1,1 0-1,-1 0 1,0 0-1,0 0 1,0 0-1,0 0 0,0 0 1,0 0-1,0 0 1,0 0-1,0 0 1,0 0-1,0 0 0,0 0 1,1 0-1,-1 0 1,0 0-1,0 0 1,0 0-1,0 1 1,0-1-1,0 0 0,0 0 1,0 0-1,0 0 1,0 0-1,0 0 1,0 0-1,0 0 0,0 0 1,0 0-1,0 0 1,0 0-1,1 0 1,-1 0-1,0 0 0,0 1 1,0-1-1,0 0 1,0 0-1,0 0 1,0 0-1,0 0 1,0 0-1,0 0 0,0 0 1,0 0-1,0 0 1,0 0-1,0 0 1,0 1-1,0-1 0,0 0 1,-1 0-1,1 0 1,0 0-1,0 0 1,0 0-1,-2 12-36,-9 53-100,10-57 192,1-1 0,0 0-1,0 0 1,0 1 0,1-1-1,3 14 1,-3-19-15,0 1 1,0-1-1,-1 0 0,1 0 0,1 0 1,-1 0-1,0 0 0,0 0 1,1 0-1,-1 0 0,1-1 0,-1 1 1,1 0-1,2 1 0,-2-2 11,-1-1 0,1 1-1,0 0 1,-1-1 0,1 1-1,0-1 1,0 1 0,-1-1-1,1 0 1,0 1 0,0-1-1,-1 0 1,1 0 0,0-1-1,2 1 1,1-2 6,-1 1-1,1-1 1,0 0-1,-1 0 1,1 0 0,-1-1-1,0 1 1,0-1-1,0 0 1,0-1 0,0 1-1,5-7 1,6-9 58,19-34 0,-25 38-78,19-35 57,-2-1 1,28-80 0,-28 64-34,11-30 39,20-48-54,-43 110-136,-1-1-1,11-52 0,-24 86 64,1-1 0,-1 1 0,1-1 0,-1 0 0,0 1 0,0-1-1,0 1 1,-1-5 0,0 7 17,1 0 0,-1 0 0,1 0 0,-1 0 1,1 0-1,-1 0 0,1 0 0,-1 0 0,1 0 0,-1 0 0,1 1 0,-1-1 0,1 0 0,-1 0 0,1 0 1,0 1-1,-1-1 0,1 0 0,-1 1 0,1-1 0,-1 1 0,-8 8-21,0 1 0,0 1 1,1 0-1,0 0 0,-10 20 0,4-3-22,-13 40 0,9-13 100,-15 81-1,3 58-229,27-174 188,2 0 0,0 0-1,3 28 1,-1-38 41,0-1 1,1 0-1,0 1 1,1-1-1,0 0 1,0 0-1,1-1 1,0 1-1,6 9 0,-8-16-7,0 0 0,-1 0 0,1 0 0,0 0-1,0-1 1,0 1 0,0-1 0,0 1 0,0-1-1,1 0 1,-1 0 0,0 0 0,1 0 0,-1 0-1,0 0 1,1-1 0,-1 1 0,1-1-1,3 0 1,5 0-1,0 0-1,-1-1 0,15-3 1,-12 2-56,0-1 65,-1 0 0,0-1-1,23-11 1,-29 13-13,42-21 103,-40 19-129,0-1-1,0 0 1,0 0 0,-1-1-1,14-13 1,-9 9 41,-3 3 9,-9 6-46,1 1 0,0-1-1,0 1 1,0-1 0,0 1-1,-1-1 1,1 1 0,0-1-1,-1 0 1,1 1-1,0-1 1,-1 0 0,1 0-1,-1 1 1,1-1 0,-1 0-1,1 0 1,-1 0-1,0 0 1,1 0 0,-1 0-1,0 1 1,0-1 0,0 0-1,1 0 1,-1 0-1,0 0 1,0 0 0,-1 0-1,1 0 1,0 0 0,0 0-1,0 0 1,-1 0 0,1 0-1,0 0 1,-1-1-1,-1 0-2,0 0 0,0 0-1,-1 0 1,1 0-1,0 0 1,-1 0 0,1 0-1,-1 1 1,1-1 0,-1 1-1,0 0 1,0 0-1,-4-2 1,3 2-26,0 0-1,-1 1 1,1-1-1,0 1 1,0 0-1,-1 0 1,1 0-1,0 0 1,-1 1-1,1 0 1,0 0-1,0 0 1,0 0 0,0 0-1,0 1 1,0 0-1,0 0 1,-4 3-1,3-1-3,0-1 1,0 1-1,1 0 0,-1 0 0,1 1 0,0 0 0,0-1 1,1 1-1,0 0 0,0 1 0,0-1 0,-4 11 0,6-15 21,1 1-1,-1-1 1,1 1-1,0 0 0,-1-1 1,1 1-1,0-1 1,0 1-1,0 0 0,0-1 1,0 1-1,1 0 0,-1-1 1,0 1-1,1 0 1,-1-1-1,1 1 0,1 2 1,-1-2 12,1 0 1,0 0 0,0 0-1,-1 0 1,1 0-1,1 0 1,-1 0 0,0-1-1,0 1 1,4 1-1,4 2 40,1-1-1,0 0 1,0-1-1,14 3 1,-13-4 9,1-1 0,0-1-1,-1 1 1,1-2 0,-1 0 0,1-1 0,0 0 0,-1-1 0,0 0 0,15-6-1,-22 7-28,0 0-1,-1 0 0,1-1 0,-1 0 0,1 0 1,-1 0-1,7-6 0,24-30-39,-22 23-64,5-5-671,-18 24 729,-1 9 37,1 0 0,1 0 0,0 0 0,0 0 0,1 0 0,7 21 0,-8-31 2,-1 0 0,1 0 0,0 0 0,0-1 0,0 1 0,1 0 0,-1 0 0,0-1 0,1 1 0,-1 0 0,1-1 0,0 0 0,-1 1 0,1-1 0,0 0 0,0 0 0,0 0 0,0 0 0,0 0 0,0 0 0,0 0 0,0-1 0,0 1 0,0-1 0,0 0 0,0 1 0,0-1 0,1 0 0,-1 0 0,0-1 0,0 1 0,3-1 0,5-1 66,0-2 1,1 1-1,-1-1 1,-1-1-1,13-6 1,-6 2-7,-3 2-59,0 0 0,0-1 1,17-16-1,-29 24-22,0 0 0,-1-1 0,1 1 0,-1-1 0,1 1-1,-1-1 1,1 1 0,-1-1 0,1 1 0,-1-1 0,1 0 0,-1 1 0,0-1 0,1 0-1,-1 1 1,0-1 0,0 0 0,1 1 0,-1-1 0,0-1 0,0 2 0,-1-1 0,1 1 1,-1 0-1,1 0 0,-1 0 0,1 0 0,-1 0 1,1 0-1,-1 0 0,1 0 0,-1 1 0,1-1 1,-1 0-1,1 0 0,-1 0 0,1 0 1,-1 1-1,1-1 0,-1 0 0,1 0 0,0 1 1,-1-1-1,1 0 0,0 1 0,-1-1 0,1 0 1,0 1-1,-1-1 0,1 1 0,-6 5-48,2-3 33,0 0 0,1 0 1,0 0-1,-4 6 0,6-8 8,0 0 0,1 1 1,-1-1-1,0 0 0,1 1 1,-1-1-1,1 1 0,0-1 1,-1 1-1,1-1 0,0 1 1,0-1-1,0 1 0,0-1 1,0 1-1,0-1 0,1 4 1,0-4 14,-1 0 0,1 1 0,0-1 0,0 0 0,-1 0 0,1 0 0,0 0 0,0 0 0,0 0 1,0 0-1,1 0 0,-1 0 0,0 0 0,0-1 0,0 1 0,1 0 0,-1-1 0,0 1 0,1-1 0,-1 1 1,2-1-1,36 7 262,-31-6-188,6 1-23,-1-1-1,1-1 0,0-1 1,-1 1-1,25-6 0,-30 4-16,0 0 0,0 0 0,-1-1 0,1 0 0,-1 0-1,1-1 1,-1 0 0,-1 0 0,1 0 0,11-11 0,-17 14-33,1 0 1,-1-1-1,0 1 1,0-1-1,0 1 1,0-1 0,0 1-1,0-1 1,0 0-1,0 1 1,-1-1-1,1 0 1,-1 0-1,1 0 1,-1 0 0,0 1-1,1-1 1,-1 0-1,0 0 1,0 0-1,-1 0 1,1 0-1,0 0 1,-1 1 0,1-1-1,-1 0 1,1 0-1,-1 0 1,0 1-1,0-1 1,0 0 0,0 1-1,0-1 1,-1-1-1,-1 0-15,0-1-1,0 1 1,0 0 0,0 1-1,-1-1 1,1 0-1,-1 1 1,0 0 0,0 0-1,0 0 1,0 0-1,0 1 1,-7-3 0,0 3-20,0 0-1,0 0 1,0 1 0,0 0 0,0 0 0,0 2 0,0-1 0,1 1 0,-1 1 0,0 0-1,-9 5 1,-1-2-26,18-5 56,0 0 0,-1 0-1,1 0 1,0 0 0,0 0 0,0 1-1,-1-1 1,2 1 0,-1 0 0,0 0-1,0 0 1,1 0 0,-5 5 0,7-7 7,0 0 1,0 1 0,0-1 0,0 0 0,0 0-1,0 1 1,0-1 0,0 0 0,0 0 0,1 0-1,-1 0 1,0 1 0,0-1 0,0 0-1,0 0 1,0 0 0,1 0 0,-1 1 0,0-1-1,0 0 1,0 0 0,0 0 0,1 0-1,-1 0 1,0 0 0,0 0 0,0 0 0,1 0-1,-1 1 1,0-1 0,0 0 0,1 0-1,-1 0 1,0 0 0,0 0 0,0 0 0,1 0-1,-1-1 1,0 1 0,0 0 0,0 0 0,1 0-1,-1 0 1,16 0-1,-13 0-12,15-1 39,1-2 0,-1 0 0,1-1 0,-1-1 0,29-12 0,29-19-66,-54 25-68,-1 0-1,2 2 1,23-7 0,-43 15 80,0 0 0,0 0 0,1 1 0,-1-1 0,0 1 0,1 0 0,-1 0 0,0 0 0,0 0 0,1 1 0,-1 0 0,0-1 0,6 3 0,-8-2 28,1 0-1,-1 0 1,1 0 0,-1 0-1,1 0 1,-1 1-1,0-1 1,0 0 0,1 1-1,-1-1 1,0 1-1,0-1 1,0 1 0,-1 0-1,1-1 1,0 1-1,-1 0 1,1 0 0,-1 0-1,1-1 1,-1 1-1,0 0 1,0 0 0,0 0-1,0 2 1,-1 20-19,1-14 134,-1-1-1,1 1 1,3 17-1,-3-27-107,0 1-1,0-1 1,0 0-1,0 0 0,0 1 1,0-1-1,0 0 1,0 0-1,0 1 1,0-1-1,1 0 0,-1 0 1,0 0-1,0 1 1,0-1-1,0 0 1,0 0-1,1 0 0,-1 1 1,0-1-1,0 0 1,0 0-1,1 0 0,-1 0 1,0 0-1,0 1 1,1-1-1,-1 0 1,0 0-1,0 0 0,1 0 1,-1 0-1,0 0 1,1 0-1,8-5 364,12-17 10,-17 17-394,2-2-71,1 0 1,0 0-1,1 1 0,0 0 0,-1 0 1,17-8-1,-21 13 62,0 0 0,1 1 1,-1-1-1,0 1 0,0 0 0,1 0 0,-1 0 0,0 0 0,0 0 1,1 1-1,-1-1 0,6 3 0,3 1-49,22 10 0,-17-7 182,1-1 1,0 0-1,0-2 1,0 0-1,34 3 0,7-4-5461,-52-2 219,1 6 1600</inkml:trace>
</inkml:ink>
</file>

<file path=ppt/ink/ink1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29.7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0 188 5632,'13'-20'2560,"42"-13"-2208,-20 13 992,2 5-800,34-13 128,6 3-384,22 2 160,-1 11-256,-3 4 448,-14 5-352</inkml:trace>
</inkml:ink>
</file>

<file path=ppt/ink/ink1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32.8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417 829 3136,'0'-3'375,"0"0"1,0 0-1,0 0 1,-1 0-1,1 0 1,-1 0-1,0 0 0,0 0 1,0 0-1,0 1 1,-2-5-1,1 5-234,1 1-1,-1-1 0,1 1 1,-1-1-1,0 1 1,1-1-1,-1 1 1,0 0-1,0 0 0,0 0 1,0 0-1,0 0 1,0 1-1,0-1 0,0 0 1,0 1-1,0 0 1,-4-1-1,-4 1-47,-1-1 0,1 2 0,-1 0 1,1 0-1,0 1 0,-1 0 0,-11 5 0,0 0-23,1 2 0,-26 13 0,20-7 76,-45 33 0,59-38-104,1 1 0,0 0-1,0 1 1,-19 25 0,31-36-21,-1 0 0,0 0 0,1 0 0,-1 1 0,1-1 0,0 0 0,-1 0 1,1 0-1,0 0 0,0 1 0,-1-1 0,1 0 0,0 2 0,0-2-2,1-1 1,-1 0-1,0 1 0,0-1 1,0 1-1,0-1 0,1 1 1,-1-1-1,0 0 0,0 1 1,1-1-1,-1 1 0,0-1 1,0 0-1,1 1 0,-1-1 1,0 0-1,1 0 0,-1 1 1,1-1-1,-1 0 0,0 0 1,1 1-1,-1-1 0,1 0 1,-1 0-1,1 0 1,-1 0-1,1 0 0,-1 0 1,0 0-1,1 0 0,-1 0 1,1 0-1,-1 0 0,1 0 1,-1 0-1,1 0 0,-1 0 1,1 0-1,11-3 211,0 0 0,-1-1 1,20-9-1,-6 2-52,-3 3-61,-2-2 0,1 0 0,-2-1 0,24-17 1,-31 18-85,1 0-1,-1-1 1,-1-1 0,0 0 0,-1 0 0,15-23 0,-17 23-36,-5 8 5,0 0 0,-1 0-1,0 0 1,0 0 0,0 0 0,2-6 0,-34 62-423,12-15 442,3 0 1,-19 63-1,-63 267 582,93-353-561,-17 58 276,18-63-161,-1 0 0,0 0 0,-1 0-1,0-1 1,-7 11 0,11-17-98,0 0 0,-1-1 1,1 1-1,0-1 0,0 1 0,-1-1 1,1 1-1,-1-1 0,1 0 0,-1 0 1,0 0-1,0 0 0,1 0 0,-1 0 1,0 0-1,0 0 0,-3 0 0,4-1-34,0 0-1,1 0 0,-1 0 0,0-1 0,0 1 0,0 0 0,1 0 0,-1-1 1,0 1-1,0 0 0,1-1 0,-1 1 0,0-1 0,1 1 0,-1-1 0,1 1 0,-1-1 1,0 0-1,1 1 0,-1-1 0,1 0 0,0 1 0,-1-1 0,1 0 0,-1 1 0,1-1 1,0 0-1,0 0 0,-1 0 0,1 1 0,0-1 0,0 0 0,0 0 0,0 0 1,0-1-1,0 0 57,-1-4-40,0 0 0,1 0 0,0 1 0,0-1 0,1 0 0,-1 0 0,1 0 0,4-10 0,-1-1-5,2-8-49,1 1 0,2 0-1,0 0 1,2 1 0,0 0-1,2 1 1,22-31 0,8-3-121,73-71 1,-57 64 127,73-98 1,-107 122 79,31-63 1,-32 55 128,-23 46-208,-1 0 1,0 0-1,1 1 0,-1-1 0,1 0 0,-1 1 1,1-1-1,-1 0 0,1 1 0,-1-1 0,1 1 1,0-1-1,-1 1 0,2-2 0,-1 2-3,-1 0 0,0 0 0,0 0 0,1 0 0,-1 0 0,0 0 0,0 0 0,1 1 0,-1-1 0,0 0 0,0 0 0,1 0 0,-1 0 0,0 0 0,0 0 0,1 0 0,-1 1 0,0-1 0,0 0 0,0 0 0,1 0 0,-1 0 0,0 1 0,0-1 0,0 0 0,0 0 0,1 0 1,-1 1-1,0-1 0,1 3-7,0-1 0,0 1 1,-1-1-1,1 1 1,-1-1-1,1 1 1,-1-1-1,0 4 0,-6 77 109,1-23-118,2-27-60,0 22 150,3-50-18,0 1-1,1-1 1,-1 1-1,1-1 1,1 0-1,-1 0 1,4 9-1,-4-13-26,-1 1 0,1-1 0,0 0 0,0 0-1,0 0 1,0 0 0,0 0 0,0 0 0,1 0 0,-1 0-1,0 0 1,0 0 0,1-1 0,-1 1 0,0 0-1,1-1 1,-1 1 0,1-1 0,-1 0 0,0 1-1,1-1 1,1 0 0,5 0 80,-1 0 0,0 0 0,10-2 0,-16 2-98,32-6 132,0-1 1,48-17-1,61-33-104,-122 48 30,0-1-1,0-1 0,-1-1 1,0 0-1,31-28 1,-39 25-161,-10 11-45,-9 9-90,-106 90-27,74-59 152,37-33 101,0 1 0,0 0 0,0 0 0,0 0 0,1 0 0,-1 0 0,1 0 0,-3 9-1,5-12 23,0 0 0,-1 0-1,1 1 1,0-1-1,0 0 1,0 0-1,0 0 1,0 1-1,0-1 1,1 0-1,-1 0 1,0 0-1,0 1 1,1-1 0,-1 0-1,1 0 1,-1 0-1,1 0 1,0 0-1,-1 0 1,1 0-1,0 0 1,0 0-1,-1 0 1,1 0 0,0-1-1,0 1 1,0 0-1,0-1 1,0 1-1,0 0 1,0-1-1,1 1 1,0-1 0,3 2 38,-1 0 1,1-1-1,0 0 1,0 0-1,0 0 1,9-1-1,4 0 64,-1-2 0,1 0-1,0-1 1,-1 0 0,25-9-1,-37 10-105,-1 0-1,1 0 1,-1 0-1,1-1 0,-1 1 1,0-1-1,0 0 0,0 0 1,0-1-1,-1 1 1,1-1-1,-1 0 0,0 0 1,0 0-1,0 0 0,-1-1 1,1 1-1,-1-1 1,0 1-1,2-7 0,-3 3 10,0 0 0,0 0-1,-1 1 1,0-1-1,0 0 1,0 0-1,-1 0 1,-4-14 0,4 19-31,0-1 1,0 1-1,-1 0 1,0 0-1,1 0 1,-1-1 0,0 2-1,0-1 1,-1 0-1,1 0 1,-1 1-1,1-1 1,-1 1-1,0 0 1,0 0-1,0 0 1,0 0 0,0 0-1,0 1 1,0-1-1,-1 1 1,-4-2-1,4 3-11,0-1 0,0 1-1,0 0 1,0 0-1,-1 1 1,1-1 0,0 1-1,0 0 1,0 0 0,0 0-1,0 0 1,1 1-1,-1 0 1,0-1 0,1 1-1,-1 1 1,1-1 0,0 0-1,-1 1 1,-2 3-1,5-5 17,0 0 0,1-1-1,-1 1 1,1 0-1,-1 0 1,1-1 0,-1 1-1,1 0 1,0 0 0,-1 0-1,1-1 1,0 1-1,0 0 1,0 0 0,0 0-1,-1 0 1,1 0-1,0 0 1,0 0 0,1-1-1,-1 1 1,0 0 0,0 0-1,1 1 1,-1-1 20,1 1 1,0-1 0,0 0-1,0 0 1,0 0 0,0 1-1,0-1 1,0 0 0,1-1-1,-1 1 1,0 0 0,3 1-1,2 1 28,0-1-1,1 1 1,-1-1-1,1-1 1,7 2-1,-3-2-34,1-1-1,-1 0 0,0-1 0,0 0 0,0-1 1,0 0-1,0 0 0,0-1 0,-1-1 0,1 0 1,-1 0-1,0-1 0,14-10 0,9-7 44,-1-2 0,42-39 0,-37 29-27,23-15-181,-59 50 132,-1 5-3,-5 11-35,3-11 42,-14 49-166,-26 114 87,42-165 123,-2 5 15,1 0-1,0 0 1,0 0-1,1 1 1,1 10-1,-1-18 0,1 0 0,-1 0 1,1 0-1,0 0 0,-1 0 0,1 0 0,0 0 0,0 0 0,0 0 0,0 0 0,0-1 0,1 1 0,-1 0 0,1-1 1,-1 1-1,1-1 0,-1 0 0,1 1 0,0-1 0,-1 0 0,1 0 0,0 0 0,0 0 0,0 0 0,0-1 0,0 1 1,0 0-1,3-1 0,0 1 57,0 0 0,0-1 0,0 0 0,1 0 0,-1 0 1,0-1-1,0 0 0,0 0 0,8-2 0,0-2-28,-1 0-1,19-10 0,-15 5-53,-2 0-1,1 0 1,-2-1 0,1-1-1,17-20 1,54-74 129,-81 101-125,6-10-165,16-30 1,-24 41 118,5-4-133,-7 9 160,1-1-1,-1 0 1,0 0-1,0 0 1,0 0-1,1 0 1,-1 0-1,0 0 1,0 0-1,0 0 1,1 0-1,-1 1 1,0-1-1,0 0 1,0 0-1,0 0 1,1 0-1,-1 0 1,0 1-1,0-1 1,0 0-1,0 0 1,0 0-1,1 1 1,-1-1-1,0 0 1,0 0-1,0 0 0,0 1 1,0-1-1,0 0 1,0 0-1,0 1 1,0-1-1,0 0 1,0 0-1,0 1 1,0-1-1,0 0 1,0 0-1,0 0 1,0 1-1,-1-1 1,1 0-1,-1 12 25,0-1 1,-1 0-1,-1 1 0,-4 12 0,-4 21-23,5-14-102,-1 61 0,7-89 139,0 0-1,0 0 0,0 0 0,1 1 1,-1-1-1,1 0 0,0 0 0,0 0 1,0 0-1,0 0 0,1-1 1,-1 1-1,1 0 0,-1-1 0,1 1 1,0-1-1,0 1 0,4 3 0,-5-5 6,1 0 0,0-1-1,0 1 1,-1 0-1,1 0 1,0-1-1,0 1 1,0-1 0,0 1-1,0-1 1,-1 0-1,1 0 1,0 0-1,0 0 1,0 0 0,0 0-1,0-1 1,0 1-1,0-1 1,0 1 0,-1-1-1,1 1 1,0-1-1,0 0 1,-1 0-1,1 0 1,0 0 0,-1 0-1,1-1 1,1-1-1,13-12-61,-1-1 0,-1 0 0,0-1 0,-1-1 0,12-23 0,8-8-81,-27 40 76,-4 5 24,1 0-1,-1 0 1,1 1-1,0-1 1,0 1-1,0-1 1,1 1-1,-1 0 1,1 1-1,4-4 1,-8 6-3,1-1 1,-1 1-1,1 0 1,-1 0-1,1 0 0,-1 0 1,1 0-1,-1 0 1,1 0-1,-1-1 1,1 1-1,-1 1 0,1-1 1,-1 0-1,1 0 1,-1 0-1,1 0 0,-1 0 1,1 0-1,-1 0 1,1 1-1,-1-1 1,1 0-1,-1 0 0,0 1 1,1 0-1,0-1 2,0 1 0,-1 0 1,1 0-1,-1 0 0,1 0 0,-1 0 0,1 0 0,-1 0 0,0 0 0,0 0 0,1 0 1,-1 1-1,0 3-2,0 0 1,0 1 0,0-1 0,-2 7-1,-31 116 100,29-114-70,-3 5 13,5-16-14,1-1 1,0 1-1,0 0 1,0 0-1,0 0 1,0 0-1,0 5 1,1-8-12,0 0 0,0 0 0,0 0 0,0 0 1,0 0-1,0 1 0,0-1 0,0 0 0,0 0 1,0 0-1,0 0 0,0 0 0,0 1 0,0-1 1,0 0-1,0 0 0,0 0 0,0 0 0,0 1 1,0-1-1,0 0 0,0 0 0,0 0 0,0 0 1,0 0-1,0 0 0,0 1 0,0-1 1,1 0-1,-1 0 0,0 0 0,0 0 0,0 0 1,0 0-1,0 0 0,0 1 0,0-1 0,1 0 1,-1 0-1,0 0 0,0 0 0,0 0 0,0 0 1,0 0-1,1 0 0,-1 0 0,0 0 0,0 0 1,0 0-1,0 0 0,0 0 0,1 0 0,-1 0 1,0 0-1,0 0 0,0 0 0,0 0 0,0 0 1,1 0-1,-1 0 0,0 0 0,0-1 0,0 1 1,0 0-1,1 0 0,7-8 238,-6 6-184,50-55-79,4 2 0,94-72 0,-145 123 26,28-18-160,-31 21 117,0 0-1,0 0 1,1-1 0,-1 2 0,1-1 0,-1 0-1,1 0 1,0 1 0,-1-1 0,1 1 0,4 0-1,-6 0 24,0 1-1,0-1 1,0 1-1,0-1 1,0 1-1,0 0 1,-1-1-1,1 1 1,0 0-1,0 0 1,0-1 0,-1 1-1,1 0 1,0 0-1,-1 0 1,1 0-1,-1 0 1,1 0-1,-1 0 1,0 0-1,1 0 1,-1 0-1,0 0 1,0 0-1,1 0 1,-1 1-1,0-1 1,-1 1-1,1 8 38,-2 0 1,0 0-1,-3 11 0,1-8-2,-2 8-8,-2-1 1,-13 28 0,-3 6-18,23-53 8,1 0 1,0 0-1,-1 0 0,1 0 1,0 0-1,0 0 1,-1 0-1,1 0 0,0 0 1,0 0-1,0 0 0,0 0 1,0 0-1,0 0 1,1 0-1,-1 0 0,0 0 1,0 0-1,1 0 0,-1 0 1,1 0-1,-1 0 1,1 0-1,-1 0 0,1 0 1,-1 0-1,1-1 0,0 1 1,0 0-1,-1 0 1,1-1-1,0 1 0,0-1 1,0 1-1,0-1 0,-1 1 1,1-1-1,0 1 1,0-1-1,0 0 0,0 1 1,2-1-1,3 2 60,1-1 0,0 0 0,-1-1 0,1 0 0,9 0 0,-2-2-46,1 0 0,-1-1 0,0 0-1,0-1 1,0-1 0,0 0 0,-1-1 0,1-1 0,18-11 0,4-7-158,60-53 0,-69 55 193,-2-1 0,0-2 1,26-35-1,-46 54-12,-4 6-49,0 0 1,0-1-1,0 1 0,0 0 0,0 0 0,0-1 1,0 1-1,0-1 0,-1 1 0,1-1 1,-1 1-1,1-1 0,-1 1 0,0-1 0,1 1 1,-1-1-1,0 1 0,0-4 0,0 5 1,0 0-1,0-1 1,0 1-1,0-1 1,-1 1-1,1 0 1,0-1-1,0 1 1,0 0-1,0-1 1,-1 1-1,1 0 1,0 0-1,0-1 0,-1 1 1,1 0-1,0 0 1,0-1-1,-1 1 1,1 0-1,0 0 1,-1 0-1,1-1 1,0 1-1,-1 0 1,1 0-1,0 0 1,-1 0-1,1 0 1,-1 0-1,1 0 1,0 0-1,-1 0 1,1 0-1,0 0 1,-1 0-1,1 0 1,0 0-1,-1 0 0,1 0 1,-1 0-1,-13 7-104,7-2 78,0 0-1,0 1 0,1-1 1,0 1-1,-9 12 0,9-11 13,-145 183-302,140-174 317,0-1 1,2 2-1,-13 25 1,20-37 5,0-1-1,1 1 0,-1-1 1,1 1-1,0 0 1,0 0-1,0-1 1,1 1-1,-1 0 1,1 0-1,0 0 1,1 0-1,-1 0 1,1 0-1,0-1 1,0 1-1,1 0 0,1 5 1,-2-8 11,1 0 1,-1 0-1,0 0 0,1 0 0,-1 0 1,1 0-1,0 0 0,0-1 1,0 1-1,-1-1 0,1 1 1,1-1-1,-1 0 0,0 1 1,0-1-1,0 0 0,1-1 0,-1 1 1,0 0-1,1-1 0,-1 1 1,1-1-1,-1 0 0,1 1 1,-1-1-1,0 0 0,1-1 1,3 0-1,2-1 10,1 0 1,0-1-1,-1 0 1,0 0 0,1-1-1,8-6 1,5-4-3,1 0 0,-2-2 0,0-1 0,-1-1 0,0 0 0,-2-2 0,24-30 0,-18 15-17,-3-1 1,25-52 0,-42 80-2,19-38 40,-2 0 0,-2-2 0,23-93 0,-30 76-44,-3 0 0,1-74 0,-9 123-18,-2-31-64,1 43 61,-1 0 1,0 0 0,0 0-1,0 1 1,0-1-1,0 0 1,-1 1 0,0-1-1,-2-3 1,4 6 14,-1 0-1,0 0 1,1 0-1,-1 0 1,1 1 0,-1-1-1,0 0 1,0 0 0,1 1-1,-1-1 1,0 1 0,0-1-1,0 0 1,0 1-1,0 0 1,0-1 0,0 1-1,0 0 1,0-1 0,0 1-1,0 0 1,0 0 0,0 0-1,0 0 1,0 0-1,0 0 1,0 0 0,0 0-1,-1 1 1,-1 0-15,0 0 0,0 0 1,0 1-1,0-1 0,1 1 0,-1 0 0,-3 3 1,-1 2-52,0 1 0,0-1 1,1 1-1,0 1 1,0-1-1,1 1 1,0 0-1,-4 12 1,9-20 69,-10 23-94,0 0-1,2 1 0,1 0 0,1 0 1,-2 30-1,-2 127 219,11-147 16,1 0 1,1 0-1,2 0 1,17 61-1,-15-72-575,2-1 0,0-1-1,2 1 1,1-2 0,0 1 0,1-2 0,28 33-1,-1-7-1786</inkml:trace>
</inkml:ink>
</file>

<file path=ppt/ink/ink1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34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1103 3712,'0'0'1221,"3"-1"-757,13-4 224,0-1 0,0-1 0,-1-1 0,0 0 0,0-1 0,-1 0 0,18-16 0,90-91 1764,-122 116-2445,25-25 299,-2 0 1,-1-2 0,21-33-1,-23 24-170,-1-1-1,25-69 1,11-82 471,-46 140-453,-6 40-346,0 11 33,2 14-50,-1 10 102,1 44-1,-1-10 163,1-10 21,-3 71 0,-3-97 153,-1-1 0,-2 1-1,0-1 1,-16 46 0,20-69-189,0 0 0,0 0 0,-1 0 0,1 0 0,0 0 0,-1 0 0,1-1 0,-1 1 0,1 0 0,-1 0-1,0 0 1,1-1 0,-1 1 0,0 0 0,1 0 0,-1-1 0,0 1 0,0-1 0,0 1 0,1-1 0,-1 1 0,0-1 0,0 1 0,0-1 0,0 0-1,-1 1 1,1-2-2,-1 1-1,1 0 1,-1 0-1,1-1 1,-1 1-1,1-1 1,0 1 0,-1-1-1,1 0 1,0 0-1,-1 1 1,1-1-1,0 0 1,0 0-1,-2-2 1,-2-2 23,0-1 1,0-1-1,0 1 1,0-1 0,-5-11-1,2 6-87,6 9-46,0 1 1,1-1-1,-1 0 0,0 1 1,1-1-1,-2-5 0,3 8 55,1-1 1,-1 1-1,0 0 0,1-1 0,-1 1 1,0 0-1,1 0 0,-1-1 0,1 1 0,-1 0 1,1 0-1,-1-1 0,1 1 0,-1 0 1,1 0-1,-1 0 0,1 0 0,-1 0 1,1 0-1,-1 0 0,1 0 0,-1 0 1,1 0-1,-1 0 0,1 0 0,0 0 0,21 3 101,-17-3-94,24 2 26,0-3 0,0 0 0,0-2 0,0-1 0,38-10 0,-27 4 75,-1-2 0,69-31-1,-92 35-59,-2 0-1,1-1 0,-1 0 0,0-1 0,-1-1 0,0 0 0,-1-1 0,0-1 0,-1 1 0,13-21 0,7-17 141,39-86 0,-62 120-161,10-21 68,-2 0 1,20-64-1,-32 85-35,4-11-70,-2 0 0,0 0 1,3-54-1,-12 70-130,3 11 146,0-1 0,0 1 0,0 0-1,0 0 1,-1 0 0,1 0 0,0 0 0,0 0 0,0 0 0,-1 0-1,1 0 1,0 0 0,0 0 0,0 0 0,-1 0 0,1 0-1,0 0 1,0 0 0,0 0 0,-1 0 0,1 0 0,0 1-1,0-1 1,0 0 0,-1 0 0,1 0 0,0 0 0,0 0 0,0 0-1,0 0 1,-1 1 0,-12 17-350,3 3 322,0 1 0,2 0 0,1 0 0,-8 43 0,11-50 69,-16 80 74,4 0 0,4 1 0,1 100 0,13-170 378,0 0 1,1-1 0,11 42-1,-11-63-6,-1-7-542,-2-11-520,-4 2 123,-1 0 0,0 1 0,-1 0 0,-9-16 0,-32-38-150,33 46 459,-4-4-219,0 0-1,-2 2 1,0 0 0,-1 1-1,-2 1 1,1 1 0,-49-29-1,59 40 604,9 2 107,8 4-95,12 2 139,20 6 132,1-2 1,-1-2-1,1-1 1,-1-1-1,1-3 1,47-7-1,1-7 180,-84 16-607,1 0 1,-1-1-1,0 1 0,0 0 0,1 0 0,-1 1 0,0-1 0,3 1 0,-4-1-212,0 0 1,0 1 0,0-1-1,-1 0 1,1 1-1,0-1 1,0 0-1,-1 1 1,1-1-1,0 1 1,0 0-1,-1-1 1,1 1-1,-1-1 1,1 1-1,-1 0 1,1 0-1,-1-1 1,1 1-1,-1 0 1,0 0 0,1-1-1,-1 1 1,0 0-1,0 0 1,1 1-1,2 13-1868</inkml:trace>
</inkml:ink>
</file>

<file path=ppt/ink/ink1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35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303 738 3328,'4'2'598,"0"-1"0,0 0 0,1 0 0,-1 0 0,0 0 0,8 0 1318,-21 1-98,-104 59 854,7-4-1226,87-46-1201,2 1 0,-1 1 1,-23 23-1,39-34-163,0 0 1,0 1-1,0-1 1,0 0-1,1 1 1,-1-1-1,-1 5 1,3-7-70,0 0 1,0 0-1,0 0 0,0 0 1,0 1-1,0-1 1,0 0-1,0 0 1,0 0-1,0 0 1,0 1-1,0-1 0,0 0 1,0 0-1,0 0 1,0 0-1,0 1 1,0-1-1,0 0 1,0 0-1,0 0 0,0 0 1,0 0-1,0 1 1,0-1-1,0 0 1,0 0-1,0 0 0,0 0 1,1 0-1,-1 1 1,0-1-1,0 0 1,0 0-1,0 0 1,0 0-1,0 0 0,1 0 1,-1 0-1,0 0 1,13-4 268,14-10-14,89-49 301,-77 39-466,-6 5-98,32-25-1,-37 20 35,-20 17-78,0 0 0,0 0 0,1 1 0,-1 0 0,2 0 0,11-5 0,-21 11 32,0 0 0,0 0 0,0 0 0,1 0 0,-1 0 0,0 0 0,0-1 0,1 1 0,-1 0 0,0 0 0,0 0 0,1 0 0,-1 0 1,0 0-1,0 0 0,1 0 0,-1 0 0,0 0 0,0 0 0,1 1 0,-1-1 0,0 0 0,0 0 0,1 0 0,-1 0 0,0 0 0,0 0 0,1 1 0,-1-1 0,0 0 0,0 0 1,0 0-1,0 0 0,1 1 0,-1-1 0,0 0 0,0 0 0,0 1 0,0-1 0,0 0 0,0 0 0,1 0 0,-1 1 0,0-1 0,0 0 0,0 0 0,0 1 0,-1 14-50,0-11 37,-8 42 1,6-32 6,0 0 1,-2 28 0,5-39 42,0 1 1,0 0 0,0-1-1,1 1 1,-1 0-1,1-1 1,0 1 0,0-1-1,0 1 1,1-1-1,-1 0 1,1 1 0,0-1-1,0 0 1,0 0 0,3 3-1,-3-4 12,0 0 0,1 0 0,-1-1 0,1 1 0,-1-1 0,1 0 0,0 0 0,0 0 1,-1 0-1,1 0 0,0-1 0,0 1 0,0-1 0,0 1 0,0-1 0,0 0 0,0 0 0,-1-1 0,1 1 0,0-1 0,3 0 0,5-2 41,-1 1 0,0-2-1,0 0 1,14-7 0,-18 8-61,-1-1 0,1 0 0,-1 0 0,0 0 0,0 0 0,-1-1 0,0 1 0,7-9 1,-7 7-4,6-6-1,-1-1 0,-1 0 0,0 0 0,-1-1 0,6-18 0,-9 24-14,81-206 277,-73 181-258,114-353-167,-109 307 82,-15 69 39,0 3 0,2-11-12,-4 17 27,0 1 0,0 0 1,0-1-1,0 1 0,0-1 1,0 1-1,0 0 0,0-1 1,0 1-1,0-1 0,0 1 1,0 0-1,0-1 0,-1 1 1,1-1-1,0 1 0,0 0 1,0-1-1,0 1 0,-1 0 1,1-1-1,0 1 0,0 0 0,-1 0 1,1-1-1,0 1 0,-1 0 1,1 0-1,0-1 0,-1 1 1,0 0-1,1 0 1,0 0 0,-1 0 0,1 0 0,-1 0 0,1 0-1,0 0 1,-1 1 0,1-1 0,0 0 0,-1 0 0,1 0 0,0 1 0,-1-1 0,1 0-1,0 1 1,-1-1 0,1 0 0,0 0 0,0 1 0,-1-1 0,1 0 0,0 1 0,0 0-1,-7 8-59,1 0-1,0 0 1,0 1-1,-6 17 1,-15 49-39,25-69 96,-15 51 22,2 0 1,-11 102-1,12 122 132,14-263-81,0 0-1,2 0 1,0 0-1,1 0 1,0 0-1,11 29 1,-14-48-147,0 1 0,0-1 0,0 0 0,0 0 0,0 0 0,9-5-6206,0-10 913,-1 3 2199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347 0 6144,'0'1'213,"0"1"1,0-1-1,-1 1 1,1-1-1,-1 1 0,1-1 1,0 0-1,-1 1 1,0-1-1,1 0 1,-1 0-1,0 1 1,-1 1-1,-3 3 143,-1 8 342,0 0 1,1 1 0,1-1-1,-5 25 1,-5 21 293,-15 25-49,-4-1-1,-4-1 1,-46 77-1,28-49-480,8-11 319,41-88-413,16-23-109,0-2-235,8-5-100,1 0 1,1 1-1,1 1 1,0 0 0,1 2-1,44-21 1,-64 34 67,1-1 0,0 1 1,0 0-1,0 1 0,1-1 1,-1 0-1,0 1 0,0-1 1,0 1-1,0 0 0,1 0 0,-1 1 1,0-1-1,0 1 0,5 0 1,-6 0 17,0 0 0,0 0 0,-1 0 1,1 0-1,0 0 0,0 0 1,-1 0-1,1 1 0,-1-1 0,1 0 1,-1 1-1,1-1 0,-1 1 0,0 0 1,0-1-1,0 1 0,0 0 0,0 0 1,0 0-1,0 0 0,-1 0 0,1 0 1,-1 0-1,1 2 0,0 11 157,0-1-1,-3 26 1,0-24-52,2 26 1,0-13 45,0-19-44,0-1 0,1 16 0,0-22-226,-1-1 1,0 0 0,1 0-1,0 1 1,0-1 0,-1 0-1,1 0 1,0 0 0,1 0-1,-1 0 1,0 0 0,1 0-1,-1-1 1,1 1 0,2 2-1,-3-3-37,0 0 0,0-1 0,0 1 0,0-1 0,0 1 0,0-1 0,0 0 0,0 1 0,1-1 0,-1 0-1,0 0 1,0 0 0,0 0 0,0 0 0,0 0 0,0 0 0,1 0 0,-1 0 0,0 0 0,0-1 0,0 1-1,0 0 1,0-1 0,0 1 0,0-1 0,0 1 0,1-2 0,16-6-1683</inkml:trace>
</inkml:ink>
</file>

<file path=ppt/ink/ink1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35.7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24 180 5632,'-15'-11'1834,"6"7"671,16 7-706,51 9 710,-16-4-1770,35 5-104,-1-3 0,150-1-1,-211-8-509,0-2-1,0 1 0,0-2 1,0 0-1,-1-1 1,1 0-1,-1-1 1,22-9-1,-32 10-88,0 1 0,-1 0 0,1-1 0,-1 1 0,1-1 0,-1 0 0,0 0 0,-1 0 0,1-1 0,0 1 0,-1-1 0,0 1 0,0-1 0,0 0 0,0 0 0,0 0 0,1-7 0,-1 4-2,-1 0 1,0 0-1,0 0 1,-1 0-1,0 0 0,0 0 1,-1 0-1,1 0 1,-4-12-1,3 17-40,1-1-1,-1 1 1,0 0 0,0-1-1,0 1 1,0 0-1,0 0 1,0 0 0,0 0-1,-1 0 1,1 0 0,-1 0-1,0 1 1,1-1-1,-1 0 1,0 1 0,0-1-1,0 1 1,0 0 0,0 0-1,0 0 1,-5-2-1,3 2-28,-1 0 0,1 1 0,-1-1 0,1 1 0,0 0-1,-1 0 1,1 1 0,-1-1 0,1 1 0,-8 2 0,2 1-5,1-1 1,-1 2-1,1-1 1,0 1 0,0 1-1,1-1 1,0 2-1,0-1 1,-10 11-1,-2 5 11,-32 44-1,41-51 115,1 0 0,1 0-1,1 1 1,0 1 0,1-1-1,1 1 1,-6 24 0,11-36-32,1 0 1,-1-1-1,1 1 0,0 0 1,0 0-1,0-1 1,1 1-1,0 0 0,0-1 1,0 1-1,0 0 1,1-1-1,0 0 1,0 1-1,0-1 0,0 0 1,1 0-1,-1 0 1,1 0-1,0-1 0,0 1 1,1-1-1,-1 1 1,1-1-1,4 3 0,9 5 133,1 0-1,-1-2 0,2 0 0,27 10 0,-38-16-153,7 3 186,1-1 0,-1-1-1,1 0 1,0-2 0,0 1-1,22-1 1,-25-2-841,0-1 0,-1 0 0,17-4 0,-19 2-1324,-1 1 0,1-2 0,-1 1 0,14-9 0,5-2-3045</inkml:trace>
</inkml:ink>
</file>

<file path=ppt/ink/ink1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0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6 423 1728,'0'0'125,"0"-1"1,-1 1 0,1 0-1,0 0 1,0 0-1,-1 0 1,1 0-1,0 0 1,0 0-1,0 0 1,-1 0-1,1-1 1,0 1-1,0 0 1,-1 0 0,1 0-1,0 0 1,0-1-1,0 1 1,0 0-1,-1 0 1,1 0-1,0-1 1,0 1-1,0 0 1,0 0-1,0-1 1,0 1-1,0 0 1,0 0 0,0-1-1,0 1 1,0 0-1,0 0 1,0-1-1,0 1 1,0 0-1,0-1 1,0 1-1,0 0 1,0 0-1,0-1 1,0 1 0,0 0-1,0 0 1,0 0-1,0-1 1,1 1-1,-1 0 1,0 0-1,0-1 1,0 1-1,0 0 1,1 0-1,-1 0 1,0 0-1,0-1 1,1 1 0,-1 0-1,0 0 1,0 0-1,1 0 1,-1 0-1,24-15 273,-11 7 540,105-79 1137,-75 51-1798,48-43 107,-72 61-340,0-2 1,22-29 0,17-35 200,-49 69-251,-12 26-239,0 5 183,-2 0 0,-7 19 0,-5 14 168,11-25-36,0-1 0,-4 42 0,10-57 4,-1 0 0,1 0 1,1 0-1,-1 0 0,2 0 0,-1 0 0,1 0 0,0-1 0,0 1 0,1-1 0,0 1 0,6 10 1,-8-17-41,-1 0 0,1 0 1,0 0-1,-1 0 1,1 0-1,0 0 0,0 0 1,0-1-1,-1 1 1,1 0-1,0 0 0,0 0 1,0-1-1,0 1 1,1-1-1,-1 1 1,0-1-1,0 1 0,0-1 1,0 0-1,1 1 1,-1-1-1,0 0 0,0 0 1,0 0-1,1 0 1,-1 0-1,0 0 0,0 0 1,1 0-1,-1-1 1,0 1-1,0 0 1,0-1-1,0 1 0,0-1 1,1 1-1,-1-1 1,0 0-1,0 1 0,1-2 1,19-16 221,-2-1 1,0 0-1,31-41 0,-35 40-113,51-73 48,3-2-478,-69 94 262,1 0 1,0 1 0,-1-1-1,1 0 1,0 0 0,0 1-1,0-1 1,-1 0 0,1 1-1,0-1 1,0 1 0,2-1-1,-3 1 14,1 0-1,-1 0 0,1 0 1,-1 0-1,1 0 0,-1 0 1,0 0-1,1 0 0,-1 0 1,1 0-1,-1 0 0,1 0 0,-1 1 1,0-1-1,1 0 0,-1 0 1,0 0-1,1 1 0,-1-1 1,0 0-1,1 1 0,1 2-19,0-1-1,0 1 0,-1 0 1,1 0-1,-1 0 0,2 5 0,-1-3 44,3 12 27,-1 2 0,0-1 0,-1 0 0,-1 1 0,-1-1 0,0 1 1,-2 0-1,-4 33 0,4-44 41,-1 0-1,1 0 1,-2 0 0,1 0 0,-5 9-1,7-15-48,-1 0-1,-1 0 0,1 0 0,0 0 0,0 0 1,-1 0-1,1 0 0,-1-1 0,0 1 0,1-1 1,-1 1-1,0-1 0,0 1 0,0-1 0,0 0 1,0 0-1,0 0 0,0 0 0,0 0 0,-1-1 1,1 1-1,-4 0 0,0-1 10,1 0 1,-1-1-1,0 1 0,1-1 0,-1 0 1,1-1-1,-1 1 0,1-1 0,-6-3 1,6 3-49,1 0 0,0 0 0,0 0 0,1-1 1,-1 0-1,0 1 0,1-1 0,0-1 1,-1 1-1,1 0 0,-5-8 0,8 11 5,0-1-1,0 1 0,0-1 0,-1 1 1,1-1-1,0 1 0,0 0 0,0-1 1,0 1-1,0-1 0,0 1 0,0-1 1,0 1-1,0-1 0,0 1 0,0-1 0,0 1 1,0 0-1,0-1 0,0 1 0,0-1 1,1 1-1,-1-1 0,0 1 0,0 0 1,1-1-1,-1 1 0,0-1 0,0 1 1,1 0-1,-1-1 0,0 1 0,1-1 1,13-6-62,8 1 80,-1 1 0,1 1 0,0 1 0,0 1-1,35 0 1,1 1-120,-16-1 135,71 6-1,-48 6-4029,-63-10 3479,1 1 0,-1-1 1,0 1-1,0-1 0,0 1 0,0 0 0,0 0 0,0 0 0,0 0 0,0 0 1,3 3-1,4 4-1975</inkml:trace>
</inkml:ink>
</file>

<file path=ppt/ink/ink1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1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49 4160,'-21'-37'1856,"16"29"-1600,0 4 64,10 8-224,3 1-672,10 3 320,19-1-2944,3 6 1760</inkml:trace>
</inkml:ink>
</file>

<file path=ppt/ink/ink1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2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233 21 3808,'1'-3'1187,"-1"3"-1053,0-1 0,0 1 1,0-1-1,0 0 0,0 1 0,0-1 0,0 1 0,-1-1 1,1 0-1,0 1 0,0-1 0,0 1 0,0-1 0,-1 1 0,1-1 1,0 1-1,-1-1 0,1 1 0,0-1 0,-1 1 0,0-1 0,-6-4 2326,-12 6-1650,-1 5-586,-1 1 0,1 0 0,0 1 0,1 1 0,-30 19 0,45-25-210,0 0 0,0 0 1,0 0-1,1 0 1,-1 1-1,1 0 0,0 0 1,0 0-1,0 0 0,0 0 1,1 0-1,0 1 1,0 0-1,0-1 0,0 1 1,-1 5-1,3-7 20,-1 0 0,1 0-1,-1 0 1,1 0 0,0 0-1,0-1 1,0 1 0,1 0-1,-1 0 1,1 0 0,-1 0-1,1 0 1,0 0 0,0-1-1,0 1 1,0 0 0,1-1-1,-1 1 1,1-1 0,0 1-1,0-1 1,-1 0 0,1 0 0,1 0-1,-1 0 1,0 0 0,0 0-1,5 2 1,-4-3 25,0 0 0,0 0 0,-1 0 0,1 0 0,0-1 0,0 1-1,0-1 1,0 0 0,0 0 0,0 0 0,0 0 0,0 0 0,0-1 0,0 1 0,0-1 0,0 0 0,0 0 0,0 0 0,0 0 0,-1-1-1,5-2 1,2-1 34,0-1 0,0 0-1,-1-1 1,14-14 0,-9 7-20,16-23 0,-25 32-46,0-1 0,0-1 1,0 1-1,-1 0 0,0-1 0,3-11 0,-5 16 40,0-4 5,-1 5-75,-1 0-1,1 1 1,-1-1 0,1 1 0,-1-1 0,1 0 0,-1 1 0,0-1-1,1 1 1,-1 0 0,0-1 0,1 1 0,-1-1 0,0 1-1,1 0 1,-3-1 0,3 1-6,0 0 0,-1 0 0,1 0 0,0 0 0,-1 0 0,1 1 0,0-1 0,-1 0 0,1 0 0,0 0 0,0 0 0,-1 0 0,1 0 0,0 1 0,-1-1 0,1 0 0,0 0 0,0 1 0,-1-1 0,1 0 0,0 0 0,0 1 0,0-1 0,0 0 0,-1 0 0,1 1 0,0-1 0,0 0 0,0 1 0,0-1 0,0 1 0,-1-1 11,1 1 1,0 0 0,-1 0 0,1 0 0,0-1 0,0 1 0,0 0 0,0 0 0,0 0-1,0 0 1,0-1 0,0 1 0,0 0 0,1 1 0,1 4 113,1 0-1,0 0 1,1-1 0,-1 1 0,7 7 0,-8-11-83,0 0 1,0 0 0,0 0-1,1 0 1,-1 0 0,0-1-1,1 1 1,-1-1 0,1 0-1,0 0 1,-1 0 0,1 0-1,0 0 1,5 1 0,2-2 144,1 1-1,0-1 1,0-1 0,21-4 0,0 0-59,-20 4-23,1 1 1,-1 0-1,24 4 1,-4 2-2430,-15-3 947</inkml:trace>
</inkml:ink>
</file>

<file path=ppt/ink/ink1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3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9 376 2976,'-8'5'4564,"8"-10"-423,0-1-3534,0-1-450,0 0 1,0 0-1,1 0 1,0 1-1,0-1 1,1 0-1,0 1 1,0-1-1,1 1 0,-1-1 1,2 1-1,-1 0 1,0 0-1,1 0 1,0 1-1,10-11 1,16-14 225,62-48 1,41-17 412,-121 87-749,-10 6-33,10-6 47,23-12 0,-32 19-53,0-1 0,0 1-1,0 0 1,0 0 0,0 0-1,0 0 1,0 0 0,1 1-1,-1 0 1,0-1 0,1 1-1,-1 0 1,0 1 0,4 0-1,-5-1 6,0 1-1,-1 0 1,1 0-1,0 0 1,-1 1-1,1-1 0,-1 0 1,1 0-1,-1 1 1,0-1-1,1 1 1,-1 0-1,0-1 1,0 1-1,0 0 1,0-1-1,0 1 1,0 3-1,1 0 17,0 0-1,-1 0 1,0 0 0,0 0-1,-1 0 1,1 6-1,-1-6 13,-1 1 0,0-1 0,-1 0-1,1 1 1,-1-1 0,0 0 0,0 0-1,0 0 1,-1 0 0,-5 7 0,-3 8 65,-5 8 341,-25 32 0,40-58-349,1-2-87,0 0 1,0 0-1,0 0 0,0 0 0,0-1 1,0 1-1,0 0 0,0 0 1,0 0-1,0 0 0,0 0 0,0 0 1,0 0-1,0 0 0,0 0 0,0 0 1,0 0-1,0 0 0,0 0 1,0 0-1,0 0 0,0 0 0,0-1 1,0 1-1,0 0 0,0 0 0,0 0 1,0 0-1,0 0 0,-1 0 1,1 0-1,0 0 0,0 0 0,0 0 1,0 0-1,0 0 0,0 0 0,0 0 1,0 0-1,0 0 0,0 0 1,0 0-1,0 0 0,0 0 0,0 0 1,0 0-1,0 0 0,0 0 0,-1 0 1,4-7-37,6-5 43,0 1 0,1 1 0,1 0 0,15-12 1,2-1-62,-19 14 46,2-2-100,24-17-1,-32 26 67,0 0 0,0 1 0,0-1 0,0 1 0,0-1 0,0 1 0,0 0 0,1 0 1,-1 0-1,0 0 0,1 1 0,-1 0 0,0-1 0,6 1 0,-8 1 30,0-1 1,0 0 0,0 1-1,0-1 1,0 1-1,1-1 1,-1 1-1,0-1 1,0 1 0,0 0-1,-1-1 1,1 1-1,0 0 1,0 0-1,0 0 1,0 0 0,-1 0-1,1 0 1,0 0-1,-1 0 1,1 0-1,-1 0 1,1 0 0,-1 0-1,0 0 1,1 0-1,-1 1 1,0-1 0,0 0-1,0 0 1,0 0-1,0 2 1,0 6-20,-1-1 0,1 1-1,-4 13 1,1-8-24,2-1 93,1 23 0,1-16 280,-1-20-316,0 0 1,0 0-1,0 0 1,0 1-1,1-1 1,-1 0-1,0 0 1,0 0 0,0 0-1,1 0 1,-1 0-1,0 1 1,0-1-1,1 0 1,-1 0-1,0 0 1,0 0-1,1 0 1,-1 0-1,0 0 1,0 0 0,0 0-1,1 0 1,-1 0-1,0 0 1,0 0-1,1 0 1,-1-1-1,0 1 1,0 0-1,1 0 1,-1 0-1,0 0 1,0 0-1,0 0 1,1-1 0,-1 1-1,0 0 54,18-23 437,-8 9-437,23-21-9,49-42 0,-50 48-270,-30 27 154,9-6-380,-7 8 260,-2 8 158,-2 13 80,-1-11-76,1 0 1,0 0-1,1 0 1,0 1 0,0-1-1,1-1 1,4 13-1,-6-21 46,1 0 0,0 0-1,-1 0 1,1 0 0,0 0-1,0-1 1,-1 1 0,1 0-1,0 0 1,0-1 0,0 1-1,0 0 1,0-1 0,0 1-1,0-1 1,0 1 0,0-1-1,0 0 1,0 1-1,0-1 1,0 0 0,1 0-1,-1 0 1,0 0 0,0 0-1,0 0 1,0 0 0,0 0-1,1 0 1,-1-1 0,0 1-1,0 0 1,2-2 0,7-1 97,-1-1 0,1 0 1,8-5-1,-1 0-146,18-7-52,-2-1 1,0-2-1,50-37 0,-82 56 53,0-1 0,0 0 0,0 1 0,-1-1 0,1 1 0,0-1-1,0 1 1,0-1 0,0 1 0,0 0 0,0-1 0,0 1 0,0 0-1,0 0 1,2-1 0,-3 2 11,1-1-1,-1 0 1,1 1-1,-1-1 1,1 0 0,-1 1-1,1-1 1,-1 0-1,1 1 1,-1-1-1,1 1 1,-1-1 0,0 1-1,1-1 1,-1 1-1,0-1 1,0 1 0,1 0-1,-1-1 1,0 1-1,0-1 1,0 1-1,1 0 1,-1-1 0,0 1-1,0 1 1,3 16 24,2 1 0,0-1 1,9 22-1,-13-38 4,0 0-1,1 0 0,-1 0 1,0-1-1,1 1 1,-1 0-1,1-1 1,0 1-1,0-1 1,-1 1-1,4 1 0,-4-2 4,1-1 0,-1 1 0,1 0 0,-1-1 0,0 1 0,1 0 0,-1-1 0,1 0 0,-1 1 0,1-1 0,-1 0 0,1 0 0,-1 0 0,1 0 0,0 0 0,-1 0 0,3-1 0,7-4 117,0-1 0,0 0 0,-1-1 0,16-14 0,13-8-344,-37 28 172,-1-1 0,1 1 0,0 0 0,0 0 0,0 0 0,0 0 0,0 1 0,0-1 0,0 1-1,1-1 1,3 0 0,-4 2 30,0-1 0,0 1 0,-1-1-1,1 1 1,0 0 0,0 0-1,0-1 1,0 1 0,0 1-1,-1-1 1,1 0 0,2 3-1,22 20-48,-20-17 110,1-1 1,0 0 0,10 8-1,-6-6 25,5 3 209,-6-5 43,1 0-1849,0-7-4118,-3-2 1747,2-2 1345</inkml:trace>
</inkml:ink>
</file>

<file path=ppt/ink/ink1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4.3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477 6 3328,'2'-5'3041,"-6"11"-1533,-12 25-57,9-22-994,0 0 0,-1-1 0,0 0 0,-13 10 0,-44 29 1013,39-29-991,-9 6 268,-20 13 293,-86 76 0,114-89-946,18-15-466,-1-1 0,1 1 1,0 1-1,-12 17 0,28-25-5036</inkml:trace>
</inkml:ink>
</file>

<file path=ppt/ink/ink1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4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37 6304,'-23'-29'2848,"14"26"-2464,4-2 224,5 10-416,5 3-544,9-1-96,4 10 256</inkml:trace>
</inkml:ink>
</file>

<file path=ppt/ink/ink1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6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33 658 2912,'-22'0'923,"11"2"1463,19-3 1041,8-4-3066,1 0 1,-1-1-1,0-1 0,-1-1 1,0 0-1,0-1 1,0 0-1,-1-1 1,-1-1-1,1 0 0,21-25 1,4-11-434,67-103 1,-84 117 298,16-25-163,38-58 64,-27 42 352,-43 66-401,-1 0 0,-1 0-1,1-1 1,3-11 0,-6 18-84,-36 69-512,-15 69 1322,-52 238 1,99-362-662,1 1 1,0-1 0,0 1 0,2 0-1,-1-1 1,4 13 0,-4-24-115,0 0-1,0-1 1,0 1 0,0 0-1,0-1 1,1 1 0,-1 0 0,0-1-1,1 1 1,-1 0 0,0-1 0,1 1-1,-1-1 1,1 1 0,-1 0-1,1-1 1,-1 1 0,1-1 0,-1 0-1,1 1 1,-1-1 0,1 1 0,0-1-1,-1 0 1,2 1 0,0-1 15,-1 1 1,1-1-1,0 0 1,-1 0-1,1 0 1,0 0-1,-1-1 1,1 1-1,0 0 1,-1-1-1,2 0 1,6-2 75,-1-1 0,0 0-1,12-8 1,59-35 332,16-11-447,13-19-198,-107 75 169,0 1 0,1 0 0,0 0 0,-1 0 0,1 0 0,-1 0 0,1 1 0,0-1 0,2 0 0,-3 1 19,-1 0 1,0 0-1,0 0 1,1 0-1,-1 0 1,0 0 0,0 0-1,0 0 1,1 0-1,-1 0 1,0 0-1,0 0 1,0 0 0,1 0-1,-1 0 1,0 1-1,0-1 1,0 0 0,1 0-1,-1 0 1,0 0-1,0 0 1,0 1-1,0-1 1,0 0 0,1 0-1,-1 0 1,0 1-1,0 11-29,-3 5 41,-9 23 0,8-30 93,1 1 1,0 1-1,0-1 1,2 0-1,-2 15 0,3-25-65,0 0 0,0 0 0,0 0-1,0 0 1,0 0 0,1 0-1,-1 0 1,0 0 0,0 0-1,1 0 1,-1 0 0,2 2 0,-2-3-17,0 0 1,1 1-1,-1-1 1,0 0-1,1 1 1,-1-1-1,0 0 1,1 0-1,-1 0 1,0 1-1,1-1 1,-1 0-1,1 0 1,-1 0-1,1 0 1,-1 0-1,0 0 1,1 0-1,-1 0 1,1 0-1,0 0 1,2-1 56,1 0 1,-1 0 0,0 0-1,1-1 1,-1 1 0,4-4-1,-2 2-50,7-4 13,-1-2-1,0 0 0,0 0 0,-1-1 0,-1 0 0,11-14 0,16-16-107,-35 39 62,-1 0-18,0 1-1,1-1 1,-1 1 0,0-1 0,1 1 0,-1-1 0,1 1 0,-1 0-1,1-1 1,-1 1 0,1-1 0,0 1 0,-1 0 0,1 0 0,-1-1 0,1 1-1,0 0 1,4 14-305,-2 18 246,-3-28 87,-1 0-1,1 0 1,1 1-1,-1-1 1,1 0 0,-1 0-1,1 0 1,0 0-1,1 0 1,-1 0 0,1 0-1,0-1 1,2 6-1,2-3 58,-5-5-37,-1 0 0,1 0 0,-1 0-1,1 0 1,0 0 0,0 0 0,0 0 0,0-1 0,-1 1 0,1 0 0,0-1 0,0 1 0,0-1 0,0 1 0,0-1 0,1 1 0,-1-1 0,0 0 0,0 1 0,0-1 0,0 0 0,0 0 0,0 0-1,1 0 1,1 0 0,6-2 31,0 0 0,0-1-1,0 0 1,0-1 0,0 0-1,-1 0 1,9-7 0,-6 6 28,15-11 86,28-20-1,-43 28-210,-1-1 1,0-1 0,0 1-1,15-21 1,-20 23-1,-5 7 38,0 0-1,0 0 1,0 0 0,0-1-1,0 1 1,0 0-1,0 0 1,0 0 0,0 0-1,0 0 1,0 0-1,0 0 1,0-1-1,0 1 1,0 0 0,0 0-1,0 0 1,0 0-1,0 0 1,0 0-1,0 0 1,0 0 0,0-1-1,0 1 1,0 0-1,0 0 1,0 0-1,0 0 1,0 0 0,0 0-1,0 0 1,-1 0-1,1 0 1,0 0 0,0 0-1,0 0 1,0-1-1,0 1 1,0 0-1,0 0 1,0 0 0,0 0-1,-1 0 1,1 0-1,0 0 1,0 0-1,0 0 1,0 0 0,0 0-1,0 0 1,0 0-1,-1 0 1,1 0-1,0 0 1,0 0 0,0 0-1,0 0 1,0 1-1,-1 0-8,0 0 0,0 0 0,0 0 0,0 1 0,1-1-1,-1 0 1,1 1 0,-1-1 0,1 0 0,-1 1 0,1-1 0,0 1-1,-1-1 1,1 0 0,0 1 0,0-1 0,0 1 0,0-1 0,0 1-1,1-1 1,-1 1 0,0-1 0,1 1 0,0 1 0,0 0 36,0 0 0,1-1 1,-1 1-1,1-1 0,-1 1 1,1-1-1,0 0 1,-1 0-1,1 0 0,0 0 1,3 2-1,-4-3 95,12 7-282,-6-3 158,-1 1-1,0-1 0,0 1 1,-1 0-1,1 1 1,4 7-1,-7-9 13,1 0-1,0 1 0,0-1 0,0 0 0,1-1 0,0 1 0,0-1 0,0 0 0,0 0 0,1-1 0,-1 1 0,8 2 0,-7-3 27,1-1 0,-1 0 0,1-1 0,0 1 0,0-1 0,0 0 0,0-1-1,0 0 1,8 0 0,-13-1-7,15 0 173,-1-2 0,28-7 0,-39 9-171,0-1 0,0 0 0,0 0 1,-1-1-1,1 1 0,-1-1 0,0 0 0,0 0 1,0-1-1,0 1 0,-1-1 0,1 0 0,2-4 1,0 0 30,-1-1 0,0 0 0,0 0 0,5-19 0,-8 23-48,0-1 1,-1 1-1,0-1 1,0 0-1,0 0 1,-1 0-1,0 1 1,0-1-1,0 0 0,-2-7 1,1 11-33,1 0-1,-1 0 1,0 0-1,1 0 1,-1 1 0,0-1-1,0 0 1,0 0 0,-1 1-1,1-1 1,0 1 0,0-1-1,-2-1 1,1 3 7,1-1 0,0 0 0,0 1 0,0-1 0,0 1 0,0-1 0,-1 1 0,1 0 0,0-1 1,0 1-1,0 0 0,-1 0 0,1 0 0,0 0 0,-1 0 0,1 0 0,0 0 0,0 0 0,-1 1 0,1-1 0,0 0 1,0 1-1,-2 0 0,-4 2-29,-1 1-1,1 0 1,1 0 0,-1 1 0,1 0 0,-1 0 0,1 0-1,1 1 1,-11 12 0,14-16 43,1 1-1,-1-1 1,0 1 0,1-1-1,0 1 1,-1 0-1,1-1 1,0 1 0,1 0-1,-1 0 1,0 0-1,1-1 1,-1 1 0,1 0-1,0 0 1,0 0 0,0 0-1,1 0 1,-1 0-1,1 0 1,-1 0 0,1-1-1,0 1 1,0 0-1,0 0 1,1-1 0,-1 1-1,1-1 1,-1 1-1,1-1 1,2 3 0,1 1 67,1 0 0,0-1 1,1 0-1,-1 0 1,1 0-1,0-1 0,0 0 1,1 0-1,-1-1 0,1 0 1,0 0-1,-1-1 1,1 0-1,0 0 0,12 0 1,-9-1-1010,-1-1-1,0 0 1,20-3 0,-27 3 51,1-1-1,-1 0 1,0 0 0,0 0 0,0 0-1,0-1 1,5-2 0,4-1-1987</inkml:trace>
</inkml:ink>
</file>

<file path=ppt/ink/ink1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6.8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24 332 6304,'-23'-15'2848,"54"3"-2464,-4-5 864,9 6-768,28-26 352,2 1-480,39-11 32,3 7-256,13-1 0,-13 17-64,-5 1 224,-13 3-160,9 12-5824,-14 11 3104</inkml:trace>
</inkml:ink>
</file>

<file path=ppt/ink/ink1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47.9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166 625 4160,'1'-9'1895,"-1"9"-1841,0 0 1,0 0-1,0-1 1,0 1 0,0 0-1,0 0 1,0 0-1,0 0 1,-1-2 1364,1 2-1365,0 0 1,0 0-1,0 0 1,0 0 0,0 0-1,0 0 1,0 0-1,-1 0 1,1 0-1,0 0 1,0 0 0,0 0-1,0 0 1,0 0-1,0 0 1,-2 0 1080,-11 1-538,-1-1 0,1 2 0,0 0 0,-15 4 0,20-4-555,1 0 0,0 1-1,1 0 1,-1 0-1,0 0 1,1 1 0,0 0-1,-11 9 1,16-12-28,0-1-1,0 1 1,1 0-1,-1 0 1,0-1 0,0 1-1,1 0 1,-1 0 0,1 0-1,-1 0 1,1-1-1,-1 1 1,1 0 0,-1 0-1,1 0 1,0 0 0,0 0-1,-1 2 1,1-2 8,1-1 1,-1 1 0,0-1-1,0 1 1,1-1-1,-1 1 1,0-1-1,1 1 1,-1-1-1,0 1 1,1-1-1,-1 0 1,1 1 0,-1-1-1,1 0 1,-1 1-1,1-1 1,-1 0-1,1 0 1,-1 1-1,1-1 1,-1 0-1,2 0 1,3 1 96,0 0 0,1 0 0,-1-1 0,0 0 0,7-1 1,-6 0-57,1 0 0,0 0 0,-1-1 0,1 0 0,11-6 0,4-1 172,-22 9-234,38-16 354,-35 15-261,-1 0 0,0 0-1,1 0 1,-1-1-1,0 0 1,1 1 0,-1-1-1,0 0 1,0 0-1,-1 0 1,1 0 0,2-3-1,-4 4-41,0-1-1,0 1 0,0 0 1,0-1-1,0 1 0,0 0 1,0-1-1,0 1 0,-1 0 1,1-1-1,0 1 1,-1 0-1,1 0 0,-1-1 1,0 1-1,1 0 0,-1 0 1,-1-1-1,1 1-10,1-1 1,-1 1-1,0-1 0,1 1 0,-1-1 1,0 1-1,1-1 0,0 0 1,-1 1-1,1-1 0,0 1 0,0-1 1,0 0-1,0 1 0,0-1 0,0 0 1,1 1-1,0-3 0,9-34 407,9-28 67,13-41-54,-16 67-390,2 1-1,40-64 1,-44 82-102,0 0 1,2 2 0,0 0 0,2 0-1,0 2 1,26-20 0,-40 34 3,-1 0 0,1 1-1,1-1 1,-1 1 0,0 0 0,0 0-1,1 1 1,-1-1 0,6 0 0,-9 2 17,1 0 1,0 0 0,0 0 0,0 0-1,-1 0 1,1 0 0,0 1 0,0-1-1,-1 0 1,1 1 0,0 0-1,-1-1 1,1 1 0,0 0 0,-1 0-1,1 0 1,-1 0 0,0 0 0,1 0-1,-1 1 1,0-1 0,1 0-1,-1 1 1,0-1 0,0 1 0,1 2-1,1 2-4,0 0 0,-1 0 0,1 1-1,-1-1 1,-1 1 0,1-1-1,-1 1 1,-1 0 0,1 12-1,1 3-12,0 23 3,-1 0 0,-7 59 0,-23 88 85,5-76 179,-6-1 0,-4-1 0,-68 152 0,-26-8 683,120-242-772,-1-1 1,-1 0-1,0-1 1,-20 22-1,28-34-136,-1 2 46,-1 0 1,0-1-1,-1 1 1,1-1-1,-7 4 0,10-7-46,0 1 0,0-1 0,0 1-1,0-1 1,-1 1 0,1-1 0,0 0-1,0 0 1,0 1 0,0-1 0,0 0-1,-1 0 1,1 0 0,0 0 0,0-1 0,0 1-1,0 0 1,-1 0 0,1-1 0,0 1-1,0 0 1,0-1 0,0 0 0,0 1-1,0-1 1,0 1 0,0-1 0,0 0-1,0 0 1,1 1 0,-1-1 0,0 0 0,-1-2-1,0 0 2,-1-1 0,1 0 0,0 0-1,0 0 1,1 0 0,-1 0 0,1-1-1,0 1 1,0 0 0,0-1 0,0 1-1,1-1 1,0 1 0,0-1 0,0 1-1,1-1 1,-1 1 0,1 0 0,2-7-1,-1 3-21,1 0 1,0 0-1,1 1 0,0-1 0,0 1 0,1 0 0,-1 0 1,1 1-1,1-1 0,8-7 0,20-16-7,1 2 1,1 1-1,2 2 1,50-25-1,-18 16-203,124-40-1,-169 66-1252,36-6 1,-3 8-3280,-17 5 1927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9.0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32 6144,'9'-5'2471,"-9"4"-2351,1 1 0,-1 0 0,0 0 0,0-1-1,1 1 1,-1 0 0,0 0 0,0 0 0,1 0-1,-1-1 1,0 1 0,1 0 0,-1 0 0,0 0 0,1 0-1,-1 0 1,0 0 0,0 0 0,1 0 0,-1 0 0,0 0-1,1 0 1,-1 0 0,0 0 0,1 0 0,-1 0 0,0 0-1,1 1 1,6 1 307,0-1 0,0 1 0,1-1 1,-1 0-1,0-1 0,1 1 0,-1-2 0,0 1 0,0-1 0,1 0 0,-1 0 0,10-4 0,-16 5-402,-1 0-1,1 0 1,-1 0-1,1 0 1,-1-1-1,1 1 1,-1 0-1,1 0 1,-1 0 0,0-1-1,1 1 1,-1 0-1,1 0 1,-1-1-1,0 1 1,1 0-1,-1-1 1,1 1-1,-1-1 1,0 1 0,0 0-1,1-1 1,-1 1-1,0-1 1,0 1-1,0-1 1,1 1-1,-1-1 1,0 1-1,0-1 1,0 1-1,0-1 1,0 1 0,0-2-1,0 2-6,-1-1-1,1 0 1,-1 0-1,0 1 1,1-1-1,-1 0 1,1 1-1,-1-1 1,0 1-1,0-1 1,1 1-1,-1-1 1,0 1-1,0 0 1,0-1-1,1 1 1,-1 0-1,0 0 1,0-1-1,-1 1 1,-1 0-7,0 0 1,0 0 0,0 0-1,0 1 1,1-1 0,-1 1-1,0-1 1,0 1 0,1 0-1,-1 0 1,0 0-1,1 1 1,-1-1 0,1 0-1,0 1 1,-1 0 0,1 0-1,-4 3 1,1 0 67,1 0 0,-1 0 0,1 0 0,0 1 0,0-1 0,1 1 0,-4 7 0,4-5 18,0-1 1,1 1-1,1 0 1,-1-1-1,1 1 1,0 0-1,1 0 0,0 0 1,0-1-1,1 1 1,0 0-1,0 0 1,0-1-1,1 1 0,1 0 1,-1-1-1,1 0 1,0 0-1,1 0 0,0 0 1,0 0-1,0-1 1,1 1-1,0-1 1,0 0-1,1-1 0,0 1 1,0-1-1,9 6 1,-5-5-150,-1-1 0,1-1 0,1 1 1,-1-2-1,0 1 0,1-1 1,0-1-1,0 0 0,0 0 0,0-2 1,0 1-1,0-1 0,0 0 0,0-1 1,0-1-1,0 0 0,-1 0 0,1-1 1,20-8-1,5-6-3927,-1 4 1100</inkml:trace>
</inkml:ink>
</file>

<file path=ppt/ink/ink1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0.7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48 2912,'-13'3'9872,"14"-3"-9844,0 0 1,1 0-1,-1 0 1,0 0 0,0 0-1,0-1 1,1 1-1,-1-1 1,0 1 0,2-1-1,18-8 1,0 0-1,1 2 1,1 1-1,-1 0 0,1 2 1,0 1-1,0 1 1,42 0-1,-62 2-19,0 1-1,0-1 1,0 0-1,0 1 1,0 0 0,0-1-1,0 1 1,-1 0-1,1 1 1,0-1-1,0 0 1,3 4-1,-5-5 3,0 1 0,-1-1 0,1 1 0,-1 0 0,0-1-1,1 1 1,-1 0 0,1 0 0,-1-1 0,0 1-1,1 0 1,-1 0 0,0-1 0,0 1 0,0 0-1,0 0 1,0 0 0,0-1 0,0 3 0,0-1 9,-1 0 1,1 0 0,-1 0 0,0 0-1,0-1 1,0 1 0,0 0-1,0 0 1,0-1 0,0 1 0,-2 2-1,-64 62 814,10-10-569,-58 64 412,107-113-563,0 2 225,8-8-338,0-1-1,0 1 1,0-1-1,1 0 1,-1 1-1,0-1 1,1 0-1,-1 1 1,0-1-1,0 0 1,1 1-1,-1-1 1,0 0-1,1 0 1,-1 0-1,1 1 1,-1-1-1,0 0 1,1 0-1,-1 0 1,1 0-1,-1 0 1,0 1-1,1-1 1,-1 0-1,1 0 1,-1 0-1,1 0 1,-1 0-1,1-1 1,0 1 0,17 2 13,90 14-189,-87-11 139,-1 0 0,1 1 0,22 10 1,-37-13 37,-1 0 0,1 0 1,0 0-1,-1 1 1,0 0-1,9 8 0,-13-10 24,0-1 0,1 0 0,-1 0 0,0 1 0,0-1 0,0 0 0,0 1 0,0-1 0,-1 1 0,1 0 0,0-1 0,-1 1-1,1 0 1,-1-1 0,0 1 0,1 0 0,-1-1 0,0 1 0,0 0 0,0 0 0,0-1 0,0 1 0,0 0 0,-1 0 0,1-1-1,-1 1 1,1 0 0,-1-1 0,-1 4 0,-1-2 74,1 1 1,-1-1-1,0 0 0,0 0 0,0-1 1,-1 1-1,1 0 0,-7 2 0,-32 16 360,36-18-398,-31 14 241,0-2-1,-2-2 1,-57 13 0,86-25-140,1-1 1,-13-1-1,13 1-6573,15 2 5312,-1-1 1,1 0-1,-1-1 1,8 1-1,17-1-1035</inkml:trace>
</inkml:ink>
</file>

<file path=ppt/ink/ink1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1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511 191 4064,'3'-24'2648,"-2"19"-2267,-1 0 1,1 0 0,-1-1 0,0 1 0,-1-10-1,0 9-251,0 1 0,-1-1 0,1 1-1,-1-1 1,0 1 0,-1-1-1,0 1 1,0 0 0,0 0-1,0 1 1,-1-1 0,1 0 0,-1 1-1,-6-5 1,3 3-66,0 2 0,1-1 0,-1 1 0,-1 0 0,1 0 0,-1 1 1,1 0-1,-1 1 0,0-1 0,-9 0 0,5 1-2,0 1 0,-1 1 0,1 0 0,0 0 0,0 1-1,0 1 1,0 0 0,0 1 0,0 0 0,0 1 0,1 0 0,-1 1 0,-10 6 0,0 1-48,1 1 1,0 1 0,2 1-1,-1 1 1,-24 26 0,38-35 16,0-1 0,1 1 0,0 1 0,0-1 1,0 1-1,1-1 0,0 1 0,1 1 0,0-1 0,0 0 1,1 1-1,-2 9 0,4-15-2,0 0 1,0 0-1,1 0 1,-1 0-1,1 0 0,-1 0 1,1 0-1,0 0 0,0 0 1,0 0-1,1-1 1,-1 1-1,1 0 0,-1-1 1,1 1-1,0-1 1,0 0-1,0 1 0,0-1 1,5 3-1,1 2 92,1-1 0,0 0 0,0 0-1,16 6 1,5 3-34,16 6-62,161 48 365,-190-65-323,-1 2-1,1 0 1,19 11 0,-27-12-51,-1 0 0,-1 0 0,1 0 0,-1 1 0,0 0-1,0 1 1,11 13 0,-10-9 52,-1 0 0,0 1 0,0 0 0,-1 0 0,-1 0 0,0 1-1,-1 0 1,4 19 0,-6-22 21,0 0 1,-2 0-1,1 0 0,-1 0 0,0 0 0,-1 0 1,-1 0-1,1-1 0,-1 1 0,-1 0 0,0-1 1,-5 11-1,5-14-30,-1 1 1,0-1 0,0 0-1,0-1 1,-1 1 0,0-1-1,0 0 1,-1 0-1,1 0 1,-1-1 0,0 0-1,0 0 1,-1 0 0,1-1-1,-1 0 1,-13 4-1,5-2 82,1-2 0,-1 0 0,0 0 0,0-1 0,0-1 0,-30-2 0,28-1-77,1 0 1,0-1 0,0-1 0,0-1-1,0 0 1,0-1 0,1 0-1,0-2 1,1 0 0,0 0 0,0-1-1,0-1 1,1 0 0,-12-13-1,23 21-154,1 0-8,-1 1-1,1 0 1,0-1-1,0 1 1,-1-1-1,1 1 1,0-1-1,0 0 1,0 1 0,-1-4-1,12 4-7473,-6 3 5944,8 4-1022</inkml:trace>
</inkml:ink>
</file>

<file path=ppt/ink/ink1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2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4064,'0'-6'469,"0"2"-186,0 1 0,0-1 0,0 1 0,0 0 1,0-1-1,1 1 0,0-1 0,-1 1 0,1 0 1,2-4-1,-3 7-258,0 0 1,0 0-1,0 0 1,0 0-1,1 0 1,-1-1-1,0 1 1,0 0-1,0 0 1,0 0-1,0 0 1,0 0-1,0 0 1,0 0-1,1 0 1,-1 0-1,0 0 1,0 0-1,0 0 1,0 0-1,0 0 0,0 0 1,0 0-1,0 0 1,1 0-1,-1 0 1,0 0-1,0 0 1,0 0-1,0 0 1,0 1-1,0-1 1,0 0-1,0 0 1,0 0-1,1 0 1,-1 0-1,0 0 1,0 0-1,0 0 1,0 0-1,0 0 1,0 0-1,0 1 1,0-1-1,0 0 1,0 0-1,0 0 1,0 0-1,0 0 1,0 0-1,0 0 1,0 1-1,0-1 1,3 7 305,0 14 378,-1-1 0,-1 1 1,-2 22-1,-9 64 1606,3-45-1670,7-53-479,-1 0 0,1 0-1,2 15 1,-1-21-193,-1 1 0,1-1 1,0 1-1,0-1 0,0 1 0,1-1 1,-1 0-1,1 0 0,0 1 0,0-1 0,0-1 1,3 5-1,4 1-586</inkml:trace>
</inkml:ink>
</file>

<file path=ppt/ink/ink1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5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340 561 2496,'10'-21'3558,"-10"20"-3471,0 1-1,0-1 1,0 1-1,0-1 0,0 1 1,0-1-1,0 0 1,0 1-1,0-1 0,0 1 1,0-1-1,0 1 1,0-1-1,0 1 1,-1-1-1,1 1 0,0-1 1,0 1-1,-1 0 1,1-1-1,0 1 1,-1-1-1,1 1 0,0 0 1,-1-1-1,1 1 1,0-1-1,-1 1 0,1 0 1,-1 0-1,1-1 1,-1 1-1,1 0 1,-1 0-1,1 0 0,-1-1 1,1 1-1,-1 0 1,1 0-1,-1 0 1,1 0-1,-1 0 0,-19-1 406,1 1 0,0 1 0,-29 5 0,45-5-433,-8 1-11,1 0 0,-1 1 0,1 0 0,-1 1 0,1 0 0,0 0 0,0 1 0,1 1 0,0-1 0,0 2 0,0-1 0,1 1 0,-1 1 0,2-1 0,-1 1 0,1 1 0,0-1 0,1 1 0,-8 15 0,7-11 26,0 1 0,1 0-1,1 0 1,1 0 0,0 1 0,0 0 0,2-1 0,0 1 0,0 0-1,1 1 1,1-1 0,3 21 0,-3-32 5,1-1 0,0 1 0,0 0 0,0-1 0,0 1 0,1-1 0,0 1 0,-1-1 0,4 4 0,-4-6-39,0 0-1,0 1 1,0-1-1,0 0 1,0 0-1,0 0 1,1 0-1,-1 0 1,1 0-1,-1-1 1,0 1-1,1 0 1,-1-1-1,1 1 1,-1-1-1,1 1 1,0-1-1,-1 0 1,1 1-1,-1-1 1,1 0 0,0 0-1,1-1 1,2 1 20,0-1 0,-1-1 1,1 1-1,0-1 1,-1 1-1,1-1 1,-1-1-1,0 1 0,0-1 1,0 1-1,0-1 1,0 0-1,0-1 1,4-4-1,3-6 44,0 0 0,14-26 0,-11 18 16,28-56-119,7-10-98,-49 88 99,1-2-10,0 1-1,-1 0 0,1 0 1,0 0-1,0-1 1,0 1-1,0 0 0,0 0 1,3-1-1,1 4-49,-1 10 93,41 135 292,-40-132-280,-4-10 0,1-1 1,0 1-1,0-1 0,0 0 1,0 1-1,1-1 1,-1 0-1,1 0 0,0-1 1,0 1-1,1-1 1,6 6-1,-8-7-2,0-1 0,0 0 0,1 0 0,-1 0 0,0 0 0,1 0 0,-1-1 0,1 1 0,-1-1 0,0 0 0,1 1 0,-1-1 0,1 0 0,-1 0 0,1-1 0,-1 1 0,1 0 0,-1-1 0,1 1 0,-1-1 0,0 0 0,1 0 0,-1 0 0,0 0 0,4-3 0,4-3 24,0 0 0,0 0 0,-1-1-1,14-15 1,29-42 31,-36 43-161,2 1 1,22-22-1,-40 43 61,0 0 0,1-1 0,-1 1 0,0 0 0,0 0 0,0-1 0,1 1 0,-1 0 0,0 0 0,1 0 0,-1-1 1,0 1-1,0 0 0,1 0 0,-1 0 0,0 0 0,1 0 0,-1 0 0,0 0 0,1 0 0,-1 0 0,0-1 0,1 1 0,-1 1 0,0-1 0,1 0 0,-1 0 1,0 0-1,1 0 0,-1 0 0,4 10-68,-7 21-33,2-25 134,1-1-22,-15 103 544,15-102-46,4-7-170,9-15-53,13-26-402,-19 30 101,0 0 1,1 1-1,0 0 0,15-15 0,-22 25 3,-1 1 1,1-1-1,-1 0 1,1 1-1,0-1 1,0 0-1,-1 1 1,1-1-1,0 1 1,0-1-1,0 1 0,0 0 1,0-1-1,0 1 1,-1 0-1,1 0 1,0-1-1,0 1 1,0 0-1,0 0 1,0 0-1,0 0 1,0 0-1,0 1 1,0-1-1,0 0 1,0 0-1,0 0 1,0 1-1,0-1 1,-1 1-1,1-1 1,0 1-1,0-1 0,0 1 1,-1-1-1,1 1 1,0-1-1,-1 1 1,1 0-1,0 0 1,-1-1-1,1 1 1,-1 0-1,1 0 1,0 1-1,1 2 16,0 1 0,0-1-1,0 0 1,0 1 0,-1 0-1,0-1 1,2 10 0,-3-10-6,0 0 0,1 1 1,-1-1-1,1 1 0,0-1 0,1 0 1,-1 0-1,1 0 0,2 5 0,-3-7 14,0-1 0,0 0 0,1 0 0,-1 0-1,0 0 1,0 0 0,1 0 0,-1 0 0,1-1 0,-1 1-1,1 0 1,-1-1 0,1 1 0,-1-1 0,1 0-1,-1 1 1,1-1 0,0 0 0,-1 0 0,1 0 0,-1 0-1,1 0 1,-1 0 0,1-1 0,0 1 0,-1 0-1,1-1 1,1 0 0,13-5 104,0 1-1,-1-2 1,23-12-1,43-32-56,-51 31-47,81-45 10,-74 40 120,-11 6-210,-44 35-165,1 1 1,-21 27-1,25-29 236,1 1 0,1 0 0,0 1 0,1 0 0,1 0 0,-10 27 0,18-40 10,0 0 0,0 0 0,0 0 0,1 1-1,0-1 1,-1 0 0,2 0 0,-1 1 0,0-1 0,1 0 0,0 0 0,0 0-1,0 0 1,3 7 0,-3-8-11,0-1 0,1 1 0,-1-1-1,1 1 1,-1-1 0,1 0 0,0 1 0,0-1-1,0 0 1,0 0 0,0 0 0,1-1 0,-1 1-1,0-1 1,1 1 0,0-1 0,-1 0 0,1 0-1,0 0 1,-1 0 0,1 0 0,4 0 0,-2 0 17,0-1 1,0 0 0,-1 0 0,1 0-1,0-1 1,0 0 0,0 0-1,0 0 1,-1-1 0,1 1 0,-1-1-1,1 0 1,4-3 0,-2 1 10,-1-1 0,1 0 0,-1 0 0,0-1 0,-1 0 0,1 0 0,5-8 0,3-8 61,-1-1-1,0 0 1,14-42 0,-27 65-90,15-43 40,-2-1 0,-1 0 1,8-78-1,-8 23-140,-3-200 1,-9 296 55,-4-36-383,4 39 408,0-1 1,0 1 0,0-1 0,0 1-1,0-1 1,0 1 0,0-1-1,-1 1 1,1-1 0,0 1 0,0-1-1,-1 1 1,1-1 0,0 1 0,0 0-1,-1-1 1,1 1 0,-1 0-1,1-1 1,-1 1-6,1 0 1,-1 0-1,1 1 0,-1-1 0,1 0 1,-1 1-1,1-1 0,-1 0 1,1 1-1,0-1 0,-1 0 0,1 1 1,0-1-1,-1 1 0,1-1 0,0 0 1,0 1-1,-1-1 0,1 1 1,0-1-1,0 1 0,0-1 0,-1 2 1,-3 10-52,0 0 0,0 0 1,2 1-1,-1-1 1,1 1-1,0 22 0,0 1 46,-3 28 208,3 0 1,2 0-1,4 0 1,2 0-1,28 120 0,-30-165-1020,2 0-1,1 0 1,0-1-1,14 26 1,10 6-1805</inkml:trace>
</inkml:ink>
</file>

<file path=ppt/ink/ink1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7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38 5216,'-2'0'277,"2"0"-195,-1 0 1,-11-9 10496,22 6-10262,-2 1-145,0 0 0,13-6 0,-15 5-145,-1 1 0,1 0 0,0 0 0,0 1-1,-1-1 1,1 1 0,8 0 0,-11 1 8,1 0-1,0 1 1,-1-1 0,1 1-1,-1 0 1,1 0 0,0 0 0,4 2-1,-7-2-16,0-1 0,0 1-1,0 0 1,0-1-1,0 1 1,0 0 0,0-1-1,0 1 1,-1 0 0,1 0-1,0 0 1,0 0-1,-1-1 1,1 1 0,-1 0-1,1 0 1,-1 0-1,1 1 1,-1-1 0,0 0-1,1 0 1,-1 0 0,0 0-1,0 0 1,0 0-1,0 0 1,0 1 0,0-1-1,0 0 1,0 1-1,-2 5 73,0 0 0,-1 0 0,0-1 0,0 1 0,0-1 0,-1 0 0,1 1 0,-6 4 0,-6 7 268,-18 17 0,33-35-356,0 0 0,-1 1 1,1-1-1,0 0 0,0 0 0,0 0 1,0 0-1,0 1 0,0-1 0,0 0 1,0 0-1,0 0 0,0 1 0,0-1 1,0 0-1,0 0 0,0 0 0,0 0 1,0 1-1,0-1 0,0 0 0,0 0 1,0 0-1,1 0 0,-1 1 0,0-1 1,0 0-1,0 0 0,0 0 0,0 0 1,0 0-1,0 1 0,1-1 0,-1 0 1,0 0-1,0 0 0,0 0 1,0 0-1,0 0 0,1 0 0,-1 0 1,9 5 21,-7-4-31,12 6-31,0 1 0,0 0-1,-1 1 1,0 0 0,-1 1 0,15 15 0,-5-3 71,28 33 2,-45-49 18,0 1 0,-1-1-1,0 1 1,0 0 0,0 0 0,-1 0 0,2 8 0,-4-12 23,0 0 1,-1 0-1,0 0 1,1 0-1,-1 0 1,0-1-1,0 1 1,-1 0-1,1 0 1,0 0-1,-1 0 1,0-1-1,0 1 1,0 0-1,-2 4 1,1-3 12,-1 0 0,1-1 0,-1 1 1,0-1-1,0 1 0,0-1 0,-1 0 1,1 0-1,-6 3 0,3-2-16,-2 0 0,1 0 0,0 0-1,-1-1 1,0 0 0,1-1 0,-1 0 0,0 0-1,-1 0 1,-13 0 0,13-2-289,-1-1 0,1 0 0,-1 0 0,1-1 0,-1 0 0,1 0 0,0-1 0,0-1 0,-9-4 0,14 3-2435</inkml:trace>
</inkml:ink>
</file>

<file path=ppt/ink/ink1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8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24 3552,'-4'-14'1147,"4"13"-969,-1 0 1,0 1 0,1-1-1,-1 0 1,0 0-1,0 1 1,1-1 0,-1 1-1,0-1 1,0 1 0,0-1-1,0 1 1,-1-1 0,2 2 320,1 0 0,0 1-1,0-1 1,-1 0 0,1 1 0,-1-1 0,1 1 0,-1-1 0,0 1 0,1 2 0,14 333 5873,-11-175-5166,-1-14-712,3 56 100,-5-190-533,-1-1 1,0 0-1,-3 21 0,3-34-101,0 0 0,-6-9-3486,-1-18 1303,1-10-1030,4-3 1072</inkml:trace>
</inkml:ink>
</file>

<file path=ppt/ink/ink1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8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15 196 5984,'-11'-22'1920,"11"21"-1862,-1 0 0,1 0 1,-1 0-1,1 0 0,0 0 0,-1 0 0,1 0 1,0 0-1,0 0 0,-1 0 0,1 0 1,0 0-1,0 0 0,0 0 0,0 0 1,1 0-1,-1 0 0,0-1 0,1-3 254,-1 3-88,0 1 0,1-1-1,-1 0 1,0 0 0,1 0-1,-1 0 1,1 0-1,0 1 1,-1-1 0,1 0-1,0 1 1,0-1 0,0 0-1,2-1 1,21-18 1224,-13 12-971,6-7 325,2 1 0,34-21 0,-48 33-686,1 0-1,1 0 1,-1 0-1,0 1 1,1-1-1,-1 2 1,1-1-1,-1 1 1,1 0-1,0 0 1,0 1-1,0-1 1,-1 2-1,12 1 1,-9 0-16,1 1 1,-1 1-1,-1 0 0,1 0 1,0 0-1,-1 1 0,0 1 1,0-1-1,-1 1 0,0 1 1,0-1-1,8 10 1,3 6 235,-2 0 1,28 48-1,-27-40 27,-2 0 0,15 40-1,-25-54-173,0 0-1,-1 0 0,-1 1 0,-1 0 0,0 0 0,-1 28 1,-5-1 189,-2 0 1,-22 77 0,19-85-252,-3-1 0,0 0 0,-3 0 1,0-2-1,-3 1 0,-23 33 0,38-62-77,0-1 1,-1 1-1,0-1 0,0 1 1,0-1-1,-1 0 0,-6 4 0,9-7-92,-1 1-1,0-1 0,0 0 0,0 0 0,0 0 1,0 0-1,0-1 0,0 1 0,0-1 0,0 0 1,0 0-1,0 0 0,0 0 0,0 0 0,-6-2 1,3 1-457,1-1 1,-1 0 0,1 0-1,-1-1 1,1 1 0,0-1-1,0 0 1,0-1 0,1 1-1,-8-8 1,4 4-1576,2-1 0,-1 0 0,1 0 1,1 0-1,-8-14 0,2-2-2358</inkml:trace>
</inkml:ink>
</file>

<file path=ppt/ink/ink1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9.0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12 7392,'-1'-2'557,"-11"-7"6390,26 37-2873,-7 0-3289,-1 0 0,-2 0-1,-1 0 1,0 41 0,-1-12-597,4 48-812,-6-78 277</inkml:trace>
</inkml:ink>
</file>

<file path=ppt/ink/ink1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6:59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0 6976,'-5'1'2485,"7"2"-160,6 9-527,-4 2-1134,-1-1 0,0 1 0,-1 0-1,-1 0 1,0 0 0,-1-1 0,0 1 0,-1 0 0,-1 0 0,0 0 0,-5 16 0,3-18-664,0-1 0,0 1-1,-1-1 1,0 0-1,-1 0 1,-1-1 0,0 0-1,0 0 1,-1 0 0,0-1-1,0 0 1,-1-1-1,-11 9 1,-5-2-3429,5-4 928</inkml:trace>
</inkml:ink>
</file>

<file path=ppt/ink/ink1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01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1182 2976,'-3'1'360,"3"-1"-293,-1 1 0,0-1 0,1 0 0,-1 0 0,1 1 0,-1-1 0,1 0 0,-1 1 0,1-1 0,-1 0 0,1 1 0,-1-1 0,1 1 0,0-1 0,-1 1 0,1-1 0,-1 1 0,0 2 2916,2-2-2642,0-1-1,1 0 1,-1 0 0,0 1-1,0-1 1,0 0 0,1 0-1,-1 0 1,0 0 0,0 0-1,0-1 1,1 1-1,-1 0 1,0 0 0,0-1-1,0 1 1,2-1 0,25-11 1584,-28 12-1859,41-20 1128,-2-2 1,65-48-1,-81 51-1152,0 0 0,-1-1 0,-2-1-1,0-1 1,-1-1 0,-1-1-1,-1 0 1,-1-1 0,-2-1-1,16-36 1,20-80 220,-22 53 271,-21 61-436,-8 14-244,1 13 133,0 1 0,0 0 0,-1-1 0,1 1 0,0 0 0,0-1 0,0 1 0,-1 0 0,1-1 0,0 1 0,-1 0 0,1 0 0,0-1 0,0 1 0,-1 0 0,1 0 0,0 0 0,-1 0 0,1-1-1,0 1 1,-1 0 0,1 0 0,-1 0 0,1 0 0,0 0 0,-1 0 0,0 0 0,-6 6-194,1 0 170,1 2-1,0-1 1,0 0-1,-6 14 1,-68 179 948,60-145-684,-24 76 131,37-109-198,1 1-1,1 0 1,-2 45 0,6-60-112,0-1 1,1 1-1,1 0 1,-1-1-1,1 1 1,0 0-1,4 8 1,-5-13-18,1 0 0,-1-1 0,0 1 0,1-1 0,-1 1 0,1-1 0,0 1 0,0-1 0,0 0 0,0 0 0,0 0 0,1 0 0,-1 0 0,1 0 0,-1-1 0,1 1 0,-1-1 0,1 0 0,0 0 0,0 0 0,5 1 0,-3-1 12,1-1 1,0 0-1,0-1 0,0 1 0,0-1 1,-1 0-1,1-1 0,0 1 1,-1-1-1,1-1 0,-1 1 1,9-5-1,-4 0 41,1 0 0,-2 0 0,1-1 0,16-16 0,-6 1 25,-1-1 0,24-41 0,23-55-131,-54 97-11,173-315 45,-166 300 58,-1-2 0,-2 0 1,17-66-1,-4-28-321,-25 109 211,-1 0 0,-2-1 0,-1-36 0,0 60 40,-1-1-22,1-1 1,0 0 0,-1 1 0,0-1 0,-1-3-1,2 7 18,-1-1-1,1 1 0,0-1 1,0 1-1,0 0 0,-1-1 1,1 1-1,0 0 0,0-1 1,-1 1-1,1 0 1,0-1-1,-1 1 0,1 0 1,0 0-1,-1-1 0,1 1 1,0 0-1,-1 0 0,1 0 1,-1 0-1,0-1 0,1 1-2,-1 1 0,0-1 0,0 0-1,1 0 1,-1 0 0,0 1 0,1-1-1,-1 0 1,0 1 0,1-1 0,-1 0-1,0 1 1,1-1 0,-1 1 0,1-1-1,-1 1 1,1-1 0,-1 2 0,-7 7-2,0 0 1,1 1 0,0 1 0,-6 13 0,-22 51 144,18-36-59,-17 32 177,-31 75 241,37-63-249,-23 120 0,-28 134 475,50-214-5,27-116-378,4-14-184,3-18-50,-5 24-93,4-15-59,0 1 0,2 0 1,0 0-1,0 1 1,1-1-1,1 1 0,1 1 1,12-17-1,-20 29 43,0 0 0,-1 0-1,1 0 1,0 1 0,0-1 0,-1 0-1,1 0 1,0 1 0,0-1 0,0 0-1,0 1 1,0-1 0,0 1 0,0 0-1,0-1 1,0 1 0,0 0-1,0-1 1,0 1 0,0 0 0,0 0-1,2 0 1,-2 0 1,0 1 0,1-1 0,-1 1 0,0-1 1,0 1-1,0 0 0,1-1 0,-1 1 0,0 0 0,0 0 0,0 0 0,0 0 0,0 0 0,0 0 0,0 2 0,4 5-15,0 0 1,-1 0-1,0 1 0,3 10 0,-5-14 1,3 7 7,0-1 0,0 0 0,1 0 0,7 11 0,-8-16 33,-1-1 1,1 1-1,1-1 1,-1 1-1,1-2 1,0 1-1,0 0 1,8 3-1,-8-5 22,0 0-1,0 0 0,1-1 1,-1 0-1,1 0 0,-1-1 1,1 0-1,0 0 0,0 0 1,10-1-1,-6-1 3,-1 0-1,1 0 1,-1-1 0,0-1 0,0 0 0,15-6-1,-14 4-42,0 0-1,-1-1 1,0 0-1,0-1 1,-1 0-1,1 0 1,-2-1-1,1 0 1,-1 0-1,0-1 1,-1 0-1,0-1 1,6-10-1,-9 13 6,-2 1 0,1-1 0,0 1 0,-1-1 0,-1 0 0,1 1 0,-1-1 0,0 0 0,0 0 0,-1 0 0,0 0 0,-2-14 0,2 19-16,0 1 1,-1 0 0,1 0-1,0 0 1,-1-1-1,1 1 1,-1 0 0,1 0-1,-1 0 1,0 0-1,0 0 1,1 0-1,-1 0 1,0 0 0,0 0-1,0 0 1,0 0-1,0 0 1,0 1 0,0-1-1,-2 0 1,1 0-5,1 1 0,-1 0 0,1-1-1,-1 1 1,0 0 0,1 0 0,-1 0 0,0 1 0,1-1 0,-1 0 0,0 1 0,1-1 0,-1 1 0,-1 0 0,-4 2-11,1 0 0,1 1 0,-1 0 0,0 0 0,1 0 0,-9 9 0,6-4 20,1 0 0,0 1 0,1-1 0,-10 19 0,13-21-5,0 0-1,0 0 1,1 1-1,-1-1 0,2 1 1,-1-1-1,0 16 1,2-19 27,0 0 0,0 0 0,1 0 0,0 0 0,0 0 1,0 0-1,0 0 0,1 0 0,-1-1 0,1 1 0,0 0 1,0-1-1,0 0 0,0 1 0,1-1 0,0 0 1,-1 0-1,1 0 0,0-1 0,1 1 0,-1-1 0,7 4 1,-6-3 14,1-1 1,-1 0 0,1 0-1,0-1 1,0 1 0,0-1-1,0 0 1,0 0 0,0-1-1,0 0 1,1 0 0,-1 0-1,0 0 1,0-1 0,0 0-1,0 0 1,8-3-1,-4 0-2,-1 0 0,1 0 0,-1-1 0,-1 0-1,15-13 1,32-35 24,-40 38-17,66-80-161,-65 79 95,-15 16 17,1-1 1,-1 1 0,1-1 0,0 1 0,-1-1 0,1 1 0,0-1 0,-1 1 0,1 0 0,0-1 0,0 1 0,-1 0 0,1 0 0,0-1 0,0 1-1,-1 0 1,1 0 0,0 0 0,0 0 0,1 0 0,-2 1 11,0 0 0,1-1 1,-1 1-1,0 0 0,0-1 0,0 1 0,0 0 0,0 0 0,1-1 1,-1 1-1,0 0 0,-1 0 0,1-1 0,0 1 0,0 0 0,0 0 0,-1 0 1,1 0 4,-6 30 188,-1-1-1,-15 41 1,19-64-184,1-1 10,-1 0-1,1 0 1,0 1 0,1-1-1,-2 12 1,3-18-18,0 0-1,0 0 1,0 0 0,0 0-1,0 0 1,0 0 0,0 0-1,0 0 1,0 0-1,0 0 1,0 1 0,1-1-1,-1 0 1,0 0 0,0 0-1,0 0 1,0 0-1,0 0 1,0 0 0,0 0-1,0 0 1,0 0 0,0 0-1,0 0 1,1 0 0,-1 0-1,0 0 1,0 0-1,0 0 1,0 0 0,0 0-1,0 0 1,0 0 0,0 0-1,0 0 1,0 0-1,1 0 1,-1 0 0,0 0-1,0 0 1,0 0 0,0 0-1,0 0 1,0 0-1,0 0 1,0-1 0,0 1-1,0 0 1,0 0 0,0 0-1,0 0 1,0 0-1,1 0 1,-1 0 0,0 0-1,0 0 1,0 0 0,9-8-2,9-12-4,-11 12 7,0 1 0,0 0 0,0 1 0,1 0 0,0 0 0,11-6 0,-12 8-7,-1 1-1,1 0 0,0 0 0,-1 1 0,1 0 0,0 0 1,0 0-1,1 1 0,9-1 0,-12 2 6,0 1 0,0-1-1,0 1 1,0 0 0,0 0 0,-1 0-1,1 1 1,0 0 0,-1 0-1,0 0 1,1 0 0,-1 1 0,0-1-1,7 7 1,0 1 109,-1 1-1,0 1 1,12 18-1,16 18 125,-36-46-251,0 0-1,0 0 1,0-1 0,0 1-1,0 0 1,1-1 0,-1 0 0,1 1-1,-1-1 1,1 0 0,-1 0 0,1-1-1,-1 1 1,1 0 0,0-1 0,-1 1-1,1-1 1,0 0 0,-1 0 0,1 0-1,0-1 1,3 0 0,-1 0-781,0 0 1,1-1-1,-1 0 0,0 0 1,0-1-1,-1 1 1,1-1-1,0 0 0,7-8 1,-10 11 362,-1-1 0,0 0 1,0 0-1,0 0 1,0-1-1,0 1 0,-1 0 1,1 0-1,0 0 1,0-1-1,-1 1 0,1 0 1,-1-1-1,1 1 1,-1 0-1,1-1 0,-1 1 1,0-1-1,0-2 1,0 3 38,5-17-3417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39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25 5888,'-5'-4'2688,"2"4"-2336,3-4 576,8 4-576,1-3-224,6-2-96,-2-3 320,0 8-192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50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8 191 2496,'0'0'36,"0"-1"0,0 1-1,0 0 1,0 0 0,-1 0 0,1 0 0,0 0-1,0-1 1,0 1 0,0 0 0,0 0 0,0 0 0,0 0-1,0 0 1,0 0 0,0 0 0,-1 0 0,1-1-1,0 1 1,0 0 0,0 0 0,0 0 0,0 0 0,0 0-1,0 0 1,-1 0 0,1 0 0,0 0 0,0 0-1,0 0 1,0 0 0,0 0 0,-1 0 0,1 0-1,0 0 1,0 0 0,0 0 0,0 0 0,0 0 0,-1 0-1,1 0-21,0 0 0,0 0 0,0 0 0,0 0-1,0 0 1,0 0 0,0 0 0,0 0 0,-1 0-1,1 0 1,0 0 0,0 0 0,0 0-1,0 0 1,0 0 0,0 0 0,0 0 0,0 0-1,0 0 1,0 0 0,0 0 0,0 0 0,0 0-1,0 1 1,-1-1 0,1 0 0,0 0 0,0 0-1,0 0 1,0 0 0,0 0 0,0 0-1,0 0 1,0 0 0,0 0 0,0 0 0,0 0-1,0 0 1,0 0 0,0 1 0,0-1 0,0 0-1,0 0 1,0 0 0,0 0 0,0 0 0,0 0-1,0 0 1,0 0 0,0 0 0,0 0-1,0 0 1,0 1 0,0-1 0,0 0 0,0 0-1,0 0 1,0 0 0,0 0 0,0 0 0,1 0-1,-1 0 1,0 0 0,0 0 0,0 0 0,2 3 1900,2-3 731,-1-1-2986,13-3 994,0-1 0,0 0 0,-1-2 0,18-9 0,-7 4-142,6-2-2,-19 9-276,0-1 0,0 0 0,0-1 0,-1 0 0,1-1 0,-2-1 0,13-10 0,-23 18-184,1-1 0,-1 1 0,0-1 0,0 1 0,0-1 0,0 1-1,0-1 1,0 0 0,0 0 0,0 1 0,0-1 0,-1 0 0,1 0 0,0-2 0,-2 3-29,1 0 0,0 0 0,0-1 1,-1 1-1,1 0 0,-1 0 1,1 0-1,-1 0 0,1 0 0,-1 0 1,0 0-1,1 1 0,-1-1 1,0 0-1,0 0 0,0 0 0,1 1 1,-1-1-1,0 0 0,0 1 1,0-1-1,0 1 0,0-1 0,0 1 1,0 0-1,0-1 0,-2 1 0,-8-4-77,0 1-1,-1 1 0,1 0 1,0 1-1,-1 0 0,1 0 1,-1 1-1,1 1 0,-1 0 1,-11 3-1,7 0-1713,5 4 497</inkml:trace>
</inkml:ink>
</file>

<file path=ppt/ink/ink1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02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32 140 8640,'-32'-23'3904,"42"18"-3392,8 1 1856,4 1-1408,36-10 575,2-2-895,25-5-288,-4 3-224,30-6-192,2 6 32</inkml:trace>
</inkml:ink>
</file>

<file path=ppt/ink/ink1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17.4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26 815 2240,'-5'4'5808,"5"-3"-5426,0 1-1,0-1 1,0 1 0,0-1 0,0 1-1,0-1 1,0 1 0,-1-1 0,1 0-1,0 1 1,-2 2 0,-6 4 441,8-8-800,0 0 0,0 0 0,-1 0-1,1 0 1,0 0 0,0 0-1,0 0 1,-1 0 0,1 0-1,0 0 1,0 0 0,0 1 0,0-1-1,-1 0 1,1 0 0,0 0-1,0 0 1,0 0 0,0 0-1,0 1 1,-1-1 0,1 0 0,0 0-1,0 0 1,0 0 0,0 1-1,0-1 1,0 0 0,0 0-1,0 0 1,0 0 0,0 1 0,0-1-1,0 0 1,0 0 0,0 0-1,0 1 1,0-1 0,0 0-1,0 0 1,0 0 0,0 1 0,0-1-1,0 0 1,2 2 1796,-10-33 271,9 19-1954,0 0-1,1 0 1,0 1-1,0-1 1,1 1-1,1-1 1,0 1-1,10-20 1,6-3-193,31-43-1,-14 24 244,-31 44-185,-2 1 71,1 1 1,0 1-1,-1-1 1,2 1 0,-1 0-1,1 0 1,9-7-1,-15 13-63,0 0 0,0 0 0,1 0 0,-1 0 0,0-1 0,0 1 0,1 0 0,-1 0 0,0 0 0,0 0 0,1 0 0,-1 0 0,0 0 0,0 0 0,1 0 0,-1 0 0,0 0 0,0 0 0,1 0 0,-1 0 1,0 0-1,0 0 0,1 0 0,-1 0 0,0 1 0,0-1 0,1 0 0,-1 0 0,0 0 0,0 0 0,0 0 0,1 1 0,-1-1 0,0 0 0,0 0 0,6 13 146,-1 21 72,-5-30-155,3 24 170,-1-8-125,0-1 0,-1 0 0,-1 1 0,-5 38 0,1-38 53,4-12-139,-1-1 0,-1 1 1,0-1-1,0 0 0,0 0 1,-4 8-1,53-54 561,-31 22-619,58-53-85,-29 29 160,-41 40-32,-5 7-6,2 9-4,0-7-12,0 1-1,0 15 0,-1-19 7,0 0 0,0 1 0,0-1 0,1 0 0,0 0-1,0 0 1,0 0 0,1 0 0,2 6 0,-3-9 75,0-2-59,0 1 1,1-1-1,-1 0 1,1 1-1,-1-1 1,0 0-1,1 0 1,-1 1-1,1-1 0,1-1 1,6-1 24,-1-1 1,1-1-1,-1 1 0,0-1 1,0-1-1,-1 1 0,9-7 1,46-45-17,-32 28 104,-22 22-109,-1-1-1,0 0 1,-1-1 0,0 0-1,10-15 1,-13 19-73,-3 8-43,-3 10-89,3-10 161,-7 25 3,5-23 18,0 0-1,1 0 0,0 1 1,0-1-1,1 0 1,-1 1-1,1-1 1,1 8-1,0 6 203,-1-18-198,0 0 1,0 0-1,0 0 1,0-1-1,0 1 1,0 0-1,1 0 1,-1 0-1,1 0 1,-1-1-1,1 1 1,0 0-1,0 0 1,-1-1-1,1 1 0,2 2 1,-2-3 46,21-2-80,-18 0 51,0 0 0,1-1 0,-1 1 0,0-1-1,0 0 1,0 0 0,0-1 0,0 1 0,0-1 0,4-3 0,50-71-3,-54 72-9,0 0-24,-3 18-90,0-8 106,0 1 0,0 0 0,0-1 0,1 1 0,0-1 0,0 0 0,4 7 0,6 17 25,-11-26-12,0 1 0,0-1 0,0 0 0,1 0 0,-1 0 0,1 0 1,0-1-1,0 1 0,4 4 0,-5-6-3,0 0-1,0 0 1,0 0 0,0 0-1,0-1 1,1 1 0,-1 0-1,0-1 1,0 1 0,1-1-1,-1 0 1,0 1 0,1-1-1,-1 0 1,1 0 0,-1 0-1,0 0 1,1 0 0,-1 0-1,1 0 1,-1 0 0,0 0-1,1-1 1,-1 1 0,2-1-1,3-2 14,0 0-1,-1 0 1,1 0-1,-1 0 1,0-1-1,0 0 1,5-5 0,29-35 0,-28 30 3,21-21 1,-24 29-133,-1 0 1,13-7-1,-15 10 128,-4 2-20,0 0-1,1 0 1,-1 1 0,1-1-1,-1 0 1,0 0 0,1 1-1,-1-1 1,1 1 0,0 0-1,-1-1 1,1 1 0,-1 0-1,1 0 1,2 0 0,-3 0 84,8 1 171,-40 19-245,18-8 40,-20 24 0,29-31-84,1-1 1,-1 2-1,1-1 0,0 0 1,0 0-1,1 1 0,0 0 1,0-1-1,-1 8 1,2-11 29,1-1 1,0 1-1,-1 0 1,1 0 0,0 0-1,0-1 1,0 1 0,1 0-1,-1 0 1,0 0 0,1-1-1,-1 1 1,1 0-1,-1-1 1,1 1 0,0 0-1,0-1 1,0 1 0,0-1-1,0 1 1,0-1-1,0 1 1,1-1 0,-1 0-1,0 0 1,1 0 0,-1 1-1,1-1 1,-1-1-1,1 1 1,-1 0 0,1 0-1,0 0 1,0-1 0,-1 1-1,1-1 1,0 0 0,0 1-1,0-1 1,-1 0-1,1 0 1,0 0 0,0 0-1,3-1 1,42-8 73,66-21 0,-67 16-10,-7 3-114,53-24 0,-77 28 64,0-1-1,0 0 1,-1-1-1,0 0 1,-1-1-1,17-16 1,-22 16 1,1 0-1,-2 0 1,1-1 0,-1-1 0,-1 1 0,0-1 0,4-12 0,25-89 10,-28 87-17,5-26 57,-2-1 1,4-62-1,-13 102-51,-1 0 1,-1-1 0,0 1-1,-1 0 1,-5-18-1,7 30-15,0 1 0,0-1 1,0 1-1,0-1 0,0 1 0,0 0 0,-1-1 0,1 1 0,0-1 0,0 1 1,-1-1-1,1 1 0,0 0 0,-1-1 0,1 1 0,0 0 0,-1-1 0,1 1 0,0 0 1,-1 0-1,1-1 0,-1 1 0,1 0 0,-1 0 0,1 0 0,-1-1 0,1 1 0,0 0 1,-1 0-1,1 0 0,-1 0 0,1 0 0,-1 0 0,1 0 0,-1 0 0,1 0 0,-1 0 1,1 0-1,-1 0 0,1 1 0,-1-1 0,1 0 0,-1 0 0,1 0 0,0 1 0,-1-1 1,1 0-1,-1 0 0,1 1 0,0-1 0,-1 0 0,1 1 0,0-1 0,-1 0 0,1 1 1,0-1-1,0 1 0,-1 0 0,0 1-14,0 0-1,-1 0 1,1 0 0,0 0-1,-1-1 1,0 1 0,-2 2-1,-10 12-133,6 1 145,1 1 0,0 0 0,2 1 0,0-1 0,-3 24 0,0-6 7,-16 149 27,11-73-1,11-91-56,0-1 0,1 1 0,2 27 0,-1-40 41,1 0 0,1 0 0,-1 0 0,2-1 0,-1 1-1,1 0 1,0-1 0,0 1 0,1-1 0,0 0 0,7 9 0,-9-14-14,1 0 1,-1 1-1,1-1 1,0 0 0,0 0-1,0-1 1,0 1-1,0-1 1,1 1 0,-1-1-1,0 0 1,1 0 0,-1-1-1,1 1 1,-1 0-1,1-1 1,-1 0 0,1 0-1,5-1 1,-1 0 30,1 0 1,-1 0 0,0-1-1,0 0 1,1-1 0,-2 1-1,11-6 1,2-3 38,0 0 1,33-27 0,-50 36-56,-1 0 0,1-1 0,0 1 0,-1-1 1,0 0-1,0 1 0,1-1 0,-2 0 0,1 0 1,0 0-1,2-7 0,-3 7 1,-1 0 1,0 1-1,1-1 0,-1 0 1,0 0-1,0 0 0,-1 0 1,1 0-1,-1 0 0,1 0 1,-1 0-1,0 1 1,0-1-1,-3-5 0,1 3-7,0 0 0,0 0 0,0 0 0,-1 0-1,0 1 1,0 0 0,0 0 0,-1 0 0,1 0-1,-8-4 1,11 8-4,0-1 0,0 1-1,0 0 1,0-1-1,0 1 1,0 0 0,0 0-1,0-1 1,0 1 0,0 0-1,0 0 1,0 0-1,0 0 1,0 0 0,0 1-1,0-1 1,0 0 0,0 0-1,0 1 1,0-1-1,0 1 1,-2 0 0,2 0-12,-1 1 0,1-1-1,0 1 1,-1-1 0,1 1 0,0 0 0,0-1 0,0 1 0,0 0-1,0 0 1,-1 2 0,0 3-2,0 0-1,0 0 0,1 1 1,-1-1-1,1 14 0,1-13-12,0 1-1,1-1 0,0 1 0,1-1 1,-1 1-1,2-1 0,-1 0 1,1 0-1,7 14 0,-9-19 32,1 0-1,0 0 1,0 0-1,1 0 1,-1-1 0,1 1-1,-1-1 1,1 1-1,0-1 1,0 0 0,0 0-1,0 0 1,0-1-1,0 1 1,1-1-1,-1 0 1,0 0 0,1 0-1,-1 0 1,1 0-1,-1-1 1,1 1 0,0-1-1,-1 0 1,6-1-1,26-4 50,0-2 0,-1-1 0,48-18-1,-4 1-230,34-15 341,-91 32-142,-1-1 0,-1-1-1,29-20 1,-40 25-45,0-1-1,-1 0 1,10-9 0,-14 11 57,0 1 0,0-1 1,0 0-1,0 0 1,0 0-1,-1 0 0,0 0 1,3-8-1,-5 12-22,0 0 0,0-1 0,0 1 0,0-1 0,0 1 0,0 0 0,0-1 0,0 1 0,0-1 0,0 1 0,0 0 0,0-1 0,-1 1 0,1-1 0,0 1 0,0 0 0,0-1 0,-1 1 0,1 0 0,0-1 0,0 1 0,-1 0 0,1-1 0,0 1 0,0 0 0,-1 0 0,1-1 0,0 1 0,-1 0 0,1 0 0,-1 0 0,1-1 0,0 1 0,-1 0 0,1 0 0,0 0 0,-1 0 0,1 0 0,-1 0 0,-1 0-22,1-1 0,0 1 0,-1 0 0,1 0 0,-1 0 0,1 0 0,0 0 0,-1 0 1,1 1-1,-2-1 0,-20 19 41,-12 3-109,1 2 1,-40 38-1,69-57 51,0 1 1,0-1-1,0 1 0,1 0 0,0 0 1,0 1-1,1-1 0,-1 1 0,1 0 0,1 0 1,-3 10-1,4-17 33,1 1 1,0 0 0,0 0-1,0-1 1,0 1-1,0 0 1,0 0 0,0-1-1,0 1 1,0 0-1,0 0 1,1-1-1,-1 1 1,0 0 0,0 0-1,1-1 1,-1 1-1,0 0 1,1-1-1,-1 1 1,1 0 0,-1-1-1,1 1 1,-1-1-1,2 2 1,-1-1 4,1 0-1,0 0 1,-1-1 0,1 1-1,0 0 1,0-1 0,0 1 0,0-1-1,-1 1 1,4-1 0,1 1-9,1-1 1,0 0-1,0-1 1,0 1-1,6-3 1,-9 2 1,0 0 1,-1 0-1,1-1 1,-1 1-1,0-1 1,1 0 0,-1 0-1,0 0 1,0 0-1,0-1 1,-1 1-1,6-6 1,-1-1 64,-1-1 0,11-18 0,-4 4-38,7-16 45,1-2-84,-13 20-20,-7 22 75,-1 2-27,4 91 376,-2-78-355,0 0 0,2 0 1,-1-1-1,9 20 0,-12-33-31,0 0 0,1 0 0,-1 0 0,0 0 0,1 0 0,-1 0 0,1 0 0,0 0-1,-1 0 1,1-1 0,0 1 0,-1 0 0,1 0 0,0-1 0,0 1 0,0 0 0,0-1 0,0 1 0,0-1 0,0 1 0,0-1-1,0 1 1,0-1 0,0 0 0,0 1 0,0-1 0,0 0 0,0 0 0,0 0 0,0 0 0,0 0 0,0 0 0,1 0-1,-1 0 1,0 0 0,0-1 0,0 1 0,0 0 0,0-1 0,0 1 0,0-1 0,1 0 0,5-3-3,-1-1-1,0 1 1,0-1 0,10-10 0,-14 13 6,45-53-25,5-5 139,-49 57-136,4-4-12,1-1-1,-1 1 1,1 1 0,1-1-1,-1 1 1,1 1-1,0-1 1,18-6-1,-26 12 30,1 0-1,0-1 0,-1 1 0,1 0 1,0 1-1,-1-1 0,1 0 1,0 0-1,-1 1 0,1-1 1,-1 1-1,1-1 0,-1 1 1,1 0-1,-1-1 0,1 1 1,-1 0-1,0 0 0,1 0 1,-1 0-1,0 1 0,0-1 1,2 2-1,3 4 138,0 1-1,8 14 1,-10-16-100,1 3 13,2 0-1,-1 0 1,1-1 0,1 0 0,-1 0 0,1-1-1,1 0 1,-1 0 0,1-1 0,15 8 0,-16-10-62,0 0 1,0-1-1,1 0 1,-1-1 0,1 0-1,-1 0 1,1-1-1,0 0 1,0 0 0,-1-1-1,1 0 1,0-1 0,12-2-1,2-3-1119,1-1-1,40-18 0,19-7-7599,-49 22 4813,-2-4-2651</inkml:trace>
</inkml:ink>
</file>

<file path=ppt/ink/ink1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0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10 898 2304,'-10'8'10277,"11"-8"-10043,0 0 0,0-1 0,0 1-1,0 0 1,-1-1 0,1 1 0,0 0 0,0-1 0,0 1 0,-1-1-1,1 1 1,0-1 0,0 0 0,-1 1 0,1-1 0,-1 0 0,1 0-1,0-1 1,11-18 804,-11 17-738,68-165 2035,-8 17-1843,-33 98-135,50-73 0,44-36-47,-83 108-57,35-65 0,-55 83 217,-19 36-469,0 0 0,0 0 0,0 0 0,0 0 1,0 0-1,0 0 0,0 0 0,0 0 0,0 0 0,0 0 1,0 0-1,0 0 0,0 0 0,0-1 0,0 1 0,0 0 1,0 0-1,0 0 0,0 0 0,0 0 0,0 0 0,0 0 1,0 0-1,0 0 0,0 0 0,0 0 0,0 0 1,0 0-1,0 0 0,0-1 0,0 1 0,0 0 0,0 0 1,0 0-1,0 0 0,0 0 0,0 0 0,0 0 0,0 0 1,0 0-1,0 0 0,0 0 0,0 0 0,0 0 1,0 0-1,0 0 0,0 0 0,0 0 0,0 0 0,0 0 1,-1 0-1,1-1 0,0 1 0,0 0 0,0 0 0,0 0 1,0 0-1,0 0 0,0 0 0,0 0 0,-6 3 19,-6 6 1,-17 20-11,2 1 1,0 1 0,2 2-1,2 0 1,-39 73 0,-61 206 671,49-117-458,35-84 63,-7 14-24,41-109-200,4-12 9,0-1-1,0 0 0,0 0 1,0 0-1,0 0 0,-1 0 1,-3 6-1,5-43 73,2 20-168,1 1 0,0-1 0,1 1 0,1 0 0,0 0 0,0 1 0,9-15 0,-3 9-14,0 1-1,2 0 1,0 1 0,16-17-1,9-1 3,1 2 0,45-28 0,-49 35 22,14-9-6,118-92 50,-148 111 17,10-9-14,-32 39 261,-42 103-556,34-81 247,2-10-12,-11 54 0,20-78 27,-1-1 0,1 1 0,0-1 0,0 0 0,0 1 0,0-1 0,1 1 0,-1-1 0,0 0 0,1 1 0,0-1 0,0 0 0,0 1 0,0-1 0,0 0 0,0 0 0,0 0 0,1 0 0,-1 0 0,1 0 0,-1 0 0,1 0 0,0-1 0,0 1 0,0-1 0,0 1 0,0-1 0,0 0 0,0 0 0,0 0 0,0 0 0,1 0 0,-1 0 0,0 0 0,1-1 0,-1 1 0,0-1 0,1 0 0,-1 0 0,1 0 0,-1 0 0,1 0 0,-1 0 0,0-1 0,1 1 0,-1-1 0,4-1 0,-2 1 13,1-1 0,-1 0 1,0 0-1,0 0 0,0 0 0,0-1 1,0 0-1,0 0 0,-1 0 0,1 0 1,-1 0-1,0-1 0,0 1 0,0-1 1,0 0-1,-1 0 0,1 0 0,-1 0 1,0-1-1,-1 1 0,1 0 0,-1-1 1,2-7-1,0-7 85,-1-1 0,-1 1 0,-1-1 0,-3-27 0,1-3-10,-6-23-611,8 72 443,2 1 67,0 1 0,1 0 0,-1 0-1,0 0 1,1 0 0,-1 0 0,2 2 0,3 1-26,1 1 72,1-1 0,-1 0 0,1 0-1,0-1 1,-1 0 0,2-1 0,-1 0 0,0 0-1,0-1 1,1 0 0,-1-1 0,0 0 0,1 0-1,-1-1 1,0 0 0,0-1 0,1 0 0,-1 0-1,11-6 1,-1 0-107,35-11-1,-53 18 88,1 1 1,-1 0-1,0-1 0,1 1 1,-1 0-1,0 0 0,1 0 1,-1 0-1,0 0 0,1 1 1,-1-1-1,0 0 0,1 1 1,-1-1-1,0 1 1,1-1-1,-1 1 0,0-1 1,2 3-1,-1-2 2,0 1 0,0 0 0,0 0 0,0 0-1,-1 0 1,1 0 0,-1 1 0,0-1 0,2 5 0,0 0 2,-1 0 1,0 1 0,0-1-1,-1 1 1,0-1-1,0 11 1,0 1 99,-2 1 0,0-1 1,-7 34-1,6-42-121,1 0 0,0-1-1,1 15 1,0-15 21,0-9-19,0 0 1,1 0-1,-1 0 0,0 0 1,1 0-1,-1 0 1,0 0-1,1 0 0,0-1 1,-1 1-1,1 0 1,-1 0-1,1 0 1,0-1-1,-1 1 0,1 0 1,0-1-1,0 1 1,0-1-1,0 1 0,-1-1 1,1 1-1,0-1 1,0 1-1,2-1 0,1 2 25,-1-1 0,1 0 0,-1-1 0,1 1 0,5 0 0,17-2-57,0 0 0,37-8 1,-43 5 17,0-1 0,-1 0 0,0-2 0,35-16 0,-42 16 39,-1 1 0,0-2 1,-1 1-1,1-2 1,-1 1-1,-1-1 1,0-1-1,0 0 1,11-16-1,-14 18-20,-3 5-24,0 0-1,-1-1 0,1 1 1,-1-1-1,0 0 1,0 1-1,0-1 0,0 0 1,-1 0-1,2-8 1,-2 11 42,2-1-5,-2 1 80,-1 4-80,0-1 0,-1 1 1,0-1-1,1 0 0,-1 1 0,-2 3 1,-3 13-243,-3 35 168,5-37 79,1-1 0,0 28 0,1-26-35,2-15 6,0 0-1,-1 0 0,1 0 0,0 0 0,1 0 0,-1 0 0,2 6 0,-1-4-2,2 3 4,-1 1 0,1-1 1,1-1-1,7 14 0,-10-19 7,0 0-1,1 0 0,0 0 1,-1 0-1,1-1 0,0 1 1,0-1-1,0 1 1,0-1-1,0 0 0,0 1 1,0-1-1,0 0 0,0-1 1,1 1-1,-1 0 0,0-1 1,1 1-1,-1-1 0,1 0 1,3 1-1,4-1 15,-1-1 1,1 0-1,0 0 0,-1-1 0,19-5 1,-3-1 88,64-26-254,-74 28 145,-1-2-1,0 0 1,-1 0-1,15-12 1,-18 11 57,0 0 1,0-1-1,-1 0 1,12-16-1,-17 19-37,1-1 0,-1 1 0,0 0 0,-1-1 0,0 0 0,0 0 0,-1 0 0,3-14 1,-5 19-9,1 0 0,-1 0 0,0 0 0,-1 0 0,1 0 0,0 0 0,-1 0 1,0 0-1,0 0 0,0 0 0,-2-4 0,3 6-3,-1 0 0,1 0 0,-1 0 0,1 0 0,-1 0 0,0 0 0,0 0 0,0 0 0,1 1 0,-1-1 1,0 0-1,0 0 0,0 1 0,0-1 0,0 1 0,0-1 0,0 1 0,-1-1 0,1 1 0,0-1 0,0 1 0,0 0 0,0 0 0,-1 0 0,1 0 0,0 0 0,0 0 0,0 0 0,-1 0 0,1 0 0,-2 1 0,-2 0-4,-1 2 0,1-1 0,0 0 0,0 1-1,0 0 1,0 0 0,0 1 0,1-1 0,-7 7-1,-4 5 26,-15 22 0,19-24-54,4-5 79,1 1 0,0 0 0,0 1 0,-6 12 1,11-20-43,0 1 0,0 0-1,0-1 1,0 1 0,0 0 0,0 0 0,1-1 0,0 1 0,-1 0 0,1 0 0,0 0 0,0-1 0,1 1 0,-1 0 0,0 0-1,1 0 1,0-1 0,0 1 0,-1 0 0,2-1 0,-1 1 0,2 2 0,1 2 17,1-1 0,1 0 0,-1-1 0,1 1-1,0-1 1,0 0 0,1-1 0,0 1 0,-1-1 0,9 3 0,-5-3-2,1 0 0,-1-1-1,1 0 1,0-1 0,0-1 0,19 2 0,-4-3 57,0-1-1,-1-1 1,46-10 0,1-6-1050,0-4-3757,-55 17 2912,-2 2-755,1 0 0,0 0 0,17 0 0,-27 3 2071,29-4-4998</inkml:trace>
</inkml:ink>
</file>

<file path=ppt/ink/ink1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2.4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210 70 3328,'-1'-3'402,"1"-1"0,-1 1 0,1-1 0,0 1 0,0-1 0,0 1 0,0 0 0,1-1 0,0 1 1,-1-1-1,1 1 0,0 0 0,0-1 0,1 1 0,-1 0 0,1 0 0,3-4 0,-4 2 2539,-2 10-1658,0 8-738,-1-1 1,0-1-1,-1 1 1,-1 0-1,0-1 1,-6 14-1,0 0 74,-23 69 153,5 0-1,-19 108 1,4 1-154,10-26 70,33-177-690,-2 24 596,2-24-587,0 0 1,0 0-1,0 0 1,0 0-1,0 0 1,0 0-1,0 0 1,0 0-1,0 0 0,0 0 1,0 0-1,0 0 1,0 0-1,0 0 1,1 0-1,-1 0 1,0 0-1,0 0 1,0 0-1,0 0 1,0 0-1,0 0 0,0 0 1,0 0-1,0 0 1,0 0-1,0 0 1,0 0-1,0 0 1,0 0-1,0 0 1,0 0-1,0 0 1,0 0-1,1 1 0,-1-1 1,0 0-1,0 0 1,0 0-1,0 0 1,0 0-1,0 0 1,0 0-1,0 0 1,0 0-1,0 0 1,0 0-1,0 0 0,0 0 1,0 0-1,0 0 1,0 0-1,0 1 1,0-1-1,0 0 1,0 0-1,0 0 1,0 0-1,0 0 1,0 0-1,0 0 0,0 0 1,0 0-1,-1 0 1,1 0-1,0 0 1,0 0-1,0 0 1,0 0-1,5-10 239,35-112 98,-32 91-400,2 0 0,1 0 0,1 1 0,20-36 0,12 0-45,-43 65 98,-1 0 0,1 0 0,-1 1 0,1-1 1,-1 0-1,1 1 0,0-1 0,-1 1 0,1-1 0,0 1 0,-1-1 1,1 1-1,0 0 0,0-1 0,-1 1 0,1 0 0,0-1 0,1 1 0,-1 0 5,-1 0-1,1 0 0,-1 0 1,1 0-1,-1 1 0,1-1 0,-1 0 1,1 0-1,-1 1 0,0-1 1,1 0-1,-1 0 0,1 1 0,-1-1 1,0 1-1,1-1 0,-1 0 0,0 1 1,1-1-1,-1 1 0,1 0 1,0 3 14,1 0 1,0 0 0,-1 0 0,0 0 0,1 5 0,6 48 205,-6-32-145,2-1 0,8 31 0,-10-49-58,0 0 1,1 1 0,-1-1 0,1 0 0,1 0 0,-1-1-1,1 1 1,0-1 0,0 0 0,0 0 0,1 0 0,0 0-1,6 4 1,-5-5-13,1 0 0,-1-1 0,1 0 0,0 0 0,0 0 0,0-1 0,0 0 0,0-1-1,1 0 1,-1 0 0,8 0 0,-3-1-23,0 0-1,1-1 1,-1 0-1,0-1 1,-1-1 0,13-3-1,-13 2 15,0-1-1,-1-1 0,0 1 1,0-1-1,0-1 0,-1 0 1,0 0-1,0-1 0,-1 0 1,15-19-1,-2-1 78,-1-2 1,21-40 0,13-46 404,-45 94-401,-9 21-81,0 1 1,0-1 0,0 1 0,1 0-1,-1-1 1,0 1 0,0-1 0,0 1-1,0-1 1,0 1 0,0-1 0,0 1-1,0-1 1,0 1 0,0-1 0,0 1-1,0-1 1,0 1 0,0-1 0,0 1-1,0-1 1,-1 1 0,1 0-1,0-1 1,0 1 0,-1-1 0,1 1-1,0 0 1,-1-1 0,1 1 0,0 0-1,-1-1 1,1 1 0,0 0 0,-1-1-1,1 1 1,-1 0 0,1 0 0,0-1-1,-1 1 1,1 0 0,-1 0 0,1 0-1,-1 0 1,0 0 0,0 0 6,0 1 0,1-1 0,-1 0 1,0 1-1,0 0 0,1-1 0,-1 1 0,0 0 1,1-1-1,-1 1 0,0 0 0,1 0 0,-1-1 1,1 1-1,-1 1 0,-2 2 45,-5 8-35,0-1-1,0 1 1,1 0-1,-6 15 0,-17 53 218,25-67-168,-9 25 218,3-10-275,-9 37 1,18-57-16,1-1-1,-1 1 1,2 0 0,-1 0-1,1 0 1,0 0 0,1 0-1,0 0 1,3 13 0,-4-20 15,0 1 1,1-1-1,-1 0 1,1 0-1,-1 0 1,1 0-1,0 0 1,-1 0 0,1 0-1,0 0 1,0 0-1,-1 0 1,1-1-1,0 1 1,0 0-1,0 0 1,0-1 0,0 1-1,0-1 1,0 1-1,1-1 1,-1 1-1,0-1 1,0 0-1,0 1 1,0-1 0,1 0-1,-1 0 1,0 0-1,0 0 1,0 0-1,1 0 1,-1 0-1,0 0 1,2-1 0,0 0 2,-1 0 0,1 0 0,0 0 1,-1 0-1,1 0 0,-1 0 0,1-1 1,-1 0-1,0 1 0,1-1 0,-1 0 1,0 0-1,0 0 0,0 0 0,2-5 1,4-4 57,12-23 1,-20 33-66,9-20-5,0 0 0,10-43 0,2-5-72,-18 47 112,-2 17-113,1 17 32,0 11 73,1 0 0,12 41 0,-12-52-14,1-1-1,1 0 0,0 1 1,0-1-1,1-1 0,1 1 1,9 10-1,-14-18 4,1 0 1,-1 0-1,1-1 0,0 1 1,0-1-1,0 0 0,0 0 1,1 0-1,-1 0 1,0 0-1,1-1 0,0 1 1,-1-1-1,1 0 0,0 0 1,-1-1-1,1 1 0,0-1 1,0 0-1,0 0 1,-1 0-1,1 0 0,0-1 1,0 1-1,0-1 0,-1 0 1,5-2-1,0 0 19,-1 0 0,0-1 0,1 0 0,-1 0 0,-1 0 0,1-1 0,-1 0-1,1-1 1,-1 0 0,-1 0 0,10-11 0,-1-5-28,-1 0-1,18-39 1,13-51-1,-36 89 49,-1 4-70,1 1 0,0 1 0,15-22 0,-23 38 10,0 1 0,0 0 1,0-1-1,0 1 0,0-1 0,1 1 0,-1 0 0,0-1 0,0 1 0,1 0 1,-1-1-1,0 1 0,0 0 0,1 0 0,-1-1 0,0 1 0,1 0 0,-1 0 1,0-1-1,1 1 0,-1 0 0,1 0 0,-1 0 0,0 0 0,1 0 0,-1 0 1,1-1-1,-1 1 0,0 0 0,1 0 0,-1 0 0,1 0 0,-1 1 0,1-1 1,-1 0-1,0 0 0,1 0 0,-1 0 0,0 0 0,1 0 0,-1 1 0,1-1 1,-1 0-1,0 0 0,1 0 0,-1 1 0,0-1 0,1 0 0,-1 1 0,0-1 1,0 0-1,1 1 0,1 2-12,-1-1 0,1 1 0,-1 0 0,0 0 0,0 0 0,1 4 0,2 9 50,-2-1 0,0 1 0,1 28 0,-8 49 71,1-37 36,4-51-126,-1 7 15,0 1-1,0-1 1,-1 0-1,-4 16 1,5-26-18,0 1 0,0-1-1,0 1 1,0-1 0,0 0 0,0 1 0,-1-1 0,1 0 0,-1 0 0,1 0 0,-1 0-1,0 0 1,0 0 0,0 0 0,0-1 0,0 1 0,0-1 0,0 1 0,-1-1 0,1 0-1,-1 0 1,1 0 0,-1 0 0,1-1 0,-1 1 0,-4 0 0,-3 0-34,0-1 0,0 0 0,-1-1 0,1 0 0,0 0 1,0-1-1,0-1 0,0 1 0,0-2 0,-13-6 0,23 10 17,0 0 0,0 0 0,0 0 0,0 0 0,0 0 0,0 0 0,1 0 0,-1 0 0,0 0 0,0 0 0,0 0 1,0 0-1,0-1 0,0 1 0,0 0 0,1 0 0,-1 0 0,0 0 0,0 0 0,0 0 0,0-1 0,0 1 0,0 0 0,0 0 0,0 0 0,0 0 0,0 0 0,0 0 0,0-1 0,0 1 0,0 0 0,0 0 0,0 0 0,0 0 0,0 0 0,0-1 0,0 1 0,0 0 0,0 0 0,0 0 0,0 0 0,0 0 0,0-1 1,0 1-1,-1 0 0,1 0 0,0 0 0,0 0 0,0 0 0,0 0 0,0 0 0,0 0 0,0-1 0,0 1 0,-1 0 0,1 0 0,0 0 0,0 0 0,0 0 0,0 0 0,-1 0 0,16-2 118,47 5-382,116 21 0,-129-19-1589,27-6-5578,-66 1 6517,45-3-7200</inkml:trace>
</inkml:ink>
</file>

<file path=ppt/ink/ink1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4.5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27 584 3232,'-27'8'7514,"37"-8"-3631,12-3-908,-21 3-2865,0 0 0,0 0 0,0-1 0,0 1 1,0-1-1,0 1 0,0-1 0,0 0 0,0 1 1,0-1-1,-1 0 0,1 1 0,0-1 0,0 0 0,-1 0 1,1 0-1,0 0 0,-1 0 0,2-1 0,25-58 2114,-9 14-1816,16-51 22,18-67-4,-44 145-311,0 0 0,1 0 0,2 1 0,-1 1 0,2 0 0,18-21 1,-16 21-6,-8 11-52,-1-1 0,1 1 0,0 1 0,12-10 0,-18 15-52,0-1 0,1 1 0,-1-1 0,1 1 0,-1 0 0,0-1 1,1 1-1,-1 0 0,1 0 0,-1-1 0,1 1 0,-1 0 0,1 0 0,-1 0 1,1 0-1,-1-1 0,1 1 0,-1 0 0,1 0 0,-1 0 0,1 0 1,-1 0-1,1 0 0,-1 0 0,1 1 0,-1-1 0,1 0 0,-1 0 0,1 0 1,-1 0-1,1 1 0,-1-1 0,1 0 0,-1 0 0,0 1 0,1-1 0,-1 0 1,1 1-1,-1-1 0,0 1 0,1-1 0,-1 0 0,0 1 0,0-1 1,1 1-1,-1-1 0,0 1 0,0-1 0,0 1 0,1-1 0,-1 1 0,0-1 1,0 1-1,0 0 0,1 4 57,-1 1 0,0 0 0,0 0-1,0 6 1,-1-5-5,-4 43 354,-12 54-1,8-57-407,2-7 100,-3 0 0,-1-1 0,-18 42 0,25-68 83,4-12-185,0-1 1,0 0-1,0 0 1,0 0 0,0 0-1,0 0 1,0 1-1,0-1 1,0 0-1,0 0 1,0 0 0,0 0-1,0 0 1,0 1-1,0-1 1,0 0-1,0 0 1,1 0 0,-1 0-1,0 0 1,0 0-1,0 0 1,0 1-1,0-1 1,0 0 0,0 0-1,0 0 1,0 0-1,1 0 1,-1 0-1,0 0 1,0 0 0,0 0-1,0 0 1,0 0-1,1 0 1,-1 0-1,0 0 1,0 0-1,0 0 1,2 0 3,0-1 0,-1 0 0,1 1 0,-1-1 0,1 0-1,-1 0 1,1 0 0,-1 0 0,1-1 0,1-1 0,11-13 10,0-1 0,14-22 0,-2 3-16,31-36 13,113-110 1,-167 179-13,0 1 0,0-1 1,0 0-1,1 1 1,-1 0-1,0 0 1,8-4-1,-10 6 1,0 0 0,0 0 0,0-1 0,0 1-1,0 0 1,0 0 0,0 0 0,0 0 0,0 0 0,0 0 0,0 1-1,0-1 1,0 0 0,0 0 0,0 1 0,0-1 0,0 1 0,0-1-1,0 1 1,0-1 0,0 1 0,0-1 0,-1 1 0,1 0-1,0-1 1,0 1 0,-1 0 0,1 0 0,0 0 0,-1 0 0,1-1-1,-1 1 1,1 2 0,2 3-7,0 1 0,-1-1 0,0 1 0,0 0 0,-1-1 0,0 1 0,1 13 0,-4 52 154,1-55-103,-2 20 165,-1-1 1,-14 49-1,9-33-3,8-51-207,1-1 0,0 1 0,0-1 0,0 1 0,0-1 0,0 1 0,0-1 0,0 0 0,0 1 0,0-1 0,0 1 0,1-1 0,-1 1 0,0-1 0,0 0 0,0 1 0,0-1 0,1 1 0,-1-1 0,0 0 0,0 1 0,1-1 0,-1 0 0,0 1 0,1-1-1,-1 0 1,0 0 0,1 1 0,-1-1 0,0 0 0,1 0 0,-1 0 0,1 1 0,-1-1 0,0 0 0,1 0 0,-1 0 0,1 0 0,-1 0 0,1 0 0,-1 0 0,1 0 0,-1 0 0,0 0 0,1 0 0,-1 0 0,1 0 0,-1 0 0,1 0 0,0-1-1,2 1-25,0-1 0,0 1 0,0-1-1,0 0 1,0 0 0,5-3-1,0-1-1,1-1 0,-1-1 0,0 1 0,0-1 0,-1-1 0,7-8 0,36-55 51,-19 26 19,47-53-122,-35 46 88,-39 48 40,-2 7-48,-3 10-29,1-9 44,-6 35 51,-12 44 0,-3 20-9,20-97-73,-15 89-13,16-95 27,0 0-1,0 1 0,-1-1 1,1 0-1,0 0 1,0 1-1,0-1 1,0 0-1,0 1 0,0-1 1,0 0-1,0 1 1,0-1-1,0 0 0,0 1 1,0-1-1,0 0 1,0 1-1,0-1 1,0 0-1,0 0 0,0 1 1,0-1-1,1 0 1,-1 1-1,0-1 0,0 0 1,0 0-1,1 1 1,-1-1-1,0 0 1,0 0-1,0 0 0,1 1 1,-1-1-1,0 0 1,0 0-1,1 0 1,-1 0-1,0 1 0,1-1 1,-1 0-1,0 0 1,0 0-1,1 0 0,-1 0 1,0 0-1,1 0 1,-1 0-1,0 0 1,1 0-1,-1 0 0,1 0 1,1 0 12,0 0 0,1-1 0,-1 1-1,0 0 1,0-1 0,1 0 0,-1 1 0,0-1 0,0 0 0,0 0 0,0 0 0,0-1 0,0 1 0,0 0-1,-1-1 1,1 1 0,0-1 0,-1 0 0,1 1 0,-1-1 0,0 0 0,1 0 0,-1 0 0,0 0 0,0 0-1,0 0 1,0 0 0,0-4 0,2-4 23,-1 1-1,0-1 1,-1 0-1,0 0 1,-1-12-1,-1 2-21,0 0 1,-2-1-1,-1 1 0,0 0 0,-2 1 0,-11-30 0,15 45-14,1 0-34,-1 1 0,1 0-1,0-1 1,0 0-1,0 1 1,0-5 0,1 6 29,0 1 1,0 0-1,0 0 0,1 0 1,-1 0-1,0 0 1,1-1-1,-1 1 1,0 0-1,1 0 0,0 0 1,-1 0-1,1 0 1,-1 0-1,1 0 0,0 1 1,0-1-1,0 0 1,-1 0-1,1 1 1,0-1-1,0 0 0,0 1 1,2-2-1,8-3-10,0 0 0,0 0 0,1 1 0,17-3 0,49-6-21,-58 10 47,0 2 0,0 0-1,1 1 1,-1 1 0,24 4-1,-37-4-10,0 0-1,-1 1 1,1 0-1,-1 0 0,0 1 1,0-1-1,0 1 1,0 1-1,0-1 0,-1 1 1,1 0-1,-1 0 1,0 1-1,0-1 0,-1 1 1,1 0-1,-1 1 1,0-1-1,4 8 0,-3-1 38,0 1 0,0-1-1,-1 1 1,-1 0-1,0 0 1,-1 0-1,0 1 1,-1-1-1,-1 0 1,0 1-1,-1-1 1,0 0-1,-1 1 1,0-1-1,-1 0 1,-8 21-1,9-28 46,0 0 0,-1 0 0,1 1 0,-1-2 0,-1 1 0,-6 10 0,17-24-61,1 0-1,-1-1 1,-1 0-1,11-19 1,14-42-133,-27 59 114,9-22-25,2 0 1,1 2-1,1-1 1,29-37-1,-45 67 19,1 0-1,0 0 1,-1 0-1,1 0 1,0 0 0,0 1-1,0-1 1,1 1-1,-1-1 1,5-1-1,-7 2 6,1 1-1,0 0 0,-1 0 1,1 0-1,0 0 1,-1 0-1,1 0 0,-1 0 1,1 0-1,0 0 0,-1 0 1,1 0-1,0 1 1,-1-1-1,1 0 0,-1 0 1,1 1-1,1-1 0,-1 1 10,0 0 0,0 1-1,0-1 1,0 0-1,0 0 1,0 0 0,0 1-1,0-1 1,-1 0-1,1 1 1,0 1-1,5 16 29,0 0 0,-2 0 0,0 1-1,-1 0 1,0 21 0,2 14 101,-2-17 14,-2-25-93,0-1 0,5 24 1,-1-7 25,-4-23-208,0 1-1,1-1 0,-1 0 1,5 11-1,-5-16-160,0 0 0,0 0 0,0 0 0,0 0 0,0-1 0,0 1 0,1-1 0,-1 1-1,0-1 1,0 1 0,0-1 0,1 1 0,-1-1 0,0 0 0,1 0 0,-1 0 0,0 0 0,3 0 0,4 1-1504,0 0 438,0 0 1,0 0-1,0-1 1,0 0-1,0 0 0,0-1 1,0 0-1,0-1 0,0 0 1,0 0-1,14-6 0,11-11-2275</inkml:trace>
</inkml:ink>
</file>

<file path=ppt/ink/ink1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5.1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52 3392,'-1'-1'207,"0"1"-1,0 0 1,0 0 0,0 0 0,0 0-1,0 0 1,-1 0 0,1 0 0,0 0-1,0 0 1,0 0 0,0 1 0,0-1-1,-15 11 13737,17-11-12978,7-1-593,-1 0 0,1-1 0,-1 0 0,0 0 0,0 0 0,0-1 0,0 0 0,0-1 0,7-4 0,23-11-508,-34 18 38,-1 0 0,0 1 0,0-1 0,0 1 0,0-1 0,1 1 0,-1 0 0,0 0 0,3 0 0,17 5-4463,-19-4 3295,1 0 0,0 0 0,-1-1 0,1 1 0,0-1 0,-1 0 0,6 0 0,21-9-3854,-6-3 2187</inkml:trace>
</inkml:ink>
</file>

<file path=ppt/ink/ink1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8.5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184 757 3552,'7'-11'13920,"-7"11"-13851,0 0-1,0-1 1,0 1 0,-1 0 0,1 0-1,0 0 1,0-1 0,-1 1 0,1 0-1,0 0 1,0 0 0,-1 0 0,1 0 0,0 0-1,-1-1 1,1 1 0,0 0 0,-1 0-1,1 0 1,0 0 0,0 0 0,-1 0-1,1 0 1,0 0 0,-1 0 0,1 1 0,0-1-1,-1 0 1,-4 0 120,0 1 0,0 0 0,0 0-1,0 1 1,0-1 0,0 1 0,0 0 0,0 1 0,1-1-1,-1 1 1,1-1 0,0 2 0,0-1 0,0 0 0,0 1-1,1-1 1,-5 7 0,-5 6 8,0 1 0,-18 35-1,23-38-131,2-1 0,-1 1 0,2 1-1,-5 16 1,8-26-47,1 1 0,0-1 0,1 0 0,-1 0 1,1 0-1,0 1 0,0-1 0,1 0 0,0 0 0,-1 0 0,2 1 0,-1-1 0,1 0 0,-1 0 0,5 7 1,-3-7-18,0 0 1,1 0 0,-1 0 0,1 0 0,0-1 0,1 0 0,-1 1-1,1-1 1,0-1 0,0 1 0,0-1 0,0 0 0,0 0-1,1 0 1,0-1 0,-1 0 0,1 0 0,0 0 0,0-1 0,0 0-1,0 0 1,0-1 0,0 1 0,0-1 0,12-2 0,46-7 133,0-4 0,105-34 0,-156 43-85,-1-1 0,0-1 1,0 0-1,-1 0 0,20-15 0,-27 18-36,0-1 0,0 1 0,-1 0 0,1-1 0,-1 0 0,0 0-1,0 0 1,-1 0 0,1 0 0,-1 0 0,0-1 0,0 1 0,0-1 0,0 0 0,-1 1 0,0-1-1,0 0 1,0-8 0,-1 5 1,-1-1-1,0 1 1,-1 0-1,0 0 1,0-1 0,-1 1-1,0 1 1,0-1-1,-1 0 1,1 1-1,-2 0 1,1 0-1,-8-8 1,9 11-28,0 1-1,0-1 1,-1 1-1,0 0 1,0 0-1,0 0 1,0 1-1,0-1 1,0 1-1,-8-3 1,8 4 5,1 0 1,-1 1-1,1-1 1,-1 1-1,1 0 1,-1 0-1,0 0 1,1 0 0,-1 0-1,1 1 1,-1 0-1,0 0 1,1 0-1,0 0 1,-6 2-1,2 1 6,0 1 0,0-1-1,0 1 1,1 1 0,-1-1-1,1 1 1,1 0 0,-1 0-1,1 1 1,0-1 0,0 1-1,-4 11 1,3-7 13,1 0 0,0 0 0,1 0 0,1 1 1,-1 0-1,2 0 0,-3 23 0,5-29-4,0 0 1,1 0-1,-1 1 0,1-1 0,0 0 1,1 0-1,0 0 0,0 0 1,0 0-1,0-1 0,1 1 1,0-1-1,0 1 0,1-1 0,-1 0 1,1 0-1,0-1 0,0 1 1,1-1-1,6 6 0,-3-5 40,-1 0-1,0-1 1,1 1 0,0-1-1,0-1 1,0 0-1,0 0 1,1 0-1,-1-1 1,1-1 0,0 1-1,0-1 1,17-1-1,-1-1 87,1-1-1,26-7 0,-39 6-133,-1 0 0,0-1 0,0 0 0,-1-1 0,1-1 0,13-8 0,-8 2 47,-1 0 0,0 0 0,-2-1 0,1-1 1,-1-1-1,-1 0 0,-1-1 0,17-27 1,-26 37-74,1 0 0,0 0 1,0 1-1,11-11 0,-15 16 32,0 0-1,1 1 0,-1-1 1,0 0-1,0 0 0,1 1 1,-1-1-1,0 0 0,0 0 1,1 1-1,-1-1 0,0 0 1,0 0-1,0 1 0,0-1 1,1 0-1,-1 1 0,0-1 1,0 0-1,0 1 0,0-1 1,0 0-1,0 1 0,0-1 1,0 1-1,0-1 1,1 13 33,0 0 0,-1 0 0,-1 0 0,-2 16 1,-13 52 299,13-68-313,-6 15 7,9-28-32,0 0 0,-1 0 0,1 1 0,0-1 0,0 0 0,0 0 0,0 0 0,0 1 0,0-1 0,0 0 0,0 0 0,0 1 0,0-1 0,0 0 0,0 0 0,0 0 0,0 1 0,0-1 0,0 0 0,0 0 0,0 1 0,0-1 0,0 0 0,0 0 0,0 1 0,0-1 0,0 0 0,0 0 0,0 0 0,1 1 0,-1-1 0,0 0 0,0 0 0,0 0 0,0 0 0,0 1 0,1-1 0,-1 0 0,0 0 0,0 0 0,0 0 0,1 0 0,-1 0 0,0 0 0,0 1 0,1-1 0,-1 0 0,0 0 0,1 0 0,4-2 0,0-2-8,1 0-1,-1-1 1,0 1-1,0-1 0,-1-1 1,8-9-1,-9 11-16,9-13 17,-3 4-15,1 0 0,1 1 0,0 0 0,20-17 0,-27 26 47,-1 1-32,-1 0 1,1 0-1,0 0 0,0 0 0,0 1 0,5-3 1,-8 4 3,0 0 1,1 0 0,-1 0 0,1 0 0,-1 0 0,0 0 0,1 0 0,-1 0 0,1 0-1,-1 0 1,0 0 0,1 0 0,-1 0 0,1 0 0,-1 1 0,0-1 0,1 0 0,-1 0-1,0 0 1,1 0 0,-1 1 0,0-1 0,1 0 0,-1 1 0,1 0-2,-1 0 1,1 0-1,-1 0 1,1 0 0,-1 0-1,0 0 1,1 0-1,-1 0 1,0 0-1,0 0 1,0 0-1,0 0 1,0 2 0,-5 120 4,5-121-2,0-1 0,0 1 0,0 0 0,0 0 0,0 0 0,1-1 0,-1 1 0,1 0 0,-1 0 0,1-1 0,-1 1 0,1 0 0,0-1 0,0 1 0,0-1 0,0 1 0,0-1 0,0 0 0,0 1 0,0-1 0,1 0 0,1 2 0,-1-2 3,1 0 0,-1 0 0,1 0 0,-1-1 1,1 1-1,-1 0 0,1-1 0,-1 0 0,1 0 0,0 1 0,-1-1 1,1-1-1,3 0 0,7-1 10,0-1 0,0-1 1,-1 0-1,21-11 0,-18 8-49,-1 0 1,0-2-1,-1 1 0,0-2 1,0 0-1,-1 0 0,0-1 0,-1 0 1,0-1-1,-1-1 0,0 0 1,-1 0-1,8-15 0,24-54-132,-3-3-1,-4 0 0,24-96 1,20-194 75,-67 306 88,-9 63-13,-1 0 0,0 0-1,-1 0 1,1 0 0,-1 1 0,0-1-1,-1 0 1,0 0 0,-2-9 0,2 15-46,-1 5 20,-3 6 28,1 1 0,0 0 1,1 1-1,0-1 1,0 14-1,-3 10-31,-23 105 214,-31 192 523,57-309-685,-14 163 146,15-134-70,6 81 0,-3-128-76,0-1 1,0 0-1,0 0 1,1 0-1,-1 0 1,1-1-1,0 1 1,1 0-1,3 5 1,-5-8 10,-1-1 1,1 0 0,0 0-1,0 0 1,0 0-1,0 0 1,0 0 0,0 0-1,0 0 1,0 0 0,1-1-1,-1 1 1,0 0-1,0-1 1,1 1 0,-1-1-1,1 1 1,-1-1-1,0 0 1,1 1 0,-1-1-1,1 0 1,-1 0 0,0 0-1,1 0 1,-1 0-1,1-1 1,-1 1 0,0 0-1,1-1 1,-1 1-1,0 0 1,1-1 0,-1 0-1,0 1 1,3-3 0,4-2-24,0-1 1,-1 0 0,0-1-1,1 0 1,-2 0 0,10-13-1,30-52 82,-18 23-87,-10 13 200,-10 20-10,-7 15 464,0 2-934,1-1 288,-1 1-1,0 0 1,1 0 0,-1 0-1,0 0 1,0 0 0,0 1-1,2 1 1,1 2-11,29 27-98,29 38 1,-60-68 117,-1 0 1,1 0-1,-1 1 0,1-1 1,-1 1-1,0-1 0,1 1 1,-1-1-1,0 1 0,-1 0 1,1-1-1,-1 1 0,1 0 1,-1-1-1,0 5 0,0 0 20,-1-1 0,0 0-1,-1 0 1,0 0-1,-2 7 1,-6 21 28,8-5-5,3-20-7,-1-7-82,13 4 15,-12-5 27,1 0 1,-1 0-1,1 0 0,0 0 0,0 0 0,-1-1 0,1 1 0,0-1 0,2 1 0,10 0 2,0-1-1,0 0 1,0-2-1,0 1 1,0-2-1,0 1 1,26-10-1,-10 0-7,-1-1 1,39-23-1,-57 30-32,-1 0 1,0-1-1,0-1 1,-1 0-1,0 0 0,-1-1 1,15-17-1,-15 15 72,-5 7 3,1 0-1,-1 0 1,-1-1 0,1 1-1,-1-1 1,4-7 0,-6 12-36,0 0 1,0-1 0,0 1-1,0 0 1,0 0 0,0-1 0,1 1-1,-1 0 1,0 0 0,0-1 0,0 1-1,0 0 1,0 0 0,0-1-1,0 1 1,0 0 0,0 0 0,0-1-1,0 1 1,0 0 0,0 0 0,-1-1-1,1 1 1,0 0 0,0 0-1,0 0 1,0-1 0,0 1 0,0 0-1,-1-1 1,-6 4 16,-8 11-30,-48 50 90,47-50-44,0 2 0,1 0-1,-22 29 1,36-44-32,1 0 0,-1 0 0,1 0 0,-1-1 0,1 1 0,-1 0 0,1 0 0,0 0 0,-1 0 0,1 0 0,0 0 0,0 0 0,0 0 0,0-1 0,-1 1 0,1 0 0,0 0 0,1 0 0,-1 0 0,0 2 0,1-3-2,-1 1 0,0 0 0,1-1 0,-1 1 0,1-1-1,-1 1 1,1-1 0,0 0 0,-1 1 0,1-1 0,-1 1 0,1-1 0,0 0 0,-1 0 0,1 1 0,0-1 0,-1 0 0,1 0-1,0 0 1,1 1 0,1-1 21,0 0 1,0 0-1,0 0 0,0-1 0,1 1 0,-1-1 0,0 0 1,0 1-1,0-1 0,-1 0 0,5-3 0,-1 1-4,0-1-1,0 1 1,-1-2 0,1 1-1,-1 0 1,0-1-1,-1 0 1,1 0-1,-1-1 1,0 1 0,0-1-1,5-10 1,-2 6-66,-6 9 45,0 0 0,0 0 1,-1 0-1,1 0 0,0 0 0,-1 0 0,1 0 0,0-1 0,-1 1 0,0 0 1,1 0-1,-1 0 0,0-1 0,1 0 0,-1 1 3,0 0 1,-1 1 0,1 0 1,0-1-1,0 1 0,0 0 1,0-1-1,0 1 0,0 0 0,0-1 1,0 1-1,0 0 0,0-1 1,0 1-1,0 0 0,1-1 0,-1 1 1,0 0-1,0-1 0,0 1 0,0 0 1,1-1-1,-1 1 0,0 0 1,0 0-1,0-1 0,1 1 0,-1 0 1,0 0-1,0-1 0,1 1 1,-1 0-1,0 0 0,1 0 0,1 15-223,0-1 233,2 0 0,0 0-1,0-1 1,1 1-1,1-1 1,0-1-1,1 1 1,0-1-1,10 12 1,-15-23-2,-1 1 1,1-1-1,0 1 0,0-1 1,0 0-1,0 0 0,0 0 1,0 0-1,0-1 1,0 1-1,0 0 0,0-1 1,0 1-1,0-1 0,1 0 1,-1 0-1,0 0 0,0 0 1,1 0-1,-1 0 1,0-1-1,4 0 0,6-3 29,0 1 0,21-10 0,-24 9-47,6-2-6,-1-1 0,1 0-1,-2-1 1,1-1 0,-1 0-1,0-1 1,-1 0 0,0-1-1,-1 0 1,0-1 0,12-17-1,3-11 64,-3 0-1,24-55 0,26-95-95,-55 134 78,-2 0-1,-2-2 1,-4 0 0,6-77-1,-16 132-18,1-46 122,-2 45-119,1-1 0,-1 0 0,0 1 0,0-1 0,0 1-1,0-1 1,-4-6 0,5 11-13,0 0 0,0-1 0,-1 1 0,1 0 0,0-1 0,0 1 0,0 0 0,-1 0 0,1-1 0,0 1 0,0 0 0,-1 0 0,1-1 0,0 1 0,-1 0 0,1 0 0,0 0 0,0 0 0,-1 0 0,1 0 0,0-1 0,-1 1 0,1 0 0,0 0 0,-1 0 0,1 0 0,-1 0 0,1 0 0,0 0 0,-1 0 0,1 0 0,0 1 0,-1-1 0,1 0 0,0 0 0,-1 0 0,1 0 0,0 0 0,0 0 0,-1 1 0,1-1 0,0 0 0,-1 0 0,1 1 0,0-1 0,-13 14-120,12-13 117,-18 25 22,2 1-1,0 2 0,2-1 1,1 2-1,1 0 0,2 0 0,-14 60 1,13-31 50,2 2 0,3-1 0,2 78 0,5-104-188,2 0 1,1 0-1,14 57 1,-11-71-2106,15 37 0,-18-50 1459,0 0-1267,0 0 0,0 0 1,3 13-1,-6-19 1683,1 1 1,-1-1-1,0 1 1,0-1-1,0 1 0,0-1 1,0 1-1,0-1 1,0 1-1,-1-1 1,1 1-1,0-1 0,-1 1 1,1-1-1,-1 1 1,0-1-1,1 0 1,-1 1-1,0-1 0,0 0 1,0 0-1,0 0 1,0 0-1,-1 2 0,-22 10-3340</inkml:trace>
</inkml:ink>
</file>

<file path=ppt/ink/ink1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28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73 10720,'-19'-8'3968,"28"11"-3072,9-6-288,0-2 2015,22 2-1567,28-6 640,22 6-992,5-2-224,-1-2-288,4-1-352,10-3 96,5 2-3232,-5 4 1792,-18 5-7167</inkml:trace>
</inkml:ink>
</file>

<file path=ppt/ink/ink1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43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135 623 2400,'42'-9'11080,"-42"9"-10950,-2-3 2206,1 2-2251,0 0 0,0 1-1,0-1 1,-1 1 0,1-1-1,0 1 1,0-1 0,-1 1 0,1 0-1,0 0 1,-1 0 0,-1 0 0,-24 0 303,13 1 5,12-1-366,-1 0 1,1 1-1,0-1 0,0 1 1,0 0-1,-1-1 1,1 1-1,0 0 0,0 1 1,0-1-1,-2 2 1,-23 19 232,14-11-220,10-7 2,0 0 1,-1 0-1,1 0 0,1 0 1,-1 1-1,1-1 0,-1 1 1,1 0-1,1-1 1,-4 11-1,-4 11-23,8-22-17,-1 0 0,1 0 0,0 1 0,0-1 0,0 1 0,1-1 0,-1 1 0,1-1 0,0 1 0,0-1 0,1 1 0,1 7 0,2 2 57,0-2 0,12 25 0,-3-9 0,-10-22-48,0 0 0,0 1 0,1-1 0,-1 0 0,2-1 0,-1 1 0,0-1 0,1 0 0,0 0 0,7 5 0,-8-7 8,0 0-1,1 0 1,-1-1 0,0 0 0,1 0-1,0 0 1,-1-1 0,1 1 0,0-1-1,0 0 1,0 0 0,0-1 0,0 0 0,0 1-1,6-2 1,3-1 36,-1-1 0,1 0-1,-1-1 1,1 0 0,-1-1 0,24-13-1,70-51 65,-87 55-93,5-3 48,-2 0-1,0-2 1,-1-1-1,34-39 1,-54 56-46,0-1 1,0 1-1,0-1 1,-1 1-1,3-6 1,-4 8-33,0 1 1,0-1-1,0 0 1,0 1 0,1-1-1,-1 0 1,0 1-1,0-1 1,0 0-1,0 1 1,-1-1 0,1 0-1,0 1 1,0-1-1,-1-1 1,1 2-5,0 0 0,-1-1 0,1 1 0,0 0 0,-1-1 0,1 1 0,0 0 0,-1 0-1,1 0 1,-1 0 0,1-1 0,0 1 0,-1 0 0,1 0 0,-1 0 0,1 0 0,-1 0 0,1 0 0,0 0 0,-1 0 0,1 0 0,-1 0 0,1 0 0,-1 0 0,1 0 0,0 1 0,-1-1 0,0 0 0,-2 2-21,0 0 1,0 0-1,-1 0 1,1 0-1,1 1 0,-1-1 1,0 1-1,1-1 1,-1 1-1,1 0 1,0 0-1,0 0 1,0 1-1,0-1 1,0 0-1,-2 8 0,3-4 31,-1 1 0,1-1 0,1 1 0,-1-1 0,1 1 0,1-1 0,-1 1 0,1 0 0,1-1 0,-1 0 0,1 1 0,1-1 0,4 11 0,-1-5 26,0 0 0,2 0 0,-1-1 0,1 0 0,1 0 0,12 11 0,-15-16 31,1-1 0,-1 0 0,9 5 0,-13-10-22,0 1 1,0-1-1,1 0 0,-1 0 0,0 0 1,0 0-1,1 0 0,-1 0 1,0-1-1,1 1 0,-1-1 0,1 1 1,-1-1-1,1 0 0,4 0 0,-6-1-26,0 1 0,0-1-1,0 1 1,0-1-1,0 1 1,0-1-1,0 0 1,0 0 0,0 1-1,0-1 1,0 0-1,0 0 1,-1 0 0,1 0-1,0 0 1,-1 0-1,1 0 1,-1 0-1,1-1 1,8-25 271,-8 22-205,1-3-7,-1 1 0,0 0 0,0 0 0,-1-1 0,0 1 0,0 0 0,-2-14 0,1 16-67,0 0 0,-1 1 0,1-1 0,-1 0 0,0 1-1,0-1 1,-1 1 0,1 0 0,-1 0 0,0 0 0,0 0-1,-6-6 1,-1 1 33,-1 1 0,1 0 0,-1 1-1,-1 0 1,1 1 0,-1 0-1,0 1 1,-1 0 0,-24-6 0,26 8-19,-10-2-8,76-7-9,34-8 11,-30 6 99,-32 7-52,35-4 0,-53 10-11,-1 0 0,1 1 1,-1 0-1,0 1 0,1 0 0,-1 0 0,0 1 0,14 4 1,-20-6-7,0 1 1,1 0 0,-1 0 0,0 0 0,0 0 0,0 1 0,0-1-1,0 1 1,0-1 0,0 1 0,0-1 0,-1 1 0,1 0 0,-1 0-1,1 0 1,-1 0 0,0 0 0,0 0 0,0 1 0,0-1 0,0 0-1,0 0 1,0 1 0,0 2 0,-1 0 5,0-1 1,0 1-1,0 0 1,-1 0-1,0 0 0,0 0 1,0 0-1,0 0 1,-1-1-1,-4 10 1,-42 96 53,43-96 91,14-24-261,-4 3-11,6-7 82,1 1-1,1 0 1,0 1 0,0 1 0,2 0 0,-1 1 0,1 0 0,0 1 0,1 1 0,21-9 0,-28 14 11,-2-1 5,-1 1-1,1 1 1,0-1 0,0 1-1,1 0 1,-1 1-1,0 0 1,1 0-1,-1 1 1,1-1-1,8 2 1,-15-1-7,1 1-1,-1-1 1,0 1-1,1-1 1,-1 1 0,1 0-1,-1-1 1,0 1-1,1 0 1,-1 0 0,0 0-1,0 0 1,0 0 0,0 0-1,0 0 1,0 1-1,0-1 1,0 0 0,0 0-1,-1 1 1,1-1-1,0 0 1,-1 1 0,1-1-1,-1 1 1,1 2 0,1 6 137,-1-1 1,0 1 0,-1 14-1,0-21-101,0-1-31,9-3-96,-3-2 94,1 0 1,0-1-1,-1 1 1,0-1-1,0-1 1,0 1 0,7-8-1,10-6 30,-12 10-21,16-18-1,10-8 60,-34 31-90,0 1 0,1 0 0,-1 0 0,1 0 1,-1 0-1,1 1 0,0-1 0,-1 1 0,7-1 0,-9 1 0,0 1 0,0 0-1,0 0 1,0 0 0,0 0 0,0 0 0,0 0-1,0 1 1,0-1 0,0 0 0,0 0 0,0 1 0,0-1-1,0 0 1,0 1 0,-1-1 0,1 1 0,0 0-1,0-1 1,0 1 0,-1-1 0,1 1 0,0 0 0,-1 0-1,1-1 1,-1 1 0,1 0 0,0 1 0,1 3 10,0 0 1,-1-1 0,1 1 0,0 9 0,2 0-4,10 64 292,-14-77-289,0 0-4,0 1 0,0-1 0,1 0 0,-1 0 0,1 1 1,-1-1-1,1 0 0,-1 0 0,1 0 0,0 0 0,0 0 0,-1 0 0,1 0 0,0 0 0,2 2 0,6 8 44,-9-11-32,1 0-1,0 0 1,-1 0 0,1 0 0,0 0 0,-1 0-1,1 0 1,-1 0 0,1 0 0,-1-1 0,1 1 0,0 0-1,-1 0 1,1-1 0,-1 1 0,1-1 0,0 1 4,4-3 18,0-1-1,0 0 1,-1 0 0,1 0-1,-1 0 1,0-1-1,4-5 1,10-10 99,-13 14-99,5-5-109,1 1-1,0 0 0,0 1 0,16-10 0,-26 18 74,0 1 0,1-1 1,-1 0-1,0 1 0,0-1 1,1 1-1,-1 0 0,0-1 1,1 1-1,-1 0 0,0 0 1,1 0-1,-1 0 0,1 0 0,-1 0 1,0 0-1,1 1 0,-1-1 1,0 0-1,1 1 0,-1-1 1,0 1-1,0-1 0,0 1 1,1-1-1,-1 1 0,0 0 0,0 0 1,0 0-1,0 0 0,0 0 1,0 0-1,0 0 0,0 0 1,1 2-1,1 2 18,0 1 0,-1-1 0,0 0 0,1 1 0,-2 0 0,1 0 0,1 6 0,2 36-28,-1-1 1,-5 78 0,1-104-1,-15 160 226,10-149-107,-2-1-1,-1 0 0,-19 49 1,21-67-77,3-4 39,-1-1 1,0 1 0,-6 8-1,10-16-60,0-1-1,-1 0 0,1 1 1,0-1-1,0 0 0,0 1 1,-1-1-1,1 0 0,0 0 1,0 1-1,-1-1 1,1 0-1,0 0 0,-1 1 1,1-1-1,0 0 0,-1 0 1,1 0-1,0 0 0,-1 0 1,1 0-1,-1 1 1,-3-7 43,1-14-71,3 17 21,-2-19 18,1 0 0,1-1 0,2 1-1,0 0 1,6-25 0,-3 15 24,3-22-55,3 1-1,23-68 0,-25 95 6,2 0-1,0 1 1,2 0-1,1 0 0,1 2 1,25-32-1,-21 34-42,0 0-1,2 1 0,0 1 1,2 1-1,40-26 1,-58 41 50,1 0 0,-1 1 0,0-1 0,0 1-1,1 1 1,-1-1 0,1 1 0,10-1 0,-13 2 5,-1 0 0,1 0 1,0 0-1,0 1 0,0-1 0,0 1 0,0 0 0,0 0 1,0 0-1,-1 0 0,1 0 0,0 1 0,-1-1 0,1 1 1,-1 0-1,0-1 0,1 1 0,2 4 0,-3-4-2,1 1 1,-1-1-1,1 1 0,-1 0 0,0 0 0,-1 0 1,1 0-1,0 0 0,-1 0 0,1 1 0,-1-1 1,0 0-1,0 1 0,-1-1 0,1 1 0,0 5 0,-1-6 9,0 0 0,-1 1 0,1-1-1,0 0 1,-1 0 0,0 0-1,0 0 1,0 0 0,0 0 0,0 0-1,0 0 1,-1 0 0,1-1-1,-1 1 1,0 0 0,0-1-1,0 0 1,0 1 0,-1-1 0,1 0-1,0 0 1,-1 0 0,1 0-1,-1-1 1,0 1 0,-6 2-1,-3 0 5,-1 0-1,0-1 0,0 0 0,0-1 0,-15 0 1,6 0 74,-40 4 23,24-3-120,-63 13 0,86-9-86,15-7 85,-1 0 0,1 0 0,0 1-1,-1-1 1,1 0 0,0 1 0,0-1 0,-1 0 0,1 1 0,0-1 0,0 0 0,-1 1 0,1-1 0,0 0 0,0 1 0,0-1 0,0 1 0,0-1 0,0 0 0,0 1 0,0 0 0,0 0-5,1 0 0,-1 0 0,1 0 1,-1 0-1,1 0 0,0 0 0,-1 0 0,1-1 1,0 1-1,0 0 0,0 0 0,0-1 0,0 1 1,0 0-1,0-1 0,0 1 0,0-1 0,0 1 1,0-1-1,0 0 0,2 1 0,6 1 16,1 0-1,0 0 1,-1-1 0,1 0-1,19-1 1,49-8 42,-33 2-47,-1-3 0,-1-1 0,0-2 1,0-2-1,54-25 0,-4-1 302,-92 39-70,-10 10-421,5-5 186,1 0-1,0 0 0,0 0 1,0 1-1,1-1 0,-1 1 1,1 0-1,0 0 0,0 0 0,1 0 1,0 0-1,0 0 0,0 0 1,0 0-1,1 10 0,-1-7 8,1 0-1,1 0 1,0 0-1,0 0 1,0 0-1,1 0 1,0-1 0,1 1-1,-1-1 1,5 9-1,-6-14-5,0-1 1,1 1-1,-1 0 0,0 0 0,0-1 1,1 1-1,-1-1 0,1 1 0,0-1 1,-1 1-1,1-1 0,0 0 0,0 0 1,0 0-1,0 0 0,0 0 0,0-1 1,3 2-1,-2-2 4,-1 0-1,1 1 1,0-2-1,0 1 1,0 0-1,0 0 1,0-1-1,-1 0 1,1 0-1,0 1 1,0-1-1,2-2 1,4-2 20,0 0-1,-1-1 1,0 0 0,0 0-1,0-1 1,12-14 0,-17 18 5,-1-1 1,1 1-1,-1-1 1,1 0 0,-1 1-1,0-1 1,-1 0-1,1 0 1,-1 0 0,1-1-1,-1 1 1,0 0 0,-1 0-1,1-9 1,-1 10-19,0 0 0,-1 0 1,1 0-1,-1-1 0,0 1 1,0 0-1,0 0 0,0 0 0,-1 0 1,1 1-1,-1-1 0,0 0 1,0 1-1,0-1 0,0 1 0,0-1 1,0 1-1,-1 0 0,1 0 1,-5-3-1,-7-3 3,0 1 1,0 0-1,-1 1 1,-20-6 0,3 1-128,29 10 112,0 0 0,0 0-1,0 0 1,0 1-1,0-1 1,-1 1 0,1 0-1,0 0 1,0 0-1,0 0 1,0 0 0,0 1-1,0-1 1,-4 2-1,6-1-83,2 1 10,0-1 75,0 0 1,0 1 0,0-1-1,0 0 1,0 0 0,1 0-1,-1 0 1,0 0-1,1-1 1,-1 1 0,1 0-1,-1-1 1,0 1-1,1-1 1,0 1 0,-1-1-1,1 0 1,-1 1 0,1-1-1,-1 0 1,3 0-1,40-1-53,-43 1 58,167-24-303,-96 12 254,-20 4 139,91-12 172,-139 20-268,0 0 0,1 0-1,-1 0 1,0 1 0,1-1 0,-1 1 0,0 0-1,4 1 1,-6-1 7,-1 0 0,1-1 0,-1 1 0,0 0 0,1 0 0,-1 0 0,0-1 0,0 2 0,1-1 0,-1 0 0,0 0 0,0 0 0,0 0 0,0 1 0,-1-1 0,1 0-1,0 1 1,-1-1 0,1 0 0,0 1 0,-1-1 0,0 1 0,1-1 0,-1 4 0,0 0 31,0 1 0,-1-1 0,1 1 0,-1-1-1,-1 1 1,1-1 0,-1 0 0,0 0 0,0 1 0,0-2-1,-1 1 1,0 0 0,0 0 0,0-1 0,-5 7 0,-8 6-2,0 0 0,-23 17 1,37-32-29,1-1 3,1 0 1,-1-1 0,1 1 0,-1-1-1,0 1 1,0-1 0,1 1-1,-1-1 1,0 0 0,0 1-1,0-1 1,1 0 0,-3 1-1,3-1-4,0 0 0,0 0 0,0 0 1,-1-1-1,1 1 0,0 0 0,0 0 0,0 0 0,0 0 0,0 0 0,0-1 0,-1 1 0,1 0 0,0 0 0,0 0 0,0-1 0,0 1 0,0 0 0,0 0 0,0 0 0,0-1 0,0 1 0,0 0 0,0 0 0,0 0 0,0-1 0,0 1 0,0 0 0,0 0 0,0 0 0,0-1 0,0 1 0,0 0 0,9-25-41,-3 15 9,0 1-1,1-1 0,0 1 1,0 0-1,14-12 0,47-37-50,-65 55 85,1 0-1,0 1 0,0-1 0,0 1 0,0 0 0,1 0 1,-1 0-1,0 1 0,1 0 0,5-1 0,-8 1 0,-1 1-1,1 0 1,0 0 0,0 0-1,0 1 1,0-1-1,-1 0 1,1 1-1,0-1 1,0 1 0,-1 0-1,1-1 1,-1 1-1,1 0 1,0 0-1,-1 0 1,1 0 0,-1 0-1,0 0 1,1 1-1,-1-1 1,0 0-1,0 1 1,0-1 0,0 1-1,0-1 1,0 1-1,1 3 1,3 8-47,0 1 0,-1 0 0,5 25 0,-1 0 129,-8-37-80,1 1 0,0 0 1,0 0-1,0-1 0,0 1 1,1 0-1,-1-1 0,0 0 1,1 1-1,0-1 0,0 0 1,0 0-1,0 1 0,0-2 1,0 1-1,0 0 0,0 0 1,1-1-1,4 3 0,-3-2 3,0-1 0,1 0-1,-1 0 1,1 0-1,-1-1 1,1 1-1,-1-1 1,1 0-1,-1 0 1,1-1 0,8-1-1,20-7 25,-1-1-1,38-17 1,-14 5 0,-52 21-28,16-6-2,-1-1 0,0 0 0,23-14 0,-37 18 32,0 1 1,0-1 0,0 0 0,-1 0 0,1 0 0,-1-1 0,0 0 0,-1 1 0,1-2 0,-1 1 0,0 0 0,0 0-1,0-1 1,-1 0 0,3-9 0,-4 13-39,-1 1-1,0-1 1,1 0-1,-1 1 1,0-1-1,0 1 1,0-1 0,0 0-1,0 1 1,0-1-1,0 0 1,0 1-1,-1-1 1,1 1-1,-1-1 1,1 0 0,-1 1-1,0-1 1,0 1-1,1 0 1,-1-1-1,0 1 1,0 0-1,0-1 1,-1 1 0,1 0-1,0 0 1,0 0-1,-1 0 1,1 0-1,0 0 1,-1 0-1,1 1 1,-1-1-1,1 0 1,-1 1 0,-2-1-1,-2-1-26,1 1 0,-1 0 0,0 1 0,0-1 0,0 1 0,0 0-1,0 1 1,0-1 0,-7 3 0,-4 1-7,0 1-1,1 1 1,-22 10 0,30-12 39,0 0 1,0 1 0,1 0 0,0 0 0,0 1 0,0 0 0,0 0 0,-6 8 0,11-10-1,-1-1-1,1 0 1,1 1 0,-1-1-1,0 1 1,1 0 0,0-1-1,0 1 1,0 0 0,0 0 0,0 0-1,1-1 1,0 1 0,0 0-1,0 0 1,0 0 0,1 0-1,-1 0 1,1 0 0,0-1 0,0 1-1,0 0 1,1 0 0,0-1-1,-1 1 1,1-1 0,0 0-1,1 1 1,-1-1 0,3 3-1,-1-1 2,0-1 0,0 0 0,0 0-1,1 0 1,0 0 0,-1-1 0,1 1-1,0-1 1,0-1 0,1 1 0,-1-1-1,1 0 1,-1 0 0,1 0-1,0-1 1,-1 0 0,1 0 0,0 0-1,8-1 1,2-3 13,0 0-1,-1-1 1,1-1 0,-1-1-1,0 0 1,-1-1 0,1 0-1,15-12 1,-18 11-12,0-1 0,18-18 0,-8 7-3,16-16 12,-20 18 13,26-18 0,-44 35-26,1 1 1,-1-1 0,1 1-1,-1-1 1,1 1 0,-1 0-1,1-1 1,-1 1 0,1 0-1,0-1 1,-1 1 0,1 0-1,0 0 1,-1 0-1,1 0 1,0 0 0,-1-1-1,1 1 1,0 0 0,-1 0-1,1 1 1,0-1 0,0 0 0,-1 1 1,1-1 0,-1 0 0,0 1 0,1-1-1,-1 1 1,0-1 0,0 1 0,0-1 0,1 1-1,-1-1 1,0 1 0,0-1 0,0 1-1,0-1 1,0 1 0,0-1 0,0 1 0,0-1-1,0 1 1,0 0 0,-1 7 13,0-1 1,-4 15-1,3-15 4,0 1-19,0-1 1,-1 0-1,-6 13 0,-6 14 276,15-33-258,3-6-267,8-8 289,0 1 0,0 1 0,1 0-1,23-15 1,-11 6-14,-14 14-84,0-1-1,0 1 0,1 1 0,12-5 0,-22 9 62,0 1 0,0-1 0,1 1 0,-1 0 0,0-1 0,1 1 0,-1 0 0,0 0 0,1 0 0,-1 0-1,0 0 1,1 0 0,1 0 0,-2 0 1,-1 1-1,1-1 1,0 0-1,-1 1 1,1-1-1,0 1 1,-1-1-1,1 1 1,-1-1-1,1 1 1,-1-1-1,1 1 1,-1-1-1,1 1 1,-1-1-1,0 1 1,1 0 0,0 0-1,0 4 6,0 0 0,0-1 0,-1 1 0,1 0 1,-1-1-1,0 8 0,1 9-19,1-4-36,1-1 0,7 18 0,-8-28 45,0 0-1,0 0 0,1-1 0,0 1 1,0-1-1,0 0 0,1 1 1,0-1-1,4 5 0,-5-9 7,-1 1-1,1 0 1,-1-1 0,1 1-1,0-1 1,0 0 0,-1 0-1,1 0 1,0 0 0,0-1-1,0 1 1,0-1-1,0 0 1,0 1 0,0-1-1,0-1 1,0 1 0,0 0-1,4-2 1,7-1 47,-1-1 0,25-9 0,-29 9-45,17-6-30,-1-1-1,28-18 1,-41 21 25,-1 1-1,0-2 0,-1 1 1,0-1-1,0-1 1,14-18-1,-9 6 42,-1 0-1,-1-1 1,-2-1-1,12-29 1,26-102-67,-3 5-140,-26 102 201,13-41 155,-29 76-214,-1 0 1,0-1-1,-1 0 0,1-24 0,-3 36 13,0-1 0,0 1 0,0-1 0,-1 1 0,1 0 0,-1-1 0,1 1 0,-1 0 0,0-1-1,-1-1 1,1 3 3,1 1-1,0-1 0,0 1 0,-1 0 1,1-1-1,0 1 0,-1 0 0,1-1 1,-1 1-1,1 0 0,0-1 0,-1 1 1,1 0-1,-1 0 0,1 0 0,-1-1 1,1 1-1,-1 0 0,1 0 0,-1 0 1,0 0-1,0 0-2,0 0 0,0 0 1,0 1-1,0-1 0,0 0 1,0 1-1,0-1 0,0 1 1,0-1-1,0 1 0,0 0 1,0-1-1,0 1 0,0 1 1,-4 2-16,1 0 0,0 1 0,1 0 0,-1 0 0,1 0 0,0 0 0,0 0 1,0 1-1,-1 5 0,-3 9 22,-5 27 0,-21 189-18,27-168 156,1-14-67,3 0-1,2 1 1,11 88 0,-2-98 22,-8-42-76,0-1-1,0 1 0,0 0 1,0 0-1,1-1 1,-1 1-1,1-1 0,0 1 1,0-1-1,0 0 1,0 1-1,3 1 0,-3-3-1,-1 0 0,1 0-1,0-1 1,-1 1 0,1-1-1,0 0 1,0 1 0,-1-1-1,1 0 1,0 0 0,0 0-1,0 0 1,-1-1 0,1 1-1,0 0 1,0-1-1,-1 1 1,4-2 0,33-15 226,-33 14-181,26-15 35,55-42-1,-19 11-52,-46 34-49,-12 8-5,0 0 0,1 0 1,0 2-1,0-1 0,12-4 0,-20 9 14,0 1 0,0-1 0,1 0 0,-1 1 0,1 0 0,-1-1 0,0 1 0,1 0 0,-1 0 0,1 0 0,-1 1 0,0-1 0,1 1 0,-1-1 0,0 1 0,1 0 1,-1 0-1,0 0 0,0 0 0,0 0 0,0 0 0,0 0 0,0 1 0,0-1 0,0 1 0,0 0 0,-1-1 0,1 1 0,2 4 0,2 4 35,-1 1 1,0 0-1,0 0 0,-1 0 1,0 1-1,-1 0 1,2 15-1,-5-26-23,1 7-5,0 0 0,0-1 0,-1 1-1,0 0 1,-1-1 0,0 1 0,0 0-1,0-1 1,-4 9 0,4-10 29,-1-1 0,-1 1-1,1 0 1,-1-1 0,0 1 0,0-1 0,0 0-1,-1 0 1,0 0 0,0-1 0,-9 9-1,9-11-29,0 1 0,0-1 0,0 0 0,0 0 0,-1-1 0,1 1 0,0-1 0,-1 0 0,1 0 0,-1 0 0,1-1 0,-1 0 0,0 0-1,1 0 1,-1 0 0,1-1 0,-1 1 0,-6-3 0,-9-3 12,1 0-1,-37-18 1,18 7 124,36 16-128,-24-9-29,-50-27 0,75 36 17,0 0 0,0 0 0,0 0 0,0 0 0,-1 0 0,1 0 0,1-1 0,-1 1 0,0 0 0,0 0 0,0-1 0,1 1 0,-1-1 0,0-1 0,-1-1-86,9 12 7,-4-6 89,0 0 0,0-1 0,0 1 0,0-1 0,0 0 0,0 0 0,0 0 0,0 0 0,1-1 0,-1 1 0,0-1 0,1 0 0,-1 0 0,0 0 0,6-1 0,4 1 17,157-10 278,-36 1-56,46 2 71,177-4-277,-231 8-1867,-124 3 315,-8 4-4000,-21 4-699,8-3 3995,-71 25-7371,45-17 6976</inkml:trace>
</inkml:ink>
</file>

<file path=ppt/ink/ink1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7:44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100 105 5984,'-43'-17'1920,"41"16"-1748,1 1-1,-1-1 1,0 1 0,1-1 0,-1 1-1,1-1 1,-1 1 0,0 0 0,1 0-1,-1 0 1,0 0 0,1 0 0,-1 0-1,0 0 1,1 1 0,-1-1 0,0 0-1,1 1 1,-1 0 0,1-1 0,-1 1-1,1 0 1,-1 0 0,-1 1 0,-12 6 6173,17-6-5017,-1 0-1163,1-1 0,0 1 0,0-1 1,-1 1-1,1-1 0,0 0 0,0 0 0,0 0 0,1 0 0,-1 0 0,0 0 0,0 0 0,0-1 0,1 1 0,-1-1 0,0 0 0,4 0 0,27 3 711,0-2-1,43-4 1,-68 2-815,355-41 1358,-218 22-1318,-17 1-70,26-2-1073,-47 10-2470,5 5 824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55.3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1289 3328,'19'-15'5269,"-13"9"-4486,0-2 0,0 1 0,-1-1-1,0 1 1,7-16 0,15-45 1068,-15 36-1306,-1 5-286,1 1 0,1 1 0,2 0 0,0 1 0,1 1 0,20-22 0,6-5 53,19-22 116,-50 61-317,1 0 0,0 0 0,24-15 0,-11 10-100,-25 16-13,0 0 1,1 0-1,-1 0 0,0 0 1,0 0-1,1 0 0,-1 1 1,0-1-1,1 0 0,-1 0 0,0 0 1,0 0-1,1 1 0,-1-1 1,0 0-1,0 0 0,1 0 1,-1 1-1,0-1 0,0 0 0,0 1 1,1-1-1,-1 0 0,0 0 1,0 1-1,0-1 0,0 1 1,6 10 91,-4-4-81,0 1 1,0 0-1,-1 0 1,0 0-1,0 0 1,-1 0-1,0 10 1,0-5 100,-3 28 40,-9 52 0,8-61 20,3-20-49,1-12-118,0 0 1,0 0-1,0 0 0,0 0 0,0 0 1,0 0-1,0 0 0,0 0 1,0 0-1,0 0 0,0 1 1,0-1-1,0 0 0,0 0 0,0 0 1,0 0-1,0 0 0,0 0 1,0 0-1,0 0 0,0 0 1,0 0-1,0 0 0,0 0 0,1 0 1,-1 0-1,0 0 0,0 0 1,0 0-1,0 0 0,0 0 1,0 0-1,0 0 0,0 1 0,0-1 1,0 0-1,0 0 0,0 0 1,0 0-1,0 0 0,0 0 1,0 0-1,1 0 0,-1 0 0,0 0 1,0 0-1,0 0 0,0 0 1,0 0-1,0-1 0,0 1 1,0 0-1,0 0 0,0 0 0,0 0 1,0 0-1,0 0 0,0 0 1,0 0-1,0 0 0,0 0 0,1 0 1,9-16 379,-3 4-381,28-35 98,2 1-1,75-72 1,-95 100-99,-14 14-34,0 0 1,1 0 0,-1 0 0,7-4 0,-9 7 26,-1 1-1,0 0 1,1-1-1,-1 1 1,1 0 0,-1 0-1,0-1 1,1 1-1,-1 0 1,1 0 0,-1 0-1,1 0 1,-1-1-1,0 1 1,1 0 0,-1 0-1,1 0 1,-1 0-1,1 0 1,-1 0 0,1 0-1,-1 0 1,1 0-1,-1 0 1,1 1 0,-1-1-1,0 0 1,1 0-1,-1 0 1,1 1 0,0-1-1,-1 1 2,1 0 1,-1 0-1,1 0 0,-1 0 0,0 0 0,1 0 0,-1 0 1,0 0-1,0 0 0,0 0 0,1 0 0,-1 0 0,-1 1 1,-4 35 149,5-36-141,-22 86-34,-6 27-15,25-95 44,0 0 0,2 1 0,0-1 0,2 21 0,-1-35 28,1-1 0,-1 0 0,1 0 0,0 0 0,2 4 0,-3-7-16,1 0 0,-1 0 0,0 0 0,1 0 1,-1 0-1,1-1 0,-1 1 0,1 0 0,-1 0 0,1-1 0,0 1 1,-1 0-1,1-1 0,0 1 0,-1-1 0,1 1 0,0-1 0,0 1 0,0-1 1,-1 0-1,1 1 0,0-1 0,0 0 0,0 1 0,0-1 0,0 0 1,0 0-1,0 0 0,0 0 0,1 0 0,1-1 28,0 0-1,0 0 1,0 0-1,0 0 1,0-1-1,0 1 1,0-1-1,0 0 1,4-3-1,24-24 112,-21 18-104,217-221 125,-201 205-85,8-8 25,-36 47-153,-1-1-1,-5 18 0,-2-10 30,5-11-9,1 0 0,0 0 0,1 1 1,-4 11-1,3 3-8,0 0 1,2 0 0,0 33-1,2-52 51,0 0-1,1 0 0,-1 0 0,1 0 1,0 0-1,2 7 0,-2-11-3,-1 1-1,0 0 1,0 0 0,1-1 0,-1 1-1,0 0 1,1-1 0,-1 1 0,1 0-1,-1-1 1,1 1 0,-1-1-1,1 1 1,-1-1 0,1 1 0,0-1-1,-1 1 1,1-1 0,0 0-1,-1 1 1,1-1 0,0 0 0,0 1-1,-1-1 1,1 0 0,0 0 0,0 0-1,-1 0 1,1 0 0,0 0-1,0 0 1,0 0 0,-1 0 0,1 0-1,0 0 1,0 0 0,-1-1 0,1 1-1,1 0 1,1-3 12,0 0-1,0 0 1,0 0 0,0 0 0,0 0-1,0-1 1,-1 1 0,0-1 0,0 0-1,0 0 1,3-6 0,1-3 5,95-156 168,-89 149-404,-9 29 68,-3 12 26,3 76-5,-2-85 113,1-1 0,0 0-1,1 0 1,0 0-1,0 0 1,8 15-1,-9-24 26,-1 1 0,1 0 1,0-1-1,0 1 0,0-1 0,0 0 0,3 3 0,-4-4-12,0 0 0,0 0-1,0-1 1,0 1 0,1-1 0,-1 1 0,0 0-1,0-1 1,0 0 0,1 1 0,-1-1-1,0 0 1,0 0 0,1 0 0,-1 1 0,0-1-1,1 0 1,-1-1 0,0 1 0,2 0 0,8-5 35,0 0 0,0-1-1,-1 0 1,14-11 0,-11 8-15,40-29 62,-20 14 4,56-31 0,-33 22-142,58-42 1,-114 75 42,1-1 4,-1 1 1,1-1 0,0 1-1,-1-1 1,1 1 0,0-1-1,-1 1 1,1-1 0,-1 1-1,1-1 1,-1 0 0,1 1-1,-1-1 1,0 0 0,1-1-1,-1 2 0,0 0-1,0-1 0,0 1 0,0 0 0,0 0 0,0-1 0,0 1 0,0 0 0,0-1 0,-1 1 0,1 0 0,0 0 0,0 0 0,0-1 0,0 1 0,-1 0 1,1 0-1,0-1 0,0 1 0,0 0 0,-1 0 0,1 0 0,0 0 0,0 0 0,0-1 0,-1 1 0,1 0 0,-1 0 0,0-1-6,-1 1 0,0-1 0,0 1 0,0 0 0,0 0 0,0 0 0,0 0 1,0 0-1,0 0 0,1 0 0,-4 1 0,-11 5-34,0 1 0,1 0 1,0 1-1,0 1 1,1 0-1,-24 20 1,32-23 15,-1 0 0,1 1 0,1-1 0,-1 1 0,1 0 0,0 0 0,1 1 1,-1-1-1,1 1 0,-4 13 0,6-16 24,1-1 0,0 0 0,0 0 0,0 0 0,1 1 0,-1-1 0,1 0 0,0 1 0,0-1 0,0 0 0,1 1 0,0-1 0,-1 0 0,1 0 0,1 0 0,-1 1 0,1-1 0,0 0 1,0-1-1,0 1 0,0 0 0,5 5 0,-6-7-2,1-1 0,0 1 0,0-1 0,-1 1 0,1-1 0,0 0 0,0 1 0,1-1 1,-1 0-1,0 0 0,0-1 0,0 1 0,1 0 0,-1-1 0,0 0 0,1 1 0,2-1 1,0 0 9,0-1 0,0 1 1,1-1-1,-1 0 0,0 0 1,0-1-1,7-2 0,4-4 8,1 0 0,-2-1 0,22-16 0,41-37 59,74-77-1,-110 96-40,-3-2 0,46-66 0,53-103 204,-46 49 43,-80 137-311,0 0 0,-2 0 0,-1-1 0,5-32 0,-13 54-11,0 0 0,-1 0 0,0 0 0,-1 0 0,1 1 0,-3-11 0,3 17 28,0 0 1,0 0 0,0-1-1,0 1 1,-1 0 0,1 0-1,0 0 1,0-1 0,0 1-1,0 0 1,0 0 0,0 0-1,0-1 1,-1 1 0,1 0-1,0 0 1,0 0 0,0 0-1,0 0 1,-1-1 0,1 1-1,0 0 1,0 0 0,0 0-1,-1 0 1,1 0 0,0 0-1,0 0 1,-1 0 0,1 0-1,0 0 1,0 0-1,0 0 1,-1 0 0,1 0-1,0 0 1,0 0 0,-1 0-1,1 0 1,0 0 0,0 0-1,0 0 1,-1 0 0,1 0-1,0 1 1,0-1 0,0 0-1,0 0 1,-1 0 0,1 0-1,0 1 1,-12 9-215,-21 37 22,-6 3 268,15-20-47,1 0 1,1 2-1,-22 44 1,17-12-103,-21 80 0,16-17 1,29-107 80,1-1 1,0 1-1,1 0 0,3 33 1,-1-47 10,0 1 1,1-1-1,-1 0 0,1 0 1,0 0-1,1-1 1,-1 1-1,1-1 1,0 1-1,1-1 1,-1 0-1,1 0 0,0 0 1,0 0-1,0-1 1,1 0-1,9 7 1,-3-4 20,-1-1 0,1-1 1,0 0-1,1 0 0,-1-1 0,1-1 1,-1 0-1,16 2 0,-7-2 13,-1-1 0,0 0-1,1-2 1,-1 0 0,1-1-1,-1-1 1,25-6 0,-39 7-22,-1-1 1,1 1 0,-1-1 0,1 0 0,-1-1 0,0 1 0,0-1-1,0 1 1,-1-1 0,1 0 0,0-1 0,-1 1 0,0-1 0,0 1-1,0-1 1,0 0 0,-1 0 0,1 0 0,-1-1 0,0 1-1,0 0 1,-1-1 0,1 0 0,-1 1 0,0-1 0,-1 0 0,1 1-1,-1-1 1,1 0 0,-2-6 0,0 5-40,0 0 0,0-1-1,0 1 1,-4-9 0,4 14 9,1 0 0,0 0 0,-1 1 0,1-1 0,-1 0 0,1 0-1,-1 1 1,1-1 0,-1 0 0,1 0 0,-1 1 0,1-1 0,-1 1 0,0-1 0,0 1-1,1-1 1,-1 1 0,0-1 0,0 1 0,1 0 0,-1-1 0,0 1 0,0 0 0,0-1 0,0 1-1,0 0 1,1 0 0,-1 0 0,0 0 0,0 0 0,0 0 0,0 0 0,0 0 0,0 1 0,0-1-1,1 0 1,-1 0 0,0 1 0,0-1 0,-1 1 0,-4 3-29,1-1 0,-1 1 0,1 0 0,0 1 0,0-1 0,0 1-1,1 0 1,0 0 0,0 0 0,-5 8 0,5-5 25,0-1 0,0 1 0,1 0 0,0 0 0,0 0 0,1 0 0,-3 15 0,4-17 18,1 0 0,0-1-1,0 1 1,1-1 0,-1 1-1,1-1 1,0 1 0,1-1 0,0 0-1,-1 1 1,1-1 0,1 0-1,3 5 1,-5-7-1,1-1 0,-1 1 0,1-1 0,0 0 0,0 0 1,0 0-1,1 0 0,-1 0 0,0-1 0,1 1 0,-1-1 0,1 1 0,-1-1 0,1 0 0,0 0 0,0 0 0,-1 0 1,1-1-1,0 1 0,0-1 0,0 1 0,0-1 0,0 0 0,-1 0 0,1 0 0,5-2 0,5-1 55,0-1-1,-1 0 1,1-1-1,13-9 1,10-2-42,123-42 44,-89 35 15,95-46 0,-155 64-77,0 0 0,-1-1 0,1 0 0,-1 0 1,11-11-1,-16 11 187,-6 3-185,1 3-11,0 0-1,1 1 0,-1-1 0,0 0 1,0 0-1,0 1 0,1-1 0,-1 0 1,0 1-1,0-1 0,1 1 0,-1-1 1,0 1-1,0 0 0,-7 6 35,-1 0-1,-14 7 1,-9 7 44,21-13-34,-8 5-95,0 2 0,1 0 0,-19 21 1,32-31 50,1 0 1,0 0 0,0 1-1,1-1 1,0 1 0,0 0-1,0-1 1,0 1 0,1 1-1,0-1 1,1 0 0,-1 1-1,1-1 1,0 0 0,1 1-1,0 10 1,-1-15 18,2 0 0,-1-1 0,0 1 0,0 0 1,0-1-1,1 1 0,-1 0 0,1-1 0,-1 1 0,1-1 0,0 1 1,0-1-1,-1 1 0,1-1 0,0 0 0,0 1 0,0-1 0,1 0 0,-1 0 1,0 0-1,0 1 0,1-1 0,-1-1 0,1 1 0,-1 0 0,1 0 1,-1 0-1,1-1 0,-1 1 0,1-1 0,-1 1 0,4-1 0,-1 1 27,1-1 0,0-1-1,-1 1 1,1 0-1,0-1 1,-1 0 0,1 0-1,-1-1 1,1 1 0,4-3-1,10-6 14,0-1 0,0-1-1,-1-1 1,0-1 0,-2 0-1,1-1 1,22-27 0,-31 31-16,-1 1 0,0-2 1,8-15-1,-2 3 20,-4 2-231,-8 20 7,-3 9 40,-8 25-16,6-22 161,1-1-1,0 1 1,1 0-1,-1 10 0,2-11-1,0 11-75,1 40-1,1-54 62,0 0 0,0-1-1,0 1 1,0-1-1,1 1 1,0-1-1,0 1 1,1-1 0,-1 0-1,1 0 1,6 8-1,-8-13 16,-1 1-1,1 0 0,0-1 1,0 1-1,0-1 0,-1 1 1,1-1-1,0 1 1,0-1-1,0 0 0,0 1 1,0-1-1,0 0 0,0 0 1,0 0-1,0 1 0,0-1 1,0 0-1,0 0 0,0-1 1,0 1-1,0 0 1,0 0-1,0 0 0,0-1 1,0 1-1,0 0 0,-1-1 1,1 1-1,0-1 0,1 0 1,3-2 35,0 0-1,-1-1 1,1 1 0,4-6 0,36-40 16,14-14-27,-41 46-33,2-3 21,1 1 0,1 1 0,1 1-1,48-29 1,-70 46-26,0-1 0,0 1 0,0-1 0,0 1 0,0 0-1,0 0 1,0-1 0,0 1 0,0 0 0,0 0 0,0 0 0,0 0 0,0 0-1,0 0 1,0 0 0,0 1 0,0-1 0,0 0 0,-1 0 0,1 1-1,0-1 1,0 1 0,0-1 0,0 1 0,0-1 0,0 1 0,-1-1-1,1 1 1,0 0 0,0-1 0,-1 1 0,1 0 0,-1 0 0,1 0 0,-1-1-1,1 1 1,-1 0 0,1 1 0,3 6-13,-1-1 0,0 1 0,-1 0 1,2 8-1,2 5-1,-3-13 38,1-1 0,0 1 1,0-1-1,1 0 0,0 0 0,0-1 0,1 1 0,-1-1 0,1 0 0,1-1 0,-1 0 1,1 1-1,0-2 0,0 1 0,1-1 0,-1-1 0,1 1 0,0-1 0,0 0 0,0-1 1,0 0-1,1 0 0,16 0 0,-14-1-110,1 0-1,0-2 1,0 1-1,0-2 1,0 1 0,0-2-1,-1 0 1,1 0-1,-1-1 1,0 0 0,0-1-1,20-11 1,-17 6-3134,-1 3 911</inkml:trace>
</inkml:ink>
</file>

<file path=ppt/ink/ink1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15.1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334 5 1472,'4'-5'7445,"-31"16"-6602,15-8-711,-1 0 0,0 1 1,1 0-1,-18 10 0,-46 27 860,67-35-899,1 0-1,0 1 1,0 0-1,0 0 1,1 1 0,-1 0-1,2 0 1,0 1-1,0 0 1,0 0 0,1 0-1,0 1 1,-6 18-1,0 8 314,2 0 0,-8 59 0,12-61-355,0 6 179,1 0-1,1 0 0,5 56 1,11-17 436,-10-70-515,0 1 0,0-1 0,1 1 0,1-1 0,-1 0 0,2 0 0,-1-1 0,1 1 0,13 13-1,-16-19-114,0 0-1,0-1 1,0 1-1,0-1 0,1 0 1,-1 0-1,1 0 0,-1 0 1,1-1-1,0 1 1,-1-1-1,1 0 0,0 0 1,0-1-1,0 1 0,0-1 1,0 0-1,3 0 0,-5 0-1043,3 10-7301,3 5 3627</inkml:trace>
</inkml:ink>
</file>

<file path=ppt/ink/ink1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25.2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212 758 1984,'1'-1'583,"0"0"-1,0-1 1,0 1-1,0 0 1,0 0 0,0 0-1,0 0 1,0 0 0,0 0-1,3-1 1,8-5-475,-2 2 155,-1-1 0,1 0 0,-2-1 0,1 0 0,10-11 0,36-45 249,-48 55-437,6-10 61,-1 0-1,-1 0 1,-1-1-1,0-1 0,7-22 1,30-106-37,-16 59 67,-18 55-195,11-42-1,-10 30 85,-11 37-28,1 0 0,-2-1 1,1 1-1,-1-1 0,1-18 1,-4 16-117,-3 10-109,2 3 171,1-1 0,0 1-1,0 0 1,0 0 0,0 0 0,-1 0-1,2 0 1,-1 1 0,0-1 0,0 0 0,-1 2-1,-14 23-113,1 1 1,1 0-1,-16 48 0,-20 91 180,5-12 352,33-124-248,-2 0 0,-1-1 0,-2-1 0,-24 34 0,16-26 33,9-15-129,-32 34 1,32-37 37,0 0 1,-15 23 0,5-2 351,-56 65 0,80-101-385,-1-1 1,1 1-1,-1-1 0,0 0 0,0 1 0,-3 1 1,5-4-36,1 0-1,0 0 1,-1 1 0,1-1 0,0 0 0,-1 0 0,1 0 0,0 0 0,-1 0 0,1 0 0,0 0 0,-1 0-1,1 0 1,0 0 0,-1 0 0,1 0 0,0 0 0,-1 0 0,1 0 0,0 0 0,-1-1 0,1 1 0,0 0 0,-1 0-1,1-1 1,-1 1 16,1-1-1,-1 0 0,1 0 1,-1 1-1,1-1 0,0 0 1,-1 0-1,1 0 0,0 0 1,0 1-1,0-1 1,0 0-1,0 0 0,0 0 1,0-1-1,0 2-29,-1-6-4,1 0-1,0 0 0,1 0 0,-1 0 1,1 0-1,0 0 0,1 1 0,0-1 0,-1 0 1,5-7-1,-4 10 42,3-9-70,1 1 0,1 0 0,-1 0 0,2 1 0,-1 0-1,15-14 1,-11 14-19,1 1-1,0-1 1,0 2-1,1 0 1,0 0-1,26-10 1,-14 8-6,102-36-194,-109 39 269,-1 0 0,0 0 0,30-20 0,-30 18-88,-2 0 165,-1 1 0,21-18 1,24-18-152,-54 41 66,-1-1 1,1 1-1,0 0 0,0 0 0,0 0 1,1 1-1,-1 0 0,0 0 0,1 0 0,-1 1 1,7-1-1,-2 0-83,1 1 1,0 1-1,-1 0 0,1 0 1,11 2-1,-17-1 66,1 1-1,-1-1 1,0 1 0,7 3-1,-9-4 33,1 1 0,-1-1-1,1 0 1,-1 0 0,1 0-1,-1 0 1,7 0 0,-8-1 975,-3-1-988,1 0 0,-1 0 0,1 0 0,-1 0 0,0 0 0,1 0 0,-1 0 0,0 0 0,0 0 0,1 0 1,-1 1-1,0-1 0,0 0 0,0 1 0,0-1 0,0 1 0,0-1 0,0 1 0,0-1 0,0 1 0,-1 0 0,0-1 0,-28-6 229,23 6-291,1 0 0,-1 1 0,0 0 1,1 0-1,-1 1 0,1-1 0,-1 1 1,0 1-1,1 0 0,0-1 0,-1 2 1,1-1-1,0 1 0,0 0 1,0 0-1,1 1 0,-1 0 0,1 0 1,-9 8-1,10-6-16,1 0 0,0 0 0,0 1 0,1-1 0,0 1 0,0-1 0,-2 13 0,3-15 47,0 1 1,1-1-1,0 1 0,0-1 1,0 0-1,0 1 0,1-1 1,0 1-1,0-1 0,0 0 1,2 5-1,-2-6 28,0 0 1,1 0-1,0 0 1,0-1-1,0 1 1,0 0-1,0-1 1,0 0-1,0 1 1,1-1-1,-1 0 1,1 0-1,0-1 1,0 1-1,4 2 1,-4-3 46,0 0 1,0 0-1,0-1 1,0 1-1,1-1 1,-1 0-1,0 0 0,0 0 1,0 0-1,0 0 1,0-1-1,1 1 1,-1-1-1,5-1 0,4-3 192,0 0 0,13-8 0,-22 12-191,1-2-25,-1 1 0,1 0 0,-1-1 0,0 1 0,0-1-1,0 0 1,0 0 0,-1 0 0,1-1 0,-1 1 0,0-1 0,0 1-1,0-1 1,0 0 0,-1 1 0,1-1 0,-1 0 0,0 0 0,0 0 0,0 0-1,-1-1 1,0 1 0,0-5 0,0 3-34,0-1 0,-1 1 1,1 0-1,-2 0 0,1-1 0,-1 1 0,0 0 1,0 1-1,0-1 0,-1 0 0,0 1 1,0-1-1,-1 1 0,-5-8 0,7 11-22,0 1 0,0-1 0,0 0 0,0 1 1,0 0-1,0-1 0,0 1 0,-1 0 0,1 0 0,0 0 0,-1 0 0,1 1 0,0-1 0,-1 1 0,1-1 0,-1 1 0,1 0 0,-1 0 1,1 0-1,-1 0 0,1 0 0,-1 1 0,1-1 0,-1 1 0,-3 1 0,0 0-80,0 1 0,0 0 0,1 0 0,-1 0 0,0 1 0,1-1 0,0 1 0,-7 7 0,12-11 102,0 1 1,0-1-1,-1 0 0,1 0 0,0 0 1,0 1-1,0-1 0,0 0 0,0 0 1,-1 0-1,1 1 0,0-1 1,0 0-1,0 0 0,0 1 0,0-1 1,0 0-1,0 0 0,0 1 0,0-1 1,0 0-1,0 0 0,0 1 0,0-1 1,0 0-1,0 0 0,0 1 0,0-1 1,1 0-1,-1 0 0,0 1 0,0-1 1,0 0-1,0 0 0,0 0 0,1 1 1,-1-1-1,0 0 0,0 0 0,0 0 1,1 0-1,-1 1 0,0-1 0,0 0 1,0 0-1,1 0 0,-1 0 0,0 0 1,0 0-1,1 0 0,-1 0 0,0 0 1,0 1-1,1-1 0,-1 0 0,0 0 1,0 0-1,1-1 0,-1 1 0,16 2 145,3-2-163,0-2-1,0 0 1,30-9 0,53-20 134,-68 17-32,-1-2 0,0 0 0,54-38 0,-76 47 80,10-7 159,-20 13-308,0 0 0,0 0 0,-1 1 0,1-1 0,0 0 0,0 0 0,-1 0 0,1 0 0,-1 0 0,1 0 0,-1 0 0,1 0 0,-1 0 0,0 0 0,1 0 0,-1 0 0,0-3 0,0 4 7,-1 0-97,-2 0 43,2 0-85,1 5 77,0 1 0,0 0 0,0 0 0,1 0 1,0-1-1,0 1 0,0 0 0,1-1 1,0 1-1,2 5 0,-1-3 54,-1 0 0,0 1-1,0-1 1,-1 1 0,0-1-1,-1 17 1,-1-13 8,-1 0-1,0 0 1,-1 0 0,0-1-1,-1 1 1,-8 16 0,11-27-3,0 4-20,-1 0 0,0 1 1,1-1-1,0 0 0,1 0 0,-1 8 1,1-11 42,19 17 209,-17-18-216,0 0-1,1 0 1,-1-1 0,1 1-1,-1-1 1,1 1 0,-1-1-1,1 0 1,-1 0 0,1 0-1,-1-1 1,1 1 0,-1 0-1,0-1 1,1 0 0,3-1-1,4-1 12,0-1-1,14-9 0,-11 5 12,-1-1 0,0 0 0,-1-1 0,11-11 0,11-10-81,7-4 0,45-38-21,-74 64-25,-5 4 62,0 0 0,0 1 1,0 0-1,7-4 0,-11 7 1,0 0-1,0 0 1,0 1-1,0-1 1,0 1-1,0-1 1,0 1-1,0 0 1,0 0-1,0 0 1,0 0-1,0 0 1,0 0-1,-1 0 1,1 1-1,0-1 1,0 1-1,0-1 1,0 1-1,3 1 0,3 3-13,-1 0 0,1 0-1,-1 1 1,0 0 0,0 0-1,0 0 1,8 13 0,-14-18 245,-4-2-167,1-1 0,-1 1-1,1 0 1,0-1 0,-1 0 0,1 0 0,0 0 0,-2-2 0,-10-7-89,7 6 44,0 1 0,0 0 0,-1 1 0,0 0 0,1 0 0,-1 0 1,0 1-1,-15-2 0,18 4-41,0-1 1,1 2-1,-1-1 1,0 0-1,0 1 0,1 0 1,-1 0-1,1 0 1,-1 1-1,1-1 1,0 1-1,-1 0 0,1 1 1,0-1-1,0 1 1,0-1-1,-3 4 0,1-1 17,1 0-1,-1 0 1,1 0-1,0 1 0,0 0 1,1-1-1,0 2 1,0-1-1,0 0 0,-3 9 1,2-4-6,1 1 0,1-1-1,0 1 1,1-1 0,0 1 0,0 0 0,1 0 0,1 0 0,1 16-1,0-25 17,-1-1 0,1 1 0,-1-1 0,1 1 0,0 0 0,0-1 0,0 0 0,0 1-1,0-1 1,1 0 0,-1 1 0,1-1 0,-1 0 0,1 0 0,3 3 0,-2-3 7,1 1 0,-1-1 0,1 0 1,-1 0-1,1-1 0,0 1 0,0-1 0,0 1 1,4 0-1,8 0-11,0 0 1,0-1-1,1-1 1,16-1-1,-27 0-16,169-19 315,-159 17-278,1-1 0,0 0 1,-1-1-1,0-1 0,0-1 1,19-11-1,-27 14 10,-1 0 0,0-1 1,0 0-1,-1-1 0,1 0 0,-1 1 0,0-2 1,-1 1-1,1-1 0,-1 0 0,-1 0 0,1 0 1,-1-1-1,4-11 0,-6 11-9,0 0-1,-1 0 1,0 0 0,-1 0-1,0 0 1,0 0-1,0-1 1,-1 1 0,-1 0-1,1 0 1,-1 1 0,0-1-1,-4-8 1,5 15-28,1 0 0,0 0 0,0 1 0,-1-1-1,1 0 1,-1 1 0,1-1 0,0 1 0,-1-1 0,1 0 0,-1 1 0,0-1 0,1 1 0,-1-1 0,1 1 0,-1-1 0,0 1 0,1 0 0,-1-1 0,0 1-1,1 0 1,-1 0 0,0-1 0,0 1 0,1 0 0,-1 0 0,0 0 0,0 0 0,1 0 0,-1 0 0,0 0 0,0 0 0,1 0 0,-1 0 0,0 1-1,0-1 1,1 0 0,-1 0 0,0 1 0,1-1 0,-1 0 0,0 1 0,1-1 0,-2 1 0,-3 3-37,-1 0 0,1 1 0,0-1-1,-5 6 1,6-5 43,-7 7-16,0 0 0,1 1 0,0-1 0,1 2 0,1 0 0,-8 17-1,15-28 19,0-1-1,0 1 0,0 0 0,1-1 0,-1 1 0,1 0 0,-1 0 1,1 0-1,0-1 0,0 1 0,1 0 0,-1 0 0,1 0 0,-1-1 1,1 1-1,0 0 0,0-1 0,0 1 0,0 0 0,0-1 0,1 1 1,-1-1-1,1 0 0,-1 0 0,1 1 0,0-1 0,0 0 0,0 0 1,0-1-1,1 1 0,-1 0 0,5 2 0,-1-1 46,0 1-1,0-1 1,0-1 0,1 1-1,-1-1 1,1 0 0,0-1-1,-1 1 1,1-1 0,0-1-1,0 1 1,10-1-1,89-21 652,-36 5-530,-44 11-268,36-6-275,-54 11-679,0 0 1,1 0-1,8 1 1,-1 4-1827,-6 6-2660</inkml:trace>
</inkml:ink>
</file>

<file path=ppt/ink/ink1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0.6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0 664 3136,'5'-2'928,"-5"6"-551,0-4-350,0 0-1,0 0 1,0 1-1,0-1 1,0 0-1,0 0 0,0 0 1,0 0-1,0 1 1,0-1-1,0 0 1,0 0-1,-1 0 1,1 0-1,0 1 0,1-1 1,-1 0-1,0 0 1,0 0-1,0 0 1,0 1-1,0-1 1,0 0-1,0 0 1,0 0-1,0 0 0,0 1 1,0-1-1,0 0 1,0 0-1,1 0 1,-1 0-1,0 0 1,0 0-1,0 1 1,0-1-1,0 0 0,1 0 1,-1 0-1,0 0 1,0 0-1,0 0 1,1 0-1,4 0 243,0-1-1,1 0 1,-1 0-1,0-1 1,0 1-1,0-1 0,0 0 1,0-1-1,-1 1 1,1-1-1,-1 0 1,1 0-1,-1 0 1,5-6-1,4-3 20,-1-1 0,-1 0 0,13-17 0,-13 11-54,0 0-1,15-39 1,-8 18 94,-10 20-413,-7 16-133,-5 13 174,-31 114 161,16-47-20,-66 286 1279,79-322-1206,2-14 225,-9 29 0,12-50-279,1-5-99,0 0 1,0 0-1,0 1 0,0-1 0,0 0 1,0 1-1,0-1 0,0 0 0,0 0 1,0 1-1,0-1 0,0 0 0,0 0 1,-1 1-1,1-1 0,0 0 0,0 0 1,0 1-1,0-1 0,-1 0 0,1 0 1,0 0-1,0 1 0,-1-1 0,1 0 1,0 0-1,0 0 0,-1 0 0,1 0 1,0 1-1,0-1 0,-1 0 0,1 0 1,0 0-1,-1 0 0,1 0 0,0 0 1,-1 0-1,0-12 623,2 2-588,0 0 0,1 1 0,0 0 0,6-18 0,2-8-35,62-224 5,-47 185-46,43-88 0,-55 137-141,49-88-96,-52 99 212,-1 0 0,1 1 0,1 1 0,1 0 0,22-19 0,-34 30 41,1 1 0,-1 0 1,1-1-1,-1 1 0,1 0 0,-1-1 1,1 1-1,-1 0 0,1-1 1,0 1-1,-1 0 0,1 0 1,-1 0-1,1 0 0,-1 0 1,1 0-1,0 0 0,-1 0 1,1 0-1,-1 0 0,1 0 1,0 0-1,-1 0 0,1 0 1,-1 0-1,1 1 0,-1-1 1,1 0-1,-1 0 0,1 1 1,-1-1-1,1 0 0,-1 1 1,1-1-1,-1 1 0,1-1 1,-1 0-1,0 1 0,1-1 0,-1 1 1,0-1-1,1 1 0,-1-1 1,0 1-1,0 0 0,1 0 1,1 3 5,0 1 0,-1 0 0,1 0 0,0 6 0,-2-9-1,5 18 51,-2 0-1,-1 0 1,0 1-1,-1-1 0,-2 0 1,0 1-1,-7 36 1,6-49 20,0 1 0,-1 0 0,0-1 1,0 1-1,-1-1 0,0 0 0,-1 0 0,0-1 1,0 0-1,0 1 0,-1-1 0,0-1 1,-1 1-1,1-1 0,-1-1 0,-1 1 0,1-1 1,-1 0-1,-15 7 0,17-9 22,-1 0 0,1-1 0,0 0 0,-1 0 0,0 0 0,1-1 0,-1 0 0,0 0 0,0-1 0,1 0 0,-1 0 0,0 0 0,0-1 0,0 0 0,-10-4 0,5 1 1,10 4-111,0-1 0,0 0 0,0 1 0,0-1 0,0 0 1,0 0-1,0 0 0,1-1 0,-1 1 0,-3-3 0,6 2-609,4 2 335,14 1 258,-2-1 8,48 0 115,108-14-1,-149 10-39,0-1 0,0-1 1,-1-1-1,0-1 0,0-1 0,0-1 0,36-22 0,-50 26-26,-1-1 1,1 0 0,-1-1-1,0 1 1,-1-1 0,0-1-1,0 0 1,-1 0-1,0 0 1,6-15 0,-6 12 11,-1-1 0,-1 1 1,0-1-1,-1 0 1,0 0-1,-1-1 1,0 1-1,-1-16 0,-1 28-45,0 0-1,0 1 0,0-1 0,0 0 1,0 0-1,0 1 0,0-1 0,-1 0 1,1 0-1,0 1 0,0-1 0,-1 0 1,1 1-1,0-1 0,-1 0 0,1 1 0,-1-1 1,1 0-1,-1 1 0,1-1 0,-1 1 1,1-1-1,-1 1 0,0-1 0,0 0 1,-1 1-5,1-1 0,0 1 0,0 0 0,-1 0 0,1 0 0,0 0 0,-1 0 0,1 0 0,0 0 0,0 0 0,-1 0 1,1 0-1,0 1 0,-1-1 0,0 1 0,-1 0 12,1 0 0,0 0 0,0 0 0,0 0 0,0 0 0,0 1 0,0-1 1,0 1-1,0-1 0,0 1 0,1 0 0,-1 0 0,0 0 0,1 0 0,0 0 0,-1 0 0,1 0 0,0 0 0,0 0 1,0 1-1,1-1 0,-1 0 0,0 1 0,1-1 0,-1 3 0,1 0 3,0-1 1,0 0-1,1 1 0,-1-1 1,1 0-1,0 0 0,0 1 1,0-1-1,1 0 0,-1 0 1,1 0-1,5 7 0,0-1-16,0 0 0,12 11 0,10 11 67,-26-27-64,0-1 0,0 1-1,0-1 1,-1 1 0,1 0-1,-1 0 1,0 0 0,-1 0 0,1 0-1,-1 1 1,0-1 0,0 0-1,-1 1 1,0 8 0,1-8 33,-1 1 0,-1-1 0,1 0 1,-1 1-1,0-1 0,-1 0 0,1 0 1,-1 0-1,0 0 0,-1 0 0,-3 6 0,5-11-22,1 1 0,-1 0-1,0 0 1,1 0-1,-1 0 1,1 0-1,-1 0 1,1 0-1,0-1 1,0 1-1,0 2 1,0-2 36,0 0 53,12-2 187,-9-1-251,0 1 0,-1-1 0,1 0-1,0 1 1,0-1 0,0-1-1,0 1 1,-1 0 0,1-1 0,4-2-1,10-6 78,153-66 184,-141 64-248,1-1 0,27-18 0,-51 27-35,-9 5-121,-8 6-54,-2 2 127,1 1-1,0 0 1,1 1 0,0 0-1,1 0 1,0 1 0,-9 14-1,18-24 56,0-1-1,1 0 1,-1 1-1,0-1 1,1 1-1,0 0 1,-1-1-1,1 1 1,0-1-1,0 1 1,0 0-1,0-1 0,0 1 1,0-1-1,0 1 1,0 0-1,1-1 1,-1 1-1,1-1 1,-1 1-1,2 1 1,-2-2 3,1 0 1,-1 0-1,1 0 1,0 0 0,0-1-1,-1 1 1,1 0-1,0 0 1,0-1-1,0 1 1,0-1 0,0 1-1,0 0 1,0-1-1,0 0 1,0 1-1,0-1 1,0 0 0,0 1-1,0-1 1,0 0-1,0 0 1,0 0-1,0 0 1,1 0 0,-1 0-1,0 0 1,0-1-1,0 1 1,0 0 0,1-1-1,48-22 738,-45 20-722,0 1 1,-1-1 0,0 1-1,1-1 1,-1-1 0,0 1-1,0 0 1,5-8 0,-1 1 28,0 0 1,8-16-1,-15 25-51,-1-1-1,1 1 1,0 0-1,-1 0 1,1 0-1,-1-1 1,0 1-1,1 0 1,-1 0-1,0-1 1,0 1-1,0 0 1,0-1 0,0 1-1,0 0 1,0-1-1,0 1 1,0 0-1,-1-1 1,1 1-1,0 0 1,-1 0-1,0-2 1,0 1-22,-1 0 1,1 0-1,-1 1 1,0-1-1,1 0 1,-1 1-1,0 0 1,0-1-1,0 1 1,0 0-1,0 0 1,-3-1-1,0 0-19,0 0-1,0 0 0,0 1 0,0 0 0,0 0 1,0 0-1,0 1 0,0 0 0,0 0 1,0 0-1,-10 2 0,3 0-105,10-2 134,0 0 0,0 1 1,0-1-1,0 0 0,0 1 1,0-1-1,0 1 1,0 0-1,0 0 0,1 0 1,-1 0-1,0 0 0,0 0 1,1 0-1,-3 3 0,17 0 208,2-1-221,0 0 1,0-1-1,0-1 1,1-1-1,21-1 1,74-15 221,-94 12-202,0-1 1,-1-1-1,0 0 1,0-1-1,-1-1 1,1 0-1,-2-1 1,1-1-1,-1 0 1,-1-1-1,0 0 1,0-1-1,-2-1 1,13-15-1,-22 25 17,0 1-1,-1-1 0,1 0 0,-1 1 0,0-1 0,0 0 1,0 0-1,0 0 0,0 0 0,-1 0 0,1 0 0,-1 0 0,0 0 1,0-5-1,0 8-17,0 0 0,0-1 0,0 1 0,0 0 0,0-1 1,-1 1-1,1 0 0,0-1 0,0 1 0,0 0 0,0-1 0,0 1 0,-1 0 1,1-1-1,0 1 0,0 0 0,-1 0 0,1-1 0,0 1 0,0 0 0,-1 0 1,1 0-1,0-1 0,0 1 0,-1 0 0,1 0 0,0 0 0,-1 0 1,1 0-1,0 0 0,-1 0 0,1-1 0,0 1 0,-1 0 0,1 0 0,-1 0 1,1 0-1,0 0 0,-1 1 0,0-1 1,0 0 0,1 0 1,-1 0-1,0 0 0,0 1 0,0-1 0,1 0 1,-1 1-1,0-1 0,0 0 0,1 1 0,-1-1 1,0 1-1,1-1 0,-1 1 0,1-1 0,-1 1 1,0 1-1,-4 9-27,0 0-1,1 0 1,1 0 0,-1 1 0,2 0 0,0-1 0,-1 16-1,-4 23 91,-2-15-159,-2-1-1,-17 41 1,-18 48 179,16-48-46,-21 89 1,40-132-2,8-24-20,0 0 0,0 1 1,1 0-1,0-1 0,-1 18 0,2-17 266,-1-11 149,2 0-375,-1 0-1,1 0 0,0 0 0,-1 0 1,1 0-1,0 0 0,1-3 0,9-49 161,26-82 0,34-49-36,7-27-433,-27 111 91,-39 79 21,-8 17 106,1 0 0,-1 0 0,8-9 0,-10 13 34,0 0-1,0 1 1,-1-1 0,1 0 0,0 1 0,0-1 0,0 1 0,0-1 0,0 1 0,0-1 0,0 1 0,0-1 0,1 1 0,-1 0 1,-1 0-1,1 0 1,-1 0 0,1 0 0,-1 0 0,1 0 0,-1 1-1,1-1 1,-1 0 0,0 0 0,1 1 0,-1-1 0,1 0-1,-1 1 1,0-1 0,1 0 0,-1 1 0,0-1 0,1 0-1,-1 1 1,0-1 0,1 1 0,-1-1 0,0 0 0,0 1-1,0-1 1,1 1 0,-1-1 0,0 2 0,3 9-15,0 1 0,-1-1 0,0 1 1,0-1-1,-2 1 0,1 0 0,-2 0 1,1-1-1,-2 1 0,1 0 0,-2-1 0,0 1 1,0-1-1,-1 0 0,0 0 0,-1 0 1,-9 15-1,13-24 28,-1 1 1,1-1-1,-1 0 1,0 0-1,0 0 1,0 0-1,0 0 1,0-1-1,0 1 1,-1-1-1,1 1 1,-1-1-1,1 0 1,-1 0 0,1 0-1,-1 0 1,1 0-1,-4 0 1,1-1 31,1 1 0,0-1 0,0-1 0,-1 1 0,1-1 0,0 1 0,0-1 0,0 0 0,0-1 0,0 1 0,-4-2 0,2 0-60,4 2-14,0 1 0,0-1-1,0 0 1,0-1 0,0 1-1,0 0 1,0-1 0,0 1-1,0-1 1,0 1 0,-1-3-1,3 3-63,0 14-112,0-10 211,0-1 0,1 1 0,0-1 0,0 0-1,-1 1 1,1-1 0,1 0 0,-1 0 0,0 0 0,0 0-1,1 0 1,-1 0 0,1 0 0,0 0 0,-1-1-1,1 1 1,0 0 0,3 1 0,0 0 1,0 1-1,0-1 1,1 0 0,-1 0 0,1-1 0,8 3-1,-7-3 3,1-1-1,0 0 1,-1-1 0,1 1-1,0-2 1,-1 1-1,12-2 1,55-16 112,-46 10-169,-14 5 42,11-3 35,-1 0 1,1-2-1,-2-1 1,46-23-1,-62 28-9,2-2 12,0 1 0,-1-1 0,10-10-1,-16 14-24,0 0 0,0 0-1,0 0 1,-1 0-1,1-1 1,-1 1-1,1-1 1,-1 1-1,0-1 1,0 0-1,0 1 1,0-1-1,0 0 1,-1 0-1,0 1 1,1-6-1,-1 0 33,0-3-41,0 0 1,-3-19-1,2 26 0,0 0-1,0 0 1,-1 0-1,1 0 1,-1 0 0,0 1-1,0-1 1,0 0-1,-1 1 1,-4-6 0,1 2 14,0 1 0,0 1 1,-1-1-1,0 1 1,0 0-1,-11-5 0,15 8-21,0 1 0,0 0 0,0-1 0,0 2 0,0-1 0,0 0 0,0 1 0,0-1 0,-1 1 0,1 0 0,0 0 0,0 0 0,0 0 0,-1 1 0,1-1 0,0 1 0,0 0 0,0 0 0,0 0 0,-4 2 0,0 1-14,0 0 0,0 0 0,1 0 0,-1 1 0,1 0 0,0 0 0,0 1 0,1-1-1,0 1 1,0 0 0,0 1 0,0-1 0,1 1 0,0 0 0,1 0 0,0 1 0,-4 12 0,5-12-1,0 0 1,1 0-1,0 0 1,1 0-1,-1 0 1,2 0-1,1 14 1,-1-17 15,0-1 1,1 1 0,-1-1-1,1 1 1,0-1-1,0 0 1,0 0 0,1 0-1,-1 0 1,1 0-1,0-1 1,0 1 0,0-1-1,7 6 1,-1-3 27,0 0 0,0-1 0,1 0-1,0 0 1,0-1 0,0 0 0,0-1 0,0 0 0,1 0 0,-1-1 0,1-1 0,0 0 0,-1 0 0,1-1 0,15-2-1,-8 0 15,0-1 0,0-1 0,0-1 0,0 0 0,-1-1 0,0-1 0,0-1 0,19-11 0,-29 14 1,1 1 0,-1-1 0,0-1 0,0 1 0,0-1 0,-1-1 0,7-7 0,-13 13-42,1-1 1,-1 1-1,0 0 0,0 0 1,0-1-1,0 1 0,0 0 1,0 0-1,0 0 1,0-1-1,0 1 0,-1 0 1,1 0-1,0-1 0,-1 1 1,1 0-1,-1 0 0,1 0 1,-1 0-1,0 0 0,0 0 1,1 0-1,-1 0 0,0 0 1,0 0-1,0 0 0,0 1 1,0-1-1,0 0 0,0 1 1,0-1-1,0 0 0,0 1 1,0-1-1,-1 1 0,-1-1 1,4 2 13,-1-1 0,1 0 0,-1 1 1,1-1-1,-1 1 0,0-1 0,1 1 0,-1-1 1,0 1-1,0-1 0,1 1 0,-1-1 0,0 1 0,0-1 1,0 1-1,0-1 0,1 1 0,-1-1 0,0 1 1,0 0-1,0-1 0,0 1 0,0-1 0,-1 2 1,1 18 51,0-17-68,0 125-479,1-126 517,-1 1-1,0-1 1,1 0-1,-1 1 1,1-1-1,0 0 1,0 0-1,0 1 1,0-1-1,0 0 1,0 0-1,2 3 1,-2-4-29,0 0 0,0 0-1,1 1 1,-1-1 0,0 0 0,0 0 0,0 0 0,1 0 0,-1 0 0,1 0-1,-1-1 1,1 1 0,-1 0 0,1-1 0,-1 1 0,1-1 0,-1 0 0,4 1-1,0-1 34,-1-1 0,1 0 0,0 0 0,0 0 0,0-1 0,0 1 0,-1-1 0,1 0 0,-1-1 0,0 1 0,1-1 0,-1 1 0,0-1 0,5-6-1,18-10-8,-10 7 3,0-1-1,-1 0 1,-1-1 0,0-1 0,0-1 0,-2 0 0,0-1-1,21-35 1,-2-9 76,34-90 1,-38 84 38,-17 41-105,-2 7-91,7-24-1,-15 37 70,1 1-1,-1-1 0,0 0 1,0 0-1,-1 0 1,1 0-1,-1-1 0,-2-9 1,2 15-34,0-1 1,-1 1 0,1-1 0,-1 1-1,1-1 1,-1 0 0,0 1-1,0 0 1,1-1 0,-1 1-1,0-1 1,0 1 0,0 0-1,-1 0 1,1 0 0,0-1-1,0 1 1,-1 0 0,1 0 0,0 1-1,-1-1 1,1 0 0,-1 0-1,1 1 1,-1-1 0,1 1-1,-1-1 1,0 1 0,1 0-1,-1 0 1,0 0 0,1-1 0,-1 2-1,1-1 1,-1 0 0,-2 0-1,-3 1-32,0 1 0,0-1 0,0 1-1,0 1 1,0-1 0,-12 8 0,11-5 39,0 0 1,1 1-1,0 0 0,0 0 1,0 1-1,1 0 0,0 0 1,0 1-1,1 0 1,0 0-1,0 0 0,1 0 1,0 1-1,0-1 0,-3 14 1,-2 11-36,1 0 0,-5 61 0,9-59 82,2 0 0,2 0 0,5 45 0,-4-69 71,-1-7-96,1 0 0,-1 1 0,1-1 0,0 0 0,0 0 0,2 5 0,-2-8-6,-1 0 0,1 0 0,0 0 0,-1 0 0,1 0 0,0 0 1,0 0-1,0 0 0,0 0 0,0 0 0,0-1 0,0 1 0,0 0 1,0-1-1,0 1 0,1-1 0,-1 1 0,0-1 0,0 0 0,1 1 0,-1-1 1,0 0-1,0 0 0,1 0 0,1 0 0,28-1 232,-18 0-231,0 1 0,0 0-1,16 3 1,-21 0 35,-3 5-10,-1 6-92,1 2-78,-4-15 346,5-1-273,0-1 101,0 1 1,0-1-1,0-1 1,0 1-1,0-1 0,-1 0 1,1-1-1,-1 1 1,1-1-1,-1 0 1,0 0-1,0-1 1,7-6-1,4-5 27,-1-1-1,24-31 1,-4 4-191,-25 31 161,-9 10-33,0 0-1,1 0 1,-1 0 0,1 1-1,-1-1 1,1 0-1,0 1 1,-1 0-1,1-1 1,0 1 0,2-1-1,-4 2-1,1 0 0,-1 1 0,0-1-1,0 0 1,0 1 0,0-1 0,0 0 0,1 1-1,-1-1 1,0 1 0,0-1 0,0 0 0,0 1-1,0-1 1,0 1 0,0-1 0,0 0 0,0 1 0,-1-1-1,1 0 1,0 1 0,0 0 0,-27 92-6,14-52-28,3-14 117,7-18-89,-1 1-1,1 0 1,1 0-1,0 0 1,-1 17-1,3-26 49,-1 0 0,1 0 0,0 0 0,0 0 0,0 0 0,0 0 0,1 0 0,-1 0 0,0 0 0,0 0 1,1 0-1,-1 0 0,0 0 0,1 0 0,-1 0 0,1-1 0,-1 1 0,1 0 0,-1 0 0,1 0 0,0-1 0,-1 1 0,3 1 0,-2-2-8,0 0-1,0 1 1,0-1 0,0 0-1,0 0 1,0 0-1,0 0 1,1 0 0,-1 0-1,0 0 1,0-1 0,0 1-1,0 0 1,0-1 0,0 1-1,0 0 1,2-2 0,3-1 8,0-1 0,0 0 0,0 0 0,-1-1 0,7-7 0,10-13-10,-2 0 0,21-36 1,-25 37-166,-12 21 183,-2 7-29,-3 8-13,-1-3-14,0-1-1,-1 1 1,0 0-1,0-1 1,-1 0-1,-5 10 1,-34 47 40,35-54-18,-133 168-41,81-105 90,-9 6 50,56-67-36,-1 0-1,0 0 1,-24 14 0,36-25-60,-1 0-1,0-1 1,1 0-1,-1 1 0,0-1 1,0 0-1,0 0 1,0-1-1,0 1 1,0-1-1,0 1 1,0-1-1,-6 0 1,7-1-4,0 1-1,1-1 1,-1 1 0,0-1-1,0 0 1,0 0 0,0 0 0,1 0-1,-1 0 1,0 0 0,1 0 0,-1 0-1,1-1 1,-1 1 0,1-1-1,0 1 1,-1-1 0,1 1 0,0-1-1,0 0 1,-1-2 0,-1-2 5,0-1 1,1 1 0,0 0-1,0-1 1,1 0 0,-1 1-1,2-1 1,-1 0 0,1 0-1,0 1 1,0-1 0,2-10 0,-1 9 0,2 0 0,-1-1 0,1 1 0,0 0 0,1 0 0,0 0 0,0 1 1,10-14-1,-4 9-25,0 1 0,1 0 0,1 0 1,-1 1-1,2 1 0,-1 0 0,1 0 1,1 1-1,-1 1 0,24-9 0,6 2-57,68-14 0,49 2-1225,-156 25 874,3 0-292,1 0-1,0 0 0,9 1 0,-15 0 418,-1 0 1,0 1-1,1-1 0,-1 0 1,1 1-1,-1-1 1,0 1-1,1-1 0,-1 1 1,2 1-1,-2-2 61,-1 1 0,1-1 0,-1 1-1,1-1 1,-1 1 0,0-1 0,1 1 0,-1-1 0,0 1-1,1-1 1,-1 1 0,0 0 0,0-1 0,0 1 0,0-1 0,1 1-1,-1 0 1,0-1 0,0 1 0,0 0 0,0-1 0,0 1-1,0-1 1,-1 2 0,-4 13-2487,-2 0 43</inkml:trace>
</inkml:ink>
</file>

<file path=ppt/ink/ink1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0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0 134 6304,'10'-5'2336,"-1"-4"-1824,17-5-128,-8 5 1696,14-2-1216,10-6 288,29-3-704,27 0 32,10 8-320,-8 4 0,-11 5-96,-4-2 384,2 5-256,2 8-4672,1 9 2464,-14-2-3264</inkml:trace>
</inkml:ink>
</file>

<file path=ppt/ink/ink1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2.4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297 7 3136,'2'-2'285,"-2"2"-201,0 0-1,0 0 1,1-1-1,-1 1 1,0 0-1,0-1 0,1 1 1,-1 0-1,0 0 1,0-1-1,1 1 1,-1 0-1,0 0 1,1 0-1,-1-1 1,0 1-1,1 0 1,-1 0-1,0 0 1,1 0-1,-1 0 1,0 0-1,1 0 1,-1 0-1,1 0 1,-1 0-1,0 0 1,1 0-1,-1 0 1,0 0-1,1 0 1,-1 0-1,1 0 1,-1 0-1,1 1 0,-2 8 957,-1-5-809,1-1 1,-1 1-1,0 0 0,0 0 0,0-1 0,-1 0 0,1 1 0,-6 4 0,-5 8 361,-25 40 589,-49 100 0,48-82-775,-64 133 1077,98-198-1097,5-3-5003,2-6 4010,-1 0 0,1-1 1,0 1-1,-1-1 0,1 1 0,-1-1 1,1 0-1,-1 0 0,3-1 1,14-10-1853</inkml:trace>
</inkml:ink>
</file>

<file path=ppt/ink/ink1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2.7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4224,'0'0'1365,"0"0"-1268,0 0 0,0 1 0,0-1-1,0 0 1,0 1 0,1-1 0,-1 0 0,0 1 0,0-1-1,0 0 1,0 1 0,0-1 0,0 0 0,0 1-1,0-1 1,0 0 0,0 1 0,0-1 0,-1 0 0,1 1-1,0-1 1,0 0 0,0 1 0,0-1 0,-1 1-1,-7 15 883,-1 0 0,0 0 0,-14 18-1,-1 0-199,-40 71 414,-19 28-493,15-20 249,63-105-750,-7 10 40,3-9-3215,13-23-8016</inkml:trace>
</inkml:ink>
</file>

<file path=ppt/ink/ink1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3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57 3712,'-3'-3'346,"-2"-1"590,5 4-922,0 0-1,0 0 1,0 1-1,0-1 1,0 0 0,0 0-1,0 0 1,0 0-1,1 0 1,-1 0-1,0 0 1,0 0-1,0 0 1,0 0-1,0 0 1,0 0-1,0 0 1,0 0-1,0 0 1,0 0-1,0 0 1,0 0-1,0 0 1,0 0 0,0 0-1,1 0 1,-1 0-1,0 0 1,0 0-1,0 0 1,0 0-1,0 0 1,0-1-1,0 1 1,0 0-1,0 0 1,0 0-1,0 0 1,0 0-1,0 0 1,0 0-1,0 0 1,0 0-1,0 0 1,0 0 0,0 0-1,0 0 1,0 0-1,0 0 1,0 0-1,0 0 1,0-1-1,0 1 1,0 0-1,0 0 1,0 0-1,0 0 1,0 0-1,0 0 1,0 0-1,0 0 1,0 0-1,0 0 1,0 0 0,0 0-1,0 0 1,0 0-1,0 0 1,0-1-1,20-7 3976,31-4-2511,1 2-1,75-4 0,121 11-501,-186 8-1008,13 1 246,-75-6-274,1 0 1,0 0 0,-1-1 0,1 1 0,-1 0 0,1 0-1,0 1 1,-1-1 0,1 0 0,0 0 0,-1 0 0,1 0-1,-1 0 1,1 1 0,0-1 0,-1 0 0,1 1 0,-1-1-1,1 0 1,-1 1 0,1-1 0,-1 1 0,1-1 0,-1 0-1,0 1 1,1-1 0,-1 1 0,0 0 0,1-1 0,-1 1-1,0-1 1,1 1 0,-1-1 0,0 1 0,0 0 0,0-1-1,0 1 1,0-1 0,0 1 0,0 0 0,0-1 0,0 1-1,0 0 1,0 0 0,-1 2-440,1-1 0,-1 1-1,0-1 1,0 0 0,0 0-1,0 1 1,0-1 0,0 0 0,-1 0-1,-2 2 1,-8 8-3442</inkml:trace>
</inkml:ink>
</file>

<file path=ppt/ink/ink1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3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66 3552,'0'-5'1540,"0"6"-1435,1-1 0,-1 0 0,0 1 0,1-1 0,-1 0 0,0 1 0,1-1 0,-1 0 0,1 0 0,-1 1 0,1-1 0,-1 0 0,0 0 0,1 0 0,-1 0 0,1 1 0,-1-1 0,1 0 0,-1 0 0,1 0 0,0 0 0,13-1 1242,1-1 0,-2 0-1,28-9 1,-1 1-152,43-5-296,0 4 1,137-2-1,-201 12-985,0 1 0,-1 1 0,1 1-1,-1 1 1,35 8 0,-51-10-323,1 0-1,0 1 1,0-1 0,0 0 0,-1 1 0,1 0-1,-1-1 1,1 1 0,-1 0 0,3 3 0,2 7-4695</inkml:trace>
</inkml:ink>
</file>

<file path=ppt/ink/ink1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5.1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108 208 1728,'0'0'4165,"9"-11"-405,-3 1-3117,1 1 1,10-10-1,2-3-424,-10 11-77,0 1-1,1 0 1,0 1-1,1 0 1,16-10-1,-4 5 376,44-19 0,-58 29-434,0 0 1,0 1-1,0 0 0,0 1 1,1 0-1,-1 1 0,17-1 1,-24 2-70,0 0 0,0 0 1,0 0-1,1 1 0,-1-1 1,0 1-1,0 0 0,0-1 1,0 1-1,0 0 1,0 0-1,-1 0 0,1 1 1,0-1-1,2 2 0,-1 0 1,0 0-1,-1 0 1,1 1-1,-1-1 0,0 1 1,0-1-1,3 7 1,-2-1 54,0 0 1,-1 0-1,1 0 1,-2 0-1,1 0 1,-1 15 0,-1-13-31,0-1 1,-1 0-1,0 1 1,-1-1-1,0 0 1,-1 0-1,0 0 1,0 0 0,-1-1-1,-1 1 1,1-1-1,-2 0 1,1 0-1,-1-1 1,0 0-1,-1 0 1,0 0 0,0-1-1,-1 1 1,0-2-1,0 1 1,0-1-1,-13 6 1,5-2 43,0-2-1,0 0 1,-1 0-1,0-2 1,-1 0 0,1-1-1,-27 5 1,33-9-88,8-1 37,-1 0 0,1 0 0,-1 1 0,1-1 0,-1 1 0,-5 3 0,3-2 73,6-2-180,15-2 23,1 2 64,0 1-1,1 0 0,-1 1 1,0 0-1,0 2 0,-1 0 1,17 6-1,38 18-70,-62-24 49,-2-1 6,0 0 0,-1 0 0,1 0 1,-1 1-1,1 0 0,7 8 0,-12-11 8,-1 0-1,1 0 0,0 0 1,-1 0-1,1 0 1,-1 0-1,1 0 1,-1 1-1,1-1 0,-1 0 1,0 0-1,0 0 1,0 0-1,1 1 1,-1-1-1,0 0 0,-1 0 1,1 0-1,0 1 1,0-1-1,0 0 1,-1 0-1,1 0 0,0 0 1,-1 1-1,1-1 1,-2 1-1,0 2 42,-1 1 0,0-1-1,0 0 1,-6 6 0,9-10-45,-4 4 38,-1 0 0,1 0 0,-1-1 1,0 0-1,0 1 0,-1-2 0,1 1 0,0 0 0,-1-1 0,0 0 0,0-1 0,1 1 0,-9 0 1,-8 1 110,-1-2 0,-25 0 1,29-2-119,-71-5 356,46 1-171,42 5-249,-13-1-415,0 0 1,0 1-1,-24 2 0,38-1 240,0-1 0,1 0-1,-1 0 1,0 0 0,1 1 0,-1-1-1,0 0 1,1 0 0,-1 1 0,1-1 0,-1 1-1,1-1 1,-1 0 0,1 1 0,-1-1-1,1 1 1,-1 0 0,1-1 0,-1 1-1,1-1 1,-1 2 0</inkml:trace>
</inkml:ink>
</file>

<file path=ppt/ink/ink1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0:3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1 3808,'4'7'13097,"1"-6"-14525,-2 0 1563,0 0 1,0 0-1,0 0 0,0 0 1,0 1-1,0 0 0,3 2 0,9 9 45,-4-5-112,-1 0-1,-1 1 1,1 0-1,-2 1 1,1 0-1,-2 1 1,10 15-1,-9-10-57,0 0 0,-2 0 0,0 1 0,-1 0-1,6 33 1,-4 23 449,-6 145-1,-2-204-361,-1 0-1,0 1 0,-1-2 1,-1 1-1,0 0 1,-1-1-1,-7 15 0,-53 86 407,3-6 37,56-95-301,-33 63-1859,35-68 647,-1-1 1,0 1 0,-1-1 0,0 0 0,0-1-1,-13 12 1,14-15-303,1 0-1,-1-1 0,0 0 1,-7 3-1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03.1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107 823 1664,'-15'17'528,"15"-17"-520,-1 0 1,1 0-1,0 1 1,0-1-1,0 0 1,-1 0-1,1 1 0,0-1 1,0 0-1,0 0 1,0 1-1,-1-1 1,1 0-1,0 0 1,0 1-1,0-1 0,0 0 1,0 1-1,0-1 1,0 0-1,0 0 1,0 1-1,0 0 1,-12 56 4796,13-57-4699,-1 0 0,1 0 0,-1 0 0,1 0 0,-1 0 0,0 0 0,1 0 0,-1 0 0,1 0 0,-1 0 0,1 0 0,-1-1 1,1 1-1,-1 0 0,0 0 0,1 0 0,-1-1 0,0 1 0,1 0 0,-1-1 0,0 1 0,1 0 0,-1-1 0,0 1 0,1-1 0,-1 1 0,0-1 0,14-12 637,-10 7-529,0 1 0,0-1 0,-1 0 1,0 0-1,5-13 0,4-9 159,52-99 443,24-49-346,32-61 96,-20 45 89,-98 187-616,1-1 18,0 0 0,0 0 0,-1 0 0,1 0 0,-2 0 1,1-1-1,1-12 0,-3 19-61,0 0 1,0-1-1,0 1 1,1 0-1,-1 0 1,0-1-1,0 1 1,0 0-1,0-1 1,0 1-1,0 0 1,-1-1-1,1 1 0,0 0 1,0 0-1,0-1 1,0 1-1,0 0 1,0-1-1,0 1 1,-1 0-1,1 0 1,0-1-1,0 1 1,0 0-1,-1 0 1,1 0-1,0-1 1,0 1-1,0 0 0,-1 0 1,1 0-1,0 0 1,-1-1-1,1 1 1,0 0-1,0 0 1,-1 0-1,1 0 1,0 0-1,-1 0 1,1 0-1,0 0 1,0 0-1,-1 0 1,1 0-1,-1 0 0,0 1-29,-1-1-1,0 1 0,1 0 0,-1 0 0,1 0 0,-1 0 0,1 0 0,-3 2 0,-4 4-16,1 1 0,0-1 0,0 1 0,-9 14 0,-4 11 13,-25 54 1,-11 45 212,35-79-77,-89 213 600,69-159-485,-12 31 41,29-82-97,-58 127 708,81-179-879,-9 15 445,9-18-132,5-11-139,12-22-129,1 1 1,27-37-1,-44 67-33,20-27 2,1 1-1,1 1 1,1 1 0,2 2-1,0 0 1,1 1 0,41-25-1,246-150-176,-289 183 60,-16 13 61,-8 2 63,0-1 0,0 0-1,0 1 1,0-1 0,0 0-1,0 1 1,0-1 0,0 1 0,0-1-1,0 0 1,0 1 0,0-1-1,0 1 1,0-1 0,0 0-1,-1 1 1,1-1 0,0 0 0,0 1-1,0-1 1,-1 0 0,1 1-1,0-1 1,-1 1 0,-10 14 39,-1 1 0,-22 21 0,21-23-136,0 0 1,1 1-1,-11 17 0,22-30 98,0 0 0,0 0-1,0 0 1,0 0 0,0 0-1,1 1 1,-1-1-1,1 0 1,-1 1 0,1-1-1,0 0 1,0 1 0,0-1-1,0 0 1,0 1-1,1-1 1,-1 0 0,1 0-1,-1 1 1,1-1 0,0 0-1,0 0 1,0 0-1,0 0 1,0 0 0,1 0-1,-1 0 1,1 0 0,-1 0-1,1-1 1,-1 1-1,1-1 1,0 1 0,0-1-1,0 0 1,0 1 0,0-1-1,0 0 1,0 0-1,0 0 1,1-1 0,-1 1-1,0-1 1,0 1 0,1-1-1,3 1 1,2-1 68,0 0-1,0-1 1,1 0 0,-1 0-1,0 0 1,0-1 0,0-1 0,0 1-1,-1-1 1,1 0 0,-1-1 0,8-5-1,-11 7-48,0-1 1,0 1-1,0-1 0,0 0 0,0-1 0,-1 1 0,0-1 0,1 0 0,-1 1 0,-1-1 1,1-1-1,0 1 0,-1 0 0,0-1 0,0 1 0,-1-1 0,1 1 0,-1-1 0,0 0 1,0 0-1,0-6 0,-1 4-21,0 1 0,-1 0 0,1 0 1,-2 0-1,1 1 0,-1-1 0,0 0 0,0 0 1,0 1-1,-1-1 0,0 1 0,-3-6 0,4 9-15,0-1-1,0 1 0,0-1 1,-1 1-1,1 0 0,0 0 1,-1 0-1,0 0 1,1 1-1,-1-1 0,0 1 1,0-1-1,0 1 0,0 0 1,0 0-1,0 0 0,0 1 1,0-1-1,0 1 0,0-1 1,0 1-1,0 0 0,-1 0 1,-3 1-1,3 0-23,-1-1-1,0 1 1,1 0-1,0 1 1,-1-1-1,1 1 1,0 0-1,-1 0 1,1 0-1,-5 4 1,11-5 31,0 0-1,0-1 1,-1 1 0,1-1 0,0 1 0,0-1-1,0 0 1,2 0 0,20 0 153,0 1-185,-1-1-1,1-1 1,-1-1 0,1-1-1,29-9 1,-38 8 63,-8 2 14,-1 0 1,0 0-1,0 0 1,0 0-1,0-1 1,6-5-1,24-17 532,-15 7-154,-18 15-388,-1 1-1,1-1 1,0 1-1,0-1 1,1 1-1,5-3 0,-9 5-33,1-1 0,0 1 0,-1 0-1,1 0 1,0 0 0,-1-1 0,1 1-1,0 0 1,-1 0 0,1 0 0,0 0 0,0 0-1,-1 0 1,1 0 0,0 0 0,-1 1-1,1-1 1,0 0 0,-1 0 0,1 1-1,0-1 1,0 1 0,0 0 8,1 0 1,-1 1-1,0-1 0,0 1 0,1-1 1,-1 1-1,0-1 0,1 4 1,0-1 29,-1 1 0,0-1 0,0 0 0,1 7 1,0 1 15,3 53-49,-2-44-101,-2-13 109,1-1-1,-1 1 0,1-1 0,0 0 0,1 1 1,6 13-1,-6-19 7,-1 0 0,1 0 1,0 0-1,0-1 0,0 1 1,0-1-1,0 1 0,0-1 1,0 0-1,1 0 0,5 0 1,-2 1-2,1 0 13,0-1-1,0 0 0,0 0 0,0-1 1,0 0-1,0-1 0,0 1 0,11-4 1,62-19 115,-74 21-175,6-3 85,0-1 1,-1 0-1,1-1 1,-1 0-1,-1-1 1,18-14 0,-5 0-170,36-41 0,-49 50-3,24-26 65,-31 36 39,-1-1 1,1 1-1,0 1 0,0-1 0,0 0 1,0 1-1,9-4 0,-12 6 23,0 0 0,0-1 0,0 1 0,0 0 0,1 0 0,-1 0 0,0 0 0,0 0 0,0 0 0,0 0 0,1 1 0,-1-1 0,0 0 0,0 1 0,1 0 0,-2-1 7,-1 1 0,1-1 1,-1 1-1,1-1 0,-1 1 0,0-1 1,1 1-1,-1-1 0,0 0 0,1 1 0,-1-1 1,0 0-1,1 1 0,-1-1 0,0 0 0,0 0 1,1 0-1,-1 0 0,-1 0 0,-14 6-57,0 4 49,7-5-33,0 1 0,1 0 0,-1 0 0,1 0 0,-9 11 0,6-5-2,2 1 0,-13 20-1,19-27 8,1-1 0,-1 1 0,1-1 0,0 1 0,0 0 0,0 0 0,1 0 0,0 0 0,0 9 0,1-11 15,0-1-1,1 0 0,0 0 0,0 0 1,-1 0-1,2 1 0,-1-1 0,0 0 1,1-1-1,-1 1 0,1 0 1,0 0-1,0-1 0,0 1 0,0-1 1,0 0-1,1 1 0,4 2 0,1 2 0,1-2 1,0 1-1,0-1 0,16 5 0,-12-5 30,0-1 0,0-1 0,0 0-1,1-1 1,-1 0 0,1-1 0,0-1 0,21-2 0,9-3 126,55-15 0,-66 13 36,-1 0-92,-1-1 1,48-20-1,-67 23-74,-1 0 0,0-1-1,0 0 1,0-1 0,-1-1 0,0 0-1,-1 0 1,0 0 0,14-18 0,-20 21-6,0 1 1,-1-1-1,1 1 1,-1-1 0,0 0-1,-1 0 1,1 0-1,-1 0 1,0 0-1,1-8 1,-2 10-23,0 0-1,0 0 1,0-1 0,0 1-1,0 0 1,-1-1 0,1 1-1,-1 0 1,0-1 0,0 1-1,0 0 1,0 0 0,-1 0-1,1 0 1,-1 0 0,-3-4-1,4 6-2,0 0 0,0 1 0,0-1 0,0 0 0,0 0 0,0 1 0,-1-1 0,1 0 0,0 1 0,-1-1 0,1 1-1,0 0 1,-1-1 0,1 1 0,0 0 0,-1 0 0,1 0 0,-2 0 0,-26 5-88,27-4 94,-8 2 10,1 0-1,0 1 0,1 0 1,-1 1-1,1 0 0,0 0 1,-14 12-1,-49 52 23,65-64-30,1 1 0,0 1 0,0-1 0,1 1 0,-1-1 0,-5 15 0,9-19-3,0 1 0,1-1-1,-1 0 1,0 1 0,1-1 0,0 1-1,0-1 1,-1 1 0,1-1-1,1 1 1,-1-1 0,0 1 0,1-1-1,-1 1 1,1-1 0,0 0-1,0 1 1,0-1 0,0 0 0,0 1-1,0-1 1,0 0 0,1 0-1,-1 0 1,1 0 0,2 2 0,5 3 43,0 1 0,0-2 0,1 1 0,0-1 0,0-1 1,0 1-1,1-2 0,0 1 0,0-2 0,0 1 0,0-2 1,1 1-1,19 0 0,-11-1 54,-1-2-1,1 0 1,-1-2 0,1 0 0,-1-1 0,0-1-1,27-8 1,-31 6-599,-1 0 0,14-9-1,-21 12 69,20-10-789</inkml:trace>
</inkml:ink>
</file>

<file path=ppt/ink/ink1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1.2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503 670 1888,'9'2'2551,"-9"-1"-2497,0-1-1,0 0 0,1 0 0,-1 0 1,0 0-1,0 0 0,0 0 1,1 0-1,-1 1 0,0-1 0,0 0 1,1 0-1,-1 0 0,0 0 1,0 0-1,0 0 0,1 0 0,-1 0 1,0 0-1,0 0 0,1 0 1,-1 0-1,0 0 0,0-1 0,0 1 1,1 0-1,-1 0 0,0 0 1,0 0-1,0 0 0,1 0 0,-1 0 1,0-1-1,0 1 0,0 0 1,0 0-1,0 0 0,1-1 0,-1 1 1,0 0-1,0 0 0,0-1 0,1 0 279,0 0-251,0 1 1,0-1 0,0 0 0,-1 0 0,1 0 0,0 1 0,-1-1 0,1 0-1,0 0 1,-1 0 0,1 0 0,-1 0 0,0 0 0,1 0 0,-1-1 0,0 1-1,0 0 1,0 0 0,1 0 0,-1 0 0,0 0 0,-1 0 0,1 0 0,0-1-1,0 1 1,0 0 0,-1 0 0,1 0 0,0 0 0,-2-1 0,0-5 83,-1 0 0,-1 1 1,1 0-1,-1-1 0,0 2 0,-1-1 1,1 0-1,-1 1 0,-9-8 1,5 6-13,0-1 1,0 2 0,-1 0 0,1 0 0,-16-7 0,11 9-170,0 0 0,0 1 0,0 0 0,0 1 0,0 1 0,-1 0 0,1 1 0,-22 3 0,17 1-78,0 0 1,0 2 0,-26 11-1,37-14 57,1 1-1,0 0 1,0 1 0,0-1-1,1 1 1,-1 0-1,-7 9 1,2-1-43,1 1 0,-12 17 1,16-18 56,0 1 0,0-1 1,1 1-1,1 0 0,1 0 1,0 1-1,-3 20 0,6-33 63,1-1-1,0 0 1,0 1-1,0-1 0,0 0 1,0 1-1,0-1 0,0 0 1,0 1-1,0-1 1,0 0-1,1 1 0,-1-1 1,1 0-1,-1 1 1,1-1-1,0 2 0,1-2 5,-1 0-1,0 0 1,0 0-1,1 0 0,-1 0 1,1 0-1,-1 0 1,1-1-1,-1 1 0,1-1 1,-1 1-1,1-1 1,0 0-1,2 1 0,4 0-4,1-1 0,-1 0-1,0-1 1,0 0 0,1 0-1,-1-1 1,15-4 0,24-5 62,77-2-261,-105 11 154,0 1 1,0 1-1,0 1 1,0 0-1,19 5 1,-28-4-2,1 1 0,0 0 0,-1 1 0,0 0 1,0 0-1,0 1 0,0 1 0,-1 0 0,18 13 1,-21-14-7,0 1 0,0-1 0,-1 1-1,1 0 1,-1 0 0,-1 0 0,1 1 0,6 12 0,3 16 321,14 54-1,-25-75-230,0 0-1,-1 0 1,0 0-1,-1 0 1,-1 0-1,0 0 0,-4 18 1,3-27-25,0 0 0,-1 0 0,1 0 0,-1-1-1,-1 1 1,1 0 0,-1-1 0,1 0 0,-1 0 0,-1 0 0,1 0 0,0 0 0,-1 0 0,0-1 0,0 0 0,0 0-1,0 0 1,-1 0 0,1 0 0,-1-1 0,-8 3 0,-8 3 82,-2-1 0,1-1 0,-37 4 0,27-5-175,-102 16 111,-4-4 127,137-17-328,4 0 40,12-2 7,30-5 209,129-18 19,-143 18-115,0-1 0,-1-1 1,44-20-1,-59 21 10,0 0 0,0-1 1,-1-1-1,0 0 0,-1-1 0,0-1 1,-1 0-1,16-19 0,-10 7 43,-2-1 0,0 0 0,-2 0 0,12-31 0,25-47-125,-49 97 70,0 4-45,-1-1 0,0 0-1,0 1 1,0-1 0,-1 0 0,1 0 0,-1 0 0,0 0-1,1-3 1,-18 84-451,10-37 446,-8 67 6,14-94 15,0 0 0,1 0-1,1 0 1,1 0 0,4 21 0,-6-34 29,0 0 0,0 1 0,1-1 0,-1 0 0,1 0 0,-1 0 0,1 1 1,-1-1-1,1 0 0,0 0 0,-1 0 0,1 0 0,0 0 0,0 0 0,0 0 1,0 0-1,0 0 0,0 0 0,0-1 0,0 1 0,0 0 0,0-1 0,0 1 1,0 0-1,1-1 0,-1 0 0,0 1 0,0-1 0,1 0 0,-1 1 0,0-1 1,1 0-1,-1 0 0,0 0 0,0 0 0,1-1 0,-1 1 0,0 0 1,2-1-1,2 0 36,-1-1 1,0 0 0,0 0 0,0 0-1,0 0 1,0-1 0,-1 0 0,1 1 0,-1-1-1,4-4 1,10-15 70,0-2 0,-2 0 1,0 0-1,15-38 0,-6 13-128,47-70-198,-69 116 163,0 0-1,-1 1 0,1-1 1,0 1-1,0 0 0,1 0 0,-1 0 1,0 0-1,1 0 0,3-2 0,-5 4 16,-1 0-1,1-1 1,-1 1-1,1 0 1,0 0-1,-1 0 0,1 0 1,0 0-1,-1 0 1,1 0-1,0 0 1,-1 0-1,1 0 0,0 0 1,-1 0-1,1 1 1,-1-1-1,1 0 1,0 0-1,0 1 0,0 0 3,1 0-1,-1 0 0,0 0 0,0 1 0,0-1 0,0 0 1,0 1-1,-1-1 0,1 0 0,0 1 0,0-1 0,0 3 0,4 11-11,-1 0-1,-1 1 1,0 0-1,-1 0 0,0 0 1,-2 31-1,-16 100 69,10-113 40,-2-1 0,-20 55 0,-35 60 68,47-113-49,16-34-102,-50 98 110,45-90-16,-1 0 0,0 0 0,-1-1-1,0 0 1,0 0 0,0-1 0,-1 0 0,-13 9-1,19-15-62,0 1 0,0-1 0,0 0 0,0 0 0,0 0 0,0 0 0,-1 0 0,1-1 0,0 1 0,0-1 0,-1 1 0,1-1 0,0 0 0,-1 0 0,1 0 0,-1 0 0,1-1 0,0 1 0,-3-1 0,2 0-20,0-1-1,1 1 1,-1-1 0,0 0 0,1 0-1,0 0 1,-1 0 0,1 0 0,0 0 0,0 0-1,0-1 1,0 1 0,0-1 0,-1-3-1,-2-2-24,1 1 1,1-1-1,-1 0 0,1 0 0,0 0 0,1 0 0,0-1 0,0 1 0,1-1 0,0 1 0,1-1 0,0 1 0,0-1 0,1 1 0,-1-1 0,2 1 0,0-1 0,0 1 0,0 0 0,7-15 0,-6 17-5,0 0 1,1 0-1,0 0 0,0 0 0,0 1 0,1 0 0,5-5 0,38-30-94,-43 36 117,96-64-93,9-7 229,-81 52-170,-2-1-1,0-1 1,-1-2 0,-2-1-1,35-51 1,-13 11 23,-39 58-75,1 0 0,1 1 0,-1 0 0,18-12 0,-26 20 70,1 0 0,0 1 0,0-1-1,0 0 1,0 1 0,0-1 0,0 1-1,0-1 1,0 1 0,0 0 0,0-1 0,0 1-1,0 0 1,0 0 0,0-1 0,0 1-1,0 0 1,0 0 0,0 0 0,0 1-1,0-1 1,0 0 0,0 0 0,0 0-1,0 1 1,0-1 0,0 1 0,0-1-1,0 0 1,0 1 0,0 0 0,0-1-1,0 1 1,0 0 0,0-1 0,-1 1-1,1 0 1,0 0 0,-1 0 0,1-1-1,-1 1 1,1 0 0,-1 0 0,1 0-1,0 1 1,3 11 12,0 1 0,0-1 1,-2 1-1,1-1 0,-2 1 0,1 26 0,-12 86 364,4-91 19,5-31-66,2-6 170,3-14-406,2 1 0,0 0 0,1 0 0,14-22 0,-9 16-135,-2 2-13,2 0-1,0 2 1,18-21-1,-22 29 37,0 1 0,1 0 0,-1 0 0,1 1 0,1 0 0,0 1 0,16-8-1,-25 13 15,1 0 0,0 0-1,0 0 1,0 0 0,0 1-1,1-1 1,-1 1 0,0-1-1,0 1 1,0 0 0,0 0-1,0 0 1,0 0-1,1 0 1,-1 1 0,0-1-1,0 1 1,0-1 0,0 1-1,0 0 1,0 0 0,0 0-1,0 0 1,0 0 0,-1 0-1,1 0 1,0 1 0,-1-1-1,1 0 1,-1 1 0,1 0-1,-1-1 1,1 1-1,-1 0 1,0 0 0,1 2-1,2 5 9,0 1 0,0-1 0,-1 1 0,0 0 0,-1 0 0,2 13 0,-3-9 10,-1 0 0,0-1 0,-4 26 0,3-27 93,0 1 1,0-1-1,1 1 1,2 17-1,1-19 573,2-18-291,2-5-227,32-55-79,-8 14-128,46-59 0,-60 89 37,-12 16-65,0-1-1,1 0 1,0 1-1,1 0 1,11-9-1,-18 16 72,1-1-1,0 0 1,0 1-1,-1-1 1,1 1-1,0 0 1,0-1-1,0 1 1,0 0-1,0-1 1,0 1-1,0 0 1,0 0-1,0 0 1,0 0-1,-1 0 1,1 0-1,0 0 1,0 0-1,0 0 1,0 0-1,0 0 1,0 1-1,1 0 1,0 0 5,-1 0-1,1 0 1,-1 0 0,0 0-1,0 0 1,0 1 0,1-1-1,-1 1 1,-1-1 0,1 1 0,0-1-1,1 3 1,1 6-1,0 0 1,0 0-1,2 17 0,-5-24-7,18 132-105,-15-114 157,1 1 1,11 38-1,-14-59-5,0 2-9,0 0 0,-1-1 0,1 1 0,1-1 0,-1 0 0,0 1 1,0-1-1,1 0 0,0 0 0,-1 1 0,3 0 0,-3-2-4,-1-1 0,1 0 0,0 1 0,0-1-1,-1 0 1,1 0 0,0 0 0,0 0 0,-1 0 0,1 0 0,0 0 0,0 0-1,0 0 1,-1 0 0,1 0 0,0-1 0,0 1 0,-1 0 0,1-1-1,0 1 1,0-1 0,15-10 248,-13 10-208,1-3-24,-1 1 0,1-1 0,-1 1 0,0-1 0,0 0 0,0 0 0,4-8 0,15-35 32,-14 27 28,18-39-49,32-67 29,-55 121-113,26-43 33,-26 44-14,0 0 0,0 0 0,0 0 1,1 0-1,0 1 0,0-1 0,0 1 0,7-5 0,-9 7-6,0 1 0,0-1-1,0 0 1,0 0 0,0 1 0,0-1-1,1 1 1,-1 0 0,0 0-1,0 0 1,0 0 0,0 0-1,1 0 1,-1 0 0,0 1-1,0-1 1,0 1 0,0 0 0,0-1-1,0 1 1,0 0 0,0 0-1,0 0 1,3 3 0,-2-2 23,0 1 1,0 0 0,-1 0 0,1 0-1,-1 0 1,1 0 0,-1 0-1,0 1 1,0-1 0,-1 1 0,1 0-1,1 5 1,3 14-66,-2 0 1,4 44-1,-7 48 586,-1-83 41,1-37-502,-1 0 0,1 0 0,0 0 0,1 1 0,-1-1 0,1 0 0,2-4 0,19-35-13,-2 7-32,23-39-282,-38 68 222,0 1 0,0 0 1,0 0-1,1 0 0,0 1 0,0 0 0,9-6 0,-15 11 39,0 1-1,0-1 1,0 1 0,0-1-1,0 1 1,0-1-1,-1 1 1,1 0-1,0-1 1,0 1-1,0 0 1,0 0-1,0 0 1,0 0 0,0 0-1,0 0 1,0 0-1,0 0 1,0 0-1,0 0 1,0 1-1,0-1 1,0 0-1,1 1 1,0 0-2,-1 1 1,1-1-1,-1 0 0,0 0 0,1 1 1,-1-1-1,0 1 0,0-1 1,0 1-1,0 0 0,0-1 0,0 3 1,3 5-10,-1 1 0,-1 0 1,3 17-1,-5-26 21,5 52 45,3 11 92,-8-64-129,0 0 0,0 0 1,0 0-1,0 0 0,0 0 1,0 0-1,0 1 0,0-1 1,0 0-1,0 0 0,0 0 1,0 0-1,0 0 0,0 0 1,0 0-1,0 0 0,0 1 1,0-1-1,0 0 0,0 0 1,0 0-1,0 0 0,0 0 1,0 0-1,0 0 0,0 0 1,0 0-1,0 1 0,0-1 1,1 0-1,-1 0 0,0 0 1,0 0-1,0 0 0,0 0 1,0 0-1,0 0 0,0 0 1,0 0-1,1 0 0,-1 0 1,0 0-1,0 0 0,0 0 1,0 0-1,0 0 0,0 0 1,0 0-1,0 0 0,1 0 1,-1 0-1,0 0 0,0 0 1,0 0-1,0 0 0,0 0 1,0 0-1,0 0 0,0 0 1,1 0-1,-1-1 0,0 1 1,0 0-1,0 0 0,0 0 1,0 0-1,7-12 255,7-23-107,-11 28-83,8-23-69,31-69-62,-37 88-42,1 1-1,1 0 1,0 0-1,0 0 1,1 1 0,14-14-1,-22 22 90,0 1 1,1 0-1,-1 0 0,0-1 1,0 1-1,1 0 0,-1 0 0,0 0 1,1 0-1,-1-1 0,0 1 1,0 0-1,1 0 0,-1 0 0,0 0 1,1 0-1,-1 0 0,0 0 1,1 0-1,-1 0 0,0 0 1,1 0-1,-1 0 0,0 0 0,1 0 1,-1 0-1,0 0 0,1 1 1,-1-1-1,8 10-67,1 17 106,-9-25-46,9 38-47,3 69 0,-1-13-99,-7-69 188,1 0 0,1 0 0,12 30 0,-16-53-7,0 0 0,0 0 0,0 0 0,1 0 0,-1-1 0,1 1 0,0-1 0,0 0 0,0 0 0,1 0 0,-1 0 0,1-1 0,-1 1 0,1-1 0,0 0 0,0 0 0,0 0-1,0 0 1,0-1 0,0 0 0,1 0 0,-1 0 0,0 0 0,1-1 0,-1 0 0,9 0 0,0-1 56,-1 0 1,1-1-1,0 0 1,-1-1-1,1-1 1,-1 0-1,22-10 1,-23 8-46,-1 0 0,0-1 0,0 0 0,-1 0 0,0-1 0,0 0 0,0-1 0,-1 0 0,-1 0 0,0 0 0,0-1 0,8-15 0,-4 2 39,-1-1 0,0-1 0,-2 1 0,8-43-1,-14 60-77,-1 0-1,0 0 0,0-1 0,-1 1 0,0 0 0,0 0 1,-1 0-1,-1-9 0,1 14-2,1 0 1,-1 0-1,0 0 0,0 0 1,1 0-1,-1 1 0,0-1 1,-1 0-1,1 0 0,0 0 1,0 1-1,-1-1 0,1 1 0,-1-1 1,1 1-1,-1 0 0,0-1 1,0 1-1,1 0 0,-1 0 1,0 0-1,0 1 0,0-1 1,0 0-1,0 1 0,0-1 1,0 1-1,0 0 0,0-1 1,-1 1-1,-1 0 0,1 1-14,0-1 0,0 1 0,0-1 0,-1 1-1,2 0 1,-1 0 0,0 0 0,0 0 0,0 1-1,0-1 1,1 1 0,-1 0 0,1 0 0,-1 0-1,-3 4 1,-2 3-39,0 0 0,-10 16-1,12-17 28,-3 5 4,1 1 0,1-1 0,0 1 0,1 0 0,0 1 0,1 0 0,1 0 0,0 0 0,1 0 0,1 0 0,0 18 0,2-27 48,0 0 0,1 0 0,0 0 0,0 0 0,1 0 0,0-1 0,0 1 0,0 0 0,1-1 0,-1 1 0,1-1 0,1 0 0,-1 0 0,1 0 0,0-1 0,5 6 0,1-1 38,0-1 0,0 0 0,1 0 1,0-1-1,0 0 0,17 6 0,-23-11-15,0 0 0,0 0 0,0 0 0,1-1 0,-1 0 0,0 0 1,1-1-1,-1 0 0,1 1 0,-1-2 0,0 1 0,1-1 0,-1 1 0,0-1 0,1-1 1,-1 1-1,0-1 0,7-3 0,-3 0-12,0-1 0,0 0 0,-1 0-1,0 0 1,0-1 0,0 0 0,-1-1 0,0 1 0,7-12 0,53-81 75,-13 18 38,48-56-88,-49 75-64,-28 25 58,-1-2-1,-2 0 0,29-80 1,-24 42-60,-4-1 0,12-83 0,-23 79 71,-11 73-75,-1-1 0,0 1 0,0 0 0,-1 0-1,-5-17 1,6 24-9,-1-1 1,0 1-1,0 0 0,-1 0 0,1 0 0,-1 1 0,-2-4 0,3 5 13,0-1-1,0 1 1,0 0-1,0 0 0,0 1 1,0-1-1,0 0 1,-1 0-1,1 1 0,0-1 1,-1 0-1,1 1 1,0-1-1,-1 1 1,1 0-1,-1-1 0,1 1 1,-1 0-1,-2 0 1,-1 0-13,-1 1 0,1-1 1,-1 1-1,1 0 1,0 1-1,-1-1 0,1 1 1,0 0-1,0 0 0,0 1 1,0 0-1,-9 6 0,6-2-5,0 0 1,1 0-1,-1 1 0,1 0 0,1 0 0,-8 12 0,-2 10-55,0 1 1,2 0-1,-11 35 0,25-66 90,-21 60-71,3 1 0,3 1 0,-14 123 0,26-143 104,1-1 0,3 1 0,1-1 0,2 0 0,2 0 0,2 0 0,13 40 0,-19-74 6,1 1 0,0-1-1,0 0 1,1 0 0,-1-1 0,2 1-1,-1-1 1,1 0 0,8 9-1,-11-13-12,1 0-1,-1 0 0,1 0 0,-1 0 0,1 0 0,0-1 0,0 0 1,0 1-1,0-1 0,0 0 0,0 0 0,0 0 0,0-1 1,0 1-1,0-1 0,0 0 0,0 0 0,0 0 0,1 0 1,-1 0-1,0-1 0,0 0 0,0 1 0,0-1 0,0 0 1,3-2-1,6-3 82,0-1 1,0 0 0,-1 0-1,0-2 1,18-16 0,46-56-134,-64 69-16,102-128-15,-111 137 66,-1 2-41,1-1-1,-1 0 0,0 1 1,0-1-1,0 0 1,0 0-1,0 1 0,-1-1 1,1 0-1,0 0 1,0-3-1,-3 6-61,2-1 88,0 0-1,-1 0 1,1 0 0,0 0-1,0 0 1,0 1-1,-1-1 1,1 0 0,0 0-1,0 0 1,0 0-1,0 0 1,-1 1 0,1-1-1,0 0 1,0 0-1,0 0 1,0 0 0,0 1-1,-1-1 1,1 0-1,0 0 1,0 0 0,0 1-1,0-1 1,0 0-1,0 0 1,0 1 0,0-1-1,0 0 1,0 0-1,0 1 1,0-1 0,0 0-1,0 0 1,0 0-1,0 1 1,0-1 0,0 0-1,0 0 1,0 0-1,1 1 1,-1-1 0,0 0-1,0 0 1,0 1-1,6 14-12,-1 1 1,4 24-1,2 8 85,-5 12-177,7 4 165,-13-64-45,0 1 0,0-1 1,0 0-1,0 1 0,0-1 0,1 1 1,-1-1-1,0 1 0,0-1 0,0 0 0,0 1 1,1-1-1,-1 1 0,0-1 0,0 0 0,1 1 1,-1-1-1,0 0 0,1 1 0,-1-1 0,0 0 1,1 1-1,-1-1 0,0 0 0,1 0 0,-1 0 1,1 1-1,-1-1 0,1 0 0,-1 0 1,0 0-1,1 0 0,0 0 8,0 0 0,0-1 0,0 1 0,0-1 0,0 1 0,0-1 0,0 1 0,0-1 0,0 1 0,-1-1 1,1 0-1,0 0 0,1-1 0,3-4 53,0-1 1,6-12-1,6-12 125,5-9-125,28-41-1,-48 78-142,9-9-139,-11 11 190,0 1 1,1-1 0,-1 1-1,0 0 1,1-1 0,-1 1-1,1 0 1,-1-1 0,1 1 0,-1 0-1,1-1 1,-1 1 0,1 0-1,-1 0 1,1 0 0,-1 0-1,1-1 1,-1 1 0,1 0 0,-1 0-1,1 0 1,0 0 0,-1 1 14,1-1 1,-1 0 0,0 0-1,0 0 1,1 0 0,-1 0 0,0 1-1,0-1 1,1 0 0,-1 0-1,0 1 1,0-1 0,0 0-1,0 0 1,1 1 0,-1-1-1,0 0 1,0 0 0,0 1 0,0-1-1,0 0 1,0 1 0,0-1-1,0 0 1,0 0 0,0 1-1,4 33-81,-2 62-1,1 18 72,-1-94 58,5 31 121,-6-47-117,0 0 0,0 0-1,0 0 1,1 0 0,0 0 0,-1 0 0,1-1 0,1 1 0,2 3 0,-4-6-7,-1 0-1,1 0 1,0-1-1,0 1 1,0 0-1,0-1 1,0 1-1,-1-1 1,1 1-1,0-1 1,0 0-1,0 1 1,0-1-1,0 0 1,1 0-1,-1 1 1,0-1-1,0 0 1,0 0-1,0 0 1,0-1-1,0 1 1,0 0-1,0 0 1,0 0-1,0-1 1,0 1-1,0 0 1,1-1-1,2-2 46,1 1 1,-1-1-1,0 0 0,6-4 0,-10 6-63,14-11 37,-1 0-1,-1-1 1,0-1-1,13-20 1,37-66-16,-11 14 80,-37 64-186,-9 13-63,0 1 0,12-15-1,-17 23 123,0 0-1,0-1 1,0 1-1,0 0 1,1-1-1,-1 1 1,0 0-1,0 0 1,0-1 0,1 1-1,-1 0 1,0 0-1,0 0 1,1-1-1,-1 1 1,0 0-1,1 0 1,-1 0-1,0 0 1,0 0-1,1 0 1,-1-1-1,0 1 1,1 0-1,-1 0 1,0 0-1,1 0 1,-1 0-1,0 0 1,1 0-1,-1 0 1,0 0-1,1 1 1,-1-1 0,0 0-1,0 0 1,1 0-1,-1 0 1,0 0-1,1 0 1,-1 1-1,0-1 1,0 0-1,1 0 1,-1 0-1,0 1 1,1 1-17,0-1 1,0 1-1,-1-1 1,1 1-1,-1 0 1,0-1-1,1 1 1,-1 0-1,0 1 1,1 30-61,-2 0 1,-2 0-1,-1-1 0,-1 1 1,-17 55-1,14-64 135,0-1 1,-2-1-1,0 1 0,-2-2 0,0 1 0,-1-2 0,-2 0 0,0 0 0,0-1 0,-2-1 1,-31 26-1,38-37 30,0 0 1,0 0-1,-1-1 1,0-1 0,0 1-1,0-2 1,-1 0-1,0 0 1,-21 3 0,27-6-60,0 0 1,1-1 0,-1 0 0,0 0 0,0 0-1,-5-2 1,9 2-17,0-1-1,0 1 1,0-1 0,0 1-1,0-1 1,0 0-1,0 0 1,1 0 0,-1 0-1,0 0 1,1 0-1,-1-1 1,1 1 0,-1 0-1,1-1 1,-1 1 0,1-1-1,0 1 1,0-1-1,-2-3 1,3 4-12,0 0-1,0 0 1,-1 0-1,1 0 1,0 0 0,0 0-1,0 0 1,0-1 0,0 1-1,0 0 1,1 0 0,-1 0-1,0 0 1,1 0-1,-1 0 1,0 0 0,1 0-1,-1 0 1,1 0 0,0 0-1,-1 0 1,1 0-1,0 0 1,-1 0 0,1 0-1,0 1 1,0-1 0,0 0-1,0 1 1,2-2 0,3-2-24,1 0 1,0 0 0,12-4-1,22-7 9,79-16 0,-29 9-75,-53 12-6,109-35-525,-127 38-364,-1-2-1,-1 1 1,1-2-1,-2-1 1,23-17 0,-17 6-2284,-4 2 1094</inkml:trace>
</inkml:ink>
</file>

<file path=ppt/ink/ink1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14 214 6656,'-14'-32'3008,"64"7"-2624,-18 8 288,3 11-448,51-22 320,9 3-288,34-7-160,3 9-32,7 6 480,-18 9-288,9 13-3616,-17 2 1824</inkml:trace>
</inkml:ink>
</file>

<file path=ppt/ink/ink1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5.0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1160 3552,'0'0'49,"0"0"0,1-1-1,-1 1 1,0 0 0,0-1 0,0 1 0,0 0-1,0 0 1,0-1 0,1 1 0,-1 0 0,0-1-1,0 1 1,0 0 0,1 0 0,-1 0 0,0-1-1,0 1 1,1 0 0,-1 0 0,0 0 0,1 0-1,-1-1 1,0 1 0,0 0 0,1 0 0,-1 0-1,0 0 1,1 0 0,-1 0 0,0 0 0,1 0-1,-1 0 1,0 0 0,1 0 0,10-2 1202,2-4-586,-1-1-1,0-1 1,0 0 0,18-16 0,38-43 305,-50 48-731,277-322 1470,-283 325-1679,78-102 172,-75 94-140,-1 0-1,-1-1 0,13-36 1,-7 7 339,-2-1 1,16-104 0,-31 145-385,0-1 1,-2 1-1,0-21 0,0 35-42,0-1 0,0 0 1,-1 0-1,1 1 0,0-1 0,0 0 0,0 0 0,0 1 0,-1-1 1,1 0-1,0 0 0,-1 1 0,1-1 0,-1 1 0,1-1 0,0 0 1,-2 0-1,2 1 11,-1 0 0,1-1 0,0 1-1,-1 0 1,1 0 0,0 0 0,-1 0 0,1 0 0,0 0 0,-1 0 0,1 0 0,0 0 0,-1 0 0,1 1 0,0-1 0,-1 0 0,1 0 0,0 0 0,-1 0 0,1 0-1,0 1 1,-1-1 0,1 0 0,0 0 0,-1 1 0,-1 1-32,-1 1 0,1 0 0,0-1 0,0 1 0,0 0-1,-3 5 1,-45 119-64,18-41 172,19-57 21,-62 174 257,68-179-263,1 1-1,1 0 1,2 0 0,0 0 0,1 0-1,3 37 1,2-38 65,0 1 0,11 40 0,-11-55-35,1 0 0,-1-1 0,1 0-1,1 1 1,0-2 0,0 1-1,1 0 1,0-1 0,9 10 0,-14-17-62,1 1 1,0-1 0,-1 0 0,1 1 0,0-1 0,-1 0-1,1 0 1,0 0 0,0 0 0,0 0 0,0-1 0,0 1-1,0 0 1,0-1 0,0 0 0,0 1 0,0-1 0,3 0-1,-3 0 15,1-1 0,0 0 0,0 1 0,-1-1 0,1 0-1,-1 0 1,1 0 0,-1-1 0,1 1 0,-1-1 0,1 1 0,1-3-1,3-2 60,-1-1 0,0 1-1,0-1 1,0-1-1,-1 1 1,0-1-1,6-13 1,5-16-27,-1-1 1,18-70-1,-24 69-385,-9 39 283,0 0 0,0 0 1,0 0-1,0 0 0,0 1 1,0-1-1,0 0 0,0 0 1,0 0-1,0 0 0,0 0 0,0 0 1,0 0-1,1 0 0,-1 0 1,0 0-1,0 0 0,0 0 1,0 0-1,0 0 0,0 0 1,0 0-1,0-1 0,0 1 0,0 0 1,0 0-1,0 0 0,0 0 1,0 0-1,0 0 0,0 0 1,0 0-1,0 0 0,1 0 1,-1 0-1,0 0 0,0 0 1,0 0-1,0 0 0,0 0 0,0 0 1,0 0-1,0 0 0,0 0 1,0 0-1,0 0 0,0-1 1,0 1-1,0 0 0,0 0 1,0 0-1,0 0 0,0 0 0,0 8-230,-2 10 91,2-17 144,-3 33-123,4 58-1,0-33 264,-1-56-105,0 1 1,1-1-1,-1 0 1,1 0-1,0 0 1,0 0-1,0 0 0,0 0 1,3 4-1,-4-6-6,0 0 0,1-1 0,-1 1 0,0-1 0,1 1 0,-1 0 0,1-1 0,-1 1 0,1-1 0,-1 1 0,1-1-1,0 1 1,-1-1 0,1 0 0,-1 1 0,1-1 0,0 0 0,0 1 0,-1-1 0,1 0 0,0 0 0,-1 1 0,1-1 0,0 0-1,0 0 1,-1 0 0,1 0 0,0 0 0,0 0 0,-1 0 0,1-1 0,0 1 0,0 0 0,-1 0 0,1 0 0,0-1 0,-1 1-1,1 0 1,0-1 0,-1 1 0,1-1 0,0 0 0,7-6 109,0-1 0,0 0 0,-1-1-1,0 1 1,8-17 0,4-2-82,6-8-32,2 0-1,2 3 1,56-53 0,-32 52-313,-53 32 281,1 1-1,-1-1 1,1 1-1,-1-1 1,1 1-1,-1-1 1,1 1-1,0-1 1,-1 1-1,1 0 0,-1-1 1,1 1-1,0 0 1,-1 0-1,1 0 1,0-1-1,-1 1 1,1 0-1,0 0 1,-1 0-1,1 0 0,0 0 1,-1 0-1,1 0 1,0 0-1,0 0 1,-1 1-1,1-1 1,-1 0-1,2 1 1,-1 0 4,0 1 1,0-1 0,0 1 0,0-1 0,-1 1 0,1 0 0,0-1 0,-1 1-1,0 0 1,1 0 0,-1 3 0,2 6 58,-2 1 0,1-1 0,-2 0 0,-1 18 0,-13 49 131,8-49-191,4-10 13,1-7 186,-1 0-1,0 0 1,-8 21 0,8-29 431,5-13-243,8-19-116,3 4-308,0 1 0,1 0 0,2 1-1,0 1 1,1 0 0,23-20 0,-37 38 24,0 1 1,0 0-1,0 0 1,0 0 0,0 0-1,0 1 1,5-3-1,-7 4 8,0 0-1,0-1 0,0 1 1,0 0-1,0 0 0,0 0 0,0 0 1,0 0-1,0 0 0,0 0 0,0 0 1,0 0-1,0 1 0,0-1 0,0 0 1,0 1-1,0-1 0,0 0 1,0 1-1,-1-1 0,1 1 0,0 0 1,0-1-1,0 1 0,-1 0 0,1-1 1,0 1-1,-1 0 0,1 0 0,-1-1 1,2 3-1,1 3 11,-1 0 0,0 0 0,0 1 0,0-1 1,0 0-1,-1 1 0,0 0 0,-1 8 0,-1 58 10,0-66-46,-2 14 87,2-17 14,1 1 0,-1-1 1,1 1-1,-1-1 0,1 1 0,1 0 1,0 8-1,0-11 212,3-15 480,6-12-834,-5 10 59,1 1 0,1-1 0,0 1 0,17-23 0,-7 11-287,-6 51 102,-9-10 231,0-7 12,-1 0 0,1 16 0,-2-23-40,0 3-14,0 0 1,0-1-1,0 1 0,1 0 1,-1-1-1,1 1 0,1 5 1,-1-7-4,0 1-1,-1-1 1,1 0 0,-1 1 0,0-1 0,0 1-1,0 0 1,0-1 0,-1 5 0,0 4 73,1-2-32,0 2-56,0 1 0,1 0 0,0 0 0,0 0 0,5 16 0,-2-18 303,-3-8-274,0 1 0,0-1-1,0 0 1,-1 0 0,1 1 0,-1-1 0,0 0 0,1 4-1,-1-5 25,7 16-64,0-7 56,8 10 57,-14-19-62,0 0 0,0-1-1,0 1 1,0-1 0,0 1 0,0-1-1,0 1 1,0-1 0,0 0 0,0 1-1,0-1 1,0 0 0,0 0 0,0 0-1,0 0 1,0 0 0,0 0 0,0 0-1,0 0 1,0 0 0,2-1 0,6-2 48,0 0 0,0-1 0,0 0 1,0-1-1,-1 0 0,0 0 0,0 0 0,14-14 1,2-5 37,26-33 0,-7 6 66,-3 7-243,41-61 0,-73 96 15,-3 9-248,-4 1 288,0 0 1,-1 0 0,1 1-1,-1-1 1,1 0-1,-1 1 1,1-1 0,-1 0-1,0 1 1,0-1 0,0 1-1,0-1 1,0 0 0,0 3-1,-1 44-110,-1-21 156,2-1-1,4 34 0,0-45 13,0 0-1,1-1 1,1 1 0,0-1 0,13 20 0,-18-32-10,0-1 1,0 1-1,0 0 1,1-1-1,-1 1 0,1-1 1,-1 1-1,1-1 1,-1 0-1,1 0 0,0 1 1,0-1-1,0-1 1,0 1-1,0 0 0,0 0 1,0-1-1,0 1 1,0-1-1,0 1 0,0-1 1,2 0-1,-1 0 17,1 0 1,-1 0-1,0-1 0,0 1 0,0-1 0,0 0 1,-1 0-1,1 0 0,0 0 0,0 0 0,0 0 1,-1-1-1,1 0 0,-1 1 0,4-4 0,5-6 21,-1 0 0,-1 0-1,0-1 1,-1-1 0,11-18 0,28-72 195,-43 96-226,25-61 61,44-107-9,-56 127-38,19-88 0,-21 56-77,-3 0 1,1-97-1,-13 171-20,-1 0 0,1 1 0,-1-1 0,-2-5 0,3 10 45,0 0-1,-1 0 1,1 1-1,0-1 1,0 0-1,-1 1 1,1-1 0,0 1-1,-1-1 1,1 0-1,-1 1 1,1-1-1,-1 1 1,1-1-1,-1 1 1,1-1-1,-2 0 1,1 1 1,1 0 1,-1 0-1,0 0 0,1 0 1,-1 0-1,1 1 0,-1-1 1,0 0-1,1 0 0,-1 0 0,1 1 1,-1-1-1,1 0 0,-1 1 1,1-1-1,-1 0 0,1 1 1,-1-1-1,1 1 0,0-1 1,-1 1-1,1-1 0,-1 1 0,1-1 1,0 1-1,-1 0 0,-4 8-43,-1 0 0,1 1 0,1-1 0,0 1 0,-5 17 0,-10 57 30,18-77 20,-35 212-322,30-166 299,3 98 1,17 53 491,-12-184-399,2 1 1,0-1 0,9 27-1,-12-45-21,0 1-1,0 0 0,0-1 1,0 1-1,0-1 0,1 1 1,-1-1-1,1 0 0,0 1 1,0-1-1,0 0 0,2 2 1,-2-3-11,-1 0 0,0-1 1,1 1-1,-1 0 1,0-1-1,1 1 1,-1-1-1,1 1 1,-1-1-1,1 0 0,-1 0 1,1 0-1,-1 0 1,1 0-1,-1 0 1,1 0-1,-1 0 1,1 0-1,-1-1 0,1 1 1,-1-1-1,1 1 1,-1-1-1,2 0 1,6-4 35,0-1 1,0 0 0,0 0 0,-1-1 0,11-11 0,36-43-42,-48 53-25,20-23-117,1 1 0,34-29-1,-58 56 86,0 0 0,1 0 0,-1 0 0,1 1 0,8-4 0,-12 6 22,0-1-1,0 1 1,0 0-1,0-1 1,0 1-1,0 0 1,0 0-1,0 0 1,0-1-1,0 1 1,0 0-1,0 0 1,0 0-1,0 1 0,0-1 1,0 0-1,0 0 1,0 1-1,0-1 1,0 0-1,-1 1 1,1-1-1,0 1 1,0-1-1,0 1 1,0-1-1,0 1 1,-1 0-1,1-1 1,0 1-1,-1 0 1,1 0-1,0 0 1,-1-1-1,2 3 1,-1 3 29,1-1-1,-1 1 1,0-1 0,0 1 0,-1-1 0,0 1 0,0 0-1,0-1 1,-1 1 0,0 0 0,0-1 0,0 1 0,-3 7-1,-2 4 39,-1-1 0,0 0 0,-10 15-1,9-17 46,-1-1 0,0 0 1,-1 0-1,-1-1 0,0-1 0,-24 20 0,32-29-91,-1 0 0,0 0 0,0 0 0,0 0 1,0-1-1,0 1 0,0-1 0,0 0 0,0-1 0,0 1 0,-6-1 0,10 0-10,0 0-1,-1 0 1,1 0-1,0 0 0,-1 0 1,1 0-1,0 0 1,0 0-1,-1 0 1,1 0-1,0 0 0,-1-1 1,1 1-1,0 0 1,0 0-1,0 0 1,-1 0-1,1-1 0,0 1 1,0 0-1,0 0 1,-1-1-1,1 1 1,0 0-1,0-1 1,0 1 1,0-1-1,0 1 1,0 0 0,0-1-1,0 1 1,0 0-1,1-1 1,-1 1-1,0 0 1,0-1-1,0 1 1,1 0-1,-1-1 1,0 1-1,0 0 1,0 0-1,1-1 1,-1 1-1,0 0 1,1 0-1,-1-1 1,0 1-1,1 0 1,-1 0-1,0 0 1,1 0-1,-1-1 1,0 1-1,1 0 1,-1 0-1,0 0 1,1 0-1,-1 0 1,1 0-1,-1 0 1,1 0-1,19-2-68,-16 2 45,38-5 38,1-1 0,-1-3 0,-1-1 0,50-19 0,-65 20-357,38-21 0,-56 25-619,0 0 1,1 0 0,-2-1-1,1 0 1,-1 0 0,0-1-1,11-14 1,-17 20 697,0 0 0,0 0 1,0-1-1,-1 1 0,1 0 0,-1-1 1,1 1-1,-1 0 0,1-1 0,-1 1 1,0-1-1,1 1 0,-1-1 0,0 1 1,0-1-1,0 1 0,0-1 0,-1 1 1,1 0-1,0-1 0,-1 1 0,1-1 1,-1 1-1,0-2 0,-7-14-2495</inkml:trace>
</inkml:ink>
</file>

<file path=ppt/ink/ink1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5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64 6720,'-22'-3'3040,"31"6"-2624,-4-6 1088,3 3-896,5-5-32,10 5-352,17-9 128,5 3-224,15-8 32,-7 11-96,-3-5 32,-5 4-64,-14-4-576,-4 8 288,-17-3-4064,-2 3 2400</inkml:trace>
</inkml:ink>
</file>

<file path=ppt/ink/ink1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5.6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981 72 7136,'-32'-15'3232,"22"6"-2816,5 6 288,10 3-480,-5-8-288,5 3 0,0-4-704,4 9 448,-9-6-5152</inkml:trace>
  <inkml:trace contextRef="#ctx0" brushRef="#br0" timeOffset="1">14 48 6976,'-13'-16'3168,"16"12"-2752,7-1-576,3 2 0,19-9-160,3 7 192,10 2-1280,4 6 800</inkml:trace>
</inkml:ink>
</file>

<file path=ppt/ink/ink1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7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1318 3392,'1'4'2165,"8"-9"-512,2-1-1271,1 0 0,-1 0-1,0-1 1,0 0-1,-1-1 1,0 0-1,0-1 1,-1 0 0,0-1-1,12-15 1,-16 18-296,214-260 1902,-182 228-1863,127-144 502,-130 140-490,-3-2-1,-2-1 0,-1-1 1,-3-2-1,-2-1 0,18-57 1,-38 97-94,1 0-1,0 1 1,8-17 0,-5 19-300,-5 11 100,-4 17 3,1-15 108,-5 34-84,-21 71 0,-23 38 73,2-7-20,31-87 99,-1 3 140,-22 114 0,39-163-64,-1 1-51,1 0 0,0 13-1,1-20 37,1 0-1,-1 0 0,1 0 0,-1 0 0,1 0 1,0 0-1,0 0 0,0 0 0,0 0 0,1-1 0,-1 1 1,3 3-1,-4-6-51,1 1 0,-1-1 0,1 1-1,0-1 1,-1 1 0,1-1 0,0 1 0,-1-1 0,1 0 0,0 1 0,-1-1-1,1 0 1,0 0 0,0 1 0,-1-1 0,1 0 0,0 0 0,0 0 0,0 0 0,-1 0-1,1 0 1,0 0 0,0 0 0,0 0 0,-1-1 0,1 1 0,0 0 0,0 0 0,-1-1-1,1 1 1,0 0 0,-1-1 0,1 1 0,0-1 0,-1 1 0,1-1 0,0 0 0,5-4 127,0-1 1,-1 1-1,9-11 1,23-38 334,55-103 0,-40 63-386,182-341-177,-123 223 49,-85 168-1,-18 33-20,-1-1 1,-1 1-1,1-1 1,-2 0-1,5-16 0,-10 28 38,0 0 0,0 0 0,1 0-1,-1-1 1,0 1 0,0 0 0,0 0 0,0 0-1,0-1 1,0 1 0,0 0 0,0 0-1,0 0 1,0-1 0,0 1 0,0 0-1,0 0 1,0 0 0,0-1 0,0 1-1,0 0 1,0 0 0,-1 0 0,1-1-1,0 1 1,0 0 0,0 0 0,0 0-1,0 0 1,0-1 0,-1 1 0,1 0-1,0 0 1,0 0 0,0 0 0,0 0-1,-1 0 1,1-1 0,0 1 0,0 0 0,0 0-1,-1 0 1,1 0 0,0 0 0,0 0-1,0 0 1,-1 0 0,1 0 0,0 0-1,0 0 1,0 0 0,-1 0 0,1 0-1,0 0 1,0 0 0,0 0 0,-1 0-1,1 0 1,0 0 0,0 1 0,0-1-1,0 0 1,-1 0 0,-11 7-279,-10 21 135,12-12 189,-6 7-43,1 0 0,1 2 0,-11 25 0,-25 78-17,-2 8-8,10-29 228,-41 161-1,76-232-126,-16 58 833,21-89-825,0 2 439,2-10 181,7-24-119,-3 11-626,0 0 1,2 1-1,-1 0 0,2 0 1,0 1-1,1 0 0,0 0 1,14-17-1,-21 30 14,0-1-1,1 1 1,-1-1 0,0 1-1,0 0 1,1 0 0,-1 0-1,0 0 1,1 0 0,-1 0-1,1 0 1,-1 0 0,1 0-1,0 1 1,-1-1 0,1 1-1,0-1 1,0 1 0,-1-1-1,1 1 1,0 0 0,0 0-1,-1 0 1,1 0 0,0 0-1,0 1 1,-1-1 0,1 0-1,0 1 1,0 0 0,-1-1-1,1 1 1,-1 0 0,1 0-1,0-1 1,-1 1 0,0 0-1,1 1 1,1 0 0,3 5-3,0 1 0,0-1 1,-1 1-1,0 0 0,0 1 1,4 9-1,-3-6 52,14 21 0,-17-28 23,1 0 0,1-1 0,-1 1 0,1-1 0,-1 0 0,1 0 0,1-1-1,-1 1 1,0-1 0,1-1 0,-1 1 0,1-1 0,0 1 0,0-2 0,0 1-1,0-1 1,0 0 0,0 0 0,10 0 0,-8-1 33,-1-1-1,1 0 1,-1 0 0,1-1 0,-1 1-1,0-2 1,1 1 0,-1-1 0,0 0-1,-1-1 1,1 1 0,0-1-1,-1-1 1,0 1 0,9-10 0,-4 3 42,0-2-1,0 1 1,-1-1 0,11-20 0,-16 25-129,-1 0 0,0 0 0,-1 0 0,0-1 0,0 1 0,-1-1 1,0 0-1,0 0 0,0-14 0,-2 22-2,0 1 1,0 0-1,0-1 1,0 1-1,0 0 1,0-1-1,0 1 1,0 0-1,0-1 1,0 1-1,0 0 1,-1-1-1,1 1 1,0 0-1,0-1 1,0 1-1,-1 0 1,1 0-1,0-1 1,0 1-1,-1 0 1,1 0-1,0-1 1,0 1-1,-1 0 1,1 0-1,0 0 1,-1 0-1,1-1 1,0 1-1,-1 0 1,1 0-1,0 0 1,-1 0-1,1 0 1,0 0-1,-1 0 1,1 0-1,0 0 1,-1 0-1,1 0 1,-1 0-1,1 0 1,0 0-1,-1 0 1,1 0-1,0 1 1,-1-1-1,1 0 1,-2 1-28,1-1 0,-1 1 1,1 0-1,-1-1 0,1 1 1,-1 0-1,1 0 0,0 0 1,-1 0-1,-1 2 0,1 1 12,0-1-1,0 0 0,0 1 0,0-1 1,1 1-1,-1-1 0,1 1 0,0 0 0,0 0 1,1-1-1,-1 1 0,0 5 0,1-3 16,1 1 0,-1-1 0,1 1-1,0-1 1,0 1 0,5 11-1,-2-9 54,0 1-1,1-1 0,0 0 0,0 0 1,1 0-1,0-1 0,0 0 0,1 0 0,9 7 1,-11-11 31,0 0 1,0 0 0,0-1-1,1 0 1,-1 0 0,1 0-1,0-1 1,0 0 0,0 0-1,8 2 1,-10-4-239,0 1 0,1-1 1,-1 0-1,0 0 0,0 0 0,0 0 0,0-1 0,0 1 1,0-1-1,0 0 0,0-1 0,0 1 0,-1-1 0,1 1 0,0-1 1,6-5-1,12-9-1535</inkml:trace>
</inkml:ink>
</file>

<file path=ppt/ink/ink1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27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45 296 7040,'-45'-23'3200,"53"9"-2752,11 8-416,4-3-96,40-16 1024,4 6-544,32-16 160,-4 6-384,8-10-96,-13 10-64,13 1 160,-14 8-96,-2 5-4480,-11 10 2400</inkml:trace>
</inkml:ink>
</file>

<file path=ppt/ink/ink1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31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48 944 4064,'6'-6'4528,"11"-18"-2464,63-156 2720,-75 172-4957,-6 14-204,-2 15 111,-13 116 946,-59 232 0,30-175 919,34-164-191,12-29-1393,-1-1 1,0 0-1,0 0 1,0 0-1,0 0 1,0 0-1,0 0 1,-1 1 0,1-1-1,0 0 1,0 0-1,0 0 1,0 0-1,0 0 1,0 0-1,0 1 1,0-1 0,0 0-1,0 0 1,0 0-1,0 0 1,0 0-1,0 0 1,-1 0 0,1 0-1,0 1 1,0-1-1,0 0 1,0 0-1,0 0 1,0 0-1,-1 0 1,1 0 0,0 0-1,0 0 1,0 0-1,0 0 1,0 0-1,0 0 1,-1 0-1,1 0 1,0 0 0,0 0-1,0 0 1,0 0-1,0 0 1,0 0-1,-1 0 1,1 0-1,0 0 1,0-18 717,2 3-640,1-1 1,1 1-1,1 0 1,0 0-1,7-15 1,5-13-74,18-56-106,20-54 64,-35 106 52,28-51 0,-23 54-46,3 1 0,46-55-1,-58 79-69,2 0 0,1 1 0,0 1 0,1 0 0,1 2 0,34-20 0,-50 32 30,1 0-1,-1 1 1,1 0-1,0 0 1,11-3-1,-16 5 51,0 0 0,0 0 0,0 0-1,0 0 1,0 0 0,0 0 0,0 0 0,0 0-1,0 0 1,0 0 0,0 0 0,0 1 0,0-1-1,0 0 1,-1 1 0,1-1 0,0 0-1,0 1 1,0-1 0,0 1 0,-1 0 0,1-1-1,0 1 1,-1 0 0,1-1 0,0 1 0,-1 0-1,1 0 1,-1 0 0,1-1 0,-1 1 0,0 0-1,1 0 1,-1 0 0,0 0 0,1 0-1,-1 0 1,0 0 0,0 0 0,0 0 0,0-1-1,0 1 1,0 0 0,0 1 0,-1 5 27,1-1-1,-2 1 1,1-1 0,-1 1 0,1-1-1,-2 0 1,1 0 0,-6 9 0,-30 48 115,28-49-118,-30 43 167,-3-2 0,-66 66 0,42-44 108,67-77-289,0 0-1,1 0 1,-1 0 0,1 0-1,-1 1 1,1-1-1,-1 0 1,1 0 0,-1 0-1,1 0 1,-1 0 0,1 0-1,-1 0 1,1 0-1,-1-1 1,1 1 0,-1 0-1,0 0 1,1 0 0,-1 0-1,1-1 1,-1 1-1,1 0 1,-1-1 0,73-36-154,132-88 140,-2-8 138,-158 106-132,1 2 1,51-20-1,-92 43-30,1 0 0,-1 0 0,0-1 0,0 0 0,0 0 0,0 0 0,6-6 0,-32 21 23,10-4-17,0 0-1,1 0 1,0 1-1,1 1 0,0-1 1,0 1-1,1 1 1,0 0-1,1 0 0,-10 21 1,13-24 8,-3 7 22,0 1 0,-4 17-1,10-29-2,0-1 0,0 1 0,0-1 0,1 1 0,-1-1 0,1 1 0,0 0 0,0-1 0,0 1 0,1-1 0,-1 1 0,1-1 0,0 1 0,0-1 0,0 1 0,3 4 0,-3-6 15,1 0 0,0 0-1,0 0 1,0-1 0,0 1 0,0-1 0,0 1 0,1-1 0,-1 0 0,0 0 0,1 0-1,-1 0 1,1 0 0,-1-1 0,1 1 0,-1-1 0,1 0 0,-1 1 0,1-1 0,3-1 0,4 1 21,-1-1 1,1 0-1,-1 0 1,12-4-1,-10 1 29,-1 0 0,1 0 0,-1-1 0,0 0 0,17-13 0,42-39 163,-64 53-225,1-2 41,0 0 0,0 0-1,-1 0 1,1-1 0,6-12 0,-9 15-21,-1-1 0,0 1 0,0 0 0,-1-1 1,0 1-1,1-1 0,-1 0 0,-1 1 0,1-1 1,-1 0-1,0-9 0,0 12-31,-1-1 0,1 1 0,-1 0 0,0-1 0,0 1 1,0-1-1,0 1 0,0 0 0,-1 0 0,1 0 0,0 0 0,-1 0 0,0 0 0,1 0 0,-1 0 1,0 0-1,0 1 0,0-1 0,0 1 0,-1 0 0,1-1 0,0 1 0,0 0 0,-1 0 0,-4-1 1,2 1-41,-1-1 1,1 1 0,-1 1-1,1-1 1,-1 1 0,1-1 0,-1 2-1,1-1 1,-1 1 0,-8 2-1,12-3 24,-1 1-1,1 0 1,0 0-1,0 0 0,0 0 1,0 0-1,0 0 1,0 1-1,0-1 0,-3 3 1,5-3 18,-1 0-1,0 0 1,1 0 0,-1 0 0,1 0 0,0 0-1,-1 0 1,1 0 0,0 0 0,-1 0-1,1 0 1,0 0 0,0 0 0,0 0 0,0 0-1,0 0 1,0 0 0,0 0 0,0 0 0,0 0-1,1 0 1,-1 0 0,0 0 0,1 0 0,-1 0-1,0 0 1,1-1 0,0 3 0,2 0-4,-1 0 1,1 0 0,0 0-1,0 0 1,0 0 0,0-1-1,0 1 1,0-1 0,1 0 0,-1 0-1,1 0 1,-1-1 0,1 1-1,5 1 1,4 0 67,-1 0 1,1-1-1,16 2 0,-19-4 13,1 0-1,-1-1 1,0 0-1,0 0 0,0-1 1,0 0-1,0-1 0,0 0 1,0-1-1,-1 0 1,0 0-1,0-1 0,12-8 1,-6 2-19,0 0 0,-1-1 0,-1-1 0,0 0-1,-1-1 1,17-24 0,18-27-504,-47 65 446,0 0 0,0 0 0,0-1 0,1 1-1,-1 0 1,0 0 0,0 0 0,0 0 0,1 0 0,-1 0 0,0 0 0,0 0 0,0 0-1,1 0 1,-1 0 0,0 0 0,0 0 0,1 0 0,-1 0 0,0 0 0,0 0 0,0 0-1,1 0 1,-1 0 0,0 0 0,0 0 0,0 0 0,1 0 0,-1 1 0,0-1 0,0 0 0,0 0-1,0 0 1,1 0 0,-1 0 0,0 1 0,0-1 0,0 0 0,0 0 0,0 0 0,1 1-1,-1-1 1,0 0 0,0 0 0,0 0 0,0 1 0,0-1 0,0 0 0,5 12-173,-1 21 97,-2 0 0,-2 1 0,-3 35 0,1-31 26,2-24 35,-1 6 152,0 0-1,-6 25 1,7-40-80,-2-1 1,1 1-1,0-1 0,-1 1 0,0-1 0,0 0 0,0 1 1,-1-1-1,1 0 0,-1 0 0,0-1 0,0 1 0,0-1 1,-8 7-1,10-10-34,0 1 1,0 0-1,0-1 1,-1 1 0,1-1-1,0 1 1,0-1-1,-1 0 1,1 0-1,0 1 1,-1-1 0,1 0-1,0 0 1,-1 0-1,1 0 1,0-1-1,-1 1 1,1 0 0,0 0-1,0-1 1,-1 1-1,1-1 1,0 1 0,-2-2-1,-2-1 28,0 0 1,-1-1-1,-7-8 1,7 7-40,-9-9-10,2 0-1,-1 0 1,2-2 0,-19-29-1,30 44-9,1 1-1,0 0 1,-1-1-1,1 1 1,0 0-1,-1-1 1,1 1-1,0-1 0,0 1 1,0 0-1,-1-1 1,1 1-1,0-1 1,0 1-1,0-1 1,0 1-1,0-1 1,0 1-1,0-1 1,0 1-1,0-1 1,0 1-1,0 0 0,0-1 1,0 0-1,1 1 3,-1 0-1,1-1 1,-1 1-1,1 0 1,-1 0-1,1 0 0,-1 0 1,0 0-1,1 0 1,-1 0-1,1 0 1,-1 0-1,1 0 1,-1 0-1,1 0 0,-1 0 1,1 0-1,-1 0 1,1 0-1,27 11-231,-26-10 237,8 3-20,1 0-1,-1-1 0,1 0 0,0-1 1,0 0-1,0-1 0,0 0 1,13 0-1,-7-2 58,1-1 0,-1 0 1,0-2-1,27-7 0,-7-3 139,0-2 0,-1-1 0,60-38 0,-78 43-169,0-2-1,-1 0 0,-1 0 1,0-2-1,-1 0 0,-1 0 1,0-2-1,-2 0 1,0 0-1,-1-1 0,0 0 1,11-32-1,-22 50-22,1 0 1,-1 0-1,1-1 1,-1 1-1,1 0 0,0 0 1,0 0-1,-1 0 1,1 0-1,0 1 0,0-1 1,0 0-1,0 0 1,1 0-1,-1 1 13,-1-1 0,0 1 0,1 0 0,-1 0 0,1 0 0,-1 0 0,1 0 0,-1 0 0,1 0 0,-1 1 0,1-1 0,-1 0 0,1 0 0,-1 0 0,0 0 0,1 0 0,-1 1 0,1-1 0,-1 0 0,0 0 0,1 1 0,-1-1 0,0 0 0,1 1 0,-1-1 0,0 0 0,1 1 0,-1-1 0,0 1 0,0-1 0,1 0 0,-1 1 0,0-1 0,0 1 0,0-1 0,0 1 0,0-1 0,0 0 0,1 1 0,-1 0 0,6 18-165,12 34 21,20 99 0,-32-106 302,1 61 0,-7-104-106,0-1 1,0 1 0,0 0-1,0 0 1,-1-1 0,1 1-1,-1 0 1,1-1 0,-1 1-1,0-1 1,0 1-1,0-1 1,0 1 0,-1-1-1,1 0 1,-1 0 0,1 1-1,-1-1 1,0 0 0,-2 2-1,2-3-18,1-1 0,0 1 0,-1-1-1,1 1 1,-1-1 0,1 1 0,-1-1-1,0 0 1,1 0 0,-1 0 0,1 0 0,-1 0-1,1 0 1,-1 0 0,0 0 0,1-1-1,-1 1 1,1-1 0,-1 1 0,-1-2 0,-34-17 151,28 14-160,-67-41-63,-14-8 189,72 44-140,15 8-46,1 0 0,0 1 0,-1-1 0,1 1 0,-1 0 0,1 0 0,-1 0-1,0 0 1,1 0 0,-5 0 0,15 9-157,10 5 51,21 10-1,-18-11 101,-14-7 76,1-1 0,0 0 1,0 0-1,0-1 0,1 0 0,-1-1 1,1 1-1,0-2 0,-1 1 0,1-1 0,0-1 1,0 1-1,0-1 0,0-1 0,-1 0 1,1 0-1,0-1 0,0 0 0,-1 0 0,0-1 1,1 0-1,-1-1 0,15-8 0,7-10 82,-1 0-1,0-2 0,24-28 1,-35 36-91,-14 13-79,-1 1 0,1-1 0,-1 0 0,0 0 0,0-1 0,0 1 1,3-6-1,-5 12-45,1 1 0,-2 0 0,1-1 0,0 1 0,-1 0 0,1 3 0,-1 13 146,0 0 1,2-1-1,1 0 0,0 1 1,12 36-1,-15-54-10,1 1-1,0-1 1,0 0-1,0 0 1,0 0-1,1 0 1,-1 0-1,0 0 1,1 0-1,-1 0 1,1 0 0,0-1-1,0 1 1,0-1-1,0 1 1,0-1-1,0 0 1,2 2-1,-1-3 3,-1 1 0,1-1 0,-1 0-1,1 0 1,-1 0 0,1 0 0,-1 0-1,0 0 1,1-1 0,-1 1 0,1-1-1,-1 1 1,0-1 0,1 0 0,-1 0-1,0 0 1,0-1 0,3 0 0,12-10 81,25-21-1,5-4 34,-11 12-28,42-38-1,-64 49-75,0 0-1,-1-1 0,0 0 0,-2-1 1,16-26-1,-4-10-15,-1 0 0,15-57 0,24-141-172,-60 244 80,0 1 1,0-1-1,0 1 0,-1-1 1,0 1-1,0-1 0,-2-6 1,-3 24-359,1 4 274,0 0-1,-3 32 1,2-7 64,-56 407-151,55-398 469,0 68 0,10-85 30,2-20 77,-6-13-326,0 0 0,0 1 1,0-1-1,0 0 1,0 0-1,0 0 0,1 0 1,-1 0-1,0 0 1,0 0-1,0 1 0,0-1 1,1 0-1,-1 0 1,0 0-1,0 0 0,0 0 1,0 0-1,1 0 1,-1 0-1,0 0 0,0 0 1,0 0-1,1 0 1,-1 0-1,0 0 0,0 0 1,0 0-1,0 0 1,1 0-1,-1 0 0,0 0 1,0-1-1,0 1 0,0 0 1,1 0-1,-1 0 1,0 0-1,0 0 0,0 0 1,0 0-1,0-1 1,1 1-1,-1 0 0,0 0 1,0 0-1,0-1 1,50-71 405,-19 26-230,-16 21-178,-11 18-112,-1 1 0,1 0 0,1 0 0,8-9 0,-13 14 89,0 1-1,0 0 1,1-1 0,-1 1-1,0 0 1,1 0-1,-1-1 1,0 1-1,1 0 1,-1 0-1,0 0 1,1 0 0,-1-1-1,1 1 1,-1 0-1,0 0 1,1 0-1,-1 0 1,1 0-1,-1 0 1,0 0 0,1 0-1,-1 0 1,1 0-1,-1 0 1,0 0-1,1 0 1,-1 0 0,1 0-1,-1 1 1,0-1-1,1 0 1,-1 0-1,0 0 1,1 1-1,-1-1 1,0 0 0,1 0-1,-1 1 1,1-1-1,8 18-126,-5-8 165,2 2-10,-3-6-16,-1 0 0,2 0-1,6 9 1,-9-14 14,-1 0-1,1 0 0,-1-1 1,1 1-1,0-1 0,-1 1 1,1 0-1,0-1 0,-1 1 1,1-1-1,0 1 1,0-1-1,0 0 0,-1 1 1,1-1-1,0 0 0,0 1 1,0-1-1,0 0 0,0 0 1,-1 0-1,1 0 1,0 0-1,0 0 0,0 0 1,0 0-1,0 0 0,0 0 1,-1-1-1,1 1 0,0 0 1,0-1-1,0 1 1,1-1-1,73-42 667,-12 5-652,-41 26 10,-1-1-1,-1-1 1,0-1-1,29-27 1,-32 23 14,-2-1-1,0 0 1,-1-1 0,17-33 0,39-99-66,-45 93-114,-4 14 41,33-87-92,-52 121-228,-2 12 403,-1 0 0,1 0 1,0 0-1,0-1 0,0 1 1,0 0-1,0 0 0,-1 0 1,1 0-1,0 0 0,0 0 1,0 0-1,0 0 0,0 0 1,-1 0-1,1 0 0,0 0 1,0 0-1,0 0 0,0 0 1,-1 0-1,1 0 0,0 0 1,0 0-1,0 0 0,0 0 1,0 0-1,-1 0 0,1 0 1,0 0-1,0 0 0,0 1 1,0-1-1,0 0 0,-1 0 1,1 0-1,0 0 0,0 0 1,0 1-1,-2 1-24,-1 0-1,1 0 1,0 1-1,0-1 1,0 1 0,1 0-1,-4 5 1,-22 60-209,3 1 0,-29 130 0,49-179 250,0 0 0,2 0 0,0 0 1,2 39-1,1-49 25,0-1-1,1 1 1,0-1-1,1 0 1,0 0 0,0 0-1,1 0 1,0 0-1,1-1 1,-1 0 0,2 0-1,8 11 1,-9-13 32,1 1 0,0-1-1,1 0 1,0 0 0,0-1 0,0 0 0,11 6-1,-14-9-21,0-1-1,0 1 0,0-1 0,0 0 0,0 0 0,1 0 0,-1 0 0,0-1 0,1 0 0,-1 1 0,0-2 0,1 1 1,-1 0-1,0-1 0,0 0 0,0 0 0,5-2 0,-1 0 13,1-1 0,-1 0 0,0-1 0,-1 1 0,1-1 0,7-8 0,-12 11-42,0-1 1,0 1-1,0-1 1,-1 0-1,1 0 0,-1 0 1,0 0-1,0 0 1,0-1-1,-1 1 1,1-1-1,-1 1 1,0-1-1,1 0 1,-2 1-1,1-1 1,0-4-1,-1 6-28,0 1-1,0 0 0,0-1 1,0 1-1,0 0 1,0 0-1,-1-1 1,1 1-1,0 0 0,-1 0 1,1-1-1,-1 1 1,0 0-1,1 0 0,-1 0 1,0 0-1,0 0 1,0 0-1,1 0 0,-1 0 1,0 0-1,0 0 1,0 1-1,-1-1 0,1 0 1,0 1-1,0-1 1,0 0-1,0 1 1,-2-1-1,0 1-16,1-1-1,-1 1 1,1 0-1,-1 0 1,1 0-1,-1 0 1,1 1-1,-1-1 1,1 1 0,-1-1-1,1 1 1,-1 0-1,1 0 1,0 0-1,-1 0 1,-2 2 0,-4 3-19,0 1 0,1 0 1,0 0-1,0 1 0,0 0 1,-6 9-1,10-12 57,0 1 0,1-1 0,0 0 1,0 1-1,0 0 0,1-1 0,0 1 0,0 0 0,0 0 1,1 1-1,-1-1 0,1 9 0,1-7 31,1 0-1,-1 1 1,2-1 0,-1 0 0,1 0-1,1 0 1,-1 0 0,1-1 0,7 13 0,-8-16-6,0-1 0,0 0 0,0 0 0,0 0 1,1 0-1,0 0 0,-1 0 0,1-1 1,0 1-1,1-1 0,-1 0 0,0 0 1,0 0-1,1 0 0,-1 0 0,1-1 1,0 0-1,-1 1 0,1-1 0,0-1 0,0 1 1,7 0-1,1-3-226,0 1-1,-1-2 1,1 1 0,-1-2 0,1 0-1,15-7 1,-20 8-177,14-6-1388,-1-1-1,21-13 1,-30 15-1150,1-1 0,12-12 0,-5 6-676</inkml:trace>
</inkml:ink>
</file>

<file path=ppt/ink/ink1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31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22 205 6880,'-21'-57'3136,"39"6"-2720,-1 26-672,11 5 64,12-7-896,10 2 608</inkml:trace>
</inkml:ink>
</file>

<file path=ppt/ink/ink1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39.5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261 644 2400,'8'-12'4661,"-8"11"-4525,0 1 0,0-1 1,0 0-1,-1 0 0,1 0 0,0 0 0,0 0 1,-1 0-1,1 1 0,0-1 0,-1 0 0,1 0 0,-1 1 1,1-1-1,-1 0 0,1 0 0,-1 1 0,0-1 0,1 1 1,-1-1-1,-1 0 0,0 0-44,0-1 0,-1 1 0,1 0 0,0 0 0,-1 1 0,1-1 0,-5 0 0,-1 0-109,0 0 0,0 1 0,-14 0 0,5 2 58,0 0 0,0 1 1,0 1-1,-22 7 0,34-9-64,-1 0 0,1 1-1,0-1 1,1 1 0,-1 0-1,0 1 1,1-1 0,0 1-1,0 0 1,0 0 0,0 0 0,0 0-1,1 1 1,0 0 0,0-1-1,0 1 1,-3 8 0,5-9 45,0 1-1,0 0 1,0-1 0,0 1 0,1 0 0,0 0 0,0-1 0,0 1-1,0 0 1,1 0 0,0-1 0,0 1 0,0 0 0,0-1 0,1 1-1,3 6 1,-1-3 76,0-1-1,1 0 0,-1 0 1,1 0-1,1-1 1,-1 1-1,1-1 0,10 8 1,-7-8 15,0 0 0,0 0 0,0-1 1,0 0-1,1-1 0,0 0 1,0 0-1,0-1 0,1-1 0,-1 1 1,0-2-1,1 1 0,0-2 1,-1 1-1,1-1 0,0-1 0,-1 0 1,1 0-1,-1-1 0,1-1 0,-1 0 1,0 0-1,0-1 0,16-8 1,-3-2 115,-1-1 1,29-25-1,36-42 51,-59 55-155,-2-1 7,-24 26-95,1-1 1,-1 0-1,0 0 1,-1 0-1,1 0 1,0 0-1,-1-1 1,2-3-1,-3 7-35,0 0 0,0 0 0,0-1 0,0 1 0,0 0 0,0 0 0,0-1 0,0 1-1,0 0 1,0 0 0,0-1 0,0 1 0,0 0 0,0 0 0,0 0 0,0-1 0,0 1 0,0 0 0,0 0-1,0 0 1,0-1 0,-1 1 0,1 0 0,0 0 0,0 0 0,0-1 0,0 1 0,0 0 0,-1 0 0,1 0 0,0 0-1,-1-1 1,-7 2-99,-12 10-199,13-7 299,1 1 0,0 0 0,0 0 0,0 1 0,0-1 0,1 1 0,0 1 0,0-1 0,1 1 0,0 0 0,0 0 0,0 0 0,1 0 0,0 1 0,0-1 0,1 1 0,0 0 0,1-1 0,-1 1 0,2 0 1,-1 0-1,1 0 0,0 0 0,1 0 0,-1 0 0,2 0 0,1 8 0,-2-13 26,0 0 0,0 0 0,0-1 0,0 1 1,1 0-1,-1-1 0,1 1 0,0-1 0,0 1 0,0-1 1,0 0-1,0 0 0,0 0 0,1 0 0,-1 0 0,0 0 1,1-1-1,0 1 0,-1-1 0,1 1 0,0-1 0,0 0 1,0 0-1,0-1 0,0 1 0,0-1 0,5 1 0,3 0 38,-1-1-1,1-1 0,-1 0 0,1 0 0,-1-1 1,17-5-1,-13 3 56,-1-1 1,1 0 0,-1-1-1,15-10 1,-21 12-44,0-1 1,0 0-1,-1 0 1,0-1-1,0 0 0,0 0 1,0 0-1,6-11 1,-11 15-75,-1 1 1,1-1-1,0 0 0,0 0 1,-1 0-1,1 1 1,-1-1-1,1 0 0,-1 0 1,0 0-1,0 0 1,0 0-1,0 0 0,0 0 1,0 0-1,-1-3 1,0 2 3,1 0-15,-1 1 0,0-1 0,1 1 0,-1 0 0,-1 0-1,1-1 1,0 1 0,0 0 0,-1 0 0,1 0 0,-1 0 0,0 1 0,0-1-1,1 0 1,-1 1 0,0-1 0,0 1 0,-1 0 0,1-1 0,0 1 0,0 0-1,-1 0 1,1 0 0,-5 0 0,-2-2-38,-1 1 0,0 1 0,0-1 0,-17 1 0,9 3 23,0 0 1,1 1-1,-1 1 1,1 0-1,-24 10 1,21-7 164,25-12 305,9-4-274,37-10-166,1 1-1,1 2 1,0 3-1,104-11 1,-150 23-7,-1 0 0,1 1 1,0 0-1,0 1 0,-1 0 1,1 0-1,8 2 0,-13-2 9,0-1-1,0 1 1,-1 0-1,1 0 0,0 0 1,-1 0-1,1 0 1,0 1-1,-1-1 0,1 0 1,-1 1-1,0-1 1,1 1-1,-1-1 0,0 1 1,0 0-1,0-1 1,0 1-1,0 0 0,-1 0 1,1 0-1,-1-1 1,1 1-1,-1 0 0,1 0 1,-1 0-1,0 0 1,0 0-1,0 2 0,-1 21 234,-2 1 0,-10 46-1,13-73-225,0 1-1,0 0 1,0 0 0,0 0 0,0 0-1,0 0 1,0 0 0,0 0-1,0 0 1,0 0 0,0 0 0,0 0-1,0 0 1,0 0 0,0 0-1,0 0 1,1 0 0,-1 0 0,0 0-1,0 0 1,0 0 0,0 0-1,0 0 1,0 0 0,0 0 0,0 0-1,0 0 1,0 0 0,0 0-1,0 0 1,0 0 0,0 0 0,1 0-1,-1 0 1,0 0 0,0 0-1,0 0 1,0 0 0,0 0-1,0 0 1,0 0 0,0 0 0,0 0-1,0 0 1,0 0 0,0 0-1,0 0 1,0 0 0,0 0 0,0 0-1,0 0 1,0 0 0,0 0-1,0 0 1,1 1 0,-1-1 0,9-10 464,15-20-320,-15 19-104,5-6-113,20-18 1,-27 28-19,0 2-1,0-1 1,0 1-1,1 0 1,15-7 0,-22 12 53,-1-1 1,1 1-1,0-1 1,0 1-1,0 0 1,0-1-1,0 1 1,0 0-1,0 0 1,0-1-1,0 1 1,0 0-1,0 0 1,-1 0-1,1 0 1,0 1-1,0-1 1,0 0-1,0 0 1,0 0-1,0 1 1,0-1-1,0 0 1,0 1-1,0-1 1,-1 1-1,1-1 1,1 2-1,0 0-5,-1 1-1,0-1 1,1 1-1,-1 0 1,0 0-1,0-1 1,0 1-1,0 3 1,-1-6 25,2 14 41,0-1 0,1 24 0,-3-26-34,0 0 1,1 0 0,1-1-1,-1 1 1,2 0-1,5 14 1,-7-22 18,0-1-1,0 1 0,0-1 1,0 0-1,1 1 1,-1-1-1,1 0 1,0 0-1,-1 0 1,5 3-1,-5-4-5,0-1 0,1 1-1,-1 0 1,0-1 0,0 0 0,1 1-1,-1-1 1,1 0 0,-1 1 0,0-1-1,1 0 1,-1 0 0,0 0 0,1 0-1,-1-1 1,0 1 0,1 0 0,-1-1-1,0 1 1,1 0 0,1-2 0,8-4 48,0 0 1,0-1-1,-1-1 1,1 1-1,-2-2 0,18-17 1,-4 3-15,106-93 245,-110 98-276,-2-2 0,0-1 1,0 0-1,-2 0 0,-1-2 1,15-30-1,-1-11-67,25-78-1,-37 96-102,-3-1-1,10-63 1,-22 99-70,-1 11 210,0 0 1,0 0 0,0 0 0,0 0 0,0 0 0,0 0 0,0 0 0,0 0 0,0 0-1,0 1 1,0-1 0,0 0 0,0 0 0,0 0 0,0 0 0,0 0 0,0 0 0,0 0 0,0 0-1,0 0 1,0 0 0,0 0 0,0 0 0,0 0 0,0 0 0,0 0 0,0 0 0,0 0 0,0 0-1,0 0 1,-1 0 0,1 0 0,0 0 0,0 0 0,0 0 0,0 0 0,0 0 0,0 0 0,0 0-1,0 0 1,0 0 0,0 0 0,0 0 0,0 0 0,0 0 0,0-1 0,-6 19-415,3-10 450,-91 351-627,81-301 534,7-30 85,2 0-1,1-1 0,0 33 0,3-41 28,1 0 0,1 0 0,1-1 0,0 1-1,9 24 1,-11-40-17,0 0-1,0 0 1,0 0-1,0 0 1,1-1-1,-1 1 1,1-1 0,0 1-1,0-1 1,0 0-1,0 1 1,0-1-1,0 0 1,0 0-1,5 2 1,-5-3-2,0-1 1,-1 1 0,1-1 0,0 1 0,0-1-1,0 0 1,-1 0 0,1 0 0,0 0 0,0 0-1,-1 0 1,1-1 0,0 1 0,0-1 0,-1 1-1,1-1 1,0 1 0,-1-1 0,1 0 0,-1 0-1,1 0 1,-1 0 0,1 0 0,-1 0 0,0 0-1,1-1 1,1-2 0,14-15 44,-1-1 1,-1 0-1,14-25 0,28-37-104,-53 76 15,0 0 0,0 0 0,-1 0 0,5-11 0,-7 16-8,-1 0 0,1-1 0,0 1 0,0 0 0,-1 0 0,1 0 0,0 0 0,0 0 0,0 0 0,0 0 0,0 1 0,0-1 0,1 0 0,-1 1 0,0-1 0,0 0 0,0 1 0,1 0 0,-1-1 0,0 1 0,2-1 0,6 0-8,-1 0 1,16 1-1,-12 0 42,-5 0-40,3 0-20,1 0 1,0 1-1,-1 0 0,14 3 0,-22-3 40,0-1-1,0 1 1,0-1 0,0 1-1,0 0 1,0 0-1,0 0 1,0 0-1,0 1 1,0-1-1,-1 0 1,1 1 0,0-1-1,-1 1 1,1 0-1,-1-1 1,0 1-1,0 0 1,1 0-1,-1 0 1,0 0 0,-1 0-1,1 0 1,0 0-1,0 0 1,0 4-1,1 39-38,-3-36 83,1 1-1,1-1 1,-1 0 0,2 0 0,3 16-1,-5-24-20,1 1 1,0-1-1,-1 0 0,1 1 0,0-1 0,0 0 0,0 0 0,0 1 0,0-1 0,0 0 0,0 0 0,0 0 1,1 0-1,-1 0 0,0-1 0,1 1 0,-1 0 0,0-1 0,1 1 0,-1-1 0,1 1 0,-1-1 0,1 1 1,-1-1-1,3 0 0,1 0 48,0 0 1,0 0 0,0 0 0,1-1-1,-1 0 1,9-3 0,3-2-4,0-1-1,-1-1 1,17-10 0,47-33 95,-70 44-106,43-32-57,-48 34-15,1 1 0,-1-2 0,0 1 0,-1 0 1,0-1-1,8-12 0,-12 12-7,0 5-78,0 4 41,0-2-44,0 10-427,-3 23 523,3-31-32,-4 7-69,4-9 117,-1-1 1,1 1-1,0-1 0,0 1 0,-1-1 1,1 1-1,0-1 0,0 1 0,0-1 0,-1 1 1,1-1-1,0 1 0,0 0 0,0-1 1,0 1-1,0-1 0,0 1 0,0-1 1,0 1-1,1 0 0,-1 0 0,1 6-11,0 0-1,0 0 1,-1 0-1,0 0 1,-1 12-1,0 3 172,1-22-156,1 31 68,0-30-67,-1 1 0,0 0 1,1 0-1,-1-1 0,1 1 0,-1 0 1,1-1-1,0 1 0,0-1 0,0 1 1,0-1-1,0 1 0,0-1 0,1 2 1,5 3 101,-7-5-95,1-1 0,-1 1-1,1 0 1,-1-1 0,1 1 0,0 0-1,-1-1 1,1 1 0,0-1 0,-1 0 0,1 1-1,0-1 1,0 1 0,-1-1 0,1 0-1,0 0 1,0 1 0,0-1 0,-1 0 0,1 0-1,0 0 1,0 0 0,0 0 0,0 0-1,-1 0 1,1 0 0,0 0 0,0-1 0,0 1-1,-1 0 1,1 0 0,2-2 0,3-1 52,1-1 0,0 0 0,-1-1 0,1 1 0,-1-1 0,10-12 1,10-7 3,166-141 12,-163 136-30,-2-1 1,0-1-1,-2-1 1,25-43-1,71-146 178,-118 215-217,11-21-262,21-58 0,-35 84 232,0 0-1,0 0 0,1 0 1,-1 0-1,0 0 1,0 0-1,0 0 0,0 0 1,0 0-1,-1 0 1,1 0-1,0-2 0,-5 1-180,-4 8 15,-4 11 66,0 1-1,1 1 0,-15 32 1,16-31 69,-81 171-118,69-141 150,10-22-37,1 1 1,2 1 0,-8 32 0,15-50 69,1 1 1,0 0-1,1-1 0,1 1 1,0 0-1,0 0 0,1 0 1,1 0-1,0-1 0,5 16 1,-5-22 22,0-1 0,1 1 0,-1-1 0,1 0 0,0 0 1,0 0-1,1 0 0,0-1 0,6 7 0,-7-8 6,-1-1-1,1 0 1,0 0 0,-1-1-1,1 1 1,0-1 0,0 1-1,0-1 1,0 0 0,0 0-1,0 0 1,1 0-1,-1-1 1,0 1 0,0-1-1,1 0 1,-1 0 0,6-1-1,-1 0 11,-1-1 0,1-1-1,0 1 1,-1-1 0,1-1 0,-1 0-1,0 0 1,0 0 0,0 0-1,-1-1 1,0 0 0,11-11-1,-8 6-17,0-1 0,-1 1 0,0-2 0,-1 1 0,0-1 0,9-21 0,-15 30-56,0 0 0,0 0 0,-1 0 0,1 0 0,-1 0 0,1 0 0,-1 0 0,0 0 0,0 0 0,0 0 0,0 0 0,-2-6 0,2 8 9,-1 0 0,1 0 0,-1 0-1,1 0 1,-1 0 0,0 0-1,1 0 1,-1 0 0,0 0-1,0 0 1,1 0 0,-1 0 0,0 1-1,0-1 1,0 0 0,0 1-1,0-1 1,0 1 0,0-1-1,0 1 1,0-1 0,-1 1 0,1 0-1,0-1 1,0 1 0,0 0-1,0 0 1,-1 0 0,1 0-1,0 0 1,0 0 0,0 0 0,-1 0-1,1 1 1,0-1 0,-1 1-1,-6 2-169,23 0 261,4-1-87,0-1 0,34-2 0,39-13 60,-90 14-72,1 0 0,-1 0 0,1 0 1,-1 0-1,1 0 0,-1 0 0,1 1 0,-1-1 0,4 2 1,-5-2 4,0 1 0,0-1 0,-1 0 0,1 1 1,0-1-1,-1 1 0,1 0 0,0-1 1,-1 1-1,1 0 0,-1-1 0,1 1 0,-1 0 1,1-1-1,-1 1 0,0 0 0,1 0 1,-1 0-1,0-1 0,0 1 0,1 0 0,-1 0 1,0 0-1,0 0 0,0 0 0,0-1 1,0 1-1,0 0 0,0 0 0,0 0 0,-1 1 1,-23 90-249,23-89 250,-5 34 34,6-34 16,-1-1 0,1 0 0,0 1-1,0-1 1,0 0 0,1 0 0,-1 1 0,0-1-1,1 0 1,0 0 0,-1 1 0,3 2 0,-3-4-17,1-1 1,-1 1-1,0-1 1,1 0-1,-1 1 1,1-1 0,-1 0-1,1 1 1,-1-1-1,1 0 1,-1 1-1,1-1 1,-1 0-1,1 0 1,-1 0 0,1 1-1,-1-1 1,1 0-1,-1 0 1,1 0-1,0 0 1,-1 0-1,1 0 1,-1 0 0,1 0-1,-1 0 1,1-1-1,0 1 1,14-8 189,-13 7-141,6-4-11,123-74 381,-96 60-577,68-27-1,-92 43-139,-7 5 37,-13 13-83,2-4 262,-2 3 19,0 0 0,-11 27-1,18-35 72,0 0 0,0-1 0,1 1 0,-1 0-1,1 0 1,1 0 0,-1 0 0,1 0-1,0 0 1,1 0 0,1 7 0,-2-12-17,0-1 1,0 1-1,1 0 1,-1 0 0,0 0-1,1-1 1,-1 1 0,1 0-1,-1 0 1,1-1-1,-1 1 1,1 0 0,-1-1-1,1 1 1,0-1-1,-1 1 1,1-1 0,0 1-1,0-1 1,-1 1-1,1-1 1,0 0 0,0 1-1,0-1 1,-1 0-1,1 0 1,0 0 0,0 1-1,0-1 1,0 0 0,-1 0-1,1 0 1,0 0-1,0-1 1,0 1 0,0 0-1,0 0 1,-1 0-1,1-1 1,1 0 0,4-1 54,1 0 1,-1 0-1,11-7 1,-16 8-34,124-77 259,-75 47-367,-35 18 63,-11 10-3,0 0 0,0 0-1,0 0 1,-1-1 0,4-4 0,1-1 185,-1 1-124,0 0 0,-1 0-1,0-1 1,6-10 0,5-20-16,-2 0 0,-1-1 0,8-43 1,-9 35-18,0-9-82,-2-1 0,4-59 1,-15 94-141,-1 22-22,-2 4-26,-10 35-175,-62 352 56,65-326 280,9-54 90,-9 66 140,10-68-59,0-1 1,0 1-1,1-1 1,-1 1-1,2-1 1,-1 1-1,6 13 1,-7-20-57,0-1 0,0 1 0,0 0 0,1-1 0,-1 1 0,0-1 0,1 1 0,-1 0 0,0-1 0,1 1 0,-1-1 0,1 1 0,-1-1 1,1 1-1,-1-1 0,1 0 0,0 1 0,-1-1 0,1 0 0,-1 1 0,1-1 0,0 0 0,-1 0 0,1 1 0,0-1 0,-1 0 0,1 0 0,0 0 0,-1 0 0,1 0 1,0 0-1,-1 0 0,1 0 0,0 0 0,-1 0 0,1 0 0,0-1 0,-1 1 0,1 0 0,0 0 0,0-1 0,10-4 27,-1 0 1,0-1-1,16-11 0,6-5-1,16-8-18,-30 18-73,-1 1 0,30-14 0,-24 20-188,-14 7-9,-9-2 235,0 0-1,0 1 1,0-1 0,0 0 0,1 0-1,-1 0 1,0 1 0,0-1-1,0 0 1,0 0 0,0 0-1,0 1 1,0-1 0,0 0 0,0 0-1,0 1 1,0-1 0,0 0-1,0 0 1,0 0 0,0 1-1,0-1 1,0 0 0,0 0 0,0 1-1,0-1 1,0 0 0,0 0-1,0 0 1,-1 1 0,1-1-1,0 0 1,0 0 0,0 1 0,-7 12-29,0 2 0,1-1 0,-6 25 0,11-35 42,0 0 0,0 0 0,1-1 0,-1 1 1,1 5-1,0-9 6,0 1 1,0 0-1,0 0 0,0 0 1,0-1-1,0 1 1,1 0-1,-1 0 0,0-1 1,0 1-1,1 0 1,-1 0-1,1-1 0,-1 1 1,0 0-1,1-1 1,-1 1-1,1-1 0,0 1 1,-1 0-1,1-1 0,-1 1 1,1-1-1,0 0 1,-1 1-1,1-1 0,0 1 1,0-1-1,-1 0 1,3 1-1,2-1 55,1 0 1,0 0-1,0 0 0,0-1 0,-1 0 1,1 0-1,0 0 0,5-3 1,-2 2-2,48-14 37,0-3 0,89-42 0,-120 44-401,-13 9-164,-25 26 209,8-12 225,-1 1 0,1-1-1,0 1 1,0 0 0,1 0 0,0 0 0,1 0-1,-3 10 1,4-14 45,1-1 1,-1 1-1,1-1 0,0 1 1,0-1-1,0 1 0,0-1 1,0 1-1,0-1 0,1 1 1,-1-1-1,1 1 0,0-1 0,0 1 1,0-1-1,0 0 0,0 0 1,0 1-1,0-1 0,1 0 1,-1 0-1,1 0 0,0 0 0,0-1 1,-1 1-1,1 0 0,0-1 1,1 1-1,-1-1 0,3 2 1,-3-2 9,-1-1 0,1 1 0,0-1 0,0 1 0,-1-1 0,1 1 0,0-1 0,0 0 0,0 0 0,-1 0 0,1 0 0,0 0 0,0 0 0,0-1 0,-1 1 0,1 0 0,0-1 0,-1 1 0,4-3 0,-2 2 3,0-1 0,0 0 0,-1 0 0,1 0 0,0 0 0,-1-1 0,0 1 0,1-1 1,-1 1-1,2-5 0,-2 3-20,0 1 1,0-1 0,0 1 0,-1-1 0,0 0 0,1 0 0,-1 1 0,-1-1 0,1-5 0,0 7-18,-1 0 0,0 0-1,0 0 1,-1 0 0,1 0 0,0-1 0,-1 1 0,1 0-1,-1 0 1,0 0 0,0 0 0,1 0 0,-1 0 0,-1 1 0,1-1-1,-2-3 1,0 2-5,0 0-1,0 1 0,0-1 1,-1 0-1,1 1 1,-1 0-1,1 0 0,-1 0 1,0 0-1,0 1 1,1 0-1,-1-1 0,0 1 1,0 1-1,-1-1 1,1 0-1,0 1 0,0 0 1,0 0-1,0 0 1,-5 2-1,-7-2-116,-8 0 45,22 0 82,3 1 11,12 1 42,5-1-87,-1-1 1,1 0-1,32-6 0,12-1 137,-5 4-198,-27 0 41,0 2 0,1 1 0,38 4 1,-65-3 31,0 0 1,-1-1 0,1 1-1,0 0 1,-1 1 0,6 2-1,-8-4 25,0 1 0,-1-1 0,1 1-1,0-1 1,-1 1 0,1-1-1,-1 1 1,1 0 0,-1-1-1,1 1 1,-1 0 0,0 0-1,1-1 1,-1 1 0,0 0-1,0 0 1,1-1 0,-1 1-1,0 0 1,0 0 0,0 0-1,0-1 1,0 1 0,0 0-1,0 0 1,0 0 0,0-1 0,0 1-1,-1 0 1,1 0 0,0-1-1,-1 1 1,1 0 0,0 0-1,-1 0 1,-6 12 39,-1-2 0,1 1 0,-14 14 0,10-13-6,-14 23 1,18-26 144,3-2 148,16-11-38,56-31 51,25-9-451,-75 36 72,52-18 79,-59 21-100,0 2 0,0 0 0,0 0 0,18 0 1,-26 1 31,0 1 1,-1 1 0,1-1 0,0 0 0,0 1 0,0-1 0,0 1 0,-1 0 0,1 0 0,0 0 0,-1 0 0,1 1-1,0-1 1,-1 1 0,0-1 0,1 1 0,-1 0 0,2 2 0,-1 0-18,0 0 0,0 1 1,0-1-1,-1 1 0,0 0 1,0 0-1,0 0 0,2 10 0,8 37 209,9 31 259,-20-81-402,-1 0 0,1 1 1,0-1-1,0 0 0,1 0 0,-1-1 1,2 4-1,-2-5-15,-1 1-1,0-1 1,1 1 0,-1-1 0,1 0 0,-1 1-1,1-1 1,-1 0 0,1 1 0,0-1 0,-1 0-1,1 0 1,-1 1 0,1-1 0,0 0 0,-1 0-1,1 0 1,-1 0 0,1 0 0,0 0 0,-1 0-1,1 0 1,-1 0 0,1 0 0,0 0 0,-1-1-1,1 1 1,-1 0 0,1 0 0,0 0 0,-1-1-1,1 1 1,-1 0 0,1-1 0,0 0 0,6-6 41,1 0 0,-2 0 0,1-1 0,-1 0 0,9-15 0,8-11 55,20-19-131,3 2 1,89-78-1,-133 126 12,19-12-169,-21 15 181,0-1-1,1 1 1,-1 0-1,0 0 1,1-1 0,-1 1-1,0 0 1,1 0-1,-1 0 1,1 0-1,-1 0 1,0-1 0,1 1-1,-1 0 1,1 0-1,-1 0 1,0 0-1,1 0 1,-1 0 0,1 0-1,-1 1 1,1-1-1,-1 0 1,0 0-1,1 0 1,-1 0-1,0 0 1,1 1 0,-1-1-1,1 0 1,-1 0-1,0 0 1,1 1-1,-1-1 1,0 0 0,0 1-1,1-1 1,-1 0-1,0 1 1,0-1-1,1 0 1,-1 1 0,0-1-1,0 1 1,0-1-1,0 0 1,0 1-1,1-1 1,-1 1 0,0 2-16,0-1 0,0 1 0,0 0 0,0-1 0,-1 1 0,1-1 1,-1 1-1,1 0 0,-1-1 0,-2 5 0,-14 27-95,10-21 67,-77 176 114,20-41 211,43-100-99,12-25-50,-2 0 1,-15 25 0,21-42 66,3-7 38,5-8-76,8-11-450,2 0 0,0 1 0,1 0 0,27-26 0,-19 23-4291,34-24 0,-30 29 1444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33.3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85 2976,'-10'-38'1776,"10"36"-1390,1 0 0,-1-1 0,0 1 0,1 0 0,-1 0 1,1 0-1,-1 0 0,1 0 0,1-1 0,3-3 1939,-5 6-2242,0 0 1,0 0-1,1 1 0,-1-1 0,0 0 0,0 0 0,0 1 1,0-1-1,1 0 0,-1 0 0,0 1 0,0-1 0,0 0 0,0 1 1,0-1-1,0 0 0,0 1 0,0-1 0,0 0 0,0 0 1,0 1-1,0-1 0,0 0 0,0 1 0,0-1 0,0 1 1,-1 109 2756,-17 132-1,10-184-2388,-44 392 1573,51-407-1828,1-28 70,-1 0 0,0-1-1,-6 28 1,16-80 573,9-34-665,-9 43-214,1 1 0,2 0 0,0 1 0,27-42 0,-32 59-4,0 1 1,0 0-1,1 0 0,0 1 0,1 0 1,14-10-1,-16 14 22,0-1 0,1 1 0,-1 1 0,1-1 0,0 1 0,0 1 0,1-1 1,-1 2-1,17-3 0,-21 4-2,0-1 0,0 1 0,0 0 0,0 1 0,0-1 0,-1 1 0,1 0 0,0 0 0,0 0 0,0 0 0,7 4 0,-9-3 19,0-1 0,1 1 0,-1 0 0,0 0 0,0 0 0,0 0 0,0 1 0,0-1 0,0 0 0,0 1 0,-1-1 0,0 1 0,1 0-1,-1-1 1,0 1 0,1 4 0,0 3 2,-1-1 0,0 0 0,0 0 0,-1 1 0,0-1 0,-1 0 0,0 0-1,0 1 1,-4 8 0,1 0 54,-2-2-1,0 1 1,-15 28-1,14-32 35,-1-1 0,0 0 0,-1 0 0,0 0 0,-1-2 0,0 1 0,-1-1 0,-16 12 0,20-18-54,1 1 0,-1-1 0,0 0 0,0-1 0,0 0 0,-1 0-1,1 0 1,-1-1 0,0 0 0,0 0 0,1-1 0,-1 0 0,0-1 0,0 0 0,0 0 0,-16-2 0,21 1-22,1 0-1,-1 0 1,0 0 0,0 0 0,0 0 0,1 0 0,-1-1 0,1 1 0,-1-1 0,1 0-1,0 0 1,-1 0 0,1 0 0,0 0 0,0 0 0,0-1 0,-2-3 0,9 8-376,4 1 292,-1 1 0,0-1 0,13 9 0,-14-7 89,1-2 0,-1 1 0,1-1 0,-1 0 1,1 0-1,0-1 0,0 0 0,0 0 0,0-1 0,0 0 0,0 0 0,1-1 0,-1 0 1,0-1-1,0 0 0,10-2 0,30-11-19,-38 11 52,0 0 0,15-8 0,7-1-82,62-10 142,-90 20-93,0 1-1,0-1 1,0 0 0,0 0-1,0-1 1,0 1 0,0-1-1,4-4 1,1-1 18,-7 7 47,-2 1-79,0 0 1,0-1-1,0 1 0,0 0 1,0 0-1,0 0 1,0 0-1,0 0 0,0 0 1,0-1-1,0 1 1,1 0-1,-1 0 1,0 0-1,0 0 0,0 0 1,0 0-1,0 0 1,0 0-1,1 0 0,-1-1 1,0 1-1,0 0 1,0 0-1,0 0 0,0 0 1,1 0-1,-1 0 1,0 0-1,0 0 1,0 0-1,0 0 0,1 0 1,-1 0-1,0 0 1,0 0-1,0 0 0,0 0 1,0 0-1,1 1 1,1-1-13,0-1 0,1 1 1,-1 0-1,0-1 0,0 1 1,0-1-1,0 0 1,1 0-1,-1 0 0,2-1 1,6-4 31,1 0 0,-1-1 0,0 0 1,-1-1-1,0 0 0,0 0 0,10-12 1,3-8 118,20-35 0,-8 12-67,-31 47-69,0-1 1,0 0 0,0 0-1,-1 0 1,0 0-1,0 0 1,0 0 0,0-1-1,-1 1 1,0-1 0,0 1-1,-1-1 1,1 1 0,-1-1-1,-1 1 1,1-1 0,-1 1-1,-1-9 1,1 13-18,1 0 1,0 0-1,-1 0 0,1 0 0,-1 0 1,1 0-1,-1 0 0,0 0 1,1 0-1,-1 0 0,0 0 1,0 0-1,0 0 0,1 1 1,-1-1-1,0 0 0,0 1 1,0-1-1,0 0 0,0 1 1,0 0-1,0-1 0,-1 1 0,1-1 1,0 1-1,0 0 0,0 0 1,-1 0-1,-1 0-6,1 0 1,0 0-1,0 0 0,0 0 1,0 0-1,0 1 0,0-1 1,0 1-1,-1 0 1,1-1-1,1 1 0,-1 0 1,-4 2-1,-1 3-6,1 0 1,0 1-1,0-1 0,0 1 1,0 0-1,1 1 0,-7 13 1,5-8-23,1 1 1,0 0 0,-6 25-1,10-26 63,0-1 0,0 1-1,1-1 1,0 1 0,2-1-1,-1 1 1,1-1 0,1 1-1,0-1 1,1 1 0,0-1-1,1 0 1,1 0 0,0-1-1,8 16 1,-10-23 16,-1-1-1,1 1 1,-1-1-1,1 0 1,0 0 0,0 0-1,1 0 1,-1-1-1,1 1 1,-1-1 0,1 0-1,0 0 1,0 0 0,-1-1-1,1 1 1,1-1-1,-1 0 1,0 0 0,0 0-1,0 0 1,0-1 0,1 0-1,-1 0 1,0 0-1,1-1 1,6-1 0,-3 0-4,-1-1 0,0 0 1,0-1-1,-1 0 1,1 0-1,-1 0 0,1-1 1,8-9-1,3-5 7,19-25 0,-12 15-28,31-33 17,3 3 0,85-68 0,-131 118-62,-9 6 18,0 0 0,0 0 0,0 0 0,-1-1 0,5-5 0,-7 9 20,-1 0 1,0 0 0,0 0-1,0 0 1,0 0 0,0 0 0,0 0-1,0 0 1,0 0 0,0 0 0,1 0-1,-1-1 1,0 1 0,0 0-1,0 0 1,0 0 0,0 0 0,0 0-1,0 0 1,0 0 0,0-1-1,0 1 1,0 0 0,0 0 0,0 0-1,0 0 1,0 0 0,0 0 0,0 0-1,0-1 1,0 1 0,0 0-1,0 0 1,0 0 0,0 0 0,0 0-1,0 0 1,-1 0 0,1 0-1,0-1 1,0 1 0,0 0 0,0 0-1,0 0 1,0 0 0,0 0 0,0 0-1,0 0 1,0 0 0,-1 0-1,1 0 1,0 0 0,0 0 0,0-1-1,-9 2-45,1-1-15,2 2 165,-8 3-186,11-4 134,5-3 178,3-4-146,1 1 0,-1-1 0,-1-1 0,6-8 0,-1 2-35,5-9-39,-1-1-1,-1-1 1,-1 1-1,-2-2 0,9-28 1,25-133 46,-30 119-73,-10 56-8,-1 1-41,1 0 0,-2 0-1,1 0 1,-1 0 0,-1 0 0,0 0 0,-1-14 0,1 24 58,0 0 0,0-1 1,0 1-1,0 0 0,0 0 1,0-1-1,0 1 0,0 0 1,0 0-1,-1 0 1,1-1-1,0 1 0,0 0 1,0 0-1,0 0 0,0-1 1,0 1-1,0 0 0,-1 0 1,1 0-1,0 0 0,0-1 1,0 1-1,0 0 1,-1 0-1,1 0 0,0 0 1,0 0-1,0 0 0,-1 0 1,1 0-1,0-1 0,0 1 1,0 0-1,-1 0 1,-5 7-126,-5 15 46,10-21 75,-44 116-104,-7 16 29,42-110 87,-65 156-22,60-136 14,2 0-1,-9 57 0,14-51 79,-2 68 0,9-99-22,2 0 0,0 0 0,1-1-1,1 1 1,0-1 0,1 1 0,10 23 0,-14-39-25,1-1 0,0 1 0,0 0 0,0 0 1,0-1-1,0 1 0,0 0 0,0-1 0,1 1 0,-1-1 0,0 0 0,1 1 1,-1-1-1,1 0 0,-1 0 0,1 0 0,0 0 0,0 0 0,-1 0 0,1 0 1,0-1-1,0 1 0,0-1 0,0 1 0,0-1 0,0 0 0,0 0 0,0 0 1,0 0-1,0 0 0,0 0 0,3-1 0,0 0 15,1-1 1,-1 0-1,0 0 0,0 0 1,0-1-1,0 0 1,0 0-1,0 0 0,8-8 1,-1-1-72,0-1 0,-1-1 0,0 1 0,10-19 0,33-66 85,-7 11 119,-38 73-104,32-58-320,-41 71 239,1 0-1,-1 0 0,0 0 1,1 0-1,-1 0 0,1 0 0,0 0 0,-1 0 1,1 0-1,0 0 0,-1 0 0,1 1 0,0-1 0,0 0 1,0 0-1,1 0 0,-2 1 4,1 0 0,-1 0 0,0 0 0,0 0 0,1 0 0,-1 0 0,0 0 0,0 0 0,1 0 0,-1 1 0,0-1 0,0 0-1,0 0 1,1 0 0,-1 0 0,0 1 0,0-1 0,0 0 0,0 0 0,1 0 0,-1 1 0,0-1 0,0 0 0,0 0 0,0 1 0,0-1 0,0 0 0,0 0 0,0 0 0,0 1 0,0-1 0,0 0 0,0 0 0,0 1 0,0-1 0,2 12-115,-8 145 51,0-2 252,6-137-90,1 0 0,5 32 0,1-31 414,-7-19-491,0 0 1,0 1-1,0-1 0,0 0 0,1 0 1,-1 0-1,0 0 0,0 0 0,0 0 1,0 1-1,0-1 0,1 0 0,-1 0 1,0 0-1,0 0 0,0 0 0,1 0 1,-1 0-1,0 0 0,0 0 0,0 0 1,0 0-1,1 0 0,-1 0 0,0 0 1,0 0-1,0 0 0,1 0 0,-1 0 1,0 0-1,0 0 0,0 0 0,0 0 1,1 0-1,-1 0 0,0 0 0,0-1 1,0 1-1,0 0 0,1 0 0,-1 0 1,0 0-1,2-4 79,0 1 0,0 0 1,0-1-1,0 1 0,1-8 0,3-2-73,52-144 96,-13 32-112,17-16-544,-71 219-128,3-38 694,3-1-1,0 1 0,3 0 1,5 44-1,-4-77 29,0 0-1,1 0 1,0-1-1,0 1 1,5 11 0,-6-17-31,-1 0 0,1 1 0,-1-1 0,1 0-1,-1 0 1,1 0 0,0 0 0,0-1 0,-1 1 0,1 0 0,0 0 0,0 0 0,0 0 0,0-1 0,0 1 0,0 0 0,0-1 0,0 1 0,0-1 0,0 1-1,0-1 1,0 0 0,1 0 0,-1 1 0,0-1 0,0 0 0,0 0 0,0 0 0,1 0 0,-1 0 0,0 0 0,0 0 0,0-1 0,0 1 0,1 0 0,-1-1-1,0 1 1,0-1 0,0 1 0,0-1 0,1 0 0,8-7 48,0-1 0,-1 0 0,-1 0-1,1 0 1,7-14 0,-6 10-100,58-92 15,-47 70 83,28-37 0,-30 48-125,-2 2 7,0 2 0,21-21 0,-36 40 31,-1 0 0,0-1 0,1 1-1,-1 0 1,0 1 0,1-1 0,-1 0-1,1 0 1,-1 1 0,1-1 0,0 1-1,1-1 1,-2 1 6,0 0 0,0 0 0,0 0 0,0 0 0,0 0 1,0 0-1,0 0 0,0 1 0,-1-1 0,1 0 0,0 1 0,0-1 0,0 1 0,0-1 0,-1 1 0,1-1 0,0 1 0,-1-1 0,1 1 0,0 0 0,-1-1 0,1 1 0,-1 0 0,2 1 1,20 35-49,-13-20 10,16 20 0,-22-32 87,0-1 1,1 0-1,0 0 0,0-1 0,0 1 0,0-1 0,1 1 0,-1-1 0,7 3 1,-8-6-8,0 1 0,0 0 1,0-1-1,0 1 1,0-1-1,0 0 1,0 0-1,0 0 1,0 0-1,0 0 1,-1-1-1,1 1 1,0-1-1,0 0 1,0 0-1,3-2 1,7-3 29,-1 0 1,14-10-1,-23 15-51,7-7-14,0 1 1,0-1 0,-1 0 0,0-1-1,-1 0 1,0-1 0,0 1 0,-1-2-1,0 1 1,9-20 0,-15 28 7,-1 0 0,1 0-1,0 0 1,-1 0 0,1 0 0,-1 0 0,0 0 0,0 0 0,0 0 0,0 0-1,0 0 1,0 0 0,0 0 0,-1 0 0,1 0 0,-1 0 0,1 0-1,-1 0 1,0 0 0,0 0 0,0 1 0,-2-4 0,2 3-14,0 1 1,-1 0-1,1 0 1,-1 0-1,1 0 1,-1 1-1,1-1 1,-1 0-1,1 1 1,-1-1-1,1 1 1,-1-1-1,0 1 1,1 0-1,-1 0 1,0-1-1,0 1 1,1 0-1,-1 1 1,0-1-1,1 0 1,-1 0-1,0 1 1,1-1-1,-1 1 1,1-1-1,-3 2 1,-2 1 2,0 1 0,0 0-1,0 0 1,1 0 0,-1 0 0,1 1 0,0 0 0,-4 6-1,8-10 11,-5 7-35,-1 0 0,2 0 1,-1 1-1,1 0 0,1 0 1,-1 0-1,2 0 0,-1 1 1,-2 11-1,0 9-14,-5 53 0,10-66 70,0 0 0,1-1 1,1 1-1,0 0 1,5 17-1,-5-29 3,0 0 0,0 0 0,0 0-1,1-1 1,0 1 0,0-1 0,1 1 0,-1-1 0,1 1 0,0-1-1,0 0 1,0-1 0,0 1 0,1 0 0,-1-1 0,1 0 0,0 0-1,0 0 1,1 0 0,-1 0 0,6 2 0,-2-3 18,0 0-1,1 0 1,-1-1 0,0 0 0,0-1 0,1 1-1,-1-1 1,0-1 0,1 0 0,-1 0 0,14-4-1,-1-1-27,-1-1-1,0-1 0,25-14 1,-25 11-5,1-2 0,-2 0 0,0-2 1,0 0-1,19-20 0,-13 7 71,-1 0 0,32-50 0,-53 73-89,0 1 1,0-1 0,-1 0-1,0 0 1,0 0 0,0 0-1,0 0 1,-1-1-1,1 1 1,-2 0 0,1-1-1,0 1 1,-1 0-1,0-1 1,0 1 0,-1-1-1,0 1 1,-2-9-1,3 13-5,-1 0 0,1 0 0,-1 0 0,1 0 0,-1 0 0,0 0 0,0 0 0,0 0 0,1 0-1,-1 0 1,0 0 0,0 1 0,0-1 0,0 0 0,0 1 0,-1-1 0,1 1 0,0-1-1,0 1 1,0 0 0,0-1 0,-1 1 0,1 0 0,0 0 0,0 0 0,0 0 0,-1 0-1,1 0 1,0 0 0,-2 0 0,-2 1-7,1 0 0,0 0 0,0 0 0,0 0 1,0 1-1,0-1 0,-8 5 0,6-1 8,-1 1 0,1 0 0,0 0 0,1 0 0,-1 0 0,1 1 0,1 0 0,-1 0 0,1 0 0,0 1 0,-3 8 0,0 3-21,0 1-1,1-1 1,-5 29 0,9-32 32,0-1 1,2 0-1,-1 1 1,2-1-1,2 18 1,-2-25 33,1 0 1,-1-1 0,2 1-1,-1 0 1,1 0-1,0-1 1,0 0 0,1 1-1,0-2 1,0 1 0,7 8-1,-9-13-9,0 0 0,0 1 0,1-1 0,-1 0 0,0-1 0,1 1-1,-1 0 1,1-1 0,0 1 0,-1-1 0,1 0 0,0 0 0,0 0 0,0 0 0,0 0 0,0-1-1,0 1 1,0-1 0,0 0 0,0 0 0,0 0 0,0 0 0,0-1 0,0 1 0,0-1 0,0 0-1,0 0 1,0 0 0,0 0 0,-1 0 0,1 0 0,0-1 0,-1 0 0,1 1 0,-1-1 0,3-3-1,15-14 31,-2 0-1,0-2 1,27-40-1,20-25-33,-43 62-27,1 2 1,1 1-1,1 1 0,1 1 0,29-16 0,-47 30-89,15-7-158,-22 11 253,1 0 0,-1 1-1,0 0 1,1-1 0,-1 1-1,0 0 1,1 0 0,-1-1-1,0 1 1,1 0 0,-1 0-1,1 1 1,-1-1 0,2 1-1,-2-1 6,0 0-1,-1 1 1,1-1 0,0 1-1,-1-1 1,1 1-1,-1-1 1,1 1-1,-1-1 1,0 1 0,1 0-1,-1-1 1,1 1-1,-1-1 1,0 1 0,0 0-1,1 0 1,-1-1-1,0 1 1,0 0-1,0-1 1,0 1 0,0 0-1,0 0 1,0-1-1,0 2 1,-3 26-54,1-21 26,-3 18-49,-2 0 1,-16 39-1,13-41 214,2 1 0,1-1 0,-7 34 0,16-42 96,2-14 41,5-8-48,26-39 71,-9 11-278,2 1 0,1 2 1,40-35-1,-63 63-56,-1-1 0,1 1 0,1 0 0,-1 1 0,0 0 0,8-3 0,-12 5 21,0 0 1,0 1-1,0-1 1,0 1-1,0-1 1,0 1-1,0 0 1,0 0-1,0 0 1,0 0-1,0 0 1,0 0-1,0 1 1,0-1-1,0 1 1,0-1-1,0 1 1,-1 0-1,1 0 1,0-1-1,0 1 1,0 1-1,-1-1 1,1 0-1,2 2 1,-1 2 13,0 0 0,0 0 0,0 0 0,0 1 0,-1-1 1,0 0-1,0 1 0,0 0 0,-1 0 0,1 10 0,1-4 0,7 47 0,10 42 91,-17-88-7,1-1 0,1 0 0,-1 0 0,2-1 0,13 22 0,-17-30-66,0-1 1,0 0-1,0 1 1,0-1-1,0 0 1,0 0-1,1 0 1,-1-1-1,1 1 1,-1 0-1,1-1 1,0 0-1,0 0 1,-1 0-1,1 0 1,0 0-1,0 0 1,0-1-1,0 1 1,0-1-1,0 0 1,0 0-1,0 0 1,0 0-1,0-1 1,0 1-1,0-1 1,0 1-1,0-1 1,0 0-1,5-3 1,1 0-608,0-1 0,0-1 1,0 1-1,-1-1 1,1-1-1,-2 0 0,1 0 1,7-9-1,5-13-3660,-2 0 1396</inkml:trace>
</inkml:ink>
</file>

<file path=ppt/ink/ink1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39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60 6656,'-27'-25'3008,"35"13"-2624,-8 9-416,5 3-64,-1-5-96,11 2 96,-7-6 0,5 9 32,-3-3-2112,4 3 1152</inkml:trace>
</inkml:ink>
</file>

<file path=ppt/ink/ink1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0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7040,'32'-14'3200,"49"11"-2752,-41 0 448,1 6-576,26-6 0,9 3-192,11 0-96,-3 3 0,-10 0 32,-13 6-32,-19-1-3808,-11 0 2048</inkml:trace>
</inkml:ink>
</file>

<file path=ppt/ink/ink1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1.8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1198 3136,'-4'3'1576,"13"-6"-26,16-8 1222,9-12-1583,-1 0-1,-1-3 1,50-49-1,-56 50-896,178-185 918,-160 163-1065,126-143 302,190-258 454,-300 357-746,-53 73-273,-7 18 113,0 0 0,1-1 0,-1 1 0,0 0 0,0 0 0,0-1 0,0 1 0,0 0 0,0-1 0,0 1 0,0 0 0,0-1 0,0 1 0,0 0 0,0 0 1,0-1-1,0 1 0,0 0 0,0-1 0,0 1 0,0 0 0,0 0 0,0-1 0,0 1 0,-1 0 0,1-1 0,0 1 0,0 0 0,0 0 0,0-1 0,-1 1 0,1 0 0,0 0 0,0 0 0,-1-1 0,1 1 0,0 0 0,0 0 0,-1 0 0,1 0 0,0 0 0,0 0 0,-1-1 0,1 1 0,0 0 0,-1 0 0,1 0 0,0 0 0,-1 0 0,1 0 0,0 0 0,0 0 0,-1 0 0,1 0 0,0 0 0,-1 0 0,1 1 0,0-1 0,-1 0 0,1 0 0,0 0 0,-1 0 0,-4 3-47,-1-1 0,1 1 0,-1 0-1,1 0 1,0 0 0,0 1 0,-5 4 0,-29 31-21,12-8 26,2 2 0,1 1 0,-25 46 0,-46 116 187,37-50 161,53-130-247,1 0 0,0 0 1,2 1-1,-1-1 0,2 1 1,1 0-1,1 20 0,-1-32 11,1 1-1,0-1 1,1 0-1,-1 0 0,1-1 1,0 1-1,0 0 1,5 6-1,-6-8-10,1-1 0,0 1-1,0-1 1,0 0 0,0 0 0,0 0-1,0 0 1,0 0 0,1 0 0,-1-1-1,1 1 1,0-1 0,-1 0 0,1 0-1,0 0 1,4 1 0,-1-1 29,0-1-1,0 1 1,1-2 0,-1 1-1,0-1 1,0 1 0,1-2 0,-1 1-1,6-3 1,56-23 488,-64 25-535,49-23 247,78-49 0,-121 67-267,0-2 1,0 1 0,0-1-1,12-16 1,-7 8-154,-11 12-180,-5 4 85,-12 7-47,-20 16-13,32-22 271,-6 5-9,0 0 0,1 0 0,0 1 1,0-1-1,0 1 0,1 1 0,-1-1 0,-7 14 0,12-17 44,-1 0-1,1-1 1,0 1-1,0 0 1,0 0 0,0 0-1,1 0 1,-1 0 0,1 0-1,0 0 1,-1 0-1,2 0 1,-1 0 0,0 0-1,0 0 1,1 0-1,0 0 1,0 0 0,0 0-1,0 0 1,0 0-1,0 0 1,1-1 0,-1 1-1,1-1 1,0 1-1,2 2 1,-2-2 32,0 0 0,1-1 1,0 1-1,-1 0 0,1-1 0,0 0 0,0 0 1,1 0-1,-1 0 0,4 2 0,-6-4-10,0 0 1,0 0-1,1 1 0,-1-1 0,0 0 1,1 0-1,-1 0 0,0 0 0,0-1 1,1 1-1,-1 0 0,0 0 0,0-1 1,1 1-1,-1-1 0,0 1 0,0-1 1,0 1-1,0-1 0,0 0 0,0 0 1,0 1-1,0-1 0,0 0 0,0 0 1,0 0-1,0 0 0,0 0 1,-1 0-1,2-3 0,0 1-9,0-1 1,0 1-1,-1-1 1,1 0-1,-1 0 0,0 0 1,0 0-1,0 0 1,-1 0-1,0 0 0,1 0 1,-1 0-1,-1 0 0,1 0 1,-1 0-1,1-1 1,-1 2-1,0-1 0,0 0 1,-1 0-1,-2-5 1,1 2-88,0 1 0,-1 0 0,0-1 0,0 2 0,0-1 0,-1 0 0,0 1 0,0 0 0,-1 0 0,1 0 0,-8-4 0,33 15-76,31 4 1,-27-5 155,-6-3-66,0 0 0,0-2 0,0 0 1,0-1-1,0 0 0,-1-2 0,1 0 0,-1-1 0,23-8 0,-35 10-387,1 0 0,-1 0-1,0 0 1,0-1 0,0 0-1,0 0 1,5-5 0,8-4-1204</inkml:trace>
</inkml:ink>
</file>

<file path=ppt/ink/ink1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2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97 5408,'-3'-8'2432,"19"16"-2112,-1-11-160,7 3-160,46-13 192,12 1-96,28-8 544,-4 9-384,13-9-1856,-9 3 864</inkml:trace>
</inkml:ink>
</file>

<file path=ppt/ink/ink1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3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1106 2816,'-3'8'1659,"7"-8"85,12-11 826,-10 7-2298,135-96 4053,44-31-2581,-136 91-1561,-1-1 0,56-63 0,68-98 340,-5-3-283,-165 203-236,0-1-17,0 0 0,0 0 0,0 1 0,0-1 0,0-1 0,0 1 0,-1 0 0,1 0 0,-1-1 0,1-3 0,-2 7 9,0 0 0,0 0 0,0 0 0,0 0-1,0 0 1,0 1 0,0-1 0,-1 0-1,1 0 1,0 0 0,0 0 0,0 0 0,0 0-1,0 0 1,0 0 0,0 0 0,-1 0-1,1 0 1,0 1 0,0-1 0,0 0 0,0 0-1,0 0 1,-1 0 0,1 0 0,0 0-1,0 0 1,0 0 0,0 0 0,0 0 0,-1 0-1,1 0 1,0-1 0,0 1 0,0 0-1,0 0 1,0 0 0,-1 0 0,1 0 0,0 0-1,0 0 1,0 0 0,0 0 0,0 0-1,0 0 1,0-1 0,0 1 0,-1 0 0,1 0-1,0 0 1,0 0 0,0 0 0,0 0-1,0-1 1,0 1 0,0 0 0,0 0 0,0 0-1,0 0 1,0 0 0,0-1 0,0 1-1,0 0 1,0 0 0,0 0 0,0 0 0,-11 10-199,2 0 115,1 1 0,1 0 1,-9 17-1,2-4 7,-39 69-44,-73 181 0,111-233 294,2 1 1,3 1-1,1 0 1,-6 79 0,15-95 341,0-26-470,0-1-1,0 1 0,0-1 0,1 0 0,-1 1 0,0-1 0,0 1 0,0-1 0,0 0 0,1 1 0,-1-1 0,0 0 0,0 1 0,1-1 0,-1 0 0,0 0 0,1 1 0,-1-1 0,0 0 0,1 0 0,-1 1 0,0-1 1,1 0-1,-1 0 0,0 0 0,1 0 0,-1 0 0,1 0 0,-1 1 0,0-1 0,1 0 0,0 0 21,1-1 0,-1 1 0,0 0 0,0 0 0,0-1 0,0 1 0,0 0 0,1-1 0,-1 1-1,1-2 1,26-18 528,35-32-1,-30 23-351,26-19-4,-25 23-149,-2-2 0,33-37 0,-33 26-38,-2-2 0,-1-2 0,-2 0 0,27-60-1,78-203-162,-111 246 21,-14 38-20,0 0-1,2 0 1,0 0 0,13-19 0,-31 77-839,-49 145 825,0 3 205,38-131-50,-38 71 0,-7-5 51,-25 45 136,38-48 1089,46-106-522,17-28-161,7-8-623,2 1 0,0 2-1,2 0 1,1 0 0,0 2-1,37-23 1,-59 42-13,1-1 0,-1 1 0,1 0 0,-1 0 0,1 0-1,0 0 1,0 0 0,0 1 0,-1-1 0,1 0 0,0 1 0,0-1 0,0 1 0,0 0 0,0 0 0,0 0 0,0 0-1,0 0 1,0 0 0,0 0 0,0 1 0,0-1 0,-1 1 0,1-1 0,0 1 0,0 0 0,0 0 0,-1-1 0,1 1-1,0 1 1,-1-1 0,1 0 0,-1 0 0,1 0 0,-1 1 0,1-1 0,-1 1 0,0-1 0,0 1 0,0 0 0,0-1-1,0 1 1,0 0 0,-1 0 0,2 2 0,1 5-3,0-1 47,0 0 0,1 0 1,0-1-1,0 1 0,7 8 1,-10-15 0,0 1 0,0-1 1,0 0-1,1 1 0,-1-1 0,1 0 1,-1 0-1,1 0 0,-1 0 0,1 0 1,0-1-1,-1 1 0,1 0 0,0-1 1,0 1-1,-1-1 0,1 0 1,0 1-1,0-1 0,0 0 0,-1 0 1,1 0-1,0-1 0,0 1 0,0 0 1,0-1-1,-1 1 0,1-1 0,3-1 1,1-1 31,0-1 0,0 0 0,0-1 1,0 1-1,-1-1 0,0 0 0,0-1 1,0 1-1,-1-1 0,5-7 1,-1 2 2,-2 4-59,-1 0-1,0-1 0,0 1 1,-1-1-1,0 0 0,-1 0 1,0 0-1,0-1 0,-1 1 1,1-1-1,-2 0 0,0 1 1,0-1-1,0 0 0,-2-17 1,1 25-20,0 1 0,0-1 0,0 1 1,0-1-1,0 1 0,0-1 0,0 1 0,0-1 1,0 1-1,0-1 0,0 1 0,0-1 0,-1 1 1,1-1-1,0 1 0,0-1 0,-1 1 1,1 0-1,0-1 0,-1 1 0,1-1 0,0 1 1,-1 0-1,1-1 0,-1 1 0,1 0 1,0-1-1,-1 1 0,1 0 0,-1-1 0,0 2-4,0-1-1,0 1 1,1-1-1,-1 1 1,0-1-1,1 1 1,-1-1-1,1 1 1,-1-1-1,0 1 0,1 0 1,-1-1-1,1 1 1,0 0-1,-1-1 1,0 2-1,-1 2-23,0 1 1,0-1-1,1 0 0,-1 1 0,1-1 0,-2 9 1,4-9 48,-1-1 0,0 1 0,1 0 0,0 0 0,0-1 0,0 1 0,0-1 0,1 1 0,0-1 0,-1 1 0,1-1 0,0 0-1,0 0 1,1 0 0,-1 0 0,1 0 0,0 0 0,-1-1 0,1 1 0,0-1 0,0 0 0,6 4 0,5 1 47,1 0 0,0-1-1,29 8 1,-41-13-47,29 8 193,60 9-1,-75-16-419,-1-1-1,0-1 0,1 0 0,-1-1 1,27-5-1,-38 5-317,0 0 0,0-1 1,0 0-1,0 0 0,-1 0 0,1 0 1,-1-1-1,0 1 0,1-1 0,-1 0 0,0-1 1,-1 1-1,1-1 0,3-4 0,7-5-1837</inkml:trace>
</inkml:ink>
</file>

<file path=ppt/ink/ink1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3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97 5888,'-14'0'2688,"41"4"-2336,-5-4 352,9 0-448,46-7 32,12-1-160,33-12 192,0 8-192,13-5 384,-19 9-288,1-7-6368,-13 2 3328</inkml:trace>
</inkml:ink>
</file>

<file path=ppt/ink/ink1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8:46.3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256 697 2720,'-1'1'151,"0"0"0,1 0-1,-1 0 1,0-1 0,1 1 0,-1 0 0,1 0 0,-1 0 0,1 0-1,-1 0 1,1 0 0,-1 0 0,1 0 0,0 1 0,0-1 0,0 0-1,0 0 1,0 0 0,0 0 0,0 2 0,8-4 2654,3-6-1834,0 0 0,0-1 0,-1 0 0,0-1 0,11-12-1,0 0-416,168-174 1035,131-208-912,-313 394-640,1-3-27,5-7-141,-13 19 127,0 0 1,0 0-1,0 0 1,0 1 0,0-1-1,0 0 1,0 0 0,0 0-1,0 0 1,0 0-1,0 0 1,0 0 0,0 0-1,0 0 1,0 0-1,1 0 1,-1 0 0,0 0-1,0 0 1,0 0 0,0 0-1,0 0 1,0 0-1,0 0 1,0 0 0,0 0-1,0 0 1,0 0 0,0 0-1,0 0 1,0 0-1,0 0 1,0 0 0,0 0-1,0 0 1,0 0 0,0 0-1,0 0 1,0 0-1,0 0 1,0 0 0,1 0-1,-7 12-203,-23 62-87,11-34 337,-38 61 0,-71 73-77,60-84 73,-76 121 86,80-114-42,-53 64 308,84-122-72,-71 68 0,-11-14 977,100-79-741,14-14-542,0 0-1,0 0 1,0 0 0,0 0-1,0 0 1,0 1 0,-1-1-1,1 0 1,0 0 0,0 0-1,0 0 1,0 0 0,0 0-1,0 0 1,0 1 0,0-1-1,0 0 1,0 0 0,-1 0-1,1 0 1,0 0-1,0 1 1,0-1 0,0 0-1,0 0 1,0 0 0,0 0-1,0 0 1,0 1 0,0-1-1,0 0 1,0 0 0,1 0-1,-1 0 1,0 0 0,0 1-1,0-1 1,0 0 0,0 0-1,0 0 1,0 0 0,0 0-1,0 0 1,0 1 0,0-1-1,1 0 1,-1 0 0,0 0-1,0 0 1,0 0 0,10-2 226,11-8-206,-1 0-1,-1-2 1,35-25-1,48-51-63,-93 80 55,55-48-51,92-64 1,150-72 52,-303 191-10,0-1 0,1 1 0,-1-1 0,-1 0 0,1 0 0,0-1 0,0 1 0,-1 0 0,1-1 0,-1 0 0,4-5 0,-6 8-19,0 0 1,0 0-1,0 0 0,0 0 0,0-1 0,0 1 0,0 0 0,0 0 0,0 0 0,1 0 0,-1 0 0,0-1 1,0 1-1,0 0 0,0 0 0,0 0 0,0 0 0,0-1 0,0 1 0,0 0 0,0 0 0,0 0 0,0 0 0,0 0 1,-1-1-1,1 1 0,0 0 0,0 0 0,0 0 0,0 0 0,0 0 0,0-1 0,0 1 0,0 0 0,0 0 1,0 0-1,-1 0 0,1 0 0,0 0 0,0 0 0,0-1 0,-9 1-116,-11 6-66,13-3 169,0 1 0,0 0 1,1 0-1,0 0 1,-1 1-1,1 0 0,1 0 1,-1 1-1,1-1 1,0 1-1,0 1 0,1-1 1,0 0-1,0 1 0,0 0 1,1 0-1,0 0 1,0 0-1,-1 9 0,2-10 34,1-1-1,0 0 0,1 1 0,-1-1 1,1 1-1,0-1 0,1 0 0,-1 1 1,1-1-1,0 1 0,0-1 0,1 0 1,-1 0-1,1 0 0,0 0 0,1 0 1,-1 0-1,1 0 0,0-1 0,0 1 1,0-1-1,1 0 0,0 0 0,0 0 1,0-1-1,0 1 0,7 4 0,-6-5 40,-1-1 0,1 1 0,0-1 0,0 0 0,0 0 0,0 0 0,0-1 0,0 1 0,0-1 0,1-1 0,-1 1 0,0-1 0,7 0 0,-8 0-23,0-1 0,0 0 1,0 0-1,0 0 0,-1-1 0,1 1 0,0-1 0,-1 0 0,1 0 0,-1 0 0,0 0 0,0-1 0,0 1 0,0-1 0,0 0 0,0 0 1,-1 0-1,4-4 0,4-8 103,0-1 1,15-33 0,-22 42-130,-1 0 1,1 0-1,-1 0 1,-1 0-1,1 0 1,-1-1-1,0 1 1,-1-1-1,0 1 1,-1-9-1,1 13-21,-1 0 0,0 0 0,0 0-1,0 0 1,0 0 0,0 0 0,0 0-1,-1 1 1,0-1 0,1 1 0,-1-1-1,0 1 1,0 0 0,-1-1 0,1 1-1,0 0 1,-1 0 0,1 1 0,-1-1-1,1 1 1,-1-1 0,0 1 0,0 0-1,0 0 1,0 0 0,0 0 0,0 0-1,0 1 1,0-1 0,-5 1 0,4 0 41,4 0 37,16-2 268,5-4-266,-1-1-1,23-11 1,18-6-112,134-37 344,-191 59-254,16-4 111,24-5 0,-40 10-141,-2 1-11,0 0 0,0-1 0,0 1-1,1-1 1,-1 1 0,0-1 0,0 0 0,-1 0-1,5-2 1,-5 2-16,0 1 0,0 0-1,0 0 1,0-1 0,0 1-1,1 0 1,-1 0 0,0 0 0,0 0-1,0 1 1,0-1 0,1 0-1,-1 0 1,1 1 0,23 7-47,-14-4 62,31 13-74,-39-16 60,0 0 0,0 1 0,0-1 0,-1 1 0,1 0 0,-1 0 0,1 0 1,-1 1-1,0-1 0,0 0 0,0 1 0,2 2 0,-3-2-22,-1-1 0,1 0 0,-1 1 0,1-1 0,-1 0 0,0 1 0,0-1 0,0 0 0,-1 6 0,-5 26-59,4-22 151,-6 25-4,3-15 48,-3 32 1,6-40-43,2 0 1,2 26-1,-1-36-33,-1 1 0,1 0 0,1 0 0,-1-1 1,0 1-1,1-1 0,0 1 0,0-1 0,1 0 0,-1 0 0,1 0 0,4 5 0,-6-8-17,0 0-1,1 0 1,-1 0-1,0 0 1,0 0-1,1 0 1,-1-1 0,1 1-1,-1 0 1,1-1-1,-1 1 1,1-1 0,-1 1-1,1-1 1,0 0-1,-1 0 1,1 0 0,-1 0-1,1 0 1,0 0-1,-1 0 1,1 0-1,-1-1 1,1 1 0,-1-1-1,4 0 1,2-3 43,-1 1-1,1-1 1,0 0 0,7-6 0,-12 8-38,90-76 10,-64 51-28,1 2 1,37-24-1,127-53-3,-179 96-65,43-20-260,-51 24 290,-9 4 44,-5 3-32,-12 6 1,0-1 1,-34 12-1,-17 7 5,55-21 3,1 1 0,-1 0 1,2 1-1,-1 0 0,1 1 0,1 1 0,0 1 0,0-1 0,2 2 0,-13 17 0,20-24 47,1 0-1,0 0 0,0 0 0,0 1 1,1-1-1,1 1 0,-1-1 0,1 1 1,0 0-1,1 0 0,0-1 0,0 1 1,0 0-1,1 0 0,0-1 0,1 1 1,3 8-1,-4-12-16,1 0 0,-1-1 0,1 0 0,0 1 0,0-1 1,1 0-1,-1 0 0,1 0 0,-1 0 0,1-1 0,0 1 0,0-1 0,0 1 0,0-1 0,1 0 0,-1 0 1,1-1-1,-1 1 0,1-1 0,-1 0 0,1 1 0,0-2 0,0 1 0,5 0 0,5 0 34,1 0-1,-1-1 1,0-1-1,1-1 1,16-3-1,15-5 52,0-1-1,63-25 1,-79 24-67,-1-1 0,0-2 0,-1-1 0,40-31 0,-42 25 43,28-32 1,-40 40-37,-7 6-23,0 1 1,-1-1-1,9-15 0,-13 20-15,0 0 0,0-1 0,-1 1 0,1-1 0,-1 0 0,0 1 0,0-1 0,0 0 0,-1 0 0,1 0 0,-1 0 0,0-6 0,0 9-2,0 0 0,0 0 0,-1 0 0,1 0 0,0 1 0,0-1 0,-1 0 0,1 0 0,0 0 0,-1 1 0,1-1-1,-1 0 1,1 1 0,-1-1 0,1 0 0,-1 1 0,0-1 0,1 1 0,-1-1 0,0 1 0,1-1 0,-1 1 0,0-1 0,0 1 0,-1-1-14,0 1 1,0-1-1,0 1 0,0 0 1,0 0-1,0-1 0,0 2 1,0-1-1,0 0 0,-2 1 0,-6 1-62,0 1-1,1 0 1,-12 6-1,18-8 75,-2 2-7,0-1-1,0 1 1,1 0 0,-1 0-1,1 0 1,-1 0 0,1 1-1,0 0 1,1-1 0,-1 2-1,0-1 1,1 0 0,0 1-1,0-1 1,1 1 0,-1 0-1,1 0 1,0 0 0,0 0-1,1 1 1,0-1 0,-1 0-1,2 1 1,-1-1 0,1 1-1,0-1 1,0 1 0,0-1-1,2 9 1,0 1 61,1 1 0,1 0 1,0-1-1,1 0 0,1 0 0,0 0 0,12 18 1,-12-23-5,1 1 1,0-1-1,1-1 0,0 0 1,0 0-1,1 0 1,0-1-1,1 0 1,0-1-1,13 8 1,-6-7 41,1 0 0,1 0 1,-1-2-1,1 0 0,0-2 1,1 0-1,-1-1 0,1 0 1,-1-2-1,1-1 0,0 0 1,-1-1-1,1-1 0,-1-1 1,39-11-1,-50 11-329,-1 0-1,1 0 1,-1-1 0,0-1 0,0 1-1,0-1 1,0 0 0,-1 0 0,1-1-1,5-7 1,-8 8-324,-1 1 1,0-1-1,0 1 0,0-1 0,-1 0 1,1 0-1,-1 0 0,0 0 0,-1-1 1,1 1-1,-1 0 0,0-1 0,0 1 1,-1-1-1,0-10 0,-1 13-543,1-1 0,-1 1 0,0-1 0,0 1 0,0-1 0,-4-5 0,5 9 1094</inkml:trace>
</inkml:ink>
</file>

<file path=ppt/ink/ink1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04.3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151 55 2400,'0'-34'1408,"0"33"-1285,0 1 0,0-1 1,0 1-1,0-1 0,0 1 0,0-1 1,1 0-1,-1 1 0,0-1 1,0 1-1,1-1 0,-1 1 0,0-1 1,1 1-1,-1-1 0,1 1 0,-1 0 1,1-1-1,-1 1 0,0-1 0,2 1 1,-2-1 37,1 1 1,-1 0-1,0 0 0,1-1 1,-1 1-1,0 0 1,1-1-1,-1 1 0,0-1 1,1 1-1,-1 0 0,0-1 1,1 1-1,-1-1 1,0 1-1,0-1 0,0 1 1,0-1-1,1 1 1,-1-1-1,-29 328 4230,26-301-4094,-4 17 117,-20 69 0,-23 36 166,38-114-298,-10 47 91,12-38-154,9-40-588,0 0-1,1 0 1,-1 0-1,1 1 1,-1-1-1,1 0 0,0 0 1,1 0-1,0 7 1,0-3-4527</inkml:trace>
</inkml:ink>
</file>

<file path=ppt/ink/ink1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04.7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36 239 3552,'-23'-28'1478,"11"15"1924,12 13-3196,0-1 1,0 1 0,0 0 0,0-1-1,1 1 1,-1 0 0,0-1 0,0 1-1,1 0 1,-1-1 0,0 1 0,1 0-1,-1 0 1,0-1 0,0 1 0,1 0-1,-1 0 1,1 0 0,-1-1-1,0 1 1,1 0 0,-1 0 0,0 0-1,1 0 1,-1 0 0,1 0 0,-1 0-1,27-9 1494,27-6-933,89-25 788,21-5-1088,-121 36-404,124-25 220,-63 15 389,-86 13-622,-17 6-169,-1-1 0,1 1 0,-1 0 0,1 0 0,0-1 0,-1 1 0,1 0 0,-1-1 0,1 1 0,-1 0 0,0-1 1,1 1-1,-1-1 0,1 1 0,-1-1 0,0 1 0,1-1 0,-1 1 0,0-1 0,0 1 0,1-1 0,-1 0 0,0 0 0,0 1-118,0 0 0,-1-1 1,1 1-1,-1 0 0,1-1 0,0 1 0,-1 0 0,1 0 1,-1-1-1,1 1 0,0 0 0,-1 0 0,1 0 0,-1 0 1,1 0-1,-1 0 0,1 0 0,-1-1 0,1 1 0,-1 0 0,0 1 1,-7 1-1940</inkml:trace>
</inkml:ink>
</file>

<file path=ppt/ink/ink1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05.1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15 112 5056,'-14'0'2304,"37"13"-2016,-10-10 3104,0 1-1920,11-8 1024,11 1-1472,9-14-289,6 6-479,8-14-96,2 13-96,-2-4 96,-5 9-96,2-10 32,-10 9-32,-5 0-4063,-8 4 2175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33.7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9 140 6560,'-8'-9'2976,"34"18"-2592,1-9 2336,4 5-1568,46-14 1216,4 4-1377,36-18-223,-4 0-512,29-22-32,-2 5-128</inkml:trace>
</inkml:ink>
</file>

<file path=ppt/ink/ink1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07.1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167 206 2560,'0'-1'428,"0"-1"0,-1 0 0,1 1 0,0-1 0,0 1 0,-1-1 0,1 0 0,-1 1 0,1-1 0,-1 1 0,0-1 0,0 1-1,1-1 1,-1 1 0,0 0 0,0-1 0,-1 1 0,0-1 0,1 1-313,-1 0-1,1 0 0,-1 0 0,0 0 0,1 0 1,-1 1-1,1-1 0,-1 1 0,0-1 1,0 1-1,1 0 0,-1-1 0,0 1 1,-2 0-1,-1 0-35,0 1 0,0 0 0,-1 0 0,1 0 0,0 0 1,0 1-1,0-1 0,1 2 0,-1-1 0,0 0 0,1 1 0,-1 0 0,1 0 0,0 0 0,0 0 1,0 1-1,0 0 0,1-1 0,-6 8 0,6-6-44,-1 1 1,1 0-1,-1-1 1,2 1-1,-1 1 1,1-1-1,0 0 1,0 0-1,0 1 0,1-1 1,0 1-1,0 0 1,1-1-1,0 1 1,1 7-1,0-7 41,0 0-1,1 0 1,-1-1-1,1 1 0,1-1 1,-1 0-1,1 1 1,1-1-1,-1 0 1,1-1-1,0 1 0,0-1 1,0 1-1,9 6 1,-10-9-18,0-1 1,1 1-1,-1-1 0,1 0 1,-1 0-1,1 0 1,0-1-1,0 0 1,-1 1-1,1-1 0,0 0 1,0-1-1,0 1 1,1-1-1,-1 0 1,0 0-1,0 0 0,0 0 1,0-1-1,0 1 1,0-1-1,0 0 1,0 0-1,0-1 0,5-2 1,0-1 11,0-1 1,-1 0 0,1 0-1,-1 0 1,-1-1-1,1-1 1,-1 1 0,0-1-1,-1 0 1,0-1-1,0 0 1,-1 0-1,0 0 1,0 0 0,-1-1-1,3-10 1,-6 15-48,0 0 0,0 0 1,0 0-1,-1 0 0,1 0 0,-1 0 1,-1 0-1,1 0 0,-1 0 0,1 0 1,-2 0-1,1 0 0,0 0 0,-1 0 1,0 0-1,0 1 0,0-1 0,-1 1 1,0 0-1,1 0 0,-1-1 0,-1 2 1,1-1-1,-7-5 0,8 7-58,-1 0 0,1 0 0,-1 1 0,0-1 0,1 1 0,-1-1 0,0 1 0,0 0 0,0 0 0,0 0 0,0 1 0,-1-1 0,1 1 0,0 0 0,-3 0 0,0 1-27,5-1 60,1 0-1,0 0 1,-1 0-1,1 0 1,0 0-1,-1 0 1,1 0 0,0 0-1,-1 0 1,1 0-1,0 0 1,-1 0 0,1 1-1,0-1 1,0 0-1,-1 0 1,1 0-1,0 1 1,0-1 0,-1 0-1,1 0 1,0 1-1,0-1 1,-1 0-1,13-1 396,-1 0 0,17-5 0,174-60 946,-191 62-1152,0-1 1,-1 0 0,0 0 0,16-12-1,-23 15-212,1 0 0,0 0-1,0 1 1,0-1 0,0 1 0,0-1-1,0 1 1,0 1 0,0-1-1,1 1 1,-1-1 0,0 1 0,6 1-1,0 0-11,-1 0 0,0 1 0,0 0 0,-1 1 0,15 6 0,-21-8 22,1 0-1,-1 0 0,0 1 1,0-1-1,0 0 0,0 1 1,0-1-1,-1 1 0,1 0 1,0 0-1,-1 0 0,1 0 1,-1 0-1,0 0 0,2 3 1,0 2 6,-1-1 0,-1 1 0,1-1 0,0 9 1,3 11-108,5 29 72,-8-40 144,1 1 0,8 28 0,-10-40-63,11 22 122,-12-25-143,1 0-1,-1 0 1,0 0-1,1-1 0,0 1 1,-1 0-1,1 0 1,-1-1-1,1 1 1,0 0-1,-1-1 0,1 1 1,0-1-1,0 1 1,0-1-1,-1 1 0,1-1 1,0 0-1,0 1 1,0-1-1,0 0 0,0 0 1,0 0-1,0 0 1,1 1-1,0-2 52,0 0 1,1 0-1,-1 0 1,0 0-1,0 0 0,0 0 1,0 0-1,0 0 1,-1-1-1,1 1 0,2-4 1,20-23 110,-17 20-136,13-17-55,75-84 297,-83 97-338,0 1-1,1 0 0,0 0 1,1 2-1,0 0 0,23-11 0,-34 19 8,0 0-1,0-1 0,0 2 0,0-1 1,1 0-1,-1 1 0,0-1 1,1 1-1,-1 0 0,0 0 1,6 1-1,-2 1-7,1 0-1,0 0 1,9 5 0,17 5 299,-30-11-199,-1 0 0,1 0 0,-1-1 0,1 1 0,0-1 0,-1 0 0,1 0 0,-1 0 0,1 0 0,0-1 0,-1 0 0,1 1 0,-1-1 1,1-1-1,-1 1 0,1 0 0,-1-1 0,0 0 0,0 0 0,0 0 0,0 0 0,0 0 0,0 0 0,-1-1 0,1 0 0,3-3 0,-6 5-43,0 0 1,1 0-1,-1 0 1,0 0-1,0 0 1,1 0-1,-1 0 1,0 0-1,0 0 1,0 0-1,0-1 0,0 1 1,0 0-1,-1 0 1,1 0-1,0 0 1,-1 0-1,1 0 1,0 0-1,-1 0 1,1 0-1,-2-1 1,1 1-7,1 0 0,-1-1 0,0 1 0,0 0 1,0 0-1,0 0 0,-1 0 0,1 0 1,0 0-1,0 0 0,-1 0 0,1 0 1,0 0-1,-3 0 0,-4-1-73,-1 1-1,1 0 1,-1 1-1,1 0 1,-1 0 0,1 1-1,0 0 1,-16 4-1,0 1-91,-41 19 0,55-21 135,1 1 0,0 0 0,0 0 0,1 1 0,-1 0 0,1 0 0,1 1 0,-1 0 0,-8 11 0,14-15 33,-1 1-1,0-1 1,1 1-1,0 0 1,0 0-1,0 0 0,1 0 1,-1 0-1,1 0 1,0 0-1,0 0 1,0 1-1,1-1 1,-1 0-1,1 1 1,0-1-1,0 0 0,1 1 1,-1-1-1,1 0 1,0 1-1,0-1 1,1 0-1,1 5 1,0-4 37,0 0 0,0 0 0,0 0 1,1 0-1,-1 0 0,1-1 0,0 1 1,1-1-1,-1 0 0,8 5 1,-4-4 4,0-1 1,0 1-1,0-2 1,1 1 0,0-1-1,10 3 1,2-2 19,0-1 0,1-1 0,-1 0 0,1-2 0,24-2 0,-14-2 34,0-1 0,0-2 1,-1-1-1,0-1 0,-1-2 1,0-1-1,31-17 0,-51 24-24,82-46 307,-82 45-348,-1 0 1,0-1-1,-1-1 1,1 1 0,-2-1-1,1-1 1,8-11 0,-14 17-25,-1 0 1,1 0 0,-1-1 0,0 1-1,0 0 1,0-1 0,0 1 0,-1 0-1,1-1 1,-1 1 0,0-1 0,0-4-1,0 6-29,0 0-1,-1-1 0,1 1 0,0 0 1,-1 0-1,0 0 0,1 0 1,-1 0-1,0 0 0,0 0 0,0 0 1,0 0-1,-1 0 0,1 1 0,0-1 1,-1 0-1,1 1 0,-1-1 0,0 1 1,-2-3-1,2 4-2,0-1-1,-1 0 1,1 1 0,0-1-1,0 1 1,-1 0 0,1 0-1,0-1 1,-1 2 0,1-1-1,0 0 1,0 0 0,-1 1-1,1-1 1,0 1 0,-4 1 0,-2 1-56,0 1 1,1-1-1,-8 6 1,8-4 46,0 1 1,1 0 0,-1 1 0,1 0 0,0-1 0,0 2 0,1-1 0,0 1-1,-4 8 1,8-13 66,-1 0 0,1 1 0,0-1 0,-1 0 1,1 1-1,1-1 0,-1 1 0,0-1 0,1 1 0,0-1 0,0 1 0,0-1 0,0 1 0,0-1 0,1 1 0,0-1 0,-1 1 0,1-1 0,1 1 0,-1-1 0,0 0 0,1 0 0,0 0 0,0 0 1,0 0-1,0 0 0,4 4 0,-2-2 40,1 0 0,0-1 0,0 0 0,1 0 0,-1 0 0,1-1 0,0 0 0,0 0 0,0 0 0,0-1 1,0 1-1,1-2 0,-1 1 0,9 0 0,6 0 81,0-2 1,1 0-1,-1-1 1,29-6-1,85-23-8,-113 24-262,82-25-5686,-63 18 2433</inkml:trace>
</inkml:ink>
</file>

<file path=ppt/ink/ink1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09.7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1083 2720,'-12'11'1283,"9"-7"2058,5-11 697,-2-11-2273,1 9-1350,5-12 83,1 0 0,1 1 0,1 0-1,1 1 1,16-24 0,-2 7-248,2 2 0,1 0 0,35-32 1,4-5 49,64-92 313,-124 153-629,20-22-73,-24 30 84,-1 1-1,1-1 0,-1 1 0,1 0 1,-1-1-1,1 1 0,0 0 0,0 0 1,0 0-1,-1 0 0,1 0 0,0 1 0,0-1 1,0 1-1,4-1 0,-6 1-2,1 0 0,0 0 1,0 0-1,0 1 0,0-1 0,0 0 0,0 1 0,0-1 0,-1 0 1,1 1-1,0-1 0,0 1 0,0 0 0,-1-1 0,1 1 0,0 0 0,-1-1 1,1 1-1,-1 0 0,1 0 0,-1-1 0,1 1 0,-1 0 0,1 0 1,-1 0-1,0 0 0,1 0 0,-1 0 0,0-1 0,0 3 0,1 4 35,0-1 0,0 1-1,-1 8 1,0-11-34,-3 39 334,-1 1 1,-18 69-1,9-48-40,10-53-79,2-11-149,1 0 0,-1 0 1,0 1-1,1-1 0,0 0 1,-1 1-1,1-1 0,0 0 0,0 1 1,0-1-1,0 1 0,0-1 1,0 0-1,0 1 0,0-1 0,0 0 1,1 3-1,3-7 130,-1-1 0,1 0 0,-1 0 0,0 0-1,-1 0 1,3-5 0,3-3-167,11-11 28,1 1 0,44-36 1,-47 42-15,7-5-257,0 1 1,49-30-1,-71 48 200,0 1-1,0 0 0,0 0 1,0 1-1,0-1 0,0 0 1,1 1-1,-1-1 0,0 1 0,0 0 1,1 0-1,-1 0 0,0 0 1,4 1-1,-5-1 16,0 0 1,0 1-1,0-1 0,0 1 1,0-1-1,0 1 1,0 0-1,0-1 0,-1 1 1,1 0-1,0-1 0,0 1 1,-1 0-1,1 0 0,-1 0 1,1 0-1,0 0 1,-1 0-1,0 0 0,1 0 1,-1 0-1,0 0 0,1 0 1,-1 0-1,0 0 0,0 0 1,0 0-1,0 0 0,0 0 1,0 0-1,0 0 1,0 0-1,0 0 0,-1 1 1,0 6 7,-1-1 0,0 0 0,0 0 0,-1 0 0,-5 11 0,-23 35 34,7-14 12,-21 54 650,43-86-496,3-5 242,10-14 153,6-9-476,0 1 0,24-20 0,67-45-166,15-14-113,-117 94 35,9-7-231,-14 12 340,-1-1-1,1 1 0,0 0 1,-1 0-1,1 0 1,-1-1-1,1 1 0,0 0 1,-1 0-1,1 0 1,0 0-1,-1 0 1,1 0-1,0 1 0,-1-1 1,1 0-1,0 0 1,-1 0-1,1 1 0,-1-1 1,1 0-1,0 1 1,-1-1-1,1 0 0,-1 1 1,1-1-1,0 1 1,2 2-5,0 1 1,-1-1 0,1 1-1,-1 0 1,0-1 0,0 1 0,0 0-1,-1 0 1,1 0 0,-1 1-1,0-1 1,0 0 0,0 0-1,-1 1 1,0-1 0,0 9-1,-1 2 65,0 0 0,-1 0 0,-6 22 0,7-34-31,1 0-1,0 0 1,0 0 0,0 0 0,0 0 0,0 0 0,0 0 0,2 4 0,0 14 347,2-22-222,0 0 1,-1 0-1,1 0 0,-1-1 1,0 1-1,1-1 1,-1 0-1,5-4 1,5-6-49,-1 0 0,0-1 0,13-18 1,-1 1-164,20-26 39,-44 55 10,1 1 0,-1-1 1,1 0-1,-1 0 0,1 1 0,-1-1 0,1 0 0,0 1 0,0-1 0,-1 1 0,1-1 1,0 1-1,0-1 0,-1 1 0,1-1 0,2 1 0,-3 0 4,0 0-1,1 0 1,-1 0-1,0 0 1,1 0 0,-1 1-1,0-1 1,1 0-1,-1 0 1,0 0-1,0 1 1,1-1 0,-1 0-1,0 1 1,0-1-1,0 0 1,1 0-1,-1 1 1,0-1 0,0 0-1,0 1 1,0-1-1,0 0 1,0 1-1,0-1 1,0 0 0,0 1-1,0 0 1,1 4-59,-1 1 0,0-1 0,0 1 0,-1 5 1,-1 6 104,-2 9 60,1 0 0,2 44 1,1-56-58,0-11 4,0-1 0,0 0 0,0 1-1,0-1 1,0 0 0,1 1-1,-1-1 1,1 0 0,0 0 0,-1 1-1,3 2 1,-3-4-13,0-1 0,1 0 1,-1 0-1,0 1 0,1-1 0,-1 0 0,1 0 1,-1 0-1,0 1 0,1-1 0,-1 0 1,1 0-1,-1 0 0,0 0 0,1 0 0,-1 0 1,1 0-1,-1 0 0,0 0 0,1 0 1,-1 0-1,1 0 0,-1 0 0,1 0 0,-1 0 1,0-1-1,1 1 0,-1 0 0,0 0 1,1 0-1,-1-1 0,0 1 0,1 0 0,-1 0 1,0-1-1,1 1 0,-1 0 0,1-1 1,18-17 436,-11 10-318,147-156 349,-142 150-513,-1-1 0,17-28 0,-28 42 7,10-16-145,-10 16 145,0 0 1,-1 1-1,1-1 0,0 0 1,-1 1-1,1-1 0,0 1 1,0-1-1,-1 0 0,1 1 1,0 0-1,0-1 0,0 1 1,0 0-1,0-1 1,0 1-1,1 0 0,-2 1-9,1-1-1,-1 1 1,0 0-1,0 0 1,0 0-1,1 0 1,-1 0-1,0 0 1,0 0-1,0 0 0,0 0 1,-1 0-1,1 0 1,0 0-1,-1 1 1,-3 24-31,3-22 62,-8 36-60,5-28 74,1 1-1,-2 22 1,4-21-2,1 0 1,0 0-1,3 21 0,-2-33-3,-1 1 0,0 0 1,1 0-1,0 0 0,0 0 0,0-1 0,0 1 0,0 0 1,1-1-1,-1 1 0,1-1 0,-1 1 0,1-1 1,0 0-1,0 0 0,0 0 0,0 0 0,1 0 0,-1 0 1,0-1-1,1 1 0,-1-1 0,5 3 0,-5-4 33,1 0-1,-1 1 0,0-1 1,0 0-1,0 0 0,1 0 0,-1-1 1,0 1-1,0 0 0,1-1 1,-1 1-1,0-1 0,0 0 1,4-2-1,28-18 256,-29 17-260,16-11 16,0 0 0,-1-2-1,-1-1 1,-1 0 0,-1-1-1,21-29 1,19-45-294,-53 85 207,-2 5-21,-1 1 1,1-1-1,-1 0 0,1 0 1,4-4-1,8 40-777,-10-19 820,-2-1 1,1 1 0,-2-1-1,0 1 1,0 0 0,-1-1-1,-1 1 1,0 0 0,-4 14-1,4-22 72,0 0-9,-1-1 0,1 1 1,-1-1-1,1 0 1,-4 7-1,4-11-36,0 0 0,0 1 0,0-1 0,0 0 0,0 0 0,0 0-1,0 0 1,0 0 0,0 0 0,0 0 0,-1 0 0,1 0 0,0 0 0,-1-1 0,1 1 0,-1-1 0,1 1 0,-1-1 0,1 1-1,-1-1 1,1 0 0,-1 0 0,-2 0 0,0 0 27,0 0-1,0 0 1,0-1 0,0 0-1,0 0 1,1 0-1,-1 0 1,0-1 0,1 1-1,-1-1 1,1 0-1,-6-4 1,-20-11-145,21 12-311,19 15 118,-4-6 293,-1-1-1,0 1 0,1-1 1,0-1-1,-1 1 0,1-1 1,0 0-1,0-1 0,0 0 1,1 0-1,-1 0 0,12-2 1,7 0 137,0-2 1,27-7 0,-49 10-130,19-6 23,-1-1-1,0-1 1,0-1-1,0-1 1,-1 0-1,32-23 1,-37 21-3,0-1 1,0-1-1,-2 0 1,0-1-1,0 0 0,-1-1 1,-1-1-1,-1 0 1,17-34-1,-3-2-18,-3 0-1,18-69 1,-9-13 77,-25 103-217,-4 5-143,-2 25 229,0 0 0,0 1 0,0-1-1,0 0 1,0 1 0,-1-1 0,1 0-1,-1 1 1,1-1 0,-1 1 0,1-1-1,-3-2 1,3 4 33,0 0 0,0 0 0,0 0 0,0 0 0,-1-1 0,1 1 0,0 0 0,0 0 0,0 0 0,0 0-1,-1 0 1,1 0 0,0 0 0,0 0 0,0 0 0,-1 0 0,1 0 0,0 0 0,0 0 0,0 0 0,-1 0 0,1 0 0,0 0 0,0 0 0,0 0-1,0 0 1,-1 0 0,1 0 0,0 1 0,0-1 0,0 0 0,0 0 0,-1 0 0,1 0 0,0 0 0,0 0 0,0 1 0,0-1 0,0 0-1,0 0 1,-1 0 0,-4 9-165,4-8 131,-4 9-10,0 0 0,1 0 1,0 0-1,1 1 1,-4 17-1,-4 55-5,11-78 45,-6 51-6,3 1 0,2 0 1,3 0-1,2-1 0,13 62 0,-14-103 36,6 28 176,1 0 0,2-1 1,20 45-1,-31-85-281,0-1 0,-1 1 0,1-1 0,0 1 0,0-1 1,0 1-1,0-1 0,0 0 0,1 1 0,-1-1 0,0 0 0,0 0 0,1 0 0,-1 0 0,1 0 1,1 1-1,-2-2-177,1 0-1,-1 0 1,0 1 0,0-1 0,0-1 0,0 1-1,0 0 1,0 0 0,0 0 0,0 0 0,1-1-1,-1 1 1,0-1 0,0 1 0,0-1 0,0 1 0,0-1-1,-1 1 1,1-1 0,0 0 0,0 0 0,0 1-1,0-1 1,-1 0 0,1 0 0,0 0 0,0-1-1,9-16-4956,4-2 1723</inkml:trace>
</inkml:ink>
</file>

<file path=ppt/ink/ink1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10.0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18 157 9312,'-18'-5'4192,"23"10"-3616,8-10 512,6 5-704,26-8 416,4 1-481,23-10-95,-1 6-128,2-9 0,-6 3-64,-4-6-1087,-5 6 607,5-3-5632,0 9 3360</inkml:trace>
</inkml:ink>
</file>

<file path=ppt/ink/ink1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11.2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14 702 3232,'-14'8'4197,"16"-12"-1770,3-1-1920,0 0 0,0-1 0,0 1 0,-1-1 1,0 0-1,5-8 0,19-46 64,-17 36-271,-9 18-264,94-190 579,-36 99-445,-32 55-47,-2-1 0,34-79-1,-57 114-63,0 0-1,-1 0 0,2-16 1,-4 24-58,0-1-3,0-1 0,0 1 0,0-1-1,0 1 1,0-1 0,0 1 0,0-1 0,0 1 0,-1-3 0,-4 1-83,-6 7-22,-4 7 99,0 0-1,0 1 1,2 1 0,-1 1 0,2 0 0,0 0 0,0 1 0,2 1 0,0-1 0,-8 19 0,-2 8 271,1 1-1,-23 89 0,-16 161 1098,52-259-948,2 0 0,1 0-1,2 0 1,4 50 0,-3-83-360,0 0 0,0 0 0,1 0 0,-1 0 0,0 0 0,0 0 0,1 0 0,-1 0 0,1 0 0,-1 0 0,1 0 0,-1 0 0,1 0 0,-1 0 0,1 0 0,1 1 0,-2-2-17,1 0 1,-1 0-1,1 0 0,-1 1 1,1-1-1,-1 0 1,1 0-1,-1 0 1,1 0-1,-1 0 1,1 0-1,-1 0 1,1 0-1,-1 0 1,1 0-1,-1 0 1,1 0-1,-1-1 1,0 1-1,1 0 1,-1 0-1,1 0 0,0-1 1,3-2 98,0 0-1,-1 0 1,1 0 0,-1-1-1,4-4 1,-5 6-159,104-132 179,-82 102-222,27-49 0,-40 64-169,-4 9-371,-7 8 596,1 0-1,-1 0 0,0 0 0,1 1 0,-1-1 0,0 0 0,1 0 0,-1 0 0,0 0 1,1 1-1,-1-1 0,0 0 0,1 0 0,-1 1 0,0-1 0,0 0 0,1 1 0,-1-1 1,0 0-1,0 1 0,0-1 0,1 0 0,-1 1 0,0-1 0,0 0 0,0 1 0,0-1 1,0 1-1,3 8 17,1-1 1,0 0-1,0 0 0,0-1 1,1 1-1,0-1 1,1 0-1,-1 0 1,1 0-1,1-1 1,-1 0-1,1 0 0,0-1 1,0 0-1,1 0 1,0-1-1,8 4 1,-8-4 76,0-2 1,0 1-1,0-1 1,0 0-1,0-1 1,0 0-1,0 0 1,0-1-1,1 0 1,-1 0-1,0-1 1,13-3-1,-16 3-39,0 0 0,0-1 0,0 0 0,-1 0 0,1 0 0,0-1 0,-1 0 0,1 0 0,-1 0 0,0 0 0,0 0 0,0-1 0,-1 0 0,1 0 0,-1 0 0,0 0 0,0 0 0,0-1 0,0 0 0,1-5 0,3-5-6,-1 0 0,-1-1-1,0 0 1,-2 0 0,1 0 0,0-30 0,-3 44-73,-1 0 1,-1 0-1,1 0 1,0 0 0,0 1-1,-1-1 1,1 0-1,-1 0 1,0 0 0,0 0-1,1 0 1,-1 0-1,-3-2 1,4 3 23,-1 1 0,1-1 1,-1 1-1,0-1 0,0 1 0,1-1 0,-1 1 1,0 0-1,0-1 0,1 1 0,-1 0 0,0 0 0,0 0 1,0 0-1,0 0 0,1-1 0,-1 1 0,0 1 1,0-1-1,0 0 0,0 0 0,1 0 0,-1 0 1,0 1-1,0-1 0,0 0 0,1 1 0,-1-1 1,0 0-1,1 1 0,-1-1 0,0 1 0,1-1 1,-1 1-1,-1 1 0,-10 9 41,-1 1 0,1 0 0,1 1 0,1 0 0,-1 1 0,2 0 0,-8 15 0,14-24 9,1-1-1,0 1 1,0-1 0,0 1-1,1 0 1,0 0 0,0-1 0,0 1-1,0 0 1,1 0 0,0 10-1,0-11 18,1 0-1,0 0 1,0-1-1,0 1 1,0 0-1,1-1 1,-1 1-1,1-1 1,0 0-1,0 1 1,0-1-1,1 0 0,-1 0 1,1 0-1,0-1 1,4 5-1,1-2 41,1 1 1,-1-1-1,1-1 0,0 1 0,0-2 0,0 1 1,1-1-1,-1-1 0,1 1 0,0-2 0,0 1 0,0-1 1,-1-1-1,13 0 0,14-3 32,0-1 1,55-13-1,-44 6-1921,40-8-6095,-47 13 4056</inkml:trace>
</inkml:ink>
</file>

<file path=ppt/ink/ink1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15.3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1091 2496,'-10'3'473,"6"-2"62,8-5-55,16-13 6383,16-12-2821,53-55-3267,-27 14-21,82-120 1,-139 183-704,-1-1 0,0 1 0,0-1 1,4-11-1,-8 19-50,0 0 1,0 0 0,0 0-1,0 0 1,0 0 0,0 0-1,0 0 1,0 0 0,0 0-1,0 0 1,0 0 0,0 0-1,0 0 1,-1 0 0,1 0-1,0 0 1,0 0 0,0 0-1,0 0 1,0 0 0,0 0-1,0 0 1,0 0 0,0 0-1,0 0 1,0 0 0,0 0-1,0 0 1,0 0 0,0 0-1,0 0 1,0 0 0,0 0-1,0 0 1,0 0 0,0 0-1,0 0 1,0-1 0,0 1-1,0 0 1,0 0 0,0 0-1,0 0 1,0 0 0,0 0-1,0 0 1,0 0 0,0 0-1,0 0 1,0 0 0,0 0-1,0 0 1,0 0 0,0 0-1,0 0 1,0 0 0,0 0-1,0 0 1,0 0 0,0-1-1,0 1 1,0 0 0,0 0-1,0 0 1,0 0 0,0 0-1,0 0 1,0 0 0,0 0-1,-5 4 38,-4 6-56,-6 15-88,-15 32-1,4-7 232,-25 50 306,44-86-268,1 1-1,1 1 1,1-1-1,0 1 1,-1 15-1,5-27-80,-1-1 0,1 1-1,0-1 1,1 1-1,-1-1 1,0 1-1,1-1 1,0 1 0,0-1-1,0 0 1,0 1-1,2 2 1,-2-4-28,0-1 0,0 0 0,0 0 0,0 1 0,0-1 0,0 0 0,1 0 0,-1 0 0,0 0 0,0 0 0,1 0 0,-1 0 0,1-1 0,-1 1 0,1 0 0,-1-1 0,1 0 0,-1 1 0,1-1 0,0 0 0,-1 1 0,1-1 0,-1 0 0,1 0 0,0 0 0,-1-1 0,4 1 0,13-5 222,1-1 0,-1 0 0,20-11 1,-32 14-241,25-13-66,0-1 0,-1-1-1,43-35 1,-56 37 56,29-30-1,-34 33-17,0 0-1,0 1 1,2 0-1,17-12 1,-31 24-14,1 0 0,-1-1-1,1 1 1,-1-1 0,1 1 0,-1 0-1,1-1 1,-1 1 0,1 0 0,-1-1-1,1 1 1,0 0 0,-1 0 0,1 0 0,-1 0-1,1 0 1,0 0 0,-1 0 0,1 0-1,0 0 1,-1 0 0,1 0 0,-1 0-1,1 0 1,0 0 0,-1 0 0,1 0-1,-1 1 1,1-1 0,0 0 0,-1 1 0,1-1-1,-1 0 1,1 1 0,-1-1 0,1 1-1,-1-1 1,1 0 0,-1 1 0,0-1-1,1 1 1,-1-1 0,0 1 0,1 0 0,-1-1-1,0 1 1,0-1 0,1 1 0,-1 0-1,0 0 1,1 4 21,0 0-1,0 0 0,-1 1 1,0 8-1,0-10 10,0 12-8,0-1 0,-1 0 0,0 1 0,-7 26 0,5-35-8,2-4 66,0 1 1,-1 0-1,1 0 0,0-1 0,1 1 1,-1 0-1,1 0 0,0 0 0,0 0 0,0 0 1,1 5-1,0-9 18,0-1-1,0 0 1,0 0-1,0 0 1,0-1-1,0 1 1,0 0 0,0 0-1,0-1 1,0 1-1,-1 0 1,2-3-1,0 1-10,64-128 9,-61 118-122,2 1 1,-1 0-1,2 0 0,0 0 1,0 1-1,1 0 0,16-15 1,-25 25 16,1 0 0,0 1 1,-1-1-1,1 1 1,0-1-1,0 0 1,0 1-1,0 0 1,-1-1-1,1 1 0,0 0 1,0-1-1,0 1 1,0 0-1,0 0 1,0 0-1,0 0 1,0-1-1,0 2 0,0-1 1,0 0-1,0 0 1,-1 0-1,1 0 1,0 0-1,0 1 1,0-1-1,0 1 0,0-1 1,0 0-1,0 1 1,-1-1-1,1 1 1,0 0-1,0-1 0,-1 1 1,1 0-1,0-1 1,-1 1-1,1 0 1,-1 0-1,1-1 1,-1 1-1,1 0 0,-1 0 1,1 1-1,2 5-21,-1-1 0,0 0 0,0 1 0,0 0 0,0 7 0,2 20-56,8 41 24,-10-68 99,-1 0-1,2 0 1,-1 0 0,1 0 0,0-1-1,1 1 1,7 10 0,-9-15 15,-1 0 0,1 0 0,0-1 0,0 1 0,0-1 0,0 1 0,1-1 0,-1 0 0,0 0 0,1 0 0,-1 0 0,0 0 0,1-1 0,-1 1 0,1-1 0,-1 1 0,1-1 0,-1 0 0,1 0 1,2 0-1,2-1-3,-1 0 0,1 0 0,-1 0 0,1-1 0,-1 0 0,9-4 0,-2-1-20,0-1 0,-1-1 0,0 0 1,17-16-1,-23 19-12,7-7 10,0-1 1,0 0-1,-2-1 1,0 0-1,-1-1 0,12-22 1,39-107 113,-57 136-114,15-48-561,-17 96-58,7 83 519,-3-55 262,-5-45-223,1 0-1,2 1 1,0-1-1,11 31 1,-12-42 103,-2-8-2,0 1 1,0-1-1,0 0 1,1 0-1,-1 0 0,1 0 1,2 3-1,-4-5-44,1-1-1,-1 0 1,0 1-1,1-1 1,-1 0-1,0 0 1,1 1-1,-1-1 1,0 0-1,1 0 1,-1 0-1,1 0 1,-1 1 0,1-1-1,-1 0 1,0 0-1,1 0 1,-1 0-1,1 0 1,-1 0-1,1 0 1,-1 0-1,0 0 1,1-1-1,1 1 31,-1-1 0,0 1-1,0-1 1,1 0 0,-1 0-1,0 0 1,0 0 0,0 0-1,0 0 1,0 0 0,1-1-1,2-3 25,-1 0-1,1-1 0,-1 1 1,0-1-1,-1 0 0,1 0 1,1-7-1,9-45-5,-6 22-41,23-109 1,-26 122-35,3-12-89,-2-1-1,1-42 1,-6 78 74,0-1 0,0 1 0,0-1 0,0 0 0,0 1 0,0-1 0,0 0 0,0 1 0,0-1 0,1 1 0,-1-1 0,0 0 0,0 1 0,1-1 0,0 0 0,-1 1 10,0-1 0,0 1 0,1 0 0,-1 0 0,0 0 0,0 0 0,0 0 0,1 0 0,-1 0 0,0 0 0,1 0 0,-1 0 0,0 0 0,0 0 0,1 0 0,-1 0 0,0 0 0,0 0-1,1 0 1,-1 0 0,0 0 0,0 0 0,1 0 0,-1 0 0,0 0 0,1 1 0,17 15-410,-9-8 566,-5-5-128,1 0 1,-1-1-1,1 1 1,-1-1-1,1 0 1,0 0-1,-1-1 1,10 3-1,3-2 40,22 1 1,-32-2-43,34 0 43,1-2 0,41-6 1,81-19 279,-133 21-520,-20 4 243,0-1-1,0 0 0,-1-1 0,17-6 0,-24 8-18,0 0-51,-4 2-96,-21 13-291,-35 39 92,24-20 193,-12 8 17,-55 53 39,60-56-4,16-14 67,-23 26-1,43-45 20,1 0 1,-1 1 0,1-1-1,0 1 1,0 0-1,0 0 1,-1 7-1,4-12-9,-1 0 0,1 0 0,-1 1 0,1-1 0,0 0-1,0 0 1,0 0 0,0 0 0,0 1 0,0-1 0,0 0 0,0 0-1,0 0 1,0 0 0,1 1 0,-1-1 0,0 0 0,1 0 0,-1 0-1,1 0 1,-1 0 0,1 0 0,0 0 0,-1 0 0,1 0 0,0 0-1,0 0 1,0-1 0,0 1 0,0 0 0,-1-1 0,1 1 0,0 0 0,1-1-1,-1 1 1,0-1 0,0 1 0,0-1 0,0 0 0,0 1 0,0-1-1,1 0 1,-1 0 0,0 0 0,2 0 0,7 1 34,0-1-1,-1 0 1,1-1 0,-1 0-1,1 0 1,-1-1 0,0 0-1,1-1 1,-1 0 0,0-1-1,0 1 1,-1-2 0,1 1-1,-1-1 1,10-8 0,1-4-52,0-1 1,-1 0 0,-1-2 0,25-37 0,-22 27 23,-3-1 1,0 0-1,-2-2 0,-1 1 1,17-66-1,-26 69-384,-14 42-234,-5 29 474,2 0 1,2 1-1,-7 67 0,16-95 204,0 0-1,1-1 0,0 1 1,2 0-1,-1-1 0,5 17 1,-4-26-45,-1-1 1,1 1-1,0-1 0,0 0 1,0 0-1,0 1 1,1-1-1,0-1 0,0 1 1,3 3-1,-3-5-23,-1 1 0,1-1 1,-1-1-1,1 1 0,0 0 0,0-1 0,0 1 0,0-1 1,0 0-1,0 0 0,1 0 0,-1-1 0,0 1 0,0-1 0,7 0 1,-5 0 7,1 0 1,-1-1 0,1 0 0,-1 0 0,0-1 0,0 0-1,0 0 1,0 0 0,5-3 0,6-4 55,19-15 0,-26 18-60,5-4 16,1 0 0,-2-2 0,1 0 0,-2 0 0,1-1 0,-2-1 0,0 0 0,-1 0 0,0-1 0,9-18 0,-13 20-27,-1 0 1,1-1 0,-2 1 0,0-1-1,-1 0 1,0-1 0,-1 1 0,-1 0-1,0-1 1,-1 1 0,-1 0 0,0-1-1,-1 1 1,-6-24 0,7 34-21,0 1-1,0 0 1,0-1 0,1 1 0,-1-1-1,1 1 1,0-1 0,1-6 0,-1 9 6,0 0 0,1-1 0,-1 1 0,1 0 0,0 0 0,-1 0 0,1 0 0,0 0 0,0 0 0,-1 0 0,1 0 0,0 0 0,0 0 0,0 1 0,0-1 0,0 0 0,1 1 0,-1-1 0,0 0 0,0 1 0,0-1 0,0 1 0,1 0 0,-1-1 0,0 1 0,1 0 0,1 0 0,4-1-20,0 0 1,0 1-1,1 0 0,-1 0 1,0 1-1,0 0 1,0 0-1,0 1 0,10 3 1,-12-4 12,-1 1 1,0 0 0,0 0-1,0 1 1,0-1-1,0 1 1,0-1 0,-1 1-1,1 0 1,-1 1-1,0-1 1,0 1-1,0-1 1,-1 1 0,5 7-1,0 5-40,-2-1 0,0 1 0,0 0 0,3 30-1,1 69-17,-7-88 38,-1 24 88,-1-23 35,8 54 1,-7-80-70,-1 0 1,1 1 0,-1-1 0,1 0 0,0 0 0,0 0-1,0 1 1,0-1 0,0 0 0,0 0 0,3 2 0,-3-3-5,0 0 0,-1-1 1,1 1-1,0-1 0,0 1 1,0-1-1,0 1 0,0-1 1,0 0-1,0 1 0,0-1 1,0 0-1,0 0 0,0 0 1,0 1-1,0-1 0,0 0 1,0-1-1,0 1 0,0 0 1,0 0-1,0 0 0,0-1 1,0 1-1,0 0 0,0-1 1,0 1-1,1-1 0,2-2 6,0 1 0,0 0-1,-1-1 1,1 0 0,-1 0-1,0 0 1,1 0 0,2-5 0,22-34 31,-10 15-8,44-69-53,23-31-307,-85 127 303,0 0 1,0-1-1,0 1 1,1 0-1,-1-1 1,0 1-1,0 0 1,1 0-1,-1-1 1,0 1-1,0 0 1,1 0-1,-1-1 1,0 1-1,1 0 1,-1 0-1,0 0 1,1 0-1,-1 0 1,0 0-1,1-1 1,-1 1-1,1 0 1,2 6-106,-3 13 50,-15 77-69,7-56 49,3 1 1,-2 44-1,7-79 125,1 0 0,-1 0-1,1 0 1,0 0 0,3 11-1,-3-15-23,0-1-1,0 1 1,-1 0-1,1 0 1,0 0-1,0 0 1,1-1 0,-1 1-1,0 0 1,1-1-1,-1 1 1,1-1-1,-1 1 1,1-1-1,0 0 1,-1 0-1,1 0 1,0 0 0,0 0-1,0 0 1,2 1-1,4-1 26,-1-1 0,0 1 1,0-1-1,1-1 0,-1 1 0,0-1 0,0 0 0,14-5 0,-2 2 57,10-2-46,0-2 0,-1 0 1,48-21-1,-30 6-77,56-36 0,-83 46 40,-1 0 1,-1-1 0,-1-1 0,0 0 0,23-30 0,-33 38-9,-1-1 0,0 1-1,-1-1 1,0-1 0,0 1 0,-1-1-1,0 1 1,0-1 0,2-13 0,-5 21-16,0 0 0,0 0 0,1-1 1,-1 1-1,0 0 0,0 0 1,0 0-1,-1 0 0,1 0 0,0-1 1,0 1-1,0 0 0,-1 0 1,1 0-1,-1 0 0,1 0 0,-1 0 1,1 0-1,-2-2 0,1 3 4,0 0-1,1-1 1,-1 1-1,0 0 0,1-1 1,-1 1-1,0 0 1,0 0-1,0 0 0,1 0 1,-1 0-1,0 0 1,0 0-1,0 0 0,1 0 1,-1 0-1,0 0 1,0 1-1,1-1 1,-1 0-1,0 0 0,0 1 1,1-1-1,-1 1 1,0-1-1,1 0 0,-2 2 1,-17 12-88,0 1 0,1 1 0,-24 28 0,24-25 32,-17 17-7,-10 10 98,-59 77 1,100-118-25,1 0 1,0 1 0,0-1-1,1 0 1,-1 1 0,-1 7-1,3-12 8,1 1-1,0 0 1,-1-1-1,1 1 1,0 0-1,0-1 1,0 1-1,0 0 1,0-1-1,0 1 1,0 0-1,1-1 1,-1 1-1,1 0 1,-1-1-1,1 1 1,0-1 0,-1 1-1,1-1 1,0 1-1,0-1 1,0 1-1,0-1 1,0 0-1,0 0 1,3 2-1,0 0 23,0-2 0,0 1 0,0 0 0,0-1 0,0 1 0,0-1 0,1-1 0,-1 1-1,0 0 1,1-1 0,-1 0 0,0 0 0,1 0 0,-1-1 0,0 1 0,7-3 0,1 0 42,0 0-1,0-1 1,0-1 0,17-8-1,-19 6-66,0 1-1,-1-1 1,0-1-1,0 0 1,-1 0-1,0 0 0,-1-1 1,0-1-1,11-17 1,-3 0 15,-1-1 0,14-40 0,-19 42-143,-2-1-1,6-33 0,-34 151-823,15-53 841,2-12 99,-1 42-1,5-61 42,0 0 0,1 0 0,0 0 0,0 0-1,0 0 1,1 0 0,0-1 0,0 1 0,1 0-1,6 11 1,-8-16-12,0-1 0,0 0-1,0 0 1,0 1 0,0-1-1,0 0 1,0 0 0,1 0 0,-1 0-1,0-1 1,1 1 0,-1 0-1,0 0 1,1-1 0,-1 1-1,1-1 1,-1 1 0,2-1 0,0 1 5,0-1 0,-1 0 1,1 0-1,-1-1 1,1 1-1,0 0 1,-1-1-1,1 0 0,-1 1 1,3-3-1,3 0 26,-2-1 0,1 0 0,0 0-1,-1 0 1,0-1 0,11-11 0,156-175-259,-162 180 182,-4 3-28,0 1-1,1 0 1,14-11 0,-22 18 42,0 0 1,1 0-1,-1-1 1,0 1 0,0 0-1,0 0 1,1 0 0,-1 0-1,0 0 1,0 0 0,1 0-1,-1 0 1,0 0 0,0-1-1,1 1 1,-1 0-1,0 0 1,0 0 0,1 0-1,-1 1 1,0-1 0,0 0-1,1 0 1,-1 0 0,0 0-1,0 0 1,1 0 0,-1 0-1,0 0 1,0 0 0,0 1-1,1-1 1,-1 0-1,0 0 1,0 0 0,0 0-1,0 1 1,1-1 0,-1 0-1,0 0 1,0 0 0,0 1-1,0-1 1,0 0 0,0 0-1,1 1 1,-1-1 0,0 0-1,0 0 1,0 1-1,0-1 1,0 0 0,0 0-1,0 1 1,0-1 0,0 0-1,0 0 1,0 1 0,-1-1-1,0 19-177,-7 11 174,0-1-1,-2 0 0,-1 0 1,-2-1-1,-20 35 0,33-62 11,-2 1 27,0 1-1,1 0 0,-1-1 0,1 1 1,0 0-1,0 0 0,0 0 0,0 0 1,1 0-1,-1 0 0,1 0 0,0 6 1,0-9-4,1 1 1,-1-1 0,1 0 0,0 1 0,-1-1 0,1 0 0,0 1 0,-1-1-1,1 0 1,0 0 0,0 0 0,-1 0 0,1 1 0,0-1 0,0 0 0,-1 0 0,1 0-1,0-1 1,0 1 0,-1 0 0,1 0 0,1-1 0,5-1 15,0 0 0,0-1 0,-1-1 0,1 1 0,-1-1 0,8-6 0,37-32 38,-25 20-65,72-58-113,-80 69-120,-13 12-7,-5 9 59,-5 11 115,-8 19 1,8-27 5,1 0 0,0 0 0,1 1 0,0-1 0,-1 23 0,4-35 65,0 0 0,1 0 1,-1 0-1,0 0 0,0-1 0,0 1 1,1 0-1,-1 0 0,0 0 1,1 0-1,-1 0 0,1 0 0,-1-1 1,1 1-1,-1 0 0,1 0 0,0-1 1,-1 1-1,1 0 0,0-1 0,0 1 1,-1-1-1,1 1 0,0-1 1,0 1-1,0-1 0,0 1 0,0-1 1,0 0-1,-1 0 0,1 1 0,0-1 1,0 0-1,0 0 0,0 0 0,0 0 1,0 0-1,2-1 0,1 1 10,-1 0 0,1-1 0,-1 1 0,0-1 1,1 0-1,-1 0 0,1 0 0,-1-1 0,6-3 0,-3 1-16,-1 0 1,1-1 0,-1 0-1,0-1 1,0 1 0,7-11-1,21-43 57,-20 33-41,87-178 95,-30 80-7,-20 39-6,-13 17-238,-3-1 0,-4-2-1,32-104 1,-59 157-232,-13 38-110,-17 40 353,7-18 49,-17 57 0,20-36 89,3 2-1,-7 72 1,16-78 11,2 103 1,5-141 35,0 0 0,1 0 0,1-1 0,1 1 0,1-1 0,1 0 0,0 0 0,13 22 0,-18-38-34,1 1 0,0-1 0,0 1 0,1-1 0,-1 0 0,1 0 0,0 0 0,0-1 0,8 6 0,-10-8-235,0 0 1,1 0-1,-1 0 1,1 0-1,-1 0 0,1 0 1,-1-1-1,5 1 1,-5 0-276,1-1 0,-1 0 0,0-1 0,1 1 0,-1 0 0,0-1 1,0 1-1,1-1 0,-1 0 0,3-1 0,-4 1 219,0 1-1,0-1 1,-1 1 0,1-1 0,0 1-1,-1-1 1,1 1 0,0-1 0,-1 1-1,1-1 1,-1 0 0,1 0 0,-1 1-1,1-1 1,-1 0 0,0 0-1,1 1 1,-1-1 0,0 0 0,1 0-1,-1 0 1,0 0 0,0 1 0,0-1-1,0 0 1,0 0 0,0 0 0,0 0-1,0 0 1,-1-1 0,0-2-457,0-1 0,-1 1 0,0 0 0,-3-7 0,1 4-594,-11-32-1811</inkml:trace>
</inkml:ink>
</file>

<file path=ppt/ink/ink1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15.7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909 168 7136,'-37'-23'3232,"29"23"-2816,3 0 2528,10 0-1696,0 0 767,3 0-1183,11 0-128,7 0-416,19-5 64,5 5-192,13-3-128,0-1-64,-10-4-2016,-8 8 1121,-22 0-6113,-6 8 3904</inkml:trace>
  <inkml:trace contextRef="#ctx0" brushRef="#br0" timeOffset="1">55 32 11648,'-55'-23'5247,"60"19"-4543,-5-1-480,0 10-256,0-10 224,8 5-96</inkml:trace>
</inkml:ink>
</file>

<file path=ppt/ink/ink1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16.0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33 7648,'-18'-13'3456,"46"-7"-3008</inkml:trace>
</inkml:ink>
</file>

<file path=ppt/ink/ink1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2.0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66 698 3072,'0'-17'6602,"0"26"-5551,-4 8-556,0-1 1,-10 24-1,-3 7 99,-3 33 204,18-66-538,0-1 1,0 1-1,2 27 1,0-39-167,0 1 1,0-1-1,1 0 1,0 1-1,-1-1 0,1 1 1,0-1-1,0 0 1,0 1-1,1-1 1,-1 0-1,0 0 0,1 0 1,0 0-1,-1 0 1,1 0-1,2 1 1,-3-2-59,0-1 0,0 1 0,0 0 0,1-1 0,-1 1 0,0 0 0,0-1 0,1 0 0,-1 1 0,0-1 0,1 0 0,-1 0 0,0 1 0,1-1 0,-1 0 0,1-1 0,-1 1 0,0 0 0,1 0 0,-1 0 0,0-1 0,1 1 0,-1-1 0,0 1 0,0-1 0,1 1 0,-1-1 0,0 0 0,0 0 0,2-1 0,1-2 13,1-1 0,-1 1 1,0-1-1,-1 0 0,1 0 1,-1 0-1,0 0 0,3-7 0,16-49 144,-13 32-147,1 6-48,-7 16-58,0 1 0,-1 0 1,0-1-1,0 1 0,0-1 0,0-10 0,-7 35-493,2-7 506,0 0 0,-2 14 1,4-7 58,-2 34 67,3-48-48,1 0 1,-1 1-1,1-1 1,0 0-1,0 0 0,0 0 1,0 1-1,1-1 1,2 4-1,-3-6 18,0 0 0,1 0 0,-1 0 0,1 0 0,0 0 0,-1 0 0,1-1 0,0 1 0,0-1 0,0 1 0,0-1 0,0 0 0,1 0 0,-1 0 0,0 0 0,0 0 0,1 0 0,-1 0 0,1-1 0,-1 1 0,0-1 0,1 0 0,-1 0 0,1 0 0,-1 0 0,1 0 0,-1 0 0,3-1 0,0 0-8,-1-1-1,0 1 1,0-1-1,0 0 1,0 1-1,0-2 1,0 1-1,-1 0 1,1-1-1,-1 0 1,1 0-1,-1 0 1,0 0-1,0 0 1,3-6-1,7-10 31,-2-1 0,0-1 0,8-21 0,-16 34-112,0 1 0,-1-1 1,0 0-1,0 0 0,-1 0 1,0 0-1,0 0 0,-1 0 1,0 0-1,0 0 0,-1 0 1,-2-11-1,3 18 24,-2-5-322,4 7 86,-1 1 250,0-1 0,0 0 0,0 0 0,0-1 0,0 1 0,1 0-1,-1 0 1,0 0 0,2 0 0,8 2 61,0 0 0,0-1 0,0 0-1,0-1 1,0 0 0,0-1 0,0 0 0,0-1 0,0 0-1,0-1 1,12-2 0,-1-3 10,1 0 0,-1-1 0,0-1 1,23-13-1,-33 14 22,24-19 0,-28 21-143,0-1 0,0 1 0,1 0-1,0 1 1,18-8 0,-27 13 47,0 0 0,1 0-1,-1 0 1,0 0 0,0 0-1,0 0 1,1 0 0,-1 0 0,0 0-1,0 0 1,1 0 0,-1 0-1,0 0 1,0 0 0,0 0 0,0 1-1,1-1 1,-1 0 0,0 0-1,0 0 1,0 0 0,0 0 0,1 1-1,-1-1 1,0 0 0,0 0-1,0 0 1,0 1 0,0-1 0,0 0-1,0 0 1,0 0 0,0 1-1,1-1 1,-1 0 0,0 0 0,0 0-1,0 1 1,0-1 0,0 0-1,0 0 1,0 1 0,0-1 0,-1 0-1,1 0 1,0 1 0,-1 12-78,1-13 84,-12 67 91,6-37-83,1 0-1,1 0 1,2 1-1,1 30 0,1-55 67,1-1-1,0 0 0,0 0 1,0 0-1,0 0 0,1 0 1,3 7-1,-4-12-54,-1 1-1,0-1 1,1 0 0,-1 1-1,0-1 1,1 0-1,-1 1 1,0-1 0,1 0-1,-1 1 1,1-1-1,-1 0 1,1 0 0,-1 1-1,0-1 1,1 0-1,-1 0 1,1 0 0,-1 0-1,1 0 1,-1 0 0,1 0-1,-1 0 1,1 0-1,-1 0 1,1 0 0,-1 0-1,1 0 1,-1 0-1,1 0 1,-1 0 0,1-1-1,-1 1 1,1 0-1,0-1 1,16-10 252,-15 9-177,15-14-19,0 0 1,-1-1 0,-1-1-1,21-32 1,-11 15-33,19-21 37,75-74 0,-111 121-80,97-102 30,-83 85-33,-1-1 0,27-47 0,-9 2-333,48-120 0,-114 255-201,-48 85-1,-12 21 509,53-85 80,-45 162 0,71-214 137,1 0 0,2 0 0,-2 40 0,7-71-167,-1 1-1,1-1 1,0 0 0,0 0 0,0 0 0,0 1-1,0-1 1,1 0 0,-1 0 0,0 0 0,0 0 0,1 1-1,-1-1 1,1 0 0,-1 0 0,1 0 0,0 0-1,-1 0 1,1 0 0,0 0 0,-1 0 0,1 0 0,0-1-1,0 1 1,0 0 0,1 1 0,0-2 15,0 0 1,-1 0-1,1 0 1,0 0-1,0 0 1,-1 0-1,1 0 1,0 0-1,-1-1 1,1 1-1,0-1 1,-1 1-1,1-1 1,-1 1-1,4-3 1,5-3 68,0-1 1,-1 1-1,17-16 1,-11 6-87,-1 0 0,0 0 1,16-27-1,27-56 86,-53 91-95,8-13-35,118-224-83,-15-9 86,-48 85-15,-54 146-195,-11 20 148,-1 1-1,1-1 1,-1 1-1,1-1 1,-1 0 0,0 0-1,2-6 1,-5 22 67,1 0 0,-2 0 0,0-1 0,0 0-1,-7 16 1,4-12-3,-60 147-36,14-36 102,-69 206 82,83-242-33,21-51 415,-13 41-1,30-81-483,0 0 1,0 1-1,0-1 0,-1 0 0,1 1 0,0-1 0,0 0 0,0 1 0,0-1 1,0 0-1,0 1 0,0-1 0,0 0 0,0 1 0,0-1 0,0 0 1,0 1-1,0-1 0,0 0 0,0 1 0,0-1 0,1 0 0,-1 1 0,0-1 1,0 0-1,0 0 0,0 1 0,1-1 0,-1 0 0,0 0 0,0 1 0,1-1 1,4 0 188,22-41 238,-15 20-383,10-24 1,-13 26-163,0 1 1,20-30 0,-28 46 82,0 1-1,0 0 1,0 0 0,0 0 0,0 0 0,0 0 0,0 0 0,0 0 0,0 0 0,0 0 0,1 1 0,-1-1 0,0 0 0,1 1-1,-1-1 1,3 0 0,-3 1-4,0 0 0,0 0 0,0 0 0,0 1-1,0-1 1,0 0 0,0 0 0,0 1 0,-1-1-1,1 0 1,0 1 0,0-1 0,0 1 0,0-1-1,-1 1 1,1 0 0,0-1 0,0 1 0,0 1 0,3 3-68,0 1 0,0 0 1,0 1-1,-1-1 0,4 10 1,-1-2 32,4 8 127,2 0-1,0-1 0,2 0 0,0-1 0,19 20 1,-30-37-32,0 0 0,0 0 1,1-1-1,-1 1 0,0-1 1,1 0-1,0 0 0,-1 0 1,1-1-1,4 2 0,-5-2-205,0-1 0,0 1 0,0-1 0,0 1 0,0-1 0,3 0 0,-4-1-349,1 1-1,-1 0 1,0-1 0,1 0-1,-1 1 1,0-1 0,1 0-1,1-1 1,9-5-2042</inkml:trace>
</inkml:ink>
</file>

<file path=ppt/ink/ink1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2.3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12 7712,'-22'0'3520,"35"5"-3072,1-5 960,4 4-864,27-4 544,3 3-608,25-3 0,-2 0-288,1-3 96,-9-1-160,-5-4 159,-3 0-191</inkml:trace>
</inkml:ink>
</file>

<file path=ppt/ink/ink1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5.6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1 764 3136,'-1'-3'1732,"1"2"-1582,0 1 1,0-1-1,0 1 0,0-1 1,0 1-1,0-1 0,1 1 1,-1-1-1,0 1 1,0 0-1,0-1 0,0 1 1,1-1-1,-1 1 0,0 0 1,0-1-1,1 1 0,-1-1 1,0 1-1,0 0 1,1-1-1,-1 1 0,0 0 1,1 0-1,-1-1 0,1 1 1,80-92 3894,31-57-2642,-101 133-1166,8-10 143,-1-1 1,14-31-1,-31 57-376,-1 0-7,0 0 0,1 0 0,-1 0 0,1 0 0,-1 0 0,1 0 0,0 0 1,-1 0-1,1 1 0,0-1 0,-1 0 0,1 0 0,0 1 0,0-1 0,2-1 1,-3 3-14,0-1 0,0 0 0,0 1 1,0-1-1,1 1 0,-1-1 1,0 1-1,0-1 0,0 1 0,0-1 1,0 1-1,0-1 0,0 1 1,0-1-1,0 0 0,0 1 1,-1 0-1,-17 108 111,16-90 11,1 1-1,1-1 1,4 36-1,-3-51-48,-1 1 0,2-1 0,-1 1-1,0-1 1,1 0 0,0 0 0,0 0 0,0 0 0,0 0-1,1 0 1,-1 0 0,6 5 0,-3-5 57,0 0 0,-1 0 0,2 0 0,-1-1 0,0 0 0,1 0 0,-1 0 0,13 3 0,-3-1 62,1-1-1,-1-1 0,1-1 1,0 0-1,0 0 0,0-2 1,0 0-1,0-1 0,0-1 1,18-4-1,-22 4-134,0-2 0,1 1 1,-2-2-1,1 0 0,0 0 1,-1-1-1,0 0 0,0-1 1,-1 0-1,0-1 0,0 0 0,-1-1 1,12-13-1,-11 10-29,-1-2-1,-1 1 1,0-1-1,-1 0 1,0-1 0,-1 0-1,-1 0 1,0 0 0,-1 0-1,-1-1 1,0 0-1,-2 0 1,1 1 0,-2-1-1,0 0 1,-4-30-1,4 45-25,0 1-1,0-1 1,-1 0-1,1 0 1,0 0-1,0 0 1,0 0-1,-1 1 0,1-1 1,-1 0-1,1 0 1,0 0-1,-1 1 1,1-1-1,-1 0 1,0 1-1,1-1 1,-1 0-1,0 1 1,0-2-1,0 2 0,0 0 1,1 0 0,-1 0-1,0 0 1,1 0-1,-1 0 1,1 0-1,-1 0 1,0 0-1,1 1 1,-1-1-1,1 0 1,-1 0-1,1 1 1,-1-1-1,0 0 1,1 1-1,-1-1 1,1 0-1,-1 1 1,0 0-1,-2 3-37,-1 0-1,1 0 1,0 0 0,0 0-1,-4 7 1,-1 5 29,1 1 0,0 1 0,-7 32 0,-4 55-19,17-93 66,0 0 0,0 0-1,1 0 1,3 17-1,-2-24 28,0 0 0,0 0 0,0 0 0,1 0 0,0 0-1,0 0 1,0 0 0,1 0 0,0-1 0,-1 0-1,2 1 1,5 5 0,-7-8-6,-1 0 1,1-1-1,0 1 0,0-1 1,1 0-1,-1 0 0,0 0 1,0 0-1,1 0 0,-1 0 0,0 0 1,1-1-1,-1 1 0,1-1 1,-1 0-1,1 0 0,-1 0 1,0 0-1,1 0 0,-1 0 1,1-1-1,-1 1 0,1-1 0,-1 0 1,0 1-1,4-3 0,5-2 85,0-1 0,-1 0 0,0-1-1,13-10 1,1-4-59,0-1 0,-2 0 1,22-29-1,56-83 36,-73 95-184,54-83-249,-69 109-65,-7 11 186,-3 10 44,-3 22 154,-2 0 0,0 0 0,-2-1 1,-1 1-1,-2-1 0,-11 29 0,11-39 38,-1 0-1,0-1 1,-1-1 0,-1 0-1,-1 0 1,-1-1 0,-24 25-1,29-35 59,-1 0-1,1-1 0,-1 0 0,0 0 0,-11 4 1,14-7 5,-3 2-27,0-1-1,0-1 0,0 0 1,0 0-1,0-1 1,-1 0-1,1-1 0,-13 0 1,7-1-57,15 1-23,0 0 0,0 0 0,0 0 0,0 0 0,0 1 0,1-1 0,-1 0 0,0 0 0,0 0 0,0 0 0,0 0 0,0 0 0,0 1 0,0-1 0,0 0 0,0 0-1,0 0 1,0 0 0,0 0 0,0 0 0,0 1 0,0-1 0,0 0 0,-1 0 0,1 0 0,0 0 0,0 0 0,0 0 0,0 0 0,0 1 0,0-1 0,0 0 0,0 0 0,0 0 0,0 0 0,0 0 0,-1 0 0,1 0 0,0 0 0,0 0 0,0 0 0,0 0 0,0 0 0,0 1 0,0-1 0,-1 0 0,1 0 0,0 0 0,0 0 0,0 0 0,0 0 0,0 0 0,0 0 0,-1 0 0,5 8-103,-3-5 118,0-1 0,1 0-1,-1 0 1,0 0 0,1 0 0,-1-1-1,1 1 1,0 0 0,-1-1-1,1 1 1,0-1 0,0 1-1,0-1 1,0 0 0,0 0 0,1 0-1,-1 0 1,0 0 0,0 0-1,1-1 1,-1 1 0,5 0-1,4-1 115,0 1 0,0-1 0,20-3 0,-12 1-107,16-3 130,62-17 0,-87 19-91,71-17-448,-104 62-182,2-5 524,1 1-1,-27 73 0,30-70 86,0 1-14,-88 227 54,99-252-2,3-13 43,1 1 0,0 0 0,1 0 0,-1-1 0,1 1 0,-1 9 0,4-9 439,1-6-274,5-10-121,-6 8-68,8-11-1,0-1 0,-1 1 0,12-27 0,-2 3-25,171-310 0,-172 317-58,135-268-165,-147 285 104,18-36-128,-22 46 157,1 0 1,-1 0-1,1 0 1,0 1-1,0-1 1,0 1 0,0 0-1,8-6 1,-11 9 17,1 0 0,-1-1 0,1 1 0,-1 0 0,0 0 0,1 0 1,-1 0-1,1-1 0,-1 1 0,1 0 0,-1 0 0,1 0 0,-1 0 0,1 0 1,-1 0-1,1 1 0,-1-1 0,1 0 0,-1 0 0,1 0 0,-1 0 0,1 0 1,-1 1-1,0-1 0,1 0 0,-1 0 0,1 1 0,-1-1 0,1 1 0,7 10-140,-5-4 123,0 1 1,-1-1-1,1 1 0,-2 0 1,1 0-1,-1 0 0,0 0 1,-1 15-1,-2 3 36,-6 36-1,5-44 29,-12 58 70,13-69-34,0 0 0,-1-1 0,0 1 0,0-1 0,0 1 1,-1-1-1,0 0 0,-7 8 0,11-14-50,0 1 0,-1 0 0,1-1 0,-1 1 0,0-1 0,1 1 0,-1-1 0,1 1 0,-1-1 0,0 1 0,1-1 0,-1 0 0,0 1 0,0-1 0,1 0 0,-1 1 0,0-1 0,0 0 0,1 0 0,-1 0 0,0 0 0,0 0 0,0 0 0,1 0 0,-1 0 0,0 0 0,0 0 0,0 0 0,1-1 0,-1 1 0,0 0 0,0 0 0,1-1 0,-1 1 0,0 0 0,1-1 0,-1 1 0,0-1 0,1 1 0,-1-1 0,1 1 0,-2-2 0,1 0 3,-1 0 0,1 0-1,0 0 1,0 0-1,0 0 1,0-1 0,0 1-1,0 0 1,0-1-1,1 1 1,-1 0-1,1-1 1,-1-3 0,2 4-37,-1-1 0,0 0 1,0 1-1,1-1 0,0 0 0,-1 1 1,1-1-1,0 1 0,0-1 1,0 1-1,1-1 0,-1 1 1,1 0-1,-1 0 0,1 0 1,0 0-1,-1 0 0,1 0 0,0 0 1,4-2-1,-2 1-21,-1 2 1,1-1-1,-1 0 1,1 1-1,-1-1 0,1 1 1,0 0-1,0 0 1,-1 1-1,1-1 0,0 1 1,0 0-1,0 0 1,4 0-1,182 13-99,-154-14 226,0-1 0,0-1 0,46-11 0,-72 12-71,0-2 0,0 1 0,-1-1 0,1 0 0,-1-1 0,0 0 0,0-1 0,-1 0 0,0 0 0,0-1 0,0 0 0,-1 0 0,0-1 0,0 0 0,-1 0 0,0 0 0,-1-1 0,1 0 0,-2 0 0,1 0 0,-1-1 0,-1 0 0,4-13 0,-6 17-29,2-4-17,-2 1-1,2-15 0,-3 22 9,0 0-1,0 0 0,0 0 0,0 0 1,0 0-1,-1 0 0,1 0 0,0 0 1,-1 0-1,0 0 0,0 0 0,1 1 0,-1-1 1,0 0-1,-1 0 0,1 1 0,-3-4 1,4 4 4,-1 1 0,0 0 1,0-1-1,0 1 1,0 0-1,0-1 1,0 1-1,0 0 0,0 0 1,0 0-1,0 0 1,0 0-1,0 0 1,0 0-1,0 0 0,0 0 1,0 0-1,0 1 1,0-1-1,0 0 0,0 1 1,0-1-1,0 1 1,0-1-1,0 1 1,1-1-1,-2 2 0,-22 17-189,23-18 195,-30 27-101,1 2 1,-48 63-1,74-87 127,0-1 0,1 1-1,0 0 1,0 0-1,0 0 1,1 0 0,-2 10-1,3-14-6,1 0 0,-1 0 0,1 0 0,0 0 0,0 0 0,0 0 0,0 0 0,1 0 0,-1 0 0,0 0 0,1 0 0,-1 0 0,1 0 0,0-1 0,0 1-1,-1 0 1,1 0 0,1-1 0,-1 1 0,0 0 0,0-1 0,0 1 0,1-1 0,-1 1 0,1-1 0,-1 0 0,1 0 0,2 2 0,3 0 34,0 0-1,0 0 1,1-1-1,-1 0 1,1 0-1,-1-1 1,1 0 0,0 0-1,-1-1 1,1 0-1,0 0 1,9-2-1,9-2 62,0-1-1,30-10 1,53-19-146,82-23-91,-187 56 109,1-1 13,0 1 1,0 0-1,0 0 0,1 0 1,-1 1-1,0-1 1,0 1-1,0 0 0,0 1 1,6 0-1,-11-1 2,1 1-1,-1-1 1,1 0 0,-1 0-1,1 1 1,-1-1-1,1 0 1,-1 1 0,1-1-1,-1 1 1,0-1 0,1 0-1,-1 1 1,1-1 0,-1 1-1,0-1 1,0 1 0,1-1-1,-1 1 1,0-1 0,0 1-1,0 0 1,1-1 0,-1 1-1,0-1 1,0 1 0,0-1-1,0 1 1,0 0-1,0-1 1,0 1 0,0-1-1,0 1 1,-1-1 0,1 1-1,0 0 1,0-1 0,0 1-1,-1-1 1,1 1 0,0-1-1,-1 1 1,-16 23-97,14-21 92,-79 82 103,81-84-84,1-1 0,-1 1 0,1-1 1,-1 1-1,0 0 0,1-1 0,-1 1 1,1 0-1,0 0 0,-1-1 1,1 1-1,0 0 0,-1 0 0,1 0 1,0-1-1,0 1 0,-1 0 0,1 0 1,0 0-1,0 0 0,0-1 0,0 1 1,0 0-1,1 0 0,-1 0 1,0 0-1,0-1 0,1 3 0,0-2 21,0 0 0,1 0 0,-1 0 0,1 0 0,-1 0 0,1 0 0,-1-1 0,1 1-1,-1 0 1,1-1 0,-1 1 0,1-1 0,0 1 0,2-1 0,7 1 66,0 0-1,0 0 1,-1-1 0,1-1-1,11-1 1,53-13 224,-60 11-299,0-1 1,0 0 0,0-1-1,-1 0 1,0-1-1,0-1 1,-1 0-1,16-13 1,-5-1-7,-2-1 0,0-2-1,-1 0 1,29-46 0,48-102 127,-43 73-109,-40 74-22,30-57-143,-40 71 101,1-1 1,-1 0-1,-1-1 0,4-19 1,-8 32 17,0 1 0,0-1 0,0 1 0,0-1 0,0 0 0,1 1 0,-1-1 0,0 1 0,-1-1 0,1 1 0,0-1 0,0 0 0,0 1 0,0-1 0,0 1 0,0-1 0,-1 1 0,1-1 0,0 1 0,-1-1 0,1 1 0,-1-2 0,1 2 5,-1 0-1,1 0 0,-1 0 0,1-1 0,-1 1 0,1 0 0,-1 0 0,1 0 0,-1 0 0,0 0 0,1 0 0,-1 0 0,1 0 0,-1 0 0,1 1 1,-1-1-1,1 0 0,-1 0 0,1 0 0,-1 1 0,-2 0-24,0 1 0,0 0 0,0 0 0,0 0 0,1 0 0,-1 0 0,-3 5 0,-5 7-43,1 1 0,1 0 0,0 1 0,1 0 0,1 0 0,-9 30 0,3 4 90,-9 53 0,4 47 82,17-120 18,1 0 1,2 0-1,4 29 1,-2-34-426,-2-11 665,0 0 0,5 15-1,-5-24-877,0 0-1,0 0 1,1 0-1,-1 0 1,1-1-1,0 1 1,0-1-1,0 0 1,5 5-1,-5-7-1706,3-11-5576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3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1681 2720,'0'0'22,"0"0"0,-1 0 0,1 0 0,0 0 0,0 0 1,0 0-1,0 0 0,0 0 0,0 0 0,0 0 0,-1 0 0,1 1 0,0-1 0,0 0 1,0 0-1,0 0 0,0 0 0,0 0 0,0 0 0,0 0 0,0 0 0,0 0 0,0 1 0,-1-1 1,1 0-1,0 0 0,0 0 0,0 0 0,0 0 0,0 0 0,0 0 0,0 1 0,0-1 1,0 0-1,0 0 0,0 0 0,0 0 0,0 0 0,0 0 0,0 1 0,0-1 0,0 0 0,0 0 1,1 0-1,-1 0 0,0 0 0,0 0 0,0 0 0,0 0 0,0 1 0,10 2 4211,-10-3-4114,0 1 0,1-1 0,-1 0 0,0 0 0,0 0 0,0 0 0,0 0 0,1 0 0,-1 0 0,0 0 0,0 0 0,0 0 0,0 0 0,1 0 0,-1 0 0,0 0 0,0 0 0,0 0 0,0 0 0,1 0 0,-1 0 0,0 0 0,0 0 0,0 0 0,0 0 0,1 0 0,-1 0 0,1-1 714,-1 1-714,0 0 0,0-1 0,0 1 0,0 0 0,0 0 0,0 0 0,1 0 0,-1-1 0,6-5 1647,2-9-522,-1 1 0,7-26 0,-6 17-539,10-23 328,29-55 0,-34 79-906,0 1-1,1 0 1,1 1-1,22-24 1,20-8 175,2 1 0,98-63 1,-145 105-284,-6 3-27,0 1 1,0 1 0,1-1 0,9-4-1,-15 9 2,-1-1 0,1 1 0,0-1 0,0 1 0,0 0 0,0 0-1,-1-1 1,1 1 0,0 0 0,0 0 0,0 0 0,0 0 0,0 0 0,0 0-1,0 0 1,0 0 0,0 0 0,-1 0 0,1 1 0,0-1 0,0 0-1,0 0 1,0 1 0,0-1 0,-1 1 0,1-1 0,0 1 0,0-1-1,-1 1 1,1-1 0,0 1 0,-1 0 0,1-1 0,-1 1 0,1 0 0,-1 0-1,1 0 1,-1-1 0,1 1 0,-1 0 0,0 0 0,1 0 0,-1 0-1,0 1 1,2 9 30,-1 0 0,0 0-1,0 0 1,-2 1 0,1-1-1,-1 0 1,-3 12-1,2-9-30,-12 61 89,9-49 2,0 0 1,-1 42 0,7-58-41,4-8 221,-3-3-210,0 0-1,-1 0 1,1 0-1,-1-1 1,1 1-1,-1 0 1,1-1-1,1-2 1,68-88 462,-62 82-507,90-95 87,-55 62-204,-14 13-40,58-46 1,-86 75 119,1-1 1,-1 1 0,0-1-1,1 1 1,-1 0 0,0 0 0,1 0-1,-1 0 1,1 1 0,0-1-1,-1 1 1,1-1 0,3 1 0,-5 0 15,-1 0 1,1 0-1,0 0 0,0 1 1,0-1-1,-1 0 1,1 1-1,0-1 1,0 0-1,-1 1 1,1-1-1,0 1 0,-1-1 1,1 1-1,-1-1 1,1 1-1,1 1 1,-2-1 11,1 0 0,0 1 0,-1-1 0,1 1 0,0-1 0,-1 1 0,0-1 0,1 1 0,-1 0 0,0-1 0,0 1 1,0 2-1,0 3 20,-1 0 0,0 1 1,0-1-1,-1 0 0,0 0 1,-3 9-1,-22 42-31,0 3 57,20-41-74,-11 33 13,16-48 41,1 0 0,0 1 0,0-1 1,0 0-1,1 1 0,-1-1 0,2 6 0,-1-10-13,0-1 0,0 1 0,0-1 0,0 1 0,0 0 0,0-1 0,0 1 0,1-1 0,-1 1 0,0-1 0,0 0 0,1 1 0,-1-1 0,0 1 0,0-1 0,1 1 0,-1-1 0,0 0 0,1 1 0,-1-1 0,1 0 0,-1 1 0,1-1 0,-1 0 0,0 1 0,1-1 0,-1 0 0,1 0 0,-1 0 0,1 1 0,-1-1 0,1 0 0,-1 0 0,1 0 0,0 0 0,-1 0 0,1 0 0,-1 0 0,1 0 0,-1 0 0,1 0 0,-1-1 0,1 1 0,0 0 0,20-12 200,-18 11-162,50-33 1,-2-3-1,-1-2 1,-2-1 0,-2-3-1,-2-2 1,62-80-1,-106 124-65,1 0 0,-1 0 0,1 0 1,0 1-1,-1-1 0,1 0 0,0 0 0,-1 1 0,1-1 0,0 0 0,0 1 0,0-1 0,0 0 0,0 1 0,1-1 0,-2 1 5,1 0 0,-1 0-1,0 1 1,1-1 0,-1 0-1,0 0 1,0 0 0,1 1-1,-1-1 1,0 0 0,0 0-1,0 1 1,1-1 0,-1 0-1,0 1 1,0-1 0,0 0-1,0 0 1,0 1 0,1-1-1,-1 0 1,0 1 0,0-1-1,0 0 1,0 1 0,0-1-1,0 0 1,0 1 0,0-1-1,0 1 1,-4 34-236,-10 24 198,-3 17 60,12-50 33,0 0 2,1 0 0,2 1 1,0-1-1,4 49 0,-2-72-2,1 1 1,0-1-1,0 0 0,1 1 0,2 4 0,-4-7-28,0-1-1,0 1 0,0-1 0,1 1 1,-1 0-1,0-1 0,1 1 0,-1-1 1,1 1-1,-1-1 0,1 1 0,-1-1 1,0 0-1,1 1 0,0-1 0,-1 1 1,1-1-1,-1 0 0,1 0 0,-1 1 1,1-1-1,0 0 0,-1 0 0,1 0 1,-1 1-1,1-1 0,0 0 1,-1 0-1,1 0 0,0 0 0,-1 0 1,1 0-1,0-1 0,-1 1 0,1 0 1,-1 0-1,1 0 0,0-1 0,0 1 1,3-4 30,1-1 0,-1 1 0,0-1 0,0 0 0,-1 0 0,0 0 0,0 0 0,5-10 0,3-7 11,51-70 128,20-34-45,-32 37-565,-61 109 147,2 0 1,-7 23-1,-17 61 267,27-84 66,1 0 0,1 1 0,1-1 0,0 1 0,2-1 0,1 1 0,2 30 0,-1-48-32,-1-1 0,1 1 0,0-1 1,-1 0-1,1 0 0,0 0 0,3 5 0,-4-7-14,1 1 1,-1-1-1,0 1 1,1-1-1,-1 1 1,1-1-1,-1 0 0,1 1 1,-1-1-1,1 1 1,-1-1-1,1 0 0,-1 0 1,1 1-1,-1-1 1,1 0-1,0 0 1,-1 0-1,1 1 0,0-1 1,-1 0-1,1 0 1,-1 0-1,1 0 1,0 0-1,-1 0 0,1 0 1,0-1-1,-1 1 1,1 0-1,-1 0 1,1 0-1,0-1 0,-1 1 1,1 0-1,-1-1 1,1 1-1,0-1 1,44-39 280,-4 7-289,1 2 0,1 1 0,86-42 0,-104 60 38,110-59 87,-119 63-282,-14 7 148,0 0 0,1 0 0,-1 0 1,0-1-1,0 1 0,0 0 0,0-1 1,0 1-1,-1-1 0,1 0 0,0 0 1,-1 1-1,1-1 0,1-3 1,-3 5 3,0 0 1,0-1 0,0 1 0,0 0 0,1 0-1,-1-1 1,0 1 0,0 0 0,0-1 0,0 1 0,0 0-1,0 0 1,0-1 0,0 1 0,0 0 0,0-1 0,0 1-1,0 0 1,0-1 0,0 1 0,0 0 0,0-1-1,0 1 1,-1 0 0,1 0 0,0-1 0,0 1 0,0 0-1,0 0 1,-1-1 0,1 1 0,0 0 0,-2-1 0,-23 4-16,17-2-18,0 0 1,0 1-1,1 0 0,-1 0 1,0 0-1,1 1 0,-8 4 0,-6 2-26,14-7 55,-25 11-59,-48 25 0,71-34 61,1 1 0,0 1 0,0-1 0,1 1 0,0 1 0,0 0 0,0 0 0,1 0 0,0 0 0,-9 15 0,12-16 6,1-1-1,0 1 0,0-1 1,0 1-1,1 0 0,0 0 1,0 0-1,0 0 0,1 0 1,0 0-1,0 0 0,0 0 1,1-1-1,2 10 0,-2-11 9,0-1-1,0 0 0,0 0 1,0 0-1,1 0 0,-1 0 1,1 0-1,0 0 1,0-1-1,0 1 0,0 0 1,1-1-1,-1 0 0,1 1 1,-1-1-1,1 0 1,0 0-1,0-1 0,-1 1 1,1-1-1,1 1 0,-1-1 1,0 0-1,0 0 0,0 0 1,1 0-1,3-1 1,1 1 11,0-1 0,-1-1 0,1 0 0,0 0 0,0 0 0,0-1 0,0 0 0,-1-1 0,1 0 0,-1 0 0,7-4 0,7-5 46,0-1 0,24-20 1,61-59 205,-49 42-223,-9 5-20,82-97 0,24-62 37,-136 180-65,-1 1 0,15-21 60,-1 0 0,33-66 0,-38 50-175,38-122 0,-7-72-5,-55 229-92,-1 24 183,-1-1 1,0 1-1,0-1 0,-1 1 0,1-1 0,0 1 0,0-1 1,-1 1-1,1 0 0,-1-1 0,1 1 0,-1 0 0,-1-3 1,0 8-119,-134 293-646,104-235 814,-39 113 0,58-133-30,3 1-1,2 0 1,1 0 0,-1 76-1,7-90 33,1 1 1,6 38-1,-4-57-13,0 1 0,1-1 0,0 1 1,1-1-1,0 0 0,0-1 0,2 1 0,10 17 1,-8-18 30,0 1 1,0-1 0,1 0-1,0-1 1,1 0 0,14 10 0,-18-15-15,-1-1 1,0 0 0,1-1 0,0 1-1,-1-1 1,1 0 0,0-1 0,0 1-1,0-1 1,1 0 0,-1-1 0,0 1 0,0-1-1,0 0 1,9-2 0,-5 0-8,0-1 0,0 0 0,-1-1 0,1 0 0,-1 0 1,0-1-1,0 0 0,15-12 0,-16 10-20,0 1-1,-1-1 1,1-1 0,-1 0 0,-1 0 0,0 0-1,0-1 1,0 0 0,-1 0 0,0 0 0,-1 0 0,0-1-1,-1 0 1,0 0 0,0 0 0,-1 0 0,0 0-1,0-16 1,-2 25-17,0 0 0,0 0 0,0 0 0,0 0 0,0 0 0,0 0 0,0 0 0,0 0 0,0 0 0,0 0 0,0 0 0,-1 0 0,1 0 0,-1 0 0,1 0 0,0 0 0,-1 0 0,0 0 0,1 0 0,-1 1 0,1-1 0,-1 0 0,-1-1 0,0 2 4,1 0-1,0 0 1,-1 0 0,1 1-1,-1-1 1,1 0-1,0 1 1,-1-1 0,1 0-1,0 1 1,0 0 0,-1-1-1,1 1 1,0 0-1,0 0 1,0 0 0,0-1-1,-1 3 1,-4 1-17,1 1-1,-1 1 1,2-1 0,-1 1 0,0 0-1,-4 9 1,-22 44 138,21-39-223,5-11 81,1 1 1,0 0 0,0 0-1,-1 10 1,4-15 29,0 0 1,0-1 0,1 1 0,0 0 0,0 0-1,0-1 1,1 1 0,0 0 0,0-1 0,0 1-1,2 5 1,-2-8-4,0 3 11,1-1 1,0 1-1,0-1 0,5 7 1,-6-10 0,0 0 1,0 0 0,0 0-1,0 1 1,0-1 0,1 0-1,-1-1 1,0 1 0,1 0-1,-1 0 1,1 0 0,-1-1-1,1 1 1,-1-1 0,1 1-1,-1-1 1,1 0 0,1 1 0,10-2 61,0 1 0,-1-2 0,1 0 0,0 0 0,23-8 0,-13 4-21,154-45 52,-133 36-72,83-42 1,-118 53-32,-1-2 1,1 1 0,-1-1 0,0 0-1,-1-1 1,1 0 0,8-11-1,-16 18-5,0 0 0,0 0 0,0-1 0,0 1 0,0 0 0,0 0 0,1-1 0,-1 1 0,0 0 0,0 0 0,0 0 0,0 0 0,0-1 0,1 1 0,-1 0 0,0 0 0,0 0 0,0 0 0,1 0-1,-1 0 1,0 0 0,0-1 0,0 1 0,1 0 0,-1 0 0,0 0 0,0 0 0,1 0 0,-1 0 0,0 0 0,0 0 0,1 0 0,-6 7-246,-26 18 191,19-16 85,-19 17 0,24-19-70,0 0 0,1 0 0,-1 1 0,2 0 0,-7 10 0,11-15 46,-1 0 0,1-1 0,0 1 0,0 0 0,0 0 0,1 0 0,-1 0 0,1 0 0,0 0 0,-1 0 0,1 0 0,1 0 0,-1 0 0,0 0 0,1 0 0,0 0 0,-1 0 0,1 0 0,0 0 0,0 0 0,3 3 0,-2-1 23,2 0 1,-1 0-1,1 0 1,-1-1-1,1 1 0,0-1 1,1 0-1,-1 0 1,1 0-1,0-1 1,0 0-1,0 0 0,11 5 1,-12-6 8,1-1 0,0 1-1,-1-1 1,1 0 0,0-1 0,0 1 0,0-1 0,0 0 0,-1 0-1,1 0 1,0-1 0,0 1 0,0-1 0,0-1 0,-1 1-1,1-1 1,4-2 0,-3 2-14,-1-2 0,1 1 1,-1-1-1,0 0 0,0 0 0,0 0 0,-1-1 0,0 1 1,1-1-1,-2 0 0,1-1 0,-1 1 0,1 0 0,2-10 0,-4 12-31,-1-1 0,0 0 0,0 1 0,0-1 0,0 0 0,-1 0 0,1 0 0,-1 1 0,0-1 0,0 0 0,-1 0 0,1 0 0,-1 0-1,0 1 1,0-1 0,0 0 0,0 1 0,-1-1 0,1 1 0,-1-1 0,0 1 0,0 0 0,0-1 0,-1 1 0,1 0 0,-4-2 0,3 2 10,0-1 1,0 1 0,0 1 0,-1-1 0,1 1-1,-1-1 1,0 1 0,0 0 0,0 0 0,0 0-1,0 1 1,0 0 0,0-1 0,-8 0 0,0-2-115,8 1 129,8 1 80,29 1-78,36-7 1,-46 4-11,1 1 0,0 1 0,0 1 0,29 4 0,-46-2-44,1 0 0,-1 1 0,1 0 0,-1 0 0,0 1 0,12 6 0,-17-8 41,0 0-1,0 0 0,-1 0 1,1 0-1,0 0 1,-1 1-1,1-1 1,-1 1-1,0-1 1,1 1-1,-1-1 1,0 1-1,0 0 0,0 0 1,0 0-1,0-1 1,0 1-1,-1 0 1,1 0-1,-1 0 1,1 0-1,-1 0 1,0 0-1,0 0 0,0 0 1,0 0-1,0 1 1,0-1-1,0 0 1,-1 2-1,-1 2-15,0 0-1,-1-1 0,0 1 1,-3 6-1,2-7 44,2 0 1,-1 0-1,1 0 0,0 1 0,-2 5 0,4-11-15,0 1 0,0-1 0,0 0 1,0 0-1,0 0 0,0 0 0,0 0 0,0 0 0,0 0 0,0 0 0,0 1 0,0-1 0,0 0 0,0 0 0,0 0 1,0 0-1,0 0 0,0 0 0,0 0 0,0 0 0,0 0 0,0 1 0,1-1 0,-1 0 0,0 0 0,0 0 0,0 0 1,0 0-1,0 0 0,0 0 0,0 0 0,0 0 0,0 0 0,1 0 0,-1 0 0,0 0 0,0 0 0,0 0 1,0 0-1,0 0 0,0 0 0,0 0 0,0 0 0,1 0 0,-1 0 0,0 0 0,0 0 0,0 0 0,0 0 0,0 0 1,11-3 244,15-8-186,-21 8-35,92-40 8,47-23-45,-140 64-33,0 1 0,0-1 0,0 0 0,0 1 0,0 0 0,1 0-1,-1 0 1,1 1 0,-1-1 0,5 1 0,-7 0 24,-1 0 1,1 0-1,-1 1 0,0-1 1,1 0-1,-1 1 0,0-1 1,0 1-1,1-1 0,-1 1 1,0-1-1,0 1 0,0 0 1,1 0-1,-1 0 0,0-1 1,0 1-1,0 0 0,-1 0 1,1 1-1,0-1 0,0 0 1,0 0-1,-1 0 0,1 0 1,-1 1-1,1-1 0,-1 0 1,1 1-1,-1-1 0,0 0 1,0 1-1,1 1 0,1 30-24,-2-18 156,4 22 1,-3-33-75,0 0 1,0 1 0,0-1 0,1 0 0,0 0 0,0 0-1,0 0 1,0 0 0,4 4 0,-4-5 13,0 0-1,1 0 1,-1 0 0,1 0-1,0 0 1,0-1 0,0 0-1,0 1 1,0-1 0,1 0-1,-1-1 1,1 1 0,-1 0-1,1-1 1,0 0 0,-1 0 0,1 0-1,0 0 1,0-1 0,0 0-1,0 1 1,-1-1 0,1-1-1,0 1 1,0-1 0,0 1-1,0-1 1,-1 0 0,6-2-1,5-3-22,-1 0 0,0-1-1,17-12 1,-4-1-2642,-13 11 1030</inkml:trace>
</inkml:ink>
</file>

<file path=ppt/ink/ink1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5.9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45 168 7968,'-40'-25'3616,"35"13"-3136,5 4 2208,10 5-1568,4-9 255,7 4-831,16-9 0,-2 5-320,20-7 64,-2 7-160,15-5-128,0 6-32,-2 2-608,-7 6 352,-5 3-6079,-9 3 3487</inkml:trace>
</inkml:ink>
</file>

<file path=ppt/ink/ink1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7.1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19 802 2912,'-3'4'692,"1"1"-1,0-1 1,0 1 0,0 0-1,0 0 1,1-1 0,-1 1 0,1 1-1,0 6 1,1-11-612,0-1 0,0 0 0,0 0 0,0 1 0,0-1-1,0 0 1,0 0 0,0 1 0,0-1 0,0 0 0,0 0 0,0 1 0,0-1 0,0 0-1,0 0 1,0 0 0,0 1 0,1-1 0,-1 0 0,0 0 0,0 0 0,0 1 0,0-1 0,1 0-1,-1 0 1,0 0 0,0 0 0,0 1 0,1-1 0,-1 0 0,0 0 0,9-2 1569,12-12 242,-20 13-1791,55-41 1711,59-51-465,-53 33-1130,87-112 0,-88 84-23,65-124 0,-101 167-61,1-9 2,-19 37-103,0 1 1,16-23 0,-17 30-483,-7 13 152,-10 16 62,-4 6 198,2-5-8,-18 40 0,3 8 204,4 1 1,2 1-1,-21 136 0,41-191-37,0 0 0,2 28 0,1-39-17,-1 0 1,1 0-1,0 0 0,0 0 0,0 0 0,1 0 1,0 0-1,0-1 0,0 1 0,1-1 0,-1 1 0,6 5 1,-7-8-47,1 0 0,0-1 1,1 1-1,-1 0 1,0-1-1,0 0 0,1 1 1,-1-1-1,1 0 0,-1 0 1,1-1-1,-1 1 1,1 0-1,0-1 0,-1 1 1,1-1-1,0 0 0,-1 0 1,1 0-1,0 0 1,-1-1-1,1 1 0,0-1 1,2 0-1,3-2-19,-1 1-1,1-1 0,0-1 1,-1 1-1,0-1 0,0-1 1,7-4-1,8-11 32,0 0 1,29-36 0,-18 18-28,-20 24-11,-3 4-82,0-1 0,0 0 0,-1-1 0,7-13 0,-31 40-561,-8 14 488,19-22 145,0-1-1,0 1 1,1 0 0,-1 1 0,2-1 0,-1 0 0,1 1 0,0 0 0,1-1 0,0 1 0,0 0 0,1 10 0,0-16 13,0 0 0,1 0 0,0 0 1,-1 0-1,1-1 0,0 1 0,0 0 0,-1 0 1,2-1-1,-1 1 0,0 0 0,0-1 1,0 1-1,1-1 0,-1 0 0,1 1 0,-1-1 1,1 0-1,-1 0 0,1 0 0,0 0 1,-1 0-1,1 0 0,0-1 0,0 1 0,0-1 1,0 1-1,2 0 0,4 0 83,1 0 1,0 0-1,0 0 0,14-2 0,-15 1-80,0-1-1,0 0 1,0-1-1,0 0 0,-1 0 1,1 0-1,0-1 1,-1 0-1,0-1 1,0 1-1,12-10 1,-17 12-29,0 0 1,-1 0-1,1 0 1,0-1-1,-1 1 1,1 0-1,-1-1 1,0 1-1,1-1 1,-1 0-1,0 1 1,0-1 0,0 0-1,0 0 1,-1 0-1,1 0 1,0 0-1,-1 1 1,1-1-1,-1 0 1,0 0-1,1-1 1,-1 1-1,0 0 1,0 0-1,0 0 1,-1 0-1,1 0 1,-1 0 0,1 0-1,-1 0 1,1 0-1,-1 1 1,-1-4-1,-1 0-31,0 0-1,0 0 0,0 0 1,0 0-1,-1 1 1,0-1-1,0 1 0,0 0 1,0 0-1,-1 1 1,0-1-1,0 1 0,0 0 1,0 0-1,0 1 1,0-1-1,-1 1 0,1 0 1,-9-1-1,7 1-3,-1 1 0,1-1 0,-1 2-1,1-1 1,-1 1 0,0 0 0,1 1 0,-1 0-1,1 0 1,-1 1 0,1 0 0,0 0 0,0 0-1,-10 6 1,14-7 16,0 1-1,1 0 0,-1 0 0,1 0 1,-1 0-1,-2 4 0,4-6 15,1 1-1,-1-1 0,1 1 1,0-1-1,-1 1 1,1-1-1,0 1 0,-1-1 1,1 1-1,0-1 1,0 1-1,-1-1 0,1 1 1,0 0-1,0-1 1,0 1-1,0-1 0,0 1 1,0 0-1,0-1 0,0 1 1,0-1-1,0 1 1,0 0-1,0-1 0,1 1 1,-1-1-1,0 1 1,0-1-1,0 1 0,1 0 1,-1-1-1,0 1 1,1-1-1,-1 1 0,1-1 1,-1 0-1,0 1 0,1-1 1,0 1-1,4 2 32,0-1 0,1 0 0,-1 0 0,0-1 0,1 0 0,-1 0 0,1 0 0,-1 0 0,1-1 0,8 0-1,-3 0 0,144 1 296,-127-2-534,-1-2 0,1-1 0,41-11 0,-66 15-368,0-1 0,0 0-1,0 0 1,0 0 0,0 0 0,0-1 0,0 1 0,-1-1-1,1 0 1,-1 0 0,1 0 0,-1 0 0,0 0 0,0 0 0,1 0-1,1-4 1,-4 5 326,0 0-1,1-1 0,-1 1 1,0 0-1,0 0 0,0-1 1,0 1-1,0 0 0,0-1 1,0 1-1,0 0 0,-1 0 1,1-1-1,0 1 0,-1 0 1,1 0-1,-1 0 1,0 0-1,1-1 0,-1 1 1,0 0-1,1 0 0,-1 0 1,0 0-1,0 0 0,0 1 1,0-1-1,-2-1 0,-2-4-1039,-17-19-2142</inkml:trace>
</inkml:ink>
</file>

<file path=ppt/ink/ink1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27.4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60 8960,'-10'-12'4064,"73"4"-3520,-21 5 960,6 3-928,25-9 192,-1 1-449,31-4-127,0 9-128,5-2-64,-14 5 32,-7 0-320,-16 8 160,-13 4-7775,-8 5 4319</inkml:trace>
</inkml:ink>
</file>

<file path=ppt/ink/ink1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47.7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1041 2496,'-1'0'156,"1"1"-1,0-1 1,-1 0 0,1 1 0,0-1-1,0 0 1,-1 1 0,1-1 0,0 0-1,0 1 1,0-1 0,-1 1 0,1-1-1,0 1 1,0-1 0,0 1 0,0-1-1,0 0 1,0 1 0,0-1 0,0 1-1,0-1 1,0 1 0,1 0 0,8-3 1689,16-15-176,-11 1-985,0 0 0,21-34 1,-18 26-397,101-133 779,-78 102-891,41-73 0,-38 36 161,-3-1 1,52-193 0,-90 280-315,-1 4-69,0-1 0,-1 1 1,1-1-1,-1 1 0,1-1 0,-1 1 1,0-1-1,0 1 0,0-1 1,-1-3-1,1 5 30,0 1 0,1 0 0,-1 0 1,0-1-1,0 1 0,0 0 0,0-1 0,0 1 0,0 0 1,0-1-1,-1 1 0,1 0 0,0 0 0,0-1 0,0 1 1,0 0-1,0 0 0,0-1 0,0 1 0,-1 0 0,1 0 1,0-1-1,0 1 0,0 0 0,-1 0 0,1 0 1,0-1-1,0 1 0,-1 0 0,1 0 0,0 0 0,0 0 1,-1-1-1,1 1 0,0 0 0,0 0 0,-1 0 0,1 0 1,0 0-1,-1 0 0,1 0 0,0 0 0,0 0 0,-1 0 1,1 0-1,0 0 0,-1 0 0,1 0 0,0 0 0,0 0 1,-1 1-1,1-1 0,0 0 0,0 0 0,-1 0 0,1 0 1,0 0-1,0 1 0,-1-1 0,1 0 0,0 0 0,0 0 1,0 1-1,-1-1 0,-13 19-345,13-17 402,-8 14-79,0-1 0,1 1 1,-10 31-1,5-11 50,-24 63 183,-38 91 261,53-135-226,-28 101 1,42-122-109,2 1 0,1-1 0,2 1 0,1 49 1,3-71 16,0 0 0,1 1 0,0-1 0,9 25 1,-10-34-57,0 0 0,1-1 0,-1 1 0,1 0 0,0-1 1,0 1-1,0-1 0,1 0 0,-1 0 0,1 0 0,0 0 1,0 0-1,0 0 0,0-1 0,0 0 0,0 1 0,1-1 1,-1 0-1,1-1 0,4 3 0,-5-4-30,-1 1 0,1-1 0,-1 0-1,0 0 1,1 0 0,-1 0 0,1 0-1,-1-1 1,1 1 0,-1-1 0,0 1 0,1-1-1,-1 0 1,0 0 0,0 0 0,1 0-1,-1 0 1,0-1 0,0 1 0,0-1 0,-1 1-1,4-4 1,2-3 50,0 0 0,-1 0 0,10-17 1,-16 25-104,94-169 490,-9 16 225,-80 145-612,-1 0 0,1 0 0,-1-1-1,-1 1 1,1-1 0,2-12 0,-4 12-150,1-10-82,-1 23 18,0 0 0,0 0 0,0 0 0,0 0 0,4 4 0,9 19 180,13 46-279,-23-55 210,1-1 0,1 1 1,1-1-1,0 0 0,2-1 0,14 21 1,-21-34 29,0 1 0,0-1 0,0 0 0,1 0 1,-1-1-1,1 1 0,0-1 0,0 0 0,0 1 0,0-2 0,0 1 1,0 0-1,0-1 0,1 0 0,-1 0 0,0 0 0,1-1 1,-1 1-1,1-1 0,-1 0 0,0 0 0,1-1 0,-1 1 0,1-1 1,6-2-1,3-2 37,-1-1 1,1 0-1,-1-1 1,23-16-1,44-42 33,-44 31-26,19-15 103,-48 43-156,-3 4-38,0-1-1,0 0 1,0-1 0,-1 1-1,1 0 1,-1-1 0,6-8-1,-45 55-451,21-15 420,1 1 1,1 0-1,1 0 0,1 1 0,2 1 0,-8 51 1,16-77 72,0-1 0,0 1 1,1 0-1,0-1 1,0 1-1,0 0 0,0-1 1,1 1-1,-1-1 1,1 1-1,1-1 0,-1 1 1,2 4-1,-2-8-16,-1-1 0,0 1-1,0-1 1,0 0 0,0 1 0,0-1 0,1 0-1,-1 1 1,0-1 0,0 1 0,1-1 0,-1 0-1,0 0 1,0 1 0,1-1 0,-1 0 0,0 1-1,1-1 1,-1 0 0,1 0 0,-1 0 0,0 1 0,1-1-1,-1 0 1,1 0 0,-1 0 0,0 0 0,1 0-1,-1 0 1,1 0 0,-1 0 0,0 0 0,1 0-1,-1 0 1,1 0 0,-1 0 0,1 0 0,-1 0-1,0 0 1,1-1 0,0 1 0,1-1 35,0-1 1,0 0 0,0 1 0,-1-1-1,1 0 1,0 0 0,2-4-1,5-8 71,-1-1 0,0 0 0,7-19 0,16-53 53,-23 61-112,43-122-311,-50 142-2,-2 9-120,-4 12 43,1 10 334,2-1 0,1 1 0,1 0 0,4 39 0,-3-60-2,-1 0 1,1 1-1,0-1 1,1 0-1,-1 0 0,1 0 1,-1 0-1,1-1 1,1 1-1,2 5 1,-4-8 10,0-1 0,0 1 0,0 0 0,0 0 0,0 0 0,0-1 0,0 1 1,0 0-1,0-1 0,0 1 0,0-1 0,1 1 0,-1-1 0,0 0 0,0 0 0,2 1 0,-1-1 22,0 0-1,0-1 0,0 1 0,0 0 0,0-1 0,0 1 0,-1-1 0,1 0 0,0 0 1,0 1-1,-1-1 0,1 0 0,2-3 0,121-96 475,18-14-373,-131 105-172,-5 4-23,-1 0 1,1 0-1,0 1 1,1-1-1,-1 2 0,1-1 1,-1 1-1,14-3 0,-20 6 54,-1 0-1,1-1 0,-1 1 0,1 1 0,0-1 0,-1 0 1,1 0-1,0 0 0,-1 0 0,1 0 0,-1 0 0,1 1 1,0-1-1,-1 0 0,1 1 0,-1-1 0,1 0 0,-1 1 1,1-1-1,-1 0 0,1 1 0,-1-1 0,1 1 0,-1-1 1,0 1-1,1-1 0,-1 1 0,0 0 0,0-1 0,1 1 1,-1-1-1,0 1 0,0 0 0,0-1 0,1 1 0,-1-1 1,0 1-1,0 0 0,0-1 0,0 2 0,-3 28-49,3-28 58,-28 126-85,3-15 403,23-91-167,4-14 347,3-9-271,6-11-75,-10 9-66,13-16-70,-2 0 1,14-29-1,-16 28-76,1 0-1,19-25 1,-28 42 34,0 1 0,1-1 0,-1 1 0,0 0 0,1 0 1,-1 0-1,6-3 0,-7 4 16,0 1 0,-1 0 0,1-1 0,0 1 1,0 0-1,-1 0 0,1 0 0,0 0 0,0 0 0,0-1 0,-1 2 1,1-1-1,0 0 0,0 0 0,-1 0 0,1 0 0,0 0 1,0 1-1,-1-1 0,1 0 0,0 0 0,0 1 0,-1-1 1,1 1-1,0-1 0,-1 1 0,1-1 0,-1 1 0,1-1 1,-1 1-1,1-1 0,-1 1 0,1 0 0,-1-1 0,1 1 1,0 1-1,3 8-27,0 1 1,0-1-1,-1 1 1,-1 0-1,0 0 1,1 14-1,2 4 31,-2-14 43,0 0 0,1 0-1,8 22 1,-12-36-23,1-1 0,-1 1-1,0 0 1,0-1 0,1 1 0,-1-1 0,0 1-1,1-1 1,-1 1 0,1 0 0,-1-1 0,1 1-1,-1-1 1,1 0 0,-1 1 0,1-1 0,-1 1 0,1-1-1,0 0 1,-1 0 0,1 1 0,0-1 0,-1 0-1,1 0 1,0 0 0,-1 0 0,1 1 0,0-1-1,-1 0 1,1 0 0,0 0 0,-1-1 0,1 1-1,0 0 1,-1 0 0,1 0 0,0 0 0,-1-1-1,1 1 1,-1 0 0,1 0 0,0-1 0,-1 1-1,1-1 1,-1 1 0,1 0 0,-1-1 0,1 0-1,4-4 52,0 0-1,-1 0 0,0-1 1,4-6-1,-6 9-40,4-6 37,61-88 355,-49 73-398,1 1 1,23-22 0,-38 41-27,63-55-74,-56 50-38,1 1 0,-1 1 0,1 0 0,19-9 0,-28 15 66,1 0 0,-1 0 0,1 0 0,-1 0 0,1 1 1,-1-1-1,7 1 0,-9 0 40,1 0 0,-1 0 0,1 0 1,-1 0-1,0 1 0,1-1 0,-1 1 0,0-1 1,1 1-1,-1-1 0,0 1 0,0 0 0,1 0 1,-1 0-1,0-1 0,0 1 0,0 0 0,0 0 0,0 1 1,0-1-1,1 2 0,1 4 9,0 0 0,-1 0 0,0 0 0,0 0 0,-1 0 0,0 1 0,0-1 0,-1 1 0,0 7 0,1-5 2,0 22 37,-1 0 0,-1 0 0,-2 0 0,-1-1 0,-10 37 0,12-61 71,-1 1-1,0 0 1,0-1-1,-1 1 1,-8 11 0,11-17-78,-1 0 1,1 0 0,-1-1-1,0 1 1,1 0 0,-1-1 0,0 0-1,0 1 1,0-1 0,0 0-1,-2 1 1,2-1-9,1-1-1,-1 0 1,1 1-1,-1-1 1,1 0-1,0 0 1,-1 0-1,1 0 0,-1 0 1,1 0-1,-1-1 1,1 1-1,0 0 1,-1-1-1,1 1 1,-1-1-1,1 0 1,0 1-1,-2-2 1,-8-7-13,0-1 0,1 0 0,0 0 0,1-1 0,0 0 0,-8-14 0,11 17-27,9 12-63,1-1 0,-1 0 0,1 0-1,0 0 1,0-1 0,0 0 0,0 1 0,0-1 0,9 2-1,46 15 238,-59-19-155,9 3 13,-1-1-1,0 0 1,1-1-1,-1 0 1,1 0-1,-1-1 1,1 0-1,0 0 1,-1-1-1,1 0 1,-1-1-1,0 0 1,1 0-1,-1 0 1,0-1-1,0-1 1,0 1-1,-1-1 1,1-1-1,-1 1 1,10-9-1,8-11 40,29-37 0,-13 15-43,20-15 85,27-31 199,-58 54-265,-1-2 0,-2 0 0,-2-2 0,-2-1 0,-2-1 0,-2 0 0,-1-2 0,-3 0 0,16-79 0,-31 124-26,3-15-79,-1 1-1,1-25 1,-3 37 52,0 0 1,0 0 0,-1 0-1,1 0 1,0 1-1,-1-1 1,0 0 0,1 0-1,-1 1 1,-1-1-1,1 0 1,0 1 0,0-1-1,-1 1 1,0-1-1,1 1 1,-1 0 0,0 0-1,0 0 1,-4-3-1,6 4 14,-1 1-1,0-1 1,0 1-1,0-1 1,0 1-1,0 0 1,0 0-1,0-1 1,0 1-1,0 0 1,0 0-1,0 0 1,0 0-1,0 0 1,0 0-1,0 0 1,0 0 0,0 1-1,0-1 1,0 0-1,-1 1 1,-17 12-228,15-9 170,-6 5 31,1 0 0,0 1 0,1 0 0,0 1 0,1 0 0,-10 19 0,14-25 38,-33 60-78,2 1 1,4 1 0,-36 119-1,56-151 103,1 0-1,3 0 1,1 1-1,1 0 1,1 41-1,4-66 11,0-1-1,0 1 0,1 0 1,0 0-1,7 16 1,-8-24-14,0 0 0,1 0 0,-1 0 0,1 0 1,0 0-1,0 0 0,0 0 0,0 0 0,0-1 0,1 1 0,-1-1 1,1 0-1,0 0 0,-1 0 0,1 0 0,0 0 0,0 0 0,0-1 1,1 0-1,-1 1 0,6 0 0,-1-1 32,0 0 1,-1-1-1,1 0 1,0-1-1,0 0 1,0 0-1,14-4 1,54-21 132,-74 25-179,80-34 1,111-68 0,-132 69 4,-33 16 178,-17 11-259,-11 7 53,-1 0 1,1 0-1,0 0 0,0 0 0,0 0 1,0 0-1,0 0 0,0 0 1,0 0-1,0 0 0,0 0 1,0 0-1,0 0 0,0 0 0,0-1 1,-3 3-2,0 1 0,0-1 1,0 0-1,1 1 0,-1-1 0,0 1 1,1 0-1,0 0 0,-3 5 1,-5 5-3,-16 22-58,-33 57 1,48-73 115,2 2 1,0-1-1,1 1 1,-10 42-1,17-59-5,0 0 0,0 1 0,1-1-1,0 0 1,0 1 0,0-1-1,0 0 1,2 8 0,-1-10-11,-1 0 1,1-1-1,0 1 1,-1-1-1,1 1 1,0-1-1,0 1 1,0-1 0,0 0-1,0 1 1,1-1-1,-1 0 1,0 0-1,0 0 1,1 0-1,-1 0 1,1 0-1,-1 0 1,1 0-1,-1 0 1,1-1-1,0 1 1,2 0-1,-1-1 2,-1 0 0,0 0 0,1 0 0,-1 0 0,0 0 0,1-1 0,-1 1 0,0-1 0,0 1 0,0-1 0,1 0 0,-1 0 1,0 0-1,0 0 0,0-1 0,-1 1 0,1 0 0,0-1 0,0 1 0,-1-1 0,1 0 0,2-2 0,4-6 29,-1-1 0,12-18 0,-18 27-49,9-17 46,-1 1 1,-1-1-1,10-35 0,-10 30-12,-2 4-20,24-82-9,-29 82-317,-4 16 50,-3 12 28,1 1 174,1 1 0,1 0 0,0 0-1,0 0 1,1 1 0,0-1 0,1 0 0,-1 13 0,2 0 49,1 0 1,6 38 0,-5-51 46,0 1-1,1-1 1,1 0 0,8 20 0,-11-28-17,0 1 0,0 0 1,1-1-1,-1 0 0,1 1 1,0-1-1,-1 0 0,1 0 1,0 0-1,0 0 0,0 0 1,1 0-1,-1-1 1,0 1-1,1-1 0,-1 0 1,1 1-1,-1-1 0,1 0 1,0 0-1,-1-1 0,1 1 1,4 0-1,-3-1 11,0-1-1,0 1 1,-1-1 0,1 0-1,0 0 1,0-1 0,0 1-1,-1-1 1,1 0-1,-1 1 1,6-5 0,3-3 54,18-18 0,-24 22-58,106-110 281,-72 72-253,-22 24-40,6-6 20,41-54 0,-39 35 1,-2-1 0,-1-1 0,26-80 0,62-243-148,-109 361 64,0-1-1,0 0 0,-1 1 1,0-1-1,0 0 0,-1 1 1,-1-11-1,1 19 41,0 0 0,0 0 0,0 0 0,0 0 0,0 0 0,0-1 0,0 1 0,0 0 0,0 0 0,0 0 0,0 0-1,0 0 1,0 0 0,-1 0 0,1 0 0,0 0 0,0 0 0,0 0 0,0-1 0,0 1 0,0 0 0,0 0 0,0 0 0,0 0 0,0 0 0,0 0 0,0 0 0,0 0 0,0 0 0,-1 0 0,1 0 0,0 0 0,0 0 0,0 0-1,0 0 1,0 0 0,0 0 0,0 0 0,0 0 0,0 0 0,0 0 0,-1 0 0,1 0 0,0 0 0,0 0 0,0 0 0,0 0 0,0 0 0,0 0 0,-6 5-182,-7 19-2,-68 219-403,55-162 545,-2 6 55,4 2 0,-16 114 1,39-192 15,-5 29 182,2 1-1,2 72 1,3-106-138,0-1 0,0 1 1,0-1-1,1 0 0,3 7 0,-5-11-46,0-1 0,1 0 0,-1 0-1,1 0 1,-1 0 0,1 0 0,-1 0-1,1 0 1,0 0 0,0 0 0,-1 0-1,1-1 1,0 1 0,0 0 0,0 0-1,0-1 1,0 1 0,0 0 0,0-1-1,0 1 1,0-1 0,0 0 0,0 1 0,0-1-1,0 0 1,0 1 0,1-1 0,-1 0-1,0 0 1,0 0 0,0 0 0,0 0-1,0 0 1,1-1 0,1 1 0,0-2 10,1 0 1,0 0 0,-1 0 0,0 0-1,1-1 1,-1 1 0,0-1 0,0 0-1,0 0 1,4-5 0,23-39 75,-19 30-68,89-129-80,-93 137 5,7-11-165,-8 17 22,-4 9-63,-9 91-20,4-71 258,1 1 0,1-1 0,1 1 0,6 39 0,-6-65 21,0 0-1,0 0 0,1 0 1,-1 0-1,0 0 0,1 0 1,-1 0-1,1 0 0,-1 0 1,1 0-1,-1 0 0,1-1 1,0 1-1,-1 0 1,1 0-1,0 0 0,0-1 1,0 1-1,0 0 0,1 0 1,-1-1 3,0 1 1,1-1 0,-1 0 0,0 0 0,0 0-1,0 0 1,1 0 0,-1 0 0,0 0-1,0 0 1,0-1 0,1 1 0,-1 0 0,0-1-1,0 1 1,0-1 0,0 1 0,0-1 0,0 0-1,0 1 1,2-2 0,15-13 102,25-25 1,-5 5-50,118-89-143,-64 54 163,-80 59-442,-24 25 7,-2 5 323,1 0 0,1 1 0,1 0 0,1 1 0,1 0 0,1 1 1,0 0-1,2 0 0,1 0 0,-4 34 0,9-51 37,0-1 0,0 0 1,1 1-1,0-1 0,0 0 0,0 1 1,0-1-1,0 0 0,1 0 0,0 0 1,0 0-1,0 0 0,1-1 0,-1 1 1,1-1-1,0 1 0,-1-1 0,2 0 1,-1 0-1,0 0 0,1 0 0,-1-1 1,1 0-1,0 1 0,0-1 0,0 0 1,6 1-1,-6-1 11,1 0 0,0 0 0,0-1 0,0 0 0,0 0 0,0 0 1,0-1-1,0 1 0,0-1 0,0 0 0,0-1 0,0 1 0,0-1 0,0 0 0,0-1 0,0 1 1,-1-1-1,1 0 0,0 0 0,-1 0 0,1 0 0,-1-1 0,7-6 0,-5 3-2,-1 0-1,0-1 0,0 1 0,-1-1 1,0-1-1,0 1 0,0 0 0,-1-1 0,0 0 1,-1 0-1,0 0 0,0 0 0,-1 0 1,1-12-1,-1 6-16,-1 1 1,-4-27-1,3 35-24,0 0-1,0 0 0,0 0 1,-1 1-1,0-1 0,0 0 0,0 1 1,-1-1-1,1 1 0,-1-1 1,-6-6-1,4 7-7,-1-1 0,1 1 0,-1 0 1,0 1-1,0 0 0,0 0 0,-1 0 0,1 0 0,-1 1 0,1 0 1,-1 1-1,0-1 0,0 1 0,-13 0 0,-1 1-52,0 1-1,1 1 0,-37 7 1,-40 21 272,87-27-160,86-32-77,156-38 0,-210 61 69,63-11-100,-76 16 48,1 0 0,-1 0 0,1 1 0,-1 0 1,1 1-1,16 4 0,-25-5 17,0 0-1,1 1 1,-1-1 0,0 1 0,0 0 0,0-1 0,1 1 0,-1 0 0,0 0 0,0 0 0,0 0-1,0 0 1,0 0 0,-1 0 0,1 0 0,0 0 0,0 0 0,-1 0 0,1 0 0,-1 1 0,1-1-1,-1 0 1,1 0 0,-1 1 0,0-1 0,1 0 0,-1 1 0,0 0 0,0 5 4,0 1 0,0-1 0,-1 0 1,-2 8-1,2-5-63,-13 52 66,9-46 112,1 0 0,1 0 0,-2 29 0,5-45-108,0 0-1,1 0 1,-1 0-1,0 0 1,0 0-1,0 0 1,0 0-1,0 0 1,0 1-1,0-1 1,0 0-1,0 0 1,0 0-1,1 0 1,-1 0-1,0 0 1,0 0-1,0 0 1,0 0-1,0 0 1,0 0-1,0 0 1,0 0-1,1 0 1,-1 0-1,0 0 1,0 0-1,0 0 1,0 0-1,0 0 1,0 0-1,0 0 1,0 0-1,1 0 1,-1 0-1,0 0 1,0 0-1,0-1 1,0 1 0,0 0-1,0 0 1,0 0-1,0 0 1,0 0-1,0 0 1,0 0-1,0 0 1,1 0-1,-1 0 1,0-1-1,0 1 1,0 0-1,0 0 1,0 0-1,0 0 1,0 0-1,0 0 1,8-11 32,13-20 0,4-6-37,-15 22 24,-5 7-60,1 0 1,12-14-1,-16 21 28,-1-1-1,1 1 0,0-1 0,-1 1 0,1 0 0,0-1 1,0 1-1,0 0 0,0 0 0,0 1 0,0-1 0,0 0 1,0 1-1,0-1 0,0 1 0,0 0 0,1 0 0,3 0 1,-5 0-7,1 1 0,0-1 1,-1 1-1,1 0 1,0-1-1,-1 1 1,1 0-1,-1 0 0,0 1 1,1-1-1,-1 0 1,0 0-1,1 1 1,-1-1-1,0 0 0,0 1 1,0-1-1,0 1 1,1 2-1,2 5-17,0 1-1,3 11 1,-6-18 58,5 16 16,0-1 0,2 0 0,0 0 0,0 0 0,2-1 0,0 0 0,21 25 0,-27-39-21,-1 1 0,1-1 0,0 0 1,-1 0-1,1-1 0,0 1 0,1-1 0,-1 0 0,5 2 1,13-1-3002,-7-3 1129</inkml:trace>
</inkml:ink>
</file>

<file path=ppt/ink/ink1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48.1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 6560,'-28'3'2976,"25"2"-2208,11-1-672,0-4 320,7 0-224</inkml:trace>
</inkml:ink>
</file>

<file path=ppt/ink/ink1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48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54 7808,'23'-14'3520,"88"-1"-3040,-48 7 576,-4 8-672,27-8 0,-1 8-256,19-3-96,-11 3 0,-3-5-3072,-13 5 1664</inkml:trace>
</inkml:ink>
</file>

<file path=ppt/ink/ink1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48.8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48 5568,'-23'-3'2528,"51"3"-2208,4 0 800,3 3-672,28-3 1248,5 5-960,43-10-160,2 2-352,17-9 64,-9 4-192,11-8-800,-16 7 352</inkml:trace>
</inkml:ink>
</file>

<file path=ppt/ink/ink1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56.4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1092 3232,'0'0'68,"-1"0"0,1 0 0,0-1-1,0 1 1,-8 1 6169,17-2-4355,0-3-1509,-1-1-1,0 0 0,0 0 1,0-1-1,-1 0 0,1 0 1,-1-1-1,-1 0 0,1 0 1,8-13-1,17-30 230,-2-1 0,24-55 0,-47 91-515,7-12 245,-2-1 0,-1-1 0,12-53 0,-22 77-274,0 0-1,-1-1 1,1 1-1,-1-1 1,0 1-1,-1 0 0,1-1 1,-1 1-1,0 0 1,-1 0-1,1-1 1,-4-7-1,4 12-57,0 0 0,1 0 0,-1 0 0,1 0 0,0 0-1,-1-1 1,1 1 0,0 0 0,0 0 0,0 0 0,0-1 0,0 1 0,0 0 0,0 0 0,0-1-1,0 1 1,0 0 0,1 0 0,-1 0 0,1-1 0,-1 1 0,1 0 0,-1 0 0,1 0-1,-1 0 1,1 0 0,0 0 0,0 0 0,0 0 0,-1 0 0,1 0 0,0 1 0,0-1 0,0 0-1,0 0 1,0 1 0,1-1 0,-1 1 0,0-1 0,1 0 0,6-1-52,-1-1 0,0 1 1,1 0-1,-1 0 0,12 0 0,-15 2 40,0 0-1,0-1 0,0 2 0,-1-1 0,1 0 1,0 1-1,0 0 0,0 0 0,0 0 1,-1 0-1,1 1 0,0-1 0,-1 1 0,1 0 1,-1 0-1,0 0 0,0 1 0,0-1 0,0 1 1,0 0-1,0-1 0,-1 1 0,1 0 0,-1 1 1,3 3-1,-1 1-2,0 0 0,0 1 0,-1-1 0,0 1 1,-1-1-1,0 1 0,0 0 0,-1 0 0,0 0 0,0 11 0,-7 72 86,3-62 10,1 1 1,3 38-1,13 37 106,-14-103-153,0-1-1,1 1 1,0 0 0,0 0 0,0 0 0,0-1 0,0 1 0,2 3-1,-2-5-8,0 0-1,-1-1 0,1 1 0,0 0 0,0 0 1,0 0-1,0-1 0,-1 1 0,1 0 0,0-1 0,0 1 1,0-1-1,0 1 0,1-1 0,-1 0 0,0 1 0,0-1 1,0 0-1,0 0 0,0 0 0,0 1 0,0-1 1,1 0-1,-1-1 0,2 1 0,1-2 10,1 0 0,0 0 1,-1-1-1,1 1 0,-1-1 0,0 0 0,0 0 0,0-1 1,5-5-1,-7 7-19,118-114 354,21-20-23,-127 120-481,-11 11 36,-6 7 40,-6 10 51,-1 1 1,2-1 0,0 1-1,0 1 1,2-1 0,-1 1-1,2 1 1,0-1 0,0 1-1,2 0 1,-1 0 0,2 0-1,0 0 1,1 0 0,1 20-1,0-31 13,1 1 0,0-1 0,-1 0 0,1 0 0,1 0 0,-1 0 0,1 0 0,-1 0 0,1 0-1,0 0 1,1 0 0,-1-1 0,0 1 0,1-1 0,5 5 0,-6-6 21,1 0 1,0 0-1,-1 0 1,1 0-1,0-1 1,0 0-1,0 1 1,0-1-1,0 0 1,0-1-1,0 1 1,0 0-1,0-1 1,1 0-1,-1 0 1,0 0-1,0 0 1,0 0-1,0-1 1,5 0-1,-3 0 21,-1-1 0,1 1 0,0-1 0,-1 0 0,0 0 0,1-1 0,-1 1 0,0-1 0,0 0 0,0 0-1,-1 0 1,1-1 0,3-4 0,-2 2-21,-1 0 0,-1 0 0,1 0 1,-1 0-1,0-1 0,0 1 0,-1-1 0,3-11 0,-3 8-20,0-1 1,-1 1-1,0-1 1,-1 0-1,0 1 1,-1-1-1,0 0 1,-1 1-1,0-1 1,0 1-1,-1 0 1,-6-14-1,5 15-28,0 1 0,-1 0-1,0 0 1,0 0 0,-1 1 0,0 0-1,0 0 1,-1 0 0,0 1 0,0 0 0,-14-9-1,13 9-46,-12-6 46,19 12 14,1-1-1,-1 1 1,0 0 0,1-1 0,-1 1-1,1 0 1,-1 0 0,0 0 0,1-1-1,-1 1 1,0 0 0,1 0 0,-1 0-1,1 0 1,-1 0 0,0 0 0,1 0-1,-1 0 1,0 0 0,1 1-1,-1-1 1,0 0 0,0 1 0,0-1 2,1 0 1,0 0 0,0 0-1,0 1 1,0-1 0,0 0-1,0 0 1,0 1 0,-1-1 0,1 0-1,0 0 1,0 0 0,0 1-1,0-1 1,0 0 0,0 0-1,0 1 1,0-1 0,0 0-1,0 0 1,0 1 0,0-1-1,0 0 1,1 0 0,-1 1 0,0-1-1,0 0 1,0 0 0,0 0-1,0 1 1,0-1 0,1 0-1,-1 0 1,0 0 0,0 0-1,0 1 1,0-1 0,1 0-1,-1 0 1,0 0 0,0 0 0,0 0-1,1 0 1,-1 1 0,1-1-1,12 6-190,-11-5 205,14 4 0,0 1 0,0-2 0,0 0 0,1-1 0,0-1 1,-1 0-1,25-1 0,-27-2 26,0-1 0,0 0 0,0-1 0,-1 0 0,1-1 0,-1-1 0,0 0 0,0-1 0,18-10 0,-9 1 59,-1-1 1,-1 0-1,0-2 0,-1 0 1,32-40-1,-33 33-51,0 0-1,-1-2 1,-2 0-1,24-56 1,-24 49 0,-2-1 0,-1 0-1,-2-1 1,-2 0 0,8-66 0,-16 98-82,1 0 0,-1 1 0,0-1 1,0 0-1,0 1 0,-1-1 0,0 1 1,1-1-1,-1 0 0,-2-3 0,3 6 27,0 1-1,-1-1 1,1 1 0,0-1-1,-1 1 1,1 0-1,0-1 1,-1 1-1,1-1 1,0 1 0,-1 0-1,1-1 1,-1 1-1,1 0 1,-1 0-1,1-1 1,-1 1 0,1 0-1,-1 0 1,1 0-1,-1-1 1,1 1-1,-1 0 1,1 0 0,-1 0-1,1 0 1,-1 0-1,1 0 1,-1 0-1,1 0 1,-1 0 0,1 1-1,-1-1 1,1 0-1,-1 0 1,1 0 0,-1 1-1,1-1 1,-1 0-1,1 0 1,-1 1-1,1-1 1,-1 1-1,-2 1-32,-1 1 0,1 0-1,0 0 1,0 0-1,-4 5 1,-3 6-28,0 1 1,1 0-1,0 0 0,-7 21 1,-24 75 58,23-61 9,-1 1 0,2 1 1,3 1 0,-12 94-1,21-107-19,-5 89 101,9-115-30,1 0 0,0 0-1,1 0 1,1 0-1,0 0 1,1-1 0,5 15-1,-7-25-19,-1 1 0,1-1 0,0 0-1,0 1 1,0-1 0,1 0-1,-1 0 1,1 0 0,5 4 0,-6-5 0,0-1 0,0 0 1,1 0-1,-1 0 0,0 0 0,1 0 1,-1 0-1,1 0 0,-1-1 1,1 0-1,-1 1 0,1-1 1,-1 0-1,1 0 0,-1 0 0,1 0 1,2-1-1,8-2 66,-1 0 1,0-1-1,-1-1 0,1 1 1,-1-2-1,14-8 0,66-49 26,-41 27-237,161-93-51,-162 103 164,-57 31-107,-6 4 89,-1 1 0,1 1 1,1 0-1,0 1 0,-14 16 0,11-7 28,-18 30-1,28-41-19,1 0 1,0 0 0,1 1 0,0 0-1,-5 20 1,9-28 29,-1 1 0,1-1 0,0 1 0,0-1 1,0 1-1,1-1 0,-1 1 0,1-1 0,0 1 0,0-1 0,2 5 1,-3-7 0,0 0 0,1 0 0,-1-1 0,1 1 0,0 0 0,-1 0 0,1 0 0,0-1 1,-1 1-1,1 0 0,0-1 0,0 1 0,-1-1 0,1 1 0,0-1 0,0 1 1,0-1-1,1 1 0,-1-1 0,1 0 0,-1 0 0,0 0 1,1 0-1,-1 0 0,0 0 0,1-1 0,-1 1 1,0 0-1,1-1 0,-1 1 0,0-1 1,0 1-1,1-1 0,-1 0 0,0 1 0,1-2 1,6-4 22,-1 0 1,0 0-1,-1-1 1,1 0-1,-1 0 1,9-15-1,27-53 181,-37 65-158,5-10 2,0 1-186,-1 0 1,10-30 0,-21 64 69,0 1 0,1-1 0,0 0 1,1 1-1,1-1 0,0 1 0,1-1 0,1 0 0,1 0 0,6 19 1,-10-32 66,1-1 0,0 1 1,-1-1-1,1 0 1,0 1-1,0-1 0,0 0 1,-1 1-1,2-1 1,-1 0-1,0 0 1,0 0-1,0 0 0,0 0 1,1 0-1,-1 0 1,0 0-1,1-1 0,-1 1 1,4 0-1,-4 0 3,1-1 0,0 0-1,0 0 1,0-1 0,0 1-1,0 0 1,-1-1 0,1 1-1,0-1 1,0 1 0,-1-1-1,1 0 1,0 0 0,-1 0-1,1 0 1,-1 0 0,3-2-1,74-69 252,-16 14-141,-9 15-80,-20 17-76,38-39 0,-50 41 67,-1-1-1,-2 0 0,0-2 1,-2 0-1,22-49 0,-11 12 4,-3 0 0,18-81 0,-28 69-206,-14 76 165,1-2-27,-1 0 0,1 0 1,-1 0-1,0 0 0,0 1 1,0-1-1,0 0 0,0 0 1,0 0-1,0 0 0,0 0 1,-1 0-1,1 0 0,-1 0 1,0 0-1,-1-3 0,2 5 21,0 0 0,0-1 0,0 1 0,0 0 0,-1 0 0,1 0 0,0 0 0,0-1 0,0 1 0,0 0 0,0 0 0,0 0 0,-1 0 0,1-1 0,0 1 0,0 0 0,0 0-1,0 0 1,-1 0 0,1 0 0,0 0 0,0 0 0,0 0 0,-1 0 0,1 0 0,0-1 0,0 1 0,0 0 0,-1 0 0,1 0 0,0 0 0,0 0 0,0 0 0,-1 1 0,1-1 0,0 0 0,0 0 0,0 0 0,-1 0-1,1 0 1,0 0 0,0 0 0,0 0 0,-1 1 0,-4 3-46,1 1-1,-1 0 0,1 0 1,0 1-1,0-1 0,0 1 1,-3 8-1,-60 128-22,35-70 75,4-12-62,3 2 0,-18 67 0,36-100 102,1 0 0,1 0 1,1 0-1,2 1 1,1-1-1,5 58 0,-3-80 1,0-1 0,0 1-1,1-1 1,0 1 0,0-1-1,0 0 1,1 1 0,6 9-1,-7-14-16,-1 0-1,0 0 0,1 0 1,0-1-1,-1 1 0,1 0 0,0-1 1,0 0-1,0 1 0,0-1 1,0 0-1,0 0 0,1 0 1,-1 0-1,0-1 0,0 1 1,1 0-1,-1-1 0,0 0 0,1 1 1,-1-1-1,1 0 0,-1 0 1,0-1-1,1 1 0,-1 0 1,4-2-1,1 0 10,0-1 0,0 1 0,0-1 0,0-1-1,-1 1 1,0-1 0,8-6 0,40-38 174,-26 22-122,-10 10-118,-3 2-28,0 1 1,1 0-1,1 1 0,19-10 1,-36 22 54,0 0 1,0 0-1,0 0 1,0-1 0,1 1-1,-1 0 1,0 0-1,0 0 1,1 0-1,-1 0 1,0-1 0,0 1-1,0 0 1,1 0-1,-1 0 1,0 0 0,1 0-1,-1 0 1,0 0-1,0 0 1,1 0 0,-1 0-1,0 0 1,0 0-1,1 0 1,-1 0 0,0 0-1,0 0 1,1 0-1,-1 0 1,0 0-1,0 1 1,1-1 0,-1 0-1,0 0 1,0 0-1,0 0 1,1 0 0,-1 1-1,0-1 1,0 0-1,0 0 1,1 0 0,-1 1-1,0-1 1,0 0-1,0 0 1,0 1 0,0-1-1,0 0 1,0 0-1,0 1 1,1-1-1,-4 19-202,1-8 154,-4 38 11,-4 45-28,10-77 118,0 0 0,0 0 0,5 25 1,-4-41-36,-1 1 1,0-1-1,0 0 1,1 1 0,-1-1-1,1 1 1,-1-1 0,1 0-1,-1 1 1,1-1-1,0 0 1,0 0 0,0 0-1,0 0 1,-1 1 0,2-1-1,-1 0 1,2 1-1,-2-1-3,0-1 1,0 0-1,0 1 0,1-1 0,-1 0 0,0 0 0,0 0 0,0 0 0,0 0 0,0 0 0,1 0 0,-1 0 0,0-1 0,0 1 0,0 0 0,0-1 0,0 1 0,2-1 0,3-3-1,0 0 0,0 0 0,0 0 0,0-1-1,8-7 1,97-85 249,-61 56-274,-29 25 51,-13 10-17,0 0 0,10-11 1,-16 14-14,-1 3-10,-1 0 0,0 0 1,0-1-1,1 1 0,-1 0 0,0 0 0,0 0 0,1 0 1,-1-1-1,0 1 0,0 0 0,0 0 0,1-1 0,-1 1 1,0 0-1,0 0 0,0-1 0,0 1 0,0 0 0,0 0 1,1-1-1,-1 1 0,0 0 0,0-1 0,0 1 0,0 0 1,0 0-1,0-1 0,0 1 0,0 0 0,0-1 0,0 1 1,-1 0-1,1 0 0,0-1 0,0 1 0,0 0 0,0 0 1,0-1-1,-1 1 0,-2 0-154,-3 5 117,0-1 0,0 2 0,0-1 0,1 0 0,-1 1 0,-8 13 0,6-6-20,-1 1 0,-8 20-1,12-22 62,0-1 0,1 1 0,1 0 0,0 0 0,0 0-1,-1 19 1,4-28 7,0 1-1,0 0 1,0 0-1,0-1 1,1 1-1,-1 0 1,1-1-1,0 1 1,0-1-1,0 1 0,1-1 1,-1 1-1,1-1 1,0 0-1,0 1 1,0-1-1,0 0 1,1-1-1,-1 1 1,1 0-1,0-1 1,-1 1-1,1-1 1,0 0-1,5 3 1,-3-2 21,1-1 0,-1 0 0,0 0 1,1 0-1,-1 0 0,1-1 0,0 0 1,0 0-1,-1-1 0,1 0 0,0 0 1,0 0-1,-1 0 0,1-1 0,0 0 1,-1 0-1,1-1 0,0 0 0,-1 1 1,0-2-1,1 1 0,-1-1 0,0 0 0,0 0 1,-1 0-1,1-1 0,-1 1 0,1-1 1,-1 0-1,0-1 0,-1 1 0,1-1 1,-1 1-1,0-1 0,0 0 0,0 0 1,2-7-1,0-1-12,-1-1-1,0 0 1,0 0-1,0-15 1,-3 23-15,-1 1 0,0 0 0,0-1 0,-1 1 0,1 0 1,-1 0-1,0 0 0,-1 0 0,1 0 0,-1 0 0,0 0 0,0 0 0,-1 0 0,1 1 0,-5-6 0,4 6-13,0 1-1,-1 0 1,1 0-1,-1 1 1,0-1-1,0 1 1,0-1 0,0 1-1,0 0 1,0 1-1,-1-1 1,1 1-1,0 0 1,-1 0-1,0 0 1,-4 0-1,-5 0-14,1 1-1,-1 0 0,0 0 0,-17 4 1,-17 5-78,120-39 240,23 3-146,190-28 0,-272 53-38,-8 1 30,0 0-1,0 0 0,-1 1 1,1 0-1,0 0 1,0 0-1,0 0 0,0 1 1,0 0-1,9 3 1,-13-3 18,1 0 0,-1 0 0,1 0 0,-1 0-1,0 1 1,0-1 0,0 0 0,0 1 0,0-1 0,0 1 0,0-1 0,0 1 0,0 0 0,-1-1 0,1 1 0,-1 0 0,1 0 0,-1-1 0,0 1 0,0 0 0,0 0 0,0 0 0,0-1 0,0 5 0,-1 6 6,-1 0 1,-3 16-1,4-24-7,-11 51 113,-3 0-1,-42 102 1,43-130 289,10-21-126,9-14-158,-3 3-87,62-104 149,-57 98-222,2 0-1,-1 0 1,1 1 0,1 0 0,0 1 0,0 0 0,13-8 0,-19 14 27,0 1 0,-1 0 0,2 0-1,-1 0 1,0 1 0,0 0 0,0-1-1,1 1 1,-1 1 0,1-1 0,-1 1 0,1-1-1,-1 1 1,0 0 0,1 1 0,5 1-1,-4-1 17,-1 1-1,1 0 1,-1 0-1,0 1 1,0-1-1,0 1 0,0 0 1,0 1-1,-1-1 1,1 1-1,-1 0 0,5 6 1,9 12 97,23 39 0,-30-42-44,2 0 0,0-1 0,1-1-1,17 18 1,-18-22-2624,-32-15-7603</inkml:trace>
</inkml:ink>
</file>

<file path=ppt/ink/ink1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56.7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25 7040,'-31'-8'3200,"36"11"-2752,-5-6 640,8 3-672,5-5-96,11 1-192,2-4 32,6 8-96</inkml:trace>
</inkml:ink>
</file>

<file path=ppt/ink/ink1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59:57.1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1076 89 8320,'0'-8'3744,"44"-4"-3232,1 7 672,5 5-736,35-7 544,-4-1-576,14-4-32,-5 7-224,8-6-96,-12 7-32,-4-9-32,-16 13 0,-16-3-3456,-14 6 1888</inkml:trace>
  <inkml:trace contextRef="#ctx0" brushRef="#br0" timeOffset="1">1 81 7136,'5'3'3232,"89"17"-2816,-45-15 1216,-3-2-992,47-11 576,12 4-704,19-12-64,-6 4-288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0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6 766 4992,'0'1'164,"-1"-1"1,1 1-1,-1-1 1,1 1-1,-1 0 1,1-1-1,0 1 1,-1 0-1,1 0 1,0-1-1,0 1 1,-1 0-1,1 0 0,0-1 1,0 2-1,0-1-99,0-1 0,0 0 0,0 0 0,0 1-1,0-1 1,0 0 0,1 0 0,-1 1-1,0-1 1,0 0 0,0 0 0,0 0-1,0 1 1,1-1 0,-1 0 0,0 0 0,0 0-1,0 0 1,1 1 0,-1-1 0,0 0-1,0 0 1,1 0 0,-1 0 0,0 0 0,0 0-1,1 0 1,-1 0 0,0 0 0,0 0-1,1 0 1,-1 0 0,0 0 0,0 0 0,1 0-1,-1 0 1,0 0 0,0 0 0,1 0-1,-1 0 1,0 0 0,0 0 0,1 0-1,-1 0 1,0-1 0,0 1 0,0 0 0,1 0-1,-1 0 1,0 0 0,0-1 0,6-2 510,0-1 1,0 0 0,-1 0 0,0-1 0,1 1-1,-2-1 1,1 0 0,-1-1 0,1 1-1,-1-1 1,3-6 0,21-26 509,218-280 2005,-169 212-2809,-51 73-273,60-59 0,-80 86-52,1 0 1,0 0 0,13-7 0,-19 12 32,0 0 0,1 0 0,-1 0 1,1 0-1,-1 0 0,1 1 0,0-1 0,-1 1 1,1-1-1,0 1 0,-1 0 0,1-1 1,0 1-1,-1 0 0,1 0 0,0 0 0,0 1 1,-1-1-1,1 0 0,0 1 0,-1-1 1,1 1-1,-1-1 0,1 1 0,0 0 0,1 0 1,0 2-11,0 0 1,0 0 0,-1 0 0,1 0 0,-1 1-1,1-1 1,-1 1 0,0-1 0,2 6 0,10 35 56,-12-40-25,6 35 46,-1 1-1,-2-1 1,-2 1-1,-2 45 1,-3-54 67,0 0 0,-3 0 0,-9 39 0,12-63-59,0 1 0,0-1 1,-1 1-1,0-1 0,-1 0 1,1 0-1,-1 0 0,0-1 1,-1 1-1,0-1 0,-5 6 1,7-10-33,1 0 1,-1 0-1,1 0 0,-1 0 1,1 0-1,-1-1 1,0 1-1,0-1 1,0 0-1,0 0 1,0 0-1,0 0 0,0 0 1,-6 0-1,4-1 7,-1 0 0,1 0 0,0-1 0,-1 0 0,1 0 0,0 0 0,0-1-1,-7-2 1,-3-3 15,-1-1 0,1-1 0,0-1 1,-22-18-1,20 14-77,0-1 0,1-1 0,0 0 0,1-1 0,1-1 0,1 0 0,1-1 0,-18-36 0,28 50-263,3 4 69,6 8-50,8 11 116,-6-8 143,-1 0-1,2 0 1,-1-1-1,1 0 1,1-1-1,-1 0 1,20 10-1,88 37 128,-86-42 12,-23-9-60,0 0-1,0-1 1,1 0-1,-1 0 1,1-1 0,0-1-1,-1 1 1,1-2-1,0 1 1,0-1 0,0-1-1,0 0 1,-1 0 0,1-1-1,0 0 1,-1-1-1,1 0 1,-1 0 0,0-1-1,16-9 1,-4-2-60,-1-1-1,-1-1 1,-1-1 0,31-37 0,-20 23 57,-28 31-100,0-1-1,1 1 1,-1 0 0,1 0-1,-1 0 1,1 0 0,-1 0-1,1 0 1,0 0 0,-1 0-1,1 1 1,0-1 0,2 0-1,-4 1 20,1 0 0,-1 0 0,1 0-1,-1 0 1,1 0 0,-1 0 0,0 0-1,1 0 1,-1 0 0,1 1 0,-1-1 0,1 0-1,-1 0 1,0 0 0,1 1 0,-1-1-1,1 0 1,-1 0 0,0 1 0,1-1-1,-1 1 1,1 0 3,0 0-1,-1 0 1,1 0-1,-1 0 0,0 0 1,1 0-1,-1 0 1,0 0-1,0 0 1,0 0-1,0 0 0,0 3 1,-1 23-62,-9 46 0,3-34 74,-76 498 152,80-516-91,-3 17 451,-17 61-1,21-96-119,1-9-164,2-15-25,8-54 2,5-16-55,9-57-130,-8 77 49,42-114 0,59-70-212,-98 220 104,-3 4-6,2 1-1,36-51 0,-50 78 11,-1 0 0,1 0-1,-1 0 1,1 1 0,0-1 0,0 1-1,0 0 1,0 0 0,0 0 0,1 0-1,-1 0 1,1 1 0,6-2 0,-8 2 5,0 1 0,0 0 0,0 0 1,1 0-1,-1 0 0,0 0 0,0 1 1,0-1-1,1 1 0,-1-1 0,0 1 1,0 0-1,0 0 0,0 0 1,0 0-1,0 0 0,-1 0 0,1 0 1,0 1-1,-1-1 0,1 1 0,0-1 1,2 4-1,5 9-29,0 1 0,-1 0 0,0 0 0,-1 1 0,-1-1 0,5 18 0,-9-25 69,2 4-8,0 0-1,-2 0 1,1 0-1,-2 0 0,0 1 1,0-1-1,-1 0 1,0 1-1,-1-1 1,-1 0-1,-3 14 1,5-25 14,0 1 1,-1-1-1,1 1 1,-1-1 0,0 1-1,1-1 1,-1 1-1,0-1 1,0 1-1,0-1 1,0 0 0,0 1-1,0-1 1,0 0-1,0 0 1,0 0 0,-1 0-1,1 0 1,0 0-1,-1 0 1,1-1 0,-1 1-1,1 0 1,-1-1-1,1 1 1,-1-1 0,0 1-1,1-1 1,-1 0-1,1 0 1,-1 0-1,0 0 1,1 0 0,-1 0-1,0 0 1,1-1-1,-1 1 1,1 0 0,-1-1-1,1 1 1,-3-2-1,-2-1 26,0 1 0,1-1 0,0 0 0,0-1 0,0 1 0,0-1 0,0 0 0,1 0 0,-1 0 0,-3-7 0,-1-1-78,1-1 0,1-1 0,0 1 0,-7-21 0,12 26-358,6 9 157,9 13 77,0 0 149,-2-6-5,1 0-1,0 0 0,1-1 0,0-1 1,16 7-1,-24-11 48,4 1-7,1 0-1,0 0 1,-1-1-1,1 0 1,0-1 0,1 0-1,-1-1 1,0 0-1,0 0 1,0-1-1,0-1 1,0 1-1,0-2 1,0 1-1,15-7 1,5-4 68,-1-1 0,0-1 0,41-30 1,-36 21-64,-1-2 1,37-36 0,-52 44-4,-2 0 0,0-1 0,-1-1 0,0-1 0,11-23 0,-19 30-155,10-26 1,-17 40 119,0 0 1,0 0 0,0 0-1,1 0 1,-1 0-1,0 0 1,0 0 0,0 0-1,0 0 1,0-1-1,0 1 1,0 0 0,0 0-1,0 0 1,0 0-1,0 0 1,0 0 0,0 0-1,0 0 1,0-1-1,0 1 1,0 0 0,0 0-1,0 0 1,0 0-1,0 0 1,0 0 0,-1 0-1,1 0 1,0 0-1,0-1 1,0 1-1,0 0 1,0 0 0,0 0-1,0 0 1,0 0-1,0 0 1,0 0 0,0 0-1,-1 0 1,1 0-1,0 0 1,0 0 0,0 0-1,0 0 1,0 0-1,0 0 1,0 0 0,0 0-1,0 0 1,-1 0-1,-6 4-224,-5 12 141,1 1 0,0 1 0,1 0 0,-15 37 0,13-28 107,4-11 35,1 0-1,1 0 1,1 1 0,1 0-1,0 0 1,1 1 0,-2 26-1,5-41-20,0-1 0,0 0 0,0 1 0,0-1 0,1 0 1,-1 1-1,1-1 0,0 0 0,-1 0 0,1 1 0,0-1 0,0 0 0,0 0 0,1 0 0,1 2 0,-2-3 0,0 0 0,1 0 1,-1 0-1,0 0 0,1 0 0,-1 0 0,1-1 1,0 1-1,-1-1 0,1 1 0,-1-1 0,1 1 1,0-1-1,-1 0 0,1 0 0,0 0 0,0 0 1,-1 0-1,1 0 0,0-1 0,-1 1 0,2-1 1,6-1-9,-1-1 0,0 0 0,-1 0 1,1-1-1,0 0 0,-1 0 1,12-10-1,47-43 64,-62 53-77,60-69 51,-7 7-348,-56 64 278,1 1-1,-1-1 1,1 1 0,-1 0-1,1 0 1,-1 0 0,1 0 0,0 0-1,-1 0 1,1 0 0,0 0-1,0 0 1,0 1 0,1-1 0,-2 1-7,0 0 1,0 0-1,0 1 1,0-1-1,0 0 1,0 1-1,0-1 1,0 0-1,-1 1 1,1-1-1,0 1 1,0 0-1,0-1 1,-1 1-1,1 0 1,0-1 0,-1 1-1,1 0 1,-1-1-1,1 1 1,-1 0-1,1 0 1,-1 0-1,1 0 1,-1 0-1,0 0 1,0-1-1,1 2 1,1 6-15,0 0-1,0-1 1,-1 1 0,0 0 0,0 0 0,0 8-1,-6 50 261,3-46-188,-4 17-59,4-29 149,0 0 1,0 14-1,3-22-82,0-1 1,0 0-1,0 1 0,0-1 1,0 0-1,0 0 0,0 0 0,0 0 1,0 0-1,0 0 0,0 0 1,1-2-1,68-142 450,-60 125-592,0 0 1,1 1-1,1 0 0,21-25 1,-33 43 73,1 1 0,-1-1 0,1 0 0,0 0 0,-1 1 0,1-1 0,0 0 0,0 1 0,0-1 0,-1 0 0,1 1 0,0-1 0,0 1 0,0 0 0,0-1 0,0 1 0,0 0 0,0 0 0,0-1 0,0 1 0,0 0 0,2 0 0,-2 1 4,0-1 1,0 0-1,0 1 0,-1 0 0,1-1 1,0 1-1,0-1 0,0 1 0,-1 0 0,1 0 1,0-1-1,-1 1 0,1 0 0,-1 0 1,1 0-1,-1 0 0,1 0 0,0 1 1,1 5-13,1 1 0,-1-1 0,-1 1 0,2 10 1,-1 0 7,12 69-78,-11-74 150,0 0 1,1-1-1,0 1 0,11 19 1,-13-29-34,0 1 1,1 0 0,-1 0-1,1-1 1,0 0 0,0 1-1,0-1 1,1 0 0,-1 0-1,1-1 1,0 1 0,0-1-1,-1 0 1,9 3 0,-6-3 32,0 0 0,0-1 0,0 0 0,0 0 0,0-1 0,0 1 1,1-1-1,-1-1 0,11-1 0,-6 0-3,0-1 1,-1 0-1,1-1 1,-1 0-1,0 0 0,0-1 1,-1 0-1,1-1 1,-1 0-1,-1-1 0,16-14 1,-12 7-60,0 0 0,-1-1 0,12-22 0,21-49 9,-38 74-3,25-64 40,-24 57-87,1-1 1,0 2 0,1-1-1,1 1 1,18-24 0,-28 41 30,1 0 0,0 0 0,0 0 0,0 0 0,0 1 0,-1-1 1,1 0-1,0 0 0,0 1 0,1-1 0,-1 1 0,0-1 0,0 1 0,2-1 0,-3 1 9,1 0-1,-1 0 1,1 0-1,0 0 1,-1 0-1,1 0 1,-1 0-1,1 0 1,0 0-1,-1 0 1,1 1-1,-1-1 1,1 0-1,-1 1 0,1-1 1,-1 0-1,1 1 1,-1-1-1,1 0 1,-1 1-1,1 0 1,1 2-4,0 0 0,0 0 0,0 0 0,-1 0 0,1 1 0,-1-1 0,0 1 0,1 6-1,10 60-51,4 114 0,-14-83 1,-3-88 97,0 0-1,-1-1 1,0 1 0,-1-1-1,-8 22 1,10-32 0,0 0-1,0 1 1,0-1-1,0 0 0,-1 0 1,1 0-1,-1 0 1,1 0-1,-1 0 1,-2 1-1,2-2-11,1 0-1,-1 0 1,1 0-1,-1-1 1,0 1-1,0-1 1,1 0-1,-1 1 1,0-1-1,0 0 1,1 0-1,-1 0 1,0 0-1,0 0 1,0-1-1,1 1 1,-1 0-1,0-1 0,1 1 1,-1-1-1,0 0 1,-2-1-1,-9-4 4,-21-14 0,30 18-25,-2-3 0,1 0 0,-1 0 0,1 0 0,0-1 0,-6-7 0,-2-3 0,-5 2-192,18 14 190,0 0 0,0 0 0,0 0 0,0 0 0,0 0 0,0 0-1,0 0 1,0 0 0,0 0 0,0 0 0,0 0 0,-1 0 0,1 0 0,0 0 0,0 0 0,0 0 0,0 0-1,0 0 1,0 0 0,0-1 0,0 1 0,0 0 0,0 0 0,0 0 0,0 0 0,0 0 0,0 0-1,-1 0 1,1 0 0,0 0 0,0 0 0,0 0 0,0 0 0,0 0 0,0 0 0,0 0 0,0 0-1,0 1 1,0-1 0,0 0 0,0 0 0,0 0 0,0 0 0,-1 0 0,1 0 0,0 0 0,0 0 0,0 0-1,0 0 1,0 0 0,0 0 0,0 0 0,0 0 0,0 0 0,0 0 0,0 0 0,0 0 0,0 1-1,0-1 1,0 0 0,0 0 0,0 0 0,7 9-58,7 4 182,-1 0 0,17 10-1,-23-18-52,1 0-1,-1-1 0,1 0 0,1 0 0,-1-1 1,15 4-1,-6-3 55,1-2 0,0 0 0,0-1 0,23-1 0,75-11 157,-89 8-263,-1-1 54,0-1 1,0-1 0,0-1 0,27-11-1,-37 11-569,0 0 0,-1-1 0,0-1 0,-1 0 0,0-1-1,0 0 1,17-18 0,-4 0-1694</inkml:trace>
</inkml:ink>
</file>

<file path=ppt/ink/ink1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04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5 446 2656,'-1'0'74,"1"1"0,0-1 0,0 0 0,-1 0 1,1 0-1,0 0 0,0 0 0,0 0 0,-1 0 0,1 0 0,0 1 0,0-1 1,0 0-1,-1 0 0,1 0 0,0 0 0,0 1 0,0-1 0,0 0 0,0 0 1,0 0-1,-1 1 0,1-1 0,0 0 0,0 0 0,0 1 0,0-1 0,0 0 1,0 0-1,0 1 0,0-1 0,0 0 0,0 0 0,0 1 0,0-1 0,0 0 1,0 0-1,0 0 0,0 1 0,0-1 0,1 0 0,-1 0 0,4 7 6019,-4-7-5988,0 0 0,1-1 0,-1 1 0,0 0-1,1-1 1,-1 1 0,0 0 0,1 0 0,-1-1 0,1 1 0,-1 0 0,1 0 0,-1 0 0,1 0 0,-1 0 0,0-1 0,1 1 0,-1 0 0,1 0 0,4-1 244,4-4-47,0-1 1,-1 0-1,1 0 1,-2-1-1,1 0 1,6-9-1,12-10 66,48-40 128,-26 24 16,45-52 0,-81 78-133,2-1 10,-20 22-412,1 0 0,-1 0-1,1 0 1,0 1 0,1 0 0,-1 0 0,1 0 0,0 1 0,1-1 0,-1 1 0,-2 10-1,3-4 45,2 0-1,0 1 0,0-1 1,1 1-1,3 18 0,-2-26 30,-1-1 0,1 1 0,1-1 1,-1 1-1,1-1 0,0 0 0,0 0 0,1 0 0,-1 0 0,1 0 0,0 0 0,1-1 0,-1 1 0,1-1 0,5 5 0,-8-8-26,-1-1 1,1 1-1,0-1 1,0 0-1,-1 1 0,1-1 1,0 0-1,0 1 1,0-1-1,0 0 0,-1 0 1,1 0-1,0 0 0,0 0 1,0 0-1,0 0 1,0 0-1,0 0 0,-1 0 1,1 0-1,0-1 1,0 1-1,0 0 0,-1-1 1,1 1-1,0 0 1,0-1-1,-1 1 0,2-1 1,2-2 30,-1 0 1,1-1-1,-1 1 1,4-5-1,-1 2 29,56-72 287,-35 43-294,-7 13-9,-14 16-185,0-1 0,10-15 1,-36 106-156,16-68 478,2 1 0,-1 17 0,4-34-155,0 0-1,-1 0 1,1-1-1,0 1 1,0 0-1,0-1 1,0 1-1,0 0 1,-1-1-1,1 1 1,0-1-1,0 1 1,-1-1-1,1 0 1,-1 1-1,1-1 0,0-1 1,22-17 222,-20 16-207,19-16-53,1 1 0,1 1 0,0 1 0,1 1 0,1 1 0,38-15 0,-61 28-45,-1 0-1,1 0 1,0 0-1,-1 1 1,1-1 0,0 1-1,0-1 1,-1 1 0,1 0-1,0 0 1,0 0-1,3 1 1,-4 0 17,0 0-1,-1-1 1,1 1-1,0 0 0,-1 0 1,1 1-1,-1-1 1,1 0-1,-1 0 1,0 1-1,0-1 1,0 1-1,1-1 1,-1 1-1,-1 0 1,1-1-1,0 1 1,0 0-1,-1-1 1,1 3-1,3 9 24,-1 0-1,0 0 1,-1 0-1,0 22 1,3 17 146,-5-51-138,0 0-1,0 0 1,0 0 0,0-1-1,0 1 1,0 0-1,0 0 1,1-1-1,-1 1 1,0 0-1,0 0 1,1-1 0,-1 1-1,1 0 1,-1-1-1,1 1 1,-1 0-1,1-1 1,-1 1-1,1-1 1,-1 1 0,1-1-1,0 1 1,-1-1-1,1 1 1,0-1-1,-1 0 1,1 1-1,0-1 1,0 0 0,-1 0-1,1 1 1,0-1-1,0 0 1,-1 0-1,1 0 1,0 0-1,0 0 1,0 0-1,-1 0 1,1 0 0,0 0-1,0-1 1,-1 1-1,1 0 1,0 0-1,0-1 1,8-4 101,-1 0 1,0-1-1,0 0 0,0-1 1,7-7-1,32-41 85,-11 12-239,-27 33-89,0 1-1,0 0 0,22-16 1,-31 25 119,0 0-1,0 0 1,1 0 0,-1-1 0,0 1 0,0 0 0,1 0 0,-1 0 0,0 0 0,0 0-1,1 0 1,-1 0 0,0 0 0,0-1 0,1 1 0,-1 0 0,0 0 0,1 0 0,-1 0-1,0 0 1,0 1 0,1-1 0,-1 0 0,0 0 0,1 0 0,-1 0 0,0 0 0,0 0-1,1 0 1,-1 0 0,0 1 0,0-1 0,1 0 0,-1 0 0,0 0 0,0 1 0,0-1-1,1 0 1,-1 0 0,0 0 0,0 1 0,0-1 0,0 0 0,0 0 0,0 1 0,1-1-1,-1 0 1,0 1 0,0-1 0,0 0 0,0 0 0,0 1 0,0-1 0,0 0 0,0 1-1,0-1 1,0 0 0,0 0 0,0 1 0,0-1 0,-1 1 0,-2 25-104,2-19 81,-1 26 20,2 1-1,6 60 0,-3-66 129,1-14 123,-4-14-226,0 1 0,1-1 0,-1 0 0,0 0 0,0 1 1,1-1-1,-1 0 0,0 0 0,0 1 0,1-1 0,-1 0 0,0 0 0,0 0 1,1 0-1,-1 1 0,0-1 0,1 0 0,-1 0 0,0 0 0,1 0 0,-1 0 1,0 0-1,1 0 0,-1 0 0,2-1 16,-1 1 0,0-1 0,0 1 1,0-1-1,0 0 0,0 1 0,0-1 0,0 0 0,0 0 1,-1 0-1,1 0 0,0 0 0,0 0 0,-1 0 0,1 0 1,-1 0-1,1 0 0,-1 0 0,1-3 0,40-109 396,-25 72-315,24-52-160,-38 81-351,-2 10-114,5 7 353,0 0 162,1 0-1,-1 0 1,1-1 0,0 0 0,1 0-1,-1 0 1,1-1 0,0 0-1,-1 0 1,1 0 0,1-1 0,11 2-1,7 1 212,54 2 0,6-7 207,-76-1-365,1 0-1,-1-1 1,1 0-1,-1 0 0,20-9 1,-19 6-58,-5 4 28,0-2 0,0 1 0,-1-1 1,1 0-1,-1 0 0,0 0 0,0-1 1,0 0-1,0 0 0,0 0 0,-1-1 1,6-7-1,-5 4 0,0-1 1,7-18 0,-10 24-57,-1 0 1,0-1-1,0 1 1,0-1 0,-1 0-1,1 1 1,-1-1-1,0 1 1,0-1 0,0 0-1,-1-4 1,1 7 18,0 1 0,0 0 0,-1 0 1,1-1-1,0 1 0,0 0 0,0 0 0,0-1 0,0 1 1,0 0-1,-1 0 0,1-1 0,0 1 0,0 0 1,0 0-1,-1 0 0,1-1 0,0 1 0,0 0 0,0 0 1,-1 0-1,1 0 0,0 0 0,0 0 0,-1 0 0,1-1 1,0 1-1,0 0 0,-1 0 0,1 0 0,0 0 0,-1 0 1,-10 4-157,-6 8 102,11-7 47,-9 7-64,1 1 0,1 1-1,0 0 1,-21 30 0,32-40 92,-1 0 1,1-1-1,0 1 1,1 0-1,-1 0 1,1 1-1,0-1 0,0 0 1,0 0-1,0 0 1,1 1-1,0-1 1,-1 0-1,2 1 1,-1-1-1,0 0 0,1 1 1,0-1-1,0 0 1,0 0-1,1 0 1,-1 0-1,1 0 1,0 0-1,0 0 0,0 0 1,6 5-1,-6-5 12,1-1-1,0 1 1,0-1 0,0 0-1,0 0 1,1-1-1,-1 1 1,1-1-1,0 1 1,-1-1 0,1 0-1,0-1 1,0 1-1,1-1 1,-1 1 0,0-1-1,0-1 1,1 1-1,-1 0 1,0-1-1,1 0 1,-1 0 0,0 0-1,1-1 1,-1 0-1,0 1 1,7-3-1,7-4 19,-1 0 0,0-1 0,-1-1 0,1 0 0,15-13 0,-14 10-33,140-98-112,-150 107-258,-5 8 165,-5 14 49,1-13 89,0 2 70,0 0-1,1 1 0,0-1 1,1 0-1,0 0 0,0 0 1,0 0-1,1 0 0,1-1 1,-1 1-1,1-1 0,0 1 1,1-1-1,0 0 0,5 7 1,-6-9 16,1 0 1,0 0-1,0 0 1,0-1-1,0 1 1,1-1-1,0 0 1,0-1-1,7 5 1,-8-6 0,-1-1 0,1 0 0,-1 1 0,1-1 0,-1-1 0,1 1 0,0 0 1,0-1-1,-1 0 0,1 0 0,0 0 0,-1 0 0,1-1 0,0 1 0,-1-1 0,7-2 0,2-2 11,0 0 0,-1 0 0,0-1 0,16-11 0,37-34 45,-62 50-71,16-15 16,-2 0 0,0-1 0,16-23 1,36-59-164,-29 40-99,-39 58 223,1 0-1,-1 0 1,1 0 0,0 0-1,-1 0 1,1 0 0,0 0-1,0 1 1,-1-1-1,1 0 1,0 0 0,0 1-1,0-1 1,0 1-1,0-1 1,0 0 0,0 1-1,0 0 1,0-1-1,0 1 1,0 0 0,2-1-1,-2 2-2,-1-1 0,1 0 0,0 1 0,0-1 0,0 1-1,-1-1 1,1 1 0,0-1 0,-1 1 0,1 0 0,0-1 0,-1 1 0,1 0-1,-1 0 1,1-1 0,-1 1 0,1 0 0,-1 0 0,0 0 0,1 1 0,2 6-39,-1 0 1,0 0 0,0 0-1,0 11 1,0 7 69,-1 0 0,-1 0 0,-2 1 0,0-1 0,-2 0 0,-1-1 0,-12 41 0,16-64 10,0 1 1,0-1-1,0 0 0,0 1 1,0-1-1,0 0 1,-1 1-1,1-1 0,-1 0 1,0 0-1,0 0 0,0 0 1,0-1-1,-2 3 1,3-3-13,-1-1 0,1 1 1,0-1-1,-1 0 0,1 1 1,-1-1-1,1 0 1,-1 0-1,1 1 0,-1-1 1,1 0-1,0-1 1,-1 1-1,1 0 0,-1 0 1,1-1-1,-1 1 0,1-1 1,0 1-1,-1-1 1,1 1-1,0-1 0,0 0 1,-1 0-1,1 0 1,-2-1-1,-1-2-6,-1 0-1,1-1 1,0 1 0,0-1-1,1 0 1,-1 0 0,1 0 0,-5-10-1,5 8-325,6 15 214,8 14 62,-9-19 50,0 0-1,0-1 0,1 1 1,-1-1-1,1 0 1,-1 0-1,1 0 0,-1 0 1,1 0-1,0 0 0,0-1 1,0 0-1,0 1 1,0-1-1,0 0 0,1 0 1,-1-1-1,0 1 1,0-1-1,1 1 0,-1-1 1,0 0-1,1 0 0,3-1 1,8-2 22,-1 0 0,1 0 1,-1-1-1,14-7 0,-27 11-30,294-130 288,-192 70-480,-102 59 173,0 1 0,0-1 0,0 1 0,0-1 0,0 1-1,0-1 1,0 1 0,0 0 0,0-1 0,0 1 0,0 0 0,0 0 0,0 0-1,1 0 1,0 0 0,-2 0 12,0 1 0,1-1-1,-1 0 1,0 1 0,0-1 0,0 1-1,0-1 1,0 0 0,1 1 0,-1-1-1,0 0 1,0 1 0,0-1 0,0 1-1,0-1 1,0 0 0,-1 1 0,1-1-1,0 1 1,0-1 0,0 0 0,0 1-1,0-1 1,0 0 0,-1 1 0,1-1-1,0 0 1,0 1 0,-1-1 0,1 0-1,0 1 1,0-1 0,-1 0 0,1 1-1,-15 20-27,2 1-1,0 1 1,2 0-1,0 0 0,-12 43 1,21-56 67,-4 12-67,-4 27 0,9-43 71,1 0-1,-1 1 1,1-1 0,1 0 0,-1 1 0,1-1-1,0 0 1,0 0 0,3 7 0,-4-11-18,1-1 0,-1 0 0,1 0-1,-1 1 1,1-1 0,0 0 0,0 0 0,-1 0 0,1 0 0,0 0-1,0 0 1,0 0 0,0 0 0,0 0 0,0 0 0,1-1 0,-1 1 0,0 0-1,0-1 1,0 1 0,1-1 0,-1 1 0,0-1 0,1 0 0,-1 0-1,0 1 1,1-1 0,-1 0 0,0 0 0,1 0 0,-1 0 0,0-1 0,1 1-1,1-1 1,2 0 26,0-1 0,0 0 0,0 0 0,0 0-1,0-1 1,0 0 0,5-4 0,21-18 130,37-39 0,-6 4-197,-27 25 71,-26 24-182,1 1-1,0 1 1,1-1 0,12-7-1,-30 31-89,2-3 217,-1 0-1,2 1 0,0 0 0,0 0 1,1 0-1,0 0 0,1 1 0,0 13 1,1-7 8,1 0 0,1 0 0,0 0 0,8 34 0,-7-45 21,1-1 0,0 1 0,0 0 0,8 13-1,-9-18-4,-1-1 0,1 0 0,0 1 0,0-1 0,0 0 0,0 0 0,0 0 0,3 2 1,-4-4-8,0 1 0,0-1 1,0 1-1,0-1 0,0 1 1,0-1-1,0 0 0,1 1 1,-1-1-1,0 0 0,0 0 1,0 0-1,1 0 0,-1 0 1,0 0-1,0 0 1,0 0-1,1-1 0,1 0 1,0 0 11,0-1 0,-1 1 0,1-1 0,0 0 0,-1 0 0,1 0 1,-1 0-1,0-1 0,0 1 0,2-3 0,17-27 140,-11 15-110,-1-1-1,-1 0 1,7-25 0,-12 33-40,0-1 0,0-1 1,-2 1-1,1 0 0,-1 0 1,-2-22-1,1 30-29,0 1 0,0-1 0,-1 0 0,1 1 0,-1-1 0,1 0 0,-1 1 0,0-1 0,0 1 0,-1 0 0,1-1 0,0 1 0,-1 0 0,1 0 0,-1-1 0,0 1 0,0 0 0,0 1 0,0-1 0,0 0 0,0 1 0,0-1 0,-1 1 0,1 0 0,0-1 0,-1 1 0,1 0 0,-1 0 0,1 1 0,-1-1 0,-4 0 0,-10-1-41,-1 0-1,1 1 0,-21 2 1,58-5 114,0 1 0,0 0 1,37 2-1,-6 0-73,-10-1-27,-1 2 0,1 2 0,-1 1 1,66 15-1,-102-17 46,0 0 0,0 0 0,0 1 0,0-1 0,0 1-1,-1 0 1,1 0 0,0 0 0,-1 0 0,0 1 0,6 5 0,-7-6-2,-1 0-1,1 0 1,-1 0 0,0 1-1,1-1 1,-1 0 0,0 1-1,0-1 1,-1 1-1,1-1 1,0 1 0,-1 0-1,0-1 1,1 1 0,-1 0-1,0-1 1,0 1 0,-1 0-1,0 2 1,-7 39 496,12-50-333,1-1 1,10-9 0,2-3-84,-8 8-154,18-19 1,-23 26-1,1 0 1,-1 0-1,1 1 0,0 0 1,0 0-1,0 0 0,7-3 1,-11 6 68,0 0 0,0-1 0,0 1 1,0 0-1,0 0 0,1 0 0,-1 0 1,0 0-1,0 0 0,0 0 0,0 0 1,0 1-1,1-1 0,-1 0 0,0 1 1,0-1-1,0 1 0,0-1 0,0 1 1,0-1-1,0 1 0,0 0 0,0-1 1,0 1-1,-1 0 0,1 0 0,0 0 1,1 1-1,1 3-9,1 1 0,-1-1 0,0 1-1,2 6 1,0-2 9,8 18-40,41 76-1014,-52-100 90</inkml:trace>
</inkml:ink>
</file>

<file path=ppt/ink/ink1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04.6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9 7392,'-23'-8'3360,"23"16"-2624,-4-8-2496,4 9 992</inkml:trace>
</inkml:ink>
</file>

<file path=ppt/ink/ink1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05.0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52 8960,'-32'-12'4064,"42"4"-3520,-6 4-96,6 1-352,8-10-2080,4 1 1088</inkml:trace>
</inkml:ink>
</file>

<file path=ppt/ink/ink1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15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184 34 3328,'-1'-2'425,"0"0"-1,0 0 1,0 0 0,1 0 0,-1 0-1,1 0 1,0-1 0,0 1 0,-1 0-1,2-4 1,-1 6-207,0-1-161,0 1 0,0 0 0,0 0 0,0-1 0,0 1 0,0 0 0,0 0 0,0-1 0,-1 1 0,1 0 0,0 0 0,0 0 0,0-1 0,0 1 0,0 0 0,0 0 0,0 0 0,-1-1 0,1 1 0,0 0 0,0 0 0,0 0 0,0-1 0,-1 1 0,1 0 0,0 0 0,0 0 0,0 0 0,-1 0 0,1 0 0,0 0 0,0-1 0,-1 1 0,1 0 0,0 0 0,0 0 0,-1 0 0,1 0 0,0 0 0,0 0 0,-1 0 0,1 0 0,0 0 0,0 0 0,0 0 0,-1 1 0,-11 4 502,-2 6-302,0 0 1,1 2 0,1-1 0,-1 2 0,-10 16-1,16-21-181,1 1-1,0 0 1,0 0-1,1 1 0,1 0 1,-5 13-1,3-3 28,0 1-1,1 0 0,1 0 1,2 0-1,0 0 1,1 1-1,1-1 0,1 1 1,6 35-1,-4-43-13,1-1 0,1 0 0,0 0-1,1 0 1,0-1 0,1 0 0,0 0-1,1-1 1,15 19 0,-18-26-31,0 1-1,0-1 1,1 0-1,-1 0 1,1-1 0,0 0-1,0 0 1,1 0-1,-1-1 1,1 0-1,-1 0 1,1 0 0,0-1-1,0 0 1,1-1-1,-1 0 1,0 0 0,0 0-1,1-1 1,-1 0-1,9-1 1,-6-1 47,1 0 0,-1-1 0,0-1 0,0 0 0,0 0 0,-1-1-1,1 0 1,-1 0 0,-1-1 0,1-1 0,10-9 0,-4 2 74,0-2 0,-1 0 0,0 0 0,18-31 0,-17 23 13,-1-1-1,12-33 0,-21 46-93,-2 1-1,1-1 1,-1 0 0,-1 0-1,0-1 1,-1 1-1,0-20 1,-1 27-60,0-1 0,-1 0 0,0 1 1,0-1-1,0 1 0,-1-1 0,1 1 0,-1 0 0,-1-1 0,1 1 0,-1 0 1,0 0-1,0 1 0,0-1 0,-1 1 0,1-1 0,-1 1 0,0 0 1,-7-5-1,2 2-31,-1 1 1,0 0-1,0 1 1,-1 0 0,1 0-1,-1 1 1,0 0-1,-22-4 1,19 6-42,0 0-1,-1 1 0,1 1 1,-1 0-1,1 1 1,-1 0-1,-14 4 1,8-1-35,-31 8 133,49-11-136,-1 0 1,1 0-1,-1 1 0,1 0 0,-1-1 0,1 1 0,0 1 1,0-1-1,0 0 0,-5 6 0,7-7-113,1-1-1,-1 1 1,1 0-1,-1 0 1,0 0-1,1 0 1,0 0-1,-1 1 1,1-1-1,0 0 1,-1 0-1,1 0 1,0 0-1,0 0 1,0 0 0,0 0-1,0 1 1,0-1-1,0 0 1,1 0-1,-1 0 1,0 0-1,0 0 1,1 0-1,-1 0 1,1 0-1,0 2 1,2 1-753,0-1 0,0 1 0,0 0 0,0-1 0,5 4 0,17 16-2523</inkml:trace>
</inkml:ink>
</file>

<file path=ppt/ink/ink1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17.5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1013 4160,'14'-4'6589,"3"-5"-3446,22-20-2578,-4 4-52,-11 7-316,-1-1-1,-1-1 1,-1 0-1,29-36 1,-25 26 15,26-26-265,-51 56 50,0 0 0,1 0 0,-1 0 0,0 0 0,1 0 0,-1 0 0,0 0 0,0 0 0,1 0 0,-1 0 0,0 0 0,1 0 1,-1 1-1,0-1 0,0 0 0,1 0 0,-1 0 0,0 0 0,0 0 0,1 1 0,-1-1 0,0 0 0,0 0 0,0 1 0,1-1 1,-1 0-1,0 0 0,0 0 0,0 1 0,0-1 0,0 0 0,1 1 0,-1-1 0,0 0 0,0 0 0,0 1 0,0 0 0,5 12 13,-2 1 44,-2 0 0,1 0 1,-2 0-1,0 1 0,-3 22 0,1-7 21,-7 65 448,9-94-500,0-1 0,0 1 1,0 0-1,0-1 0,0 1 1,0 0-1,0-1 0,0 1 1,0 0-1,1-1 0,-1 1 1,0-1-1,0 1 0,1 0 1,-1-1-1,0 1 0,1-1 1,-1 1-1,0-1 0,1 1 0,-1-1 1,1 1-1,-1-1 0,1 1 1,-1-1-1,1 0 0,-1 1 1,1-1-1,0 0 0,-1 1 1,1-1-1,-1 0 0,1 0 1,0 0-1,0 1 0,1-1 22,-1 0 0,0 0 0,1-1 0,-1 1 0,0 0 1,0 0-1,1-1 0,-1 1 0,0-1 0,0 1 0,1-1 0,-1 1 0,0-1 0,0 0 0,0 0 0,1 0 0,4-6 52,1 0-1,-1 0 1,8-13 0,6-9-4,7-4-133,62-71-277,-88 104 308,-1 0 1,0-1 0,0 1-1,1 0 1,-1 0-1,0-1 1,0 1 0,1 0-1,-1 0 1,0 0-1,0-1 1,1 1 0,-1 0-1,0 0 1,1 0-1,-1 0 1,0 0 0,1-1-1,-1 1 1,0 0-1,1 0 1,-1 0 0,1 0-1,-1 0 1,0 0-1,1 0 1,-1 0 0,0 0-1,1 1 1,3 8-146,-2 20 26,-3-25 112,1 17 60,-1-11-27,1-1 0,0 0 0,1 0 0,2 15 0,-2-22 5,0 1 0,-1-1 0,1 0 0,0 1 0,0-1 0,1 0 0,-1 0 0,0 0 0,1 0 0,-1 0 0,1 0 0,0 0 0,0 0 0,0-1 0,0 1 0,0 0 0,0-1 1,0 0-1,0 0 0,0 1 0,4 0 0,-1-1 41,0 0 0,0 0 0,0 0 1,0-1-1,1 1 0,-1-1 0,0 0 1,0-1-1,0 0 0,0 1 0,0-1 0,0-1 1,0 1-1,7-4 0,0 0-4,0-1 0,0-1 0,0 1 0,14-13-1,-7 3-34,-1-1-1,-1 0 0,0-2 0,-2 1 0,16-26 0,59-108 180,-73 122-193,77-153 24,-78 145-31,-1-1 0,17-76 0,-3-70 29,-28 167-104,-3 12-18,-4 11-47,2 4 75,-1 0 0,1 0 0,1 0 0,0 1-1,-4 17 1,-3 10 51,-37 84-46,28-73 110,-22 72-1,23-30 44,-11 133 0,27-196 21,2 0 0,1 0-1,2 0 1,0 0-1,2 0 1,10 35-1,-15-61-80,0 0 0,1 0 0,-1 0-1,0 0 1,1 0 0,-1 0-1,1 0 1,-1 0 0,1 0 0,-1 0-1,1 0 1,0 0 0,-1-1-1,1 1 1,0 0 0,0 0 0,0-1-1,-1 1 1,1 0 0,0-1 0,0 1-1,0-1 1,0 1 0,0-1-1,0 0 1,1 1 0,0-1 1,-1 0 1,1 0-1,-1-1 0,0 1 1,1 0-1,-1-1 1,1 1-1,-1-1 0,0 0 1,1 1-1,-1-1 0,0 0 1,0 0-1,0 1 0,0-1 1,1 0-1,-1 0 1,0 0-1,1-2 0,6-8 35,0 0 0,-1-1 0,12-24 0,-10 17-34,12-17-1,-10 24-223,-6 11-90,-3 9 66,1 138-89,-3-145 327,0 1 1,0-1-1,0 0 0,0 0 0,0 0 0,0 0 0,0 0 1,1 0-1,-1 0 0,0 0 0,0 1 0,1-1 0,-1 0 1,1 0-1,-1 0 0,1-1 0,0 1 0,-1 0 0,1 0 1,0 0-1,-1 0 0,1 0 0,0-1 0,0 1 0,0 0 1,0-1-1,0 1 0,0-1 0,2 2 0,-1-2 26,0 0-1,-1 0 1,1 0-1,0 0 1,0 0-1,0 0 1,0-1-1,0 1 1,0 0-1,0-1 1,0 0-1,0 1 1,-1-1-1,1 0 1,0 0-1,2-2 1,9-6 38,0-2 0,-1 0-1,0 0 1,13-17 0,-15 16-150,1 0 1,1 0-1,0 1 0,19-13 1,-30 23 44,0 0 0,0 1 0,0-1 1,0 1-1,0-1 0,0 1 0,0-1 0,0 1 1,0 0-1,1-1 0,-1 1 0,0 0 1,0 0-1,0 0 0,0 0 0,0 0 0,1 0 1,-1 0-1,0 1 0,0-1 0,0 0 1,0 0-1,0 1 0,0-1 0,0 1 0,0-1 1,0 1-1,0 0 0,0-1 0,0 1 1,0 0-1,0-1 0,0 1 0,-1 0 0,1 0 1,0 0-1,0 1 0,2 2 18,-1 0 0,0 0-1,0 0 1,0 0 0,-1 1 0,1-1-1,-1 1 1,1 5 0,-1 15-45,0 0 1,-2 1-1,0-1 0,-7 35 1,1-10-8,-28 161 26,26-177 185,-1-1 0,-2 0 0,-1-1 0,-19 35 1,30-63-122,0-1 1,0 1 0,0-1 0,0 0-1,-1 1 1,1-1 0,-1-1-1,0 1 1,0 0 0,0 0 0,0-1-1,0 0 1,-1 0 0,-3 2 0,5-3-31,0 0 0,0-1 0,0 1 0,1-1 0,-1 0 0,0 0 0,0 1 0,0-1 1,0 0-1,0-1 0,0 1 0,0 0 0,0 0 0,0-1 0,0 0 0,0 1 0,0-1 1,1 0-1,-1 0 0,0 0 0,0 0 0,1 0 0,-1 0 0,1 0 0,-1 0 0,1-1 1,-1 1-1,1-1 0,0 1 0,-2-3 0,-2-4 4,0 0 0,0 0 0,1 0-1,-7-17 1,0-4-18,1 0 1,2-1-1,1 0 0,1-1 0,2 1 1,-2-39-1,6 63-27,1 0 0,-1 0 0,1 0 0,0 0 0,0 0 0,1 0 0,-1 0 0,4-6 0,-3 8 27,0 1 1,0 0 0,0-1 0,0 1-1,1 0 1,-1 0 0,1 1 0,0-1-1,0 0 1,0 1 0,0 0 0,0 0-1,1 0 1,5-3 0,11-3-10,1 1 0,0 1 0,0 0 0,0 2-1,1 0 1,36 0 0,-20 3-27,0 3 0,0 1 0,37 8 0,13 1-2221,-31-11-4059,-29-2 3213</inkml:trace>
</inkml:ink>
</file>

<file path=ppt/ink/ink1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18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61 202 3552,'0'0'128,"0"0"0,0 0 0,-1 1 0,1-1 1,0 0-1,0 0 0,-1 1 0,1-1 0,0 0 0,0 0 0,-1 0 0,1 0 1,0 1-1,-1-1 0,1 0 0,0 0 0,-1 0 0,1 0 0,0 0 1,-1 0-1,1 0 0,0 0 0,-1 0 0,1 0 0,0 0 0,-1 0 0,1 0 1,0 0-1,-1 0 0,1 0 0,0 0 0,-1-1 0,1 1 0,0 0 1,-1 0-1,1 0 0,0 0 0,0-1 0,-1 1 0,1 0 0,0 0 0,0-1 1,-2 0 766,2 0-664,-1 0 1,1 0-1,0 0 0,0 0 1,0 0-1,-1 0 0,1-1 1,0 1-1,0 0 1,0 0-1,1 0 0,-1 0 1,0 0-1,0 0 0,1-2 1,0 0-6,0 0 1,0 0-1,0 0 1,0 0 0,3-4-1,3-1-36,-1 1 0,1 0 0,1 0 0,-1 0 1,1 1-1,0 0 0,0 1 0,12-6 0,81-33 108,-65 29-216,-15 7-56,0 1 1,0 1 0,1 0-1,31-3 1,-48 9-15,0 0-1,0 0 0,0 0 1,0 0-1,0 1 0,0 0 1,-1 0-1,1 0 0,0 1 1,0 0-1,-1-1 1,1 2-1,-1-1 0,6 4 1,-8-4 21,0-1 1,0 1 0,0 0 0,0 0-1,0 1 1,0-1 0,0 0-1,0 1 1,-1-1 0,0 1-1,1-1 1,-1 1 0,0-1 0,0 1-1,0 0 1,-1 0 0,1 0-1,-1 0 1,1-1 0,-1 1 0,0 0-1,0 0 1,0 0 0,-2 5-1,1-2 42,-1 0 0,0 0 0,0-1 0,0 1 0,-1-1-1,0 0 1,-4 7 0,-29 34 238,23-31-211,-16 19 138,-49 46 0,73-76-205,0 1 0,0 0 1,0 0-1,1 0 1,-1 1-1,-4 7 0,9-11-40,-1 0 0,0 0-1,0 0 1,1 0-1,-1 0 1,1 0-1,-1 0 1,1 0 0,0-1-1,0 1 1,0 0-1,0 0 1,0 0 0,0 0-1,1 0 1,-1 0-1,1 0 1,-1 0-1,1 0 1,0 0 0,0 0-1,0-1 1,0 1-1,0 0 1,0-1 0,0 1-1,2 2 1,51 48 97,-2 0 8,-31-27-173,-1 1 0,30 51 0,-46-68 134,1 0-1,-1 1 1,0 0 0,4 16-1,-8-23 21,1 0 0,0 0 1,-1 0-1,0 0 0,0 0 0,1 0 0,-2 0 0,1 0 0,0 0 0,-1 0 0,1 0 0,-1 0 1,0 0-1,0 0 0,0 0 0,0-1 0,-1 1 0,1 0 0,-4 4 0,3-5-23,0-1 0,0 1 0,0-1-1,1 1 1,-2-1 0,1 0-1,0 0 1,0 0 0,0 0 0,0-1-1,-1 1 1,1-1 0,0 1 0,-1-1-1,1 0 1,-4 1 0,-6 0 150,-24 3 271,0-1 1,-67-3 0,-70-21-271,99 3-40,33 6-2328,60 8-3110,37 9-400,-33-2 3509,35 4-965</inkml:trace>
</inkml:ink>
</file>

<file path=ppt/ink/ink1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22.2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1060 3328,'0'5'407,"0"0"447,-4-10-227,45-47 5815,15-49-5090,-18 31-853,-11 19-728,-26 50 205,0 0-1,-1 0 1,1 0 0,0 0 0,-1 1 0,1-1 0,0 0 0,0 0 0,0 1 0,0-1 0,0 0-1,0 1 1,0-1 0,0 1 0,0-1 0,1 1 0,-1 0 13,-1 0-1,1 0 1,0 0 0,-1 0 0,1 0-1,-1 0 1,1 0 0,-1 0 0,1 1-1,-1-1 1,1 0 0,-1 0 0,1 1-1,-1-1 1,1 0 0,-1 1 0,1-1-1,-1 0 1,0 1 0,1-1 0,-1 1-1,0-1 1,1 1 0,-1-1 0,0 1-1,1-1 1,-1 1 0,0-1 0,0 1-1,0-1 1,0 1 0,1-1 0,-1 1-1,0 0 1,0-1 0,0 1 0,0 0-1,3 33 33,-1 0 0,-2 0-1,-4 43 1,3-59-2,-16 137 404,10-98-180,-45 338 2835,49-378-1700,3-17-1362,0 0-1,0 0 0,0 0 0,0 0 1,0 0-1,0 0 0,0 0 0,0 0 1,0 1-1,0-1 0,0 0 0,0 0 1,0 0-1,0 0 0,0 0 0,0 0 1,0 0-1,0 0 0,0 0 0,0 0 1,0 1-1,0-1 0,0 0 0,0 0 1,0 0-1,0 0 0,0 0 0,0 0 1,-1 0-1,1 0 0,0 0 1,0 0-1,0 0 0,0 0 0,0 0 1,0 0-1,0 0 0,0 0 0,0 0 1,0 0-1,0 1 0,0-1 0,0 0 1,-1 0-1,1 0 0,0 0 0,0 0 1,0 0-1,0 0 0,0 0 0,0 0 1,0 0-1,0 0 0,0-1 0,0 1 1,-1 0-1,1 0 0,0 0 0,0 0 1,0 0-1,0 0 0,0 0 1,0 0-1,0 0 0,-7-30 974,5 14-925,1 0 0,1 0 0,0 0-1,0 0 1,6-27 0,0 18-29,0 0 0,20-46 0,6 4 30,62-95 0,-85 148-32,160-251-262,-159 249 154,-2 2-32,2 0 0,-1 0 1,2 1-1,15-15 1,-25 27 88,0 0-1,0 0 1,0 0 0,1 0 0,-1 1 0,0-1-1,0 0 1,1 1 0,-1-1 0,1 1 0,-1-1-1,0 1 1,1 0 0,1-1 0,-2 1 11,0 0 0,-1 0 0,1 1 0,0-1 0,0 0 0,-1 0 0,1 0 0,0 1 0,-1-1 0,1 0 0,0 1 0,-1-1 0,1 0 0,0 1 1,-1-1-1,1 1 0,-1-1 0,1 1 0,-1 0 0,1-1 0,-1 1 0,0-1 0,1 1 0,-1 0 0,1-1 0,-1 1 0,0 0 0,1 1 0,0 4 5,1 1 0,-1 0 0,-1-1 0,1 1 0,-1 0 0,0 0-1,0-1 1,-1 1 0,-2 7 0,-17 62 108,14-59-43,-1-1-1,0 0 0,-1 0 0,-1 0 0,-17 22 0,-62 65 195,75-92-182,11-10-19,0 1 0,0-1 1,0 1-1,0 0 0,0-1 0,0 1 0,1 0 0,-1 0 1,1 0-1,-3 4 0,4-6-50,0 0 0,0 0-1,0 0 1,0 1 0,0-1 0,0 0 0,0 0 0,0 0-1,0 0 1,0 0 0,0 0 0,0 0 0,0 0-1,0 0 1,0 1 0,0-1 0,0 0 0,0 0-1,0 0 1,0 0 0,0 0 0,0 0 0,0 0-1,0 0 1,0 0 0,0 0 0,0 1 0,0-1 0,0 0-1,0 0 1,0 0 0,0 0 0,0 0 0,1 0-1,-1 0 1,0 0 0,0 0 0,0 0 0,0 0-1,0 0 1,0 0 0,0 0 0,0 0 0,0 0 0,0 0-1,1 0 1,6 0 141,15-7-57,-15 4-72,21-7-51,0-1 0,-1-1 0,-1-1 0,35-24 0,36-34 185,42-28-470,-130 96 260,-8 5 21,-8 12 15,5-11 27,-22 42-10,-32 81 0,54-121 36,-1 2-8,1 0 0,-1 0 0,1 0 0,0 1 0,-1 13 0,3-19-10,0-1-1,0 1 0,0-1 0,0 1 1,1 0-1,-1-1 0,1 1 0,-1-1 1,1 1-1,-1-1 0,1 1 1,0-1-1,0 0 0,-1 1 0,1-1 1,0 0-1,0 1 0,1-1 0,-1 0 1,0 0-1,0 0 0,0 0 0,1 0 1,-1 0-1,1-1 0,-1 1 0,0 0 1,1-1-1,-1 1 0,1-1 1,0 1-1,-1-1 0,3 1 0,4 0 78,-1-1-1,0 1 1,0-1-1,1 0 0,-1-1 1,0 1-1,0-2 1,0 1-1,14-5 0,-9 2-3,0-1 0,0-1 0,-1 0-1,18-12 1,-23 14-22,0-1 0,0 1-1,7-9 1,-11 11-48,0 0-1,-1 0 0,1-1 0,-1 1 1,1-1-1,-1 1 0,0-1 1,0 1-1,0-1 0,0 0 0,-1 1 1,1-1-1,-1-3 0,1-4-4,-1-1-1,-1 1 1,1-1-1,-2 1 0,0 0 1,-3-13-1,2 15-36,1 0-1,-1 0 1,-1 1-1,1-1 1,-1 1-1,-1 0 1,1 0-1,-1 1 1,-6-8-1,9 13 12,0-1-1,1 1 0,-1-1 0,0 1 0,0 0 1,0-1-1,0 1 0,0 0 0,-1 0 0,1 0 1,0 1-1,0-1 0,0 1 0,-1-1 0,1 1 1,0 0-1,-1 0 0,-3 0 0,5 0-3,0 0 1,0 1-1,-1-1 0,1 1 0,0-1 1,-1 1-1,1 0 0,0-1 0,0 1 0,0 0 1,0 0-1,0 0 0,0 0 0,0 0 1,0 0-1,0 0 0,0 0 0,1 0 0,-1 0 1,0 0-1,1 1 0,-1-1 0,1 0 0,-1 0 1,1 1-1,0-1 0,-1 0 0,1 1 1,0-1-1,0 0 0,0 1 0,0-1 0,0 3 1,1-1 19,-1 0 0,1 0 0,-1 0 0,1 0 1,0 0-1,0 0 0,0 0 0,1 0 0,-1 0 0,1 0 1,-1 0-1,1-1 0,0 1 0,0-1 0,0 0 0,0 1 1,5 2-1,-2-1 35,-1 0 0,1-1 0,0 0 0,0 0 1,0 0-1,1-1 0,-1 0 0,12 3 0,-1-2 25,1 0 0,-1-1 0,1-1 0,0-1 0,26-2 0,-34 1-26,1-1 0,-1 0 0,0 0 0,0-1 0,0 0-1,0 0 1,0-1 0,-1 0 0,0-1 0,1 0-1,11-10 1,-9 5 31,-2-1-1,1 0 1,-1 0-1,13-22 0,26-57-19,-35 65 19,5-14-76,-11 23-194,14-24-1,-12 32 35,-9 8 163,1 0 0,-1 0 0,0 0 0,1 0 0,-1 0 0,0 0 0,1 0 0,-1 0 0,0 0-1,0 1 1,1-1 0,-1 0 0,0 0 0,1 0 0,-1 0 0,0 1 0,0-1 0,1 0 0,-1 0 0,0 1 0,0-1 0,0 0 0,1 0 0,-1 1 0,0-1 0,0 0 0,0 1 0,0-1 0,1 0 0,-1 1-1,0-1 1,0 0 0,0 1 0,0-1 0,0 0 0,0 1 0,0-1 0,0 0 0,0 1 0,0 0 0,1 20-100,-1 39 0,-1-25 105,-16 219 74,15-235-51,0-8 10,1-1 1,-2 0-1,1 1 1,-1-1-1,-1 0 1,-5 11-1,8-19 6,0-1 1,0 1-1,1 0 0,-2 0 0,1 0 0,0-1 0,0 1 0,0-1 0,-1 1 0,1-1 0,-1 1 1,-2 1-1,3-3-17,0 0 0,0 1 0,0-1 0,0 0 0,-1 0 0,1 0 0,0 0 0,0 0 0,0 0 0,0 0 0,0 0 0,0-1 0,0 1 0,0 0 0,0-1 0,0 1 0,0-1 0,0 1 0,0-1 0,0 1 0,0-1 0,0 0 0,0 1 0,0-1 0,0 0 0,1 0 0,-1 0 0,0 1 0,0-2 0,-6-6 0,1-1 0,0 1-1,1-1 1,-8-14 0,10 17-59,0-1 0,1 0 1,-1 0-1,1 0 0,0 0 1,1 0-1,-1-12 0,2 19 33,0 0 0,0 0 0,0 0 0,0 0 0,0 0-1,0 0 1,0 0 0,0 0 0,0 0 0,0 0 0,0 0-1,0 0 1,0 0 0,0 0 0,0-1 0,0 1 0,0 0-1,0 0 1,0 0 0,0 0 0,0 0 0,0 0 0,0 0-1,0 0 1,0 0 0,0 0 0,0 0 0,0 0 0,1 0 0,-1 0-1,0 0 1,0 0 0,0 0 0,0 0 0,0 0 0,0 0-1,0 0 1,0 0 0,0 0 0,0 0 0,0 0 0,0 0-1,0 0 1,0 0 0,0 0 0,0 0 0,1 0 0,-1 0-1,0 0 1,0 0 0,0 0 0,0 0 0,0 0 0,0 0 0,0 0-1,0 0 1,0 0 0,0 0 0,0 1 0,0-1 0,0 0-1,6 5-128,8 10 50,-7-6 88,0-1 1,0 0 0,1 0 0,0-1-1,1 0 1,0 0 0,0-1-1,17 8 1,-21-11 10,0-1 0,0-1 0,0 1-1,0-1 1,0 0 0,1 0 0,-1 0 0,0-1-1,1 0 1,-1 0 0,0 0 0,1-1 0,-1 0-1,0 0 1,0 0 0,0 0 0,1-1 0,-1 0-1,-1 0 1,9-5 0,1-2 69,0-1 1,0 0-1,-1-2 0,0 1 0,-1-1 1,-1-1-1,16-21 0,59-108 106,-53 85-207,-13 21-22,2-3-149,30-40-1,-51 78 161,-1 0-1,1 0 0,0 1 1,0-1-1,-1 0 1,1 0-1,0 1 0,0-1 1,0 1-1,0-1 1,0 1-1,1-2 0,-2 2 20,1 0-1,-1 0 0,0 0 0,1 0 1,-1 0-1,1 0 0,-1 0 0,0 0 1,1 0-1,-1 0 0,0 0 0,1 1 0,-1-1 1,1 0-1,-1 0 0,0 0 0,1 0 1,-1 1-1,0-1 0,1 0 0,-1 0 1,0 1-1,1-1 0,0 2-5,1 0 0,-1 1 0,0-1-1,0 0 1,0 0 0,0 1 0,-1-1 0,1 0-1,-1 1 1,1 3 0,1 22 41,-2 42 0,0-30-61,-1 5 71,-1 0 1,-3 1 0,-18 80-1,21-121 25,1 0-1,-1 0 1,0 0-1,0 0 0,0 0 1,0-1-1,-6 8 1,7-10-27,-1 0 1,0-1 0,1 1-1,-1 0 1,0-1-1,0 1 1,0-1 0,0 0-1,0 0 1,-1 1 0,1-1-1,0-1 1,0 1-1,-1 0 1,1-1 0,0 1-1,-1-1 1,1 1 0,-4-1-1,0 0-2,1-1-1,-1 1 1,1-1 0,-1 0-1,1-1 1,-1 1-1,1-1 1,0 0-1,0 0 1,0-1-1,-5-3 1,-3-3-29,0-1-1,-16-16 1,4 3 10,4 1 3,18 18-70,-1 0 0,0 0 0,0 0 0,-8-5 0,12 9-187,1 0 91,5 4 43,13 6 111,17 1-13,1 0-1,0-3 1,0-1-1,1-2 1,52 1-1,-82-6 42,0 0 1,-1-1-1,1 0 0,-1 0 0,1-1 1,-1 0-1,1 0 0,-1-1 1,0 0-1,0 0 0,0-1 1,-1 0-1,1 0 0,-1 0 0,0-1 1,0 0-1,-1 0 0,1-1 1,-1 1-1,0-1 0,4-7 1,26-41-114,40-85 0,-73 136 65,6-11-236,-8 14 250,0-1 1,1 1 0,-1 0-1,0 0 1,0 0 0,0 0 0,0 0-1,0 0 1,0 0 0,0 0-1,0 0 1,0 0 0,0 0-1,0 0 1,0 0 0,0 0 0,0 0-1,1 0 1,-1 0 0,0 0-1,0 0 1,0 0 0,0 0 0,0 0-1,0 0 1,0 0 0,0 0-1,0 0 1,0 0 0,0 0 0,1 0-1,-1 0 1,0 0 0,0 0-1,0 0 1,0 0 0,0 0 0,0 0-1,0 0 1,0 0 0,0 0-1,0 0 1,0 0 0,0 0 0,0 0-1,1 0 1,-1 0 0,0 0-1,0 0 1,0 1 0,1 9-143,-7 95-262,0 0 208,10-42 525,-4-62-301,0 0 0,0 1 0,0-1 1,0 0-1,0 1 0,0-1 0,1 0 0,-1 1 0,0-1 0,1 0 0,-1 0 1,1 1-1,0-1 0,0 1 0,0-1-13,-1-1-1,1 1 1,-1-1-1,1 0 1,-1 1 0,1-1-1,-1 0 1,1 1-1,0-1 1,-1 0 0,1 0-1,-1 1 1,1-1-1,0 0 1,-1 0 0,1 0-1,0 0 1,-1 0-1,1 0 1,0 0 0,2-1 22,0 1 1,0-1 0,0 0 0,-1 0 0,1 0-1,0-1 1,-1 1 0,1-1 0,4-3 0,13-13 22,0-2 0,-1 0-1,-1-1 1,18-27 0,-33 44-53,21-29 12,141-185 317,-142 190-328,-1-2 0,-2 0 1,-1 0-1,22-49 0,-11 6-78,-5-1-1,-2-1 0,15-94 1,-37 168 20,-1-1 0,1 1 1,-1-1-1,0 1 0,0-1 1,0 0-1,0 1 0,0-1 1,0 0-1,0 1 0,0-1 1,-1-1-1,0 4 26,0 0 0,0 0-1,1 0 1,-1 0 0,0 0-1,1 0 1,-1 0 0,0 1 0,1-1-1,-1 0 1,1 0 0,0 1 0,-1 2-1,-18 66-239,-10 28 152,-64 157-12,72-191 177,3 0 0,3 1 1,3 1-1,-5 70 0,17-128-4,0 42 38,0-46-8,1 0 1,0 1 0,0-1 0,0 0 0,0 0 0,1 1 0,-1-1-1,5 6 1,-6-9-57,1 0-1,0 0 0,-1 0 1,1 0-1,0 0 1,0 0-1,0 0 0,0 0 1,0-1-1,0 1 1,0 0-1,0-1 0,0 1 1,0 0-1,0-1 0,0 0 1,1 1-1,-1-1 1,0 0-1,0 1 0,0-1 1,1 0-1,-1 0 1,0 0-1,0 0 0,1 0 1,-1 0-1,0 0 0,0-1 1,1 1-1,-1 0 1,0-1-1,0 1 0,0-1 1,0 1-1,0-1 1,2-1-1,3-2 20,0 0 1,0-1-1,0 1 1,9-11-1,4-8-108,0-1 0,-2-1 0,0 0 0,17-39 0,-24 46 52,-8 15-11,-1 0 1,1 1-1,0-1 1,0 1-1,-1 0 0,2-1 1,-1 1-1,5-4 1,-7 6 19,1-1 1,0 1 0,0 0-1,-1-1 1,1 1 0,0 0-1,0 0 1,-1 0 0,1-1-1,0 1 1,0 0 0,0 0 0,-1 0-1,1 0 1,0 0 0,0 1-1,0-1 1,-1 0 0,1 0-1,0 0 1,0 1 0,-1-1-1,1 0 1,0 1 0,0-1 0,-1 1-1,1-1 1,-1 1 0,1-1-1,0 1 1,-1-1 0,1 1-1,-1-1 1,1 1 0,-1 0 0,1-1-1,-1 1 1,1 1 0,2 4-27,0 0 1,-1 0-1,0 0 1,0 0-1,2 9 0,-3-8 65,1 1-1,0-1 0,1-1 0,5 14 0,-7-18-18,1-1 0,-1 1 0,0-1 0,0 1 0,0-1 0,1 1 0,-1-1 0,1 0 0,-1 0 0,1 0 0,0 0 0,-1 0 0,1 0 0,0 0 0,0 0 0,-1-1 0,1 1 0,0-1 0,0 1 0,0-1 0,0 0 0,0 0 0,2 0 0,1 0 20,-1-1 0,1 0 0,-1 0 0,1-1 0,-1 1-1,0-1 1,0 0 0,1 0 0,-1 0 0,0-1 0,-1 1 0,6-5-1,9-9 65,17-18 0,-23 23-72,99-92-14,-63 60-24,-45 39 17,24-20 22,-1-1 1,29-38-1,-30 27 7,-1-2 0,-2 0 0,-1-2 0,18-50 0,-11 11-34,25-111 0,-53 187-6,3-7-126,-1 1 0,-1-1 0,1-11 0,-3 15-155,-3 8 113,-3 10-87,1 0 168,1 0-1,-8 25 1,5-11 60,-11 28 23,-13 36 13,-32 154 0,58-215 77,2 1 0,2 0 0,0 1 0,2-1 0,1 0 0,2 0 0,1 0 0,1 0 0,13 41 0,-15-61-9,1 0 0,0 0-1,0 0 1,1-1 0,9 13-1,-12-19-36,0-1-1,0 0 1,0 0-1,0 0 1,1 0-1,-1 0 1,0 0-1,1-1 0,0 1 1,4 1-1,-5-2-8,0 0-1,-1-1 0,1 0 1,0 1-1,0-1 0,0 0 1,0 0-1,0 0 0,0 0 1,0-1-1,0 1 1,0 0-1,0-1 0,0 1 1,0-1-1,0 0 0,3-1 1,1-2 4,-1 0 1,1-1 0,-1 1 0,0-1-1,0 0 1,0 0 0,0-1 0,-1 1 0,0-1-1,5-8 1,2-8 71,15-36 0,-16 32-48,-4 14-65,-1-1-1,0 0 0,-1 0 1,0-1-1,-1 1 1,-1-1-1,1-14 1,-3 27 0,0 0-1,0 0 1,0 1 0,0-1 0,0 0 0,0 0 0,0 0 0,0 0 0,-1 1 0,1-1 0,0 0 0,-1 0 0,1 1 0,0-1 0,-1 0 0,1 1 0,-1-1 0,1 0 0,-1 1 0,1-1 0,-1 0 0,-1 0 0,1 1 5,1 0 0,-1 0 0,0 0 0,1 0 0,-1 0 0,0 0 0,0 0 0,1 0 0,-1 0 0,0 0 0,0 0 0,1 0 0,-1 1 0,0-1 0,1 0 0,-1 0 0,0 1 0,1-1 0,-1 1 0,0-1 0,1 1 0,-1-1 0,1 1 0,-1-1 0,1 1 0,-1-1 0,1 1 0,-1-1 0,1 2 0,-5 5 0,0 0-1,0 0 1,1 1 0,1 0-1,-1 0 1,1 0-1,0 0 1,1 0 0,-2 12-1,0 2-7,2 1-1,0 31 0,1-38 75,2-1-1,0 1 1,1 0-1,1-1 1,0 1-1,1-1 1,7 17-1,-9-27-30,0 1-1,1-1 1,0 0-1,0 0 1,0 0-1,1-1 1,0 1-1,0-1 1,0 0-1,0 0 1,1 0-1,-1 0 1,1-1 0,0 0-1,0 0 1,0 0-1,0 0 1,1-1-1,-1 0 1,1 0-1,0-1 1,7 2-1,-4-2-202,1 0 0,0 0 0,-1-1 0,1-1 0,0 1 0,-1-2 0,1 1 0,-1-1 0,1-1-1,12-4 1,-15 4-487,0 0 0,-1-1 0,0 1 0,0-1 0,0-1 0,0 1 0,-1-1-1,1 0 1,-1 0 0,0 0 0,-1-1 0,1 0 0,-1 1 0,6-14 0,-7 11-825,0 0 1,0 0 0,1-10-1,4-22-2488</inkml:trace>
</inkml:ink>
</file>

<file path=ppt/ink/ink1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22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76 8480,'-54'-35'3840,"44"35"-3360,10-5-320,5 1-192,9-4-320,4 0 192,22-4-2912,5 9 1696</inkml:trace>
</inkml:ink>
</file>

<file path=ppt/ink/ink1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1.1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1646 3328,'-24'7'1061,"24"-7"-961,-1 0 0,0 0 0,1 0 0,-1 1 0,0-1 0,1 0 0,-1 0 0,1 1 0,-1-1 0,1 0 0,-1 1-1,1-1 1,-1 1 0,1-1 0,-1 1 0,1-1 0,-1 1 0,2 1 1599,4-7 622,54-72 2995,-14 20-4307,14-20-177,82-84 0,-103 123-601,-2-1 0,-2-2 0,-2-2 0,-1-1 0,33-63 0,-44 55-449,-19 54 159,0 0 1,0 0-1,0 1 1,-1-1-1,1 1 1,0-1-1,-1 1 1,1 3-1,-1-3 26,5 30-78,-1 0-1,-2 0 1,-4 52 0,-19 100 405,21-181-282,-2 9 29,-11 60 122,11-67-109,1 0 0,-1 1 1,-1-1-1,1-1 1,-1 1-1,0 0 1,-1-1-1,-6 10 0,8-13-31,1-1-1,-1 1 0,0-1 0,1 0 0,-1 0 0,0 1 1,0-1-1,0 0 0,0 0 0,0-1 0,0 1 0,0 0 1,0-1-1,-1 1 0,1-1 0,0 0 0,0 0 0,0 1 0,0-2 1,-1 1-1,1 0 0,0 0 0,0-1 0,0 1 0,-4-2 1,-1 0 31,0-1 0,1-1 0,-1 1 0,1-1 0,0 0 0,-6-5 0,-21-19 91,-54-61 0,65 65-142,13 14-4,-1 0-73,0 0-1,1-1 1,1 0 0,-11-17-1,19 28 68,1 0 1,-1 0-1,0 0 1,0 0-1,0 0 0,0 0 1,0 0-1,0 0 0,1 0 1,-1 0-1,0 0 1,0 0-1,0 0 0,0 0 1,1 0-1,-1 0 0,0 0 1,0 0-1,0 0 1,0 0-1,0 0 0,1 0 1,-1 0-1,0 0 1,0 0-1,0 0 0,0 0 1,0 0-1,0 0 0,1 0 1,-1 0-1,0 0 1,0-1-1,0 1 0,0 0 1,0 0-1,0 0 0,0 0 1,0 0-1,1 0 1,-1-1-1,0 1 0,0 0 1,0 0-1,0 0 0,0 0 1,0 0-1,0-1 1,0 1-1,0 0 0,0 0 1,0 0-1,0 0 1,0 0-1,0-1 0,0 1 1,0 0-1,0 0 0,0 0 1,0 0-1,0 0 1,0-1-1,-1 1 0,1 0 1,0 0-1,0 0 0,0 0 1,0-1-1,13 6-154,-13-4 171,50 29 97,-10-8-26,1-3 0,0-1 1,68 19-1,-98-34-52,1-1 0,-1-1 0,1 0 0,-1-1 0,1 0-1,0 0 1,-1-1 0,1-1 0,-1 0 0,1-1 0,-1 0 0,16-6 0,10-8 153,0-1 1,42-28 0,-32 18-51,79-55 13,-104 66-125,-1-2 0,-1 0-1,28-33 1,-27 24 5,-1-1 0,30-61 0,21-71-129,-47 104-214,-20 46 213,-4 9 59,0 0 0,1 1 0,0-1 0,-1 0 0,1 1 0,0-1 0,0 0 0,0 1 0,2-3 0,-3 20-29,-3 13 71,2-24-14,0 1 0,0 0 0,1 0 0,0 0 0,1 7 0,0-1 20,-1-1 0,1 1 0,-2 0 0,0-1 0,-4 21 0,5-30-14,-2 11 92,2-11-77,0 1 0,0 0 0,0-1 0,-1 1 0,0-1 0,1 0-1,-1 1 1,0-1 0,0 1 0,0-1 0,0 0 0,-3 4 0,-9 13 12,10-14 1,0 0 0,0 0 0,0-1 0,-7 7 1,-20 14-62,-1-1 0,-1-1 1,-44 23-1,-21 14 256,74-46-287,13-8 79,0 0 1,0 1-1,1 0 1,-12 12 0,19-17 3,0 0 0,0 0 0,1 1 0,-1-1 0,1 0 0,-1 1 0,1-1 0,0 1 0,0-1 0,0 1 1,0-1-1,1 1 0,-1 0 0,1 0 0,-1-1 0,1 1 0,0 0 0,0 0 0,0-1 0,0 1 0,1 0 1,-1 0-1,3 4 0,5 8 366,-7-14-298,12 15-113,10 8 83,-21-21-39,0 0 1,1 0-1,-1 0 1,1 0 0,0 0-1,0 0 1,0-1-1,0 0 1,0 0-1,0 0 1,1 0-1,-1 0 1,1 0 0,-1-1-1,6 2 1,-6-3 34,1 1 0,0-1 1,0 0-1,-1 0 0,1-1 1,0 1-1,-1-1 0,1 0 1,0 0-1,-1 0 0,1 0 1,-1 0-1,1-1 0,-1 0 1,0 0-1,1 0 0,-1 0 1,0 0-1,3-3 0,12-9 11,0-1-1,-1 0 0,-1-1 0,-1-1 0,0-1 1,-1 0-1,-1-1 0,0 0 0,-2-1 0,0 0 1,-1-1-1,-1 0 0,-1 0 0,6-30 0,-12 42-62,4-14-60,-1 0 0,3-41 0,-7 47 30,0 12-10,0 0 0,-1 1 0,0-1 0,0 0 1,0 0-1,0 0 0,-2-6 0,-7 24-311,-42 148 154,45-142 228,1 1 0,1-1 1,-3 37-1,6-47 7,1 0 0,0 1 0,1-1 0,-1 0 0,2 0 0,0 0 0,0 0 0,0 0 0,1 0 0,6 13 0,-7-19 16,0 0-1,0 0 0,1 0 0,-1 0 0,6 5 0,-7-7-23,0 0 0,0 0-1,0 0 1,1 0 0,-1 0 0,0-1-1,1 1 1,-1 0 0,0-1-1,1 1 1,-1-1 0,1 1-1,-1-1 1,1 0 0,-1 0-1,3 0 1,2-1 27,-1-1 1,0 0-1,0 0 0,1 0 1,-1-1-1,-1 0 0,1 0 1,0 0-1,7-7 1,-2 2 22,34-27 70,-1-2 0,46-52-1,-50 45-83,-2-3 0,-1-1-1,38-70 1,-23 28-124,43-103-1,-53 82 19,-5-1-1,22-121 1,-49 190-307,-8 32-104,-5 28 210,-64 221-362,-18 67 294,45-112 499,32-143-178,-2 100 1,11-124 9,7 50 0,-5-66 34,0-1 1,0 0-1,1 0 1,0-1-1,0 1 1,1-1 0,0 1-1,9 12 1,-11-19-8,-1 0 0,1 1 0,0-1 0,1 0 0,-1 0 0,0 0 0,0-1 0,1 1 0,-1-1 0,1 1 0,0-1 0,-1 0 0,1 1 0,0-2 0,0 1 0,0 0 0,-1 0 0,1-1 0,0 0 0,0 1 0,0-1 0,0 0 0,0-1 0,0 1 0,0 0 0,4-2 0,-1 0-10,-1 0 0,1 0-1,0-1 1,-1 1 0,0-1 0,1-1 0,-1 1-1,0-1 1,-1 0 0,1 0 0,6-8 0,4-5 20,25-39 0,0-8-470,-40 64 418,0 0 0,0 0 0,0 0 0,0 0 0,0 0 0,0 0 0,0 0 0,0 0 0,0 1 0,0-1 0,0 0 0,0 0 0,0 0 0,0 0 0,0 0 0,0 0 0,0 0 0,0 0 0,0 0 0,0 0 0,0 0 0,0 0 0,0 0 0,1 0 0,-1 0 0,0 0 0,0 0-1,0 0 1,0 0 0,0 0 0,0 0 0,0 0 0,0 0 0,0 0 0,0 0 0,0 0 0,0 0 0,0 0 0,0 0 0,0 0 0,0 0 0,0 0 0,0 0 0,0 0 0,0 0 0,0 0 0,1 0 0,-1 0 0,0 0 0,0 0 0,0 0 0,0 0 0,0 0 0,0 0 0,0 0 0,0 0 0,0 0 0,0 0 0,0 0 0,0 0 0,0 0-1,0 0 1,0 0 0,0 0 0,0 0 0,0 0 0,0 0 0,0 0 0,2 7-149,-2 10 62,0 136-208,0-149 316,0 0 0,1-1 0,-1 1-1,1 0 1,-1-1 0,1 1 0,0-1 0,1 1 0,-1-1 0,0 0 0,1 1-1,0-1 1,3 5 0,-4-7 5,1 0 0,-1 1 1,0-1-1,1 0 0,-1 0 0,1 0 0,0 0 1,-1 0-1,1-1 0,0 1 0,-1 0 0,1-1 0,0 1 1,0-1-1,0 0 0,-1 1 0,1-1 0,0 0 0,0 0 1,0 0-1,0 0 0,-1-1 0,1 1 0,0 0 0,0-1 1,0 0-1,-1 1 0,1-1 0,2-1 0,21-10 165,34-24 0,-33 20-225,-1-1 70,0 0-1,-1-2 1,-1-1-1,-1-1 0,0 0 1,-2-2-1,-1-1 1,29-44-1,56-101-655,-101 165 590,11-13-55,-14 16 84,1 1 0,-1 0 0,0 0-1,1 0 1,-1-1 0,1 1 0,-1 0 0,1 0-1,-1 0 1,0 0 0,1 0 0,-1 0 0,1 0-1,-1 0 1,1 0 0,-1 0 0,1 0 0,-1 0-1,1 0 1,-1 0 0,0 0 0,1 1 0,-1-1-1,1 0 1,-1 0 0,0 0 0,1 1 0,-1-1-1,1 0 1,-1 0 0,0 1 0,1-1-1,-1 0 1,0 1 0,1-1 0,-1 1 0,0-1-1,0 0 1,0 1 0,1-1 0,-1 1 0,2 2-6,-1 1 0,1-1 0,-1 0 0,0 1 0,0-1 0,0 1 0,0-1 0,-1 1 0,0-1 0,1 4 1,-4 41 34,2-37-30,-6 52-130,-28 119 0,29-162 208,0 0-1,-1 0 1,0 0-1,-12 20 1,18-39-48,0 0 0,1 1-1,-1-1 1,0 0 0,0 0 0,0 0 0,0 0 0,0 0 0,0 0 0,0 0 0,0 0 0,-1 0 0,1 0 0,0-1 0,-1 1 0,1 0 0,0-1 0,-1 1 0,1-1 0,-1 1-1,1-1 1,0 0 0,-1 0 0,1 0 0,-1 0 0,-1 0 0,0 0 5,0-1 1,0 0-1,0 0 0,0 0 0,0-1 1,0 1-1,0-1 0,0 0 0,0 1 0,1-1 1,-5-5-1,-1 0 36,0-1 0,1 1 0,-12-18 0,17 21-89,-1-1 0,1 1 0,-1 0 0,1-1 0,0 0 1,1 0-1,-1 1 0,1-1 0,0 0 0,0 0 0,0-5 0,2 9 10,-1 1 1,0 0-1,1-1 0,-1 1 0,0 0 0,1-1 0,-1 1 0,1 0 1,-1 0-1,0 0 0,1-1 0,-1 1 0,1 0 0,-1 0 0,1 0 1,-1 0-1,1 0 0,-1 0 0,1 0 0,-1 0 0,1 0 1,-1 0-1,0 0 0,1 0 0,-1 0 0,1 0 0,-1 0 0,1 0 1,0 1-1,18 2-3,8 6 23,-18-6-24,0 0 0,16 3 0,-8-4 64,0-1-1,0 0 0,0-1 1,21-3-1,-27 1-40,0-1 0,0 1 0,0-2 0,0 0 0,-1 0 0,1 0 0,15-11 0,-10 5 29,-1-1 0,-1 0 0,0-1 0,13-14 1,25-36 85,47-76 0,54-91 34,-121 176-164,52-113-1,-38 35 26,-4 11-723,-47 150 100,-8 17 441,-2-1 0,-36 77 0,34-84 182,-116 253-56,99-221 45,-142 338 129,139-310-109,-47 113 126,61-161-108,-2-1-1,-32 47 1,48-84-11,5-5 78,-1 0 0,0-1 0,-1 0 1,1 0-1,-1 0 0,-1-1 0,1 1 0,-14 8 0,20-15-102,0 0 0,0 1 0,-1-1 0,1 0 0,0 0-1,0 0 1,-1 1 0,1-1 0,0 0 0,-1 0 0,1 0-1,0 0 1,-1 0 0,1 0 0,0 0 0,-1 0 0,1 1 0,0-1-1,-1 0 1,1 0 0,0-1 0,-1 1 0,1 0 0,0 0 0,-1 0-1,1 0 1,0 0 0,0 0 0,-1 0 0,1 0 0,0-1 0,-1 1-1,1 0 1,0 0 0,-1-1 0,1 0 4,0 0-1,-1 0 1,1 0 0,0 1 0,0-1-1,0 0 1,0 0 0,0 0 0,0 0-1,0 0 1,0 0 0,1-1 0,10-31 108,-11 33-118,11-23 49,16-23 1,-6 10 35,93-152-327,-92 158 233,0 2 1,2 0-1,53-47 0,96-46 85,-116 84-68,77-64 1,-77 48-53,-48 43 22,0 0-1,-1 0 1,14-21 0,-14 20-55,-4 8-8,-3 3 81,-1 0 0,0-1 0,0 1 1,0 0-1,1 0 0,-1 0 0,0 0 1,0 0-1,0-1 0,0 1 0,0 0 1,1 0-1,-1 0 0,0-1 0,0 1 1,0 0-1,0 0 0,0-1 0,0 1 0,0 0 1,0 0-1,0 0 0,0-1 0,0 1 1,0 0-1,0 0 0,0-1 0,0 1 1,0 0-1,0 0 0,0-1 0,0 1 1,0 0-1,0 0 0,0 0 0,-1-1 1,1 1-1,0 0 0,0 0 0,0 0 1,0 0-1,0-1 0,-1 1 0,1-2-41,-4 29-84,-15 49 47,12-55 49,1 1 1,1 0-1,2 0 0,-3 30 0,6-50 53,0-1 0,0 1-1,0-1 1,0 1 0,1-1-1,-1 0 1,0 1 0,0-1-1,1 1 1,-1-1 0,1 1-1,0-1 1,-1 0 0,1 1-1,0-1 1,0 0 0,0 0 0,0 1-1,0-1 1,0 0 0,0 0-1,0 0 1,0 0 0,0 0-1,0-1 1,1 1 0,-1 0-1,0-1 1,1 1 0,-1 0-1,1-1 1,-1 0 0,1 1-1,-1-1 1,1 0 0,-1 0-1,1 1 1,-1-1 0,1-1-1,-1 1 1,1 0 0,-1 0-1,1 0 1,-1-1 0,0 1 0,1-1-1,-1 1 1,2-2 0,5-4 40,0 0 0,0 0 1,0-1-1,-1-1 1,0 1-1,10-15 0,-5 6-26,22-30-3,-22 29-116,1 0 1,23-25-1,-35 42 70,-1-1 1,1 1-1,-1-1 1,0 1-1,1-1 1,-1 1-1,1-1 0,-1 1 1,1-1-1,-1 1 1,1 0-1,0-1 1,-1 1-1,1 0 1,0 0-1,-1-1 0,1 1 1,-1 0-1,1 0 1,0 0-1,-1 0 1,1 0-1,0 0 0,-1 0 1,2 0-1,-1 0 6,-1 1 0,1 0-1,-1-1 1,0 1-1,1 0 1,-1-1 0,0 1-1,0 0 1,1-1 0,-1 1-1,0 0 1,0 0-1,0-1 1,0 1 0,0 0-1,0-1 1,0 1 0,0 1-1,-1 7-28,0 0-1,-5 15 1,-18 56 10,-58 164 33,70-207 21,-2-1 1,-1-1-1,-2-1 1,-1 0-1,-31 42 1,33-56 54,0 0 1,-2-1-1,-38 32 0,44-42-27,1 0 0,-1-2-1,0 1 1,-1-1 0,0-1-1,0 0 1,0-1 0,-24 6-1,34-10-16,0-1 0,0 1-1,0-1 1,0 1 0,-1-1-1,1 0 1,0 0 0,0 0-1,0 0 1,-1-1 0,1 1-1,0-1 1,0 0 0,0 0-1,-5-3 1,7 4-29,0 0 0,0-1 0,1 0 0,-1 1 0,0-1 0,0 1 0,1-1 0,-1 0 0,0 1 0,1-1 0,-1 0 0,1 0 0,-1 0 0,1 1 0,0-1-1,-1 0 1,1 0 0,0 0 0,-1 0 0,1 0 0,0 0 0,0 0 0,0-1 0,0 0-9,0-1 0,1 0-1,-1 1 1,1-1-1,-1 1 1,1-1 0,0 1-1,2-4 1,3-5-43,0 0-1,14-17 1,-17 24 57,30-36 76,50-49-1,44-27-4524,-91 85-704,-1 1-3850,-20 20 4867</inkml:trace>
</inkml:ink>
</file>

<file path=ppt/ink/ink1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1.4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16 7136,'-22'-15'3232,"35"15"-2816,1 0-192,4 3-224,17 1 128,10 1-64,4 3-448,1-2 192,-10-1-4288,-3 4 2464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5:40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99 61 10880,'-63'-20'4928,"36"16"-4289,19-1-191,8 2-384,0-14-1503,8 6 767</inkml:trace>
</inkml:ink>
</file>

<file path=ppt/ink/ink1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1.8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22 133 6976,'-21'-33'3168,"39"30"-2752,-1-1 32,11-1-320,48-6 672,9-1-448,45-8-160,1 7-128,35-7 288,-13 8-192</inkml:trace>
</inkml:ink>
</file>

<file path=ppt/ink/ink1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3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1192 4576,'4'-4'847,"0"-1"0,1 1 0,-1 1 0,1-1 0,6-3 0,35-21 593,35-23 48,-36 15-978,-1-3-1,-2-1 0,43-54 1,240-308 930,-280 345-857,70-115 1,-80 113-408,-31 50-385,-7 12-5,-8 15-35,-63 109-92,38-51 366,4 1-1,3 1 1,4 2-1,-22 114 1,45-183-10,-5 23 97,2 1 1,-2 48-1,7-78-6,0-1 0,0 1 0,1 0 0,2 8 0,-3-12-60,1 0 0,-1 0 0,0 0 0,0 0 0,1 0 0,-1 0 0,1-1 1,-1 1-1,1 0 0,-1 0 0,1-1 0,-1 1 0,1 0 0,-1-1 0,1 1 0,0 0 1,0-1-1,-1 1 0,1-1 0,0 1 0,0-1 0,-1 1 0,1-1 0,0 0 0,0 1 0,0-1 1,0 0-1,0 0 0,0 0 0,0 0 0,1 0 0,3-1 17,-1 0 0,0-1 0,1 0 1,-1 0-1,0 0 0,0 0 0,0-1 0,-1 0 0,1 1 0,-1-1 0,5-5 0,95-106 328,-5-15-326,-29 38 2,61-85-86,-99 129 39,46-94 0,-52 86 16,-2-2-1,15-60 1,-17 53 1,-18 49-149,-2 9 1,-1 9-39,-4 17-5,-60 170 198,-22-19-7,64-131-8,-88 171 192,-60 110 531,161-305-629,0 0 297,-12 27 0,21-38-36,6-7-135,10-12-10,125-153 160,-72 81-519,-67 83 98,0 0 0,1 1 0,-1 0 0,1 0 0,-1-1 0,6-1 0,-8 3 15,1 1-1,0-1 1,-1 1 0,1 0-1,-1 0 1,1-1-1,0 1 1,-1 0 0,1 0-1,-1 0 1,1 0 0,0 0-1,-1 0 1,1 0 0,0 0-1,-1 0 1,1 0-1,0 0 1,-1 0 0,1 0-1,-1 1 1,1-1 0,0 0-1,-1 0 1,1 1-1,-1-1 1,1 0 0,-1 1-1,1-1 1,-1 0 0,1 1-1,-1-1 1,1 1 0,-1-1-1,1 1 1,-1-1-1,0 1 1,1 0 0,-1 0-1,3 7-43,-1 0 1,0 1-1,0-1 0,-1 1 0,-1-1 0,1 1 0,-2 13 0,1-13 14,0 13-8,-1 1 49,2 0 0,4 32 1,-4-48 24,1-1 1,-1 0-1,1 0 1,0 0-1,0 0 1,1 0-1,0-1 1,0 1-1,0-1 1,1 1-1,0-1 1,0 0-1,7 7 1,-10-11-2,1 0 0,-1 0 0,1 0 0,-1 0 0,1 0 0,0-1 1,-1 1-1,1 0 0,0-1 0,0 1 0,-1-1 0,1 0 0,0 1 1,0-1-1,0 0 0,0 0 0,-1 0 0,1 0 0,0-1 0,0 1 0,0 0 1,-1-1-1,1 1 0,0-1 0,-1 0 0,1 0 0,0 1 0,2-3 1,3-2 36,0 0 1,0 0-1,0-1 1,8-9 0,-15 14-61,14-16-12,-1 0 0,0-1 0,-2 0-1,0-1 1,16-39 0,-13 27-215,-9 24 44,-1 9-55,-2 15 18,-9 63 134,5-63 115,0-1 0,0 1 0,2-1 0,0 1 0,0-1 0,6 30 0,-5-44-5,-1-1-1,0 0 0,1 1 1,-1-1-1,1 0 0,0 1 1,-1-1-1,1 0 0,0 0 1,0 1-1,-1-1 0,1 0 1,0 0-1,0 0 0,0 0 1,1 0-1,-1 0 0,0-1 1,0 1-1,3 1 0,-2-1 17,0-1-1,0 0 0,0 1 0,0-1 0,1 0 1,-1 0-1,0 0 0,0 0 0,0 0 0,0-1 1,0 1-1,3-2 0,4-1 23,-1 0 0,0-1-1,0 0 1,0-1 0,9-7 0,-4 2-6,0-1 0,-1 0 1,18-22-1,-4 4 8,94-103-100,-117 128 0,1 1-1,0-1 0,0 1 1,1 0-1,-1 0 1,1 1-1,0-1 0,9-3 1,-13 6 16,0 0 0,0 0 1,0-1-1,0 1 0,0 0 0,0 0 1,0 0-1,0 0 0,0 0 0,0 0 1,1 0-1,-1 0 0,0 1 1,0-1-1,0 0 0,0 1 0,0-1 1,0 1-1,1 0 0,-1 0-1,0 0 0,0 0 0,0 1 0,0-1 0,-1 0-1,1 1 1,0-1 0,-1 0 0,1 1 0,-1-1 0,1 0 0,-1 1 0,0-1 0,1 1-1,-1-1 1,0 1 0,0-1 0,0 3 0,-1 5 8,0-1 1,0 1-1,-1-1 1,0 0-1,0 1 1,-1-1-1,0 0 1,-1-1-1,-7 15 0,0-5 127,-1 1-1,-27 29 1,32-37 34,9-5 7,0-5-143,-1 1-1,1-1 1,0 1 0,0-1-1,-1 0 1,1 0-1,0 0 1,2 0 0,7 0-127,104 14-460,-98-12-543,28-1-3674,-41-1 3395,0-1-1,1 1 1,-1-1 0,8-3-1,0-1-952</inkml:trace>
</inkml:ink>
</file>

<file path=ppt/ink/ink1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3.7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1616 126 6656,'-37'-37'3008,"29"37"-2624,3 0 416,10 0-512,-2 0-320,7 8 0,-2-4 128,6 9-64,-4-1-640,-2 4 352,-13-4-4000,5 3 2336</inkml:trace>
  <inkml:trace contextRef="#ctx0" brushRef="#br0" timeOffset="1">46 129 6400,'-45'-40'2880,"55"28"-2496,3 4 352,5 8-480,45-12 736,14 4-544,39-3-288,-3 2-128,40-2 32,-5 2-32,10 1 320,-24 8-160,-4 0-4192,-17 8 2176</inkml:trace>
</inkml:ink>
</file>

<file path=ppt/ink/ink1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7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6 906 4800,'0'0'79,"-1"-1"0,1 1 0,-1-1 0,1 1 0,-1-1 0,1 1 0,0-1 0,-1 0 0,1 1 0,0-1 0,0 1 0,0-1 0,-1 0 0,1 1 0,0-1 0,0 0 0,0 1 0,0-1 0,0 0 0,0 1 0,0-1 0,0 0 0,0 1 0,0-1 0,1 0 0,-1 1 0,0-1 0,0 1 0,1-1 0,-1 0 0,0 1 0,1-1 0,-1 1 0,0-1 0,1 1 0,-1-1 0,1 1 0,-1-1 0,1 1 0,-1-1 0,1 1 0,-1 0 0,1-1 0,0 1 0,-1 0 0,1-1 0,0 1 0,26-18 968,-1-2 1,-2 0 0,43-46-1,55-82-120,-89 106-647,21-30 11,32-36 293,-86 107-580,25-25 45,-24 25-54,1-1 1,0 1-1,-1 0 1,1-1-1,0 1 1,-1 0-1,1 0 0,0 0 1,0 1-1,0-1 1,0 0-1,0 1 0,2-1 1,-3 1 4,-1 0 0,1 0 0,0 1 1,-1-1-1,1 1 0,-1-1 0,1 0 0,-1 1 0,1-1 1,-1 1-1,1-1 0,-1 1 0,0-1 0,1 1 0,-1-1 1,1 1-1,-1 0 0,0-1 0,0 1 0,1-1 0,-1 1 1,0 0-1,0-1 0,0 1 0,0 0 0,0-1 0,0 1 1,0 0-1,0-1 0,0 1 0,0 1 0,-13 182 443,1-37 96,12-146-535,0 19 238,2 33 0,-2-48-134,1 0 0,0 0-1,0-1 1,0 1 0,0 0-1,1-1 1,0 1-1,0-1 1,0 1 0,1-1-1,-1 0 1,5 5-1,-6-8-59,0 0 0,0 0-1,0 0 1,0 0-1,1-1 1,-1 1-1,0 0 1,0-1-1,1 1 1,-1-1-1,0 1 1,1-1-1,-1 0 1,0 1 0,1-1-1,-1 0 1,0 0-1,1 0 1,2 0-1,25-8 295,-22 5-243,25-8-13,0-3-1,0 0 0,-2-2 1,0-2-1,28-20 0,-33 18-40,0 0-1,-1-2 0,-1-1 0,-1-1 0,-1 0 1,27-42-1,-39 52 47,0 0 1,9-22 0,-16 31-60,0-1 1,-1 1 0,1-1 0,-1 0 0,0 1-1,0-1 1,-1 0 0,1 0 0,-2-11-1,1 16-38,0 0 0,0 0-1,-1-1 1,1 1 0,0 0-1,0 0 1,-1 0 0,1 0-1,-1 0 1,1 0-1,-1 0 1,0 0 0,1 0-1,-1 0 1,0 0 0,0 0-1,1 1 1,-1-1 0,0 0-1,0 0 1,0 1 0,0-1-1,0 1 1,0-1 0,0 1-1,0-1 1,0 1-1,0-1 1,0 1 0,-1 0-1,1 0 1,0 0 0,0-1-1,0 1 1,0 0 0,0 0-1,-1 1 1,1-1 0,-1 0-1,-4 1-39,1 0 0,-1 1 0,1 0 0,-1 0 0,1 0 0,-8 5 0,-3 2 9,1 2-1,0-1 1,1 2-1,0 0 0,1 1 1,-12 14-1,4-1 48,2 0-1,-24 43 1,37-60 16,0 1 0,0 1 0,2-1 0,-1 1 0,1 0 1,1 0-1,0 1 0,0-1 0,-1 23 0,4-31-7,0 0-1,1 1 0,-1-1 1,1 0-1,0 0 1,0 0-1,0 0 1,0-1-1,0 1 1,1 0-1,-1 0 0,1-1 1,0 1-1,0-1 1,0 1-1,0-1 1,0 0-1,0 0 1,1 0-1,-1 0 1,1 0-1,-1 0 0,1-1 1,4 3-1,4 1 32,0-1-1,1 0 0,0-1 1,-1 0-1,13 1 0,-1-1 1,0-1-1,0-1 0,0-1 1,0-1-1,0-1 0,0-1 1,0-1-1,29-10 0,-18 3 6,-1-1 1,-1-2-1,0-1 0,54-37 0,-68 41-2,-1-2-1,0-1 1,-1 0-1,-1-1 1,27-32-1,-40 44-63,0 0 0,0 0 1,-1 0-1,1 0 0,0-5 0,-1 8 7,-1-1 0,0 1 0,0 0 0,0-1 0,0 1 0,0-1 0,0 1 0,0-1 0,0 1 0,0-1 0,0 1 0,0 0 0,0-1 0,0 1 0,0-1 0,0 1 0,0-1 0,0 1-1,0 0 1,-1-1 0,1 1 0,0-1 0,0 1 0,-1 0 0,1-1 0,0 1 0,0 0 0,-1-1 0,1 1 0,0 0 0,-1-1 0,1 1 0,-1 0 0,1 0 0,0 0 0,-1-1 0,1 1 0,-1 0 0,1 0 0,0 0 0,-1 0 0,1 0 0,-1 0 0,1-1 0,-1 1 0,1 0 0,-1 0 0,1 1-1,0-1 1,-1 0 0,1 0 0,-1 0 0,0 0 0,-5 1-32,0 1-1,1 0 1,-1-1-1,0 2 1,1-1-1,-1 1 0,1 0 1,0 0-1,0 0 1,-5 5-1,-10 8-66,-20 21 0,-136 144 61,171-176 69,0 1 0,0-1 0,1 1 0,-1 1 0,-5 10 0,9-16-16,1 0 0,-1 1 0,0-1 0,1 0 0,-1 0-1,1 0 1,0 1 0,-1-1 0,1 0 0,0 1 0,0-1 0,0 0-1,0 0 1,0 1 0,0-1 0,0 0 0,0 1 0,1-1 0,-1 0 0,0 0-1,1 1 1,-1-1 0,1 0 0,-1 0 0,1 0 0,0 0 0,-1 0-1,1 1 1,0-1 0,0-1 0,0 1 0,0 0 0,0 0 0,0 0 0,0 0-1,0-1 1,0 1 0,0 0 0,0-1 0,2 1 0,0 0 29,0 0 0,0 0 0,0-1-1,0 1 1,1-1 0,-1 0 0,0 0 0,0 0 0,0 0 0,0-1 0,0 1 0,0-1 0,0 0 0,0 0 0,4-1 0,5-4 38,0 0 1,14-8-1,12-12 11,47-41-1,-21 15-243,-62 51 125,-1 0 1,0 0 0,1 0-1,-1 0 1,1 0-1,-1 1 1,1-1 0,-1 0-1,1 1 1,-1-1 0,4 0-1,-5 1 24,0 1-1,1-1 0,-1 0 0,0 0 1,0 0-1,0 0 0,1 0 0,-1 0 1,0 0-1,0 0 0,0 0 0,1 0 1,-1 0-1,0 1 0,0-1 1,0 0-1,0 0 0,0 0 0,1 0 1,-1 0-1,0 1 0,0-1 0,0 0 1,0 0-1,0 0 0,0 0 0,0 1 1,1-1-1,-1 0 0,0 0 0,0 0 1,0 1-1,-3 13-112,-4 0 66,-1 0 0,-14 22 0,6-13 52,-100 184-215,76-133 240,16-30 24,-2 0-1,-2-2 0,-2-2 0,-1 0 1,-2-2-1,-61 54 0,9-26 790,77-61-609,11-8-117,18-16-18,-18 17-84,20-17 14,-1 0 0,-1-1 0,29-35 1,19-40 34,-28 35-33,4 3 0,77-80 0,59-22-110,-133 118 122,-7 6-58,-2-1-1,60-73 1,-58 51-45,-25 34 62,32-36-1,-35 50-163,-13 10 163,1-1 0,-1 1 0,0 0 0,0 0 0,0 0 0,0 0 0,1 0 0,-1 0 0,0 0 0,0 0 0,0 0 0,1 0 0,-1 0 0,0 0 0,0 0 0,0 0 0,0 0 0,1 0 0,-1 1 0,0-1 0,0 0 0,0 0 0,0 0 0,1 0 0,-1 0 0,0 0 0,0 0 0,0 0 0,0 1 0,0-1 0,0 0 0,1 0 0,-1 0 0,0 0 0,0 0 0,0 1 0,0-1 0,0 0 0,0 1 0,1 2-22,-1 0-1,0 1 1,0-1-1,0 0 1,-1 1 0,-1 5-1,-37 144-32,3-22 152,36-128-119,-1 0 102,0 0-1,1 0 1,-1 0-1,1 1 1,0 5 0,0-8-54,0 0 1,1-1-1,-1 1 1,0-1 0,0 1-1,0-1 1,1 1 0,-1-1-1,0 1 1,1-1 0,-1 1-1,0-1 1,1 1-1,-1-1 1,1 0 0,-1 1-1,0-1 1,1 1 0,-1-1-1,1 0 1,-1 0 0,1 1-1,0-1 1,-1 0-1,1 0 1,-1 0 0,1 1-1,-1-1 1,1 0 0,0 0-1,-1 0 1,1 0-1,-1 0 1,1 0 0,-1 0-1,1 0 1,0 0 0,0-1-1,3 0 25,0 1-1,0-1 1,0-1-1,-1 1 1,1-1-1,0 1 1,-1-1-1,1 0 1,-1 0-1,1-1 1,-1 1-1,0-1 1,6-5-1,1-4-32,0-1-1,11-16 1,-7 9-26,74-120 3,-61 93 20,64-83 0,-54 80-378,-43 82-165,-17 47 541,-16 102 0,35-163 18,2-10-1,1 1 1,-1-1-1,1 1 1,0-1 0,1 1-1,0-1 1,1 1-1,1 8 1,-2-16-3,0-1 0,1 1 0,-1 0 0,0-1 0,1 1 0,-1 0 0,1-1 0,-1 1 0,1-1 1,-1 1-1,1-1 0,-1 1 0,1-1 0,0 1 0,-1-1 0,1 0 0,-1 1 0,1-1 0,0 0 0,0 1 0,-1-1 0,1 0 0,0 0 0,-1 0 0,1 0 0,0 0 1,0 0-1,-1 0 0,1 0 0,0 0 0,0 0 0,-1 0 0,1 0 0,0 0 0,-1 0 0,1-1 0,0 1 0,0-1 0,6-1 26,-1-1 0,0 1-1,8-6 1,-9 5-12,11-7-38,-1-1 0,-1 0 1,0-1-1,14-16 0,-16 16 26,27-29 40,48-64-1,24-52-124,-101 143 2,5-5-83,-15 19 136,0 0 1,0-1-1,0 1 1,0 0-1,0 0 1,1 0 0,-1 0-1,0 0 1,0 0-1,0 0 1,0 0-1,0 0 1,0 0-1,0-1 1,0 1-1,0 0 1,0 0-1,0 0 1,1 0-1,-1 0 1,0 0-1,0 0 1,0 0-1,0 0 1,0 0 0,0 0-1,0 0 1,1 0-1,-1 0 1,0 0-1,0 0 1,0 0-1,0 0 1,0 0-1,0 0 1,0 0-1,1 0 1,-1 0-1,0 0 1,0 0-1,0 0 1,0 0 0,0 0-1,0 0 1,0 1-1,0-1 1,0 0-1,1 0 1,-4 13-255,-20 61-24,-23 87 257,41-142 30,-1 28 0,5-40 50,1 1 0,0-1-1,0 1 1,1-1-1,0 1 1,3 12 0,-3-19-42,-1 0 0,0 0 0,1 0 0,-1-1 0,0 1 0,1 0 1,-1 0-1,1 0 0,0-1 0,-1 1 0,1 0 0,0-1 0,-1 1 1,1 0-1,0-1 0,-1 1 0,1-1 0,0 1 0,0-1 0,0 1 0,1-1 1,0 1 14,0-1 1,0 0-1,0 0 0,-1 0 1,1 0-1,0 0 1,0 0-1,-1 0 1,1-1-1,0 1 1,1-1-1,3-2 10,-1 1-1,0-1 1,0 1 0,0-1-1,0-1 1,7-5 0,1-4-35,0 0 0,-1-1 1,-1 0-1,0-1 0,-1 0 1,9-18-1,102-169-82,-104 176 151,24-32-190,-36 52 110,-5 5 3,0 1 1,0 0 0,0-1 0,0 1 0,0-1 0,0 1 0,1 0-1,-1-1 1,0 1 0,0 0 0,1-1 0,-1 1 0,0 0 0,0 0-1,1-1 1,-1 1 0,0 0 0,1 0 0,-1-1 0,0 1 0,1 0-1,-1 0 1,0 0 0,1-1 0,-1 1 0,1 0 0,-1 0 0,0 0-1,1 0 1,-1 0 0,0 0 0,1 0 0,-1 0 0,1 0 0,-1 0-1,0 0 1,1 0 0,-1 0 0,1 0 0,-1 1 0,0-1 0,1 0-1,-1 0 1,0 0 0,1 1 0,-1-1 0,0 0 0,1 1 0,2 1-6,0 0 1,0 0 0,0 1-1,0 0 1,-1-1 0,1 1-1,-1 0 1,0 0 0,0 0-1,0 1 1,0-1 0,0 0-1,-1 1 1,1-1 0,-1 1 0,0-1-1,0 1 1,-1 0 0,2 5-1,-1 7-59,-1 1 0,0-1-1,-4 21 1,1-10 40,-4 34 64,3-33 0,0 34 0,3-60-27,1 1-1,0-1 1,0 0 0,1 1 0,-1-1 0,0 0 0,1 1 0,-1-1 0,1 0 0,0 0 0,-1 0 0,1 1 0,0-1 0,1 0 0,-1 0 0,0 0-1,1-1 1,-1 1 0,1 0 0,-1 0 0,1-1 0,0 1 0,-1-1 0,1 1 0,0-1 0,0 0 0,0 0 0,0 0 0,3 1 0,4 0 33,-1 0 0,0-1 0,1 0 0,-1-1 0,1 0 1,-1 0-1,0-1 0,13-2 0,-2 0 21,0-2 0,30-12 0,-29 9-26,-1-1 0,0-1 1,0-1-1,-1 0 0,-1-2 1,0 0-1,-1 0 0,0-2 1,-1 0-1,-1-1 0,0 0 1,-1-1-1,-1-1 0,-1 0 1,11-23-1,-9 9-243,-12 31 192,-1 0 0,1 0 0,-1 0 0,0 0-1,1 0 1,-1 0 0,0 0 0,0 0 0,0 0-1,0 0 1,0 0 0,0 0 0,0 0 0,0 0-1,0 0 1,-1 0 0,1 0 0,0 0 0,-1 0-1,1 0 1,0 0 0,-1 0 0,1 1 0,-1-1-1,0 0 1,1 0 0,-1 0 0,1 1 0,-2-2 0,1 2 7,0-1 1,0 1-1,0 0 0,1 0 1,-1 0-1,0 0 1,0 0-1,0 0 1,0 0-1,0 0 1,0 0-1,1 0 1,-1 0-1,0 0 1,0 1-1,0-1 1,0 0-1,1 1 1,-1-1-1,0 1 0,0-1 1,0 1-1,-19 16-12,17-15 9,-18 21-12,1 1-1,1 1 1,2 0 0,0 1-1,1 1 1,-20 48 0,33-68 17,0 1 1,1-1 0,0 1 0,0-1-1,0 1 1,1 0 0,0 0 0,1 0-1,0 9 1,1-14 22,-1 0 1,0 0-1,1-1 0,0 1 1,0 0-1,0 0 0,0-1 1,0 1-1,0 0 0,1-1 1,-1 0-1,1 1 0,0-1 1,-1 0-1,1 0 0,0 1 1,1-2-1,-1 1 0,0 0 1,0 0-1,1-1 0,-1 1 1,1-1-1,-1 0 0,1 0 1,0 0-1,5 1 0,-4-1 0,1 0 0,0 0 0,0-1 0,0 0 0,0 0 0,0-1 0,0 1 0,0-1 0,-1 0 0,1 0 0,0-1 0,0 0 0,7-3 0,5-4-14,0-1 1,17-12-1,-20 12 61,42-30 29,-29 19-69,46-25 0,-65 42-11,11-6-153,1 0 0,31-11 1,-49 21 136,0-1 0,0 1 0,-1-1 1,1 1-1,0 0 0,0-1 1,0 1-1,-1 0 0,1 0 1,0 1-1,0-1 0,0 0 0,-1 0 1,1 1-1,0-1 0,3 2 1,-4-1 6,-1 0-1,1 0 1,0-1 0,-1 1 0,1 0 0,0 0 0,-1 0 0,1 0 0,-1 0 0,1 0-1,-1 0 1,0 0 0,1 0 0,-1 0 0,0 0 0,0 0 0,0 0 0,0 1 0,0-1-1,0 0 1,0 0 0,0 0 0,0 0 0,0 0 0,-1 0 0,1 0 0,0 0 0,-1 0-1,1 0 1,-1 1 0,-8 19-127,0 0 0,-1-1 1,-24 36-1,-47 50 292,60-81-75,4-5 403,17-19-483,1-1 1,-1 0 0,0 0-1,1 1 1,-1-1-1,0 0 1,1 0 0,-1 1-1,1-1 1,-1 0 0,0 0-1,1 0 1,-1 0 0,1 0-1,-1 0 1,1 0 0,-1 0-1,0 0 1,1 0 0,-1 0-1,1 0 1,-1 0 0,1 0-1,-1 0 1,12-5 80,-1 0 1,-1 0-1,19-12 0,-7 4-28,12-7 16,197-99-495,-228 117 381,3 0-36,0-1 0,0 1 0,0 0-1,11-2 1,-16 4 59,0 0 0,1 0 1,-1 0-1,0 0 0,0 0 0,1 0 0,-1 0 1,0 0-1,0 0 0,0 1 0,1-1 1,-1 1-1,0-1 0,0 1 0,0-1 0,0 1 1,0-1-1,0 1 0,0 0 0,0 0 0,0 0 1,0-1-1,0 1 0,0 0 0,-1 0 1,1 0-1,0 0 0,-1 0 0,1 0 0,0 2 1,0 0-8,-1 0 1,1 0-1,-1 0 1,1 0-1,-1 0 1,0 1-1,-1-1 0,1 0 1,0 0-1,-1 0 1,0 0-1,1 0 1,-1 0-1,0 0 1,-3 5-1,-1 1 26,0 1 0,0-1 1,-9 12-1,9-16 180,1 1 1,-1 0 0,0-1 0,-7 7 0,20-18-146,0-1 0,-1 1 1,1-1-1,-1 0 0,8-12 0,27-43 89,-32 45-160,2 0-1,-1 0 0,26-26 1,-35 42-6,-1-1 1,1 1-1,-1 0 1,1 0 0,0 0-1,-1 0 1,1 0-1,0 0 1,4-1-1,-6 2 14,1 0 1,0 0-1,-1 0 0,1 0 0,0-1 1,0 2-1,-1-1 0,1 0 0,0 0 0,0 0 1,-1 0-1,1 0 0,0 1 0,-1-1 1,1 0-1,0 0 0,-1 1 0,1-1 0,0 1 1,-1-1-1,1 0 0,-1 1 0,1-1 1,-1 1-1,1-1 0,-1 1 0,1 0 0,-1-1 1,1 2-1,2 3-15,-1 0 0,0 1 1,1-1-1,-2 1 0,1 0 1,-1 0-1,0-1 0,0 1 0,0 12 1,-2 2-21,-5 32 1,2-16-28,3-31 97,1-1 1,0 1-1,0-1 1,0 1-1,1 0 1,0-1-1,0 1 0,0-1 1,0 1-1,3 5 1,-3-8-1,0-1 0,0 1 0,0-1 0,0 0 1,0 1-1,0-1 0,0 0 0,0 0 0,0 0 0,1 0 1,-1 0-1,0 0 0,1 0 0,-1 0 0,1 0 0,-1-1 1,1 1-1,-1-1 0,1 1 0,0-1 0,-1 0 1,1 1-1,0-1 0,-1 0 0,1 0 0,0 0 0,-1 0 1,1-1-1,-1 1 0,1 0 0,2-1 0,22-8 56,-1 0 0,0-1 0,-1-1 0,0-2 0,43-29 0,-51 30-62,-1-1 0,0 0 0,-1-1 0,0 0 1,-1-2-1,-1 1 0,0-1 0,-1-1 0,14-30 1,-24 47-23,1-5-58,0 0 0,0 0 0,0 0 0,1-9 0,-3 13 57,1 0 1,-1 1-1,0-1 0,0 0 0,0 1 1,0-1-1,0 0 0,0 0 1,-1 1-1,1-1 0,0 0 0,0 1 1,0-1-1,-1 1 0,1-1 0,0 0 1,-1 1-1,1-1 0,0 1 1,-1-2-1,0 2-4,0 0 0,0-1 0,0 1 0,1 0 0,-1-1 0,0 1-1,0 0 1,0 0 0,0 0 0,0 0 0,0 0 0,0 0 0,0 0 0,1 0 0,-1 0 0,0 0 0,0 0 0,0 1 0,0-1 0,-1 1 0,-7 2-10,0 1 0,0 1 0,0 0 0,0 0 0,1 1 0,0 0 0,0 0 0,-9 10 0,-1 2-15,1 0 0,-17 26 0,23-29 25,-25 38 142,33-47-128,-1 1 0,1 0 0,0 0 0,0 0 0,1 0 0,-2 9 0,4-15 7,0 1 0,-1-1 0,1 1 0,0 0 1,0-1-1,0 1 0,1 0 0,-1-1 0,0 1 0,1 0 1,-1-1-1,1 1 0,-1-1 0,1 1 0,0-1 1,-1 1-1,1-1 0,0 1 0,0-1 0,0 0 1,0 0-1,0 1 0,1-1 0,-1 0 0,0 0 1,0 0-1,1 0 0,-1 0 0,1-1 0,-1 1 0,1 0 1,-1-1-1,1 1 0,-1-1 0,1 1 0,2 0 1,12 1 107,-1-1 0,0 0 0,1-1 0,-1 0 0,1-1 1,-1-1-1,0 0 0,0-1 0,24-8 0,-5-2-97,0 0 0,-1-2-1,31-19 1,-44 20-44,-16 11-2,1 0-1,0-1 0,-1 2 0,1-1 0,0 0 0,0 1 0,0 0 0,1 0 0,-1 1 0,7-2 0,-12 3 13,1 0 0,-1 0 0,1 1 0,-1-1-1,1 0 1,-1 0 0,1 0 0,-1 1 0,1-1 0,-1 0-1,1 1 1,-1-1 0,0 0 0,1 1 0,-1-1 0,1 0 0,-1 1-1,0-1 1,0 1 0,1-1 0,-1 1 0,0-1 0,0 1-1,1-1 1,-1 1 0,0-1 0,0 1 0,0-1 0,0 1-1,0-1 1,0 1 0,0-1 0,0 1 0,0-1 0,0 1 0,0-1-1,0 1 1,-1 0 0,-3 21-111,1-14 123,-1 0 0,0-1 0,0 0 0,0 1 1,-9 8-1,-11 22 452,27-41-313,0 1 0,1 0 0,-1-1 1,8-2-1,17-12-37,-23 13-83,23-16-129,-26 18 68,0 1 0,1 0-1,-1 0 1,1 0-1,-1 0 1,1 0 0,-1 0-1,1 0 1,4 0 0,-6 1 30,-1 0 0,1 1 1,0-1-1,-1 0 1,1 0-1,0 1 1,-1-1-1,1 0 1,-1 1-1,1-1 0,-1 0 1,1 1-1,-1-1 1,1 1-1,-1-1 1,1 1-1,-1-1 0,1 1 1,-1-1-1,0 1 1,1 0-1,6 15-89,-6-13 62,13 53-99,-14-55 161,1 0 1,-1 0-1,0 0 1,1 0-1,0 0 1,-1 0-1,1 0 1,-1 0-1,1 0 1,0 0-1,0-1 0,-1 1 1,1 0-1,0-1 1,0 1-1,0 0 1,0-1-1,0 1 1,0-1-1,0 1 1,0-1-1,0 0 1,0 1-1,0-1 0,0 0 1,0 0-1,0 0 1,1 0-1,-1 0 1,0 0-1,0 0 1,0 0-1,0 0 1,0-1-1,2 1 1,3-2 56,0 0 1,1 1 0,-1-2 0,0 1-1,8-5 1,-13 6-71,20-11 41,1-1 0,19-16 0,-7-1-14,0-2-1,-2-2 1,48-66 0,79-129 273,-20-26-503,-95 168-56,-35 71-13,-7 14-104,-9 27-218,3-12 572,-32 99-22,-34 185 0,61-241 27,-12 85 49,18-111 108,2 0-1,2 47 1,0-65-106,-1-11-160,0 1 0,0 0-1,0 0 1,0 0 0,0 0 0,0 0 0,1 0 0,-1 0 0,1 0 0,-1-1 0,1 1 0,0 0 0,0 0 0,0-1-1,0 1 1,2 2 0,-3-4 56,0 1 0,0-1-1,0 0 1,0 0 0,0 0-1,0 0 1,0 1 0,0-1-1,1 0 1,-1 0 0,0 0-1,0 0 1,0 0 0,0 0-1,0 1 1,0-1 0,1 0-1,-1 0 1,0 0 0,0 0-1,0 0 1,0 0 0,1 0-1,-1 0 1,0 0 0,0 0-1,0 0 1,1 0-1,-1 0 1,0 0 0,0 0-1,0 0 1,0 0 0,1 0-1,-1 0 1,0 0 0,0 0-1,1 0 1,-3-11-4229,0 5 2836,-5-19-2642,-3 1 1408</inkml:trace>
</inkml:ink>
</file>

<file path=ppt/ink/ink1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8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0 6464,'-10'7'2944,"33"9"-2560,-5-7 1824,9-1-1280,26 4 416,10-1-800,24 1-192,-3 5-224,6-6 64,-13 1-128,-19-4-2624,-13 0 1376</inkml:trace>
</inkml:ink>
</file>

<file path=ppt/ink/ink1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38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20 10048,'-54'-20'4544,"46"20"-3936,8 4-2016,3 7 640,11 6-5184,9-1 3296</inkml:trace>
</inkml:ink>
</file>

<file path=ppt/ink/ink1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26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1033 2656,'0'4'1035,"0"-8"-539,7 4 3051,-2-1-3082,0-1 1,0 1 0,0-1-1,-1-1 1,7-2 0,3-7 185,0 1 1,-1-2-1,23-28 1,27-47 276,-50 69-750,126-180 424,-15 4-52,-98 151-435,-3-2 1,23-56-1,-34 70-32,47-130 565,-57 158-603,-1 0 0,1 0 0,-1-1 0,-1 1 0,1 0 0,-1-1 0,1 1 1,-1-1-1,0 1 0,-2-8 0,-7 23-371,-2 9 203,0 2 0,1 0-1,-10 37 1,10-29 110,-71 207 8,69-193 103,1-1 0,3 2 0,1-1 0,-1 88 0,8-106 102,5 36 0,-3-52-111,-1-1-1,2 1 1,-1-1 0,1 0-1,1 0 1,-1 0 0,6 9-1,-7-15-41,0-1 0,-1 1-1,1-1 1,0 1 0,1-1 0,-1 0-1,0 1 1,1-1 0,-1 0-1,1-1 1,0 1 0,-1 0-1,1-1 1,0 0 0,0 1-1,0-1 1,0 0 0,0-1-1,0 1 1,0 0 0,1-1-1,-1 0 1,0 0 0,0 0-1,0 0 1,1 0 0,-1-1-1,0 1 1,0-1 0,5-1-1,6-3 36,-1-1-1,1 0 1,-1-1-1,0 0 1,15-12-1,5-5 31,-1-2 0,0-1 0,-3-2 0,0 0 0,-2-2 0,46-67 0,-68 90-100,0 0-1,-1 0 0,4-9 1,-8 14-26,1 1 1,0-1-1,0 1 1,-1-1-1,1 1 1,-1-1-1,0 1 1,0-1-1,0 1 1,0-1-1,0 0 1,0 1-1,-1-1 1,1 1-1,-2-3 1,1 4-1,1 0 1,-1 0-1,0 0 1,0 0-1,0 0 1,0 0-1,0 0 1,0 0-1,0 1 1,0-1-1,0 0 1,0 1-1,0-1 1,0 1-1,0-1 1,0 1-1,-1 0 1,1-1-1,0 1 1,0 0-1,-1 0 1,1 0-1,0 0 1,0 0-1,-3 0 1,0 1-16,-1-1 0,0 1 0,0 0 0,-8 3 0,6-1 3,-1 1-1,1 0 1,0 0 0,0 1 0,1 0 0,0 0-1,-1 1 1,2 0 0,-1 0 0,-6 10 0,1-2 26,0 1 1,2 1-1,0 0 1,0 0-1,2 1 1,0 0-1,1 0 1,1 0-1,0 1 1,-4 35-1,8-46 12,1-1 0,0 1-1,0-1 1,1 0 0,-1 1-1,1-1 1,1 1 0,-1-1 0,1 0-1,0 0 1,3 6 0,-3-8 15,0-1 1,0 1 0,1-1 0,-1 0-1,1 0 1,-1 0 0,1 0-1,0 0 1,0-1 0,1 1-1,-1-1 1,0 0 0,1 0-1,0 0 1,-1 0 0,1-1-1,0 0 1,5 2 0,-2-2 13,0 0 0,0 0 1,-1-1-1,1 0 0,0-1 0,0 1 1,0-1-1,0 0 0,-1-1 0,1 0 1,0 0-1,-1 0 0,1-1 0,-1 0 1,0 0-1,7-5 0,1-2 43,-1 1 0,0-2 0,-1 0 0,0 0 0,18-23 0,-20 21-34,63-83 20,-61 79-20,-2-1 0,0 1 0,14-36 0,-23 47-36,1 0 0,-1 1 0,-1-1-1,1-11 1,1 9-10,-1 8-5,-1 0 0,0 0 0,0 0 0,0 0 0,0 0 1,0 0-1,0 0 0,0 0 0,0 0 0,0 0 0,0 0 0,0 0 1,0 0-1,0 0 0,0 0 0,0 0 0,0 0 0,0 0 1,0 0-1,1 0 0,-1 0 0,0 0 0,0 0 0,0 0 0,0 0 1,0 0-1,0 0 0,0 0 0,0 0 0,0 0 0,0 0 1,0 0-1,0 0 0,0 0 0,0 0 0,0 0 0,1 0 0,-1 0 1,0 0-1,0 0 0,0 0 0,0 0 0,0 0 0,0 0 1,0 0-1,0 0 0,0-1 0,0 2-164,8 11 21,3 14 115,-2 1 0,0 0 0,-1 0 0,5 47 0,5 15 83,-17-87-29,-1 0 1,1-1-1,-1 1 0,1 0 1,-1 0-1,1 0 1,0 0-1,0 0 0,0-1 1,0 1-1,0 0 0,1-1 1,-1 1-1,0-1 0,1 0 1,-1 1-1,1-1 1,-1 0-1,1 0 0,0 0 1,3 2-1,-3-3-2,0 1-1,1-1 1,-1 0 0,0 0 0,1 0 0,-1 0-1,0-1 1,0 1 0,1-1 0,-1 1-1,0-1 1,0 0 0,0 0 0,0 0-1,1 0 1,-2 0 0,1 0 0,0 0 0,3-3-1,32-27 152,64-68 0,-68 64-231,1 2 0,50-39-1,-84 72 55,22-13-186,-21 13 185,0 0-1,-1 0 1,1 0-1,0-1 1,-1 1-1,1 0 1,-1 0-1,1 0 0,0 0 1,-1 0-1,1 0 1,0 0-1,-1 0 1,1 1-1,0-1 1,-1 0-1,1 0 1,-1 0-1,1 1 0,0-1 1,-1 0-1,1 1 1,-1-1-1,1 1 1,-1-1-1,1 0 1,-1 1-1,1-1 0,-1 1 1,0-1-1,1 1 1,-1-1-1,1 2 1,1 3 4,-1 0 0,1 0 1,-1 0-1,0 0 1,0 1-1,-1-1 0,0 0 1,0 1-1,0-1 0,0 1 1,-2 7-1,0 10-20,-10 74 52,3-42 170,10-38-49,-1-17-143,0 0-1,0 1 0,0-1 0,0 0 0,0 1 0,0-1 0,0 0 0,0 0 1,0 1-1,1-1 0,-1 0 0,0 1 0,0-1 0,0 0 0,0 0 0,1 0 1,-1 1-1,0-1 0,0 0 0,0 0 0,1 0 0,-1 1 0,0-1 1,0 0-1,1 0 0,-1 0 0,0 0 0,1 0 0,-1 1 0,0-1 0,0 0 1,1 0-1,-1 0 0,0 0 0,1 0 0,-1 0 0,0 0 0,1 0 0,-1 0 1,0 0-1,0 0 0,1 0 0,-1-1 0,0 1 0,1 0 0,-1 0 1,0 0-1,0 0 0,1 0 0,-1-1 0,0 1 0,0 0 0,1 0 0,-1 0 1,0-1-1,0 1 0,1 0 0,6-8 93,0 1-1,0-1 1,0 0 0,9-16 0,7-8-120,-5 9-13,-6 6-28,1 1 0,1 0 0,0 1 0,18-14 0,-31 28 52,-1 1 1,1-1-1,0 1 0,0-1 0,0 1 0,-1 0 0,1-1 0,0 1 0,0 0 0,0 0 1,0-1-1,0 1 0,0 0 0,0 0 0,-1 0 0,1 0 0,0 0 0,0 0 0,0 1 1,0-1-1,0 0 0,0 0 0,0 0 0,0 1 0,-1-1 0,1 1 0,0-1 0,0 1 1,-1-1-1,1 1 0,0-1 0,0 1 0,0 0 0,1 1 3,-1 0-1,1 0 1,0 0-1,-1 0 1,0 0 0,1 0-1,-1 1 1,0-1-1,0 0 1,1 5 0,1 17 32,0 0 1,-2 0-1,-2 36 0,0-14 104,1-46-126,0 0 0,0 0 0,-1 1 0,1-1 0,0 0 0,0 0 0,0 0 0,0 0 0,0 0-1,0 0 1,0 1 0,0-1 0,0 0 0,0 0 0,0 0 0,0 0 0,0 0 0,0 0 0,0 1 0,0-1 0,0 0 0,0 0 0,0 0 0,1 0 0,-1 0 0,0 0 0,0 0 0,0 1 0,0-1 0,0 0 0,0 0-1,0 0 1,0 0 0,0 0 0,0 0 0,1 0 0,-1 0 0,0 0 0,0 0 0,0 0 0,0 0 0,0 1 0,0-1 0,1 0 0,3-6 94,7-14-11,-11 20-87,7-17 48,1-2-73,1 1 0,0 0 0,1 0 0,22-28 1,-31 45 11,-1 1 0,0-1 0,0 1 0,1 0 0,-1-1 0,1 1 0,-1 0 0,0-1 0,1 1 0,-1 0 0,1-1 0,-1 1 0,1 0 0,-1 0 0,1 0 0,-1 0 0,1-1 0,-1 1 1,1 0-1,-1 0 0,1 0 0,-1 0 0,1 0 0,-1 0 0,1 0 0,-1 0 0,2 1 0,-2-1 0,1 1-1,0-1 1,0 1 0,0 0 0,-1 0-1,1-1 1,0 1 0,0 0-1,-1 0 1,1 0 0,-1-1 0,1 1-1,0 2 1,2 5-27,0 0 0,3 16 1,-4-16 1,1 5 34,0-1 0,1-1-1,1 1 1,0 0 0,0-1 0,9 13-1,-12-22 18,-1 0 0,1 0 0,0-1 0,0 1 0,0-1 0,0 1 0,0-1 0,0 0 0,0 1 0,0-1 0,0 0-1,1 0 1,-1-1 0,0 1 0,1 0 0,-1-1 0,1 0 0,-1 1 0,1-1 0,-1 0 0,1 0 0,-1-1 0,0 1 0,1 0 0,-1-1 0,1 1-1,-1-1 1,0 0 0,3-1 0,4-2 16,0 0-1,-1 0 1,0-1-1,0-1 1,0 1-1,10-10 1,39-39 211,72-87 1,-89 84-25,-29 39-333,1 1-1,15-17 1,-12 21-363,-14 13 471,-1 0 1,0 0-1,1 0 0,-1-1 1,0 1-1,1 0 1,-1 0-1,0 0 1,1 0-1,-1 0 0,0 0 1,1 0-1,-1 0 1,0 0-1,1 0 1,-1 0-1,1 0 0,-1 0 1,0 0-1,1 0 1,-1 0-1,0 0 1,1 0-1,-1 1 0,0-1 1,1 0-1,-1 0 1,0 0-1,0 1 0,1-1 1,-1 0-1,0 0 1,0 1-1,1-1 1,-1 0-1,0 0 0,0 1 1,0-1-1,1 0 1,-1 1-1,0-1 1,0 0-1,0 1 0,0-1 1,0 0-1,0 1 1,0-1-1,0 0 1,0 1-1,0-1 0,0 0 1,0 1-1,1 11-26,-1 0 0,0 0 0,-1 0 0,0 0 0,-1 0 0,-4 15-1,0 2 37,-3 26 42,-7 37 101,13-78-88,-1 0 0,-1 0-1,0-1 1,-9 18 0,13-29-38,-1 1-1,1-1 1,-1 1 0,1-1-1,-1 0 1,0 0 0,0 0-1,0 0 1,0 0 0,0 0-1,-1 0 1,1-1 0,0 1-1,-1-1 1,-3 2 0,5-2-2,-1-1 1,0 1-1,1-1 1,-1 0 0,0 1-1,1-1 1,-1 0 0,0 0-1,0 0 1,1 0-1,-1 0 1,0-1 0,1 1-1,-1 0 1,0-1 0,1 0-1,-1 1 1,1-1-1,-1 0 1,1 1 0,-1-1-1,1 0 1,-1 0 0,1 0-1,0-1 1,-3-1-1,0-1 20,1 0 0,-1-1 0,1 1 0,0-1 0,0 1-1,1-1 1,-3-6 0,0-1-46,1-1 1,0 0-1,1 0 0,0 0 0,1 0 1,1-1-1,0 1 0,1-17 1,0 27-9,0 0 0,1 0 1,0 0-1,-1 0 1,1 1-1,0-1 1,0 0-1,0 0 0,1 0 1,-1 1-1,1-1 1,-1 1-1,1-1 1,0 1-1,0 0 0,0 0 1,0-1-1,0 1 1,1 1-1,-1-1 0,1 0 1,-1 1-1,1-1 1,-1 1-1,1-1 1,0 1-1,0 0 0,0 1 1,0-1-1,0 0 1,0 1-1,0-1 1,0 1-1,0 0 0,0 0 1,0 0-1,3 1 1,19 3 63,31 8 1,-39-8-5,-1 0 0,1-1 1,0-1-1,-1 0 0,30-1 0,-4-5-3158,-20 0 1268</inkml:trace>
</inkml:ink>
</file>

<file path=ppt/ink/ink1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0:26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 5216,'5'-11'2368,"35"22"-2048,-13-11 1376,1 5-992,43-13 640,11 5-800,29-11-224,2 8-192,3-11 160,-8 9-160</inkml:trace>
</inkml:ink>
</file>

<file path=ppt/ink/ink1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19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3 492 2400,'-3'1'6452,"7"-2"-3009,0 0-4490,0-1 1284,0 0 0,-1-1 0,1 1 0,-1-1 0,1 1 1,-1-1-1,0 0 0,3-5 0,22-31 379,-17 22-385,30-50 222,21-31-293,-47 78-176,64-84 203,-61 82-34,1 1 0,34-28 0,-50 46-132,0 2 0,-1-1 0,1 0 0,0 0 0,0 1 0,0-1 0,0 1 0,6-1 0,-8 2-11,-1-1 0,1 1 1,0 0-1,0 0 0,0 0 0,0 0 0,0 0 0,0 0 0,-1 0 1,1 0-1,0 1 0,0-1 0,0 0 0,0 0 0,-1 1 1,1-1-1,0 0 0,0 1 0,-1-1 0,1 1 0,0-1 0,0 1 1,-1 0-1,1-1 0,-1 1 0,1 0 0,-1-1 0,1 1 1,-1 0-1,1-1 0,-1 1 0,1 0 0,-1 0 0,0 0 1,0 0-1,1 1 0,0 6 31,0 0 0,0 0 1,-1 1-1,0-1 0,-3 16 0,1 1 43,-13 173 177,14-193-200,0 1-1,1 0 1,0 0 0,2 10 0,-2-16-48,0 0 0,0 0 0,0-1-1,0 1 1,0 0 0,0 0 0,0 0 0,0-1 0,1 1 0,-1 0 0,0 0 0,0 0-1,0 0 1,0 0 0,1-1 0,-1 1 0,0 0 0,0 0 0,0 0 0,1 0 0,-1 0 0,0 0-1,0 0 1,0 0 0,1 0 0,-1 0 0,0 0 0,0 0 0,0 0 0,1 0 0,-1 0-1,0 0 1,0 0 0,0 0 0,1 0 0,-1 0 0,0 0 0,0 0 0,0 0 0,1 0 0,-1 0-1,0 1 1,0-1 0,0 0 0,0 0 0,1 0 0,-1 0 0,0 0 0,0 1 0,0-1 0,0 0-1,0 0 1,0 0 0,1 0 0,-1 1 0,0-1 0,0 0 0,0 0 0,0 0 0,0 1-1,0-1 1,0 0 0,0 0 0,0 1 0,0-1 0,0 0 0,10-15 87,-1 0 0,0-1 0,-1 0 0,6-21 0,-4 14-97,17-32 0,-17 38-76,0 0-1,2 1 0,0 1 0,1 0 0,1 0 0,30-24 0,-43 38 65,0 0 1,0 0-1,0 0 0,0 0 0,0 0 0,1 0 0,-1 1 1,0-1-1,1 1 0,-1-1 0,1 1 0,-1-1 1,0 1-1,1 0 0,-1 0 0,1 0 0,-1 0 1,1 0-1,-1 0 0,1 0 0,-1 0 0,1 0 1,-1 1-1,0-1 0,1 0 0,-1 1 0,0 0 1,1-1-1,-1 1 0,0 0 0,1-1 0,-1 1 1,0 0-1,0 0 0,0 0 0,0 0 0,0 0 0,0 0 1,0 1-1,0-1 0,0 0 0,0 3 0,6 8-12,-2 1 0,0 0-1,0 0 1,-2 0-1,5 23 1,9 30 139,-13-53-81,2 1-1,0-1 1,0 0 0,1 0 0,1-1 0,0 0 0,12 13-1,-16-20 9,1-1 0,0 1 0,0-1 0,0 0 0,1 0 0,-1 0 0,1-1 0,0 0 0,0 0 0,0 0 0,1-1 0,-1 0 0,0 0 0,1-1 0,0 1 0,-1-2 0,11 1 0,-12-1 1,0 0-1,0-1 1,0 0 0,0 0 0,-1-1 0,1 1-1,0-1 1,-1 0 0,1 0 0,-1-1 0,0 1-1,0-1 1,0 0 0,0 0 0,0 0 0,-1-1-1,1 1 1,4-8 0,0 1-6,-1-1 0,0 0 0,-1-1-1,0 1 1,8-25 0,1-13 227,14-76-1,-29 122-280,1-1-1,-1 1 0,1-1 0,-1 1 1,0-1-1,0 1 0,0-1 0,-1 1 0,1-1 1,-1 1-1,0-1 0,-2-3 0,3 6 11,0 1-1,0 0 0,0 0 0,-1 0 0,1 0 0,0 0 1,0 0-1,0 0 0,-1 0 0,1-1 0,0 1 0,0 0 1,0 0-1,-1 0 0,1 0 0,0 0 0,0 0 0,0 0 0,-1 0 1,1 0-1,0 0 0,0 0 0,-1 1 0,1-1 0,0 0 1,0 0-1,0 0 0,0 0 0,-1 0 0,1 0 0,0 0 1,0 0-1,0 1 0,0-1 0,-1 0 0,1 0 0,0 0 1,0 1-1,-6 5-116,2 1 49,0-1 0,1 1 0,0-1 1,0 1-1,1 0 0,-1 0 0,0 9 0,-7 52-20,6-27 85,2 0 0,4 63 0,-1-96 44,1 1-1,-1-1 0,1 0 1,1 0-1,0 0 1,0 0-1,0 0 1,1-1-1,0 1 1,1-1-1,8 11 0,-12-17-6,-1 0 1,1 0-1,1 0 0,-1 0 0,0 0 0,0 0 0,0-1 0,0 1 0,1 0 0,-1-1 0,0 1 0,1-1 0,-1 1 1,0-1-1,1 0 0,-1 1 0,0-1 0,1 0 0,-1 0 0,1 0 0,1 0 0,-1-1 14,1 1 0,-1-1-1,0 0 1,0 0 0,0 0 0,1 0-1,-1 0 1,-1-1 0,1 1 0,0-1-1,3-2 1,3-5 64,0-1 1,-1 0-1,12-21 0,-15 25-133,49-94 96,20-32-9,-28 64-435,-45 68 371,0 0 0,0 0 0,0 0 0,0 0 0,0 0 0,0 0 0,0 1-1,0-1 1,0 0 0,0 0 0,0 0 0,0 0 0,0 0 0,1 0 0,-1 0 0,0 0 0,0 0 0,0 0 0,0 0 0,0 0 0,0 1-1,0-1 1,0 0 0,0 0 0,1 0 0,-1 0 0,0 0 0,0 0 0,0 0 0,0 0 0,0 0 0,0 0 0,0 0 0,1 0 0,-1 0-1,0 0 1,0 0 0,0 0 0,0-1 0,0 1 0,0 0 0,0 0 0,0 0 0,0 0 0,1 0 0,-1 0 0,0 0 0,0 0-1,0 0 1,0 0 0,0 0 0,0 0 0,0 0 0,0-1 0,0 1 0,0 0 0,0 0 0,0 0 0,0 0 0,0 0 0,1 13-13,-1-8 1,-1 51-124,0-2 28,6 55 1,-3-98 143,-1-1 1,6 18-1,-6-26-6,-1 0 1,1 0-1,0 1 1,0-1-1,0 0 1,0 0-1,1 0 1,-1 0-1,1 0 1,-1 0-1,1-1 0,-1 1 1,1 0-1,0-1 1,0 1-1,4 1 1,-5-2 9,0-1 0,0 1 0,0-1 0,1 0 0,-1 1 1,0-1-1,0 0 0,1 0 0,-1 0 0,0 0 0,0 0 0,1 0 0,-1-1 1,0 1-1,0 0 0,1-1 0,-1 1 0,0 0 0,0-1 0,2-1 1,1 0 19,-1-1 1,1 1-1,-1-1 1,4-5 0,-1 2 31,5-5-17,-1-1 1,0 0-1,16-25 1,18-46 131,-2 4-267,-14 31-359,-28 47 408,1 0 0,-1 0 1,1 1-1,-1-1 0,1 0 0,-1 0 1,1 0-1,0 0 0,-1 1 1,1-1-1,0 0 0,0 1 0,0-1 1,-1 1-1,1-1 0,0 1 0,0-1 1,0 1-1,0-1 0,0 1 1,1 0-1,-1 0 2,0 0 0,0 0 0,-1 0 0,1 1 0,0-1 0,0 0 0,-1 1 0,1-1 0,0 0 0,-1 1 0,1-1 0,0 1 0,-1-1 0,1 1 0,0 0 0,-1-1 0,1 1 0,-1 0 0,1-1 0,-1 2 0,3 3-20,0 0-1,0 1 1,-1-1-1,0 1 1,-1-1-1,2 7 1,8 69 27,-10-58 57,2 0 0,1 0 0,1 0 0,13 38 0,-18-59-25,1-1-1,0 0 1,0 1 0,0-1-1,0 0 1,0 0-1,0 1 1,0-1-1,2 2 1,-3-3-12,1 0 1,-1 1-1,1-1 0,-1 0 1,1 0-1,-1 1 1,1-1-1,0 0 0,-1 0 1,1 0-1,-1 0 0,1 0 1,-1 0-1,1 1 0,0-1 1,-1-1-1,1 1 1,-1 0-1,1 0 0,-1 0 1,1 0-1,0 0 0,-1 0 1,1-1-1,-1 1 0,1 0 1,-1 0-1,1-1 0,-1 1 1,1 0-1,-1-1 1,0 1-1,2-1 0,0-3 30,1 0-1,-1-1 1,0 1 0,0 0-1,-1 0 1,1-1-1,-1 1 1,1-7-1,0 4-23,5-18 58,54-177-128,-59 196 28,1 0 0,0-1 0,0 1 0,0 0 0,1 0-1,0 1 1,0-1 0,1 1 0,-1 0 0,1 0 0,0 1 0,1-1-1,6-3 1,-5 4 25,0 0 0,1 1 0,-1 0-1,1 1 1,0-1 0,-1 1 0,1 1 0,0 0-1,0 0 1,15 0 0,227 21-368,-217-16-3583,-2 1 1029</inkml:trace>
</inkml:ink>
</file>

<file path=ppt/ink/ink1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29.2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 2304,'-3'3'910,"1"-3"-473,5-8 341,-1-3 2819,-2 6-1031,-6 46-593,5-18-1494,0-18-374,0 1-1,1 0 1,0-1 0,0 7 0,3 13 215,-3 41 1,2 15 104,10 49 311,33 141 0,-43-261-663,1 0 1,0-1-1,1 0 0,0 1 0,0-1 0,1 0 1,0-1-1,0 1 0,1-1 0,13 14 0,-10-13-12,-1 0-1,1-1 0,1 0 0,0 0 0,0-1 1,11 6-1,-4-4 159,1-1 0,33 11 0,-41-16-132,0 0-1,0-1 1,1-1-1,-1 0 1,0 0-1,1-1 1,10-1-1,-11 0 35,-1 0 0,1-1-1,-1 0 1,0 0 0,1-1 0,-1 0-1,0-1 1,-1 0 0,1-1 0,-1 1-1,0-2 1,0 1 0,12-11 0,-11 8-82,-1 0 1,1 0 0,-1-1 0,-1 0-1,0 0 1,0-1 0,-1 0-1,8-15 1,-2-5-13,-1-1-1,-1 0 1,-2-1 0,6-46-1,2-133 182,-14 180-244,0-7 14,-4-51 0,0 72 44,3-25-1,-1 30-68,0-1 1,0 0-1,-3-14 0,2 17-190,0 9-4,-8 2-22,9 0 188,0 2 65,0 0 1,0-1 0,1 1 0,-1-1-1,1 1 1,-1 0 0,3 4 0,-3-6 131,9 7 1,-9-8-118,0 0 0,0 0 1,0 0-1,0 0 0,1 0 0,-1 0 1,0 0-1,0 0 0,0 0 0,0 0 0,0 0 1,0 0-1,0 0 0,0 0 0,1 0 0,-1 0 1,0 0-1,0 0 0,0 0 0,0 0 0,0 0 1,0 0-1,0 0 0,0 0 0,0 0 1,1 0-1,-1 0 0,0 0 0,0 0 0,0 0 1,0 0-1,0-1 0,0 1 0,0 0 0,0 0 1,0 0-1,0 0 0,0 0 0,0 0 0,0 0 1,0 0-1,0 0 0,0-1 0,0 1 1,0 0-1,0 0 0,0 0 0,0 0 0,0 0 1,0 0-1,0 0 0,0 0 0,0-1 0,-5-5 81,-9-3-240,9 10 36,-4 0-19,8 0 123,4-1 70,16 8 67,-18-8-175,-1 0-1,0 0 1,1 0 0,-1 0 0,0 0-1,1 0 1,-1 0 0,0 0 0,1 1 0,-1-1-1,0 0 1,1 0 0,-1 0 0,0 0 0,0 1-1,1-1 1,-1 0 0,0 0 0,0 1-1,0-1 1,1 0 0,-1 1 0,0-1 0,0 0-1,0 0 1,0 1 0,0-1 0,1 0 0,-1 1-1,0-1 1,0 0 0,0 1 0,0-1 0,0 1-1,2 8-6242,2 1 3309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09.5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305 598 2656,'3'-4'768,"-1"1"1,0-1-1,1 1 0,2-7 1,-5 8-534,1 1 1,-1-1-1,0 0 1,0 1 0,1-1-1,-1 1 1,0-1-1,0 0 1,-1 1 0,1-1-1,0 0 1,0 1-1,-1-1 1,0-2 0,0 2-115,0 0 0,0-1 0,0 1 0,0 0 0,0 0 0,0 0 0,-1 0 0,0 0 0,1 0 0,-1 0 0,0 0 0,0 1 0,1-1 1,-1 0-1,-1 1 0,1 0 0,0-1 0,0 1 0,0 0 0,-1 0 0,1 0 0,0 1 0,-1-1 0,1 1 0,-4-1 0,1 1-124,0-1-1,1 2 1,-1-1-1,0 0 1,1 1-1,-1 0 1,0 0-1,1 1 1,-1-1-1,1 1 1,-1 0-1,1 0 1,-5 3-1,-8 7-117,-1 0 0,2 1 0,0 1 0,0 1 0,-21 26 0,27-27 122,-1 0 0,2 1-1,0 0 1,0 0 0,2 1 0,0 0 0,-6 22-1,11-33 17,1 0-1,1 0 1,-1 1 0,0-1-1,1 0 1,0 1-1,1 7 1,0-11 5,-1 0 1,1 1-1,-1-1 1,1 0-1,0 0 0,0 1 1,0-1-1,0 0 1,0 0-1,0 0 1,0 0-1,1 0 1,-1-1-1,1 1 0,0 0 1,-1-1-1,1 1 1,0-1-1,2 3 1,1-3 47,-1 1 0,1 0 0,-1-1 0,1 0 0,-1 0 0,1 0 0,0 0 0,0-1 0,-1 0 0,1 0 0,0 0 0,0 0 0,6-2 0,7-2 162,-1-1 0,20-8 1,-37 13-230,11-4 83,-1 0 1,1 0 0,-1-1 0,0 0-1,0-1 1,-1 0 0,0-1 0,0 0 0,0 0-1,9-11 1,-5 4-4,-1-1 1,-1 0-1,0-1 0,13-26 0,-10 9 12,-1 0 0,-2-1 0,10-49 0,-12 30 118,5-89-1,-13 112-142,-1 0-1,-7-52 1,4 66-127,-1 1-1,0-1 1,-1 1 0,-1-1 0,0 1 0,-12-21 0,17 34 0,-1 0 1,1 0 0,0 0 0,-1 0 0,1 0 0,-1 1 0,0-1 0,0 0 0,0 1 0,1-1 0,-1 1-1,-5-3 1,6 4 14,-1 0-1,1-1 0,0 1 0,-1 0 1,1 0-1,-1-1 0,1 1 0,-1 1 1,1-1-1,-1 0 0,1 0 1,-1 0-1,1 1 0,-1-1 0,1 1 1,0-1-1,-1 1 0,1-1 0,0 1 1,-1 0-1,0 1 0,-5 3 1,0 1 0,1 1 1,0-1-1,0 1 0,0 0 0,1 0 0,0 1 0,1-1 0,-1 1 0,-5 15 0,0 3 41,2 0 0,-7 30 0,8-20 29,1 1 0,1-1-1,1 52 1,5-70-18,0 0-1,0 0 1,2-1-1,0 1 1,2 0 0,-1-1-1,2 0 1,14 30 0,-14-36 55,1-1 0,0-1 1,0 1-1,1-1 0,0-1 1,0 1-1,1-1 0,0-1 1,0 1-1,19 9 0,-21-13-16,0 0-1,0-1 0,1 0 1,-1 0-1,1-1 1,-1 0-1,1-1 0,0 1 1,0-1-1,0-1 0,0 1 1,0-1-1,0-1 1,0 0-1,0 0 0,14-4 1,-10 0-9,-1 0 1,0 0 0,1-2-1,-2 1 1,1-1-1,-1-1 1,0 0 0,-1 0-1,0-1 1,0 0-1,-1-1 1,0 0 0,-1 0-1,0 0 1,0-1-1,-1 0 1,8-21-1,-12 27-34,-1 2 8,0 1 0,0 0-1,0-1 1,0 0 0,-1 1-1,1-1 1,-1 0 0,0 1-1,1-1 1,-1 0 0,0 1-1,0-1 1,-1-4 0,1 7-16,0 0 0,0-1 0,0 1 0,0 0 0,-1 0 0,1 0 0,0 0-1,0 0 1,0 0 0,0 0 0,0-1 0,0 1 0,0 0 0,0 0 0,0 0 0,0 0 0,0 0 0,0 0 0,0 0 0,0 0 0,0 0 0,0 0 0,-1-1 0,1 1 0,0 0 0,0 0 0,0 0 0,0 0 0,0 0 0,0 0 0,0 0-1,0 0 1,-1 0 0,1 0 0,0 0 0,0 0 0,0 0 0,0 0 0,0 0 0,0 0 0,0 0 0,-1 0 0,1 0 0,0 0 0,-5 5-26,-3 9 46,8-14-18,-14 30-80,2 0 0,1 0 0,-10 44 0,19-69 91,1 1-1,1 0 0,-1-1 0,1 1 0,0 0 0,0-1 0,0 1 0,1 0 0,0-1 0,2 9 1,-2-12-1,-1 0 0,1 0 0,0 0 0,0 0 0,0-1 0,0 1 0,0 0 0,0 0 0,1-1 0,-1 1 0,0-1 0,1 0 0,0 1 0,-1-1 0,1 0 0,-1 0 0,1 0 0,0 0 0,0 0 0,0 0 0,0 0 0,0-1 0,0 1 0,0-1 0,0 1 0,0-1 0,0 0 0,0 0 0,0 0 0,0 0 0,3 0 0,0-1 39,1 0-1,-1 0 0,0 0 1,0-1-1,0 0 0,0 0 1,-1 0-1,1 0 0,-1-1 1,1 1-1,-1-1 0,0 0 1,0-1-1,0 1 0,0-1 0,5-6 1,-5 3-25,0 1 1,0-1-1,-1 0 1,0 0-1,0 0 1,-1 0-1,0 0 1,0 0-1,0-1 1,-1 1-1,0-1 1,-1 1-1,0-1 1,0 0-1,0 1 1,-1-1-1,0 1 1,-1-1-1,0 1 1,0 0-1,0 0 1,-1 0-1,0 0 1,0 0-1,-1 0 1,-7-9-1,10 15-19,-3-5-61,0 0 0,0 0 0,-1 1 0,0 0 0,-10-9 0,14 13 40,0 1 0,0-1 0,-1 0 0,1 0 0,0 1 0,-1-1 0,1 1 0,-1-1 0,1 1 0,0-1 0,-1 1 0,1 0 0,-1 0 0,1 0 0,-1 0 0,1 0 0,-1 0 0,1 0 0,-1 0 0,1 1 0,-1-1 0,1 1 0,-1-1 0,1 1 0,0-1 0,-1 1 0,1 0 0,0 0 0,-1-1 0,1 1 0,0 0 0,0 0 0,0 0 0,0 1 0,-1 0 0,0 1-9,0-1 0,0 0 0,1 0-1,-1 1 1,1-1 0,0 1 0,0-1-1,0 1 1,0 0 0,0-1 0,1 1-1,-1 0 1,1 0 0,-1-1 0,1 1-1,0 0 1,0 0 0,0 0 0,1-1-1,-1 1 1,1 0 0,1 4-1,-1-4 29,0 0 0,1 0 0,-1 0 0,1 0 0,-1 0 0,1-1 0,0 1 0,0-1 0,0 1 0,0-1 0,1 0-1,-1 0 1,1 0 0,-1 0 0,1 0 0,0 0 0,-1-1 0,1 1 0,5 1 0,0-1 10,1-1 1,0 1 0,0-1-1,-1-1 1,1 1-1,12-3 1,53-8 99,-54 7-52,0-1 0,-1-1 1,0-1-1,0 0 0,23-12 1,-23 7 11,0-1 1,-1 0-1,-1-1 1,0 0-1,-1-2 1,27-31-1,-32 33 3,-1-1-1,0-1 1,-1 0-1,-1 0 1,0-1-1,-1 0 1,0 0-1,-2-1 1,4-18-1,-8 33-77,-1 0 1,1 0-1,-1 0 1,0 0-1,0 0 0,0 0 1,0 0-1,0 0 0,0 0 1,-1 0-1,1 0 0,-1 0 1,1 0-1,-1 0 0,0 0 1,0 1-1,0-1 1,0 0-1,0 0 0,0 1 1,0-1-1,0 0 0,-1 1 1,1 0-1,-1-1 0,1 1 1,-1 0-1,0-1 1,1 1-1,-1 0 0,0 0 1,0 1-1,0-1 0,0 0 1,0 0-1,0 1 0,0 0 1,0-1-1,0 1 0,0 0 1,0 0-1,0 0 1,0 0-1,0 0 0,0 0 1,0 1-1,0-1 0,0 1 1,0-1-1,0 1 0,-1 0 1,-4 3-24,0 0 1,1 0-1,0 1 1,0 0-1,0 0 1,0 0-1,1 1 1,0 0-1,0 0 1,1 0 0,-1 0-1,1 1 1,-5 11-1,0 3-32,0 0 0,1 1 0,-6 26 0,11-34 59,0 0 1,2 0-1,-1 0 0,2 0 1,0 0-1,0 0 0,1 0 1,1 0-1,1 0 0,0 0 1,6 19-1,-5-24 20,0 1 1,0 0 0,1-1-1,0 0 1,1 0-1,0-1 1,0 0 0,1 0-1,0 0 1,1-1-1,-1 0 1,1 0 0,1-1-1,-1 0 1,18 9-1,-23-13 2,1-1-1,0 1 0,0-1 1,0 0-1,0 0 0,0 0 1,0-1-1,0 1 0,0-1 1,0 0-1,0 0 0,0-1 1,1 1-1,-1-1 0,0 0 0,0 0 1,-1 0-1,1-1 0,0 1 1,0-1-1,-1 0 0,1 0 1,-1 0-1,1 0 0,4-5 1,1-1 36,-1-1 0,1 0 0,-2 0 1,1 0-1,-1-1 0,0-1 0,4-10 0,23-50 24,43-136 0,-58 152-92,4-8-104,-20 55 138,-5 10-5,-3 15-89,-57 393 79,58-392 48,2-4 8,-1 0-1,0-1 1,-2 1-1,1-1 1,-7 13-1,10-25-39,1 0-1,-1 1 1,0-1-1,1 0 0,-1 0 1,0 0-1,0 0 0,0 0 1,0 0-1,0-1 1,0 1-1,0 0 0,0 0 1,0-1-1,0 1 0,0 0 1,-2 0-1,2-1-7,0 0-1,1 0 0,-1 0 1,0 0-1,0 0 1,0 0-1,0-1 0,1 1 1,-1 0-1,0 0 0,0-1 1,0 1-1,1 0 1,-1-1-1,0 1 0,0-1 1,1 1-1,-1-1 1,-1 0-1,-1-3 24,0 0 0,0 1 0,0-1 0,1 0 0,-1-1 0,1 1 1,0 0-1,-2-6 0,-5-11-98,7 15-17,-1 1-1,1-1 0,0 0 0,0 0 1,0 0-1,1 0 0,-1-7 0,28 48-491,-20-28 622,0-1-1,0 0 1,1-1-1,0 1 1,0-1-1,1-1 1,-1 1 0,1-1-1,0-1 1,0 1-1,13 2 1,9 2 275,56 7 1,-54-11-90,56 0 0,-71-5-159,0 0 0,0-1 1,0-1-1,-1-1 1,18-5-1,-26 5-389,0 1 0,-1-1-1,1 0 1,-1-1 0,1 0 0,-1 0 0,-1-1-1,1 0 1,-1 0 0,9-11 0,3-7-3293,25-46 0,-14 22-1102,7-1 1159</inkml:trace>
</inkml:ink>
</file>

<file path=ppt/ink/ink1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29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16 2816,'-1'-11'2284,"-4"9"1281,-5 0-2028,9 2-1447,0 0-1,0 0 1,1 0-1,-1 0 0,0 0 1,0 0-1,0 0 0,1 0 1,-1 0-1,0 0 1,0 0-1,0 0 0,0 1 1,1-1-1,-1 0 0,0 1 1,0-1-1,1 0 1,-1 1-1,0-1 0,1 1 1,-1-1-1,1 1 1,-2 1-1,-6 2 460,12 7-31,-3-9-427,0 1 0,1-1 1,-1-1-1,1 1 1,0 0-1,-1 0 1,1 0-1,0-1 0,0 1 1,0-1-1,0 0 1,0 1-1,1-1 1,-1 0-1,0 0 0,1-1 1,-1 1-1,0 0 1,1-1-1,3 1 1,-6-1 132,5-7-1136,-1 6 64</inkml:trace>
</inkml:ink>
</file>

<file path=ppt/ink/ink1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47.2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84 3072,'-3'-21'1887,"3"20"-1751,0 1 0,0-1 0,0 1 0,-1-1 0,1 1 0,0-1 0,0 1 0,1-1 0,-1 1 0,0-1 0,0 1 0,0-1 0,0 1 0,0-1 0,0 1 0,1-1 0,-1 1 1,0-1-1,0 1 0,1 0 0,-1-1 0,0 1 0,1 0 0,-1-1 0,0 1 0,1 0 0,-1-1 0,1 1 0,-1 0 0,0-1 0,1 1 0,-1 0 0,2 0 0,-3 22 2360,-7 9-1590,7-22-568,-1 0 0,-5 15 0,0-7-9,2 1 1,0 0-1,1 1 1,-3 30 0,1 77 539,7-102-723,0-1-1,1 1 1,1-1 0,2 0 0,0 0-1,10 26 1,-10-35-47,1 0 0,1 0-1,0-1 1,1 0 0,0-1 0,1 1-1,0-2 1,1 1 0,0-1 0,21 16-1,-16-15 48,-1-2 0,2 0 0,-1 0 0,1-2 0,21 9 0,-30-15-78,-1 1-1,1-2 0,0 1 1,0-1-1,0 0 1,0 0-1,0-1 0,-1 0 1,1 0-1,0-1 0,0 0 1,0 0-1,0 0 1,0-1-1,-1 0 0,11-5 1,-5 1 14,0-1 1,-1-1-1,0 1 1,0-2-1,-1 0 0,0 0 1,0-1-1,-1 0 1,-1 0-1,0-1 1,0 0-1,8-16 1,-3-3-12,-1-1 1,-1-1 0,-1 1 0,5-34 0,-11 44-95,29-154 174,-31 156-143,-1 1 1,-1-1-1,0 1 0,-1 0 1,-2-1-1,0 1 1,-7-26-1,5 31-106,-12-23 0,11 25-13,1-1 1,-6-16-1,8 23-593</inkml:trace>
</inkml:ink>
</file>

<file path=ppt/ink/ink1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48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6 3392,'-1'-1'96,"1"1"-49,-1-1 0,1 1-1,0 0 1,0-1-1,0 1 1,-1 0 0,1 0-1,0-1 1,0 1 0,-1 0-1,1 0 1,0-1-1,-1 1 1,1 0 0,0 0-1,0 0 1,-1 0-1,1 0 1,0-1 0,-1 1-1,1 0 1,0 0 0,-1 0-1,1 0 1,-1 0-1,1 0 1,0 0 0,-1 0-1,1 0 1,0 0 0,-1 0-1,1 1 1,0-1-1,-1 0 1,1 0 0,0 0-1,-1 0 1,1 1 0,-1 1 393,0-1 1,0 1 0,0 0 0,0 0-1,0 0 1,1 0 0,-1 0 0,1 0 0,-1 0-1,1 0 1,0 2 0,-4 41 573,1-22-368,3-5-346,0 0 1,1 0-1,1 0 1,0 0-1,2 0 0,5 18 1,1 10 326,18 59 575,-2-3-180,-13-55 29,-12-45-497,-1-5-377,0-1 0,-1 1 0,1 0 0,-1 0 0,-1-4 0,0-2-98,1 0 0,1 0 0,0 0-1,1-14 1,0-7-132,-1 26 32,0-1-1,0 1 1,1-1 0,-1 1-1,1 0 1,0-1 0,0 1-1,0 0 1,1 0 0,0 0-1,0 0 1,0 0 0,0 0-1,0 0 1,1 1 0,0-1-1,-1 1 1,1-1 0,1 1-1,-1 0 1,0 1 0,1-1-1,-1 0 1,5-1 0,-6 3 9,0 0 0,0 1 0,0-1 0,0 1 0,0 0 0,0 0 0,0 0 0,0 0-1,0 0 1,0 0 0,0 0 0,0 1 0,0-1 0,0 1 0,0 0 0,0-1 0,0 1 0,0 0 0,-1 0 0,1 0 0,0 0 0,-1 0 0,1 1 0,-1-1 0,1 0 0,-1 1 0,1-1 0,-1 1 0,1 2 0,2 0 36,-1 0 1,0 1-1,0 0 0,0-1 1,-1 1-1,0 0 0,0 1 1,0-1-1,1 9 0,-1-4 155,-1-1 0,-1 1 0,0-1 0,0 1 0,-1-1 0,-2 11 0,2-16-106,0-1 0,0 1 0,0-1 0,0 0-1,0 1 1,-1-1 0,0 0 0,0 0 0,0 0-1,0 0 1,0-1 0,0 1 0,-1 0 0,1-1 0,-1 0-1,0 1 1,1-1 0,-1 0 0,-4 2 0,3-3-43,0 0 1,0 0-1,0 0 1,0 0 0,0-1-1,1 1 1,-1-1 0,0 0-1,0 0 1,0-1-1,0 1 1,0-1 0,0 0-1,0 0 1,0 0-1,-6-3 1,-6-4-48,1 0 0,-21-14-1,31 19-8,4 2-325,-1 0-1,0 0 0,1 0 0,-1-1 1,1 1-1,-1-1 0,1 1 0,-2-3 1,2 3 107,1 1 1,0-1 0,0 1 0,0-1-1,-1 1 1,1-1 0,0 1-1,0-1 1,0 1 0,0-1 0,0 1-1,0-1 1,0 1 0,0-1-1,0 0 1,0 1 0,0-1-1,0 1 1,0-1 0,0 1 0,0-1-1,1 1 1,-1-1 0,0 1-1,0-1 1,1 1 0,-1-1-1,0 1 1,1 0 0,-1-1 0,0 1-1,2-1 1,9-4-3026</inkml:trace>
</inkml:ink>
</file>

<file path=ppt/ink/ink1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49.3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36 3488,'-5'-5'679,"5"5"-524,0-1 0,0 1 0,-1-1 0,1 1 0,0 0 0,0-1 0,-1 1 0,1-1 0,0 1 0,-1 0 0,1-1 0,-1 1 0,1 0 0,0 0 0,-1-1 0,1 1 0,-1 0 0,1 0 0,-1-1 0,1 1 0,-1 0 0,1 0 0,0 0 0,-2 0 0,-8 2 5413,14 40-4272,7 17-358,24 71 0,-31-119-819,3 7 61,-5-15-25,-1 1-1,1 0 1,-1-1 0,0 1 0,0 0 0,0-1 0,0 7-1,-1-10-138,0 0-1,0 0 0,0 0 0,0 0 1,0 0-1,0 0 0,0 0 0,0 0 1,0 0-1,-1 0 0,1 0 0,0 0 1,0 0-1,0 0 0,0 0 0,0 0 0,0 0 1,0 0-1,0 0 0,0 0 0,0 0 1,0 0-1,0 0 0,-1 0 0,1 0 1,0 0-1,0 0 0,0 0 0,0 0 1,0 0-1,0 0 0,0 0 0,0 0 0,0 0 1,0 0-1,0 0 0,0 0 0,0 1 1,0-1-1,0 0 0,0 0 0,0 0 1,0 0-1,0 0 0,0 0 0,0 0 1,0 0-1,0 0 0,0 0 0,0 0 0,0 0 1,0 1-1,0-1 0,0 0 0,0 0 1,0 0-1,0 0 0,-6-10 538,-3-14-176,-8-26 15,9 28-363,0-1 0,2 0 0,0 0-1,2-1 1,-3-39 0,7 60-22,1 1 0,-1 0 0,0-1 0,1 1 0,0 0 0,-1 0 0,1 0 0,0 0 0,0 0 0,0 0-1,0 0 1,1 0 0,-1 0 0,0 0 0,1 0 0,0 1 0,-1-1 0,5-2 0,-3 2 34,0-1 1,0 1-1,1 0 0,-1 1 1,1-1-1,-1 1 0,1-1 1,0 1-1,0 0 0,6 0 1,20-1 116,-1 3 0,48 5 0,-74-6-158,13 1-26,-12-1 80,0 1 0,0-1 0,0 1 0,0-1 0,0 1 0,0 0 0,6 3 0,-9-4-203,10 5 303,-5-5-4543</inkml:trace>
</inkml:ink>
</file>

<file path=ppt/ink/ink1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49.7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0 3072,'-35'0'976,"35"0"-956,-1 0 1,0 0-1,1 0 1,-1 0-1,0 0 1,1 0-1,-1 0 1,0 1-1,1-1 1,-1 0-1,0 0 1,1 0-1,-1 1 1,1-1-1,-1 0 1,0 1-1,1-1 1,-1 1-1,-23 18 1561,1 0-1,-21 23 0,24-20-923,1 0-1,1 1 1,2 2-1,0-1 0,1 2 1,2 0-1,-13 34 1,21-44-512,0-1 0,1 2 0,0-1 0,2 0 1,0 1-1,1-1 0,0 1 0,1-1 0,1 1 1,1-1-1,0 1 0,2-1 0,-1 0 0,8 17 0,-7-22-81,1 0-1,0 0 1,1 0-1,1-1 1,-1 0-1,2 0 0,-1 0 1,15 12-1,-17-17-49,0 0 0,1 0-1,0-1 1,0 0 0,1 0-1,-1 0 1,1-1 0,0 0-1,-1-1 1,1 1 0,1-1-1,-1 0 1,0-1-1,0 0 1,10 1 0,26-8-2169,2-2 545</inkml:trace>
</inkml:ink>
</file>

<file path=ppt/ink/ink1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4384,'-1'0'61,"1"-1"1,0 1-1,0-1 1,0 1-1,0-1 1,0 1-1,0-1 1,0 1-1,0-1 0,0 1 1,0-1-1,1 1 1,-1-1-1,0 1 1,0 0-1,0-1 1,1 1-1,-1-1 1,0 1-1,0 0 0,1-1 1,-1 1-1,0-1 1,1 1-1,-1 0 1,1-1-1,9 4 725,-4-2-677,3 3 490,0 0 0,-1 0 0,1 1 0,-1 0 0,0 1 0,0 0 0,13 12 0,42 53 1581,-57-64-1936,12 14 680,-2 1 0,0 1 0,16 31-1,-25-40-630,-1 0-1,-1 0 0,0 1 0,-1 0 0,-1-1 0,0 1 0,1 29 0,-3 11 263,-8 76-1,4-99-460,-2-1 0,-2 0 0,-1 0 0,-11 29 0,12-45-29,1-1 0,-2 0 1,0-1-1,0 1 0,-16 17 0,18-25-1224,1 0 0,-2 0 0,-11 8-1,-1-1-1607</inkml:trace>
</inkml:ink>
</file>

<file path=ppt/ink/ink1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3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64 2080,'18'-13'5701,"-19"19"-1153,-10 26-3171,-1 7-525,-9 58 0,10-43-401,-2 18-88,9-41 39,-13 41 1,13-55-255,4-14-79,0 0 0,-1 0 0,0 0 0,1 0 0,-1 0 0,0-1 0,-1 1 0,1 0 0,0 0 0,-1-1 0,1 1 0,-1-1 0,-4 5 0,6-7-47,-1 1 0,1-1-1,-1 0 1,0 0 0,1 1 0,-1-1-1,1 0 1,-1 0 0,0 0-1,1 0 1,-1 0 0,1 0-1,-1 0 1,0 0 0,1 0-1,-1 0 1,0 0 0,1 0-1,-1-1 1,1 1 0,-1 0-1,1 0 1,-1-1 0,0 1-1,1 0 1,-1-1 0,1 1-1,-1 0 1,1-1 0,0 1-1,-2-1 1,0-2 24,0 1 0,0-1 1,1 1-1,-1-1 0,-2-6 0,-10-25 83,-11-44 1,16 47-142,-1 2 1,-24-52-1,25 62 30,-8-24-1,3 7-4,13 33-17,0 1 0,0-1-1,0 1 1,0-1 0,1 1 0,-1-1 0,1 0-1,0 1 1,-1-4 0,2 5 3,-1 0 1,0 1-1,0-1 1,0 0-1,1 0 0,-1 0 1,0 1-1,1-1 1,-1 0-1,1 1 1,-1-1-1,1 0 0,-1 1 1,1-1-1,0 0 1,-1 1-1,1-1 0,0 1 1,-1-1-1,1 1 1,0 0-1,-1-1 0,1 1 1,0 0-1,0-1 1,0 1-1,1 0 0,100-27 1034,2 6 0,185-16 0,-191 37-641,-41 1 128,-57-1-525,0 0-1,0 0 1,0 0-1,1 0 1,-1 0 0,0 0-1,0 0 1,0 0 0,0 0-1,1 0 1,-1 0-1,0 0 1,0 0 0,0 0-1,0 0 1,0 0 0,1 0-1,-1-1 1,0 1 0,0 0-1,0 0 1,0 0-1,0 0 1,0 0 0,1 0-1,-1 0 1,0 0 0,0-1-1,0 1 1,0 0-1,0 0 1,0 0 0,0 0-1,0 0 1,0 0 0,0-1-1,0 1 1,0 0-1,0 0 1,1 0 0,-11-6-7401</inkml:trace>
</inkml:ink>
</file>

<file path=ppt/ink/ink1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3.5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 3232,'3'-26'2011,"11"6"5583,-13 25-6309,2 3-926,0 0 0,-1 1 1,0-1-1,-1 1 0,1-1 0,-1 1 0,-1-1 0,0 11 0,-1 5 133,0-17-390,1 1 1,-1 0-1,2-1 1,-1 1-1,1-1 1,0 1 0,3 10-1,-4-18-105,0 0-1,0 0 1,0 0 0,1 1-1,-1-1 1,0 0 0,0 0-1,0 0 1,0 0-1,0 1 1,1-1 0,-1 0-1,0 0 1,0 0 0,0 0-1,0 0 1,1 0-1,-1 0 1,0 0 0,0 0-1,0 0 1,1 1 0,-1-1-1,0 0 1,0 0-1,0 0 1,1 0 0,-1 0-1,0 0 1,0-1 0,1 1-1,-1 0 1,0 0 0,0 0-1,0 0 1,1 0-1,-1 0 1,0 0 0,0 0-1,0 0 1,0 0 0,1-1-1,-1 1 1,0 0-1,0 0 1,0 0 0,0 0-1,0-1 1,0 1 0,1 0-1,-1 0 1,0 0 0,0-1-1,1 0-463,0 0 0,0 0 0,-1-1 0,1 1 0,0 0-1,0-1 1,-1 1 0,1-1 0,0-2 0,-1-14-4808,0-2 1665</inkml:trace>
</inkml:ink>
</file>

<file path=ppt/ink/ink1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22 119 4992,'-1'-1'212,"-11"-5"1152,12 6-1308,-1 0-1,1 0 1,0-1 0,0 1 0,0 0 0,0 0 0,-1 0 0,1 0 0,0 0 0,0 0 0,0 0 0,-1 0 0,1 0 0,0-1 0,0 1 0,-1 0 0,1 0 0,0 0 0,0 0 0,0 0-1,-1 0 1,1 0 0,0 0 0,0 1 0,0-1 0,-1 0 0,1 0 0,0 0 0,0 0 0,0 0 0,-1 0 0,1 0 0,0 0 0,0 0 0,0 1 0,-1-1 0,1 0 0,0 0 0,0 0-1,0 0 1,0 1 0,0-1 0,0 0 0,-1 0 0,1 0 0,0 1 0,0-1 0,5 8 4169,10 1-3699,-9-5 211,-1-2-526,-1 1-1,1-1 1,0-1 0,0 1-1,0 0 1,1-1 0,-1 0-1,0-1 1,0 1 0,1-1-1,-1 0 1,6 0 0,12-3 472,34-7 0,-36 6-490,97-24 162,182-66 0,-298 93-688,26-8-2702,-15 8-2962,-8 3 2621</inkml:trace>
</inkml:ink>
</file>

<file path=ppt/ink/ink1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4.8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116 47 2976,'2'-10'1461,"-2"9"-1276,1 0 0,-1 0 1,0 0-1,0 1 0,0-1 0,1 0 1,-1 0-1,0 0 0,0 0 1,0 0-1,-1 1 0,1-1 0,0 0 1,0 0-1,0 0 0,-1 1 1,1-1-1,-1-1 0,1 1-40,-1 0 0,1 0 0,-1 1 0,1-1-1,-1 0 1,0 0 0,1 0 0,-1 1 0,0-1 0,0 1 0,1-1 0,-1 0-1,0 1 1,0-1 0,0 1 0,0 0 0,0-1 0,0 1 0,0 0-1,0-1 1,0 1 0,1 0 0,-1 0 0,0 0 0,0 0 0,0 0 0,0 0-1,0 0 1,0 0 0,0 0 0,0 1 0,0-1 0,0 0 0,0 1-1,0-1 1,0 1 0,0-1 0,0 1 0,0-1 0,1 1 0,-1-1 0,-1 2-1,-4 3 20,0 0 1,1 1-1,0 0 0,-6 8 0,10-13-46,-9 11 129,7-10-178,1 1-1,-1 0 1,1 1 0,-1-1 0,1 0 0,0 1-1,0-1 1,0 1 0,1 0 0,-1-1 0,1 1-1,-2 7 1,3-11-46,0 0-1,0 1 1,0-1 0,1 0-1,-1 1 1,0-1 0,0 0-1,0 1 1,0-1 0,0 0-1,0 0 1,0 1 0,1-1-1,-1 0 1,0 1 0,0-1-1,0 0 1,1 0 0,-1 1-1,0-1 1,0 0-1,1 0 1,-1 0 0,0 1-1,0-1 1,1 0 0,-1 0-1,0 0 1,1 0 0,-1 0-1,0 1 1,1-1 0,-1 0-1,0 0 1,1 0 0,-1 0-1,0 0 1,1 0 0,-1 0-1,0 0 1,1 0-1,-1 0 1,0 0 0,1-1-1,-1 1 1,0 0 0,1 0-1,16-8 699,-8 1-583,-1 0-1,0-1 1,0 0-1,0 0 1,-1 0-1,0-1 0,-1 0 1,7-13-1,-12 21-134,-1 0 0,1 0-1,-1 0 1,0 0 0,1 0-1,-1 0 1,0 0 0,0 0 0,0 0-1,0 0 1,0 0 0,0 0-1,0 0 1,0 0 0,0 0-1,-1-1 1,1 1 1,0 1 0,-1-1 0,1 1 0,0-1 0,-1 1 0,1-1 0,0 1 0,-1-1 0,1 1 0,-1 0 0,1-1 0,-1 1 0,1 0 0,-1-1 0,0 1 0,1 0 0,-1 0 0,1-1 0,-2 1 0,0 0-10,0-1 1,0 1-1,0 0 1,-1 0-1,1 0 1,0 1-1,0-1 1,0 0-1,0 1 1,0 0-1,0-1 1,0 1-1,0 0 1,-2 1-1,-12 7-314,10-6 301,-1 1-1,-12 8 1,17-10-588,0 1-1,0-1 1,-1 0 0,1 1-1,0-1 1,-1 4 0,-3 6-1862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1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1197 3328,'-14'9'3765,"18"-11"-878,7-4-291,9-12-1861,-1-2 0,-1 0 1,-1-1-1,20-32 1,47-96-98,-69 120-378,21-41-116,20-38 283,-42 85-180,0 1 0,27-31 0,-40 52-251,-1 0 0,1 0 0,-1 1 0,1-1 0,0 0 0,-1 1 0,1-1 0,0 1 0,0-1-1,-1 1 1,1-1 0,0 1 0,0 0 0,0-1 0,0 1 0,-1 0 0,1 0 0,0-1-1,0 1 1,0 0 0,0 0 0,1 0 0,-1 1 6,-1-1 0,1 0 0,0 1 0,0-1 0,-1 1 0,1 0 0,0-1 0,-1 1 0,1 0 0,-1-1 0,1 1 0,-1 0 0,1-1 0,-1 1 0,1 0 0,-1 0 0,0 0 0,0 0 0,1-1 0,-1 1 0,0 0 0,0 0 0,0 0 0,0 0 0,0 1 0,1 20 48,-1 0 1,-5 30-1,3-31-89,-33 213 479,33-219-406,-10 60 388,12-75-411,0 1 1,-1 0 0,1-1 0,0 1-1,0-1 1,0 1 0,0 0 0,0-1-1,0 1 1,0 0 0,1-1 0,-1 1-1,0 0 1,0-1 0,0 1 0,1-1-1,-1 2 1,5-3 145,2-7-35,20-33 82,60-80-109,20-7-82,-74 91-60,54-45 1,-84 80 45,30-24-92,-31 25 79,1-1 0,0 0-1,-1 1 1,1 0 0,0-1 0,0 1-1,0 0 1,0 1 0,0-1 0,4 0-1,-6 1 17,0 0-1,0 0 0,0 0 0,0 0 0,0 0 0,-1 1 0,1-1 0,0 0 0,0 0 1,0 1-1,-1-1 0,1 0 0,0 1 0,-1-1 0,1 1 0,0-1 0,-1 1 0,1-1 1,0 1-1,-1 0 0,1-1 0,-1 1 0,1 0 0,-1-1 0,1 1 0,-1 0 0,0 0 1,1-1-1,-1 1 0,0 0 0,0 0 0,1 1 0,-1 3 2,1-1 1,-1 1-1,0-1 0,-1 9 0,0-6-2,-4 36 13,-2 0 0,-2-1 0,-16 46 0,-5 21 63,29-106-61,0 1 0,0 0 0,1 0 0,0 0 0,0 0 0,0 0 0,0 0 0,0-1 0,2 8 0,-1-10-2,-1 0-1,1 0 0,-1 1 1,1-1-1,0 0 0,-1 0 1,1 0-1,0 0 0,0 1 1,0-1-1,-1 0 0,1-1 1,0 1-1,1 0 0,-1 0 1,0 0-1,0-1 0,0 1 1,0 0-1,1-1 0,-1 1 0,0-1 1,0 1-1,1-1 0,-1 0 1,0 0-1,1 0 0,-1 1 1,3-2-1,3 0 28,0 0-1,0-1 1,0 0 0,0 0 0,0-1-1,0 0 1,-1 0 0,1 0 0,-1-1-1,11-8 1,-8 4-34,1 1-1,-1-2 1,0 1 0,-1-1-1,13-18 1,29-54-10,-32 50 14,15-38 105,-18 34-45,-8 25-246,-7 18 26,-8 28-29,7-30 168,-9 40-38,-4 47 1,13-76 49,0-1 0,1 1 0,1-1 0,0 1 0,1-1 1,7 25-1,-9-38 11,1-1-1,0 1 1,0-1 0,0 0 0,0 1 0,1-1-1,-1 0 1,0 1 0,1-1 0,0 0 0,-1 0-1,1-1 1,0 1 0,0 0 0,0 0 0,1-1-1,2 2 1,-3-2 8,-1-1 0,1 1-1,-1-1 1,1 0-1,-1 0 1,1 1 0,0-1-1,-1 0 1,1-1-1,-1 1 1,1 0 0,-1 0-1,1-1 1,0 1-1,-1-1 1,1 1 0,-1-1-1,0 0 1,1 0-1,-1 1 1,1-1 0,-1 0-1,0 0 1,0 0-1,0 0 1,0-1 0,1 1-1,-1 0 1,-1 0-1,3-3 1,1-3 26,0 0 1,0 0-1,-1-1 0,1 1 0,-2-1 1,1 0-1,-1 0 0,0 0 0,-1 0 1,0 0-1,0-15 0,-1-11-55,-7-50 0,5 66 6,0-4 17,-2 0-1,0 0 0,-1 0 0,-1 1 0,-9-21 1,14 41-44,0-1 0,0 0 0,0 0 0,0 1 0,0-1 0,0 0 0,-1 1 0,1-1 0,0 1 0,-4-3 0,5 4 20,0 0-1,0 0 0,-1 0 1,1-1-1,0 1 1,-1 0-1,1 0 0,0 0 1,-1 0-1,1 0 0,0 0 1,-1 0-1,1 0 0,0 0 1,-1 0-1,1 0 0,-1 0 1,1 0-1,0 0 1,-1 0-1,1 0 0,0 0 1,-1 0-1,1 1 0,-1-1 1,1 1-9,-1-1 1,0 1-1,1 0 1,-1 0-1,1-1 0,-1 1 1,1 0-1,-1 0 1,1 0-1,0 0 1,0 0-1,-1-1 1,1 1-1,0 2 1,-1 3-9,0 0 0,1 0 0,0 0 0,0 1 0,0-1 0,1 0 0,0 0 0,0 0 0,1 0 0,0 0 0,0 0 0,0 0 0,4 5 0,-5-7 35,1-1-1,0 0 0,0 1 1,1-1-1,-1-1 1,0 1-1,1 0 1,0 0-1,0-1 1,0 0-1,0 1 1,0-1-1,0 0 1,0 0-1,1-1 1,-1 1-1,1-1 1,-1 0-1,1 0 1,0 0-1,-1 0 1,1 0-1,5-1 1,-2 0 14,-1-1-1,1 0 1,-1 0 0,0 0 0,1-1 0,-1 0 0,8-4-1,40-23 84,-51 27-101,33-22 76,0-1 1,-2-2-1,48-48 0,-61 54-73,0 0 0,-2-2 0,31-45 0,-33 36 79,-1-1 0,-1 0-1,10-39 1,-15 43-78,-1-1 1,-2 0-1,7-56 0,-14 83-8,6-114 57,-6 114-55,0 1-29,1 0 1,-1 0-1,-1-1 1,1 1-1,0 0 1,0 0 0,-1 0-1,1 0 1,-1 0-1,-1-3 1,1 4-71,0 4 32,-12 35 17,2 1 0,1 0 0,-6 58-1,4-22 194,-2 2-245,-4 115 1,25 177 738,-6-345-525,2 0 0,0-1 0,1 1 0,11 30 1,-6-35-351,-9-19 168,0 1 0,1 0 0,-1-1-1,0 1 1,1-1 0,-1 1 0,1-1 0,-1 1 0,0-1 0,1 1 0,-1-1 0,1 1 0,-1-1 0,1 1-1,-1-1 1,1 0 0,0 1 0,-1-1 0,1 0 0,-1 0 0,1 0 0,0 1 0,-1-1 0,1 0 0,0 0-1,-1 0 1,1 0 0,0 0 0,-1 0 0,2 0 0,0-2-378,0 1-1,0-1 1,0 0 0,-1 0 0,1 0-1,-1 0 1,1 0 0,-1 0-1,0-1 1,0 1 0,1 0-1,-2-1 1,1 1 0,0 0 0,0-1-1,0-4 1,0 4 5,6-22-1928</inkml:trace>
</inkml:ink>
</file>

<file path=ppt/ink/ink1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5.8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219 80 4640,'5'-28'8309,"-4"32"-8131,-1 0 1,1 1 0,-1-1-1,0 1 1,-1 4-1,0 6-22,4 298 2441,-2-300-2500,-1-4 88,0 0 0,0-1 0,-1 1 0,0 0 0,0 0 0,-5 14 0,6-22-162,0-1 0,-1 1 0,1 0 0,0-1 0,-1 1 0,1-1 1,0 1-1,-1 0 0,1-1 0,-1 1 0,1-1 0,-1 1 0,1-1 0,-1 0 0,1 1 0,-1-1 1,0 1-1,1-1 0,-1 0 0,0 0 0,1 1 0,-1-1 0,0 0 0,1 0 0,-1 0 1,0 0-1,1 0 0,-1 0 0,0 0 0,1 0 0,-1 0 0,0 0 0,1 0 0,-1 0 0,0 0 1,1 0-1,-1-1 0,0 1 0,1 0 0,-1-1 0,0 1 0,1 0 0,-1-1 0,1 1 0,-1-1 1,0 0-1,-2-1 30,-1-1 1,1 0 0,0 0-1,0-1 1,0 1-1,-3-5 1,-7-13 55,0-1 1,-17-43-1,-8-48-195,7 22 41,21 61-24,2 8 138,-11-25 1,18 46-61,1 1 0,-1-1 0,1 0 0,0 1 0,-1-1 0,1 0 0,0 1 1,0-1-1,-1 0 0,1 0 0,0 1 0,0-1 0,0 0 0,0 1 0,0-1 0,0 0 0,0 0 1,0 1-1,0-1 0,0 0 0,0 0 0,1 1 0,-1-1 0,0 0 0,0 1 0,1-1 0,-1 0 1,1 1-1,-1-1 0,0 1 0,1-1 0,-1 0 0,1 1 0,-1-1 0,1 1 0,0-1 0,-1 1 1,1 0-1,-1-1 0,1 1 0,0-1 0,-1 1 0,1 0 0,0 0 0,1-1 0,4 0 196,1-1-1,0 1 0,0 1 0,10-1 1,5 0 152,108-24 1040,-69 19-1147,1 3-1,-1 2 0,73 9 1,-58-4 203,-76-4-501,0 0-1,0 0 1,1 0 0,-1 0-1,0 0 1,0 0 0,0 0-1,0 0 1,0 0 0,0 0-1,0 0 1,1 0 0,-1 0 0,0 0-1,0 0 1,0 0 0,0 0-1,0 0 1,0 0 0,1 0-1,-1 0 1,0 0 0,0 0-1,0 0 1,0 0 0,0 0-1,0 0 1,0 0 0,1-1 0,-1 1-1,0 0 1,0 0 0,0 0-1,0 0 1,0 0 0,0 0-1,0 0 1,0 0 0,0-1-1,0 1 1,0 0 0,0 0-1,0 0 1,0 0 0,1 0 0,-1 0-1,0-1 1,0 1 0,0 0-1,0 0 1</inkml:trace>
</inkml:ink>
</file>

<file path=ppt/ink/ink1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6.6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98 48 3232,'-2'-15'10541,"9"6"-4591,3 4-7700,0 1 1825,0 1 0,-1 0 0,1 0 0,0 1 0,1 1 0,-1 0 1,0 0-1,0 1 0,0 0 0,1 0 0,11 3 0,-19-2-57,-1 0 0,0-1 0,0 1 0,0 0 0,1 0 0,-1 0 0,0 0 0,0 1 0,0-1 0,0 1 0,-1-1 0,3 3 0,-4-4-14,1 1 0,0 0 0,-1 0 0,0 0 0,1-1 0,-1 1 0,1 0 0,-1 0 0,0 0 0,0 0 0,1 0 0,-1 0 0,0 0 0,0 0 0,0 0 0,0 0 0,0 0 1,0 0-1,0-1 0,-1 1 0,1 0 0,0 0 0,0 0 0,-1 0 0,1 0 0,-1 0 0,1 0 0,-1-1 0,1 1 0,-1 0 0,1 0 0,-1-1 0,0 1 0,1 0 0,-2 0 0,-6 7 99,-1 0 0,-1-1 0,1 0 0,-1-1-1,-12 6 1,-54 24 464,45-23-298,-65 26 1824,120-45-1504,-1 0 0,43-3-1,53 1-690,-83 6-223,35-1 34,-23-3-9604,-36 6 6439</inkml:trace>
</inkml:ink>
</file>

<file path=ppt/ink/ink1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57.1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32 3808,'-4'0'417,"-6"0"328,10 0-684,0 1 0,-1-1 0,1 0 0,0 0 0,0 0 0,0 0 0,0 1 1,0-1-1,0 0 0,0 0 0,0 0 0,0 1 0,0-1 0,0 0 0,0 0 1,0 0-1,0 1 0,0-1 0,0 0 0,0 0 0,0 0 0,0 1 1,0-1-1,0 0 0,0 0 0,0 0 0,0 1 0,0-1 0,0 0 0,0 0 1,0 0-1,1 1 0,-1-1 0,0 0 0,0 0 0,0 0 0,0 0 0,0 0 1,1 1-1,-1-1 0,0 0 0,0 0 0,0 0 0,1 0 0,-1 0 1,0 0-1,0 0 0,4 2 489,0 1 0,0-2 0,-1 1 0,1 0 0,0-1 0,0 0 0,1 0 1,5 1-1,-7-1-381,29 4 957,1-1 1,-1-2-1,1-1 1,-1-1-1,36-5 1,159-35-681,-172 27-393,3 3-16</inkml:trace>
</inkml:ink>
</file>

<file path=ppt/ink/ink1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02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10 3136,'-3'-3'7693,"-2"-4"-5333,5 7-2285,-1 1-1,1-1 1,-1 0-1,1 0 1,-1 0 0,1 0-1,-1 0 1,1 1-1,-1-1 1,1 0 0,-1 0-1,1 1 1,-1-1 0,1 0-1,0 1 1,-1-1-1,1 0 1,0 1 0,-1-1-1,1 0 1,0 1-1,-1-1 1,1 1 0,0-1-1,0 1 1,-1-1 0,1 1-1,0-1 1,0 1-1,0-1 1,0 1 0,0-1-1,0 1 1,0 0-1,1 25 16,0-13 297,-7 249 2455,4-189-2295,1-30-47,-9 64 0,7-74-183,2-24-111,1-1-1,-4 15 0,2-17 294,3-12-4587,-1 3 1566</inkml:trace>
</inkml:ink>
</file>

<file path=ppt/ink/ink1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03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44 180 4736,'-5'-2'915,"-1"0"0,0 1 0,-9-2 0,3 2 6358,139-27-2921,1 1-3451,87-39-245,-125 31-5952,-67 25-640,0 5 1798</inkml:trace>
</inkml:ink>
</file>

<file path=ppt/ink/ink1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07.7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111 107 1056,'1'0'46,"-1"-1"1,0 1-1,0 0 1,0 0-1,0 0 1,0 0-1,0 0 0,0 0 1,0 0-1,1 0 1,-1 0-1,0 0 0,0 0 1,0 0-1,0 0 1,0 0-1,0-1 1,0 1-1,0 0 0,0 0 1,0 0-1,0 0 1,0 0-1,0 0 1,0 0-1,0 0 0,0-1 1,0 1-1,0 0 1,0 0-1,0 0 1,0 0-1,0 0 0,0 0 1,0 0-1,0-1 1,0 1-1,0 0 1,0 0-1,0 0 0,0 0 1,0 0-1,0 0 1,0 0-1,0 0 1,0-1-1,0 1 0,0 0 1,0 0-1,0 0 1,-1 0-1,1 0 0,0 0 1,0 0-1,0 0 1,0 0-1,0 0 1,0 0-1,0 0 0,-1 0 1,-6 5 913,0 2-640,6-5-45,-3-3-204,0 4 2233,4-4-2284,0 1-1,0 0 1,0 0-1,0 0 1,0 0-1,0-1 1,0 1-1,0 0 1,0 0-1,0 0 1,0 0-1,0-1 1,0 1-1,0 0 0,0 0 1,0 0-1,0 0 1,0-1-1,0 1 1,0 0-1,0 0 1,0 0-1,0 0 1,0 0-1,-1-1 1,1 1-1,0 0 1,0 0-1,0 0 0,0 0 1,0 0-1,0 0 1,-1 0-1,1-1 1,0 1-1,0 0 1,0 0-1,0 0 1,-1 0-1,1 0 1,0 0-1,0 0 1,0 0-1,0 0 0,-1 0 1,1 0-1,0 0 1,0 0-1,0 0 1,0 0-1,-1 0 1,1 0-1,0 0 1,0 0-1,0 1 1,0-1-1,-1 0 1,1 0-1,0 0 0,0 0 1,0 0-5,0 0 1,-1 1-1,1-1 1,0 0-1,0 0 1,0 0-1,0 0 1,0 0-1,0 0 1,0 0-1,0 0 1,-1 0-1,1 0 1,0 0-1,0 0 1,0 0-1,0 0 1,0 0-1,-1 0 1,1 0-1,0 0 1,0 0-1,0 0 1,0 0-1,0 0 1,0 0-1,-1 0 1,1 0-1,0 0 1,0 0-1,0 0 1,0 0-1,0 0 1,0 0-1,0 0 1,-1 0-1,1-1 1,0 1-1,0 0 1,0 0-1,0 0 1,0 0-1,0 0 1,0 0-1,0 0 1,0 0-1,0-1 1,0 1-1,0 0 1,0 0-1,0 0 1,-1 0-1,1 0 1,0 0-1,0-1 1,0 1-1,0 0 1,0 0-1,1 0 1,-1-2 527,2-3 552,-1 8 3,-8-8 448,6 3-1078,0 2-451,1-1 0,0 1 0,0 0 0,0 0 0,0 0 0,-1 0 0,1 0 0,0-1 0,0 1 0,0 0 0,0 0 0,0 0 0,0 0 0,0-1 0,0 1 0,-1 0 0,1 0 0,0 0 0,0-1 0,0 1 0,0 0 0,0 0 0,0 0 0,0-1 0,0 1 0,0 0-1,0 0 1,0-1 0,0 1 0,1 0 0,-1 0 0,0 0 0,0 0 0,0-1 0,0 1 0,0 0 0,0 0 0,0 0 0,0 0 0,1-1 0,-1 1 0,0 0 0,0 0 0,1 0 0,-2 0 15,0 0 0,0 1 0,1-1 0,-1 1 0,0-1 0,1 1 0,-1-1-1,1 1 1,-1 0 0,1-1 0,-1 1 0,1 0 0,-1-1 0,1 1 0,0 0 0,-1-1 0,1 1 0,-1 1 0,-4 17-40,3-12 199,-10 24 85,-2 7-243,4 10 144,3 0 0,1 0 1,1 63-1,6-81 43,0 0 0,2 0-1,2-1 1,7 30 0,-6-45-64,-1 0 1,2 0-1,0-1 0,14 20 1,-18-28-81,0-1-10,-1 0-1,1-1 1,0 1-1,0-1 0,0 0 1,0 0-1,0 0 0,1 0 1,-1-1-1,1 1 0,0-1 1,0 0-1,0 0 1,7 3-1,-7-5 9,-1 1-1,1-1 1,-1 1-1,0-1 1,1 0-1,-1 0 1,1 0 0,-1-1-1,1 1 1,-1-1-1,0 0 1,1 0 0,-1 0-1,0 0 1,0-1-1,0 1 1,0-1-1,5-4 1,3-1 35,0 0-1,-1-2 1,0 1 0,-1-1-1,0 0 1,0-1 0,8-13-1,5-12-1,-2-2 0,-1 0 1,20-59-1,-17 29 68,16-90 0,-34 139-116,-2-1 0,0 0 0,-1 0 1,-3-31-1,1 38-440,-1 0 0,0 0 1,-1 0-1,0 0 0,-1 0 0,0 1 1,-1 0-1,-6-11 0,9 19-638</inkml:trace>
</inkml:ink>
</file>

<file path=ppt/ink/ink1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13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26 2400,'-1'-3'12865,"1"3"-12675,-10-9 2546,8 7-2715,-1 1 0,1-1 0,-1 1-1,0-1 1,0 1 0,1 0 0,-1 0-1,-3-1 1,-6 2 135,1 0 0,0 0 0,-1 1-1,1 1 1,0 0 0,0 1 0,0 0 0,0 0-1,0 1 1,1 0 0,0 1 0,-1 1 0,-14 10-1,23-15-83,-1 1 0,0 0 0,1 1-1,-1-1 1,1 0 0,0 1 0,0-1-1,0 1 1,0 0 0,0-1-1,0 1 1,1 0 0,-1 0 0,1 0-1,0 1 1,0-1 0,0 0 0,0 0-1,0 5 1,1-5 21,0 1 0,1-1-1,-1 1 1,1 0 0,0-1-1,0 1 1,0-1 0,0 0 0,0 1-1,1-1 1,-1 0 0,1 0 0,0 0-1,0 0 1,0 0 0,1 0 0,3 3-1,2 1 67,0-1-1,0 0 0,0 0 1,1-1-1,0 0 0,0-1 0,17 6 1,-2-2 181,49 9 0,-59-15-373,-1 0 1,0-1 0,1-1-1,13-1 1,-20 0-790,-1 0-1,0 0 1,9-3 0,-3 0-986</inkml:trace>
</inkml:ink>
</file>

<file path=ppt/ink/ink1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14.8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357 6 2912,'0'0'923,"-14"-6"4861,6 7-2475,2-1-2669,-8 1 106,1 1 1,-1 1 0,1 0-1,0 1 1,0 0-1,-13 8 1,14-7-531,0 1 0,0 1-1,1 0 1,0 1 0,0 0-1,1 0 1,0 1 0,1 1-1,0 0 1,0 0 0,1 0 0,0 1-1,1 0 1,-8 16 0,3-1 24,1 1 0,2 0 1,0 0-1,2 1 0,-7 44 0,11-50-99,1 1-1,1 0 0,0 0 0,5 34 0,-3-46-88,1-1-1,1 1 0,0-1 1,0 1-1,1-1 0,0 0 1,1 0-1,0 0 1,0-1-1,1 0 0,10 13 1,-2-6 34,1-1 0,1 0 1,24 18-1,-30-27-632,0 0 1,0-1-1,12 6 0,-15-8-1151,1-1-1,1 1 1,-1-1-1,16 1 1,-1 0-1375</inkml:trace>
</inkml:ink>
</file>

<file path=ppt/ink/ink1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15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17 126 6560,'-12'0'2117,"11"0"-2068,1 1 1,0-1-1,0 0 0,0 0 0,-1 0 1,1 0-1,0 0 0,0 0 0,0 0 1,0 0-1,-1 1 0,1-1 0,0 0 1,0 0-1,0 0 0,0 0 0,0 0 1,0 1-1,-1-1 0,1 0 0,0 0 1,0 0-1,0 0 0,0 1 0,0-1 1,0 0-1,0 0 0,0 0 0,0 1 1,0-1-1,0 0 0,0 0 0,0 0 1,0 1-1,0-1 0,0 0 0,0 0 1,0 0-1,0 1 0,0-1 0,0 0 1,0 0-1,1 0 0,-1 1 0,0-1 1,0 0-1,0 0 0,0 0 0,5 9 2626,-3-7-2200,0 0 0,0 1 1,-1-1-1,1 1 0,-1 0 0,1-1 1,-1 1-1,0 0 0,1 5 0,5 10 639,21 41 2534,-28-59-3611,0 0 0,0 0 1,0 0-1,0 0 0,1 0 0,-1 0 0,0 0 0,0 0 0,0 0 0,0 0 0,1 0 0,-1 0 0,0 0 0,0 0 0,0 0 0,0 0 1,1 0-1,-1 0 0,0 0 0,0 0 0,0 0 0,0 0 0,0 0 0,1 0 0,-1 0 0,0 0 0,0 0 0,0 0 0,0-1 0,0 1 1,1 0-1,-1 0 0,0 0 0,0 0 0,0 0 0,0 0 0,0-1 0,0 1 0,9-11 467,-6 7-448,-1 0 0,1-1 0,-1 1 0,3-9 0,-4 2-10,0 0 1,0-1 0,-2-11 0,0 5-42,1-104 1477,0 122-1461,0-1-1,0 1 0,0-1 1,0 1-1,0-1 0,0 1 1,0-1-1,0 1 0,1-1 1,-1 1-1,0-1 0,0 1 1,0-1-1,0 1 0,1-1 1,-1 1-1,0-1 1,1 1-1,-1-1 0,1 0 1,-1 1-13,0 0 0,1 0 0,-1 0 1,0 0-1,1 0 0,-1 0 1,0 0-1,1 0 0,-1 0 0,0 0 1,1 1-1,-1-1 0,0 0 0,1 0 1,-1 0-1,0 0 0,0 0 1,1 0-1,-1 1 0,0-1 0,1 0 1,-1 0-1,0 1 0,18 19 94,-14-15-57,48 57-754,-52-61 167,1-1 0,0 1 0,0 0 0,0 0 0,0-1 0,0 1-1,0-1 1,0 1 0,0-1 0,0 1 0,0-1 0,1 0 0,-1 1 0,0-1 0,0 0 0,0 0-1,0 0 1,0 0 0,1 0 0,-1 0 0,0 0 0,0 0 0,0-1 0,0 1 0,0 0 0,1-1-1,-1 1 1,0-1 0,0 1 0,0-1 0,0 1 0,0-1 0,1-1 0,11-6-3154</inkml:trace>
</inkml:ink>
</file>

<file path=ppt/ink/ink1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15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10 7456,'-7'-4'1893,"8"1"282,-1 2-1974,1 1 0,0 0 0,0-1 0,-1 1 0,1 0 0,0 0 0,-1 0 0,1 0 0,0 0 0,0 0 0,0 0 0,-1 0 0,1 0 0,0 0 0,0 0 0,-1 0 0,1 1 1,1-1-1,61 27 4993,-49-20-4595,0 0-1,0 1 0,-1 1 1,17 15-1,-11-7-163,-2 1 1,0 1-1,-1 1 1,-1 0-1,-1 1 0,18 36 1,-17-26-49,-1 1-1,-2 0 1,-1 0-1,8 46 1,-16-61-306,-2 0 0,1 1 0,-2-1 0,-1 1 0,0-1 0,-1 0 0,-1 1 0,0-1 0,-2 0 0,-6 18 0,7-23-297,-1 0 0,-1-1 0,0 1 0,0-1 0,-1 0 0,0-1 0,-1 1 0,-14 13 0,14-16-1429,-1-1 1,0 1-1,-1-2 0,1 0 0,-19 9 0,5-2-1736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39.8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274 104 6048,'0'-15'2752,"67"2"-2400,-23 6 1024,1 7-832,23-8 128,4 3-384,4-2-192,-8 2-64,-1-7 224,-7 9-128,-7-5 96,-8 8-128</inkml:trace>
  <inkml:trace contextRef="#ctx0" brushRef="#br0" timeOffset="1">35 13 5152,'-35'-12'2336,"38"15"-2048,2-3-64,4 4-192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12.0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19 6976,'-45'-3'2256,"44"3"-2100,0 0 0,-1-1 0,1 1 1,-1 0-1,1 0 0,0 0 0,-1 1 0,1-1 1,-1 0-1,1 0 0,-3 2 0,4-2-96,0 0 0,0 0 0,0 1 0,1-1 0,-1 0 0,0 0 0,0 1 0,0-1 0,0 0 0,0 0 0,1 0 0,-1 0 0,0 1 0,0-1 0,0 0 0,1 0 0,-1 0 0,0 0 0,0 0 0,1 0 0,-1 1 0,0-1 0,0 0 0,1 0 0,-1 0 0,0 0 0,0 0 0,1 0 0,-1 0 0,0 0 0,0 0 0,1 0 0,-1 0 0,26 2 965,42-3-1,-23 0-731,8 1 30,11 1 41,124-14-1,-121 5-2846,-22 6-2863,-13 4 1949</inkml:trace>
</inkml:ink>
</file>

<file path=ppt/ink/ink1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20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481 147 1472,'-1'-1'56,"1"1"1,0 0-1,0 0 1,0-1-1,0 1 1,-1 0-1,1 0 1,0-1-1,0 1 1,0 0 0,0 0-1,0-1 1,0 1-1,0 0 1,0-1-1,0 1 1,0 0-1,0 0 1,0-1-1,0 1 1,0 0-1,0-1 1,0 1-1,0 0 1,0 0-1,0-1 1,1 1-1,-1 0 1,0 0-1,0-1 1,0 1-1,0 0 1,1 0-1,-1 0 1,0-1-1,0 1 1,0 0-1,1 0 1,-1 0-1,0 0 1,0-1-1,1 1 1,-1 0-1,0 0 1,1 0 80,-1-1 1,1 1 0,-1 0 0,0-1 0,1 1-1,-1 0 1,0-1 0,1 1 0,-1-1 0,0 1-1,1-1 1,-1 1 0,0-1 0,0 1 0,0-1-1,1 0 1,-1-3 880,0 0 0,-1 0 0,1 1 0,-1-1-1,-1-5 1,1 7-795,0-1 0,0 0-1,-1 1 1,1 0 0,-1-1 0,1 1-1,-1 0 1,0 0 0,0 0-1,0 0 1,0 0 0,-3-2 0,-3-2 94,0 0 1,0 0 0,-1 0-1,0 1 1,0 1 0,-17-6-1,9 2-127,12 6-87,1-1 0,-1 1 0,0 1 0,-8-3-1,5 3-77,2-1-5,0 1 0,0 1 0,-1-1 0,1 1 0,-9 0-1,-4 2 172,15-2-156,-1 0 0,1 0 0,-1 1 0,1-1-1,0 1 1,-1 0 0,-4 2 0,-8 5 112,1 0 0,0 0 0,1 2 1,-29 21-1,36-24-67,0 1 0,1 0 0,0 0 0,1 0 0,-1 1 0,1 0 0,1 0 0,0 1 0,-7 18 0,7-15 81,0 0 1,2 1 0,-1 0-1,2 0 1,0 0-1,0 0 1,1 0-1,1 0 1,2 20 0,-1-23-79,1-1 0,0 0 1,1 0-1,0 1 1,5 10-1,-6-16-28,1 0 0,0 0 1,0 0-1,0-1 0,1 1 0,0-1 0,-1 0 1,2 0-1,-1 0 0,0-1 0,7 5 0,0-2 19,0 0 0,1 0 0,0-1 0,19 5-1,52 8 295,-1-1-37,-70-13-278,0 0 0,0 0 0,-1 1 0,18 10 1,-14-5 43,0 0 0,18 16 1,-27-20-47,0 1 0,0-1 0,0 1 1,-1 0-1,0 1 0,7 14 0,-6-8 58,0 0-1,-2 0 1,1 1-1,-2-1 0,0 1 1,-1 0-1,0 0 1,-1 0-1,-1 0 1,-1 0-1,-3 24 1,4-37-84,0 1 1,-1-1 0,0 1-1,1-1 1,-1 0 0,0 0-1,0 1 1,0-1 0,-1 0-1,1 0 1,-1 0 0,1 0-1,-1 0 1,1 0 0,-1-1-1,0 1 1,0 0 0,-2 1-1,0-1 7,1-1 0,-1 1 0,1-1-1,-1 0 1,0 0 0,1 0 0,-1 0-1,0-1 1,0 1 0,-6-1 0,-3-1 45,0 0 0,0-1 0,0 0 1,-18-6-1,-48-19 164,54 17-218,-56-18 59,-96-41-1145,174 68 461,1 0-1,0 0 1,-1 0 0,1 0-1,0 1 1,-5-1 0,7 1 474,0 0 1,0 0 0,0 0 0,-1 0 0,1 0-1,0 0 1,0 0 0,0 0 0,0 0-1,-1 0 1,1 0 0,0 0 0,0 0 0,0 0-1,0 0 1,-1 0 0,1 0 0,-2 3-2163,8 9-1340,11 8-3106,4 2 2187</inkml:trace>
</inkml:ink>
</file>

<file path=ppt/ink/ink1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28.9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20 2976,'0'0'80,"-1"0"0,1 0 1,0 0-1,0 1 0,-1-1 1,1 0-1,0 0 0,0 0 0,0 0 1,-1 0-1,1-1 0,0 1 1,0 0-1,0 0 0,-1 0 0,1 0 1,0 0-1,0 0 0,0 0 1,0 0-1,-1 0 0,1 0 0,0-1 1,0 1-1,0 0 0,0 0 1,-1 0-1,1 0 0,0-1 0,0 1 1,0 0-1,0 0 0,0 0 1,0 0-1,0-1 0,0 1 0,-1 0 1,1 0-1,0 0 0,0-1 1,0 1-1,0 0 0,0 0 0,0-1 1,0 1-1,0 0 0,0 0 1,0 0-1,1-1 0,-1 1 0,0 0 1,-1-5 3805,-3 7-1585,4-2-2238,0 0 0,0 1 0,0-1 0,0 0 0,-1 0 0,1 0 0,0 0 0,0 0 0,0 0 0,0 0 0,-1 0 0,1 1 0,0-1 0,0 0 0,0 0 0,0 0 1,-1 0-1,1 0 0,0 0 0,0 0 0,0 0 0,-1 0 0,1 0 0,0 0 0,0 0 0,0 0 0,-1 0 0,1 0 0,0-1 0,0 1 0,7 1 2479,10 2-2215,0 0 0,0-1 1,0-1-1,19-1 0,72-8 280,-51 2-386,153-2-152,-200 9-9,1 0 0,-1 0 0,1 1-1,14 4 1,-14-5-1884</inkml:trace>
</inkml:ink>
</file>

<file path=ppt/ink/ink1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29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25 5056,'-15'-14'2067,"15"14"-1907,0 0-1,-1 0 1,1-1 0,0 1-1,-1 0 1,1-1 0,0 1-1,-1 0 1,1-1 0,0 1-1,0-1 1,0 1 0,-1 0-1,1-1 1,0 1 0,0-1-1,0 1 1,0 0 0,0-1-1,0 1 1,-1-1 0,1 1-1,0-1 1,0 1 0,1-1-1,-2 13 4156,-1 24-3460,1-31-500,-21 156 2480,-2 36-1424,24-156-1363,0-22 0,-4 32 0,4-34-374,0-17 278,0 0 0,0 0 0,0 0 0,0 1 0,0-1 0,0 0 0,0 0 0,0 0 0,0 0 0,0 0 0,0 0 0,0 0 0,0 0 0,0 0 0,0 1 0,0-1 0,0 0 0,0 0 0,0 0 0,0 0 0,0 0 0,1 0 0,-1 0 0,0 0 0,0 0 1,0 0-1,0 0 0,0 0 0,0 0 0,0 0 0,0 0 0,0 0 0,1 0 0,-1 0 0,0 0 0,0 0 0,0 0 0,0 0 0,0 0 0,0 0 0,0 0 0,0 0 0,1 0 0,-1 0 0,0 0 0,0 0 0,0 0 0,0 0 0,0 0 0,0 0 0,0 0 0,0 0 0,0 0 0,0 0 0,1 0 0,-1-1 0,15-19-7216,-6 7 4112</inkml:trace>
</inkml:ink>
</file>

<file path=ppt/ink/ink1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30.3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 5472,'-9'-9'6233,"13"14"-4472,-2-1-1501,0 1 1,1-1-1,-1 1 0,-1 0 0,1 0 0,-1 0 1,0 0-1,0 0 0,0 0 0,-1 9 0,2-1 41,45 310 3489,-46-314-3740,25 138 813,15 100 167,-39-232-1354,1 8 1113,-2-17-2703</inkml:trace>
</inkml:ink>
</file>

<file path=ppt/ink/ink1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30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19 128 7296,'-16'-20'2368,"16"20"-2347,0 0 0,0 0 0,0 0 0,-1 0 0,1 0 0,0-1 0,0 1 0,0 0 1,0 0-1,0 0 0,0 0 0,0 0 0,-1-1 0,1 1 0,0 0 0,0 0 0,0 0 0,0-1 0,0 1 1,0 0-1,0 0 0,0 0 0,0 0 0,0-1 0,0 1 0,0 0 0,0 0 0,0 0 0,0-1 0,0 1 1,0 0-1,0 0 0,0 0 0,0 0 0,0-1 0,0 1 0,1 0 0,-1 0 0,0 0 0,0 0 0,0-1 0,0 1 1,0 0-1,2-3 272,0 0 1,1 0 0,-1 0 0,0 0-1,1 1 1,-1-1 0,1 1 0,0-1-1,0 1 1,0 0 0,0 0-1,5-2 1,22-9 427,0 1-1,0 1 1,1 2 0,42-8-1,-60 15-561,-1 1-1,0 1 1,1 0-1,-1 0 0,0 1 1,15 4-1,-19-3 3,1 0 1,-1 1-1,0 0 0,0 1 1,0 0-1,0 0 0,-1 0 1,0 1-1,12 10 0,-15-11-54,-1-1 0,1 1 0,-1 0-1,0 0 1,0 0 0,-1 0 0,1 0-1,-1 1 1,0-1 0,0 1-1,0 0 1,0 5 0,0-2 58,-1 0-1,0 0 1,-1 0-1,1 1 1,-2-1 0,-1 14-1,-2-2 23,-1 0-1,-1 0 1,-1-1-1,-1 0 0,-10 18 1,14-29-144,0 0-1,-1 0 1,0-1-1,-1 1 1,0-1-1,0-1 1,-9 9 0,12-13-235,0 1 0,0-1 0,-1 0 0,1 0 0,-1 0 0,1 0 0,-1-1 0,0 1 0,0-1 0,0 0 0,1 0 0,-1 0 0,0-1 0,0 1 0,0-1 0,0 0 0,0 0 0,-6-2 0,5 1-1218,-8-2-833,13 3 2054,0 0-1,-1 0 1,1 0 0,0 0-1,-1 0 1,1 0 0,0 0-1,-1 0 1,1 1 0,0-1-1,-1 0 1,1 0 0,0 0-1,-1 0 1,1 0 0,0 0-1,0 1 1,-1-1 0,1 0 0,0 0-1,0 0 1,-1 1 0,1-1-1,0 0 1,0 0 0,0 1-1,-1-1 1,1 0 0,0 1-1,0-1 1,0 0 0,0 1-1,0-1 1,-1 11-2808</inkml:trace>
</inkml:ink>
</file>

<file path=ppt/ink/ink1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31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6656,'-5'-9'5589,"5"23"-2250,1 1-2164,5 26 0,0 9-235,1 26 152,0 23-1048,-5-72 399,1-1-3675,-3-23 867,8-6-3787</inkml:trace>
</inkml:ink>
</file>

<file path=ppt/ink/ink1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31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85 5632,'-1'0'120,"1"0"1,0 0-1,-1 0 1,1 0-1,-1 0 1,1-1-1,-1 1 1,1 0-1,0 0 1,-1-1-1,1 1 1,0 0-1,-1-1 1,1 1-1,0 0 1,-1-1-1,1 1 0,0 0 1,0-1-1,-1 1 1,1-1-1,0 1 1,0 0-1,0-1 1,0 1-1,-1-1 1,1 1-1,0-1 1,0 1-1,0-1 1,0 1-1,0 0 1,0-1-1,0 1 1,0-1-1,0 1 1,1-1-1,-1 1 1,0-1-1,0 1 1,0-1-1,0 1 0,1 0 1,-1-1-1,0 0 1,18-18 4267,-11 12-3716,-3 3-372,0 0-1,1 0 1,-1 0-1,1 1 1,0 0-1,0 0 1,0 0-1,0 1 1,0 0-1,9-3 1,-11 4-252,-1 0 1,1 0-1,-1 1 1,0-1-1,1 1 1,-1 0-1,1-1 0,-1 1 1,1 0-1,0 0 1,-1 1-1,1-1 1,-1 1-1,0-1 1,1 1-1,-1 0 1,1 0-1,-1 0 0,0 0 1,0 0-1,1 0 1,-1 0-1,0 1 1,0 0-1,3 2 1,-2 0 8,-1 1 0,1-1 0,-1 0 0,0 1 1,0 0-1,0-1 0,0 1 0,-1 0 0,0 0 0,0 0 1,0 0-1,-1 0 0,1 0 0,-1 0 0,-1 0 1,1 0-1,-1 0 0,1 0 0,-3 7 0,0-3-7,-1 1 0,1-1 1,-1 0-1,-1 0 0,0-1 0,0 0 0,0 0 0,-13 14 0,4-8 81,-1-2 0,1 0-1,-2-1 1,-23 14-1,23-15-68,78-13 813,85 1-409,-78 3-3898,-51-1 1624</inkml:trace>
</inkml:ink>
</file>

<file path=ppt/ink/ink1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54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503 1 2976,'0'2'356,"0"-2"-262,0 0-1,0 0 0,0 1 0,0-1 0,0 0 1,0 0-1,0 0 0,0 1 0,0-1 0,0 0 0,0 0 1,0 0-1,0 1 0,0-1 0,0 0 0,0 0 1,0 0-1,0 1 0,0-1 0,0 0 0,0 0 1,-1 0-1,1 0 0,0 1 0,0-1 0,0 0 1,0 0-1,0 0 0,0 0 0,-1 0 0,1 0 0,0 1 1,0-1-1,0 0 0,-1 0 0,1 0 0,0 0 1,0 0-1,0 0 0,-1 0 0,1 0 0,0 0 1,0 0-1,0 0 0,-1 0 0,1 0 0,0 0 1,0 0-1,0 0 0,-1 0 0,-46 28 6414,41-26-6326,0 0 1,1-1 0,-12 2 0,0 0 24,-220 70 1970,224-68-2018,2 1 0,-1 0-1,1 1 1,-12 8 0,16-10-89,1-1 0,-1 1-1,1 1 1,0-1 0,1 1 0,-1 0 0,1 1-1,1-1 1,-5 9 0,2-4 128,-12 27-173,18-35-15,0-1 0,1 1 0,-1-1 0,0 1 0,1-1 0,0 1 0,-1-1 0,1 1 0,0-1 0,0 1 0,1-1 0,-1 1 0,1 3 0,0-3 17,0 0 1,-1 0-1,0 0 1,1 0-1,-1 6 1,2 14 379,6-1-386,12 26 0,-16-39 1,0-1 0,1 0 0,1-1 0,-1 1 0,1-1 0,9 9 0,6 4 28,-11-10-43,0 0 1,0-1-1,16 10 0,41 36 154,-66-54-136,0 0 1,0 0-1,0 0 0,1 0 0,-1 0 0,0 0 0,0 0 0,0 0 0,0 0 0,-1 0 0,1 1 0,0-1 0,0 0 0,-1 1 1,1-1-1,-1 1 0,1-1 0,-1 0 0,0 1 0,1-1 0,-1 1 0,0-1 0,0 1 0,0-1 0,0 1 0,0-1 0,-1 1 0,1-1 1,0 1-1,-1-1 0,1 1 0,-1-1 0,1 0 0,-3 3 0,-4 5 35,-1-1-1,0 0 1,0 0 0,-1-1-1,0-1 1,-1 1 0,1-1-1,-19 8 1,-21 13 256,29-17-278,17-8-20,0 0 1,0 0-1,-1-1 1,1 1-1,-1-1 1,1 0-1,-1 0 1,0 0-1,1-1 1,-8 1-1,10-1-8,0 0-1,0 1 1,0-1 0,0 0 0,0 1-1,0-1 1,0 1 0,0-1-1,0 1 1,0-1 0,0 1 0,0 0-1,1-1 1,-1 1 0,0 0-1,0 0 1,1 0 0,-1 0-1,0-1 1,1 1 0,-1 0 0,1 0-1,0 0 1,-1 0 0,1 0-1,0 0 1,-1 0 0,1 0 0,0 3-1,2-1-17,1 0 0,-1 0 0,1-1 0,0 1 0,3 2 0,2 1 5,-3-2-4,1 0 1,0-1-1,0 0 1,0 0-1,0 0 1,1-1 0,-1 0-1,10 2 1,27 11 74,-35-12-65,-5-2-26,0 0 0,-1 0 0,1 1 0,0-1 0,-1 1 0,5 3 0,7 7 243,-11-10-155,-2-1-64,0 0-1,-1 0 1,1 0 0,0 0-1,-1 0 1,1 0 0,-1 0-1,0 0 1,1 0-1,-1 0 1,0 0 0,0 0-1,0 0 1,1 0 0,-1 0-1,0 1 1,0-1 0,-1 0-1,1 0 1,0 0 0,0 0-1,0 0 1,-1 1-1,-9 26 58,-22 20 354,10-8-267,-33 83 0,11 8 304,38-109-413,1 1 0,1-1 0,2 1 0,-1 24 1,3-32 24,1 1 0,4 27 0,-3-36-24,0 0-1,0 0 1,0 0 0,1-1-1,0 1 1,0-1 0,1 1-1,5 6 1,-5-8-4,18 25 123,37 35-1,90 86 33,-119-125-1877,-6-12-3969,-11-6 3222</inkml:trace>
</inkml:ink>
</file>

<file path=ppt/ink/ink1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26.3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6048,'1'-8'4107,"0"18"2175,1 11-1203,-1-11-6212,-7 86 3243,3-58-1841,1 60-154,3-57-3697</inkml:trace>
</inkml:ink>
</file>

<file path=ppt/ink/ink1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29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0 7136,'-26'3'2656,"26"2"-2080,0-1-160,3 4 2336,10 0-1600,10-4 1503,9 1-1535,5-5-288,2-5-544,11 1 0,13-1-160,9-1-480,4 1 160,-4 1-5055,-4-1 2879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15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214 854 2304,'31'-22'1541,"-22"16"459,-8 5-1914,-1 1 1,0 0-1,1 0 0,-1 0 0,0 0 0,0 0 1,0-1-1,1 1 0,-1 0 0,0 0 1,0 0-1,0-1 0,1 1 0,-1 0 0,0 0 1,0 0-1,0-1 0,0 1 0,0 0 0,1-1 1,-1 1-1,0 0 0,0 0 0,0-1 1,0 1-1,0 0 0,0 0 0,0-1 0,0 1 1,0 0-1,0-1 0,-7-5 1333,-12 1-365,14 5-927,-1 0 1,1 0-1,-1 0 1,1 1-1,0-1 1,0 1-1,-1 1 1,1-1-1,0 1 1,0 0-1,0 0 1,0 0-1,-4 4 1,-1-1-60,1 2-1,0-1 1,0 1 0,1 1 0,-9 8 0,6-2-36,0 0 0,1 1 0,0 0 0,1 1 0,1 0 0,1 0 0,-9 25 0,13-31 32,1-1 1,-3 18-1,4-24-48,1-1 0,0 0 1,0 0-1,-1 0 0,2 1 0,-1-1 0,0 0 1,0 0-1,1 0 0,-1 0 0,1 1 0,0-1 1,-1 0-1,1 0 0,0 0 0,0 0 0,0-1 1,1 1-1,-1 0 0,2 2 0,-2-3 16,1-1 1,-1 1-1,0 0 0,1 0 0,-1-1 0,0 1 0,1-1 1,-1 0-1,1 1 0,-1-1 0,1 0 0,-1 0 1,1 0-1,-1 0 0,1 0 0,-1 0 0,1 0 0,-1 0 1,1-1-1,-1 1 0,1-1 0,2 0 0,3-2 75,0-1 0,-1 0 0,9-5-1,-10 6-115,11-9 136,0-1 1,-1 0 0,21-23 0,32-49 219,-32 35-217,-2-1 0,-3-1 1,-2-2-1,30-77 0,-52 107-108,-1 0 0,-1-1 0,-1 0 1,-1 0-1,-1 0 0,-1 0 0,-2 0 1,0 0-1,-2 0 0,0 1 0,-9-30 0,11 48-43,-1 0-1,0-1 0,-1 1 0,1 0 0,-1 0 0,0 1 0,0-1 1,-1 1-1,-6-9 0,9 14 14,0-1 1,0 0 0,0 1 0,0-1-1,0 0 1,0 1 0,0-1-1,0 1 1,0 0 0,-1-1-1,1 1 1,0 0 0,0 0-1,0 0 1,0-1 0,-1 1-1,1 1 1,0-1 0,0 0-1,0 0 1,0 0 0,-1 0-1,1 1 1,0-1 0,0 1-1,0-1 1,0 1 0,0-1-1,0 1 1,0 0 0,-2 1 0,-3 2-14,1 1 0,0 0 0,0 0 0,-5 6 0,6-6 40,-9 13-67,0 0 0,2 1 1,0 0-1,1 1 0,1 0 1,-6 22-1,6-19 67,5-14-9,1 0 0,1 1-1,-1-1 1,1 1 0,1 0 0,0-1 0,1 1-1,-1 0 1,4 19 0,0-12-2,0-1 1,2 1 0,0-1-1,1 0 1,8 16 0,-1-5 136,1-1 1,1 0-1,34 42 1,-38-55-43,1 0 1,0-1 0,0-1-1,2 0 1,-1-1-1,1 0 1,0-1 0,22 10-1,-30-17-85,0 1-1,0-1 1,1 0-1,-1 0 1,1 0-1,-1-1 1,1 0-1,0-1 1,-1 1-1,1-1 1,0-1-1,-1 1 1,1-1-1,0 0 1,-1-1-1,1 1 0,-1-1 1,0-1-1,1 1 1,-1-1-1,0 0 1,-1 0-1,1-1 1,7-6-1,5-4 78,-1-1 0,-1-1-1,0 0 1,-1-2 0,-1 1-1,-1-2 1,12-20 0,-21 31-62,0 0 1,-1 0 0,0 0 0,0 0-1,2-13 1,-5 18-37,1 1 0,-1-1 0,0 1 0,0-1 0,0 0 0,0 1 0,0-1 0,-1 0 0,1 1 0,-1-1 0,1 1 0,-1-1 0,0 1 0,0-1 0,0 1 0,-1-1 0,1 1 0,0 0-1,-1 0 1,-3-4 0,4 5-4,0 1-1,0-1 0,0 1 1,0-1-1,0 1 0,0-1 1,0 1-1,0 0 0,0-1 1,0 1-1,0 0 0,0 0 1,0 0-1,0 0 0,0 0 1,0 0-1,0 0 0,0 0 1,0 1-1,0-1 0,0 0 1,0 0-1,0 1 0,0-1 1,0 1-1,0-1 0,0 1 0,0-1 1,1 1-1,-1 0 0,0-1 1,0 1-1,1 0 0,-1 0 1,-1 1-1,-2 2-24,0 1 0,0-1-1,1 1 1,-4 6 0,-3 7 31,1 0-1,2 1 1,-1 0-1,-5 27 1,-11 80-73,22-114 43,-2 7 61,1 0 0,1 1-1,1 0 1,1-1 0,0 1-1,5 26 1,-5-44-8,0-1-1,0 0 1,0 0 0,1 0 0,-1 0-1,0 0 1,1 0 0,-1 0-1,1 1 1,-1-1 0,1 0-1,-1-1 1,1 1 0,0 0-1,0 0 1,-1 0 0,1 0-1,0 0 1,0-1 0,0 1-1,0 0 1,0-1 0,0 1-1,0 0 1,0-1 0,0 0 0,0 1-1,0-1 1,0 0 0,0 1-1,0-1 1,1 0 0,-1 0-1,0 0 1,2 0 0,2-1-5,-1 0 1,0 0-1,1-1 1,-1 0-1,0 0 1,0 0 0,0 0-1,5-4 1,15-12 86,-1-1 0,21-23 0,-18 17-32,15-16 17,-19 19-150,41-33 1,-59 52 29,0 1 1,-1-1 0,1 1-1,0 0 1,5-1-1,-8 3 26,0-1-1,0 1 0,0 0 0,0-1 0,0 1 0,0 0 1,0 0-1,0 0 0,0 0 0,0 0 0,0 0 1,0 0-1,0 0 0,0 0 0,0 0 0,0 0 0,0 1 1,-1-1-1,1 0 0,0 1 0,0-1 0,0 1 1,0-1-1,0 1 0,-1-1 0,1 1 0,0 0 1,0-1-1,-1 1 0,2 1 0,-1 2 5,1-1 1,-1 1-1,0-1 1,0 1-1,0-1 0,0 1 1,-1 0-1,1-1 1,-1 6-1,-3 34 41,2-33-26,-5 31-20,-1 0 1,-3-1-1,-20 53 0,-3 13 77,-36 142 52,50-184 314,-30 69 0,46-126-326,3-6-86,0 0 0,-1 0 0,1 0 0,0 1 0,-1-1 0,1 0-1,-1 0 1,1 0 0,-1 0 0,1-1 0,-1 1 0,0 0 0,1 0-1,-1 0 1,0 0 0,0-1 0,0 1 0,1 0 0,-1-1-1,0 1 1,0 0 0,-2 0 0,3-1-19,0 0 1,0 0-1,0 0 1,0 0-1,-1 0 1,1 0-1,0 0 1,0 0-1,0 0 1,0 0-1,-1 0 1,1 0-1,0 0 1,0 0-1,0 0 1,0 0-1,-1 0 1,1 0-1,0 0 1,0 0-1,0-1 0,0 1 1,-1 0-1,1 0 1,0 0-1,0 0 1,0 0-1,0 0 1,0 0-1,0-1 1,0 1-1,-1 0 1,1 0-1,0 0 1,0 0-1,0-1 1,0 1-1,0 0 1,0 0-1,0 0 1,0-1-1,-2-6 58,1 0 0,1 0 0,-1 0 0,1 0 0,1-11 0,3-25-68,1 1 1,22-78-1,-7 61-6,48-103 1,-62 150 2,119-243-281,-18 64 202,-95 171 35,17-20 0,-26 35 29,1 1 1,0 0-1,0-1 0,0 1 0,1 1 1,-1-1-1,1 1 0,0 0 1,0 0-1,6-2 0,-10 4 17,0 1-1,0-1 1,1 1-1,-1 0 1,0 0-1,0 0 1,1 0 0,-1 0-1,0 0 1,0 0-1,0 0 1,1 0-1,-1 1 1,0-1 0,0 0-1,0 1 1,0-1-1,0 1 1,0-1-1,1 1 1,-1 0-1,0-1 1,-1 1 0,1 0-1,0 0 1,0 0-1,0 0 1,0 0-1,-1 0 1,1 0 0,0 0-1,-1 0 1,1 0-1,0 2 1,2 3-9,-1 0 1,0 0-1,0 0 0,-1 0 1,2 10-1,-1 8 69,-1 0 1,-1 0-1,-1 0 0,-1-1 0,-1 1 1,-1 0-1,-2-1 0,0 0 0,-1 0 1,-11 22-1,16-40-22,0-1-1,0 0 0,0 0 1,-1 0-1,1 0 1,-1 0-1,0 0 1,-5 4-1,6-6-11,-1-1 0,1 1 0,-1-1-1,0 1 1,1-1 0,-1 0-1,0 0 1,1 0 0,-1 0-1,0 0 1,0-1 0,0 1-1,0-1 1,-5 0 0,4 0-3,0-1 1,1 1 0,-1-1 0,0 0 0,-6-3-1,9 4-24,0 0 0,0-1 0,0 0 0,0 1 0,0-1 0,0 0 0,0 1 0,0-1 0,1 0 0,-3-1 0,3 1-2,0 1 1,0 0-1,0-1 1,0 1-1,-1-1 1,1 1-1,0-1 1,0 1-1,0 0 1,0-1-1,0 1 1,0-1 0,0 1-1,0-1 1,0 1-1,0 0 1,0-1-1,0 1 1,1-1-1,-1 1 1,0-1-1,0 1 1,0 0-1,0-1 1,1 1-1,-1 0 1,0-1-1,1 0 1,0 0 1,1 0 0,-1 0 0,1 0 0,0 0 0,0 0 0,-1 0 0,1 0 0,0 1 0,0-1 0,0 1 0,0-1 0,0 1 0,-1 0 0,1 0 0,0-1 0,0 1 0,3 1 0,37 3-179,-8 0 169,0-1 1,0-1 0,1-2 0,-1-2-1,0-1 1,35-8 0,-50 6 39,0-1 1,0 0-1,-1-2 1,0 0-1,0-1 0,18-13 1,-23 14-5,-1 0 0,0 0 0,0-1 1,-1-1-1,0 0 0,-1 0 1,0-1-1,0 0 0,9-16 0,-8 9 16,-1-1-1,0 1 1,-2-1-1,0-1 0,-1 0 1,-1 0-1,-1 0 0,-1 0 1,-1-1-1,2-32 1,-5 48-43,0 1 0,-1-1 0,1 1 1,-1 0-1,0-1 0,-2-3 0,3 7-15,0-1 0,-1 1 0,1 0 0,-1 0 0,1 0 0,-1 0-1,0 0 1,0 0 0,1 0 0,-1 0 0,0 0 0,0 0 0,0 1 0,0-1-1,0 0 1,0 0 0,0 1 0,0-1 0,0 1 0,0-1 0,0 1 0,-1-1 0,1 1-1,0 0 1,0-1 0,0 1 0,-3 0 0,2 0-7,-1 1 0,0-1-1,0 1 1,1 0 0,-1 0 0,1 0-1,-1 0 1,0 0 0,1 0 0,0 1 0,-1-1-1,1 1 1,0-1 0,0 1 0,0 0 0,0 0-1,-3 4 1,-2 3-15,1 0-1,0 0 1,-7 16-1,1 0 47,2 1 0,1 0 0,1 1 0,1 0 0,2 0 0,0 0 0,0 56 0,5-71 17,1 0 1,0 0-1,1 0 0,0 0 1,1 0-1,5 14 1,-7-21 7,1-1 0,0 0 0,0 0 0,0 0 0,0 0 0,1 0 0,0 0 0,0 0 0,0-1 0,0 1 1,0-1-1,1 0 0,-1 0 0,1 0 0,0-1 0,0 1 0,0-1 0,0 0 0,7 2 0,-7-3-10,0 0-1,0-1 1,0 1-1,0-1 0,1 0 1,-1-1-1,0 1 1,0-1-1,0 0 1,0 0-1,0 0 0,0 0 1,0-1-1,-1 1 1,1-1-1,0 0 1,5-4-1,1-2 4,0 0 0,0 0-1,-1-1 1,13-14 0,1-8 13,0-1 0,20-40 0,-24 38-110,2 1-1,25-31 1,-41 58 34,-5 5 35,1 0 0,-1 0 0,1 0 0,0 0 0,-1 1 0,1-1 0,0 0 0,-1 1 0,1-1 0,0 0 0,0 1 0,-1-1 0,1 1 0,0-1 0,0 1 0,0-1 0,0 1 0,0 0 0,1-1 0,-2 1 6,1 0 0,-1 0 0,0 0 1,0 0-1,0 0 0,0 0 0,0 0 0,0 1 0,0-1 0,1 0 1,-1 0-1,0 0 0,0 0 0,0 0 0,0 0 0,0 0 0,0 0 1,0 0-1,0 0 0,0 1 0,1-1 0,-1 0 0,0 0 0,0 0 1,0 0-1,0 0 0,0 0 0,0 0 0,0 1 0,0-1 0,0 0 1,0 0-1,0 0 0,0 0 0,0 0 0,0 0 0,0 1 0,0-1 1,0 0-1,0 0 0,0 0 0,0 0 0,0 0 0,0 0 1,-1 1-1,0 30 98,-1 0 0,-9 41 1,-20 60-71,28-121-27,-4 24 48,5-20 122,2-12-8,1-3 65,31-76 328,12-22-591,-24 64-99,24-33 0,-31 51 84,0 0 0,0 0 0,30-24 0,-40 38 51,23-16-58,-26 17 56,1 1 1,0-1 0,-1 1 0,1 0 0,0-1 0,0 1 0,-1 0 0,1-1-1,0 1 1,0 0 0,-1 0 0,1 0 0,0 0 0,0 0 0,-1 0-1,1 0 1,0 0 0,0 0 0,0 0 0,-1 0 0,1 0 0,0 0-1,0 1 1,-1-1 0,1 0 0,0 1 0,-1-1 0,1 0 0,0 1 0,-1-1-1,1 1 1,0-1 0,0 1 0,0 2-8,1 0 1,-1 0-1,0-1 0,0 1 1,0 0-1,-1 0 0,1 0 1,-1 0-1,0 0 0,1 5 0,-4 31-56,2-29 52,-12 75 0,8-65 44,1 1-1,1-1 1,1 1-1,1 0 0,1 0 1,3 21-1,-3-40-12,1 1-1,-1 0 0,1-1 1,-1 1-1,1-1 1,0 1-1,0-1 0,0 0 1,1 1-1,-1-1 0,1 0 1,-1 0-1,1 0 0,-1 0 1,1 0-1,0 0 1,0 0-1,0-1 0,0 1 1,0-1-1,1 1 0,-1-1 1,0 0-1,1 0 0,-1 0 1,1 0-1,-1 0 1,3 0-1,3-1 9,-1 1 1,0-1-1,1-1 0,-1 0 1,0 0-1,1 0 0,-1-1 1,0 0-1,0 0 0,0 0 1,0-1-1,11-7 0,-1 0-4,1-2-1,-2 0 0,20-18 1,-18 13-8,-1 0 0,-1-2 0,16-22 1,34-64-13,-44 69-7,-20 32-11,21-36 89,-21 36-71,0 0 0,-1 0 0,1 0 0,-1 0 1,0 0-1,0-1 0,0-6 0,-1 11-3,0 0 0,0 0 0,0 0-1,0 0 1,0 0 0,0 0 0,0 0 0,0 1 0,0-1 0,-1 0 0,1 0 0,0 0 0,0 0 0,0 0 0,0 0 0,0 0 0,0 0 0,-1 0 0,1 0 0,0 0 0,0 0 0,0 0 0,0 0 0,0 0 0,-1 0 0,1 0 0,0 0 0,0 0 0,0 0 0,0 0 0,0 0 0,-1 0 0,1 0-1,0 0 1,0 0 0,0 0 0,0 0 0,0 0 0,0 0 0,-1 0 0,1 0 0,0-1 0,0 1 0,0 0 0,0 0 0,0 0 0,0 0 0,0 0 0,0 0 0,0 0 0,-1-1 0,1 1 0,0 0 0,0 0 0,0 0 0,0 0 0,0 0 0,0-1 0,0 1 0,0 0 0,0 0 0,0 0 0,0 0-1,0 0 1,0-1 0,0 1 0,0 0 0,0 0 0,0 0 0,-9 11-122,-26 46-22,3 1 0,-35 87 1,56-118 234,-7 27 1,15-45-107,1 1 1,0 0-1,0 0 1,1 0 0,1 0-1,0 13 1,0-20 32,1 0 0,-1 0 0,1 0 0,0 0 0,0 0 0,0-1 0,1 1 0,-1 0 0,1 0 0,-1-1 0,1 1 0,2 2 0,-3-4-4,0 0-1,0 0 1,0 0 0,1 0 0,-1 0-1,0 0 1,0 0 0,1 0-1,-1 0 1,1-1 0,-1 1 0,0-1-1,1 1 1,-1-1 0,1 1-1,-1-1 1,1 0 0,0 0 0,-1 0-1,1 0 1,-1 0 0,1 0-1,-1 0 1,3-1 0,1-1 13,0 0 0,-1 0 0,0 0 0,1-1 0,-1 1-1,0-1 1,0 0 0,-1 0 0,1-1 0,0 1 0,-1-1 0,3-4 0,7-10-29,16-30 1,-17 27 43,86-166 354,-81 152-457,-10 21 45,34-68 101,31-88 1,-46 94-61,-3 0 0,25-158 1,-46 219-82,-1 0 0,0 0 1,-1 0-1,-4-29 1,-4 20-305,8 24 347,0-1-1,-1 0 1,1 0-1,-1 0 1,1 1-1,-1-1 1,1 0 0,-1 1-1,0-1 1,1 0-1,-1 1 1,0-1-1,1 1 1,-1-1-1,0 1 1,0-1-1,1 1 1,-1 0 0,0-1-1,0 1 1,0 0-1,0 0 1,1-1-1,-1 1 1,0 0-1,-1 0 1,0 1-6,0-1 0,-1 1 0,1-1 1,0 1-1,0 0 0,0 0 0,0 0 0,1 0 0,-1 0 0,0 0 1,-2 3-1,0-1-1,0 1-1,1 0 1,-1 0 0,1 0 0,0 1 0,-2 4 0,-7 15-27,1 1-1,-10 33 1,-13 59-113,21-64 307,3 0 0,2 0 0,2 1 1,2 80-1,4-112-70,2-1 0,0 0 0,1 0 1,2 0-1,0 0 0,1 0 1,13 29-1,-15-40-35,1 0 1,1 0-1,0-1 1,0 0-1,1 0 1,0-1-1,0 0 1,1 0-1,0-1 1,0 0-1,1 0 1,0-1-1,0 0 1,1 0-1,0-1 1,12 5-1,-12-7-414,0 1-1,1-2 1,-1 0-1,1 0 1,-1 0-1,1-2 1,10 1-1,-11-2-1064,1 0 0,-1-1 0,0 0 0,12-3 0,10-4-1889</inkml:trace>
</inkml:ink>
</file>

<file path=ppt/ink/ink1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3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20 119 2144,'-4'5'5781,"-11"-5"-570,33-2-4007,-1-1 0,36-10 0,-9 2-886,268-49 855,-195 41-373,-103 18-868,-5 2 552,-8-1-340,-1-4 539,0 4-914,0-1 0,1 1 0,-1 0-1,0-1 1,0 1 0,-1-1 0,1 1 0,0-1-1,0 1 1,0 0 0,0-1 0,0 1 0,0-1-1,0 1 1,-1 0 0,1-1 0,0 1 0,0 0-1,-1-1 1,1 1 0,0 0 0,0-1-1,-1 1 1,1 0 0,0 0 0,-1-1 0,1 1-1,0 0 1,-1 0 0,1-1 0,0 1 0,-1 0-1,1 0 1,-1 0 0,1 0 0,-1 0 0</inkml:trace>
</inkml:ink>
</file>

<file path=ppt/ink/ink1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3.6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15 105 2720,'0'0'123,"-1"1"0,1-1 1,0 0-1,-1 0 0,1 0 1,-1 0-1,1 0 0,0 1 1,-1-1-1,1 0 0,-1 0 0,1 0 1,0 0-1,-1 0 0,1 0 1,-1 0-1,1 0 0,0-1 0,-1 1 1,1 0-1,0 0 0,-1 0 1,1 0-1,-1 0 0,1-1 0,0 1 1,-1 0-1,1 0 0,0-1 1,0 1-1,-1 0 0,1 0 0,0-1 1,-1 1-1,1 0 0,0-1 1,0 1-1,0 0 0,0-1 1,-1 1-1,1-1 0,0 1 0,0 0 1,0-1-1,0 1 0,0-1 1,0 1-1,0 0 0,0-1 0,0 0 1,0 2-7,0-1 0,0 0 0,0 0 1,0 0-1,0 0 0,0 1 0,0-1 1,0 0-1,0 0 0,0 0 0,0 1 1,0-1-1,0 0 0,0 0 0,0 0 1,0 0-1,0 1 0,0-1 0,0 0 1,0 0-1,0 0 0,0 0 0,0 1 1,1-1 351,-1 0-352,0 0 0,0 0 0,0 1 1,1-1-1,-1 0 0,0 0 0,0 0 1,0 0-1,0 0 0,1 0 0,-1 0 1,0 0-1,0 0 0,0 0 0,1 0 1,0 1 37,0-1 1,0 1 0,0-1 0,0 0-1,0 0 1,1 1 0,-1-1 0,0 0-1,0 0 1,0 0 0,0 0 0,2-1 0,265-54 3246,14 12-2618,-255 37-1115,-44 15-12996</inkml:trace>
</inkml:ink>
</file>

<file path=ppt/ink/ink1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7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1 116 2816,'5'-3'9808,"2"6"-8971,7 21 119,-12-21-874,0 0 0,0 1-1,0-1 1,0 0-1,0 1 1,-1-1 0,0 0-1,0 1 1,0 0 0,0-1-1,1 8 1,3 94 1027,-4-59-785,2-1-1,2 1 1,2-1-1,3 0 1,19 59-1,-23-88-244,2-1 0,-1 0-1,2-1 1,0 0 0,0 0-1,2-1 1,19 21 0,-26-31-31,0 1 1,0-1 0,0 1 0,1-1-1,-1 0 1,1-1 0,8 4 0,37 11 206,-17-6-303,78 28 459,-104-37-360,1 0 0,-1-1 0,1 0 0,0 0 0,8-1 0,25 3 192,-39-2-213,0-1 1,-1 0-1,1 0 0,0 0 0,0 0 0,-1 0 1,1 0-1,0-1 0,-1 1 0,1 0 1,0-1-1,-1 1 0,1-1 0,-1 0 1,1 0-1,1-1 0,0 0 14,0 0-1,0-1 1,-1 1-1,1-1 1,-1 1-1,1-1 0,2-5 1,2-5 64,-1 0 0,0-1 0,5-14 0,-10 23-79,10-31 59,-3 0 0,0-1 1,3-63-1,-5 35-36,10-170 23,-23 99-118,7 120-6,-2 1 0,0 0 0,-1-1 0,0 1 1,-9-23-1,13 43-376,-1-1 0,0 1 0,0-1 1,-1 1-1,1-1 0,-2 6 0,-7 37-5778,9-47 6095,-2 24-2500</inkml:trace>
</inkml:ink>
</file>

<file path=ppt/ink/ink1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8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12 2912,'2'-1'679,"1"-1"0,0 1 0,-1-1 0,1 1 0,0 0 0,0 0 1,0 1-1,0-1 0,0 0 0,0 1 0,3 0 0,-10 0 322,0 0 1,0 1-1,1 0 1,-1 0-1,-5 2 0,-1 1-943,0 0-1,0 1 1,0 1-1,1-1 1,0 2-1,-10 7 0,12-8 15,2-1-1,-1 1 0,1 1 0,-1-1 1,2 0-1,-1 1 0,1 0 0,0 0 0,0 1 1,1-1-1,0 1 0,0 0 0,1 0 0,0-1 1,1 1-1,-2 16 0,3-22-33,0 1 0,1-1 0,-1 0 0,0 1-1,1-1 1,0 0 0,-1 1 0,1-1 0,0 0 0,0 0 0,1 0-1,-1 0 1,0 0 0,1 0 0,1 2 0,-2-3-4,0 0 1,0 0-1,0 0 1,0 0-1,0-1 1,0 1-1,0 0 1,0-1-1,0 1 0,0-1 1,0 1-1,1-1 1,-1 0-1,0 1 1,0-1-1,1 0 1,-1 0-1,0 0 1,0 0-1,1 0 1,-1 0-1,0 0 1,0 0-1,1-1 1,-1 1-1,0 0 0,0-1 1,2 0-1,4-3 97,-1 0-1,0-1 0,0 0 0,0 0 1,0 0-1,-1-1 0,0 0 0,9-12 0,-4 2-12,-1 0 0,13-28 0,-17 33-272,-2 6 143,-1 0 0,0 0 1,0 0-1,-1 0 0,0 0 0,1 0 0,-1-8 1,-11 35-12,9-18 55,1 1-1,0-1 1,0 1 0,1-1-1,-1 1 1,1-1-1,0 0 1,0 1-1,1-1 1,-1 0-1,1 0 1,0 0 0,3 5-1,4 6 235,21 26 0,-25-35-243,1 1 60,-1 0 1,1-1 0,0 0 0,1 0-1,-1-1 1,1 0 0,0 0 0,11 6-1,-17-11-74,0 0 0,0 1 0,-1-1 0,1 0-1,0 0 1,0 0 0,0 0 0,0 0 0,0 0 0,0 0-1,0 0 1,0 0 0,0 0 0,0 0 0,0 0-1,0-1 1,0 1 0,0 0 0,0-1 0,0 1 0,-1-1-1,1 1 1,1-2 0,6-6-2816,-3 0 960</inkml:trace>
</inkml:ink>
</file>

<file path=ppt/ink/ink1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9.4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4 129 4576,'-1'0'5142,"0"5"-2006,-1 15-1063,4 23-2008,3-21 270,11 31 1,-12-40-106,4 5 275,1-1 0,11 17 0,-16-28-346,-4-5-142,0-1-1,0 0 0,0 0 1,0 0-1,-1 0 0,1 0 0,0 0 1,0 0-1,0 0 0,0 0 1,1 0-1,-1 1 0,0-1 1,0 0-1,0 0 0,0 0 0,0 0 1,0 0-1,0 0 0,0 0 1,0 0-1,0 0 0,0 0 0,0 0 1,0 0-1,0 1 0,0-1 1,0 0-1,0 0 0,0 0 0,0 0 1,0 0-1,1 0 0,-1 0 1,0 0-1,0 0 0,0 0 0,0 0 1,0 0-1,0 0 0,0 0 1,0 0-1,0 0 0,0 0 0,1 0 1,-1 0-1,0 0 0,0 0 1,0 0-1,0 0 0,0 0 0,0 0 1,0 0-1,0 0 0,0 0 1,0 0-1,0 0 0,1 0 0,-1 0 1,0 0-1,0-1 0,0 1 1,0 0-1,0 0 0,0-8 848,-3-17-144,3 22-835,-21-113 339,15 78-183,3 19 36,1 1-1,1-1 1,1-28-1,0 32-28,0 12-47,0-1-1,0 1 1,0 0-1,0-1 1,2-4-1,-2 7 13,1-1 1,-1 1-1,1 0 0,0 0 1,-1 0-1,1 0 0,0 0 1,0 0-1,0 0 0,0 0 1,0 0-1,0 0 0,0 0 0,0 0 1,0 1-1,0-1 0,0 0 1,2 0-1,3-1 28,-1 0-1,1 1 0,0-1 1,0 1-1,0 1 1,0-1-1,-1 1 1,1 0-1,11 1 1,7 3 225,25 7 1,-16-3-16,-14-5-146,-7-1 23,0 1 1,15 5 0,-26-8 111</inkml:trace>
</inkml:ink>
</file>

<file path=ppt/ink/ink1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39.9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108 1 4480,'-1'0'182,"-1"0"0,1 0 0,0 0 0,-1 1 0,1-1 1,0 0-1,-1 1 0,1-1 0,0 1 0,-1-1 0,1 1 0,0 0 0,0-1 0,0 1 1,0 0-1,0 0 0,0 0 0,0 0 0,0 0 0,0 0 0,-1 1 0,-1 3 412,0 1-1,1-1 1,-1 0 0,-1 7-1,0-1-309,-10 35 1177,2 1-1,-11 84 1,20-111-1091,-2 14 166,2 0 1,2 59-1,2-76-391,0-1 0,1 0-1,1 0 1,1 0 0,0-1 0,1 1 0,13 26 0,-15-36-40,0-2-1,0 1 1,1 0-1,-1-1 1,1 1-1,0-1 1,0 0-1,0 0 1,9 5-1,-10-7-276,0 0 0,1 0 0,-1-1 0,1 1 0,-1-1 0,1 0 0,0 0 0,-1 0 0,1-1 0,0 1 0,0-1 0,0 0 0,-1 0 0,1 0 0,7-2 0,11-3-1667</inkml:trace>
</inkml:ink>
</file>

<file path=ppt/ink/ink1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1:40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21 5728,'4'-17'1840,"-4"17"-1825,0 0 1,0 0-1,0 0 1,0 0-1,0-1 1,0 1 0,0 0-1,0 0 1,0 0-1,0 0 1,0 0-1,0 0 1,1-1-1,-1 1 1,0 0-1,0 0 1,0 0 0,0 0-1,0 0 1,0 0-1,0 0 1,0 0-1,0-1 1,0 1-1,0 0 1,1 0-1,-1 0 1,0 0 0,0 0-1,0 0 1,0 0-1,0 0 1,0 0-1,0 0 1,1 0-1,-1 0 1,0 0-1,0 0 1,0 0 0,0 0-1,0 0 1,1 0-1,-1 0 1,0 0-1,0 0 1,0 0-1,2 0 217,0 0 0,0 0 0,0 0 0,0 0 0,0 1 0,0-1 0,0 1 0,0 0 0,0-1 0,0 1 0,0 0 0,0 0 0,1 1 0,26 16 2201,-19-12-1845,0 0 0,13 11 1,-11-6-278,-1 1 1,0 0 0,-1 1 0,0 1 0,-1-1 0,0 1 0,-1 1 0,-1 0 0,11 28 0,-6-3 220,-1 1-1,8 69 1,-14-80-402,-2 0 0,-1 1 0,-3 44-1,0-67-67,0 1 0,0-1 0,-1 1 0,0-1 0,0 0-1,-1 0 1,0 0 0,-1 0 0,1 0 0,-1-1-1,-1 0 1,0 0 0,0 0 0,0 0 0,-1-1-1,0 0 1,-6 6 0,7-9-647,1 0-1,-1 0 1,1 0 0,-11 3-1,7-3-679,-11 8-1337</inkml:trace>
</inkml:ink>
</file>

<file path=ppt/ink/ink1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56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49 2240,'5'-20'9994,"-2"3"-7258,2 6-1946,4 264-60,18-65 11,-25-177-522,-1 0 0,0 20 0,-1-30 911,0-11-4127,0-1-3088</inkml:trace>
</inkml:ink>
</file>

<file path=ppt/ink/ink1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57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72 2816,'-2'-1'184,"-1"0"0,1 1 1,0-1-1,0 1 0,0-1 0,-1 1 1,1 0-1,0 0 0,0 0 0,0 1 0,-1-1 1,1 0-1,0 1 0,-4 0 0,-16 3 2823,-5 1 849,19-2-2748,8-3-1094,0 0 0,0 0 0,1 0 0,-1 0 0,0 0 0,0 0-1,0 0 1,0 1 0,0-1 0,0 0 0,0 0 0,0 0 0,0 0 0,0 2 2241,13-2-1983,191-37 541,27-4 229,-136 33-508,-78 11-238,-16-3-429,-1 0-1,1 1 1,-1-1 0,1 0-1,-1 1 1,1-1-1,-1 0 1,1 1-1,-1-1 1,1 0-1,-1 1 1,0-1 0,1 1-1,-1-1 1,0 1-1,1-1 1,-1 1-1,0-1 1,0 1-1,1-1 1,-1 1-1,0-1 1,0 1 0,0 0-1,0-1 1,0 2-1,0 9-1940</inkml:trace>
</inkml:ink>
</file>

<file path=ppt/ink/ink1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5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1984,'4'-8'17354,"4"31"-16522,-15 45-309,4 29-202,0 49 99,5-102-369,-2-27 30,1 0 0,5 29-1,4 0 223,12 41 114,0-8-65,24 65-282,-44-138-8,0 1 0,1-1 1,0 0-1,0 0 1,0 0-1,1 0 1,0-1-1,0 1 1,1-1-1,-1 0 0,1 0 1,0-1-1,0 1 1,1-1-1,-1 0 1,12 5-1,-13-7-15,-1 0-11,0-1-1,0 1 1,0-1 0,0 0-1,1 0 1,-1 0 0,0 0 0,1 0-1,-1-1 1,1 1 0,-1-1 0,1 0-1,-1 0 1,1-1 0,5 0 0,1-3 38,0-1 0,-1 0 0,0-1 0,0 1 0,0-2 0,-1 1 0,0-1 0,0 0 0,0-1 0,12-17 0,2-7 127,31-59 0,-26 43 135,-11 17-278,-2-1 1,17-55 0,-16 25-27,10-71 0,-13 3-86,-11 113-333,-1-22-1,0 17-2090,-3 14-660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16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159 117 2912,'7'-13'831,"-6"10"-589,0 1 0,0 0-1,0-1 1,0 1 0,1 0-1,-1 0 1,1 0 0,0 0-1,3-3 1,-5 5-144,1-1 1,-1 1-1,1 0 1,-1 0-1,1-1 0,-1 1 1,1-1-1,-1 1 1,1 0-1,-1-1 1,1 1-1,-1-1 1,0 1-1,1-1 0,-1 1 1,0-1-1,1 1 1,-1-1-1,0 0 1,0 1-1,1-1 1,-1 1-1,0-1 0,0 0 1,0 1-1,0-1 1,0 1-1,0-1 1,0 0-1,0 1 1,0-1-1,0 0 0,-1 1 1,1-1-1,0 1 1,0-1-1,0 0 1,-1 1-1,1-2 1,-1 1 35,0 0 1,0 0-1,0 0 1,0 1-1,0-1 1,0 0-1,-1 0 1,1 0-1,0 1 1,0-1 0,0 1-1,-1-1 1,1 1-1,0-1 1,-2 1-1,-1-1-82,-1 1-1,1 1 0,-1-1 1,1 1-1,0-1 0,-1 1 1,1 0-1,0 1 0,0-1 0,0 1 1,0 0-1,0 0 0,0 0 1,1 0-1,-1 1 0,1-1 1,-5 5-1,-1 1 10,0 1-1,1 0 1,0 0-1,-11 19 1,13-19-12,1 0-1,0 1 1,1 0-1,0 0 1,0 0 0,1 1-1,0-1 1,1 1 0,0 0-1,0 21 1,2-27-9,0 1 0,1-1 1,-1 0-1,1 0 0,0 0 0,1 0 1,-1 0-1,1 0 0,0 0 0,0 0 1,0 0-1,1-1 0,0 1 0,0-1 1,0 0-1,0 0 0,1 0 0,-1 0 1,1 0-1,0-1 0,0 0 0,0 0 1,1 0-1,6 3 0,-3-2 50,1 0 0,-1-1 0,1 0 0,0-1 0,0 0 0,0 0 0,0-1 0,0 0 0,0 0 0,1-1-1,-1-1 1,14-1 0,-15 0-36,-1 0-1,1 0 0,-1 0 0,0-1 1,0 0-1,0-1 0,0 0 0,-1 0 1,1 0-1,-1 0 0,0-1 0,-1 0 1,1-1-1,-1 1 0,7-9 0,-6 4 4,1 0 0,-1 0 0,-1-1 0,0 0 0,0 0 0,-1 0 0,-1-1 0,0 1 0,0-1 0,-1 0 0,-1 0 0,0 0 0,0 0 0,-1 0 0,-4-22 0,4 28 10,-1 0-1,-1 0 0,-3-11 0,4 15-64,0-1-1,-1 1 1,1 0 0,0 0 0,-1 0 0,0 0-1,1 0 1,-1 0 0,0 1 0,0-1 0,0 0 0,-2-1-1,0 1-21,0-1 0,-1 1 0,1 0 0,0 0 0,0 0 0,-1 0 0,1 1 0,-1 0 0,0 0-1,1 0 1,-1 0 0,0 1 0,1 0 0,-1 0 0,0 0 0,0 1 0,1-1 0,-1 1-1,0 0 1,1 1 0,-1-1 0,1 1 0,0 0 0,-1 0 0,-4 3 0,2-1-33,5-4 45,0 1 1,0 0 0,1 0 0,-1 0 0,0 0 0,1 0 0,-1 0 0,1 0-1,-1 0 1,1 1 0,0-1 0,-1 0 0,1 1 0,0-1 0,0 1 0,0 0 0,-1 2-1,2-4 10,0 0-1,0 1 0,0-1 0,0 0 0,0 0 0,0 0 0,0 1 1,0-1-1,0 0 0,0 0 0,0 0 0,0 1 0,0-1 0,0 0 0,0 0 1,0 0-1,0 1 0,0-1 0,1 0 0,-1 0 0,0 0 0,0 0 0,0 0 1,0 1-1,0-1 0,1 0 0,-1 0 0,0 0 0,0 0 0,0 0 1,0 0-1,1 0 0,-1 1 0,11 0 47,15-4 66,-20 3-75,34-8 118,1-1 0,60-22 0,-63 18 74,1 1-1,71-11 1,-108 23-205,1 0 0,-1 0 1,1 0-1,-1 0 0,0 0 0,1 0 0,-1 1 0,0 0 1,1-1-1,-1 1 0,4 2 0,-5-3-12,0 1 0,0-1 0,0 1 0,0 0 0,-1-1 0,1 1 0,0 0 0,0 0 0,-1 0 1,1 0-1,0-1 0,-1 1 0,1 0 0,-1 0 0,1 0 0,-1 0 0,1 0 0,-1 1 0,0-1 0,0 0 0,1 0 0,-1 0 0,0 0 0,0 0 0,0 0 0,-1 2 0,-3 17 121,-1-1-1,-1 0 1,0-1-1,-18 34 1,-1 5 142,14-34 45,9-18 35,13-19-2,18-21-149,41-41-1,-54 62-226,0 0-1,1 1 1,1 0 0,0 2-1,20-11 1,-35 20 4,1 1 0,0-1 1,0 0-1,0 1 0,0 0 0,0 0 0,0 0 1,0 1-1,0-1 0,0 1 0,0 0 0,8 1 1,-9-1 12,-1 1 1,1 0-1,0 1 1,-1-1 0,1 0-1,-1 1 1,1-1 0,-1 1-1,1 0 1,-1 0-1,0 0 1,0 0 0,0 0-1,0 0 1,-1 0 0,1 1-1,0-1 1,1 5-1,10 19 31,13 38-1,-14-32 349,16 30 0,-23-53-285,-1-1 0,2 0 0,-1 0-1,1 0 1,1-1 0,-1 0 0,1 0-1,8 6 1,-12-11-40,0 1 1,0-2-1,0 1 1,1 0-1,-1-1 1,0 1-1,1-1 1,-1 0-1,1 0 1,-1 0-1,1-1 1,-1 1-1,1-1 1,5 0-1,-4 0-11,0-1-1,0 0 1,0 0 0,0-1 0,0 1-1,-1-1 1,1 0 0,0 0-1,4-4 1,7-5-369,0-1-1,-1-1 1,-1 0 0,16-20 0,-24 27-6,26-31-3648,-1 3 1105</inkml:trace>
</inkml:ink>
</file>

<file path=ppt/ink/ink1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2:59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90 3552,'-2'-1'265,"1"0"0,0 1 0,0-1 0,0 1 0,0-1 0,0 1 0,0-1 0,-1 1 0,1 0-1,0 0 1,0 0 0,-1 0 0,1 0 0,0 0 0,0 0 0,-2 0 0,2 0 41,0 0 1,0 1-1,-1-1 0,1 0 1,0 0-1,0 0 0,0-1 0,0 1 1,-1 0-1,1 0 0,0 0 0,0-1 1,0 1-1,0-1 0,0 1 1,0-1-1,0 1 0,0-1 0,0 0 1,0 1-1,-2-3 0,3 2-199,0 0-1,0 0 1,0 0 0,0 1-1,0-1 1,0 0-1,0 0 1,0 0 0,1 0-1,-1 0 1,0 0 0,0 0-1,1 0 1,-1 1-1,0-1 1,1 0 0,-1 0-1,1 0 1,-1 1-1,1-1 1,0 0 0,-1 0-1,2 0 1,21-24 662,-11 12-204,-3 1-50,-6 7 453,-18 6-1628,9-1-595,5 3 183</inkml:trace>
</inkml:ink>
</file>

<file path=ppt/ink/ink1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00.2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2 3712,'-4'-1'9729,"-3"1"-5912,4 0-2984,12 1-55,-27 0 1996,-2 1-2527,2 2-1,-20 5 1,33-8-237,0 1-49,0-1 0,0 1-1,0-1 1,-10 1 0,11-4-137,9-1-153,13-3-670,-15 5 652,20-7-576</inkml:trace>
</inkml:ink>
</file>

<file path=ppt/ink/ink1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02.6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143 329 1984,'12'0'3350,"1"0"1160,-13 0-4398,0 0-1,1 0 1,-1 0-1,0 0 0,0 0 1,1 0-1,-1 0 0,0 0 1,0 0-1,1 0 0,-1 0 1,0 0-1,0 0 1,0 0-1,1 0 0,-1 0 1,0-1-1,0 1 0,0 0 1,1 0-1,-1 0 1,0 0-1,0-1 0,0 1 1,0 0-1,1 0 0,-1 0 1,0-1-1,0 1 0,0 0 1,0 0-1,0-1 1,0 1-40,0 0 0,0-1 0,0 1 0,0 0 0,0 0 1,0-1-1,0 1 0,0 0 0,0-1 0,0 1 1,0 0-1,0 0 0,-1 0 0,1-1 0,0 1 0,0 0 1,0 0-1,0-1 0,-1 1 0,1 0 0,0 0 1,0 0-1,0 0 0,-1-1 0,1 1 0,0 0 0,0 0 1,-1 0-1,1 0 0,0 0 0,0 0 0,-1 0 0,1 0 1,0 0-1,-1 0 0,1 0 0,0 0 0,0 0 1,-1 0-1,-11 2 1470,8-1-1417,-8 1 68,-1 0-1,1 2 1,0-1-1,0 2 1,0-1-1,1 2 0,-1-1 1,1 2-1,0-1 1,-9 9-1,19-14-185,0-1-1,0 1 1,0 0-1,0-1 1,1 1-1,-1 0 1,0-1-1,1 1 1,-1 0-1,0 0 0,1 0 1,-1 0-1,1-1 1,-1 1-1,1 0 1,0 0-1,-1 0 1,1 0-1,0 0 1,0 0-1,-1 0 1,1 0-1,0 0 1,0 0-1,0 0 0,0 0 1,0 0-1,1 0 1,-1 0-1,0 0 1,0 0-1,1 0 1,-1 0-1,0 0 1,1 0-1,-1 0 1,1 0-1,0 0 1,-1 0-1,1-1 0,-1 1 1,1 0-1,0 0 1,0-1-1,-1 1 1,2 0-1,4 3 32,-1-1-1,1 1 0,-1-1 1,1-1-1,12 5 0,-11-5 8,0 0-1,0-1 0,0 1 1,0-2-1,0 1 0,0-1 1,0 0-1,11-1 0,-14 0 16,0 1 0,0-1 0,0 0 0,0-1 0,0 1 0,0-1 0,0 1 0,-1-1 0,1 0 0,-1-1 0,1 1 0,-1 0 0,0-1 0,0 0 0,0 0 0,3-4 0,0-1-13,-2 0 0,1-1 1,-1 1-1,0-1 0,-1 0 0,0 0 0,-1-1 1,3-15-1,-2-3 47,0-46 0,-2 19-117,0 20-49,-1 0 0,-6-36-1,2 52-126,2 16 102,0 12 148,-1 25 192,2-1 0,6 53 0,16 68 899,-17-130-1130,7 30 63,-6-38-464,-2 1-1,0-1 1,1 25-1,-4-37-485</inkml:trace>
</inkml:ink>
</file>

<file path=ppt/ink/ink1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03.6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313 21 3712,'10'-11'2767,"-10"11"-2550,0-1 1,0 1-1,0 0 1,0-1-1,0 1 1,0 0-1,0-1 1,-3-3 3914,3 4-3915,0-1 1,-1 1-1,1 0 1,-1 0-59,0-1 1,0 1-1,0 0 1,0 0-1,0 0 1,1 0-1,-1 0 1,0 0-1,0 0 1,0 0-1,0 0 0,0 0 1,0 0-1,0 1 1,0-1-1,1 0 1,-2 1-1,-13 7 475,1 4 270,-21 24 0,17-17-408,-13 14-174,0 1 1,2 2 0,2 1-1,2 1 1,-27 50 0,48-77-266,0 0 0,0 0 0,1 0 0,0 0-1,1 1 1,0-1 0,1 1 0,0 0 0,1-1 0,0 1 0,1-1 0,0 1 0,1-1 0,6 22 0,4 5 106,3 0 0,36 68 0,-49-103-152,58 112 491,-47-90-497,27 39 0,-27-45 54,-6-5 874,-5-10-2444</inkml:trace>
</inkml:ink>
</file>

<file path=ppt/ink/ink1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04.2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80 6816,'0'0'121,"0"0"0,0 0 0,0-1 0,0 1 0,0 0 0,0 0 0,0-1 0,0 1-1,0 0 1,0 0 0,0-1 0,0 1 0,0 0 0,0 0 0,0-1 0,0 1 0,0 0 0,0 0 0,0-1 0,0 1 0,1 0 0,-1 0 0,0 0 0,0-1 0,0 1 0,0 0 0,0 0 0,1 0 0,-1 0 0,0-1 0,0 1 0,0 0 0,1 0 0,-1 0 0,0 0 0,0 0 0,0 0-1,1-1 1,8 8 5328,0 5-1803,-4-3-4333,12 20 1292,-9-15-214,0 1 1,-1-1-1,7 21 0,-12-30 386,0-6-252,0-12-23,-1-19-247,-3 17-251,2 0 1,0 0-1,3-19 1,0-16 121,-3 49-112,-1-1-1,1 1 1,0 0-1,0-1 1,0 1-1,1-1 1,-1 1 0,0 0-1,0-1 1,1 1-1,-1 0 1,1 0 0,-1-1-1,1 1 1,0 0-1,-1 0 1,1-1 0,0 1-1,0 0 1,0 0-1,0 0 1,0 0 0,0 0-1,0 1 1,0-1-1,0 0 1,0 0 0,0 1-1,1-1 1,-1 0-1,0 1 1,0 0 0,1-1-1,1 1 1,1-1 9,0 1-1,1 0 1,-1 1 0,0-1 0,1 1 0,-1 0-1,0 0 1,0 0 0,8 3 0</inkml:trace>
</inkml:ink>
</file>

<file path=ppt/ink/ink1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04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 8544,'0'0'140,"1"0"0,-1-1 0,0 1 0,0 0 0,1 0 0,-1-1 0,0 1 1,1 0-1,-1 0 0,0-1 0,1 1 0,-1 0 0,1 0 0,-1 0 0,0 0 0,1 0 0,-1-1 1,1 1-1,-1 0 0,0 0 0,1 0 0,-1 0 0,1 0 0,-1 0 0,0 0 0,1 1 0,0-1 1,13 7 1827,12 16 247,0 6-1316,-2 1-1,-1 1 0,-1 2 1,-2 0-1,-1 1 0,-2 1 1,-1 0-1,21 73 0,-31-84-706,-1 1 0,-2-1 0,0 1 0,-2 37 0,-15 98 128,7-118-728,-21 66 0,21-86-152,-4 22-176</inkml:trace>
</inkml:ink>
</file>

<file path=ppt/ink/ink1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14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53 2656,'-1'-3'639,"0"1"1,1 0-1,0-1 0,-1 1 0,1 0 1,0-1-1,0-2 0,0-9 2577,-2 3-792,3 5 251,-1 157 2333,0 91-4118</inkml:trace>
</inkml:ink>
</file>

<file path=ppt/ink/ink1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14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20 4896,'-1'0'255,"1"0"0,0 0 0,-1 0 0,1 0 0,-1 0 0,1 0 0,0 0 0,-1 0 0,1-1 0,0 1 0,-1 0 0,1 0 0,0 0 0,-2-2 1274,2 2-1274,-1 0 0,1-1 0,0 1 0,0 0 0,-1-1 0,1 1 0,0 0 0,0-1 0,0 0 0,10-4 3525,30 1-1296,-32 3-1528,9 0-561,1 1 1,0 1 0,22 3-1,-23-1-576,0-2 0,0 0 0,24-2 0,27-6-9093,-46 3 6085</inkml:trace>
</inkml:ink>
</file>

<file path=ppt/ink/ink1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15.8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46 3808,'-5'-4'10672,"-1"148"-6464,0 2-3057,10-20-415,-1-97-480,1 0 0,11 44 0,-12-64-162,1 0 0,6 12-1,4 12 5,36 114 569,-47-139-531,1-1 1,-1 1-1,1-1 1,9 11-1,-13-17-115,1-1 1,-1 0-1,1 0 0,-1 0 0,1 1 1,-1-1-1,0 0 0,1 0 0,-1 0 0,1 0 1,-1 0-1,1 0 0,-1 0 0,1 0 0,-1 0 1,1 0-1,-1 0 0,0 0 0,1 0 0,-1 0 1,1 0-1,-1-1 0,1 1 0,-1 0 0,1 0 1,-1-1-1,0 1 0,1 0 0,-1 0 0,0-1 1,1 1-1,-1-1 0,15-11 349,-13 10-298,4-5-34,-1 0 0,1-1 0,-1 0 0,-1 0 0,1 0 0,-1 0 0,-1-1 0,0 0 0,4-14 0,2-7 99,27-63-39,-14 40-35,-2-2 1,15-73-1,-20 49-161,-3 0 0,2-101 1,-14 174 30,0 0 0,-1 0 1,1 0-1,-3-6 0,3 11-6,0 1 0,0-1 0,0 0 0,-1 1 0,1-1-1,0 1 1,0-1 0,-1 0 0,1 1 0,-1-1 0,1 1 0,0-1-1,-1 1 1,1-1 0,-1 1 0,1 0 0,-1-1 0,1 1-1,-1 0 1,0-1 0,0 1-94,0 0 0,1 0 0,-1 0 0,0 0-1,0 0 1,0 0 0,1 1 0,-1-1 0,0 0 0,0 0 0,1 1-1,-1-1 1,0 1 0,1-1 0,-1 0 0,0 1 0,1-1 0,-1 1-1,1-1 1,-1 1 0,0 1 0,-16 19-3785,0 6 1270</inkml:trace>
</inkml:ink>
</file>

<file path=ppt/ink/ink1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16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3136,'0'0'5776,"5"8"-4619,-3 3-427,0 0 1,-1-1-1,1 23 0,-1-6 29,4 63 1540,-4-71-1364,-1 33 1,0-22-600,0-29-295,-1 1-1,2 0 0,-1-1 1,0 1-1,0 0 0,0-1 1,1 1-1,-1 0 0,1-1 1,-1 1-1,1 0 0,0-1 1,-1 1-1,1-1 0,1 2 1,-1-2-116,3-1-2407,8 1-4961,0 6 4558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19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221 630 2912,'3'-1'295,"0"-1"-1,1 1 1,-1 0 0,1-1-1,-1 2 1,1-1 0,-1 0-1,1 1 1,0 0 0,-1 0-1,8 0 1,-6 0 477,1 0 0,-1 0 1,0 0-1,7-2 0,-7 0-1,-7 0 320,-11 1 183,-11 7-981,1 1 0,0 0 1,0 2-1,1 1 0,-30 17 0,41-20-210,0 0 0,0 1 1,1 0-1,0 1 0,1 0 0,0 1 0,0 0 1,1 0-1,0 1 0,1 0 0,-10 19 0,17-29-59,-1 0 1,0 0-1,1 0 0,-1 1 0,1-1 1,-1 0-1,1 0 0,-1 1 0,1-1 1,0 0-1,0 1 0,0-1 0,0 1 1,0-1-1,0 0 0,0 1 0,0-1 1,0 0-1,1 1 0,-1-1 0,1 0 1,-1 0-1,1 1 0,-1-1 0,1 0 1,0 0-1,-1 0 0,1 1 0,0-1 1,0 0-1,0 0 0,2 1 0,-1-1 12,1 1-1,-1-1 0,1 0 1,0 0-1,0 0 0,-1-1 1,1 1-1,0-1 0,0 1 1,0-1-1,0 0 0,0 0 1,-1 0-1,1-1 0,4 0 0,30-8 161,0-1 0,49-21-1,-51 18-40,13-5 22,58-31 0,-85 37-142,0-1 0,-1 0 0,0-2 1,-1 0-1,18-19 0,-13 8-18,-2-1 1,-1-1-1,34-58 0,-43 63-9,58-113 195,-56 104-136,-1 0-1,11-47 1,-21 65 9,0 0-1,0-20 1,-2 27-49,-1 1 0,0-1 0,-1 0 0,0 0 0,0 0 0,0 1 0,-3-8 0,3 11-31,0 1 0,0 0 0,0 0 1,-1 0-1,1 0 0,0 1 0,-1-1 1,1 0-1,-1 0 0,0 1 1,1-1-1,-1 1 0,0-1 0,0 1 1,0 0-1,0 0 0,0 0 0,0 0 1,0 0-1,0 0 0,-1 1 0,1-1 1,0 1-1,0 0 0,-1-1 0,1 1 1,0 0-1,-1 0 0,1 0 0,0 1 1,0-1-1,-4 1 0,0 1-10,1-1 0,0 1 0,-1 0 0,1 0 0,0 0 0,0 1 0,1 0 0,-1 0 0,0 0 0,1 0 0,0 1 0,0 0 0,-5 5 0,-1 5 49,0 1 1,1 0-1,1 0 1,-10 25 0,-20 73 47,-74 271 754,112-381-822,-18 65 275,16-60-208,1 1 0,0 0-1,0-1 1,1 1-1,1 15 1,-1-24-62,0 1 0,0-1 0,0 1 0,0-1 0,0 1 0,1 0 0,-1-1 0,0 1 0,0-1 0,0 0 0,1 1 0,-1-1 0,0 1 0,1-1 0,-1 1 0,0-1 0,1 0 0,-1 1 0,1-1 0,-1 0 0,0 1 0,1-1 0,-1 0 0,1 1 0,-1-1 0,1 0 0,-1 0 0,1 0 0,-1 1 0,1-1 0,-1 0 1,1 0-1,-1 0 0,1 0 0,-1 0 0,1 0 0,0 0 0,-1 0 0,1 0 0,-1 0 0,1-1 0,-1 1 0,1 0 0,-1 0 0,1 0 0,-1-1 0,1 1 0,-1 0 0,0 0 0,1-1 0,5-2 47,-1 0-1,0-1 1,7-5 0,-10 7-48,44-38 74,38-30-96,-64 55-11,0 0-83,24-15 1,-38 27 68,0 0 0,-1 0 1,1 0-1,0 1 0,1 0 0,-1 0 0,0 1 1,1 0-1,10-1 0,-16 2 20,1 0 0,-1 0 0,1 0 0,-1 0 0,1 0 0,-1 1 0,1-1 0,-1 0-1,0 1 1,1-1 0,-1 1 0,0 0 0,1-1 0,-1 1 0,0 0 0,0 0 0,0 0 0,0 0 0,2 2 0,-1-1 4,-1 0 0,0 0 1,0 0-1,0 0 0,0 0 1,-1 0-1,1 1 0,-1-1 1,1 0-1,-1 0 0,1 4 1,-2 3-3,1 0 0,-1-1 0,0 1 1,-1-1-1,-3 14 0,4-19 24,-1 3 9,0 0 1,1 0-1,-1 0 1,1 6-1,1-10-19,0-1 1,0 1-1,0-1 0,0 1 0,0-1 0,0 0 1,1 1-1,-1-1 0,0 1 0,1-1 0,-1 0 1,1 1-1,0-1 0,-1 0 0,1 0 0,0 1 1,0-1-1,0 0 0,0 0 0,0 0 0,0 0 1,0 0-1,2 1 0,1 0 30,1 0 0,0 0 0,-1 0 0,1-1 0,0 1 1,0-1-1,0-1 0,0 1 0,0-1 0,1 1 0,-1-2 0,0 1 0,6-1 0,7-2 96,1-1-1,20-7 0,-3 0-23,48-23-1,-70 27-96,-1 0-1,0 0 0,0-2 0,-1 1 0,0-2 0,15-14 0,-22 17-22,1 0-1,-2 0 1,1-1-1,7-15 1,-1 1 100,-8 15-61,-2 6-38,0-1-1,0 0 1,0 0-1,0 0 1,0 0-1,0 0 1,-1 0-1,1 0 1,-1 0-1,1-3 1,-1 5 7,0 0-1,0-1 1,0 1-1,0 0 1,0 0 0,0 0-1,0 0 1,0 0 0,0 0-1,0 0 1,0-1 0,0 1-1,0 0 1,-1 0 0,1 0-1,0 0 1,0 0-1,0 0 1,0 0 0,0 0-1,0 0 1,0-1 0,0 1-1,0 0 1,-1 0 0,1 0-1,0 0 1,0 0-1,0 0 1,0 0 0,0 0-1,0 0 1,-1 0 0,1 0-1,0 0 1,0 0 0,0 0-1,0 0 1,0 0-1,0 0 1,0 0 0,-1 0-1,1 0 1,0 0 0,0 0-1,0 0 1,0 0 0,0 0-1,0 0 1,0 1-1,-1-1 1,1 0 0,0 0-1,-11 7-194,-9 11-65,-102 113-234,114-122 487,0 0-1,1 1 0,1-1 1,-8 16-1,12-21 34,0-1-1,0 1 1,1 0-1,0 0 1,-1 0-1,1 0 1,1 0-1,-1 0 1,1 0 0,-1 0-1,1 1 1,0-1-1,1 0 1,-1 0-1,1 0 1,1 4-1,-2-7-10,0 0 0,0 0-1,1 0 1,-1 0 0,1 0-1,-1 0 1,1-1-1,-1 1 1,1 0 0,-1 0-1,1-1 1,0 1 0,-1 0-1,1-1 1,0 1 0,-1-1-1,1 1 1,0-1-1,0 1 1,0-1 0,0 1-1,0-1 1,-1 0 0,1 1-1,0-1 1,2 0 0,-1 0 3,0 0 1,0 0-1,1-1 1,-1 1 0,0-1-1,0 0 1,0 1-1,0-1 1,0 0 0,0 0-1,2-2 1,5-3 48,0-1 0,0 0-1,12-14 1,-8 6-17,-1-1 0,0 0 0,-2 0 0,12-23 0,-7 6-51,16-48 1,-26 68-111,-3 4-31,-2 12-255,-18 91-76,15-74 492,-1 35 0,5-47 11,-1-1 1,1 1-1,0-1 1,0 1-1,1-1 1,0 0-1,5 13 1,-6-19-18,-1 0 0,1 0 0,0 0 0,-1 0 1,1 0-1,0-1 0,0 1 0,-1 0 1,1 0-1,0-1 0,0 1 0,0-1 0,0 1 1,0-1-1,0 1 0,0-1 0,0 0 1,0 0-1,0 1 0,0-1 0,1 0 0,-1 0 1,0 0-1,0 0 0,0 0 0,0 0 0,0 0 1,0 0-1,2-1 0,5-1 25,-1 0 0,1-1-1,8-4 1,-5 3-30,111-45-76,-54 21 108,-31 13 135,68-39 0,-89 44-157,0-1 0,0-1 0,-1 0 0,-1-2 0,0 1 1,13-18-1,-18 19-19,-7 8-69,1 0-1,-1 1 1,1-1-1,0 1 1,6-6-1,-9 16-257,-17 46 40,9-32 283,-8 36 1,15-52 1,0 1 1,1-1-1,-1 1 0,1 0 1,0-1-1,0 1 1,1-1-1,0 1 1,0-1-1,0 1 1,4 8-1,-5-13 26,1 1 0,0-1 0,-1 1-1,1-1 1,0 0 0,0 0 0,0 1 0,0-1-1,0 0 1,1 0 0,-1 0 0,0 0 0,0 0-1,1 0 1,-1 0 0,1-1 0,2 2-1,-2-1 12,1 0 0,0-1 0,-1 0 0,1 1 0,0-1-1,0 0 1,-1 0 0,1 0 0,4-2 0,4 0 26,-1-1 0,1-1 0,-1 0 1,10-6-1,-18 9-60,34-17 93,-1-1 1,-1-2-1,55-45 0,-67 46-98,-1 0-1,-1-1 1,0-1-1,-2 0 0,28-47 1,-45 66 11,3-2 1,-1 0 1,0 0-1,-1 0 1,0-1-1,1 1 1,-2-1-1,3-7 1,-4 13-11,0-1 0,0 1 0,0-1 0,1 1 0,-1-1 0,0 1 0,0-1 0,0 1 0,0-1 0,0 1 0,0-1 0,0 1 0,0-1 0,0 1 0,0-1 0,-1 1 0,1-1 0,0 1 1,0-1-1,0 1 0,-1-1 0,1 1 0,0 0 0,0-1 0,-1 1 0,1-1 0,0 1 0,-1 0 0,1-1 0,0 1 0,-1 0 0,1-1 0,-1 1 0,1 0 0,0 0 0,-1-1 0,1 1 0,-1 0 0,1 0 0,-1 0 1,0 0-1,-1 0-30,0 0 0,0 1 1,0-1-1,0 1 0,0 0 1,0 0-1,0-1 0,0 1 1,0 1-1,0-1 0,-2 2 1,-26 19 4,2 2 0,0 1 0,2 1 1,1 1-1,1 2 0,-32 49 1,45-61-7,0 1 0,2 1 0,-10 23 0,17-37 39,0 1 0,1 0 0,-1 0 0,1-1 0,0 1 0,1 0 0,-1 0 0,1 0 0,0 0 0,1 0 0,-1 0 0,1 0 0,1 0 0,-1 0 0,4 9 0,-4-13 19,0 0 1,0-1-1,-1 1 1,1-1-1,0 1 1,1-1-1,-1 1 1,0-1-1,0 1 1,0-1-1,1 0 1,-1 0-1,1 0 1,-1 0-1,1 0 1,-1 0-1,1 0 1,0 0-1,1 0 1,0-1-7,-1 1 1,1-1 0,-1 0 0,0 0 0,1 0 0,-1 0 0,1-1 0,-1 1 0,0-1 0,1 1 0,-1-1 0,4-1 0,2-3 50,0 1 0,0-1 1,0 0-1,-1 0 0,0-1 1,11-11-1,-2 1-62,0-1-1,-2-1 1,0-1 0,0 0-1,-2 0 1,-1-1 0,13-29-1,-13 25-100,-8 20 47,-1-1 0,0 0 0,0 1 0,2-9 0,-4 13 46,0 0 0,0 0 0,0 0 0,0 0 0,0 0 0,0 0 0,0 0 0,0 0 0,0 0 0,0 0 0,0 1 0,0-1 0,0 0 0,0 0 0,0 0 0,0 0 0,0 0 0,0 0 0,0 0 0,0 0 0,0 0 0,-1 0 1,1 0-1,0 0 0,0 0 0,0 0 0,0 0 0,0 0 0,0 0 0,0 0 0,0 0 0,0 0 0,0 0 0,0 0 0,0 0 0,0 0 0,-1 0 0,1 0 0,0 0 0,0 0 0,0 0 0,0 0 0,0 0 0,0 0 0,0 0 0,0 0 0,0 0 0,0 0 0,0 0 0,0-1 0,0 1 0,0 0 0,0 0 0,0 0 0,0 0 0,0 0 0,0 0 0,0 0 0,-1 0 0,1 0 0,0 0 1,0 0-1,-8 8-114,-9 11-48,-3 12 126,0 1 1,2 0 0,1 1 0,2 1 0,-12 38-1,-31 128 17,-22 63 348,80-262-325,-4 11 202,-12 22-1,15-31-170,-1-1-1,1 0 1,-1 1 0,1-1-1,-1 0 1,0 0 0,0 0-1,0-1 1,0 1-1,0 0 1,0-1 0,0 1-1,0-1 1,-1 0 0,-3 2-1,4-3-22,0 1 0,0-1 0,0 0 0,0 0 0,1 0-1,-1 0 1,0 0 0,0-1 0,0 1 0,0 0 0,0-1 0,0 0 0,0 1-1,0-1 1,1 0 0,-1 0 0,0 0 0,1 0 0,-1 0 0,1 0-1,-1-1 1,1 1 0,-1 0 0,1-1 0,0 1 0,0-1 0,0 0 0,-1 1-1,2-1 1,-2-2 0,-2-4 2,0 0 0,1 0 0,0-1 0,0 1 0,-1-10 1,1-5-8,1 0 0,1 0 0,2 1-1,0-1 1,6-33 0,-6 50-22,2-15-24,1 0 0,1 0 1,1 0-1,15-37 0,-17 49 23,1 0-1,0 0 0,0 0 1,1 1-1,0 0 0,1 0 1,-1 0-1,2 1 1,-1 0-1,1 0 0,0 1 1,11-7-1,4 1-33,0 1-1,1 1 1,39-10 0,77-11 93,5-2 208,-131 29-216,-2 0-1,1-1 1,0-1 0,-1 0 0,21-14 0,-28 17-26,1-1 0,-1-1 1,-1 1-1,1-1 0,0 0 0,-1 0 0,0 0 0,0 0 0,-1-1 0,0 0 1,0 1-1,0-1 0,4-13 0,-5 12-14,0-1 0,-1 0 0,0 0 0,0 1 0,-1-1 0,0 0 0,0 0 0,-1 0 0,-3-14 0,4 20-5,-1-1 1,0 1-1,1 0 1,-1 0-1,0 0 0,0 0 1,0 0-1,-1 1 1,-2-5-1,3 6 3,0-1 1,0 0-1,0 1 0,0-1 1,0 1-1,0-1 0,0 1 0,0-1 1,0 1-1,0 0 0,0 0 1,0-1-1,0 1 0,0 0 1,-1 0-1,1 0 0,0 0 1,0 1-1,0-1 0,0 0 1,0 0-1,-1 1 0,1-1 1,-1 1-1,-5 2-11,-1 1 0,1-1-1,0 2 1,0-1 0,1 1 0,-1 0-1,1 0 1,-10 11 0,8-7 32,1 0-1,-1 0 1,2 1-1,-1 0 0,-8 17 1,14-22 18,-1 0 1,0-1-1,1 1 1,0 0-1,0 0 0,0 0 1,1-1-1,-1 1 1,1 0-1,1 0 0,-1 0 1,0 0-1,1 0 1,2 7-1,-1-6 11,1 0 0,0 0 0,0 0 0,0 0 0,0-1 0,1 1 0,0-1 0,0 0 0,10 9 0,-7-7 42,1-1 0,0 0 0,0 0 0,1-1 0,-1 0-1,1-1 1,0 0 0,1 0 0,-1-1 0,0 0 0,1 0 0,0-1-1,0-1 1,12 1 0,-5-2 24,-1-2 0,0 0 0,0-1-1,22-6 1,60-27-4976,-87 31 2687,0 0-1,-1 0 1,0-1-1,17-13 1,3-2-2702</inkml:trace>
</inkml:ink>
</file>

<file path=ppt/ink/ink1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18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88 147 3392,'-6'5'14251,"13"7"-11384,-4-9-2924,0-1-1,0 1 0,0-1 0,0 1 1,0-1-1,5 3 0,-1-3 189,0 0 0,1 0-1,-1 0 1,0-1 0,1 0-1,-1-1 1,0 1 0,9-2 0,-12 1-86,-1-1 0,0 1 0,0-1 0,0 0 1,0 0-1,0 0 0,0 0 0,0 0 0,0-1 0,0 0 1,-1 1-1,1-1 0,0 0 0,-1 0 0,0 0 1,1-1-1,-1 1 0,0 0 0,0-1 0,0 1 0,1-5 1,-1 3-32,0-1-1,0 1 1,0-1 0,-1 0 0,0 0 0,0 0 0,0 1 0,-1-1 0,0 0 0,0 0 0,0 0 0,0 0-1,-1 0 1,0 0 0,0 0 0,0 0 0,0 1 0,-4-8 0,3 8-44,1 0-1,-1 1 1,-1-1 0,1 1-1,0 0 1,-1 0 0,1 0-1,-1 0 1,0 0-1,0 0 1,0 1 0,-1-1-1,1 1 1,0 0 0,-1 0-1,0 0 1,1 1 0,-1-1-1,0 1 1,0 0 0,0 0-1,0 0 1,-4 0 0,2 1 39,0 0 0,-1 1 1,1 0-1,0 0 1,0 0-1,0 0 0,1 1 1,-1 0-1,0 1 0,0-1 1,1 1-1,0 0 0,-1 0 1,1 1-1,0 0 1,-6 6-1,4-3 113,0 0-1,0 1 1,1 0 0,0 0-1,0 0 1,1 1 0,0-1-1,0 1 1,-4 14 0,8-18-49,-1 1 1,1 0 0,0 0-1,1 0 1,-1 0 0,1 0-1,0 0 1,1 0 0,-1 0-1,1 0 1,0 0 0,1 0-1,-1-1 1,1 1 0,0 0-1,1-1 1,0 0 0,-1 1-1,2-1 1,-1 0 0,0 0-1,1-1 1,0 1 0,0-1-1,1 0 1,-1 0 0,1 0-1,0-1 1,0 1 0,0-1-1,9 4 1,12 1-118,0 0 1,1-2 0,0-1-1,53 2 1,-16-1-2935,31-1-7149,-69-1 3535</inkml:trace>
</inkml:ink>
</file>

<file path=ppt/ink/ink1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22.0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40 2816,'-3'0'12734,"6"4"-11495,14 19-256,-15-20-905,1-1-1,-1 1 1,0 0 0,0 0 0,0 0-1,0 0 1,-1 1 0,1-1 0,-1 0-1,1 1 1,-1-1 0,0 1 0,-1 0-1,1 3 1,3 16 594,-2-13-571,1 1 134,-2-11-202,-1 1 1,0-1 0,0 0 0,0 0 0,0 0 0,0 0 0,0 1 0,0-1-1,-1 0 1,1 0 0,0 0 0,0 1 0,0-1 0,0 0 0,0 0-1,0 0 1,0 0 0,0 1 0,0-1 0,0 0 0,-1 0 0,1 0 0,0 0-1,0 0 1,0 1 0,0-1 0,0 0 0,-1 0 0,1 0 0,0 0 0,0 0-1,0 0 1,-1 0 0,1 0 0,0 0 0,0 0 0,0 0 0,0 0 0,-1 0-1,1 0 1,0 0 0,-1 0 0,1 0 137,-4-13 394,3 12-551,0-1 1,0 0-1,0 1 1,0-1-1,1 0 0,-1 0 1,0 0-1,1 0 1,-1 0-1,1 0 0,0-2 1,-2-23 345,2 19-290,0 1 47,0 1 1,0 0-1,0-1 0,1 1 1,0 0-1,0-1 0,1 1 0,3-10 1,-2 10 62,-3 5-153,1 0 0,-1-1 1,1 1-1,-1 0 0,1 0 0,-1 0 1,1 0-1,0 0 0,0 0 1,0 0-1,0 0 0,-1 0 0,1 0 1,0 0-1,1 0 0,-1 1 1,0-1-1,0 0 0,0 1 0,0-1 1,0 1-1,1 0 0,-1-1 0,0 1 1,0 0-1,1-1 0,1 1 1,1 0 18,0-1 1,0 1-1,0 1 1,0-1 0,0 0-1,0 1 1,0 0-1,0 0 1,0 0 0,6 3-1,-1 0 17,-1 0-1,1 1 1,9 8-1,-16-12-67,0 0 0,0 0-1,0 0 1,0 0 0,0 0-1,0 0 1,0-1 0,0 1-1,0-1 1,4 1 0,-4-1-113</inkml:trace>
</inkml:ink>
</file>

<file path=ppt/ink/ink1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22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28 4160,'-1'-2'242,"0"1"1,0 0-1,0-1 0,1 1 1,-1-1-1,0 1 0,0-1 0,1 1 1,-1-1-1,1 1 0,-1-1 1,1 0-1,0 1 0,0-1 1,-1-3-1,1 5-66,0 0-1,-1 0 1,1 0-1,-1 0 1,1 1-1,-1-1 1,1 0-1,-1 0 1,1 0-1,0 0 1,-1 1-1,1-1 1,-1 0-1,1 0 1,0 1-1,-1-1 1,1 0-1,0 1 1,0-1-1,-1 0 1,1 1-1,-13 16 969,2-1 0,0 2-1,1-1 1,-8 21 0,9-16-593,1 1 0,1 0-1,1 0 1,1 1 0,-4 42 0,8-45-338,2 0-1,0-1 1,1 1 0,7 27-1,27 80-61,-8-33-144,-27-89-223,1 0 1,0-1-1,0 1 0,1 0 0,0-1 0,0 1 0,4 5 0,-5-9-128,-1-1 0,0 1 1,1-1-1,-1 1 0,1-1 0,-1 1 0,1-1 1,0 0-1,-1 0 0,1 0 0,0 0 0,0 0 0,0 0 1,0-1-1,0 1 0,0 0 0,0-1 0,0 0 1,0 1-1,0-1 0,0 0 0,0 0 0,0 0 1,0 0-1,3-1 0,25-9-5853</inkml:trace>
</inkml:ink>
</file>

<file path=ppt/ink/ink1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3:23.0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5888,'0'-1'135,"0"0"0,0 1 0,0-1 0,0 1 0,0-1 0,0 0 0,0 1 0,0-1 0,1 1 0,-1-1 0,0 1 0,0-1 1,1 1-1,-1-1 0,0 0 0,1 1 0,-1 0 0,0-1 0,1 1 0,-1-1 0,1 1 0,-1-1 0,1 1 0,-1 0 0,1-1 0,0 1 0,0-1 91,0 1 0,1 0-1,-1-1 1,0 1-1,1 0 1,-1 0 0,1 0-1,-1 0 1,1 0-1,2 1 1,3 0 341,-1 1-1,1 0 1,10 5-1,-4-1 43,0 1 1,-1 1-1,0 0 0,0 0 0,-1 1 1,0 1-1,-1 0 0,0 0 0,0 1 1,13 21-1,-15-21-349,-1 1 0,-1 0 0,0 0 1,0 1-1,-1 0 0,-1 0 0,0 0 0,-1 0 0,-1 0 1,0 1-1,1 18 0,-4-3 57,-1 0 1,-12 53-1,-23 53-517,20-90-1403,-22 44 0,15-39-5495,15-31 3072,-1-9-1830</inkml:trace>
</inkml:ink>
</file>

<file path=ppt/ink/ink1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19.3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425 80 992,'0'-5'4304,"0"5"-4199,7 0 4467,-6 0-4195,1 0 1,-1 0-1,0 1 1,0-1-1,0 0 0,0 1 1,0-1-1,0 1 1,-1-1-1,1 1 0,0 0 1,0-1-1,0 1 1,0 0-1,-1 0 0,2 1 1,2 4-193,-1 0 1,0 1-1,-1 0 0,1-1 1,-1 1-1,-1 0 0,2 12 1,-2-14-97,-1 0 0,0-1 0,0 1 0,0 0 0,0-1 0,-1 1 1,0-1-1,0 1 0,0-1 0,-1 1 0,1-1 0,-1 0 0,-4 7 0,-1 1 17,1-1-1,-7 21 1,9-22 60,-1 0 0,0-1 0,-6 11 1,8-17-108,0 0 0,-1-1 0,1 1 1,-1-1-1,1 0 0,-1 0 0,0 0 1,1-1-1,-9 3 0,-6 3-139,10-4 136,0 0-1,0 0 1,0 0 0,0-1 0,0-1-1,0 1 1,-11-1 0,13-1-10,0 0 1,0-1-1,0 0 0,0 0 1,0 0-1,0-1 1,0 0-1,1 0 0,-1 0 1,1-1-1,-8-5 0,-16-10 199,-42-35-1,64 47-235,0-1 0,0 1 0,1-1 0,-1-1-1,2 1 1,-1-1 0,1 0 0,0-1 0,1 1 0,-6-17 0,-11-28 204,21 51-212,-1 1 0,1-1 0,0 0 0,0 1 0,0-1 0,0 0 0,0 1 0,0-1 0,0 0 0,0 1 0,0-1 0,1 1-1,-1-1 1,1 0 0,1-2 0,0 1 10,0-1 0,0 1-1,0 0 1,0 0 0,1 0-1,4-4 1,0 1 83,0 0-1,0 1 1,1 0-1,-1 1 0,17-7 1,1 3 139,1 1 0,-1 1 1,37-4-1,-61 10-222,29-3 220,0 2-1,0 2 1,53 6 0,-14 0 259,-47-6-191,40-2 0,-41 0-169,-17 1-186,-1 0-1,1 0 0,0-1 1,0 1-1,0-1 1,0 0-1,-1 1 0,6-3 1,4-3-3005,0 4 799</inkml:trace>
</inkml:ink>
</file>

<file path=ppt/ink/ink1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21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 3488,'14'-2'11594,"-13"7"-10548,-1-4-1031,1-1 1,-1 0-1,0 0 1,0 1 0,1-1-1,-1 0 1,0 0 0,1 1-1,-1-1 1,0 0 0,1 0-1,-1 0 1,0 0 0,1 0-1,-1 1 1,0-1 0,1 0-1,-1 0 1,0 0 0,1 0-1,0 0 1,-1 0 20,1 0-1,-1 0 0,0 0 1,1 0-1,-1 0 1,1 0-1,-1 0 0,0 0 1,1 0-1,-1 0 1,1 1-1,-1-1 1,0 0-1,1 0 0,-1 0 1,0 1-1,1-1 1,-1 0-1,0 0 0,1 1 1,-1-1-1,0 0 1,1 1-1,-1-11 711,0 7-580,0 5 21,-13 14 53,8-10-217,4-4-8,0-1 0,0 0 0,0 0-1,0 1 1,1-1 0,-1 0 0,0 1 0,1-1-1,-1 1 1,0 2 0,1-2-16,0-1 0,1 1 0,-1 0 0,0-1 0,1 1-1,0-1 1,-1 1 0,1-1 0,0 1 0,0-1 0,-1 1 0,1-1 0,2 2-1,-2-2 48,0 0-1,0 0 0,0 0 1,0-1-1,0 1 0,0 0 1,0 0-1,0-1 0,1 1 1,-1-1-1,0 1 0,0-1 1,1 1-1,-1-1 0,0 0 1,1 0-1,-1 0 0,0 1 1,1-1-1,-1 0 0,0-1 1,1 1-1,1-1 0,-2 1-27,0 0-1,-1-1 1,1 1-1,-1-1 1,1 1-1,-1-1 1,1 1-1,-1-1 1,1 1-1,-1-1 1,0 1-1,1-1 1,-1 0-1,0 1 1,1-1-1,-1 0 1,0 1-1,0-1 1,0 0-1,0 1 1,0-1-1,0 0 1,1 1-1,-1-1 1,-1-1-1,1 1 7,0-1 0,0 1-1,0-1 1,-1 1 0,1 0-1,-1-1 1,1 1 0,-1 0 0,1-1-1,-1 1 1,0 0 0,1 0 0,-1-1-1,-1 0 1,0 0-57,0 1-1,0 0 1,0 0-1,-1 0 1,1 0-1,0 0 1,0 1-1,-1-1 1,1 1-1,0-1 1,0 1-1,-1 0 1,1 0-1,-1 0 1,1 0-1,0 0 1,-1 0-1,1 1 1,0-1-1,0 1 1,-1 0-1,1-1 1,0 1-1,-3 2 1,5-2-378,-1 0 1,1 1-1,-1-1 1,1 0 0,-1 0-1,1 1 1,0-1-1,0 1 1,0-1-1,0 0 1,0 1 0,0-1-1,0 0 1,0 1-1,0-1 1,1 0 0,-1 1-1,0-1 1,1 0-1,-1 1 1,1-1-1,1 2 1,9 13-3003</inkml:trace>
</inkml:ink>
</file>

<file path=ppt/ink/ink1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2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430 74 3808,'4'-2'1206,"-8"4"-271,1-1-239,5-2-3,0-7 3031,-3 4-674,1 4-2985,0-1 0,0 1 1,0-1-1,0 1 1,0-1-1,0 1 1,-1 0-1,1-1 0,0 1 1,0-1-1,0 1 1,0 0-1,-1-1 1,1 1-1,0 0 0,0-1 1,-1 1-1,1 0 1,0-1-1,-1 1 1,1 0-1,0-1 0,-1 1 1,1 0-1,-1 0 1,1 0-1,0-1 1,-1 1-1,1 0 0,-1 0 1,1 0-1,0 0 1,-1 0-1,1 0 1,-1 0-1,1 0 0,-1 0 1,1 0-1,0 0 1,-2 0-1,2 0-52,0 0 0,0 0 0,0 0 0,0 0 0,0 0 0,-1 0 0,1 0 0,0 0 1,0 0-1,0 0 0,0 0 0,0 0 0,0 0 0,0 0 0,-1 0 0,1 0 0,0 0 0,0 0 0,0 0 0,0 0 0,0 1 0,0-1 0,0 0 0,0 0 0,0 0 0,-1 0 0,1 0 0,0 0 0,0 0 0,0 0 0,0 0 1,0 1-1,0-1 0,0 0 0,0 0 0,0 0 0,0 0 0,0 0 0,0 0 0,0 0 0,0 1 0,0-1 0,0 0 0,0 0 3,0 0-1,0 1 1,0-1 0,0 0-1,0 0 1,0 0 0,-1 1-1,1-1 1,0 0 0,0 0-1,0 1 1,0-1 0,0 0-1,0 0 1,-1 0 0,1 0 0,0 1-1,0-1 1,0 0 0,-1 0-1,1 0 1,0 0 0,0 0-1,0 0 1,-1 1 0,1-1-1,0 0 1,0 0 0,-1 0-1,1 0 1,0 0 0,0 0-1,-1 0 1,1 0 0,0 0-1,0 0 1,0 0 0,-1 0-1,1 0 1,0 0 0,0-1-1,-1 1 1,1 0-4,-1 0 0,1 1 0,-1-1 0,1 0 0,0 0 0,-1 0 0,1 0 0,-1 0 0,1 1 0,0-1 0,-1 0 0,1 0 0,0 1 0,-1-1 0,1 0 0,0 1 0,-1-1 0,1 0 0,0 1 0,0-1 0,-1 1 0,1-1 1,0 0-1,0 1 0,0-1 0,-1 1 0,1-1 0,0 0 0,0 1 0,0-1 0,0 1 0,0-1 0,0 1 0,0 0 0,1 20 147,-1-13 72,-1 21 545,-8 40-1,5-41-436,-2 40 0,6-59-241,-1 0-1,0 0 0,-5 16 1,-1 7 51,1 28 21,6-59-151,-1 0 0,1 0-1,0 1 1,-1-1 0,1 0-1,-1 1 1,0-1 0,1 0-1,-1 0 1,0 0 0,0 0 0,1 0-1,-1 0 1,-2 1 0,-4 7 58,6-7-56,0-1 1,-1 1 0,1-1-1,-1 0 1,0 0 0,1 0-1,-1 0 1,0 0 0,1 0-1,-1-1 1,0 1 0,0-1-1,0 1 1,-4 0 0,-3 2-1,6-2-27,0-1 0,0 1 0,0 0 0,1-1 0,-1 0 0,0 0 0,0 1 0,0-2 0,0 1 0,0 0 0,-4-2 0,1 1 41,2 0 2,0 0 0,1 0 0,-1-1 0,0 1 0,1-1 0,0 0 0,0 0 0,-1-1 0,1 1 0,0 0 0,1-1 0,-1 0 0,0 0 0,-3-4 0,-3-6 5,1 1 1,-8-15 0,-29-71-16,11 22-150,0-1 104,-6-12-32,38 85 19,1 2 34,0 0 0,0 0-1,0 0 1,-1 1 0,1-1 0,0 0 0,-1 1-1,-2-3 1,4 4 0,0 0-1,0 0 1,0 0-1,0-1 1,0 1-1,-1 0 0,1 0 1,0 0-1,0 0 1,0 0-1,0 0 1,0 0-1,0 0 1,0 0-1,0-1 0,0 1 1,0 0-1,0 0 1,0 0-1,-1 0 1,1 0-1,0 0 1,0-1-1,0 1 0,0 0 1,0 0-1,0 0 1,0 0-1,0 0 1,0 0-1,0-1 1,0 1-1,1 0 0,-1 0 1,0 0-1,0 0 1,0 0-1,0 0 1,0 0-1,0-1 1,0 1-1,0 0 0,0 0 1,0 0-1,0 0 1,0 0-1,1 0 1,-1 0-1,0 0 1,0 0-1,0-1 0,0 1 1,0 0-1,0 0 1,0 0-1,1 0 1,-1 0-1,0 0 1,0 0-1,0 0 0,0 0 1,1 0-1,15-4 112,22-1-103,5 0 34,119-8 559,-131 12-426,0 2 0,-1 1-1,39 7 1,131 38 879,-193-46-902,1 1-1,0-2 0,13 1 1,-21-1-222,1 0 0,-1 0 1,0 0-1,1 0 0,-1-1 1,0 1-1,1 0 0,-1 0 1,0 0-1,1 0 0,-1 0 1,0 0-1,1-1 0,-1 1 1,0 0-1,1 0 0,-1 0 1,0-1-1,0 1 0,1 0 1,-1 0-1,0-1 0,0 1 1,0 0-1,1-1 1,-1 1-1,0 0 0,0-1 1,0 1-1,0-1 0,2-12-7752</inkml:trace>
</inkml:ink>
</file>

<file path=ppt/ink/ink1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23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69 3328,'-13'0'7962,"4"-6"-2570,9 4-5205,0 0 1,1 0-1,-1 0 0,1 0 1,-1 0-1,1 0 0,0 0 1,0 1-1,0-1 0,0 0 1,2-2-1,-1 0-113,0 1-1,1 0 1,-1 0 0,1 0-1,-1 0 1,1 0 0,6-4-1,-6 6-47,1-1 0,-1 1 0,1 0 0,-1 0 0,1 0 0,-1 0 0,1 1 0,-1-1 0,1 1 0,0 0 0,6 1 0,1 0 138,0 2 1,16 4 0,-26-6-152,1-1-1,-1 0 1,0 1 0,0-1 0,0 1 0,0 0 0,0-1-1,0 1 1,0 0 0,0 0 0,0 0 0,0 0 0,0-1-1,-1 1 1,1 0 0,0 0 0,0 1 0,-1-1-1,1 2 1,0-1 20,0 1 0,-1-1-1,1 0 1,-1 1 0,0 0-1,0-1 1,0 1-1,0-1 1,0 4 0,-2 2 93,0 1 1,0 0 0,-1-1-1,-5 12 1,2-10-71,0-1 1,0 1 0,-1-1 0,0 0-1,-1-1 1,0 0 0,0 0-1,-1 0 1,0-1 0,-19 11 0,27-17-16,0-1 1,1 1 0,-1-1 0,0 0 0,0 1 0,0-1-1,1 0 1,-1 1 0,0-1 0,0 0 0,0 0-1,0 0 1,0 0 0,0 0 0,0 0 0,1 0 0,-1 0-1,0 0 1,0 0 0,-1-1 0,2-4 597,10-2-396,9-2-64,1 1 0,1 1 0,0 1 0,0 0 0,0 2 0,26-3 0,44 4-1650,-2 10-7143,-71-3 6001</inkml:trace>
</inkml:ink>
</file>

<file path=ppt/ink/ink1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24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2 3328,'-10'-1'1308,"1"1"0,-16 0 0,2 1 6938,80 7-3713,215 0-2146,-89-4-2160,-7-4-1838,-154 0 352</inkml:trace>
</inkml:ink>
</file>

<file path=ppt/ink/ink1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0.0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69 2304,'-2'-6'1035,"1"1"1,-1 0-1,-1 0 0,1 0 0,-1 0 1,1 0-1,-6-7 0,5 1 1255,3 10-2200,0 1-1,0 0 0,0-1 1,0 1-1,0 0 1,0-1-1,0 1 0,0 0 1,0 0-1,0-1 0,0 1 1,0 0-1,0-1 0,0 1 1,-1 0-1,1-1 0,0 1 1,0 0-1,0 0 0,0-1 1,-1 1-1,1 0 0,0 0 1,0-1-1,0 1 0,-1 0 1,1 0-1,0 0 0,0-1 1,-1 1-1,1 0 0,0 0 1,-1 0-1,0 0 567,1 59 3019,3 39-2751,-1-46 161,-6 82-1,3-106-1026,1-21-37,0 0 1,-1 0-1,1-1 1,-4 12-1,1-6-43,-2 24-1,0 3 58,2-25-203,1 1 1,0 24 0,5-11-3017,-1-21 1792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25.8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16 4384,'0'-1'57,"0"1"-1,0 0 1,0-1 0,0 1 0,0-1 0,0 1-1,0-1 1,0 1 0,0-1 0,0 1-1,0-1 1,1 1 0,-1 0 0,0-1 0,0 1-1,1-1 1,-1 1 0,0 0 0,0-1 0,1 1-1,-1 0 1,15-6 13253,-10 21-10024,-5 62-156,0-78-3128,0 0 0,-1 0 1,1 1-1,-1-1 0,1 0 0,0 0 0,-1 1 0,0-1 0,1 0 0,-1 1 0,1-1 0,-1 1 1,0-1-1,1 1 0,-1-1 0,0 1 0,0-1 0,1 1 0,-1 0 0,0-1 0,0 1 0,0 0 1,0 0-1,1-1 0,-1 1 0,0 0 0,0 0 0,0 0 0,0 0 0,0 0 0,0 0 0,-1 1 1,1 1 645</inkml:trace>
</inkml:ink>
</file>

<file path=ppt/ink/ink1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0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4736,'-1'0'309,"-19"0"9552,21 1-8826,7 3-216,1 0-1,-1 0 1,1-1 0,0 0 0,0-1-1,0 1 1,0-2 0,10 1 0,79 0 2,-58-3-547,215-10-616,-224 5-1495,-3 1-3622,-16 5 1604</inkml:trace>
</inkml:ink>
</file>

<file path=ppt/ink/ink1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2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36 3136,'-1'-3'282,"1"1"0,-1 0 1,1 0-1,0 0 0,0-1 1,0 1-1,1-4 0,0-7 9892,-1 20-9065,0 25 368,-9 60 0,2-53-394,-4 78 0,9-75-513,0-28-412,2 0 1,0 16-1,4 13 160,14 121 249,-16-154-496,3 22 99,2 0 0,16 46 1,-16-58-79,16 29 1,-20-43-74,1-1-1,-1 1 0,1-1 0,0 0 0,1 0 1,-1 0-1,1-1 0,0 1 0,8 4 1,-8-6 13,0 0 0,0 0 0,0 0 0,0-1 0,1 0 0,-1 0 0,1-1 0,-1 1 0,1-1 0,0 0 0,-1-1 0,1 1 0,6-2 0,4 2 46,-1-2 1,1-1-1,0 0 1,-1 0-1,16-6 1,-23 6-35,0-1 0,-1 0 1,1-1-1,-1 0 0,0 0 0,0 0 1,-1-1-1,1 0 0,-1 0 1,0-1-1,10-11 0,-2-3-4,-1 0-1,0-1 1,-1 0-1,-2-1 1,15-41-1,25-122 110,-43 155-167,-4 17 18,-1 0 0,0 0 0,0-21 0,3-66-85,3 9 170,-8 31-309,0 59 217,0 1 0,0-1 0,0 0 0,0 1 0,0-1 0,0 1 0,0-1 0,0 0 0,0 1 0,0-1 0,-1 0 0,1 1 0,0-1 0,0 1 0,-1-1 0,1 1 1,0-1-1,-1 1 0,1-1 0,-1 1 0,1-1 0,0 1 0,-1-1 0,1 1 0,-1-1 0,1 1 0,-1 0 0,0-1 0,0 1-14,-1 0-1,1 0 1,0-1 0,0 1 0,-1 0 0,1 1 0,0-1-1,-1 0 1,1 0 0,0 0 0,0 1 0,0-1 0,-2 1-1,-3 2-12,0 0-1,1 0 0,-1 0 1,-7 7-1,12-9 54,-8 8 3,9-5 28,7-3 105,34-1-427,-40 2-34,-1-1 0,0 0 0,1 1 0,-1-1 0,0 1 0,0-1 0,0 0 0,0 1 0,0-1 0,-1 2 0,0 2-597,1-1 0,-1 0 0,-1 0 1,1 0-1,-1 0 0,1 0 0,-1-1 0,0 1 0,0 0 0,-1-1 0,1 1 0,-6 5 0,-17 11-4926</inkml:trace>
</inkml:ink>
</file>

<file path=ppt/ink/ink1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2.4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11 6464,'-11'-11'10026,"21"14"-9560,0-1 0,1 0 0,-1-1 0,1 0 0,-1-1 0,1 0-1,11-1 1,11-1-305,-5 1-158,-17 1-509,0-1 0,-1 1 0,1 1-1,12 2 1,-5 4-1883,-4 4-3312</inkml:trace>
</inkml:ink>
</file>

<file path=ppt/ink/ink1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3.3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51 3136,'10'-13'1663,"-10"12"-1305,1 1 0,-1-1-1,0 0 1,0 0 0,1 1 0,-1-1 0,0 0 0,0 0-1,0 1 1,0-1 0,0 0 0,0 0 0,0 0-1,0 1 1,0-1 0,-1 0 0,1 0 0,0 1-1,-1-2 1,0 0 142,1 1-1,-1 0 1,0 0 0,0 0-1,0 0 1,0 0 0,0 0-1,0 0 1,0 1 0,0-1-1,-2-1 1,-12-4-900,11 5 528,1 1 0,-1-1 0,0 1 0,1-1 0,-1 1-1,0 0 1,1 1 0,-1-1 0,0 0 0,1 1-1,-1 0 1,0 0 0,1 0 0,0 1 0,-1-1-1,1 1 1,0-1 0,-1 1 0,1 0 0,0 0-1,0 1 1,1-1 0,-1 1 0,-5 5 0,5-4-86,1-1 0,-1 1 0,0 0 0,1 0 0,0 0 0,0 0 0,0 0 0,0 1 1,1-1-1,-1 1 0,1-1 0,0 1 0,1-1 0,-1 1 0,1 0 0,0-1 0,0 1 0,0-1 1,2 9-1,0-7 40,1 0 1,0 0 0,0 0-1,0 0 1,1-1 0,8 10-1,10 18 241,-13-15-149,-5-11 37,0 0 0,5 16 0,-8-20-151,0 1 0,0-1 0,-1 0 0,0 1 0,0-1 0,0 1 0,0-1 0,0 0 0,-1 1 0,0 4 0,-4 13 221,3-12-210,0 0 0,0 0 0,-1 0 0,0 0 0,0 0 0,-8 12 0,11-20-330,-1-1 1,0 1-1,0 0 0,1 0 0,-1 0 1,0 0-1,0-1 0,0 1 0,0 0 0,0-1 1,0 1-1,0-1 0,-1 1 0,1 0-80,0-1-1,1 0 1,-1 0-1,1 0 1,-1 0-1,1 0 1,-1 0-1,1-1 1,-1 1-1,1 0 1,-1 0-1,1 0 1,-1 0-1,1-1 1,-1 1-1,1 0 1,-1 0-1,1-1 1,-1 1 0,1 0-1,-1-1 1,1 1-1,0-1 1,-1 1-1,1 0 1,0-1-1,-1 1 1,1-1-1,0 0 1,-4-7-2621</inkml:trace>
</inkml:ink>
</file>

<file path=ppt/ink/ink1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3.7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77 7232,'-4'-3'989,"4"2"-837,-1 1-1,1-1 1,-1 1 0,1 0 0,0-1-1,-1 1 1,1-1 0,-1 0 0,1 1-1,0-1 1,-1 1 0,1-1 0,0 1-1,0-1 1,0 0 0,-1 1 0,1-1-1,0 0 1,0 1 0,0-2 0,8 1 3740,-5 0-3230,96-30 5461,-60 23-5653,1 1 1,50-2-1,83 6-4887,-170 3 4244,3 0-680,-2-1 149,-1 1 1,1 0-1,-1 0 1,1 1-1,0-1 1,-1 1 0,1 0-1,-1 0 1,4 1-1</inkml:trace>
</inkml:ink>
</file>

<file path=ppt/ink/ink1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6.7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128 21 2912,'3'-21'11700,"-11"34"-8361,5-7-3096,0 1 1,0 0-1,0 0 0,1 0 0,-2 10 0,-5 15 298,-21 58 787,-25 113 0,50-172-1062,2 0 0,0 1 0,4 51 0,20 94 516,-13-126-622,3-1 0,26 77 0,-10-56-2123,-26-69 1576,4 8-2357,4-1-3735,3-1-705</inkml:trace>
</inkml:ink>
</file>

<file path=ppt/ink/ink1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7.4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45 6048,'-2'-8'1291,"-4"-5"5442,6 20-2528,4 88-2105,23 124 1,-27-216-2068,3 13 115,-1 0 434,2 23 0,-4-91-20,5-229-185,4 221-350,-9 59-40,0 0 0,1-1 0,-1 1 0,0 0 0,1 0 0,-1 0 0,1 0 0,-1 0 0,1 0 0,-1 0 0,1 0 0,0 0 0,0 0 0,-1 0 0,1 1 0,0-1 0,0 0 1,0 0-1,0 1 0,1-2 0,0 2 18,0-1-1,1 0 1,-1 0 0,0 1 0,0 0 0,1-1-1,-1 1 1,0 0 0,5 0 0,2 1 74,0 1-1,0 0 1,18 6-1,76 38 412,-41-17-388,-54-26 663,4 1-5090,-32-2-12594</inkml:trace>
</inkml:ink>
</file>

<file path=ppt/ink/ink1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7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48 6240,'2'-4'531,"1"0"0,-1 1 0,1-1 0,0 1 0,0-1 0,0 1 0,0 0 0,1 0 0,-1 1 0,1-1 0,6-3 0,-7 5-246,0 0 1,-1 0-1,1 0 1,0 1-1,0-1 0,0 1 1,0-1-1,-1 1 0,1 0 1,0 0-1,0 1 1,0-1-1,0 1 0,-1-1 1,1 1-1,0 0 0,0 0 1,-1 0-1,5 2 0,4 4 206,-1-1-1,0 1 0,0 1 1,-1 0-1,10 10 0,38 50 1438,-47-53-1706,0-1 1,-2 2 0,0-1-1,-1 1 1,0 0 0,-1 0-1,-1 1 1,0 0 0,-2 0-1,0 0 1,1 24 0,-1 7-72,-2 0 1,-2 1-1,-2-1 1,-3 0 0,-1 0-1,-25 82 1,25-112-1774,-1 1-1,-17 29 1,16-33-1698,1 2 489</inkml:trace>
</inkml:ink>
</file>

<file path=ppt/ink/ink1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39.7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404 216 3328,'6'-5'13702,"-7"-6"-10632,-7-13-3849,7 23 1356,-8-16-157,0 0 0,-2 0 0,-18-22 0,22 31-328,-1-1-1,1 1 1,-2 1 0,1 0-1,-13-9 1,14 12-35,1 0 0,-1 0-1,0 1 1,0 0 0,0 0 0,0 1 0,0 0 0,-13-2-1,16 3-44,0 1 0,1 0-1,-1 1 1,0-1 0,1 1 0,-1 0-1,1-1 1,-1 2 0,1-1-1,-1 0 1,1 1 0,0-1 0,0 1-1,-1 0 1,1 0 0,0 0-1,1 1 1,-1-1 0,-3 5 0,-4 4 18,2 0 1,-1 1 0,-10 20 0,12-20 43,-1 5 0,-9 22-1,9-19 4,6-16-49,1 0 0,0 0 0,0 0 0,0 1 0,1-1 0,-1 0 0,1 0 0,0 1-1,0-1 1,1 0 0,-1 0 0,1 1 0,0-1 0,0 0 0,1 0 0,-1 0 0,1 0 0,-1 0 0,5 5-1,-3-4 29,1 1 0,-1-1-1,2 0 1,-1 0-1,0-1 1,1 1-1,0-1 1,0 0-1,0 0 1,0-1-1,1 1 1,6 2-1,142 55 292,-129-52-304,-1 1-1,0 2 1,0 0 0,-1 2-1,26 20 1,-48-33-40,22 17 68,-2 0 1,0 2-1,28 34 1,-44-48-10,-1 0 1,1 1 0,-1 0 0,-1 0 0,1 0-1,-1 0 1,0 1 0,-1-1 0,0 1-1,0 0 1,0 0 0,-1-1 0,-1 1-1,1 0 1,-1 0 0,0 0 0,-3 14 0,2-17 19,0 0 1,-1 0 0,0 0-1,0 0 1,0 0 0,0 0-1,-1-1 1,0 1 0,0-1-1,0 0 1,-6 6 0,3-4-38,-1 0 0,0-1 0,0 0 0,0 0 0,0 0 0,-12 4 0,-3 0 16,-1-1-1,-1-1 1,1-2 0,-25 4-1,8-5-79,24-2 34,-28 5 0,26-3-197,-1-1 1,-1-1 0,1-1-1,0 0 1,-26-4 0,37 2-505,0 0 0,0-1 0,0 1 0,0-2 0,-8-2 0,12 2-350,-1 1 0,0 0-1,1-1 1,-5-3 0,7 4-101,0 0 1,-1 0-1,1-1 1,0 1-1,0 0 1,0-1 0,-2-4-1,-9-26-3300,-1-4 1509</inkml:trace>
</inkml:ink>
</file>

<file path=ppt/ink/ink1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41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39 4384,'-24'-13'1424,"21"12"-786,3 1-500,0 0-1,-1 0 1,1 0-1,0 0 1,0 0-1,0 0 1,-1 0-1,1 0 1,0-1-1,0 1 1,-1 0-1,1 0 1,0 0-1,0 0 1,0 0-1,0 0 1,-1-1-1,1 1 1,0 0-1,0 0 1,0 0-1,0-1 1,0 1-1,-1 0 1,1 0-1,0 0 1,0-1-1,0 1 1,0 0-1,0 0 1,0-1-1,0 1 1,0 0-1,0 0 1,0-1-1,0 1 1,0 0-1,0 0 1,0-1-1,0 0 51,1 1-1,-1-1 0,1 1 1,-1-1-1,1 0 1,-1 1-1,1-1 0,-1 1 1,1-1-1,-1 1 1,1-1-1,-1 1 0,1 0 1,0-1-1,-1 1 1,1 0-1,0-1 0,-1 1 1,1 0-1,0 0 1,0 0-1,-1 0 0,2-1 1,23-3 1282,-19 3-793,8 0-340,1 0 0,0 1 0,0 0 0,-1 1 0,20 4 0,71 19 22,-95-21-276,175 59 1008,-166-55-960,136 42 378,-32-11 262,-93-27-430,-1 1 0,28 17 1,-56-28-327,1 0 1,0 0 0,0 0 0,-1 0-1,1 1 1,-1-1 0,1 1 0,-1-1 0,0 1-1,1-1 1,-1 1 0,0 0 0,0-1-1,0 1 1,0 0 0,0 0 0,-1 0-1,1 0 1,-1 0 0,1 0 0,-1 0 0,0 0-1,1 0 1,-1 0 0,0 0 0,0 0-1,-1 0 1,1 0 0,0 0 0,-2 4-1,-1 3 75,0 1 0,-1-1 0,-1 0-1,-10 16 1,10-16-14,-44 66 311,-108 124-1,139-178-370,5-6 27,6-7-21,0-1-1,1 1 0,-6 11 0,-2 5 120,-17 35-122,7-11 184,16-29-200,7-17 0,-1 1 1,1 0-1,0-1 1,0 1 0,0 0-1,0 0 1,1 0 0,-1 0-1,1 0 1,0 3 0,0-3 5,0-1 1,0 0 0,0 1-1,1-1 1,0 1 0,-1-1-1,1 0 1,0 0 0,0 1-1,0-1 1,0 0 0,1 0-1,-1 0 1,0 0 0,1 0 0,0 0-1,-1 0 1,1-1 0,0 1-1,3 1 1,4 3 49,0 0 0,0-1 1,17 6-1,13 7-126,-38-17 75,0-1 0,0 1-1,-1 0 1,1-1 0,0 1 0,0 0 0,-1 0 0,1-1 0,-1 1-1,1 0 1,-1 0 0,1 0 0,-1 0 0,1 0 0,-1 0 0,0 0-1,1-1 1,-1 1 0,0 0 0,0 0 0,0 0 0,0 0 0,0 0-1,0 0 1,0 0 0,0 0 0,0 0 0,0 0 0,-1 0 0,1 0-1,-1 1 1,-1 4 9,-1-1-1,1 1 0,-1-1 0,-5 7 0,2-3-18,-38 75 139,0-2 46,15-37-274,10-15 177,-18 36-1,36-64-84,0 0 0,0 0-1,1 0 1,-1 0-1,1 0 1,-1 0-1,1 0 1,0 0 0,0 0-1,0 0 1,0 0-1,0 0 1,1 0-1,-1 0 1,0 0 0,1 0-1,0 0 1,-1 0-1,1 0 1,0 0 0,0 0-1,0 0 1,0-1-1,1 1 1,-1 0-1,0-1 1,1 1 0,1 1-1,3 3 17,1-1 0,0 0-1,0 0 1,0-1 0,14 6 0,18 6 68,50 14 0,20 7 81,-94-31-133,-1 1 1,0 0-1,0 0 0,-1 2 1,20 15-1,-30-21-17,1 0 1,-1 1-1,0-1 0,0 1 1,0 0-1,0 0 0,0 0 1,-1 0-1,0 1 0,0-1 1,0 0-1,0 1 0,-1 0 1,0-1-1,0 1 0,0 0 1,0 0-1,-1-1 0,0 1 1,0 0-1,0 0 0,-2 6 1,0-2 11,0-1 0,-1 1 0,0-1 0,-1 0 0,0-1 0,0 1 1,-1 0-1,1-1 0,-2 0 0,1 0 0,-1-1 0,-11 10 0,-9 6 70,-53 36 1,56-43-32,-4 2-310,1-1-1,-2-1 1,0-2 0,-1-1-1,-56 16 1,46-19-2580,0-1-1,-43 2 1,74-10 1796,-1 1 0,1-1 1,-16-3-1,13 1-1737,0-1-1,-12-5 1,23 7 2711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29.7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44 1984,'0'-7'243,"0"5"147,0-1-1,0 1 1,0 0-1,0 0 1,0-1-1,0 1 1,1 0-1,-1-1 1,1 1-1,0 0 1,1-9 7056,-3 10-7245,1 1-141,0 0-1,0 0 1,-1 0-1,1 0 1,0 0-1,0 0 1,0 1-1,-1-1 1,1 0-1,0 0 1,0 0-1,0 0 1,0 0-1,-1 0 1,1 0-1,0 1 1,0-1-1,0 0 1,0 0-1,0 0 0,-1 0 1,1 1-1,0-1 1,0 0-1,0 0 1,0 0-1,0 0 1,0 1-1,0-1 1,0 0-1,0 0 1,0 0-1,0 1 1,0-1-1,0 0 1,0 0-1,0 0 1,0 1-1,0-1 1,0 0-1,0 0 1,0 0-1,0 1 1,0-1-1,0 0 0,0 49-24,0 21 481,10 95 0,0-66 266,-6 135 0,-4-157-293,5-21-217,-5-55-928,0-2 316,1 0 0,-1-1 0,1 1 1,-1 0-1,1-1 0,-1 1 0,0 0 0,0-1 0,0 1 0,0-3 0,1 0-512,1-10-1650,0-1 1,2 1 0,0 0 0,6-16-1,-1 10 801</inkml:trace>
</inkml:ink>
</file>

<file path=ppt/ink/ink1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52.5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1266 1248,'-6'0'372,"12"0"616,4-3 303,-3-10-985,8-21 0,7-12 90,-10 19-189,-10 21-169,0 1 1,0 0-1,0 0 1,5-6 0,4-5 10,-8 11-48,0 1-1,0-1 1,1 0 0,-1 1 0,1 0-1,0 0 1,0 0 0,1 1 0,-1-1 0,1 1-1,6-3 1,32-16 148,2 3 1,0 2-1,50-13 0,-66 24-146,50-13 0,34-9-41,-64 14 305,69-16-342,33 10 361,60-11-364,-206 29 81,52-10 49,84-31 0,-86 24 85,66-16 0,58-2 399,-98 21-519,-33 7-2,93-22-196,-62 12 216,2 4 0,0 3-1,145-2 1,153 9 632,-318 7-507,62 9 0,59 19 47,-171-28-222,218 57-81,-53-11 213,127 12 443,-34 3-235,-202-48-285,74 7 0,70-4-57,-192-17 34,379 16 97,-395-17-110,205 0-76,81 4 0,-45 1 550,-46-2-322,-123 0-128,564 14 35,-310-7 62,-9 0 193,-102-9-9,179-1 32,273-17-21,-285-3-10,-173 12-70,205-20-91,-340 17-67,212-37 289,-239 35-167,72-27 0,-102 31-154,-1 0 0,0-1 0,0-1 0,-1 0 0,-1-2 0,24-20 0,6-13 66,38-35 126,-66 65-196,1 1 0,35-21 0,0 8-37,2 3 1,73-22-1,-13 6-5,-95 31 120,0 0 0,-1-1 0,0-1 0,0-1 1,-2-1-1,26-23 0,12-12-152,-22 19 191,43-47 1,-69 66-120,0 1 1,1 0 0,0 1 0,15-11 0,-24 19 51,-1 3-93,0-1 1,-1 1 0,1-1-1,0 1 1,-1-1 0,1 0 0,-1 1-1,1-1 1,-2 3 0,-24 55 231,21-49-250,0 1 1,1 0 0,0 0 0,1 1 0,0-1 0,-1 19-1,0 71-23,4-98 32,1 4-25,0 0 0,0 1 0,1-1 0,0 0 0,1-1 0,0 1 0,0 0 0,0-1 0,6 10 0,4 6 63,4 9-36,36 47 0,-34-51 60,-5-9-28,0-2 0,23 21 1,-8-8-114,5 4 145,1-1 0,2-1-1,0-2 1,57 33 0,-71-52-83,0 0-1,0-1 1,1-2-1,1 0 1,35 5 0,-33-7 14,241 26 9,-188-25 0,131 4 92,-59-5-35,-68 0-6,185 15-123,5-4 35,-169-13 132,730 9-126,-782-12-12,247-5 48,373-14 240,-54-13-235,-338 19-78,130-10 238,-147 11-109,373-8 44,-184 6-106,-233 4 12,270-20-70,-118 5 97,568-68 106,-348 27 116,-547 61-168,480-28-157,2 30 119,-423 8 58,0 4 0,-1 5 0,175 46 0,135 63 48,-148-45-123,-30-11-250,-180-48 280,-2 2 1,64 35 0,-102-47-23,-1 0-1,-1 1 1,0 0 0,0 1 0,-1 1 0,0 0-1,17 23 1,-4 2-355,33 64 0,-15-32-3568,-37-61 3261,14 24-4823</inkml:trace>
</inkml:ink>
</file>

<file path=ppt/ink/ink1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4:59.2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52 1728,'10'11'12266,"-10"-15"-11929,0 3-296,1 0 0,-1 0 0,0 0 0,0-1 0,0 1 0,0 0 0,0 0 0,-1 0 0,1-1 0,0 1 0,-1 0 0,1 0 0,0 0 0,-1 0 0,1 0 0,-1 0 0,0 0 0,1 0 0,-1 0 0,0 0 0,0 0 0,-1-1 0,2 2-37,0 0 1,-1 0-1,1-1 0,0 1 1,0 0-1,0 0 0,-1 0 0,1 0 1,0 0-1,0 0 0,0-1 0,-1 1 1,1 0-1,0 0 0,0 0 0,0 0 1,0-1-1,0 1 0,-1 0 1,1 0-1,0 0 0,0-1 0,0 1 1,0 0-1,0 0 0,0-1 0,0 1 1,0 0-1,0 0 0,0 0 0,0-1 1,0 1-1,0 0 0,0 0 1,0-1-1,0 1 0,0 0 0,0 0 1,0-1-1,0 1 0,0 0 0,0 0 1,1 0-1,-1-1 0,0 1 1,0 0-1,2-6 78,-4 5 183,-1-1 0,1 1 0,-1 0 0,1 0 0,-1 0 1,0 0-1,0 0 0,1 0 0,-6 0 0,-31-5 177,23 6-319,-1 2-1,0 0 1,1 1-1,-31 9 1,-56 28 235,87-33-316,-1 2 0,1-1 1,1 2-1,0 0 0,-25 22 1,32-25-41,1 1 0,0 0 0,1 0 0,-1 0-1,2 1 1,-1 0 0,1 0 0,1 0 0,0 1 0,0 0 0,-3 14 0,4-14 40,2 0 0,-1 0-1,2 0 1,-1 0 0,1 0-1,1 0 1,0 0 0,0 0 0,4 13-1,-1-9 63,1 0 0,0-1 0,1 1-1,1-1 1,13 21 0,-12-25-47,-1 0 0,1 0 0,1-1 0,18 14 0,-13-10 69,13-4-1182,-15-6 666,1 2 234,0-2 0,24 3 0,-22-4 123,25 6 1,-22-3 73,1-1 1,0-1-1,27 0 0,-37-2-32,-1 1 0,1 0 0,-1 0 0,0 1-1,1 0 1,-1 0 0,0 1 0,0 0 0,0 1-1,0-1 1,-1 2 0,14 9 0,-16-10 86,1 0 0,-1 1 0,-1 0 0,1 0-1,-1 0 1,1 1 0,-2-1 0,1 1 0,-1 0 0,1 0 0,-2 0 0,1 1 0,-1-1 0,0 1 0,0-1-1,1 8 1,-2 11 107,-1-1 0,0 0-1,-2 1 1,-9 39-1,7-39 119,4-20-257,-1-1 0,0 0-1,0 0 1,0 1 0,0-1-1,-1 0 1,0 0 0,0 0-1,0-1 1,0 1 0,-1 0-1,1-1 1,-1 1 0,0-1-1,0 0 1,0 0 0,0 0-1,-1 0 1,-3 2 0,0-2 14,1-1 1,-1 0 0,0 0 0,0 0 0,0-1 0,0 0 0,-14 0 0,-55-4 216,51 1-262,-132-4 338,79 11-1813,56-2-1863,-31 7 0,42-6 789</inkml:trace>
</inkml:ink>
</file>

<file path=ppt/ink/ink1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0.0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52 3712,'0'-1'138,"0"0"-1,0 1 1,0-1 0,0 0 0,0 1-1,0-1 1,0 0 0,0 1-1,0-1 1,0 0 0,0 1 0,-1-1-1,1 1 1,0-1 0,0 0 0,-1 1-1,1-1 1,0 1 0,-1-1-1,1 1 1,-1-1 0,1 1 0,-1-1-1,1 1 1,-1-1 0,1 1 0,-1-1-1,1 1 1,-1 0 0,0-1-1,-3-1 1775,4 2-1736,0 0 0,-1 0 0,1-1-1,-1 1 1,1 0 0,0 0 0,0-1 0,-1 1 0,1 0-1,0-1 1,-1 1 0,1 0 0,0-1 0,0 1 0,0 0 0,-1-1-1,1 1 1,0-1 0,0 1 0,0 0 0,0-1 0,0 1-1,0-1 1,0 1 0,0-1 0,0 1 0,0 0 0,0-1-1,0 1 1,0-1 0,0 1 0,0-1 0,0 1 0,0-1 0,8 0 3427,19-4-2887,-3 0-332,7 1-46,1 1 0,35 2 0,-36 3-205,54 9 0,-17-1 11,-63-10-143,-3 0-15,0 0 1,0 0 0,0 1-1,-1-1 1,1 0 0,0 1-1,0-1 1,-1 1-1,1-1 1,0 1 0,-1 0-1,1 0 1,1 1 0</inkml:trace>
</inkml:ink>
</file>

<file path=ppt/ink/ink1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0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21 6144,'-3'0'785,"-7"3"3646,24-5 449,94-11-561,-85 9-4006,1 1 0,0 1 0,41 3 0,72 13 39,-92-8-313,-10-5-24,-26-1-414,0 0-1,0 1 0,10 1 0,-9-2-2139</inkml:trace>
</inkml:ink>
</file>

<file path=ppt/ink/ink1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0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 7232,'-9'0'439,"0"0"2719,18 4-355,3 0-1977,0 0 0,1-2 0,0 1 0,-1-2 0,1 1 0,13-2 0,81-6 132,-74 4-915,148-7-909,-60 11-6294,-90 1 4595</inkml:trace>
</inkml:ink>
</file>

<file path=ppt/ink/ink1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4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22 3552,'19'-17'12259,"-19"18"-12118,-6 13 1181,5-13-1263,0 1 1,1-1-1,-1 1 0,0-1 0,1 1 0,-1-1 1,1 1-1,-1 0 0,0 2 0,2 18 306,0-12-230,-1 0 0,0 1 0,-1-1 0,-2 12 0,-14 79 681,15-74-660,-2 0-1,-1 0 1,-1-1 0,-15 40 0,21-66-154,-5 11 149,1-1 0,-2 1 1,1-2-1,-12 16 0,16-23-115,-1 0 1,1-1-1,-1 1 1,0 0-1,0 0 0,0-1 1,0 1-1,0-1 0,0 0 1,0 0-1,0 0 1,0 0-1,-1 0 0,1 0 1,0 0-1,-1-1 0,1 1 1,0-1-1,-1 1 1,1-1-1,-1 0 0,1 0 1,-1 0-1,1-1 0,-1 1 1,1 0-1,0-1 1,-4-1-1,-2-1 1,0-2 0,1 1 0,-1-1 0,1 0 0,0 0 0,0-1 0,0 0 0,1 0 1,0 0-1,1-1 0,-6-8 0,-8-12-3,-22-46 1,37 67-42,-13-26 113,2 0 1,-15-41 0,29 70-79,1 0 1,-1 0 0,1 1 0,0-1 0,0 0 0,0 0-1,0 0 1,0 1 0,1-1 0,-1 0 0,1 0 0,0 1-1,-1-1 1,1 0 0,0 1 0,1-1 0,-1 1-1,0-1 1,3-2 0,-1 1 35,0 0 0,1 0 0,-1 0 0,1 1 0,0-1 0,0 1 0,0 0 0,0 0 0,6-2 0,7-3 34,1 1 0,-1 0 0,37-7 1,58-3 302,-57 10-171,-13 1-98,1 2 0,-1 2 0,73 5 0,-104-2-176,1 1 1,-1 0 0,0 1 0,-1 1 0,1 0-1,0 0 1,-1 1 0,0 0 0,15 10 0,-24-14-187,0 0 0,0 0 0,0 1 1,0-1-1,0 0 0,-1 0 0,1 0 1,0 1-1,-1-1 0,2 3 0,-1 0-1518,0 0 0,0 0-1,-1 0 1,1 9 0,-1 4-1868</inkml:trace>
</inkml:ink>
</file>

<file path=ppt/ink/ink1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5.1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6400,'0'0'83,"0"0"-1,0 0 1,0 1 0,0-1 0,0 0 0,0 0 0,0 0-1,0 0 1,0 1 0,0-1 0,0 0 0,0 0 0,0 0-1,0 1 1,-1-1 0,1 0 0,0 0 0,0 0-1,0 0 1,0 1 0,0-1 0,0 0 0,-1 0 0,1 0-1,0 0 1,0 0 0,0 0 0,0 1 0,-1-1 0,1 0-1,0 0 1,0 0 0,0 0 0,0 0 0,-1 0-1,1 0 1,0 0 0,0 0 0,0 0 0,-1 0 0,1 0-1,0 0 1,0 0 0,0 0 0,-1 0 0,1 0 0,0 0-1,0 0 1,0 0 0,0 0 0,-1-1 0,1 1-1,0 0 1,0 0 0,0 0 0,0 0 0,-1 0 0,1 0-1,0-1 1,0 1 0,0 0 0,0 0 0,0 0 0,0 0-1,-1-1 1,3 23 3910,-1-14-3415,1 70 2453,1 6-2052,-3-67-1039,1 11 495,-1-27-534,0 0-1,0 0 0,0-1 0,0 1 1,0 0-1,0 0 0,1-1 0,-1 1 1,0 0-1,1 0 0,-1-1 0,0 1 1,1 0-1,-1-1 0,1 1 0,-1-1 1,1 1-1,-1 0 0,1-1 0,-1 1 1,1-1-1,0 1 0,-1-1 0,1 0 1,0 1-1,0-1-99,-1 0 0,1 1 0,-1-1-1,1 0 1,-1 0 0,1 0 0,-1 0 0,1 0 0,-1 0 0,1 0 0,-1-1 0,1 1 0,-1 0 0,1 0 0,-1 0-1,1 0 1,-1-1 0,1 1 0,-1 0 0,1 0 0,-1-1 0,0 1 0,1 0 0,-1-1 0,0 1 0,1 0 0,0-1-1,3-3-1638,9-5-1650</inkml:trace>
</inkml:ink>
</file>

<file path=ppt/ink/ink1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6.9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28 4736,'4'-4'9160,"-4"5"-9002,16 2 1699,11 2-1070,198-12 2037,-79 1-2181,43-10-457,-168 14-578,-1 1-1,26 1 1,-17 4-3359,0 4-3848,-7 2 3711</inkml:trace>
</inkml:ink>
</file>

<file path=ppt/ink/ink1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07.8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 5824,'-10'-5'8873,"4"8"-6691,-8 7-656,0 11 2762,5 1-3766,8-19-498,0-1-1,0 0 0,0 1 0,0-1 1,0 1-1,1-1 0,-1 1 0,1 0 0,0-1 1,-1 1-1,1-1 0,1 1 0,-1 0 1,1 4-1,0 9 247,-1-15 66,4-10-67,0 3-201,-1 0 0,0 0 1,0-1-1,-1 1 1,0-1-1,0 0 0,2-10 1,-4 17-72,0 0 1,0-1-1,0 1 1,0 0-1,0 0 0,0-1 1,0 1-1,0 0 1,0 0-1,0-1 1,0 1-1,0 0 0,0-1 1,0 1-1,0 0 1,0 0-1,0-1 0,0 1 1,0 0-1,-1-1 1,1 1-1,0 0 1,0 0-1,0 0 0,0-1 1,-1 1-1,1 0 1,0 0-1,0 0 1,0-1-1,-1 1 0,1 0 1,0 0-1,0 0 1,-1 0-1,1-1 0,0 1 1,0 0-1,-1 0 1,1 0-1,0 0 1,0 0-1,-1 0 0,1 0 1,0 0-1,-1 0 1,1 0-1,0 0 0,0 0 1,-1 0-1,1 0 1,-11 8-45,10-5-47,0-1 0,-1 0 1,1 0-1,-1 0 0,0 0 1,0 0-1,0-1 1,-2 3-1</inkml:trace>
</inkml:ink>
</file>

<file path=ppt/ink/ink1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0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76 4064,'0'-3'451,"0"0"1,1 0-1,-1 0 1,1 0 0,0 0-1,0 1 1,0-1-1,0 0 1,1 1-1,2-5 1,5-10 4026,-9 17-4395,0 0 0,0 0 1,0 0-1,0 0 0,1 0 0,-1 0 0,0 0 0,0 0 1,0 0-1,0 0 0,0 0 0,1 0 0,-1 0 1,0 0-1,0 0 0,0 0 0,0 0 0,0 0 1,0 0-1,1 0 0,-1 1 0,0-1 0,0 0 1,0 0-1,0 0 0,0 0 0,0 0 0,0 0 1,0 0-1,0 1 0,0-1 0,1 0 0,-1 0 1,0 0-1,0 0 0,0 0 0,0 0 0,0 1 1,0-1-1,0 0 0,0 0 0,0 0 0,0 0 1,0 1-1,6 15 1018,6 20-922,5 51 420,-5-19-297,-5-22-103,-6-34 2,0 0 0,1-1 1,1 1-1,5 13 0,-8-23 77,0 6 484,-6-3-197,4-4-444,5-3 84,-3 1-157,0-1 0,0 1 1,0-1-1,0 1 0,0-1 0,0 1 0,0-1 1,0 1-1,0-1 0,-1 1 0,1-1 0,-1 1 0,1-1 1,-2-1-1,1 0 40,-7-31 121,2 0 0,0-1 1,0-67-1,11 23 260,-5 77-450,0 0 0,0 0 0,0 0 0,0 0 0,0 0 0,1 0-1,-1 1 1,1-1 0,0 0 0,-1 0 0,1 1 0,0-1 0,0 0 0,0 1 0,0-1-1,0 1 1,0-1 0,1 1 0,-1-1 0,0 1 0,1 0 0,-1 0 0,1 0 0,-1 0-1,1 0 1,0 0 0,-1 0 0,1 0 0,0 1 0,0-1 0,2 0 0,7-1 170,-1 1 1,0 0-1,0 0 1,20 3 0,-6-2-148,88 0 102,-66-6-11173,-29 9 7760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0.2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24 232 4800,'-2'-1'283,"-1"-1"1,2-1 0,-1 1-1,0 0 1,0 0 0,1-1-1,-1 1 1,1-1-1,0 1 1,-1-1 0,1 1-1,1-1 1,-1 0-1,0 0 1,1 0 0,-1 1-1,1-1 1,0 0-1,0 0 1,0 0 0,0 0-1,0 1 1,1-1 0,-1 0-1,1 0 1,0 0-1,1-2 1,1-4 10,1 1-1,0 0 1,0 0-1,1 0 1,0 1 0,1-1-1,-1 1 1,1 1-1,1-1 1,-1 1 0,11-8-1,-6 7-204,-1 1 0,2-1 0,-1 2 0,0 0 0,1 0 0,0 1 0,22-4-1,-14 3 13,1 2 0,0 0-1,0 1 1,0 2-1,0 0 1,40 5-1,-54-3-46,-1 0 0,1 0 0,0 1-1,-1-1 1,0 1 0,0 1 0,0-1-1,0 1 1,0 0 0,-1 1 0,0-1-1,0 1 1,0 0 0,0 0 0,-1 1-1,0-1 1,0 1 0,0 0 0,-1 0-1,0 0 1,0 1 0,2 7 0,-2-6 63,-1 1 1,0-1 0,0 0-1,-1 1 1,0 0 0,0-1 0,-1 1-1,0-1 1,-1 1 0,0-1-1,0 1 1,-1-1 0,0 1-1,-1-1 1,1 0 0,-2 0-1,-6 14 1,2-11 19,1-1 0,-1 0 0,0 0 0,-1-1 0,0 0 0,-1-1 0,0 0 0,0 0 1,-1-1-1,0 0 0,-16 7 0,17-10-387,0 0 0,0 0 0,-1-1 0,1 0 0,-1-1-1,0 0 1,0-1 0,0 0 0,0 0 0,0-1 0,1-1 0,-1 0 0,-18-4 0,24 4-1133,0-1-1,0 0 1,0 0-1,-6-3 1,18-3-4402,-5 6 4967,14-8-2408</inkml:trace>
</inkml:ink>
</file>

<file path=ppt/ink/ink1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1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35 106 5888,'-11'-7'1185,"-2"0"712,3-4 7130,10 11-8928,13-3 2030,-9 3-1901,21-5 833,42-12 0,7-3-1114,64-10-4054,-88 25 1724</inkml:trace>
</inkml:ink>
</file>

<file path=ppt/ink/ink1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4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162 2 4320,'-2'0'216,"-10"-2"8525,-2 19-6302,-7 8-1740,14-14-428,0 1-1,1-1 0,1 1 1,-1 0-1,-5 22 0,-12 67 623,17-71-608,-10 55 449,-5 96-1,18-123-534,2 1 0,3-1-1,2 0 1,3 1 0,2-2 0,3 1 0,3-2-1,1 0 1,4 0 0,32 65 0,-39-97-231,0-1 0,1-1 0,2 0 0,18 20 0,-5-10-86</inkml:trace>
</inkml:ink>
</file>

<file path=ppt/ink/ink1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4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6304,'15'23'6736,"20"34"-4475,-28-44-1900,-1 0 1,0 1-1,6 23 0,-7-22-132,58 211 2389,-50-162-1527,9 104 0,-20-82-411,-13 127-1,7-166-576,-14 119 260,14-145-351,-1 0 1,0 0-1,-2 0 0,0-1 1,-17 30-1,19-41-202,-2 0 1,1-1-1,-1 0 1,0 0-1,-17 13 1,12-10-1181,-3 4-54</inkml:trace>
</inkml:ink>
</file>

<file path=ppt/ink/ink1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5.7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25 3072,'0'-1'129,"0"0"1,0 0-1,0 0 0,0 0 1,1 0-1,-1 1 1,0-1-1,1 0 0,-1 0 1,1 0-1,-1 0 1,1 1-1,-1-1 0,1 0 1,0 0-1,-1 1 0,1-1 1,0 1-1,-1-1 1,1 0-1,0 1 0,0 0 1,1-1-1,5-5 4878,-8 13-1099,-8 14-2894,-182 336 4799,170-323-5448,2 1-1,1 1 1,2 0-1,1 1 1,-18 74-1,22-51-150,1 0 0,-1 67 1,10-103-164,2 0 1,0 1 0,1-1 0,2 0 0,1 0 0,0 0 0,2-1-1,12 30 1,-12-40 2,0 0-1,1 0 0,1-1 1,0 0-1,0 0 0,1-1 1,1 0-1,22 17 0,-27-24-197,0 0-1,1 0 1,0-1-1,-1 0 1,1 0-1,0 0 1,0-1-1,1 0 1,8 1-1,-1-1-2359,26 1 0,-9-3-227</inkml:trace>
</inkml:ink>
</file>

<file path=ppt/ink/ink1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8.7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81 3968,'0'-4'471,"-1"2"158,1 0 0,0 1 0,0-1 0,0 0 0,0 0 0,0 1 0,0-1-1,1 0 1,-1 0 0,0 1 0,1-1 0,0 0 0,-1 0 0,1 1 0,0-1 0,0 1 0,1-3 0,-9 53 2501,-13 99-1738,15-116-1156,-2 0-1,-11 30 1,11-38-90,4-12-41,-1 1 0,-9 18 0,11-28-70,1-1 0,0 1 0,-1-1 0,0 1 0,0-1 1,1 1-1,-1-1 0,-1 0 0,1 0 0,0 0 0,0 0 1,-1 0-1,1-1 0,-1 1 0,0-1 0,-5 3 0,6-4-7,-1 0 1,0 0-1,1 0 0,-1 0 0,0 0 0,1 0 0,-1-1 0,0 0 0,1 1 0,-1-1 1,1 0-1,-1 0 0,1 0 0,-5-3 0,-1-1 68,0 0 0,-12-12 0,6 2 5,0 0 0,1-1 1,1-1-1,-16-27 0,17 25-146,0-1 0,-8-22 0,15 32 51,0 0 1,1-1-1,1 1 0,0 0 1,0-1-1,0-15 1,3 23 7,-1 0 0,1 0 0,-1 0 1,1 0-1,0 1 0,0-1 1,0 0-1,0 1 0,1-1 0,-1 0 1,1 1-1,0 0 0,0-1 1,-1 1-1,1 0 0,1 0 1,-1 0-1,0 0 0,0 0 0,1 1 1,4-3-1,6-4 217,1 1 1,28-9-1,-37 14-178,43-15 518,1 2-1,88-15 1,83 10 279,-219 20-847,71 0 307,-68-1-453,7 1-357,-4 1-3999,-3 2 1731</inkml:trace>
</inkml:ink>
</file>

<file path=ppt/ink/ink1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9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61 5312,'-7'-2'7513,"7"1"-7325,7-7 3667,17-5-1545,-13 8-1716,3-1-60,1 0 0,0 0-1,25-5 1,-36 10-496,-1 0 0,1 1-1,-1 0 1,1-1-1,0 1 1,-1 1 0,1-1-1,0 0 1,-1 1 0,1 0-1,-1-1 1,1 2 0,-1-1-1,1 0 1,-1 1-1,0-1 1,0 1 0,0 0-1,0 0 1,0 0 0,5 5-1,-7-6-17,0 0 1,0 1-1,0-1 0,0 1 0,0-1 0,0 1 0,0-1 0,-1 1 1,1-1-1,-1 1 0,1 0 0,-1-1 0,1 1 0,-1 0 0,0-1 1,0 1-1,0 0 0,0-1 0,0 3 0,-1 0 11,0-1 0,0 0 1,0 0-1,0 1 0,-1-1 0,1 0 0,-1 0 0,0 0 0,-2 3 1,-4 3 38,-1 0 0,1 0 1,-2-1-1,-16 13 1,-13 5 198,-43 32 731,79-56-963,0 0 0,1 1-1,-1 0 1,0-1 0,1 1-1,0 0 1,-4 6 0,6-8-25,0-1 0,0 0 0,0 0 0,0 1 1,0-1-1,0 0 0,0 1 0,0-1 0,0 0 1,0 0-1,0 1 0,0-1 0,0 0 1,0 1-1,0-1 0,0 0 0,1 0 0,-1 1 1,0-1-1,0 0 0,0 0 0,0 0 0,1 1 1,-1-1-1,0 0 0,0 0 0,1 0 0,-1 1 1,0-1-1,0 0 0,1 0 0,-1 0 1,0 0-1,0 0 0,1 0 0,-1 0 0,0 0 1,0 0-1,1 0 0,-1 1 0,0-1 0,1 0 1,-1-1-1,17 2 272,-15-1-209,198-13-272,-179 10-44,33-6-3774,-20-2-4609,-19 7 4656</inkml:trace>
</inkml:ink>
</file>

<file path=ppt/ink/ink1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19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37 5216,'-1'0'297,"0"-1"1,0 1 0,0-1-1,0 1 1,0-1-1,0 1 1,-1 0 0,1-1-1,0 1 1,0 0-1,0 0 1,0 0 0,-1 0-1,1 0 1,0 0-1,-2 1 1,2-1-65,1 0 1,-1 1-1,1-1 0,-1 1 1,1-1-1,-1 1 0,1-1 1,0 1-1,-1-1 0,1 1 1,0 0-1,-1-1 0,1 1 1,0-1-1,0 1 1,0 0-1,0-1 0,0 1 1,-1 0-1,1-1 0,0 1 1,0 0-1,0-1 0,1 1 1,-1 0-1,0-1 0,0 1 1,0-1-1,0 1 0,1 1 1,-1-1-100,1 0-1,-1 1 1,1-1 0,0 0 0,0 0 0,-1 1 0,1-1-1,0 0 1,0 0 0,0 0 0,0 0 0,0 0 0,0 0-1,0 0 1,0 0 0,1-1 0,-1 1 0,0 0 0,1-1-1,-1 1 1,0-1 0,1 1 0,-1-1 0,2 1 0,4 0 261,1 0 1,-1 0-1,12-1 1,26-3 98,-1-2 0,0-2 1,46-13-1,-60 13-429,7-2-169,93-17-1312,-128 25 1106,0 1 0,-1 0-1,1 0 1,0 0 0,-1 0-1,1 0 1,0 0 0,-1 1-1,1-1 1,0 0 0,-1 1 0,1-1-1,2 2 1,-3-1-57,-1-1 0,1 1 0,0 0 0,-1-1 0,1 1 0,-1-1 0,1 1 0,-1 0 0,1 0-1,-1-1 1,0 1 0,1 0 0,-1 0 0,0-1 0,1 1 0,-1 0 0,0 0 0,0 0 0,0-1 0,0 1 0,0 0 0,0 0 0,0 0 0,0 0 0,0 0 0,-1 11-3297</inkml:trace>
</inkml:ink>
</file>

<file path=ppt/ink/ink1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0.7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139 24 2144,'1'-2'-362,"8"-11"7815,-9 13-7317,0 0 1,0 0-1,0 0 0,0-1 0,1 1 1,-1 0-1,0 0 0,0 0 0,0-1 0,0 1 1,0 0-1,0 0 0,0 0 0,0-1 0,0 1 1,0 0-1,0 0 0,0-1 0,0 1 0,0 0 1,0 0-1,0-1 0,0 1 0,0 0 1,0 0-1,0 0 0,0-1 0,0 1 0,0 0 1,-1 0-1,1 0 0,0-1 0,0 1 0,0 0 1,0 0-1,-1 0 0,1 0 0,0 0 0,0-1 1,0 1-1,0 0 0,-1 0 0,1 0 1,0 0-1,0 0 0,0 0 0,-1 0 0,1 0 1,0 0-1,0 0 0,-1 0 0,1 0 0,0 0 1,0 0-1,0 0 0,-1 0 0,1 0 0,-5 1 252,1 1-1,-1-1 1,1 1-1,0 0 1,0 1-1,0-1 1,-7 6-1,4-3-68,-5 3 61,0 1 1,1 0-1,1 0 1,-1 1-1,-11 16 1,4 0 40,19-24-34,4-3-175,8-5 250,-7 1-374,-4 4-64,-1 1 0,1-1 1,-1 0-1,0 0 0,1-1 1,-1 1-1,0 0 0,0 0 0,0-1 1,0 1-1,0 0 0,0-1 1,0 1-1,0-1 0,-1 1 1,1-1-1,0 0 0,0-2 1,-10 4-1087,13 0 294</inkml:trace>
</inkml:ink>
</file>

<file path=ppt/ink/ink1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1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59 7040,'-14'-12'9658,"14"16"-7631,3 41-668,9 54-1,-8-67-1003,6 48 117,11 67 69,-12-91 1267,-17-159-1227,2-114-565,1 109 171,4 102-166,0 0 0,1 0-1,0 0 1,0 0 0,2-8 0,-2 12-3,1 1 1,-1-1-1,1 1 0,-1-1 0,1 1 1,-1-1-1,1 1 0,0 0 1,0-1-1,0 1 0,0 0 0,0 0 1,0 0-1,0 0 0,0 0 0,0 0 1,0 0-1,1 0 0,-1 0 1,0 0-1,1 0 0,-1 1 0,0-1 1,1 1-1,-1-1 0,3 0 1,22-2 190,0 0 1,0 2-1,35 2 1,-13-1-126,56 5-169,-83-3 456,-12-1-1408,1 0-3534,-18 16-9738,4-6 10069</inkml:trace>
</inkml:ink>
</file>

<file path=ppt/ink/ink1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1.9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29 155 10560,'-18'-11'4768,"13"11"-4128,0 0 1471,10 0-1279,5-9 1696,3 6-1440,9-14 128,9 6-768,11-13-480,3 8 0,8-4 192,2 3-96,3 2-2464,0 4 1312</inkml:trace>
</inkml:ink>
</file>

<file path=ppt/ink/ink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0.6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32 5632,'-4'-1'6976,"38"-6"-3572,-18 3-3151,-1 1 0,0 1 0,21-1-1,-6 0-638,3-1-4129,-6 2-845,-12 5 3019,2-9-224</inkml:trace>
</inkml:ink>
</file>

<file path=ppt/ink/ink1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4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32 2400,'0'-1'80,"0"0"0,0 0 0,0 1 0,0-1 1,0 0-1,0 0 0,-1 0 0,1 0 0,0 0 0,0 1 0,-1-1 0,1 0 1,0 0-1,-1 0 0,1 1 0,-1-2 0,-6-5 3000,7-2 3229,1 13-4879,6 21 34,3 31 0,4 19-451,25 51 638,4 14 85,-35-102-1325,-1 0 1,-2 0-1,0 72 1,-8-43-25,-14 88 1,8-100-217,-2 0-1,-23 63 1,17-54-2923,11-42 1141</inkml:trace>
</inkml:ink>
</file>

<file path=ppt/ink/ink1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6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1 166 1728,'30'0'7895,"3"-2"-3492,-9 0-3772,0-1-1,-1 0 0,1-2 1,43-16-1,-1-6-3,110-40 207,-146 58-807,0 1 0,1 2-1,62-6 1,-58 11-182,0 1 0,37 6 1,-52-3 164,0 0-1,-1 2 1,1 1 0,-1 0 0,21 10 0,20 10-55,32 17 170,-68-32-168,0-1 0,39 12 0,-25-10 38,330 88 379,-333-95-268,1-1 1,63-1 0,-17-2-86,445-2 624,-322-8-533,291 23 0,79 9-85,-363-18-80,52-1 96,103-2 218,190-16 373,-80 16 21,8 0 104,-360-6-711,96-4-22,-113 4-2031,-107 4 1899,11 1-1488,-12-1 1469,0 0 0,0 0 0,1 0 0,-1 0 0,0 0 1,0 0-1,1 0 0,-1 1 0,0-1 0,0 0 0,0 0 0,1 0 0,-1 0 1,0 0-1,0 0 0,0 1 0,0-1 0,1 0 0,-1 0 0,0 0 0,0 0 1,0 1-1,0-1 0,0 0 0,0 0 0,0 0 0,1 1 0,-1-1 0,0 0 0,0 0 1,0 0-1,0 1 0,0-1 0,0 0 0,0 0 0,0 1 0,0-1 0,0 0 1,-6 8-3076</inkml:trace>
</inkml:ink>
</file>

<file path=ppt/ink/ink1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8.9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4 212 3552,'-4'-17'1147,"5"11"-683,2-2-349,0 3 690,-1 1 0,0 0 0,-1-1 0,1 1-1,-1-1 1,0 1 0,1-6 0,0 8 768,3 5-798,5 9 237,-5-1-543,0 0 0,-1 0-1,5 16 1,-2-3-24,5 16 623,9 62-1,-17-77-770,5 63 2433,-17-195-2095,0 3-603,8 81-6,3-109 481,-1 117-318,0 0-1,7-25 1,-8 37-159,0 1 0,0-1 1,0 1-1,0 0 0,1-1 1,-1 1-1,1 0 0,0 0 1,0 0-1,-1 0 1,1 0-1,0 0 0,1 0 1,-1 1-1,0-1 0,0 1 1,1 0-1,-1-1 0,1 1 1,-1 0-1,4 0 0,5-2 104,-1 0-1,1 1 0,22-1 0,57 1 651,12 0-784,-51 2-157,-21 1-588,-28-1 395,0 0 0,0 0 0,0 0 0,0 1 0,0-1 0,-1 0 0,1 1 0,0 0 0,0-1 0,0 1 0,-1 0 0,3 1 0,7 6-4161,2 0 1477</inkml:trace>
</inkml:ink>
</file>

<file path=ppt/ink/ink1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29.4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 7392,'-10'-12'11605,"29"12"-7232,-16 1-4328,1-1 1,-1 0-1,0 1 1,1 0-1,-1 0 1,0 0-1,1 0 1,-1 1-1,0-1 1,0 1-1,0-1 1,0 1-1,0 0 1,-1 1-1,1-1 1,0 0-1,-1 1 1,0-1 0,1 1-1,-1 0 1,2 3-1,-1-1 2,-1 0 1,1 0-1,-1 0 0,0 0 0,0 0 1,0 1-1,-1-1 0,0 0 1,0 1-1,0 0 0,-1-1 1,0 9-1,-1-2 60,-1-1 0,-1 0 0,1 0 1,-2 0-1,0 0 0,0 0 0,-1-1 0,0 1 1,-7 9-1,8-14-5,3-6-72,1 0 0,-1 1 0,1-1 0,0 1-1,-1-1 1,1 1 0,0-1 0,-1 0 0,1 1 0,0-1-1,0 1 1,0-1 0,-1 1 0,1-1 0,0 1 0,0-1-1,0 1 1,0 0 0,14 1 325,38-5-1975,-39 1 438,0 1 0,0 0 0,0 1 0,23 3-1,4 8-1793</inkml:trace>
</inkml:ink>
</file>

<file path=ppt/ink/ink1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2.4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27 170 5216,'-14'1'11517,"14"0"-11173,-3 2-259,-7 6 6635,15-16-5877,17-21-241,-11 17-548,0 1-1,0 0 1,1 1-1,0 0 0,0 1 1,20-9-1,-3 4 249,0 1 0,32-8 0,-32 12-268,13-4 252,-41 6-4105,-1 3 1980</inkml:trace>
</inkml:ink>
</file>

<file path=ppt/ink/ink1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3.0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11 6144,'-4'-11'7830,"5"19"-1437,-2 2-5635,-4 26 477,-13 75 346,-45 158-253,59-249-1308,0-2 94,0-1 0,-9 22 0,10-28-28,-3 2-2449,-5-6-3706,5-2 1744,5 7 1381</inkml:trace>
</inkml:ink>
</file>

<file path=ppt/ink/ink1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3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23 113 8480,'-12'-4'1990,"2"0"3785,41-6-1412,18-1-2679,-22 6-905,259-40 1415,3 18-1513,-283 26-679,41-3-173,1 2-1,58 5 1,-106-3 28,1 0 0,0 0 1,0 0-1,0 0 0,0 0 0,-1 0 1,1 0-1,0 0 0,0 1 0,0-1 1,-1 0-1,1 1 0,0-1 0,0 1 1,-1-1-1,1 0 0,0 1 0,-1 0 1,1-1-1,0 1 0,-1-1 0,1 1 1,-1 0-1,1-1 0,-1 1 0,1 0 1,-1 0-1,0-1 0,1 1 0,-1 0 1,0 0-1,0 0 0,1-1 0,-1 1 1,0 0-1,0 0 0,0 0 0,0 0 1,0 0-1,0 1 0,-2 3-1152,1 0 0,-1 0 0,1 0 0,-1 0 0,-4 7 0,0-1-1300,-3 17-829</inkml:trace>
</inkml:ink>
</file>

<file path=ppt/ink/ink1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4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35 7392,'-3'-1'387,"3"1"-328,0 1 1,0-1-1,0 0 1,0 0-1,-1 0 1,1 0-1,0 0 1,0 0 0,0 0-1,-1 0 1,1-1-1,0 1 1,0 0-1,0 0 1,0 0-1,-1 0 1,1 0 0,0 0-1,0 0 1,0 0-1,0 0 1,0 0-1,-1-1 1,1 1-1,0 0 1,0 0-1,0 0 1,0 0 0,0 0-1,0 0 1,0-1-1,0 1 1,-1 0-1,1 0 1,0 0-1,0 0 1,0-1 0,0 1-1,0 0 1,0 0-1,0 0 1,0-1-1,0 1 1,0 0-1,0 0 1,0 0 0,0 0-1,0-1 1,0 1-1,0 0 1,0 0-1,1 0 1,-1 0-1,0-1 1,0 1-1,0 0 1,0 0 0,0 0-1,0 0 1,0 0-1,1-1 1,-1 1-1,10-7 7275,8 0-5512,18-1-1335,-10 5-36,0 2 1,47 3 0,-41-1-202,8 2 20,-1 1 0,48 12 1,-82-15-219,0 1 0,-1-1 0,1 1 0,0 0 0,-1 0 1,1 0-1,-1 1 0,5 3 0,-8-5-42,0-1 1,0 1-1,0 0 0,-1 0 0,1 0 1,0-1-1,0 1 0,-1 0 1,1 0-1,-1 0 0,1 0 0,-1 0 1,1 0-1,-1 0 0,1 1 1,-1-1-1,0 0 0,0 0 0,1 0 1,-1 0-1,0 0 0,0 0 1,0 1-1,0-1 0,-1 0 0,1 0 1,0 0-1,0 0 0,-1 0 1,1 0-1,-1 0 0,1 0 0,-1 0 1,1 0-1,-1 0 0,1 0 1,-1 0-1,0 0 0,0 0 0,1 0 1,-3 1-1,-5 5-6,0-1-1,-19 12 1,12-8 118,7-5-119,-1 0 1,1 0-1,-1 0 0,-12 3 0,45 4-173,57 22 324,-53-23 111,54 29-1,-73-35-210,0 1 0,-1 0 0,0 1-1,0 0 1,0 0 0,-1 1 0,0 0-1,0 0 1,9 15 0,-14-19 32,-1 0-1,1-1 1,-1 1 0,1 0 0,-1 0-1,0-1 1,0 1 0,-1 0 0,1 0-1,-1 0 1,0 0 0,0 0 0,0 0-1,-1 0 1,1 0 0,-1 0 0,0 0-1,0 0 1,0 0 0,-1-1 0,1 1-1,-4 5 1,2-4-45,0 0 0,-1 0 0,1-1 0,-1 0 0,0 1 0,-1-1 0,1 0 1,-1-1-1,1 1 0,-1-1 0,0 0 0,0 0 0,-1-1 0,1 1 0,-9 2 0,-7 0 33,0-1-1,-1-1 1,1-1-1,-1-1 1,1 0-1,-36-5 1,2-4-1985,-75-20 1,101 19-735,1 0-3777</inkml:trace>
</inkml:ink>
</file>

<file path=ppt/ink/ink1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7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337 118 3072,'4'-6'16520,"-4"7"-16258,4 4 374,-1 1-448,0-1-1,0 0 1,0 1-1,-1 0 1,1-1 0,-1 1-1,-1 0 1,1 0-1,-1 0 1,0 0-1,0 11 1,-2-7-37,0 0 0,0 0-1,-1 0 1,0 0 0,-1 0 0,-5 13 0,-5 12 142,-1-1 0,-33 56 1,45-87-259,0 1 1,-1 0 0,0-1-1,0 0 1,0 1 0,0-1-1,0 0 1,-1-1 0,1 1-1,-1 0 1,0-1 0,0 0-1,0 0 1,0 0-1,0-1 1,-9 3 0,9-3 18,0-1 0,0 0 0,0 0 0,0 0 0,0 0 0,0-1 0,0 0 0,0 1 0,0-1 0,0-1 0,1 1 0,-1-1 0,0 1 0,1-1 0,-1 0 0,1 0 0,-1-1 0,-5-4 0,-1-3 52,0 0 0,1 0 0,0-1 0,-15-24 0,-21-50-106,32 60 152,11 20-117,0-1 1,0 1-1,0-1 0,0 0 1,1 1-1,0-1 0,0 0 0,1 0 1,-1 0-1,1 0 0,1-7 1,0 9-3,0 0 1,-1 0 0,1 0 0,0 1 0,1-1 0,-1 0 0,1 1-1,0-1 1,0 1 0,0 0 0,0 0 0,0-1 0,1 1 0,-1 1-1,1-1 1,0 0 0,0 1 0,4-4 0,4 0 14,0 0 1,0 1-1,0 1 1,0 0-1,17-4 1,62-8 234,-58 11-148,72-11 102,170-32 454,-206 32-2360,-68 16 1572,1 0-1,-1 0 1,0-1 0,1 1 0,-1 0-1,1 0 1,-1 0 0,0 0 0,1 0 0,-1 0-1,1 0 1,-1 0 0,0 0 0,1 0 0,-1 0-1,1 0 1,-1 0 0,0 0 0,1 0-1,-1 0 1,0 1 0,1-1 0,-1 0 0,0 0-1,1 0 1,-1 1 0,0-1 0,1 0-1,-1 0 1,0 1 0,1-1 0,-1 0 0,0 1-1,0-1 1,1 0 0,-1 1 0,0-1-1,0 0 1,0 1 0,0-1 0,0 0 0,1 1-1,-1-1 1,0 1 0,0-1 0,0 0-1,0 1 1,0 10-2111</inkml:trace>
</inkml:ink>
</file>

<file path=ppt/ink/ink1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8.2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9984,'0'0'3205,"1"6"1072,3 4-3360,-1 0 0,0 0 0,0 0 0,-1 0 0,1 14 0,5 19 72,-4-25-743,-1-1 0,0 0 0,-1 20 1,-1 2-4944</inkml:trace>
</inkml:ink>
</file>

<file path=ppt/ink/ink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1.8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87 140 2912,'0'0'28,"0"0"1,-1 0-1,1 0 0,0 0 1,0 0-1,0 0 1,0 0-1,0 0 0,-1 0 1,1 0-1,0 0 1,0 0-1,0 0 0,0 0 1,0 0-1,-1 0 1,1 0-1,0 0 0,0 0 1,0 0-1,0 0 0,0 0 1,-1 0-1,1 0 1,0 0-1,0 0 0,0 0 1,0 0-1,0 0 1,0 1-1,0-1 0,-1 0 1,1 0-1,0 0 1,0 0-1,0 0 0,0 0 1,0 1-1,0-1 0,0 0 1,0 0-1,0 0 1,0 0-1,0 0 0,0 0 1,0 1-1,-3 12 859,2 19 767,1-27-1065,0 15 54,1-1 0,1 0 0,0 1 0,6 21 1,3 7 720,6 80 0,5 27-18,-17-128-776,-5-24 2,-6-18-503,-42-116-330,24 74 207,-24-88 1,42 125 184,2 0 0,0 0 0,1 0-1,2 0 1,0-1 0,1 1 0,0-1 0,2 1 0,1 0 0,6-27 0,-9 46-105,0 1 0,1-1 0,-1 0 1,0 0-1,0 0 0,1 1 0,-1-1 0,0 0 1,1 1-1,-1-1 0,1 0 0,-1 1 0,1-1 1,-1 0-1,1 1 0,-1-1 0,1 1 0,0-1 1,1 0-1,-2 1-5,1 0 0,-1 0 0,1 0 0,0 0 0,-1 0 0,1 0 0,-1 0-1,1 0 1,-1 0 0,1 0 0,-1 1 0,1-1 0,-1 0 0,1 0 0,-1 1 0,1-1 0,-1 0 0,1 1 0,-1-1 0,1 0 0,0 2 0,1 1 34,1 0 0,0 1 0,-1-1 0,0 1 0,0 0 0,3 6 0,106 209 488,-110-216-536,67 104 339,-40-66-148,23 46-1,-45-76-168,29 54 539,-31-60-500,0 0-1,0-1 0,0 1 0,7 4 0,-11-9-45,1 0-1,-1 1 0,1-1 1,-1 0-1,1 0 0,-1 0 0,1 0 1,-1 1-1,1-1 0,-1 0 1,1 0-1,0 0 0,-1 0 0,1 0 1,-1 0-1,1 0 0,-1-1 1,1 1-1,0 0 0,-1 0 0,1 0 1,-1-1-1,1 1 0,-1 0 1,1 0-1,-1-1 0,1 1 0,0-1 1,10-10 283,-8 7-229,0-1 1,0 1-1,-1-1 1,0 0-1,0 1 1,0-1-1,-1 0 1,1 0-1,-1 0 0,0-9 1,1-7 23,-3-28 1,0 17-167,16-227-403,6 60-3153,-19 175 1022</inkml:trace>
</inkml:ink>
</file>

<file path=ppt/ink/ink1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39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74 1888,'10'-9'14842,"-9"14"-12389,2 20-1271,-1 1-1,-1-1 0,-1 0 0,-5 36 0,4-48-916,-1-1-123,-1-1 1,1 1-1,-10 20 1,6-13 172,5-17-297,1-1-1,0 0 1,-1 0-1,1 0 1,-1 0-1,1 0 1,-1 0-1,0 0 0,1 0 1,-1 0-1,0 0 1,0 0-1,0 0 1,0 0-1,0-1 1,0 1-1,0 0 1,0-1-1,0 1 1,0 0-1,-2 0 1,2-1 12,-1 0 0,0 0 1,0 0-1,1 0 0,-1 0 1,0 0-1,0 0 0,1 0 1,-1-1-1,0 1 0,0-1 1,-2-1-1,-5-2 28,1 0 0,1-1 1,-1-1-1,-8-7 0,12 10-104,-32-24 195,-59-33 0,63 41-81,1-1 0,-54-45-1,84 65-56,0-1-1,0 0 0,0 0 0,0 0 0,0 0 0,0 0 1,1 0-1,-1 0 0,0 0 0,1 0 0,-1 0 0,1 0 0,-1 0 1,1 0-1,-1-1 0,1 1 0,0 0 0,0 0 0,0 0 0,-1-3 1,2 3-5,-1 0 1,1 0-1,-1 1 1,1-1-1,-1 0 1,1 0 0,-1 0-1,1 1 1,0-1-1,-1 0 1,1 0-1,0 1 1,0-1 0,0 1-1,-1-1 1,1 1-1,0-1 1,0 1-1,0-1 1,0 1 0,0 0-1,0 0 1,0-1-1,0 1 1,1 0-1,156-21 1089,-41 7-206,-22 4-535,103 2-1,-111 6-244,-47 1-48,9 1-14,61-10 0,-107 10-152,-1-1-1,1 0 1,0 0 0,0 0-1,0 0 1,-1 0 0,5-3-1,-7 4 64,0 0 0,0 0 0,1 0 1,-1 0-1,0 0 0,0 0 0,0 0 0,0 0 0,0 0 0,0 0 0,0-1 0,0 1 0,0 0 0,0 0 0,1 0 0,-1 0 0,0 0 0,0 0 0,0 0 0,0 0 0,0 0 0,0 0 0,0 0 0,0-1 0,0 1 0,0 0 0,0 0 0,0 0 0,0 0 0,0 0 0,0 0 0,0 0 0,0 0 0,0-1 0,0 1 0,0 0 0,0 0 0,0 0 0,0 0 0,0 0 1,0 0-1,0 0 0,0 0 0,0 0 0,0-1 0,0 1 0,-1 0 0,1 0 0,0 0 0,0 0 0,0 0 0,0 0 0,0 0 0,0 0 0,0 0 0,0 0 0,0 0 0,0 0 0,-1 0 0,-10-2-4069,-9 2-1270,-3 5 1723</inkml:trace>
</inkml:ink>
</file>

<file path=ppt/ink/ink1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40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 5312,'-1'6'15913,"1"2"-13154,0 7-3091,1 4 1842,-1-18-1474,-1-1-1,1 0 1,0 1 0,0-1-1,-1 1 1,1-1 0,0 1-1,0-1 1,-1 0 0,1 1-1,0-1 1,-1 0 0,1 1 0,-1-1-1,1 0 1,0 0 0,-1 1-1,1-1 1,-1 0 0,1 0-1,-1 0 1,1 0 0,-1 1-1,-1-1 205,6 0-8,-2 0 88,-2-1-279,0 0 0,0 0 0,0 0 0,0-1 0,0 1 1,0 0-1,1 0 0,-1 0 0,0-1 0,1 1 0,-1 0 0,2-1 0,-2 1-31,5-8 22,-4 4-27,-2-7-40,1 12 22,3-2-8,0-1 116,-1 1-123,-1 3-98,-1 0-71</inkml:trace>
</inkml:ink>
</file>

<file path=ppt/ink/ink1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41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78 4800,'-23'-10'4877,"21"9"-4219,1 0 0,-1 0 0,0 0 0,1 0 0,-1 0 0,1 0 0,-1 0 0,1 0 0,0-1 0,0 1 0,-2-2 0,2 1-371,1 0-1,0 1 1,-1-1 0,1 0 0,0 1 0,0-1 0,0 0-1,0 1 1,0-1 0,0 0 0,1 0 0,-1 1 0,0-1-1,1 0 1,-1 1 0,1-1 0,0 1 0,0-1 0,1-1-1,-1 1-176,1 1-1,-1-1 0,1 1 0,-1 0 0,1-1 0,0 1 1,0 0-1,-1 0 0,1 0 0,0 1 0,0-1 0,0 0 1,0 1-1,3-1 0,0 0-94,1 1 0,0-1 0,0 1 1,0 0-1,0 1 0,0 0 0,0 0 0,-1 0 1,1 0-1,11 5 0,-12-3 48,0 0-1,0 0 1,0 0-1,0 1 1,-1-1 0,1 1-1,-1 0 1,0 1-1,0-1 1,0 1 0,-1-1-1,1 1 1,-1 0 0,4 10-1,-5-11-14,-1-1 1,0 1-1,0-1 0,0 1 0,0 0 0,-1-1 1,1 1-1,-1 0 0,0 0 0,0 0 0,0-1 1,-1 1-1,1 0 0,-1 0 0,0-1 0,0 1 0,0-1 1,-1 1-1,1-1 0,-1 1 0,0-1 0,0 0 1,-5 6-1,0 0 12,-1-2-1,0 1 1,0-1 0,-1 0 0,0 0 0,-17 8-1,6-5-6,0-1-1,-31 9 1,41-15-26,5-1-13,1-1-1,0 1 1,0-1 0,-10 1 0,14-2-73,1 0 75,165 2 854,-81 0-2462,0-1-5072,-62-1 1176,-1 3 1723</inkml:trace>
</inkml:ink>
</file>

<file path=ppt/ink/ink1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42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24 4384,'-36'-23'7066,"42"23"-3855,57 16 855,-42-9-3123,38 5 0,36-2-390,0-5-1,106-7 1,-158-2-3328,-15-3-7276,-23 6 6398</inkml:trace>
</inkml:ink>
</file>

<file path=ppt/ink/ink1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42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18 148 3552,'-1'0'225,"-1"0"1,0-1 0,1 1-1,-1-1 1,-7-10 8954,9 11-9009,10-3 4004,24-3-1921,-14 4-432,1-4-825,35-12 0,6-2-682,-34 12-328,58-15-863,103-14 0,-143 31-2671,-4 0 1003</inkml:trace>
</inkml:ink>
</file>

<file path=ppt/ink/ink1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5:43.8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38 2976,'-2'-11'7099,"-2"5"-3405,-13-2-607,7 4-1069,2 3-1216,0 2-537,8 0-260,-1-1 0,1 0 0,0 0 0,0 1 0,0-1 0,0 0 0,0 1 0,-1-1 0,1 0 1,0 1-1,0-1 0,0 0 0,0 1 0,0-1 0,0 0 0,0 1 0,0-1 0,0 0 0,0 1 0,0-1 0,0 0 0,1 1 1,-1-1-1,0 0 0,0 1 0,0-1 0,0 0 0,0 1 0,1-1 0,-1 0 0,0 0 0,0 1 0,1-1 0,-1 0 0,1 2 37,-1-1-1,1 0 1,-1-1-1,1 1 0,0 0 1,0 0-1,-1 0 1,1 0-1,0 0 0,0-1 1,0 1-1,0 0 1,2 0-1,-1 0 47,1 0 0,0-1 0,0 1 0,0-1 0,0 0 0,0 0 0,-1 0 0,1 0 0,0 0 0,5-2 0,-7 2-66,0 0 0,-1-1-1,1 1 1,0 0 0,-1-1 0,1 1 0,0-1-1,-1 1 1,1-1 0,-1 1 0,1-1-1,-1 1 1,1-1 0,-1 0 0,1 1 0,-1-1-1,1 1 1,-1-1 0,0 0 0,0 0 0,1 1-1,-1-1 1,0 0 0,0 0 0,0 1-1,0-1 1,1 0 0,-1 0 0,0 1 0,-1-1-1,1 0 1,0 0 0,0 1 0,0-1 0,0 0-1,-1 0 1,1 1 0,0-1 0,0 0-1,-2-1 1,2 2-27,-1-1 0,1 1 0,-1-1 0,1 1 0,-1-1 1,0 1-1,1-1 0,-1 1 0,0-1 0,1 1 0,-1 0 0,0-1 0,0 1 0,1 0 0,-1 0 0,0 0 0,0 0 0,1-1 0,-1 1 0,0 0 0,-1 1 0,-15 0-195,14 2 265,-1 0 1,1 0-1,0 0 0,0 1 1,0-1-1,0 1 0,1-1 1,-1 1-1,1 0 0,-3 5 1,2-3 42,3-6-104,0 0 0,0 0 1,-1 1-1,1-1 0,0 0 1,0 0-1,0 1 0,0-1 1,-1 0-1,1 1 0,0-1 1,0 0-1,0 1 0,0-1 0,0 0 1,0 1-1,0-1 0,0 0 1,0 1-1,0-1 0,0 0 1,0 0-1,0 1 0,0-1 1,0 0-1,0 1 0,0-1 1,0 0-1,0 1 0,1-1 1,-1 1-1,3 9 188,-3-10-182,0 0 0,0 0 0,0 0 0,0 0-1,0 0 1,0 1 0,0-1 0,0 0 0,0 0-1,0 0 1,0 0 0,0 0 0,0 1 0,0-1 0,1 0-1,-1 0 1,0 0 0,0 0 0,0 0 0,0 0-1,0 1 1,0-1 0,0 0 0,1 0 0,-1 0 0,0 0-1,0 0 1,0 0 0,0 0 0,0 0 0,1 0-1,-1 0 1,0 0 0,0 0 0,0 0 0,0 0 0,1 0-1,-1 0 1,0 0 0,10-2 337,8-7 167,-14 6-459,0 0 0,-1-1 0,1 1 1,-1-1-1,4-4 0,-6 8-68,-1-1 0,1 1 0,-1-1 0,1 1 0,-1-1 0,0 0 1,1 1-1,-1-1 0,0 0 0,1 1 0,-1-1 0,0 0 0,0 0 0,1 1 0,-1-1 0,0 0 0,0 0 0,0 1 0,0-1 0,0 0 0,0 0 0,0 1 0,0-1 0,-1 0 0,1 0 0,0 1 0,0-1 0,-1 0 0,1 0 0,0 1 0,-1-1 0,1 0 0,0 1 0,-1-1 0,1 1 0,-1-1 0,0 1 0,1-1 0,-1 1 0,1-1 0,-2 0 0,1 1-146,0 0 0,1-1 0,-1 1 0,0 0 0,0 0 0,0 0 0,0 0 0,0 0 0,0 0 0,0 0 0,0 1 0,0-1 0,0 0 0,0 0 0,1 1 0,-1-1 1,0 1-1,-1 0 0,-15 10-4447,11-1 2089</inkml:trace>
</inkml:ink>
</file>

<file path=ppt/ink/ink1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1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24 3808,'-22'-24'9946,"30"36"-8794,-2 5-757,0 0 0,-1-1 0,0 2-1,3 33 1,2 6 10,31 150 507,-24-136-198,-16-55-638,0-11 657,0-6 51,1-2-505,-1 1-234,0 1 0,0-1-1,0 0 1,-1 0 0,1 1 0,-1-1-1,1 0 1,-1 0 0,0 0-1,0 0 1,0 0 0,0 0-1,0-3 1,0-11-105,31-194 166,-23 177-52,19-57-1,-25 85-56,0 0 0,0 1 0,1-1 1,-1 1-1,1 0 0,0 0 0,0 0 0,0 0 0,1 1 0,7-7 0,-10 9 9,1 0 0,-1 0 0,1 0 0,-1 0 0,1 0-1,0 1 1,0-1 0,-1 0 0,1 1 0,0-1-1,0 1 1,0 0 0,-1 0 0,1 0 0,0 0 0,0 0-1,0 0 1,0 0 0,-1 0 0,1 1 0,0-1-1,0 1 1,0-1 0,-1 1 0,1 0 0,0 0 0,-1 0-1,1 0 1,-1 0 0,1 0 0,1 2 0,2 2 40,0 0-1,0 0 1,-1 1 0,0 0 0,0 0 0,0 0 0,-1 0 0,0 0 0,4 12-1,1 7 181,6 33 0,-8-28-32,1 1 18,-2 1 0,-2 0 0,0 46 0,2-18-58,-5-57-141,0 1 0,1-1 0,-1 1-1,1-1 1,0 0 0,-1 1 0,2-1 0,-1 0-1,2 5 1,-3-7 79,1 0-1,-1 0 0,0 0 1,0 0-1,0 1 0,-1-1 1,1 0-1,0 0 0,0 0 1,-1 0-1,0 1 0,0 3-2431</inkml:trace>
</inkml:ink>
</file>

<file path=ppt/ink/ink1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2.7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36 253 6304,'-3'-4'745,"1"0"1,-1 0-1,1-1 1,0 1-1,0 0 1,0-1-1,1 0 1,0 1-1,0-1 1,0 0-1,0 1 1,1-1-1,-1-5 1382,0 11-2047,0 0 1,0 0-1,1 1 0,-1-1 1,0 0-1,0 1 0,1-1 1,-1 1-1,1-1 0,-1 1 1,1-1-1,0 1 0,0-1 1,-1 3-1,1-3-37,-1 10 249,-1 24 0,2-2-71,-1-22-114,0-1 1,2 1-1,-1-1 0,1 0 0,1 1 0,-1-1 0,2 0 0,0 0 0,0 0 0,0-1 1,10 19-1,-12-27-61,1 1 0,-1-1 0,0 0 1,0 1-1,1-1 0,-1 0 0,1 0 1,-1 0-1,1 1 0,-1-2 0,1 1 1,0 0-1,-1 0 0,1-1 0,0 1 1,0 0-1,-1-1 0,1 0 0,0 1 1,0-1-1,0 0 0,0 0 0,0 0 1,-1 0-1,1-1 0,0 1 0,0 0 0,0-1 1,0 1-1,2-2 0,-2 1-12,0 0 0,1 0 0,-1 0 0,0 0 0,0-1 0,0 1 0,0-1 0,0 0 0,0 1 0,0-1 0,0 0 0,-1 0 0,1 0 0,-1 0 0,0 0 0,1 0 0,-1-1 0,0 1 0,0 0 0,0-1 0,0-3 0,0-8 7,0 0-1,-2 0 1,0 0 0,0 1-1,-6-23 1,2 9-82,1 9 54,0 0 0,-2 0-1,0 1 1,0 0 0,-2 0 0,-12-21 0,19 35-52,-1 1 0,0 0-1,1 0 1,-1-1 0,0 1-1,0 0 1,-3-2 0,4 4-47,7 15 33,-2-8 90,-2-6-35,-1 0 0,0 0 0,0 0 1,0-1-1,1 1 0,-1-1 0,0 1 0,0-1 0,1 1 0,-1-1 0,0 0 0,1 0 0,-1 0 0,1 0 0,-1 0 0,3 0 0,24-4 30,-22 2-8,120-29 8,-82 19 80,-19 5 36,-9 2-43,-1 1 0,1 0 1,23-1-1,-36 4-98,1 1 0,0 0 0,-1 0 0,1 0 0,-1 1 0,1-1-1,0 1 1,-1 0 0,1 0 0,-1 0 0,0 0 0,1 1 0,-1-1 0,0 1 0,0 0 0,0 0 0,0 0 0,0 1 0,-1-1 0,5 5 0,-4-3 25,0 1 0,-1-1 1,0 1-1,0-1 1,0 1-1,0 0 0,-1 0 1,0 0-1,0 0 1,0 0-1,-1 5 0,1 3 40,-1 0 1,0-1-1,-4 16 0,4-23-73,-4 22 58,-1-1-1,-1 0 0,-11 30 0,59-119 744,14-41-715,18-28-181,-64 115 106,-7 10-106,1 0 0,1 0 1,8-11-1,-8 30-21,-3 5 143,-1 27 1,0-5 96,0 82 513,-1-69-360,0-50-314,-1-2 41,1 1 0,0 0 0,0 0-1,0-1 1,1 1 0,-1 0 0,0 0 0,0-1-1,0 1 1,0 0 0,1 0 0,-1-1 0,0 1-1,1 0 1,0 0 0,2 5-4293,-2-5 3669,1 0 0,-1 0 1,1 0-1,-1 0 0,1 0 0,0-1 1,-1 1-1,1 0 0,0-1 0,0 1 0,-1-1 1,1 0-1,0 1 0,3-1 0,-1 0-127,0 0 0,0-1 0,0 1 0,0-1-1,-1 0 1,8-2 0,15-11-3689</inkml:trace>
</inkml:ink>
</file>

<file path=ppt/ink/ink1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3.1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21 7872,'-5'-1'704,"-17"-10"9205,117 8-6176,14 3-3801,-62 0-3229,-29-1-1274,1-3 1361</inkml:trace>
</inkml:ink>
</file>

<file path=ppt/ink/ink1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6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376 353 3392,'19'-4'13346,"-20"-1"-11994,-2 1-1166,0 1 0,-1-1 1,1 1-1,-1 0 0,1 0 0,-1 0 0,0 0 0,0 0 0,-8-3 0,0 1-103,0 1 1,0 0-1,0 1 0,0 1 0,0-1 0,-1 2 0,1 0 0,-1 0 0,1 1 0,-1 1 0,1 0 1,-23 5-1,27-4-62,0 0 1,-1 1 0,1 0 0,1 1-1,-1 0 1,0 0 0,1 0-1,0 1 1,0 0 0,0 0 0,1 1-1,0 0 1,0 0 0,0 1-1,1 0 1,0 0 0,0 0 0,0 0-1,-4 11 1,3-3 25,1 0 0,0 1-1,1-1 1,1 1 0,-3 22 0,5-27-7,1 1 0,0 0 0,0-1 0,2 1-1,-1 0 1,1-1 0,1 0 0,4 13 0,-1-8 35,0 0 0,18 29-1,-21-41-55,0 0-1,0 0 0,0 0 0,1 0 1,-1 0-1,1 0 0,0-1 0,0 0 1,1 0-1,-1 0 0,1 0 0,-1-1 1,10 4-1,0-1 61,0-1 1,-1 0-1,1-1 1,1-1-1,-1 0 0,0-1 1,1 0-1,25-3 1,-3-3 144,58-15 1,-82 16-205,-1 0 0,0-1 0,0 0 0,-1-1 0,1 0 0,-1-1 0,-1 0 0,13-12 0,-11 10-19,-2-1-1,1 0 1,-1-1 0,-1-1-1,0 1 1,0-1 0,6-14-1,-6 9 43,-1-1 0,-1-1-1,-1 1 1,-1-1 0,0 0-1,-2-1 1,0 1 0,-1-1-1,-1-25 1,-1 43-64,0 1 0,0-1 0,0 1 1,0-1-1,0 1 0,0-1 0,-1 1 0,1-1 0,-1 1 1,1 0-1,-1-1 0,1 1 0,-1 0 0,0-1 1,0 1-1,0 0 0,0 0 0,0 0 0,0 0 0,0 0 1,-2-2-1,2 3 7,0-1 0,0 1 0,0-1 0,0 1 0,0 0 0,0 0 0,-1 0 0,1 0 0,0 0 0,0 0 0,0 0 0,0 0 0,0 0 0,-1 0 0,1 0 0,0 1 0,0-1 0,0 0 0,0 1 0,0-1 0,0 1 0,0 0 0,0-1 0,0 1 0,0 0 0,0-1 0,1 1 0,-2 1 0,-2 3 14,0-1 0,0 1 0,1 0 0,0 0 0,0 0 0,0 0 1,0 1-1,-2 8 0,-1 5 23,-4 24 1,6-21-19,1 0 1,1 0-1,1 0 0,1 0 1,1 1-1,5 26 0,-4-40 54,0-1 0,1 0 0,4 10 0,3 7 20,-9-20-50,1-1-1,0 0 1,0 0 0,0 1-1,0-1 1,1-1 0,-1 1-1,4 4 1,-5-7-12,0 0 1,1 0-1,-1 0 0,0 0 1,1 0-1,-1 0 0,0 0 0,1 0 1,-1 0-1,1 0 0,-1-1 1,1 1-1,-1-1 0,1 1 1,0-1-1,-1 0 0,1 1 1,0-1-1,-1 0 0,1 0 0,0 0 1,-1-1-1,1 1 0,0 0 1,-1 0-1,3-1 0,-1-1 19,1 0 0,-1 0-1,0 0 1,1 0-1,-1 0 1,0-1 0,0 0-1,3-3 1,22-28 109,-18 21-93,4-4-46,58-67-119,-59 70 180,1 1-1,0 1 1,30-20 0,-43 31-65,0 0 0,1 1 1,-1-1-1,1 0 0,-1 1 1,1-1-1,0 0 1,-1 1-1,1 0 0,-1-1 1,1 1-1,0 0 0,-1 0 1,3 0-1,-3 0 3,0 1-1,-1-1 0,1 0 1,0 1-1,0-1 1,0 1-1,-1-1 1,1 1-1,0-1 1,-1 1-1,1-1 0,0 1 1,-1 0-1,1-1 1,-1 1-1,1 0 1,-1 0-1,1-1 1,-1 1-1,0 0 0,1 0 1,-1 0-1,0 0 1,0-1-1,0 1 1,0 0-1,1 2 1,1 14 117,-1 0 1,0 1 0,-1-1-1,-1 1 1,-6 32 0,6-18-15,1-18 200,11-20-143,10-11-155,-1-1 1,35-40-1,-9 9-153,-33 33 109,-10 12 9,-1 1-1,1 0 1,0-1-1,0 1 1,6-4-1,-9 7 26,1 0-1,-1-1 0,0 1 1,0 0-1,0 0 0,0 0 1,0 0-1,1 0 0,-1 0 1,0 0-1,0 0 1,0 0-1,0 0 0,1 0 1,-1 0-1,0 0 0,0 0 1,0 0-1,0 0 0,1 0 1,-1 0-1,0 0 0,0 0 1,0 0-1,0 0 1,1 0-1,-1 0 0,0 0 1,0 0-1,0 0 0,0 1 1,0-1-1,0 0 0,1 0 1,-1 0-1,0 0 0,0 0 1,0 1-1,3 8-22,-3 18-26,0-21 29,5 74-12,-5-73 19,0-1-1,1 1 1,0-1 0,0 1-1,1-1 1,-1 1 0,1-1-1,1 0 1,-1 1 0,1-1-1,5 8 1,-7-13 29,0 0 1,0 0-1,0 0 1,0 0-1,0 0 1,0 0-1,0 0 1,1-1-1,-1 1 1,0 0-1,1-1 1,-1 1-1,0-1 0,1 1 1,-1-1-1,1 1 1,-1-1-1,0 0 1,3 0-1,-1 0 1,0 0 0,0-1 0,-1 1 0,1-1 0,0 0 0,0 0-1,-1 0 1,1 0 0,3-2 0,0-1-9,0 0 0,0 0-1,-1-1 1,0 1 0,0-1-1,0 0 1,6-9 0,1-7 2,-1-1-1,-1 0 1,-1 0 0,11-43 0,-10 34 21,-7 21-24,83-284-94,-79 260 42,-2-1-1,-1 1 1,-1-54 0,-3 85 20,0-1-1,-1 1 1,1 0 0,0 0 0,-3-7 0,3 10 21,0 0 0,0 0 0,0-1 0,0 1 0,0 0-1,0 0 1,-1 0 0,1-1 0,0 1 0,0 0-1,0 0 1,0 0 0,0 0 0,-1-1 0,1 1-1,0 0 1,0 0 0,0 0 0,0 0 0,-1 0 0,1 0-1,0-1 1,0 1 0,-1 0 0,1 0 0,0 0-1,0 0 1,0 0 0,-1 0 0,1 0 0,0 0 0,-1 0-1,1 1-19,-1-1 0,0 0-1,0 1 1,1 0-1,-1-1 1,0 1 0,1-1-1,-1 1 1,1 0 0,-1 0-1,1-1 1,-1 1 0,0 2-1,-3 5-37,1 0-1,0 0 1,0 0-1,-2 14 1,-3 10 54,-4 11 41,3 0 0,1 0 0,2 1 0,0 51 1,6 100-194,2-179 236,0 0 0,1 0 1,1-1-1,1 1 1,6 17-1,-10-32-68,-1 0-1,0-1 1,1 1 0,-1 0-1,1 0 1,-1 0 0,1 0-1,0-1 1,-1 1-1,1 0 1,0-1 0,-1 1-1,1 0 1,0-1 0,0 1-1,0-1 1,-1 1 0,1-1-1,0 0 1,0 1-1,2 0 1,-1-1 3,-1 0 1,1 0-1,0 0 1,0 0-1,-1-1 1,1 1-1,0 0 0,0-1 1,-1 1-1,1-1 1,2-1-1,4-2 21,0-1-1,0 0 1,13-10 0,-16 10-37,16-13-27,-1-1-1,22-28 1,-14 16 124,27-26 25,-53 55-156,-1 0 50,1 1-1,-1 0 1,0 0 0,0-1 0,-1 1 0,1-1-1,0 1 1,0-1 0,-1 1 0,1-1-1,-1 1 1,1-1 0,-1 0 0,1-2 0,-1 3-129,0 10 70,0 214 160,0-219-91,0 1 0,1-1 0,0 0-1,0 1 1,0-1 0,0 0 0,1 1-1,-1-1 1,5 7 0,-4-8-13,-1-1 0,0 0 1,1 0-1,-1 0 0,1-1 1,-1 1-1,1 0 0,0-1 0,0 1 1,0-1-1,0 1 0,0-1 1,0 0-1,0 0 0,1 0 0,-1 0 1,0 0-1,1 0 0,2 0 1,8 0 15,-1-1 1,1 0-1,-1-1 1,1 0 0,0 0-1,-1-2 1,0 0 0,0 0-1,1-1 1,-2 0-1,1-1 1,-1-1 0,1 0-1,-2 0 1,1-1 0,-1 0-1,0-1 1,0 0 0,-1-1-1,16-18 1,-9 7-26,-1 0 0,-1-2 0,-1 0 0,14-29-1,-23 42-29,-3 8 35,-1 0 1,1 0-1,-1 0 0,1 0 1,-1 0-1,1 0 1,-1 0-1,0 0 1,1-1-1,-1 1 0,0-2 1,0 3 16,-5 9-106,-44 109-182,43-101 265,0 1-1,-3 20 1,-2 4 105,10-38-97,0 0 1,0 0-1,1 0 0,0 0 0,-1 5 0,2-10 9,-1 1-1,1-1 0,0 1 1,-1-1-1,1 1 0,-1-1 0,1 1 1,0-1-1,-1 1 0,1 0 0,0-1 1,-1 1-1,1 0 0,1-1 1,1 0 5,0 0-16,-1-1 1,1 0-1,-1 1 0,0-1 0,0 0 1,0-1-1,0 1 0,0 0 0,0 0 1,0-1-1,1-3 0,15-35 122,-5 11-47,-7 18-64,-4 9-29,0-1-1,0 1 1,-1 0-1,1-1 0,-1 1 1,0-1-1,1-4 1,1 0-45,-1 8-58,0 5 72,-1 6 10,-1 1 13,0 0 1,2 0-1,-1 0 0,2 0 1,5 18-1,-7-25 40,1 0 1,0-1 0,0 1-1,1 0 1,0-1 0,-1 1-1,1-1 1,1 0-1,-1 0 1,1 0 0,-1 0-1,1-1 1,0 1 0,9 4-1,-10-6-17,0-1-1,-1 0 1,1-1 0,0 1-1,0 0 1,1-1 0,-1 0-1,0 1 1,0-1 0,0-1-1,3 1 1,0-1 32,0 0-1,0 0 1,0-1-1,9-3 1,-3 0-14,-1-2 0,1 1 0,-1-2-1,0 1 1,-1-1 0,0-1 0,0 0 0,-1 0 0,0-1 0,0 0 0,7-13 0,7-15 22,37-77 1,-42 77-48,-15 33 1,115-262 68,-117 261-90,1 0 0,-1-1 0,0 1 0,0-1 0,-1 1 0,0-9 0,0 9-8,0 6 29,0-1-1,0 1 0,0-1 1,0 1-1,0-1 0,0 1 0,0-1 1,0 1-1,0 0 0,0-1 1,0 1-1,-1-1 0,1 1 0,0-1 1,0 1-1,0 0 0,-1-1 1,1 1-1,0 0 0,0-1 0,-1 1 1,1 0-1,0-1 0,-1 1 1,1 0-1,-1-1 0,1 1 0,0 0 1,-1 0-1,1 0 0,-1-1 0,1 1 1,0 0-1,-1 0 0,1 0 1,-1 0-1,1 0 0,-1 0 0,1 0 1,0 0-1,-1 0 0,1 0 1,-1 0-1,1 0 0,-1 0 0,0 0 1,-22 9-169,19-7 159,-5 3 14,0 0 0,1 1 0,-1 0-1,1 1 1,0-1 0,1 2 0,-1-1 0,2 1 0,-1 0 0,1 0 0,0 1 0,1 0 0,0 0-1,0 0 1,1 0 0,0 1 0,0 0 0,1 0 0,-2 15 0,2-10 19,1 1-1,1-1 1,0 0 0,1 0 0,1 1-1,1-1 1,0 0 0,0 0 0,2 0 0,0 0-1,0 0 1,12 23 0,-8-23-58,0 0 0,1-1-1,0 0 1,2-1 0,20 22 0,-24-28-497,2 0-1,-1-1 1,1 0 0,9 6-1,-10-8-667,-1-1 0,1 0 0,-1 0 0,1 0-1,15 2 1,-22-5 996,-1 0-1,1 0 1,0 0 0,-1 1-1,1-1 1,0 0 0,-1 0-1,1 0 1,0 0 0,0 0-1,-1 0 1,1 0 0,0-1-1,-1 1 1,1 0 0,0 0-1,-1-1 1,1 1 0,0 0-1,-1-1 1,1 1 0,0 0-1,-1-1 1,1 1-1,-1-1 1,1 1 0,-1-1-1,1 1 1,-1-1 0,0 1-1,1-1 1,-1 0 0,1 0-1,0-14-5367</inkml:trace>
</inkml:ink>
</file>

<file path=ppt/ink/ink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2.2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180 1 5728,'0'0'150,"0"0"-75,0-1 0,0 1 0,-1 0 1,1 0-1,0 0 0,0 0 0,0 0 0,0 0 0,0 0 0,0 0 0,0 0 0,0 0 1,-1 0-1,1 0 0,-1 1 1502,1-1-1502,-1 0 0,1 0 0,0 1 1,0-1-1,0 0 0,0 0 0,0 0 0,0 0 0,0 0 0,0 0 0,-1 10 1118,2 12 254,1 8-240,0-1 0,-2 1 0,-6 43 0,4-59-977,-1 1 0,0-1 1,-1 1-1,-1-1 0,0-1 0,-1 1 0,0-1 1,-1 0-1,-9 13 0,13-22-424,1 0 0,-1-1 1,0 0-1,-1 1 0,1-1 0,0 0 0,-1-1 0,0 1 1,1 0-1,-7 2 0,8-4-92,0-1 1,0 1-1,0-1 1,-1 1-1,1-1 0,0 0 1,0 0-1,0 1 1,0-2-1,-1 1 0,1 0 1,0 0-1,0-1 1,0 1-1,0-1 0,0 0 1,0 1-1,0-1 1,0 0-1,0 0 0,0 0 1,0-1-1,-1 0 1,2 1-129,-1 0 1,1-1-1,0 1 1,0 0 0,0 0-1,0-1 1,0 1-1,0 0 1,0-2-1,-6-21-1684,6 18 1611,-3-30-1673</inkml:trace>
</inkml:ink>
</file>

<file path=ppt/ink/ink1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6.8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52 10304,'-13'-15'3808,"26"15"-2944,29-5-256,-11 5 799,19 0-895,3 0 768,6-3-736,9-5-416,21 4-96,14-4-64,-3 3 32,-10 2-3167,-5 3 1727</inkml:trace>
</inkml:ink>
</file>

<file path=ppt/ink/ink1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9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0 857 2656,'0'1'63,"0"-1"1,0 0-1,1 1 1,-1-1-1,0 0 0,0 1 1,0-1-1,0 0 1,0 1-1,0-1 1,0 0-1,0 0 0,1 1 1,-1-1-1,0 0 1,0 1-1,0-1 1,1 0-1,-1 0 0,0 0 1,0 1-1,1-1 1,-1 0-1,0 0 0,1 0 1,-1 1-1,0-1 1,0 0-1,1 0 1,-1 0-1,1 0 0,14 0 3750,14-8 201,-12 1-2893,0 0 1,0-1-1,21-14 1,-29 16-892,-1-1 1,1 0-1,-1 0 1,0 0-1,-1-1 1,0-1 0,9-12-1,7-20 140,-2-2 0,30-84 0,-11 24-136,64-153 1206,-99 242-1319,-1 0 1,0 0-1,-1 0 1,-1 0-1,0-1 1,-1 1-1,0-1 1,-2-20-1,1 34-119,0 0 0,0 0 0,-1 0-1,1 0 1,0 0 0,0 0 0,-1 0-1,1 0 1,0 0 0,-1 0 0,1 0-1,-1 0 1,1 0 0,-1 0 0,0 1-1,1-1 1,-1 0 0,0 0-1,1 1 1,-1-1 0,-1-1 0,1 2-13,0 0 0,0 0 1,1 0-1,-1 0 0,0 0 1,0 0-1,1 0 0,-1 0 0,0 0 1,0 0-1,1 1 0,-1-1 1,0 0-1,0 0 0,1 1 1,-1-1-1,0 0 0,1 1 0,-1-1 1,0 1-1,1-1 0,-1 1 1,1-1-1,-1 1 0,1-1 1,-1 1-1,1 0 0,-1-1 0,1 1 1,-1 0-1,-11 18 16,1 0 1,1 1-1,1 0 0,0 0 1,-5 22-1,5-13 79,2 1 0,-4 39 1,-1 63 100,9-81-116,2-42-60,-2 29 127,3 38 0,0-66-89,1 0-1,0 1 0,1-1 1,0 0-1,1 0 0,0 0 1,1 0-1,8 16 0,-11-23-9,1 0 0,0 0-1,0-1 1,0 1 0,0-1-1,0 0 1,0 1 0,1-1-1,-1 0 1,1 0 0,0 0-1,-1-1 1,1 1 0,0-1-1,0 0 1,0 1 0,0-1-1,0 0 1,0-1 0,1 1-1,-1-1 1,0 1 0,0-1-1,1 0 1,-1 0 0,0 0-1,0-1 1,4 0 0,7-2-2,0-1 1,-1-1 0,1-1 0,-1 1 0,13-9-1,-18 10-27,5-3-1,-1-1 1,0 0-1,0 0 1,0-2 0,-2 1-1,1-1 1,-1-1 0,0 0-1,12-18 1,-17 22 12,-1-1 1,1 1-1,-2-1 0,1 0 1,-1 0-1,0 0 0,0-1 1,-1 1-1,0-1 0,-1 1 1,0-1-1,0 0 0,-1 0 1,0 1-1,-1-1 1,0 0-1,-2-10 0,2 16-32,1 0-1,-1 0 0,-1 0 1,1 0-1,0 0 1,-1 1-1,1-1 0,-1 0 1,0 1-1,0 0 0,0-1 1,0 1-1,0 0 1,0 0-1,-1 0 0,1 0 1,-1 0-1,1 0 1,-1 1-1,0 0 0,-4-2 1,5 2 6,-1 0 0,0 1 0,1 0 0,-1 0 0,0-1 0,1 1 0,-1 1 0,0-1 0,0 0 0,1 1 0,-1-1 0,1 1 0,-1 0 1,1 0-1,-1 0 0,1 0 0,-1 1 0,1-1 0,0 0 0,-1 1 0,1 0 0,0-1 0,0 1 0,0 0 0,-1 3 0,-3 2-16,1 0-1,0 1 1,1-1 0,0 1-1,0 1 1,0-1-1,-3 15 1,2-5 7,1 0 0,-3 34 0,6-38 73,1 0-1,0-1 0,3 22 0,-1-28-51,-1 0 0,1 0 0,1 0 0,-1-1 0,1 1 0,0 0 0,1-1 0,5 9 0,-5-9 30,1-1-1,-1 1 1,1-1 0,0 0 0,0 0 0,11 8-1,-12-11-10,0 0 0,-1 0 0,1-1-1,0 1 1,0-1 0,0 0 0,0 0 0,0 0-1,0 0 1,0-1 0,1 0 0,-1 0-1,5 0 1,6-2 6,0-1 0,0 0 0,0-1 0,-1 0 0,0-1 0,0-1 0,0 0 0,0-1 1,-1-1-1,0 0 0,14-12 0,11-13-68,-1-1 0,34-41 0,-63 67 10,3-1 63,-11 9-36,0 0-1,0 0 1,1 0 0,-1-1 0,0 1-1,0 0 1,1 0 0,-1 0 0,0 0-1,1 0 1,-1 0 0,0 0 0,1 0-1,-1 0 1,0 0 0,0 1 0,1-1-1,-1 0 1,0 0 0,1 0 0,-1 0-1,0 0 1,0 0 0,1 1 0,0 0 2,0 1 1,0-1 0,0 1-1,-1 0 1,1-1-1,0 1 1,-1 0 0,1 0-1,-1-1 1,0 1 0,0 0-1,1 2 1,0 12 111,-1 1 0,-1-1 0,0 0 0,-7 29 0,5-25 57,-3 38 0,6-55-192,1-4 40,1 1 1,-1-1 0,0 1 0,0-1 0,0 0-1,0 0 1,0 0 0,0 1 0,0-1 0,0 0-1,0 0 1,0 0 0,1-2 0,1-1-25,3-3 24,0 0 0,-1-1 0,0 0 1,8-15-1,1-4-83,-8 17 25,-3 5 25,-1 0 1,1 0-1,0 1 1,1-1 0,-1 1-1,1-1 1,0 1-1,0 0 1,0 1-1,9-7 1,-13 10 8,1 0 0,-1 0 0,1-1 0,-1 1 1,1 0-1,-1 0 0,1 0 0,-1 0 0,1-1 0,0 1 1,-1 0-1,1 0 0,-1 0 0,1 0 0,-1 0 0,1 1 1,0-1-1,-1 0 0,1 0 0,-1 0 0,1 0 0,-1 1 0,1-1 1,-1 0-1,1 0 0,-1 1 0,1-1 0,-1 0 0,1 1 1,-1-1-1,0 0 0,1 1 0,-1-1 0,0 1 0,1-1 0,-1 1 1,0-1-1,1 1 0,-1-1 0,0 1 0,0-1 0,1 2 1,0 2-31,1 1 1,-1-1-1,0 1 1,1 5-1,-2-5 0,7 56 83,-6-41-46,1 0 0,6 25-1,-7-43 18,-1 0 0,1 0 0,-1 0 0,1 0 0,0 0 0,0 0 0,0 0 0,0 0 0,0 0 0,0 0 0,1 0 0,-1-1-1,0 1 1,1 0 0,0-1 0,-1 1 0,1-1 0,0 0 0,0 0 0,0 0 0,2 2 0,-1-3-1,0 1 0,-1-1 0,1 0 0,0 0 0,0 0 0,0 0 1,0 0-1,0-1 0,0 1 0,-1-1 0,1 0 0,0 1 0,0-1 0,4-3 0,2 0 9,-1-1 0,1-1 0,-1 1 0,0-1 0,-1 0 1,1-1-1,-1 0 0,-1 0 0,12-15 0,1-6 8,22-46-1,-31 56-11,26-53-9,35-62-338,-70 132 322,-1 1-1,0-1 0,0 1 0,1-1 0,-1 1 0,0-1 1,1 1-1,-1-1 0,0 1 0,1-1 0,-1 1 0,1-1 1,-1 1-1,1-1 0,-1 1 0,1 0 0,-1-1 0,1 1 1,-1 0-1,1 0 0,0-1 0,-1 1 0,1 0 0,-1 0 0,1 0 1,0 0-1,-1 0 0,1 0 0,1 0 0,-1 0-7,0 1-1,-1 0 0,1 0 1,0-1-1,0 1 1,-1 0-1,1 0 0,0 0 1,-1 0-1,1 0 1,-1 0-1,1 0 0,-1 0 1,1 0-1,-1 1 1,3 8-42,0 0 0,1 17 0,3 20 39,-2-25 14,0 28 0,-4-18 98,-2 0 1,-1 1-1,-1-2 0,-9 37 0,11-65-70,0 0-1,0 1 1,0-1 0,0 0-1,-1 0 1,1 0 0,-3 3-1,3-5-23,1 0 0,-1-1-1,1 1 1,-1 0 0,1-1-1,-1 1 1,0-1 0,1 1-1,-1-1 1,0 1-1,1-1 1,-1 1 0,0-1-1,0 0 1,0 1 0,1-1-1,-1 0 1,0 0 0,0 0-1,0 0 1,0 1 0,1-1-1,-1 0 1,0 0 0,0-1-1,0 1 1,0 0 0,0 0-1,1 0 1,-2-1-1,-5-1-8,0-1 0,0 0 0,0 0 0,1-1 0,-1 1 0,1-1 0,0-1 0,0 1 0,1-1 0,-1 0 0,1-1 0,0 1 0,1-1 0,-1 0 0,-5-10 0,10 16 0,0-1-1,0 1 0,-1-1 0,1 0 0,0 1 0,0-1 0,0 1 1,0-1-1,0 1 0,0-1 0,0 0 0,0 1 0,0-1 0,0 1 1,0-1-1,0 1 0,0-1 0,1 0 0,-1 1 0,0-1 0,0 1 1,1-1-1,-1 1 0,0-1 0,1 1 0,-1 0 0,0-1 0,1 1 0,-1-1 1,1 1-1,-1 0 0,1-1 0,-1 1 0,1 0 0,-1-1 0,1 1 1,-1 0-1,1 0 0,-1-1 0,1 1 0,-1 0 0,1 0 0,0 0 1,-1 0-1,1 0 0,6-2-18,0 1 1,0 0-1,7 1 1,-6-1 26,147-19-116,-139 17 81,-1-1-1,0-1 0,-1 0 1,24-12-1,51-35 348,-86 51-308,-6 10-21,-1 0 1,1 0 0,-6 8 0,1-1 34,2-2 12,-1 1 1,2 0 0,0 0-1,0 0 1,-3 30 0,4-26-33,3-17 18,0 0 0,1 0 0,-1 1 0,1-1-1,-1 0 1,1 0 0,0 1 0,0-1 0,0 0 0,0 1 0,1-1-1,-1 0 1,0 0 0,1 1 0,1 3 0,-1-5-20,0 0 15,0-1 0,0 1 0,0-1 1,0 0-1,0 1 0,1-1 0,-1 0 0,0 0 0,0 0 1,0 0-1,0 0 0,3 0 0,0-2-1,1 0 0,-1 0 0,0 0 0,0 0 0,0-1 0,0 0 0,0 1 0,0-2-1,5-5 1,4-3 66,-6 7-80,-1-1 0,1-1 0,-1 1 0,-1-1-1,7-9 1,-9 12 4,-1-1 0,0 1 0,0 0 0,0-1 0,0 0 0,-1 1 0,1-1 0,-1 0 0,0 0 0,0-9-1,-1 9-2,0-1 0,-1 1 0,1 0 0,-1 0 0,0-1-1,-1 1 1,1 0 0,-1 0 0,0 0 0,0 0-1,-1 0 1,-3-5 0,6 10-2,0 0-1,0 0 1,0 0-1,1 0 0,-1 0 1,0 0-1,0 0 1,0 0-1,0 0 1,0 0-1,1 0 1,-1 0-1,0 0 1,0 0-1,0 0 0,0 0 1,1 0-1,-1 0 1,0 0-1,0 0 1,0 0-1,0 0 1,0 0-1,1 0 1,-1 0-1,0 0 0,0 0 1,0 0-1,0 0 1,0 0-1,0 0 1,1-1-1,-1 1 1,0 0-1,0 0 1,0 0-1,0 0 1,0 0-1,0 0 0,0 0 1,0-1-1,0 1 1,0 0-1,0 0 1,1 0-1,-1 0 1,0 0-1,0-1 1,0 1-1,0 0 0,0 0 1,0 0-1,0 0 1,0-1-1,0 1 1,0 0-1,0 0 1,-1 0-1,1 0 1,0 0-1,0-1 0,0 1 1,0 0-1,0 0 1,0 0-1,0 0 1,0 0-1,0 0 1,-1-1-1,15 5 90,-11-3-63,13 1-7,1-1-1,29-2 0,6 0 59,-38 3 2,1-1 0,-1 2 0,0 0 0,0 1-1,0 0 1,0 1 0,-1 1 0,0 0-1,0 0 1,0 1 0,21 17 0,5 10 66,24 20 517,-59-52-636,0 0 0,0 0 0,0 0 0,0 0 0,0-1-1,0 1 1,0-1 0,0 0 0,1 0 0,-1-1 0,0 1 0,0-1 0,1 0 0,5-1-1,8-1-139,0-1-1,21-6 0,-14 3-182,-7 2-706,-1 0 0,0-1 1,0-1-1,31-15 0,-42 17 253,0 0-1,0 0 1,-1 0-1,1-1 1,-1 0-1,7-8 1,-8 8-269,-1 0 1,0 0-1,0 0 0,0-1 1,0 1-1,-1-1 1,0 1-1,2-11 1,-2 8 10,-1 0 0,0 0 0,-1-1 0,0-8-1,-6-28-2632</inkml:trace>
</inkml:ink>
</file>

<file path=ppt/ink/ink1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19.9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44 9312,'-9'-15'3424,"9"19"-768,9-1-2176,4 2 2271,5-5-1535,9 0 416,13-5-960,23 2-192,18-6-288,9 1-352,0 1 96,-14 2-2528,0 2 1408,-7 3-8223</inkml:trace>
</inkml:ink>
</file>

<file path=ppt/ink/ink1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22.9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3 867 3648,'-2'3'2457,"2"-3"-2184,0 0 1,0 1-1,0-1 0,0 0 0,0 1 0,0-1 0,0 0 0,0 1 0,0-1 0,0 0 0,0 1 0,1 2 3004,0-2-3004,10-5 3081,15-16-1481,32-43-345,51-74-1,-39 47-1232,105-114 259,-143 168-384,-2-1-1,-1-2 0,23-41 1,-42 61-26,-1 0 0,-1 0 0,-1-1 0,-1 0 0,6-27 0,-12 44-131,2-10 16,-2 13-29,0 0 0,0-1 0,0 1 0,0 0 0,0 0 0,-1-1 0,1 1 0,0 0 0,0-1 0,0 1 0,0 0 0,0-1 0,0 1 0,-1 0 0,1 0 0,0-1 0,0 1 0,0 0 0,-1 0 0,1 0 0,0-1 0,0 1 0,-1 0 0,1 0 0,0 0 0,0 0 0,-1 0 0,1-1 0,0 1 0,-1 0 0,1 0 0,0 0 0,-1 0 0,1 0 0,0 0 0,-1 0 0,-1 2-34,0 0-1,0 1 0,0-1 0,0 1 1,0-1-1,1 1 0,-4 5 1,1-1-30,-39 66-77,-64 150-1,70-136 219,-4-1-1,-90 138 1,86-160 88,-76 123 198,115-177-385,4-5 62,0 0 0,-1 0 0,0 0 0,0-1 0,-6 7 0,9-11-30,0 0 1,0 0-1,0 1 0,0-1 0,-1 0 0,1 0 0,0 0 0,0 0 0,0 1 0,0-1 1,-1 0-1,1 0 0,0 0 0,0 0 0,0 0 0,-1 0 0,1 0 0,0 0 1,0 1-1,0-1 0,-1 0 0,1 0 0,0 0 0,0 0 0,-1 0 0,1 0 1,0 0-1,0 0 0,0-1 0,-1 1 0,1 0 0,0 0 0,0 0 0,-1 0 1,1 0-1,0 0 0,0 0 0,0 0 0,-1 0 0,1-1 0,0 1 0,0 0 1,0 0-1,0 0 0,0 0 0,-1-1 0,1 1 0,0 0 0,0 0 0,0 0 1,0-1-1,0 1 0,0 0 0,0 0 0,0 0 0,0-1 0,0 1 0,0 0 1,0 0-1,0-1 0,0 1 0,0 0 0,0-16 120,1 13-144,0 0 1,0 1-1,0-1 0,0 0 0,1 1 1,-1-1-1,1 1 0,-1 0 0,5-5 1,21-19 19,-21 21-19,17-12-23,2 0 0,0 1-1,47-22 1,-19 11 32,20-15 20,90-68 0,-141 92-26,39-42 1,-4 3 151,-54 55-114,-2 1-21,0 0 1,0 1-1,0-1 1,0 0-1,0 0 1,0 0-1,0 0 1,-1 0-1,1 0 1,0 0-1,-1 0 1,1 0-1,0-1 1,-1 1 51,0 3 63,2 3-104,-1 0 1,-1 0-1,1 1 0,-1-1 0,0 0 0,0 0 0,-1 1 1,1-1-1,-1 0 0,0 0 0,-3 7 0,-2 23 36,4-19-12,1 0-1,1 0 0,0 0 1,2 0-1,0 0 0,0-1 1,7 24-1,-7-36-61,-1 0 0,0-1 0,1 1 0,-1-1 0,1 1 0,0-1 0,0 0 0,0 1 0,3 2 0,-4-4 47,0 0 0,0-1 0,1 1 0,-1 0 0,0 0 0,0 0 0,1-1 0,-1 1 0,0-1 0,1 1 0,-1-1 0,1 1 0,-1-1 0,1 0 0,-1 0 0,1 0 0,-1 0 1,0 0-1,1 0 0,-1 0 0,3-1 0,2-1 84,1 0 0,0 0 1,-1-1-1,12-7 0,-16 9-87,0-1 0,0 1-1,0-1 1,0 0 0,-1 1-1,1-1 1,-1 0-1,1 0 1,-1 0 0,0 0-1,0 0 1,0-1 0,0 1-1,0 0 1,0 0-1,-1-1 1,1 1 0,-1 0-1,1-4 1,0-8-44,-1 0 1,-1 0-1,0 0 0,-1 0 1,0 0-1,-5-14 1,-1 1 47,-2 1 0,-13-26 0,22 50-43,0 0 1,0 0-1,0 0 1,0 1-1,-1-1 1,1 0 0,0 1-1,-1 0 1,0-1-1,1 1 1,-1 0 0,0-1-1,0 1 1,1 0-1,-1 0 1,0 1 0,0-1-1,-3-1 1,4 2 11,0 0 1,0 0 0,0 0-1,0 0 1,-1 0-1,1 0 1,0 0 0,0 0-1,0 1 1,0-1-1,0 0 1,0 1 0,0-1-1,0 0 1,0 1-1,0 0 1,0-1-1,0 1 1,0-1 0,1 1-1,-1 0 1,0 0-1,0-1 1,0 1 0,1 0-1,-1 0 1,1 0-1,-1 0 1,1 0 0,-1 0-1,1 0 1,-1 0-1,1 0 1,0 0 0,-1 0-1,1 2 1,-1 2-3,0 1 0,1-1 0,-1 1 0,1-1 0,1 1 1,-1-1-1,2 7 0,-2-10 14,1 0-1,-1 0 1,1 0-1,0 0 1,-1 0 0,1 0-1,0-1 1,0 1 0,0 0-1,2 1 1,-2-2 4,-1-1 1,1 1-1,0 0 0,0-1 1,-1 1-1,1-1 0,0 1 1,0-1-1,0 0 0,-1 1 1,1-1-1,0 0 0,0 1 1,0-1-1,0 0 0,0 0 1,0 0-1,0 0 0,0 0 1,0 0-1,0 0 0,1-1 1,7-1 27,0 0 1,0-1 0,0-1 0,0 0-1,14-8 1,40-30 58,-33 21 8,227-146 132,-222 138-27,-29 22-149,-7 6-48,1 1 38,9 0 10,-2-1-54,1 1 0,0 1 1,-1-1-1,1 1 0,-1 1 0,1-1 1,6 4-1,-11-4-24,1 1 0,-1 0 0,0 0 1,0 0-1,0 0 0,-1 1 0,1-1 0,-1 1 0,1 0 0,-1-1 0,0 1 1,0 0-1,3 6 0,-2-3 28,0 0 0,-1 0-1,1 1 1,-1-1 0,-1 1 0,1-1 0,-1 1 0,0 0-1,-1 0 1,0 7 0,-1 10 30,-7 36 0,0-5 20,5 34-107,2-83 69,1 1 0,0 0 1,1 0-1,0-1 0,0 1 0,0 0 0,1-1 0,-1 1 1,5 7-1,-6-13-24,1 1 0,0-1 0,0 1 0,-1-1 0,1 1 0,0-1 0,0 1 0,1-1 0,-1 0 0,0 0 1,0 0-1,1 0 0,-1 0 0,0 0 0,1 0 0,-1 0 0,1 0 0,-1-1 0,1 1 0,0 0 0,-1-1 0,1 0 0,0 1 1,-1-1-1,1 0 0,0 0 0,-1 0 0,1 0 0,0 0 0,-1 0 0,1 0 0,0-1 0,-1 1 0,1-1 0,0 1 0,-1-1 0,1 1 1,-1-1-1,1 0 0,2-2 0,12-6 28,1-2 0,-2 0 1,1 0-1,-1-2 0,17-18 1,60-79 114,-58 68-232,30-26 35,-53 56 13,-11 12 39,1-1 0,-1 1-1,0 0 1,0-1 0,1 1 0,-1 0-1,0 0 1,0-1 0,1 1 0,-1 0-1,0 0 1,1 0 0,-1-1 0,0 1-1,1 0 1,-1 0 0,0 0 0,1 0-1,-1 0 1,0 0 0,1 0 0,-1 0-1,1 0 1,-1 0 0,0 0 0,1 0-1,-1 0 1,0 0 0,1 0 0,-1 0-1,1 0 1,-1 0 0,0 0 0,1 1-1,-1-1 1,0 0 0,1 0 0,-1 0-1,0 1 1,0-1 0,1 0 0,-1 0-1,0 1 1,1-1 0,-1 1 0,0-1-5,2 2 6,0-1-1,0 1 1,-1 0-1,1-1 1,-1 1-1,1 0 1,-1 0-1,0 0 1,2 3-1,-3-3 363,-15-7-311,12 3-56,-1 1 1,1 0 0,0 0 0,0 1 0,0-1 0,-1 1 0,-3-1 0,-1 2-6,1-1-1,0 1 1,0 1 0,0 0 0,0 0 0,0 0 0,0 0 0,1 1-1,-1 1 1,1-1 0,0 1 0,0 0 0,0 0 0,-7 7-1,5-4-6,1 0-1,1 0 1,-1 1-1,1 0 0,1 0 1,-1 0-1,1 1 1,1-1-1,0 1 0,-4 12 1,6-17 16,1 1 0,0-1 0,1 0 0,-1 0 0,1 1 1,0-1-1,0 0 0,0 1 0,0-1 0,1 0 0,0 1 0,0-1 1,0 0-1,0 0 0,1 0 0,0 0 0,4 8 0,-3-7 5,1 0 0,0 0-1,0-1 1,0 1 0,1-1 0,-1 0-1,1 0 1,0 0 0,1-1 0,-1 0-1,0 0 1,7 2 0,18 6 41,0-2 0,0-1-1,1-2 1,58 5 0,-72-10-23,0 0 0,0-1-1,0-1 1,-1 0 0,1-2-1,0 1 1,0-2 0,-1-1-1,32-12 1,-41 14-11,1-1 0,-1 0 1,0 0-1,0-1 0,0 0 0,-1 0 0,1-1 0,-1 0 1,-1 0-1,1 0 0,-1-1 0,0 1 0,0-1 0,-1 0 0,0-1 1,0 1-1,-1-1 0,0 0 0,-1 0 0,1 0 0,-1 0 1,1-9-1,-1-3-18,-1 1 1,-1-1 0,-1 1-1,0-1 1,-1 1 0,-2 0-1,1 0 1,-11-29 0,14 47 0,-1 0 1,1 0-1,0 0 1,-1 0-1,1 0 1,0 0-1,-1 0 0,0 0 1,1 0-1,-1 0 1,1 0-1,-1 0 1,0 0-1,0 1 1,1-1-1,-1 0 1,0 1-1,0-1 1,0 0-1,0 1 1,0-1-1,0 1 0,0-1 1,0 1-1,0 0 1,0-1-1,0 1 1,-2 0-1,2 0-5,0 0 0,-1 1-1,1-1 1,0 1 0,0 0 0,-1-1-1,1 1 1,0 0 0,0 0 0,0-1-1,0 1 1,0 0 0,0 0 0,0 0-1,0 0 1,0 1 0,0-1 0,1 0-1,-1 0 1,0 0 0,0 3-1,-3 6 48,0 0-1,1 0 0,1 1 0,0-1 0,0 1 0,1-1 0,0 1 0,1 0 0,2 17 0,2 7 165,14 54 0,-15-75-126,0 0 0,2-1 0,0 0 0,0 0 0,9 15 0,-12-24-68,1 0 1,0 0-1,0 0 0,1 0 0,-1 0 1,1-1-1,-1 1 0,1-1 1,0 0-1,0 0 0,1-1 1,-1 1-1,1-1 0,-1 0 0,1 0 1,0 0-1,9 1 0,0-1 18,0 0 0,0-1 0,1-1 0,-1-1 0,19-2 0,-5-2-132,46-14 0,-63 16-350,1-1-1,-1-1 0,1 1 0,-1-2 0,0 0 0,-1 0 0,0-1 0,0 0 0,0-1 0,-1 0 1,0 0-1,-1-1 0,12-15 0,19-41-3318,-3-3-4698</inkml:trace>
</inkml:ink>
</file>

<file path=ppt/ink/ink1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25.1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1051 5728,'-3'2'1778,"12"-3"-49,16-8 1713,32-24 1405,-31 19-3817,1-2-1,28-24 1,17-24 46,66-79 1,-78 78-692,25-25 98,83-116 0,-146 174-291,-1 0 1,23-50 0,-36 64-109,0-1-1,-2 0 0,0-1 1,-1 0-1,-1 0 1,2-25-1,-5 41-47,-1-1 0,0 1-1,-1-1 1,1 1 0,-1-1-1,0 1 1,0-1 0,-2-5-1,2 9-32,1 0 0,0 0-1,-1 0 1,1 0-1,-1 0 1,0 0 0,1 0-1,-1 0 1,0 0 0,1 0-1,-1 0 1,0 1 0,0-1-1,0 0 1,0 1-1,0-1 1,0 0 0,0 1-1,0-1 1,0 1 0,0 0-1,0-1 1,0 1 0,0 0-1,0-1 1,0 1-1,0 0 1,-1 0 0,1 0-1,0 0 1,0 0 0,0 0-1,0 1 1,0-1 0,-2 1-1,-1 0-16,0 1-1,1 0 0,-1 0 1,0 0-1,1 1 1,0-1-1,0 1 1,0 0-1,0 0 0,0 0 1,0 0-1,1 0 1,-3 4-1,-3 7 5,-14 28 0,3 2-8,2 1 1,1 0-1,3 2 0,2-1 0,-9 82 1,18-86 91,2 0 1,2-1 0,1 1-1,19 80 1,-20-111 7,1 0 1,1 0-1,0-1 1,0 0-1,7 12 1,-9-19-63,-1 0 0,1 0 0,0-1 0,0 1 0,0-1 0,0 1 0,1-1 0,-1 0 0,0 0 0,1 0 0,0 0 0,-1 0 0,1 0 0,0-1 0,0 1 0,0-1 0,0 0 0,0 0 0,0 0 0,0-1 0,1 1 0,2 0 0,4-2 5,-1 0 1,0 0-1,0-1 1,0 0 0,0 0-1,-1-1 1,1 0 0,0-1-1,10-6 1,8-6 40,34-28 0,-52 38-60,10-9-7,-2 0 0,0 0-1,24-30 1,-31 33 32,-1 0-1,-1-1 0,0 0 1,-1 0-1,0-1 1,7-23-1,-13 35-34,0 0-1,-1-1 1,1 1-1,-1-1 0,0 1 1,1-1-1,-1 0 1,-1 1-1,1-1 1,0 1-1,0-1 1,-1 1-1,0-1 1,1 1-1,-1 0 1,0-1-1,0 1 0,0 0 1,-1-1-1,1 1 1,0 0-1,-4-4 1,2 4-12,1 0 0,-1-1-1,0 1 1,0 0 0,0 1 0,0-1 0,0 0 0,0 1 0,0 0-1,0-1 1,-1 1 0,1 1 0,-1-1 0,1 0 0,0 1 0,-7 0 0,3 0 8,-1 0 0,1 1 0,-1 1 0,1-1 0,-1 1 0,1 0 0,0 1 0,-1-1 0,2 2 0,-1-1 0,0 1 0,1 0 0,-1 0 0,1 1 0,0-1 0,0 1 0,1 1 0,0-1 0,0 1 0,-9 13 0,8-10 8,1 1-1,0 0 1,0 0 0,1 0 0,0 1 0,1-1-1,0 1 1,1 0 0,0 0 0,0 0-1,2 0 1,-1 0 0,3 21 0,-1-25 28,0 1-1,1-1 1,0-1 0,0 1 0,1 0 0,0 0-1,0-1 1,0 1 0,1-1 0,0 0 0,0 0-1,1-1 1,0 1 0,0-1 0,0 0 0,0 0 0,1-1-1,10 7 1,-7-5-7,0-2 1,0 1-1,0-1 0,0-1 1,1 0-1,-1 0 0,1-1 1,0 0-1,0 0 0,0-1 1,0-1-1,20-1 0,-20 0 8,0-1 0,0 0 0,0-1 0,0 0 0,-1 0 0,1-1 0,-1 0 0,0-1 0,0 0 0,0 0 0,11-10 0,-9 5-9,0-1 0,0 0-1,-1 0 1,-1-1 0,0 0 0,0-1 0,7-14 0,-14 23-6,6-9 33,-1-1 1,0 0-1,-1 0 1,-1-1-1,0 0 1,4-19-1,-9 30-18,0 0 0,0 0 0,-1-1 0,1 1 0,-1 0 0,0 0 0,0 0 0,0 0 0,0 0 0,-3-5-1,-3-10-79,6 4 35,1 14-53,2 2-118,0 0 178,0 1-1,-1-1 1,1 1-1,0-1 1,-1 1 0,1 0-1,-1 0 1,1 0-1,-1 0 1,0 0 0,0 0-1,0 0 1,0 0-1,1 5 1,9 36-118,-9-35 176,21 160 58,-22-160-68,0 1-1,0-1 0,1 1 1,3 8-1,-5-15-32,1 0 0,-1-1-1,1 1 1,0 0 0,0-1-1,-1 1 1,1-1 0,0 1 0,0-1-1,0 0 1,0 1 0,1-1-1,-1 0 1,0 0 0,0 0 0,1 0-1,-1 0 1,1 0 0,-1 0-1,1 0 1,-1-1 0,1 1 0,-1 0-1,1-1 1,0 1 0,-1-1-1,3 0 1,-1 0-5,0-1-1,0 0 0,0 0 1,0-1-1,0 1 1,-1-1-1,1 1 1,-1-1-1,1 0 0,-1 0 1,1 0-1,-1 0 1,0 0-1,3-5 1,1 1 93,47-56 118,-36 40-160,23-22-1,-10 15-76,49-35-1,-59 50 2,1 0-1,1 2 0,42-19 1,-63 31 20,-1 0-1,1-1 1,-1 1 0,1 0 0,0 0 0,-1-1-1,1 1 1,-1 0 0,1 0 0,0 0-1,-1 0 1,1-1 0,-1 1 0,1 0 0,0 0-1,-1 0 1,1 1 0,0-1 0,-1 0 0,1 0-1,-1 0 1,1 0 0,0 0 0,-1 1-1,1-1 1,-1 0 0,1 1 0,-1-1 0,1 0-1,-1 1 1,1-1 0,-1 1 0,1-1 0,-1 0-1,1 1 1,-1-1 0,0 1 0,1 0-1,-1-1 1,0 1 0,0-1 0,1 1 0,-1-1-1,0 1 1,0 0 0,0-1 0,0 1 0,1-1-1,-1 1 1,0 0 0,0-1 0,0 1 0,-1 0-1,1-1 1,0 2 0,-1 5 51,0 0 1,0 1 0,-4 11-1,4-15-1,-13 37 213,-23 46 1,26-65-251,-16 30-95,50-69 454,36-40-434,4-3 43,-53 51-1,1 0-1,0 1 0,1 1 0,14-8 0,-25 15 22,0-1 0,1 0 0,-1 1-1,1-1 1,-1 1 0,0-1 0,1 1 0,-1-1-1,1 1 1,-1 0 0,1 0 0,-1 0 0,1 0-1,-1 0 1,1 0 0,-1 0 0,0 1 0,1-1 0,-1 0-1,1 1 1,2 1 0,-3-1 4,0 0 1,0 0-1,0 0 0,0 0 1,0 0-1,-1 0 0,1 1 0,0-1 1,0 0-1,-1 1 0,1-1 1,-1 0-1,1 1 0,-1-1 1,0 1-1,0-1 0,1 1 1,-1-1-1,0 1 0,0 1 0,-2 12 28,1 0-1,-2 0 0,0-1 0,-1 1 1,0-1-1,-1 0 0,-1 0 1,0-1-1,-10 16 0,-10 27 89,43-100-57,23-54 93,-31 78-242,2 1 1,22-33-1,-28 46 81,-1 1 1,1-1-1,0 1 0,8-6 1,-11 9-2,-1 1 0,1 0 1,0 0-1,0 0 0,0 0 1,0 0-1,-1 0 0,1 1 1,0-1-1,0 1 1,0-1-1,1 1 0,-1 0 1,0-1-1,0 1 0,0 0 1,0 0-1,3 1 0,-4-1 8,0 1 0,0-1-1,0 1 1,0-1-1,0 1 1,-1-1 0,1 1-1,0 0 1,0-1 0,0 1-1,-1 0 1,1-1-1,0 1 1,-1 0 0,1 0-1,-1 0 1,1 0-1,-1 0 1,1 1 0,6 21 100,-5-14-32,13 64 176,-11-47-118,1-1 0,16 45 1,-20-66-113,0-1 0,1 0 0,0 1 0,-1-1 0,1 0 0,0 0 0,1 0 0,-1 0 0,0 0 0,1 0 0,0-1 0,0 1 0,-1-1 0,1 0 0,1 0 0,-1 0 0,0 0 0,0-1 0,1 1 0,-1-1 0,1 0 0,-1 0 0,1 0 0,5 1 0,4-2-128,0-1 0,0 0 1,0 0-1,0-2 0,-1 1 0,20-8 0,-12 3-928,0-2 0,-1 0 0,23-14 0,-35 18 134,5-2-1111,19-16-1,-29 21 1548,0 1 0,0-1-1,0 0 1,0 0 0,0 0 0,-1 0-1,1-1 1,-1 1 0,0 0 0,0 0-1,1-1 1,-1 1 0,-1-1-1,1 1 1,1-5 0,-2 5 127,0 0-1,-1 1 1,1-1 0,0 0 0,-1 0-1,1 1 1,-1-1 0,1 0 0,-1 1-1,-1-3 1,2 4 342</inkml:trace>
</inkml:ink>
</file>

<file path=ppt/ink/ink1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25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96 117 5888,'-58'-5'2564,"30"5"1058,18-1 4441,22-2-5758,105-14 878,118-22-1507,114-4-1923,-200 35-5010,-141 8 3923,1 0 1,14 1 0,-21 0 336,1 0 1,-1 0-1,1-1 0,-1 1 1,0 1-1,1-1 0,2 2 1</inkml:trace>
</inkml:ink>
</file>

<file path=ppt/ink/ink1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34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31 2240,'0'-3'17327,"31"2"-15919,26-10-469,110-5 0,58 18-182,-88 5-304,-125-6-461,-9-1 3,-1 1 1,0-1-1,0 0 0,0 0 1,0 1-1,1-2 0,-1 1 0,0 0 1,0 0-1,0-1 0,0 1 1,3-2-1,-4 2-22,-41 0-21636</inkml:trace>
</inkml:ink>
</file>

<file path=ppt/ink/ink1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00:06:35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91 5216,'-8'-12'13146,"26"11"-11314,1-1 0,27-6 0,5-1-1195,230-26-162,-91 14-3990,-135 18-1407,-6 5 1445</inkml:trace>
</inkml:ink>
</file>

<file path=ppt/ink/ink1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24.8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37 834 3904,'-24'10'1217,"13"-4"2337,9-5-2400,4-2-856,0 1-1,-1-1 1,1 1 0,0 0-1,0 0 1,-1 0-1,1 0 1,3 1 0,5-1 148,-1-1-232,0 0-1,0-1 1,0 0-1,-1-1 1,1 0-1,-1 0 1,0-1 0,0 0-1,0 0 1,0-1-1,-1 0 1,1 0-1,-1-1 1,-1 0-1,11-11 1,-1-2-4,-1-2 1,-1 0-1,0-1 1,12-27-1,-10 14 69,-2 0-1,11-43 1,-21 65-139,9-41 191,-2-1-1,6-93 1,-14 117-235,1-26 2,-3 33-223,1 0 1,0 1 0,12-45-1,-13 67 65,0 5 19,26 140 14,-10-63 129,2 9 38,7 43 45,-20-97-133,23 179 39,-25-170 382,-2-1 0,-8 83 1,6-123-361,-1 0 1,0 0 0,0 0 0,0 1-1,0-2 1,-1 1 0,-3 7 0,5-10-86,-1-1 1,1 1-1,-1 0 1,0 0-1,1-1 1,-1 1-1,0 0 1,1-1-1,-1 1 1,0-1 0,0 1-1,0-1 1,1 1-1,-1-1 1,0 1-1,0-1 1,0 0-1,0 1 1,0-1-1,0 0 1,0 0 0,0 0-1,0 0 1,0 0-1,0 0 1,0 0-1,0 0 1,0 0-1,0 0 1,0-1-1,1 1 1,-1 0 0,0-1-1,0 1 1,0-1-1,0 1 1,-1-2-1,-2 0 3,-1-1-1,1 0 0,1 0 0,-1-1 0,0 1 1,1-1-1,-1 0 0,-2-4 0,-20-37-28,8 14-73,6 11-64,5 11-88,1-2 1,0 1-1,0-1 1,-5-14-1,11 25 210,0 0 0,0 0 1,0 0-1,0 0 0,1 0 0,-1 0 0,0 0 1,0 0-1,0 0 0,0 0 0,0 0 0,0 0 1,0 0-1,0 0 0,0 0 0,0 0 0,0 0 1,0 0-1,1 0 0,-1 0 0,0 0 0,0 0 1,0 0-1,0 0 0,0 0 0,0 0 0,0 0 1,0 0-1,0 0 0,0 0 0,0 0 0,0 0 1,1 0-1,-1 0 0,0 0 0,0 0 0,0 0 1,0 0-1,0 0 0,0 0 0,0 0 0,0 0 1,0-1-1,0 1 0,0 0 0,0 0 0,0 0 1,0 0-1,0 0 0,0 0 0,0 0 0,0 0 1,0 0-1,0 0 0,0 0 0,0 0 0,0-1 1,0 1-1,0 0 0,0 0 0,0 0 0,0 0 1,0 0-1,0 0 0,0 0 0,0 0 1,0 0-1,0 0 0,0-1 0,10 7-403,9 10 224,-10-8 233,2 0 1,-1-1-1,1 0 0,0-1 0,0 0 0,1-1 1,-1 0-1,1-1 0,0 0 0,1-1 1,-1 0-1,1-1 0,-1 0 0,1-1 0,-1-1 1,1 0-1,0 0 0,23-5 0,-18 1 53,0 0-1,0-1 0,0-1 0,-1-1 0,0 0 0,-1-2 1,1 0-1,-2 0 0,1-1 0,-1-1 0,-1-1 0,19-18 1,-16 11 99,32-43 1,-43 53-130,-1 0 1,1 0-1,-1-1 0,-1 0 0,0 0 1,0 0-1,3-17 0,-7 23-54,0 1 1,0-1-1,0 1 1,0-1-1,0 1 1,-1-1-1,1 1 1,-1-1-1,0 1 0,0-1 1,0 1-1,-1 0 1,1 0-1,-1 0 1,0 0-1,0 0 1,0 0-1,0 0 0,-5-4 1,6 5-39,-1 1 0,0 0 0,1-1 1,-1 1-1,0 0 0,0 0 0,0 0 1,0 0-1,0 0 0,0 1 0,0-1 0,0 1 1,0-1-1,0 1 0,0 0 0,0 0 0,-1 0 1,1 0-1,0 0 0,0 0 0,0 0 0,0 1 1,0-1-1,0 1 0,0 0 0,0 0 1,0-1-1,0 1 0,0 0 0,0 1 0,0-1 1,0 0-1,-1 2 0,-1 1 11,0-1-1,1 1 1,0 0-1,0 0 1,0 0-1,1 1 1,-1-1 0,1 1-1,0-1 1,0 1-1,0 0 1,1-1-1,-2 8 1,0 8 27,-2 40-1,5-60-8,0 21 10,1 0 1,0 0-1,2 0 1,0-1-1,1 1 0,10 28 1,-8-33 8,0 0 0,1 0 0,1-1 0,1 0 1,0 0-1,1-1 0,0 0 0,16 16 0,-23-27 27,0 0-1,0 0 1,1-1-1,-1 1 1,1-1-1,-1 1 1,1-1-1,0 0 1,0-1-1,0 1 1,0-1-1,0 1 1,0-1-1,0 0 1,1-1-1,-1 1 1,0-1-1,1 0 1,-1 0 0,0 0-1,7-2 1,-5 1-15,-1-1 1,0 0 0,0 0-1,0 0 1,0-1 0,0 0-1,0 0 1,-1 0 0,1 0-1,-1-1 1,0 0 0,0 0-1,0 0 1,-1 0 0,1-1-1,2-5 1,9-15 54,-2 0 1,19-54-1,11-60 197,-39 123-270,-2 9-16,7-30-114,-9 35 103,1 0 0,-1 0 0,0 1 0,0-1-1,0 0 1,0 0 0,0 0 0,-1 0 0,1 1 0,0-1-1,-1 0 1,0 0 0,1 1 0,-1-1 0,0 0 0,-1-2 0,2 4 7,-1 0 0,1 0 0,0-1 1,0 1-1,0 0 0,-1 0 0,1-1 1,0 1-1,-1 0 0,1 0 0,0 0 1,0 0-1,-1 0 0,1-1 0,0 1 1,-1 0-1,1 0 0,0 0 0,-1 0 1,1 0-1,0 0 0,-1 0 0,1 0 1,0 0-1,-1 0 0,1 0 0,0 0 0,-1 1 1,1-1-1,0 0 0,-1 0 0,1 0 1,0 0-1,-1 0 0,1 1 0,0-1 1,0 0-1,-1 0 0,1 0 0,0 1 1,0-1-1,0 0 0,-1 0 0,1 1 1,0-1-1,0 1 0,-9 15-139,-1 14 104,2 0 0,1 0 0,1 1 0,2 0 0,-1 39 0,3-51 182,2 1 0,1 0 1,5 38-1,-5-52-79,1-1 1,-1 1 0,1-1-1,0 1 1,0-1 0,1 1-1,-1-1 1,1 0-1,0 0 1,1-1 0,-1 1-1,1-1 1,0 1 0,0-1-1,1 0 1,-1-1 0,1 1-1,5 3 1,0-2 0,1-1 1,0 1-1,0-2 0,0 0 1,0 0-1,22 2 0,70-1 28,-86-4-65,9 0-328,-1-1-1,1-1 1,-1-1 0,0-1 0,42-13 0,-66 16 263,20-6-3264,23-4-1,-43 10 3078,3 1-334,-1-1 0,0 0 1,1 0-1,-1 0 1,0 0-1,4-2 1,13-15-4792,-13 11 3406</inkml:trace>
</inkml:ink>
</file>

<file path=ppt/ink/ink1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25.8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9 417 3136,'3'-6'1790,"-2"4"-962,0 0 0,0 0-1,0-1 1,0 1-1,1 0 1,2-3 0,7-8 883,0-1-1,13-22 1,-15 19-1437,-1 0 0,0 0-1,-1-1 1,5-22 0,-7 22-139,15-69 563,-19 79-625,0 0 0,0 0-1,-1-1 1,0 1 0,0-1 0,-1 1-1,0 0 1,-3-10 0,3 16-72,1 0 0,-1 1 0,1-1 1,-1 0-1,0 1 0,0-1 0,0 1 0,0-1 1,0 1-1,0-1 0,0 1 0,-1 0 0,1 0 0,0 0 1,-1-1-1,1 1 0,-1 0 0,1 1 0,-4-3 1,2 3-83,1-1 1,-1 1 0,0-1 0,1 1-1,-1 0 1,0 0 0,1 0-1,-1 0 1,0 0 0,1 1 0,-1-1-1,-2 2 1,0-1-536,0 1 0,0 0 0,1 0 0,-1 0 1,1 1-1,-1 0 0,1-1 0,0 1 0,0 1 0,0-1 0,1 1 0,-1-1 0,-3 6 0,-3 14-2338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04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40 6816,'-40'-27'3072,"35"27"-2656,2 0-160,6 0-224,2 0-224,3 0 96,6-8-3488,4 3 1984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41.3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89 169 4576,'0'-1'202,"-1"0"0,1 0 0,0 0 0,0 0 0,-1-1 0,1 1 0,0 0 0,0 0 0,0 0 0,0-1 0,0 1 0,0 0 0,1 0 0,0-2 0,-1 2-51,0 0 1,0 1 0,1-1-1,-1 0 1,0 1 0,0-1-1,0 0 1,0 0 0,0 1-1,0-1 1,0 0 0,0 0-1,0 1 1,0-1 0,0 0-1,0 0 1,-1 1 0,1-1 0,0 0-1,-1 1 1,1-1 0,0 0-1,-1 1 1,1-1 0,-1 0-1,0 0 1,1 1-111,-1 0 0,1 0 0,-1 0 0,1 0-1,-1 0 1,1 0 0,-1 0 0,1 0 0,-1 0 0,1 0 0,-1 0 0,1 0 0,-1 0 0,1 0-1,-1 0 1,1 1 0,-1-1 0,1 0 0,0 0 0,-1 1 0,1-1 0,-1 1 0,-11 8 158,8-5-27,0-1-114,0 1 0,1-1 0,-1 1 0,1 0 0,0 0 0,0 1 0,0-1 0,1 1 0,0-1 0,-3 8 0,-1 4 175,-5 31 0,9-42-158,1 0 0,1 0-1,-1-1 1,1 1 0,0 0 0,0 0 0,0 0 0,1 0-1,0 0 1,0 0 0,0-1 0,0 1 0,1 0 0,0-1-1,0 1 1,0-1 0,0 1 0,1-1 0,0 0 0,0 0-1,0 0 1,0-1 0,0 1 0,1-1 0,0 0 0,0 0-1,0 0 1,0 0 0,0-1 0,0 1 0,10 3-1,-3-3 107,0 0 0,0-1-1,1 0 1,-1 0 0,0-1-1,1-1 1,-1 0 0,1-1-1,-1 0 1,1 0 0,-1-2-1,0 1 1,1-1 0,-2-1-1,13-5 1,-20 8-153,1-1 1,-1 0-1,0 1 0,0-1 1,0-1-1,0 1 0,-1 0 1,1-1-1,-1 1 0,1-1 1,-1 0-1,0 0 0,0 0 1,0 0-1,0 0 0,-1 0 1,1 0-1,-1-1 0,0 1 1,0-1-1,0 1 0,0-1 1,-1 1-1,1-1 0,-1 1 1,0-1-1,0 1 0,0-1 1,-1 0-1,1 1 0,-2-4 1,-2-5-36,-1 1-1,0-1 1,-1 1 0,-1 1 0,-7-11 0,7 12-36,-1 0 0,-1 0-1,1 1 1,-1 0 0,0 1 0,-1 0-1,0 1 1,-17-9 0,-12 0-64,17 7 166,22 8-57,0 0-1,0 0 1,0 0 0,0 0 0,0 0 0,0 0 0,0 0 0,-1 0-1,1 0 1,0 0 0,0 0 0,0 0 0,0 0 0,0 0 0,0 0-1,0 0 1,0 0 0,0 0 0,0 0 0,0 0 0,0 0 0,0-1-1,-1 1 1,1 0 0,0 0 0,0 0 0,0 0 0,0 0 0,0 0-1,0 0 1,0 0 0,0 0 0,0 0 0,0 0 0,0-1 0,0 1-1,0 0 1,0 0 0,0 0 0,0 0 0,0 0 0,0 0 0,0 0-1,0 0 1,0 0 0,0 0 0,0-1 0,0 1 0,0 0 0,0 0-1,0 0 1,0 0 0,1 0 0,-1 0 0,0 0 0,0 0 0,0 0-1,0 0 1,0 0 0,6-4-5,-5 4 1,44-20-28,0 2 0,1 3 0,1 1 0,1 2-1,87-9 1,-127 20 28,0 0 0,1 1 0,-1 0-1,0 0 1,1 1 0,-1 0 0,11 3 0,-16-3 12,0 0 0,1 1 0,-1-1 0,0 1-1,0 0 1,0 0 0,0 0 0,0 0 0,0 0 0,-1 1 0,1-1 0,-1 1 0,1 0 0,-1-1 0,0 1 0,0 0 0,0 1 0,-1-1-1,3 4 1,-2 2 12,1 0 0,-1 0 0,0 0 0,-1 0 0,0 0-1,0 0 1,-1 17 0,-12 67 321,7-63-146,4-24-253,0 6 694,3-10-198,4-6-107,41-41 65,-6 4-524,-40 39 117,1 1 0,-1 0 0,1 0 0,-1-1 0,1 1 0,0 0 0,0 0 0,-1 1 0,1-1 0,0 0 0,0 1 0,0-1 0,0 1 0,0-1 0,0 1 0,0 0-1,0 0 1,0 0 0,0 0 0,-1 0 0,1 0 0,0 1 0,0-1 0,0 1 0,0-1 0,0 1 0,0 0 0,3 1 0,2 3-26,-1 0-1,1 0 0,-1 1 0,1 0 0,7 10 0,4 3 171,-7-8 76,1 0-1,0-2 0,16 11 1,-23-17-124,1 0 1,0 0-1,0-1 0,0 1 1,0-1-1,0-1 0,1 1 1,-1-1-1,0 0 1,12 0-1,6-2 10,1-1 0,0 0-1,-1-2 1,1-1 0,32-11 0,-41 10-1066,0-1 0,22-12 1,-16 5-3459,-3 5 1297</inkml:trace>
</inkml:ink>
</file>

<file path=ppt/ink/ink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2.8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0 6464,'-1'1'134,"0"-1"1,1 0-1,0 1 1,-1-1 0,1 1-1,-1-1 1,1 1-1,-1-1 1,1 1-1,0-1 1,-1 1-1,1 0 1,0-1-1,0 1 1,-1-1-1,1 1 1,0 0 0,0-1-1,0 1 1,0-1-1,0 1 1,0 1-1,-2 16 334,6 90 4620,-4 8-3243,0 44-1068,0-54-6503,5-121 308</inkml:trace>
</inkml:ink>
</file>

<file path=ppt/ink/ink2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27.0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172 135 4640,'1'-8'608,"0"-1"1,0 1-1,1 0 1,0 0-1,1 0 1,0 0-1,5-10 0,7-22 3634,-8 20-2262,-7 21-1960,0-1 0,0 0 0,0 0 1,0 0-1,0 0 0,0 0 0,0 0 1,0 0-1,0 0 0,0 0 0,0 0 1,0 0-1,0 0 0,1 0 0,-1 0 1,0 1-1,0-1 0,0 0 0,0 0 1,0 0-1,0 0 0,0 0 1,0 0-1,0 0 0,0 0 0,0 0 1,0 0-1,0 0 0,0 0 0,0 0 1,0 0-1,1 0 0,-1 0 0,0 0 1,0 0-1,0 0 0,0 0 0,0 0 1,0 0-1,0 0 0,0 0 0,0 0 1,0 0-1,0 0 0,0 0 0,0 0 1,1 0-1,-1 0 0,0 0 1,0 0-1,0 0 0,0 0 0,0-1 1,-1 35 520,0-24-567,-3 37 631,-3 0-1,-14 53 0,-34 89 869,14-51-919,8-32-307,-11 48 189,39-141-280,0 5 381,5-18-518,1 1 0,-1-1 0,0 0 0,1 1 0,-1-1-1,0 0 1,1 0 0,-1 1 0,1-1 0,-1 0 0,1 0 0,-1 1 0,1-1 0,-1 0 0,1 0 0,-1 0-1,1 0 1,-1 0 0,0 0 0,1 0 0,0 0 0,5 0 38,-1-1 0,0 0 1,0-1-1,0 1 0,0-1 1,6-3-1,6-2 17,76-27-203,28-10-126,-96 37 290,-1 1 0,1 1 0,0 2 0,51-2 1,-73 5-32,1 1 0,0-1 0,-1 0 0,1 1 0,0 0 1,-1 0-1,1 0 0,3 2 0,-7-3-6,1 1 0,0-1 0,-1 1-1,1-1 1,-1 1 0,1-1 0,-1 1 0,1 0 0,-1-1 0,1 1 0,-1 0-1,0-1 1,1 1 0,-1 0 0,0-1 0,0 1 0,1 0 0,-1 0-1,0-1 1,0 2 0,1 15-155,-1-16 114,0 10-166,0 23-4696,0-33 4599,0-1-1,0 1 0,0 0 0,0 0 1,0 0-1,0 0 0,0 0 1,0-1-1,0 1 0,1 0 1,-1 0-1,0 0 0,1 0 0,-1-1 1,1 1-1,-1 0 0,1-1 1,-1 1-1,1 0 0,-1-1 1,1 1-1,0 0 0,-1-1 0,1 1 1,1 0-1,-1-1 18,-1 0 0,0 0 0,1 0 0,-1-1-1,1 1 1,-1 0 0,1 0 0,-1 0 0,1 0 0,-1-1 0,1 1 0,-1 0 0,0-1-1,1 1 1,-1 0 0,0-1 0,1 1 0,0-1 0</inkml:trace>
</inkml:ink>
</file>

<file path=ppt/ink/ink2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27.6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149 34 4896,'0'-1'185,"-1"0"0,1 0 1,0-1-1,0 1 0,0 0 0,0 0 1,0-1-1,1 1 0,-1 0 0,0 0 1,1 0-1,-1 0 0,0 0 0,1-1 1,0 1-1,-1 0 0,1 0 0,0 0 1,-1 0-1,1 0 0,0 1 1,0-1-1,0 0 0,0 0 0,-1 0 1,1 1-1,0-1 0,1 0 0,-1 1 1,0-1-1,0 1 0,0-1 0,0 1 1,0 0-1,0-1 0,1 1 0,1 0 1,-2 0-53,0 0 0,0 1 1,0-1-1,0 1 0,0-1 0,0 0 1,0 1-1,0 0 0,0-1 1,0 1-1,-1 0 0,1-1 1,0 1-1,0 0 0,-1 0 1,1 0-1,0-1 0,-1 1 0,1 0 1,0 2-1,8 19 710,-7-13-583,0 0 0,-1 0 0,0 0 0,0 0 0,-1 1 0,-1-1 0,-1 10 0,0 0 213,-2 1 0,-7 21 0,-2-5 135,-20 39 0,-11 30 112,21-36-470,-38 136 273,54-186-513,6-16 38,0 0 1,0-1-1,0 1 1,0 0-1,0 0 1,1 0-1,-1 0 1,1 0-1,0 0 1,0 0-1,0 0 1,1 5-1,-1-7-30,1 0-1,-1 0 1,0 0-1,1 0 1,0-1-1,-1 1 1,1 0-1,0 0 1,-1-1-1,1 1 1,0 0-1,0-1 1,-1 1-1,1-1 1,0 1-1,0-1 1,0 1-1,0-1 1,0 1-1,0-1 1,0 0-1,0 0 1,0 0-1,0 1 1,0-1-1,0 0 1,1 0-1,5-1 17,0 1-1,-1-1 0,9-2 1,-1 0 25,25-2 31,152-14-76,-162 18-3,-1 1 0,1 2 0,0 1 0,48 11 1,-73-13-157,0 0 0,-1 1 0,1-1 0,0 1 0,-1 0 0,1 0 0,-1 0 0,5 4 0,13 15-4028,-7-9 734,4-10-4161</inkml:trace>
</inkml:ink>
</file>

<file path=ppt/ink/ink2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28.6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132 365 4224,'-9'-1'18,"2"-2"3828,5-9 2684,2 9-6200,0 1 0,1-1 0,-1 0-1,1 1 1,0-1 0,0 1 0,0-1-1,0 1 1,0-1 0,2-2 0,19-25 990,-4 6-839,4-8-261,1 2 0,44-47 0,-49 60-215,0 0-1,1 2 1,1 0 0,1 1 0,27-14-1,-42 25-5,0 0 0,1 0-1,0 1 1,0 0 0,-1 0 0,1 1-1,0 0 1,0 0 0,1 1-1,12 0 1,-16 1 11,1-1-1,-1 1 1,0 0-1,0 0 1,0 1-1,0-1 1,0 1-1,-1 0 1,1 0-1,0 0 1,-1 0-1,0 1 1,1-1-1,-1 1 1,0 0-1,0 0 1,0 0-1,-1 0 1,4 6-1,-1 0 61,0 0 0,-1 0-1,0 1 1,0-1-1,-1 1 1,0 0 0,-1 0-1,0 0 1,-1 0 0,0 0-1,-1 21 1,-2-13 28,0 1 0,-2-1 0,0 0 0,0 0 0,-15 31 0,14-37-52,-1 0-1,0-1 0,-1 0 0,-16 19 0,-38 35 239,50-54-255,-7 3 1,16-12-48,-1 0 0,0 0 1,1 0-1,-1 0 0,1 0 0,-1 1 1,1-1-1,0 1 0,0-1 0,-3 7 1,5-8 9,0-1 1,0 1 0,0 0 0,0 0 0,0-1 0,0 1 0,0 0-1,0 0 1,0-1 0,0 1 0,1 0 0,-1 0 0,0-1 0,0 1-1,1 0 1,-1-1 0,1 1 0,-1 0 0,0-1 0,1 1 0,-1-1-1,1 1 1,-1-1 0,2 2 0,17 11 9,-9-7-7,12 11-27,0 0-1,-2 2 0,31 34 1,-41-41 88,-1 0 0,0 1 0,-1 0 0,0 1 0,-1 0 0,0 0 0,-1 0 0,3 16 0,-7-23 101,0 0 1,-1 0 0,-1 0-1,1 1 1,-1 9 0,0-14-90,-1 0 0,1 1 0,-1-1 0,1 0 0,-1 0 0,0 0 1,0 0-1,-1 0 0,1 0 0,-1 0 0,1-1 0,-1 1 0,0 0 0,-3 3 1,-2 0 36,-1-1 1,1 1 0,-1-2 0,0 1 0,0-1 0,0 0 0,0-1 0,-1 0 0,1 0 0,-17 2-1,-5 0 57,-55 1 0,-8-5 12,48-1-799,0 1-1,-88 14 1,124-13-165,0 1-1,0-1 1,-16 8-1,22-8 440,1-1 1,0 0-1,-1 1 0,1-1 0,0 1 0,0 0 0,0-1 1,0 1-1,0 0 0,1 0 0,-1 0 0,0 1 0,1-1 1,0 0-1,-1 1 0,1-1 0,-1 4 0,1 1-1667,0 1-1,0-1 0,1 11 1</inkml:trace>
</inkml:ink>
</file>

<file path=ppt/ink/ink2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19:30.29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522 283 3488,'8'2'11981,"-8"-2"-11726,0-13 3026,-8-19-3263,7 31 345,-1-9-165,-5-15 211,-1 0 1,-1 1 0,-23-44-1,28 61-410,0 1-1,0 0 0,0 0 0,-1 1 1,0 0-1,0-1 0,-1 1 0,1 1 0,-1-1 1,0 1-1,0 0 0,0 1 0,-1-1 1,0 1-1,1 1 0,-1-1 0,0 1 0,-14-3 1,14 4-27,-1 1 0,1-1 1,-1 1-1,1 1 1,-1-1-1,1 1 0,0 1 1,-1-1-1,1 1 1,-11 5-1,7-2-7,1 0 0,0 1 0,0 0 0,0 1 0,1 0 0,-10 9 0,0 4 7,0 1 0,1 0 0,2 2 1,-27 46-1,36-57 66,1 1-1,0 0 1,0 0 0,2 0 0,-1 1 0,2-1 0,-4 29 0,6-33-9,1 0 1,0 0-1,1 0 0,0 0 1,0 0-1,1 0 1,0 0-1,1-1 0,0 1 1,0-1-1,1 1 1,0-1-1,8 12 0,-2-6 49,0-1-1,2 0 1,-1-1-1,2 0 0,22 17 1,-16-15 107,1-1 0,0-2 0,35 16 1,-46-23-106,-1-1 1,0-1-1,1 1 1,0-1 0,0-1-1,0 0 1,11 1-1,-18-2-53,1 0 0,-1 0 0,1-1 0,-1 1 0,0 0-1,1-1 1,-1 1 0,0-1 0,1 0 0,-1 0 0,0 0 0,0 0-1,0 0 1,0-1 0,0 1 0,0-1 0,0 1 0,0-1 0,0 0-1,-1 1 1,1-1 0,-1 0 0,1 0 0,-1 0 0,0 0 0,0 0 0,0-1-1,0 1 1,0 0 0,1-5 0,-2 4-4,1 1 1,-1-1-1,0 0 0,0 1 1,0-1-1,0 0 1,0 1-1,0-1 0,-1 1 1,1-1-1,-1 0 1,0 1-1,0-1 0,-2-3 1,1 2-19,0 1 0,-1-1-1,0 1 1,1-1 0,-1 1 0,0 0 0,-1 0 0,-3-3 0,-3 0-62,1 0 0,-1 1-1,0 0 1,0 0 0,-1 1 0,-10-3 0,-113-22-263,119 26 433,15 3-111,0 0 0,0 0 0,0 0 0,0 0 0,0 0 1,0 0-1,0 0 0,0 0 0,0 0 0,0-1 0,0 1 0,1 0 1,-1 0-1,0 0 0,0 0 0,0 0 0,0 0 0,0 0 0,0 0 0,0 0 1,0 0-1,0 0 0,0 0 0,0 0 0,0 0 0,0 0 0,0 0 0,0 0 1,0 0-1,0 0 0,0 0 0,0 0 0,0 0 0,0-1 0,0 1 0,0 0 1,29 1-46,3 2 43,0 1 0,0 1 0,45 15-1,-61-15 22,-1 1-1,1 1 0,-1 0 0,0 1 0,-1 1 1,0 0-1,-1 1 0,21 19 0,-19-13 89,-1 1 0,0 1 1,-1 0-1,-1 1 0,-1 0 0,0 0 0,-2 2 0,0-1 0,-1 1 0,6 28 0,-12-42-20,0 0-1,-1 0 0,0 0 1,0 0-1,-1 0 1,0 0-1,0 0 0,-1-1 1,0 1-1,0 0 0,0 0 1,-1 0-1,0 0 1,0-1-1,-1 1 0,-4 7 1,3-7-52,-1 0 0,0-1 0,0 0 0,0 0 0,-1 0 0,0-1 0,0 0 0,0 0 0,-1-1 0,1 1 1,-1-1-1,0-1 0,-1 1 0,-13 4 0,-14 2-211,0-2 0,-43 6 0,-76 2-2458,97-12 245,-10 2-1448,-1-9-5503</inkml:trace>
</inkml:ink>
</file>

<file path=ppt/ink/ink2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0.1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72 2496,'0'-71'14271,"0"79"-13332,-8 112 533,6 234 752,2-298-1999,4 127 318,-3-134-426,-1-49-177,0 0 1,0 0-1,0 0 0,0 0 0,0-1 0,0 1 0,0 0 0,0 0-60,-1 0 60,1 0 0,0 0 1,0 0-1,0 0 0,0 0 0,0 0 0,0 0 0,0 0 0,0 0 0,0 0 0,-1 0 0,1 0 0,0 0 1,0 0-1,0 0 0,0 0 0,0 0 0,0 0 0,0 0 0,0 0 0,0 0 0,-1 0 0,1 0 0,0 0 1,0 0-1,0 0 0,0 0 0,0 0 0,0 0 0,0 0 0,0 0 0,0 0 0,0 0 0,-1 0-59,1 0 59,0 1 0,0-1 0,0 0 0,0 0 0,0 0 0,0 0 0,0 0 0,0 0 0,0 0 0,0 0 1,0 0-1,0 0 0,0 1 0,-1-5-2026</inkml:trace>
</inkml:ink>
</file>

<file path=ppt/ink/ink2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0.6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51 4384,'0'-1'96,"0"1"1,-1 0-1,1-1 0,-1 1 1,1-1-1,-1 1 0,1-1 1,0 1-1,-1 0 0,1-1 1,0 1-1,-1-1 0,1 0 1,0 1-1,0-1 0,0 1 1,-1-1-1,1 1 0,0-1 1,0 1-1,0-1 1,0 0-1,0 1 0,0-1 1,0 0-1,1-1 154,-1 1 1,1 0-1,-1 0 0,1 0 1,0 0-1,-1 0 1,1 0-1,0 0 0,0 0 1,-1 0-1,3-1 0,2-2 984,1 1-1,-1-1 0,12-4 0,-16 7-1105,-1 1-1,1-1 1,0 1 0,0 0-1,0-1 1,0 1 0,0 0-1,0 0 1,0 0 0,0-1-1,0 1 1,0 0-1,0 0 1,0 0 0,0 1-1,0-1 1,0 0 0,0 0-1,0 0 1,0 1-1,0-1 1,0 1 0,1 0-1,-1 0 1,0 0 0,0 0 0,0 0 0,0 0 0,-1 0 0,1 1 0,0-1 0,0 0 0,-1 1 0,1-1-1,-1 0 1,1 1 0,0 2 0,0 4 232,0 0-1,0 1 0,-1-1 0,-1 11 1,-12 68 1003,3-31-774,-41 391 349,48-417-1792,-3-4-3316,6-20-267</inkml:trace>
</inkml:ink>
</file>

<file path=ppt/ink/ink2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1.3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5 128 6560,'-4'4'17493,"22"-5"-16821,211-39 604,-207 36-1203,159-48 251,-85 21-557,-93 31 222,-1-1 1,1 0-1,0 1 1,-1-1 0,1 1-1,0 0 1,-1 0 0,1 0-1,0 0 1,-1 0-1,1 0 1,-1 1 0,1-1-1,0 1 1,2 1 0,-3-1 11,-1 0-1,1 0 1,-1 1 0,0-1 0,1 0 0,-1 0 0,0 1 0,0-1 0,0 1 0,0-1 0,0 1 0,-1-1 0,1 1-1,0-1 1,-1 1 0,1 0 0,-1-1 0,1 1 0,-1 0 0,0 0 0,0-1 0,0 1 0,0 3 0,-1 12 18,0 1 1,-1-1-1,-1-1 1,-1 1-1,-1 0 1,0-1-1,-1 0 1,-14 28 0,-179 361 316,100-238-2336,87-150-1526,5 0 1014</inkml:trace>
</inkml:ink>
</file>

<file path=ppt/ink/ink2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2.9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22 201 4064,'-1'-1'218,"0"-1"-1,1 0 1,-1 1 0,0-1 0,1 0 0,0 1-1,-1-1 1,1 0 0,0 0 0,0 1 0,0-1-1,0-2 1,0 2 304,0 0-1,0 0 0,0 0 1,0 0-1,-1 0 1,1 0-1,-2-3 0,6 27 4057,-1 36-3452,-1-28-414,7 458 2950,-9-377-1489,-7-169-605,-4-101-1494,1 0 17,6-28-110,4 127 241,1 41-126,-1 0 0,7-31 0,-7 50-103,0-1 0,0 0 0,0 1 0,0-1 0,1 0 1,-1 1-1,0-1 0,0 1 0,1-1 0,-1 0 0,0 1 1,1-1-1,-1 1 0,1-1 0,-1 1 0,0-1 1,1 0-1,0 1 3,0 0 1,-1 0 0,1 0 0,0 0-1,-1 0 1,1 0 0,0 0-1,-1 0 1,1 0 0,0 1-1,-1-1 1,1 0 0,0 0 0,-1 0-1,1 1 1,-1-1 0,1 0-1,0 1 1,-1-1 0,2 1 0,1 2-9,-1 0 1,1-1 0,0 1 0,-1 0 0,1 1 0,-1-1 0,0 0-1,0 1 1,2 4 0,5 8-5,2 3 10,0-3 26,-2 0-1,9 20 1,37 92 49,25 64 529,-76-180-421,1-1 0,0 0 1,12 18-1,-17-29-159,0 0 1,1 0-1,-1 1 1,0-1-1,0 0 1,0 0-1,0 0 1,1 0-1,-1 0 1,0 0-1,0 0 1,0 0-1,0 0 1,1 1-1,-1-1 1,0 0-1,0 0 1,0 0-1,1 0 1,-1 0-1,0 0 1,0 0-1,0 0 1,1 0-1,-1 0 0,0-1 1,0 1-1,0 0 1,1 0-1,-1 0 1,0 0-1,0 0 1,0 0-1,0 0 1,1 0-1,-1-1 1,0 1-1,0 0 1,0 0-1,0 0 1,0 0-1,0 0 1,1-1-1,-1 1 1,9-15 544,6-19-54,23-102 108,10-27-504,-7 34-215,-19 58 18,-2 4-960,-9 25-2424,-7 29 1921</inkml:trace>
</inkml:ink>
</file>

<file path=ppt/ink/ink2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3.75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27 4224,'22'-19'13365,"-25"36"-8150,0 14-4740,8 48-69,-4-72-332,9 65 243,-8-64-243,0 1 0,1-1-1,0 0 1,0 0-1,1 0 1,5 9-1,-4-9 5,-4-5-4,0-1-1,0 1 0,0-1 1,0 0-1,1 0 1,-1 0-1,1 0 0,-1 0 1,1 0-1,2 2 1,-3-4-39,0 0-1,0 0 1,0 0 0,0-1 0,0 1 0,0-1 0,0 1 0,-1-1 0,1 1 0,0-1 0,0 1 0,-1-1 0,1 1 0,0-1 0,-1 0 0,1 0 0,0 1 0,-1-1 0,1 0 0,0-1 0,10-22 536,-7 16-420,8-22 36,-2 0 0,9-46 1,-10 42-249,-7 22 21,-1 0 1,1 0-1,-2 0 1,0-16 0,0 8-1257,0 20 1225,-1 0 1,1 0 0,0 0 0,0 0 0,0-1 0,0 1 0,0 0 0,0 0 0,0 0 0,0 0 0,0-1 0,0 1 0,0 0-1,0 0 1,0 0 0,0 0 0,-1 0 0,1 0 0,0 0 0,0-1 0,0 1 0,0 0 0,0 0 0,0 0 0,-1 0 0,1 0 0,0 0-1,0 0 1,0 0 0,0 0 0,0 0 0,-1 0 0,1 0 0,0 0 0,0 0 0,0 0 0,0 0 0,-1 0 0,1 0 0,0 0-1,0 0 1,0 0 0,0 0 0,-1 0 0,1 0 0,0 0 0,0 0 0,0 0 0,0 0 0,0 0 0,0 0 0,-1 1 0,1-1-1,0 0 1,0 0 0,0 0 0,0 0 0,0 0 0,0 0 0,0 1 0,0-1 0,-1 0 0,1 0 0</inkml:trace>
</inkml:ink>
</file>

<file path=ppt/ink/ink2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5.6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239 656 6400,'-7'1'13508,"-6"6"-11737,-14 6-528,20-10-1149,0 1-1,-1-1 0,-7 7 0,-5 4 122,0 0 0,1 2 1,1 1-1,-18 20 0,31-32-191,1 0 1,0 0 0,0 1 0,1-1-1,0 1 1,0 0 0,0 0-1,0 0 1,1 0 0,0 1 0,1-1-1,-1 1 1,1-1 0,1 1 0,-1-1-1,1 1 1,0 0 0,0-1-1,1 1 1,3 11 0,-3-13-5,1 0-1,0 0 1,0-1-1,1 1 1,-1-1-1,1 0 1,0 0 0,0 0-1,1 0 1,-1 0-1,1-1 1,-1 1 0,1-1-1,0 0 1,1 0-1,-1-1 1,0 1 0,1-1-1,5 2 1,-5-2 20,0 0 0,1 0 0,-1-1 0,1 0 0,-1 0 1,1 0-1,-1-1 0,1 0 0,0 0 0,-1 0 0,1-1 1,-1 0-1,1 0 0,-1 0 0,1-1 0,-1 1 0,6-4 1,0-1-51,0-1 0,0 0 1,-1-1-1,19-17 0,34-44-379,-24 24 69,44-38-26,-38 38 146,60-75 0,-92 101 146,0-1 0,-2 0 0,-1 0 1,-1-1-1,0-1 0,5-23 1,25-135-243,-38 177 296,13-101 102,-13 90-84,0 0-1,-1 0 1,-1 0-1,0 0 1,-4-17 0,4 28-26,0 1 1,0-1 0,0 1 0,0-1-1,0 1 1,0-1 0,-1 1 0,1 0-1,-1 0 1,1 0 0,-4-3 0,4 4-6,0 0 1,0 1-1,0-1 1,1 0-1,-1 1 1,0-1 0,0 1-1,-1 0 1,1-1-1,0 1 1,0 0-1,0 0 1,0 0-1,0-1 1,0 1-1,0 0 1,0 0 0,0 1-1,-1-1 1,1 0-1,0 0 1,0 0-1,0 1 1,0-1-1,0 1 1,0-1 0,0 1-1,0-1 1,0 1-1,0-1 1,-1 2-1,-2 1 18,0 1-1,0 0 1,0 0-1,1 0 1,0 0-1,-1 0 1,1 1-1,1-1 1,-4 7-1,-19 51-32,24-58 27,-23 73 266,3 2 0,-17 121 0,36-178-227,0 1 0,1-1 0,2 1 0,0-1 0,7 40 0,-4-45 14,1-1 0,0 1-1,1-1 1,1 0 0,0-1-1,1 1 1,1-2 0,11 16-1,-10-17 36,1 1-1,1-2 0,0 0 1,1 0-1,19 14 1,-23-20-19,0-1 0,0 0 0,1 0 0,-1-1 0,1 0 1,0 0-1,0-1 0,1-1 0,19 3 0,-25-4-85,1-1 0,0-1 0,-1 1 0,1-1 0,0 0-1,-1 0 1,1-1 0,-1 0 0,0 0 0,1 0 0,-1 0 0,0-1 0,0 0-1,0 0 1,6-6 0,3-3-76,-1 0 1,-1-1-1,18-23 0,-23 27 92,0-1 1,-1 0-1,-1 0 0,1 0 1,-2 0-1,1-1 1,-2 0-1,5-18 0,-7 25-10,0-1-1,0 0 1,-1 0-1,0 0 1,1 1-1,-2-1 0,1 0 1,0 0-1,-1 0 1,0 1-1,0-1 0,-1 0 1,1 1-1,-1-1 1,0 1-1,0 0 0,-1-1 1,1 1-1,-1 0 1,0 0-1,0 1 0,-5-6 1,7 8-4,0 0 1,-1 0-1,1 0 0,0 0 1,-1 0-1,1 1 0,0-1 1,-1 0-1,1 1 0,-1-1 1,1 1-1,-1-1 1,0 1-1,1 0 0,-1 0 1,1 0-1,-1 0 0,1 0 1,-1 0-1,0 0 0,1 0 1,-1 1-1,1-1 1,-1 0-1,1 1 0,-1-1 1,1 1-1,-1 0 0,1 0 1,0-1-1,-1 1 0,1 0 1,0 0-1,0 0 0,0 0 1,-2 3-1,-2 1 24,1 0-1,0 0 0,1 0 1,-1 0-1,1 1 0,0 0 1,-3 9-1,3-6 17,1 0 1,0 0-1,1 0 0,0 0 0,1 0 0,0 12 1,8 56 348,-8-74-349,3 14 49,0 0-1,1 0 0,7 18 1,-9-28 4,2 1 0,-1-1 1,1 0-1,0 0 1,1 0-1,-1-1 0,1 1 1,1-1-1,5 6 1,-9-11-64,0 0 1,0 1-1,0-1 1,0 0 0,0 0-1,0 0 1,0 0-1,0 0 1,1-1 0,-1 1-1,0-1 1,1 1 0,-1-1-1,0 0 1,1 0-1,-1 0 1,0 0 0,1-1-1,-1 1 1,0 0 0,1-1-1,1-1 1,7-1 27,-1-1 1,0-1-1,14-8 1,-23 12-39,164-97 252,85-46-284,-228 132 126,-1-1 1,0-1 0,23-18 0,-44 32-98,0 0-1,0 0 1,1 0-1,-1-1 1,0 1-1,1 0 1,-1 0-1,0 0 1,0 0-1,1-1 1,-1 1-1,0 0 1,0 0-1,0 0 1,1-1-1,-1 1 0,0 0 1,0 0-1,0-1 1,0 1-1,0 0 1,1-1-1,-1 1 1,0 0-1,0 0 1,0-1-1,0 1 1,0 0-1,0-1 1,0 1-1,0 0 1,0-1-1,0 1 0,0 0 1,0-1-1,0 1 1,0 0-1,0 0 1,-1-1-1,1 1 1,-1 0-13,1-1 1,-1 1-1,0 0 1,1 0-1,-1 0 1,0 0 0,1 0-1,-1 0 1,1 0-1,-1 0 1,0 0-1,1 0 1,-1 1-1,0-1 1,1 0-1,-1 0 1,0 1-1,-19 8 6,2 0 0,0 2-1,0 0 1,1 1 0,0 0-1,1 2 1,0 0 0,1 0-1,-18 25 1,18-20 15,0 1-1,2 0 1,1 1-1,1 1 1,0 0-1,2 0 1,0 1-1,-8 38 0,16-56 11,0 1-1,0-1 0,1 1 0,0 0 0,0-1 1,0 1-1,1-1 0,1 9 0,-2-12-5,1-1 0,-1 0-1,1 1 1,0-1 0,-1 1 0,1-1-1,0 0 1,0 1 0,0-1-1,0 0 1,0 0 0,0 0 0,0 0-1,0 0 1,0 0 0,1 0-1,-1 0 1,0 0 0,1-1 0,-1 1-1,0 0 1,1-1 0,-1 1 0,1-1-1,-1 0 1,1 1 0,-1-1-1,1 0 1,-1 0 0,1 0 0,-1 0-1,1 0 1,0 0 0,-1-1-1,3 1 1,2-2-12,-1 0 1,1 0-1,0 0 0,0-1 0,-1 0 1,0 0-1,1 0 0,-1 0 0,0-1 1,0 0-1,-1 0 0,6-7 0,2-2-76,-2 0 0,0-1 0,12-19 0,86-178-102,-81 143 48,-29 73 175,2-1 0,-1 1 0,0 0 0,1 0 0,1 9-1,-1-4-17,0 38 134,2 1 1,13 72-1,-15-119-146,1 1 0,0 0-1,-1-1 1,1 1-1,0 0 1,1-1-1,-1 0 1,0 1-1,3 3 1,-3-6-8,0 1 0,-1 0 0,1-1 0,0 1 0,-1-1 0,1 1 0,0-1 0,0 1 0,-1-1 0,1 1 0,0-1 0,0 0 0,0 0 0,0 1 0,0-1 0,0 0 0,-1 0 0,1 0 0,0 0 0,0 0 0,0 0 0,0 0 0,0 0 0,0 0 0,0-1 0,-1 1 0,1 0 0,0 0 0,0-1-1,0 1 1,0-1 0,-1 1 0,1-1 0,1 0 0,3-3 12,1-1-1,-1 0 0,-1 0 0,1 0 1,-1-1-1,8-11 0,5-7-92,3-1 43,1 0 1,1 2-1,1 0 1,0 2 0,47-32-1,-67 51 27,1 0 0,0 0 0,-1 0 0,1 0 0,0 1 0,0-1 0,8 0-1,-10 1 23,0 1 0,0 0 0,0 0-1,0 0 1,0 1 0,0-1-1,0 0 1,0 1 0,0-1-1,0 1 1,0 0 0,0-1-1,-1 1 1,1 0 0,0 0-1,-1 0 1,1 1 0,2 1-1,8 9 151,-1 1-1,0 1 0,17 29 0,10 13 8,-27-42-123,0-1 0,1 0 0,1-1 0,0 0 0,0-1 0,1-1 0,24 15 0,-34-24-163,0 1 0,0-1 1,0 0-1,0 0 0,0 0 1,0 0-1,0-1 0,1 0 1,-1 0-1,0 0 0,0 0 1,0-1-1,1 1 0,-1-1 1,0 0-1,7-3 0,3-2-2087,0-1 1,-1 0-1,16-11 0,-27 16 1600,33-20-3355</inkml:trace>
</inkml:ink>
</file>

<file path=ppt/ink/ink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3.1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5 124 6048,'-3'-8'720,"3"6"-609,0 1 1,-1-1-1,1 1 0,0-1 1,-1 1-1,1-1 1,0 1-1,0-1 0,0 0 1,1 1-1,-1-1 1,0 1-1,1-1 0,-1 1 1,1-1-1,-1 1 1,2-3-1,1-4 427,1 1 0,0 0 0,1 0 1,-1 0-1,1 0 0,0 1 0,1-1 0,7-6 0,-10 12-437,-1-1 0,1 0 0,-1 0 0,1 1 0,0-1 0,0 1 0,0 0-1,0 0 1,0 0 0,0 1 0,0-1 0,0 0 0,0 1 0,0 0 0,0 0 0,0 0 0,1 0-1,-1 0 1,0 1 0,0 0 0,0-1 0,0 1 0,0 0 0,0 0 0,3 2 0,3 2 73,-1 1 1,0-1 0,0 1-1,0 0 1,0 1 0,-1 0 0,12 15-1,-2 1 282,21 36 0,-33-50-318,0 0 0,0 0 1,-2 0-1,1 1 0,3 13 0,-6-20-79,-1 0 0,1 0 1,-1 1-1,0-1 0,0 0 0,0 0 0,0 1 0,0-1 0,-1 0 0,1 0 0,-1 0 0,0 0 0,0 0 0,0 1 0,0-1 0,-1-1 0,1 1 0,-1 0 0,0 0 0,-2 2 0,-1 0 48,1 0 0,-1-1 0,0 1 0,0-1 0,-1-1 0,1 1 0,-1-1 1,0 0-1,0 0 0,0 0 0,0-1 0,0 0 0,-12 2 0,12-3-390,-1 0 1,1-1-1,-1 0 0,1 0 0,-1-1 1,1 0-1,-1 0 0,-9-3 1,9 2-900,6 2 760,-1-1 0,1 1-1,0 0 1,-1-1 0,1 1 0,0-1-1,0 1 1,-1-1 0,1 1 0,0-1-1,0 0 1,0 0 0,-2-1 0</inkml:trace>
</inkml:ink>
</file>

<file path=ppt/ink/ink2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6.5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0 2656,'6'3'11188,"4"3"-6203,31 22-4011,-36-24 204,7 4-884,0 0 1,0-1-1,1-1 0,25 10 1,-29-13-746,0-1 0,0 0 1,0 0-1,0-1 0,11 0 1,8-1-1124</inkml:trace>
</inkml:ink>
</file>

<file path=ppt/ink/ink2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7.6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148 18 4736,'3'-18'11650,"-6"34"-10569,2-7-373,-57 252 3730,-17 64-3484,71-309-1096,0 0-1,2 1 0,-1 19 1,3-31-1720,3-6 143,2-7-1006,-5 6 2247,8-11-1623</inkml:trace>
</inkml:ink>
</file>

<file path=ppt/ink/ink2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8.0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9 281 11296,'-1'-2'285,"-7"-10"4968,8 12-5148,1-1 0,-1 1 0,0 0 0,0-1 0,0 1 0,0 0 0,0-1 0,1 1 0,-1 0 0,0-1-1,0 1 1,1 0 0,-1-1 0,0 1 0,0 0 0,1-1 0,-1 1 0,0 0 0,1 0 0,-1 0-1,0-1 1,1 1 0,-1 0 0,0 0 0,1 0 0,-1 0 0,1 0 0,-1 0 0,0 0 0,1-1-1,0 1 1,6-2 710,0-1 0,0 0 0,0-1-1,7-4 1,13-7 210,387-147 998,-301 123-2030,-97 34-146,-1 0-1,2 1 1,24-3 0,-40 7 46,0-1 0,0 1 0,-1 0 0,1 0 0,0 0 0,0 0 1,0 0-1,0 0 0,0 0 0,0 0 0,0 0 0,0 1 0,0-1 1,0 0-1,0 0 0,0 1 0,0-1 0,-1 1 0,1-1 0,0 1 1,0-1-1,0 1 0,-1 0 0,1-1 0,0 1 0,-1 0 0,1-1 1,0 1-1,-1 0 0,1 0 0,-1 0 0,1-1 0,-1 1 0,0 0 1,1 0-1,-1 0 0,0 0 0,0 0 0,0 0 0,1 1 0,-1 3-551,-1-1 0,1 0-1,-1 1 1,0-1 0,0 0-1,0 1 1,-3 3 0,-5 17-1475</inkml:trace>
</inkml:ink>
</file>

<file path=ppt/ink/ink2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08.4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7 158 11392,'-7'1'3838,"13"1"-1150,18-1 839,-11-5-2304,0 0 0,19-10 0,1 0-268,246-70 776,-147 49-6566,-126 32 3373,6 0-3524,-12 2 4850,0 1 0,0 0-1,1 0 1,-1 0 0,0 0 0,0 0 0,1 0-1,-1 1 1,0-1 0,0 0 0,1 0-1,-1 0 1,0 0 0,0 0 0,1 0 0,-1 0-1,0 0 1,0 1 0,1-1 0,-1 0-1,0 0 1,0 0 0,0 1 0,0-1 0,1 0-1,-1 0 1,0 0 0,0 1 0,0-1 0,0 0-1,0 0 1,0 1 0,1-1 0,-1 0-1,0 0 1,0 1 0,-2 17-6189</inkml:trace>
</inkml:ink>
</file>

<file path=ppt/ink/ink2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10.3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79 271 8480,'-3'3'10870,"-1"8"-10076,2-4 85,1-2-715,-19 48 1111,2 1 0,-10 59 1,27-109-1211,0 0 1,1 0-1,-1 0 1,1 0-1,0 0 0,0 0 1,1 0-1,-1 0 1,1 0-1,1 4 1,-1-7-37,-1 0 0,1 0 1,-1 0-1,1 0 0,-1 0 1,1 0-1,0 0 0,-1 0 1,1-1-1,0 1 0,0 0 0,0-1 1,0 1-1,0 0 0,-1-1 1,3 1-1,-1 0-4,-1-1 0,1 1-1,0-1 1,0 0 0,0 1 0,0-1 0,0 0 0,0 0-1,0-1 1,-1 1 0,1 0 0,2-1 0,1 0 15,-1-1 0,1 1 0,-1-1 0,1 0 0,-1 0 0,0 0 0,0-1 0,0 1 0,0-1 0,0 0 0,-1 0 0,5-6 0,-3 3 2,0 0 0,-1 0-1,0 0 1,0-1 0,-1 1-1,0-1 1,3-9 0,-2-1-38,0 1 1,-1 0-1,0-1 1,-2 0-1,0 0 1,-2-23-1,-2 5-145,-1 0 0,-2 1-1,-12-37 1,9 55-172,8 15 299,0 0-1,0-1 1,0 1 0,1 0-1,-1-1 1,0 1-1,1-1 1,-1 1 0,1-1-1,-1 1 1,0-4 0,1 1 97,0 4-82,0 0 1,0 0-1,0 0 0,0 0 1,1 0-1,-1 0 0,0 1 0,0-1 1,0 0-1,0 0 0,0 0 1,0 0-1,0 0 0,0 0 0,0 0 1,0 0-1,0 0 0,1 0 1,-1 0-1,0 0 0,0-1 1,0 1-1,0 0 0,0 0 0,0 0 1,0 0-1,0 0 0,0 0 1,0 0-1,0 0 0,0 0 1,0 0-1,0 0 0,1 0 0,-1 0 1,0 0-1,0 0 0,0 0 1,0 0-1,0 0 0,0-1 1,0 1-1,0 0 0,0 0 0,0 0 1,0 0-1,0 0 0,0 0 1,0 0-1,0 0 0,0 0 0,0 0 1,0 0-1,0 0 0,0-1 1,11 7 76,5-1 42,0 0 0,0-1 0,1-1-1,-1-1 1,1 0 0,0-1 0,-1-1 0,1 0-1,0-1 1,-1-1 0,1-1 0,19-5-1,-29 5-20,0 0 0,0 0 0,0 0 0,-1-1 0,1 0 0,-1 0 0,0-1-1,0 0 1,0 0 0,-1 0 0,0-1 0,9-11 0,-11 12-81,0 1-1,0 0 1,1 1 0,-1-1 0,1 1 0,-1-1 0,1 1 0,0 0-1,0 0 1,1 1 0,-1-1 0,1 1 0,-1 0 0,8-2 0,5-1 8,1 1 1,30-3 0,-21 3-109,-10 2 56,-1 0-1,21 0 1,-32 2 11,-1 0-1,1 1 1,0 0 0,-1-1-1,1 1 1,-1 1 0,1-1 0,-1 1-1,1 0 1,-1 0 0,0 0 0,0 0-1,4 4 1,-7-5 21,0 0-1,0 1 1,0-1-1,0 1 0,0 0 1,0-1-1,-1 1 1,1 0-1,-1-1 1,1 1-1,-1 0 1,1 0-1,-1-1 1,0 1-1,0 0 1,0 2-1,-2 32 130,2-34-139,-3 14-43,0-1 0,-6 15 0,-3 17-31,4-10 109,2-12-27,2 1 0,-4 49 0,8-62 19,0-3-4,0 1-1,0-1 0,3 16 0,-2-24-5,-1 0 1,1 0-1,-1 0 0,1 0 1,-1 0-1,1 0 0,0-1 1,0 1-1,0 0 0,0-1 1,0 1-1,0-1 0,1 1 1,-1-1-1,0 1 0,1-1 1,-1 0-1,1 0 0,0 0 1,-1 1-1,1-2 0,0 1 1,-1 0-1,1 0 0,2 0 1,-1-1-3,0 0 1,-1 0-1,1 0 0,0 0 1,-1-1-1,1 1 1,0-1-1,-1 1 1,1-1-1,0 0 1,-1 0-1,0-1 0,1 1 1,3-3-1,3-2-39,1-1-1,10-10 0,91-89-58,26-22-21,-105 101 132,0 2 0,56-33 0,-24 25-66,-57 30-2,1 0 0,-1 1 0,1 0 0,0 0 0,0 1 0,0 0 0,8 0 0,0 0 110,-11 0-76,0 1 1,0 0 0,0 0 0,0 0-1,0 1 1,0-1 0,0 1 0,0 0-1,9 4 1,-14-5 11,0 0 0,0 0-1,1 0 1,-1 0 0,0 0-1,0 0 1,0 0 0,1 0 0,-1 0-1,0 1 1,0-1 0,0 0-1,1 0 1,-1 0 0,0 0 0,0 0-1,0 1 1,0-1 0,0 0-1,1 0 1,-1 0 0,0 0 0,0 1-1,0-1 1,0 0 0,0 0-1,0 1 1,0-1 0,0 0 0,0 0-1,0 0 1,0 1 0,0-1-1,0 0 1,0 0 0,0 1 0,0-1-1,0 0 1,0 0 0,0 0-1,0 1 1,0-1 0,0 0 0,0 0-1,0 0 1,0 1 0,0-1-1,-1 0 1,1 0 0,0 0 0,0 1-1,0-1 1,0 0 0,-1 0-1,1 0 1,0 0 0,0 0 0,0 1-1,-1-1 1,1 0 0,0 0-1,0 0 1,0 0 0,-1 0 0,1 0-1,0 0 1,0 0 0,0 0-1,-1 0 1,-17 6 102,-7-3-140,0 0-1,0 2 0,1 0 1,-1 2-1,1 1 1,-24 11-1,32-11 16,-1 1-1,2 0 1,-1 1 0,1 1-1,-25 24 1,35-30 15,1 0-1,-1 1 1,1-1 0,0 1-1,1-1 1,-1 1-1,1 0 1,0 0 0,1 1-1,0-1 1,0 0-1,0 1 1,1 0 0,-1-1-1,2 1 1,-1 0-1,1 0 1,0-1 0,1 11-1,0-12 8,0 0 1,1 0-1,-1 0 0,1 0 0,0-1 1,0 1-1,1 0 0,-1-1 1,1 0-1,3 5 0,0-2 5,0-1 1,1 1-1,0-1 0,0 0 1,8 5-1,7 2 35,1 0 1,47 17-1,-53-24 3,0-1-1,0-1 1,0-1-1,1 0 1,0-1-1,-1-1 0,1-1 1,0 0-1,-1-1 1,1-1-1,-1-1 1,23-6-1,-4-2-17,-1-1 0,-1-1-1,0-2 1,57-35-1,-56 29-70,-1-1-1,0-2 0,-2-2 1,-1-1-1,-2-1 0,28-34 0,-51 55 24,-1-1-1,0 1 0,0-1 0,-1 0 1,0 0-1,5-16 0,-9 21-6,1 1 0,0-1 0,-1 1 0,0-1 0,0 0-1,0 1 1,0-1 0,0 0 0,0 1 0,-1-1 0,1 1 0,-2-4 0,2 4-11,-1 1 1,0-1 0,0 0-1,0 1 1,0-1 0,-1 1-1,1-1 1,0 1 0,-1 0-1,1-1 1,-1 1 0,1 0-1,-1 0 1,1 0-1,-1 0 1,0 0 0,0 1-1,-3-2 1,-3 0 0,0 0 0,0 1 0,0 0 0,0 0-1,0 1 1,-1 0 0,1 0 0,0 1 0,-9 2 0,2 0 26,0 1 0,0 0 0,-27 13 0,29-11-11,1 2-1,-1 0 0,1 0 0,1 1 0,-1 1 0,2 0 1,-1 0-1,-10 15 0,10-11 49,0 1 0,1 0 1,1 0-1,1 1 0,0 1 1,-7 22-1,13-32-4,0-1-1,1 1 0,-1-1 1,2 1-1,-1 0 1,1 0-1,0-1 1,0 1-1,1 0 0,2 12 1,-2-14 8,1 0-1,0 0 1,0 0 0,0 0-1,1 0 1,0-1 0,0 1 0,0-1-1,0 0 1,1 0 0,-1 0-1,1 0 1,0-1 0,5 5-1,1-2 35,1 0 0,-1 0-1,1-1 1,0-1 0,0 1-1,0-2 1,1 0 0,19 3-1,-13-3 38,0-2 1,1 0-1,-1-1 0,36-5 0,-46 3-73,0 1-1,-1-1 0,1-1 1,0 1-1,-1-2 1,0 1-1,1-1 1,-2 1-1,1-2 1,0 1-1,-1-1 0,0 0 1,0-1-1,0 1 1,0-1-1,-1 0 1,6-10-1,3-7-19,-2 0-1,-1 0 1,17-49-1,-8 17-58,-15 43 31,26-71 1,-26 67-15,11-24 0,0 3-143,-16 37 169,0-1 0,0 1-1,0-1 1,0 1 0,0-1-1,1 1 1,-1-1-1,0 1 1,0-1 0,1 1-1,-1 0 1,0-1 0,1 1-1,-1-1 1,0 1-1,1 0 1,-1-1 0,1 1-1,-1 0 1,0-1-1,1 1 1,-1 0 0,2-1-1,-2 1 6,0 1-1,1-1 1,-1 0-1,1 0 1,-1 0 0,1 1-1,-1-1 1,0 0-1,1 0 1,-1 1-1,0-1 1,1 0-1,-1 1 1,0-1-1,1 0 1,-1 1 0,0-1-1,1 1 1,-1-1-1,0 1 1,11 28-5,1 28 18,7 92 0,-15-116 45,4 81 354,-8-95-387,-1-1 0,-1 1-1,-7 36 1,8-50 2,0-1 0,-1 0 0,0 0 0,1 0 0,-1 0 0,-1 0 0,1-1 0,0 1 0,-1 0 0,-4 3 0,6-6-29,0 0 0,0 1-1,-1-1 1,1 0-1,-1 0 1,1 0 0,-1-1-1,1 1 1,-1 0-1,0-1 1,1 1 0,-1 0-1,0-1 1,1 0-1,-1 1 1,0-1-1,0 0 1,1 0 0,-1 0-1,0 0 1,0-1-1,1 1 1,-1 0 0,0-1-1,1 1 1,-4-2-1,-5-3-54,1 0-1,-1-1 1,1 0 0,0-1-1,0 0 1,-11-12-1,-2-10-82,4 5-137,13 16 228,6 6 201,15 7 348,-9-2-368,21 5 127,0 0-1,1-3 1,0 0 0,52 1-1,-42-3-49,299 1-673,-282-9-977,-35 2-327,-1 0-1,0-2 0,0 0 0,23-10 0,-30 9-1612,-1 0-1,19-15 1</inkml:trace>
</inkml:ink>
</file>

<file path=ppt/ink/ink2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13.43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65 8 3488,'0'-1'27,"0"1"1,0 0-1,0 0 1,0 0-1,-1 0 1,1 0-1,0 0 1,0 0-1,0-1 1,0 1-1,0 0 1,0 0-1,0 0 1,0 0-1,-1 0 1,1-1-1,0 1 1,0 0-1,0 0 1,0 0-1,0 0 1,0-1-1,0 1 1,0 0-1,0 0 1,0 0-1,0 0 1,0-1-1,0 1 1,0 0-1,0 0 1,0 0-1,1 0 1,-1-1-1,0 1 1,0 0-1,0 0 1,0 0-1,0 0 1,0 0-1,0 0 1,0-1-1,1 1 1,-1 0-1,0 0 1,9 1 1967,5 6 8787,-14-6-10613,1 0 1,-1 1-1,1-1 0,-1 0 0,1 1 0,-1-1 1,0 0-1,0 1 0,0-1 0,0 1 0,0-1 1,0 0-1,0 1 0,0-1 0,0 1 0,-1-1 1,1 0-1,0 1 0,-2 1 0,-13 31 488,7-18-458,-5 21-78,2-1 0,2 2 0,-7 47-1,2-7-1382,14-75 834,-1 0 0,1-1 0,0 1 0,0 0 0,0 0 0,0 0 1,0 0-1,2 5 0,-2-8 255,0 0 0,0 1 0,0-1 0,0 0 0,0 1 0,1-1 1,-1 1-1,0-1 0,0 0 0,1 1 0,-1-1 0,0 0 1,0 0-1,1 1 0,-1-1 0,0 0 0,1 1 0,-1-1 0,0 0 1,1 0-1,-1 0 0,0 0 0,1 1 0,-1-1 0,1 0 0,0 0-163,0 0 0,0-1-1,0 1 1,0 0 0,0 0-1,0-1 1,0 1 0,-1-1-1,1 1 1,0-1 0,0 1-1,0-1 1,-1 0 0,1 1-1,0-1 1,0-1 0,22-23-3488,7-3 1616</inkml:trace>
</inkml:ink>
</file>

<file path=ppt/ink/ink2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13.8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127 3 11648,'-14'-3'4288,"14"6"-3329,0 2-255,-10 2 1632,-3 10-1408,-5 14 704,0 17-960,1 9 32,2 11-416,2-13-192,4-7-32,9-3-64,0-10 0,9-2-3328,9-6 1824</inkml:trace>
</inkml:ink>
</file>

<file path=ppt/ink/ink2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14.3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24 8224,'-4'-14'2645,"4"14"-2560,0-1 0,0 1 0,0 0 0,0-1 0,0 1 0,0 0 0,0-1 0,0 1 0,0 0 0,0 0 0,0-1 0,1 1 0,-1 0 0,0-1 0,0 1 0,0 0 0,0 0 0,1-1 0,-1 1 0,0 0 0,0 0 0,0 0 0,1-1 0,-1 1 0,0 0 0,0 0 0,1 0 0,-1 0 0,0-1 0,1 1 0,-1 0 0,0 0 0,1 0 0,-1 0 0,0 0 0,0 0 0,1 0 0,10-2 2199,-8 3-1753,0-1 0,0 0 0,0 1 0,0-1 0,0 1 0,0 0 0,0 0 0,0 0 0,0 0 0,3 3 0,-1-1-184,-1 0 0,0 0 0,0 0 0,0 1 0,5 6 0,-1 0-109,-1 1 0,1 0 0,10 24 0,11 38-98,-20-48-484,1-1 0,0 0-1,19 28 1,-28-51 3,0 1 1,0 0-1,0-1 1,0 1-1,0-1 0,0 0 1,1 1-1,-1-1 1,0 0-1,1 0 1,-1 0-1,1 0 1,0 0-1,-1 0 1,1 0-1,0 0 1,-1-1-1,1 1 1,3 0-1,-3-1-48,-1 0 0,1-1-1,0 1 1,-1-1 0,1 1 0,0-1-1,-1 0 1,3-1 0,-4 2 378</inkml:trace>
</inkml:ink>
</file>

<file path=ppt/ink/ink2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14.76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0 14464,'-10'0'6559,"10"9"-5727,0-3 1472,0 7-1440,0 11 576,5 4-864,0 7-384,4 6-160,1-1-32,3 3 0,0-11-2112,1 1 1152,4-13-7007,3-5 4415</inkml:trace>
</inkml:ink>
</file>

<file path=ppt/ink/ink2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29.1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 1 2560,'0'7'3676,"0"27"8024,0 3-5989,0 6-4154,-3 63-3658,2-70 4139,-1 14-1394,4 52 1,0-84-542,0 0 1,1 0 0,1 0 0,0-1 0,2 1 0,9 21 0,-12-33-68,0 0 0,1-1 0,-1 1 0,1-1 0,1 0 1,-1 0-1,0-1 0,1 1 0,0-1 0,0 0 0,1 0 1,-1-1-1,1 0 0,-1 0 0,1 0 0,0 0 0,0-1 1,0 0-1,1 0 0,-1-1 0,0 0 0,14 1 0,145 4 124,-162-6-141,1-1 0,0 1 0,0-1 0,0 0-1,0 0 1,0 0 0,-1 0 0,1-1 0,0 0-1,-1 1 1,1-1 0,-1-1 0,0 1 0,0 0-1,0-1 1,0 0 0,0 1 0,0-1-1,-1 0 1,1 0 0,1-5 0,4-5 59,0 0 1,-2-1-1,1-1 0,3-14 1,5-14 33,-3 0 0,-1 0 0,-2-2 0,-2 1 0,1-76 0,-8 109-126,-1 1 1,0-1 0,-1 1-1,0 0 1,0 0 0,-5-11-1,5 16-583,-1 0-1,1 0 0,-1 0 0,-3-4 0,-3 2-3708</inkml:trace>
</inkml:ink>
</file>

<file path=ppt/ink/ink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3.5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 52 7712,'-27'-17'2880,"17"22"-2240,7-10 384,11 5-864,5-3 1600,6-2-960,4-2-32,7 2-512,1 2-512,-3-2 128,4 2-832,-5 3 544,-6 0-2752,3-3 1728,-3 3-4000</inkml:trace>
</inkml:ink>
</file>

<file path=ppt/ink/ink2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2.43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0 273 2080,'19'0'17845,"-5"-8"-15909,-9 4-1836,1 0 0,-1 0 0,1 0 0,-1-1 1,-1 1-1,9-11 0,22-36 163,-21 30-171,-8 9-25,0 0 0,0 0 0,6-20 0,8-19 454,-17 35-117,-3 15-358,0 0 0,0-1-1,0 1 1,0 0-1,0 0 1,1 0-1,-1 0 1,0 0 0,1 0-1,-1 0 1,0 0-1,1 0 1,-1 0-1,2-1 1,-1 1 322,-1 4-155,8 19 356,-1 0 0,4 24 0,4 10-22,-11-45-517,-1 1-1,0 0 1,0 0 0,-1 0-1,0 12 1,-2-22-344,0-1 0,0 0 0,0 1-1,0-1 1,1 0 0,-1 0 0,0 1 0,1-1 0,-1 0-1,2 2 1</inkml:trace>
</inkml:ink>
</file>

<file path=ppt/ink/ink2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5.29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 33 3552,'-16'3'18639,"22"-3"-14297,2 0-4059,-1-2 1,0 1-1,0-1 1,0 0 0,0 0-1,7-4 1,-5 3-198,0 0 1,16-4 0,11 3-117,1 1 1,48 2-1,72 13 205,-118-8-53,5 1-320,-36-4-1466</inkml:trace>
</inkml:ink>
</file>

<file path=ppt/ink/ink2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5.6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37 6560,'-8'-2'721,"7"2"-597,0-1 0,0 1-1,-1-1 1,1 1 0,0 0 0,0 0-1,-1 0 1,1 0 0,-12-4 10635,14 4-10522,6-1 894,0 0 0,0 1 0,1-1 0,12 2 0,2 0-183,45 0-257,144-4 1807,-196 3-2839,22 2 0,1 1-779,-34-5-732,23-15-19672,-18 5 18639</inkml:trace>
</inkml:ink>
</file>

<file path=ppt/ink/ink2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6.6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13 2656,'-14'-12'18741,"14"30"-17040,-4 131 609,1 59-1308,3-197-965,1 0 0,1 1 1,0-1-1,1 0 0,0 0 0,0 0 0,7 13 1,-6-17-25,-1 0 0,1 0 1,1-1-1,-1 0 1,1 0-1,0 0 0,1 0 1,-1-1-1,1 0 1,0 0-1,11 7 1,-3-4 60,0-1 0,1-1 0,-1 0 0,1-1 0,0 0 0,0-1 1,31 3-1,-37-6-45,0 0 0,0-1 0,-1-1 1,1 1-1,0-1 0,0-1 1,-1 0-1,1 0 0,-1 0 0,1-1 1,-1-1-1,0 1 0,0-1 0,-1 0 1,14-10-1,-9 4-7,-1 0 1,1-1-1,-2 0 1,1 0-1,-2-1 1,0-1-1,0 1 1,11-24-1,-8 9 6,0-1-1,-2 0 0,7-33 0,-13 44 5,-1-1-1,0 0 1,-2 0 0,0 0 0,-1 0-1,-4-27 1,2 37-45,1 1 0,-2-1-1,1 1 1,-1 0 0,-4-8 0,-3-5-132,10 18 101,-1 0 0,0 1 1,0-1-1,0 1 0,0 0 0,0-1 0,-1 1 0,1 0 0,0 0 0,-1-1 1,1 1-1,0 0 0,-1 0 0,1 0 0,-3 0 0,-6-3-5808</inkml:trace>
</inkml:ink>
</file>

<file path=ppt/ink/ink2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7.2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1 256 5312,'0'0'11909,"14"-4"-5045,-5-6-6186,0 0 0,-1 0 0,-1-1 0,9-14 0,-7 7-597,0 0 1,-2-1-1,0 0 0,5-23 1,-5 24-1,-6 16-77,0 0 0,0 0 0,0 0 0,0 0 1,-1 0-1,1 0 0,-1 0 0,1 0 0,-1-3 0,8-23 423,-8 28-240,6 13 159,-3-4-286,0 0-1,0 0 0,0 0 0,0 13 0,7 23-3,-6-33-34,-2-1 0,3 23 0,-1-4-1117,-2-22-1147,0 0 1,0 0-1,1-1 0,0 1 1,1-1-1,0 0 0,7 11 0,8 7-2831,3-4 1553</inkml:trace>
</inkml:ink>
</file>

<file path=ppt/ink/ink2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38.9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47 356 4224,'5'-15'15739,"-13"15"-15729,6 0 77,0 0 1,0 0 0,0 0 0,1 0-1,-1 1 1,0-1 0,0 1-1,1-1 1,-1 1 0,0 0-1,1-1 1,-1 1 0,1 0 0,-1 0-1,1 0 1,-1 0 0,1 1-1,0-1 1,-1 0 0,1 1-1,0-1 1,0 0 0,0 1 0,0 0-1,0-1 1,0 1 0,1-1-1,-1 1 1,0 0 0,1 0-1,-1-1 1,1 1 0,0 0 0,0 0-1,-1 0 1,1-1 0,0 1-1,1 0 1,-1 0 0,0 0-1,0-1 1,1 1 0,-1 0 0,1 0-1,0-1 1,-1 1 0,1 0-1,0-1 1,0 1 0,0-1-1,0 1 1,0-1 0,2 2 0,2 2-51,0-1 1,1 0 0,0 0 0,-1-1-1,1 0 1,0 0 0,1 0 0,-1-1-1,0 1 1,1-2 0,0 1 0,-1-1-1,1 0 1,10 1 0,-11-2-11,0 0 1,0 0-1,0-1 1,-1 1-1,1-1 1,0 0-1,-1-1 1,1 0-1,-1 1 1,1-2-1,-1 1 1,0-1-1,0 1 1,0-1-1,0-1 1,-1 1-1,8-7 1,-11 9-17,0-1 0,0 1 0,0-1 0,0 1 0,-1 0 0,1-1 0,0 0 0,-1 1 0,1-1-1,-1 1 1,1-1 0,-1 0 0,0 1 0,0-1 0,1 0 0,-1 0 0,-1 1 0,1-1 0,0 0 0,0 1 0,-1-1 0,1 0 0,0 1 0,-1-1 0,0 1 0,1-1 0,-1 1 0,0-1 0,0 1 0,-2-3 0,1 0-5,-1 1 1,0 0 0,0 0 0,0 0 0,0 0-1,-1 0 1,1 0 0,-1 1 0,1 0 0,-1 0-1,-7-3 1,2 1-21,3 2-15,0 0 0,0 0-1,1 0 1,-1 1 0,0 0 0,-12-1 0,17 2 226,16 4-16,-12-3-141,13 3 141,1 0 0,26 3 0,-38-7-150,0 0 1,0 0-1,0 0 1,-1-1-1,1 1 1,0-1-1,0-1 1,0 1-1,-1 0 1,1-1 0,-1 0-1,1 0 1,6-5-1,5-5 145,0 0 0,28-28 0,-35 32 210,-7 6-300,0 1-1,0-1 1,-1 0 0,1 0-1,0 1 1,-1-1 0,1 0-1,-1-1 1,1 1-1,0-3 1,-2 4 175,1-1 81,0 6-351,17 46 45,-17-45-15,0-1-1,0 1 1,0-1 0,-1 1 0,0 0-1,0 0 1,0-1 0,0 1 0,-2 6-1,-3 7 9,1 0 0,0 0 0,2 1 0,-1 24-1,3-43-29,0 0-1,0 0 1,0 0-1,0 1 0,0-1 1,0 0-1,0 0 1,0 0-1,0 0 0,0 0 1,0 1-1,0-1 0,0 0 1,0 0-1,0 0 1,0 0-1,0 0 0,0 0 1,1 1-1,-1-1 1,0 0-1,0 0 0,0 0 1,0 0-1,0 0 0,0 0 1,1 0-1,-1 0 1,0 0-1,0 0 0,0 0 1,0 1-1,0-1 1,1 0-1,-1 0 0,0 0 1,0 0-1,0 0 0,0 0 1,0 0-1,1 0 1,-1 0-1,0 0 0,0-1 1,0 1-1,0 0 1,0 0-1,1 0 0,-1 0 1,0 0-1,8-4-48,-7 4 33,134-67-692,-38 22 725,-34 14 154,-78 39-204,0 1-1,-28 20 0,40-27 43,-7 5 3,0 1-1,0 0 0,1 0 0,0 1 0,0 1 0,1-1 0,0 1 0,-11 20 0,18-29-25,0 1 0,1 0 0,-1 0 0,0 0 0,1 0 0,0 0 0,-1 0 0,1 0 0,0 0 0,0 0 0,0-1 0,0 1 0,1 0 0,-1 0 0,0 0 0,2 3 0,-2-4 5,1 0 1,-1 0-1,1 0 1,-1 0 0,1 0-1,0 0 1,0 0-1,-1 0 1,1 0-1,0-1 1,0 1-1,0 0 1,0-1 0,0 1-1,0 0 1,0-1-1,0 1 1,0-1-1,0 0 1,0 1-1,0-1 1,0 0 0,0 0-1,0 1 1,1-1-1,-1 0 1,0 0-1,0 0 1,1-1-1,7 0 7,0 0-1,-1-1 0,1-1 0,-1 0 0,1 0 0,-1 0 0,12-7 0,52-39-123,-49 33 93,-9 5 41,-1 0 0,-1-1 0,1 0-1,-2-1 1,0 0 0,0-1 0,-1 0-1,-1-1 1,0 0 0,-2 0 0,1-1 0,-2 0-1,0 0 1,6-27 0,19-95 270,-30 116-33,-2 18-83,-2 15-70,-16 94 346,15-87-306,1 1-1,1-1 1,0 1-1,2-1 1,0 1 0,1 0-1,4 20 1,-3-27-387,1 0 1,0 0 0,1-1 0,10 21-1,-8-23-895,-1 0-1,1 0 1,1 0-1,-1-1 1,17 16-1,0-8-3440,11 0-4223</inkml:trace>
</inkml:ink>
</file>

<file path=ppt/ink/ink2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6.0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22 106 4160,'0'0'39,"0"0"0,0-1 0,0 1 0,1 0 0,-1 0 0,0 0 0,0-1 1,0 1-1,0 0 0,0 0 0,0 0 0,0-1 0,0 1 0,0 0 0,0 0 0,0-1 0,0 1 0,0 0 1,0 0-1,0-1 0,0 1 0,0 0 0,0 0 0,0-1 0,0 1 0,0 0 0,0 0 0,0 0 0,0-1 1,-1 1-1,1 0 0,0 0 0,0 0 0,0-1 0,0 1 0,-1 0 0,1 0 0,0 0 0,0 0 0,0 0 1,-1-1-1,1 1 0,0 0 59,0 0 0,-1 0 0,1 0 0,0 0 0,0 0 0,0-1 0,-1 1-1,1 0 1,0 0 0,0 0 0,0 0 0,0-1 0,0 1 0,0 0 0,-1 0 0,1 0 0,0 0 0,0-1 0,0 1 0,0 0 0,0 0 0,0 0 0,0-1 0,0 1 0,0 0 0,0 0 0,0-1 0,0 1 0,0 0 0,0 0 0,0 0 0,0-1 0,0 1 0,0 0 0,0 0 0,0 0 0,0-1 0,0 1 0,1 0 0,3-7 1512,-3 6-1062,0 0 1,0-1 0,0 1-1,-1-1 1,1 1 0,0-1-1,-1 0 1,1 1 0,-1-1-1,1 0 1,-1 1-1,0-1 1,0 0 0,0-2-1,-1 0 2104,-1 11-1746,-5 25-1491,3-12 727,-3 24 59,2 1 0,1 70 0,11 15-151,-4-110 9,0 0 0,2 0 1,0-1-1,12 28 0,-15-41-9,1 0-1,0-1 0,0 1 1,1-1-1,-1 0 1,1 0-1,1 0 0,5 6 1,-7-9-7,0 0 1,0 0-1,0 0 1,0 0-1,0-1 1,0 1-1,0-1 1,1 0-1,-1 0 1,0 0-1,1 0 1,-1 0-1,1-1 1,-1 0-1,1 1 1,6-2-1,17-2 125,1-1 0,-1-1-1,0-1 1,0-2 0,-1-1-1,0-1 1,0-1 0,28-17 0,-46 23-129,1-1 1,-1-1-1,0 1 1,0-1 0,-1-1-1,0 0 1,11-15 0,-9 10 66,-1-1 0,0-1 0,-1 0 0,6-20 1,-1-8 133,-2 0-1,8-73 1,-14 68-2968,-3-56 0,-1 60 601</inkml:trace>
</inkml:ink>
</file>

<file path=ppt/ink/ink2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6.7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8 372 7648,'-8'-3'10610,"21"-12"-8047,10-23-1508,-3 0 1,27-68-1,11-24-1368,-57 128 279,2-4-13,0 0-1,1 1 1,7-9-1,-11 13 42,0 1 1,1-1-1,-1 0 0,1 1 0,-1-1 0,1 1 0,-1-1 0,1 1 1,0-1-1,-1 1 0,1 0 0,0-1 0,-1 1 0,1 0 0,0-1 1,-1 1-1,1 0 0,0 0 0,-1 0 0,1 0 0,0-1 1,0 1-1,-1 0 0,1 0 0,0 0 0,0 1 0,-1-1 0,1 0 1,0 0-1,-1 0 0,1 0 0,0 1 0,0-1 0,-1 0 1,1 1-1,-1-1 0,1 0 0,0 1 0,-1-1 0,1 1 0,0 0 1,4 6 6,0-1 0,0 1 0,-1 0 0,0 0 0,0 0 0,3 10 0,14 50 64,-13-38-89,-5-21-144,1 6-319,12 26 1,-1-17-2824,-13-20 2050,1 0-1,0 0 0,0-1 0,0 1 0,4 2 0,6 3-2936</inkml:trace>
</inkml:ink>
</file>

<file path=ppt/ink/ink2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7.9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9 123 4064,'-9'-11'13242,"18"7"-12106,16-5 390,-20 8-1290,0 0 0,-1-1 0,10-4-1,9-6 72,-18 10-201,0 0 0,0-1-1,-1 1 1,1-1 0,0 0 0,-1 0 0,0-1 0,0 1 0,8-9 0,-12 11-95,1 0 0,-1 1 1,0-1-1,1 0 1,-1 0-1,0 1 0,1-1 1,-1 0-1,0 0 1,0 0-1,0 1 0,0-1 1,0 0-1,0 0 0,0 0 1,0 0-1,0 1 1,0-1-1,0 0 0,-1 0 1,1 0-1,0 1 1,0-1-1,-1 0 0,1 0 1,-1 1-1,1-1 1,-1 0-1,1 1 0,-1-1 1,1 0-1,-1 1 0,1-1 1,-1 1-1,0-1 1,1 1-1,-1-1 0,0 1 1,0-1-1,0 1 1,-2-2 2,0 1 0,0-1 0,0 1 0,0 0 0,0 0 0,-1 0 0,1 1 0,0-1 1,-4 0-1,4 1-28,0 0 1,0 1-1,1-1 1,-1 0-1,0 1 1,0-1-1,1 1 1,-1 0-1,0 0 1,1 0 0,-1 0-1,1 0 1,-1 1-1,1-1 1,0 1-1,-1 0 1,1-1-1,0 1 1,0 0-1,0 0 1,1 1-1,-1-1 1,0 0 0,1 0-1,-1 1 1,1-1-1,0 1 1,0-1-1,0 1 1,0 0-1,1-1 1,-1 1-1,0 5 1,0 0 57,1 0-1,-1 0 1,2 0-1,-1 0 1,1 0-1,0 0 1,1 0-1,0-1 1,0 1-1,6 13 1,-6-16-20,1 0 0,0 0 0,0 0 0,0 0 0,0-1 0,1 1 0,0-1 0,0 0 0,5 4 0,-6-5 22,0-1-1,0 0 1,1-1-1,-1 1 1,1 0-1,-1-1 1,1 0-1,0 0 1,-1 0-1,1 0 1,0-1-1,0 1 1,0-1-1,6 0 1,-1-1 59,0-1 1,0 1-1,0-1 1,0-1 0,0 0-1,13-5 1,46-31 275,-1 3-397,-55 30-40,7-3-6,0 1 0,31-9 0,-45 16 78,0 0 0,1 0 0,-1 0 0,0 0 0,0 1 0,1 0 1,-1 0-1,0 1 0,1-1 0,-1 1 0,0 1 0,0-1 0,0 0 0,0 1 0,6 3 1,2 2 54,-1 1 1,0 1-1,0 0 1,-1 0 0,0 1-1,17 20 1,-23-25 3,0 0 0,0-1 0,0 1 0,1-1 0,-1-1-1,9 5 1,-2-1-2,-11-7-185,0 0 0,0 1 0,0-1 0,0 0 0,-1 0 0,1 0 0,0 0 0,0 0 0,0 0 1,0 0-1,0-1 0,0 1 0,0 0 0,0 0 0,-1-1 0,1 1 0,0 0 0,0-1 0,0 1 0,-1-1 0,1 1 0,0-1 0,0 0 0,15-14-5227,-11 3 2176,-1 0-2863</inkml:trace>
</inkml:ink>
</file>

<file path=ppt/ink/ink2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8.37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255 1 8640,'-3'2'578,"0"0"1,0 0-1,1 0 1,-1 1 0,0-1-1,1 1 1,0 0-1,-1 0 1,1-1 0,-2 6-1,-15 16 3233,-10 6-1659,-73 69 208,32-37-3522,70-62 1052,-1 1 1,1-1 0,0 0-1,-1 0 1,1 1-1,0-1 1,-1 0 0,1 1-1,0-1 1,0 0-1,-1 1 1,1-1 0,0 0-1,0 1 1,0-1 0,0 1-1,-1-1 1,1 0-1,0 1 1,0-1 0,0 1-1,0-1 1,0 1 0,0-1-1,0 0 1,0 1-1,0-1 1,0 1 0,1 0-1,8 8-3477,4-1-1917</inkml:trace>
</inkml:ink>
</file>

<file path=ppt/ink/ink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3.9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 6144,'0'1'98,"-1"-1"1,1 1-1,0 0 0,-1-1 1,1 1-1,0 0 1,0 0-1,0-1 0,0 1 1,0 0-1,0 0 1,0-1-1,0 1 0,0 0 1,0 0-1,0-1 0,0 1 1,0 0-1,1 0 1,-1-1-1,0 1 0,0 0 1,1-1-1,-1 1 1,1 0-1,3 7 101,5 24 1576,0 0-1,4 44 1,-5-31-1030,-3-13-645,-1 0 1,-1 0-1,-2 0 0,-4 39 1,-2-44-530,1 6-1649,4-31 1638,0-1-1,0 1 1,0-1 0,-1 1 0,1 0 0,0-1-1,-1 1 1,1-1 0,-1 1 0,0 1-1</inkml:trace>
</inkml:ink>
</file>

<file path=ppt/ink/ink2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8.7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177 1 7136,'-2'1'12261,"-59"25"-8187,52-23-3889,0 1-1,1 0 0,-1 1 0,1-1 1,-11 10-1,14-10-170,0 0 0,0 0 1,1 1-1,-1-1 0,1 1 0,1 0 1,-1 0-1,0 1 0,-2 6 0,5-10-7,0 0 0,0 1 0,0-1-1,0 0 1,1 1 0,-1-1 0,1 1 0,-1-1 0,1 0-1,0 1 1,0-1 0,0 1 0,0-1 0,1 1-1,-1-1 1,1 1 0,-1-1 0,1 0 0,0 1-1,0-1 1,0 0 0,0 0 0,0 0 0,1 0 0,-1 1-1,1-2 1,-1 1 0,1 0 0,0 0 0,0 0-1,0-1 1,0 1 0,0-1 0,0 0 0,4 2-1,0 1-61,1-2 0,0 1 0,0-1 0,0 0 0,0 0 0,0-1 0,0 0 0,1-1 0,-1 1-1,0-1 1,10-1 0,-1-2-602,0 0 1,0-1-1,0-1 0,-1 0 0,0-1 0,25-14 0,-16 5-1922,0 0-1,-1-2 0,22-20 0,-25 17-2486</inkml:trace>
</inkml:ink>
</file>

<file path=ppt/ink/ink2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0:49.1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 9056,'-1'6'4891,"5"24"-2170,-1 7-1240,8 180 2695,-5-75-2416,-1-32-998,-4-59-543,-1-51-218,0 0-1,0 0 1,0 0 0,0 0 0,0 0 0,0 0-1,1 0 1,-1 0 0,0 0 0,0 0 0,0 0-1,0 0 1,0 0 0,0 0 0,1 0 0,-1 0-1,0 0 1,0 0 0,0 0 0,0 0 0,0 0-1,0 0 1,0 0 0,1 0 0,-1 0 0,0-1-1,0 1 1,0 0 0,0 0 0,0 0 0,0 0-1,0 0 1,0 0 0,0 0 0,0 0 0,0 0-1,1-1 1,-1 1 0,0 0 0,0 0-1,0 0 1,0 0 0,0 0 0,0-1 0,0 1-16,17-24-660,-14 20 600,0-1 0,1 1 0,-1-1 0,1 1 0,-1 0 1,1 0-1,1 0 0,6-5 0,-7 7 79,-1 0-1,1 0 1,0 0 0,0 0-1,0 1 1,0 0 0,0 0 0,0 0-1,7-1 1,-9 2 32,0 0 0,0 1 0,0-1 0,0 0 1,0 1-1,0 0 0,0 0 0,0-1 0,0 1 0,0 0 0,0 0 1,0 1-1,-1-1 0,1 0 0,-1 1 0,1-1 0,-1 0 0,1 1 0,-1 0 1,0-1-1,3 5 0,1 2 22,-1 0-1,1 0 1,-1 1-1,-1 0 1,1 0-1,-2 0 1,4 18 0,-4-11-574,0 1 1,-2 0 0,-2 27 0,1-35-742,1 0 1,0 0-1,0 1 1,2 8-1,6 4-1798</inkml:trace>
</inkml:ink>
</file>

<file path=ppt/ink/ink2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2:31.0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80 2496,'0'4'4752,"3"-36"730,2 5-3636,-6 16-1654,1 10-181,0 1 0,-1-1 0,1 0 0,0 0 0,0 0 0,0 0 0,0 1 0,0-1 0,0 0 0,0 0 0,1 0 0,-1 0 0,0-1 0,1 1 53,-1 2-66,0-1 0,0 0 1,0 0-1,0 0 0,0 0 0,0 0 0,0 0 0,0 0 0,0 0 1,0 0-1,0 0 0,0 0 0,0 0 0,0 0 0,0 0 0,0 0 1,0 0-1,0 0 0,0 0 0,0 0 0,0 1 0,0-1 0,0 0 1,0 0-1,0 0 0,-1 0 0,1 0 0,0 0 0,0 0 0,0 0 1,0 0-1,0 0 0,0 0 0,0 0 0,0 0 0,0 0 0,0 0 1,0 0-1,0 0 0,0 0 0,0 0 0,0 0 0,0 0 0,0 0 1,-1 0-1,1 0 0,0 0 0,0 0 0,0 0 0,0-1 0,0 1 1,0 0-1,-3 7 136,3-5 49,-4 10 32,1-1 0,1 1 0,0-1 0,1 1 0,0 17 0,2 31 450,0-6-144,-7 56 0,-11 77 807,12-135-864,4-24-339,1-16 529,0-12-688,0 0 1,0 0 0,-1 0-1,1 0 1,0 0 0,0 0-1,0 0 1,-1 0 0,1 0-1,0 0 1,0 0 0,0 0-1,-1 0 1,1-1 0,0 1-1,0 0 1,0 0 0,-1 0-1,1 0 1,0 0 0,0-1-1,0 1 1,0 0 0,0 0-1,-1 0 1,1 0 0,0-1-1,0 1 1,0 0 0,0 0-1,0-1 1,0 1 0,0 0-1,0 0 1,0-1 0,-4-26-5919,0 11-1237</inkml:trace>
</inkml:ink>
</file>

<file path=ppt/ink/ink2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2:32.2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59 1 1984,'0'0'4197,"-11"2"1580,8 0-6210,-7 7 899,-1 0 0,-12 8 3535,28-13-3596,2 0-235,0-1 0,-1 0 0,1 0-1,1 0 1,-1-1 0,13 2 0,49 3 764,-26-4-571,-10-1-241,12 0 44,62 15 410,-94-15-444,1 0 1,-1-1 0,0 0-1,0-1 1,1-1 0,-1 0-1,14-3 1,4-6 64,38-17 1,-64 25-726,-15 9-4288,-3 5-1461</inkml:trace>
</inkml:ink>
</file>

<file path=ppt/ink/ink2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06.6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295 101 2720,'0'-4'535,"1"0"0,-1 0-1,1 0 1,0 0 0,0 0 0,0 0 0,1 1 0,2-7 0,-2 6 20,0 0 1,0 1-1,-1-1 1,0 0-1,0-1 1,0 1-1,0 0 0,0-7 1,-1 10-477,0 0-1,0 0 1,0 1 0,0-1 0,0 0-1,0 0 1,0 1 0,0-1 0,0 0-1,-1 0 1,1 1 0,0-1-1,0 0 1,-1 1 0,1-1 0,-1 0-1,1 1 1,-1-1 0,1 0 0,-2 0-1,-10 50 178,1-13 332,-2-1 0,-1-1 0,-21 36 0,-19 44 367,-23 116-337,21-55-154,48-155-176,-1 1 0,-12 21 0,19-41-1242,2-4-590,3-5-725,3 1-211,-1-1 0,7-13 0,1-3-784</inkml:trace>
</inkml:ink>
</file>

<file path=ppt/ink/ink2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07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28 245 4160,'-16'-10'1333,"15"10"-1053,1-1 0,-1 1 0,0-1 1,0 1-1,1-1 0,-1 1 0,0-1 0,0 0 0,1 0 0,-1 1 0,1-1 0,-1 0 1,1 0-1,-1 0 0,1 0 0,0 1 0,-1-1 0,1 0 0,0 0 0,-1 0 0,1 0 1,0-2-1,2-1 2220,-2 4-2446,0-1 0,0 1 0,0 0 0,0 0 0,0-1 0,0 1 0,0 0 0,0-1 0,1 1 0,-1 0 0,0-1 0,0 1 0,0 0 0,0 0 0,1-1-1,-1 1 1,0 0 0,0 0 0,0 0 0,1-1 0,-1 1 0,0 0 0,0 0 0,1 0 0,-1-1 0,0 1 0,135-62 2532,-84 37-2292,2 3-1,92-25 0,-93 33-162,-7 2 209,79-11 0,-88 24-383,-36-1 273,-18 32-8945,7-19 5291,0 2 1190</inkml:trace>
</inkml:ink>
</file>

<file path=ppt/ink/ink2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07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90 88 4480,'-26'-3'1445,"25"3"-1393,0 0 0,-1 0 0,1 0 0,0-1 0,0 1 0,-1 1 0,1-1 0,0 0 0,0 0 0,0 0 0,-1 1 0,1-1 0,0 0 0,0 1 0,0-1 0,-2 2 0,-1 0 232,-13 7 2915,16-8-2783,-1 0 0,1 0 0,-1 0 0,1 0 0,0-1 0,-1 1 1,1-1-1,-1 1 0,0-1 0,-2 1 0,3-1 523,5-1 415,68-15 1059,50-14-1450,-53 13-718,117-13 1,-92 17 303,-88 12-711,3 22-14241,-5-2 11486</inkml:trace>
</inkml:ink>
</file>

<file path=ppt/ink/ink2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08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221 131 2976,'-1'-1'269,"1"-1"1,0 0 0,-1 1-1,1-1 1,0 1-1,0-1 1,0 1-1,0-1 1,0-2-1,-1-12 3576,1 16-3770,0 0 1,0 0 0,0 0 0,0-1 0,0 1 0,0 0 0,0 0 0,0 0 0,-1-1-1,1 1 1,0 0 0,0 0 0,0 0 0,0 0 0,0 0 0,-1-1 0,1 1 0,0 0 0,0 0-1,0 0 1,-1 0 0,1 0 0,0 0 0,0 0 0,0 0 0,-1 0 0,1-1 0,0 1 0,0 0-1,0 0 1,-1 0 0,1 0 0,0 0 0,0 0 0,-1 0 0,1 1 0,0-1 0,0 0 0,0 0-1,-1 0 1,1 0 0,0 0 0,0 0 0,0 0 0,0 0 0,-1 0 0,1 1 0,0-1-1,0 0 1,0 0 0,-12 7 1038,5-4-724,1 1-1,0 0 1,-9 8-1,-16 14 349,6-4-277,-30 32 0,49-47-437,0 0 0,0 0 0,1 1 0,0 0 0,0 0-1,1 0 1,0 1 0,1-1 0,-4 15 0,6-20 1,1 0-1,-1 0 1,1 0 0,0 0 0,1 1-1,-1-1 1,0 0 0,1 0 0,0 0 0,0 0-1,0 0 1,0 0 0,0 0 0,0 0 0,1 0-1,0-1 1,-1 1 0,1 0 0,0-1-1,0 1 1,0-1 0,1 0 0,-1 0 0,0 0-1,1 0 1,4 2 0,2 2 97,1 0 1,0-1-1,0 0 0,1-1 0,-1 0 1,13 2-1,-16-4-30,1-1 0,-1 0 0,1-1 0,-1 1 0,1-2 0,-1 1-1,0-1 1,1 0 0,-1 0 0,12-4 0,-16 4-59,0 0-1,0 0 0,0-1 1,0 1-1,-1-1 1,1 1-1,0-1 1,-1 0-1,1 0 1,-1 0-1,0 0 1,1 0-1,-1-1 1,0 1-1,0 0 0,-1-1 1,1 0-1,0 0 1,-1 1-1,0-1 1,0 0-1,0 0 1,0 0-1,0 0 1,0 0-1,-1 0 1,1-6-1,-1-1-15,-1 1-1,0 0 1,0-1 0,-1 1-1,0 0 1,-6-16-1,7 21-18,-1 0 0,0 0 0,0 0 0,0 1 0,-1-1 0,1 1-1,-1-1 1,0 1 0,0 0 0,0 0 0,0 0 0,-1 0 0,1 1-1,-1-1 1,0 1 0,-7-4 0,8 5 5,0 1 0,0-1 0,0 0 0,0 1 0,0 0 1,-6 0-1,5-1 132,15-3-14,-9 3-111,14-7 112,-1 0 1,0-1-1,-1-1 1,0 0-1,16-16 1,-3 3 70,-3 4 22,1 2-1,1 0 1,33-15 0,-40 23-201,0 1 0,24-5 0,-40 12-3,-1 1 0,1-1-1,0 1 1,-1 0 0,1 0-1,0 0 1,-1 1 0,1-1-1,-1 0 1,1 1 0,0 0-1,-1 0 1,1-1 0,-1 1 0,0 1-1,1-1 1,-1 0 0,0 1-1,0-1 1,4 4 0,-2-2 50,-1 1 1,1 0 0,0 0 0,-1 1 0,0-1 0,0 1-1,-1-1 1,1 1 0,1 6 0,3 9 27,-2 1 0,-1-1 1,0 1-1,1 38 0,-3-30 67,9 47-1,-9-68-136,1 0-1,-1 0 1,1 0-1,1 0 1,-1-1-1,1 1 1,1-1-1,-1 0 1,1 0-1,0-1 1,1 0-1,7 7 1,-9-9 8,0-1 1,1 0-1,-1 0 1,1 0-1,0 0 0,0-1 1,0 0-1,0 0 1,0-1-1,0 1 1,0-1-1,1 0 1,-1 0-1,1-1 0,-1 1 1,0-1-1,1-1 1,-1 1-1,11-3 1,-9 1-446,1 0 0,0-1 1,-1 0-1,1 0 0,-1-1 1,10-7-1,21-16-4564,-3 2-3453,-8 8 3427</inkml:trace>
</inkml:ink>
</file>

<file path=ppt/ink/ink2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2.4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129 33 2816,'-1'-1'81,"1"1"1,-1-1-1,1 1 1,0-1-1,0 1 1,-1-1-1,1 1 1,0-1-1,0 1 1,0-1 0,-1 0-1,1 1 1,0-1-1,0 1 1,0-1-1,0 0 1,0 1-1,0-1 1,0 1-1,0-1 1,1 0-1,-1 1 1,0-1-1,0 1 1,0-1-1,1 1 1,-1-1-1,0 1 1,0-1-1,1 1 1,-1-1-1,1 1 1,-1-1-1,0 1 1,1-1-1,-1 1 1,1 0-1,0-1 1,-1 0 275,1 1-1,-1 0 1,1-1 0,-1 1-1,1-1 1,-1 1 0,1-1 0,-1 0-1,0 1 1,1-1 0,-1 1 0,0-1-1,1 0 1,-1 1 0,0-1 0,0 0-1,0 1 1,1-2 0,-17 3 3739,4 16-4011,-2 13 100,-20 62 0,4-8 416,23-63-494,0 0 1,2 0-1,0 1 1,2-1 0,0 1-1,1 0 1,1 0-1,1 0 1,2 0-1,0 0 1,6 29-1,-1-18 74,5 29 358,27 77 0,-31-113-453,8 19 35,-14-41-79,-1 0 0,1 0 0,1-1 0,-1 1 1,0-1-1,1 0 0,0 1 0,4 3 1,-7-7-36,1 0-1,-1 0 1,1 1 0,-1-1 0,0 0 0,1 1 0,-1-1 0,1 0 0,-1 1 0,0-1 0,1 1 0,-1-1-1,0 1 1,1-1 0,-1 0 0,0 1 0,0-1 0,1 1 0,-1-1 0,0 1 0,0 0 0,0-1-1,0 1 1,0-1 0,0 1 0,0-1 0,0 2 0,0-2-165,0 0 0,-1 0 0,1 0 0,0 0 0,-1 0 0,1 0 0,0 0 0,-1 0 0,1 0 0,-1 0 0,1-1 0,0 1 0,-1 0 0,1 0 0,0 0 0,0 0 0,-1 0 0,1-1 0,0 1 0,-1 0 0,1 0 0,0-1 0,0 1 0,-1 0 0,1 0 0,0-1 0,0 1 0,0 0 0,-1-1 0,1 1 0,0 0 0,0 0 0,0-1 0,-2-5-2540</inkml:trace>
</inkml:ink>
</file>

<file path=ppt/ink/ink2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3.6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53 776 2976,'-1'0'61,"0"0"32,0 0 1,0 0-1,0 0 0,0 0 0,0 0 0,0 0 0,0 0 1,0-1-1,0 1 0,1 0 0,-1 0 0,0-1 1,0 1-1,0-1 0,0 1 0,0-1 0,0 0 1,-5-1 2618,4 2-2422,1 0 1,0 0 0,-1 0-1,1-1 1,0 1 0,0 0-1,-1-1 1,1 1 0,0-1-1,0 1 1,0-1-1,-1 0 1,1 1 0,0-1-1,0 0 1,0 0 0,0 0-1,0 0 1,1 0 0,-1 0-1,0 0 1,-1-1 0,2-8 513,-1 0 1,2-17 0,0-7-68,0 7-416,2 1 0,6-29-1,15-52 174,-9 55-294,-8 27 23,7-39 0,-4-4 42,-3 23 256,3-72-1,-9 116-1025,3 5 224,9 17 168,14 28 95,12 17 28,-26-45 6,0 0 0,-2 0 1,16 43-1,32 170 528,-52-199-443,14 34 0,-1-5 65,-18-56-152,-2-7 6,0-1 0,0 1 0,0 0 0,0-1 0,0 1 0,0 0 0,0-1 0,0 1 0,0 0 0,1-1 0,-1 1 0,0 0 0,0-1 0,1 1 0,-1-1 0,0 1 0,1 0 0,-1-1 0,1 1 0,-1-1 0,1 1 0,-1-1 0,1 0 0,-1 1 0,1-1 0,1 1 0,1-11 908,0 1-797,0-1 0,0 0 0,-1 0 0,-1 0 0,1-12 0,3-15 43,16-96 125,52-177 0,-60 264-371,13-93 0,-23 126-157,0-6-4961</inkml:trace>
</inkml:ink>
</file>

<file path=ppt/ink/ink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4.3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89 7136,'-1'-8'656,"0"7"-550,1-1 1,0 1-1,-1-1 0,1 1 0,0-1 0,0 1 1,0 0-1,0-1 0,0 1 0,0-1 0,0 1 1,1-1-1,-1 1 0,0 0 0,1-1 0,-1 1 1,1 0-1,0-1 0,-1 1 0,1 0 0,0 0 1,0-1-1,1 0 0,3-4-45,-3 3 159,-1 0 0,1 1 0,0 0-1,1-1 1,-1 1 0,0 0 0,1 0-1,-1 0 1,1 1 0,0-1 0,3-1 0,4-1 31,0 2 1,1-1 0,-1 1-1,0 1 1,1 0-1,0 0 1,-1 1 0,1 1-1,-1-1 1,1 2 0,-1-1-1,1 2 1,12 3 0,-6 0-13,0 0 1,-1 1-1,1 1 1,-1 0 0,-1 1-1,0 1 1,16 13-1,-25-18-108,-1 0 0,1 1 0,-1 0 0,0 0 0,0 0 0,5 9 0,-8-12-80,-1 0 0,0 0 0,1-1 1,-1 1-1,0 0 0,0 0 0,-1 0 1,1 0-1,-1 0 0,1 0 0,-1 0 1,0 0-1,0 0 0,0 0 0,-1 0 1,1 0-1,-1 0 0,1 0 0,-2 3 1,-2 1 51,0 0 0,0-1 0,0 0 0,-1 0 0,0 0 0,0 0 0,0-1 0,-1 0 0,0 0 0,0 0 0,0-1-1,-1 0 1,1 0 0,-1-1 0,0 1 0,0-1 0,-10 2 0,1 0-525,1-1 0,-1-1-1,0 0 1,0-1 0,0-1-1,0-1 1,-19-1-1,8-3-2859,4 1-981,9 2-1434</inkml:trace>
</inkml:ink>
</file>

<file path=ppt/ink/ink2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4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 6048,'14'1'6125,"-11"0"-5958,1 0-1,-1 0 1,0 0-1,0 1 0,1-1 1,3 4-1,3 2 363,0 2 0,0 0 0,0 0 0,-1 1 0,8 11 0,-15-19-420,0 1 1,-1 0 0,1-1 0,-1 1 0,0 0 0,1 0 0,-1 0 0,-1 0 0,1 0 0,0 0-1,-1 0 1,1 0 0,-1 0 0,0 1 0,0-1 0,0 0 0,-1 0 0,1 0 0,-1 0 0,1 0-1,-1 0 1,0 0 0,0 0 0,0 0 0,-1 0 0,1 0 0,-3 2 0,0 0-18,0 0 0,-1 0 0,1 0 0,-1-1 1,-1 0-1,1 0 0,0 0 0,-12 5 0,1-1 56,-34 11 0,31-13-68,0-2-1,0 0 1,0-1 0,-1-1-1,-29-1 1,-13-3-2457,42 1 969</inkml:trace>
</inkml:ink>
</file>

<file path=ppt/ink/ink2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4.6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25 6560,'-11'-20'2117,"9"16"624,3 21-990,5 29 0,-3-28-985,0 29 1,-3 440 2134,5-443-3856,-3-45 452,0 0-1,0 0 0,-1 0 1,1 0-1,0 0 0,-1 0 1,1 0-1,-1 0 0,1-1 1,-1 1-1,0-1 0,0 1 0,1-1 1,-1 1-1,0-1 0,0 0 1,0-2-1,5-18-2461,-3-1 1013</inkml:trace>
</inkml:ink>
</file>

<file path=ppt/ink/ink2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5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11 181 5632,'-2'-4'336,"1"-1"1,-1 1 0,1 0-1,-1-1 1,1 1 0,1-1-1,-1 0 1,1 1 0,-1-1-1,1 0 1,1 1-1,-1-1 1,1 1 0,-1-1-1,1 1 1,1-1 0,-1 1-1,1-1 1,-1 1 0,1 0-1,1 0 1,-1 0-1,0 0 1,1 0 0,0 0-1,5-4 1,-2 2-222,1 0 0,0 0-1,0 1 1,1 0 0,0 1 0,0 0-1,0 0 1,0 0 0,0 1 0,1 0-1,-1 1 1,18-3 0,-12 4-1,0 0 0,0 2 0,0-1 0,0 1 0,0 1 0,0 1 0,-1 0 0,1 0 0,-1 2 0,1 0 0,17 9 0,-19-8 113,0 0 0,-1 1 0,0 1 0,-1 0 0,1 0 0,-2 1 0,1 0 0,-1 1 0,0 0 0,-1 0 1,0 1-1,9 16 0,-17-25-177,1-1 0,0 1 1,-1-1-1,1 0 1,-1 1-1,0-1 0,1 1 1,-1-1-1,0 1 0,0-1 1,0 1-1,0-1 0,0 1 1,0-1-1,0 1 0,0-1 1,-1 1-1,1-1 1,-1 1-1,0 1 0,0-1 1,-1 0-1,1 1 1,-1-1-1,0 0 0,0-1 1,1 1-1,-1 0 1,0 0-1,-1-1 1,1 0-1,-2 2 0,-6 2 38,0-1 0,0 0 0,0 0-1,-18 2 1,-21 3 68,-87 2 0,82-8-761,34-3-1090,15 0 257,-1-1 0,1 2 0,0-1 0,-10 2 0,9 2-1554</inkml:trace>
</inkml:ink>
</file>

<file path=ppt/ink/ink2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1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 6400,'0'-2'455,"0"2"-388,0 0 0,0 0 0,0-1 0,0 1-1,0 0 1,0 0 0,0 0 0,0-1 0,0 1 0,0 0 0,0 0 0,0 0 0,0 0 0,0-1 0,0 1 0,0 0 0,0 0-1,0 0 1,0-1 0,0 1 0,0 0 0,0 0 0,0 0 0,-1 0 0,1-1 0,0 1 0,0 0 0,0 0 0,0 0 0,0 0-1,0 0 1,-1 0 0,1-1 0,0 1 0,0 0 0,0 0 0,0 0 0,-1 0 0,1 0 0,0 0 0,0 0 0,0 0 0,-1 0-1,1 0 1,3 1 225,-1 0-1,1 0 1,-1 1-1,1-1 1,-1 1-1,0-1 1,0 1-1,0 0 1,0 0-1,0 0 1,0 0 0,2 4-1,5 5 37,-1 0 0,7 12 0,24 42 1309,73 92 0,-100-143-1363,34 50 814,-41-56-944,0 1 1,0 0-1,-1-1 1,-1 1-1,0 1 1,3 10-1,-4-7 34,-1 0 0,0 0 0,0 0 0,-3 23 0,-12 52 242,13-82-396,-12 57 197,-34 97 1,-39 54-41,35-94-2800,29-59 1040</inkml:trace>
</inkml:ink>
</file>

<file path=ppt/ink/ink2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1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1164 3968,'-14'-2'1626,"10"1"1905,23 1-1894,39-8 934,-49 7-2420,-1-1 0,0 0 0,1 0 0,-1-1 0,0 0 0,0 0 0,-1-1 0,1 0 0,-1 0 0,0-1 0,0 0 0,0 0-1,10-10 1,-2-2 6,0 0-1,0 0 1,-2-2-1,12-20 1,-8 9 204,-2-1 0,21-57 0,10-70 396,-38 135-650,-7 18-112,1 1-1,-1 0 1,1-1 0,-1 1-1,0-1 1,0-6-1,-1 11-11,0 0-1,0 0 0,0 0 1,0 0-1,0 0 1,0 0-1,0-1 1,0 1-1,0 0 1,0 0-1,0 0 0,0 0 1,0 0-1,0-1 1,0 1-1,0 0 1,0 0-1,0 0 1,0 0-1,0 0 1,0 0-1,0-1 0,0 1 1,0 0-1,0 0 1,-1 0-1,1 0 1,0 0-1,0 0 1,0 0-1,0-1 0,0 1 1,0 0-1,0 0 1,0 0-1,-1 0 1,1 0-1,0 0 1,0 0-1,0 0 0,0 0 1,0 0-1,-1 0 1,-4 5-394,-5 9 42,-2 12 386,2 1 0,0 0-1,-7 36 1,14-50-9,-6 25 146,2 1 1,1 0 0,0 68-1,6-98-36,0-1-1,1 1 1,0 0-1,0-1 1,1 1-1,0-1 0,6 14 1,-7-20-67,0 0 0,0 1 0,0-1 0,1 0 0,-1 0 0,1 0 0,-1 0 0,1 0 0,0 0 0,-1 0 0,1-1 0,0 1 0,0-1 0,1 1 0,-1-1 0,0 0 0,0 0 0,1 0 0,-1 0 0,0 0 0,1 0 0,-1-1 0,1 1 0,-1-1 0,1 0 0,-1 0 0,1 0 0,-1 0 0,6-1 0,-4 0 13,1 0 0,-1 0 0,0-1 0,1 1 1,-1-1-1,0 0 0,0-1 0,0 1 0,0-1 0,-1 0 1,5-3-1,5-7 0,17-21 1,-18 20-74,77-103 79,-57 72 218,41-45 0,-71 88-273,0 0 0,1 0 1,-1 0-1,1 0 0,0 0 1,5-3-1,-7 5-15,-1 0-1,1-1 0,-1 1 1,0 0-1,1 0 1,-1 0-1,1 0 1,-1 0-1,1 0 0,-1 0 1,1 0-1,-1 0 1,1 0-1,-1 0 1,1 0-1,-1 0 0,1 0 1,-1 0-1,0 1 1,2-1-1,-2 1 4,1-1 1,-1 1-1,0-1 0,1 1 0,-1-1 0,1 1 1,-1 0-1,0-1 0,0 1 0,1 0 1,-1-1-1,0 1 0,0 0 0,0-1 1,0 1-1,0 0 0,0-1 0,0 1 0,0 1 1,-2 25 183,-1 0 0,-1 0 0,-14 44 0,2-6-55,10-38-80,3-17 28,1 0 0,0 0 1,-2 18-1,4-28-71,0 1-1,0-1 1,0 0 0,0 1-1,0-1 1,0 1 0,0-1-1,0 0 1,0 1 0,0-1-1,0 0 1,0 1 0,0-1-1,0 1 1,0-1 0,1 0-1,-1 1 1,0-1-1,0 0 1,0 1 0,1-1-1,-1 0 1,0 0 0,0 1-1,0-1 1,1 0 0,-1 0-1,0 1 1,1-1 0,-1 0-1,0 0 1,1 1 0,-1-1-1,0 0 1,1 0 0,-1 0-1,0 0 1,1 0 0,-1 0-1,1 0 1,-1 0 0,0 0-1,1 0 1,-1 0 0,0 0-1,1 0 1,-1 0 0,1 0-1,-1 0 1,0 0 0,1 0-1,-1 0 1,1-1-1,19-11 391,-17 10-406,54-43-36,98-100 1,-139 129 95,-10 10-58,0 0 1,0 1 0,0 0 0,9-6-1,-15 11-3,0 0 1,1 0-1,-1 0 0,0 0 0,1 0 0,-1 0 1,0 0-1,0 0 0,1 0 0,-1 0 0,0 0 0,1 0 1,-1 0-1,0 0 0,0 0 0,1 0 0,-1 0 0,0 0 1,1 0-1,-1 0 0,0 0 0,0 0 0,1 0 1,-1 1-1,0-1 0,0 0 0,1 0 0,-1 0 0,0 1 1,0-1-1,0 0 0,1 0 0,-1 0 0,0 1 0,0-1 1,0 0-1,0 0 0,1 1 0,-1-1 0,0 0 1,0 1-1,0-1 0,0 0 0,0 0 0,0 1 0,1 15-65,-1-14 58,-1 21 6,-5 30-1,3-39 24,1 1-1,0-1 0,2 0 1,-1 1-1,2-1 1,4 29-1,-5-42-9,0 0-1,0 0 1,0 0-1,0-1 1,1 1 0,-1 0-1,0 0 1,1 0-1,-1 0 1,1 0-1,-1-1 1,1 1 0,-1 0-1,1 0 1,-1-1-1,1 1 1,0 0 0,0-1-1,-1 1 1,1-1-1,0 1 1,0-1 0,-1 1-1,1-1 1,0 0-1,1 1 1,1-1 22,-1 0 1,1 0 0,-1 0-1,1-1 1,-1 1-1,1-1 1,-1 1-1,4-3 1,-2 2 8,-1-1 0,1 0 0,0 0 0,0-1 0,-1 1 0,1-1 0,-1 1 0,0-1 0,0 0 1,0-1-1,4-5 0,3-4 8,11-25 1,-16 29-56,22-41-21,79-138-30,-98 177 74,97-142 389,-88 128-436,-1 0 0,-1-1 0,22-54 0,-23 43 55,-2-1 0,-1-1 0,-2 0 0,5-60 1,-13 95-23,-1 0-108,0 0-1,0-1 1,0 1-1,-1-7 1,-9 23-599,-38 95 135,-3 4 462,39-90 103,1 1 0,1 0 0,1 0 0,1 1 0,1 0 0,1 1 0,-4 25 0,4-1 7,-1 76 0,8-107 18,0 0 1,1 0-1,0 0 1,2 0-1,0 0 1,0-1 0,2 1-1,8 16 1,-11-27 14,0 0 0,1-1 1,-1 1-1,1-1 1,1 0-1,-1 0 0,1 0 1,0-1-1,0 1 1,0-1-1,0 0 0,1-1 1,0 0-1,0 1 0,0-2 1,0 1-1,0-1 1,0 0-1,1 0 0,-1-1 1,12 2-1,-9-2 0,1-1 0,-1 0-1,1-1 1,-1 0 0,1 0 0,-1-1-1,0 0 1,0-1 0,0 0 0,0 0-1,0-1 1,-1 0 0,1-1 0,12-9-1,-11 6 5,0-1 1,-1 1-1,0-2 0,0 0 0,-1 0 0,-1 0 0,1-1 0,8-18 1,-3 1 59,-1-1 1,12-44 0,-21 61-79,0 0-1,1-16 0,-3 25-48,-1-1 0,0 0 0,0 0 0,0 0 0,0 0-1,-1 0 1,1 1 0,-1-1 0,0 0 0,0 0-1,-3-4 1,4 7 11,0 1 0,-1-1 0,1 1 0,0-1 0,0 1 0,-1-1-1,1 1 1,0 0 0,-1-1 0,1 1 0,-1 0 0,1-1 0,-1 1 0,1 0-1,0 0 1,-1-1 0,1 1 0,-1 0 0,1 0 0,-1 0 0,1-1 0,-1 1-1,1 0 1,-1 0 0,1 0 0,-1 0 0,0 0 0,0 0 0,0 1 1,-1-1 1,1 1 0,0-1-1,-1 1 1,1-1-1,0 1 1,0 0 0,-1 0-1,1 0 1,-1 1-1,-2 2 3,0 0-1,0 0 0,0 0 0,-4 7 0,1 5-26,0 1-1,1-1 1,0 1 0,2 0-1,-5 26 1,8-34 61,-2 5-28,2-1 0,0 1 0,0-1-1,1 1 1,1 0 0,0-1 0,5 20-1,-5-26 33,1 1-1,0-1 1,1 0-1,-1 0 1,1-1-1,1 1 1,-1 0-1,1-1 0,1 0 1,-1 0-1,1 0 1,0-1-1,0 1 1,0-1-1,7 4 1,-10-8-4,-1 0 1,1 0 0,0 0-1,-1 0 1,1-1-1,0 1 1,0 0 0,0-1-1,-1 1 1,1-1 0,0 0-1,0 0 1,0 0 0,0 0-1,0 0 1,0 0-1,0 0 1,0-1 0,-1 1-1,1-1 1,0 1 0,3-2-1,1-2 46,1 1 0,-1-1 0,0-1-1,9-7 1,-14 12-60,21-21 73,-1-1-1,-1 0 1,18-26-1,-15 18-9,5-7 45,-1-2 0,36-69 0,-58 93-106,-5 14-17,0 0 0,0 0-1,0 0 1,1 0-1,-1 0 1,0 0 0,1 0-1,-1 0 1,1 1-1,-1-1 1,1 0 0,-1 0-1,1 0 1,0 1-1,-1-1 1,1 0 0,0 1-1,0-1 1,-1 0-1,1 1 1,0-1 0,1 0-1,7-3-7,0 0 0,-1 0 0,1 1 0,1 0 0,-1 1 0,15-3 0,-20 5-10,0-1 0,1 1 0,-1 0 0,1 0 0,-1 0 0,0 0 0,1 1 0,-1 0 0,0 0 1,1 0-1,-1 0 0,0 1 0,0 0 0,0 0 0,0 0 0,0 0 0,3 3 0,-4-2 20,-1-1-1,0 1 0,0-1 1,0 1-1,-1 0 0,1-1 1,-1 1-1,1 0 1,-1 0-1,0 0 0,0 0 1,1 5-1,0 4-58,1 23-1,-2-28 17,25 220 118,-25-223-34,-1 0 1,1 0-1,1-1 1,-1 1-1,1-1 1,-1 1-1,1-1 1,0 0-1,0 0 1,5 6-1,-6-8-20,0 1 0,1-1 0,-1 0-1,1 0 1,-1 0 0,1 0 0,0 0-1,0 0 1,-1 0 0,1 0 0,0 0-1,0-1 1,0 1 0,0-1 0,0 0-1,-1 1 1,1-1 0,0 0 0,0 0-1,0 0 1,0 0 0,2-1 0,2 0 18,-1-1 1,0 0 0,-1 0 0,1-1-1,0 1 1,-1-1 0,1 0 0,-1 0-1,0-1 1,7-7 0,6-6-66,14-22 1,-15 19 75,19-22-71,68-63 0,-84 87 39,3-2 22,0 1 0,1 1 0,48-29 0,-62 43-73,1-1 33,-1 0 1,0 0 0,14-11 0,-66 44-401,20-6 407,0 0 0,2 1 0,1 2-1,1 0 1,0 1 0,2 0 0,2 2 0,-17 38 0,25-49 69,2 0 0,-7 32 1,11-45-60,1-2-2,-1 0-1,1 0 1,0 0-1,0 1 1,0-1-1,0 0 1,0 0-1,0 0 1,0 1-1,2 2 0,-2-5 6,0 1-1,0-1 1,0 1-1,1-1 0,-1 0 1,0 1-1,0-1 1,1 0-1,-1 1 0,0-1 1,1 0-1,-1 1 0,0-1 1,1 0-1,-1 0 1,1 1-1,-1-1 0,0 0 1,1 0-1,-1 0 0,1 1 1,0-1 8,0 0 0,0 0 1,0 0-1,0 0 0,0-1 0,0 1 1,0 0-1,0 0 0,0-1 0,0 1 1,0 0-1,0-1 0,1 0 0,5-3 25,0 0-1,-1-1 1,0 0-1,0 0 0,0-1 1,0 1-1,7-11 1,31-50 123,-32 46-123,10-15 1,44-76-171,-63 103 28,-3 8 80,0-1 0,0 0 0,0 0 0,1 0 0,-1 0 0,1 1 0,-1-1 0,0 0 0,1 0 0,-1 0 0,1 1 0,0-1 0,-1 0 0,1 1 0,0-1 0,-1 1 0,1-1 0,1 0 0,-2 2-14,0 0 1,0-1 0,1 1 0,-1 0-1,0 0 1,0 0 0,0 0 0,0-1 0,0 1-1,-1 0 1,1 0 0,0 1 0,0-2 28,-5 16-129,1 0-1,-4 32 1,7-43 148,1 0 0,0 0 0,0 0 0,1 0 0,-1 0 0,1 0 0,0 0 0,1-1 0,-1 1 0,1 0 0,0 0 0,0-1 0,0 1 0,5 5 0,-5-8-7,-1 0 0,1 0 0,0 0 0,0 0 0,1 0 0,-1 0 0,0-1 0,1 1 0,-1-1 0,1 1 0,-1-1 0,1 0 0,0 0 0,-1 0 0,4 0 0,0 0 9,1 0 1,-1-1-1,0 0 0,0 0 0,1 0 1,8-2-1,3-2 54,-1-1 0,0 0 1,29-14-1,-21 7-66,25-18 0,-6 3-71,22-14 91,-36 21-83,1 2-1,37-17 1,-46 23 117,-22 12-60,0 0 0,0 0-1,0 1 1,0-1-1,0 0 1,0 0 0,0 0-1,1 0 1,-1 0 0,0 1-1,0-1 1,0 0 0,0 0-1,0 0 1,0 0 0,0 0-1,0 1 1,0-1-1,0 0 1,0 0 0,0 0-1,0 0 1,0 1 0,0-1-1,-1 0 1,1 0 0,0 0-1,0 0 1,0 0 0,0 1-1,0-1 1,0 0-1,0 0 1,0 0 0,0 0-1,-1 0 1,1 0 0,0 0-1,0 1 1,0-1 0,0 0-1,-1 0 1,-13 19-71,0 1 0,1 0 0,-13 28 0,-25 74 72,50-118-16,-3 5-16,2-1 0,-1 1 0,0 9 0,2-17 42,1 1 0,0 0 0,0 0 0,0 0 0,0 0 1,0 0-1,0 0 0,0 0 0,1 0 0,-1 0 0,1 0 0,-1 0 0,1-1 0,0 1 1,0 0-1,0 0 0,0-1 0,0 1 0,0 0 0,2 1 0,-2-2-1,-1-1 1,1 1-1,0-1 0,-1 0 0,1 1 0,0-1 0,0 0 1,0 1-1,-1-1 0,1 0 0,0 0 0,0 0 0,0 0 1,-1 0-1,1 0 0,0 0 0,0 0 0,0 0 0,0 0 1,21-8 107,-10 0-52,18-13 0,-22 15-45,180-149-53,-120 96 52,88-90 211,-137 128-204,0-2-1,-2 0 1,-1-1-1,25-49 1,-19 27-57,25-77 0,2-56 75,-47 169-152,0 1 1,0-1-1,-1 0 1,-1 0-1,0-15 1,-2 18-108,-1 7-24,-3 14-62,5-12 303,-17 49-110,3 0 1,-13 82 0,18-81 91,-24 181 119,32-204-46,2 0 1,1 0-1,2 0 1,7 36-1,-9-60-7,0 0 1,0 0-1,0 0 0,1 0 0,2 5 0,-4-9-31,1-1-1,-1 1 1,0 0-1,1 0 1,-1 0 0,1-1-1,-1 1 1,1 0 0,0-1-1,-1 1 1,1 0 0,0-1-1,-1 1 1,1-1 0,0 1-1,0-1 1,-1 1-1,1-1 1,0 0 0,0 1-1,0-1 1,0 0 0,0 0-1,0 1 1,-1-1 0,1 0-1,0 0 1,0 0-1,0 0 1,0 0 0,0 0-1,0-1 1,0 1 0,1 0-1,5-4 34,-1 0-1,1 0 0,-1-1 1,0 1-1,0-1 0,-1-1 0,1 1 1,5-9-1,19-16-1,-4 7-36,0 1 0,2 2 1,38-22-1,-65 42-12,6-4-62,0 0 0,-1 0 0,1 0 0,9-9 0,-24 23-62,0 0-1,1 1 1,0 0-1,1 0 1,0 0-1,1 1 1,0 0 0,-3 13-1,4-14 136,1 0 1,1 0-1,-1 1 0,2-1 0,0 1 1,0 0-1,1-1 0,0 1 0,1-1 1,4 21-1,-3-27 16,-1-1-1,0 0 1,1 0-1,0 0 1,0 0 0,0 0-1,0-1 1,1 1-1,-1-1 1,1 1-1,0-1 1,0 0 0,0 0-1,0 0 1,1-1-1,-1 1 1,1-1 0,0 1-1,-1-1 1,1-1-1,0 1 1,0 0-1,1-1 1,-1 0 0,0 0-1,0 0 1,1 0-1,-1-1 1,0 0 0,6 0-1,1-1 15,0 0 0,0 0 0,0-2 0,0 1 0,0-1 0,-1-1 0,1 0 0,-1 0 0,0-1 0,16-11 0,-2 0 54,36-34 0,-52 43-102,0-1 0,0-1 0,-1 1 0,-1-1 0,1-1 0,-1 1 0,5-13 0,-10 16-237,-5 7-103,-7 9-105,8-4 434,0 0-1,1 0 1,-1 1-1,1-1 0,0 1 1,-1 9-1,-1 1 19,3-10 13,1 0 1,-1 0-1,1 1 1,1-1-1,-1 0 0,1 1 1,1-1-1,-1 0 1,1 0-1,0 0 1,1 0-1,0 0 1,6 11-1,-8-17-1,-1 0 1,1 0-1,0 0 0,-1 0 0,1 0 0,0 0 1,0 0-1,-1 0 0,1-1 0,0 1 0,0 0 1,0 0-1,0-1 0,0 1 0,0-1 0,0 1 0,0-1 1,0 0-1,0 1 0,0-1 0,0 0 0,0 1 1,0-1-1,2 0 0,-1-1 15,-1 1 1,1-1-1,-1 1 1,0-1-1,1 0 1,-1 1-1,0-1 1,1 0-1,-1 0 1,0 0-1,0 0 1,0 0-1,0 0 1,0-1-1,1-1 1,2-3 49,0-1 0,0 1 1,-1-1-1,0 0 0,-1 0 0,3-10 1,-4 8-47,-1-1 0,0 1 0,-2-17 0,2 19-32,-1 0-33,0 0 0,-1 0 0,1 0 0,-1 1 0,-1-1 1,1 1-1,-1-1 0,0 1 0,-1 0 0,-6-10 1,3 7 3,0 1 0,-1 0 0,0 0 1,0 1-1,-18-13 0,25 20 28,1 0-1,0 0 0,0 0 1,0 0-1,0 0 0,0-1 1,0 1-1,0 0 0,0 0 1,0 0-1,0 0 0,0 0 1,0 0-1,0-1 1,0 1-1,0 0 0,0 0 1,0 0-1,0 0 0,0 0 1,0 0-1,0 0 0,0-1 1,0 1-1,0 0 0,0 0 1,0 0-1,0 0 0,0 0 1,1 0-1,-1 0 1,0-1-1,0 1 0,0 0 1,0 0-1,0 0 0,0 0 1,0 0-1,0 0 0,1 0 1,-1 0-1,0 0 0,0 0 1,0 0-1,10-7-10,15-3 18,-4 6-14,0 0 0,0 2 0,0 0 0,1 1 0,32 4 0,-51-3 8,-1 0 1,0 0-1,1 1 0,-1-1 0,0 1 0,1-1 0,-1 1 1,0 0-1,0 0 0,0 0 0,0 0 0,0 0 0,0 1 0,0-1 1,0 1-1,0-1 0,0 1 0,-1 0 0,2 2 0,-1-2 22,-1 1 0,0-1 0,0 1 0,0 0 0,0-1-1,0 1 1,-1 0 0,1 0 0,-1-1 0,0 1 0,0 0-1,0 0 1,0 0 0,-1 4 0,-2 16 47,-7 38 246,10-61-310,0 0 0,0 0 0,0 0 0,0 0 0,0 0 1,0 0-1,0 0 0,0 0 0,0 0 0,-1 0 0,1 1 0,0-1 0,0 0 0,0 0 1,0 0-1,0 0 0,1 0 0,-1 0 0,0 0 0,0 0 0,0 0 0,0 0 0,0 0 0,0 0 1,0 0-1,0 0 0,0 1 0,0-1 0,0 0 0,0 0 0,0 0 0,0 0 0,0 0 1,0 0-1,0 0 0,0 0 0,0 0 0,0 0 0,0 0 0,0 0 0,1 0 0,-1 0 1,0 0-1,0 0 0,0 0 0,0 0 0,0 0 0,0 0 0,0 0 0,0 0 0,0 0 0,0 0 1,0 0-1,0 0 0,0 0 0,1 0 0,-1 0 0,0 0 0,0 0 0,0 0 0,0 0 1,0 0-1,0 0 0,0 0 0,0 0 0,0 0 0,9-6 209,15-13-22,-13 10-135,9-7-64,0 1-1,1 1 1,1 1-1,29-12 1,-17 8-82,-16 9 104,0 0-1,22-7 0,-35 13-13,0 1 0,0 0 0,0 0 0,0 0 0,0 1 0,0 0 0,0 0 0,0 0 0,0 0 0,0 1 0,0 0 0,0 0 0,7 3 0,-8-2 41,-1 0 0,1 0 0,-1 0 1,0 1-1,0-1 0,0 1 0,0 0 0,-1 0 1,1 0-1,-1 0 0,0 0 0,0 0 0,0 1 1,2 4-1,3 7 7,-1 0 0,3 17-1,-6-22 16,10 57 101,-12-59-1620</inkml:trace>
</inkml:ink>
</file>

<file path=ppt/ink/ink2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1.6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40 9152,'-23'-12'4128,"23"4"-3584,0 5 480,10 6-672,-7-6-704,7 3 160,-1-5-1216,4 1 768,-8-4-3936,0 8 2560</inkml:trace>
</inkml:ink>
</file>

<file path=ppt/ink/ink2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2.0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0 160 10816,'24'-20'4864,"89"-8"-4224,-65 13 735,2 2-895,21-11 0,5 8-288,14-4-256,-3 8 0,-11 4-1440,-13 5 800,-28 3-5663,-7 8 3519</inkml:trace>
</inkml:ink>
</file>

<file path=ppt/ink/ink2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2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603 252 9984,'0'-1'147,"-1"1"0,1 0 0,0-1 0,0 1 0,-1-1-1,1 1 1,0 0 0,0-1 0,-1 1 0,1-1 0,0 1 0,0-1 0,0 1 0,0 0 0,0-1 0,0 1 0,0-1 0,0 1 0,0-1 0,0 1 0,0-1 0,0 1 0,0-1 0,0 1 0,0-1 0,0 0 0,1 0-3,0 0-1,-1 0 1,1 1 0,0-1 0,0 0 0,0 0 0,0 0 0,0 1 0,-1-1-1,1 0 1,2 0 0,7-3 198,-1 0-1,15-3 1,-12 3 304,203-58 1113,58-17-1534,-234 65-356,70-21-206,-36 17-3590,-53 17 1447,-14 2-1930,-6 6 1418</inkml:trace>
  <inkml:trace contextRef="#ctx0" brushRef="#br0" timeOffset="1">18 169 9312,'-18'-9'4192,"23"1"-3616,-5 5-64,3-2-384,7-7-736,4 0 320,12 1-2304,6 2 1440</inkml:trace>
</inkml:ink>
</file>

<file path=ppt/ink/ink2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3.4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514 74 4224,'-1'0'281,"1"0"-234,-1 0-1,1 0 0,0 0 1,-1 0-1,1 0 0,0 0 1,-1 0-1,1 0 0,-1 0 1,1-1-1,0 1 1,-1 0-1,1 0 0,0 0 1,-1 0-1,1-1 0,0 1 1,0 0-1,-1 0 0,1-1 1,0 1-1,-1 0 0,1-1 1,0 1-1,0 0 1,0 0-1,-1-1 0,1 1 1,0 0-1,0-1 0,0 1 1,0-1-1,0 1 0,0-1 1,-1-5-72,0 1 625,0-1-1,1 1 1,0-1 0,0 1 0,0-1-1,1 1 1,1-7 0,-2 11-484,0 1 0,0-1 0,0 1 0,0-1 0,1 0 0,-1 1 0,0-1 0,0 1 1,1-1-1,-1 1 0,1-1 0,-1 1 0,0-1 0,1 1 0,0-1 0,-1 1-93,1 0 1,-1 0-1,1 0 1,-1 1-1,0-1 1,1 0-1,-1 0 1,0 1-1,0-1 1,1 0-1,-1 1 1,0-1-1,0 0 1,1 1-1,-1-1 0,0 0 1,0 1-1,0-1 1,1 0-1,-1 1 1,0-1-1,0 1 1,0-1-1,0 0 1,0 1-1,0-1 1,0 1-1,0-1 1,0 0-1,0 1 0,0 0 1,8 44 1769,-3-25-588,1 27 0,-5-41-945,-1 1 0,0 0 0,0 0 1,-1-1-1,0 1 0,0 0 0,-1-1 0,-2 8 0,2-7-73,-1 1 1,0 0-1,-1-1 0,0 0 1,0 0-1,0 0 1,-1 0-1,0-1 1,0 0-1,-1 0 0,0 0 1,0 0-1,-7 4 1,-1-2-57,-1 0 1,1-2 0,-1 1-1,-20 4 1,-68 13 79,65-17-85,-67 3 0,79-9-2105,-44-6-1,50 2 92</inkml:trace>
</inkml:ink>
</file>

<file path=ppt/ink/ink2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6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274 795 4160,'-15'3'1333,"7"4"-33,6-4-378,5-6 227,110-119 5001,-34 35-4967,-52 60-869,89-103 931,-100 110-1018,-1-1 0,-1 0 0,-2-1-1,18-40 1,0-14 325,19-81 0,-46 146-607,-2 0 1,0 0-1,0-15 0,-4 30-121,-1 0 0,1 0 0,0 1 0,-5 9 0,-4 9 118,-70 121-92,10-48 150,0-1 11,-114 224 218,146-243-222,-152 329 909,188-396-878,-73 210 911,77-218-920,0 0 1,0 0-1,0 0 0,0 0 1,0 0-1,0 0 1,0 0-1,0 0 1,0 0-1,0 0 0,1 0 1,-1 1-1,5 0 246,2-10-79,17-31 107,-13 20-267,1-1 0,1 2 1,24-27-1,-9 19-23,2 1 0,0 2-1,2 1 1,43-23 0,-52 33-1,35-22 8,-16 3 4,-1-1 0,-2-2 0,57-62 0,-44 30 144,68-112 0,-29 38 317,-41 82-410,-33 38-11,-15 13-8,-4 12-699,2-2 596,-1 0 0,1-1 0,-1 1 0,0 0 0,0 0-1,-1 0 1,-2 4 0,-3 9 56,-5 14 7,2 1 0,-10 51 0,11-33-93,3-16 98,0 0-1,2 0 1,2 0 0,1 41 0,2-60 10,-1-12-5,-1 0 0,1 0 0,1 1 0,-1-1 1,0 0-1,0 0 0,2 4 0,-2-6-12,1 1 0,-1-1 0,0 1 0,1-1 0,-1 1 0,1-1 0,-1 1 0,1-1 0,-1 0 1,1 1-1,-1-1 0,1 1 0,-1-1 0,1 0 0,0 0 0,-1 1 0,1-1 0,0 0 0,-1 0 0,1 0 0,-1 0 0,1 0 0,0 0 0,-1 0 0,1 0 0,0 0 0,-1 0 0,1 0 0,1 0 0,2-1 11,-1 0-1,1 0 1,0 0-1,-1 0 0,1-1 1,-1 0-1,1 1 1,-1-1-1,4-3 1,28-25 92,-20 17-73,231-231 89,-205 201-82,-25 27-47,0-1 1,14-20-1,-25 29-121,-5 22-206,-4 25 0,0-10 198,-4 33 60,-2 69-1,10-119 88,1 0-1,0 0 0,1 0 1,3 12-1,-4-21 7,0 0-1,0 1 1,1-1 0,-1 0-1,1 0 1,0 0 0,0 0-1,0-1 1,0 1 0,5 4-1,-6-6-8,1 0-1,-1 0 0,1 1 1,-1-1-1,1 0 1,0-1-1,0 1 0,-1 0 1,1 0-1,0-1 0,0 1 1,0-1-1,0 0 1,0 1-1,0-1 0,0 0 1,0 0-1,-1 0 1,5-1-1,-1 0-5,0 0 1,0 0-1,-1 0 0,1-1 1,0 1-1,-1-1 0,1 0 1,-1-1-1,1 1 0,-1-1 1,4-3-1,5-5 111,-9 8-79,0 0 0,0-1 0,7-7 0,5-13 24,-1 0 0,0-1 1,15-38-1,15-27 38,-32 65-89,-10 18 2,1-1 0,1 1 0,-1-1-1,7-6 1,-8 11-48,11-14-38,24-21 0,-37 38 46,-1 0 0,0-1-1,1 1 1,-1 0 0,1 0 0,0 0-1,-1 0 1,1 0 0,-1-1-1,1 1 1,-1 0 0,1 0 0,-1 0-1,1 0 1,-1 1 0,1-1-1,-1 0 1,1 0 0,-1 0 0,1 0-1,-1 0 1,1 1 0,-1-1-1,1 0 1,-1 0 0,1 1-1,12 10-225,-9-8 245,-1 1 0,0 0 0,0 0 1,0 1-1,-1-1 0,1 0 1,-1 1-1,0 0 0,0-1 0,-1 1 1,0 0-1,1 0 0,-2 0 0,2 6 1,-1 10 34,-1-1 1,-1 24 0,0-36-48,-1 20 157,-1 0 0,-10 39 1,9-54-78,0 0 1,0 0 0,-1 0-1,-1-1 1,0 1 0,-16 21-1,20-31-43,0-1-1,0 1 1,0-1 0,-1 0-1,1 1 1,-1-1-1,1-1 1,-1 1 0,0 0-1,0-1 1,0 1-1,0-1 1,0 0 0,0 0-1,0 0 1,0 0-1,-6 0 1,7-1-12,0 0 0,0 0 0,-1 0 0,1-1 0,0 1 0,0-1 0,0 1-1,0-1 1,0 0 0,0 0 0,0 0 0,0 0 0,0 0 0,0 0 0,0-1 0,0 1 0,1-1 0,-1 1 0,0-1-1,1 1 1,0-1 0,-1 0 0,1 0 0,0 0 0,0 0 0,-1-3 0,-2-2-46,0-1 1,1 1-1,1-1 1,-1 0-1,1 0 1,-1-13-1,3 21 28,0-1 0,0 1-1,0 0 1,0 0 0,0 0 0,0 0-1,0-1 1,0 1 0,0 0 0,0 0-1,0 0 1,0 0 0,0 0-1,0-1 1,0 1 0,1 0 0,-1 0-1,0 0 1,0 0 0,0 0 0,0 0-1,0 0 1,0-1 0,1 1 0,-1 0-1,0 0 1,0 0 0,0 0-1,0 0 1,0 0 0,1 0 0,-1 0-1,0 0 1,0 0 0,0 0 0,0 0-1,1 0 1,-1 0 0,0 0 0,0 0-1,0 0 1,0 0 0,1 0-1,-1 0 1,0 0 0,0 0 0,0 1-1,0-1 1,11 4-124,-8-2 114,11 2 22,-1 0 1,1 0-1,0-1 1,1-1 0,-1-1-1,0 0 1,1-1-1,27-2 1,-23-1 28,0 1-1,-1-2 1,0-1 0,1 0 0,-1-2 0,-1 1 0,0-2 0,0-1 0,0 0 0,-1-1 0,0 0 0,-1-2 0,20-18 0,6-11 68,-1-2 0,-3-2 0,34-52 0,-56 75-56,-2 0-1,-1-1 1,0 0 0,-2-1 0,11-35-1,-9 13 58,-2 1 0,5-53 0,-14 86-225,0 0 1,-1 0-1,-1 0 1,-3-18-1,1 23-58,-2 9 52,-5 13-24,8-13 134,-5 12-41,0-1 0,1 2 0,0-1 0,-4 20 0,-12 63-168,21-91 224,-8 49 57,2 0-1,2 0 0,3 0 1,5 67-1,19 93 410,-21-210-569,0-1 0,0 1 0,0 0-1,4 8 1,-4-12-243,0 1-1,-1-1 0,1 1 1,0-1-1,0 0 1,0 0-1,1 1 0,-1-1 1,0 0-1,0 0 1,2 1-1,-3-2 236,0 0 1,1 0-1,-1 0 0,0 0 0,0 0 1,0 0-1,1 0 0,-1 1 1,0-1-1,0 0 0,0 0 0,1 0 1,-1 0-1,0 0 0,0 0 0,1 0 1,-1 0-1,0-1 0,0 1 1,0 0-1,1 0 0,-1 0 0,0 0 1,0 0-1,0 0 0,1 0 0,-1 0 1,0 0-1,0-1 0,0 1 1,0 0-1,0 0 0,1 0 0,-1 0 1,0-1-1,0 1 0,0 0 0,0 0 1,0 0-1,0 0 0,0-1 1,1 1-1,-1 0 0,0 0 0,0 0 1,0-1-1,0 1 0,0 0 1,0 0-1,0-1 0,0 1 0,0 0 1,0 0-1,1-3-722,4-10-2157</inkml:trace>
</inkml:ink>
</file>

<file path=ppt/ink/ink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4.6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159 0 6880,'0'0'2560,"3"8"-1984,7 7-160,-5-3 2016,-5 5-1408,0-1 1344,0 4-1345,-5 3 1,0 2-608,-3-1 32,-6-1-288,-4-3-640,-5-4 256,-4-7-2751,1-6 1663,2-3-3840,-2-8 2912</inkml:trace>
</inkml:ink>
</file>

<file path=ppt/ink/ink2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6.4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52 9792,'-8'-11'4448,"39"3"-3872,-9 4 128,5 4-512,9-8 192,1 5-224,3-6 0,4 9-97,1-3-63,0 3 32,-8-5-607,-6 10 319,-12-5-3264,-6 3 1920</inkml:trace>
</inkml:ink>
</file>

<file path=ppt/ink/ink2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26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32 9888,'-116'-19'4480,"89"14"-3904,17 1-384,10 8-224,5-8-896,9 4 512,31-3-1376,13 3 992</inkml:trace>
</inkml:ink>
</file>

<file path=ppt/ink/ink2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0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1259 4224,'0'0'1365,"0"0"-1279,0-1 0,0 1 0,0 0 0,0 0-1,0 0 1,0-1 0,0 1 0,0 0 0,0 0 0,0 0 0,0-1 0,0 1-1,0 0 1,0 0 0,0 0 0,0 0 0,0-1 0,0 1 0,0 0-1,0 0 1,0 0 0,0-1 0,0 1 0,1 0 0,-1 0 0,0 0-1,0 0 1,0 0 0,0-1 0,5 1 292,-1 0 0,1-1 0,-1 0 0,1 0 1,-1 0-1,0 0 0,0-1 0,1 1 0,-1-1 0,0 0 0,-1-1 0,1 1 0,0-1 0,-1 1 0,1-1 1,-1 0-1,0 0 0,5-6 0,-2 2-41,14-16 290,-2 0 0,19-30 0,1-12-130,85-127 660,-108 172-1041,8-11 152,0 2 1,2 0-1,46-40 0,-64 63-175,-1 1-90,0 0-1,1 0 1,-1 0 0,1 1 0,0 0-1,14-6 1,-20 10-8,0 0 0,-1 0 0,1 0 0,0 0 0,-1 0 0,1 0 0,0 0 0,-1 0-1,1 0 1,0 0 0,-1 0 0,1 0 0,0 1 0,-1-1 0,1 0 0,-1 0 0,1 1 0,0-1 0,-1 0 0,1 1 0,-1-1 0,1 1 0,-1-1-1,1 1 1,-1-1 0,0 1 0,1-1 0,-1 1 0,1-1 0,-1 1 0,0-1 0,0 1 0,1 0 0,-1-1 0,0 1 0,0-1 0,0 1 0,0 0-1,1-1 1,-1 1 0,0 0 0,0 0 0,0 5 24,0-1 0,0 1 0,0-1 0,-2 7 0,-8 37 26,-2 0 0,-2-1 0,-2 0 0,-25 50-1,5-13 484,34-68-171,2-17-347,0 0 0,0 0 0,0 1 1,1-1-1,-1 0 0,0 1 0,0-1 0,0 0 0,0 1 0,0-1 0,0 0 0,1 0 0,-1 1 0,0-1 0,0 0 0,1 0 0,-1 1 1,0-1-1,0 0 0,1 0 0,-1 0 0,0 0 0,0 1 0,1-1 0,-1 0 0,0 0 0,1 0 0,-1 0 0,0 0 0,1 0 0,-1 0 1,0 0-1,0 0 0,1 0 0,-1 0 0,0 0 0,1 0 0,-1 0 0,0 0 0,1 0 0,-1 0 0,0 0 0,1 0 0,-1-1 0,0 1 0,0 0 1,1 0-1,-1 0 0,0 0 0,0-1 0,1 1 0,-1-1 0,9-5 85,-1 0 0,0-1 0,0 0 0,8-10 0,237-259-5,-235 255-125,1 2-1,30-25 1,-37 38-99,-12 6 130,0 0 0,1 0 0,-1 0 0,0 0 0,0 0 1,1 0-1,-1 0 0,0 0 0,0 0 0,1 1 0,-1-1 0,0 0 0,0 0 0,1 0 0,-1 0 0,0 0 0,0 0 0,0 1 1,1-1-1,-1 0 0,0 0 0,0 0 0,0 1 0,0-1 0,0 0 0,1 0 0,-1 0 0,0 1 0,1 2-13,-1-1 0,0 1 0,1 0 0,-1 0 0,0 0 0,-1 4 0,1 4 26,-2 35 74,-13 69-1,0 4 61,14-99-102,0 0-1,2 1 0,5 36 1,-6-53-23,1-1 0,0 0 0,0 0 0,-1 0 0,2 0 0,-1 0 0,0-1-1,0 1 1,1 0 0,0 0 0,-1-1 0,4 4 0,-3-4 0,1 0-1,-1-1 0,1 1 0,-1-1 0,1 1 1,0-1-1,0 0 0,-1 0 0,1 0 0,0-1 1,0 1-1,0-1 0,4 1 0,0-1 20,1 1 0,-1-2 0,1 1 0,-1-1 0,0 0 0,11-3 0,43-17 146,-59 20-177,31-13 55,0-1-1,-1-1 0,60-41 0,-71 41-15,-1-1 0,-1 0 0,0-2 0,-1 0-1,-1-1 1,18-28 0,-17 17 35,28-65 0,-44 93-77,1-4-18,-1 0 0,1 0 0,1-10 0,-3 16-8,-1-1 0,0 1 0,0-1 0,0 1 0,0-1-1,0 1 1,0-1 0,0 1 0,0-1 0,-1 1 0,1 0 0,0-1 0,-1 1 0,1-1-1,-1 1 1,0 0 0,1-1 0,-1 1 0,0 0 0,0 0 0,-2-3 0,2 4 10,1-1-1,-1 1 1,0-1 0,0 1 0,0-1 0,0 1 0,1-1 0,-1 1 0,0 0 0,0 0 0,0-1 0,0 1 0,0 0 0,0 0-1,0 0 1,0 0 0,0 0 0,0 0 0,0 0 0,0 1 0,0-1 0,0 0 0,-1 1 0,-24 13-161,23-12 150,-11 8-46,0 0 0,2 1 0,-1 0 0,1 1 0,1 0 0,0 1 0,-11 17 0,5-3 123,1 1 0,-24 58 1,35-73-52,0 0 1,1 1 0,0-1 0,1 1-1,-2 18 1,4-27-2,1-1 1,0 1-1,1 0 0,-1-1 0,1 1 1,-1-1-1,1 0 0,1 1 0,-1-1 1,1 0-1,-1 1 0,1-1 0,0 0 1,1 0-1,-1 0 0,1-1 0,-1 1 1,1-1-1,0 1 0,7 4 0,-3-2 38,0-1 0,1 0 0,-1 0 0,1-1 0,0 0 0,1-1-1,-1 1 1,1-2 0,-1 1 0,1-1 0,14 2 0,-10-4 8,0 1-1,0-2 1,0 0 0,0 0 0,0-1-1,-1-1 1,17-5 0,4-4-63,-1-2 1,-1-1-1,0-2 0,-1-1 1,31-24-1,161-143 299,-159 129-198,-61 55-90,-1 0 1,1-1 0,-1 1-1,1 0 1,-1-1-1,1 0 1,-1 1-1,1-3 1,-2 3-3,0 1 0,0 0 0,0 0 0,-1 0 0,1 0-1,0-1 1,0 1 0,0 0 0,-1 0 0,1 0 0,0 0 0,0 0 0,-1 0 0,1 0 0,0 0 0,0 0 0,-1 0 0,1 0-1,0 0 1,0 0 0,-1 0 0,1 0 0,0 0 0,0 0 0,0 0 0,-1 0 0,1 0 0,0 0 0,0 0 0,-1 1 0,1-1-1,0 0 1,0 0 0,0 0 0,-1 0 0,1 1 0,-7 2-85,0 0-1,0 1 0,-8 5 1,-14 15-16,0 1 1,-36 41-1,51-50 112,1 1 0,1 0 0,0 1 0,1 0 0,-15 36 0,21-42-18,1 0-1,1 0 1,0 0-1,0 1 1,1 0-1,0 20 1,2-32 27,0 1 0,0-1 0,0 0 0,0 1 0,1-1 0,-1 0 0,0 0-1,1 1 1,-1-1 0,1 0 0,-1 0 0,1 0 0,0 0 0,-1 1 0,1-1 0,0 0 0,0 0 0,0 0 0,0 0 0,0-1 0,0 1 0,0 0-1,0 0 1,0-1 0,0 1 0,0 0 0,0-1 0,1 1 0,-1-1 0,0 0 0,0 1 0,1-1 0,-1 0 0,0 0 0,1 0 0,-1 1-1,0-2 1,0 1 0,2 0 0,4 0 48,-1-1 0,0 0 0,1 0 0,-1-1 0,0 1 0,11-5 0,-8 1-29,-1 0 1,1-1 0,-1 1-1,0-1 1,0-1-1,-1 0 1,9-10-1,-1 0 61,-1 0 0,13-24 0,19-48-222,-41 79 34,1 1-134,-6 9 222,0 0-1,0 0 0,0 0 1,0 0-1,1 0 0,-1 0 0,0 0 1,0 0-1,0 0 0,0 0 0,0 0 1,0 0-1,0 0 0,0 0 1,0 0-1,1 0 0,-1 0 0,0 0 1,0 0-1,0 0 0,0 1 1,0-1-1,0 0 0,0 0 0,0 0 1,0 0-1,0 0 0,0 0 1,0 0-1,0 0 0,0 0 0,0 1 1,0-1-1,0 0 0,0 0 1,0 0-1,0 0 0,0 0 0,0 0 1,0 0-1,0 1 0,0-1 0,0 0 1,0 0-1,0 0 0,0 0 1,-3 22-384,-15 24 318,-1 0 0,-36 63-1,-15 32 70,19 0-70,29-76 311,-45 93 0,61-147-167,0 0-1,0-1 0,-1 1 0,0-1 1,-1-1-1,-9 10 0,15-17-45,0 0 0,-1 0-1,1-1 1,0 1 0,0-1-1,-1 1 1,1-1 0,-1 0 0,1 0-1,-1 0 1,1 0 0,-1 0-1,0-1 1,1 1 0,-1-1-1,0 0 1,1 1 0,-1-1-1,0 0 1,0-1 0,1 1 0,-1-1-1,0 1 1,1-1 0,-1 0-1,0 0 1,1 0 0,-1 0-1,1 0 1,-1 0 0,1-1 0,0 1-1,-3-3 1,-1-1-22,1 0-1,0 0 1,0-1 0,0 1-1,1-1 1,0 0 0,0 0-1,0 0 1,1-1 0,0 0-1,0 1 1,-2-9 0,1 1-32,1-1 1,0 0 0,1 0-1,0 0 1,1-16-1,1 19 11,1 1-1,0-1 0,0 1 1,1 0-1,0 0 0,1-1 1,1 2-1,0-1 0,0 0 1,1 1-1,0 0 0,0 0 1,2 0-1,-1 0 1,1 1-1,0 1 0,1-1 1,11-9-1,-1 3-12,1 2-1,0 0 1,1 1-1,0 1 1,23-10 0,113-34 20,-98 37 48,65-31 1,-98 37 2,-1-1 0,0-1 0,-1-2 0,0 0 0,26-26 0,-22 14 20,47-65-1,-37 43-36,169-189 181,-51 66-107,-138 149-109,-1-2 1,23-49 0,12-55-74,-5-29 81,-46 155-31,1 1 0,0 0 0,-1 0 1,0 0-1,0-1 0,0 1 0,0 0 1,0 0-1,-2-4 0,2 7 10,0-1-1,0 0 0,0 1 0,0-1 1,0 1-1,0-1 0,-1 0 1,1 1-1,0-1 0,0 0 1,-1 1-1,1-1 0,0 1 0,-1-1 1,1 1-1,-2-1 0,2 0 14,0 1 0,0 0 0,-1 0 0,1 0 0,0 0 0,-1 0-1,1 0 1,0 0 0,-1 0 0,1 0 0,0 0 0,0 0 0,-1 0 0,1 0-1,0 0 1,-1 0 0,1 1 0,0-1 0,0 0 0,-1 0 0,1 0 0,0 0 0,-1 0-1,1 1 1,-16 18-230,12-14 282,-19 28-138,-27 54 0,16-25 9,-22 29-87,16-29 154,-34 77-1,64-118 37,2 1 0,1 1 1,1 0-1,0 0 0,2 0 1,1 0-1,1 1 0,0 0 1,2-1-1,1 1 0,8 46 1,-7-59 7,1 0 0,0-1 1,1 1-1,1-1 1,-1 0-1,1 0 1,1 0-1,11 14 0,-14-20 13,1 1-1,1-1 1,-1 0-1,0 0 1,1 0-1,0-1 0,0 1 1,0-1-1,0 0 1,1-1-1,-1 1 1,1-1-1,-1 0 1,1-1-1,0 1 0,0-1 1,10 0-1,-8-1 0,1 0 0,0-1 0,0 0 0,0-1 0,-1 0 0,1 0 0,-1-1 0,0 0 1,1 0-1,-1-1 0,-1 0 0,1 0 0,0-1 0,8-8 0,-3 3-1,-1-1 1,0-1 0,-1 0 0,0-1 0,-1 0 0,15-26 0,-19 29-9,0-1 1,-1 0 0,-1 0-1,0 0 1,0 0 0,-1-1-1,2-14 1,-4 22-48,-1 0 0,0 1 0,0-1 0,0 0 0,0 1 0,0-1 0,-1 0 0,1 1 0,-3-6 0,3 8 4,-1-1 0,0 1-1,1 0 1,-1 0 0,0 0 0,0 0 0,0 0-1,0 0 1,0 0 0,0 0 0,0 0-1,0 1 1,0-1 0,0 0 0,0 1 0,-1-1-1,1 1 1,0-1 0,0 1 0,-1-1-1,1 1 1,0 0 0,-1 0 0,1 0 0,0 0-1,-1 0 1,0 0 0,-2 0-4,1 0 1,0 1 0,0 0-1,0 0 1,0 0-1,0 0 1,0 0-1,0 0 1,0 1-1,0-1 1,-3 3-1,-27 23-21,28-22 43,-3 3-7,0 0 0,0 0 0,1 1 1,0 0-1,1 0 0,-1 0 0,2 1 0,0 0 0,-5 12 0,8-17 14,0 0 0,1 0 0,0-1 0,0 1 0,0 0 0,1 1 0,-1-1 0,1 0 0,1 0 0,-1 0 0,0 0 0,1 0 0,0 0 0,1 0 0,-1 0 0,1-1 0,0 1 0,0 0 0,0-1 0,0 1 0,1-1 0,5 6 0,-5-6 18,1 0 0,0 0 0,0 0 0,1-1-1,-1 0 1,1 0 0,0 0 0,-1-1 0,1 1 0,0-1 0,1 0 0,-1 0 0,0-1-1,0 0 1,1 0 0,-1 0 0,1-1 0,-1 1 0,1-1 0,-1 0 0,1-1 0,-1 0-1,1 1 1,5-3 0,16-7 55,50-25-1,-6 1-144,29-8-82,71-30 467,-125 52-306,-31 12-62,25-8-1,-31 14 52,-8 5-62,-9 11-80,2-5 152,-52 72-129,1 0-44,52-73 122,-1 2 52,0 1 1,0 0-1,1 1 0,-4 12 1,8-21-5,0-1 0,1 0 1,-1 1-1,1-1 0,-1 1 0,1-1 1,0 1-1,0-1 0,0 1 0,1-1 1,-1 1-1,0-1 0,1 1 0,0-1 1,0 0-1,-1 1 0,1-1 0,1 0 1,-1 1-1,0-1 0,0 0 0,1 0 1,-1 0-1,1 0 0,0-1 0,2 3 1,-1-1 9,1-1 1,0 1-1,0-1 1,0 0 0,0 0-1,0-1 1,0 1 0,0-1-1,1 0 1,-1 0-1,0 0 1,1-1 0,-1 0-1,1 1 1,-1-2 0,0 1-1,6-1 1,3-2 41,-1 1 1,1-2 0,-1 0-1,19-9 1,-18 6-60,0 0 0,0-1 0,-1-1 0,0 1 0,-1-2 0,0 0 0,-1 0-1,17-22 1,1-6 68,31-58-1,-52 84-65,-4 7-9,-1 0 0,0 0 1,0 0-1,2-10 0,-3 9 19,1 0 0,0 0 0,3-8 0,7-11-37,-3 7 69,10-17 0,56-63 146,-52 72-147,-1-2-1,21-36 1,-12 5-75,-3-1 1,-2-1 0,24-86-1,-50 147 20,0-1-1,0 1 1,1-1-1,-1 1 1,0-1-1,0 1 1,0-1-1,0 1 1,0-1-1,0 0 1,0 1-1,0-1 1,0 1 0,0-1-1,0 1 1,0-1-1,0 0 1,0 1-1,0-1 1,0 1-1,-1-1 1,1 0-1,-1 1-9,0 1 0,0-1 0,1 0 0,-1 1 0,0-1 0,0 1 1,1-1-1,-1 0 0,0 1 0,1-1 0,-1 1 0,1 0 0,-1-1 0,0 1 0,1 0 0,-1-1 0,1 1 0,0 0 0,-1 0 0,-20 30-136,2 1 0,-27 65 0,11-25 128,17-32 73,1 0 0,2 2 0,2-1 0,2 2 0,1-1 0,-6 73 0,7 56 166,3-47-91,6-121-128,-1 5-114,0 1 1,1 0-1,0-1 0,0 1 0,1 0 1,0 0-1,5 14 0,-6-22 27,0-1 0,0 0 0,0 1 0,0-1 0,0 0 0,0 1 0,0-1 0,1 0 0,-1 0 0,0 1 0,0-1 0,0 0 0,1 0 0,-1 1 0,0-1 0,0 0 0,0 0 0,1 1 0,-1-1 0,0 0 0,1 0 0,-1 0 0,0 0 0,0 1 0,1-1 0,-1 0 0,0 0 0,1 0 0,-1 0 0,0 0 0,1 0 0,-1 0 0,0 0 0,1 0 0,-1 0 0,0 0 0,1 0 0,-1 0 0,0 0 0,1 0 0,-1 0 0,0-1 0,1 1 0,9-10-3720,-9 9 3139,12-12-2124</inkml:trace>
</inkml:ink>
</file>

<file path=ppt/ink/ink2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1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47 10816,'-8'-11'4864,"11"8"-4224,7 3 1343,4 3-1215,12-6 256,11 3-608,21-9-32,5 6-256,13-5 0,1 8-64,-6-9-64,-8 9 32,-13-3-3360,-5 6 1825,-13-3-6081,-6 0 4256</inkml:trace>
</inkml:ink>
</file>

<file path=ppt/ink/ink2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2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1127 3072,'-3'1'265,"-1"2"530,8-2 1249,-4-2-1869,1 1 0,-1-1 0,1 1 0,0-1 0,-1 1-1,1-1 1,0 1 0,0 0 0,-1-1 0,1 1 0,0 0 0,0 0 0,-1 0 0,1-1 0,0 1 0,0 0 0,1 0 0,7-1 521,10-6-122,-1-1 1,0 0-1,0-1 1,-1-1-1,0-1 1,-1 0-1,0-1 1,-1-1-1,19-20 0,16-21 71,50-71 0,-90 112-485,33-44 65,107-146 384,-117 153-425,-2-2 1,28-62-1,-41 62-269,-15 42-3,-4 7-236,-13 22-320,-12 25 521,1 1 0,2 1 1,3 2-1,-24 78 0,29-70 303,2 1 0,-11 115-1,24-162-155,-1-3 180,1 1-1,0-1 1,0 1-1,1-1 1,2 14-1,-3-21-169,0 1 0,1 0-1,-1 0 1,0-1 0,1 1-1,-1 0 1,0-1-1,1 1 1,-1-1 0,1 1-1,-1 0 1,1-1 0,-1 1-1,1-1 1,-1 1-1,1-1 1,0 1 0,-1-1-1,1 0 1,0 1 0,-1-1-1,1 0 1,0 0 0,0 1-1,0-1 1,1 0 14,0 0-1,0-1 1,0 1 0,0-1 0,0 1 0,0-1 0,0 0 0,0 1-1,-1-1 1,1 0 0,0 0 0,-1-1 0,1 1 0,2-2-1,83-71 539,-42 34-452,81-63 10,-99 84-121,-1-2 1,-2 0-1,0-1 0,-1-2 0,27-35 0,-25 20 72,-1-1-1,-3-1 1,22-56 0,46-166 385,-86 256-464,-1-1 1,0 0 0,-1-1-1,0 1 1,0 0 0,-1 0-1,0-15 1,-1 22-26,1 1 0,0 0-1,0-1 1,0 1 0,0 0 0,0-1-1,0 1 1,0 0 0,0-1 0,0 1-1,-1 0 1,1-1 0,0 1 0,0 0-1,-1-1 1,1 1 0,0 0 0,0 0-1,-1-1 1,1 1 0,0 0 0,0 0-1,-1 0 1,1-1 0,0 1 0,-1 0-1,1 0 1,0 0 0,-1 0 0,1 0-1,-1 0 1,1 0 0,0-1 0,-1 1 0,1 0-1,0 0 1,-1 1 0,1-1 0,0 0-1,-1 0 1,1 0 0,-1 0 0,1 0-1,0 0 1,-1 0 0,1 0 0,0 1-1,0-1 1,-1 0 0,1 0 0,-1 1-1,-1 0-21,-1 1-1,1 0 0,-1 0 0,1 0 0,-4 4 0,-6 12 56,0-1 1,2 2-1,0-1 0,-15 40 1,17-39-24,-21 45-34,-52 83 0,-51 55 317,98-151-61,2 1-1,-47 108 0,63-124-8,9-23 31,2 0 0,-5 14 0,56-94 881,-32 49-1124,1 2 0,1 0 0,0 0 0,1 1 0,32-21 0,-23 20 7,0 1 0,0 1 0,51-17 0,-71 29-36,26-8-157,-30 9 161,1 1 0,-1-1 0,0 1 0,1 0 0,-1 0 0,0 0 0,1 0 0,-1 0 0,1 1 0,2 0 0,-4-1 11,0 1-1,0-1 1,0 1 0,0 0 0,0-1 0,0 1 0,-1 0 0,1 0 0,0-1 0,0 1 0,-1 0 0,1 0 0,0 0-1,-1 0 1,1 0 0,-1 0 0,1 0 0,-1 0 0,0 0 0,1 2 0,2 23-10,-3-19 4,6 48 138,12 56 0,-17-108-88,-1 0-1,1 0 1,0 0 0,1 0-1,-1-1 1,0 1-1,1 0 1,-1-1-1,1 1 1,3 2 0,-5-4-20,1 0 1,0 0-1,0-1 1,0 1-1,0 0 1,0-1-1,0 1 1,-1-1-1,1 1 1,0-1 0,1 1-1,-1-1 1,0 0-1,0 0 1,0 1-1,0-1 1,0 0-1,0 0 1,0 0-1,0 0 1,0 0-1,0 0 1,1-1-1,-1 1 1,0 0 0,0 0-1,0-1 1,0 1-1,0-1 1,2 0-1,1-2 38,0-1 0,1 1-1,-1-1 1,-1 0 0,1 0 0,0 0-1,-1-1 1,6-9 0,20-42 249,-28 52-278,14-26 159,-5 11-20,10-29-1,-18 42-184,-1 0 0,1 0-1,-1 0 1,0-1-1,0 1 1,-1 0 0,0-1-1,0 1 1,-1-8 0,1 14 7,0-1 0,0 1 1,-1-1-1,1 1 0,0-1 1,0 0-1,0 1 1,0-1-1,-1 1 0,1-1 1,0 1-1,-1-1 1,1 1-1,0-1 0,-1 1 1,1 0-1,0-1 1,-1 1-1,1-1 0,-1 1 1,1 0-1,-1-1 0,1 1 1,-1 0-1,1 0 1,-1-1-1,1 1 0,-1 0 1,0 0-1,1 0 1,-1 0-1,1 0 0,-1 0 1,1 0-1,-1 0 1,0 0-1,1 0 0,-1 0 1,1 0-1,-1 0 1,1 0-1,-1 0 0,0 0 1,0 1-1,-1 0-5,0-1-1,0 1 1,1 0 0,-1 0 0,0 0-1,0 1 1,1-1 0,-1 0-1,1 1 1,-1-1 0,-1 3 0,0 1 19,1-1 1,-1 1 0,1 0 0,0 0-1,1 0 1,-1 0 0,1 1 0,0-1-1,1 0 1,-1 1 0,1-1 0,0 0-1,0 1 1,0-1 0,1 0 0,2 9-1,0-3 20,0 0-1,0 0 1,2 0-1,-1-1 1,1 0-1,10 16 1,-5-14 8,-1 1 0,2-1 1,0-1-1,0 0 0,1-1 0,0 0 1,15 9-1,-9-8 33,0-1 0,1-1 0,0 0 1,36 10-1,-45-16-259,0-1-1,0 0 1,1 0 0,-1-1 0,0-1-1,12 0 1,-15-1-478,0 0-1,-1 0 1,1 0-1,0-1 1,11-5-1,-17 7 393,1-1 0,0 0-1,-1 1 1,0-1-1,1 0 1,-1 0 0,1 1-1,-1-1 1,0 0-1,0-1 1,1 1 0,-1 0-1,0 0 1,0 0-1,0-1 1,0 1 0,0-1-1,-1 1 1,1 0-1,0-1 1,-1 1 0,1-1-1,-1 0 1,1 1-1,-1-3 1,5-16-2933</inkml:trace>
</inkml:ink>
</file>

<file path=ppt/ink/ink2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3.3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72 7808,'-5'-11'3520,"18"7"-3040,-3-1 352,8 10-544,22-13 1312,5 5-896,36-10 96,9 1-480,18 0-129,-5 9-127,-8-2-128,-19 5 32,0 0-1439,-7 5 767,2-2-6016,-8 1 3712</inkml:trace>
</inkml:ink>
</file>

<file path=ppt/ink/ink2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5.2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1 592 4064,'0'0'1307,"13"-11"2991,-7 8-3160,0-1-241,1 0-1,-1 0 1,1-1 0,6-6-1,109-133 1938,13-11-2132,80-50 727,-205 197-1394,0 0 0,0 0-1,23-12 1,-33 20-33,1 0-1,-1-1 1,0 1-1,0 0 1,1 0-1,-1 0 1,0 0-1,0 0 1,1 0-1,-1 0 1,0 0-1,0-1 0,1 1 1,-1 0-1,0 0 1,1 0-1,-1 0 1,0 1-1,0-1 1,1 0-1,-1 0 1,0 0-1,1 0 1,-1 0-1,0 0 1,0 0-1,1 0 1,-1 1-1,0-1 1,0 0-1,0 0 1,1 0-1,-1 0 1,0 1-1,0-1 1,0 0-1,1 0 1,-1 1-1,0-1 1,0 0-1,0 0 1,0 1-1,0-1 1,0 0-1,0 0 1,1 1-1,-1-1 1,0 0-1,0 1 1,0-1-1,0 0 1,0 0-1,0 1 1,0-1-1,0 0 1,-1 1-1,1-1 1,0 0-1,0 1 1,-4 21 209,3-20-192,-40 128 263,21-73 177,-14 69 0,32-106-165,2-20-287,0-1-1,0 1 0,0 0 1,0 0-1,0 0 0,0 0 1,0 0-1,0 0 0,0 0 0,0 0 1,0 0-1,0 0 0,0 0 1,1 0-1,-1 0 0,0 0 1,0 0-1,0 0 0,0 0 1,0 1-1,0-1 0,0 0 0,0 0 1,0 0-1,0 0 0,0 0 1,0 0-1,0 0 0,0 0 1,0 0-1,0 0 0,0 0 1,1 0-1,-1 0 0,0 0 0,0 0 1,0 0-1,0 0 0,0 0 1,0 0-1,0 1 0,0-1 1,0 0-1,0 0 0,0 0 1,0 0-1,0 0 0,0 0 0,0 0 1,0 0-1,0 0 0,0 0 1,0 0-1,0 0 0,0 0 1,11-24 529,-2 5-600,3-1 75,0 1 0,1 0 1,2 1-1,-1 0 0,2 2 0,0-1 0,26-18 0,-20 18-34,1 2-1,1 0 0,0 1 0,1 2 0,46-17 1,-69 28 22,1 0-24,0 0 0,0 0 0,0 0 0,0 1 0,6-1 0,-9 1 22,1 0-1,-1 0 1,1 0-1,-1 0 0,1 0 1,-1 0-1,1 0 1,-1 1-1,1-1 1,-1 0-1,0 0 0,1 1 1,-1-1-1,1 0 1,-1 0-1,0 1 1,1-1-1,-1 0 0,0 1 1,1-1-1,-1 1 1,0-1-1,0 0 1,1 1-1,-1-1 0,0 1 1,0-1-1,0 1 1,0-1-1,1 1 1,-1-1-1,0 1 0,0-1 1,0 1-1,0-1 1,0 1-1,0-1 1,0 0-1,0 1 0,-1-1 1,1 1-1,0 0 1,-2 9 28,-1-1 1,1 0-1,-2 0 1,1 0-1,-8 13 1,2-3 39,-3 5-20,-2 6 28,0 1 0,2 0 0,-11 47-1,22-76-51,1 0 0,0-1 0,-1 1 0,1 0 0,0 0 0,0 0 1,0 0-1,1 0 0,-1 0 0,0 0 0,1 2 0,0-3-14,-1-1 1,0 1 0,1 0 0,-1-1-1,0 1 1,1-1 0,-1 1 0,1-1-1,-1 1 1,1-1 0,-1 0-1,1 1 1,-1-1 0,1 0 0,0 1-1,-1-1 1,1 0 0,-1 1 0,1-1-1,0 0 1,-1 0 0,2 0 0,2 0 15,1 0 1,-1-1 0,0 1-1,0-1 1,0 0-1,0-1 1,0 1 0,0-1-1,5-2 1,27-16 53,-1-1 1,0-2-1,36-33 1,-17 14-36,-4 6-6,40-32-264,-99 116-113,1-16 256,-7 56 0,14-75 93,0-1 0,1 1 0,1-1-1,0 1 1,0-1 0,1 1 0,7 21 0,-8-32 11,0 1 0,0-1 0,0 1 0,0-1 0,1 1 0,-1-1 1,1 0-1,-1 0 0,1 0 0,0 0 0,0 0 0,0 0 0,0 0 0,0-1 0,1 1 0,-1-1 0,0 1 1,1-1-1,-1 0 0,1 0 0,-1 0 0,1 0 0,0-1 0,-1 1 0,1-1 0,0 1 0,-1-1 0,1 0 0,0 0 1,0 0-1,-1 0 0,1-1 0,0 1 0,-1-1 0,1 0 0,0 0 0,3-1 0,1-2 5,0 0 0,-1-1 0,0 1 0,0-1 0,0 0 0,0-1 0,-1 1 0,0-1 0,0 0 0,-1-1 0,1 1-1,-1-1 1,-1 0 0,1 0 0,4-14 0,-5 11 4,0-1 0,0 0-1,-1 1 1,0-1 0,-1 0 0,0 0-1,-1 0 1,0 0 0,-1 0 0,-3-18-1,3 25-43,-1-1 1,1 1-1,-1 0 0,0-1 0,-1 1 0,1 0 0,-1 0 0,1 0 1,-1 1-1,0-1 0,-1 1 0,1 0 0,0-1 0,-1 1 1,-6-3-1,4 2-18,0 0 0,-1 1 0,0 0 0,0 0 0,1 1 1,-2 0-1,1 0 0,0 1 0,-9-2 0,-36 3-270,46-2 243,13-2 60,15-3 58,26-5-65,2 1 0,-1 2 0,1 3 0,0 2 0,75 3 0,-116 1-7,0 1 1,0 0-1,-1 1 1,1 0-1,12 4 1,-18-5 19,-1 0 0,0 0 0,1 0 1,-1 0-1,0 0 0,0 0 0,0 1 0,0-1 1,0 1-1,0 0 0,0-1 0,-1 1 0,1 0 1,-1 0-1,1 0 0,-1 0 0,0 0 0,1 1 1,-1-1-1,0 0 0,-1 1 0,1-1 0,0 0 1,-1 1-1,1 2 0,-1 8 21,0 1 1,-1-1-1,0 0 0,-1 1 0,-7 23 1,-28 63 253,19-55 29,13-24-75,5-20-227,-1-1-1,1 0 0,0 0 1,0 0-1,0 1 0,0-1 1,0 0-1,0 0 0,0 1 1,-1-1-1,1 0 0,0 0 1,0 1-1,0-1 0,0 0 1,0 0-1,0 1 0,0-1 1,0 0-1,0 0 0,1 1 1,-1-1-1,0 0 0,0 0 1,0 0-1,0 1 0,0-1 1,0 0-1,0 0 0,1 1 1,-1-1-1,0 0 0,0 0 1,0 0-1,0 0 0,1 1 1,-1-1-1,0 0 0,0 0 1,0 0-1,1 0 0,-1 0 1,0 0-1,0 1 0,1-1 1,-1 0-1,0 0 0,0 0 1,1 0-1,-1 0 0,0 0 1,0 0-1,1 0 0,-1 0 1,0 0-1,0 0 0,1 0 1,-1 0-1,0-1 0,0 1 1,1 0-1,-1 0 1,0 0-1,0 0 0,0 0 1,1 0-1,-1-1 0,0 1 1,5-4 68,-1 0 0,0 0 0,0-1 0,5-6 0,2-4-13,27-32 23,39-46 37,-58 71-274,1 2-1,27-21 0,-42 37 89,0 1 0,1-1 0,-1 2 0,0-1 0,8-2 0,-13 5 62,1 0 1,0 0-1,-1 0 0,1 0 0,-1 0 0,1 0 1,-1 0-1,1 0 0,-1 0 0,1 0 0,-1 0 1,1 1-1,-1-1 0,1 0 0,-1 0 0,1 1 1,-1-1-1,1 0 0,-1 1 0,1-1 0,-1 0 1,0 1-1,1-1 0,-1 1 0,0-1 0,1 1 1,-1-1-1,0 1 0,0-1 0,1 1 0,-1-1 1,0 1-1,0-1 0,0 1 0,0-1 0,0 1 1,4 24 131,-3-21-124,2 74 143,-1-18-74,-1-15 142,-1-31-187,0-1 0,1 1 0,0-1 0,1 1 0,1-1-1,8 25 1,-11-37-51,0-1-128,0 1 1,0-1-1,0 1 1,0-1-1,1 1 1,-1-1 0,0 0-1,0 1 1,1-1-1,-1 1 1,0-1-1,1 0 1,-1 1-1,0-1 1,1 0-1,-1 1 1,0-1-1,1 0 1,-1 0-1,1 1 1,-1-1-1,0 0 1,1 0-1,0 1 1,4 1-1927</inkml:trace>
</inkml:ink>
</file>

<file path=ppt/ink/ink2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5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81 9568,'-3'-12'4320,"3"7"-3776,0 2 1759,3 3-1375,2-9 704,8 1-960,6-4-192,-1 9-288,0-5-128,4 4-32,-4-4 32,0 8-32,-9-8-288,4 8 128</inkml:trace>
</inkml:ink>
</file>

<file path=ppt/ink/ink2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8.1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278 494 5888,'2'-3'1066,"-1"-1"-1,0 1 1,1-1 0,0 1 0,3-6-1,-20 7 1616,12 1-2637,1 0-1,0 1 1,-1-1-1,1 1 1,0 0-1,-1 0 1,-3 0 0,-4 2 108,-1 0 1,1 0-1,0 1 1,0 0 0,0 1-1,1 0 1,-1 0 0,1 1-1,0 0 1,0 1 0,1 0-1,0 0 1,0 1 0,0 0-1,1 1 1,0 0 0,-10 14-1,6-7-3,1 1 0,1 0-1,0 1 1,1 0 0,1 1-1,1-1 1,0 1 0,1 1-1,-2 19 1,5-25-53,1 0-1,0 0 1,1 0-1,0 1 1,1-1 0,4 17-1,-4-24-30,1 1-1,0-1 1,0 0-1,0 0 1,1 0-1,0 0 1,0-1 0,1 1-1,-1-1 1,1 0-1,0 0 1,1 0-1,-1 0 1,10 6-1,-9-8-25,-1 0-1,1 0 0,0-1 1,0 0-1,1 0 0,-1 0 0,0-1 1,0 0-1,1 0 0,-1 0 1,1 0-1,6-1 0,3 0 19,1-2 0,-1 1 0,17-6 0,3-1 11,0-1 1,-1-3 0,0 0 0,-1-2-1,-1-2 1,0-1 0,-1-1 0,48-38-1,-63 42-39,0-1 0,-1 0-1,0-1 1,-2 0-1,0-2 1,0 1 0,-2-2-1,0 1 1,-1-2-1,13-38 1,-21 55-65,-1-1 0,-1 0 1,1 1-1,0-1 0,-1 0 0,0 0 0,0 1 1,0-1-1,-1-6 0,0 9 16,1 0 0,-1-1-1,1 1 1,-1 0 0,1 0 0,-1-1 0,0 1 0,1 0 0,-1 0-1,0 0 1,0 0 0,0 0 0,0 0 0,0 0 0,0 0 0,0 0-1,0 1 1,-1-1 0,1 0 0,0 1 0,0-1 0,-1 1 0,1-1-1,0 1 1,0 0 0,-1-1 0,1 1 0,-1 0 0,1 0 0,0 0-1,-3 0 1,-6 1-7,0 0 1,0 0-1,1 1 0,-1 0 0,1 1 0,-1 0 0,1 1 0,0 0 1,0 0-1,0 1 0,1 0 0,0 0 0,0 1 0,0 0 0,-13 14 0,11-9 34,0 0 0,0 1 0,1 0-1,1 1 1,0 0 0,1 0 0,0 1-1,1 0 1,-9 28 0,13-34 26,1 1 0,0-1 0,0 0 0,0 1 1,1-1-1,0 1 0,1-1 0,0 0 0,0 1 1,1-1-1,0 0 0,1 0 0,-1 0 0,6 9 0,-6-13 13,0 0-1,0-1 1,0 1-1,1-1 0,-1 1 1,1-1-1,0 0 0,0 0 1,1 0-1,-1-1 0,0 1 1,1-1-1,0 1 1,-1-1-1,1 0 0,0-1 1,0 1-1,0-1 0,0 0 1,1 1-1,-1-2 0,0 1 1,0-1-1,1 1 1,-1-1-1,0 0 0,1-1 1,7 0-1,-4-1-21,0 0 1,1-1-1,-1 0 1,0 0-1,0-1 0,-1 0 1,1 0-1,-1-1 1,7-5-1,9-9-16,26-28 0,-25 24 4,23-25 19,84-76 55,-125 119-105,0 0 0,1-1 0,0 2-1,0-1 1,0 1 0,1 0 0,-1 1 0,1 0-1,10-3 1,-18 6 17,0 0 0,0 0 0,0-1 0,1 1 0,-1 0 0,0 0 0,0 0 0,0 0 0,1 0 0,-1 0 0,0 0 0,0 0 0,0 0 0,1 0-1,-1 0 1,0 0 0,0 0 0,0 0 0,1 0 0,-1 1 0,0-1 0,0 0 0,0 0 0,0 0 0,1 0 0,-1 0 0,0 0 0,0 0 0,0 1 0,0-1 0,0 0 0,1 0-1,-1 0 1,0 0 0,0 0 0,0 1 0,0-1 0,0 0 0,0 0 0,0 0 0,0 1 0,0-1 0,0 0 0,0 0 0,0 0 0,1 1 0,-2-1 0,-3 13-58,1-4 58,-40 103 194,42-110-189,-16 37 204,-25 78-1,42-116-168,0 1 0,-1-1 0,1 0 0,0 0 0,0 0 0,0 1 0,-1-1 0,1 0 0,1 0 0,-1 0 0,0 1 0,0-1 0,0 0 0,1 0 0,-1 2 0,1-3-30,-1 0-1,0 0 1,0 0 0,0 1 0,1-1 0,-1 0 0,0 0 0,0 0 0,1 0 0,-1 0 0,0 0 0,0 1 0,1-1 0,-1 0 0,0 0 0,0 0 0,1 0 0,-1 0 0,0 0 0,1 0 0,-1 0 0,0 0 0,0 0 0,1 0 0,-1-1 0,14-6 47,90-76 81,-68 52-173,2 1 1,41-25-1,-65 47 41,-10 5-31,1 0 0,-1 0 0,1 0 0,-1 1 0,1 0 0,0 0 0,0 0 0,0 1 0,7-2 0,-12 3 14,1 0 1,0 0 0,-1 0 0,1 0 0,0 0 0,-1 1 0,1-1 0,0 0-1,-1 0 1,1 0 0,-1 1 0,1-1 0,0 0 0,-1 1 0,1-1 0,-1 1-1,1-1 1,-1 0 0,1 1 0,-1-1 0,0 1 0,1 0 0,-1-1 0,1 1-1,-1-1 1,0 1 0,0-1 0,1 1 0,-1 0 0,0-1 0,0 1 0,1 1-1,-1 22-95,-1-19 67,-6 62-42,4-46 135,1-1-1,0 1 0,2-1 0,0 1 0,4 24 0,-3-42-47,-1 1-1,1-1 0,0 0 0,0 1 1,1-1-1,-1 0 0,1 0 1,2 4-1,-3-6 10,0 1-1,0-1 1,0 0 0,0 0 0,0 0-1,0-1 1,0 1 0,1 0 0,-1 0 0,0-1-1,0 1 1,1 0 0,-1-1 0,1 1-1,-1-1 1,0 0 0,1 1 0,-1-1-1,1 0 1,-1 0 0,1 0 0,-1 0-1,3-1 1,1 0 6,-1 0 0,1 0 1,0-1-1,0 1 0,-1-1 0,1-1 0,-1 1 0,0 0 0,0-1 0,0 0 0,0 0 0,0 0 0,0-1 0,3-4 1,5-7 42,0 0 1,13-23 0,-17 25-63,38-63 23,58-82-9,-27 64-12,52-73 13,-114 145-9,0-2 0,-2 0 0,-1-1 0,-1 0 0,12-43 1,-19 52 10,1 1-70,-1-1 0,0 1 1,-1-1-1,-1 0 1,0-27-1,-2 42 34,0 0 0,0-1 0,0 1 0,0 0 0,-1 0 0,1-1 0,0 1 0,-1 0 0,1 0 1,-1-1-1,1 1 0,-1 0 0,0 0 0,1 0 0,-1 0 0,0 0 0,0 0 0,0 0 0,-1-2 0,1 3 0,0 0 0,0-1 0,0 1 0,-1 0 0,1 0 0,0 0 0,0 0 0,0 0 0,0 0 0,0 0 0,0 0 0,-1 0 0,1 1 0,0-1 0,0 0 0,0 1 0,0-1 0,0 1 0,0-1 0,0 1 0,0-1 0,-1 2 0,-5 3 7,0 0-1,1 1 1,0-1 0,0 1 0,1 1-1,-8 9 1,-25 45 16,24-37-98,-10 15 30,-63 111-118,72-119 177,1 0 0,2 0 0,-10 37-1,14-36 150,2 1 0,-4 62 0,9-90-134,1 10 59,0-1 1,0 1-1,1 0 0,4 15 1,-5-27-51,1 0 1,0 0-1,0 0 1,0 0-1,0 0 1,0 0-1,1 0 1,-1 0 0,1-1-1,0 1 1,-1 0-1,1-1 1,1 0-1,-1 1 1,0-1-1,1 0 1,-1 0-1,1 0 1,-1 0-1,1-1 1,0 1-1,0-1 1,0 0-1,0 1 1,3 0-1,0-2 7,1 1 0,-1 0 1,0-1-1,0 0 0,0-1 0,0 1 0,0-1 0,10-3 0,47-18 40,-58 20-63,33-16 54,0-1-1,-2-1 0,0-2 1,-2-2-1,0-1 1,49-49-1,-78 69-98,4-4 39,0 1 0,7-12 0,-14 18-9,0-1 0,0 0 0,0 0 0,-1 0 0,1 0 0,-1 0 0,0 0-1,0-1 1,0 1 0,0 0 0,-1-1 0,1-4 0,0 5-17,-1 2 21,0 0 1,0 0 0,0 1 0,0-1 0,0 0 0,0 0-1,0 1 1,0-1 0,0 0 0,0 0 0,0 1 0,0-1-1,-1 0 1,1 0 0,-1 0 0,-3-3-4,-2-2-48,6 8-57,1 7 35,-8 217 81,7-222 2,-2 41 81,2-42-64,1-1-1,-1 1 1,0-1-1,1 1 1,-1-1-1,1 1 1,0-1-1,0 1 1,0-1-1,0 0 1,0 1-1,1-1 1,-1 0-1,3 3 1,-2-4-2,-1 0-1,0 0 1,1-1 0,-1 1 0,1 0-1,0-1 1,-1 0 0,1 1-1,-1-1 1,1 0 0,0 0 0,-1 0-1,1 0 1,0 0 0,-1 0-1,1 0 1,-1-1 0,1 1 0,0 0-1,-1-1 1,1 0 0,-1 1 0,3-2-1,7-3 79,-1-1-1,12-7 1,-11 6-44,311-168-8,-190 118-33,-126 55-33,-5 2 16,-1 0-1,1 0 0,-1 0 1,1 0-1,-1 0 0,1 0 1,-1-1-1,1 1 0,-1 0 0,1 0 1,-1 0-1,0-1 0,1 1 1,-1 0-1,1-1 0,-1 1 1,0 0-1,1-1 0,-1 1 1,1 0-1,-1-1 0,0 1 0,0-1 1,1 1-1,-1-1 0,0 1 1,0 0-1,0-1 0,1 1 1,-1-1-1,0 0 5,0 1-1,0 0 1,0 0 0,0 0-1,0 0 1,0 0 0,0 0-1,0 0 1,0 0 0,0 0-1,0 0 1,0 0 0,-1-1 0,1 1-1,0 0 1,0 0 0,0 0-1,0 0 1,0 0 0,0 0-1,0 0 1,0 0 0,0 0-1,0 0 1,0 0 0,0 0-1,0 0 1,-1 0 0,1 0 0,0 0-1,0 0 1,0 0 0,0 0-1,0 0 1,0 0 0,0 0-1,0 0 1,0 0 0,0 0-1,-1 0 1,1 0 0,0 0 0,0 0-1,0 0 1,0 0 0,0 0-1,0 0 1,0 0 0,0 0-1,0 0 1,0 0 0,0 0-1,0 0 1,-1 0 0,1 0-1,0 1 1,0-1 0,-14 3-72,1 0 0,-1 1 1,1 1-1,-1 0 0,-16 10 0,2 1 94,-33 24 0,34-19-7,1 0-1,-28 29 0,42-38 33,1 1-1,1 1 0,0-1 0,1 1 0,0 1 0,-8 19 0,16-32-12,1 0-1,-1 0 0,0 1 1,1-1-1,0 0 0,-1 5 1,1-6-18,0-1-1,0 1 1,0-1 0,0 1-1,0-1 1,0 1 0,0-1 0,0 1-1,0-1 1,1 1 0,-1-1-1,0 1 1,0-1 0,0 1 0,1-1-1,-1 1 1,0-1 0,1 0-1,-1 1 1,0-1 0,1 0 0,-1 1-1,0-1 1,1 0 0,-1 1-1,1-1 1,-1 0 0,0 0 0,1 1-1,-1-1 1,1 0 0,-1 0-1,1 0 1,-1 0 0,1 0 0,-1 1-1,1-1 1,-1 0 0,1 0-1,-1 0 1,2-1 0,3 0 20,0 0-1,0 0 1,0-1 0,0 0 0,0 0-1,0 0 1,-1-1 0,1 1 0,8-7 0,39-38 171,-37 33-149,146-147-151,-122 125-214,-43 41 243,0 1-1,1 0 1,0 0-1,0 0 1,1 0-1,-1 1 1,0 6-1,-3 7 104,-4 33-1,9-46-25,0 0-1,1 0 1,1-1 0,-1 1-1,1 0 1,0 0 0,1 0-1,-1 0 1,1-1 0,4 8 0,-5-11-5,0 0 1,1 0 0,-1 0 0,1 0-1,0-1 1,0 1 0,0-1 0,0 1 0,1-1-1,-1 0 1,0 0 0,1 0 0,0 0-1,-1 0 1,1 0 0,0-1 0,0 1 0,0-1-1,0 0 1,0 0 0,0 0 0,1 0-1,4 0 1,-4-1 13,0 0 0,-1-1 0,1 1 0,0-1 0,0 0 0,-1 0 0,1 0 0,-1-1 0,1 1 0,-1-1 0,0 0 0,1 0 0,-1 0 0,0 0 0,4-4 0,5-6 37,0 0 0,12-15 0,-15 16-37,35-42 105,95-102 13,-78 96-149,-3-3 1,-3-2-1,-3-3 0,59-98 1,-108 159 5,0 2-24,0 0 1,-1 0 0,1 0-1,-1 0 1,0 0 0,-1-1 0,1 1-1,-1-1 1,1 1 0,-2-1-1,1 0 1,0 0 0,-1-5 0,0 9 20,0 0 0,0 1 0,0-1 0,0 0 0,0 0 0,-1 1 1,1-1-1,0 0 0,0 0 0,-1 1 0,1-1 0,-1 0 1,1 1-1,-1-1 0,1 0 0,-1 1 0,1-1 0,-1 1 1,1-1-1,-1 1 0,0-1 0,1 1 0,-1-1 0,0 1 1,1 0-1,-1-1 0,0 1 0,0 0 0,1 0 0,-2-1 1,-1 1-10,0 0 0,0 0 0,0 0 0,0 0 0,0 0 0,-3 1 0,3 0-9,-4 1-2,0 0 0,0 0 0,0 1 0,0-1 0,1 2 0,0-1 0,-1 1 0,1 0 1,0 0-1,-10 10 0,8-7-5,-25 22 10,0 1 0,3 2 0,-37 48 0,46-53 72,2 1 0,0 1 0,2 0 1,1 2-1,2 0 0,-14 42 0,21-50-4,1 1 0,1 0 1,1 1-1,1-1 0,1 1 0,2-1 0,0 1 0,1-1 0,7 36 1,-7-55-100,0 0 0,0-1 0,1 1 0,0 0 0,-1-1 0,2 1 0,2 4 0,-4-8-107,0 1 1,-1-1-1,1 0 1,0 0-1,0 0 0,0 0 1,1 0-1,-1 0 0,0 0 1,0-1-1,0 1 0,1 0 1,-1-1-1,0 1 1,1-1-1,-1 1 0,0-1 1,1 1-1,-1-1 0,1 0 1,-1 0-1,1 0 1,-1 0-1,1 0 0,-1 0 1,0 0-1,3-1 0,14-4-1886</inkml:trace>
</inkml:ink>
</file>

<file path=ppt/ink/ink2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38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76 7712,'-48'-4'3520,"43"4"-3072,13 0 1952,5 0-1408,19-3 1695,9 3-1503,31-5-64,9 2-672,30-9-224,7 4-128,-6-4-96,-13 4 32,-14-1-2016,-12 4 1088,-10-1-6335,-15 6 4031</inkml:trace>
</inkml:ink>
</file>

<file path=ppt/ink/ink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6.1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32 158 3328,'-4'-6'407,"0"0"123,4 6-520,0 0-1,0 0 0,1 0 0,-1 0 0,0 0 0,0 0 1,0 0-1,0 0 0,0 0 0,0 0 0,0 0 1,0 0-1,0 0 0,0 0 0,0 0 0,0 0 0,0 0 1,0 0-1,0 0 0,0 0 0,0 0 0,0 0 0,0 0 1,1 0-1,-1 0 0,0 0 0,0 0 0,0 0 0,0 0 1,0 0-1,0 0 0,0 0 0,0 0 0,0 0 0,0 0 1,0 0-1,0 0 0,0 0 0,0 0 0,0 0 1,0 0-1,0 0 0,0 0 0,0 0 0,0 0 0,0 0 1,1 0-1,-1 0 0,0 0 0,0 0 0,0 0 0,0 0 1,0 0-1,0 0 0,0-1 0,0 1 0,0 0 0,0 0 1,0 0-1,0 0 30,0 0 1,0 0-1,0 1 1,0-1-1,0 0 1,0 0-1,0 0 1,1 0-1,-1 0 1,0 0-1,0 0 1,0 0 0,0 0-1,0 0 1,0 0-1,0 0 1,1 0-1,-1 0 1,0 0-1,0 0 1,0 0-1,0 0 1,0 0-1,0 0 1,1 0-1,-1 0 1,0 0-1,0 0 1,0 0-1,0 0 1,0 0-1,0 0 1,0 0-1,0 0 1,1 0-1,-1 0 1,0-1-1,0 1 1,0 0-1,0 0 1,0 0-1,0 0 1,0 0-1,0 0 1,0 0-1,0-1 267,1 12 1645,2 73 971,-2-30-1945,-1 130 1242,-2-138-2004,0-12 245,-8 57 1,6-70-224,-5 17 325,8-36-402,-4-88-1295,2-268 900,11 144 1659,-8 153 565,9 81-1221,13 111-192,-8-39-384,55 175 208,-65-258-292,1 0 1,1-1-1,0 1 1,1-1-1,8 12 1,-14-23-70,-1-1 0,1 1 1,-1-1-1,0 1 0,1-1 1,-1 1-1,1-1 0,-1 0 0,1 1 1,0-1-1,-1 0 0,1 1 1,-1-1-1,1 0 0,-1 0 1,1 1-1,0-1 0,-1 0 1,1 0-1,0 0 0,-1 0 0,1 0 1,0 0-1,1 0 0,-1 0-28,0-1-1,1 1 0,-1-1 1,1 1-1,-1-1 1,0 0-1,0 0 0,1 0 1,-1 1-1,2-3 0,1-2-22,0 1-1,0-1 0,6-10 0,1-4 19,-1 0 0,-1-1 1,12-36-1,10-67-21,-17 61 10,43-121-325,-36 112-1635,-19 62 991,-2 8 611,0-1 0,0 1 0,0 0 0,1-1 0,-1 1 0,-1 0 0,1 0 0,0-1 0,0 1 0,-1-2 1,1 3 212,0-1 1,0 1 0,0 0 0,-1 0 0,1-1 0,0 1-1,0 0 1,0-1 0,0 1 0,-1 0 0,1 0 0,0 0 0,0-1-1,-1 1 1,1 0 0,0 0 0,-1 0 0,1 0 0,0-1-1,0 1 1,-1 0 0,1 0 0,0 0 0,-1 0 0,1 0-1,0 0 1,-1 0 0,1 0 0,0 0 0,-1 0 0,1 0 0,0 0-1,-1 0 1,1 0 0,0 0 0,0 0 0,-1 1 0,1-1-1,0 0 1,-1 0 0,1 0 0,0 0 0,0 1 0,-1-1 0,1 0-1,0 0 1,0 0 0,-1 1 0,1-1 0,-14 15-2902,-2 4 86</inkml:trace>
</inkml:ink>
</file>

<file path=ppt/ink/ink2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45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1181 3552,'4'-1'972,"-1"1"0,1-1 0,-1 0 1,1 0-1,0 0 0,5-3 0,2-3-465,-1 0-1,0-1 1,-1 1-1,1-2 1,8-10-1,39-52 447,-10 11-412,173-166 825,-207 215-1327,106-102 668,-104 96-612,0 0-1,-2-1 0,0 0 0,-1-1 0,12-26 0,-6 3 23,16-63-1,4-48 75,-7 29-17,-28 114-119,-1-1 1,0 1-1,-1-1 1,0-16-1,-2 20-213,-2 7-13,-6 11-60,-6 15 124,2 1 0,-18 54 0,13-33 140,-28 62-42,19-49-26,-28 96-1,51-142 85,1 0 0,1 0 0,0 0 0,1 0 0,0 0 0,1 0 0,1 0 0,1 0 0,0 0 0,1 0-1,0-1 1,2 1 0,-1-1 0,2 0 0,0 0 0,10 17 0,-14-26-15,1-1 0,-1-1 0,1 1 0,0 0 0,0-1 0,0 1 0,0-1 0,1 0 0,-1 0 0,1 0 0,0-1 0,0 1 0,0-1 0,0 0 0,6 2 0,-7-3-15,1 0 0,0-1 0,0 1-1,0-1 1,-1 1 0,1-1 0,0 0 0,0-1-1,0 1 1,0-1 0,0 0 0,-1 0 0,1 0-1,0 0 1,-1 0 0,1-1 0,-1 0 0,6-3-1,0-2 55,1 0-1,-2 0 0,1-1 0,-1 0 0,0-1 1,-1 0-1,0 0 0,0-1 0,-1 0 0,0 0 1,-1 0-1,7-20 0,-10 26-56,0-1 1,-1 0-1,0 0 0,0 0 1,-1 0-1,1 0 0,-1-1 1,0 1-1,0 0 0,-1 0 1,0 0-1,0 0 0,0 0 0,0 0 1,-1 0-1,-3-8 0,4 12-35,0 0 1,0 0-1,1 0 0,-1 0 0,0 0 0,0 1 0,0-1 0,0 0 0,0 0 0,0 1 0,-1-1 0,1 0 0,0 1 0,0-1 0,0 1 0,-1 0 1,1-1-1,0 1 0,0 0 0,-1 0 0,1 0 0,0 0 0,0 0 0,-1 0 0,1 0 0,0 0 0,-1 0 0,1 1 0,0-1 0,0 0 0,0 1 1,-1-1-1,0 2 0,-5 2-104,0-1 0,0 2 0,1-1 0,-9 8 0,8-6 32,3-3 90,0 1 0,0 0 0,1-1 1,-1 1-1,1 1 0,0-1 0,1 0 0,-1 1 0,1-1 0,-1 1 0,2 0 0,-1 0 1,0 0-1,1 0 0,0 0 0,0 0 0,0 7 0,0 2-6,1 1-1,1 0 1,0 0-1,6 25 1,-5-33 32,-1 0 1,2 0-1,-1 0 0,1 0 1,0 0-1,0-1 1,1 1-1,0-1 1,0 0-1,0 0 1,1 0-1,6 6 0,-10-12-4,0 1-1,1 0 0,-1-1 0,1 1 0,-1-1 0,0 1 0,1-1 0,-1 0 0,1 0 1,-1 0-1,1 1 0,-1-1 0,1 0 0,-1-1 0,1 1 0,-1 0 0,1 0 1,-1-1-1,0 1 0,1-1 0,-1 1 0,0-1 0,1 1 0,1-3 0,4-1 6,0 0 0,-1-1 0,8-7 0,-13 11-30,110-101 276,8-5 125,-92 82-506,-17 16 105,1 1 0,0 0-1,1 0 1,15-7 0,-27 15-1,1 0 0,-1 0 0,0 0 0,0 0 0,0 0 0,1 0 0,-1 0 0,0 0 0,0 0 1,1 0-1,-1 0 0,0 0 0,0 0 0,0 0 0,1 0 0,-1 0 0,0 0 0,0 0 0,0 0 0,1 0 1,-1 0-1,0 0 0,0 0 0,0 1 0,0-1 0,1 0 0,-1 0 0,0 0 0,0 0 0,0 0 0,0 1 0,1-1 1,-1 0-1,4 10 13,-2 10 49,-6 4-52,-1 7-26,0 0 1,1 40-1,5-61 48,-1-1-1,1 1 1,0-1-1,1 0 1,0 1-1,1-1 1,0 0-1,0 0 1,1 0 0,0-1-1,10 16 1,-12-22-1,-1 1-1,1-1 1,0 0 0,0 0 0,0 0 0,0 0-1,0-1 1,0 1 0,0 0 0,1-1 0,-1 1-1,1-1 1,-1 0 0,1 0 0,-1 0 0,1 0-1,0-1 1,-1 1 0,1-1 0,0 1 0,0-1-1,-1 0 1,1 0 0,0 0 0,0 0 0,-1-1-1,1 1 1,0-1 0,0 0 0,-1 1 0,1-1-1,-1 0 1,1-1 0,-1 1 0,1 0 0,2-3-1,3-1 12,0-1-1,-1 0 1,0 0-1,0-1 1,-1 0-1,8-9 1,27-48-29,-27 41-28,17-24 0,-12 21-46,-14 18 53,0 0-1,1 1 1,0-1-1,1 1 1,-1 0 0,13-9-1,-18 15 16,-1 1-1,0 0 0,1 0 0,-1-1 1,0 1-1,1 0 0,-1 0 1,0 0-1,1-1 0,-1 1 0,1 0 1,-1 0-1,1 0 0,-1 0 1,0 0-1,1 0 0,-1 0 0,1 0 1,-1 0-1,1 0 0,-1 0 1,0 0-1,1 0 0,-1 0 0,1 0 1,-1 0-1,0 1 0,1-1 1,-1 0-1,1 0 0,-1 0 0,0 1 1,1-1-1,-1 1 0,1 0-6,0 0 0,0 0 0,-1 1 0,1-1 0,-1 0 0,1 1 0,-1-1 1,0 1-1,1-1 0,-1 3 0,0 7-19,0-1 0,-2 13 0,2-20 47,-4 37 107,-14 107 444,12-108-537,2-25 51,2-17-34,1 3-15,2-5-28,0 1 0,1-1 0,-1 1-1,1 0 1,0-1 0,0 1 0,0 0 0,3-4-1,4-8 0,2-5 4,0 0 1,2 1-1,0 0 1,2 2-1,0-1 1,22-20-1,-29 31-42,1 1-1,-1 0 0,1 0 0,15-8 0,-23 15 30,-1 1 0,0 0 0,0 0 0,0-1-1,1 1 1,-1 0 0,0 0 0,0 0 0,0-1 0,0 1-1,0 0 1,-1 1 0,-3 16-90,-2 0 0,-12 29 0,5-16 132,-2 4-1,11-28-21,0 1-1,1-1 1,0 1 0,0 0 0,1 0-1,0 0 1,-1 15 0,17-30 118,-2-3-46,20-21 0,0 0-109,-5 7-52,49-41 80,-64 56-4,0 0 0,1 2 0,0-1 0,22-8 0,-34 15-20,1 1-1,0-1 1,0 0-1,1 1 0,-1 0 1,0-1-1,0 1 1,0 0-1,4 0 1,-6 0 4,1 1 0,0-1 1,0 0-1,0 0 1,0 1-1,0-1 1,-1 1-1,1-1 1,0 0-1,0 1 1,-1 0-1,1-1 1,0 1-1,-1-1 0,1 1 1,0 1-1,1 1-3,-1-1 0,0 1 0,0 0-1,0 0 1,0 0 0,0 0-1,-1 0 1,0 0 0,1 0 0,-1 0-1,-1 4 1,1 5 8,4 68-8,-4-72 14,2-1 0,-1 1 0,1-1-1,0 0 1,0 0 0,1 0-1,0 0 1,6 10 0,-8-16 8,0 1 0,0 0 0,0-1 0,1 1 0,-1-1 0,0 1 0,1-1 0,0 0 0,-1 0 1,1 1-1,0-1 0,-1 0 0,1 0 0,0-1 0,2 2 0,-3-2-2,1 0-1,-1 0 1,1 0-1,-1 0 1,1 0 0,-1 0-1,1 0 1,-1 0-1,1-1 1,-1 1-1,1-1 1,-1 1-1,1-1 1,-1 0 0,0 1-1,1-1 1,-1 0-1,0 0 1,0 0-1,2-1 1,8-10 20,-1 1 0,0-1-1,-1-1 1,0 0 0,-1 0 0,0-1 0,7-18 0,-4 8 63,19-27 1,-11 20-84,-13 19-69,1 1 0,11-14 0,-18 25 60,0 0-1,0 0 1,0 1-1,0-1 1,0 0-1,0 0 1,0 0-1,0 0 1,0 0-1,0 0 1,0 0-1,1 1 1,-1-1 0,0 0-1,0 0 1,0 0-1,0 0 1,0 0-1,0 0 1,0 0-1,0 0 1,0 0-1,0 1 1,0-1-1,0 0 1,1 0-1,-1 0 1,0 0-1,0 0 1,0 0-1,0 0 1,0 0-1,0 0 1,0 0-1,1 0 1,-1 0-1,0 0 1,0 0-1,0 0 1,0 0-1,0 0 1,0 0-1,0 0 1,1 0 0,-1 0-1,0 0 1,0 0-1,0 0 1,0 0-1,0 0 1,0 0-1,0 0 1,1 0-1,-1 0 1,0 0-1,0-1 1,0 1-1,0 0 1,0 0-1,0 0 1,0 0-1,0 0 1,0 0-1,0 0 1,0 0-1,1-1 1,-1 16 94,-1-9-129,-6 129-266,1-61 319,2-23 130,-2 1-1,-25 98 1,29-144-93,1-1 0,-1 0 0,0 0 0,-1 0 0,1 0 0,-1 0 0,0-1 0,-4 6 0,6-9-28,0 0-1,0 0 0,0-1 0,0 1 0,0 0 0,0-1 0,0 1 0,0 0 0,0-1 0,0 0 0,0 1 0,0-1 0,0 0 0,-1 1 0,1-1 0,0 0 1,-2 0-1,2 0 1,-1-1 0,0 1 1,0 0-1,0-1 1,1 0-1,-1 1 1,0-1-1,1 0 0,-1 0 1,1 0-1,-1 0 1,1 0-1,-1 0 0,-1-3 1,0 1-19,-1-1 0,1-1 1,1 1-1,-1 0 0,0-1 0,1 1 1,0-1-1,0 0 0,1 0 0,-1 0 0,1 0 1,-1-9-1,0 2-32,1 0 0,1 0 0,0 0 0,2-17 0,-1 24 26,0 1-1,0 0 0,0 0 1,0 0-1,1 0 0,-1 0 1,1 0-1,0 1 0,4-7 1,-4 9-13,-1-1 1,1 0 0,-1 0-1,1 0 1,0 1 0,0-1 0,0 1-1,0 0 1,0-1 0,0 1-1,0 0 1,1 0 0,-1 0-1,0 1 1,1-1 0,-1 0 0,4 0-1,47 0 104,101 9 0,-27 1-339,-98-9-773,-1-1 1,43-6 0,-68 7 548,0-1 1,0 0-1,-1 1 1,1-1-1,0 0 0,-1 0 1,1-1-1,-1 1 1,5-3-1,-6 3 336,-1 1 0,0 0 0,0 0 1,0-1-1,1 1 0,-1 0 0,0 0 0,0-1 0,0 1 1,1 0-1,-1-1 0,0 1 0,0 0 0,0 0 0,0-1 1,0 1-1,0 0 0,0-1 0,0 1 0,0 0 0,0-1 0,0 1 1,0 0-1,0-1 0,0 1 0,0 0 0,0-1 0,0 1 1,0 0-1,-1-1 0,1 1 0,-1-2-319,0 1 0,0 0 0,0 0 0,0 0 0,-1 0-1,1 0 1,0 0 0,-1 1 0,1-1 0,0 0 0,-3 0 0,-30-14-3377,-5-4 1514</inkml:trace>
</inkml:ink>
</file>

<file path=ppt/ink/ink2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3:46.0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32 5152,'-13'-5'597,"4"2"141,0-1 0,-12-8-1,21 12-686,0 0-1,0 0 0,0 0 0,0 0 0,0 0 0,0 0 0,0 0 0,1 0 1,-1 0-1,0 0 0,0 0 251,0 0-251,0 0 0,0 0 0,0-1 0,0 1 0,0 0 0,0 0 0,0 0 1,0 0-1,0 0 0,0 0 0,0 0 0,0 0 0,0 0 0,0 0 0,0 0 0,0 0 1,0-1-1,0 1 0,0 0 0,0 0 0,0 0 0,0 0 0,0 0 0,0 0 1,0 0-1,0 0 0,0 0 0,0 0 0,0 0 0,0-1 251,0 1-251,0 0 0,0 0 0,0 0 0,0 0 1,-1 0-1,1 0 0,0 0 0,0 0 0,0 0 0,0 0 0,0 0 0,0 0 1,7-1 1400,-6 1-1448,37-3 1905,51 2 0,-41 2-1420,152 12 613,0 16-1063,-17-2-2132,-35-1-4903,-88-10 1984</inkml:trace>
</inkml:ink>
</file>

<file path=ppt/ink/ink2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03.9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593 8 2144,'10'-8'9818,"-19"9"-9199,0 6-401,4-4-135,0 0-1,0 0 0,-1 0 0,-8 2 0,-3 3 54,0 0 0,1 1 0,-1 1 0,-20 16 0,-56 53 256,61-45-142,-32 42 1,27-30-32,7-11-34,-3 4 227,-32 49-1,51-65-260,2 0-1,0 1 0,2 0 1,0 1-1,2 0 0,1 1 1,1 0-1,1 0 0,1 0 1,2 0-1,0 1 1,2-1-1,5 43 0,1-24 140,3-1 1,2 1-1,1-2 0,3 0 0,1 0 0,2-1 1,25 40-1,16 41 141,-50-101-339,-2 0 0,-1 0 1,7 41-1,-13-54-836,1 0 0,-1 0 0,-1 0 1,-1 11-1,0-11-1324,2 11-710</inkml:trace>
</inkml:ink>
</file>

<file path=ppt/ink/ink2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11.5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188 1204 4480,'-1'-10'7573,"-3"-3"-6808,-10-23 1,5 14-294,0-1 0,-8-41 1,-4-56 49,1 11-317,-26-192-88,44 274-236,2 1-1,0-1 1,2 0 0,1 0-1,1 1 1,1-1 0,12-35-1,-15 57-10,0-1-1,0 1 1,0 0 0,1 0-1,0 0 1,5-8 0,-7 13 117,-1-1 0,1 1 1,-1-1-1,1 0 0,-1 1 1,1-1-1,0 1 0,-1 0 1,1-1-1,0 1 1,0-1-1,-1 1 0,1 0 1,0 0-1,0-1 0,-1 1 1,1 0-1,0 0 0,0 0 1,-1 0-1,1 0 0,1 0 1,-1 1 19,1-1-1,-1 1 1,1 0 0,-1 0 0,0-1 0,0 1-1,1 0 1,-1 0 0,0 0 0,0 1-1,0-1 1,0 0 0,0 0 0,0 0 0,-1 1-1,2 1 1,10 21 193,-2 0 0,-1 0 0,0 1 0,9 51 0,-18-74-186,8 29 90,4 53 0,-18 256 466,0-250-156,-30 153-1,26-196-312,-23 90 141,24-106-38,-2 0 0,-18 38-1,27-65-143,0 0 0,0 0-1,-1-1 1,1 1-1,-1 0 1,0-1 0,-4 5-1,6-7-36,0-1 0,0 1-1,0-1 1,0 1 0,1-1-1,-1 1 1,0-1 0,0 0-1,0 1 1,0-1 0,0 0-1,0 0 1,-1 0 0,1 0-1,0 0 1,0 0 0,0 0-1,0 0 1,0 0 0,0 0 0,0-1-1,0 1 1,0 0 0,0-1-1,0 1 1,0-1 0,0 1-1,1-1 1,-1 1 0,0-1-1,0 0 1,0 1 0,1-1-1,-1 0 1,0 0 0,1 1-1,-2-3 1,0 1-11,1-1 0,-1 0-1,1 0 1,0 1 0,0-1 0,0 0 0,0 0-1,0 0 1,1 0 0,-1 0 0,1 0-1,0 0 1,0 0 0,0 0 0,0 0 0,1 0-1,-1 0 1,1 0 0,1-5 0,1-1 4,0 0-1,0 0 1,1 0 0,0 0 0,7-8 0,12-14 0,2 0 1,1 2-1,47-41 1,-36 36 61,56-51 137,74-75 119,-45 31 263,-122 129-598,0-1 0,1 1-1,-1-1 1,1 1 0,-1-1-1,1 1 1,-1-1 0,1 1-1,0 0 1,-1-1 0,1 1-1,-1 0 1,1 0 0,0-1-1,0 1 1,-1 0-4,1 0 0,-1 0-1,0 0 1,0 0 0,0 0 0,1 0-1,-1 0 1,0 1 0,0-1 0,0 0-1,1 0 1,-1 0 0,0 0 0,0 0 0,0 1-1,0-1 1,1 0 0,-1 0 0,0 0-1,0 0 1,0 1 0,0-1 0,0 0 0,0 0-1,0 0 1,0 1 0,0-1 0,0 0-1,0 1 1,0 20-89,-46 145 237,25-98-270,16-51 93,0-2 63,-5 25 1,10-36-8,-1 0 0,1-1 1,0 1-1,0 0 0,0-1 1,0 1-1,0 0 0,1-1 1,0 1-1,0-1 0,0 1 1,2 4-1,-2-6 19,0-1 0,0 0 0,0 0 0,0 0 0,0 0 0,0 0 0,0 0 0,1 0 0,-1 0 0,0 0 0,0-1 0,1 1 0,-1 0 0,0-1 0,1 1 0,-1-1 0,1 0 0,-1 1 0,1-1 0,-1 0 0,1 0 0,-1 0 0,3 0 0,0 0 30,0-1-1,1 1 0,-1-1 0,0 0 1,0 0-1,0 0 0,6-3 1,3-4-32,-1 1 1,0-2 0,0 1 0,-1-2 0,0 1-1,-1-1 1,0-1 0,-1 0 0,10-14-1,8-16-115,29-58 0,-55 97 48,-1 1 1,1-1-1,0 1 0,0 0 0,0-1 1,0 1-1,0 0 0,1 0 1,0-2-1,-2 3 21,0 0 1,1 0-1,-1 0 1,0 0-1,0 0 1,0 0 0,0 0-1,0 0 1,0 0-1,0 0 1,0 0-1,0 0 1,0 0-1,1 0 1,-1 0-1,0 0 1,0 0-1,0 0 1,0 0-1,0 0 1,0 0-1,0 0 1,0 0-1,0 0 1,0 0-1,1 0 1,-1 0-1,0 0 1,0 0-1,0 0 1,0 0-1,0 0 1,0 0-1,0 0 1,0 1-1,0-1 1,0 0-1,0 0 1,0 0-1,0 0 1,0 0-1,0 0 1,1 0-1,-1 0 1,0 0-1,0 0 1,-1 10-255,-2 12 156,0-1 1,1 24-1,0 1 158,1-28-35,1 29 0,0-42 14,1 0 0,0 0 0,-1 0 0,2 0 0,-1 0 0,1-1 1,-1 1-1,1-1 0,0 1 0,1-1 0,3 6 0,-6-10-10,1 1 0,-1 0 0,1-1 0,0 1 0,-1 0 0,1-1 0,0 1 0,-1-1 0,1 1 0,0-1 0,0 0 0,0 1-1,-1-1 1,1 0 0,0 1 0,0-1 0,0 0 0,0 0 0,0 0 0,0 0 0,-1 0 0,1 0 0,0 0 0,0 0 0,0 0 0,0 0 0,0-1 0,0 1-1,-1 0 1,1 0 0,0-1 0,0 1 0,0-1 0,-1 1 0,1-1 0,0 1 0,0-1 0,-1 1 0,2-2 0,2-2 22,0 0 0,0-1 0,0 1 0,5-8 0,-8 10-11,21-34 22,-1-2 0,30-75 0,-8 16-49,-32 73 77,-9 18-126,0 0 0,0 1-1,1-1 1,0 1-1,0-1 1,0 1-1,1 0 1,0 0 0,-1 1-1,2-1 1,4-4-1,-8 9 29,0-1 0,-1 1-1,1 0 1,-1-1 0,1 1-1,0 0 1,-1 0 0,1 0-1,0-1 1,-1 1 0,1 0-1,0 0 1,-1 0 0,1 0-1,0 0 1,-1 0 0,1 0-1,0 1 1,0-1 0,-1 0-1,1 0 1,-1 0 0,1 1-1,0-1 1,-1 0 0,1 1-1,-1-1 1,1 0 0,0 1-1,14 17-29,-12-13 38,3 4 6,0 1 0,-1-1-1,-1 1 1,0 0 0,0 0-1,-1 0 1,0 1 0,2 15-1,-2-5-35,-1 1 0,-1-1 0,-2 28 0,1-35 60,-2 1 0,0-1-1,0 0 1,-1 0-1,-7 18 1,8-28 12,1 0 0,-1-1 0,0 1 0,0-1 0,0 0 1,0 0-1,-1 1 0,1-1 0,-1-1 0,0 1 0,0 0 0,0-1 0,0 1 0,0-1 1,0 0-1,-1 0 0,1 0 0,-1-1 0,0 1 0,1-1 0,-1 0 0,0 0 0,0 0 1,-4 0-1,1 0-18,0-1-1,0-1 1,0 1 0,0-1 0,0 0 0,0-1 0,0 1 0,0-1 0,1-1 0,-1 1-1,-10-7 1,16 8-35,-1 1 0,1-1 0,0 1 0,0 0 0,0 0 0,-1-1 0,1 1 0,0 0 0,0 0 0,-2 0 0,1 1-52,11 0-104,10-3 183,1 0 0,-1-1 0,22-7 0,-11 3 67,-12 3-66,0-1 1,0-1 0,0-1-1,-1 0 1,0-2 0,0 0-1,-1 0 1,0-2 0,22-19-1,-16 9 53,-2-2 0,-1-1-1,31-50 1,-10 10-68,-4-3-1,55-135 1,-78 164-77,-1-1 0,-2 1 1,-1-2-1,-3 0 0,4-67 0,-14 110-430,-10 39 255,-44 152 24,49-156 176,-4 19 51,2 1 0,-4 60 0,13 38 17,1-146 59,3 33 171,-2-42-235,0 1-1,0 0 0,0-1 0,1 1 0,-1-1 1,0 1-1,1-1 0,0 1 0,-1-1 1,1 0-1,0 1 0,-1-1 0,1 0 1,0 1-1,0-1 0,0 0 0,0 0 0,0 0 1,1 0-1,-1 0 0,2 1 0,-1-2 21,0 1 0,0-1 1,0 0-1,0 0 0,0 0 0,0 0 0,0 0 0,0-1 0,0 1 0,0-1 0,0 1 0,0-1 0,-1 0 0,1 0 0,0 0 0,0 0 0,0 0 0,-1 0 0,1 0 0,-1 0 0,1-1 0,-1 1 1,1-1-1,-1 1 0,2-4 0,9-10 73,-5 7-71,-1-1 1,0 0-1,7-14 1,56-144 94,-51 134-121,-6 11-58,-9 17-290,-4 14 106,-1 79-90,3 79 110,0-143 145,-1-16 111,0-1-1,0 0 0,4 15 0,-3-20 1,-1 0 0,1 0 0,0 0 0,0 0 0,0 0-1,0 0 1,0 0 0,0-1 0,0 1 0,1-1-1,-1 1 1,0-1 0,1 1 0,0-1 0,-1 0 0,1 1-1,0-1 1,3 1 0,-4-1-17,1-1-1,-1 0 1,1 0-1,-1 1 1,1-1-1,-1 0 1,1 0 0,-1-1-1,1 1 1,-1 0-1,1-1 1,-1 1-1,1 0 1,-1-1 0,0 0-1,1 1 1,-1-1-1,0 0 1,1 0 0,1-1-1,25-22 310,-25 21-251,17-18 18,-1 0 0,26-38 1,26-54-130,-22 33 48,43-73 7,-75 121-16,-2-2 1,21-63 0,-17 36-41,-8 29-190,10-48-1,-21 79-387,0 8 444,-1 11 135,-15 48-180,-40 104 0,40-123 178,2-9 4,-75 195-16,-131 169 123,192-351-46,21-36 96,-2 0 1,1 0 0,-2-1 0,0 0 0,-19 20 0,28-33-100,0 0 0,0 0 0,-1 0-1,1 0 1,0 0 0,-1 0 0,1 0 0,-1 0 0,1-1-1,-1 1 1,1 0 0,-1-1 0,-2 1 0,3-1-15,0 0-1,0 0 1,1-1 0,-1 1-1,0 0 1,0-1 0,1 1-1,-1 0 1,0-1 0,1 1-1,-1-1 1,1 1 0,-1-1-1,1 1 1,-1-1 0,1 1 0,-1-1-1,1 0 1,-1 1 0,1-1-1,0 0 1,-1 0 0,1 1-1,0-1 1,-1 0 0,1 1-1,0-1 1,0 0 0,0 0 0,0 0-1,0 1 1,0-2 0,-1-1-15,1-1 1,0 1-1,0 0 1,0 0 0,0 0-1,1-1 1,-1 1-1,1 0 1,0 0 0,0 0-1,0 0 1,0 0-1,3-4 1,-1 1 17,1 0 0,0 0 0,0 1 1,1-1-1,9-8 0,5-1 4,1 0 0,34-19-1,19-6-165,55-36 168,-111 64-18,-1 0 0,0-2 0,-1 0-1,0 0 1,15-20 0,-3-7 55,-1-1 0,38-86 0,-28 54-95,5-14-164,-53 160-348,5-34 604,-5 72 0,9-72-50,3 52-4,1-40 0,2-23 149,-2-25-140,-1-1 1,0 1-1,1 0 1,-1-1-1,1 1 1,-1-1-1,1 1 1,0-1-1,-1 1 1,1-1-1,0 0 1,2 2-1,-3-2 34,19 2 245,-13-3-260,1 1-1,-1-1 1,1 1 0,8 3 0,-11-4-14,0 0 0,0-1 0,0 1 0,0-1 1,0 1-1,0-1 0,4-2 0,9-1 54,-11 2-20,1 0 0,-1 0 0,0 0 0,10-7-1,1 1-73,-10 3 47,1 0 0,-1 0-1,0 0 1,0-1 0,10-10-1,-17 15-21,14-8-202,-11 7 237,0 0-1,0 0 1,0 0-1,0 0 1,-1-1-1,4-3 1,9-11-3,-13 16-18,-1 0-1,0-1 1,0 1-1,1 0 1,-1-1-1,0 1 1,0 0-1,1-4 1,-2 5-28,0 0 0,0-1-1,0 1 1,0-1 0,1 1 0,-1 0 0,0-1-1,0 1 1,0 0 0,1-1 0,-1 1 0,0 0-1,0 0 1,1-1 0,-1 1 0,0 0 0,1 0-1,-1-1 1,0 1 0,1 0 0,-1 0 0,0 0 0,1-1-1,0 1 1,1-1 91,4-4 34,-2-1-97,-3 4-23,0 0 1,0-1 0,0 1 0,0 0 0,0 0-1,-1-1 1,1 1 0,-1-1 0,0 1-1,0-4 1,0 6 7,0 0-1,1 0 1,-1-1-1,0 1 1,0 0-1,0 0 1,0 0-1,0-1 1,0 1-1,0 0 1,0 0-1,0 0 1,0 0-1,0-1 1,1 1-1,-1 0 1,0 0-1,0 0 1,0 0-1,0 0 1,0 0-1,1-1 1,-1 1 0,0 0-1,0 0 1,0 0-1,1 0 1,-1 0-1,0 0 1,1 0 124,-1-8 65,1 6-231,-1-1-1,0 1 1,1-1 0,-1 1 0,1-1-1,1-3 1,-1 3 92,0 1 0,0-1 0,0 1 0,-1-1 0,1 1 1,-1-6-1,4-5-214,0-1 111,-4 14 46,0 0 1,0 0-1,0-1 1,0 1-1,0 0 0,0 0 1,0 0-1,0-1 0,0 1 1,0 0-1,0 0 0,0 0 1,0-1-1,0 1 0,0 0 1,0 0-1,0 0 1,0-1-1,0 1 0,0 0 1,0 0-1,0 0 0,0 0 1,0-1-1,-1 1 0,1 0 1,0 0-1,0 0 1,0 0-1,0 0 0,0-1 1,0 1-1,-1 0 0,1 0 1,0 0-1,0 0 0,0 0 1,0 0-1,-1 0 1,1 0-1,0-1 0,0 1 1,-5 1-2340,3 0 1466,4 0 1018,-2-1 56,0-3-179,0 0-1,0 1 0,0-1 1,0 1-1,1-1 0,-1 1 1,1-1-1,-1 1 0,1-1 0,0 1 1,0-1-1,2-3 0,0-1-47,-5 5 11,3 0-2,2 0-28,-4 3 55,1 0-4,-1-1-1,1 1 1,0-1-1,-1 0 1,1 1-1,-1-1 1,1 0-1,-1 1 1,1-1-1,-1 0 1,1 0-1,-1 1 1,1-1-1,-1 0 1,1 0 0,-2 0-1,1 1 2,0-1 0,0 0 0,0 0-1,0 1 1,0-1 0,1 0 0,-1 1 0,0-1 0,0 1 0,0 0-1,0-1 1,1 1 0,-1-1 0,-1 3 0,-6 3 135,5-3-130,10-10 96,-7 7-98,0 0 0,0 0 0,0 0 0,1 0 0,-1 0-1,0 0 1,0 0 0,0 0 0,0-1 0,0 1 0,0 0 0,0 0 0,0 0 0,0 0 0,1 0 0,-1-1 0,0 1 0,0 0 0,0 0 0,0 0 0,0 0 0,0-1 0,0 1 0,0 0 0,0 0 0,0 0 0,0 0 0,0-1 0,0 1 0,0 0 0,0 0 0,0 0 0,-1 0 0,1-1-1,0 0 20,1 0-14,0 0-9,0 0 0,-1 1 0,1-1 0,0 0 1,-1 0-1,1 0 0,0 1 0,-1-1 0,1 0 0,-1 0 0,1 0 0,-1-2 0,-44 48-397,35-34 399,-28 29-143,-57 81 1,85-108 186,-1 3-16,-1 0-1,2 1 1,-14 32-1,23-47-12,-1 0 0,1 0 0,0 0 0,0 0 0,0 0 0,0 0 0,0 1-1,0-1 1,1 0 0,0 2 0,-1-3-1,0-1 1,0 1-1,0 0 1,0-1-1,1 1 0,-1 0 1,0-1-1,0 1 1,1-1-1,-1 1 0,0-1 1,1 1-1,-1-1 1,1 1-1,-1-1 0,1 1 1,-1-1-1,1 1 0,-1-1 1,1 0-1,-1 1 1,1-1-1,-1 0 0,1 0 1,0 1-1,-1-1 1,1 0-1,0 0 0,-1 0 1,1 0-1,-1 0 1,1 0-1,0 0 0,-1 0 1,2 0-1,3-1 131,1-1 1,0 0-1,-1 0 1,1-1-1,-1 0 0,0 0 1,7-5-1,32-29 122,-30 25-252,-3 1 3,0-1 0,0 0 0,-1-1 0,-1 0 0,0 0 0,9-18 0,-6 6 6,-1 0-1,14-48 0,-24 69-58,0 1 0,-1 0-1,1-1 1,-1 1 0,1 0-1,-1-1 1,0 1-1,0 0 1,0-1 0,-1-5-1,-8 20-325,1 8 221,-11 34 1,16-45 146,1 2 0,0-1 0,1 0-1,0 0 1,0 1 0,2 11 0,-1-21-6,1 13 13,0 0-1,6 20 0,-6-30 6,0 1-1,1 0 0,-1 0 0,1-1 0,0 1 1,0-1-1,0 0 0,0 0 0,1 1 0,-1-1 1,1-1-1,5 5 0,-5-4 21,0-1-1,1 0 1,0 0-1,-1 0 1,1 0-1,0 0 1,0-1-1,0 0 1,0 1-1,0-2 1,0 1-1,1 0 1,-1-1-1,0 0 1,0 0-1,0 0 1,1 0-1,-1-1 1,0 0-1,0 0 1,0 0-1,0 0 1,0 0 0,0-1-1,0 0 1,0 0-1,5-4 1,-1 0-12,0 1 0,-1-2 0,0 1 0,0-1 1,0 0-1,-1 0 0,0-1 0,7-12 0,2-6 50,15-38-1,-27 56-35,88-261 168,-78 222-208,48-171-128,-58 206 63,0-1 0,-1 0-1,1-19 1,-4 20-323,-3 17 88,-2 17 81,-7 26-39,6-24 201,-5 32-1,-1 23 90,-6 57-59,8-25 203,-5 76 91,12-156-232,0 10 2,4-37 22,0-1 0,1 0 0,-1 1 0,0-1 0,1 1 0,0-1 0,0 0 0,2 6 0,-3-9-51,0 1 0,0-1 1,0 0-1,0 0 1,0 0-1,0 1 1,0-1-1,0 0 0,0 0 1,0 0-1,1 1 1,-1-1-1,0 0 0,0 0 1,0 0-1,0 1 1,0-1-1,1 0 1,-1 0-1,0 0 0,0 0 1,0 0-1,1 1 1,-1-1-1,0 0 0,0 0 1,0 0-1,1 0 1,-1 0-1,0 0 1,0 0-1,0 0 0,1 0 1,-1 0-1,0 0 1,0 0-1,1 0 0,-1 0 1,0 0-1,0 0 1,0 0-1,1 0 1,-1 0-1,0 0 0,0 0 1,0 0-1,1-1 1,-1 1-1,0 0 0,0 0 1,1 0-1,5-11 204,-4 8-152,6-15 103,0-1-1,8-27 1,-3 5-75,22-46-69,17-49-395,-52 136 368,0 0 1,0 0-1,0 0 1,0 0-1,0 0 1,0 0 0,0 0-1,0 0 1,0 0-1,0 0 1,0 0-1,0 0 1,0 0 0,0 0-1,0-1 1,0 1-1,0 0 1,0 0-1,0 0 1,0 0 0,0 0-1,0 0 1,0 0-1,0 0 1,0 0-1,0 0 1,0 0 0,0 0-1,0 0 1,0 0-1,0 0 1,0 0 0,0 0-1,0 0 1,1-1-1,-1 1 1,0 0-1,0 0 1,0 0 0,0 0-1,0 0 1,0 0-1,0 0 1,0 0-1,0 0 1,0 0 0,0 0-1,0 0 1,0 0-1,0 0 1,1 0-1,-1 0 1,0 0 0,0 0-1,0 1 1,0-1-1,0 0 1,0 0-1,0 0 1,0 0 0,0 0-1,0 0 1,0 0-1,0 0 1,0 0-1,0 0 1,0 0 0,0 0-1,4 8-223,3 22 213,-3-13 17,-1-7 5,0 0 0,1 0 0,5 11 0,-7-17-8,1 0 1,-1 0 0,1 0 0,0 0 0,0-1 0,0 1-1,0-1 1,0 0 0,7 4 0,-9-6 24,1 0 0,-1-1 0,1 1 0,0-1 0,-1 1 1,1-1-1,0 0 0,-1 1 0,1-1 0,0 0 0,-1 0 0,1 0 0,0-1 0,0 1 0,-1 0 1,1-1-1,0 1 0,-1-1 0,3 0 0,3-3 16,1 1 1,11-8-1,-11 6 16,29-20 54,0-3 1,61-59 0,-82 72-74,3-3 1,-2-2 0,0 0 0,-1-1 0,-1 0 0,-1-1 0,-1-1 0,17-39 0,-3-11-34,23-92 1,-26 78-8,15-60-180,-38 146 150,-1 0 1,0 0 0,1 0 0,-1 0-1,0-1 1,0 1 0,0 0 0,0 0 0,0 0-1,0 0 1,0 0 0,0 0 0,0 0-1,-1-1 1,1 1 0,0 0 0,-1-1 0,0 2 21,1 0 0,0 0 0,0 0 0,0 0 0,-1-1 0,1 1 0,0 0 0,0 0 1,0 0-1,-1 0 0,1 0 0,0 1 0,0-1 0,-1 0 0,1 0 0,0 0 1,0 0-1,0 0 0,-1 0 0,1 0 0,0 0 0,0 0 0,0 0 0,0 1 1,-1-1-1,1 0 0,0 0 0,0 0 0,0 0 0,-1 1 0,-9 13-239,2 5 175,0 1 0,1 0 0,-9 37 0,11-37 54,-21 86-42,-25 92 148,36-148-49,3 1 0,2 1-1,2-1 1,2 2 0,2-1-1,3 0 1,9 80 0,-8-126 10,1-1 0,1 1-1,-1-1 1,1 0 0,-1 1 0,2-1 0,-1 0 0,1 0 0,4 7 0,-6-10-24,0-1 1,0 0-1,0 0 0,0 0 0,1 0 1,-1 0-1,0 0 0,0 0 0,1 0 1,-1-1-1,0 1 0,1 0 0,-1-1 1,0 1-1,1-1 0,-1 0 0,1 1 1,-1-1-1,1 0 0,-1 0 1,1 0-1,-1 0 0,1 0 0,-1 0 1,1 0-1,-1-1 0,1 1 0,-1-1 1,1 1-1,-1-1 0,1 1 0,-1-1 1,0 0-1,1 1 0,-1-1 1,0 0-1,0 0 0,0 0 0,2-2 1,6-5 33,0 0 0,-1-1 1,0 0-1,8-12 0,28-46 131,-13 18-21,59-95-83,-88 141-98,0 0 0,-1 0 0,1 0 0,-1 0 0,0-1 0,0 1 0,0 0 0,0-1 0,0 1 1,0-5-1,-1 7 4,0 1 1,-1-1-1,1 0 1,0 1-1,0-1 1,0 0-1,0 1 1,-1-1-1,1 1 1,0-1-1,-1 0 1,1 1-1,0-1 1,-1 1-1,1-1 1,-1 1-1,1-1 1,-1 1-1,1 0 1,-1-1-1,1 1 1,-1-1 0,1 1-1,-1 0 1,1 0-1,-1-1 1,0 1-1,1 0 1,-1 0-1,0 0 1,1-1-1,-1 1 1,1 0-1,-1 0 1,0 0-1,1 0 1,-1 0-1,0 0 1,1 1-1,-1-1 1,0 0-1,0 0 1,-3 1-36,1 0 0,-1 0 0,1 0 0,-1 0 0,1 0 0,-5 3 0,2 0 38,1 0 0,-1 1-1,1-1 1,0 1 0,0 1 0,1-1-1,-1 1 1,1-1 0,0 1 0,1 0-1,0 1 1,-4 7 0,0 4 54,1-1 0,1 1 0,-4 26 1,7-32 8,0 0 0,2 0 0,-1 0 0,2 0 0,-1 0 0,4 13 1,-3-19-15,0 0 1,0-1-1,1 1 1,0 0 0,0-1-1,1 1 1,-1-1-1,1 0 1,0 0 0,1 0-1,-1 0 1,1-1-1,0 1 1,5 4 0,-5-7-37,0 1 1,0-1 0,0 0-1,0 0 1,0 0 0,0 0-1,1-1 1,-1 0 0,1 0-1,-1 0 1,0 0 0,1-1-1,0 0 1,-1 0 0,1 0-1,4-1 1,9-2-1816,-1 0 0,31-12 0,-30 9-1033,14-2-407</inkml:trace>
</inkml:ink>
</file>

<file path=ppt/ink/ink2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12.1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12 8128,'-18'-12'3680,"23"16"-1216,-2-4-2336,7 0-128,-2 0-192,6 0 96,-1 0 128,0 0 0,-3 0-1280,-2 0 672,-3 0-3136,0 0 2048</inkml:trace>
</inkml:ink>
</file>

<file path=ppt/ink/ink2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12.4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55 7712,'5'0'3520,"56"-3"-3072,-14 0 1088,1 6-928,25-6 128,-2-2-448,14-7-288,2 4 0,7-4 192,-4 4-96,-10 5-3424,-12 3 1824</inkml:trace>
</inkml:ink>
</file>

<file path=ppt/ink/ink2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15.5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1 705 3904,'1'-1'506,"0"0"-1,0 0 1,0 0-1,1 0 1,-1 1 0,0-1-1,0 0 1,1 1 0,-1-1-1,1 1 1,-1-1 0,1 1-1,1-1 1,17-7 1919,65-42 1340,-57 31-3427,0-1-1,-1-2 1,-1 0 0,-2-2 0,31-37-1,125-204 591,-148 214-726,-11 19 52,-1-1 1,15-37 0,-31 57-370,-3 8-339,-1 11 148,5 50 58,-1-30 245,2 37 65,-2 1-1,-4 0 0,-2 0 1,-3 0-1,-15 73 0,18-128-11,0 0 0,-1-1 0,-4 11 0,6-17-15,0 1 0,0-1 0,-1 1 0,1-1 0,-1 0 0,1 0-1,-1 0 1,0 0 0,0 0 0,0 0 0,0 0 0,0 0 0,-3 1-1,2-2 8,0-1 0,1 1 0,-1 0 0,0-1-1,0 1 1,0-1 0,1 0 0,-1 0 0,0 0-1,0 0 1,0-1 0,0 1 0,0-1 0,1 1-1,-1-1 1,0 0 0,-3-2 0,-2-1-20,1 0 0,-1 0 1,1 0-1,-8-7 0,6 4-19,0 0-1,0 0 1,0-1-1,1-1 0,1 1 1,-1-1-1,2-1 1,-1 1-1,1-1 1,-5-11-1,11 20-21,-1 1 0,1-1 0,0 1 1,-1-1-1,1 0 0,0 1 0,0-1 0,0 0 0,0 0 1,-1 1-1,1-1 0,0 0 0,0 1 0,0-1 0,1 0 0,-1 1 1,0-1-1,0 0 0,0 1 0,1-2 0,-1 1 7,1 1-1,-1 0 1,0-1-1,1 1 1,-1 0-1,1 0 1,-1-1-1,1 1 1,-1 0-1,1 0 1,-1-1-1,1 1 1,-1 0-1,1 0 1,-1 0-1,1 0 1,-1 0-1,1 0 1,-1 0-1,2 0 1,2 1-30,0-1-1,0 1 1,0 0 0,0 1-1,4 1 1,27 12-40,-20-8 101,1 0 0,0-1 1,19 5-1,-23-9 40,0 0 0,1 0-1,-1-1 1,16 0 0,-22-2-30,-1 0 0,1 1 0,0-2-1,-1 1 1,1-1 0,-1 0 0,0 0 0,1 0-1,-1-1 1,0 1 0,6-6 0,0-1 50,0-1 0,0-1 1,-1 0-1,-1-1 1,0 1-1,9-17 1,-2 4-28,70-117 3,-23 35-25,-54 95-4,-8 10-27,0 0 1,0 0-1,0 0 0,0-1 1,0 1-1,0 0 0,-1-1 0,1 1 1,0 0-1,-1-1 0,1 1 0,-1-1 1,1-2-1,-13 32-788,0 12 673,-10 72 0,20-91 184,0 0 0,2 0 0,0 1 0,1-1 0,6 30 0,-6-48-47,-1-1 0,1 0 0,-1 1 0,1-1 0,0 0 0,0 0 0,0 1 0,0-1 0,0 0 0,0 0 0,1 0 0,-1 0 0,1 0 1,0-1-1,-1 1 0,1 0 0,0-1 0,0 1 0,0-1 0,0 0 0,0 0 0,0 0 0,0 0 0,1 0 0,-1 0 0,0 0 0,0-1 0,1 1 0,-1-1 0,1 1 1,-1-1-1,0 0 0,1 0 0,-1 0 0,0-1 0,1 1 0,-1 0 0,3-2 0,8-2 71,-1-1 0,0 0-1,-1-1 1,1-1 0,-1 0 0,0 0 0,19-18-1,65-73-134,-69 69-3,32-38 116,-56 65-101,0 0 0,-1-1 1,1 2-1,0-1 1,0 0-1,0 0 1,0 1-1,5-3 0,-7 4 23,0 0-1,0-1 0,1 1 1,-1 0-1,1 0 0,-1 0 1,0 0-1,1 0 0,-1 0 1,0 0-1,1 0 0,-1 0 1,0 0-1,1 0 0,-1 0 1,0 0-1,1 1 1,-1-1-1,0 0 0,1 0 1,-1 0-1,0 0 0,1 0 1,-1 1-1,1-1 0,-1 1 1,1 0-1,-1 0 0,1 0 1,0 0-1,-1 0 0,0 0 0,1 0 1,-1 0-1,0 0 0,1 0 1,-1 0-1,0 2 0,2 29 17,-1 0 0,-1 0 0,-7 41 0,-1-27 8,5-33 108,1-1 1,-2 25 0,6-26 57,1-6 92,1-7 123,72-143 163,-12 24-613,-50 100-40,0 1-1,1 0 1,25-26-1,-39 45 69,0 0 0,0 0 0,0 0-1,0 1 1,0-1 0,0 0 0,0 1-1,0-1 1,0 0 0,0 1 0,1-1 0,0 0-1,-1 2 20,-1-1-1,1 0 1,-1 0-1,0 0 1,1 0-1,-1 1 1,1-1-1,-1 0 1,0 0-1,1 1 0,-1-1 1,0 0-1,1 0 1,-1 1-1,0-1 1,0 1-1,1-1 1,-1 0-1,0 1 1,0-1-1,1 0 1,-1 1-1,0-1 1,0 1-1,0-1 1,0 1-1,0-1 1,0 0-1,0 1 0,0-1 1,0 1-1,0-1 1,0 1-1,0-1 1,0 1-1,0-1 1,0 1-1,-3 37-65,2-25 34,0 0 0,1 15 0,2 75 95,-3-59-13,1-43-28,0 0-1,0 1 1,0-1-1,0 0 1,0 1 0,0-1-1,0 0 1,0 0 0,1 1-1,-1-1 1,0 0 0,1 0-1,-1 1 1,1-1-1,-1 0 1,1 0 0,0 0-1,-1 0 1,1 0 0,0 0-1,0 0 1,0 0-1,0 0 1,0 0 0,0 0-1,0-1 1,0 1 0,0 0-1,0-1 1,1 1-1,-1-1 1,0 1 0,0-1-1,0 0 1,1 1 0,-1-1-1,0 0 1,1 0 0,-1 0-1,0 0 1,0 0-1,1 0 1,-1 0 0,2-1-1,7-1 52,-1 0-1,1-1 0,-1 0 1,16-8-1,-20 9-50,106-53-27,123-81 0,-171 96 27,-66 42-39,-6 3-112,1 0-1,1 1 0,-11 10 1,-103 134 44,116-142 91,-1 1-1,1 0 0,1 1 1,-1-1-1,1 1 0,1-1 0,0 1 1,-2 16-1,4-22 15,0 0 0,1-1-1,-1 1 1,1 0 0,0 0 0,1 0 0,-1-1-1,1 1 1,-1 0 0,1 0 0,0-1-1,0 1 1,1 0 0,-1-1 0,1 1 0,0-1-1,0 0 1,0 0 0,0 1 0,1-1-1,-1-1 1,1 1 0,0 0 0,-1-1 0,5 4-1,-2-3 20,0 0 0,-1-1 0,1 0 0,0 1 0,0-1 0,1-1-1,-1 1 1,0-1 0,1 0 0,-1 0 0,0-1 0,1 1 0,-1-1 0,1 0 0,-1-1-1,0 1 1,1-1 0,-1 0 0,0-1 0,1 1 0,-1-1 0,0 0 0,5-3 0,18-9 16,0-2 1,48-35 0,-55 35-52,-1-2 1,35-37 0,27-48 186,-67 81-133,-1 0 0,-1-1 0,17-41 0,-29 62-66,0 0 1,0-1-1,0 1 0,-1 0 0,1-1 0,-1 1 1,1-1-1,-1 1 0,0-1 0,-1-2 0,1 4-2,0 0 0,0 0 0,-1 0 0,1 0 0,0 0 0,-1 0 0,1 0-1,-1 0 1,0 0 0,1 0 0,-1 0 0,0 1 0,1-1 0,-1 0 0,0 0 0,0 1-1,0-1 1,1 0 0,-1 1 0,0-1 0,0 1 0,0 0 0,0-1 0,-2 0 0,0 1-5,0-1-1,1 1 1,-1 0 0,0 0 0,0 0 0,0 0 0,1 1 0,-1-1 0,0 1 0,1-1 0,-1 1 0,0 0 0,1 0 0,-1 0 0,1 1 0,-1-1 0,1 1 0,-5 3 0,1-1 23,0 1-1,1 1 1,-1-1 0,1 1 0,-7 9-1,5-5 2,1 1-1,0 0 0,1 0 0,0 0 0,0 1 1,1-1-1,1 1 0,0 0 0,0 0 1,1 0-1,0 17 0,2-22 15,0-1 0,1 0 0,-1 1-1,1-1 1,1 0 0,-1 0 0,1 0 0,0 0 0,0 0 0,1 0-1,0-1 1,0 1 0,0-1 0,1 0 0,-1 0 0,1 0-1,0 0 1,1 0 0,-1-1 0,1 0 0,0 0 0,0 0 0,0-1-1,7 4 1,-1-2 81,1 0 0,-1-1 0,1-1 0,-1 0 0,1 0 0,0-1 0,0-1 0,0 0 0,0 0 0,0-1 0,0-1 1,1 0-1,-1-1 0,-1 0 0,22-6 0,-19 3-493,-1 0 0,0-1 1,0 0-1,-1 0 0,21-16 1,-24 15-831,0 0 0,0-1 1,-1-1-1,0 1 0,0-2 1,-1 1-1,7-11 0,-3-3-4385,2 7 1834</inkml:trace>
</inkml:ink>
</file>

<file path=ppt/ink/ink2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15.8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41 8320,'-50'-20'3744,"32"13"-3232,14 2 96,13 2-576,9 3-64,8-5-3072,6 5 1696</inkml:trace>
</inkml:ink>
</file>

<file path=ppt/ink/ink2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3.1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264 804 2400,'0'0'779,"10"-5"4943,-10 4-5657,0 1 1,0 0-1,0 0 1,0-1-1,1 1 1,-1 0-1,0-1 0,0 1 1,0 0-1,0-1 1,0 1-1,0 0 0,0-1 1,0 1-1,0 0 1,0 0-1,0-1 0,0 1 1,0 0-1,0-1 1,0 1-1,-1 0 1,1-1-1,0 1 0,0 0 1,0 0-1,0-1 1,0 1-1,-1 0 0,1-1 1,0 1-1,-1 0 1,-8-10 682,6 8-700,-1 1 1,1-1 0,0 1 0,-1 0 0,1 0 0,-1 0-1,0 0 1,1 0 0,-1 1 0,0 0 0,0 0-1,1 0 1,-1 0 0,0 0 0,1 1 0,-1 0-1,0 0 1,1 0 0,-1 0 0,1 0 0,-5 3 0,-1 0-66,0 1 0,1 0 0,0 1 0,0 0 0,1 0 0,-1 1 0,-8 10 0,3-1 83,0 0 0,1 1 0,0 1-1,2 0 1,0 1 0,1 0 0,1 0-1,-7 24 1,14-39-12,0 0-1,0 0 1,0 0 0,1 0-1,0 0 1,0 0-1,0 0 1,0 0-1,0 0 1,1 0 0,0 0-1,2 7 1,-2-9-7,0 0-1,0 1 1,1-1 0,-1-1-1,0 1 1,1 0 0,0 0-1,-1 0 1,1-1 0,0 1 0,0-1-1,0 0 1,0 1 0,0-1-1,0 0 1,0 0 0,1 0-1,-1 0 1,0-1 0,0 1-1,1-1 1,2 1 0,3 0 49,0 0-1,1-1 1,-1 0-1,0 0 1,1-1 0,-1 0-1,0-1 1,1 0 0,11-4-1,-5 0 69,-1-1-1,1 0 1,25-17-1,-21 9-58,-1 0 0,0-1 0,-1-1 0,0 0 0,-2-2 0,0 1 0,20-35 0,70-156 299,-105 207-400,12-27-12,-1 0 0,-1 0 0,8-44 0,-14 52-19,-2-1 1,0 1-1,-1 0 0,-1-1 1,-5-40-1,4 57-5,-1-1-1,1 0 0,-1 1 0,0-1 1,0 1-1,-6-10 0,8 14 21,-1 0 1,1 0-1,-1 0 0,0 0 0,1 0 1,-1 0-1,0 1 0,1-1 0,-1 0 0,0 0 1,0 1-1,0-1 0,0 0 0,0 1 1,0-1-1,0 1 0,0-1 0,0 1 0,0 0 1,0-1-1,0 1 0,0 0 0,0 0 1,0 0-1,0 0 0,0 0 0,0 0 1,0 0-1,-1 0 0,0 0 0,-1 1-9,0 0 0,1 0 0,-1 1 0,1-1 0,-1 1 0,1-1-1,0 1 1,-1 0 0,-2 3 0,-8 11-45,0 0 1,1 1-1,1 0 0,-15 32 1,24-45 46,-12 26 45,2 0 0,1 0 0,2 1 0,0 0-1,3 1 1,0 0 0,2 0 0,2 0-1,0 0 1,3 1 0,7 57 0,-6-75 74,1-1 0,0 1 0,2-1 1,-1 1-1,2-1 0,0 0 0,0-1 0,2 0 1,0 0-1,0 0 0,1-1 0,0 0 1,1-1-1,0 0 0,1 0 0,1-1 0,-1-1 1,17 11-1,-23-18-33,-1 1 0,1-1 0,0 0 0,-1 0 0,1 0 0,0-1 0,0 1 0,0-1 0,0 0 0,0-1 0,1 1 0,-1-1 0,0 0 0,0 0 0,6-2 0,1 0-20,-1-2 0,0 1 0,0-1 0,-1-1 0,1 0 0,-1 0 0,0-1 0,0-1 0,-1 1 0,1-2 0,-2 1 0,1-1 0,-1 0 0,12-17 0,-14 17-31,0 0 0,-1 0 0,0-1 0,0 0 0,-1 0 0,0 0 0,0-1 0,-1 1-1,-1-1 1,0 0 0,0 0 0,-1 0 0,0 0 0,0 0 0,-1 0 0,-1 0 0,-1-11 0,1 14-35,-1 1-1,0-1 1,-4-10 0,5 16 8,1 0-1,-1 0 0,1-1 1,-1 1-1,1 0 0,-1 0 1,0 0-1,0 0 0,0 0 1,0 0-1,1 0 0,-1 0 1,0 1-1,0-1 0,-1 0 1,1 1-1,0-1 0,0 0 1,0 1-1,0-1 0,-1 1 1,1 0-1,0-1 0,-2 1 1,2 0-4,0 1 1,-1-1-1,1 1 1,0-1 0,0 1-1,-1 0 1,1-1-1,0 1 1,0 0 0,0 0-1,0 0 1,0 0-1,0 0 1,0 0-1,0 0 1,1 0 0,-1 0-1,-1 2 1,1-1-6,-8 13-21,1 0-1,0 0 0,1 1 1,1 0-1,-9 31 0,10-22 66,1-1 0,1 1 0,0 36 0,3-56 6,0-1 0,0 0 1,1 0-1,-1 1 0,1-1 1,0 0-1,1 0 0,-1 0 1,1 0-1,0 0 0,0 0 1,0 0-1,0 0 1,1-1-1,4 6 0,-5-7 23,1 0 0,-1 0 0,1 0-1,-1 0 1,1 0 0,0 0 0,0-1 0,0 1 0,0-1-1,0 0 1,0 0 0,1 0 0,-1-1 0,0 1-1,0-1 1,1 0 0,-1 1 0,0-1 0,1-1 0,5 0-1,22-6 246,57-21 0,-73 23-280,11-6 37,0 0 0,-1-2 0,0 0 0,24-19 1,-6 0-120,46-44 1,-88 76 59,-1-1-1,1 1 1,-1-1 0,1 1 0,-1-1-1,1 1 1,-1-1 0,1 1 0,0 0-1,-1-1 1,1 1 0,0 0-1,-1 0 1,1 0 0,0-1 0,0 1-1,0 0-1,-1 0 0,0 0-1,0 1 1,1-1 0,-1 0-1,0 0 1,0 0 0,0 0-1,1 0 1,-1 1 0,0-1-1,0 0 1,0 0 0,1 1 0,-1-1-1,0 0 1,0 0 0,0 1-1,0-1 1,0 0 0,0 0-1,0 1 1,0-1 0,1 0-1,-1 0 1,0 1 0,0-1-1,-2 26-292,1-21 304,-1 11 46,-2 0 0,-9 26-1,9-30-18,0 1-1,1 0 1,0-1-1,0 1 1,0 17-1,3-29-8,0 1 0,0-1-1,0 0 1,0 1 0,0-1-1,1 1 1,-1-1 0,0 1-1,1-1 1,-1 1 0,1-1-1,-1 0 1,1 1 0,0-1 0,-1 0-1,1 0 1,0 1 0,0-1-1,1 1 1,-1-1-4,0-1 1,1 1-1,-1-1 1,0 1-1,0-1 1,0 1-1,1-1 0,-1 0 1,0 0-1,0 0 1,0 0-1,1 1 1,-1-2-1,0 1 1,0 0-1,1 0 1,-1 0-1,1-1 0,5-1 43,0-1 0,-1 1 0,0-1 0,1-1-1,-1 1 1,-1-1 0,8-6 0,-2 1-22,0-2 0,0 0 0,-1 0 0,0-1 0,9-16 1,35-68 73,-28 48-59,-17 28-119,-8 17 19,0 0 1,0 0-1,0 0 1,1 0 0,-1 1-1,1-1 1,0 1 0,3-5-1,-5 8 31,0-1 0,0 0-1,1 1 1,-1-1 0,0 1-1,0-1 1,0 0 0,0 1 0,0-1-1,0 1 1,0-1 0,0 0-1,0 1 1,0-1 0,0 1-1,0-1 1,0 0 0,0 1 0,0-1-1,0 0 1,0 1 0,-19 100-477,14-66 447,1-18 34,2 0-1,0 1 1,1-1-1,2 31 1,0-31 180,1 7 8,-2-23-168,0 0 0,0-1 0,1 1 0,-1 0 0,0-1 0,1 1 1,-1-1-1,0 1 0,1-1 0,-1 1 0,1-1 0,-1 1 0,1-1 0,-1 1 0,1-1 1,-1 0-1,1 1 0,-1-1 0,1 0 0,0 1 0,-1-1 0,1 0 0,0 0 0,-1 0 1,1 1-1,-1-1 0,1 0 0,0 0 0,-1 0 0,2 0 0,1-1 37,0 1-1,-1-1 0,1 1 1,0-1-1,-1 0 0,1 0 1,0 0-1,3-3 0,7-2 39,7-2-76,-1-1 0,0-1 1,-1 0-1,27-20 0,64-63 3,-87 71 59,-1-2 0,-1 0-1,31-48 1,-16 14 20,25-39-177,-35 60 101,-3-1 1,-1-1-1,-2 0 0,-1-2 0,-3 0 1,13-49-1,18-97 1,-37 154-141,-1-1 1,3-40 0,-11 71 42,0-1 0,1 0 1,-2 0-1,1 1 0,-1-6 1,1 8 67,0 1 0,0 0 0,0 0 0,-1-1 0,1 1 0,0 0 0,0-1 0,0 1 0,0 0 0,0 0 0,0-1 0,-1 1 0,1 0 0,0 0 0,0 0 0,0-1 0,-1 1 0,1 0 0,0 0 0,0 0 0,-1 0 0,1-1 0,0 1 0,0 0 0,-1 0 0,1 0 0,0 0 0,-1 0 0,1 0 0,-1 0-1,0 0-1,0 1 1,0-1-1,0 0 1,1 1-1,-1-1 1,0 1 0,0-1-1,0 1 1,1 0-1,-1-1 1,0 1-1,1 0 1,-2 1-1,-3 5-24,-1 1-1,1 0 0,1 0 1,0 0-1,-4 9 0,-15 48 0,18-48 65,-132 364-200,127-355 184,2 1 0,2 0 0,-6 40 0,1 83-44,8-85 120,1-41-52,2 1 0,0 0 0,2 0 0,8 44 0,-9-65-8,0 1 0,0-1 0,1 0 0,-1 0 0,1 0 0,0-1 0,0 1 0,1 0 0,-1-1 0,1 1 0,-1-1 0,1 0 0,0 0 0,0 0 0,1 0 0,-1 0 0,0-1 0,1 1 0,0-1 0,-1 0 0,1 0 0,0-1 0,0 1 0,0-1 0,1 0 0,-1 0 0,0 0 0,0 0 0,0-1 0,1 0 0,8 0 0,0-3 15,1 0 0,-1-2 0,0 1 0,0-1 0,0-1 1,0-1-1,-1 0 0,0 0 0,-1-1 0,0 0 0,18-18 0,-15 12 11,0-1 0,-1 0 0,-1-1 0,0-1 0,-1 0 0,-1-1 0,12-26 0,-18 34-58,0-1 0,0 1 0,-1-1 0,0 0 0,-1 0 0,-1 0 0,1 0 0,-2 0 0,1 0 0,-2 0 0,-1-16 0,2 25-9,-1 1 0,1-1-1,0 1 1,-1-1 0,1 1-1,-1-1 1,0 1 0,1 0-1,-1-1 1,0 1 0,0 0-1,0 0 1,0 0 0,0-1 0,0 1-1,0 0 1,0 0 0,0 0-1,-1 1 1,1-1 0,0 0-1,-1 0 1,1 1 0,0-1-1,-1 1 1,1-1 0,-1 1-1,1-1 1,-1 1 0,1 0-1,-1 0 1,-1 0 0,0 0-7,0 0 0,0 1-1,0 0 1,0-1 0,0 1 0,0 0 0,1 0 0,-1 0 0,0 1 0,1-1 0,-1 1-1,1 0 1,-1-1 0,1 1 0,-1 0 0,-1 3 0,-4 5 0,0 0 0,1 0-1,0 1 1,0 0 0,2 0 0,-10 23 0,6-3-12,-10 48 1,17-69 44,1 0 1,0 0-1,0 1 1,1-1-1,0 0 1,1 0-1,0 1 0,1-1 1,0 0-1,1 0 1,0-1-1,7 18 1,-8-24 7,0-1 0,-1 1 1,1-1-1,0 0 1,0 0-1,0 0 1,0 0-1,1 0 0,-1 0 1,1 0-1,-1-1 1,1 1-1,-1-1 0,1 0 1,0 0-1,0 0 1,-1 0-1,1 0 0,0-1 1,0 1-1,0-1 1,0 0-1,0 0 1,0 0-1,6-1 0,6-1 39,0 0-1,1-2 1,25-8-1,-28 7-25,10-2-3,-1-1 0,0-2 0,0 0 0,-1-1 1,-1-1-1,0-1 0,0-1 0,-1 0 0,26-27 1,-29 24-28,-1-1 1,-1-1 0,0 0 0,-1 0-1,-1-1 1,16-40 0,-27 58-30,0 0-1,0-1 1,1 1 0,-1 0-1,1 0 1,-1 0 0,1 0-1,-1 0 1,4-3 0,-4 3-83,8 9-96,-7-4 199,0 0 1,0-1 0,-1 1-1,1 0 1,-1 0 0,1 0-1,-1 0 1,0 1-1,0-1 1,-1 0 0,2 5-1,-1 38-134,-1-32 77,-1 15 19,-7 34 0,5-41 43,0 0-1,1 0 1,3 35-1,-1-56 18,0 1 0,0-1-1,0 1 1,1-1-1,-1 1 1,1-1 0,-1 0-1,1 1 1,-1-1 0,1 0-1,0 1 1,-1-1-1,1 0 1,0 0 0,0 0-1,0 0 1,0 0-1,0 0 1,0 0 0,0 0-1,0 0 1,1 0 0,-1 0-1,0-1 1,0 1-1,1-1 1,-1 1 0,1-1-1,-1 1 1,0-1 0,1 0-1,-1 1 1,1-1-1,-1 0 1,2 0 0,2-1 8,1 1 0,-1-1 0,0 0 1,0 0-1,0 0 0,0-1 0,-1 1 0,10-5 1,-1-2 25,19-14 0,4-2 35,101-61 78,-130 81-174,6-3-364,-22 18-9,-11 12 304,-28 41 1,46-60 89,-1 0 0,1-1 0,0 1 0,1 0 0,-1 1 0,1-1 0,-1 0 0,1 0 0,0 1 0,1-1 0,-1 0 1,1 1-1,0 7 0,0-10 1,1-1 0,-1 1 1,1 0-1,-1 0 1,1-1-1,0 1 0,-1 0 1,1-1-1,0 1 1,0-1-1,0 1 0,0-1 1,0 0-1,0 1 0,2 0 1,-1 0 9,0-1 0,0 0 0,1 0 0,-1 0 0,0 0 0,0 0 0,1 0 0,-1 0 0,0-1 0,1 1 0,-1-1 0,0 0 0,6 0 0,4 0 81,1-1 1,0 0-1,16-5 1,-24 5-80,0 0 1,0 0-1,-1-1 1,1 0 0,-1 0-1,1 0 1,-1 0 0,0-1-1,0 0 1,0 0 0,7-7-1,-7 7 11,-1-2 0,0 1-1,0 0 1,0-1 0,-1 1-1,0-1 1,0 0 0,0 1-1,0-1 1,1-8 0,-3 11-41,1 0 1,-1 0 0,0-1-1,0 1 1,-1 0 0,1 0-1,0-1 1,-1 1 0,1 0-1,-1 0 1,0 0 0,0 0-1,0 0 1,0 0 0,0 0-1,0 0 1,0 0 0,-1 0-1,1 1 1,-1-1 0,1 0-1,-1 1 1,0-1 0,0 1-1,1 0 1,-4-2 0,-1-1-49,-1 1 0,1 0 0,-1 0 0,0 1 0,0 0 0,0 0 0,0 1 0,-1 0 0,1 0 0,-7 0 0,0 1 56,0 0-1,0 2 0,1-1 1,-19 6-1,323-54 46,-261 45-42,43 0 1,-65 2-13,-1 1 0,1 0 0,-1 0 0,0 0 0,1 1 0,-1 0 0,0 1 0,0 0 1,0 0-1,0 0 0,7 6 0,-11-7 18,0 1 0,-1-1 0,1 1 1,-1 0-1,0 0 0,0 0 0,0 0 1,0 1-1,0-1 0,-1 0 0,1 1 0,-1-1 1,0 1-1,0 0 0,0-1 0,-1 1 1,1 0-1,-1 0 0,0-1 0,0 1 1,0 0-1,-1 0 0,1-1 0,-1 1 1,0 0-1,0-1 0,-3 7 0,-12 32 31,11-16 404,6-26-416,-1-1-1,1 1 1,-1 0-1,1 0 1,-1-1-1,1 1 1,-1 0-1,1-1 1,-1 1-1,1 0 1,-1-1-1,1 1 1,-1-1-1,1 1 1,-1-1-1,1 0 1,-1 1-17,35-36 148,51-41 1,-68 63-200,0 0 1,0 2 0,26-13-1,-43 24 40,0 1 0,0-1-1,0 1 1,0-1 0,0 1 0,0-1-1,0 1 1,0 0 0,0-1 0,0 1-1,0 0 1,0 0 0,0 0 0,0 0-1,0 0 1,0 0 0,0 0 0,0 0-1,0 1 1,0-1 0,0 0 0,0 0-1,0 1 1,0-1 0,0 1 0,0-1-1,0 1 1,0-1 0,0 1 0,-1 0-1,1-1 1,0 1 0,0 0 0,-1 0-1,1-1 1,0 1 0,-1 0 0,2 2-1,0 2-20,0 1 0,0 0 0,-1 0 0,0-1 0,1 12 0,2 4-7,-2-15-47,0-1-1,0 0 1,1 0 0,-1 0-1,1-1 1,0 1-1,1-1 1,-1 1 0,1-1-1,0 0 1,0-1-1,0 1 1,1-1 0,-1 1-1,1-1 1,-1 0-1,6 2 1,-5-3-63,-1 0 1,1 0-1,0-1 0,-1 1 1,1-1-1,0 0 0,0 0 1,0 0-1,0-1 0,0 0 1,0 0-1,0 0 0,0-1 1,-1 1-1,1-1 0,0 0 1,0-1-1,0 1 0,5-3 1,8-5-1947</inkml:trace>
</inkml:ink>
</file>

<file path=ppt/ink/ink2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3.5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6 156 7872,'-5'-11'3584,"31"14"-3104,6-6 1408,4-2-1120,49-7 1119,10 0-1087,44-8-160,-8 4-384,22-7-96,-15 6-96,-2 2-128,-24 2 32,-8 6-3999,-14 2 2207</inkml:trace>
</inkml:ink>
</file>

<file path=ppt/ink/ink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39.2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52 4384,'1'0'283,"-1"-1"1,1 1 0,-1-1-1,0 1 1,1-1-1,-1 1 1,1 0 0,-1-1-1,1 1 1,-1 0-1,1 0 1,0-1 0,-1 1-1,1 0 1,-1 0-1,1 0 1,0-1 0,-1 1-1,1 0 1,-1 0-1,2 0 1,20-2 1276,-16 1-501,48-9 2070,-40 6-3292,0 1 1,0 1 0,20-1 0,-32 2-617,0 1 0,-1-1 0,1 1 0,-1-1 0,1 0-1,-1 0 1,1 0 0,-1 0 0,1 0 0,0-1 0,7-8-3269</inkml:trace>
</inkml:ink>
</file>

<file path=ppt/ink/ink2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4.7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0 543 4992,'5'0'1760,"0"-1"0,-1 1 0,1-1 0,-1-1 0,8-2 0,32-16 1111,41-31-2025,-66 37-751,0-1 1,0-2 0,-2 0 0,0 0-1,-1-2 1,0 0 0,14-26-1,77-154 806,-106 198-898,2-6-1,0-1 0,0 0-1,0 0 1,-1 0 0,1-10 0,-10 95-367,4-58 324,-1 14 15,-3 12 79,2 1 0,2 73 1,4-117-18,-1 1 0,0 0 0,1 0 0,-1 0 0,1 0 0,0 0 0,0 0 0,0 0 0,0-1 0,1 1 0,-1 0 0,1-1 0,0 1 0,-1-1 0,5 4 0,-5-5 2,1 0-1,-1 0 1,1 0-1,-1 0 1,1-1-1,-1 1 1,1-1-1,-1 1 1,1-1-1,0 1 1,-1-1-1,1 0 1,0 0-1,-1 0 1,1 0-1,0 0 1,-1 0-1,1 0 1,0-1-1,-1 1 1,1 0-1,-1-1 1,1 0-1,-1 1 1,1-1-1,-1 0 1,1 0-1,-1 0 0,2-1 1,4-4 26,0 0 1,-1 0-1,1-1 0,-1 0 0,-1 0 1,0-1-1,0 1 0,0-1 0,4-10 1,6-9 7,38-59-182,103-126 1,-138 194-139,-18 17 238,0 1 1,1 0 0,-1-1 0,0 1-1,1 0 1,-1-1 0,0 1 0,1 0-1,-1-1 1,1 1 0,-1 0-1,0 0 1,1-1 0,-1 1 0,1 0-1,-1 0 1,1 0 0,-1 0 0,1 0-1,-1 0 1,1 0 0,-1 0 0,1 0-1,-1 0 1,1 0 0,-1 0-1,1 0 1,-1 0 0,0 0 0,1 0-1,-1 0 1,1 1 0,-1-1 0,1 0-1,-1 0 1,1 1 0,-1-1 0,0 0-1,1 1 1,-1-1 0,0 0-1,1 1 1,-1 0 0,2 5-9,-1 0 0,0 0 1,0 0-1,0 1 0,-1-1 0,0 0 0,0 0 0,-1 1 1,-1 5-1,1-3-23,-4 27 97,-2-1 0,-2 0-1,-1 0 1,-1-1 0,-2-1 0,-1 0-1,-2 0 1,-29 44 0,43-74-15,0-1 0,0 0 1,0 1-1,0-1 0,0 0 0,0 0 1,0 0-1,-1 0 0,1 0 1,-1-1-1,0 1 0,-5 2 0,7-4-20,0 0-1,0 1 0,0-1 0,0 0 0,0 0 1,0 0-1,1 0 0,-1 0 0,0 0 1,0 0-1,0 0 0,0-1 0,0 1 0,0 0 1,0 0-1,0-1 0,-1 0 0,1 0-3,0 0 1,0 0-1,-1 0 0,1 0 0,1 0 0,-1 0 0,0-1 0,0 1 0,0 0 0,1 0 0,-1-1 1,0 1-1,1 0 0,-1-3 0,0 0-27,0 0 1,1 1-1,-1-1 0,1 0 1,0 1-1,0-1 1,0 0-1,0 1 0,1-1 1,0 0-1,0 1 0,0-1 1,0 1-1,0-1 1,1 1-1,-1 0 0,1-1 1,0 1-1,0 0 0,0 0 1,0 0-1,1 0 0,-1 1 1,1-1-1,0 1 1,0-1-1,0 1 0,0 0 1,0 0-1,0 0 0,0 1 1,1-1-1,-1 1 1,1 0-1,3-1 0,15-4-35,0 2-1,0 1 0,0 0 0,24 2 1,90 6-175,-103-2 34,5 1-2588,-22-2-1033,-10-1 649,-17-8-4564</inkml:trace>
</inkml:ink>
</file>

<file path=ppt/ink/ink2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5.1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52 6720,'-28'-34'3040,"28"25"-2624,0 6-160,10 3-224,3-5-1280,6 5 672</inkml:trace>
</inkml:ink>
</file>

<file path=ppt/ink/ink2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5.9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338 79 3904,'1'-1'112,"-1"1"1,1 0-1,-1 0 1,1 0-1,-1 0 1,1 0-1,-1 0 1,1 0-1,-1 0 1,1 0 0,-1 1-1,1-1 1,-1 0-1,1 0 1,-1 0-1,0 1 1,1-1-1,-1 0 1,1 0-1,-1 1 1,1-1-1,-1 0 1,0 1-1,1-1 1,-1 1-1,0-1 1,1 0-1,-1 1 1,0-1-1,0 1 1,1-1-1,-1 1 1,0-1-1,0 1 1,0-1-1,0 1 1,1-1-1,-1 1 1,0-1-1,0 1 1,0-1-1,0 1 1,0-1-1,-1 1 1,1 3 137,-1-1-1,0 0 1,0 1 0,-1-1 0,-1 4-1,1-4 144,1 0-246,-1 0 1,1-1-1,-1 1 0,0-1 0,0 1 0,0-1 0,-1 0 0,1 0 1,-1 0-1,-4 3 0,-31 14 992,27-14-835,-5 2 114,0 0 0,0-1 0,-30 6 0,40-11-292,0 0 0,0 0 0,0-1 0,0 0 0,0 0 0,0 0 0,0-1 0,0 0 0,0 0 0,0 0 0,0-1 0,0 0 0,1 0 0,-7-4 0,8 4-100,1 0 1,0 0-1,0 0 0,-1-1 0,1 1 1,1-1-1,-1 0 0,0 0 1,1 0-1,-1 0 0,1 0 0,0 0 1,0-1-1,0 1 0,1-1 0,-1 1 1,1-1-1,0 0 0,0 0 1,0 1-1,0-1 0,1 0 0,-1 0 1,1 0-1,0 0 0,1-7 0,0 6-27,-1 1-1,1 0 0,1-1 1,-1 1-1,0 0 1,1 0-1,0 0 0,0 0 1,0 0-1,1 0 0,-1 1 1,1-1-1,0 1 0,0 0 1,0 0-1,0 0 0,0 0 1,1 0-1,-1 0 0,9-3 1,-6 3 12,0 0 1,0 1 0,0 0-1,1 0 1,-1 1 0,1 0-1,0 0 1,-1 0-1,1 1 1,0 0 0,-1 0-1,1 1 1,10 1-1,-8 0 18,-1 1 0,1-1-1,-1 1 1,0 1 0,0-1-1,0 1 1,-1 1-1,1-1 1,-1 1 0,0 1-1,6 6 1,-9-8 31,0 0 1,0 0 0,-1 1-1,1 0 1,-1 0 0,0 0-1,-1 0 1,1 0-1,-1 1 1,0-1 0,0 1-1,-1-1 1,1 1 0,-1 0-1,-1-1 1,1 1-1,-1 10 1,-2 0 134,0-1 0,-1 0-1,0 1 1,-12 28 0,-30 55 384,36-81-511,-82 153 668,63-122-716,-19 27 351,40-66-264,0 0 0,-1 0 1,0-1-1,-1-1 1,-10 9-1,18-16-151,1-1 1,-1 1-1,0-1 1,0 1-1,0-1 1,0 0-1,0 1 1,1-1-1,-1 0 1,0 0-1,0 1 1,0-1-1,0 0 1,0 0-1,0 0 1,-1 0-1,2 0-48,-1 0 0,1-1 0,-1 1 0,1 0-1,0 0 1,0 0 0,-1 0 0,1-1 0,0 1 0,-1 0-1,1 0 1,0-1 0,0 1 0,-1 0 0,1 0 0,0-1 0,0 1-1,0 0 1,-1-1 0,1 1 0,0 0 0,0-1 0,0 1-1,0 0 1,0-1 0,0 1 0,0 0 0,-1-1 0,1 1 0,0 0-1,0-1 1,1 1 0,-1 0 0,0-1 0,0 1 0,0-1-1,0 1 1,0 0 0,0-1 0,0 1 0,0 0 0,1 0 0,-1-1-1,7-11-1842</inkml:trace>
</inkml:ink>
</file>

<file path=ppt/ink/ink2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6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580 34 5472,'7'-26'3104,"-3"19"489,-8 8-2378,2 0-759,-15 6 89,0 2 0,1 0 0,-21 15 0,12-8-203,-38 25 874,-114 96 0,157-119-1098,1 0 1,2 2-1,0 0 1,0 1-1,2 1 0,1 0 1,1 1-1,0 1 1,-11 33-1,12-22 19,2 0 0,-11 72 0,19-92-10,1 1 1,0-1-1,1 0 1,1 1-1,0-1 0,2 0 1,-1 1-1,2-1 1,9 26-1,-11-37-79,-1 0-1,2 0 0,-1 0 1,0 0-1,1 0 0,0-1 0,0 1 1,0-1-1,0 0 0,0 0 1,1 0-1,-1 0 0,1 0 1,0-1-1,0 0 0,0 0 0,0 0 1,0 0-1,0 0 0,0-1 1,1 0-1,7 1 0,-4-1 10,0-1 0,0 0 0,0 0 0,1-1 0,-1 0 0,0-1 0,0 0-1,0 0 1,0 0 0,-1-1 0,13-6 0,-10 3-18,-1 1 0,0-2 0,0 1 0,0-1 0,-1 0 1,0-1-1,0 0 0,-1 0 0,11-17 0,-13 17-42,-1 1 0,0 0 1,0-1-1,-1 0 0,0 1 0,0-1 0,-1-1 1,0 1-1,-1 0 0,0 0 0,0-1 0,0 1 1,-2-16-1,1 20-14,-1 0 1,0 0-1,0 0 0,0 0 0,0 1 1,-1-1-1,1 0 0,-1 0 1,0 1-1,0-1 0,0 1 0,-1 0 1,1-1-1,-1 1 0,1 0 1,-1 1-1,0-1 0,-1 0 0,1 1 1,0 0-1,-1-1 0,1 1 1,-1 1-1,1-1 0,-1 0 0,0 1 1,-6-2-1,2 2-6,-1 0 1,1 0-1,0 0 0,0 1 1,0 0-1,-1 1 0,1 0 1,0 0-1,0 1 0,0 0 1,0 0-1,-13 6 0,5-1 2,0 1 0,1 0-1,0 1 1,1 1 0,-1 0-1,2 1 1,-17 16 0,19-17-120,-5 5-882,15-14 786,1-1 1,-1 0-1,1 1 1,0-1-1,-1 1 1,1-1 0,-1 0-1,1 1 1,0-1-1,-1 1 1,1-1-1,0 1 1,0-1-1,-1 1 1,1 0-1,0-1 1,0 1-1,0-1 1,0 2-1,19-7-5592,7-8 1317,5 1 1478</inkml:trace>
</inkml:ink>
</file>

<file path=ppt/ink/ink2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7.4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104 135 6816,'-1'-15'3140,"1"14"-3079,0 1 0,0 0 0,0 0 0,0 0 0,0-1 0,-1 1-1,1 0 1,0 0 0,0 0 0,0 0 0,0 0 0,0-1 0,0 1 0,0 0 0,-1 0 0,1 0-1,0 0 1,0 0 0,0 0 0,0-1 0,0 1 0,-1 0 0,1 0 0,0 0 0,0 0 0,0 0-1,0 0 1,-1 0 0,1 0 0,0 0 0,0 0 0,0 0 0,-1 0 0,1 0 0,-2 1 119,0 0-1,0 0 1,1 1 0,-1-1 0,0 0-1,1 1 1,-1 0 0,-1 2 0,-2 1-233,-4 5 357,0 0 1,1 1-1,1 0 1,-11 20 0,15-26-192,1-1 0,0 1 0,0 0 0,0 0 1,1 1-1,-1-1 0,1 0 0,1 0 1,-1 1-1,1-1 0,0 0 0,0 1 1,0-1-1,2 9 0,-2-13-71,1 0-1,-1 0 1,0 0-1,1-1 1,-1 1-1,1 0 1,-1 0-1,1 0 0,-1-1 1,1 1-1,-1 0 1,1-1-1,0 1 1,-1-1-1,1 1 1,0-1-1,-1 1 1,1-1-1,0 1 1,0-1-1,0 1 1,-1-1-1,1 0 1,0 0-1,0 1 1,0-1-1,0 0 1,0 0-1,0 0 1,-1 0-1,1 0 0,0 0 1,2-1-1,1 1 111,1-2-1,0 1 0,-1 0 0,9-5 1,-12 6-143,9-5 28,0 1-1,-1-2 1,1 0 0,-1 0-1,0 0 1,-1-1 0,0-1-1,0 1 1,0-1-1,-1-1 1,0 1 0,0-1-1,-1 0 1,-1-1 0,1 0-1,-2 1 1,1-2 0,-1 1-1,-1 0 1,0-1-1,0 0 1,2-20 0,-5 27-56,0 0 1,0 0 0,0 0 0,0 0-1,-1 0 1,0 0 0,0 0 0,0 0-1,0 0 1,0 0 0,-1 0-1,1 1 1,-4-5 0,3 5-8,1 1 1,-1 0-1,0 0 0,0 0 1,0 0-1,0 0 1,0 0-1,-1 1 0,1-1 1,0 1-1,-1 0 1,0-1-1,1 1 0,-1 0 1,1 0-1,-1 1 1,0-1-1,0 1 0,-5-1 1,1 1-16,0 0 0,0 1 0,0 0 0,0 0 0,0 0 0,0 1 0,0 0 1,0 1-1,-12 6 0,11-5-637,0 1 1,0 0-1,1 0 1,0 0-1,0 1 1,0 0-1,-9 12 1,16-17 431,-1 0 0,0-1 1,1 1-1,-1 0 1,1 0-1,-1 0 1,1 0-1,0 0 0,-1-1 1,1 1-1,0 0 1,0 0-1,-1 0 0,1 0 1,0 0-1,0 0 1,0 0-1,0 0 1,0 0-1,1 1 0,3 6-1780</inkml:trace>
</inkml:ink>
</file>

<file path=ppt/ink/ink2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7.7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755 4 5216,'2'-4'2973,"-1"7"-1120,-4 13-467,-9 27-558,-54 109 2176,59-138-2771,-7 14 180,-1-1 0,-2 0 0,-34 43 0,-71 63 880,34-41-638,27-19-335,2 3 0,4 2 0,-46 88 0,82-131-247,-44 86 563,58-102-433,5-10-377,0-9 160,0 0-1,0 0 1,0 1-1,0-1 0,0 0 1,0 0-1,0 0 1,0 0-1,0 0 0,0 0 1,1 0-1,-1 1 1,0-1-1,0 0 1,0 0-1,0 0 0,0 0 1,0 0-1,0 0 1,0 0-1,0 0 0,0 0 1,0 0-1,1 0 1,-1 0-1,0 0 0,0 1 1,0-1-1,0 0 1,0 0-1,0 0 1,0 0-1,1 0 0,-1 0 1,0 0-1,0 0 1,0 0-1,0 0 0,0 0 1,0 0-1,0 0 1,1-1-1,-1 1 0,0 0 1,0 0-1,0 0 1,0 0-1,0 0 1,0 0-1,0 0 0,11-9-2337,4 0 657</inkml:trace>
</inkml:ink>
</file>

<file path=ppt/ink/ink2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28.1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212 3 7456,'-1'0'187,"-1"-1"0,1 1 1,0 0-1,0-1 0,0 1 1,0 0-1,0 0 0,0 0 1,-1 0-1,1 0 0,0 0 1,0 0-1,0 0 0,0 0 1,0 0-1,-1 1 0,1-1 1,0 0-1,0 1 0,0-1 1,0 1-1,0-1 1,0 1-1,0 0 0,0-1 1,0 1-1,0 1 0,-5 3 158,1 0-1,0 0 0,-6 8 1,6-6 72,-10 11-88,2 2 0,0-1 0,2 2 0,0-1 0,1 2 0,1-1 0,1 1 0,1 1 0,-7 36 0,13-54-218,0 1-1,1-1 0,0 0 1,0 0-1,0 1 1,1-1-1,-1 0 0,1 0 1,0 0-1,1 0 1,2 6-1,-3-8-50,0-1 0,0 0 0,0 1 1,1-1-1,-1 0 0,1 0 0,-1 0 0,1 0 0,0 0 0,0-1 0,0 1 1,0 0-1,0-1 0,0 1 0,0-1 0,0 0 0,1 0 0,-1 0 0,0 0 1,1 0-1,-1 0 0,1-1 0,4 1 0,-4-1-15,0 0-1,0 0 1,-1-1 0,1 1 0,0-1-1,0 0 1,-1 0 0,1 0 0,-1 0-1,1 0 1,-1-1 0,1 1 0,-1-1-1,0 0 1,1 1 0,-1-1-1,0 0 1,2-4 0,2 0-8,-1-1 0,0 0 0,0 0 0,0-1 0,3-8 0,0-3-3,-1 0 1,0-1-1,-1 1 0,-2-1 1,0-1-1,-1 1 1,0 0-1,-2-29 0,-1 43-75,-1 0-1,1-1 1,-1 1 0,-3-8-1,3 11 16,0 0 0,0 1 0,0-1 0,-1 1 1,1 0-1,-1-1 0,0 1 0,1 0 0,-1 0 0,0 0 0,0 0 0,-5-3 0,2 2-13,0 0 0,0 1-1,0 0 1,0-1 0,0 2-1,0-1 1,-1 1-1,1-1 1,-1 1 0,1 1-1,-1-1 1,0 1 0,1 0-1,-12 2 1,11-1-453,0 0 0,-1 0 0,1 1 0,0 0 0,0 0 0,0 1 0,0 0 0,0 0 0,1 0 0,-1 0 0,1 1 0,-8 7 0,-2 9-1945</inkml:trace>
</inkml:ink>
</file>

<file path=ppt/ink/ink2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35.2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31 323 4384,'-13'-8'7488,"13"7"-7195,0 1 1,0-1-1,-1 0 0,1 1 1,0-1-1,-1 0 1,1 1-1,0-1 1,-1 0-1,1 1 1,-1-1-1,1 1 0,-1-1 1,1 1-1,-1-1 1,1 1-1,-1 0 1,0-1-1,1 1 1,-2-1-1,-5-6 1384,7 2-1560,0-1 0,1 1-1,-1 0 1,1 0-1,0 0 1,1 0-1,-1 0 1,1 0 0,0 0-1,0 0 1,1 0-1,-1 1 1,1-1-1,0 1 1,0 0-1,1 0 1,-1 0 0,1 0-1,0 1 1,8-7-1,15-9-66,56-30 0,35-9-54,-74 38 68,74-22 0,-115 41-27,0 0-1,-1 0 1,1 1 0,0-1-1,-1 1 1,1 0-1,4 0 1,-7 0-24,0 0 0,1 0 0,-1 0 1,1 0-1,-1 1 0,0-1 0,1 0 0,-1 0 1,0 0-1,1 1 0,-1-1 0,0 0 0,1 0 1,-1 1-1,0-1 0,1 0 0,-1 0 0,0 1 1,0-1-1,0 0 0,1 1 0,-1 0 12,0 0 0,1 0 0,-1 0 0,0 0 0,0 0 0,0 0 0,0-1 0,0 1 0,0 0 1,-1 0-1,1 0 0,0 0 0,-1 1 0,-4 12 65,-1-1 1,-1 0 0,0 0-1,-1-1 1,0 0 0,-1 0-1,-17 17 1,-6 3-80,-54 39 1,12-10 104,73-60-115,0 0 0,0 0 1,0 0-1,0 0 0,0 1 1,0-1-1,0 0 0,0 0 1,0 1-1,1-1 0,-1 0 1,0 1-1,1-1 0,-1 3 1,1-3-8,0-1 0,0 1 1,0 0-1,0-1 0,0 1 1,0 0-1,0-1 0,1 1 0,-1 0 1,0-1-1,1 1 0,-1 0 1,0-1-1,1 1 0,-1-1 1,0 1-1,1-1 0,-1 1 0,1-1 1,-1 1-1,1-1 0,0 1 1,4 2-23,0-1 0,0 1 0,1-1 0,-1 0 0,0-1 0,7 2 0,0 0 111,36 10-72,-14-4-9,-1 1-1,39 18 1,-68-26 11,-1 0 1,1 0-1,-1 0 1,0 1-1,0-1 1,0 1-1,0 0 1,-1 0 0,1 0-1,3 6 1,-5-8 17,0 0 0,-1 1 0,1-1 0,-1 0 0,0 0 0,1 0 0,-1 0 0,0 0 0,0 1 0,0-1 1,0 0-1,0 0 0,0 1 0,0-1 0,0 0 0,-1 3 0,1-3 16,-1 0 0,0 0-1,1 1 1,-1-1 0,0 0 0,0 0 0,0 0-1,0 0 1,0 0 0,0 0 0,-1 0 0,1 0-1,0 0 1,0-1 0,-1 1 0,1 0 0,-3 0 0,-9 3 96,0 0 0,0-1 0,0 0-1,-23 1 1,-57-2-166,82-2 73,-73 0 129,30 0 495,22 0-3212,9 0-2767,5 0-3891,34 0 6124</inkml:trace>
</inkml:ink>
</file>

<file path=ppt/ink/ink2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36.6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517 145 3072,'-2'-7'2089,"2"7"-2052,0 0 0,0 0 0,0 0 0,0 0 0,0 0 1,0 0-1,0 0 0,0-1 0,0 1 0,0 0 0,0 0 1,0 0-1,1 0 0,-1 0 0,0 0 0,0 0 0,0 0 1,0 0-1,0 0 0,0 0 0,0 0 0,0 0 0,0 0 1,0 0-1,0 0 0,0 0 0,0 0 0,1 0 0,-1 0 1,0 0-1,0 0 0,0 0 0,0-1 0,0 2 0,0-1 1,0 0-1,0 0 0,0 0 0,0 0 0,0 0 0,1 0 1,-1 0-1,0 0 0,0 0 0,0 0 0,0 0 0,0 0 1,0 0-1,0 0 0,0 0 0,0 0 0,0 0 0,1 0 199,-1 0 0,1 1 0,-1-1 0,1 0 0,-1 0 0,1 0 0,-1 0 0,0 0 0,1 0 0,-1 0 0,1 0 0,-1 0 0,1 0 0,-1-1 0,1 1 0,-1 0 0,1 0 0,-1 0 0,0 0 0,1-1 0,-1 1 0,1 0 0,-1 0 0,0-1 0,1 1 0,-1 0 0,0-1 0,1 1 0,-1-1 0,10-11 3671,-9 9-3694,-1 0 0,1 0 0,-1 0 0,0 0 0,0 0 0,-1 0 1,1 0-1,-1-3 0,-1-10 407,2 14-561,-1 0-1,1 0 0,-1 0 0,0-1 1,0 1-1,0 0 0,0 0 0,0 0 1,0 0-1,0 0 0,-1 1 0,1-1 1,0 0-1,-1 1 0,0-1 0,1 1 1,-4-3-1,0 0 45,-1 1-1,1-1 1,-1 1 0,-10-4 0,8 3-86,-2 1-1,1 0 1,0 1-1,0 0 1,-1 0-1,1 1 1,-1 0-1,0 1 1,-12 1-1,-10 1-82,7-1 121,0 2-1,1 0 1,0 1 0,0 1-1,-26 10 1,37-10-4,1-1-56,0 1 1,0 1-1,0-1 1,1 2-1,-1 0 1,2 0-1,-1 1 1,-10 10-1,-6 15 127,25-31-111,0 1 0,1-1 1,-1 1-1,1 0 0,0 0 0,0 0 0,0 0 1,0 0-1,0 0 0,1 0 0,-1 5 0,1-7 9,0 0 0,0 1 0,0-1 0,0 1 0,1-1 0,-1 0 0,1 1 0,-1-1 0,1 0 0,-1 0 0,1 1 0,0-1 0,-1 0 0,1 0-1,0 0 1,0 0 0,0 0 0,0 0 0,0 0 0,0 0 0,0 0 0,0 0 0,1 0 0,-1-1 0,0 1 0,2 0 0,3 1 32,0 1 0,1-2 0,0 1 0,8 0 0,4 2 67,47 12-94,-22-6 13,1 2 0,69 29-1,-106-37 2,-1 0-1,1 1 1,-1 0-1,0 1 1,0 0-1,0 0 1,-1 0-1,0 1 1,0-1-1,6 11 1,2 5 22,-1 1 1,11 28-1,-17-33 7,6 25 0,-1-5 20,-9-30-11,-1-1 0,0 1 0,0 0-1,0 0 1,-1 0 0,0 0 0,-1 0 0,0 0-1,-1 13 1,0-19-48,1-1-1,-1 1 0,0-1 1,1 1-1,-1-1 1,0 1-1,0-1 0,0 0 1,0 1-1,0-1 1,0 0-1,0 0 0,0 0 1,0 0-1,-1 0 0,1 0 1,0 0-1,-1 0 1,1 0-1,-1-1 0,-2 2 1,-3 0 38,0-1 1,0 1-1,-13 0 1,-1 0 35,-159 13 205,63-9-121,8-2-1408,91-7-931,9-2-2458</inkml:trace>
</inkml:ink>
</file>

<file path=ppt/ink/ink2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38.1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59 126 4160,'4'-4'16483,"1"2"-14247,4 1-3716,1 0 2112,-2-3-494,-1 0 0,1 0 0,-1 0-1,0-1 1,0 0 0,-1 0 0,10-10-1,13-10 367,28-21 760,-59 50-1226,0 1 1,1-1 0,-1 1 0,1-1 0,0 1 0,0 7 0,-6 18 174,-34 118 502,15-56-539,22-72-175,4-17 27,-1 0 0,1 1 0,-1-1 0,0 0 0,0 0 0,-2 4 0,2-4 64,0-2-83,1 0-1,-1 0 1,0 0 0,1 0 0,-1 0-1,0 0 1,0 0 0,1 0-1,-1-1 1,0 1 0,0 0 0,0-1-1,0 1 1,0 0 0,0-1 0,0 1-1,0-1 1,-1 0 0,0 1 0,-16 5-56,1 1 0,1 0 1,-20 12-1,27-13 168,6-5-139,0 1 0,0 0-1,0 0 1,0 0 0,0 0 0,1 1 0,-1-1-1,-2 4 1,52-11 1266,79-13-880,-51 17-161,-44 1-249,-26 0 12,0 0 0,0 1-1,0 0 1,-1 0-1,1 0 1,5 3-1,-8-4-353,9 12-7669,-7-7 5946</inkml:trace>
</inkml:ink>
</file>

<file path=ppt/ink/ink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40.5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0 682 2912,'3'-2'2421,"-6"16"-501,4-12-1570,-1 0 1,0 1-1,1-1 1,0 0-1,-1 1 0,1-1 1,0 0-1,1 3 0,4 12 854,-6-17-1135,0 1-1,0 0 1,0-1 0,0 1-1,1 0 1,-1 0-1,0-1 1,0 1 0,0 0-1,1-1 1,-1 1-1,0 0 1,1-1 0,-1 1-1,1 0 1,-1-1-1,2 2 1,-2-3 47,0 1 0,1 0-1,-1-1 1,0 1 0,1 0 0,-1-1 0,0 1-1,0 0 1,1-1 0,-1 1 0,0-1 0,0 1-1,0-1 1,1 1 0,-1-1 0,0 1 0,0-1-1,0 1 1,0-1 0,4-32 1245,-1-39-993,-2-32 331,-17-103 965,14 126-1556,3 47 34,-1 32-145,0-1 0,1 1 0,-1-1 0,1 1 0,-1-1-1,3-3 1,2-13 201,-5 19-186,-1 0 0,1-1 0,0 1 0,0-1-1,0 1 1,0 0 0,0-1 0,0 1 0,0 0-1,0-1 1,0 1 0,0-1 0,0 1 0,0 0-1,0-1 1,1 1 0,-1 0 0,0-1 0,0 1-1,0 0 1,0-1 0,1 1 0,-1 0-1,0-1 1,0 1 0,1 0 0,-1 0 0,0-1-1,0 1 1,1 0 0,-1 0 0,0-1 0,1 1-1,-1 0 1,0 0 0,1 0 0,-1 0 0,0-1-1,1 1 1,-1 0 0,1 0 0,-1 0 0,0 0-1,1 0 1,-1 0 0,0 0 0,1 0 0,-1 0-1,1 0 1,-1 0 0,0 1 0,1-1 0,-1 0-1,0 0 1,1 0 0,-1 0 0,0 0-1,1 1 1,-1-1 0,0 0 0,1 0 0,-1 1-1,0-1 1,0 0 0,1 0 0,-1 1 0,3 2 41,0-1 0,0 1 0,0 0 0,5 6 0,6 14-42,-1 1 0,17 42 0,-1 0 36,-12-31-111,-7-13 134,1 1 1,1-2-1,1 1 0,1-2 0,21 25 1,47 46 318,-79-88-319,0 0 0,1-1 0,-1 0-1,1 0 1,0 0 0,0 0 0,0 0 0,0-1 0,6 2 0,-2-1 132,-7-2-173,0 1 0,0-1 0,0 0 0,0 0 0,-1 0 0,1 0 0,0 0 0,0 0 0,0-1 0,0 1 0,0 0 0,0 0 0,-1-1 0,1 1 0,0 0 0,0-1 0,0 1 0,-1-1 0,1 1 0,0-1 0,1-1 0,9-11 357,-7 5-198,-2 5-153,-1 0 1,1-1-1,-1 1 0,1-1 0,-1 1 0,0-1 0,1-5 1,2-146 708,-3 67-656,1 21-111,-1-152-1245,-2 209 134,0 1 0,0-1 0,-1 1 1,-6-17-1,8 25 951,0 1 0,0-1 0,0 1 0,0 0 0,0-1 0,-1 1 0,1 0 0,0-1 0,0 1 0,-1 0 0,1-1 0,0 1 0,0 0 0,-1 0 0,1-1 0,0 1 0,-1 0 0,1 0 0,0-1 0,-1 1 0,1 0 0,-1 0 0,1 0 0,0 0 0,-1 0 0,0 0 0,-10 4-2753,-9 10-2536</inkml:trace>
</inkml:ink>
</file>

<file path=ppt/ink/ink2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44.9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141 17 3392,'0'0'5626,"6"-7"-1242,-2 5-2587,-10-1 326,5 3-2071,0-1-1,0 1 0,0 0 1,1 0-1,-1 0 1,0 0-1,0 0 1,0 0-1,0 0 0,0 0 1,0 0-1,0 0 1,0 0-1,0 1 1,0-1-1,0 0 1,0 1-1,0-1 0,0 0 1,1 1-1,-1 0 1,0-1-1,0 1 1,1-1-1,-2 2 0,-24 20 201,19-15-160,1 1-1,0 0 0,1 0 0,-1 0 0,2 1 0,-1 0 0,-5 15 1,-17 69 319,21-67-400,2-9 188,-4 30-1,8-40-118,-1-1 1,1 1-1,0 0 1,1-1-1,0 1 1,0 0-1,3 8 0,-4-14-61,0 0 0,0-1 1,1 1-1,-1 0 0,0-1 0,1 1 0,-1 0 0,1-1 0,-1 1 0,1-1 0,-1 1 0,1 0 0,-1-1 0,1 0 0,0 1 0,-1-1 0,1 1 0,0-1 0,-1 0 0,1 1 0,0-1 0,0 0 0,-1 0 0,1 1 1,0-1-1,0 0 0,-1 0 0,1 0 0,0 0 0,0 0 0,-1 0 0,1 0 0,0-1 0,0 1 0,-1 0 0,1 0 0,1-1 0,3-1 52,-1 0 1,0 0-1,1 0 1,-1 0-1,5-4 0,15-12 0,0 0 0,-1-2-1,-2 0 1,1-2 0,-2 0-1,-1-1 1,26-42 0,-41 56-147,-4 9 71,0 0 0,0 0 0,0 0 1,0 0-1,0 0 0,0 0 0,0 0 0,0 0 0,0 0 1,0 0-1,0 0 0,0 0 0,0 0 0,0 0 0,-1 0 1,1-1-1,0 1 0,0 0 0,0 0 0,0 0 1,0 0-1,0 0 0,0 0 0,0 0 0,0 0 0,0 0 1,0 0-1,0 0 0,0 0 0,0 0 0,0 0 0,0 0 1,0 0-1,0 0 0,0 0 0,0 0 0,0 0 0,0 0 1,0 0-1,-1 0 0,1 0 0,0 0 0,0 0 0,0 0 1,0 0-1,0 0 0,0 0 0,0 0 0,0 0 1,0 0-1,0 0 0,0 0 0,0 0 0,0 0 0,0 0 1,0 0-1,0 0 0,0 0 0,0 0 0,0 0 0,0 0 1,-1 0-1,1 0 0,0 0 0,-12 13-560,7-4 542,0 0 0,1 0 1,0 1-1,0-1 0,1 1 0,0 0 0,1-1 1,0 1-1,1 1 0,-1 18 0,2-24 59,0 0-1,0 1 1,1-1-1,0 0 1,0 0-1,0 1 1,0-1-1,1 0 1,0 0-1,0 0 1,0 0-1,1-1 1,0 1-1,-1-1 1,2 1-1,-1-1 0,0 0 1,1 0-1,0-1 1,0 1-1,0-1 1,7 5-1,-7-6 16,-1 0-1,1-1 0,0 0 0,0 1 0,0-1 1,0 0-1,0-1 0,0 1 0,0-1 0,0 0 0,0 0 1,0 0-1,0 0 0,0-1 0,0 1 0,0-1 1,0 0-1,0 0 0,0-1 0,0 1 0,-1-1 1,7-4-1,2-1 21,0-1 1,-1-1 0,0 0-1,-1-1 1,11-12-1,-13 12-19,-1 1 0,0-1-1,0 0 1,-1-1-1,9-21 1,-8 11-61,0 1 0,6-32 0,-12 46-22,-1 1 0,1 0 0,-1 0 0,0-1 0,-1 1 0,1 0 0,-1-1 0,0 1 0,-1 0 0,-2-8 0,2 2-138,0-6-237,2 17 396,0 0 0,-1-1 0,1 1 0,0 0 0,0-1 0,0 1 0,0-1 0,0 1 0,-1 0 0,1-1 0,0 1 0,0 0 0,-1-1 0,1 1 0,0 0 0,0 0 0,-1-1 0,1 1 0,0 0 0,-1 0 0,1-1 0,0 1 0,-1 0 1,1 0-1,-1 0 0,1 0 0,0 0 0,-1-1 0,13 4-374,9-4 528,1 0 0,-1-1 0,23-5 0,-16 4-134,-23 3-12,1-1 1,-1 0 0,0 1 0,0-1-1,0-1 1,0 1 0,6-4 0,16-11 369,-32 65-86,-17 155-207,21-170-74,-3 11 46,4-35-37,-2 0-565,1-25-12654,5 3 10457</inkml:trace>
</inkml:ink>
</file>

<file path=ppt/ink/ink2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45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20 4992,'-13'-20'2240,"8"20"-1952,0 0-352,10 0-32,3 9-6112</inkml:trace>
</inkml:ink>
</file>

<file path=ppt/ink/ink2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46.1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3 994 4064,'0'1'133,"-1"0"0,1-1 1,0 1-1,0 0 0,-1 0 1,1 0-1,0-1 0,0 1 1,0 0-1,0 0 0,0 0 1,0 0-1,0-1 0,0 1 1,0 0-1,0 1 0,1-2-16,-1 1-1,0-1 0,0 0 1,1 0-1,-1 1 0,0-1 1,0 0-1,1 0 0,-1 0 1,0 1-1,1-1 0,-1 0 1,0 0-1,1 0 0,-1 0 1,0 0-1,1 0 0,-1 1 1,0-1-1,1 0 1,-1 0-1,0 0 0,1 0 1,-1 0-1,1-1 0,2 1 428,0-1 0,1 0 0,-1 0 0,0 0 0,0 0-1,4-3 1,10-7 9,-2 0-1,1-2 0,-2 0 1,1 0-1,12-17 0,0 2-149,102-89 846,-11 12-554,-95 82-482,-1-1-1,34-49 1,-28 28 128,-2-1 0,-2-1 1,29-81-1,-47 111-356,-5 15-64,-1 3-24,-9 30-201,-39 96 131,-4 9 147,40-101 152,-12 71 0,22-94-90,-7 55 202,9-60-138,-1 0-1,1 1 1,1-1-1,-1 0 1,1 0-1,4 13 1,-5-19-79,0-1 0,1 0 1,-1 1-1,0-1 0,1 1 1,-1-1-1,0 0 0,1 1 1,-1-1-1,0 0 0,1 1 1,-1-1-1,1 0 0,-1 0 1,1 1-1,-1-1 0,0 0 1,1 0-1,-1 0 0,1 0 1,-1 0-1,1 1 0,-1-1 1,1 0-1,-1 0 0,1 0 1,-1 0-1,1 0 0,-1-1 1,1 1-1,-1 0 0,1 0 1,-1 0-1,1 0 0,-1 0 1,1-1-1,-1 1 0,1 0 1,-1 0-1,0-1 0,1 1 1,-1 0-1,1-1 0,4-3 60,0 0 0,1 0 1,-2-1-1,1 0 0,0 0 0,3-6 0,25-39 116,-24 35-146,282-482-205,-170 287 95,-119 208 29,-1 0-1,0 0 1,1 0-1,-1-1 1,0 1 0,-1 0-1,1-1 1,0 1-1,0-5 1,-14 14-87,10-3 134,0-1 1,0 0 0,1 1-1,-1 0 1,1 0 0,0-1-1,0 1 1,-3 9 0,-2 5 52,-82 170 463,41-89-249,-32 78 184,-13 120 293,88-282-658,0 9 111,5-19 4,5-13 204,9-21-51,-8 17-331,0 0-1,14-20 1,0 7-145,2 1-1,0 1 0,1 2 1,45-34-1,-63 51 36,0 1-1,0 0 0,0 0 1,1 0-1,-1 0 1,1 1-1,9-4 0,-13 6 65,0 0-1,-1 0 1,1 0 0,-1 0-1,1 0 1,0 0-1,-1 0 1,1 1-1,-1-1 1,1 1-1,-1-1 1,1 1 0,-1-1-1,1 1 1,-1 0-1,0 0 1,1-1-1,-1 1 1,0 0-1,1 0 1,-1 1 0,0-1-1,0 0 1,0 0-1,0 0 1,0 1-1,-1-1 1,1 0-1,0 1 1,0-1 0,-1 1-1,1-1 1,0 3-1,36 108 18,-32-99-366,0 1 0,11 15 0,-7-10-2548,-8-17 2012,1 1 1,-1 0-1,1-1 0,-1 0 1,1 1-1,0-1 1,0 0-1,4 4 0,-1-3-1295</inkml:trace>
</inkml:ink>
</file>

<file path=ppt/ink/ink2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46.5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 9056,'-32'0'4096,"37"3"-3552,3 1 1472,11 1-1217,17-2 385,4 8-704,10-6-160,5-1-192,3 1-32,-5-2-32,2-3-1472,-2 0 800</inkml:trace>
</inkml:ink>
</file>

<file path=ppt/ink/ink2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52.3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1148 4576,'-14'5'11461,"33"2"-10640,-18-8-758,0 1-1,0-1 0,1 1 1,-1-1-1,0 0 1,0 0-1,0 0 0,0 1 1,0-1-1,0 0 0,2-2 1,0-1 148,2 0-55,0-1 0,-1 0 0,0 0 0,0-1 1,0 1-1,4-10 0,17-41 81,-7 14-74,65-105 241,-27 51 120,-7 3-300,-48 95-216,1-1 0,0 1 0,-1 0 0,0 0 0,1-1 0,-1 1 0,2 4 0,-2-4-18,8 15 39,-1 0 0,-1 1 0,-1 0 0,0 0 0,-1 1 0,-1-1 0,3 28 0,-4-7 146,-2 0 0,-5 62 0,2-86-98,0-1 0,-1 0 0,-1 0 0,0 0 0,-1-1 0,-9 19 0,13-28-24,-1-1-1,0 1 1,-1 0 0,1-1 0,0 1 0,-1-1 0,0 0-1,0 0 1,0 0 0,-4 3 0,5-5-26,1 1 0,-1-1 0,0 0 1,1-1-1,-1 1 0,0 0 0,0 0 0,1-1 0,-1 1 1,0-1-1,0 0 0,0 1 0,0-1 0,0 0 0,0 0 0,0 0 1,0 0-1,-3-1 0,1 0-10,1 0 1,-1-1-1,0 1 0,1-1 1,-1 0-1,1 0 0,-1 0 1,-4-5-1,-1-1-29,0-1-1,1 0 1,0 0-1,1-1 1,-9-14-1,7 9-129,0 0 1,1-1-1,1 0 0,-10-33 0,16 47 92,1 0 0,0 1 0,0-1 0,0 1-1,0-1 1,0 1 0,0-1 0,0 0 0,1-1 0,-1 2 34,0 1 1,0-1-1,1 1 0,-1-1 1,0 1-1,1-1 0,-1 1 1,0-1-1,1 1 0,-1-1 1,1 1-1,-1-1 0,1 1 1,-1 0-1,1-1 1,-1 1-1,1 0 0,-1 0 1,1-1-1,-1 1 0,1 0 1,0 0-1,-1 0 0,1 0 1,-1 0-1,1 0 0,0 0 1,-1 0-1,2 0 0,16 1-80,1 1-1,33 7 0,-28-3 128,31 1-1,-17-5 109,61-4-1,-81 1-51,1-2 0,-1 0 1,1-1-1,-1-1 0,26-11 0,-37 13-42,20-9 130,48-28-1,-68 36-117,0-1 1,0 0-1,-1-1 1,0 1-1,0-1 0,0 0 1,-1-1-1,0 1 0,0-1 1,0 0-1,4-11 1,-6 11 56,-4 9-141,-4 15-172,3-5 179,0 3 39,0 0-1,1 0 0,1 26 0,1-13-9,-1 5 100,1-31-72,-1-1 0,0 1 0,1 0 0,0 0 0,-1 0 0,1 0 0,0-1-1,0 1 1,0 0 0,0 0 0,0-1 0,0 1 0,0-1 0,2 2 0,-2-3-27,-1 1 1,1-1-1,-1 0 0,0 0 1,1 0-1,-1 1 0,1-1 1,-1 0-1,1 0 0,-1 0 1,1 0-1,-1 0 0,1 0 1,-1 0-1,1 0 0,-1 0 1,0 0-1,1 0 0,-1 0 1,1 0-1,-1 0 0,1 0 1,-1-1-1,1 1 0,-1 0 1,1 0-1,-1 0 0,0-1 1,1 1-1,-1 0 0,0-1 1,1 1-1,0-1 0,14-16 337,-9 9-282,13-13-31,1 2 0,25-20 0,-35 31-26,0 1 0,0 0 0,1 1 0,0 0-1,0 1 1,1 0 0,15-4 0,-26 9-33,1-1-1,0 1 1,0-1 0,-1 1 0,1 0 0,0 0-1,0 0 1,0 0 0,-1 0 0,1 0-1,0 0 1,3 1 0,-4 0 32,0 0-1,0-1 1,0 1 0,0 0 0,-1 0-1,1 0 1,0 0 0,-1-1 0,1 1-1,0 0 1,-1 0 0,1 0-1,-1 0 1,1 0 0,-1 1 0,0-1-1,1 0 1,-1 0 0,0 0 0,0 2-1,1 5 50,-1-1-1,0 0 0,-2 13 1,1-14-45,1 1 0,-1 0 0,1 0 0,2 10 1,-2-14 0,3 5 230,9-12-86,81-46-204,-54 29 47,30-14-131,-66 34 117,1-1 0,-1 1 0,1 0 1,0 0-1,0 0 0,0 0 0,6 0 0,-9 1 10,1 0 0,-1 1 0,0-1 0,1 1 0,-1-1 0,1 1 0,-1 0 0,0-1 0,0 1 0,1 0 0,-1 0 0,0 0 0,0 0 0,0 0 0,0 0 0,0 0 0,0 0 0,0 0-1,0 0 1,-1 1 0,1-1 0,1 3 0,0 2 18,1 1-1,-1-1 0,2 11 0,-3-11-23,1 1 0,0-1 0,0 0 0,0 1-1,5 7 1,-6-12 15,0-1 1,0 1-1,0-1 0,0 0 0,1 1 0,-1-1 1,0 0-1,1 0 0,-1 0 0,1 0 0,-1 0 0,1 0 1,-1-1-1,1 1 0,0 0 0,-1-1 0,1 1 0,0-1 1,0 0-1,-1 1 0,1-1 0,0 0 0,0 0 1,-1 0-1,3-1 0,2 1 9,1-2 0,-1 1 0,0-1 1,0 0-1,0 0 0,10-6 0,37-23-84,-20 10 71,70-32 22,-73 38 82,-19 10-63,-1-1 1,14-9 0,-24 15-42,1 0 0,-1 0 0,0 0 0,0 0 0,0 0 1,1 0-1,-1 0 0,0 0 0,0-1 0,0 1 0,0 0 0,1 0 0,-1 0 0,0 0 1,0-1-1,0 1 0,0 0 0,0 0 0,0 0 0,1-1 0,-1 1 0,0 0 0,0 0 1,0 0-1,0-1 0,0 1 0,0 0 0,0 0 0,0-1 0,0 1 0,0 0 0,-7-1 5,-19 9-34,14-2 13,1 0 0,-1 1 1,1 1-1,0 0 1,1 0-1,0 1 1,0 0-1,1 1 1,0 0-1,1 1 1,0-1-1,1 2 1,0-1-1,0 1 1,1 0-1,1 0 0,0 1 1,1-1-1,0 1 1,1 0-1,1 0 1,-2 21-1,3-26 3,0 0 0,1-1 0,0 1 0,1 0 0,0 0 1,3 15-1,-4-23 19,0 1 0,0-1 0,1 1 0,-1-1 0,0 0 0,0 1 0,0-1 0,1 1 0,-1-1 0,0 0 1,1 1-1,-1-1 0,0 0 0,1 1 0,-1-1 0,0 0 0,1 1 0,-1-1 0,1 0 0,-1 0 0,1 1 0,-1-1 1,0 0-1,1 0 0,-1 0 0,1 0 0,-1 0 0,1 0 0,-1 0 0,1 0 0,-1 0 0,1 0 0,-1 0 0,1 0 1,-1 0-1,1 0 0,-1 0 0,1 0 0,-1-1 0,0 1 0,1 0 0,0-1 0,13-11 101,-4-1-60,-2 0 1,0 0 0,-1-1 0,10-25 0,-8 16 1,5-7-18,-4 9-52,10-31 0,-15 32-36,-4 13-30,-3 10-158,-5 13 193,1 1 0,1-1 0,-6 34 0,3-13 41,-8 39 163,-25 92-203,35-148 77,-10 34 153,-30 68 0,46-122-166,0 1 0,-1 0 0,1-1 0,0 1 0,0 0 0,-1-1 1,1 1-1,0-1 0,-1 1 0,1-1 0,-1 1 0,1-1 0,-1 1 0,1-1 0,-1 1 0,1-1 0,-1 0 0,1 1 0,-1-1 0,0 0 0,1 0 0,-1 1 0,1-1 0,-1 0 0,0 0 0,1 0 0,-1 0 0,0 0 0,1 1 0,-1-1 0,0-1 0,1 1 0,-2 0 1,1 0-13,0-1 1,0 1 0,0-1-1,0 1 1,1-1 0,-1 0-1,0 1 1,1-1 0,-1 0-1,0 1 1,1-1 0,-1 0-1,1 0 1,-1 0 0,1 0-1,-1 1 1,1-1 0,0 0-1,-1 0 1,1 0 0,0-2-1,-2-2-27,2 1-1,-1-1 1,0 1 0,1-1-1,0 1 1,0-1-1,1 1 1,-1-1 0,1 1-1,0-1 1,0 1-1,0-1 1,1 1 0,-1 0-1,1-1 1,0 1-1,1 0 1,-1 0 0,4-4-1,11-16-35,1 2 0,25-24 0,47-38 164,-15 15 52,8-9-80,76-77 38,-139 134-136,-1-1-1,-1-1 1,-1 0-1,21-38 1,-12 3 21,34-117 0,30-216 121,-86 375-171,-1 0 1,-1-1-1,-1 1 1,0 0-1,-2-27 1,1 42 40,0 0 0,0 1-1,-1-1 1,1 0 0,0 1 0,0-1-1,0 1 1,0-1 0,-1 0 0,1 1 0,0-1-1,-1 1 1,1-1 0,0 1 0,-1-1 0,1 1-1,-1-1 1,0 1 2,1 0-1,0-1 0,0 1 0,-1 0 0,1 0 1,0 0-1,-1 0 0,1 0 0,0 0 1,0 0-1,-1 0 0,1 0 0,0 1 1,-1-1-1,1 0 0,0 0 0,0 0 0,-1 0 1,1 0-1,0 0 0,0 1 0,-1-1 1,1 0-1,0 0 0,-1 1 0,-1 1-32,1 0-1,-1 0 0,0 0 1,1 1-1,-1-1 0,-1 5 1,-7 19-15,2 1 0,1-1 0,-3 31 0,8-49 71,-17 130 41,-2 171 0,19-267-77,8 151 317,-5-189-252,-1 0 1,1 0 0,0 1-1,0-1 1,0 0 0,3 8-1,-3-11-30,-1 0 0,1-1 0,-1 1 0,1 0-1,-1 0 1,1 0 0,0 0 0,0 0-1,-1-1 1,1 1 0,0 0 0,0-1 0,0 1-1,0 0 1,0-1 0,0 1 0,0-1 0,0 0-1,0 1 1,0-1 0,0 0 0,0 0 0,0 1-1,0-1 1,0 0 0,1 0 0,-1 0 0,0 0-1,0-1 1,0 1 0,0 0 0,2-1 0,15-5 60,0-1 0,0-1 0,29-18 1,-28 16-26,-4 0-25,0 0 0,-1 0 0,0-1 0,-1-1 1,23-26-1,-11 5 24,-23 30-52,-1 0 0,1 0-1,-1 0 1,0 0 0,1 0 0,-1 0 0,0 0-1,-1 0 1,2-6 0,-3 8 1,1 1-1,0-1 1,0 1 0,0-1-1,0 0 1,0 1 0,-1-1 0,1 1-1,0-1 1,0 1 0,-1-1-1,1 1 1,0-1 0,-1 1 0,1-1-1,-1 1 1,1 0 0,0-1-1,-1 1 1,1 0 0,-1-1-1,1 1 1,-1 0 0,1-1 0,-1 1-1,0 0 1,1 0 0,-1 0-1,1-1 1,-1 1 0,1 0 0,-1 0-1,0 0 1,1 0 0,-1 0-1,1 0 1,-1 0 0,0 0 0,1 1-1,-1-1 1,1 0 0,-2 0-1,-2 1-20,0 0 0,1 0 1,-1 0-1,-7 4 0,2 0 12,-1 0 1,1 1-1,0 0 1,1 1-1,0-1 1,0 2-1,-8 8 1,13-13 13,1 0 0,-1 0 0,1 0 0,0 0 0,0 1 0,0-1 0,1 0 0,-1 1 0,1 0 0,-1-1 0,1 1 0,0 0 0,1 0 0,-1-1 0,1 1 0,0 0 1,-1 0-1,2 0 0,-1 0 0,0 0 0,1-1 0,1 6 0,0-4 22,0-1 0,1 1 0,0-1-1,0 0 1,0 0 0,0 0 0,0 0 0,1 0 0,0-1 0,0 0 0,0 0 0,0 0 0,0 0-1,1 0 1,-1-1 0,1 0 0,-1 0 0,9 2 0,0-2 89,0-1 0,0-1 1,0 0-1,0 0 0,17-4 1,0-2-1,33-10 1,-47 10-19,30-15 0,-1 0-338,-37 14 508,-1 1-2096,1 8-2976</inkml:trace>
</inkml:ink>
</file>

<file path=ppt/ink/ink2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52.7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103 32 9984,'-89'-32'4512,"75"32"-3936,23 0-1312,14 0-160,8 0 512</inkml:trace>
</inkml:ink>
</file>

<file path=ppt/ink/ink2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55.1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63 843 3488,'-35'-3'2269,"13"3"2219,22 0-4427,0 0 0,0 0 0,0 0-1,-1 0 1,1 0 0,0 0 0,0 0 0,0 0 0,0 0-1,-1 0 1,1 0 0,0 0 0,0 0 0,0 0 0,0 0-1,-1 0 1,1 0 0,0 0 0,0 0 0,0 0 0,0 0-1,0 0 1,-1 0 0,1 0 0,0 0 0,0 0 0,0 0-1,0-1 1,0 1 0,-1 0 0,1 0 0,0 0 0,0 0-1,0 0 1,0 0 0,0-1 0,0 1 0,0 0 0,0 0-1,0 0 1,-1 0 0,1 0 0,0-1 0,0 1 0,0 0 0,0 0-1,0 0 1,0 0 0,0-1 0,0 1 0,0 0 0,0 0-1,0 0 1,0 0 0,0-1 0,0 1 0,0 0 0,1 0-1,-1 0 1,0 0 0,0 0 0,0-1 0,7-6 1324,-7 6-1403,41-37 874,-3-3 0,-1-1 0,31-48 0,-67 88-842,13-15 42,-14 17-48,0 0 0,0-1-1,0 1 1,0 0 0,1 0 0,-1-1 0,0 1 0,0 0 0,0 0 0,1 0 0,-1-1 0,0 1 0,0 0 0,0 0-1,1 0 1,-1 0 0,0 0 0,0 0 0,1 0 0,-1-1 0,0 1 0,1 0 0,-1 0 0,0 0 0,0 0-1,1 0 1,-1 0 0,0 0 0,0 0 0,1 0 0,-1 0 0,0 1 0,1-1 0,-1 0 0,0 0 0,0 0-1,1 0 1,-1 0 0,0 0 0,0 0 0,0 1 0,1-1 0,-1 0 0,0 0 0,0 0 0,0 1 0,1-1 0,-1 0-1,0 0 1,0 1 0,0-1 0,0 0 0,0 0 0,0 1 0,1-1 0,-1 0 0,0 0 0,0 1 0,0-1-1,0 0 1,0 0 0,0 1 0,0-1 0,0 0 0,0 0 0,0 1 0,0-1 0,3 39 424,-1 50 1,-2-66-338,1-12-2,0 1 1,0-1 0,1 0-1,0 0 1,1 0-1,1 0 1,0 0 0,6 11-1,-9-20-50,0-1-1,0 1 0,0-1 1,0 1-1,1-1 0,-1 0 1,0 0-1,1 0 0,-1 0 0,1 0 1,0 0-1,-1 0 0,1 0 1,0 0-1,-1-1 0,1 1 1,0-1-1,0 1 0,-1-1 1,1 0-1,0 0 0,0 0 1,0 0-1,0 0 0,-1 0 0,1 0 1,0 0-1,2-2 0,7 0 81,-1 0 0,0-1 0,14-7 0,-24 10-124,17-8 93,0 0-1,0-2 1,-1 1 0,23-19 0,-29 19-67,0 0 1,-1-1-1,1 0 0,-2 0 0,0-1 0,0 0 1,7-13-1,-9 13-26,-1 1 1,0-2-1,-1 1 1,0 0-1,-1-1 1,0 0-1,-1 0 1,0 0-1,0-16 1,-2 27-14,0 0 0,0-1 0,0 1 0,0 0 0,0 0 0,1-1 0,-1 1 1,1 0-1,-1-1 0,1 1 0,-1 0 0,1 0 0,0 0 0,-1 0 0,1 0 1,0 0-1,0 0 0,0 0 0,0 0 0,0 0 0,0 0 0,0 0 0,0 1 0,0-1 1,1 0-1,-1 1 0,0-1 0,0 1 0,0 0 0,3-1 0,3-1-22,0 1 1,0 0-1,1 1 0,9 0 0,-16 0 38,117 3-77,29 0 38,-138-3 77,0 0 0,-1 1 0,1 0 0,-1 1 0,11 2 0,-19-3-31,0 0 1,0 0 0,1 0 0,-1 0 0,0-1 0,0 1-1,0 0 1,0 0 0,0 0 0,0 0 0,-1 0 0,1 0-1,0 0 1,0 0 0,-1 0 0,1 0 0,0 0-1,-1-1 1,0 2 0,0 0 28,-2 7 8,-1-1 0,0 0 0,0 0 0,-1-1 0,-11 14 0,-1 3 62,-53 67 52,6-9-74,60-76-75,0 0 0,0 0-1,1 1 1,0-1 0,0 1 0,-2 10 0,4-16-1,1 0 0,0 0 0,0 0-1,0 0 1,-1 1 0,1-1 0,1 0-1,-1 0 1,0 0 0,0 0 0,0 0-1,0 0 1,1 0 0,-1 0 0,1 0-1,-1 0 1,0 0 0,1 0 0,1 2-1,-1-2 9,0-1-1,0 1 0,1 0 1,-1 0-1,0-1 1,1 1-1,-1-1 0,1 1 1,-1-1-1,0 0 0,1 0 1,-1 1-1,1-1 0,-1 0 1,1 0-1,-1 0 0,1-1 1,-1 1-1,3-1 0,1 0 14,0 0 0,0 0 0,-1-1 0,1 0 0,0 0 0,-1 0 0,1 0 0,-1-1 0,1 0 0,-1 0 0,0 0 0,6-7 0,3-3-29,-1-2 1,12-17-1,-13 16-60,3-6 57,18-35 0,-5 6-130,-28 55 107,0 0 0,0 0 0,0 0 0,1 0 0,-1 0 0,1 0 0,0 0 0,0 0 0,0 0-1,1 0 1,-1 0 0,1 0 0,2 6 0,-1-3 20,0 1 0,1-1 1,0 0-1,0 0 0,1 0 0,-1 0 0,8 8 0,-8-11 19,0-1-1,0 0 1,1 0 0,0 0-1,-1 0 1,1-1 0,0 1 0,0-1-1,0 0 1,1 0 0,5 1-1,-2-1 1,0 0 0,0-1-1,0 0 1,0 0-1,0-1 1,8-1 0,2-1-8,0-1 1,0 0 0,0-2 0,-1 0-1,18-8 1,-21 7 4,0 0 0,0-1-1,-1-1 1,1 0 0,-2-1 0,1 0-1,-2-1 1,1 0 0,17-22 0,-12 10 43,-1-2 0,14-28 1,22-54 63,-48 99-111,25-54 26,47-108-90,-65 141 77,-2-1 1,0-1-1,8-59 1,-16 78-27,0 3-26,0 1-1,0-1 1,-1 0 0,0 1-1,0-1 1,-3-14 0,3 21 22,0 1 0,0-1 0,0 1 1,0 0-1,0-1 0,-1 1 0,1-1 0,0 1 1,0 0-1,0-1 0,-1 1 0,1 0 0,0-1 0,-1 1 1,1 0-1,0-1 0,0 1 0,-1 0 0,1-1 1,-1 1-1,1 0 0,0 0 0,-1 0 0,1-1 0,-1 1 1,1 0-1,0 0 0,-1 0 0,1 0 0,-1 0 1,1 0-1,-1 0 0,0 0-4,0 0 1,0 1-1,0-1 1,0 1 0,0-1-1,0 1 1,0 0-1,0-1 1,0 1-1,0 0 1,1 0-1,-2 1 1,-9 10-16,1 1 1,1 0-1,0 1 1,1 0 0,1 1-1,0 0 1,1 0-1,-8 28 1,0 15 57,-8 64 1,18-94 21,-17 162-25,19-150 113,2 1 1,10 70-1,-10-106-119,1 1 36,0 0 1,0 0-1,1 0 0,2 7 1,-4-12-41,0-1 0,1 1 0,-1 0 0,0-1 0,1 1 0,-1 0 0,0-1 0,1 1 0,-1 0 0,1-1 0,-1 1 0,1-1 0,-1 1 0,1-1 0,-1 1 0,1-1 0,0 0 0,-1 1 0,1-1 0,-1 0 0,1 1 0,0-1 0,0 0 0,-1 0 0,1 1 0,0-1 0,-1 0 0,1 0 0,0 0 0,0 0 0,-1 0 0,1 0 0,0 0 0,-1 0 0,1 0 0,0-1 0,0 1 0,-1 0 0,1 0 0,0-1 0,-1 1 0,1 0 0,0-1 0,3-1 29,-1-1 1,1 1-1,-1-1 0,0 0 1,0 0-1,0 0 0,-1 0 0,1 0 1,3-7-1,15-35-33,-11 23 7,24-47-141,17-38-99,-51 105 217,1 1-1,-1-1 1,1 1 0,0-1-1,0 1 1,0 0 0,-1-1 0,1 1-1,1 0 1,-1-1 0,0 1-1,2-2 1,-2 4-13,-1 0 1,0 1-1,1-1 0,-1 0 0,0 0 1,0 0-1,0 0 0,0 1 0,0-1 0,0 0 1,0 0-1,0 0 0,-1 2 0,1-2-24,-10 77-152,-1 32 141,10-98 116,2 1 0,-1-1 1,2 0-1,0 1 0,0-1 0,8 21 0,-10-31-43,0-1 0,1 0 0,-1 0 0,1 0 0,-1 0 0,1 0 1,0 0-1,0 0 0,-1 0 0,1 0 0,0 0 0,0 0 0,0 0 0,0-1 0,0 1 0,0 0 0,0-1 0,0 1 0,0-1 0,0 1 0,0-1 0,0 1 0,1-1 0,-1 0 0,0 1 0,0-1 1,0 0-1,1 0 0,-1 0 0,0 0 0,0 0 0,1 0 0,-1 0 0,1-1 0,5-1 37,0 0 0,-1-1 1,1 1-1,11-8 0,-12 6-113,15-8 55,-1-1 1,-1-2-1,0 1 1,-1-2-1,-1-1 1,26-32-1,42-54-283,-85 102 271,1 1 1,-1-1 0,0 1-1,1-1 1,-1 1 0,0-1 0,1 1-1,-1 0 1,1-1 0,-1 1 0,1-1-1,-1 1 1,1 0 0,-1 0-1,1-1 1,-1 1 0,1 0 0,-1 0-1,1-1 1,-1 1 0,1 0 0,-1 0-1,1 0 1,0 0 0,-1 0-1,1 0 1,-1 0 0,1 0 0,0 0-1,-1 0 1,2 1 0,-1 0-3,0 1 0,1-1 0,-1 1 0,0-1 0,0 1 0,0-1 0,0 1 0,1 3 0,-1-3 32,5 11-30,1 0 1,0 0-1,1-1 0,0 0 1,1-1-1,0 1 0,12 10 1,-19-21 26,0 1 0,0-1 0,-1 0 0,1 0 0,0 0 0,0 0 0,0 0 0,1 0 0,-1 0 0,0-1 0,0 1 0,0-1 0,0 0 0,1 1 0,-1-1 0,0 0 0,0 0 0,1-1 0,-1 1 0,0 0 0,0-1 0,0 1 0,0-1 0,1 0 0,-1 0 0,0 1 0,0-1 0,0-1 0,-1 1 0,1 0 0,0 0 0,0-1 0,1-1 0,4-5 11,-1 0 1,0 0 0,0 0 0,-1-1-1,0 0 1,-1 0 0,0 0 0,0-1-1,-1 1 1,4-20 0,-1-8 67,3-57 1,-8 77-128,0 2-29,0 0 1,-3-16-1,2 31 60,0-3-22,0 0-1,-1 1 1,1-1 0,-1 1 0,0-1 0,-1-2-1,2 4 16,0 1-1,0-1 1,-1 1-1,1 0 1,0-1-1,-1 1 1,1-1-1,0 1 1,-1 0-1,1-1 0,-1 1 1,1 0-1,0-1 1,-1 1-1,1 0 1,-1 0-1,1-1 1,-1 1-1,1 0 1,-1 0-1,1 0 0,-1 0 1,1 0-1,-1 0 1,1 0-1,-1 0 1,0 0-1,1 0 1,-1 0-1,1 0 1,-1 0-1,1 0 0,-1 0 1,1 1-1,-1-1 1,1 0-1,-1 0 1,1 1-1,0-1 1,-1 0-1,0 1 1,-3 2-6,0 0 1,0 0 0,1 0-1,-1 1 1,1-1 0,0 1-1,0 0 1,0 0 0,0 0-1,1 1 1,-4 8 0,-3 6-14,-7 31 0,-15 74 231,28-105-68,0 1 1,1 0-1,1 0 0,3 31 1,0-42-97,-1 0 1,1-1-1,1 1 1,0 0-1,0-1 1,0 0 0,1 0-1,8 13 1,-9-17-13,0 1 0,0-1 0,0 0 0,1 0 0,0 0 0,0-1 0,0 1 0,0-1 0,0 0 1,0 0-1,1-1 0,0 1 0,-1-1 0,1 0 0,0 0 0,5 1 0,3-1 26,-1-1 0,1-1 0,-1 1 0,0-2 0,1 0 0,17-4-1,74-21-2406,-85 20 911,14-3-340</inkml:trace>
</inkml:ink>
</file>

<file path=ppt/ink/ink2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56.3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219 521 5312,'12'-15'2793,"-11"14"-2227,0 0 0,0 0-1,-1 1 1,1-1-1,0 0 1,-1 0-1,1 0 1,0 0-1,-1 0 1,1 0-1,0-2 1,-3 3-381,1 0 1,0 0-1,-1 0 1,1 0-1,-1 0 1,1 0-1,0 1 1,-1-1-1,1 0 1,0 1-1,-1-1 1,1 1-1,0 0 1,-2 0-1,-13 5 50,0 1 1,0 1-1,1 0 0,0 1 1,1 1-1,0 0 0,-25 23 1,37-31-190,-9 8 84,0 2-1,1-1 0,-11 16 1,19-23-102,-1-1 1,1 1 0,1 0 0,-1-1 0,0 1 0,1 0-1,0 0 1,0 0 0,0 0 0,0 0 0,1 0-1,-1 1 1,1-1 0,0 0 0,0 0 0,1 0 0,0 6-1,0-9 5,-1 0-1,1 1 0,-1-1 0,1 1 0,0-1 0,-1 1 0,1-1 0,0 0 1,0 0-1,0 1 0,0-1 0,0 0 0,0 0 0,0 0 0,1 0 1,-1 0-1,0 0 0,0-1 0,1 1 0,-1 0 0,1-1 0,-1 1 1,1-1-1,-1 1 0,1-1 0,-1 0 0,1 1 0,-1-1 0,1 0 0,-1 0 1,1 0-1,-1 0 0,1 0 0,-1-1 0,4 0 0,2 0 79,1-1-1,-1-1 0,1 1 0,-1-1 1,13-7-1,-13 5-57,0 1-1,-1-1 1,1-1 0,-1 1-1,-1-1 1,1 0 0,7-11-1,-10 13-44,-1 0 1,1 0-1,-1 0 0,-1 0 1,1 0-1,2-9 0,-4 11-7,1 0 0,-1 0 0,0 0-1,0 0 1,0 0 0,0 0 0,0 0-1,0 0 1,-1 0 0,1-1 0,-1 1-1,1 0 1,-1 0 0,-2-3 0,1 1-61,-1 0 0,0 0 0,0 0 0,0 0 0,-1 1 0,1 0 1,-1 0-1,0 0 0,0 0 0,-6-3 0,2 0-380,12 7 353,1 0 0,-1-1-1,0 0 1,1 0 0,-1 0 0,0 0-1,7-2 1,45-7 417,-28 3 36,0-1 0,53-21 1,-68 21-277,-1 0 0,0-1 0,0 0 0,0-1 1,-2 0-1,1-1 0,-1 0 0,0-1 0,-1 0 0,0 0 1,11-21-1,6-14 278,35-92 0,-31 64-112,-23 59-216,1-3 34,0 0 0,-2 0 0,6-21 0,-12 28-102,-3 23-2,-30 167-194,30-157 225,-46 262-120,44-259 130,-52 234 95,-22-5 129,31-144 6,39-94-79,0 0 0,-1 0 0,-1-1 0,-15 17 0,23-29-100,0 0 0,1 0 0,-1-1 0,0 1 0,-1 0 0,1-1 0,0 0-1,-1 0 1,1 0 0,-1 0 0,0-1 0,-5 3 0,7-4-45,1 0 0,-1 1 0,1-1 1,-1 0-1,0 0 0,1 0 0,-1 0 0,1 0 0,-1-1 0,1 1 0,-1 0 0,1-1 0,-1 1 0,1-1 0,-1 1 1,1-1-1,0 0 0,-1 0 0,1 0 0,0 0 0,-1 1 0,1-2 0,0 1 0,0 0 0,0 0 0,0 0 0,0 0 1,0-1-1,0 1 0,1 0 0,-1-1 0,0 1 0,1-1 0,-1-1 0,-2-4-12,1 0-1,0-1 0,0 1 1,1-1-1,-1-12 0,2 5-9,1-1 0,0 0-1,1 1 1,1-1 0,0 1-1,1 0 1,1 0 0,1 0-1,-1 1 1,2-1 0,0 2-1,1-1 1,1 1 0,-1 0-1,2 0 1,0 1-1,1 1 1,20-19 0,-11 15-29,1 1-1,0 1 1,0 1 0,2 1 0,-1 1-1,1 0 1,1 2 0,-1 1 0,38-7-1,-36 11-867,0 0-1,47 2 0,-40 5-2649,-5 7 1040</inkml:trace>
</inkml:ink>
</file>

<file path=ppt/ink/ink2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4:57.5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2 718 4992,'-1'3'3906,"1"-4"-3836,7 4 4770,10-4-3700,-1 0 0,0-1 1,1-1-1,28-9 0,59-28-52,-99 38-998,18-7-13,-1-1-1,1-2 1,-2 0-1,0-1 1,0-2-1,-2 0 0,0-1 1,0 0-1,-2-2 1,0 0-1,25-35 1,-25 27-7,-2-2 0,0 0 0,20-56 0,18-98 332,-51 175-386,0 0 0,-1-1 0,0 1 0,0-1 0,0 1 0,-1-1 0,0 1 0,-1-1 0,1 1 0,-4-11 0,4 17-33,0 1-1,0-1 0,-1 0 1,1 0-1,-1 0 0,1 1 1,-1-1-1,1 0 0,-1 1 1,1-1-1,-1 0 0,1 1 1,-1-1-1,0 1 0,1-1 0,-1 1 1,0-1-1,0 1 0,0-1 1,1 1-1,-1 0 0,-1-1 1,0 1 3,0 0 1,0 0 0,0 0-1,1 0 1,-1 0 0,0 0-1,0 1 1,1-1-1,-1 0 1,-3 2 0,-1 1 8,0 0 1,0 0-1,0 0 1,-10 9-1,8-5 31,0 0-1,1 1 0,0 0 0,1 0 0,0 1 0,0-1 1,-7 17-1,-26 68 367,35-79-319,-7 14 62,2 0 0,2 1 1,0 1-1,-4 50 0,10-66-51,1 0 1,0 0-1,1 0 0,1 0 0,0 0 0,1 0 0,0 0 1,1-1-1,1 0 0,0 1 0,1-2 0,8 15 1,-3-8 109,2 0 0,0-1 0,29 30 0,-36-42-169,1-1 0,-1 0 1,1 0-1,-1-1 0,15 8 0,-16-11-127,-1 1-1,1 0 0,0-1 0,-1 0 1,1 0-1,0 0 0,0-1 0,0 0 0,0 0 1,9-1-1,-9 1-158,18-3-3391,-18 2 1860,0 1 1,0 0 0,-1 0 0,1 0-1,6 2 1,6 5-2486</inkml:trace>
</inkml:ink>
</file>

<file path=ppt/ink/ink2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0.2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364 0 5056,'0'0'1642,"-11"3"2518,-6 2-3414,1 0 0,-1 1-1,1 1 1,0 1-1,1 0 1,-21 15 0,20-12-588,1 1 1,1 1-1,0 0 1,1 1 0,1 0-1,0 1 1,1 1-1,0 0 1,-13 27-1,10-10-3,0 1 0,3 0-1,1 0 1,1 1 0,2 0-1,-5 66 1,12-86-76,1 0 1,0 0-1,1 0 0,1 0 1,0-1-1,1 1 0,9 21 1,-9-27-40,0 0 1,1 0-1,0 0 0,0-1 1,1 0-1,0 0 1,7 7-1,-8-10-337,-1-1 0,1-1-1,-1 1 1,1-1 0,0 1-1,1-1 1,-1-1 0,0 1 0,1-1-1,0 0 1,-1 0 0,11 2 0,7-3-2818,-1 4 982</inkml:trace>
</inkml:ink>
</file>

<file path=ppt/ink/ink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43.6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1 539 3552,'0'2'1147,"2"4"-384,0 0 1,0 0 0,0 0 0,1-1 0,0 1-1,0-1 1,1 1 0,7 8 0,-9-12-601,-1-1-1,0 0 1,1 1-1,-1-1 1,0 0 0,1 0-1,-1 0 1,1 0-1,0-1 1,-1 1 0,1 0-1,0-1 1,0 1-1,-1-1 1,1 1 0,0-1-1,0 0 1,-1 0-1,1 0 1,0 0 0,0 0-1,0 0 1,-1-1-1,1 1 1,0 0 0,0-1-1,-1 1 1,4-3-1,1 0 230,0-1 1,-1-1-1,1 1 0,-1-1 0,-1 0 0,6-7 0,1 1-284,1-4 50,0-1 1,-1 1 0,0-2-1,-1 1 1,9-23-1,31-93 489,-41 107-523,-4 10-94,88-226 490,-90 234-435,7-12 124,-10 19-210,0-1 0,0 1 1,0 0-1,1-1 0,-1 1 0,0 0 1,1-1-1,-1 1 0,0 0 0,1 0 0,-1 0 1,0-1-1,1 1 0,-1 0 0,0 0 1,1 0-1,-1 0 0,0 0 0,1 0 1,-1-1-1,1 1 0,-1 0 0,0 0 1,1 0-1,-1 0 0,1 0 0,-1 1 0,0-1 1,1 0-1,-1 0 0,1 0 0,-1 0 1,0 0-1,1 0 0,-1 1 0,0-1 1,1 0-1,-1 0 0,0 1 0,1-1 0,-1 0 1,1 1-1,2 3 24,1 1 0,-1 0-1,0 0 1,0 0 0,-1 0 0,1 1 0,-1-1 0,-1 0-1,3 8 1,-1-2-22,17 57 15,23 137 0,-41-191 94,0 1-1,-1 0 0,-1 0 1,0 0-1,-1 0 0,-1 0 1,-5 25-1,6-36-62,-1-1-1,1 1 1,0-1 0,-1 0 0,0 0-1,0 0 1,0 0 0,0 0-1,0 0 1,0 0 0,-1 0-1,0-1 1,1 1 0,-1-1 0,0 0-1,0 0 1,0 0 0,0 0-1,-1-1 1,1 1 0,0-1 0,-1 0-1,1 0 1,-1 0 0,0 0-1,1 0 1,-6-1 0,2 0-42,1 0 0,0 0 1,-1-1-1,1 0 0,-1 0 0,1-1 1,0 0-1,0 0 0,0 0 0,0-1 1,0 0-1,1 0 0,-1 0 0,-7-7 1,3 1-120,0 0 1,1 0-1,0-1 1,1 0-1,0-1 0,1 0 1,0 0-1,1-1 1,0 0-1,1 0 1,0 0-1,0 0 1,-3-24-1,7 35 94,1 1 0,0-1 0,0 1 0,0-1 0,-1 1-1,1-1 1,0 1 0,0-1 0,0 1 0,0-1 0,0 1-1,0-1 1,0 1 0,0-1 0,1 0 0,-1 1 0,0-1-1,0 1 1,0-1 0,1 1 0,-1 0 0,0-2 0,1 2 5,-1 0 0,1 0 0,-1 0 0,0 0 0,1 0 0,-1 0 0,1 0 0,-1 0 0,1 0 1,-1 0-1,0 1 0,1-1 0,-1 0 0,1 0 0,-1 0 0,0 0 0,1 1 0,-1-1 0,0 0 1,1 0-1,-1 1 0,21 18-223,-3 0 295,0-2 1,1 0-1,0-1 0,2-1 1,0-1-1,0-1 0,39 17 1,-24-13 149,-16-8-6,-1 0 0,36 9 0,-51-17-163,-1 0-1,1 0 1,0-1-1,-1 1 1,1-1-1,0 0 1,0 0-1,-1-1 1,1 1-1,0-1 1,0 0-1,-1 0 1,1 0-1,-1 0 1,1-1-1,-1 1 1,0-1-1,1 0 1,-1 0-1,0 0 1,0 0-1,0-1 1,-1 1-1,1-1 1,0 0-1,-1 0 1,0 0-1,0 0 1,0 0-1,0 0 1,0-1-1,1-3 1,10-27-112,-3-1 0,11-58 1,-2 6-288,-14 65 281,-2 9-31,1-1 0,0 1 1,0 0-1,11-19 1,-14 29 85,0 0 0,1 1 0,0-1 0,0 1 0,-1 0 0,1-1 0,1 1 0,-1 0 0,0 0 0,0 0 0,1 1 1,-1-1-1,1 1 0,0-1 0,-1 1 0,1 0 0,0 0 0,0 0 0,0 0 0,0 0 0,0 1 0,0-1 0,0 1 0,0 0 1,0 0-1,5 0 0,6 4 35,1-1 1,-1 2 0,0 0-1,0 1 1,0 0 0,20 13-1,-24-13 20,0 0-1,0 1 0,12 12 1,-20-17 396,-7-4 204,-58-45-316,51 37-367,7 5 14,-1 1 0,0 1 0,1-1-1,-1 1 1,0 0 0,-1 0 0,1 1 0,0 0 0,-1 0-1,-12-2 1,16 3 17,0 1 0,0 0 0,0 0 1,0 0-1,0 1 0,0-1 0,1 1 0,-1-1 0,0 1 0,0 0 0,0 0 0,1 0 0,-1 1 0,0-1 0,1 1 0,0-1 0,-1 1 0,1 0 0,0 0 0,0 0 0,0 0 0,0 0 0,0 0 0,0 1 1,0-1-1,1 1 0,-2 3 0,-4 12-49,0-1-1,2 1 1,-5 22 0,4-14 116,2-7 37,0 0 0,1 0 1,0 27-1,3-37-11,0-1-1,1 1 1,0 0-1,0 0 1,1 0-1,0-1 1,1 1-1,0-1 1,6 13-1,-8-20-46,-1 1-1,1-1 1,0 0-1,-1 0 0,1 0 1,0 0-1,0 0 1,0 0-1,0 0 0,0 0 1,0 0-1,0 0 1,0 0-1,0 0 1,0-1-1,1 1 0,-1-1 1,0 1-1,0-1 1,1 1-1,-1-1 0,0 0 1,1 1-1,-1-1 1,1 0-1,-1 0 0,0 0 1,1 0-1,-1 0 1,0 0-1,1-1 1,-1 1-1,0 0 0,1-1 1,-1 1-1,0-1 1,0 1-1,1-1 0,-1 0 1,0 1-1,1-2 1,5-3-17,0 0 1,-1 0 0,1-1-1,-1 0 1,6-8 0,-4 3-13,0 1 1,-1-2-1,0 1 1,-1-1-1,6-16 1,19-66-6,-15 43 9,-13 43-54,0-1 0,-1 1 0,0-1 0,-1 0 0,2-16 0,-5 24-270,-1 7 127,-2 9 49,3-1 180,0 0 0,1 0 0,0 0 1,1 0-1,1 0 0,0 1 1,1-1-1,1-1 0,0 1 1,1 0-1,0-1 0,1 0 0,0 0 1,10 16-1,-12-24 2,0-1 0,0 0 0,0 0 0,0 0 0,1 0 0,0 0 0,0-1-1,0 0 1,0 0 0,0 0 0,1 0 0,-1 0 0,1-1 0,0 0 0,0 0 0,0 0 0,0-1 0,0 0 0,0 0 0,0 0 0,0 0 0,0-1 0,1 0 0,-1 0-1,6-1 1,-3 0 4,0-1-1,0 0 0,-1 0 0,1-1 0,0 1 0,-1-2 0,1 1 0,-1-1 1,0 0-1,-1-1 0,1 0 0,-1 0 0,1 0 0,-1-1 0,7-9 1,3-8-70,0 0 0,-2-1 1,21-48-1,16-28-103,-38 77 83,-9 14 11,1 1-1,1-1 0,-1 1 0,10-10 0,-13 20-31,0 1 87,1 1 0,-1 0 1,0 0-1,0 0 0,0 0 1,-1 1-1,0-1 0,1 0 1,-2 1-1,2 7 0,1 50 200,-4-52-204,1 205 332,0-214-307,0 1 1,0-1-1,0 0 1,1 1-1,-1-1 1,0 0-1,0 1 1,1-1-1,-1 0 0,1 1 1,-1-1-1,2 2 1,2-10 450,4-20-325,8-43 0,-11 41-388,11-33-1,-13 52 158,1 1-1,0 0 1,0 0-1,1 0 1,0 1-1,1-1 0,9-10 1,-14 18 62,0-1-1,1 1 1,-1-1 0,0 1-1,1 0 1,-1 0 0,1-1 0,-1 1-1,1 0 1,0 0 0,-1 1 0,1-1-1,0 0 1,0 0 0,3 0-1,-4 1 3,0 1 0,0-1 0,0 0 0,0 1 0,0-1 0,0 1 0,0-1 0,0 1 0,0-1 0,0 1 0,-1 0-1,1-1 1,0 1 0,0 0 0,0 0 0,-1-1 0,1 1 0,0 0 0,-1 0 0,1 0 0,-1 0 0,1 0 0,-1 0 0,0 0-1,1 0 1,-1 0 0,1 2 0,4 16 10,0 0 0,-1 1 1,3 38-1,-5 62 566,-2-75-180,-1-43-383,1-1-1,1 1 1,-1-1 0,0 1 0,0 0 0,0-1 0,1 1-1,-1-1 1,1 1 0,1 2 0,-1-4 5,-1-1 1,1 1-1,0-1 1,0 1-1,-1-1 0,1 1 1,0-1-1,-1 1 1,1-1-1,0 0 1,-1 1-1,1-2 0,0 2 1,9-13-108,0-1 1,-1 0-1,0 0 1,13-31-1,-11 22-164,15-24 1,-23 44 241,37-55-139,-33 49 123,0 0 1,0 1 0,1 0 0,10-7-1,-17 14 30,0 0-1,0 0 0,0 1 0,0-1 1,0 0-1,0 1 0,0-1 0,0 1 1,0-1-1,0 1 0,0 0 0,1 0 1,-1-1-1,0 1 0,0 0 0,0 0 1,0 0-1,1 0 0,-1 0 1,0 0-1,0 0 0,0 1 0,0-1 1,0 0-1,0 1 0,1-1 0,-1 1 1,0-1-1,0 1 0,0-1 0,0 1 1,0 0-1,-1-1 0,1 1 1,0 0-1,0 0 0,0 0 0,0 1 1,3 4 37,0 0 0,0 0 0,-1 0 1,0 1-1,2 7 0,-1-4-53,8 21 181,21 48 531,-27-67-594,1 1-1,0-1 0,18 22 1,-21-30-88,-1 0 1,1 0-1,0 0 1,0-1-1,1 0 1,-1 0-1,1 0 1,5 2-1,-8-4 7,0 0 0,0 0 0,0-1-1,0 1 1,1-1 0,-1 1 0,0-1-1,0 0 1,0 0 0,0 0 0,0 0-1,1 0 1,-1 0 0,0-1 0,0 1-1,0-1 1,0 1 0,0-1 0,0 0-1,0 0 1,0 0 0,3-2 0,1-2-7,0 0 1,-1 0-1,0-1 1,0 1 0,-1-1-1,1 0 1,-1 0 0,0-1-1,4-9 1,1-5-25,10-38-1,-9 24-41,-9 30 54,22-77-126,-21 72 130,0 0 1,-1 0 0,0 0-1,-1 0 1,0-1-1,-3-13 1,3 23-16,0 0 0,0 0 1,0 0-1,-1 0 0,1 0 0,0 0 1,0 0-1,-1 0 0,1 0 1,-1 0-1,1 0 0,-1 0 0,0 1 1,1-1-1,-1 0 0,1 0 0,-1 1 1,0-1-1,0 0 0,0 1 0,1-1 1,-1 1-1,0-1 0,0 1 0,0-1 1,0 1-1,0 0 0,-2-1 1,2 1-10,-1 0 0,1 0 0,-1 0 0,1 0 0,-1 1 0,1-1 1,-1 0-1,1 1 0,-1-1 0,1 1 0,0 0 0,-1-1 0,1 1 1,0 0-1,-1 0 0,1 0 0,-2 1 0,-2 4 53,0 0 0,0 0-1,0 0 1,1 1 0,0-1-1,0 1 1,0 0 0,1 1-1,0-1 1,-2 10 0,-1 9 197,-6 43 1,9-50-97,0 4 25,0 0 0,1 42 0,2-60-117,1 0 0,-1 1 1,1-1-1,0 1 0,0-1 0,1 0 1,0 0-1,0 0 0,0 0 1,0 0-1,1 0 0,0 0 0,0-1 1,0 1-1,0-1 0,1 0 1,6 5-1,-8-7-21,0-1 0,1 1 0,0-1 0,-1 0 0,1 0 0,0 0 0,0-1-1,-1 1 1,1-1 0,0 1 0,0-1 0,0 0 0,0 0 0,0 0 0,4-1 0,6-2-98,26-6-1,-33 7 21,39-13-1894,74-37-1,-49 20-1451,-24 9 754,20-8-3951,-34 22 1664</inkml:trace>
</inkml:ink>
</file>

<file path=ppt/ink/ink2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0.6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31 6816,'0'-8'6666,"2"8"-5928,0 0-1,0 0 0,0 0 1,0 0-1,0-1 0,0 1 0,3-2 1,-5 2-477,8-2 232,-1 0-350,0 1 0,-1-1 0,1 1 0,0 0 0,0 1-1,10 0 1,-5 0-94,0 0-1,21-2 0,0-1-11,-19 0-248,-5 1-1510,-9 2 1654,0 0 0,0 0 0,0 0 0,0 0 0,0 0 0,1 0 0,-1 0 0,0 0 0,0 0 0,-1 10-5656</inkml:trace>
</inkml:ink>
</file>

<file path=ppt/ink/ink2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0.9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3 5888,'-7'-2'2480,"12"4"437,16 3 1355,-2-5-2548,-1-1-1174,0 1 0,0 1 0,0 1 0,34 7 0,-29-4-1638,-15-1 448</inkml:trace>
</inkml:ink>
</file>

<file path=ppt/ink/ink2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1.3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169 14 8224,'-8'-12'2645,"8"12"-2583,-1-1 0,1 1 0,0 0-1,0 0 1,-1 0 0,1 0 0,0 0 0,-1-1 0,1 1-1,0 0 1,-1 0 0,1 0 0,0 0 0,-1 0 0,1 0 0,0 0-1,-1 0 1,1 0 0,0 0 0,-1 0 0,1 0 0,0 1-1,-1-1 1,1 0 0,0 0 0,0 0 0,-1 0 0,1 0 0,0 1-1,-1-1 1,-7 6 1242,-109 159 4184,113-159-5419,1 0-1,0 0 1,0 0 0,1 0-1,-1 0 1,1 0-1,1 1 1,-1-1 0,1 1-1,0-1 1,1 12 0,0-14-20,1 0 1,-1 1 0,1-1 0,0 0-1,0 0 1,1 0 0,0 0 0,-1 0-1,1-1 1,0 1 0,1 0 0,-1-1-1,1 1 1,-1-1 0,1 0 0,0 0-1,0 0 1,0 0 0,5 2 0,-2-1 46,0 0 0,1 0 1,-1-1-1,1 0 1,0 0-1,0 0 0,0-1 1,0 0-1,1-1 1,-1 0-1,0 0 0,1 0 1,-1-1-1,1 0 1,-1 0-1,1-1 0,-1 0 1,0-1-1,1 1 1,-1-1-1,0-1 0,0 1 1,0-1-1,-1 0 0,1-1 1,6-4-1,-11 6-57,1-1 0,-1 1 0,0-1 0,0 1 0,0-1 0,0 0 0,0 0 0,0 0 0,-1 0 0,0 0 0,1 0 0,-1-1 0,0 1 0,-1 0-1,1-1 1,0 1 0,-1-4 0,1-4-18,-1 1 0,0-1 0,-1 1 0,-2-12 0,2 17-62,-1 0 1,1-1 0,-1 1 0,0 0-1,0 0 1,0 1 0,-1-1 0,0 0-1,0 1 1,0 0 0,0-1 0,-1 1-1,1 0 1,-1 1 0,0-1 0,-7-4-1,3 2-357,-1 2 0,1-1 0,-11-4-1,-27-6-5430,43 14 4789,2 1 691,1 0 174,0 0 1,0 0 0,-1 0-1,1 0 1</inkml:trace>
</inkml:ink>
</file>

<file path=ppt/ink/ink2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1.7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 6976,'1'0'461,"0"0"0,1 1 0,-1-1 0,0 0 0,0 1 0,0-1 0,1 1 0,-1 0 0,0-1 0,0 1 0,0 0 1,2 2-1,17 18 1768,-9-7-1362,12 23 0,-3 3 256,-3 0 0,23 81-1,-27-79-629,-12-40-479,12 39 835,10 58-1,-21-86-703,0 1 0,-1-1 1,-1 0-1,0 1 0,0-1 1,-2 1-1,0-1 0,-7 25 1,-1-12-132,-2-1 1,-1-1 0,0 0 0,-28 36 0,-20 35-3385,43-65-801,4-2 1265</inkml:trace>
</inkml:ink>
</file>

<file path=ppt/ink/ink2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02.2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40 5216,'-7'-14'1696,"7"14"-1684,-1 0 1,1 0-1,0 0 0,0 0 1,0-1-1,0 1 0,0 0 1,0 0-1,0 0 1,0 0-1,0 0 0,0 0 1,0 0-1,0 0 0,0 0 1,0-1-1,0 1 1,0 0-1,0 0 0,0 0 1,0 0-1,0 0 0,0 0 1,0 0-1,0 0 1,0 0-1,0-1 0,0 1 1,0 0-1,0 0 0,0 0 1,0 0-1,0 0 1,0 0-1,0 0 0,0 0 1,0 0-1,0-1 0,0 1 1,0 0-1,0 0 1,0 0-1,0 0 0,1 0 1,-1 0-1,0 0 1,0 0-1,0 0 0,0 0 1,0 0-1,0 0 0,0 0 1,4-3 477,1 0 1,-1 1 0,0 0-1,1 0 1,-1 0 0,1 0-1,0 1 1,-1-1 0,1 1-1,0 0 1,0 1 0,0-1-1,7 1 1,4 2 82,0 0 0,-1 1 1,0 1-1,1 0 0,-1 1 1,22 10-1,-14-3 68,-1 0-1,0 2 1,26 20 0,-31-19-312,-1 0 0,-1 1 0,-1 1 0,0 0 0,-1 1 1,-1 0-1,0 1 0,-2 0 0,0 1 0,12 35 0,-6-4 297,-2 1-1,-2 0 1,6 66-1,-12-56-179,-3 0 1,-8 100-1,-22 52-320,19-174-428,-2 0 0,-2-2-1,-22 51 1,-21 24-5778,32-60 2816</inkml:trace>
</inkml:ink>
</file>

<file path=ppt/ink/ink2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35.8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52 2816,'0'-2'171,"-1"0"156,1-1 0,0 1 0,0-1 0,1 1 0,-1-1-1,1 1 1,-1-1 0,1 1 0,1-4 0,-2-10 3164,1 10-1377,-1 11-1255,-8 177 282,1 59 187,9-151-604,2 36 114,27 197 416,-30-268-753,-1-53-800,0-14-2751,3 4 1365</inkml:trace>
</inkml:ink>
</file>

<file path=ppt/ink/ink2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36.3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74 411 4480,'-11'-14'549,"7"10"-307,1-1 1,0 1 0,-1-1 0,1 0-1,-4-11 1,7 16-252,-6-12 715,1 0 0,0-1 0,1 0-1,-5-22 1,7 22 1,-1-1-5,1 0 0,1 0 0,0-19 1,1 28-596,1 1 0,-1-1 0,1 1 1,0-1-1,0 1 0,1-1 0,-1 1 1,1 0-1,0 0 0,0 0 1,1 0-1,-1 0 0,1 0 0,0 1 1,3-4-1,5-3 10,-1 2 0,2-1 0,-1 1 1,1 1-1,1 0 0,-1 1 0,21-8 0,-1 3-75,1 2-1,34-6 0,-45 11-7,0 1-1,0 1 0,0 1 1,0 0-1,0 2 0,25 4 1,-38-3 20,-1 0-1,1 0 1,-1 1 0,1 0-1,-1 1 1,0 0 0,14 9 0,-17-10-14,-1 1 1,1 0 0,-1 0 0,1 1 0,-1-1 0,-1 1 0,1 0-1,-1 0 1,1 1 0,-2-1 0,1 0 0,3 10 0,-4-8 26,0 0 0,-1 1 0,0-1 0,0 0 0,-1 1 0,0-1 0,-1 11 0,-11 49 533,6-39-288,-1-1 0,-21 48 0,22-62-197,0-1 0,-1 0 0,-1 0 0,0 0 0,0-1 0,-1 0 0,-15 13 0,18-19-67,1-1-1,-1 1 1,0-1 0,-1-1 0,1 1 0,-1-1 0,1 0 0,-1 0 0,0-1 0,-13 3 0,10-4-78,0 0 0,0 0 0,0-1 0,-1-1 0,1 1 0,0-2 1,-12-2-1,6 1-2056,4 6 550</inkml:trace>
</inkml:ink>
</file>

<file path=ppt/ink/ink2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36.9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85 3648,'0'-7'442,"2"-36"2265,4 16 2250,-4 20-2186,-4 19-2230,2 339 2339,5-205-1227,-5-144-1407,2-13-6694,5 5 4155</inkml:trace>
</inkml:ink>
</file>

<file path=ppt/ink/ink2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37.6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0 195 4160,'0'-18'9781,"1"15"-9362,0 0 0,0 0-1,0 0 1,0 1 0,0-1 0,2-4 0,2-4 89,-1 4-390,0 0 0,0 0 0,1 1 0,0-1 0,0 1 0,1 0 0,0 1 0,0-1 0,12-8 1,7-3-6,35-17 1,-55 31-137,1 0 1,0 0-1,0 1 1,0 0 0,1 0-1,-1 1 1,1 0-1,-1 0 1,9 0 0,-13 1 15,0 0 0,0 0 1,1 0-1,-1 1 0,0-1 1,0 1-1,0-1 1,0 1-1,0 0 0,0 0 1,-1 0-1,1 0 0,0 0 1,0 0-1,-1 0 1,1 1-1,0-1 0,-1 1 1,1-1-1,-1 1 1,0-1-1,0 1 0,1 0 1,-1 0-1,0 0 0,0 0 1,-1-1-1,1 1 1,0 0-1,-1 0 0,1 1 1,-1 2-1,2 5 73,-1 0-1,-1 1 1,0-1-1,-1 0 1,0 0-1,0 0 1,-1 1-1,0-1 1,-1-1-1,0 1 1,0 0-1,-6 9 1,2-5-8,-1 0 1,0 0 0,-1-1 0,-1-1 0,0 1 0,0-2 0,-14 13 0,5-8 162,-1 0-1,0-2 1,-1 0 0,-44 21 0,57-30 468,12-3-224,21-3 123,-19 0-378,49-4 259,-29 1-411,1 2 1,-1 1 0,36 3 0,-37-1-251,-19-1 256,0 0 1,1 0-1,8 2 1,-13-1-461,0-1 1,0 1 0,-1-1 0,1 1 0,0 0 0,-1-1 0,1 1 0,-1 0 0,1 0 0,-1 0 0,0 0 0,1 1-1,-1-1 1,0 0 0,0 1 0,2 2 0,1 3-2431</inkml:trace>
</inkml:ink>
</file>

<file path=ppt/ink/ink2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0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15 352 3232,'-1'0'-350,"-6"0"863,7 0-292,-1 0 0,1 0 1,0 0-1,-1 0 1,1 1-1,0-1 0,-1 0 1,1 0-1,-1 1 886,1 0-885,-1-1-1,1 0 0,0 0 1,0 1-1,0-1 1,0 0-1,-1 1 0,1-1 1,0 0-1,0 1 1,0-1-1,0 0 0,0 1 1,0-1-1,0 0 1,0 1-1,0-1 0,0 0 1,0 1-1,0-1 0,0 2 1676,5-9 737,0-10-1729,-4 13-802,0-1 0,1 1 0,-1 0 0,1 0 1,0 0-1,3-5 0,15-22 298,-10 14-272,1 0 1,15-17-1,1 4-100,2 1 1,0 2-1,42-29 0,-61 49-52,2-2 18,1 0 0,-1 1 0,1 1 0,0 0 0,18-6 0,-29 12-6,-1 0 0,1 1 0,0 0-1,-1-1 1,1 1 0,0 0 0,0 0 0,-1 0-1,1 0 1,0 0 0,0 0 0,-1 1 0,1-1 0,0 0-1,0 1 1,-1 0 0,1-1 0,-1 1 0,1 0-1,0 0 1,-1 0 0,0 0 0,1 0 0,-1 0 0,0 0-1,1 0 1,-1 1 0,0-1 0,0 0 0,0 1-1,0-1 1,0 1 0,0-1 0,0 1 0,-1-1 0,1 1-1,0 2 1,2 7 27,0 0-1,0 0 0,-2 1 1,2 16-1,-3-24-14,1 9 52,1 17-15,1 1-1,14 54 1,-10-60 99,0 1 33,14 33 0,-19-52-77,1-1 1,0 0-1,1 0 0,0 0 1,0 0-1,0-1 0,0 1 1,1-1-1,0 0 0,8 6 1,-11-10-48,0 1 0,0-1 0,1 0 0,-1 0 0,0 0 0,1 0 0,-1 0 1,1 0-1,-1-1 0,1 1 0,0-1 0,-1 0 0,1 0 0,-1 0 0,1 0 0,0 0 1,-1 0-1,1-1 0,-1 1 0,1-1 0,-1 0 0,1 0 0,-1 0 0,0 0 0,1 0 1,-1 0-1,0-1 0,0 1 0,0-1 0,2-1 0,10-11 86,-1 0 0,0-1 0,20-31 0,-16 21-100,-5 9-21,32-46 90,67-73 0,-94 118-248,23-19-1,-34 31 111,1 0 1,0 0 0,0 1-1,0 0 1,1 0-1,0 1 1,11-4 0,-16 6 19,1 1 0,0 0 0,0 0 0,-1 0 1,1 0-1,0 1 0,0-1 0,-1 1 0,1 0 1,-1 0-1,1 0 0,0 1 0,-1-1 0,0 1 0,1 0 1,-1 0-1,0 0 0,0 0 0,0 0 0,3 5 1,7 5 21,-1 1 1,20 27 0,-32-39-6,10 13 53,-1 0 0,-1 1 0,-1 0 1,10 27-1,14 67 231,-29-101-258,2 9 163,2 34-1,-1-13-277,-5-35-2066,0-7-224,-3-15-2250,3-1 1451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42.9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3 903 4224,'-3'1'4407,"12"0"-2638,5-4-1302,0-1 1,0 0-1,0-1 1,-1-1-1,0 0 1,0-1-1,0-1 1,21-16 0,-15 9-344,-2 0 1,1-2 0,-2 0 0,-1-1 0,0-1 0,21-35 0,60-131 499,-85 160-517,76-150 438,-40 83 3,-38 74-411,-2-1 1,0 0-1,5-23 0,-12 42-144,0 0 0,0 0 0,0 0-1,0 0 1,0-1 0,0 1-1,0 0 1,0 0 0,0 0-1,0 0 1,0 0 0,0 0-1,0 0 1,0 0 0,0 0 0,0 0-1,0 0 1,0-1 0,0 1-1,0 0 1,0 0 0,0 0-1,0 0 1,0 0 0,0 0-1,0 0 1,0 0 0,0 0 0,0 0-1,0-1 1,0 1 0,0 0-1,0 0 1,0 0 0,0 0-1,0 0 1,0 0 0,0 0-1,0 0 1,0 0 0,0 0 0,0 0-1,-1 0 1,1 0 0,0 0-1,0 0 1,0 0 0,0 0-1,0 0 1,0-1 0,0 1-1,0 0 1,0 0 0,0 0-1,-1 0 1,1 0 0,0 0 0,0 0-1,0 0 1,0 1 0,0-1-1,0 0 1,0 0 0,0 0-1,0 0 1,-9 6-248,-11 15 11,12-10 213,0 0-1,1 0 1,0 1-1,-9 23 1,-17 59-52,11-20 183,4 1-1,-13 106 1,29-163-4,1 21 1,1-34 44,0 1 0,1-1-1,0 0 1,0 1 0,0-1 0,0 0 0,1 0 0,3 6 0,-5-10-106,0-1-1,1 1 1,-1 0-1,1-1 1,-1 1-1,0-1 1,1 1-1,-1-1 1,1 1 0,-1-1-1,1 1 1,0-1-1,-1 0 1,1 1-1,-1-1 1,1 0-1,0 1 1,-1-1-1,1 0 1,0 0-1,-1 0 1,1 1 0,0-1-1,-1 0 1,1 0-1,0 0 1,-1 0-1,2-1 1,0 1 10,0-1 1,0 1-1,0-1 0,0 0 1,0 0-1,0 0 1,-1 0-1,1 0 0,0 0 1,-1-1-1,3-1 1,52-58 386,50-73-269,32-36 4,-17 22-101,-101 119-4,0-1 0,-2-1 1,17-41-1,-6 6-163,-44 91-257,-25 32 1,-26 22 307,-28 38 31,55-60 67,3 3 0,-51 109 0,19-17 949,66-143-666,2-9-322,0 0 0,0 0 0,0 0 0,0 1 0,0-1 0,1 0-1,-1 0 1,0 0 0,0 0 0,0 0 0,0 0 0,0 0 0,0 0 0,0 0 0,0 0 0,0 0 0,0 1 0,1-1 0,-1 0 0,0 0 0,0 0 0,0 0 0,0 0 0,0 0 0,0 0 0,0 0 0,0 0 0,1 0 0,-1 0 0,0 0 0,0 0 0,0 0 0,0 0 0,0 0 0,0 0 0,0 0 0,1 0 0,-1 0 0,0 0 0,0-1 0,0 1 0,18-12 398,155-147-39,-165 152-436,1-1 0,0 1 0,1 0 0,0 1 1,0 0-1,19-8 0,-28 13 48,1 1 0,-1 0 0,1-1 1,0 1-1,-1 0 0,1 0 0,-1 0 0,1 0 0,0 0 1,-1 1-1,1-1 0,-1 0 0,1 1 0,-1-1 0,1 1 0,-1 0 1,1-1-1,-1 1 0,0 0 0,1 0 0,-1 0 0,0 0 1,0 0-1,1 0 0,-1 0 0,0 0 0,0 0 0,0 1 0,1 1 1,2 4-4,0 1 1,-1-1 0,0 1-1,4 12 1,-3-7-66,41 95 216,-43-105-90,-1 0-1,1 0 0,0 0 0,-1 0 0,2-1 1,-1 1-1,0-1 0,0 0 0,1 1 0,-1-1 1,1 0-1,0 0 0,0-1 0,-1 1 0,1 0 1,0-1-1,6 2 0,-6-3-6,-1 1-1,1-1 1,-1 0 0,0 0-1,1 0 1,-1 0 0,1 0-1,-1-1 1,1 1-1,-1-1 1,0 0 0,1 0-1,-1 1 1,0-1 0,0-1-1,0 1 1,1 0 0,-1-1-1,0 1 1,-1-1 0,1 1-1,0-1 1,0 0 0,-1 0-1,2-2 1,4-6 21,0 0 0,-1 0 0,-1-1 0,0 1 0,0-1-1,3-13 1,13-69 28,-20 91-82,2-14-58,0 0 0,-1 1 0,-1-1-1,0 0 1,-2-23 0,1 38 46,0 1 1,0 0-1,0-1 0,-1 1 1,1-1-1,0 1 0,0 0 1,0-1-1,0 1 0,0-1 1,0 1-1,-1 0 0,1-1 1,0 1-1,0 0 0,0-1 0,-1 1 1,1 0-1,0-1 0,0 1 1,-1 0-1,0-1 0,-3 6-206,-4 14 8,6-5 197,0-1-1,0 1 1,1 0-1,1 0 1,0 0-1,1-1 1,0 1-1,4 14 1,-4-22 27,1 1 1,0-1 0,0 0-1,0 1 1,1-1 0,0 0-1,0 0 1,1 0 0,-1-1-1,1 1 1,0-1 0,1 0 0,-1 0-1,1-1 1,0 1 0,1-1-1,-1 0 1,9 5 0,-3-5 35,0 1 0,0-1 0,0-1 0,1 0 1,0 0-1,18 0 0,-11-1-723,-1-2 0,1-1 0,26-3 0,-38 3 64,0 0 0,0-1 0,0 0 0,-1 0 0,1 0 0,0-1 0,-1 0 0,8-5 1,13-9-1726</inkml:trace>
</inkml:ink>
</file>

<file path=ppt/ink/ink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44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13 12128,'-13'-4'4479,"16"11"1153,7-22-17471</inkml:trace>
</inkml:ink>
</file>

<file path=ppt/ink/ink2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0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16 3808,'-3'-4'543,"1"-8"1164,4 30 2314,3 29-2922,-4 197 3447,-2-115-3444,-4 59-117,-1 8-290,10-73 25,-4-112-723,0-1 1,1 0-1,3 13 0,-4-23-54,0 0-1,0 0 1,0 0-1,1 0 1,-1-1-1,0 1 1,0 0-1,0 0 0,0 0 1,0 0-1,0 0 1,1 0-1,-1 0 1,0 0-1,0 0 1,0 0-1,0 0 0,0 0 1,1-1-1,-1 1 1,0 0-1,0 0 1,0 0-1,0 0 1,0 0-1,1 0 1,-1 1-1,0-1 0,0 0 1,0 0-1,0 0 1,0 0-1,1 0 1,-1 0-1,0 0 1,0 0-1,0 0 0,0 0 1,0 0-1,0 0 1,1 1-1,-1-1 1,0 0-1,0 0 1,0 0-1,0 0 1,0 0-1,0 0 0,0 1 1,0-1-1,0 0 1,0 0-1,0 0 1,1 0-1,-1 0 1,0 1-1,0-1 0,0 0 1,0 0-1,0 0 1,0 0-1,0 0 1,-1 1-1,3-3-1208,6-2-1480</inkml:trace>
</inkml:ink>
</file>

<file path=ppt/ink/ink2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1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0 655 3072,'5'3'8898,"-2"-3"-8458,0-1-62,-1 0-1,0 0 1,-1 0 0,1-1-1,0 1 1,0 0-1,0-1 1,-1 1 0,2-3-1,6-4 311,173-167 2149,-153 141-2815,0-1 1,-2-2 0,34-62 0,-58 94-28,51-104 57,-49 96-83,0 0 1,-1 0 0,-1 0 0,1 0-1,-2-1 1,2-22 0,-4 35 16,0 0 0,0 0 0,0 0 1,0-1-1,0 1 0,-1 0 0,1 0 1,0 0-1,-1-1 0,1 1 0,0 0 0,-1 0 1,0 0-1,1 0 0,-1 0 0,1 0 1,-2-2-1,1 3 1,0-1-1,0 1 1,1-1 0,-1 1 0,0 0-1,0-1 1,0 1 0,0 0 0,1 0 0,-1 0-1,0-1 1,0 1 0,0 0 0,0 0-1,0 0 1,0 0 0,1 0 0,-3 1 0,-1 0-14,1 0 0,-1 0 0,0 1 0,1 0 0,-1 0 0,0 0 0,1 0 0,-6 4 0,-3 6-6,0 0-1,0 1 0,1 0 1,1 1-1,0 0 0,-10 19 1,11-19 66,-8 16 351,0 0 0,-19 53 1,30-67-159,1 1 1,1-1-1,0 1 1,1 0-1,1 0 1,0 0-1,2 25 1,0-35-128,2 0-1,-1 0 1,1 0 0,0 0-1,0 0 1,1 0 0,0 0-1,0-1 1,1 1-1,7 10 1,-7-12-55,-1-1 0,1 1 0,1-1 0,-1 0 0,1 0 0,-1 0 0,1 0 0,0-1 0,1 0 0,-1 0 0,0 0 0,1-1 0,8 3 0,4-1-328,1-1 0,34 2 0,9-4-6517,-36-1 3735</inkml:trace>
</inkml:ink>
</file>

<file path=ppt/ink/ink2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3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361 12 1824,'4'0'188,"-1"-1"1,1 0-1,-1 0 1,1 0-1,4-3 1,-6 4 221,-1-1 0,0 1 0,0-1 0,0 1 0,1-1 0,-1 1 0,0 0 0,0-1 0,1 1 0,-1 0 0,4 1 3410,-14 3-2268,0 5-1198,0 0 1,-9 14 0,3-4-6,-8 8 245,0 1-243,-26 41 0,-14 37 745,-72 174 0,124-254-954,2 1 1,1 1-1,1-1 1,1 1-1,1 1 0,-1 47 1,6-37 100,2 0 0,1 0 1,2-1-1,14 49 0,-3-27 33,2-1 0,3-1 0,29 57 0,-42-100-181,3 7 404,22 32 1,-33-52-457,1-1 1,0 0 0,0 0 0,0 0 0,0 0-1,0 0 1,0 0 0,0 0 0,0-1 0,0 1-1,1 0 1,0 0 0,-1-1-144,0 0 1,-1 0-1,1 1 0,-1-1 1,1 0-1,-1 0 0,1 0 1,0 0-1,-1-1 1,1 1-1,-1 0 0,1 0 1,-1 0-1,1 0 0,-1 0 1,1-1-1,-1 1 0,1 0 1,-1-1-1,2 1 0,0-3-836,0 0-1,1 1 0,-1-1 0,0 0 0,0 0 0,-1 0 0,3-6 0,9-14-2849</inkml:trace>
</inkml:ink>
</file>

<file path=ppt/ink/ink2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4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48 5216,'-1'0'186,"1"-1"1,-1 1-1,1-1 0,-1 1 1,1-1-1,-1 1 0,1-1 1,-1 1-1,1-1 1,0 0-1,-1 1 0,1-1 1,0 1-1,-1-1 0,1 0 1,0 0-1,0 1 1,0-1-1,-1 0 0,1 1 1,0-1-1,0 0 0,0 1 1,0-1-1,0 0 1,1 0-1,-1 1 0,0-1 1,0 0-1,0 1 0,0-1 1,1 0-1,-1 1 1,0-1-1,1 0 0,0 0 1,0 1-107,0 0-1,-1 0 1,1 0 0,0 1 0,0-1 0,0 0 0,-1 0 0,1 1 0,0-1 0,-1 1-1,1-1 1,0 1 0,-1-1 0,1 1 0,0-1 0,-1 1 0,1-1 0,-1 1 0,1 0-1,0 1 1,2 1 115,10 8 474,-8-6-502,0-1 0,0 1-1,0 0 1,0 0 0,-1 0 0,0 1 0,0-1-1,3 8 1,11 28 390,-2 1 0,-2 0 0,-1 1-1,9 59 1,-21-97-434,-1-4-79,0-1 1,0 1 0,1-1-1,-1 1 1,0-1-1,0 1 1,0-1 0,0 1-1,0-1 1,0 1-1,0-1 1,0 1 0,0-1-1,-1 1 1,1-1-1,0 0 1,0 1 0,0-1-1,0 1 1,-1-1-1,1 1 1,-10-39 1234,5 11-1145,-2-3-55,-4-40-1,10 57-5,0 0 1,1-1-1,0 1 1,1 0-1,5-24 1,-4 31-53,0 0 1,1 1 0,-1-1 0,1 0 0,0 1-1,1 0 1,-1-1 0,1 1 0,0 1-1,1-1 1,-1 0 0,1 1 0,-1 0 0,1 0-1,7-3 1,-3 1 3,-1 2 1,1-1-1,0 1 0,1 0 1,-1 1-1,1 0 0,0 1 0,17-3 1,-20 5 1,0 0 0,0 1 1,-1 0-1,1 0 0,0 0 1,-1 1-1,1 0 0,-1 0 1,0 0-1,1 1 0,9 6 1,8 3-15,-9-7 305</inkml:trace>
</inkml:ink>
</file>

<file path=ppt/ink/ink2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5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58 30 4896,'-6'-1'694,"1"0"1,-1-1 0,-8-2-1,11 3 133,1 0 0,0 1 0,-1 0 0,1 0 0,0 0 0,-1 0-1,-3 0 1,6 0-772,0 0-1,0 0 0,0 0 0,0 0 1,0 0-1,0 0 0,0 0 1,0 0-1,-1 0 0,1 0 0,0 0 1,0 0-1,0 0 0,0 0 0,0 0 1,0 0-1,0 0 0,0 0 1,0 0-1,-1 0 0,1 0 0,0 0 1,0 0-1,0 0 0,0 0 1,0 0-1,0 0 0,0 0 0,0 0 1,0 0-1,0 0 0,-1 0 0,1 0 1,0 0-1,0 0 0,0 1 1,0-1-1,0 0 0,0 0 0,0 0 1,0 0-1,0 0 0,0 0 0,0 0 1,0 0-1,0 0 0,0 0 1,0 1-1,0-1 0,0 0 0,0 0 1,0 0-1,0 0 0,0 0 0,0 0 1,14 3 493,14-1 33,-1-2 0,0-1 0,43-7 0,-3 1-4,-24 3-303,8 0 72,65 2-1,-15 3 265,-60-2-585,-39 1-1230,-2 17-8256</inkml:trace>
</inkml:ink>
</file>

<file path=ppt/ink/ink2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7.7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42 2240,'6'5'7279,"-5"-2"-7300,-1 1 160,-1-1-1,1 0 0,-1 0 1,0-1-1,0 1 0,-1 0 0,1 0 1,0 0-1,-1-1 0,0 1 0,1 0 1,-1-1-1,-4 4 0,6-5-88,-1-1-1,1 1 0,-1-1 1,1 1-1,-1-1 1,1 1-1,-1-1 0,1 1 1,-1-1-1,1 0 0,-1 1 1,1-1-1,-1 0 0,1 0 1,-1 1-1,0-1 1,1 0-1,-1 0 0,0 0 1,1 0-1,-1 0 0,1 1 1,-1-1-1,0-1 0,1 1 1,-1 0-1,0 0 1,1 0-1,-1 0 0,0 0 1,1 0-1,-1-1 0,1 1 1,-1 0-1,1-1 0,-1 1 1,0 0-1,1-1 1,-1 1-1,1-1 0,0 1 1,-1 0-1,1-1 0,-1 1 1,1-1-1,0 0 0,-1 1 1,1-1-1,0 1 1,-1-1-1,1 1 0,0-1 1,0-1-1,-3-5 148,2 0 1,-1 0-1,-1-15 1,3 15-283,0-22-461,0 20-288,-3 27 651,3-16 240,-1 1 0,1-1 0,-1 1 0,0-1 0,0 0 0,0 1 0,0-1 0,0 0 0,-1 0 0,1 0 0,-1 0 0,1 0-1,-1 0 1,0 0 0,-2 2 0,3-4-3,0 1-1,0 0 0,0-1 1,0 1-1,0-1 0,0 1 1,0-1-1,0 1 1,0-1-1,0 0 0,0 1 1,-1-1-1,1 0 0,0 0 1,0 0-1,0 0 0,-1 0 1,1 0-1,0 0 0,0-1 1,0 1-1,0 0 1,0-1-1,-1 1 0,1-1 1,0 1-1,0-1 0,0 1 1,0-1-1,0 0 0,0 1 1,1-1-1,-1 0 1,-1-1-1,-14-19 382,11 11-622,5 10 176,0 0-1,0-1 1,0 1 0,0 0-1,0 0 1,0 0-1,0 0 1,0 0 0,0 0-1,0-1 1,0 1-1,0 0 1,0 0 0,0 0-1,0 0 1,0 0 0,0-1-1,0 1 1,0 0-1,0 0 1,0 0 0,0 0-1,1 0 1,-1 0-1,0 0 1,0-1 0,0 1-1,0 0 1,0 0-1,0 0 1,0 0 0,0 0-1,0 0 1,1 0-1,-1 0 1,0 0 0,0 0-1,0-1 1,0 1-1,0 0 1,0 0 0,1 0-1,-1 0 1,0 0-1,0 0 1,0 0 0,0 0-1,1 2 17,-1 0-1,0-1 0,1 1 1,-1 0-1,1-1 0,0 1 1,-1-1-1,1 1 0,0-1 1,2 3-1,8 8 261,-1 0 0,0 1 1,-1 0-1,0 1 0,-1 0 0,12 28 0,-15-28-66,3 8 336,-1 0 0,6 30 0,-12-46-397,0-1-1,-1 0 1,1 1-1,-1-1 1,0 1 0,0-1-1,-1 1 1,0-1-1,0 1 1,0-1-1,-1 0 1,1 0 0,-1 0-1,0 0 1,-5 8-1,4-10-76,0 1-1,0-1 0,0 0 0,0-1 0,-1 1 0,1 0 0,-1-1 1,1 0-1,-1 0 0,0 0 0,0 0 0,0-1 0,-6 2 1,-7 1 112,-35 4 1,33-6-179,-37-2 1,47 0-939,1-1 0,-1 0 1,1-1-1,-1 0 0,1 0 0,-15-7 1,23 9 845,0 0 1,0 0-1,0 0 0,-1 0 1,1 0-1,0 0 0,0 0 1,0 0-1,0 0 0,-1 0 1,1 0-1,0-1 0,0 1 1,0 0-1,0 0 0,-1 0 1,1 0-1,0 0 0,0-1 1,0 1-1,0 0 1,0 0-1,0 0 0,0 0 1,-1-1-1,1 1 0,0 0 1,0 0-1,0 0 0,0-1 1,0 1-1,0 0 0,0 0 1,0 0-1,0-1 0,0 1 1,0 0-1,0 0 0,0 0 1,0-1-1,0 1 0,1 0 1,-1 0-1,0 0 1,0-1-1,0 1 0,0 0 1,0 0-1,0 0 0,0 0 1,1-1-1,-1 1 0,0 0 1,11-7-3520,-11 7 3587,24-9-3672</inkml:trace>
</inkml:ink>
</file>

<file path=ppt/ink/ink2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48.8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440 116 2912,'5'-4'12778,"-14"31"-11941,4-9-575,-1 0-1,-1-1 0,0 0 1,-12 20-1,5-11-16,-1 9 200,8-17-60,-15 24 1,20-38-327,0 0 1,-1 0 0,0-1-1,0 1 1,0-1-1,0 1 1,0-1 0,-1 0-1,1 0 1,-1-1-1,-5 4 1,6-5-21,1 0 0,0-1 0,-1 1 1,1 0-1,-1-1 0,1 0 0,-1 0 0,1 0 0,-1 0 1,1 0-1,-1 0 0,1 0 0,-1-1 0,1 0 0,-1 1 0,1-1 1,0 0-1,-5-2 0,-2-2 75,0-1 0,0 0 0,-9-7-1,7 5 11,-101-77 46,61 36-148,49 47 0,0 0-1,0-1 1,0 1 0,1 0 0,-1 0 0,0-1 0,1 1-1,0-1 1,0 0 0,0 1 0,0-1 0,0 0 0,0 0 0,1 0-1,-1-4 1,1 5-26,0 0 0,0 1 1,0-1-1,0 0 0,0 0 0,1 0 0,-1 1 0,1-1 0,0 0 0,-1 0 0,1 1 0,0-1 1,0 0-1,0 1 0,0-1 0,0 1 0,0-1 0,0 1 0,1 0 0,-1-1 0,1 1 0,-1 0 1,3-1-1,38-20 212,1 3 0,76-24 0,-95 35-85,118-35 359,-120 38-456,1 1 0,0 0 0,0 2 1,34 1-1,-25 3 40,0 1 1,0 2 0,0 1-1,-1 2 1,34 12 0,-25-9 235,-38-10-271,1-1 0,-1 1 0,1-1 0,0 0 0,-1 0-1,1 0 1,-1 0 0,1 0 0,-1-1 0,1 1 0,0-1 0,4-1 0,-7 2 45,0 0-189,1 0 0</inkml:trace>
</inkml:ink>
</file>

<file path=ppt/ink/ink2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50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9 502 2912,'0'0'8586,"-7"0"-5439,7-3-2643,-1-1 1,1 0-1,-1 1 1,1-8-1,11-64 678,1-140-1,-7 63-850,-5 132-401,0 20-143,1 5-22,11 14 232,0 2-1,-2 0 0,11 31 0,-2-5-13,36 66-87,-45-95 127,1 0 1,1-1-1,28 31 1,49 37 2018,-88-89-1322,6-9-518,-1-1 1,5-15-1,-4 10-110,68-188 323,-40 106-633,-11 50 234,-5 10-325,-12 66-5035,-5-2 992,2 4 1398</inkml:trace>
</inkml:ink>
</file>

<file path=ppt/ink/ink2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53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346 79 4160,'1'-4'657,"0"0"-1,1 1 1,-1-1 0,1 1 0,0 0 0,0-1-1,0 1 1,1 0 0,-1 0 0,1 0 0,-1 1-1,6-5 1,-20 15 542,0 1-980,0 0 0,-13 6 0,24-15-181,1 1 0,-1-1 0,1 0 1,-1 0-1,1 0 0,-1 1 0,1-1 0,-1 0 0,1 0 0,-1 0 0,1 0 0,-1 0 0,1 0 0,-1 0 0,1 0 0,-1 0 0,1 0 0,-1 0 1,1 0-1,-1-1 0,1 1 0,-1 0 0,1 0 0,-1 0 0,1-1 0,-1 1 0,1 0 0,-1-1 0,1 1 0,0 0 0,-1-1 0,1 1 0,-1 0 1,1-1-1,0 1 0,0-1 0,-1 1 0,1-1 0,0 1 0,0-1 0,-1 1 0,1-1 0,0 1 0,0-1 0,0 1 0,0-1 0,0 1 0,0-2 1,0 0 8,-1 0 0,1-1 0,0 1 0,0-1 0,1 1 0,-1 0 1,0-1-1,1 1 0,0 0 0,1-5 0,2-3-209,-4 9 103,0-1 1,1 1-1,-1-1 1,1 1-1,-1 0 1,1-1-1,0 1 1,0 0 0,-1-1-1,1 1 1,1-1-1,-1 2 40,-1 1-1,0-1 1,0 1-1,0-1 1,0 1 0,0 0-1,0-1 1,0 1-1,0-1 1,0 1-1,0-1 1,0 1 0,-1 0-1,1-1 1,0 1-1,0-1 1,0 1-1,-1-1 1,1 1 0,-1 0-1,0 1-20,0 3 99,-1 0 0,0 0 1,0 0-1,0 0 0,-1 0 0,0-1 0,0 1 0,0-1 1,0 0-1,-6 6 0,9-10-35,0 0-1,-1 1 1,1-1 0,0 0-1,0 0 1,-1 1 0,1-1-1,0 0 1,-1 0 0,1 0-1,0 1 1,-1-1 0,1 0-1,0 0 1,-1 0 0,1 0 0,0 0-1,-1 0 1,1 0 0,0 0-1,-1 0 1,1 0 0,-1 0-1,1 0 1,0 0 0,-1 0-1,1 0 1,0 0 0,-1 0-1,1 0 1,-1-1 0,1 1 12,-1-1-1,1 1 1,-1-1-1,1 0 1,-1 1 0,1-1-1,0 0 1,-1 1 0,1-1-1,0 0 1,0 0 0,-1 1-1,1-2 1,-1-24 541,3 19-722,0 0 0,0 0 0,0 0 0,5-8 0,-6 17 70,0 0 0,0 0-1,0 0 1,0 0 0,0 0 0,0 1-1,-1-1 1,2 3 0,-2 0 95,0 0-1,0-1 1,0 1 0,0 0-1,-1-1 1,0 1 0,-2 9-1,3-13 10,-1 1 1,1-1-1,-1 0 0,0 1 0,0-1 0,1 1 0,-1-1 0,0 0 0,0 0 0,0 0 0,0 1 1,-2 0-1,2-1 2,0-1 0,1 0 0,-1 1 0,0-1 0,0 0 0,1 0 0,-1 1 0,0-1 0,0 0 0,0 0 1,1 0-1,-1 0 0,0 0 0,0 0 0,0 0 0,0-1 0,1 1 0,-1 0 0,0 0 0,0 0 0,1-1 0,-1 1 1,0-1-1,1 1 0,-2-1 0,-10-17 207,10 10-412,2 8 159,1 0 1,-1 0 0,0 0 0,0 0 0,1 0 0,-1 0-1,0 0 1,0 0 0,1 0 0,-1 0 0,0 0 0,0 0 0,1 0-1,-1 0 1,0 0 0,0 1 0,1-1 0,-1 0 0,0 0-1,0 0 1,0 0 0,1 0 0,-1 1 0,0-1 0,0 0-1,0 0 1,1 0 0,-1 1 0,0-1 0,0 0 0,0 0-1,12 11-9,-2-1-1,1 1 0,15 21 0,22 42 476,-42-64-217,0 0 0,0 1 0,-1-1-1,5 18 1,-9-25-148,0 0 0,0 0 0,-1 0-1,0 0 1,1 0 0,-1 1 0,0-1-1,-1 0 1,1 0 0,0 0 0,-1 0 0,0 0-1,0 0 1,0 0 0,0 0 0,0-1-1,0 1 1,-1 0 0,1 0 0,-1-1 0,-3 4-1,0 0 17,-1-1 0,0 0 1,0 0-1,0 0 0,0-1 0,-1 0 0,-8 4 0,-51 18 203,55-22-296,-23 8-365,0-2 1,-66 12-1,95-21-533,-1 0 0,0-1 0,0 0 0,1 0 0,-1 0 0,-8-2 0,-1-3-2311</inkml:trace>
</inkml:ink>
</file>

<file path=ppt/ink/ink2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54.3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517 73 5216,'5'0'6325,"-6"20"-3354,-46 196 263,38-168-2810,-8 6 39,3-6 130,13-43-514,-4 11 217,5-15-281,-1-1-1,1 1 0,0-1 1,-1 1-1,1-1 0,-1 0 0,1 1 1,-1-1-1,1 0 0,-1 1 0,1-1 1,-1 0-1,1 1 0,-1-1 1,1 0-1,-1 0 0,1 0 0,-1 0 1,1 1-1,-1-1 0,0 0 0,1 0 1,-1 0-1,1 0 0,-1 0 1,0 0-1,1 0 0,-1-1 0,-2 0 44,0 0-1,0 0 1,0 0-1,1 0 1,-1-1-1,1 1 0,-1-1 1,1 0-1,-4-2 1,-22-25 74,18 19-103,-19-20 91,1-1-165,-2 2 0,-61-47-1,-38-23 222,114 87-175,13 11 11,-1-1 0,1 1 0,0-1 1,0 1-1,0-1 0,0 0 0,1 0 1,-1 0-1,-2-3 0,4 5 1,0-1-1,0 1 1,0-1-1,0 1 1,0 0 0,-1-1-1,1 1 1,0-1-1,0 1 1,0 0 0,0-1-1,0 1 1,0-1-1,1 1 1,-1 0 0,0-1-1,0 1 1,0-1-1,0 1 1,0 0 0,0-1-1,1 1 1,-1 0-1,0-1 1,0 1 0,1 0-1,-1-1 1,0 1-1,1 0 1,-1 0 0,0-1-1,0 1 1,1 0-1,-1 0 1,1-1 0,-1 1-1,1 0 1,18-8 163,-16 6-138,40-12 435,81-17-1,49 4 86,-103 17-413,205-18 538,-180 27-613,-42 2-65</inkml:trace>
</inkml:ink>
</file>

<file path=ppt/ink/ink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48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4320,'3'3'16807,"6"-2"-18828,-3 0 2268,1 1 1,0 0 0,-1 0-1,1 0 1,7 4 0,8 3-131,-1-4-35,1 0 0,0-1 0,37 3 0,69-7 372,-64-1-367,133 1 121,-174-1-103,29-5 0,-47 6-43,-4-1-35,0 2-11,0-1 0,-1 0 0,1 0-1,-1 0 1,1 0 0,0 0 0,-1 0 0,1-1 0,0 1-1,-1 0 1,1 0 0,-1 0 0,1-1 0,0 1 0,-1 0 0,1 0-1,-1-1 1,1 1 0,-1 0 0,1-1 0,-1 1 0,1-1-1,-1 1 1,0-1 0,1 1 0,-1-1 0,0 1 0,1-1 0,-1 1-1,0-1 1,1 1 0,-1-1 0,0 0 0,0 1 0,0-1 0,1 0-1,-8 1 19,1 1 1,-1 0-1,1 0 0,-12 5 0,-7 7-18,2 0 0,-1 2 0,2 1 0,-33 29 0,6 6 272,-50 65 0,-23 48 369,55-72-391,-28 49-64,76-106-586,46-25-16399</inkml:trace>
</inkml:ink>
</file>

<file path=ppt/ink/ink2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58.7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17 3648,'3'-17'11136,"-3"17"-11042,2 12 1310,-7 76-557,2-56-172,2 56 0,3 13-22,0-3-260,-2-30 391,-1-66-1692,-1-5-1399,-2-7-1091,3 1 1350</inkml:trace>
</inkml:ink>
</file>

<file path=ppt/ink/ink2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5:59.1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13 205 4640,'-12'-55'2768,"12"53"-2480,0 0 0,0 0 1,0 0-1,0-1 0,1 1 0,-1 0 1,1 0-1,0 0 0,-1 0 0,1 0 1,0 0-1,0 0 0,0 0 0,3-3 1,2-5 800,-1 0-440,0 0-1,1 0 1,0 1 0,0 0-1,1 0 1,12-13-1,-15 19-586,-1 1-1,1-1 0,-1 1 0,1-1 1,0 1-1,0 0 0,0 0 0,0 1 1,1-1-1,-1 1 0,0 0 0,1 0 0,-1 1 1,0-1-1,1 1 0,-1 0 0,1 0 1,-1 0-1,8 2 0,-4-1-27,-1 1-1,1 1 0,-1-1 1,0 1-1,1 1 1,-1-1-1,-1 1 1,13 9-1,-8-4 134,-1 0 0,1 1 0,-2 0 0,12 15 0,-19-23-96,-1 1-1,1-1 1,0 1-1,-1 0 1,1-1-1,-1 1 1,0 0-1,0 0 1,0 0-1,0 0 1,-1 0-1,1 0 1,-1 0-1,0 0 1,1 0-1,-2 1 1,1-1-1,0 0 1,0 0-1,-1 0 1,0 0-1,0 0 1,0 0-1,0 0 1,0 0-1,0-1 1,-1 1-1,1 0 0,-1-1 1,0 1-1,-4 4 1,0-1 30,0-1 0,0 0-1,0 0 1,-1 0 0,0-1 0,0 1 0,0-2 0,-1 1-1,1-1 1,-15 4 0,11-4-62,0-1 0,0 0-1,-1 0 1,1-1 0,0-1-1,-1 0 1,-12-1 0,21 0-368,1 1 0,0 0 0,-1-1 1,1 1-1,0-1 0,0 0 1,-1 1-1,1-1 0,0 0 0,-3-2 1,-4-4-1790</inkml:trace>
</inkml:ink>
</file>

<file path=ppt/ink/ink2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00.0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16 4064,'-5'-15'10037,"5"19"-9918,1 0 0,0 1 0,0-1 0,1 0 0,-1 0 0,1 1 0,0-1 1,0 0-1,0-1 0,0 1 0,1 0 0,0-1 0,5 6 0,12 19 305,27 52 456,-19-29-568,37 48-1,-44-71-221,22 29 257,48 81 0,-81-118-202,-1 0 0,-1 1 0,-1 0 0,-1 0 0,0 1 0,-2 0 0,0 0-1,-2 0 1,0 0 0,-2 1 0,0-1 0,-5 31 0,-1-13 127,-2-1 1,-2 0 0,-1 0 0,-2-1 0,-35 71-1,-201 453 1019,248-557-1446,0-1 1,-1 0-1,1 0 0,-1 0 1,0 0-1,0 0 0,-1-1 1,1 1-1,-1-1 0,0 1 1,0-1-1,-5 5 0,1-3-1253</inkml:trace>
</inkml:ink>
</file>

<file path=ppt/ink/ink2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02.7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107 73 5568,'-7'-1'1386,"1"-1"1,0 0 0,0-1-1,0 1 1,0-1 0,0 0-1,-10-8 1,14 10-1139,-1-1 0,0 1 0,0-1 0,0 1 0,0 0 0,0 0 0,-4 0 0,-4-2 210,3 3-280,7 0 32,8 0 181,163-10 926,-119 10-1199,120-2 266,-106 1-246,29-1 182,-29 0-331,14-1 193,-58 3-123,3-1-459,-23 1 68,0 0 1,0-1-1,0 1 1,0 0-1,0-1 1,0 1-1,0-1 0,0 1 1,0-1-1,0 0 1,0 1-1,0-1 1,0 0-1,0 0 1,-1 1-1,1-1 0,1-1 1</inkml:trace>
</inkml:ink>
</file>

<file path=ppt/ink/ink2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03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14 155 4992,'-14'0'7178,"20"-2"-4367,203-43 4511,-2 2-6218,-194 40-1108,61-17-295,2 4 0,99-9 0,-147 25-320</inkml:trace>
</inkml:ink>
</file>

<file path=ppt/ink/ink2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04.5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17 434 3552,'-17'0'6922,"17"-2"-6442,1 0-1,-1 0 0,0 0 1,1 0-1,-1 0 0,1 0 1,1-4-1,15-23 453,60-100 1309,-61 106-2029,0 1 0,2 0 0,25-24 0,70-53 428,-111 97-643,1 0-1,-1 1 1,0-1 0,1 1-1,-1-1 1,5-1 0,-6 3-5,-1 0 0,0 0 0,1 0 1,-1 0-1,1 0 0,-1 0 1,0 0-1,1 0 0,-1 0 0,1 0 1,-1 0-1,0 0 0,1 0 0,-1 0 1,0 1-1,1-1 0,-1 0 0,1 0 1,-1 0-1,0 1 0,1-1 0,-1 0 1,0 0-1,0 0 0,1 1 0,-1-1 1,0 0-1,0 1 0,1-1 0,-1 0 1,0 1-1,0-1 0,0 0 0,1 1 1,-1-1-1,0 1 0,0-1 0,0 0 1,0 1-1,0-1 0,0 0 0,0 1 1,0-1-1,0 1 0,0-1 0,0 0 1,0 1-1,0-1 0,0 1 0,-1 51 3,5 104 19,-2-134 104,1 1 0,1 0-1,1-1 1,14 39 0,-15-52-40,1-1 1,-1 1-1,2-1 1,-1 0-1,1 0 1,0 0-1,1-1 0,-1 0 1,2 0-1,-1-1 1,1 0-1,0 0 1,0-1-1,10 5 1,-11-6-7,0-1 1,0 0-1,1 0 1,0-1-1,-1 0 1,1 0-1,0 0 1,0-1-1,0-1 1,0 1-1,0-1 1,-1-1-1,1 1 1,0-2-1,0 1 1,0-1-1,0 0 1,7-3-1,-2-1-17,-1-1 0,0 0 0,0-1 0,-1-1 0,0 1 0,-1-2 0,0 1 0,12-16 0,68-98 15,-59 79-16,-4 6-60,2 2 1,35-35-1,-44 52-41,1 0 1,1 1-1,1 1 0,39-22 0,-59 37 33,0 1 0,0 0 0,0-1 0,0 1 0,1 0 0,-1 0 0,0 1-1,0-1 1,1 1 0,-1-1 0,0 1 0,1 0 0,-1 0 0,0 1 0,1-1-1,-1 1 1,0-1 0,1 1 0,-1 0 0,0 0 0,0 1 0,0-1 0,0 1 0,0-1-1,0 1 1,0 0 0,-1 0 0,1 0 0,-1 1 0,1-1 0,-1 1 0,0-1-1,2 4 1,9 12-4,0 1-1,-2 1 1,0 0-1,15 41 1,-11-17 69,12 64 1,-9-7 336,-16-58-3037,-2-26 963</inkml:trace>
</inkml:ink>
</file>

<file path=ppt/ink/ink2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05.0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123 17 3904,'-3'-13'1253,"3"10"1099,-1 3-2161,1 0 0,-1 1 0,0-1 1,1 0-1,-1 1 0,1-1 0,-1 1 0,1-1 0,-1 1 0,1-1 0,0 1 0,-1-1 0,1 1 1,0-1-1,-1 1 0,1-1 0,-1 2 0,-1 34 1573,-11 64-1,2-23-746,-1 26-123,-28 233 1630,8 88-934,32-373-769,0-51-810,0 0-1,0 0 1,0 1-1,0-1 1,0 0 0,0 0-1,0 0 1,0 0-1,0 1 1,0-1 0,0 0-1,0 0 1,0 0-1,0 0 1,0 1 0,0-1-1,0 0 1,0 0-1,0 0 1,0 1-1,0-1 1,0 0 0,0 0-1,1 0 1,-1 0-1,0 0 1,0 1 0,0-1-1,0 0 1,0 0-1,0 0 1,1 0 0,-1 0-1,0 0 1,0 0-1,0 0 1,0 1 0,1-1-1,-1 0 1,0 0-1,0 0 1,0 0 0,0 0-1,1 0 1,-1 0-1,0 0 1,0 0 0,0 0-1,1 0 1,4-7-589,5-20-2521,2-6 796</inkml:trace>
</inkml:ink>
</file>

<file path=ppt/ink/ink2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4.0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6 759 2912,'-5'-5'1074,"8"1"1502,-3 4-2342,1 0 0,-1-1 0,1 1 0,-1 0 1,1-1-1,-1 1 0,1-1 0,-1 1 0,0 0 0,1-1 0,-1 1 0,0-1 0,1 0 0,-1 1 1,0-1-1,0 1 0,1-1 0,-1 1 0,0-1 0,0 0 0,0 1 0,0-1 0,5-20 2464,-4 18-2281,0 0 1,0 0 0,-1-1-1,1 1 1,0 0 0,-1-6-1,1 8-368,-1-1 0,1 1 0,0 0 0,0-1 0,0 1 0,0 0 0,0-1 0,0 1 0,0 0 0,0 0 0,0 0 0,0 0 0,1 0 0,-1 0 0,0 0-1,1 0 1,-1 0 0,3 0 0,13-10 333,36-33 554,78-49 0,-100 74-907,77-52-41,-84 54 40,-1-2 0,28-30 1,-33 30 18,-2 0 0,0-2-1,-1 0 1,20-39 0,-3-14-6,-29 65-67,0-1 1,-1 0-1,0 0 1,0 0 0,0-16-1,-2 24 5,0 0 0,0-1 0,0 1 0,-1 0 0,1-1 0,0 1 0,-1 0 0,1 0 0,-1-1 0,0 1 0,0 0 0,0 0 0,0 0 0,0 0 0,0 0 0,-1 0 0,1 0 0,-1 0 0,1 1 0,-1-1 0,0 0 1,1 1-1,-4-2 0,3 2-6,-1 0 0,0 0 0,0 0 0,1 1 0,-1-1 1,0 1-1,0 0 0,0 0 0,0 0 0,0 0 1,0 0-1,1 0 0,-1 1 0,0 0 0,0-1 1,0 1-1,1 0 0,-1 1 0,-4 1 0,-7 5-20,1 1-1,0 0 0,1 1 0,0 0 0,0 1 0,1 0 0,-13 18 0,-5 8-29,-28 49-1,38-55 167,-18 42 0,31-58 68,0-1 0,1 1 0,1 0 0,1 0 0,-3 24 0,5-34-116,1 0 0,0-1-1,0 1 1,0 0 0,1 0 0,0-1 0,0 1 0,0-1 0,0 1 0,1 0 0,0-1 0,0 0 0,0 1 0,0-1 0,1 0-1,-1 0 1,5 4 0,-3-4 15,0-1 0,0 1 0,1-1-1,0 1 1,-1-1 0,1-1 0,0 1 0,0-1-1,1 0 1,-1 0 0,0 0 0,1-1-1,-1 0 1,9 1 0,2 0-552,-1-2 1,1 0-1,0-1 0,-1 0 0,26-6 1,-18 1-5079,31-12 0,-17 6 678</inkml:trace>
</inkml:ink>
</file>

<file path=ppt/ink/ink2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4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558 14 4320,'11'-8'1633,"-5"3"2663,-14 8-1932,-11 6-1988,0 1 1,1 1 0,0 0-1,1 2 1,0 0-1,1 1 1,0 0-1,1 2 1,-17 22-1,-95 147 897,62-85-658,29-47-160,3 1 0,-29 65 0,50-89-262,2 0 0,1 1 0,1 0-1,2 1 1,1-1 0,0 37 0,4-47-43,1 0-1,1 0 1,1 1 0,1-1 0,0-1 0,2 1-1,1 0 1,0-1 0,17 35 0,-12-33-36,2-1 1,0 0-1,1-1 1,1 0-1,1-1 0,1-1 1,0-1-1,24 18 1,-33-28-411,1 0 506,-1 0 0,1-1 0,13 7 0,-19-11-391,0-1 1,0 0 0,0 0-1,1 0 1,6 1-1,-8-2-306,1 0 0,-1 0 0,1 0 0,-1 0 0,1-1-1,0 1 1,-1-1 0,5-1 0,9-2-2323</inkml:trace>
</inkml:ink>
</file>

<file path=ppt/ink/ink2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5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39 2720,'-17'1'492,"4"1"1165,-5-2 13031,41-11-12715,6 3-1693,1 1-1,0 1 1,0 2 0,41-1 0,-13 5-38,78 10 0,-112-8-161,34 4 136,-53-6-289,-1-1-1,1 1 1,-1-1 0,1 0-1,5-2 1,2-3-3648,-3 1 1186</inkml:trace>
</inkml:ink>
</file>

<file path=ppt/ink/ink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49.0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10208,'0'0'4640,"9"11"-4032,-9-7 2047,5 4-1567,-5 0 1280,5 1-1408,-2-3-128,2 3-512,-5-4-384,0-2 32</inkml:trace>
</inkml:ink>
</file>

<file path=ppt/ink/ink2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6.1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30 5632,'-9'-12'7733,"8"24"-5701,-12 46-868,2 1 1,-4 75-1,13-1-238,3-79-177,-1-52-253,-1-5-353,1 1 1,0-1 0,1 0-1,-1 0 1,0 1-1,2-6 1,1-5 19,1-13-47,5-31-98,3 1 0,31-90 0,-36 126-37,2 0-1,0 0 1,2 1-1,0 0 1,17-21-1,-27 39 30,0 0-1,1 0 1,-1 0-1,0 0 1,0 0-1,1 1 1,-1-1-1,0 1 1,1-1-1,-1 1 1,0-1-1,1 1 1,-1 0-1,1 0 1,-1-1-1,1 1 1,-1 0-1,1 1 1,-1-1-1,1 0 1,-1 0-1,0 0 1,1 1-1,-1-1 1,1 1-1,-1-1 1,2 2-1,6 2 85,0 0-1,16 10 1,-22-11-54,5 1 50,0 0 0,0 0 0,0-1 0,1 0 1,-1-1-1,1 1 0,0-2 0,0 1 0,0-1 0,15 0 1,-22-1-226,-1 0 0,1-1 0,0 1 0,-1 0 0,1-1 0,0 1-1,-1-1 1,3-1 0,12-8-4589,0 1-2675,-8 8 4205</inkml:trace>
</inkml:ink>
</file>

<file path=ppt/ink/ink2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6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4 8480,'-41'-3'4693,"48"5"-96,12 3-3744,33 7 576,0-2 0,88 4 0,-64-12-1255,99-11 0,-113 1-1101,-7 0-6578,-41 8 4327</inkml:trace>
</inkml:ink>
</file>

<file path=ppt/ink/ink2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2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34 4160,'-1'-1'239,"1"-1"1,-1 1-1,1 0 1,-1-1-1,1 1 1,0-1-1,-1 1 1,1 0-1,0-1 1,0 1-1,0-3 1,0 4 115,1-1 1,-1 0 0,0 0-1,1 0 1,-1 1-1,0-1 1,1 0-1,-1 1 1,1-1 0,-1 0-1,1 1 1,0-1-1,-1 0 1,1 1 0,-1-1-1,1 1 1,1-1-1,1-2 702,-3 3-1032,0 0 0,0 0 0,0 1 0,0-1-1,0 0 1,0 0 0,0 0 0,0 0 0,0 0-1,0 0 1,0 0 0,0 0 0,0 0-1,0 0 1,0 0 0,0 0 0,0 0 0,0 0-1,0 0 1,0 0 0,0 0 0,0 0-1,0 0 1,0 0 0,0 0 0,0 0 0,0 0-1,0 0 1,0 0 0,0 0 0,0 0 0,0 1-1,0-1 1,0 0 0,0 0 0,0 0-1,0 0 1,0 0 0,0 0 0,0 0 0,1 0-1,-1 0 1,0 0 0,0 0 0,0 0 0,0 0 652,7 21 731,-6-17-1298,0 0 0,-1 0 0,0 1 0,0-1 0,0 0-1,0 0 1,0 0 0,-1 1 0,0-1 0,0 0 0,0 0 0,-3 5 0,-2 5 192,-1 0 1,-9 14-1,3-8 44,-10 18 188,-40 50-1,60-85-485,0 0 0,0 1 0,0-1 0,0-1 0,0 1 0,-6 3 0,7-5-88,1 0-1,-1 0 0,1-1 0,-1 1 1,1 0-1,-1-1 0,1 0 0,-1 1 1,0-1-1,1 0 0,-1 0 0,1 0 1,-1 0-1,0 0 0,1 0 1,-1 0-1,0-1 0,1 1 0,-1-1 1,1 1-1,-2-1 0,-14-12-3388,3 0 928</inkml:trace>
</inkml:ink>
</file>

<file path=ppt/ink/ink2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0.0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439 273 992,'11'-1'1220,"-7"-4"1312,-2 0-1873,1 1 945,-2-3 3306,-1 0-3126,-6 30 94,4-16-1705,0-1-1,0 1 1,0 0 0,0 12-1,1 32 398,-2 1-1,-2-1 1,-3-1-1,-21 77 1,28-124-514,0 1 1,0-1-1,-1 0 0,1 0 1,-1 0-1,0 0 0,0 0 0,-3 4 1,4-6-40,1 0 1,-1-1-1,1 1 1,-1-1-1,0 1 0,1-1 1,-1 1-1,0-1 1,1 1-1,-1-1 1,0 0-1,0 1 1,1-1-1,-1 0 1,0 0-1,0 0 1,1 0-1,-1 1 0,0-1 1,0 0-1,0 0 1,1 0-1,-1-1 1,0 1-1,0 0 1,0 0-1,1 0 1,-1 0-1,0-1 0,0 1 1,1 0-1,-1-1 1,0 1-1,1-1 1,-1 1-1,0-1 1,1 1-1,-2-2 1,-2-2 51,-1 0 1,1-1 0,-8-9 0,11 13-76,-71-108 297,-2-3-139,-2 25-247,32 38-13,42 46 95,-9-9-9,0-2 0,-8-14 1,17 25 21,0 0 1,0 0 0,0 0 0,1 0 0,-1-1 0,1 1 0,0-1 0,0 1-1,0-1 1,1 1 0,-1-1 0,1 0 0,0 1 0,0-1 0,0 0 0,1-4-1,1 2 73,1 1 0,-1-1 0,1 0 0,1 1 0,-1 0 0,1 0 0,0 0 0,0 0 0,0 0 0,1 1 0,-1 0 0,1 0 0,0 0 0,0 1 0,1-1 0,-1 1 0,7-2 0,13-6 167,1 1 0,41-11 0,-50 16-162,27-6 112,0 1 0,0 2 0,1 3 0,0 1 0,0 2 0,0 2 0,57 8 0,104 25 69,-102-15-187,-94-16-290,35 3 863,-42-4-1018,0-1-1,0-1 1,0 1 0,0 0-1,0-1 1,0 1 0,0-1-1,0 0 1,0 0-1,-1 0 1,1-1 0,3-1-1,21-16-8324,-9 14 4965</inkml:trace>
</inkml:ink>
</file>

<file path=ppt/ink/ink2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1.6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41 136 3808,'0'-29'4650,"3"24"-1209,-2 5-3414,-1 0 0,0 0 1,0 0-1,0 0 0,0 0 0,0 0 0,0 0 0,0 0 0,1 0 0,-1 1 0,0-1 0,0 0 0,0 0 1,0 0-1,0 0 0,0 0 0,0 0 0,0 0 0,0 0 0,0 0 0,0 0 0,1 1 0,-1-1 0,0 0 0,0 0 1,0 0-1,0 0 0,0 0 0,0 0 0,0 0 0,0 1 0,0-1 0,0 0 0,0 0 0,0 0 0,0 0 1,0 0-1,0 0 0,0 1 0,0-1 0,0 0 0,0 0 0,0 0 0,0 0 0,-1 0 0,1 0 0,0 0 0,0 0 1,0 1-1,0-1 0,0 0 0,0 0 0,0 0 0,0 0 0,0 0 0,0 0 0,-1 0 0,1 0 0,0 0 1,0 0-1,-4 11 215,1 0 0,-3 14 0,-3 9 18,6-20-102,0 1-1,1-1 1,0 1-1,0 14 1,-1 15 201,3-12 32,1-11-137,-1-20-200,0 0 1,1 0-1,-1 0 0,-1 0 0,1 0 1,0-1-1,0 1 0,0 0 0,0 0 1,-1 0-1,1 0 0,0 0 0,-1 0 1,1-1-1,-1 1 0,0 1 0,-2-6 678,2-11-231,4-27-214,2-1 0,19-79 1,-8 45-25,-11 50-9,-4 18-123,0 0 0,1 1 0,5-14 1,-6 24-171,0 0-1,0 0 1,0 0 0,0 0 0,0 1 0,0-1 0,-1 0 0,1 4 0,5 18 139,1 0 0,1 0-1,1-1 1,14 26 0,13 34 558,-25-57-103,23 44-1,-34-70-520,0 1 0,1-1 0,-1 0 0,0 1 0,0-1 0,0 0 0,1 1 0,-1-1 0,0 0 0,1 1 0,-1-1 0,0 0 0,1 1 0,-1-1 1,0 0-1,1 0 0,-1 1 0,1-1 0,-1 0 0,0 0 0,1 0 0,-1 0 0,1 0 0,-1 0 0,1 0 0,-1 1 0,0-1 0,1 0 0,-1-1 0,1 1 0,-1 0 0,1 0 0,-1 0 0,0 0 0,1 0 0,-1 0 0,1 0 0,-1-1 0,0 1 0,1 0 0,-1 0 0,1 0 0,-1-1 0,0 1 0,1 0 0,-1-1 0,17-21 794,-11 13-791,87-108 406,-77 96-485,-1 0 0,-1-1 1,13-27-1,-2 4 17,-10 14-3955,-8 14-2962,-3 12 3470</inkml:trace>
</inkml:ink>
</file>

<file path=ppt/ink/ink2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3.4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11 7296,'0'0'116,"0"0"1,0-1 0,0 1-1,0-1 1,0 1 0,0 0-1,0-1 1,0 1 0,1-1-1,-1 1 1,0 0-1,0-1 1,0 1 0,0-1-1,1 1 1,-1 0 0,0-1-1,0 1 1,1 0 0,-1-1-1,0 1 1,1 0 0,-1 0-1,0-1 1,1 1-1,-1 0 1,0 0 0,1 0-1,-1-1 1,0 1 0,1 0-1,-1 0 1,1 0 0,-1 0-1,0 0 1,1 0 0,-1 0-1,1 0 1,1 0 129,-1 0 0,0 0 1,0 0-1,0 1 0,0-1 0,0 0 1,0 1-1,0-1 0,0 1 1,0-1-1,0 1 0,0 0 0,0-1 1,-1 1-1,1 0 0,1 0 1,1 4-48,1-1 1,-1 1 0,-1-1-1,1 1 1,-1 0 0,1 0-1,-1 0 1,-1 0 0,1 0-1,-1 0 1,0 1 0,0-1-1,0 0 1,-1 1 0,0-1-1,0 1 1,0-1 0,-1 0-1,-1 10 1,0-7-92,-1 1 1,0-1-1,0 0 0,0-1 1,-1 1-1,0-1 1,0 1-1,-1-1 0,0 0 1,0-1-1,-1 1 1,-9 7-1,-8 5-445,0-1 0,-2 0 0,0-2 0,-35 16 0,31-19-853</inkml:trace>
</inkml:ink>
</file>

<file path=ppt/ink/ink2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4.2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421 164 5888,'4'-27'9658,"-5"32"-9520,1 0 0,-1-1 0,0 1 0,0 0 0,-1-1 0,1 1 0,-1-1 0,0 0 0,0 1 0,0-1 0,-6 6 0,-4 7 344,-22 21 1,1-1 85,-26 48-72,-17 20 246,74-101-655,0-1 1,-1 0 0,0 0 0,0-1-1,0 1 1,0 0 0,0-1-1,-6 4 1,8-6-63,0 0 0,-1 0 0,1 1-1,0-1 1,0 0 0,-1 0 0,1 0 0,0 0 0,0 0 0,-1-1 0,1 1-1,0 0 1,0-1 0,0 1 0,-1 0 0,1-1 0,0 0 0,0 1-1,0-1 1,0 0 0,0 1 0,0-1 0,0 0 0,0 0 0,0 0-1,0 0 1,1 0 0,-1 0 0,-1-1 0,-2-4 12,0 0 1,0 1-1,-5-12 1,-11-32 76,1-1 0,-13-61-1,23 71-90,-4-57-1,6 36-232,6 59 235,1-1-1,0 1 1,0-1 0,0 0-1,0 1 1,0-1 0,0 1-1,1-1 1,-1 0 0,2-2-1,-2 3-3,1 1 0,0 0 0,0 0 0,0 0 0,0 0 0,0-1-1,0 1 1,0 1 0,0-1 0,0 0 0,0 0 0,0 0 0,1 0 0,-1 1-1,0-1 1,1 1 0,-1-1 0,0 1 0,1-1 0,-1 1 0,3 0 0,4-1 68,1 0 0,0 1 0,0 0 0,0 1 0,10 1 0,-7 0 1,153 18 1134,209 17 976,-16-36-1443,-347-2-754,0 0 1,0 0-1,0-1 1,0-1 0,15-5-1,-24 7-247,-1 1-1,0-1 1,0 0 0,0 0-1,0 0 1,0 0 0,0 0-1,-1-1 1,1 1 0,0 0-1,0 0 1,-1 0 0,1-1-1,-1 1 1,1 0 0,-1-1-1,0 1 1,1 0 0,-1-1-1,0-1 1,1-1-1318,-1 4 1345,0-1 1,0 1-1,1 0 0,-1-1 1,0 1-1,0 0 0,0-1 1,0 1-1,0 0 0,0-1 1,0 1-1,0 0 0,0-1 0,0 1 1,0-1-1,0 1 0,0 0 1,0-1-1,0 1 0,0 0 1,0-1-1,-1 1 0,1 0 1,0-1-1,0 1 0,0 0 1,0-1-1,-1 1 0,1 0 0,0 0 1,0-1-1,-1 1 0,1 0 1,0 0-1,-1 0 0,1-1 1,0 1-1,-1 0 0,1 0 1,0 0-1,-1 0 0,1 0 1,0-1-1,-1 1 0,1 0 1,0 0-1,-1 0 0,1 0 0,0 0 1,-1 0-1,1 0 0,0 0 1,-1 1-1,-12-2-4908</inkml:trace>
</inkml:ink>
</file>

<file path=ppt/ink/ink2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4.7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10 5632,'0'0'95,"0"-1"-1,0 1 1,0 0 0,0-1 0,0 1 0,-1 0-1,2 0 1,-1-1 0,0 1 0,0 0 0,0-1-1,0 1 1,0 0 0,0-1 0,0 1-1,0 0 1,0 0 0,0-1 0,1 1 0,-1 0-1,0 0 1,0-1 0,0 1 0,0 0 0,1 0-1,-1-1 1,0 1 0,0 0 0,1 0 0,-1 0-1,0 0 1,0-1 0,1 1 0,-1 0-1,0 0 1,1 0 0,-1 0 0,0 0 0,0 0-1,1 0 1,-1 0 0,0 0 0,1 0 0,-1 0-1,0 0 1,1 0 0,-1 0 0,0 0 0,0 0-1,1 0 1,-1 0 0,1 1 0,-1 0 280,1 0 1,-1 0 0,1 0-1,-1 1 1,1-1 0,-1 0-1,0 0 1,0 1 0,0 2-1,1 1 66,0 12 140,0-1 0,-2 0 0,1 0 0,-2 0 0,-7 30 1,2-1 235,-10 125 277,9-71-674,4-63-590,5-33-2070,3-3 586</inkml:trace>
</inkml:ink>
</file>

<file path=ppt/ink/ink2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3 180 4576,'-1'-6'587,"0"0"0,0-1 0,1 1 1,0 0-1,1-1 0,-1 1 0,1 0 0,1-1 0,1-6 1,-1 7-248,0 1 1,1-1 0,0 1-1,-1 0 1,2 0-1,-1 0 1,0 0 0,1 1-1,0-1 1,0 1-1,0 0 1,1 0 0,0 1-1,-1-1 1,9-4-1,-4 4-39,-1-1 0,1 1 0,0 1 0,0-1 0,1 1 0,-1 1-1,1 0 1,-1 0 0,11 0 0,0 2 132,-1 0-1,37 6 1,-47-4-270,0 0 0,1 1 0,-1-1 0,-1 2 0,1-1 1,0 1-1,14 9 0,-22-12-113,1 0 1,-1 0-1,0 0 1,0 0-1,0 0 1,0 0 0,0 0-1,0 0 1,0 0-1,0 0 1,-1 0-1,1 1 1,0-1 0,-1 0-1,1 1 1,0 1-1,-1-2-19,0 0-1,0 0 1,0 0 0,0 0-1,0-1 1,0 1-1,-1 0 1,1 0 0,0 0-1,-1 0 1,1-1-1,0 1 1,-1 0 0,1 0-1,-1-1 1,1 1-1,-1 0 1,1-1-1,-2 2 1,-3 2 45,0-1 0,0 0-1,0 0 1,0 0 0,-11 3 0,15-6-77,-15 7 106,-1-1 0,0-1 1,-22 3-1,31-7-470,-1 0 1,1 0 0,0-1-1,0 0 1,-1-1 0,1 1-1,0-2 1,-15-3-1,22 5 8,0-1-1,0 1 0,-1 0 0,1-1 1,0 1-1,0-1 0,0 1 0,0-1 0,0 0 1,0 1-1,0-1 0,0 0 0,0 0 1,0 0-1,0 1 0,0-1 0,1 0 1,-1 0-1,0-1 0,1 1 0,-1 0 0,1 0 1,-2-2-1,5-9-3567</inkml:trace>
</inkml:ink>
</file>

<file path=ppt/ink/ink2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6:35.5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5 5216,'0'0'64,"0"-1"1,0 1 0,0 0-1,0 0 1,0 0-1,0-1 1,0 1-1,0 0 1,0 0-1,0-1 1,0 1 0,1 0-1,-1 0 1,0 0-1,0 0 1,0-1-1,0 1 1,1 0 0,-1 0-1,0 0 1,0 0-1,0 0 1,1 0-1,-1-1 1,0 1-1,0 0 1,0 0 0,1 0-1,-1 0 1,0 0-1,0 0 1,1 0-1,-1 0 1,0 0 0,0 0-1,0 0 1,1 0-1,-1 0 1,0 0-1,17 4 1758,22 12 337,-33-13-1800,9 5 14,1 0-1,-2 1 1,1 1-1,-1 0 1,-1 1-1,18 18 1,-8-5 103,-1 2 1,25 37 0,51 109 1133,-84-144-1305,-2 1-1,-1 0 1,-1 1 0,-1 0-1,-2 1 1,-1-1 0,3 58-1,-7-46 118,-1 0-1,-3 0 0,-9 55 1,4-66-238,-1-1 1,-1 0 0,-16 33 0,3-18-16,-31 51 0,-128 190 167,154-244-761,-42 65-886,19-39-6569,20-26 2686</inkml:trace>
</inkml:ink>
</file>

<file path=ppt/ink/ink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52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136 5 1568,'-10'-5'16095,"14"20"-15033,-3 2-825,-1 0 0,0 0 1,-1 0-1,-1 0 0,-5 26 0,5-35-178,-75 329 1973,74-324-1971,1 1 0,-1 16-1,2-18-47,0-1 1,-1 0-1,-5 21 0,2-8 181,5-21-307,0 0-1,0 0 0,-1 0 0,1 0 0,-1 0 0,0-1 1,0 1-1,0 0 0,-3 4 0,3-5-727,0 1 0,0-1 0,0 0 1,0 1-1,0-1 0,0 1 0,1-1 0,-1 4 0,4 5-1825</inkml:trace>
</inkml:ink>
</file>

<file path=ppt/ink/ink2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7:53.3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9 882 1984,'0'0'640,"-8"3"613,11 6 3563,3-10-4458,1 0 0,-1 0-1,0 0 1,0-1 0,0 1 0,-1-1 0,1-1-1,0 1 1,-1-1 0,1 0 0,-1-1 0,0 1-1,0-1 1,6-6 0,4-5-200,-1 1 0,0-2 1,14-21-1,59-114 472,-74 126-567,34-77 241,-44 82-262,-4 14-74,-3 14-250,-24 70-62,-14 46 392,34-97-75,2 0-1,-5 48 1,11-69 54,-1 0 1,1 0 0,1 0 0,-1-1 0,1 1-1,0 0 1,0 0 0,5 11 0,-5-15 21,0 0-1,0 1 1,0-1 0,1 0-1,-1 0 1,1 0 0,-1 0-1,1 0 1,0-1 0,-1 1-1,1 0 1,0-1 0,0 1-1,0-1 1,1 0 0,-1 0-1,0 0 1,0 0 0,1 0-1,-1 0 1,0 0 0,1-1 0,4 1-1,-2-1 2,1 0-1,-1 0 0,1 0 1,-1-1-1,1 0 0,-1 0 0,1-1 1,-1 1-1,0-1 0,0 0 1,0-1-1,0 1 0,0-1 1,0 0-1,0 0 0,-1 0 1,0-1-1,0 0 0,8-8 1,11-16 75,0-1 0,22-40 0,16-21-154,-45 69 51,-7 11 79,11-19 0,-20 29-103,0 0 0,0 0 0,0 0 0,0 0-1,0 0 1,0 0 0,0 0 0,0 0-1,0 0 1,1 0 0,-1 1 0,0-1-1,0 0 1,0 0 0,0 0 0,0 0-1,0 0 1,0 0 0,0 0 0,0 0 0,0 0-1,0 0 1,0 0 0,0 0 0,0 0-1,0 0 1,0 0 0,0 0 0,0 0-1,0 0 1,1 0 0,-1 0 0,0 0-1,0 0 1,0 0 0,0 0 0,0 0 0,0 0-1,0 0 1,0 0 0,0 0 0,0 0-1,0 0 1,0 0 0,0 0 0,0 0-1,0 0 1,1 0 0,-1 0 0,0 0 0,0 0-1,0 0 1,0 0 0,0 0 0,0 0-1,0 0 1,0-1 0,0 1 0,0 0-1,0 0 1,0 0 0,0 0 0,0 0-1,0 0 1,0 0 0,1 9 21,-1 13 109,-3 14 114,2-12-363,-8 35 0,-9 25 329,18-64 294,1-20-482,-1-1 1,0 1-1,0-1 0,0 1 1,1-1-1,-1 1 0,0-1 1,1 1-1,-1-1 0,0 1 1,1-1-1,-1 1 1,0-1-1,1 1 0,-1 0 1,1-1-1,-1 1 0,1 0 1,-1 0-1,1-1 1,6-4 63,147-155 73,-131 135-208,-18 19 9,0 0-1,1 1 0,0 0 1,0 0-1,0 0 0,0 1 1,1 0-1,7-4 0,-14 8 39,0 0-1,0 0 1,0 0-1,1 0 1,-1 0-1,0 1 1,0-1-1,0 0 1,0 0-1,1 0 1,-1 0-1,0 0 1,0 0-1,0 0 1,0 0-1,0 0 0,0 1 1,1-1-1,-1 0 1,0 0-1,0 0 1,0 0-1,0 0 1,0 1-1,0-1 1,0 0-1,0 0 1,0 0-1,0 0 1,0 1-1,0-1 1,0 0-1,1 0 1,-1 0-1,0 0 1,-1 1-1,1-1 0,0 0 1,0 0-1,0 0 1,0 1-1,0 11-44,0-9 38,0 163 160,0-164-139,0-1 0,1 1-1,-1 0 1,0 0 0,0 0-1,1 0 1,0-1 0,-1 1 0,1 0-1,0 0 1,-1-1 0,1 1 0,0 0-1,0-1 1,3 3 0,-3-3 2,0 0 1,0-1-1,-1 1 0,1 0 1,0-1-1,1 1 1,-1-1-1,0 1 0,0-1 1,0 1-1,0-1 1,0 0-1,0 0 0,0 1 1,1-1-1,-1 0 1,0 0-1,0 0 0,0 0 1,0-1-1,1 1 1,-1 0-1,0 0 1,0-1-1,0 1 0,2-1 1,7-4 39,0-1 0,0 0 0,0-1 0,0 0 0,-1-1 0,-1 1 0,16-18 0,-5 2-60,30-48 0,23-53 264,-3-11-64,-60 115-193,9-20-6,-2 0 0,20-80 0,-33 110-28,9-61 28,-11 63-44,-1 0 0,0 0 0,0-1 0,0 1 0,-1 0-1,-4-14 1,5 21 33,0 0 0,0 1-1,0-1 1,-1 0 0,1 0 0,0 0-1,-1 1 1,1-1 0,-1 0-1,1 0 1,-1 1 0,1-1-1,-1 0 1,1 1 0,-1-1 0,1 1-1,-1-1 1,0 1 0,1-1-1,-1 1 1,-1-1 0,1 1 4,0 0 1,1 0-1,-1 0 0,0 0 1,0 0-1,1 0 1,-1 0-1,0 0 1,0 0-1,1 1 0,-1-1 1,0 0-1,1 1 1,-1-1-1,0 0 1,1 1-1,-1-1 1,1 1-1,-2 0 0,-1 3-34,-1 0-1,0 0 1,1 0-1,0 1 1,-5 8-1,-12 27-35,2 1-1,2 1 1,1 1-1,2 0 1,-10 65-1,20-80 19,1-1-1,3 44 0,12 53-103,-9-94 114,-2-14 158,1-1 0,4 15 0,-5-23-43,1-1 1,-1 0 0,1 0 0,0 0-1,0 0 1,1 0 0,5 7 0,-8-12-39,1 1 1,-1-1-1,0 0 1,1 0 0,-1 0-1,1 0 1,-1 0-1,1 0 1,-1 0-1,1 0 1,0-1 0,-1 1-1,1-1 1,0 1-1,0-1 1,0 0-1,-1 1 1,1-1 0,0 0-1,0 0 1,0-1-1,-1 1 1,1 0-1,0 0 1,0-1-1,-1 1 1,1-1 0,0 0-1,-1 1 1,1-1-1,2-2 1,3-1 34,0-1 1,0 0-1,0 0 1,-1 0 0,8-10-1,-2 2 2,-1 0 1,-1-1-1,0 0 0,12-24 1,-19 32-49,0 0 1,-1 0-1,1 0 0,-1 0 1,0-1-1,-1 1 1,0 0-1,0-1 1,0 0-1,-1 1 0,0-1 1,0 1-1,-1-1 1,-1-10-1,1 15-24,1 0 1,-1 0-1,0 0 0,1 1 1,-1-1-1,0 0 0,0 1 1,0-1-1,0 0 0,0 1 1,-1 0-1,-2-3 0,4 3-2,-1 1 0,0-1 0,0 1 1,0-1-1,0 1 0,0-1 0,0 1 0,0 0 0,0-1 0,0 1 0,0 0 0,-1 0 0,1 0 0,0 0 0,0 0 1,0 0-1,-1 0 0,-1 1-10,1 0 0,-1 0 0,1 0 0,-1 0 0,1 1 0,0-1 0,-1 1 0,1-1 0,0 1 0,0 0 0,0 0 0,0 0-1,0 0 1,1 0 0,-1 0 0,-2 5 0,-1 3-11,0 0 0,1 0-1,1 0 1,-1 1-1,2 0 1,-1 0 0,1 0-1,0 21 1,1-15 44,2 1 0,0-1 0,1 1 1,1-1-1,5 17 0,-8-30 3,2 0 0,-1 0-1,0 0 1,1 0 0,0-1 0,0 1-1,0-1 1,0 1 0,1-1 0,-1 0-1,1 0 1,4 4 0,-5-5 17,1-1 0,-1 1 1,0-1-1,1 0 0,-1 0 0,1 0 1,0 0-1,-1 0 0,1-1 0,-1 1 1,1-1-1,0 0 0,0 0 1,-1 0-1,1 0 0,0 0 0,-1 0 1,1-1-1,4 0 0,4-3 37,0 0 0,0 0 1,0-1-1,-1 0 0,1-1 0,11-9 1,56-47 14,-73 58-64,85-83-56,-15 14 82,-71 70-60,-1 0 1,1 0-1,0 1 0,7-5 0,-11 7 19,1-1-1,-1 1 0,1 0 0,-1 0 1,1-1-1,0 1 0,-1 0 0,1 0 1,-1 0-1,1 0 0,-1 0 0,1-1 1,-1 1-1,1 0 0,0 0 0,-1 1 1,1-1-1,-1 0 0,1 0 0,-1 0 1,1 0-1,-1 0 0,1 1 0,-1-1 1,1 0-1,-1 0 0,1 1 0,-1-1 1,1 0-1,-1 1 0,1-1 1,-1 0-1,1 1 0,-1-1 0,0 1 1,1-1-1,-1 1 0,0-1 0,0 1 1,1-1-1,-1 1 0,0-1 0,0 1 1,0-1-1,1 2 0,4 24-102,-1 0-1,0 33 1,-3-39 162,0 0 0,2 0-1,0-1 1,1 1 0,11 33 0,-14-52-43,0 1 0,-1-1 1,1 1-1,0-1 1,0 1-1,1-1 0,-1 0 1,0 0-1,0 1 1,1-1-1,-1 0 0,0 0 1,1 0-1,-1 0 1,3 1-1,-3-2-1,0 0 1,0 1-1,0-1 1,0 0-1,0 0 0,0 1 1,0-1-1,0 0 1,0 0-1,0 0 0,0 0 1,0-1-1,0 1 0,0 0 1,0 0-1,0 0 1,0-1-1,0 1 0,0-1 1,0 1-1,0-1 1,0 1-1,-1-1 0,1 1 1,0-1-1,0 0 1,1-1-1,75-98 542,-60 75-614,1 0 0,1 1 0,1 2 0,23-22 0,-35 38 72,1 0 0,-1 1 1,1 0-1,16-6 0,-15 7-55,0 0 1,10-7-1,-17 8 19,-2 2-41,-1 4-47,-9 1 221,-24 29-213,21-23 87,0 1-1,0 1 1,1 0 0,1 0-1,0 1 1,0 1 0,1-1-1,1 2 1,0-1-1,2 1 1,-1 0 0,-7 30-1,13-42 24,1 0-1,-1 0 1,1 0-1,0 0 0,0 0 1,0 0-1,0 0 1,1 0-1,-1 0 1,1 0-1,0 0 0,0 0 1,0 0-1,0-1 1,0 1-1,1 0 1,-1-1-1,1 1 0,-1-1 1,5 5-1,-3-4 7,0 0 0,0 0 0,0-1 0,1 1 0,-1-1 0,1 0-1,-1 0 1,1 0 0,0 0 0,0-1 0,0 1 0,0-1 0,0 0-1,6 1 1,4-1-9,53 4 276,-74 3-191,-17-3-3366,18-5 1436</inkml:trace>
</inkml:ink>
</file>

<file path=ppt/ink/ink2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7:57.67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252 60 3328,'7'-36'2598,"-5"13"2185,-10 42-3386,-27 112-102,25-99-920,-43 141 702,11-7-677,-42 141 880,56-230 202,28-75-614,4-3-342,6-6-133,1-4-368,0-1 1,-1-1-1,0 1 1,-1-2-1,10-19 0,-4 7-12,46-67 57,-45 67-158,-14 21 51,1 0 0,0 0 0,0 0 0,0 1-1,1 0 1,-1-1 0,1 1 0,5-4 0,-9 8 35,0 0-1,0 0 0,0 0 0,0-1 0,1 1 0,-1 0 0,0 0 0,0 0 0,0 0 1,1 0-1,-1-1 0,0 1 0,0 0 0,0 0 0,1 0 0,-1 0 0,0 0 1,0 0-1,0 0 0,1 0 0,-1 0 0,0 0 0,0 0 0,1 0 0,-1 0 1,0 0-1,0 0 0,1 0 0,-1 0 0,0 0 0,0 0 0,0 0 0,1 0 1,-1 1-1,0-1 0,0 0 0,0 0 0,1 0 0,-1 0 0,0 0 0,0 1 0,0-1 1,0 0-1,0 0 0,1 0 0,-1 0 0,0 1 0,0-1 0,0 0 0,0 0 1,0 0-1,0 1 0,0-1 0,0 0 0,0 1 0,1 15 14,-1-11-10,-5 69 40,3-45 53,1 47 0,1-73-85,0 0-1,1 0 0,-1 0 1,1 0-1,-1 0 0,1 0 1,0 0-1,0 0 1,1-1-1,-1 1 0,0 0 1,1-1-1,0 1 0,-1-1 1,3 3-1,-2-4 11,0 1 0,-1-1 0,1 0 0,0 0 0,0-1 1,0 1-1,0 0 0,0 0 0,0-1 0,0 1 0,0-1 0,0 0 0,0 0 0,0 0 0,0 0 1,0 0-1,0 0 0,0 0 0,0-1 0,0 1 0,0-1 0,0 1 0,3-2 0,12-5 19,0-1 0,-1-1-1,0 0 1,25-20 0,-22 16 3,45-34 129,67-66 1,-117 99-138,-1-1 1,-1 0-1,18-29 0,-30 44-35,1-1 0,-1 0 0,0 1 0,1-1 1,-1 1-1,0-1 0,1 0 0,-1 0 0,0 1 0,0-1 0,1 0 0,-1 0 0,0 1 0,0-1 0,0 0 0,0-1 0,0 2-1,-1 0 0,1-1 0,0 1 1,0 0-1,0 0 0,0-1 0,-1 1 0,1 0 0,0-1 1,0 1-1,-1 0 0,1 0 0,0-1 0,-1 1 0,1 0 1,0 0-1,-1 0 0,1 0 0,0-1 0,-1 1 0,1 0 1,0 0-1,-1 0 0,-2 0-8,1-1-1,-1 1 1,1 0 0,-1 1-1,1-1 1,-1 0 0,-4 2-1,-5 1-13,1 1-1,0 1 0,0 0 0,0 1 1,-11 8-1,-46 36-12,44-30 42,1 2-1,-39 48 1,53-59-20,1 0 0,0 1 0,1 0 0,0 0 0,1 1 0,0 0 0,-6 22 0,12-33 46,0-1 0,-1 1 0,1 0 0,0 0 0,0 0 0,0 0 0,0-1 0,0 1 0,0 0 0,1 0 0,-1 0 0,0-1 0,1 1 0,0 0 0,1 2 0,-2-3-10,1 0 0,0 0 0,-1 0 0,1-1 1,0 1-1,0 0 0,0-1 0,0 1 0,0 0 0,0-1 1,0 1-1,0-1 0,0 1 0,0-1 0,0 0 0,0 1 0,0-1 1,0 0-1,0 0 0,0 0 0,0 0 0,0 0 0,1 0 1,-1 0-1,0 0 0,2-1 0,5-1 17,0 0 1,-1-1-1,1 0 1,-1-1-1,1 0 1,-1 0-1,0 0 1,0-1-1,-1 0 1,9-8-1,3-4 11,-1-1-1,15-22 1,-4 2 28,-2-2 0,-2-1 0,25-59 0,-42 82-200,-3 9-141,-5 20 56,-1 3 160,0 1 0,1 0-1,1-1 1,1 1 0,3 20 0,1-7 68,16 49 1,-19-71 14,0 0 0,1 0 0,0 0-1,0 0 1,1 0 0,0-1 0,6 8-1,-9-12-12,0 1 0,0-1 0,0 0 0,1 0 0,-1 0 0,0 0 0,0 0 0,1 0 0,-1 0 0,1 0 0,-1 0 0,1-1 0,-1 1 0,1-1-1,-1 1 1,1-1 0,0 0 0,-1 1 0,1-1 0,0 0 0,-1 0 0,1 0 0,-1 0 0,1 0 0,0-1 0,-1 1 0,1 0 0,0-1 0,-1 1 0,1-1 0,-1 1 0,1-1-1,-1 0 1,1 0 0,1-2 0,5-4 26,0-1-1,0 0 1,-1 0 0,0-1-1,-1 0 1,6-9-1,31-65-15,-34 63-20,2-3-30,6-12-108,35-54 1,-52 88 125,0 1-1,0 0 0,0 0 1,0 0-1,0 0 1,0 0-1,0 0 0,0 0 1,0 0-1,0 0 0,0 0 1,0 0-1,0 0 1,0 0-1,0 0 0,0 0 1,0 0-1,0 0 0,1 0 1,-1 0-1,0 0 1,0 0-1,0 0 0,0 0 1,0 0-1,0 0 1,0 0-1,0 0 0,0 0 1,0 0-1,0 0 0,0 0 1,0 0-1,0 0 1,0 0-1,0 0 0,1 0 1,-1 0-1,0 0 0,0 0 1,0 0-1,0 0 1,0 0-1,0 0 0,0 0 1,0 0-1,0 0 0,0 0 1,0 0-1,0 0 1,0 0-1,0 1 0,0-1 1,0 0-1,0 0 0,0 0 1,0 0-1,0 0 1,0 0-1,0 0 0,0 0 1,0 0-1,0 0 0,0 0 1,0 0-1,0 0 1,2 9-62,-2 10 5,-4 36 53,-5 38 90,4-66-45,-3 49 0,9-68 197,1-8-106,3-10-12,-3 7-62,4-7 24,29-53 206,-26 45-358,0 1 0,2 1 0,0 0 0,1 1-1,24-25 1,-35 39 71,-1 0 0,1 1 0,-1-1 0,1 1 0,-1-1 0,1 1 0,-1-1 0,1 1 0,0-1 0,-1 1 0,1 0 0,0-1 0,-1 1 0,1 0 0,0 0 0,0-1 0,-1 1 0,1 0 0,0 0 0,0 0 0,-1 0 0,2 0 0,-1 0-3,-1 1 0,1-1 0,-1 1 0,0-1 0,1 1-1,-1-1 1,0 1 0,1-1 0,-1 1 0,0-1 0,0 1 0,0 0-1,1-1 1,-1 1 0,0-1 0,0 1 0,0 0 0,0-1-1,0 1 1,0 0 0,0 0 0,-1 8-67,0 1 1,-4 13-1,4-19 44,-4 18-27,-7 35-3,11-51 73,0 0-1,1 0 0,0 1 1,0-1-1,0 0 0,1 0 0,1 7 1,-2-12-7,1 0 1,-1 0-1,1 0 1,-1 0 0,1 0-1,-1 0 1,1 1-1,0-1 1,-1 0 0,1-1-1,0 1 1,0 0 0,0 0-1,-1 0 1,1 0-1,0-1 1,0 1 0,0 0-1,1-1 1,-1 1-1,0-1 1,0 1 0,0-1-1,0 1 1,0-1-1,1 0 1,-1 0 0,0 0-1,0 0 1,1 0-1,0 0 1,3 0 10,0-1 0,0 1 0,0-1-1,0-1 1,-1 1 0,7-3 0,24-11 16,0-2 0,-1-2 0,35-24 0,86-77-20,-41 19-107,-114 106-207,-7 13 125,-11 25 17,-3-1 188,2-2-72,1-1 0,2 2 0,-15 59 0,30-95 57,1 0 0,-1 1 0,1-1 0,1 10 0,-1-14-9,0 0 0,0 0 0,0 0 1,0 0-1,1 0 0,-1 0 0,0 0 1,1 0-1,-1-1 0,1 1 0,-1 0 1,1 0-1,-1 0 0,1-1 0,0 2 1,0-2 3,-1 0-1,1 1 1,0-1 0,-1 0 0,1 0 0,-1 0 0,1 0 0,0 0 0,-1 1 0,1-1 0,0 0 0,-1 0 0,1-1 0,-1 1 0,1 0-1,0 0 1,-1 0 0,1 0 0,-1 0 0,1-1 0,0 1 0,-1 0 0,1-1 0,-1 1 0,1 0 0,0-1 0,2-2 13,1 0 0,-1 0 0,0 0 0,0 0-1,0 0 1,-1-1 0,1 1 0,-1-1 0,0 0 0,2-4 0,18-47 111,-19 46-122,75-234-362,-77 241 126,-1 7 63,-3 14 15,-12 65 135,-38 168-187,7-105 335,33-111-3,-2 0-1,-20 33 0,33-65-89,0-1 0,0 1 0,-1-1 0,0 1 0,1-1 0,-1 0 0,0 0 0,0-1 0,-1 1-1,-5 3 1,8-5-30,-1 0-1,1-1 0,-1 1 0,1-1 0,0 0 1,-1 1-1,1-1 0,-1 0 0,1 0 0,-1 0 0,1 0 1,-1 0-1,1 0 0,0-1 0,-1 1 0,1 0 1,-1-1-1,1 1 0,0-1 0,-1 1 0,1-1 1,0 0-1,-1 1 0,1-1 0,0 0 0,0 0 1,0 0-1,0 0 0,0 0 0,0 0 0,0 0 1,0-1-1,-1-1 0,-2-2-23,1-1 0,-1 1 0,1-1 0,0 0 1,1 1-1,-1-1 0,-1-9 0,3 13 3,1-1 0,-1 0-1,1 1 1,0-1 0,0 0 0,0 1 0,0-1-1,0 0 1,1 0 0,-1 1 0,1-1 0,0 1 0,0-1-1,0 0 1,0 1 0,0-1 0,0 1 0,1 0-1,2-4 1,2 0-8,0 0 0,1 0 0,0 0 0,0 1 0,0 0 0,1 0 0,0 1 0,0 0 0,11-4 0,19-10-204,-25 11 223,94-54 134,-89 50-136,-1-2-1,0 0 0,26-27 1,-18 14-19,-3 3 138,34-47 0,-28 28-4,30-60 0,-42 69-25,-9 22-111,-1 0 0,-1-1 0,0 0 1,0 0-1,-2 0 0,5-20 0,-8 29 2,1 1-2,-1 0 1,0 0-1,0 0 1,0 0-1,0 0 1,0 0-1,-1-3 1,1 4 7,-1 0 0,1 1 0,0-1 0,-1 0 0,1 1 0,-1-1 0,1 0 0,-1 1 0,1-1 0,-1 1 0,0-1 0,1 1 0,-1-1 0,0 1 0,1-1 0,-1 1 0,0 0 0,1-1 0,-1 1 0,0 0 0,0 0 0,1-1 0,-1 1 0,0 0 0,-1 0 0,-1 0-13,-1 0 0,0 0 1,0 0-1,1 0 0,-1 1 1,0 0-1,0 0 0,1 0 0,-1 0 1,1 0-1,-1 1 0,1 0 1,0-1-1,0 1 0,-5 4 1,0 0 27,0 0 0,1 1 0,0 0 0,1 0 0,-6 8 1,7-9 10,1 1 1,0-1-1,1 0 1,0 1-1,0 0 1,0 0-1,1 0 1,0 0-1,0 0 1,0 0-1,1 1 1,0-1-1,1 0 1,0 1-1,0-1 1,1 1-1,-1-1 1,2 0-1,-1 1 1,1-1 0,0 0-1,0 0 1,1 0-1,0 0 1,0-1-1,1 1 1,0-1-1,0 0 1,0 0-1,1 0 1,0-1-1,0 1 1,0-1-1,1 0 1,6 4-1,5 2 88,0-2-1,1 0 1,0 0 0,0-2-1,0 0 1,32 6 0,-37-10-369,0-1 0,0 0 1,1-1-1,-1-1 1,0 0-1,1 0 0,-1-2 1,0 1-1,0-2 1,23-6-1,-31 7-538,1-1 1,-1 1-1,0-1 1,0 0-1,0 0 1,0 0-1,-1-1 0,6-5 1,4-4-2501</inkml:trace>
</inkml:ink>
</file>

<file path=ppt/ink/ink2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7:58.5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9 1984,'-13'-9'6314,"20"11"-4511,11 5-1168,0-1 0,1 0 0,1-1 0,-1-1 1,0-1-1,27 1 0,124-6-147,-106-1-265,110 0-1177,-146 2 218</inkml:trace>
</inkml:ink>
</file>

<file path=ppt/ink/ink2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7:58.96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58 36 6976,'-40'-27'3168,"27"22"-2752,8 2-160,10 6-224,3 5-1248</inkml:trace>
</inkml:ink>
</file>

<file path=ppt/ink/ink2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00.3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296 533 2560,'19'-11'3882,"-20"10"-3297,0 0 0,0 0 0,0 0-1,-1 0 1,1 1 0,0-1-1,0 0 1,0 1 0,0-1 0,-3 0-1,-10 2-304,1 0 0,0 0 0,0 2 0,-1-1 0,1 2 0,1 0 0,-1 0 0,0 1 0,-12 7 0,16-7-199,-13 6 9,1 1-1,-26 18 1,43-26-76,-1-1 1,0 1-1,1 0 1,0 0-1,0 1 1,0-1-1,0 1 1,1 0-1,0 0 1,0 0-1,0 0 1,1 1-1,-1-1 1,1 1-1,-1 6 1,3-10 15,-1 1 0,1-1 0,0 1 0,0 0 0,0-1 0,0 1 0,1-1 0,-1 1 1,1-1-1,-1 1 0,1-1 0,0 1 0,0-1 0,0 0 0,0 1 0,1-1 0,-1 0 1,1 0-1,-1 0 0,1 0 0,0 0 0,0 0 0,-1 0 0,1-1 0,1 1 1,-1-1-1,0 1 0,0-1 0,0 0 0,4 2 0,0-1 45,0 0-1,0 0 1,-1-1 0,1 1-1,0-1 1,0-1 0,0 1-1,0-1 1,1 0 0,-1 0-1,0-1 1,7-1-1,-5 0-39,1-1-1,-1-1 1,1 1-1,-1-1 1,0 0-1,-1-1 0,1 0 1,-1 0-1,0-1 1,8-8-1,-14 13-48,0 0 0,0 0 0,-1 0 0,1 0 0,0 0 0,-1 0 0,1 0 0,-1 0 0,0-1 0,1 1 0,-1 0 0,0 0 0,1-2 0,2-9 189,41-59 166,-19 25-16,34-58 703,-49 88-779,1 1 0,0 0 0,2 1 0,17-16-1,22-21 83,64-79 0,21-36-22,-135 164-328,0 0 0,0 0 0,0 0 1,0 0-1,0 0 0,1 0 0,-1 1 0,1-1 0,-1 1 0,1 0 0,-1-1 1,5 0-1,-7 2 12,1 0 0,-1 0 0,1 0 0,-1 0 0,0 0 1,1 0-1,-1 0 0,1 0 0,-1 0 0,1 1 0,-1-1 0,1 0 1,-1 0-1,0 0 0,1 0 0,-1 1 0,1-1 0,-1 0 1,0 0-1,1 1 0,-1-1 0,0 0 0,1 1 0,-1-1 0,0 0 1,0 1-1,1-1 0,-1 1 0,0-1 0,0 0 0,0 1 0,1-1 1,-1 1-1,0-1 0,0 1 0,0-1 0,0 0 0,0 2 1,1 19-66,-2-20 64,-1 17-9,-2 1-1,0-1 1,-1 1 0,-1-1-1,-1-1 1,-10 20 0,4-7-22,-102 255-70,-60 137 58,90-273 495,67-119-184,17-28-200,-1 0-1,1-1 1,-1 1 0,1 0-1,-1-1 1,0 1 0,-2 1-1,4-3-48,0 1 0,-1-1 0,1 0 0,0 0 0,0 0 0,0 0 0,-1 0 0,1 0 0,0 0 0,0 1 0,-1-1 0,1 0 0,0 0 0,0 0 0,0 0 0,-1 0 0,1 0 0,0 0 0,0 0 0,-1 0 0,1 0 0,0 0 0,0-1 0,-1 1 0,1 0 0,0 0 0,0 0 0,-1 0 0,1-1 7,0 1 1,0-1 0,-1 1-1,1-1 1,0 1-1,0-1 1,0 1 0,0-1-1,0 0 1,0 1-1,0-1 1,0 1 0,0-1-1,0 0 1,0 1-1,0-1 1,0 0 0,2-6 29,0 0 1,0 0-1,1 0 1,-1 1-1,1-1 1,1 1-1,7-12 1,36-41-66,-44 56 14,31-34-57,3 1 1,1 2-1,1 1 0,1 2 1,52-29-1,-84 56-163,0-1 1,0 1-1,1 1 0,0-1 0,17-3 0,-23 6-69,0 1 0,0-1 0,0 1 0,0 0-1,0 0 1,0 0 0,0 0 0,1 0 0,-1 1 0,0 0-1,0-1 1,0 1 0,-1 0 0,1 0 0,0 1-1,0-1 1,0 1 0,-1-1 0,1 1 0,-1 0-1,3 2 1,-1 1-422,0 0-1,0 1 0,4 7 1</inkml:trace>
</inkml:ink>
</file>

<file path=ppt/ink/ink2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09.67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5 402 4224,'-4'1'9208,"9"-4"-9835,7-5 1052,0 0 0,-1-1 0,0-1 0,16-17 0,-9 9-177,218-199 1581,-221 203-1315,0-1-1,0-1 0,16-23 1,-28 35-375,8-10 267,-7 14-371,-2 10-194,-3 78 5,3 100 1337,-1-168-961,5 26-1,-5-40-138,1-1 0,-1 1 0,1-1 1,0 0-1,0 0 0,0 0 0,1 0 1,0 0-1,6 8 0,-8-12-55,-1 0-1,1 0 1,0-1-1,0 1 1,-1-1-1,1 1 1,0-1-1,0 1 1,0-1-1,0 1 1,0-1 0,-1 0-1,1 1 1,0-1-1,0 0 1,0 0-1,0 0 1,0 0-1,0 0 1,0 0 0,0 0-1,0 0 1,0 0-1,0 0 1,0-1-1,0 1 1,0 0-1,-1-1 1,1 1-1,0 0 1,0-1 0,0 1-1,1-2 1,3-1 19,-1-1 1,1 0 0,-1 0-1,6-7 1,-4 4 20,28-33-3055,-25 32-613,1 4 1110</inkml:trace>
</inkml:ink>
</file>

<file path=ppt/ink/ink2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0.0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 0 5824,'0'0'1866,"3"2"-1130,0 0-404,-1 0-1,1 1 1,0-1 0,0 1-1,-1 0 1,0-1-1,1 1 1,-1 0-1,0 1 1,-1-1-1,1 0 1,0 0-1,-1 1 1,0-1-1,0 1 1,0 0-1,0-1 1,-1 1 0,1-1-1,-1 1 1,0 0-1,0 0 1,0 4-1,-2 11 248,-1-1 0,-1 1 0,-8 25 0,3-12-463,-2 6 263,-3 16-907,14-53 483,0 0-138,0-1-1,0 1 1,0-1-1,0 0 1,0 1-1,0-1 1,0 0-1,0 1 1,0-1-1,0 0 1,-1 1-1,1-1 1,0 0-1,0 1 1,0-1-1,-1 0 1,1 0-1,0 1 1,0-1-1,0 0 1,-1 0-1,1 1 1,0-1-1,-1 0 1,1 1-1</inkml:trace>
</inkml:ink>
</file>

<file path=ppt/ink/ink2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1.4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0 3488,'-10'2'7490,"10"3"-6503,1 1-147,0-5-765,0 0 0,-1 0-1,1 0 1,0 0 0,0 0 0,0-1-1,-1 1 1,1 0 0,0-1 0,0 1 0,0 0-1,0-1 1,0 1 0,0-1 0,2 1 0,17 7 536,-9-5-214,1-1 0,0 0 0,0-1 0,-1 0 0,1-1 0,17-1-1,-9 0-65,24 2 0,39 13 344,-2-1-118,-76-12-620,0-1-1,0 0 1,0 0 0,0 0 0,0-1 0,0 1-1,0-1 1,0 0 0,-1-1 0,1 1 0,0-1 0,4-2-1,6-4-736</inkml:trace>
</inkml:ink>
</file>

<file path=ppt/ink/ink2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3.40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174 218 2400,'4'-1'8163,"-15"8"-3686,4-4-5912,-4 1 1711,0 2 1,0-1-1,1 1 1,0 1-1,-11 9 1,13-10-284,1 1 0,0 0 0,0 0 1,0 0-1,1 1 0,0 0 1,1 0-1,0 1 0,-6 13 1,8-14 29,0-1 1,0 1 0,1 0 0,0 0 0,1 0-1,0 0 1,0 0 0,0 0 0,1 0 0,1 0-1,1 14 1,-1-19 82,0 0 0,-1 0 0,1 0 0,1 0 0,-1 0 0,0-1 0,4 6 0,-4-7-76,-1 0 0,0-1 1,1 1-1,-1-1 0,1 1 0,-1-1 0,1 1 0,-1-1 0,1 1 0,-1-1 1,1 1-1,0-1 0,-1 0 0,1 1 0,0-1 0,-1 0 0,1 0 0,0 1 1,-1-1-1,1 0 0,0 0 0,0 0 0,-1 0 0,1 0 0,0 0 0,-1 0 1,1 0-1,0 0 0,0 0 0,-1-1 0,1 1 0,0 0 0,-1 0 0,1-1 1,0 1-1,0-1 0,2-1 60,1-1-1,-1 0 1,0 0 0,0 0-1,-1 0 1,1 0 0,-1-1 0,1 1-1,-1-1 1,2-4 0,16-42 349,-13 28-292,0 3-114,5-32-1,-4 18-60,-7 11-404,-1 22 203,0 20-358,0 1 678,1-1 0,5 26 0,-5-39-14,1 1 1,0 0 0,0-1 0,1 0 0,0 0 0,0 1 0,1-2-1,0 1 1,5 7 0,-8-12-48,0-1 0,1 0 1,-1 0-1,0 0 0,0 0 0,1 0 0,-1 0 0,1-1 1,-1 1-1,1 0 0,-1-1 0,1 1 0,-1-1 0,1 0 1,-1 1-1,1-1 0,0 0 0,-1 0 0,1 0 0,-1 0 1,1 0-1,0 0 0,-1-1 0,1 1 0,-1 0 0,1-1 1,-1 1-1,3-2 0,5-2 71,0-1-1,0 0 1,13-10 0,-8 5-35,10-4 11,86-53 106,-84 53-182,1 0-1,35-10 0,-54 21-17,-1 1 1,1 0-1,-1 0 0,1 1 0,9-1 0,-15 2 30,-1 0 1,0 0-1,0 0 0,0 0 0,1 0 1,-1 0-1,0 0 0,0 1 1,0-1-1,0 0 0,0 1 0,1-1 1,-1 1-1,0-1 0,0 1 1,0 0-1,0-1 0,0 1 0,-1 0 1,1 0-1,0-1 0,0 1 1,0 0-1,-1 0 0,1 0 0,0 0 1,-1 0-1,1 0 0,-1 0 0,1 0 1,-1 1-1,1 0 0,0 3 63,-1 0 0,0 0 0,0-1 0,0 1 0,0 0 0,-2 6 0,1 0 53,-3 9 35,0 0 1,-11 33-1,-4 13 47,17-58 25,2-6-48,1-3-18,5-6-12,65-65 101,-55 54-293,1 0-1,1 1 0,0 1 0,22-15 0,-39 31 29,-1-1 0,0 1 0,1 0 0,-1-1-1,0 1 1,1 0 0,-1 0 0,1 0 0,-1 0 0,1-1 0,-1 1 0,1 0 0,-1 0 0,1 0-1,-1 0 1,0 0 0,1 0 0,-1 0 0,1 0 0,-1 0 0,1 0 0,-1 0 0,1 1 0,-1-1-1,1 0 1,-1 0 0,0 0 0,1 1 0,-1-1 0,1 0 0,-1 0 0,0 1 0,1-1 0,-1 0-1,0 1 1,1-1 0,-1 0 0,0 1 0,1-1 0,-1 1 0,0-1 0,0 0 0,0 1 0,1-1-1,-1 1 1,0-1 0,0 1 0,0-1 0,0 1 0,0-1 0,0 1 0,1 5 16,0 0 1,0 1-1,-1 7 1,0-4-67,1-7 68,-1-1 0,0 1 0,1-1 0,0 0 0,-1 1 0,1-1-1,1 3 1,-1-4-7,-1-1 0,1 1 0,-1 0 0,1-1 0,-1 1 0,1-1 0,-1 1 0,1-1 0,-1 1 0,1-1 0,0 1 0,-1-1 0,1 0 0,0 1 0,0-1 0,-1 0 0,1 0 0,0 0 0,0 1 0,-1-1 0,1 0 0,0 0 0,0 0 0,-1 0 0,1 0 0,1 0 0,6-2 21,-1 0 0,1 0 1,-1-1-1,0 0 1,1 0-1,-1-1 0,-1 0 1,8-4-1,12-8-18,45-21 43,103-37-1,-169 72-213,-1 1 4,-6 1 74,-20 12 50,-5 4 67,0 1 0,1 1 0,-39 37 1,54-45-53,2 1 1,-1 0-1,1 0 1,1 1-1,0 0 1,0 1-1,2 0 1,-1 0-1,2 0 1,-7 23-1,11-33 28,0 0 0,1 0 0,-1 0 0,1-1 0,0 1 0,0 0 0,0 0 1,0 0-1,1-1 0,-1 1 0,1 0 0,0 3 0,0-5-6,0 1 1,-1-1-1,1 0 0,0 0 1,0 0-1,0 1 1,0-1-1,0 0 1,0 0-1,0 0 0,0 0 1,0-1-1,1 1 1,-1 0-1,0 0 1,1-1-1,-1 1 1,0-1-1,1 1 0,-1-1 1,1 1-1,-1-1 1,1 0-1,2 0 1,1 0 9,0 0 1,-1 0 0,1-1-1,0 0 1,0 0 0,-1 0-1,1 0 1,0-1 0,-1 0 0,0 0-1,1 0 1,5-4 0,5-4 92,26-24 0,-38 31-91,39-38 223,63-80 1,-84 94-229,-1 0 1,-2-2-1,-1 0 1,-1-1-1,-1-1 1,-2 0-1,-1-1 0,9-37 1,-15 48-77,-4 15-11,-1 0 1,1 0 0,-1 0 0,1-9 0,-10 30-307,3 0 357,1 0 1,1 0 0,0 1-1,-1 27 1,3-11 49,4 43 0,3-30 206,23 85 0,-25-114-143,-1-3-650,1-1 0,1 0 0,9 18 0,-1-8-860</inkml:trace>
</inkml:ink>
</file>

<file path=ppt/ink/ink2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4.70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1 393 4992,'0'0'4117,"5"-6"-1472,7-11-1418,-1 1-1,10-21 1,12-20-150,76-83 772,-62 80-1095,-15 26-289,-29 31-444,1 0 0,-1 0 1,1 0-1,0 1 0,-1 0 0,1 0 1,0 0-1,8-3 0,-6 5-52,-1 0-1,1 0 1,-1 0-1,1 0 1,-1 1 0,0 0-1,1 0 1,-1 1-1,8 3 1,10 1-55,-10-3 65,-5-2 50,1 1 0,-1 0 1,0 1-1,-1 0 1,13 6-1,-18-8-6,-1 0 0,1 0 0,-1 0 0,0 0 1,1 0-1,-1 0 0,0 0 0,0 1 0,0-1 0,0 0 0,0 1 0,0-1 0,0 1 0,0-1 0,-1 1 0,1 0 0,-1-1 0,1 1 0,-1 0 0,1-1 0,-1 1 0,0 0 0,0-1 0,0 1 0,0 0 0,0 0 0,0-1 0,-1 1 1,1 0-1,0-1 0,-1 1 0,0 0 0,-1 2 0,-46 103 499,41-87-425,0 0 0,-6 40-1,11-52-35,2 0-1,-1 0 1,1 1-1,0-1 0,1 0 1,0 1-1,0-1 1,0 0-1,1 0 1,4 10-1,-4-14 6,-1-1 0,1 0 0,0 0 0,0 0 0,0 0 1,0 0-1,0-1 0,1 1 0,0 0 0,-1-1 0,1 0 0,0 0 0,0 0 0,6 3 0,-4-2 18,1-1 0,-1 0 1,1-1-1,-1 1 0,1-1 0,0 0 0,0-1 0,8 1 0,-1-2 31,0 0 0,0-1-1,0 0 1,-1-1 0,1-1 0,-1 0 0,18-8 0,-7 0-28,0-2 1,-1 0-1,-1-2 0,20-18 1,-37 31-152,-1 0 0,0-1 0,0 1 0,0-1-1,0 0 1,-1 0 0,0 0 0,3-5 0,-4 7-169,-1 1 0,1 0 0,-1-1 1,0 1-1,0-1 0,1 1 0,-1-1 0,0 1 0,0 0 1,0-1-1,-1 1 0,1-3 0,-1 2-118,1 1-1,-1 0 1,1 0-1,-1 0 1,0 0-1,1 0 1,-1 0-1,0 0 1,0 0-1,0 0 1,0 0-1,0 1 1,0-1-1,0 0 1,0 0-1,0 1 1,-1-1 0,-1 0-313,1 0 1,-1 0 0,1 1 0,-1-1 0,1 1 0,-1-1-1,0 1 1,1 0 0,-3 0 0,0 0 100,-20 0-3778</inkml:trace>
</inkml:ink>
</file>

<file path=ppt/ink/ink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53.2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76 3808,'-26'-4'3776,"16"0"412,10 4-4098,0 0 0,0 0 0,-1 0 0,1-1-1,0 1 1,0 0 0,-1 0 0,1 0 0,0-1 0,-1 1 0,1 0 0,0 0 0,-1 0 0,1 0-1,0 0 1,-1 0 0,1 0 0,0 0 0,-1 0 0,1 0 0,0 0 0,-1 0 0,1 0-1,0 0 1,-1 0 0,1 0 0,0 0 0,-1 0 0,0 1 0,-4-1 2344,12 1-1124,7 4-914,0-1 1,0 0-1,0-1 1,1-1-1,0 0 1,-1-1-1,18-1 1,-5-2-106,-1-1 0,1-2 0,27-7 0,43-12-142,100-10 0,-193 34-154,82-8-54,-79 10-5979</inkml:trace>
</inkml:ink>
</file>

<file path=ppt/ink/ink2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5.1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50 5312,'1'-5'8400,"12"5"-7225,-1-2 0,18-3 0,-3 0-381,2 0-329,75-9 361,-39 8-663,-35 2-218,1 2-1,-1 1 1,47 4-1,-72-3-472,0 1 0,0 1 0,-1-1 0,1 1 0,-1-1 1,1 1-1,-1 1 0,0-1 0,5 4 0,14 12-6544</inkml:trace>
</inkml:ink>
</file>

<file path=ppt/ink/ink2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5.8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56 13 3712,'-3'0'459,"-1"0"-1,1 0 1,0 1-1,-1 0 1,1-1 0,0 1-1,0 0 1,0 0 0,-1 1-1,-3 2 1,-8-4 7720,20-4-7601,3 0-263,0 1 0,0 0-1,0 1 1,0 0 0,1 0 0,15-1-1,-22 3-325,0 0 0,1 0 0,-1 0 0,0 0 0,1 0 0,-1 0 0,0 1 0,1 0 0,-1-1 0,0 1 0,0 0 0,0 0 0,0 0 0,0 0 0,0 0 0,0 1 0,0-1 0,0 1 0,0-1 0,-1 1-1,1 0 1,0-1 0,-1 1 0,0 0 0,1 0 0,-1 0 0,0 0 0,0 0 0,1 3 0,-2-3 35,1 0-1,-1 0 1,0-1 0,0 1-1,0 0 1,0 0-1,0 0 1,0 0 0,-1 0-1,1 0 1,-1-1 0,1 1-1,-1 0 1,0 0-1,1-1 1,-1 1 0,0 0-1,0-1 1,-2 3 0,-3 4 74,0-1 1,-11 10 0,12-12-52,-8 8 154,0-2 1,-1 1-1,-22 12 0,30-19 437,17-7-40,-3-1-548,18-3 127,0 2 0,39-3 0,55 4-180,-120 3 3,19 0-238,29 1-1431,-43-1 895,0 1-1,0 0 1,0 0 0,0 0-1,-1 0 1,1 1 0,5 3 0,5 6-2170</inkml:trace>
</inkml:ink>
</file>

<file path=ppt/ink/ink2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19.0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166 585 4224,'-1'-1'189,"1"1"-1,-1-1 1,0 0 0,0 1-1,1-1 1,-1 0 0,0 1-1,0-1 1,0 1 0,0-1 0,0 1-1,0 0 1,0-1 0,0 1-1,0 0 1,0 0 0,0-1-1,0 1 1,0 0 0,0 0 0,0 0-1,0 0 1,0 1 0,0-1-1,0 0 1,0 0 0,0 1-1,0-1 1,0 0 0,1 1 0,-1-1-1,0 1 1,-1 0 0,-10 5 119,1 1 0,0 0 0,0 1 1,1 0-1,0 0 0,-17 20 0,22-22-238,1 1 0,-1-1 0,1 1 0,1 0 0,-1 0 0,1 0 0,0 1 0,1-1 0,-1 1-1,1-1 1,1 1 0,-2 14 0,3-14 47,0 1 0,0-1-1,1 0 1,0 1-1,1-1 1,-1 0 0,2 0-1,2 10 1,-4-16-67,0 1-1,0-1 1,1 0-1,-1 1 1,0-1 0,1 0-1,0 0 1,-1 0-1,1 0 1,0 0-1,0-1 1,0 1 0,0 0-1,0-1 1,0 0-1,0 1 1,1-1-1,-1 0 1,1 0 0,-1 0-1,0 0 1,1-1-1,0 1 1,-1-1-1,1 1 1,-1-1 0,1 0-1,-1 0 1,1 0-1,3-1 1,3-1 62,0 0 0,0-1-1,-1 1 1,1-2 0,-1 1 0,14-9 0,45-34 233,-38 25-209,43-27 169,54-40-194,-113 78-33,-1-2 0,0 0 1,-1 0-1,0-1 0,-1 0 0,-1-1 1,0 0-1,9-20 0,2-11 50,20-68-1,-29 79-212,41-145-24,-41 138 64,7-56 98,-16 88-289,-3 14-70,-5 19 37,-26 146 13,-8 33 598,27-149-129,-19 74 502,27-112-592,3-10-42,0 0 0,0 1 0,0 0 0,1 0 1,0-1-1,0 1 0,1 0 0,0 8 0,0-15-62,0 1 0,0-1 0,0 0 0,0 1 0,0-1 0,1 0 0,-1 1-1,0-1 1,0 1 0,0-1 0,0 0 0,1 1 0,-1-1 0,0 0 0,0 0 0,1 1 0,-1-1 0,0 0 0,0 1 0,1-1 0,-1 0 0,0 0-1,1 0 1,-1 1 0,0-1 0,1 0 0,-1 0 0,1 0 0,-1 0 0,0 0 0,1 0 0,-1 0 0,1 1 0,-1-1 0,0 0 0,1 0-1,-1-1 1,1 1 0,-1 0 0,0 0 0,1 0 0,-1 0 0,19-9 550,-14 7-507,22-14 128,50-39-1,-30 20-61,-45 33-153,1 0-1,0 1 1,0-1-1,0 1 1,0 0-1,0 0 1,0 0 0,7-1-1,-10 2 15,1 0-1,0 0 0,-1-1 1,1 1-1,-1 0 1,1 0-1,0 1 1,-1-1-1,1 0 1,-1 0-1,1 0 1,0 0-1,-1 0 1,1 1-1,-1-1 1,1 0-1,-1 0 1,1 1-1,0-1 1,-1 0-1,1 1 0,-1-1 1,0 1-1,1-1 1,-1 1-1,1-1 1,-1 1-1,0-1 1,1 1-1,-1-1 1,0 1-1,0-1 1,1 1-1,-1 0 1,0-1-1,0 1 1,0-1-1,0 1 1,0 0-1,0-1 0,0 1 1,0-1-1,0 1 1,0 0-1,0-1 1,0 1-1,0-1 1,0 1-1,-1 1 1,-20 120 107,20-121-82,1 0 0,0 1 0,-1-1 0,1 0 0,0 1 0,0-1 0,0 0 0,0 1 0,0-1 0,0 0 0,1 1 0,-1-1 0,0 0 0,1 0 0,-1 1 0,1-1 0,-1 0 0,1 0 0,-1 1 0,1-1 0,0 0 0,0 0 0,0 0 0,0 0 0,0 0 0,0 0 0,0 0 0,0-1 0,0 1 0,0 0 0,0 0 0,0-1 0,0 1 0,1-1 0,-1 1 0,0-1 0,1 0 0,-1 1 0,0-1 0,1 0 0,-1 0 0,0 0 0,1 0 0,-1 0 0,2 0 0,6-1 74,0 0 0,0-1 0,0 0 1,0 0-1,11-5 0,90-28 57,-62 22-92,61-27 0,-104 38-36,31-13 99,-23 10-122,-13 5 6,0-1-1,0 1 1,0 0-1,0 0 1,0 0-1,0 0 1,0-1-1,0 1 1,0 0-1,0 0 1,0 0-1,0 0 1,0-1 0,0 1-1,0 0 1,0 0-1,0 0 1,0 0-1,0-1 1,0 1-1,0 0 1,0 0-1,0 0 1,0 0-1,0 0 1,0-1 0,0 1-1,-1 0 1,1 0-1,0 0 1,0 0-1,0 0 1,0 0-1,0-1 1,0 1-1,-1 0 1,1 0-1,0 0 1,-1-1-5,-1 1 0,1-1 1,-1 0-1,1 1 0,-1 0 0,1-1 0,-1 1 1,1 0-1,-1 0 0,1 0 0,-1 0 0,1 0 1,-1 0-1,-1 0 0,-3 1-18,-25 5-66,1 0 0,-30 12 0,52-15 77,0 0 0,0 1 0,0 0 0,0 0-1,1 1 1,0 0 0,0 0 0,0 0 0,1 1 0,-1 0-1,2 1 1,-8 9 0,11-15 18,1 1 1,0 0-1,0-1 0,0 1 1,0 0-1,0 0 1,1 0-1,-1 0 0,1 0 1,-1 0-1,1 0 0,0 0 1,-1 0-1,1 0 0,0 0 1,0 0-1,1 0 1,-1 1-1,0-1 0,1 0 1,-1 0-1,1 0 0,-1 0 1,1-1-1,2 4 0,-2-3 9,0-1 0,1 0-1,-1 1 1,1-1 0,-1 0-1,1 0 1,-1 0 0,1 0-1,0 0 1,-1 0 0,1 0-1,0-1 1,0 1 0,0 0-1,0-1 1,0 0 0,-1 1-1,1-1 1,0 0 0,0 0-1,0 0 1,0 0 0,0-1-1,0 1 1,0 0 0,0-1-1,3-1 1,12-4 133,0-2 0,0 0 0,27-19 0,-15 10-4,117-79-91,-143 93-70,7-5 5,-8 7-151,-4 5-215,0-1 338,-1 1-1,1-1 1,1 1 0,-1 0 0,0 0 0,1 0 0,-2 7 0,-4 13 35,3-14 13,2 1 0,-1-1 0,1 1 0,1 0-1,-1 0 1,2-1 0,0 16 0,0-25-1,0 0 10,0 0 0,0-1 1,0 1-1,0-1 0,0 1 1,0 0-1,0-1 0,0 1 0,0-1 1,1 1-1,-1 0 0,0-1 1,0 1-1,0-1 0,1 1 1,-1-1-1,0 1 0,1-1 1,-1 1-1,0-1 0,1 1 1,-1-1-1,1 0 0,-1 1 0,1-1 1,-1 1-1,1-1 0,0 0-1,0 1-1,0-1 0,0 0 0,0 0 0,0 0 1,0 0-1,0 0 0,0-1 0,0 1 1,0 0-1,0 0 0,0-1 0,0 1 0,2-1 1,4-3 27,1-1-1,-1 0 1,7-6 0,-10 8 11,0 0-44,30-23-17,62-59-1,-83 74-181,-9 12 72,-4 8 44,-34 141-49,33-149 136,1-1 1,0 1 0,0-1-1,0 0 1,0 1 0,0-1-1,0 1 1,0-1 0,0 1-1,0-1 1,0 1 0,0-1-1,0 0 1,0 1 0,0-1-1,0 1 1,0-1 0,0 0-1,1 1 1,-1-1 0,0 1-1,0-1 1,1 1 0,7-3 138,11-15 8,-9 5-174,1 0-1,1 0 0,0 1 1,1 1-1,0 0 1,1 1-1,0 1 0,19-10 1,31-9-147,-64 27 156,0 0 1,0 0-1,1 0 0,-1-1 1,0 1-1,0 0 1,1 0-1,-1 0 1,0 0-1,0 0 1,0 0-1,1 0 0,-1 0 1,0 0-1,0 0 1,1 0-1,-1 0 1,0 0-1,0 0 1,1 0-1,-1 0 0,0 0 1,0 0-1,0 1 1,1-1-1,-1 0 1,0 0-1,0 0 1,0 0-1,1 0 0,-1 0 1,0 1-1,0-1 1,0 0-1,1 0 1,-1 2-5,0-1 0,1 0 0,-1 1 0,0-1 0,0 1 0,0-1 0,0 0 0,0 1 0,0-1 0,0 0 0,-1 1 0,1-1 0,0 0-1,-1 1 1,0 1 0,-12 25-130,3-6 239,9-19-91,0 1 0,0-1 0,0 1 1,1-1-1,-1 0 0,1 8 0,0-10-9,0-1 0,0 1 0,0 0 0,0 0 0,1 0 0,-1 0 0,0 0 0,1-1 1,-1 1-1,0 0 0,1 0 0,-1 0 0,1-1 0,-1 1 0,1 0 0,-1-1 0,1 1 0,0 0 1,-1-1-1,1 1 0,0-1 0,0 1 0,-1-1 0,1 1 0,0-1 0,0 0 0,0 1 0,-1-1 1,1 0-1,0 0 0,0 1 0,1-1 0,4 0 20,0 0-1,-1 0 1,1 0 0,0 0 0,0-1-1,-1 0 1,11-3 0,39-18 66,-19 7-111,-13 6-20,84-33 313,-93 35-262,1-1 1,-1 0-1,0-1 0,24-20 1,-38 29-13,1-1 0,-1 1 1,1-1-1,0 1 1,-1-1-1,1 1 0,-1-1 1,1 1-1,-1-1 1,0 1-1,1-1 0,-1 0 1,1 1-1,-1-1 0,0 0 1,0 1-1,1-1 1,-1-1-1,0 2-4,-1 0 1,1-1-1,0 1 0,-1 0 0,1 0 1,-1 0-1,1 0 0,0-1 1,-1 1-1,1 0 0,-1 0 0,1 0 1,0 0-1,-1 0 0,1 0 1,-1 0-1,1 0 0,0 0 0,-1 0 1,1 1-1,-1-1 0,0 0 1,-29 10-376,16-3 342,1 0 1,1 1 0,-1 0-1,1 1 1,0 0 0,-15 17-1,22-21 50,1-1 0,0 1-1,0 0 1,0 0 0,1 0-1,0 1 1,0-1-1,0 1 1,1 0 0,0-1-1,0 1 1,0 0 0,1 1-1,0-1 1,0 0 0,0 0-1,1 0 1,0 10 0,0-15 3,1 1 1,-1 0 0,0-1 0,1 1 0,-1 0 0,1-1-1,0 1 1,-1 0 0,1-1 0,0 1 0,0-1-1,0 0 1,0 1 0,0-1 0,0 0 0,0 1 0,1-1-1,-1 0 1,0 0 0,1 0 0,-1 0 0,1 0-1,-1-1 1,1 1 0,-1 0 0,1-1 0,0 1 0,-1-1-1,4 1 1,1 0 8,1-1 1,-1 0-1,0 0 0,1-1 0,-1 1 0,10-3 1,-16 2-26,0 1 1,1 0 0,-1 0 0,1 0-1,-1 0 1,1 0 0,-1 0-1,1 0 1,-1 0 0,1 0 0,-1 0-1,0 0 1,1 0 0,-1 0 0,1 0-1,-1 0 1,1 0 0,-1 0-1,1 0 1,-1 1 0,0-1 0,1 0-1,-1 0 1,1 1 0,-1-1 0,0 0-1,1 1 1,-1-1 0,0 0 0,1 1-1,-1-1 1,0 0 0,0 1-1,1-1 1,-1 1 0,0-1 0,0 0-1,0 1 1,0-1 0,1 1 0,-1-1-1,0 1 1,0-1 0,0 1-1,0-1 1,0 1 0,-5 25-146,4-21 127,-6 20-8,-1-1-1,-2 0 1,0 0-1,-2-1 0,0 0 1,-2-1-1,-21 27 1,2-9 216,-1-1 1,-67 56-1,97-91-153,2-2 27,-1 0 0,1 0-1,-1 0 1,1 0 0,-1-1-1,-5 4 1,8-5-56,0 0-1,0 0 1,-1 0-1,1 0 1,0 0 0,0 0-1,0 0 1,0 0-1,0 0 1,0 0 0,0 0-1,0 0 1,-1 1 0,1-1-1,0 0 1,0 0-1,0 0 1,0 0 0,0 0-1,0 0 1,-1 0-1,1 0 1,0 0 0,0 0-1,0-1 1,0 1-1,0 0 1,0 0 0,0 0-1,-1 0 1,1 0 0,0 0-1,0 0 1,0 0-1,0 0 1,0 0 0,0 0-1,0 0 1,0 0-1,0-1 1,0 1 0,-1 0-1,1 0 1,0 0 0,0 0-1,0 0 1,0 0-1,0 0 1,0 0 0,0-1-1,0 1 1,0 0-1,0 0 1,0 0 0,0 0-1,0 0 1,0 0 0,0-1-1,0 1 1,0 0-1,0 0 1,0 0 0,6-8 19,11-8-27,1 0-1,0 2 1,30-18 0,-3 2-12,-8 4-38,-2-3 0,-1 0 0,-2-3 0,0 0 0,45-63 0,164-188 401,-222 263-346,-14 14 21,0 0 1,0 0-1,4-7 0,-8 11-24,0 0 1,0 0-1,0 0 0,0 0 1,-1 0-1,1 0 1,0 0-1,-1 0 0,0 0 1,1-1-1,-1 1 0,0 0 1,0 0-1,0 0 1,-1-3-1,1 4-9,0 1 0,0-1 0,-1 0 0,1 1 0,0-1 0,-1 0 0,1 1 1,0-1-1,-1 1 0,1-1 0,-1 0 0,1 1 0,-1-1 0,1 1 0,-1 0 0,0-1 0,1 1 0,-1-1 0,1 1 0,-1 0 0,0 0 0,1-1 1,-1 1-1,0 0 0,0 0 0,1 0 0,-1 0 0,0 0 0,1-1 0,-1 2 0,0-1 0,0 0 0,1 0 0,-1 0 0,0 0 0,1 0 1,-1 0-1,0 1 0,0-1 0,-4 2-35,-1 0 0,1 0 0,-8 6 0,12-8 45,-5 4-25,0 0-1,0 0 1,0 0-1,1 1 1,0 0-1,0 0 1,0 0-1,1 1 1,-1 0-1,-3 7 1,5-8 23,1 0 0,-1 0 0,1 0 0,1 0 0,-1 0 0,1 0 0,0 1 0,0-1 1,0 0-1,1 1 0,0-1 0,0 1 0,1 9 0,1-6 45,-1 0-1,2 0 1,-1 0 0,6 11 0,-8-18-22,1-1 0,0 1 0,0-1 1,-1 1-1,1-1 0,0 1 1,0-1-1,0 0 0,1 0 1,-1 1-1,0-1 0,0 0 1,1 0-1,-1 0 0,0 0 0,1 0 1,-1 0-1,1-1 0,0 1 1,-1-1-1,1 1 0,-1-1 1,1 1-1,0-1 0,-1 0 0,1 1 1,0-1-1,-1 0 0,1 0 1,0-1-1,1 1 0,7-3 51,0-1-1,0 0 1,-1 0-1,1-1 1,-1 0-1,9-7 1,17-10 153,-3 6-116,40-23-188,-47 27-127,-23 11 134,-2 4 57,-1-1 0,0 0 1,0 0-1,0 1 0,-1-1 1,1 0-1,0 0 0,-3 3 1,1-2-16,-90 103-250,53-63 410,32-34-62,4-4-16,0 0 0,-1 0-1,1-1 1,-1 0 0,0 0-1,0 0 1,-8 4 0,13-8-44,0 0 0,0 1 0,-1-1 0,1 0 0,0 0 0,0 0 0,0 0 0,0 0 0,-1 0 0,1 0 0,0 0 0,0 0 0,0 0 0,0 0 0,-1 0 0,1 0 0,0 0 0,0 0 0,0 0 0,0 0 0,-1 0 0,1 0 0,0 0 0,0 0 0,0 0 0,0 0 0,-1 0 0,1 0 0,0 0 0,0-1 0,0 1 1,0 0-1,0 0 0,-1 0 0,1 0 0,0 0 0,0 0 0,0-1 0,0 1 0,0 0 0,0 0 0,0 0 0,0 0 0,0-1 0,-1 1 0,1 0 0,0 0 0,0 0 0,0 0 0,0-1 0,0 1 0,0 0 0,0 0 0,0 0 0,0 0 0,0-1 0,0 1 0,0 0 0,1 0 0,-1 0 0,0 0 0,0-1 0,0 1 0,0 0 0,0 0 1,0 0-1,0-1 0,6-12 181,-2 8-161,0 0 0,0 1 0,1 0 0,-1 0 0,1 0 0,0 0 0,0 1 0,0 0 0,0 0 0,1 0 0,0 1 0,6-3 0,0 1 23,1 0-1,0 1 1,0 0 0,23-1-1,-18 4-295,1 0-1,-1 2 0,0 0 1,0 1-1,0 1 1,27 9-1,-39-10-586,0 0 0,0 1-1,0 0 1,-1 0 0,0 0 0,1 0 0,-2 1-1,1 0 1,0 0 0,-1 0 0,6 11 0,5 6-6622</inkml:trace>
</inkml:ink>
</file>

<file path=ppt/ink/ink2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1.4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0 477 2976,'7'-1'1338,"-1"1"0,0-1 0,0 0 0,0 0 1,12-5-1,-7 2-74,0-1 0,16-10 0,5-6-184,30-27 0,-32 24 58,253-188 1577,-238 178-2534,67-69 1,-112 103-190,0 0 0,1 0 0,-1 0 0,0 0 0,1 0 0,-1 0 0,0 0 0,1 0 0,-1 0 0,0 0 1,1 0-1,-1 0 0,0 0 0,1 0 0,-1 0 0,0 0 0,0 0 0,1 0 0,-1 0 0,0 0 0,1 1 0,-1-1 0,0 0 0,0 0 1,1 0-1,-1 1 0,0-1 0,0 0 0,1 0 0,-1 1 0,0-1 0,0 0 0,0 0 0,1 1 0,-1-1 0,0 1 0,7 10-114,-5-6 97,0 1 1,0-1 0,-1 0-1,0 1 1,0-1-1,0 1 1,0 6 0,-4 42 103,1-26-198,-2 23 204,-2 0 1,-17 68-1,22-114-33,0 1 0,-1-1 1,1 0-1,-1 0 0,0 0 0,0 0 0,0 0 1,-1-1-1,0 1 0,0-1 0,0 0 0,-1 1 1,-7 6-1,10-10-38,0 0 0,-1-1 0,1 1-1,0 0 1,-1 0 0,1-1 0,-1 1 0,1-1 0,-1 1 0,0-1 0,1 0 0,-1 0 0,1 0 0,-1 0 0,0 0 0,1 0 0,-1 0 0,1 0 0,-1 0 0,0-1 0,1 1 0,-1-1 0,1 1-1,-1-1 1,1 0 0,-2-1 0,-3-1 34,0-1-1,1 0 0,-1-1 1,-8-8-1,-15-18 15,-41-59 1,60 75-60,9 14-24,-8-12-115,8 8-18,8 6-100,41 18 61,38 12 439,-79-29-223,-1-1 1,1 0-1,0 0 1,-1 0-1,1-1 1,0 0-1,-1 0 1,1-1-1,-1 0 1,1 0-1,0-1 0,6-2 1,6-3 19,0-2 1,28-16-1,-8 3 45,62-34 204,26-14-504,-137 103 87,6-22 132,1-2-15,0-1-1,1 1 1,0-1-1,1 1 0,0 0 1,0 0-1,1 16 1,0-22 24,1 0 0,-1 0 0,1-1 0,0 1 0,0 0 1,0-1-1,0 1 0,0 0 0,1-1 0,-1 0 0,1 1 1,-1-1-1,1 0 0,0 0 0,0 0 0,0 0 0,0 0 1,1 0-1,-1 0 0,0-1 0,1 1 0,-1-1 0,1 0 0,-1 1 1,1-1-1,0-1 0,-1 1 0,5 1 0,3-1 71,1 1-1,-1-1 0,1-1 0,-1 0 1,1 0-1,18-4 0,61-17 196,-47 7-288,58-27 1,-63 25-144,-7 2 293,0-2 0,48-32 0,-78 47-139,0 0 0,0 1 1,0-1-1,0 0 1,0 0-1,0 0 0,0 0 1,-1 0-1,1 0 1,0 0-1,-1 0 0,1 0 1,-1-1-1,1 1 0,-1-1 1,0 2-8,0-1 0,0 1 1,0 0-1,0-1 0,0 1 0,0 0 1,0-1-1,0 1 0,0 0 0,0 0 1,0-1-1,0 1 0,0 0 0,0 0 0,0-1 1,-1 1-1,1 0 0,0 0 0,0-1 1,0 1-1,0 0 0,-1 0 0,1-1 1,0 1-1,-1 0 0,1 0-6,-1-1 0,0 1-1,0 0 1,0-1 0,1 1 0,-1 0 0,0 0-1,0 0 1,0 0 0,0 0 0,1 0-1,-1 0 1,-1 0 0,-6 2-13,-1 0 0,1 0 0,0 1 1,1 0-1,-1 0 0,0 0 0,1 1 0,-10 7 1,-3 3-92,-28 27 0,40-34 77,0 0 0,1 0 0,0 1 0,1 1 0,-11 16 0,15-22 38,1-1 0,0 0 0,0 1 1,0-1-1,0 1 0,0-1 1,1 1-1,-1-1 0,1 1 0,0-1 1,0 1-1,0-1 0,0 1 1,0 0-1,0-1 0,0 1 1,1-1-1,0 1 0,-1-1 0,1 1 1,0-1-1,0 0 0,0 1 1,1-1-1,-1 0 0,0 0 0,1 0 1,-1 0-1,4 3 0,-4-3 8,1-1-1,0 1 0,-1-1 0,1 1 0,0-1 1,0 0-1,0 0 0,0 0 0,0 0 0,0 0 1,0 0-1,0 0 0,1-1 0,-1 1 1,0-1-1,0 0 0,1 0 0,-1 1 0,0-1 1,0-1-1,1 1 0,-1 0 0,4-2 1,-1 1 25,-1-1 1,0 0 0,0 0 0,0 0 0,-1-1 0,1 1 0,0-1 0,-1 0 0,0 0-1,1-1 1,3-5 0,9-9-3,-2-2-1,0 0 0,19-39 1,-41 87-426,-9 52 1,5-19 342,-33 119 93,34-144-18,-2 0 0,-34 65 0,22-61 147,22-37-132,1 0 1,0 0-1,-1 0 1,0 0-1,0-1 0,0 1 1,0-1-1,0 0 1,-4 3-1,5-5-21,0 1-1,1-1 1,-1 1 0,0-1 0,0 0-1,0 0 1,0 0 0,0 0 0,0 0-1,1 0 1,-1 0 0,0-1-1,0 1 1,0-1 0,0 1 0,1-1-1,-1 0 1,0 0 0,1 0 0,-1 0-1,0 0 1,1 0 0,-1 0 0,1 0-1,-1 0 1,1-1 0,0 1-1,0-1 1,0 1 0,0-1 0,0 1-1,0-1 1,0 0 0,0 1 0,0-1-1,1 0 1,-1 0 0,1 0-1,-1-2 1,1 0-19,0 0 0,1-1 0,0 1 1,0 0-1,0 0 0,0 0 0,0 1 0,1-1 0,0 0 0,2-4 0,3-3-99,16-19 1,-6 9-2,86-109-56,-74 98 168,61-53 1,-45 51-18,1 2 0,2 2 0,75-35 0,-96 52 21,-3 1 54,47-16 1,-52 21-215,-15 6 110,0-1 0,0 1 0,0-1 0,0 1-1,8-1 1,-12 3 36,0-1-1,1 1 1,-1-1-1,0 0 1,0 1-1,1-1 1,-1 1-1,0-1 1,0 1-1,0-1 1,0 1-1,0-1 1,0 1-1,0-1 1,0 1-1,0-1 1,0 1-1,0-1 1,0 1-1,0-1 1,0 1-1,0-1 1,0 1-1,0-1 1,-1 1-1,1-1 1,0 1-1,-7 23 83,5-17-58,-46 122-35,24-69 218,23-58-172,0 0-19,1-1-1,-1 0 0,1 0 1,-1 0-1,1 1 0,0-1 0,-1 0 1,1 1-1,0-1 0,0 0 1,0 1-1,0-1 0,0 0 0,0 1 1,0 1-1,5-6 126,137-150 373,-136 147-566,1-1 0,0 1 0,0 1 0,9-7 0,-14 11 36,0 0 0,-1 0 0,1 0 0,0 1 0,0-1 0,0 0 0,0 1 0,-1-1 0,1 1 0,0 0 0,0-1 0,0 1 0,0 0 0,0 0-1,0 0 1,0 0 0,0 1 0,0-1 0,0 1 0,0-1 0,0 1 0,0 0 0,-1-1 0,1 1 0,0 0 0,1 1 0,2 2 12,-2-1-1,1 1 1,0-1 0,-1 1 0,1 0-1,-1 1 1,0-1 0,-1 0-1,4 8 1,0 2 6,7 28 0,-2-6 46,-7-25-74,-1-1 1,2 17-1,-4-1-1870,-1-24 1230,0 0 1,0 1 0,-1-1 0,1 1 0,-1-1 0,0 0 0,-1 3-1,-5 1-5256</inkml:trace>
</inkml:ink>
</file>

<file path=ppt/ink/ink2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1.8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135 60 8800,'-90'-60'4000,"55"60"-3488,25 0-64,23 0-960,6 3 256</inkml:trace>
</inkml:ink>
</file>

<file path=ppt/ink/ink2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4.22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211 446 5632,'0'0'171,"1"-1"1,-1 1 0,1-1-1,-1 1 1,1 0 0,-1-1-1,0 1 1,1-1 0,-1 1-1,1-1 1,-1 1-1,0-1 1,1 0 0,-1 1-1,0-1 1,0 1 0,0-1-1,1 0 1,-1 1-1,0-1 1,0 1 0,0-1-1,0 0 1,0 1 0,0-1-1,0 0 1,0 1 0,0-1-1,-1 0 1,1 1-1,0-1 1,0 1 0,0-1-1,-1 1 1,1-1 0,0 0-1,-1 1 1,1-1-1,0 1 1,-1-1 0,1 1-1,-1-1 1,1 1 0,-1 0-1,1-1 1,-1 1 0,1 0-1,-1-1 1,1 1-1,-1 0 1,0-1 0,1 1-1,-1 0 1,0 0 0,-5-2-75,0 1 0,1 0 0,-1 0 0,0 0 1,0 1-1,0-1 0,0 2 0,0-1 0,1 1 0,-1-1 1,0 2-1,0-1 0,1 1 0,-7 2 0,4-1-155,0 0-1,0 1 0,0 0 0,0 1 0,1-1 0,0 1 0,0 1 0,-11 10 1,14-11 61,0-1 0,1 1 1,0 0-1,0 0 0,0 0 1,0 0-1,1 0 0,0 1 1,0-1-1,-1 7 0,2-9 34,1-1 0,0 1 0,-1 0-1,1 0 1,0 0 0,0-1-1,1 1 1,-1 0 0,0 0-1,1-1 1,0 1 0,0 0-1,0-1 1,0 1 0,0 0-1,0-1 1,1 0 0,-1 1-1,1-1 1,-1 0 0,1 0-1,0 0 1,3 3 0,0-2 36,-1 0 0,1 0 1,0-1-1,-1 0 0,1 0 1,0 0-1,0-1 0,1 0 1,-1 1-1,0-2 0,9 1 1,3 0 98,-1-1 1,26-4-1,-27 2-92,1-1 0,-1 0-1,1-1 1,-1-1 0,0-1 0,-1 0 0,24-14-1,-30 15-6,0 0 0,-1-1-1,0 1 1,0-1 0,0-1-1,-1 0 1,0 0-1,0 0 1,-1 0 0,0-1-1,0 0 1,-1 0 0,0 0-1,4-13 1,-7 20-77,-1 0-1,1 0 1,-1 1-1,0-1 0,0 0 1,1 0-1,-1 0 1,0 0-1,0 0 1,0 0-1,0 0 1,0 0-1,0 0 1,0 1-1,0-1 1,0 0-1,-1 0 1,1 0-1,0 0 1,0 0-1,-1 0 1,1 1-1,-1-1 1,1 0-1,-1 0 1,1 0-1,-1 1 1,1-1-1,-1 0 1,0 1-1,1-1 1,-1 0-1,0 1 1,-1-1-1,-1 0 10,0 0 0,-1 0 0,1 0 0,0 0 0,-1 1 1,1 0-1,-7 0 0,10 0 15,-1 0 1,1 0 0,-1 0 0,0 0-1,1 0 1,-1 0 0,1 0 0,-1 0-1,0 0 1,1 0 0,-1-1 0,1 1-1,-1 0 1,1 0 0,-1 0 0,1-1-1,-1 1 1,1 0 0,-1-1 0,1 1-1,-1-1 1,1 1 0,-1 0 0,1-1-1,0 1 1,-1-1 0,1 0 0,-1 0 24,1 0 1,0 0-1,0 0 0,0 0 1,0 0-1,0 0 1,0 0-1,1 0 1,-1 0-1,0 0 0,0 0 1,1 0-1,-1 1 1,1-3-1,2-3 130,1 1 1,-1 0-1,1 0 0,5-6 0,7-7 157,7-6 21,-2-1 1,30-45-1,38-88-22,-80 140-294,-7 13-47,0 0 1,0 0-1,1 1 0,0-1 1,0 1-1,0 0 1,0 0-1,1 0 1,4-5-1,-8 9 7,0 0-1,1 0 1,-1-1-1,0 1 0,0 0 1,1 0-1,-1 0 1,0 0-1,0-1 0,1 1 1,-1 0-1,0 0 1,1 0-1,-1 0 0,0 0 1,0 0-1,1 0 1,-1-1-1,0 1 1,1 0-1,-1 0 0,0 0 1,1 0-1,-1 1 1,0-1-1,1 0 0,-1 0 1,0 0-1,0 0 1,1 0-1,-1 0 1,0 0-1,1 0 0,-1 1 1,0-1-1,0 0 1,1 0-1,-1 0 0,0 1 1,0-1-1,0 0 1,1 0-1,-1 1 0,0-1 1,0 0-1,0 0 1,0 1-1,1-1 1,-1 0-1,0 1 0,0-1 1,0 0-1,0 1 1,3 23-103,-2-19 101,0 15-34,-1-1 0,-3 29 0,-37 192-23,31-195 28,-11 50 54,-4-2-1,-51 129 1,6-80 176,68-140-190,-7 15 132,-2-1-1,0 0 1,-1-1 0,-13 15-1,20-26-79,-15 14 213,18-17-252,0 0 1,0-1 0,0 1-1,0-1 1,-1 1-1,1-1 1,0 0-1,0 1 1,-1-1 0,1 0-1,0 0 1,0 0-1,-1 0 1,1 0-1,0 0 1,-2 0 0,2 0-8,0-1 1,0 1 0,0 0 0,0-1 0,0 1 0,0 0 0,0-1 0,1 1 0,-1-1 0,0 1 0,0-1 0,0 0 0,1 1-1,-1-1 1,0 0 0,1 0 0,-1 1 0,1-1 0,-1 0 0,1 0 0,-1 0 0,1 0 0,-1 1 0,1-1 0,0 0-1,0 0 1,-1 0 0,1 0 0,0 0 0,0-1 0,0-1 18,0-1 0,0 1-1,0 0 1,1 0 0,-1 0 0,1-1-1,0 1 1,2-5 0,4-4 4,1 0 0,0 0 0,0 1 0,1 0 0,1 0 0,14-12 0,-11 11-53,-1 0 0,2 1 0,0 1 0,0 0 0,1 1-1,0 1 1,0 0 0,1 1 0,0 0 0,1 2 0,-1 0 0,1 0-1,0 2 1,28-3 0,-26 5-1072,38 3-1,-20 5-216</inkml:trace>
</inkml:ink>
</file>

<file path=ppt/ink/ink2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5.0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27 446 3328,'-4'3'399,"2"-2"-62,0 0 0,-1 1 0,1-1 1,0 1-1,0 0 0,0 0 1,0-1-1,-3 5 0,5-6-193,0 1 0,0-1 0,0 1-1,0-1 1,-1 1 0,1-1-1,1 1 1,-1-1 0,0 1-1,0-1 1,0 1 0,0-1 0,0 1-1,0-1 1,1 1 0,-1-1-1,0 1 1,0-1 0,0 0-1,1 1 1,-1-1 0,0 1-1,1-1 1,-1 0 0,0 1 0,1-1-1,-1 0 1,1 1 0,-1-1-1,1 0 1,0 1 0,0-1 29,0 0 0,0-1 0,0 1 1,0 0-1,0 0 0,0 0 0,0-1 0,0 1 0,0-1 1,0 1-1,-1-1 0,1 1 0,0-1 0,1 0 1,4-4 187,-1 1 0,1-1 0,-1 0 1,5-7-1,10-17 598,23-43-1,10-15 170,14-5 276,36-52 792,-102 142-2209,-1 1 0,1 0 0,0-1 0,0 1 0,0 0 0,0 0 0,0 0 0,1 0 0,-1 0 0,0 0 0,0 0 0,1 0 0,-1 0 0,1 1 0,-1-1 0,0 0 0,1 1 0,2-1 0,0 1 4,-1 0 0,0 0 0,1 1-1,-1-1 1,0 1 0,1 0 0,3 1-1,-4-1 38,29 7 58,-22-6-89,0 1-1,-1-1 1,1 1 0,15 8 0,-23-10 21,1 1 1,-1-1-1,0 1 0,0 0 1,0 0-1,0 0 0,0 0 1,0 0-1,0 0 1,0 0-1,-1 1 0,1-1 1,-1 1-1,0-1 1,0 1-1,0-1 0,0 1 1,0 0-1,0 0 1,-1-1-1,1 5 0,1 26 264,-3 38-1,-1-37-134,5 51 1,-2-76-104,1 1 1,0-1-1,0 1 0,1-1 1,0 0-1,0 0 0,1 0 1,1 0-1,9 15 1,-11-21 26,0 1 0,0 0 0,0-1 0,1 0 0,-1 0 0,1 0 0,0 0 0,5 2 0,-8-4-217,1 0-1,0 0 0,-1 0 1,1-1-1,0 1 0,-1-1 1,1 1-1,0-1 0,-1 0 1,1 1-1,0-1 1,0 0-1,0 0 0,-1 0 1,1-1-1,0 1 0,0 0 1,-1-1-1,1 1 0,0-1 1,-1 1-1,1-1 0,2-2 1,-3 3-144,0-1 1,0 0-1,-1 0 1,1 0-1,-1 0 0,1 0 1,-1 0-1,1 0 1,-1 0-1,0 0 1,1-1-1,-1 1 1,0 0-1,0 0 1,0 0-1,0 0 1,0 0-1,0-2 0,-3-21-4853,-4-3 1911</inkml:trace>
</inkml:ink>
</file>

<file path=ppt/ink/ink2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5.45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57 8640,'-26'-17'3904,"16"9"-3392,10 5 1856,5 3-1408,3-5 31,11 1-607,17-4-288,9 5-32,21-2-64,2 5 0,9-4 0,-6 8 0</inkml:trace>
</inkml:ink>
</file>

<file path=ppt/ink/ink2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5.78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 70 8960,'0'0'123,"-1"-1"0,1 1 1,-1-1-1,1 1 0,-1-1 1,1 1-1,0-1 1,-1 1-1,1-1 0,0 1 1,-1-1-1,1 0 0,0 1 1,0-1-1,-1 1 0,1-1 1,0 0-1,0 1 0,0-1 1,0 0-1,0 1 0,0-1 1,0 0-1,0 1 0,0-1 1,0 1-1,0-1 0,1 0 1,-1 1-1,0-2 1,3 0 193,-1 0 1,0 1 0,1-1-1,-1 0 1,1 1 0,-1 0-1,5-2 1,-6 3-203,14-6 445,-1 1 0,1 0 1,0 2-1,18-3 1,63-4-89,-92 10-501,7-1-89,-1 1 1,0-1-1,1 2 0,-1 0 0,13 2 0,-22-3 1,0 0 0,0 1 1,-1-1-1,1 0 0,0 1 0,0-1 0,-1 0 1,1 1-1,0-1 0,-1 1 0,1-1 0,0 1 0,-1 0 1,1-1-1,-1 1 0,1-1 0,-1 1 0,1 0 1,-1 0-1,1-1 0,-1 1 0,0 0 0,1 0 0,-1 1 1,1-1-222,-1 1 0,0 0 1,0 0-1,0 0 0,-1 0 1,1-1-1,0 1 0,-1 0 1,1 0-1,-2 3 0,-2 3-1001,0-1-1,0 1 0,-10 11 0,-11 12-2084</inkml:trace>
</inkml:ink>
</file>

<file path=ppt/ink/ink2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26.14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14 128 6880,'-13'-8'2560,"18"8"-1984,8-5-160,5 2 1536,9-6-1152,4-5 800,14-3-928,5 0 64,-2 2-449,-1-1-255,-7 4-32,-4 4 0,-4 4 0,-2 8-2559,-2 4 1407</inkml:trace>
</inkml:ink>
</file>

<file path=ppt/ink/ink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54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381 7 6880,'-16'-6'2230,"30"8"-796,-12-1-570,-6 4 1690,-4 39 456,2-8-1913,-19 68 369,-52 137 1,58-198-1152,-2 0-1,-2-2 1,-49 68 0,-22 9 117,75-99-84,19-19-316,0 1 0,-1 0 0,1-1 1,0 1-1,-1-1 0,1 1 0,-1-1 0,1 1 0,-1-1 1,1 0-1,-1 1 0,0-1 0,1 1 0,-1-1 0,1 0 1,-1 0-1,0 1 0,1-1 0,-1 0 0,0 0 0,0 0 1,13-12 57,89-86-522,-54 53 491,-7 10-172,-35 31 88,-1 1 0,1 0-1,0 0 1,0 0 0,0 0 0,0 1 0,9-3-1,-13 5 23,0 0 0,0 0 0,0 0 0,0 0 0,0 0 0,0 0 0,0 1 0,0-1 0,0 0 0,0 0 0,0 1 0,0-1 0,-1 0 0,1 1 0,0-1 0,0 1 0,0-1 0,0 1 0,-1 0 0,1-1 0,0 1 0,-1 0 0,1-1 0,0 1 0,-1 0 0,1 0 0,-1 0 0,1 0 0,0 1 0,1 4-22,1-1 1,-1 1 0,2 9-1,-3-9 37,2 7 61,-1 0 1,1 17-1,-3-22-48,1 0-1,0 1 1,0-1 0,1 1 0,0-1 0,1 0-1,-1 0 1,6 9 0,-2-7 94,1-1-1,0 0 1,14 14 0,-19-21-131,0-1 1,1 0-1,-1 1 1,0-1 0,1 0-1,-1-1 1,1 1-1,-1 0 1,1-1 0,0 1-1,-1-1 1,1 0 0,0 0-1,3 0 1,1 0 76,0-1 0,0 1 0,-1-1 0,10-3 0,11-5 13,0-2 0,-1-1 0,0-1 0,38-26 0,-59 36-48,-1 0 0,1 0 0,-1-1 0,0 1 0,0-1 0,0 0 0,-1 0 0,0 0 0,1-1 1,-1 1-1,-1-1 0,1 0 0,2-7 0,-5 11-27,0 0-1,1-1 1,-1 1 0,0 0-1,0-1 1,-1 1 0,1-1 0,0 1-1,0 0 1,-1 0 0,1-1-1,0 1 1,-1 0 0,1-1 0,-1 1-1,0 0 1,1 0 0,-1 0-1,0 0 1,0 0 0,0 0 0,0 0-1,0 0 1,0 0 0,0 0-1,-2-1 1,0 0-12,0 0-1,0 0 1,0 1-1,0-1 1,0 1-1,-1 0 1,1 0-1,0 0 1,-7-1 0,6 2-8,-1 1 0,1-1 1,-1 1-1,1 0 0,-1 0 0,1 0 1,-1 1-1,1-1 0,0 1 1,0 0-1,0 0 0,0 1 1,0-1-1,-5 5 0,3-2 7,0 0 0,0 1 0,0-1 0,1 2 0,0-1 0,0 0 0,-6 12 0,9-14 29,0 0 0,1 0 0,-1 0 0,1 0 0,0 0 0,0 0 0,0 1 0,0-1 0,1 0 0,0 1 0,0-1 0,0 1 0,0-1 0,1 0 0,-1 1 0,1-1 1,0 0-1,1 1 0,-1-1 0,1 0 0,3 7 0,-1-5 24,0-1 1,0 1 0,1-1-1,-1 0 1,1 0-1,0 0 1,1-1 0,-1 1-1,1-1 1,0-1-1,0 1 1,0-1 0,8 3-1,1-1 43,1 0 0,0-1 1,0-1-1,0 0 0,1-1 0,-1-1 0,1-1 0,17-1 0,-5-2-460,-1-1 1,0-1-1,50-16 0,-68 17-1694,0 0 0,0-1 0,16-10 0,-10 6-5035</inkml:trace>
</inkml:ink>
</file>

<file path=ppt/ink/ink2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0.93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1 570 4480,'8'4'2005,"-5"-3"-1786,1-1 0,-1 0 0,1 0 0,-1 0 0,0-1-1,1 1 1,-1-1 0,0 0 0,1 1 0,-1-2 0,0 1 0,0 0 0,5-4 0,5 0 481,1-1-369,-1-1 0,1-1 0,-1 0-1,-1-1 1,0 0 0,0-1-1,0-1 1,-1 1 0,-1-2 0,0 0-1,10-16 1,9-17 458,43-92 0,-53 98-330,-5 8-187,21-37 351,-19 39-459,-13 22-169,1 1 1,-1-1-1,1 1 1,0 0-1,0 0 1,1 0-1,0 1 1,10-10-1,-12 13 1,-1 1-1,1-1 1,0 1 0,0-1-1,0 1 1,0 0-1,0 0 1,0 0 0,0 0-1,0 0 1,6 0-1,-8 1 22,0 1 0,0-1-1,0 0 1,-1 0 0,1 0-1,0 0 1,0 0 0,-1 1-1,1-1 1,0 0-1,-1 1 1,1-1 0,0 1-1,-1-1 1,1 1 0,-1-1-1,1 1 1,0-1 0,-1 1-1,1 0 1,0 0 17,-1 1 0,1-1 0,-1 1-1,1-1 1,-1 0 0,0 1 0,1-1 0,-1 1 0,0-1 0,0 1 0,0-1 0,0 1 0,0-1 0,-1 3-1,-3 12 210,-10 27 0,1-2-41,7-19-120,2 0-1,0 0 0,-1 42 0,5-50 23,1 0 0,0 0 0,1 0 0,0 0 1,1 0-1,1 0 0,7 16 0,-8-21 16,0 0 0,1-1 1,0 0-1,1 0 0,0 0 0,0 0 1,1-1-1,12 13 0,-16-19-78,-1 0-1,0 0 0,1 0 0,0 0 1,-1-1-1,1 1 0,0-1 0,-1 1 1,1-1-1,0 1 0,-1-1 0,1 0 1,0 0-1,2 0 0,-2 0-149,-1 0 0,0 0 0,0 0 0,0 0 0,0 0 0,0-1 0,0 1 0,0 0 0,0-1 0,0 1 0,0 0 0,0-1 0,0 1 0,0-1 0,0 0 0,0 1 0,-1-1 0,1 0 0,0 1 0,0-1 0,-1 0 0,1 0 0,0-1 0,0 1-459,0-1 0,0 1 0,0 0 0,0 0 0,0 0 0,1 0 0,-1 0 0,0 0 0,0 0 0,1 0 0,-1 0 0,0 1 0,1-1 0,-1 0 0,3 0 0,9-3-1971</inkml:trace>
</inkml:ink>
</file>

<file path=ppt/ink/ink2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2.5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66 15 4224,'11'-7'1295,"-1"-1"7143,-10 11-8245,-1 0 0,0-1 0,0 1 0,0-1 0,-1 0 0,1 1 0,-1-1 0,1 0 0,-1 0 0,0 0 0,1 0 0,-1 0 0,0 0 0,-1 0 0,-2 2 0,-7 7 95,7-7-257,1 1 1,0-1-1,0 1 1,0 0-1,1 0 1,-1 0-1,1 1 1,1-1-1,-1 1 1,-2 7-1,3-4-61,1-7 51,0 1-1,0-1 1,1 0-1,-1 1 1,1-1-1,-1 0 0,1 1 1,0-1-1,0 0 1,0 1-1,0-1 1,1 0-1,-1 1 1,1-1-1,-1 0 0,1 1 1,0-1-1,-1 0 1,3 3-1,-2-4-516,7-6-3514,-7 5 3705,0-1 1,0 0-1,-1 0 1,1 1-1,0-1 1,-1 0-1,1 0 1,0 0-1,-1 0 1,1 0 0,-1 0-1,0 0 1,1 0-1,-1 0 1,0 0-1,0 0 1,0 0-1,1-1 1,-1 1-1,0 0 1,0 0 0,-1-1-1,-3-13-3428</inkml:trace>
</inkml:ink>
</file>

<file path=ppt/ink/ink2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2.9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24 5152,'5'3'2466,"-5"-3"-2343,1 1 0,-1-1 0,0 1-1,1-1 1,-1 0 0,0 1 0,1-1-1,-1 0 1,1 0 0,-1 1 0,1-1 0,-1 0-1,1 0 1,-1 0 0,1 1 0,-1-1-1,1 0 1,-1 0 0,1 0 0,-1 0 0,1 0-1,-1 0 1,1 0 0,0 0 0,6-2 553,5 0 594,1 0-1,19 0 1,191-10 2032,-75 1-2839,-49 11-660,-89 1-1275,-1 6 395</inkml:trace>
</inkml:ink>
</file>

<file path=ppt/ink/ink2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3.4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95 42 2912,'-9'-2'814,"-1"-1"0,-16-2 0,-24 2 10008,53 3-9889,37-2 634,53-9 0,17-2-1123,-96 12-456,0 0-20,-1 0 1,1 1-1,-1 1 0,1 0 0,-1 1 0,14 3 1,-27-5-162,0 0 0,1 1 1,-1-1-1,1 0 0,-1 1 0,0-1 1,1 1-1,-1-1 0,0 1 0,1-1 1,-1 1-1,0-1 0,0 1 0,0-1 1,1 1-1,-1-1 0,0 1 1,0-1-1,0 1 0,0-1 0,0 1 1,0-1-1,0 2 0,-2 11-5144,-5-5-385</inkml:trace>
</inkml:ink>
</file>

<file path=ppt/ink/ink2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4.5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3 565 3968,'0'1'68,"0"-1"0,-1 0 0,1 1 0,0-1 0,0 0 0,0 1 0,0-1 0,-1 0-1,1 1 1,0-1 0,0 1 0,0-1 0,0 0 0,0 1 0,0-1 0,0 0 0,0 1 0,0-1 0,0 1 0,0-1 0,0 0 0,0 1 0,0-1 0,0 0 0,1 1 0,-1-1 0,0 0 0,0 1 0,0-1-1,1 0 1,-1 1 0,0-1 0,0 0 0,1 1 0,-1-1 0,0 0 0,1 1 0,16 0 2759,-13-1-2391,0 0-26,-1 0 0,0-1 0,1 1 0,-1-1 0,1 0-1,-1 0 1,0-1 0,0 1 0,5-3 0,26-19 978,-26 16-1120,12-8 22,-1-2 1,-1 0 0,0-2 0,-2 0 0,0 0 0,-1-2-1,-1 0 1,-1 0 0,-1-2 0,0 1 0,-2-1 0,-1-1-1,-1 0 1,8-37 0,-13 33-124,-1 0 0,-2-33 0,0 35-129,0 24-46,0 0 1,0 0-1,1 0 0,-1 0 1,0 1-1,1-1 1,-1 0-1,1 0 0,0 0 1,-1 1-1,1-1 1,0 0-1,0 1 1,0-1-1,0 1 0,1-1 1,-1 1-1,0 0 1,1-1-1,-1 1 0,0 0 1,1 0-1,0 0 1,-1 0-1,1 0 1,0 0-1,-1 1 0,1-1 1,0 0-1,2 1 1,5-3-16,1 2 0,-1 0 1,1 0-1,15 1 1,-19 0 34,3 0-47,-1 0 0,1 1-1,-1 0 1,1 0 0,-1 1 0,0 1 0,0-1 0,9 5 0,-14-6 37,-1 0 1,1 0-1,-1 1 1,1-1-1,-1 1 1,0 0-1,0 0 1,0 0 0,0 0-1,0 0 1,0 0-1,0 0 1,-1 1-1,1-1 1,-1 1-1,1-1 1,-1 1-1,0 0 1,0-1-1,0 1 1,-1 0-1,1 0 1,-1-1-1,1 1 1,-1 0-1,0 0 1,0 5-1,-12 73 394,6-49-63,-2 58 0,8-85-252,0 1 0,1 0 0,-1-1 1,1 0-1,1 1 0,-1-1 0,1 1 1,0-1-1,0 0 0,0 0 0,1 0 1,0 0-1,0-1 0,0 1 0,7 7 1,-6-9-21,-1 0 1,1 0 0,-1 0-1,1-1 1,0 1 0,0-1-1,0 0 1,0 0 0,0 0-1,1-1 1,-1 0 0,0 0-1,1 0 1,-1 0 0,1-1-1,-1 1 1,1-1 0,-1 0-1,9-2 1,-6 1 1,1-1 0,0 0 0,-1 0 0,1-1 0,-1 0-1,12-7 1,6-5-2892,-23 14 1956,0-1-1,0 1 1,0 1 0,0-1 0,0 0 0,0 0-1,0 1 1,0-1 0,0 1 0,4-1 0</inkml:trace>
</inkml:ink>
</file>

<file path=ppt/ink/ink2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5.07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62 3136,'11'-7'3690,"-2"6"-2321,-1 0 0,1-1-1,-1 0 1,0 0-1,1-1 1,9-5 0,20-6 287,-31 12-1489,11-3 173,1 0 0,34-3 0,-49 7-322,0 1 0,1 0-1,-1 0 1,0 0 0,0 0 0,1 1 0,-1 0 0,0 0-1,0 0 1,0 0 0,0 1 0,0-1 0,0 1 0,0 0-1,0 0 1,-1 0 0,1 1 0,4 4 0,-7-6-15,0-1 1,-1 1-1,1 0 1,-1 0-1,1-1 0,-1 1 1,1 0-1,-1 0 1,0 0-1,1-1 1,-1 1-1,0 0 1,0 0-1,1 0 1,-1 0-1,0 0 0,0 0 1,0 0-1,0 0 1,0-1-1,0 1 1,-1 2-1,0-1 13,0 0 1,1 0-1,-1 0 0,-1-1 1,1 1-1,0 0 1,0 0-1,-1-1 0,-1 3 1,-4 2 36,1-1 1,-1 0 0,1 0 0,-12 5 0,-55 23 159,52-25-142,1 0 1,0 2-1,1 0 0,0 2 0,-29 23 0,46-34-44,1 0 0,0 0 0,0 0 1,0 0-1,0 0 0,0 0 0,0 1 1,0-1-1,0 0 0,0 1 0,0-1 1,1 1-1,-1-1 0,1 1 0,-1-1 1,1 1-1,0 0 0,-1 2 0,1-3 3,1 0-1,-1 0 1,1 0-1,-1 0 1,1 0-1,-1 0 1,1 0-1,0 0 1,0 0-1,-1 0 1,1 0-1,0-1 1,0 1-1,0 0 1,0-1 0,0 1-1,0 0 1,0-1-1,0 1 1,0-1-1,0 1 1,0-1-1,0 0 1,0 1-1,1-1 1,-1 0-1,1 0 1,13 3 151,-1-2 0,1 0 0,29-1 0,-13-1-121,143-6-423,-174 7 357,48-3-2584,-19 2-5747,-33 12 348</inkml:trace>
</inkml:ink>
</file>

<file path=ppt/ink/ink2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28:35.48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45 93 6144,'-31'-28'2272,"23"28"-1760,3 0 2560,18-5-1920,13 2 1440,29-6-1505,17 1 289,9 0-832,0 1-160,-4 2-256,3-3-32,6 1-32,4 2 32,-5 10-64</inkml:trace>
</inkml:ink>
</file>

<file path=ppt/ink/ink2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26.33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1 288 1728,'0'11'1029,"1"-28"13189,8 2-11423,-6 11-2448,0 1-1,0-1 1,0 1-1,5-9 1,3-4 155,8-8-109,0-1-1,-2-2 1,-1 1 0,-1-2 0,16-42 0,-24 52-7,-3 11-88,-4 7-285,0 0-1,0 0 1,0 1-1,0-1 0,0 0 1,0 0-1,0 0 1,1 0-1,-1 0 1,0 0-1,0 0 1,0 0-1,0 0 1,0 0-1,0 0 0,0 0 1,0 0-1,0 0 1,0 0-1,0 0 1,0 0-1,0 0 1,0 0-1,0 0 0,0 0 1,0 0-1,0 0 1,0 0-1,0 0 1,0 0-1,0 0 1,0 0-1,0 0 0,0 0 1,0 0-1,1 0 1,-1 0-1,0 0 1,0 0-1,0 0 1,0 0-1,0 0 0,0 0 1,0 0-1,0 0 1,0 0-1,0 0 1,0 0-1,0 0 1,0 0-1,0 0 0,0 0 1,0 1 22,1 1-1,-1-1 1,1 1 0,-1-1-1,1 1 1,-1-1 0,1 1-1,0-1 1,0 1 0,0-1-1,0 0 1,1 2 0,6 9 207,6 21 76,-2 1-1,-1 0 0,7 40 0,-15-59-304,2 0 0,0 0 0,0-1 0,1 0 0,1 0 0,11 16 0,-15-24-108,4 4-4744</inkml:trace>
</inkml:ink>
</file>

<file path=ppt/ink/ink2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29.8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95 68 2720,'0'0'46,"0"0"-1,-1 0 1,1 0 0,0 0 0,0-1-1,-1 1 1,1 0 0,0 0 0,0 0 0,-1 0-1,1-1 1,0 1 0,0 0 0,-1 0-1,1-1 1,0 1 0,0 0 0,0 0-1,0-1 1,-1 1 0,1 0 0,0 0-1,0-1 1,0 1 0,0 0 0,0-1 0,0 1-1,0 0 1,0-1 0,0 1 0,0 0-1,0-1 1,0 1 0,0 0 0,0-1-1,0 1 1,0 0 0,0 0 0,0-1-1,0 1 1,1 0 0,-1-1 0,0 1 0,0 0-1,0 0 1,1-1 0,-1 1 0,0 0-1,0 0 1,0 0 0,1-1 0,-1 1-1,0 0 1,1 0 0,0-2 1378,4-30 4000,-5 11-2107,3 51-2575,-28 129 516,1-4-479,16-88-451,-27 285 714,35-267-588,-2-72-105,2-13-401,0 0 0,0 0 0,0 1 0,0-1 1,0 0-1,0 0 0,0 0 0,0 0 1,-1 1-1,1-1 0,0 0 0,0 0 0,0 0 1,0 1-1,0-1 0,0 0 0,0 0 1,-1 0-1,1 0 0,0 0 0,0 1 0,0-1 1,0 0-1,-1 0 0,1 0 0,0 0 1,0 0-1,0 0 0,0 0 0,-1 0 0,1 0 1,0 0-1,0 0 0,0 0 0,-1 0 1,1 0-1,0 0 0,0 0 0,-1 0 1,1 0-1,0 0 0,0 0 0,0 0 0,0 0 1,-1 0-1,1 0 0,0 0 0,0 0 1,-1-1-1,1 1-225,0-1 1,0 1 0,0-1-1,-1 1 1,1-1-1,0 1 1,0-1 0,0 0-1,0 1 1,0-1-1,0 1 1,0-1-1,0 1 1,0-1 0,1 0-1,-1 1 1,0-1-1,0 0 1,5-8-2541</inkml:trace>
</inkml:ink>
</file>

<file path=ppt/ink/ink2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0.6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247 107 4224,'0'-12'7098,"-3"25"-3252,-14 9-3277,-1 0 1,-1-1 0,-1-1 0,-1 0-1,-33 23 1,37-31-346,0 1 0,-29 29 0,31-30 1808,21-15-1488,6-6-324,-1 0 0,0-1 0,13-14 1,-2 2-121,-7 6-91,0-1-1,-1 0 0,-1-1 0,13-23 1,36-80 525,-59 112-514,-2 8-21,-1-1 0,1 1-1,-1-1 1,1 0 0,0 1-1,-1 0 1,1-1 0,0 1-1,0-1 1,2-1 0,-3 3-6,0 0 1,0 0 0,1 0 0,-1 0-1,0 0 1,1 0 0,-1 0 0,0 0 0,1 0-1,-1 0 1,0 0 0,1 0 0,-1 0-1,0 0 1,0 0 0,1 1 0,-1-1 0,0 0-1,0 0 1,1 0 0,-1 0 0,0 1-1,0-1 1,1 0 0,-1 0 0,0 0 0,0 1-1,0-1 1,1 0 0,-1 0 0,0 1-1,5 9-11,-5-9 12,84 261 27,-84-259 45,1 0 1,0-1-1,-1 1 0,1 0 0,-1-1 1,0 1-1,0 0 0,0 0 1,0-1-1,0 1 0,-1 0 0,1 0 1,-2 4-1,1-6-28,0 0-1,0 0 1,1 0 0,-1 0 0,0 0-1,0 0 1,-1 0 0,1 0 0,0 0-1,0 0 1,0-1 0,0 1 0,-1 0-1,1-1 1,0 1 0,-1-1 0,1 1-1,0-1 1,-1 0 0,1 0 0,-1 1-1,1-1 1,0 0 0,-1 0-1,-1-1 1,-10 0 3,0 0 0,1-2 0,-1 1 0,-16-7 0,-12-2-11,18 7 13,11 1-805,1 1-1,-1 0 0,-13 0 0,25 2 609,-1 0 1,1 0-1,0 0 1,-1 0-1,1 0 1,0 0-1,-1 0 1,1 0-1,0 0 1,-1 0-1,1 0 0,0 1 1,-1-1-1,1 0 1,0 0-1,-1 0 1,1 0-1,0 0 1,0 1-1,-1-1 1,1 0-1,0 0 0,0 0 1,-1 1-1,1-1 1,0 0-1,0 0 1,-1 1-1,1 0-225,0 0 0,0-1-1,0 1 1,1 0-1,-1 0 1,0-1 0,0 1-1,1 0 1,-1-1 0,0 1-1,1 0 1,-1-1 0,0 1-1,1-1 1,0 2 0,8 9-2661</inkml:trace>
</inkml:ink>
</file>

<file path=ppt/ink/ink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6:57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103 770 3488,'-1'0'95,"-11"4"1040,11-3-1113,1-1 0,0 0-1,0 0 1,0 0 0,-1 1-1,1-1 1,0 0 0,0 0-1,0 0 1,0 1 0,0-1-1,0 0 1,-1 0-1,1 1 1,0-1 0,0 0-1,0 0 1,0 1 0,0-1-1,0 0 1,0 0 0,0 1-1,0-1 1,0 0 0,0 0-1,0 1 1,0-1-1,0 0 1,0 0 0,0 1-1,1-1 1,-1 0 0,0 0-1,0 0 1,0 1 0,0-1-1,0 0 1,-2 10 8687,6-10-8479,0-1 0,1 1 0,-1-1 1,0 0-1,-1 0 0,1-1 0,0 1 0,0-1 0,0 0 0,-1 0 0,1 0 0,-1 0 0,0-1 0,1 1 0,-1-1 0,0 0 0,-1 0 0,1 0 1,0 0-1,2-5 0,4-7-22,0 0 0,-1 0 0,10-27 0,41-128 286,17-41-23,36-50 708,-106 250-1140,-3 3-231,-7 15 142,-10 18-4,1 1-1,-16 46 1,-9 58 175,15-37-40,-49 176 318,26-116-317,-20 55 142,51-166 53,-3-1-1,-42 72 1,59-112-277,-21 32 341,20-31-282,0 1 0,0-1 0,0 1 1,-1-1-1,1 0 0,-1 0 0,1 0 1,-1 0-1,-3 1 0,6-2-55,-1-1 1,1 0-1,0 0 0,-1 0 1,1 0-1,0 0 1,-1 0-1,1 0 0,0 0 1,-1 0-1,1 0 1,0-1-1,-1 1 0,1 0 1,0 0-1,0 0 1,-1 0-1,1 0 0,0 0 1,-1-1-1,1 1 1,0 0-1,0 0 0,-1-1 1,1 1-1,0 0 0,0 0 1,0-1-1,-1 1 1,1 0-1,0 0 0,0-1 1,0 1-1,-4-14 71,4 7-66,0-1 0,1 0 0,0 1 1,0-1-1,1 1 0,0-1 0,0 1 0,1 0 1,5-10-1,-1-1-69,7-15 14,1 1 0,1 1 0,2 0 0,1 1 0,2 1 0,1 1 0,37-38 0,-39 48 26,1 1-1,1 0 1,28-15-1,75-37-93,-55 32 107,160-104-46,-185 106 346,-39 30-61,-8 7-301,-12 10-174,3 0 154,-22 23-21,-56 76 0,86-107 84,1 1 0,-1-1-1,1 0 1,0 1 0,0-1 0,1 1 0,-1-1-1,1 1 1,-1 7 0,2-10 28,0 1 1,0-1-1,0 0 0,0 0 1,1 0-1,-1 0 1,1 0-1,-1 0 0,1 0 1,0 0-1,0 0 0,0 0 1,0 0-1,0 0 1,0 0-1,0-1 0,1 1 1,-1 0-1,0-1 0,1 1 1,0-1-1,-1 0 1,1 1-1,2 0 0,1 1 32,0-1 0,0 0 0,0 0-1,1-1 1,-1 1 0,0-1 0,1 0 0,-1-1-1,1 1 1,-1-1 0,1 0 0,-1 0-1,1-1 1,-1 0 0,1 0 0,-1 0 0,6-3-1,-3 2-1,0-1 0,-1 0 0,1 0 0,-1-1 0,0 0 0,0 0 0,0-1 0,-1 1 0,1-2 0,-1 1 0,5-7 0,-7 7-15,0-1 0,-1 1-1,1-1 1,-1 0 0,-1 0 0,1 0-1,-1 0 1,0 0 0,0-1-1,-1 1 1,0-1 0,0 1 0,0-9-1,-1 6 5,-1 1-1,0-1 0,0 0 1,0 1-1,-1-1 0,-1 1 1,1 0-1,-1 0 0,-6-12 1,8 19-34,0-1 0,0 1 0,0 0 0,-1 0 0,1 0 0,0 0 0,0 1 0,-1-1 0,1 0 0,0 0 0,-1 1 0,1-1 0,-1 1 0,1-1 0,0 1 0,-1 0 0,1-1 0,-1 1 0,0 0 0,-1 0 0,-21 1-141,24-1 159,5 1 4,0 0-1,0-1 1,0 0-1,0 0 1,0 0-1,0-1 1,0 0-1,0 0 0,0 0 1,0 0-1,0-1 1,6-3-1,3-2-1,0-1-1,20-16 1,-8 5-9,38-25 74,104-52 0,-64 48-29,-91 40 32,-13 8 127,0 9-378,-1 10 194,-1-1-1,-1 1 1,0-1 0,-7 18-1,3-7-9,-3 9-31,3-14-6,1 1 0,1-1 1,-4 48-1,9-68 30,0 0 1,1 0 0,-1 0 0,1 0 0,0 0 0,0 0-1,0 0 1,0 0 0,1-1 0,0 1 0,2 4 0,2 0 1,0 0 1,0 0 0,10 7 0,-14-13 23,1 0-19,0 0 1,0 0 0,1-1 0,-1 1 0,0-1 0,1 0 0,-1 0 0,1 0 0,0 0-1,-1-1 1,1 1 0,-1-1 0,6 0 0,10 1-43,-11 0 33,1-1-1,0-1 1,0 1-1,0-1 0,0-1 1,15-4-1,7-1-3,-24 6 10,0-1-1,0 0 1,0-1-1,0 0 0,-1 0 1,1 0-1,-1-1 1,0 0-1,0 0 1,0 0-1,0-1 1,-1 0-1,8-9 0,3-6 34,-1 0-1,20-38 1,10-14 11,-42 68-56,17-23-8,27-28-1,-39 48-6,0 0-1,0 0 1,0 0-1,1 1 0,0 0 1,0 1-1,18-8 1,-24 12 26,-1 0 0,1 1 0,0-1 0,0 1 0,0 0 0,0 0 0,0 0 0,0 0 0,0 0 0,0 0 0,0 1 0,0-1 0,-1 1 0,1 0 0,0 0 0,0 0 0,-1 1 0,1-1 0,0 0 0,-1 1 0,0 0 1,4 2-1,4 5-23,0 0-1,-1 1 1,13 16 0,-18-21 3,40 58 21,-30-41 160,-13-22-147,-1 1 0,0-1-1,1 1 1,-1-1 0,0 1 0,1-1-1,-1 0 1,0 1 0,0-1 0,1 1-1,-1-1 1,0 1 0,0-1 0,0 1-1,0-1 1,0 1 0,0-1 0,0 1-1,0 0 1,0-1 0,0 1 0,0-1 0,0 1-1,0-1-11,-1 1-1,1-1 1,-1 0-1,1 0 0,0 0 1,-1 1-1,1-1 1,-1 0-1,1 0 1,-1 0-1,1 0 1,0 0-1,-1 0 1,1 0-1,-1 0 0,1 0 1,-1 0-1,1 0 1,-1 0-1,0-1 1,-29-9-38,25 8 105,-35-12 60,-49-11 0,82 23-170,-1 1 0,0 0-1,1 0 1,-1 1 0,0 0-1,0 0 1,1 1 0,-1 0-1,0 0 1,1 1-1,-10 3 1,12-3 19,0 0 1,1 1-1,-1-1 0,1 1 0,0 0 1,0 0-1,0 0 0,0 1 0,0-1 0,1 1 1,-1 0-1,1 0 0,0 0 0,0 0 1,1 1-1,-1-1 0,-3 10 0,2-3-4,0 0 0,1 0-1,1 1 1,0-1 0,0 0 0,1 1-1,0 11 1,1-16 28,1 0 0,0 0 0,0-1 0,1 1-1,0-1 1,0 1 0,0-1 0,1 1 0,0-1 0,0 0 0,0-1 0,1 1-1,6 8 1,-4-8 12,1 1-1,-1-1 1,1 0 0,0-1-1,0 0 1,0 0-1,16 7 1,-10-6-11,1-1 0,0-1 1,-1 0-1,20 3 0,-1-3 64,0-2-1,1-1 0,50-5 1,-64 2-27,0-1 0,-1 0 0,1-2 0,-1 0 1,0-1-1,28-13 0,-34 13-19,0-1 0,-1 0 0,0-1 0,0 0 0,0-1 0,-1 0 1,0-1-1,-1 0 0,16-22 0,-17 20-8,-1-1 0,-1 0 0,1 0 0,7-26 1,-12 32-16,0 0 1,0-1 0,-1 0 0,0 1 0,-1-1 0,1 0 0,-1 1 0,-1-1-1,0 0 1,-3-13 0,4 20-1,0-1 1,0 1-1,-1 0 0,1 0 0,0 0 0,-1 0 1,1 0-1,-1 1 0,1-1 0,-1 0 0,0 0 1,1 0-1,-1 0 0,0 1 0,0-1 0,0 0 1,1 1-1,-1-1 0,-2 0 0,2 0-8,0 1 0,1 0 0,-1 0 0,0 0 0,0 0-1,0 0 1,0 0 0,0 0 0,0 0 0,0 0 0,0 1 0,0-1 0,0 0-1,1 0 1,-1 1 0,0-1 0,-1 2 0,-3 1-26,1 0 1,0 0-1,0 0 0,1 1 1,-1 0-1,-4 7 0,-5 7-57,-17 32-1,25-41 113,1-1-1,1 1 1,0 0-1,0 1 1,0-1-1,-1 13 1,3-13-4,0 0 0,1 1 0,1 16 1,0-21 16,0-1 1,0 0 0,0 0-1,1 0 1,-1-1 0,1 1 0,0 0-1,0 0 1,1-1 0,-1 0-1,4 4 1,0 1 103,1-1 0,-1 0 0,16 11-1,-19-15-87,1-1 0,0 0-1,-1 0 1,1 0-1,1 0 1,-1-1 0,0 0-1,0 0 1,0 0 0,1 0-1,4 0 1,42 0-36,-1-2 1,0-3 0,80-16 0,-13-7-4191,-108 24 2675,0 0-1,0 0 0,9-5 1,-16 7 953,0 0 0,0 0 0,0-1 0,0 1 0,0-1 0,0 1 0,0-1 0,0 0 0,-1 0 0,1 0 0,-1 0 0,1 0 1,-1 0-1,0 0 0,0 0 0,2-4 0,-3 2-198,1 0 0,0-1 0,-1 1 0,0-1 0,0-6 0,-3-25-2056</inkml:trace>
</inkml:ink>
</file>

<file path=ppt/ink/ink2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3.0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10 152 1824,'8'-41'1109,"-8"39"-937,1-1-1,-1 1 1,1 0-1,0 0 1,0 0-1,-1 0 0,2 0 1,-1 0-1,0 0 1,0 0-1,1 0 1,-1 1-1,3-3 1,-1 1 139,-1 1 1,0-1 0,0 0 0,0 0 0,3-4 0,3-17 2114,-7 19-1390,1-1 0,0 1 0,0-1-1,5-7 1,-10 46 1311,-3 32-1678,-15 108 998,1-73-1166,-1 8-37,20-86-160</inkml:trace>
</inkml:ink>
</file>

<file path=ppt/ink/ink2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3.47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4 105 4992,'-2'-4'474,"0"-12"12252,3 17-12117,15 8 1773,-11-7-2391,0-1 0,1 1 1,-1-1-1,1 0 0,6 1 0,21-2 396,0-2 0,-1-1 0,56-14 0,-43 9-266,149-36 310,-183 42-408,9-3-167,13-3 528,-31 8-563,0-1-1,-1 1 1,1-1 0,0 0-1,-1 0 1,1 0 0,0 0 0,-1 0-1,0 0 1,1 0 0,-1-1-1,2-1 1,-3 22-14935</inkml:trace>
</inkml:ink>
</file>

<file path=ppt/ink/ink2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5.1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173 3 4320,'2'-3'2677,"-3"7"800,-10 29-394,-10 25-1270,-14 68 1,-1 2-529,8-52-751,15-44-191,-16 64 1,28-82 928,11-20-238,-7 4-1100,6-8 153,0 1-1,0-1 1,8-12 0,-8 10-89,0 0 0,13-11 0,53-51-179,-62 66-126,-13 8 299,1-1-1,-1 1 0,0 0 0,1 0 0,-1 0 0,1 0 1,-1 0-1,0 0 0,1 0 0,-1 0 0,0 0 0,1 0 0,-1 0 1,1 0-1,-1 0 0,0 0 0,1 0 0,-1 1 0,0-1 1,1 0-1,0 0 0,-1 1 11,1 1 0,0-1-1,-1 0 1,1 0 0,0 0 0,-1 0 0,1 1 0,-1-1 0,0 0 0,1 1-1,-1-1 1,0 0 0,0 0 0,0 1 0,0-1 0,0 3 0,-1 12 189,-4 24 1,2-24-93,0 24 0,3-38-69,0 0 0,0-1 1,0 1-1,0-1 0,0 1 0,1 0 0,-1-1 0,1 1 1,-1-1-1,1 1 0,-1-1 0,1 1 0,0-1 0,0 1 1,-1-1-1,1 0 0,0 1 0,1-1 0,-1 0 0,0 0 1,0 0-1,0 0 0,1 0 0,-1 0 0,0 0 1,1 0-1,-1 0 0,1-1 0,-1 1 0,1-1 0,-1 1 1,1-1-1,-1 1 0,1-1 0,0 0 0,-1 0 0,4 0 1,5-2 98,-1 0 0,1-1 0,0 0-1,-1-1 1,0 0 0,13-7 0,51-38-199,-46 30 80,-13 10-9,-7 4 1,0 1 0,0-2 0,0 1 0,9-10 0,-13 11 4,-2 3-6,-1 0 1,1 0-1,0 0 0,1 0 1,-1 0-1,0 0 1,0 0-1,0 0 1,1 0-1,1-1 1,-3 2-15,0 0 0,1 0 0,-1 0 0,0 0 0,0 0 0,0 0 0,0 0 0,1 0 1,-1 0-1,0 0 0,0 0 0,0 0 0,0 0 0,0 0 0,1 0 0,-1 0 0,0 0 1,0 0-1,0 1 0,0-1 0,0 0 0,1 0 0,-1 0 0,0 0 0,0 0 1,0 0-1,0 0 0,0 1 0,0-1 0,0 0 0,0 0 0,0 0 0,1 0 0,-1 0 1,0 1-1,0-1 0,0 0 0,0 0 0,0 0 0,0 0 0,0 1 0,0 6-42,0-6 13,0 18-24,-1-9 50,1 0 0,2 17 0,-1-24 35,0 0-1,-1 0 1,1 0-1,0 0 1,0 0-1,1-1 1,-1 1 0,1 0-1,-1-1 1,1 1-1,0-1 1,0 0-1,3 4 1,-2-3 58,-1-1-27,-1 0 1,1 0 0,0-1 0,0 1 0,0 0-1,0-1 1,0 1 0,1-1 0,-1 1 0,0-1 0,1 0-1,-1 0 1,1 0 0,-1-1 0,1 1 0,-1-1-1,1 1 1,0-1 0,2 0 0,0-1-6,-1 0 0,1 0 0,-1-1 0,1 0 0,-1 0 0,0 0 0,0 0 0,0-1 0,0 0-1,0 0 1,0 0 0,-1 0 0,1 0 0,-1-1 0,5-6 0,3-6-40,-2 0 1,14-29-1,-14 26 21,25-59-132,-19 42 145,-10 23-9,0-1-219,-3 15 53,0 7 8,0 15 85,-1 0-1,-1 0 1,-4 31-1,-17 67 10,19-99 113,2-18 2,0 0-1,-1 0 1,1 0-1,-1 0 1,0 0 0,0 0-1,0 0 1,-2 4 0,3-7-70,0-1 0,0 0 0,-1 0-1,1 0 1,0 1 0,0-1 0,0 0 0,0 0 0,-1 0 0,1 1 0,0-1 0,0 0 0,0 0 0,-1 0 0,1 0 0,0 0 0,0 0 0,0 1 0,-1-1 0,1 0 0,0 0 0,0 0 0,-1 0 0,1 0 0,0 0 0,0 0 0,-1 0 0,1 0 0,0 0 0,0 0 0,-1 0 0,1 0 0,0 0 0,0 0 0,-1-1 0,1 1 0,0 0 0,0 0 0,0 0 0,-1 0 0,1 0 0,0 0 0,0-1 0,0 1 0,-1 0 0,1 0 0,0 0 0,0-1 0,0 1 0,0 0 0,0 0 0,-1-1 0,1 1-4,0-1 0,-1 1 0,1-1 0,0 1 0,0-1-1,-1 1 1,1-1 0,0 1 0,0-1 0,0 1 0,0-1 0,0 0 0,0 1 0,0-1 0,0 1 0,0-1 0,0 1 0,0-1 0,0 0 0,0 1 0,0-1 0,1 1 0,-1-2 0,3-1-49,-1 1 1,1-1-1,0 1 1,0-1-1,0 1 1,0 0 0,0 0-1,1 1 1,-1-1-1,0 0 1,1 1-1,-1 0 1,1 0-1,0 0 1,-1 0 0,1 1-1,0 0 1,6-1-1,9 1-443,-1 1-1,28 5 1,-31-4-640,-7-1-632,-6-1 1322,0 0 0,1 1 1,-1-1-1,0 1 0,0-1 1,0 1-1,3 1 1,5 8-5442,-5-2 2640</inkml:trace>
</inkml:ink>
</file>

<file path=ppt/ink/ink2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5.5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65 8128,'-18'-28'3680,"5"12"-3168,8 7 192,5 6-480,0-5-800,10 8 320,-2 0-2144,10 8 1344</inkml:trace>
</inkml:ink>
</file>

<file path=ppt/ink/ink2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7.18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208 14 3488,'5'-12'2866,"-5"13"-2779,0-1 1,0 0 0,1 0-1,-1 0 1,0 0-1,0 0 1,3-1 2364,-3 0-2365,0 1 1,0 0-1,0 0 1,0 0-1,3 10 2275,-4-2-1915,0 0 0,-1 0 0,0 0-1,0 0 1,-1 0 0,0 0 0,0-1 0,-7 12-1,-1 3 34,-16 39 304,2 1 0,-19 81 0,11-24-449,-13 54 125,43-153-422,0 2 351,2-18 69,3-8 620,-1-1-1034,0 0 1,1-1 0,0 1 0,0 0 0,1 0-1,-1 0 1,1 0 0,0 1 0,5-7 0,31-42 16,91-92 0,-127 143-60,-1-1 0,0 1-1,1 0 1,-1 0 0,1 1-1,-1-1 1,1 1 0,0-1-1,3 0 1,-5 1-6,0 1 0,0 0 0,0 0-1,0 0 1,0 0 0,0 0 0,0 0 0,0 0-1,0 1 1,0-1 0,0 0 0,0 1 0,0-1-1,0 0 1,0 1 0,0-1 0,0 1 0,0-1-1,-1 1 1,1 0 0,0-1 0,0 1 0,-1 0-1,1 0 1,0-1 0,-1 1 0,1 0 0,0 1-1,2 3 20,-1-1 0,0 1 0,0-1 0,-1 1 0,1-1 0,-1 1 0,0 0 0,0 0 0,0-1 0,-1 8 0,0 9 136,-2 23 0,0-21-92,-1 6 74,2-22-114,0-1 0,0 1 0,1 0 1,0 0-1,0 0 0,0 0 0,1 0 0,0 0 0,0-1 0,4 10 0,-4-15-2,-1 1 0,1-1-1,0 0 1,0 0 0,0 0 0,0 1 0,0-1-1,1 0 1,-1-1 0,0 1 0,0 0 0,1 0 0,-1 0-1,0-1 1,1 1 0,-1-1 0,1 1 0,-1-1-1,1 1 1,-1-1 0,1 0 0,1 0 0,3 1 107,0-1 1,1-1 0,11-1 0,-5 0-87,-1-2 0,1 1 1,-1-1-1,1-1 0,-2 0 1,1-1-1,15-10 1,3-5-73,37-33 0,-54 41 17,19-22-1,-1 0-29,-35 41 37,1-1 1,0 1 0,-5 12 0,-11 22 24,-26 26 128,31-48-40,1 0 0,1 1 0,-13 28-1,24-45-77,0 0-1,1 0 1,-1 0-1,0 0 1,1 0-1,0 1 1,-1-1-1,1 4 1,0-5-12,0-1 0,1 1 0,-1-1 0,0 1 0,0-1 0,0 1 0,1-1-1,-1 1 1,0-1 0,0 1 0,1-1 0,-1 0 0,0 1 0,1-1 0,-1 1 0,1-1 0,-1 0 0,0 1 0,1-1 0,-1 0 0,1 0 0,-1 1 0,1-1 0,-1 0 0,1 0-1,-1 0 1,1 0 0,-1 1 0,1-1 0,-1 0 0,1 0 0,-1 0 0,1 0 0,-1 0 0,1 0 0,-1 0 0,1-1 0,0 1 0,-1 0 0,1 0 0,-1 0 0,1-1 0,4 0 19,-1 0 0,0-1 1,1 0-1,-1 1 1,0-1-1,0-1 0,-1 1 1,1-1-1,0 1 1,6-7-1,0-2 116,18-25-1,-19 25-268,-1 0 0,20-19 0,-28 30 108,1 0 1,-1-1-1,1 1 1,-1 0-1,1 0 1,-1-1-1,1 1 1,0 0-1,-1 0 0,1 0 1,-1 0-1,1 0 1,-1 0-1,1 0 1,0 0-1,-1 0 1,1 0-1,-1 0 1,1 0-1,-1 0 1,1 0-1,0 1 1,-1-1-1,1 0 1,-1 0-1,1 1 1,-1-1-1,1 0 1,-1 1-1,1-1 1,-1 0-1,0 1 1,1 0-1,18 21 67,-11-12-137,-6-8 106,0 0 1,0 0-1,0 0 1,1 0-1,-1-1 0,0 1 1,0-1-1,1 0 1,-1 0-1,1 0 0,-1 0 1,1 0-1,0 0 1,-1-1-1,6 1 0,-3-1 36,-1 0-1,1 0 0,0-1 0,0 1 1,-1-1-1,1-1 0,0 1 0,6-3 0,-1-1 30,1 0 0,-1-1 0,0-1 0,0 1 1,-1-1-1,14-14 0,-4 2-184,-7 6 47,25-21-1,-36 33 26,0 0 1,1 0-1,-1 0 0,1 0 0,-1 0 0,1 0 0,-1 1 0,1-1 1,0 0-1,-1 1 0,1-1 0,0 1 0,-1 0 0,1-1 1,0 1-1,0 0 0,-1 0 0,1 0 0,0 1 0,0-1 1,-1 0-1,3 1 0,-2 0 9,0 0 0,-1 0 1,1 0-1,-1 0 0,0 0 1,1 1-1,-1-1 0,0 0 0,0 1 1,0-1-1,0 1 0,0-1 1,0 1-1,0-1 0,0 1 0,-1 0 1,1 0-1,-1-1 0,1 1 1,-1 2-1,1 2 21,0 0 1,-1 0-1,0 0 1,0 1-1,0-1 1,-1 0-1,0 0 1,0 0-1,-1 0 1,1 0-1,-1 0 1,-5 9-1,4-10 24,1 0-1,0-1 0,-1 0 1,0 1-1,0-1 0,-1 0 1,1-1-1,-1 1 0,0-1 0,0 1 1,0-1-1,0 0 0,0 0 1,-10 4-1,11-6 3,0 0 1,0 0 0,-1 0-1,1 0 1,0 0-1,-1-1 1,1 0 0,0 1-1,-1-1 1,1 0-1,0-1 1,-1 1 0,1 0-1,-1-1 1,1 0-1,0 0 1,0 0-1,0 0 1,-1-1 0,1 1-1,0-1 1,1 0-1,-1 0 1,0 0 0,-3-2-1,6 4-33,0-1 0,0 1 0,0 0 1,-1 0-1,1 0 0,0-1 0,0 1 0,0 0 0,0 0 0,-1-1 0,1 1 0,0 0 1,0 0-1,0-1 0,0 1 0,0 0 0,0 0 0,0-1 0,0 1 0,0 0 0,0 0 0,0-1 1,0 1-1,0 0 0,0 0 0,0-1 0,0 1 0,0 0 0,0-1 0,0 1 0,0 0 0,1 0 1,-1-1-1,0 1 0,0 0 0,0 0 0,0 0 0,0-1 0,1 1 0,13-8 0,18 0 118,-7 6-115,0 1 0,1 0 1,-1 2-1,30 5 1,-10-1 60,-44-5-101,48 6-1232,-43-5-493,-1 1-1,1 0 1,8 3-1,-1 3-1637</inkml:trace>
</inkml:ink>
</file>

<file path=ppt/ink/ink2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8.8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37 824 2304,'-1'1'115,"0"-1"0,0 1 0,0-1 0,0 1 0,0 0 0,0 0 0,0-1 0,0 1-1,1 0 1,-1 0 0,0 0 0,0 0 0,1 0 0,-1 0 0,-1 2 0,2-2 84,-1 0 0,1 0 1,-1 0-1,0 0 0,0 0 0,0 0 0,0 0 0,0 0 1,0 0-1,0 0 0,-2 1 0,2-1-86,1-1 0,-1 0 0,1 0 0,-1 1-1,0-1 1,1 1 0,-1-1 0,1 1 0,-1-1 0,1 1 0,-1-1-1,1 1 1,0-1 0,-1 1 0,1-1 0,0 1 0,-1 0 0,1-1-1,0 1 1,0 0 0,-1-1 0,1 2 0,4 2 1848,8-5-603,0-2-915,0-1 0,-1 0 0,0-1 0,0 0 0,0-1 0,-1 0 0,0-1 0,0 0 0,-1-1 1,1 0-1,7-9 0,-1 0-264,-2 1 1,0-2 0,0 0 0,10-21-1,38-81 146,-27 49-140,-11 25-15,0 3 161,28-75 0,-91 277-582,18-60 496,-9 121 1,30-218-235,-1 7 167,1 0 0,0 14 0,0-22-121,0 0 1,0 1 0,1-1-1,-1 0 1,0 1-1,0-1 1,1 0 0,-1 1-1,1-1 1,-1 0-1,1 0 1,0 0 0,-1 0-1,1 1 1,0-1-1,0 0 1,0 0 0,-1 0-1,1 0 1,0-1-1,1 1 1,-1 0 0,0 0-1,0-1 1,2 2-1,-3-2-28,1 0 0,0 0 0,0 0 0,0 0 0,0 0 0,0 0 0,-1-1 0,1 1 0,0 0 0,0 0 0,0-1 0,-1 1 0,1-1 0,0 1 0,0 0 0,-1-1 0,1 1 0,0-1 0,-1 0 0,1 1 0,-1-1 0,1 1 0,-1-1 0,2-1 0,3-4 89,10-9 26,0 0 1,22-33-1,20-39 129,-48 73-206,34-52 11,66-77-1,6-4-165,-89 110 226,-2-2 0,22-45-1,-32 50 119,12-44 0,-25 70-423,-6 18-110,-1 3 225,-99 153 159,86-135-68,0 0 0,2 1 0,-18 48 0,-28 107 77,15-39 92,0-4 176,48-144-344,-1 1 0,1 0 0,0-1 0,0 1 0,-1-1 0,1 1 0,0 0 0,-1-1 0,1 1 0,0-1 0,-1 1 1,1-1-1,-1 1 0,1-1 0,-1 0 0,1 1 0,-1-1 0,0 1 0,-1-4 352,5-6-174,3-6-133,0 0-111,1 0-1,1 0 0,15-23 0,11-11-192,-14 19 264,1 2-1,28-30 1,-47 56-69,0-1 1,0 1-1,0 0 0,1 1 0,-1-1 1,0 0-1,1 1 0,0-1 1,-1 1-1,6-2 0,-7 3-3,1 0 0,0 0 0,-1 0 0,1 0-1,-1 0 1,1 0 0,0 0 0,-1 1-1,1-1 1,-1 1 0,1-1 0,-1 1 0,1 0-1,-1-1 1,1 1 0,-1 0 0,0 0 0,1 0-1,-1 0 1,2 2 0,4 5-1,-1-1 0,1 1 0,-2 0 1,1 1-1,-1 0 0,0-1 0,3 12 0,-4-10 84,1 0-1,0-1 0,0 0 0,1 0 0,0 0 0,0-1 0,10 10 1,-11-14 2,-1 0 0,1 0 1,10 5-1,-14-8-34,1 0 0,-1-1-1,0 1 1,1-1 0,-1 1 0,1-1 0,-1 0-1,1 1 1,-1-1 0,1 0 0,-1 0 0,1 0-1,-1 0 1,1 0 0,-1 0 0,1-1 0,-1 1 0,1 0-1,-1-1 1,1 1 0,1-2 0,1-1 18,0 1 0,0-1 0,-1 0 0,1-1 0,-1 1 0,0-1 0,0 1 0,0-1 1,0 0-1,-1 0 0,0 0 0,1-1 0,-1 1 0,-1 0 0,2-6 0,3-10-4,-2 0 1,3-26-1,-3 20 6,-2 12-56,6-44 29,-8 51-127,1 0-1,-1 0 1,-1 0 0,1 0 0,-4-13 0,-6 31-381,5-4 458,1 1 1,0 0-1,1 0 0,-1 0 0,2 1 0,-1-1 0,1 1 0,-1 12 1,1-6 32,1 0 1,1-1-1,0 1 0,3 17 1,-2-24 45,1 1-1,1-1 1,-1 0 0,1 0 0,1-1 0,-1 1-1,1-1 1,1 1 0,-1-1 0,10 10 0,-9-11-37,1 0 0,-1-1 0,0 0 1,1 0-1,0 0 0,1-1 0,-1 0 1,0 0-1,1-1 0,0 0 0,0 0 1,8 2-1,-11-4-417,0-1 0,0 1 0,0-1 0,0 0 0,6 0 0,-6-1-708,0 1 0,-1-1 0,1 0-1,0 0 1,-1 0 0,5-3 0,5-1-1849</inkml:trace>
</inkml:ink>
</file>

<file path=ppt/ink/ink2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39.2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19 108 8544,'-18'-15'4384,"23"10"-2304,5 5-1248,7-8 351,11 5-671,20-14-192,7 5-192,21-2-32,1 0-32,4 3-768,-10 7 416,1-1-5695,-4 5 3295</inkml:trace>
</inkml:ink>
</file>

<file path=ppt/ink/ink2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41.2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0 430 5312,'1'-1'3548,"1"0"-3087,-1 0-1,1 1 0,-1-1 1,0 0-1,1 0 0,-1 0 0,0 0 1,1 0-1,-1 0 0,0-1 0,1-1 1,7-10 403,-2-1-1,0-1 1,0 0 0,6-23 0,13-66 764,-17 65-1037,43-129 982,-52 167-1579,0 1 0,0 0 0,0-1 0,1 1 0,-1-1 0,0 1 0,0 0 0,0-1 0,0 1 0,1 0 0,-1-1 0,0 1 0,0 0 0,0-1 0,1 1 0,-1 0 0,0-1 0,1 1 0,-1 0 0,0 0 0,1-1 0,-1 1 0,0 0 0,1 0 0,-1 0 0,0 0 0,1 0 0,-1-1 0,0 1 0,1 0 0,-1 0 0,1 0 0,-1 0 0,0 0 0,1 0 0,0 1 0,1-1 1,-1 1-1,0-1 1,0 1-1,0 0 1,-1 0 0,1 0-1,0-1 1,0 1-1,0 0 1,1 2-1,2 3 4,-1 0-1,1 0 0,3 10 0,2 17 15,0 0 0,5 56 1,-5-30 105,-6-40-62,-1 1-1,0 33 1,-2-46 5,0-1 1,-1 1-1,0 0 0,0 0 0,-1-1 0,0 1 0,0-1 0,0 1 1,-1-1-1,0 0 0,-5 9 0,7-14-38,-1 1 1,1 0-1,0-1 1,-1 1-1,0-1 1,1 0-1,-1 1 0,0-1 1,0 0-1,1 0 1,-1 0-1,0 0 1,0 0-1,0-1 1,0 1-1,0-1 0,0 1 1,-1-1-1,1 0 1,0 0-1,0 1 1,0-2-1,0 1 0,0 0 1,0 0-1,0-1 1,-1 1-1,1-1 1,0 1-1,0-1 1,0 0-1,1 0 0,-1 0 1,0 0-1,0 0 1,0 0-1,-2-3 1,-17-14 152,13 12-213,0 0-1,1-1 1,-10-10-1,9 7-87,0-1-363,11 10 280,7 3 128,2 0 90,2 1 1,-1-2-1,0 0 1,0 0-1,15-2 0,70-9 199,-62 5-176,16-2-17,-1-2 0,-1-2 0,80-28 0,-104 27 167,-1-1 0,32-21 0,-53 31-77,-1 0-1,0 0 0,0 0 1,0-1-1,0 1 0,-1-1 1,3-4-1,-116 159-90,89-123 2,15-19 50,1-2-63,0 0 0,-9 16 0,14-22 13,1 1-1,-1-1 0,0 1 0,0-1 1,1 1-1,-1-1 0,1 1 0,0 0 1,-1-1-1,1 1 0,0 0 0,0-1 0,0 1 1,0 0-1,0-1 0,0 1 0,0 0 1,1-1-1,-1 1 0,1-1 0,-1 1 1,1 0-1,0 1 0,0-2 13,0-1 1,0 1-1,0 0 0,0 0 0,0-1 1,0 1-1,0-1 0,1 1 0,-1-1 0,0 1 1,0-1-1,0 1 0,0-1 0,1 0 1,-1 0-1,0 0 0,0 0 0,1 0 1,-1 0-1,0 0 0,0 0 0,1 0 0,-1 0 1,0-1-1,0 1 0,0-1 0,3 0 1,0-1 43,1 0 1,-1 0-1,1 0 1,-1-1-1,0 1 1,7-7 0,-1 0-43,-1-2 0,0 1 0,0-1 0,-2-1 0,1 1 0,-1-1 0,8-21 0,-5 8-116,-1-1 1,11-49-1,-18 65-107,0 12 79,-2 19 42,1-7 79,2 8-13,11 42 0,-14-63 18,0 0 0,0 0 1,1 0-1,-1-1 1,0 1-1,1 0 1,-1 0-1,1-1 1,-1 1-1,1 0 1,-1-1-1,1 1 1,-1 0-1,1-1 1,0 1-1,-1-1 1,1 1-1,0-1 0,-1 1 1,1-1-1,0 0 1,0 1-1,-1-1 1,1 0-1,0 0 1,0 1-1,0-1 1,-1 0-1,1 0 1,0 0-1,0 0 1,0 0-1,0 0 1,-1 0-1,1 0 0,0-1 1,0 1-1,0 0 1,-1 0-1,1-1 1,1 0-1,3-1 66,-1 0 0,0-1 0,1 1 0,-1-1 0,5-4 0,39-37 79,-27 24-136,0 2 0,28-19 0,-47 36-36,-1 0-1,1 0 0,0 0 0,0 0 1,0 0-1,0 0 0,0 0 1,0 1-1,1-1 0,-1 1 0,0 0 1,0-1-1,0 1 0,1 0 0,-1 0 1,0 1-1,0-1 0,3 1 0,-3 0 6,-1-1 0,1 1 0,0 0-1,-1 0 1,1 0 0,-1 0-1,1 1 1,-1-1 0,1 0 0,-1 0-1,0 1 1,0-1 0,0 1 0,0-1-1,0 1 1,0 0 0,0-1 0,0 1-1,0 0 1,0 3 0,1 4 19,-1 1 0,0 0 0,0-1 0,-1 1 1,0-1-1,-1 1 0,0 0 0,-4 17 0,2-12 79,1 1 0,0 15-1,3-17 317,-1-14-393,0 1 0,0-1 0,0 0 1,0 0-1,0 0 0,0 0 0,1 0 1,-1 0-1,0 0 0,0 1 1,0-1-1,0 0 0,0 0 0,0 0 1,1 0-1,-1 0 0,0 0 0,0 0 1,0 0-1,0 0 0,0 0 1,1 0-1,-1 0 0,0 0 0,0 0 1,0 0-1,0 0 0,1 0 1,-1 0-1,0 0 0,0 0 0,0 0 1,0 0-1,0 0 0,1 0 0,-1 0 1,0 0-1,0-1 0,0 1 1,0 0-1,0 0 0,0 0 0,0 0 1,1 0-1,-1 0 0,0 0 0,0-1 1,0 1-1,0 0 0,0 0 1,0 0-1,0 0 0,0 0 0,0-1 1,0 1-1,0 0 0,56-68 262,-34 39-414,1 1 1,38-34 0,-60 61 118,1 0 0,-1-1 0,1 1 0,0 0 0,-1 0 0,1 0-1,0 0 1,0 1 0,-1-1 0,1 0 0,0 1 0,0-1 0,0 1 0,0 0 0,0-1 0,0 1-1,0 0 1,2 0 0,-3 1 5,1-1-1,-1 1 0,1-1 1,-1 1-1,0 0 0,1-1 1,-1 1-1,0 0 0,1 0 1,-1 0-1,0 0 0,0 0 1,0 0-1,0 0 0,0 0 1,0 1-1,0-1 0,0 0 1,-1 1-1,1-1 0,0 0 1,0 4-1,6 30-82,-6-29 159,0 1 1,0-1 0,3 9 0,-4-14-52,1-1 0,-1 1-1,0-1 1,0 1 0,0-1-1,0 1 1,0-1 0,1 1-1,-1-1 1,0 1 0,0-1-1,1 1 1,-1-1 0,0 0-1,1 1 1,-1-1 0,1 1 0,-1-1-1,0 0 1,1 1 0,-1-1-1,1 0 1,-1 0 0,1 1-1,-1-1 1,1 0 0,-1 0-1,1 0 1,-1 0 0,1 0 0,-1 1-1,1-1 1,-1 0 0,1 0-1,-1 0 1,1 0 0,-1-1-1,1 1 1,0 0 0,-1 0-1,1 0 1,-1 0 0,1 0-1,-1-1 1,0 1 0,1 0 0,-1 0-1,1-1 1,-1 1 0,1 0-1,-1-1 1,0 1 0,1-1-1,-1 1 1,0 0 0,1-1-1,-1 0 1,4-4 38,0 0 0,0 0 0,5-10 0,-7 11-56,26-48 96,-18 32-138,1 0 1,15-21 0,-26 40 42,1 0 1,0 1 0,-1-1-1,1 0 1,-1 0-1,1 1 1,0-1-1,0 1 1,-1-1 0,1 0-1,0 1 1,0-1-1,0 1 1,0 0 0,1-1-1,-2 1 1,0 0-1,1 0 1,-1 0-1,0 0 0,1 0 1,-1 0-1,1 0 1,-1 1-1,0-1 1,1 0-1,-1 0 0,0 0 1,1 0-1,-1 1 1,0-1-1,1 0 1,-1 0-1,0 1 1,0-1-1,1 0 0,-1 1 1,0-1-1,0 0 1,1 1-1,-1-1 1,2 5-43,0-1 1,-1 1 0,0-1 0,1 1-1,-1 4 1,2 4 89,2 22-71,3 13-3,-7-45 47,0 0-1,0 0 1,0 0-1,1-1 1,-1 1-1,1 0 1,-1 0-1,1-1 1,0 1-1,0-1 1,5 5-1,-5-5-3,0-1 0,0 0 0,0 1 0,1-1 0,-1 0 0,1 0 0,-1-1 0,1 1 0,-1 0 0,1-1 0,-1 0 0,1 1 0,-1-1 0,1 0 0,0 0 0,-1 0 0,1-1 0,-1 1 0,1-1 0,-1 1 0,1-1 0,-1 0 0,1 0 0,-1 0 0,5-3 0,4-2 37,-1-1-1,1 0 1,17-17-1,-26 22-34,3-2 14,0 0 1,-1-1-1,0 0 0,0 0 1,0 0-1,0 0 0,-1 0 1,0-1-1,0 0 0,0 1 1,3-13-1,-2 1-18,6-32 1,-10 44-35,1 0 1,-1 0-1,0 0 1,0 0-1,-1 0 0,1 0 1,-1 0-1,0 0 1,0 0-1,-4-9 1,4 14 14,1-1 1,0 1 0,-1-1-1,1 0 1,0 1 0,-1-1-1,1 1 1,-1-1 0,1 1-1,-1-1 1,1 1 0,-1 0-1,1-1 1,-1 1 0,1 0-1,-1-1 1,0 1 0,1 0-1,-1-1 1,1 1 0,-1 0-1,0 0 1,1 0 0,-2 0-1,1 0-1,-1 0-1,1 0 1,-1 0-1,1 1 1,0-1-1,-1 1 1,1-1-1,0 1 1,-1-1-1,-1 2 1,-1 1 1,0-1 1,0 1-1,0 1 1,1-1-1,-5 5 0,3-1 28,-1 0 0,1 1 0,1 0 0,0 0 0,0 0 0,0 1-1,1-1 1,1 1 0,-1-1 0,1 1 0,1 0 0,-1 0 0,2 0-1,0 18 1,0-20 23,1 0 0,0 0 0,0 0-1,1 0 1,0-1 0,0 1 0,1-1-1,-1 1 1,1-1 0,1 0 0,-1 0 0,1 0-1,0-1 1,1 1 0,-1-1 0,1 0-1,0 0 1,0-1 0,12 8 0,-7-6 12,0-1 0,0 0 0,1-1 0,-1 0 0,1-1 0,14 3 0,-4-3-6,1 0-1,29-1 0,-44-2-411,1 0 0,0-1-1,-1 0 1,1 0-1,12-5 1,-16 5-762,0-1 0,0 0 0,0 0 0,0 0 1,0-1-1,5-3 0,0-3-2593</inkml:trace>
</inkml:ink>
</file>

<file path=ppt/ink/ink2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44.39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10 767 3136,'-9'5'6656,"23"1"-4954,-2 0-690,-6-5-732,1 0-1,-1 0 1,0-1-1,1 0 1,-1 0-1,1 0 1,-1-1-1,0 0 1,0 0-1,1-1 0,-1 0 1,0 0-1,9-4 1,-6 1-152,0 1 0,-1-1 1,0-1-1,0 1 0,0-1 0,-1-1 0,0 0 1,8-8-1,-12 10-92,0 0 1,1 0 0,-1 0-1,-1 0 1,1 0-1,-1 0 1,0-1-1,0 0 1,-1 1 0,1-1-1,0-7 1,-2 8-39,1 1 0,-1 0 1,-1 0-1,1 0 0,0 0 1,-1-1-1,0 1 0,0 0 1,0 0-1,-1 0 0,1 0 1,-1 1-1,0-1 0,0 0 1,0 1-1,-3-4 0,4 6-13,0 0 0,0-1-1,0 1 1,0 0 0,0 0-1,0 0 1,-1 1 0,1-1-1,0 0 1,-1 0 0,1 1-1,0-1 1,-1 1 0,1-1-1,-1 1 1,1-1 0,-1 1-1,1 0 1,0 0 0,-3 0-1,2 0-5,-1 0 0,1 1-1,-1-1 1,1 1 0,0 0 0,-1 0-1,1 0 1,0 0 0,-1 0-1,1 1 1,-2 1 0,-2 2 42,-1 1 1,1-1 0,0 2-1,1-1 1,-9 13-1,10-13 18,0 0-1,1 0 1,-1 1-1,2 0 1,-1-1-1,1 1 0,0 0 1,0 0-1,1 0 1,0 0-1,0 10 1,1-13-4,0-1 0,0 1 0,1 0 1,0-1-1,-1 1 0,1 0 0,1-1 0,-1 1 1,0-1-1,1 0 0,0 1 0,0-1 1,0 0-1,0 0 0,0 0 0,1 0 0,-1-1 1,1 1-1,0-1 0,0 1 0,0-1 1,0 0-1,6 3 0,3 1 107,0-2 0,0 1 0,0-1 0,1-1 0,0 0 0,-1-1 0,1-1 0,0 0 0,0 0 0,0-1-1,0-1 1,19-3 0,-23 2-54,0 1 0,1-2-1,-1 0 1,0 0 0,0 0 0,0-1-1,-1-1 1,0 1 0,1-1-1,9-9 1,-7 5-27,-1 0 0,-1-1 0,1-1 0,-2 0 0,1 0 0,11-22 0,75-143 302,-63 119-318,-3-1 1,-2-1-1,33-109 0,-57 160-39,-3 7-20,1 0-1,-1-1 0,1 1 1,-1 0-1,0 0 0,1 0 0,-1 0 1,0 0-1,0-1 0,0 1 1,0 0-1,0 0 0,0 0 0,0 0 1,-1-2-1,0 2-74,-1 3 7,-12 19-25,0 0-1,2 1 0,0 1 0,-17 47 1,-43 150 174,44-128-6,-104 281-34,71-208 255,50-131 123,-11 51 1,20-72 46,3-13-448,-1 0 0,0 0 0,0 0 1,0 0-1,0 0 0,0 0 0,0 0 0,0 0 0,0 0 1,0 0-1,0 0 0,0 0 0,0 0 0,0 0 0,0 0 1,0 0-1,0 0 0,0 0 0,0 0 0,0 0 0,0 0 1,0 0-1,0 0 0,1 0 0,-1 0 0,0 0 1,0 0-1,0 0 0,0 0 0,0 0 0,0 0 0,0 0 1,0 0-1,0 0 0,0 0 0,0 0 0,0 0 0,0 0 1,0 0-1,0 0 0,0 0 0,0 0 0,0 1 0,0-1 1,0 0-1,0 0 0,0 0 0,0 0 0,0 0 1,0 0-1,0 0 0,0 0 0,0 0 0,0 0 0,0 0 1,0 0-1,0 0 0,11-19 134,-4 4-74,63-97 271,9-18-297,47-103 133,93-105-97,-181 283-139,-3-1 0,-2-2 0,-3-1 0,39-106 0,-60 143-810,-24 74 390,1-17 510,-3 0-1,-25 39 1,13-22-46,-136 263 0,-34 100 197,199-415-176,-43 105 233,12-29 409,60-123 152,-24 38-817,1 1 0,0 0 0,0 0 0,1 0 0,7-6 0,46-36 54,-38 32 2,146-110 201,-132 100-264,-1-2 0,51-58 0,68-118 25,-118 155 4,-5-3 103,-25 42-279,-6 12 172,0 0 0,0 0 0,0 0 0,-1 0 0,1 0-1,0 0 1,0 0 0,0 0 0,0 0 0,-1 0-1,1 0 1,0 0 0,0-1 0,0 1 0,0 0-1,0 0 1,-1 0 0,1 0 0,0 0 0,0 1 0,0-1-1,0 0 1,-1 0 0,1 0 0,0 0 0,0 0-1,0 0 1,0 0 0,0 0 0,-1 0 0,1 0 0,0 0-1,0 0 1,0 1 0,0-1 0,0 0 0,0 0-1,-1 0 1,-24 20-118,5-2 135,1 1 0,1 1-1,1 1 1,0 1 0,2 0 0,0 1-1,2 1 1,1 0 0,-17 45 0,27-65 9,1 1 1,0-1 0,0 0-1,1 0 1,-1 0 0,1 1-1,0-1 1,0 0 0,2 8 0,-2-11-9,1 1 1,-1-1 0,1 1 0,-1-1 0,1 1 0,0-1-1,0 1 1,-1-1 0,1 0 0,0 0 0,1 1 0,-1-1 0,0 0-1,0 0 1,0 0 0,1 0 0,-1 0 0,0 0 0,1 0 0,-1-1-1,1 1 1,-1 0 0,1-1 0,-1 0 0,1 1 0,-1-1 0,1 0-1,1 1 1,3-1 16,-1 0-1,0 0 1,0 0-1,1-1 1,-1 1-1,0-1 1,0-1-1,0 1 1,9-4-1,3-3 38,22-14 0,-17 9-10,86-57-297,-31 29 198,-63 34 44,1 1 1,0 1-1,25-6 1,-38 11-16,0-1 1,0 1-1,0 0 1,0-1-1,0 1 1,0 0-1,-1 0 1,1 0-1,0 1 1,0-1-1,0 0 1,0 1-1,0 0 1,0-1-1,1 2 1,-1-1 4,-1 0 0,0 0 0,0 0 0,0 1 0,0-1 0,0 0 0,0 1 0,0-1 0,-1 1 0,1-1 0,0 1 0,-1-1 0,1 1 0,-1-1 0,1 1 0,-1-1 0,0 1 0,0 2 0,0 1 26,1 1 1,-2-1-1,1 0 1,-1 1-1,0-1 1,0 0-1,0 1 1,-1-1 0,-2 5-1,-25 50 23,11-24-22,16-31 4,0-2-1,0 0-1,0 1 1,1-1-1,0 1 1,0 0 0,0 0-1,0-1 1,0 1-1,1 0 1,-1 0 0,1 0-1,1 4 1,-1-7-9,0-1 1,0 1-1,0-1 0,0 1 1,0-1-1,1 1 0,-1-1 1,0 1-1,0-1 0,1 1 1,-1-1-1,0 0 0,1 1 1,-1-1-1,1 1 0,-1-1 0,0 0 1,1 1-1,-1-1 0,1 0 1,-1 0-1,1 0 0,-1 1 1,1-1-1,-1 0 0,1 0 1,0 0-1,19 0 277,-10-2-197,-1-1 1,13-5 0,-5 0-62,0-1 0,-1-1 0,0 0 0,25-22 0,-22 16 16,-1-2 0,-1 0 0,-1-1 0,16-25 0,51-89-12,-34 51 3,-48 81-39,22-35 32,-1 0 0,-2-2 0,17-46 0,-26 52-14,-2 0 1,-2-1 0,4-35-1,-12 54-457,1 14 415,-1 0-1,1 1 0,0-1 0,-1 0 0,1 0 0,0 1 1,0-1-1,-1 1 0,1-1 0,0 0 0,0 1 0,0-1 1,-1 0-1,1 1 0,0-1 0,0 1 0,0-1 0,0 0 1,0 1-1,0-1 0,0 1 0,0-1 0,0 0 0,0 1 1,0-1-1,0 1 0,-20 97-359,10-61 512,-4 50 0,13-80-102,-9 97 7,5 143-1,6-242-143,1 66-3350,-3-61 591,0-1 0,-3 17 1,4-26 2780,0 0 1,0 0 0,0 0 0,0 0-1,0 0 1,0 1 0,0-1 0,0 0-1,0 0 1,0 0 0,0 0 0,0 1-1,0-1 1,0 0 0,0 0-1,0 0 1,0 0 0,0 0 0,0 1-1,0-1 1,0 0 0,0 0 0,-1 0-1,1 0 1,0 0 0,0 0 0,0 1-1,0-1 1,0 0 0,0 0 0,0 0-1,-1 0 1,1 0 0,0 0 0,0 0-1,0 0 1,0 0 0,0 0 0,-1 0-1,1 0 1,0 0 0,0 0 0,0 0-1,0 0 1,-1 0 0,1 0 0,-4-7-3732,3-5 700</inkml:trace>
</inkml:ink>
</file>

<file path=ppt/ink/ink2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44.75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69 108 7296,'-36'-28'3328,"9"16"-2912,22 4 3040,5 5-1984,10-6 1727,3 4-1855,9-6-64,4 2-800,11 1-288,0 5-128,2-5-160,1 8 64,7-4-32,-7 4 0,5 0-4512,-6 4 2497</inkml:trace>
</inkml:ink>
</file>

<file path=ppt/ink/ink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7:02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1405 4800,'-1'2'2177,"1"-2"-2105,0 0 1,0 0-1,-1 0 1,2 1 198,-1-1 1,1 1-1,0-1 1,-1 1-1,1-1 1,-1 1-1,1-1 1,0 1-1,-1-1 1,1 0-1,0 1 1,-1-1-1,1 0 1,0 0-1,0 0 1,0 1-1,4-2 271,0 0 0,0 0 0,0 0 0,0 0 1,-1-1-1,1 0 0,6-3 0,32-19 1606,-38 21-1854,68-45 1743,-16 9-1253,-44 30-650,-1-1 0,1 0 0,-2-1 0,0 0 0,0-1 1,-1 0-1,0-1 0,-1 0 0,0-1 0,-2 1 0,11-25 0,2-12 93,-3-1 0,11-55-1,-19 71-190,44-147 524,-53 180-570,1 0-1,-1 0 0,1 1 1,0-1-1,0 0 1,-1 0-1,1 1 0,0-1 1,0 1-1,0-1 0,1 1 1,-1-1-1,3-1 1,-4 3-6,1-1 1,-1 1 0,1 0-1,-1 0 1,0 0 0,1 0-1,-1 0 1,1 0 0,-1 0-1,1 0 1,-1 0 0,1 0-1,-1 0 1,0 0 0,1 0-1,-1 0 1,1 0 0,-1 1-1,1-1 1,-1 0 0,1 1 0,11 10-28,-4 1 54,0 0 0,-1 0-1,0 0 1,-1 1 0,0 0-1,-1 0 1,5 25 0,23 140-72,-24-118 127,-5-26 7,-1 0 0,-1 1 0,-2-1-1,-1 1 1,-7 37 0,7-67-30,0 1 0,0-1-1,-1 0 1,0 1 0,0-1-1,0 0 1,-5 8-1,6-11-24,-1 0 0,1 0 0,-1-1 0,1 1 0,-1 0 0,0-1 0,1 1-1,-1-1 1,0 0 0,0 1 0,0-1 0,0 0 0,-1 0 0,1 0 0,0-1-1,0 1 1,0 0 0,-1-1 0,-3 1 0,-4-1 49,0 0-1,1-1 1,-1 0 0,1 0 0,-1-1-1,1 0 1,-12-5 0,-7-4-83,-26-15 1,6 3-141,31 15 113,-18-12 0,27 15-117,25 14 21,0-2-1,30 10 1,47 10 3,23-4 216,-109-22-47,1 0 0,-1 0 0,1-1 1,-1-1-1,1 0 0,-1 0 1,1 0-1,11-4 0,4-4 96,35-16 0,-36 14-52,-4 2-61,-1-1 0,0-1 0,-1-1 1,-1 0-1,0-1 0,25-26 0,72-100 107,-47 54-401,-57 73 245,-2 3 38,1 0 1,0 0-1,13-11 1,-20 19-7,0 1 1,0-1-1,0 1 0,0-1 0,1 1 1,-1-1-1,0 1 0,0 0 1,0 0-1,0 0 0,1 0 1,-1 0-1,0 0 0,0 0 1,0 0-1,1 0 0,-1 0 1,0 1-1,0-1 0,0 0 1,0 1-1,0-1 0,1 1 0,-1-1 1,0 1-1,0 0 0,0-1 1,1 2-1,4 3-1,0 0-1,-1 0 0,7 9 1,-7-9 32,107 126-350,-112-130 332,0-1 0,0 0-1,1 1 1,-1-1 0,0 0 0,0 1 0,1-1-1,-1 1 1,0-1 0,1 0 0,-1 0 0,0 1-1,1-1 1,-1 0 0,1 0 0,-1 1 0,0-1-1,1 0 1,-1 0 0,1 0 0,-1 0 0,1 0-1,-1 0 1,0 0 0,1 0 0,-1 0 0,1 0-1,-1 0 1,1 0 0,0 0-2,-1-1 0,1 0 0,-1 1 0,0-1 1,0 0-1,1 1 0,-1-1 0,0 0 0,0 1 0,0-1 0,0 0 0,1 0 1,-1 1-1,0-1 0,-1-1 0,-3-34 125,3 35-119,-1-14 46,-2 0 0,0 1 0,-1 0 1,0 0-1,-1 0 0,-1 0 0,-10-16 1,14 26-94,0 0 1,0 0-1,0 0 1,0 1-1,-1-1 1,1 1-1,-1 0 1,0 0-1,0 0 1,0 0-1,0 1 1,-1-1-1,1 1 1,-1 0-1,1 1 1,-1-1-1,0 1 1,1 0-1,-1 0 1,0 0-1,0 1 1,0 0-1,0 0 1,0 0-1,0 0 1,-7 2-1,4 1 19,0-1 1,1 1-1,-1 0 0,1 1 0,-1 0 0,1 0 1,0 1-1,1 0 0,-1 0 0,1 0 0,0 1 1,0 0-1,1 0 0,-7 9 0,-3 7 3,1 0 0,1 0 0,-12 30 0,21-41 8,-1 0 0,2-1 0,-1 1 0,1 0 1,1 1-1,0-1 0,1 0 0,0 1 0,1 11 0,0-16 9,1-1 0,0 0-1,0 1 1,1-1-1,0 0 1,0 0-1,0 0 1,0-1 0,1 1-1,0 0 1,0-1-1,1 0 1,0 0 0,0 0-1,0 0 1,0 0-1,10 7 1,-7-7 7,0 0 1,1 0-1,0-1 1,-1 0-1,1 0 1,1-1-1,-1 0 1,0 0-1,1-1 1,0 0-1,9 0 0,-13-1 28,0-1 0,0 0 0,0 0-1,-1-1 1,1 1 0,0-1-1,0 0 1,0 0 0,-1-1 0,1 1-1,0-1 1,-1 0 0,0-1-1,1 1 1,-1-1 0,0 1 0,0-1-1,0-1 1,-1 1 0,1 0 0,3-5-1,-1-1 5,-1 1 0,0-1-1,0 0 1,0 0 0,-1-1-1,3-9 1,13-61-315,-19 77 252,0-16-43,-1 18-154,0 3 32,11 38-267,-9-29 443,1 0 1,0 0-1,1-1 0,0 1 1,1-1-1,8 15 1,-10-21 39,2 3-15,0 0-1,0 0 1,10 9-1,-14-14-19,1-1 0,-1 0-1,1 1 1,0-1 0,-1 0-1,1 0 1,0 0 0,0 0-1,0 0 1,0-1 0,0 1 0,-1 0-1,1-1 1,0 0 0,0 1-1,1-1 1,-1 0 0,0 0-1,0 0 1,0 0 0,3-1-1,7-4 44,0 0-1,0 0 1,0-1 0,20-15-1,-16 11 113,13-9-131,-1-3-1,-1 0 0,-1-2 1,0 0-1,36-49 1,92-153 22,-130 188-57,-3-1 1,0-1-1,-3-1 0,-2 0 1,-1-2-1,-2 0 0,-2 0 1,7-55-1,-3-119-634,-15 217 636,0 0 1,1-1 0,-1 1-1,0 0 1,0-1 0,0 1 0,0-1-1,0 1 1,0 0 0,0-1-1,0 1 1,0-1 0,0 1 0,0 0-1,-1-1 1,1 1 0,0 0-1,0-1 1,0 1 0,0-1-1,-1 1 1,1 0 0,0-1 0,0 1-1,-1 0 1,1 0 0,0-1-1,0 1 1,-1 0 0,1 0 0,0-1-1,-1 1 1,1 0 0,0 0-1,-1 0 1,0-1 0,1 2-1,-1-1-1,0 0 1,1 1 0,-1-1-1,1 1 1,-1-1 0,1 1-1,-1-1 1,1 1 0,0-1-1,-1 1 1,1-1 0,-1 1-1,1-1 1,0 1 0,0 0-1,-1-1 1,1 1 0,0 0-1,0-1 1,0 2 0,-18 98-263,-36 159 453,36-143-64,6 0 1,2 193-1,11-292-75,1 0 0,6 26 1,-6-34-29,0 0 1,1 0 0,1 0-1,-1 0 1,2-1 0,5 10-1,-9-16 3,0 0-1,0-1 0,0 1 1,1-1-1,-1 0 0,0 1 0,1-1 1,-1 0-1,1 0 0,0 0 1,-1 0-1,1 0 0,0 0 1,-1 0-1,1-1 0,0 1 1,0-1-1,0 1 0,-1-1 1,1 1-1,0-1 0,0 0 1,0 0-1,0 0 0,0 0 1,0-1-1,0 1 0,0 0 1,-1-1-1,1 1 0,0-1 1,0 0-1,-1 1 0,1-1 1,0 0-1,1-1 0,3-2 50,-1 0 0,1 0 0,-1 0 0,0-1 0,0 0 0,-1 0 0,0 0 0,1 0 0,3-9 0,4-8-1,-1-1 0,14-40 0,8-54-95,-28 97 4,35-111-326,-35 111 212,-4 14-82,-2 12-99,-4 26 264,2-1 0,1 0 0,3 42 0,0-18 104,-1-43-52,1 0 1,0 0-1,4 18 1,-4-25 15,0 0 1,1 0 0,0-1 0,0 1-1,0-1 1,1 1 0,-1-1 0,1 0-1,0 0 1,0 0 0,6 6 0,-8-10-1,0 1 0,0 0 0,0 0 1,0-1-1,0 1 0,0-1 1,0 1-1,0-1 0,1 1 1,-1-1-1,0 0 0,0 1 0,1-1 1,-1 0-1,0 0 0,0 0 1,3 0-1,-1-1 0,0 1 1,0-1-1,0 0 1,0 0 0,0 0-1,0-1 1,3-1-1,1-1 15,-1 0-1,0-1 0,1 0 1,-2 0-1,8-8 1,-3 0 1,0-1 1,-1 0 0,10-21 0,1-3-54,71-133-398,-83 155 331,-8 16 85,0-1 1,0 1-1,0-1 1,0 1-1,1-1 1,-1 1 0,0-1-1,0 1 1,1-1-1,-1 1 1,0-1-1,1 1 1,-1 0 0,1-1-1,-1 1 1,0 0-1,1-1 1,-1 1 0,1 0-1,-1 0 1,1-1-1,0 1 1,-1 0 0,1 0 1,-1 1-1,0-1 0,1 0 1,-1 1-1,0-1 1,0 1-1,1-1 0,-1 0 1,0 1-1,0-1 1,0 1-1,0-1 0,1 1 1,-1-1-1,0 1 0,0-1 1,0 1-1,0 0 1,1 35-130,-1-31 132,9 176 4,-9-170 29,2 1 1,-1-1-1,2 1 0,-1-1 1,2 0-1,-1 0 0,2 0 1,-1 0-1,1-1 0,1 0 1,0 0-1,0 0 0,9 9 1,-13-17-5,0 0 0,-1-1 0,1 1 0,0-1 0,0 0 1,0 1-1,0-1 0,0 0 0,0 0 0,0 0 1,0 0-1,1-1 0,-1 1 0,0-1 0,0 1 0,1-1 1,-1 0-1,0 0 0,0 0 0,1 0 0,-1 0 1,5-1-1,-4 0-6,1-1 1,-1 1-1,1 0 1,-1-1 0,0 0-1,1 0 1,-1 0-1,0 0 1,0 0 0,0-1-1,-1 1 1,1-1-1,3-5 1,0 1 23,-1-1 0,-1-1 0,0 1 0,0-1 0,4-11 0,11-50-90,-11 36 7,8-22 6,-5 20 28,-2-1-1,8-58 0,-12 26-163,-5 69 42,14 0-496,-4 4 606,1 1 1,-1 1 0,-1-1-1,1 2 1,-1-1 0,0 1 0,-1 1-1,0 0 1,0 0 0,0 0 0,-1 1-1,0 0 1,-1 0 0,0 1 0,-1 0-1,0 0 1,0 0 0,-1 1-1,0 0 1,4 21 0,-3-1 143,0 53 1,0-6-129,-5-71-17,1 0 0,1 0 1,-1 0-1,1 0 0,0 0 1,5 11-1,-6-16 31,1 0-1,-1 0 1,1 0-1,-1 1 1,1-1-1,0-1 1,-1 1-1,1 0 1,0 0-1,0-1 1,0 1-1,1-1 1,-1 1-1,0-1 1,0 0-1,1 0 1,-1 0-1,1 0 1,-1-1-1,1 1 1,3 0-1,5-1-9,0 1 0,0-2-1,0 0 1,0 0 0,0-1 0,12-3-1,-1-2-57,43-18-1,-46 15 12,-1 0 0,0-1 0,-1-1 1,0-1-1,0-1 0,-2 0 0,0-1 0,0 0 1,20-30-1,3-11 204,50-102 0,-82 145-104,2-2-44,-2-1 0,6-16-1,-12 32-11,0 0-1,-1 0 1,1 1 0,0-1-1,0 0 1,0 0-1,-1 0 1,1 0 0,0 0-1,0 0 1,0 0 0,-1 1-1,1-1 1,0 0-1,0 0 1,0 0 0,-1 0-1,1 0 1,0 0-1,0 0 1,-1 0 0,1 0-1,0 0 1,0 0-1,0-1 1,-1 1 0,1 0-1,0 0 1,0 0 0,0 0-1,-1 0 1,1 0-1,0 0 1,0 0 0,0-1-1,-1 1 1,1 0-1,0 0 1,0 0 0,0 0-1,0-1 1,0 1-1,0 0 1,-1 0 0,1 0-1,0-1 1,0 1-1,0 0 1,0 0 0,0 0-1,0-1 1,0 1 0,0 0-1,0 0 1,0-1-1,0 1 1,0 0 0,0 0-1,0 0 1,0-1-1,0 1 1,0 0 0,0 0-1,0-1 1,1 1-1,-1 0 1,0 0 0,0 0-1,0-1 1,-14 12-88,4 4 130,1 1 0,1 1 0,1-1 1,-8 27-1,10-30-13,-9 34 146,3 1-1,-12 93 1,17-91-92,5-42-56,0 1-1,1-1 1,0 1 0,0-1 0,2 10 0,-2-18-22,0 1 1,0-1 0,0 1 0,0 0-1,0-1 1,0 1 0,0-1 0,1 1-1,-1-1 1,0 1 0,0-1 0,0 1-1,0-1 1,1 0 0,-1 1-1,0-1 1,1 1 0,-1-1 0,0 1-1,1-1 1,-1 0 0,0 1 0,1-1-1,-1 0 1,1 1 0,-1-1 0,0 0-1,1 0 1,-1 1 0,1-1 0,-1 0-1,1 0 1,-1 0 0,1 0 0,-1 0-1,1 0 1,-1 0 0,1 1 0,-1-1-1,1-1 1,-1 1 0,1 0 0,0 0-1,-1 0 1,1 0 0,-1 0 0,0 0-1,1-1 1,-1 1 0,1 0 0,-1 0-1,1-1 1,0 1 0,1-2-14,0 1-1,0-1 1,0 0 0,0 1 0,0-1-1,-1 0 1,1 0 0,-1 0 0,1 0-1,1-4 1,4-13-188,-1-1 0,-1 0 0,0 0 0,2-27 0,-2 11 14,8-59 7,2-14-90,-12 61 900,-2 88-384,1 0 0,8 45 0,-6-66-234,0 1 1,2-1-1,0 0 0,1 0 1,1 0-1,13 20 0,-18-34 1,0 0 0,0-1 0,1 1 0,0-1 0,0 1 0,0-1 0,0 0 0,1-1 0,0 1 0,-1-1 0,1 0 0,1 0 0,6 2-1,-4-2 11,0 0 0,1-1 0,-1 0-1,1-1 1,-1 0 0,1 0-1,-1-1 1,12-1 0,-1-1-30,-1-1 0,0-1 0,0-1 0,0 0 0,-1-1 0,0-1 0,27-15 0,-28 12-17,-1 0 1,0-1 0,-1-1 0,-1 0 0,0-1 0,19-24 0,59-95-177,-75 106 56,70-119-820,-73 120 892,-1 0-1,-2-1 1,8-29 0,15-82-144,-28 116 185,-4 16 25,28-148 19,-26 129-14,-1 0 1,-1-1-1,-2 1 1,-3-32-1,3 51-29,0 0-1,0-1 1,0 1-1,-1 1 1,0-1 0,0 0-1,-4-5 1,6 9 13,-1 0 0,1 0 0,-1 0 0,0 0 1,1 0-1,-1 0 0,0 0 0,0 1 0,0-1 0,1 0 1,-1 0-1,0 1 0,0-1 0,0 1 0,0-1 1,-1 1-1,1-1 0,0 1 0,0-1 0,0 1 0,0 0 1,0 0-1,0 0 0,-1-1 0,1 1 0,0 0 1,0 0-1,0 1 0,0-1 0,-1 0 0,1 0 0,0 1 1,0-1-1,0 0 0,0 1 0,0-1 0,-1 2 1,-2 0 14,1 0 1,0 0 0,0 1-1,0 0 1,0 0 0,0 0 0,1 0-1,-1 0 1,1 0 0,0 1-1,0-1 1,0 1 0,-1 3-1,-3 8 19,2 1 0,-4 15-1,5-21 9,-29 180 452,14 5-280,14-143-78,1 128 394,5-152-474,1 1 0,2-1-1,12 43 1,-14-59 7,1-1 1,1 1-1,0-1 0,0 0 1,1 0-1,9 12 1,-13-20-36,1 1 1,-1-1 0,1 0-1,0-1 1,0 1 0,0 0 0,0-1-1,1 0 1,-1 0 0,0 0 0,1 0-1,0 0 1,-1-1 0,1 0 0,0 1-1,0-1 1,0-1 0,0 1 0,0-1-1,0 1 1,0-1 0,8-1 0,6-2 47,0-1 1,0 0-1,-1-2 1,21-8-1,-7 0-54,39-24 1,-50 25-69,-1-1 0,-1 0 1,0-1-1,-1-1 0,26-32 1,-36 39 27,-1-1 1,1 1 0,-2-1-1,9-18 1,-12 22 8,1 0 1,-2 0-1,1-1 0,-1 1 1,0 0-1,0-1 1,0 1-1,-1 0 0,0-1 1,-1-7-1,1 12-10,-1 1 0,1-1-1,-1 0 1,1 1 0,-1-1 0,1 1-1,-1-1 1,0 1 0,0-1 0,1 1 0,-1-1-1,0 1 1,-1 0 0,1-1 0,0 1-1,0 0 1,0 0 0,-1 0 0,-1-1-1,1 0 11,-1 1-1,1 0 0,-1 1 1,0-1-1,1 0 0,-1 1 1,0-1-1,1 1 0,-1 0 1,0 0-1,-2 0 0,-3 1 16,0 0 0,0 1-1,0-1 1,0 2-1,1-1 1,-1 1 0,-9 5-1,9-3 17,0 1 1,0 0-1,0 0 0,1 0 0,0 1 0,0 0 1,1 1-1,0 0 0,0-1 0,1 2 1,0-1-1,0 1 0,1 0 0,-5 14 0,3-4 63,0 0 1,2 0-1,0 1 0,1 0 0,0 40 0,3-50-35,0 1 0,1 0 0,0-1-1,1 1 1,1 0 0,-1-1 0,1 0 0,9 19 0,-8-23-6,-1 0 1,1 0 0,0 0-1,0-1 1,1 0-1,0 0 1,0 0-1,0 0 1,0-1-1,1 1 1,-1-2 0,1 1-1,0 0 1,10 3-1,-9-4 9,1-1-1,0 1 1,-1-1 0,1 0-1,0-1 1,0 0-1,0 0 1,1-1 0,-1 0-1,0-1 1,10-1-1,-12 1-30,1-1 0,-1 0 0,1 0-1,-1-1 1,0 1 0,1-1-1,-2-1 1,1 1 0,0-1 0,-1 0-1,1-1 1,-1 1 0,8-10 0,8-14-63,-1-1 0,-1-1 0,14-32 0,-15 28-13,1 1 0,27-36 1,-35 56 44,81-95-42,-92 108 67,1 1 0,-1-1-1,1 1 1,-1-1 0,1 1-1,-1-1 1,0 1 0,0-1-1,1 1 1,-1-1 0,0 1-1,0-1 1,1 1 0,-1 0-1,0 0 1,1 14 20,0 0 0,-2 1 0,1-1 0,-7 28 0,3-15-10,1 1-1,-22 137 68,18-131-17,-2-2 1,-23 61 0,32-93-67,0 0 1,-1 0 0,1 0-1,0-1 1,-1 1 0,1 0-1,-1 0 1,0 0 0,1 0-1,-1-1 1,0 1 0,1 0-1,-1-1 1,0 1 0,0-1-1,1 1 1,-1 0 0,0-1-1,0 0 1,0 1 0,0-1-1,0 0 1,0 1 0,0-1-1,-1 0 1,0 0-21,1 0 1,-1 0-1,0-1 0,1 1 1,-1-1-1,0 1 1,1-1-1,-1 1 0,0-1 1,1 0-1,-1 0 0,-2-2 1,-1-2-77,-1 1 0,1-1-1,0 0 1,1-1 0,-8-10 0,12 15 105,0 1 1,0 0-1,0-1 0,0 1 1,0 0-1,0-1 0,0 1 0,0-1 1,0 1-1,0 0 0,0-1 1,1 1-1,-1 0 0,0-1 0,0 1 1,0 0-1,1-1 0,-1 1 0,0 0 1,0-1-1,1 1 0,-1 0 1,0 0-1,0-1 0,1 1 0,-1 0 1,0 0-1,1 0 0,-1-1 1,1 1-1,-1 0 0,0 0 0,1 0 1,-1 0-1,0 0 0,1 0 0,0 0 1,20-6-15,-19 5 23,22-3 179,1 1 0,30 1 0,-2 0-30,42-6-174,114-24-1,-191 27-976,26-9 0,-6-4-3060,-37 17 3644,0 1 69,0-1 0,0 0-1,0 1 1,0-1 0,0 0 0,0 1 0,0-1 0,0 0-1,0 0 1,-1 0 0,1 0 0,0 0 0,-1 0 0,1 0-1,-1 0 1,1 0 0,-1 0 0,1 0 0,-1 0 0,0 0-1,1-1 1,-1-16-6156</inkml:trace>
</inkml:ink>
</file>

<file path=ppt/ink/ink2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45.9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220 93 3328,'0'0'31,"0"0"0,0 0 1,0 0-1,0 0 0,0 0 0,0 0 1,0-1-1,0 1 0,0 0 0,0 0 1,0 0-1,0 0 0,0 0 1,0 0-1,0 0 0,0 0 0,0 0 1,0 0-1,0-1 0,0 1 0,0 0 1,0 0-1,0 0 0,0 0 0,0 0 1,0 0-1,0 0 0,0 0 0,0 0 1,0 0-1,0 0 0,0-1 0,0 1 1,0 0-1,0 0 0,0 0 0,0 0 1,0 0-1,0 0 0,-1 0 1,1 0-1,0 0 0,0 0 0,0 0 1,0 0-1,0 0 0,0 0 0,0 0 1,0 0-1,0 0 0,0 0 0,0 0 1,-1 0-1,1 0 0,0 0 0,0 0 1,0 0-1,0 0 0,0 0 0,-1-7 4977,1 7-4855,-1 0 0,1 0 0,0 0 0,0 0 0,0 0 0,0 0 0,-2 0 1378,1 1-1378,-14 4 2386,9-2-2177,0 0 1,1 1-1,-11 8 0,-3 8 21,1 2 1,1 0-1,-20 34 0,23-35-156,-1 2-22,-21 50 1,35-69-145,-1 0 0,1 0 0,-1 1 0,1-1 0,0 0 0,1 1 0,-1-1 0,1 1 0,0 5 0,0-8-3,0 0-1,1 0 1,-1 0-1,0-1 1,1 1-1,0 0 1,-1 0-1,1 0 1,0-1-1,0 1 1,0 0-1,0-1 1,0 1-1,0-1 1,0 1-1,0-1 1,1 0-1,-1 1 1,1-1-1,-1 0 1,1 0-1,-1 0 1,1 0-1,3 1 1,-4-1-24,1-1 0,0 0 0,-1 1 0,1-1 1,0 0-1,-1 0 0,1 0 0,0 0 0,-1-1 1,1 1-1,0 0 0,-1 0 0,1-1 0,0 0 1,-1 1-1,1-1 0,-1 0 0,1 1 0,-1-1 0,1 0 1,-1 0-1,0 0 0,1 0 0,1-3 0,3-2 75,-1 0-1,1-1 1,6-10-1,-11 15-84,12-20-40,-1-1 0,-1 0 0,-1-1 0,-1 0 0,11-49 0,-16 66-429,-2 17 232,-2 26 131,0-31 70,-1 31-48,0-24 132,0 0 0,1 1 0,0-1 1,1 0-1,1 0 0,0 0 0,4 13 0,-4-21 9,-1-1 1,1 1-1,0-1 0,0 0 0,0 1 1,1-1-1,3 3 0,-5-5-30,0 1 0,0-1 0,1 0 0,-1 0-1,1 0 1,-1 0 0,1 0 0,-1-1 0,1 1 0,-1 0-1,1-1 1,0 1 0,0-1 0,-1 1 0,1-1-1,0 0 1,-1 0 0,3 0 0,2-1 39,-1 0 0,0 0 0,0-1 0,0 1 0,0-1 1,0 0-1,-1-1 0,1 1 0,7-7 0,-1 1-77,-1-1 1,0 0-1,9-11 1,2-7 88,32-54 1,-32 47-47,71-121 104,-86 146-172,0 0 0,-2-1 1,1 0-1,4-13 0,-9 22-17,0 5-43,-1 13-112,0-11 133,-7 75 12,-3 0 0,-34 119 0,44-194 110,-1-1-1,0 0 1,0 1 0,-1-1 0,1 0 0,-1 0-1,0-1 1,-6 7 0,8-10-54,0 1 0,-1-1 0,1 0 0,0 0-1,-1 0 1,1 0 0,-1-1 0,1 1 0,-1 0 0,1 0 0,-1-1 0,1 1 0,-1-1 0,0 0-1,1 1 1,-1-1 0,0 0 0,0 0 0,1 0 0,-1 0 0,0 0 0,1-1 0,-1 1-1,0 0 1,1-1 0,-1 1 0,0-1 0,1 0 0,-1 1 0,1-1 0,-1 0 0,-1-2 0,-2 0 9,1-1 1,0 1-1,1-1 1,-1 0-1,1 0 1,-1-1-1,1 1 1,-4-10 0,3 6-56,0 0 0,0 0 1,1 0-1,-4-17 1,7 23 31,0 1-1,0 0 1,-1 0 0,1 0 0,0 0 0,0 0 0,0 0 0,0 0 0,0-1 0,0 1 0,0 0 0,0 0 0,1 0 0,-1 0 0,0 0 0,1 0 0,-1 0 0,1 0 0,-1 0 0,1 0 0,-1 0 0,1 0 0,0 0 0,-1 0 0,1 0 0,0 1 0,0-1 0,0 0 0,0 0 0,0 1 0,0-1 0,0 1 0,0-1 0,0 1 0,0-1 0,0 1 0,0 0 0,0-1 0,0 1 0,0 0 0,0 0 0,2 0 0,10-3 26,1 1 0,0 1 1,-1 1-1,1 0 1,0 0-1,16 3 1,84 22 81,-60-12-204,-29-7 77,15 2-2011,-24-6 226,-4 2-3289,0 1 1699</inkml:trace>
</inkml:ink>
</file>

<file path=ppt/ink/ink2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1:00.5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257 660 2656,'0'0'837,"0"-9"4043,-1 7-4659,1 1 0,0 0-1,0-1 1,0 1 0,-1 0-1,1-1 1,-1 1 0,1 0 0,-1-1-1,0 1 1,1 0 0,-1 0-1,0 0 1,0 0 0,0 0 0,1 0-1,-1 0 1,-1 0 0,1 0-1,0 0 1,0 0 0,0 0 0,0 1-1,0-1 1,-1 1 0,1-1-1,0 1 1,-1-1 0,1 1 0,-2-1-1,-2 0-4,0 0-1,-1 1 0,1-1 1,0 1-1,0 0 0,0 1 1,-10 1-1,6 0-120,0-1-1,0 2 1,1-1-1,-1 1 1,1 1-1,0-1 1,0 1-1,0 1 1,0 0 0,-10 8-1,10-6-3,1 0 1,-1 0-1,2 1 0,-1 0 0,1 0 0,0 1 0,1 0 1,-7 12-1,10-15-43,0-1 1,0 1-1,1-1 0,0 1 0,0-1 1,0 1-1,0 0 0,1-1 1,0 1-1,0 0 0,1 0 1,0-1-1,0 1 0,0-1 1,0 1-1,1-1 0,2 7 1,0-4 2,1 0 0,0 0 0,0 0 0,0 0 0,1-1 0,0 0 0,0 0 0,1 0 0,0-1 0,0 0 0,0 0 0,1-1 0,0 0 0,0 0 0,1-1 0,-1 0 1,1-1-1,0 1 0,-1-2 0,2 1 0,-1-1 0,0-1 0,0 0 0,1 0 0,-1 0 0,0-1 0,1-1 0,-1 0 0,0 0 0,0-1 0,0 0 0,1 0 0,-2-1 0,16-7 0,3-4 120,45-31-1,-61 36-151,0 1 0,0-2 1,-1 0-1,0 0 0,0-1 0,8-13 0,-16 21-42,-2 3 14,1-1-1,-1 1 1,1-1 0,-1 1 0,0-1-1,1 1 1,-1-1 0,0 1-1,1-1 1,-1 1 0,0-1 0,0 0-1,0 1 1,1-1 0,-1 1 0,0-1-1,0 0 1,0 1 0,0-1 0,0 1-1,0-1 1,0 0 0,0 1-1,0-1 1,-1 1 0,1-1 0,0 0-1,-1 1 4,1 0 0,-1 0 0,1 0 0,-1 0 0,1 0 0,-1 0 0,1 0 0,-1 0 0,1 0 0,0 1 0,-1-1 0,1 0 0,-1 0 0,1 0 0,0 1 0,-1-1 0,1 0 0,0 1 0,-1-1 0,1 0 0,-1 1 0,1-1 0,-8 8 11,0 1 0,0 0 0,1 0 0,0 1 0,1 0 0,0 0 0,-5 12 0,4-5-17,0 0 1,1 0 0,-6 35-1,11-45 34,1-1 0,-1 0 0,1 0 0,0 0 0,1 1-1,0-1 1,1 7 0,-2-12 2,0 1 0,1-1 0,-1 0 0,0 0-1,1 0 1,-1 0 0,1 0 0,-1 0 0,1 1 0,-1-1-1,1 0 1,0-1 0,0 1 0,-1 0 0,1 0 0,0 0 0,0 0-1,0-1 1,0 1 0,0 0 0,0-1 0,0 1 0,0 0-1,0-1 1,0 0 0,0 1 0,0-1 0,1 0 0,-1 1 0,0-1-1,0 0 1,0 0 0,0 0 0,1 0 0,-1 0 0,0 0-1,0 0 1,0-1 0,0 1 0,1 0 0,-1-1 0,0 1 0,0-1-1,2 0 1,1-2 9,1 1-1,0-1 1,-1-1 0,1 1-1,-1 0 1,0-1-1,0 0 1,-1 0-1,1 0 1,-1-1-1,0 1 1,3-7 0,-1 3-19,-1 0 0,0-1 0,-1 1 0,0-1 1,-1 0-1,3-10 0,-4 14-28,-1 0-1,1 0 1,-1 0-1,0 0 1,0 0 0,0 0-1,-1 0 1,0 0-1,0 0 1,0 0 0,0 1-1,-1-1 1,0 0-1,0 1 1,0-1 0,-1 1-1,1-1 1,-1 1-1,0 0 1,0 0 0,-1 1-1,1-1 1,-1 1-1,0-1 1,0 1 0,0 0-1,0 0 1,0 1-1,-7-4 1,10 6 2,0 0-1,1-1 1,-1 1 0,1 0 0,-1 0-1,0 0 1,1-1 0,-1 1 0,0 0-1,1 0 1,-1 0 0,0 0 0,1 0-1,-1 0 1,0 0 0,1 1-1,-1-1 1,0 0 0,0 1 0,0-1 10,1 0 1,-1 0 0,1 0-1,-1 1 1,1-1-1,-1 0 1,1 0 0,-1 0-1,1 0 1,-1 0 0,1 0-1,-1 0 1,1 0-1,-1 0 1,1 0 0,-1 0-1,1 0 1,-1 0 0,1 0-1,-2-1 1,5-2 48,-3 2-44,104-41 317,227-67 949,-294 101-922,-33 45-203,-9 110-16,5-140-128,-1 12 5,1 1 1,0-1-1,2 0 0,0 0 1,1 0-1,6 18 0,-8-35 22,-1 0 0,1 0-1,0-1 1,-1 1 0,1 0 0,0-1-1,0 1 1,0 0 0,0-1 0,0 1-1,1-1 1,-1 0 0,0 1-1,1-1 1,2 2 0,-3-3-6,0 1-1,0-1 1,0 1-1,1-1 1,-1 0 0,0 0-1,0 1 1,0-1 0,1 0-1,-1 0 1,0 0 0,0 0-1,0-1 1,1 1 0,-1 0-1,0 0 1,0-1 0,0 1-1,1-1 1,-1 1 0,0-1-1,0 1 1,0-1 0,1-1-1,4-2 11,0 1 0,-1-2 0,0 1 0,0 0 0,0-1 0,0 0 0,-1 0 0,0-1 0,5-6 0,41-89-37,-47 94 18,-1 0 0,0 0 0,0 0 0,0 0 0,-1 0 0,0 0 0,-1-1 0,1 1 0,-1 0 0,-1-1 0,0 1 0,0 0 0,0-1 0,-1 1 0,-2-8 0,3 13-20,0-1 0,0 1 0,0-1 0,0 1 0,0 0 0,0-1 0,-1 1-1,1 0 1,-1 0 0,0 0 0,1 0 0,-1 0 0,0 0 0,0 0 0,0 1 0,-1-1 0,1 1-1,0-1 1,-1 1 0,1 0 0,-1 0 0,1 0 0,-1 0 0,1 0 0,-1 1 0,-4-1 0,-5-1-89,7 1 106,-1 0 0,1 1 0,0-1 0,-1 1 0,-9 1 0,4 1 13,0-1 0,-18-2 0,18 1-6,1 0-1,0 1 0,-14 1 1,15 1-13,-18-2-65,72 6 244,-2-6-233,-17 0 51,0-1-1,0-1 0,-1-2 1,35-6-1,25-20 140,-75 28-59,-2-2 48,23 1-160,-21 0 31,0 1 0,0 0 0,0 0 0,0 1 0,0 0 0,17 3 0,-24-3-12,-1 1 0,1 0 0,0-1 0,0 1 0,0 1 0,-1-1 0,1 0-1,-1 1 1,1-1 0,-1 1 0,1 0 0,-1 0 0,0 0 0,0 0 0,0 0 0,0 0 0,0 0-1,0 1 1,-1-1 0,1 1 0,-1 0 0,0-1 0,0 1 0,0 0 0,0 0 0,0-1 0,0 6 0,1 11 5,-1 0 1,0 0 0,-2 1-1,-4 31 1,2-30 26,1 1-1,1 0 0,2 23 1,-1-31 43,1 11-15,0-24-44,-1 0 0,0 0 0,0-1 0,0 1 0,1 0 0,-1-1 0,0 1 0,1 0 0,-1-1 0,0 1 0,1 0 0,-1-1 0,1 1 0,-1-1 0,1 1 0,-1 0 0,1-1 0,-1 0 0,1 1 0,0-1 0,-1 1 0,1-1 0,0 0 0,-1 1 0,2-1 0,2 1 22,0-1 1,0 0 0,-1 0 0,1 0 0,0-1 0,0 1 0,-1-1 0,1 0 0,0 0-1,-1 0 1,7-3 0,0-1 54,1-1-1,16-11 1,213-181-153,-216 178 71,36-27-200,-62 53 29,-6 9 138,-18 29-122,-23 57 0,45-92 172,-6 13-31,2 1 0,1 0 0,-8 46 0,14-66 40,1 1 1,0-1-1,0 1 0,0-1 1,1 1-1,-1-1 1,1 0-1,0 1 0,2 5 1,-3-8-13,1 0 1,-1-1 0,0 1-1,1 0 1,-1 0 0,1-1-1,-1 1 1,1 0 0,0-1-1,-1 1 1,1 0-1,0-1 1,-1 1 0,1-1-1,0 1 1,0-1 0,-1 1-1,3-1 1,-2 0 1,0 0 0,0 0 1,0 0-1,0 0 0,0 0 0,0 0 0,0 0 1,0 0-1,0-1 0,0 1 0,0-1 0,0 1 0,0-1 1,0 1-1,0-1 0,0 1 0,0-1 0,0 0 1,1-1-1,6-6 6,0 0 0,0-1 1,0 0-1,8-13 0,25-47-101,-31 51 93,34-58 100,55-70 0,-69 104-109,40-73 1,-55 86 16,-1-1-1,-1 0 1,13-55-1,-23 76-65,-1 0-1,-1 0 1,0 0 0,0 0-1,0 0 1,-1 0-1,-1 0 1,0 0 0,-3-15-1,4 23 30,0 1 1,0-1-1,0 0 0,0 1 0,-1-1 0,1 0 1,0 1-1,-1-1 0,1 0 0,0 1 0,-1-1 1,1 1-1,0-1 0,-1 1 0,1-1 0,-1 1 1,1-1-1,-1 1 0,0-1 0,1 1 0,-1 0 0,1-1 1,-1 1-1,0 0 0,1 0 0,-1-1 0,0 1 1,1 0-1,-1 0 0,0 0 0,1 0 0,-1 0 1,0 0-1,1 0 0,-2 0 0,-1 1-32,0 0 0,1 0 0,-1 0 0,0 1 0,0-1 0,1 1 0,-5 3 0,-7 7 7,1 0 1,0 1-1,0 1 1,-13 20-1,-42 67-131,58-86 127,-1 4 88,1 0-1,0 1 0,1 0 1,1 1-1,1 0 0,1 0 1,1 1-1,0-1 0,2 1 1,1 0-1,0 40 0,3-54 10,0 0 0,0 1 0,0-1 0,5 13 0,-5-18-35,0 0 0,1 0 0,-1 0 0,1 0 0,0 0 1,-1 0-1,1-1 0,0 1 0,1-1 0,-1 1 0,0-1 0,1 0 0,-1 0 0,4 2 0,-1-1 5,0-1 1,0 0-1,0-1 0,0 1 0,0-1 0,0 0 0,0 0 0,0 0 1,1-1-1,-1 0 0,0 0 0,0 0 0,1 0 0,-1-1 1,0 0-1,0 0 0,7-3 0,7-3 28,-1-1 1,0 0-1,20-14 1,-33 20-42,160-102-29,-158 99-17,-1 1 1,1 0 0,9-4-1,-16 9 31,0-1 0,1 0 0,-1 0-1,0 0 1,0 0 0,0 0 0,0 0 0,0 1-1,1-1 1,-1 0 0,0 0 0,0 0 0,0 0-1,0 0 1,0 1 0,0-1 0,0 0 0,0 0-1,0 0 1,0 1 0,0-1 0,1 0 0,-1 0-1,0 0 1,0 1 0,-1-1 0,1 0 0,0 0-1,0 0 1,0 1 0,0-1 0,0 0 0,0 0-1,0 0 1,0 0 0,0 1 0,0-1 0,-3 15-144,2-12 138,-3 26 21,1 1 1,1-1-1,1 0 0,2 1 1,0-1-1,7 29 1,-8-55 19,1-1-1,0 1 1,0-1 0,0 1 0,0-1 0,0 0 0,2 3 0,-3-4-9,0-1 0,1 1 1,-1-1-1,1 1 0,-1-1 0,1 1 0,-1 0 0,1-1 0,-1 0 0,1 1 0,-1-1 0,1 1 0,0-1 0,-1 0 0,1 1 1,0-1-1,-1 0 0,1 0 0,0 1 0,-1-1 0,1 0 0,0 0 0,0 0 0,-1 0 0,1 0 0,0 0 0,-1 0 0,1 0 1,0 0-1,0-1 0,-1 1 0,2 0 0,3-4 24,-1 1 0,1-1 1,-1 0-1,0 0 0,0-1 0,0 1 0,-1-1 1,5-7-1,0 0-27,32-44 69,50-64-197,-90 119 96,1 0 0,0 0 0,0 0-1,0 1 1,0-1 0,0 0 0,0 0-1,0 1 1,0-1 0,0 0 0,0 1-1,0-1 1,0 1 0,2-1 0,-2 1 10,-1 0 1,1 0-1,0 0 1,-1 1 0,1-1-1,0 0 1,-1 0-1,1 0 1,-1 1 0,1-1-1,0 0 1,-1 1 0,1-1-1,-1 1 1,1-1-1,-1 1 1,1-1 0,-1 1-1,1-1 1,-1 1 0,0-1-1,1 1 1,-1-1-1,0 1 1,1 0 0,-1-1-1,0 1 1,0 0 0,1 4-4,0 0 1,0-1 0,-1 1 0,1 0 0,-1 0 0,0 0 0,-1-1 0,1 1 0,-1 0 0,-2 5 0,1 4-21,-25 138 275,24-140 53,3-9-74,2-6-49,5-6-98,25-34 69,-17 22-127,18-20 0,-20 25 5,35-33-124,-44 45 80,1 0 0,0 0 0,0 0 0,0 1 0,1 0 0,-1 0 0,1 0-1,8-2 1,-13 5 13,0 0-1,-1 0 0,1-1 0,0 1 0,-1 0 1,1 0-1,0 0 0,-1 0 0,1 1 0,0-1 0,-1 0 1,1 0-1,0 0 0,-1 0 0,1 1 0,0-1 0,-1 0 1,1 1-1,-1-1 0,1 0 0,-1 1 0,1-1 1,-1 1-1,1-1 0,-1 1 0,1-1 0,-1 1 0,1-1 1,-1 1-1,0-1 0,1 1 0,-1 0 0,0-1 1,0 1-1,1-1 0,-1 1 0,0 0 0,0-1 0,0 1 1,0 0-1,0-1 0,0 1 0,0 0 0,1 6-44,-1 0 0,0-1-1,-2 11 1,2-11 55,-9 55 27,5-37 12,-1 35 0,5-58-35,0 0-1,0 0 0,0 0 1,0 0-1,0 0 0,0 0 0,0 0 1,0 0-1,0 0 0,0 0 1,1 0-1,-1 0 0,0 0 0,1 0 1,-1 0-1,0 0 0,1 0 0,-1 0 1,1-1-1,0 1 0,-1 0 1,1 0-1,0-1 0,-1 1 0,1 0 1,0-1-1,0 1 0,0-1 0,0 1 1,-1-1-1,1 1 0,0-1 1,0 0-1,0 1 0,0-1 0,0 0 1,0 0-1,0 0 0,0 0 0,0 0 1,0 0-1,0 0 0,0 0 1,1 0-1,5-2 46,0 1 0,0-1 0,-1-1 0,1 1 0,6-5 0,-6 4-48,30-17-10,0-3-1,-2 0 0,36-32 1,-14 12-197,-34 23 241,-2 3-113,-21 17 73,0 0-1,-1 0 1,1 0-1,0 0 1,0 0-1,0 0 1,0 0-1,0 0 1,0 0-1,0 0 1,0 0 0,0 0-1,0 0 1,0 0-1,0 0 1,-1 0-1,1 0 1,0 0-1,0 0 1,0 0-1,0 1 1,0-1-1,0 0 1,0 0 0,0 0-1,0 0 1,0 0-1,0 0 1,0 0-1,0 0 1,0 0-1,0 0 1,0 1-1,0-1 1,0 0 0,0 0-1,0 0 1,0 0-1,0 0 1,0 0-1,0 0 1,0 0-1,0 0 1,0 0-1,0 0 1,0 1-1,0-1 1,0 0 0,0 0-1,1 0 1,-1 0-1,0 0 1,0 0-1,0 0 1,0 0-1,0 0 1,0 0-1,0 0 1,0 0-1,0 0 1,0 0 0,0 0-1,0 0 1,1 0-1,-1 0 1,0 0-1,0 0 1,0 0-1,0 0 1,-11 18-155,-48 63 6,33-46 166,-39 64 0,64-96-5,-1 0 0,1 0 0,-1 1-1,1-1 1,0 1 0,0-1-1,1 1 1,-1 0 0,1-1-1,-1 1 1,2 5 0,-1-7-8,0-1-1,0 0 1,1 1 0,-1-1 0,1 1 0,-1-1 0,1 0 0,0 0 0,-1 1 0,1-1 0,0 0-1,0 0 1,0 0 0,0 0 0,0 0 0,0 0 0,0 0 0,0 0 0,1 0 0,-1 0 0,0-1 0,0 1-1,1 0 1,-1-1 0,0 1 0,1-1 0,-1 0 0,1 1 0,-1-1 0,0 0 0,1 0 0,1 0-1,2 0 10,-1 0 0,1-1-1,-1 1 1,1-1 0,-1 0-1,1 0 1,-1 0 0,0-1-1,0 0 1,0 0 0,0 0-1,0 0 1,0 0 0,0-1-1,-1 0 1,1 1 0,-1-2-1,4-2 1,2-5 22,0 1 1,0-2 0,-1 1-1,10-20 1,0-4-17,-7 12-19,22-32 0,-33 55-7,0 0 1,0 0-1,0 0 0,0 0 0,0 0 1,0 1-1,0-1 0,0 0 0,0 0 0,0 0 1,0 0-1,0 0 0,0 0 0,0 0 1,0 0-1,0 0 0,0 0 0,0 0 0,0 0 1,0 0-1,0 0 0,0 0 0,0 0 1,0 0-1,0 0 0,0 1 0,0-1 1,0 0-1,0 0 0,0 0 0,0 0 0,0 0 1,1 0-1,-1 0 0,0 0 0,0 0 1,0 0-1,0 0 0,0 0 0,0 0 1,0 0-1,0 0 0,0 0 0,0 0 0,0 0 1,0 0-1,0 0 0,0 0 0,0 0 1,0 0-1,1 0 0,-1 0 0,-2 11-251,-5 15 61,2-10 219,0 0 0,-5 26 0,-1 5 183,10-41-183,2-5 57,12-11 94,-2 0-148,-1-2 0,-1 1 0,0-1-1,0 0 1,7-16 0,18-23 20,-2 13-44,0 1 0,3 2 0,59-47 0,-64 59 52,-1-2 1,-2-1-1,0-1 0,31-42 0,-24 17-75,-3-2 0,35-80 0,40-127-62,-100 240-229,-5 16 107,-6 12 8,-6 23 151,0 0 0,-11 63-1,8-33 39,-26 89 161,-13 51 284,15 2-162,31-151-222,3-26-709,-2 43 1,6-67 553,0-1 1,0 1-1,0 0 0,0-1 1,0 1-1,0 0 0,0 0 1,0-1-1,0 1 0,1 0 1,-1-1-1,0 1 0,0-1 1,1 1-1,-1 0 0,0-1 1,2 2-1,1-4-2257,1-9 337,-3-4 762,0 0-1,-1-1 1,-1 1-1,-1 0 1,-3-16-1,4 24 988,0-1 20,-2-10-404,-7-25-1,8 36 630,-1 0-1,1 1 1,-2-1 0,1 1-1,-1-1 1,-7-9-1,-38-42 2185,32 40 1377,-23-18 0,39 35-3455,1 1 1,-1 0-1,1 0 0,0-1 1,-1 1-1,1 0 0,-1-1 0,1 1 1,0 0-1,-1-1 0,1 1 1,0-1-1,-1 1 0,1 0 0,0-1 1,0 1-1,0-1 0,-1 1 1,1-1-1,0 1 0,0-1 0,0 1 1,0-1-1,0 0 0,0 1-42,0-1 1,1 1-1,-1 0 0,1-1 0,-1 1 0,1 0 0,-1 0 0,1 0 0,-1-1 0,1 1 0,0 0 0,-1 0 0,1 0 1,-1 0-1,1 0 0,-1 0 0,1 0 0,0 0 0,37 6-122,-32-5 192,37 9-119,0 2 0,51 23 1,-33-12 276,-51-19-199,1 0-1,0-1 0,0 0 1,0-1-1,0 0 0,0-1 1,0 0-1,1-1 1,-1 0-1,0-1 0,1 0 1,15-4-1,-17 3 0,0-2 0,-1 1 1,0-1-1,0 0 0,17-11 0,-25 14-64,-1 1-1,1 0 0,-1-1 0,1 1 1,0-1-1,-1 1 0,1 0 0,-1-1 1,1 1-1,-1-1 0,0 1 0,1-1 1,-1 0-1,0 1 0,1-1 0,-1 1 1,0-1-1,1 0 0,-1 1 0,0-1 1,0 0-1,0 1 0,0-1 0,0 0 1,1 1-1,-1-1 0,-1 0 1,1 1-1,0-1 0,0 0 0,0 1 1,0-2-1,-1 1-3,0 1 0,1-1 0,-1 0 1,0 1-1,0-1 0,1 0 0,-1 1 0,0-1 0,0 1 1,0-1-1,0 1 0,0-1 0,0 1 0,0 0 0,0 0 1,0-1-1,0 1 0,0 0 0,0 0 0,0 0 0,-2 0 1,-2 0 113,-1 1 0,1 0-1,-1 0 1,1 0 0,0 0 0,-1 1 0,1 0 0,0 0 0,0 0 0,0 0 0,1 1 0,-1 0 0,0 0 0,1 0 0,0 1 0,0 0 0,0 0 0,0 0 0,1 0 0,-1 0 0,1 1 0,0-1 0,-4 10 0,0-1 95,2 0 0,-1 1 1,2 0-1,0 0 1,1 0-1,0 1 1,-1 24-1,3-29-139,1 0 0,1 0 0,0 0 0,0 0 0,1 0 0,3 13 0,-3-17-38,1 0 0,-1 0 0,1 0 0,0 0 1,1 0-1,-1 0 0,1-1 0,0 0 1,0 0-1,9 8 0,-12-12-209,1 1 0,0-1 1,-1 0-1,1 1 0,0-1 0,0 0 0,0 0 1,0 0-1,0 0 0,0-1 0,0 1 0,0-1 1,0 1-1,0-1 0,1 1 0,-1-1 0,0 0 0,0 0 1,0 0-1,1-1 0,-1 1 0,0 0 0,0-1 1,0 1-1,0-1 0,0 0 0,0 0 0,3-1 0,1-2-1253,-1 0-1,0 0 0,0 0 0,0-1 0,-1 1 0,0-1 0,1 0 0,3-7 0,10-14-2888</inkml:trace>
</inkml:ink>
</file>

<file path=ppt/ink/ink2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1:00.9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77 18 8800,'-68'-17'4000,"59"29"-3488,13-7-1536,6 3 448,25 0-4352,15-1 2752</inkml:trace>
</inkml:ink>
</file>

<file path=ppt/ink/ink2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1:04.8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10 689 4224,'-10'-5'4096,"14"-4"826,-1 2-4307,-1 0-1,1 0 1,0 0-1,1 0 1,4-6-1,6-12 200,-12 21-728,73-131 2245,-63 116-2103,1 1 1,1 1-1,1 0 0,0 1 1,18-15-1,107-87 1196,-139 117-1381,17-14 204,-17 15-262,-1-1-1,1 1 1,0-1 0,0 0 0,0 1 0,0 0-1,0-1 1,0 1 0,0 0 0,0-1-1,0 1 1,0 0 0,0 0 0,0 0 0,0 0-1,0 0 1,1 0 0,-2 0 7,0 0 0,1 0 0,-1 1 0,0-1 0,0 0 0,0 0 0,1 0 0,-1 1 0,0-1 0,0 0 0,0 0 0,0 0 0,0 1 0,0-1 0,1 0 0,-1 0 0,0 1 0,0-1 0,0 0 0,0 1 0,0-1 0,0 0 0,0 0 0,0 1 0,0-1 0,0 0 0,0 0 0,0 1 0,0-1 0,-4 14-134,3-10 113,-44 148 67,21-74 196,-48 108 1,66-174-167,0 0-1,-10 13 1,14-22-20,0 0 0,0 0 0,-1-1 0,1 1 0,-1-1 0,1 1 0,-1-1 0,0 0 0,0 0 0,0 0 0,0 0 0,-5 1 0,7-3-27,-1 1 0,0-1 1,0 0-1,1 0 1,-1 0-1,0 0 1,0 0-1,1 0 1,-1-1-1,0 1 1,1 0-1,-1-1 0,0 1 1,1-1-1,-1 0 1,0 0-1,1 1 1,-1-1-1,1 0 1,0 0-1,-2-2 1,-1 0-13,0-1 0,0 0 1,0 0-1,1 0 0,-4-6 1,0-2-23,1 0 0,0-1 1,1 0-1,0 0 0,1 0 1,0 0-1,-1-19 0,3 25 0,0 0-44,1 0-1,0 0 1,0-14-1,1 20 53,0 0 0,0 0-1,0 0 1,0 0-1,0 0 1,0 0 0,0 0-1,1 0 1,-1 0-1,0 0 1,1 1 0,-1-1-1,0 0 1,1 0-1,-1 0 1,1 0 0,-1 0-1,1 1 1,0-1-1,-1 0 1,1 1 0,0-1-1,0 0 1,-1 1-1,1-1 1,0 1 0,0-1-1,0 1 1,0-1-1,0 1 1,-1 0 0,1 0-1,0-1 1,0 1-1,0 0 1,0 0 0,1 0-1,16 1-21,22 4-1,5 0 137,-17-3-68,1-2 0,0-1 0,36-6 0,-47 4 64,-1-1 0,0-1 1,0 0-1,0-1 0,-1-1 1,25-14-1,47-40 37,-72 50-129,1-4 95,-15 12-133,0 1 0,0 0 0,1 0 0,-1-1 1,1 2-1,0-1 0,3-2 0,-6 4 21,0 0 1,0 0 0,1 0-1,-1 0 1,0 0-1,0 0 1,0 0-1,0 0 1,0 0 0,0 0-1,1 0 1,-1 0-1,0 0 1,0 0-1,0 0 1,0 0 0,0 0-1,1 0 1,-1 0-1,0 0 1,0 0-1,0 0 1,0 0 0,0 0-1,0 0 1,1 0-1,-1 0 1,0 1-1,0-1 1,0 0 0,0 0-1,0 0 1,0 0-1,0 0 1,0 0-1,0 0 1,0 0 0,0 1-1,1-1 1,-1 0-1,0 0 1,0 0-1,0 0 1,0 0-1,0 1 1,0-1 0,0 0-1,0 0 1,0 0-1,0 0 1,0 0-1,0 0 1,0 1 0,0-1-1,-1 0 1,0 10 20,0-8-29,-4 26-36,2-15 54,1 0-1,0 0 0,1 0 1,0 0-1,1 1 0,2 17 1,6-9 171,-8-21-152,1 0-1,-1 0 0,1 0 1,-1 0-1,1 0 1,0 0-1,-1 0 0,1-1 1,0 1-1,-1 0 1,1 0-1,0-1 1,0 1-1,0-1 0,0 1 1,0 0-1,-1-1 1,1 0-1,0 1 0,0-1 1,2 1-1,-1-2 40,1 1 0,0-1 0,0 0 0,-1 0 0,1 0 0,-1 0 0,1 0 0,-1-1 0,1 1 0,-1-1 0,0 1 0,1-1 0,-1 0 0,3-4 0,3-2-30,-1 0 0,8-13 0,-6 9-59,0 1 1,16-15-1,-23 24-19,-1 11-359,-3 12 193,-10 52 97,-24 80 1,24-113 128,-2 0 0,-2-1 1,-33 60-1,47-96-26,-62 100 15,50-82 213,-1-1 1,-32 33 0,40-47-59,1 0 0,-15 9 0,19-14-127,1 0-1,-1 0 1,0 0-1,0 0 1,0 0 0,0-1-1,0 1 1,0 0-1,0-1 1,0 0 0,0 1-1,0-1 1,0 0-1,0 0 1,0 0 0,-4-1-1,6 1-27,-1 0 1,0-1-1,0 1 0,1 0 0,-1-1 0,0 1 1,0-1-1,1 1 0,-1-1 0,1 1 0,-1-1 1,0 1-1,1-1 0,-1 0 0,1 1 0,-1-1 1,1 0-1,0 0 0,-1 1 0,1-1 0,0 0 1,-1 0-1,1 1 0,0-1 0,0 0 0,0 0 1,0 0-1,0 1 0,0-1 0,0 0 0,0-1 1,0-1-12,1 0 1,0-1-1,-1 1 1,1 0-1,0 0 1,1 0-1,1-5 1,4-3-6,0 0 1,1 0 0,0 1-1,1-1 1,10-9-1,57-45 153,-5 5-109,-1-14-127,-4 5 17,77-75 84,97-90 141,-206 202-580,-34 31 429,0 1 0,1 0 0,-1 0 0,0 0 0,0 0 1,1 0-1,-1 0 0,0 0 0,1 0 0,-1 0 0,0 0 0,1 0 0,-1 0 0,0 0 1,1 0-1,-1 0 0,0 0 0,1 0 0,-1 0 0,0 0 0,0 0 0,1 0 0,-1 0 1,0 1-1,1-1 0,-1 0 0,0 0 0,0 0 0,1 1 0,-1-1 0,0 0 1,0 0-1,0 1 0,1-1 0,-1 0 0,0 0 0,0 1 0,0-1 0,6 10-76,-4-3 46,-1-1 0,0 1 0,0-1 0,0 1 0,-1 0 0,0-1-1,0 1 1,-1 0 0,-2 9 0,1-2-15,-2 10 46,-1 1 0,-1-1-1,-2 0 1,0 0 0,-1-1-1,-25 44 1,28-57 38,-2 0-1,1 0 0,-1 0 1,0-1-1,-1-1 1,0 1-1,0-1 0,-17 10 1,18-13 1,-1 0 1,0 0-1,0-1 1,0-1-1,-1 1 1,1-1-1,-1-1 0,0 0 1,1 0-1,-20 0 1,26-2-32,0 0 1,0-1-1,0 1 1,0-1-1,1 1 1,-1-1-1,0 0 1,0 0-1,1 0 1,-1-1 0,1 1-1,-1 0 1,1-1-1,-1 0 1,1 1-1,0-1 1,-3-3-1,5 4-5,0 1-1,-1-1 0,1 1 1,0-1-1,-1 0 0,1 1 1,0-1-1,0 0 0,0 1 1,0-1-1,-1 0 0,1 1 1,0-1-1,0 0 0,0 1 1,1-1-1,-1 0 0,0 1 1,0-1-1,0 0 0,0 1 1,1-1-1,-1 0 0,0 1 1,0-1-1,1 1 1,-1-1-1,1 0 0,-1 1 1,0-1-1,1 1 0,-1-1 1,1 1-1,-1 0 0,2-2 1,21-15-179,8-1 107,34-13 0,8-5 74,-49 23-6,5-2 66,0-2 1,41-33-1,-32 16-33,41-49 0,-6 5 155,-38 43-124,30-40 0,-49 55-46,-2-1 0,-1 0 0,19-40-1,-22 39-5,-5 14-50,-1-1-1,-1 1 1,0-1-1,0 0 1,3-17-1,-6 26 31,0-1-1,0 1 1,1-1-1,-1 1 1,0-1-1,0 1 1,-1-1-1,1 0 1,0 1-1,0-1 1,0 1-1,0-1 1,0 1-1,0-1 1,-1 1-1,1-1 1,-1 0-1,-5 1-158,-10 10 62,8-2 90,0 1 0,1 0-1,1 0 1,-1 1 0,-8 17-1,-19 56 44,15-29 68,3 0 0,-11 76 1,-2 112 309,26-215-363,1-12-71,1 0 1,0-1-1,1 1 1,3 16-1,-2-24-925,0-3-1150,0-12-918,-1 3 1815,1-18-1523,-3-26 1,1 25 2061,0 3 460,-1 0 0,0 0 0,-2 0 0,0 0 1,-9-23-1,5 21 882,-2 1 0,-17-32 0,-32-37 5765,58 91-6397,1-1 0,-1 1-1,1 0 1,-1-1 0,1 1-1,-1-1 1,1 0 0,0 1 0,-1-1-1,1 1 1,0-1 0,0 1 0,-1-1-1,1 0 1,0 1 0,0-1 0,0 0-1,0 1 1,0-1 0,0 0 0,0 1-1,0-1 1,0 0 0,0 1 0,0-1-1,0 0 1,0 1 0,1-1 0,-1 1-1,0-1 1,0 0 0,1 1-1,-1-1 1,0 1 0,1-1 0,-1 1-1,1-1 1,-1 1 0,1-1 0,-1 1-1,1-1 1,-1 1 0,1 0 0,-1-1-1,1 1 1,-1 0 0,1 0 0,1-1-1,2 0-23,0-1-1,0 2 0,0-1 0,1 0 0,-1 1 0,6-1 0,28 2-994,51 8-1,-38 0-4896,85 26 0,-111-27 4723,58 20-2824,-70-23 4107,-1 1 0,0 0 0,0 1 0,14 10 0,-25-16 295,1 0 0,-1 0 0,0 0 1,0 0-1,0 0 0,0 0 0,0 1 0,-1-1 1,1 0-1,0 1 0,0-1 0,-1 0 0,1 1 1,-1-1-1,1 1 0,-1-1 0,0 1 0,0-1 1,0 1-1,0-1 0,0 3 0,2-4-19,0 0 0,0 0 0,-1 0 0,1-1 0,0 1 0,0 0 0,-1-1 0,3 0-1,-1 0-157,-1 0 0,1-1 0,-1 1-1,0-1 1,1 1 0,-1-1-1,0 0 1,3-3 0,-4 4-183,0 0 1,0 0 0,0-1-1,0 1 1,-1 0-1,1 0 1,0-1 0,-1 1-1,1 0 1,-1-1-1,1 1 1,-1 0 0,0-1-1,1 1 1,-1-1-1,0 1 1,0 0-1,0-1 1,0-1 0,-1 1-43,1 1 0,-1 0 0,1-1 0,-1 1 0,0-1 0,1 1 0,-1 0 0,0-1 0,0 1 0,0 0 0,0 0 0,0 0 0,0 0 0,-1 0 0,1 0 0,0 0 0,0 0 0,-1 0 0,1 0 0,-1 1 0,1-1 0,0 1 0,-1-1 0,1 1 0,-1-1 0,1 1 0,-1 0 0,0 0 0,1 0 0,-3 0 0,-2 0 2,-1 0 1,1 1-1,0 0 0,-1 0 1,1 0-1,-9 4 0,4-1 107,0 1 0,0 1 0,1 0 0,0 0-1,0 1 1,0 0 0,1 1 0,0 0 0,-16 18 0,16-14 53,0 0 1,0 0 0,1 1 0,1 0 0,0 1 0,1-1 0,-7 23 0,11-30-96,1 1 1,-1 0 0,1 0 0,0-1-1,1 1 1,-1 0 0,2 0 0,0 12-1,0-15-25,0 0 0,0 0 0,1 0 0,-1 0 0,1-1 0,0 1 0,0 0 0,0-1-1,0 0 1,1 1 0,-1-1 0,1 0 0,0 0 0,0-1 0,0 1 0,5 3 0,-2-2-11,1 0 1,-1-1 0,1 0 0,0 0-1,0-1 1,0 0 0,1 0 0,-1 0-1,0-1 1,1 0 0,-1-1 0,1 1-1,-1-1 1,1-1 0,-1 0 0,1 0-1,-1 0 1,0-1 0,14-4 0,-7 0-30,0 0 1,0-1-1,0 0 0,-1-1 1,0-1-1,-1 0 1,0-1-1,0 0 0,10-12 1,120-154-295,-69 81 36,-71 93 207,-1 0 0,0 1 0,1-1 0,-1 1 0,1-1 0,-1 1 0,1 0 0,2-1 0,-4 2 24,0-1-1,0 1 1,0 0 0,0 0-1,0 0 1,1 0 0,-1 0 0,0 0-1,0 0 1,0 0 0,0 0-1,0 0 1,0 0 0,0 0 0,1 0-1,-1 0 1,0 0 0,0 0-1,0 0 1,0 0 0,0 0 0,0 0-1,0 0 1,1 1 0,-1-1-1,0 0 1,0 0 0,0 0-1,0 0 1,0 0 0,0 0 0,0 0-1,0 0 1,0 0 0,0 0-1,1 0 1,-1 1 0,0-1 0,0 0-1,0 0 1,0 0 0,0 0-1,-2 12-37,-37 154 198,30-122-81,8-37 182,4-9-28,10-16 97,6-8-346,-19 26 8,1 0 0,-1-1 0,1 1 0,-1 0 1,0-1-1,1 1 0,-1 0 0,1 0 0,-1-1 0,1 1 0,-1 0 1,1 0-1,0 0 0,-1 0 0,1 0 0,-1 0 0,1-1 1,-1 1-1,1 1 0,-1-1 0,1 0 0,-1 0 0,1 0 0,-1 0 1,1 0-1,-1 0 0,1 1 0,-1-1 0,1 0 0,-1 0 1,1 1-1,-1-1 0,1 0 0,-1 1 0,1-1 0,-1 0 0,0 1 1,1-1-1,-1 1 0,0-1 0,1 0 0,-1 1 0,0-1 1,0 1-1,1-1 0,-1 1 0,0 0 0,2 4-51,-1 0-1,0 0 1,-1 0-1,1 7 1,0-2 73,0-3-15,-1 1-1,-1 0 1,1-1 0,-3 14 0,-1 16 67,5-26-91,0-6 139,0-6 539,-1-1-648,1 0 0,-1 0 0,1 0 0,-1 0 0,1 0 0,0 0 1,0 0-1,0 0 0,0 0 0,0 0 0,0 0 0,3-2 0,23-24 90,-9 9-93,10-10-58,2 0 0,49-37-1,-64 54 58,-8 6-36,1 0 1,0 1-1,0-1 0,0 2 1,15-7-1,-21 10 30,-1 1 0,1-1 1,0 1-1,-1-1 0,1 1 0,0-1 0,0 1 1,-1 0-1,1 0 0,0 0 0,-1 0 0,1 0 1,0 1-1,0-1 0,-1 0 0,1 1 0,0-1 1,-1 1-1,1 0 0,-1-1 0,1 1 0,-1 0 1,1 0-1,-1 0 0,0 0 0,1 0 0,-1 0 1,0 1-1,0-1 0,0 0 0,1 1 0,-2-1 1,1 1-1,0-1 0,0 1 0,0-1 0,-1 1 1,2 3-1,21 57 97,-23-61-73,1 0-1,-1 0 0,1 1 1,0-1-1,-1 0 0,1 0 0,0 0 1,0 0-1,-1 0 0,1 0 0,0 0 1,0 0-1,0 0 0,0 0 0,0 0 1,1 0-1,-1-1 0,0 1 1,0-1-1,0 1 0,1-1 0,-1 1 1,0-1-1,1 1 0,-1-1 0,2 0 1,3 0 26,0 0 1,0-1 0,0 1 0,0-1-1,6-2 1,20-3 33,-30 6-79,0-1 0,0 1 0,0 0 0,0 1 0,0-1 0,0 0-1,0 0 1,0 1 0,0-1 0,-1 1 0,1 0 0,3 1 0,-1 1-25,1 1-1,0 0 0,-1 0 0,0 0 0,0 1 1,0-1-1,0 1 0,-1 0 0,0 0 0,4 7 1,2 8 9,10 31 1,-1-2 16,-14-39 11,-2-5-74,1 0-1,-1 1 0,7 8 1,-9-13-29,1 0 0,0 0 0,-1 0 0,1-1 0,0 1 0,0 0 0,0-1 0,-1 1 1,1 0-1,0-1 0,0 1 0,0-1 0,0 1 0,0-1 0,0 0 0,0 1 0,0-1 0,0 0 0,0 0 0,0 1 0,0-1 1,0 0-1,0 0 0,0 0 0,0 0 0,2-1 0,0 0-557,0 0 0,0 0 0,0-1 0,-1 1 1,1-1-1,-1 1 0,1-1 0,-1 0 0,0 0 0,1 0 0,2-4 0,18-28-6180,-20 30 5929,23-37-4043</inkml:trace>
</inkml:ink>
</file>

<file path=ppt/ink/ink2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51.7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20 1098 3328,'-8'5'751,"-3"3"3420,13 7 1040,-1-15-5013,0 0-1,1 1 1,-1-1 0,1 0-1,-1 0 1,1 0 0,-1 0-1,1 0 1,-1-1 0,1 1-1,-1 0 1,1-1 0,-1 1-1,1-1 1,-1 1 0,0-1-1,3-1 1,4-1 612,-2 1-592,1-1 1,-1-1-1,0 1 1,0-1-1,0 0 1,-1 0 0,1-1-1,-1 1 1,5-7-1,8-8 253,15-25 0,-22 29-281,240-373 1565,-242 368-1795,-8 14-126,-8 12-18,-6 12 159,1 1 1,0 0-1,1 1 0,1 0 0,1 1 0,1 0 0,1 1 0,-8 40 0,13-41 114,1 1-1,1-1 1,0 1-1,7 39 1,-6-55-7,0 0 0,0 0 0,5 12 0,-5-16-41,0 0 0,0 0 0,0 0 0,0 0 0,1 0 0,-1 0 0,1-1 0,0 1 0,-1-1-1,1 1 1,0-1 0,0 1 0,2 0 0,-3-1-13,1-1-1,-1 1 0,0-1 1,1 1-1,-1-1 1,0 0-1,1 0 0,-1 0 1,1 0-1,-1 0 1,0 0-1,1 0 0,-1 0 1,0-1-1,1 1 0,-1 0 1,1-1-1,-1 1 1,0-1-1,0 1 0,1-1 1,-1 0-1,0 0 0,0 1 1,0-1-1,2-2 1,4-4 44,1 0 1,10-14 0,-7 8-87,8-8 107,95-103 138,-83 94-308,64-48 1,-91 75 63,0 0-1,0 1 1,0 0 0,0 0-1,0 0 1,7-2 0,-10 4 18,0 0 0,0 0 0,0-1 0,0 1 0,-1 0 0,1 0 0,0 0 0,0 0 0,0 0 0,0 0 0,0 0 0,0 1-1,0-1 1,-1 0 0,1 0 0,0 1 0,0-1 0,0 0 0,-1 1 0,1-1 0,0 1 0,0-1 0,-1 1 0,1-1 0,0 1 0,-1 0 0,1-1 0,0 1 0,-1 0 0,1 0 0,-1-1 0,0 1 0,1 0 0,-1 0 0,1 0 0,-1-1 0,0 1 0,1 2 0,0 6 1,-1 1 1,1 0-1,-2 0 0,1 0 0,-1 0 0,-1-1 0,-3 17 1,-1 2 7,0 9 106,-1 60 0,9-79 61,-2-17-171,0-1 0,0 0 0,0 0 0,0 0 0,0 1 0,0-1 0,0 0 0,0 0 0,0 1 0,1-1 0,-1 0 0,0 0 0,0 0 0,0 0 0,0 1-1,0-1 1,0 0 0,1 0 0,-1 0 0,0 0 0,0 1 0,0-1 0,0 0 0,1 0 0,-1 0 0,0 0 0,0 0 0,1 0 0,-1 0 0,0 0 0,0 0 0,0 0 0,1 1 0,1-3 45,0 1 1,0-1-1,0 1 1,0-1 0,0 0-1,0 0 1,0 0-1,-1 0 1,1 0-1,1-3 1,143-182 136,-110 148-544,-36 38 345,1 1 1,-1 0-1,0 0 1,0 0-1,0-1 1,0 1-1,0 0 1,0 0-1,1 0 1,-1 0-1,0-1 0,0 1 1,0 0-1,0 0 1,1 0-1,-1 0 1,0 0-1,0 0 1,0-1-1,1 1 1,-1 0-1,0 0 1,0 0-1,1 0 0,-1 0 1,0 0-1,0 0 1,0 0-1,1 0 1,-1 0-1,0 0 1,0 0-1,1 0 1,-1 0-1,0 0 1,0 0-1,0 1 1,1-1-1,-1 0 0,0 0 1,0 0-1,0 0 1,1 0-1,-1 0 1,0 1-1,0-1 1,0 0-1,0 0 1,1 0-1,-1 0 1,0 1-1,0-1 1,0 0-1,0 0 0,0 0 1,0 1-1,0-1 1,0 0-1,1 0 1,-1 0-1,0 1 1,0-1-1,0 0 1,0 0-1,0 1 1,0-1-1,0 0 1,3 22-219,-3-17 195,5 64 137,-5-67-92,1 20-11,0-21 18,-1 0 1,0 0-1,0 0 1,1 0 0,-1 0-1,1 0 1,-1-1-1,1 1 1,-1 0 0,1 0-1,-1 0 1,1 0-1,0-1 1,0 1 0,-1 0-1,1 0 1,0-1-1,1 2 1,0-2 0,-1 0 0,0 0 0,0 0 0,0 0 1,1 0-1,-1-1 0,0 1 0,0 0 0,0-1 0,0 1 0,0 0 0,0-1 1,0 0-1,1 1 0,-1-1 0,-1 1 0,1-1 0,1-1 0,20-16 135,-13 7-80,0 0-1,8-14 1,7-9 20,-9 16-100,-3 1-58,2 1 0,-1 1-1,2 0 1,0 1 0,31-23 0,-45 37 50,-1-1 1,0 1-1,1 0 0,-1-1 0,0 1 0,1 0 1,-1 0-1,0-1 0,1 1 0,-1 0 0,1 0 1,-1 0-1,0 0 0,1-1 0,-1 1 0,1 0 1,-1 0-1,1 0 0,-1 0 0,0 0 0,1 0 1,-1 0-1,1 0 0,-1 0 0,1 0 0,-1 0 1,1 1-1,-1-1 0,0 0 0,1 0 0,-1 0 1,1 0-1,-1 1 0,0-1 0,1 0 0,-1 0 1,0 1-1,1-1 0,-1 0 0,0 1 0,1-1 1,-1 0-1,0 1 0,0-1 0,0 1 0,1-1 1,-1 0-1,0 1 0,0-1 0,0 2 0,1 2-67,0 0 0,-1 0 0,0 0 0,0 7 0,-1-3 120,1 9 16,1 0 1,3 19 0,-2-29-16,-1 0 1,1-1 0,0 1-1,0-1 1,1 0 0,0 0-1,0 0 1,6 8 0,-9-13-29,1 0 0,-1 0 1,1-1-1,0 1 0,-1 0 0,1-1 1,0 1-1,0 0 0,-1-1 1,1 1-1,0-1 0,0 1 0,0-1 1,0 0-1,-1 1 0,1-1 0,0 0 1,0 0-1,0 0 0,0 1 0,2-1 1,-1-1 0,-1 1 0,1 0-1,0-1 1,-1 1 0,1-1 0,0 0 0,-1 1 0,1-1 0,-1 0 0,1 0 0,1-1-1,5-5 37,-1 0-1,0 0 1,9-13-1,-9 12 15,113-140 8,-109 136-32,-9 10-92,0-1-1,0 1 0,0 0 1,0-1-1,0 1 0,2-5 1,-4 6 35,0 1 1,1 0-1,-1 0 0,0 0 1,0-1-1,1 1 0,-1 0 1,0 0-1,0 0 0,1 0 1,-1 0-1,0 0 0,1-1 1,-1 1-1,0 0 0,0 0 1,1 0-1,-1 0 1,0 0-1,1 0 0,-1 0 1,0 0-1,0 0 0,1 1 1,-1-1-1,0 0 0,1 0 1,-1 0-1,0 0 0,0 0 1,1 0-1,-1 0 0,0 1 1,0-1-1,1 0 1,-1 0-1,0 0 0,0 1 1,16 10 134,-10-6-137,11 6 24,1-1-1,0-1 1,23 9-1,-36-16 27,1 0-1,0 0 1,0-1-1,0 0 1,0 0 0,0-1-1,0 1 1,1-1-1,-1 0 1,0-1-1,0 0 1,0 0-1,0 0 1,10-4 0,-9 1-12,-1 0 1,0 0 0,1-1-1,-2 1 1,1-1 0,-1-1-1,1 1 1,-2-1 0,1 0-1,-1 0 1,5-9 0,-8 15-30,-1-1 0,1 0 1,-1 1-1,0-1 1,1 0-1,-1 1 1,0-1-1,1 0 0,-1 0 1,0 0-1,0 1 1,0-1-1,0 0 0,0 0 1,0 0-1,0 1 1,0-1-1,0 0 1,0 0-1,0 0 0,-1 1 1,1-1-1,0 0 1,0 0-1,-1 1 1,1-1-1,-1 0 0,1 1 1,0-1-1,-1 0 1,1 1-1,-1-1 1,0 0-1,1 1 0,-1-1 1,1 1-1,-2-1 1,1 0-18,0 1 1,-1-1-1,1 1 1,0 0-1,-1-1 1,1 1-1,-1 0 1,1 0-1,0 0 1,-1 0-1,1 0 1,0 0-1,-1 0 1,1 1-1,-1-1 1,1 0-1,0 1 1,-1-1-1,-1 2 1,-6 3 1,0 1 1,0 0 0,0 1-1,1 0 1,0 0-1,1 1 1,-1 0 0,1 1-1,1-1 1,0 1 0,0 0-1,1 1 1,-7 14 0,9-16 51,0 1-1,0 0 1,0 0 0,1-1 0,1 1 0,0 1-1,0-1 1,0 0 0,1 0 0,1 0 0,-1 0-1,2 0 1,-1 0 0,1 0 0,1 0 0,3 10 0,-5-17-4,0 0 1,0 0 0,0 0 0,0 0 0,0 0 0,1 0-1,-1 0 1,1 0 0,-1 0 0,1-1 0,0 1 0,-1 0 0,1-1-1,4 2 1,-5-2-10,1 0 0,-1-1 0,1 0-1,0 1 1,-1-1 0,1 0 0,-1 0-1,1 0 1,0 0 0,-1 0 0,1-1 0,-1 1-1,1 0 1,0-1 0,-1 1 0,1-1-1,-1 1 1,1-1 0,-1 0 0,0 0 0,1 1-1,-1-1 1,2-2 0,9-7 119,20-21-1,0 0-38,-1 5-101,1 1 0,1 1 0,64-33 0,41-23-460,-138 80 460,0 0 0,1 0 1,-1 0-1,0 0 0,0 0 0,0 0 1,0 0-1,0 0 0,0 0 0,0 0 1,1 0-1,-1 0 0,0 0 0,0 0 1,0 0-1,0 0 0,0 0 0,0 0 1,0 0-1,0 0 0,0 0 0,1 0 1,-1 0-1,0 0 0,0 0 0,0 0 1,0 0-1,0 0 0,0 1 1,0-1-1,0 0 0,0 0 0,0 0 1,0 0-1,0 0 0,0 0 0,0 0 1,1 0-1,-1 0 0,0 1 0,0-1 1,0 0-1,0 0 0,0 0 0,0 0 1,0 0-1,0 0 0,0 1 0,2 3 1,9 12-99,-6-10 110,0 0 0,-1 0-1,0 0 1,0 0 0,-1 1 0,0 0 0,0 0-1,3 11 1,-2-1-138,-3-6 149,2 0 0,-1 0 0,2 0 0,-1 0 0,7 11 0,-9-20-5,0 0 0,0 0-1,1 0 1,-1 0 0,1 0-1,-1 0 1,1-1 0,0 1 0,0 0-1,-1-1 1,1 1 0,1-1-1,-1 0 1,0 0 0,0 0-1,0 0 1,0 0 0,1 0-1,-1 0 1,0-1 0,1 1-1,-1-1 1,1 0 0,-1 0-1,1 1 1,-1-2 0,0 1-1,1 0 1,3-1 0,0-1 10,0 0 0,0 0 0,0 0 0,0-1 1,0 0-1,-1 0 0,10-7 0,35-32 35,-35 28 94,16-13-89,-1 2-55,-2-2 0,37-43 0,-29 21 39,48-88 0,18-52 16,-89 163-97,-1-1-1,12-41 1,-22 60-6,0 4 0,-1 1 1,0 0-1,0-1 0,-1 1 0,1 0 0,-1-1 1,1 1-1,-1-1 0,0 1 0,-1-6 0,1 8 23,0 1 0,0-1 0,-1 0 0,1 0-1,0 0 1,0 1 0,-1-1 0,1 0-1,0 0 1,-1 1 0,1-1 0,-1 0-1,1 1 1,-1-1 0,1 0 0,-1 1-1,1-1 1,-1 1 0,0-1 0,0 0-1,0 1 9,0 0-1,0 0 0,0-1 0,1 1 1,-1 0-1,0 0 0,0 0 0,0 1 1,0-1-1,0 0 0,1 0 0,-1 0 1,0 1-1,0-1 0,0 0 0,1 1 1,-1-1-1,0 1 0,0-1 0,1 1 1,-1-1-1,0 1 0,1-1 0,-2 2 1,-8 8-29,1 0 1,0 1 0,0 0-1,1 0 1,0 1 0,-7 16-1,-35 84 7,44-97 21,-21 55 54,-22 90 1,39-118 32,2 1 1,2 0 0,-2 69 0,10-87-54,0-1 0,1 0 0,11 36 0,-4-17-216,-8-36-1542,0-6-78,2-12-1739,-1-21-1094,-3 22 4014,0 1 1,-1-1 0,0 1 0,-1 0 0,0 0 0,0-1 0,-1 1-1,0 0 1,-1 1 0,0-1 0,0 1 0,-1-1 0,0 1 0,-8-9-1,0-1 865,-26-24-1,-19-10 4313,38 37-2226,17 14-1873,1-1 1,-1 1 0,1-1 0,-1 0 0,1 0 0,-1 0 0,1 0 0,0 0 0,0 0 0,0 0 0,0-1-1,1 1 1,-1-1 0,1 0 0,-1 1 0,-1-6 0,3 7-371,0 1-1,0-1 1,0 0 0,0 0-1,0 0 1,0 0 0,0 1-1,1-1 1,-1 0 0,0 0-1,0 0 1,1 1 0,-1-1-1,0 0 1,1 0 0,-1 1-1,1-1 1,-1 0 0,1 1-1,-1-1 1,1 0 0,0 1-1,-1-1 1,1 1-1,0-1 1,22-11 170,-19 10-126,12-4-61,1 1 0,-1 0-1,1 1 1,18-2-1,69-3-294,-85 8 80,-1 0-1083,0 2 0,33 3 0,-29 0-2694,39 12 0,-24-4 998</inkml:trace>
</inkml:ink>
</file>

<file path=ppt/ink/ink2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53.1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46 277 5728,'-31'43'1840,"20"-25"-893,10-11-791,0-2 175,1-4-219,0 0-1,0 0 1,-1 0-1,1-1 1,0 1-1,0 0 0,0 0 1,0 0-1,0 0 1,0-1-1,0 1 1,0 0-1,0 0 0,0 0 1,1 0-1,-1-1 1,0 1-1,1 0 1,-1 0-1,0-1 0,1 1 1,-1 0-1,1-1 1,-1 1-1,1 0 1,-1-1-1,1 1 0,0-1 1,-1 1-1,1 0 1,0-1-1,-1 0 1,1 1-1,0-1 0,1 1 1,0 0 76,1-1 0,-1 0 0,0 0 0,0 1 0,0-1 1,0-1-1,1 1 0,-1 0 0,0 0 0,0-1 0,0 1 0,0-1 0,4-1 1,27-14 644,-1-1 0,-1-2 1,0-1-1,32-28 1,109-107 1083,-147 131-1554,-4 4-109,-15 13-120,1 0-1,0 0 1,0 1 0,0 0-1,1 1 1,12-8 0,-20 13-139,1 0 1,0-1 0,0 1 0,-1 0-1,1 0 1,0-1 0,0 1 0,-1 0 0,1 0-1,0 0 1,0 0 0,0 0 0,-1 0-1,1 0 1,1 1 0,-1-1 1,-1 0 0,0 0 1,1 0-1,-1 1 0,0-1 0,1 0 1,-1 0-1,0 1 0,1-1 0,-1 0 1,0 1-1,0-1 0,1 0 0,-1 1 0,0-1 1,0 1-1,0-1 0,0 0 0,1 1 1,-1 0-1,0 2 9,0 1 0,1-1 0,-1 1 0,-1-1 0,0 7 0,0-4 62,-21 125 647,21-120-546,1-1 0,0 23 0,0-33-164,0 0 0,0 0 0,0 1 1,0-1-1,0 0 0,0 0 0,0 0 0,0 0 1,0 1-1,0-1 0,0 0 0,0 0 1,0 0-1,1 0 0,-1 0 0,0 1 0,0-1 1,0 0-1,0 0 0,0 0 0,0 0 1,0 0-1,1 0 0,-1 1 0,0-1 1,0 0-1,0 0 0,0 0 0,0 0 0,1 0 1,-1 0-1,0 0 0,0 0 0,0 0 1,0 0-1,1 0 0,-1 0 0,0 0 0,0 0 1,0 0-1,0 0 0,1 0 0,-1 0 1,0 0-1,0 0 0,0 0 0,0 0 1,1 0-1,-1 0 0,0 0 0,0 0 0,0 0 1,0 0-1,0-1 0,1 1 0,-1 0 1,0 0-1,0 0 0,0 0 0,0 0 1,0 0-1,0-1 0,11-10 219,-9 8-207,22-29-76,18-20 22,-36 46 37,0 1 0,0-1 0,0 1 0,1 0 0,0 1 0,10-6 0,-10 7 14,0 0-1,0 0 1,0 0-1,12-1 1,-18 3-1,1 1 1,0 0 0,0-1 0,-1 1 0,1 0 0,0 0-1,0 1 1,0-1 0,-1 0 0,1 1 0,0-1-1,-1 1 1,1-1 0,0 1 0,-1 0 0,1-1 0,-1 1-1,1 0 1,-1 0 0,1 0 0,-1 0 0,1 1-1,-1-1 1,0 0 0,2 3 0,2 3 11,-4-4 13,1 0 0,0 0 0,-1-1 0,1 1-1,5 3 1,-6-5-20,-1 0 0,1-1 0,0 1 0,0-1 0,0 0 0,-1 1 0,1-1 0,0 0 0,0 1 0,0-1 0,0 0 0,0 0 0,0 0 0,0 0 0,0 0 0,0 0 0,0 0 0,-1 0 0,1 0 0,0 0 0,0 0 0,0-1 0,0 1 0,0 0 0,1-1 0,4-2 25,0 0 1,0 0 0,-1-1-1,1 1 1,7-8-1,-24 23-120,1 0 0,1 1 0,0-1 0,-12 24 0,-26 64-27,5-11 577,36-72-362,6-16-79,0 0 1,-1 1-1,1-1 1,-1 0 0,1 0-1,-1 1 1,1-1-1,-1 0 1,0 0-1,1 0 1,-3 2 0,3-14 383,7-13-394,1 1 0,0-1 1,2 1-1,1 1 1,0 0-1,2 0 0,0 2 1,2-1-1,0 2 1,1 0-1,1 1 0,1 0 1,0 1-1,35-23 0,-50 38-56,0 0 0,0 1 0,0-1 0,0 0-1,0 1 1,0 0 0,1 0 0,6-1 0,-10 1 25,1 1 1,0 0 0,0 0 0,0 1 0,-1-1 0,1 0 0,0 0 0,0 0 0,-1 0 0,1 1 0,0-1-1,0 0 1,-1 1 0,1-1 0,0 1 0,-1-1 0,1 1 0,-1-1 0,1 1 0,0-1 0,-1 1 0,1-1-1,-1 1 1,1 0 0,-1-1 0,0 1 0,1 0 0,-1-1 0,0 1 0,1 0 0,-1 0 0,0-1-1,0 1 1,0 0 0,0 0 0,1 0 0,-1-1 0,0 1 0,0 0 0,-1 0 0,1 0 0,0 0 0,-4 65-70,2-49 127,0 0-1,2 0 1,0 0-1,4 31 1,-3-46-33,-1-1 0,0 1 1,1-1-1,-1 1 0,1-1 1,-1 1-1,1-1 0,0 0 1,-1 1-1,1-1 0,0 0 1,0 0-1,0 1 0,0-1 1,0 0-1,0 0 0,1 0 0,-1 0 1,0-1-1,0 1 0,1 0 1,-1 0-1,0-1 0,1 1 1,-1-1-1,1 1 0,-1-1 1,1 0-1,-1 1 0,1-1 1,-1 0-1,1 0 0,2 0 0,1-1-8,0 1 0,0-1 0,-1 0 0,1-1 0,0 1 0,-1-1 0,1 0 0,-1 0 0,5-3 0,11-10-3,-1 0-1,0 0 1,23-27-1,20-18 80,31-20 156,-75 63-303,-15 10-160,-11 11-217,1 1 431,1 0 0,-1 1 0,1 0 0,0 0 0,1 1-1,0-1 1,0 1 0,0 0 0,1 1 0,0-1-1,-4 9 1,2-1 11,1 1 0,0-1 0,0 1-1,-3 30 1,6-30 12,0 2-31,0-1 0,1 1 1,3 31-1,-1-41 204,0-2 138,-1-9-62,3-15 18,23-108-116,-23 118-381,-4 17 73,-1 5 134,-3 28-37,-2 0 0,-1 0 1,-3-1-1,-19 52 0,19-71 54,0 1 1,-1-1 0,-1-1-1,-1-1 1,-1 0 0,-1 0-1,0-2 1,-2 0-1,0-1 1,-1-1 0,0 0-1,-40 23 1,51-35 85,0 1 0,0-1 0,0-1 0,0 0 0,-1 0 0,1-1 0,-1 0 0,-16 2 0,23-4-146,-1 0-1,0 0 1,0 0 0,0 0 0,1 0 0,-1-1 0,0 1 0,1-1 0,-1 0-1,0 0 1,1 0 0,-1 0 0,1 0 0,-1-1 0,1 1 0,0-1-1,-1 0 1,1 1 0,0-1 0,0 0 0,0 0 0,0-1 0,1 1-1,-1 0 1,1 0 0,-1-1 0,1 1 0,0-1 0,0 1 0,0-1-1,0 0 1,-1-2 0,2 1-421,-1 0 0,1 0 0,0 1 0,0-1 0,0 0 0,0 0 0,1 0 0,-1 1 0,1-1 0,0 0 0,0 1 0,0-1 0,3-5 0,3-6-3408,18-25 0,-14 24 1604,15-21-1413</inkml:trace>
</inkml:ink>
</file>

<file path=ppt/ink/ink2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53.5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2506 337 9056,'-45'-4'4096,"27"8"-3552,8 0-448,10 0-160,-9 1-1792,4-2 992</inkml:trace>
  <inkml:trace contextRef="#ctx0" brushRef="#br0" timeOffset="1">60 29 10048,'-54'-28'4544,"49"28"-3936,10 0-416,4 8-224</inkml:trace>
</inkml:ink>
</file>

<file path=ppt/ink/ink2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55.25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15 909 2304,'-2'1'-271,"-10"14"3517,12-15-3131,0 0 0,0 1 1,0-1-1,-1 0 0,1 0 0,0 0 1,0 1-1,0-1 0,0 0 0,0 0 0,0 1 1,0-1-1,0 0 0,0 0 0,0 1 0,0-1 1,0 0-1,0 0 0,0 0 0,1 1 0,-1-1 1,0 0-1,0 0 0,0 0 0,0 1 1,0-1-1,0 0 0,11 3 2686,-9-4-2565,1 1 0,-1 0-1,1-1 1,-1 1 0,1-1-1,-1 0 1,0 0 0,1 0 0,-1 0-1,0-1 1,0 1 0,0 0-1,0-1 1,0 1 0,0-1-1,3-3 1,2-3 140,-1 0-1,0-1 1,6-10-1,4-8 137,21-34 248,70-93 0,-30 71-582,-49 54-47,-1 0 1,-1-2 0,31-49-1,-51 69-157,-2 7-45,-5 6-99,-10 11-69,-7 10 281,1 1 0,1 1 0,1 1 0,2 0 0,-12 31 0,8-14 281,3 1 0,-14 72 0,25-100-143,1 0 0,0 1 0,1 17 0,1-32-113,0 0-1,0 0 1,1 0-1,-1 0 1,0 0-1,1 0 1,-1 0-1,1-1 1,0 1-1,-1 0 1,1 0-1,2 2 1,-2-3-45,-1 0 1,1-1-1,0 1 1,-1-1-1,1 1 1,0-1 0,-1 0-1,1 1 1,0-1-1,0 1 1,0-1-1,-1 0 1,1 0-1,0 0 1,0 1-1,0-1 1,-1 0-1,1 0 1,0 0-1,0 0 1,1-1-1,2 0 15,0 0 0,1-1 0,-1 0 0,0 0-1,0 0 1,-1 0 0,1-1 0,0 1 0,-1-1-1,4-4 1,26-26 202,34-44 0,-38 41-157,101-130 36,-98 115-98,-2-1 1,-2-2-1,-3 0 0,-3-1 1,26-94-1,-34 103 137,5-21 124,-18 60-262,-2 12-64,-2 6 23,-28 106 574,-91 221 0,121-336-551,-131 328 264,97-239 503,35-91-759,0 0 0,0 0-1,0 0 1,0 0 0,0 0-1,0 0 1,0 0 0,0 0-1,0 0 1,0 0 0,0 0-1,0 0 1,0 0 0,0 0 0,0 0-1,0 0 1,1 0 0,-1 0-1,0 0 1,0 0 0,0 0-1,0 0 1,0 0 0,0 0-1,0 0 1,0 0 0,0 0-1,0 0 1,0 0 0,0 0 0,0 0-1,0 0 1,0 0 0,0 0-1,0 0 1,0 0 0,0 0-1,0 0 1,0 0 0,0 0-1,0 1 1,0-1 0,0 0-1,0 0 1,0 0 0,0 0 0,0 0-1,0 0 1,0 0 0,0 0-1,0 0 1,0 0 0,0 0-1,0 0 1,0 0 0,0 0-1,0 0 1,0 0 0,0 0-1,0 0 1,0 0 0,0 1 0,0-1-1,3-4 82,73-136 406,-58 109-489,46-67-55,-58 88-14,2 1-1,-1 1 1,2 0 0,-1 0 0,1 0-1,0 1 1,18-11 0,-25 17 48,-1 0 1,0 1-1,0-1 0,0 1 1,0-1-1,0 1 0,1 0 1,-1-1-1,0 1 1,0 0-1,1 0 0,-1 0 1,0 0-1,0 0 0,1 0 1,-1 0-1,0 1 0,0-1 1,0 0-1,1 1 1,-1-1-1,0 0 0,0 1 1,0 0-1,0-1 0,0 1 1,0 0-1,0-1 1,0 1-1,0 0 0,0 0 1,0 0-1,0 0 0,-1 0 1,1 0-1,1 1 0,1 5 24,1 0-1,-1 0 1,-1-1-1,5 16 1,-4-11-22,2 5 20,14 38-75,-17-49 106,1 0-1,-1 0 1,1 0 0,0-1-1,0 1 1,0-1 0,8 8-1,-10-11-10,1 0 0,-1 0-1,1 0 1,0 0-1,-1 0 1,1 0 0,0-1-1,0 1 1,-1 0 0,1-1-1,0 1 1,0-1 0,0 0-1,0 0 1,0 0 0,0 0-1,0 0 1,0 0 0,-1 0-1,1-1 1,0 1 0,0-1-1,0 1 1,0-1 0,-1 0-1,1 1 1,0-1 0,-1 0-1,1 0 1,0-1 0,2-1-1,1-1 5,0-1 0,0 0 0,0 0 0,-1 0 0,0 0 0,0-1 0,7-11 0,-7 8-3,0 0-1,0 0 1,-1-1-1,0 1 1,3-19-1,-6 25-51,1 0 0,-1 0-1,0 0 1,0 0 0,0 0 0,0 0-1,0 0 1,-1 1 0,1-1 0,-1 0-1,0 0 1,0 0 0,0 0 0,0 1-1,0-1 1,0 0 0,-1 1 0,0-1-1,1 1 1,-1 0 0,0 0 0,0-1-1,0 1 1,-5-3 0,6 4 5,-1 0 0,1 0 0,-1 1 0,0-1-1,1 1 1,-1-1 0,0 1 0,0-1 0,1 1 0,-1 0 0,0 0 0,0 0 0,1 0 0,-1 0 0,0 0 0,0 1 0,0-1 0,1 0-1,-1 1 1,0 0 0,1-1 0,-1 1 0,1 0 0,-1 0 0,0 0 0,1 0 0,0 0 0,-1 0 0,1 0 0,-2 2 0,0 0 6,0 1 1,0-1-1,1 0 0,-1 1 1,1 0-1,0-1 1,0 1-1,0 0 1,0 0-1,1 0 1,-2 6-1,3-3 26,-1-1 0,1 0 0,0 1 0,1-1 0,-1 1 0,1-1 0,0 0 0,1 0 0,0 0 0,0 0 0,0 0 0,1 0 0,-1 0 0,1 0 0,1-1 0,-1 0 0,1 1 0,0-1 0,7 6 0,0 0 4,0 0 1,1-2 0,0 1 0,1-2-1,0 0 1,28 13 0,-25-14 23,0-1 0,0 0-1,1-2 1,-1 0 0,1 0 0,27 1 0,-31-5-1109,1 0 1,22-4-1,-18-2-2421,-4-2 1056</inkml:trace>
</inkml:ink>
</file>

<file path=ppt/ink/ink2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0:55.61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57 8736,'-14'-8'3936,"28"5"-3424,-4-2 992,3 1-928,27-4 831,5 0-799,28-4-320,3 9-192,14-2-192,-9 5 64</inkml:trace>
</inkml:ink>
</file>

<file path=ppt/ink/ink2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1:05.9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137 9 4576,'0'0'82,"0"0"0,0-1 0,-1 1 0,1-1 0,0 1-1,0 0 1,0-1 0,0 1 0,0 0 0,0-1 0,0 1 0,-1 0 0,1-1 0,0 1 0,0 0 0,-1-1 0,1 1 0,0 0 0,0 0 0,-1-1-1,1 1 1,0 0 0,-1 0 0,1 0 0,0-1 0,-1 1 0,1 0 0,-4 1 2600,5 0-2417,-1 0 1,1 1 0,-1-1-1,0 0 1,0 1 0,0-1-1,0 0 1,0 1 0,-1 2-1,1 0 295,-12 137 3229,6-95-3040,-34 336 2616,26-151-2305,-19 189 152,29-380-1113,-9 47 144,11-83-679,2-4 403,0 0 0,0 0 0,0 0 0,0 1 0,0-1 0,0 0 0,0 0 0,0 0 0,0 0 0,0 0 0,0 0 0,-1 0 1,1 0-1,0 0 0,0 0 0,0 0 0,0 0 0,0 0 0,0 0 0,0 0 0,0 0 0,0 0 0,0 0 0,0 0 0,0 0 0,0 0 1,-1 0-1,1 0 0,0 0 0,0 0 0,0 0 0,0 0 0,0 0 0,0 0 0,0 0 0,0 0 0,0 0 0,0 0 0,0 0 0,0 0 0,0 0 1,-1 0-1,1 0 0,0 0 0,0-1 0,0 1 0,0 0 0,0 0 0,0 0 0,0 0 0,0 0 0,0 0 0,0 0 0,0 0 0,0 0 0,0 0 1,0 0-1,0 0 0,0 0 0,0-1 0,0 1 0,0 0 0,0 0 0,0 0 0,0 0 0,0 0 0,0 0 0,0 0 0,0 0 0,0-8-1540,0 0 0,0 0 0,0 1-1,1-1 1,0 0 0,4-9-1,2-11-1652</inkml:trace>
</inkml:ink>
</file>

<file path=ppt/ink/ink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7:02.8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66 7456,'-5'-4'1199,"4"2"330,2 2-160,10 1-42,90-7 4170,-36 1-4035,341-27 197,-258 20-2724,0 7-3950,-141 5 3926,1 0 1,-1 0-1,0 1 0,1 0 1,-1 0-1,10 3 0</inkml:trace>
</inkml:ink>
</file>

<file path=ppt/ink/ink2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1:06.7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323 0 4896,'-6'9'6363,"-13"12"-4289,12-13-1269,-109 111 2742,75-76-2804,-43 50 407,38-36-553,43-55-301,3-2-281,0 0 0,0 0 0,0 0-1,0 0 1,0 0 0,0 0 0,0 0 0,0 0 0,0 0 0,0 0 0,0 0 0,0 0 0,0 0-1,1 0 1,-1 0 0,0 0 0,0-1 0,0 1 0,0 0 0,0 0 0,0 0 0,0 0 0,0 0-1,0 0 1,0 0 0,0 0 0,0 0 0,0 0 0,0 0 0,0 0 0,0 0 0,0 0 0,0-1-1,0 1 1,0 0 0,0 0 0,0 0 0,0 0 0,0 0 0,0 0 0,0 0 0,0 0 0,0 0-1,0 0 1,-1 0 0,1 0 0,0 0 0,0 0 0,0 0 0,0 0 0,0-1 0,0 1 0,0 0-1,0 0 1,0 0 0,0 0 0,0 0 0,0 0 0,0 0 0,0 0 0,0 0 0,-1 0 0,1 0-1,0 0 1,11-18 290,0 0-1,24-26 1,-17 21-264,7-9-38,1 1 0,2 2 1,1 0-1,42-31 0,-68 58-3,0 0-1,0 0 1,0 1 0,0-1-1,1 1 1,-1-1 0,0 1 0,1 0-1,-1 1 1,1-1 0,-1 1-1,1-1 1,-1 1 0,6 0-1,-4 1 3,0 0 1,0 0-1,-1 0 0,1 0 0,0 1 0,0 0 0,-1 0 0,1 0 0,5 5 0,-2-1-17,0 0 0,0 0 0,-1 1 1,0 0-1,0 1 0,-1 0 0,0 0 0,0 0 0,7 16 0,-7-13 50,-1 0 1,-1 0 0,0 0 0,0 1 0,-1 0 0,3 23-1,-4-17 190,-1-15-139,-1 1-1,1 0 1,-1 0 0,1-1-1,-1 1 1,0 0-1,-1-1 1,1 1 0,-1 0-1,1-1 1,-1 1-1,0 0 1,-1-1 0,1 1-1,-2 3 1,0-4-32,0 0-1,1-1 1,-1 1-1,0-1 1,0 0 0,-1 0-1,1 0 1,0 0 0,-1 0-1,1-1 1,-1 1 0,1-1-1,-1 0 1,-4 1-1,-8 0 42,1 0-1,-19 0 0,15-1-8,-103 11 205,107-9-1372,-28 10 1,33-9-902,1 0 0,0 0 1,-16 12-1,5 0-2412</inkml:trace>
</inkml:ink>
</file>

<file path=ppt/ink/ink2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1.23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143 29 2720,'1'-1'549,"-1"-1"1,1 1-1,-1 0 1,1-1-1,0 1 1,-1 0-1,1-1 1,0 1-1,0 0 0,0 0 1,0 0-1,0 0 1,2-2-1,7-5 5348,-10 8-5841,0 0-1,0 0 1,0 0 0,0-1 334,0 1-335,0 0 1,0 0 0,0 0-1,0 0 1,1 0 0,-1 0 0,0 0-1,0 0 1,0 0 0,0 0-1,0 0 1,0 0 0,0 0-1,0 0 1,0 0 0,0 0 0,1 0-1,-1 0 1,0 0 0,0 0-1,0 0 1,0 0 0,0 0 0,0 0-1,0 0 1,0 0 0,0 0-1,0 0 1,1 0 334,-1 0-334,0 0-1,0 1 1,0-1 0,0 0 0,0 0-1,0 0 1,0 0 0,0 0-1,0 0 1,0 0 0,0 0-1,0 0 1,0 0 0,0 1 0,0-1-1,0 0 1,0 0 0,0 0-1,0 0 1,0 0 0,0 12 845,-4 15-758,-20 94 1355,-40 120 1,5-11-1329,57-220-137,-3 2-846,5-12 740,0 1 0,0-1 0,0 0 0,0 0 0,0 0 0,0 0 0,-1 0 0,1 0 0,0 0 0,0 0 0,0 0 0,0 0 0,0 0 0,0 1 0,-1-1 0,1 0 0,0 0 0,0 0 0,0 0 0,0 0 0,0 0 0,-1 0 0,1 0 0,0 0 0,0 0 0,0 0 0,0 0 0,0 0 0,-1-1 0,1 1 0,0 0 0,0 0 0,0 0 0,0 0 0,0 0 0,0 0 0,-1 0 0,1 0 0,0 0 0,-1-2-432,1 1-1,-1 0 1,0 0-1,1 0 0,-1 0 1,1-1-1,-1 1 1,1 0-1,0 0 1,0-1-1,-1 1 0,1 0 1,0-3-1,4-12-2304</inkml:trace>
</inkml:ink>
</file>

<file path=ppt/ink/ink2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1.62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 15 9152,'-2'-1'953,"-9"-1"6323,34 1-3802,-5 1-2858,70-7 247,0 4 0,0 3-1,100 14 1,-175-11-842,0 0 0,0 0 0,0 1 0,15 8 0,-9-5-51,-11-3-306,-6 10-11627,-7-4 9249</inkml:trace>
</inkml:ink>
</file>

<file path=ppt/ink/ink2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1.9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77 6656,'-2'0'201,"-6"0"1845,11-7-536,-3 7-1486,13-6 7029,20-3-4400,-16 5-1613,123-26 3112,-84 21-3463,105-2 1,-161 11-711,16 0 31,-1 0 0,1 2 0,15 2 1,-27-3-241,0 0 1,1 1 0,-1-1 0,0 1-1,1 0 1,4 3 0,-7-3-229,0-1-1,0 1 1,0-1 0,-1 1 0,1 0 0,0 0 0,-1-1 0,1 1-1,-1 0 1,0 1 0,0-1 0,2 4 0,2 6-2076</inkml:trace>
</inkml:ink>
</file>

<file path=ppt/ink/ink2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2.7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230 12 4800,'13'-12'12463,"-13"14"-12262,0-1 0,0 0 0,0 0 0,0 0 0,0 0 0,0 0-1,0 1 1,-1-1 0,1 0 0,0 0 0,-1 0 0,0 2-1,0 1 203,-5 21 417,-1-1 0,-21 46-1,23-58-697,-147 294 1723,144-292-1787,1 0 1,1 1-1,0 0 0,-5 18 0,10-30-55,0 1 0,1 0 0,-1 1 0,1-1 0,0 0 0,0 0 0,0 0 0,1 0 0,1 6 0,-1-7 17,0-1 0,0 0 0,0 0 0,0 1 0,0-1 0,1 0 0,-1 0 0,1 0 0,-1 0 0,1 0 0,0-1 0,0 1 0,0 0 0,0-1 0,0 0 1,4 3-1,5 1 98,-1-1 0,1 0 0,0-1 0,0 0 0,0-1 0,1 0 0,-1-1 0,0 0 0,19-2 0,-3 0-1313,0-3 0,49-11-1,-76 15 714,1 0 0,0-1 0,0 1 0,-1-1 0,1 1 0,0-1 1,-1 0-1,1 1 0,0-1 0,-1 0 0,1 1 0,-1-1 0,1 0 0,-1 1 0,0-1 0,1 0 0,-1 0 0,0 0 0,0 0 0,1 1 0,-1-1 0,0 0 0,0 0 0,0 0 0,0 0 0,0 0 0,0 1 0,0-1 0,0 0 0,0 0 0,-1 0 0,1 0 0,0 0 0,-1 0 0,-4-4-3208</inkml:trace>
</inkml:ink>
</file>

<file path=ppt/ink/ink2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3.1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80 9152,'-29'-10'2928,"12"6"2982,24 3-3847,175-23 2657,-97 14-4347,55-5-298,-105 14-302,0-1-4647,-30 2 2659,0-1 0,0 0 0,0 0 0,9-4 0,0 0-1710</inkml:trace>
</inkml:ink>
</file>

<file path=ppt/ink/ink2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3.46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284 25 9056,'0'-2'862,"8"-20"8595,-8 24-9242,-1 0-1,1 0 1,-1 0-1,1 1 1,-1-1-1,0 0 0,0 0 1,0 0-1,0 0 1,-1 0-1,1 0 0,0-1 1,-1 1-1,-2 2 1,-27 23 616,-1-3-232,12-11-504,0 2 0,0 1-1,2 0 1,0 2 0,-17 21 0,-31 57 17,56-82-664,6-9-1048,18-15-10263,-1 8 8631</inkml:trace>
</inkml:ink>
</file>

<file path=ppt/ink/ink2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3.82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230 0 8896,'-8'8'1097,"-10"13"1800,3-1-1482,3-5 886,-17 28-1,61-25-780,63 31 2747,-94-49-4218,0 1 0,0-1 1,0 1-1,0-1 1,0 1-1,-1 0 0,1-1 1,0 1-1,0 0 0,-1-1 1,1 1-1,-1 0 1,1 0-1,0 0 0,-1 0 1,0-1-1,1 1 1,-1 0-1,1 0 0,-1 0 1,0 0-1,0 0 1,1 0-1,-1 0 0,0 0 1,0 0-1,0 0 0,0 0 1,0 0-1,-1 0 1,1 0-1,0 0 0,0 0 1,-1 0-1,1 0 1,0 0-1,-1 0 0,1 0 1,-1-1-1,1 1 1,-1 0-1,1 0 0,-1 0 1,0-1-1,-1 2 1,-10 7-201,0 0 0,-1-1 0,0 0 0,-1-1 0,0-1 0,-19 6 0,14-5-1422,1 1 0,0 0 0,-30 20-1,10 2-4052,9 1 1749</inkml:trace>
</inkml:ink>
</file>

<file path=ppt/ink/ink2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5.4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3 835 3552,'-3'2'6440,"8"-1"-2799,-1-1-4458,22-5 2994,1-1 0,40-15 0,45-26-911,-89 36-1118,-1-1 1,-1-1-1,0 0 0,-1-2 1,30-27-1,-34 25-87,0 0 0,-1 0 0,-1-2-1,0 1 1,11-24 0,47-108 758,-62 129-773,-9 20-179,0 4-53,-11 41-330,-53 136 433,3-15 459,58-157-342,0 1 0,0 0-1,1 0 1,0-1 0,1 1-1,0 0 1,1 12 0,-1-19 4,1 1 0,-1 0 0,1 0 1,-1-1-1,1 1 0,0 0 0,0-1 1,0 1-1,0-1 0,1 1 0,-1-1 0,0 0 1,1 0-1,0 1 0,0-1 0,0 0 0,0 0 1,0-1-1,0 1 0,0 0 0,0-1 1,1 1-1,-1-1 0,1 0 0,-1 0 0,6 2 1,-6-3 12,1 0 0,0 0 0,0 0 1,0 0-1,0 0 0,0-1 1,0 1-1,0-1 0,-1 0 0,1 0 1,0 0-1,-1 0 0,1 0 1,0-1-1,-1 1 0,0-1 0,4-2 1,3-4 29,0 1 1,15-18 0,7-12 46,52-82 1,10-44 95,23-39-177,0 9 84,-92 152-81,-20 35-27,-1-1 0,1 0 0,-1 0 0,-1 0 0,1 0 1,-1 0-1,0 0 0,0-9 0,-22 44-252,-16 31 511,2 2 1,-47 117 0,44-82-192,-66 183 292,72-190 204,32-88-107,4-4-228,12-14-119,-5 6-54,26-24-207,2 1 0,47-30 0,-79 59 110,-6 3-22,0 1 1,0 0 0,0 0-1,0-1 1,0 1-1,0 1 1,5-3 0,-6 3 26,0 0 1,0 0 0,-1 0 0,1 1-1,0-1 1,0 0 0,0 0 0,0 0 0,0 1-1,-1-1 1,1 1 0,0-1 0,0 0 0,0 1-1,-1-1 1,1 1 0,0 0 0,-1-1 0,1 1-1,0 0 1,-1-1 0,1 1 0,-1 0 0,1-1-1,0 3 1,1 0-15,0 1-1,-1-1 1,1 1-1,-1 0 1,0-1-1,1 7 1,-1-7 28,0 1 1,-1-1 0,1 0 0,0 0 0,1 0 0,-1 0-1,0 0 1,1 0 0,0 0 0,-1-1 0,5 5 0,-1-2 30,1 0 0,1 0 1,-1 0-1,1-1 1,-1 0-1,1 0 1,0-1-1,1 0 1,-1 0-1,0-1 1,1 1-1,0-2 1,-1 1-1,1-1 1,11 0-1,-13-1 0,0 0 0,-1 0 0,1-1 0,0 0 0,0 0 0,-1-1-1,1 1 1,0-1 0,-1 0 0,0-1 0,1 1 0,-1-1 0,0 0 0,0 0 0,-1-1-1,1 0 1,-1 0 0,1 0 0,-1 0 0,-1 0 0,6-7 0,-2-1-30,0-1 1,0 0-1,-1 0 1,-1-1-1,0 1 0,-1-1 1,-1 0-1,0-1 1,0 1-1,0-22 0,-3 35-22,0 0 0,0 1 0,0-1 0,0 0-1,0 0 1,0 0 0,0 0 0,0 1-1,0-1 1,-1 0 0,1 0 0,0 0-1,-1 1 1,0-3 0,1 3 8,0 1-1,-1-1 1,1 0 0,0 0 0,-1 0 0,1 0 0,0 0-1,0 1 1,-1-1 0,1 0 0,0 0 0,0 0-1,-1 1 1,1-1 0,0 0 0,0 1 0,0-1 0,0 0-1,-1 0 1,1 1 0,0-1 0,0 0 0,0 1-1,0-1 1,-11 29-189,10-28 227,-1 6 28,1 1 1,-1-1 0,1 0-1,0 1 1,1-1 0,0 1-1,0-1 1,1 1 0,0-1-1,0 0 1,0 1 0,1-1-1,0 0 1,1 0 0,6 13-1,-3-9-31,0 1 0,1-1 1,1-1-1,0 0 0,0 0 0,1 0 0,0-1 0,15 11 0,-18-15-125,1 0 0,-1-1 0,1 1 0,0-2 0,9 5 0,-13-7-548,-1-1 1,1 1 0,0 0 0,0-1-1,-1 1 1,1-1 0,5 0-1,-5-1-663,-1 1-1,0 0 1,1-1-1,-1 0 1,0 0-1,0 1 1,1-1-1,-1 0 1,0-1-1,3-1 1,9-5-3423</inkml:trace>
</inkml:ink>
</file>

<file path=ppt/ink/ink2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5.80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46 293 11040,'-45'-17'5024,"48"14"-4385,15-5 1345,6-1-1216,29-19 608,10 5-800,27-17-96,4 7-320,23-7-320,-9 12 96,5 1-1344,-19 11 800,-14-1-5471,-17 14 3359</inkml:trace>
</inkml:ink>
</file>

<file path=ppt/ink/ink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7:0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0 376 9376,'14'8'3488,"-11"-8"-2720,12-8-192,6 5 736,29-2-832,35-7 2175,28-8-1471,0-8 544,8-9-1024,27-6-352,13-2-224,-21 2-256,-6 0 64,-12 3-3136,14 7 1760,-7 13-6463,-21 17 4415,-23 3-544</inkml:trace>
</inkml:ink>
</file>

<file path=ppt/ink/ink2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6.7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73 180 7392,'-7'-7'2373,"6"5"-1424,1 13 2993,-6 109-653,-22 129 1,13-134-2174,9-72-901,2-16 62,0-1 0,2 0 0,3 53 0,0-63 1045,0-29-383,61-196 475,-45 142-1398,34-120-75,-35 143 41,1 1-1,2 1 1,1 1 0,3 0-1,1 2 1,45-56 0,-64 89-22,1 0 1,0-1 0,1 2-1,-1-1 1,1 1 0,0 0-1,0 0 1,12-5-1,-16 9 30,-1 0 0,1 0 0,0 0-1,-1 0 1,1 1 0,0-1 0,0 1 0,-1 0-1,1 0 1,0 0 0,0 0 0,0 0-1,-1 0 1,1 1 0,0 0 0,0-1-1,-1 1 1,1 0 0,0 0 0,-1 0 0,1 1-1,-1-1 1,0 1 0,1-1 0,-1 1-1,0 0 1,0 0 0,0 0 0,2 2 0,0 2 43,1 0 1,-1 0 0,-1 1 0,1-1 0,-1 1 0,0 0 0,0 0 0,-1 0 0,0 0 0,2 15 0,-2-3 122,-1 0 0,0 0 0,-3 24 0,1-36-97,-14 114 449,13-110-472,-1 0-1,0 0 0,0 0 1,-2 0-1,1-1 0,-1 0 1,0 0-1,-11 14 0,12-19-4,0-1 1,0 0-1,0 0 0,-1-1 1,1 1-1,-1-1 0,0 0 1,0-1-1,0 1 0,0-1 1,-1 0-1,1 0 0,-1 0 1,1-1-1,-1 0 0,0 0 1,1 0-1,-1-1 0,0 0 1,1 0-1,-1 0 0,-8-2 1,4 0-476,0 0 0,0-1 0,0 0 0,0 0 0,1-1 0,-1 0-1,1-1 1,0 0 0,1 0 0,-1-1 0,-11-10 0,17 13 118,-9-11-4590,34 21-7393</inkml:trace>
</inkml:ink>
</file>

<file path=ppt/ink/ink2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8.0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217 631 7712,'-3'0'928,"0"-1"0,0 1 1,0 0-1,0 0 0,0 0 0,0 0 1,0 0-1,0 1 0,0 0 1,-4 1-1,1 0-402,1 0 1,0 1-1,0-1 1,0 1-1,-5 4 1,-2 3-141,1 0 1,0 0 0,-14 18 0,10-10 200,-29 37 348,41-50-878,0 1 0,0-1 0,0 0 1,0 1-1,1 0 0,0 0 0,0 0 1,-1 11-1,2-16-28,1 1-1,0 0 1,0 0 0,0 0-1,0-1 1,0 1 0,0 0-1,1 0 1,-1-1 0,1 1-1,-1 0 1,2 3 0,-1-5 0,-1 1 0,1 0 0,0-1 0,-1 1 0,1 0 1,-1-1-1,1 1 0,0-1 0,0 1 0,-1-1 0,1 1 1,0-1-1,0 1 0,0-1 0,-1 0 0,1 0 0,0 1 1,0-1-1,1 0 0,1 0 17,-1 0 0,1 0 0,0-1 0,0 1-1,-1-1 1,1 0 0,0 1 0,-1-1 0,1 0 0,-1-1 0,1 1 0,-1 0 0,0-1 0,0 1 0,3-3 0,14-14-65,0-1 0,-1 0 1,-1-1-1,0-1 0,13-24 1,-26 36-11,-8 13-25,-8 15 121,10-13-34,0 1 1,1-1 0,-1 1 0,2 0 0,-1 0 0,1-1 0,0 1 0,1 10-1,-1-13-22,1-1-1,0 0 0,0 0 1,0 0-1,0 0 1,1-1-1,-1 1 0,1 0 1,0 0-1,0-1 0,0 1 1,0-1-1,0 0 1,0 1-1,0-1 0,1 0 1,-1 0-1,1-1 0,0 1 1,5 2-1,-1-1 45,0-1 0,0 0 0,0 0 0,0-1 0,0 1 0,1-2 0,-1 1 0,0-1 0,1 0 0,12-2 0,0-1 110,0-1-1,31-11 1,-31 8-120,0-1 0,-1-1 0,1 0 0,22-17 0,-29 18-40,-1-2 0,0 0 1,-1 0-1,0-1 0,-1 0 0,16-22 0,-13 14-32,-1-1 1,14-27-1,-23 41-294,1 9 358,7 6-94,65 30-109,-56-30 147,-1 1 1,0 0-1,25 19 1,-19-8 139,-15-12-142,0-1 0,13 9 0,-21-16 51,0-1-1,0 1 0,0 0 0,0-1 0,0 1 0,0-1 0,0 0 0,0 0 0,0 1 1,0-1-1,0-1 0,0 1 0,0 0 0,0 0 0,0-1 0,-1 1 0,1-1 0,3-1 0,5-2 79,0-1-1,11-7 0,-8 5-112,127-60-230,-138 66 229,0 0-1,0 1 1,0-1-1,0 0 1,0 1-1,0-1 1,1 1 0,-1 0-1,0 0 1,0 0-1,1 0 1,-1 0-1,3 1 1,-4-1 9,0 1 1,0-1-1,1 1 0,-1-1 0,0 1 1,0 0-1,0 0 0,0-1 1,0 1-1,0 0 0,0 0 1,0 0-1,0 0 0,0 0 1,0 1-1,-1-1 0,1 0 1,0 0-1,-1 0 0,1 1 1,-1-1-1,0 0 0,1 3 0,3 12 47,-3-9-15,0 0 0,1 0 0,0 0 1,0 0-1,1 0 0,0 0 0,7 10 0,-9-16-21,0 0 0,0 0 0,0 0 0,0 0 0,0 0-1,1 0 1,-1-1 0,0 1 0,1 0 0,-1-1 0,1 1 0,-1-1 0,1 0 0,-1 1-1,1-1 1,-1 0 0,1 0 0,-1 0 0,1 0 0,-1 0 0,1 0 0,-1 0 0,1-1-1,-1 1 1,1 0 0,-1-1 0,0 1 0,1-1 0,1 0 0,1-1 22,1-1 0,-1 1 0,1-1-1,-1 0 1,0 0 0,0 0 0,6-7 0,-1-1-1,0-1 1,-1 0-1,0 0 0,-1-1 1,0 0-1,5-17 0,25-88-110,-6 19 164,73-132-62,-21 53 37,-81 172-126,-1 4 37,-1 1-1,1-1 0,-1 1 1,1-1-1,0 1 0,0-1 1,-1 1-1,1 0 0,0-1 0,0 1 1,0 0-1,1 0 0,1-2 1,-3 3 17,0 0 0,0 0 0,0 0 0,0 0 0,0 0 0,0 0 0,0 0 0,0 0 0,1 0 0,-1 0 0,0 0 0,0 0 0,0 0 0,0 0 0,0 0 0,0 0 0,0 0 0,0 0 0,0 0 0,0 0 0,0 0 0,0 0 0,0 0 0,1 0 0,-1 0 0,0 0 0,0 1 1,0-1-1,0 0 0,0 0 0,0 0 0,0 0 0,0 0 0,0 0 0,0 0 0,0 0 0,0 0 0,0 0 0,0 0 0,0 0 0,0 0 0,0 1 0,0-1 0,0 0 0,0 0 0,0 0 0,0 0 0,0 0 0,0 0 0,0 0 0,0 0 0,0 0 0,0 0 0,0 0 0,0 0 0,0 1 0,0-1 0,0 0 0,0 0 0,0 0 0,0 0 0,0 0 0,-2 7-71,-10 24 68,2 0-1,1 1 1,1 0-1,2 1 1,-3 54-1,7-21 215,12 124-1,-7-163-269,1 0-1,1 0 1,1 0-1,2-1 1,13 33-1,-19-54-578,5 12-477,-5-6-2574,-25-39-15092</inkml:trace>
</inkml:ink>
</file>

<file path=ppt/ink/ink2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8.4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 50 9888,'-26'-23'5461,"26"23"-5378,0 0 1,0 1-1,0-1 1,0 0-1,0 0 0,0 0 1,1 0-1,-1 0 1,0-1-1,0 1 0,0 0 1,0 0-1,0 0 1,0 0-1,0 0 0,1 0 1,-1-1 667,1 1-668,-1 0 0,0 0 1,0 0-1,0 0 1,0 0-1,0 0 1,0 0-1,0 0 0,0-1 1,0 1-1,0 0 1,0 0-1,0 0 0,0 0 1,0 0-1,0 0 1,0-1-1,0 1 1,0 0-1,0 0 0,0 0 1,0 0-1,0 0 1,0 0-1,0-1 0,0 1 1,-1-1 667,1 1-668,0 0 0,0 0 1,11-4 1390,-1 0-1304,0 1 0,1 0 0,-1 1 0,1 0 0,-1 1 0,1 0 0,11 0 0,20 1-996,74 7 0,-81-2-2569,35 9-1,-34-1-1233,-4 5 1552</inkml:trace>
</inkml:ink>
</file>

<file path=ppt/ink/ink2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8.83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219 1 7136,'-1'0'174,"1"0"0,0 0 0,-1 0 1,1-1-1,0 1 0,-1 0 0,1 0 1,0 0-1,-1 0 0,1 0 0,0 0 1,-1 0-1,1 0 0,-1 1 0,1-1 1,0 0-1,-1 0 0,1 0 0,0 0 0,-1 0 1,1 1-1,0-1 0,-1 0 0,1 0 1,0 0-1,0 1 0,-1-1 0,-6 13 2618,2 19-435,4-30-2230,-2 22 1161,1-5 96,-1 33-1,3-46-1177,0 0 1,1 0-1,0 0 0,0 0 0,0 0 0,1 0 1,0 0-1,0-1 0,6 10 0,-8-14-133,1 0 0,-1 0-1,1 1 1,0-1 0,0 0 0,0 0-1,-1 0 1,1 0 0,0 0 0,0 0-1,1-1 1,-1 1 0,0 0 0,0 0-1,0-1 1,0 1 0,1-1-1,-1 1 1,0-1 0,0 0 0,3 1-1,-2-1-8,0 0-1,0 0 0,0-1 0,-1 1 1,1-1-1,0 1 0,0-1 0,-1 0 1,1 0-1,0 0 0,-1 0 0,1 0 0,2-2 1,4-5-1,0 0 0,-1 0 0,0-1 0,8-11 0,-11 14-117,30-36 13,-16 21 39,-17 21 2,-1-1 0,0 1 0,0-1 0,0 1 0,0 0 0,1-1 0,-1 1 0,0 0 0,0-1 0,1 1 0,-1 0 0,0 0 0,1-1 0,-1 1 0,0 0 0,1 0 0,-1-1 0,0 1 0,1 0 0,-1 0 0,1 0 0,-1 0 0,0 0 0,1 0 0,-1-1 0,1 1 0,-1 0 0,0 0 0,1 0 0,-1 0 0,1 0 0,-1 1 0,0-1 0,1 0 0,-1 0 0,1 0 0,-1 0 0,0 0 0,1 0 0,-1 1 0,0-1 0,1 0 0,-1 0 0,0 1 0,1-1 0,-1 0 0,0 0 0,1 1 0,-1-1 0,0 0 0,0 1 0,1-1 0,-1 1 0,1 1 0,0 0 0,0 1 0,-1-1 0,1 0 0,0 0 0,-1 1 0,0-1 0,1 5 0,-5 38 190,-1 0 0,-2 1 1,-14 45-1,12-51-124,0-1-25,-27 103 381,31-125-378,-2 1 0,0-1-1,-1-1 1,-1 1 0,-20 27-1,24-38-14,0 0 0,-1-1 0,1 1 0,-1-1 0,-1 0 0,1 0 0,-1-1 0,1 0 0,-1 0 0,-1 0 0,1-1 0,0 0 0,-15 3-1,19-5-13,-1-1-1,0 1 0,1-1 0,-1 1 1,1-1-1,-1-1 0,0 1 0,1 0 1,-1-1-1,0 0 0,1 0 0,-1 0 0,1 0 1,0 0-1,-6-3 0,6 1-14,-1 0 1,1 1-1,-1-1 0,1-1 0,0 1 1,0 0-1,0-1 0,0 1 1,1-1-1,-1 0 0,-1-5 0,0 0-7,0-1-1,1-1 0,0 1 1,0 0-1,1-1 1,1 1-1,0-1 0,0 0 1,2-17-1,0 18-2,0 0 0,1 1-1,0-1 1,1 1 0,0 0 0,0 0-1,1 0 1,0 0 0,1 0 0,6-9 0,-3 8 29,0 0-1,1 0 1,-1 1 0,2 0 0,0 1 0,20-14 0,1 5-722,1 1-1,0 2 0,1 1 0,55-14 1,-80 24-460,-1 1 0,1 1 1,-1-1-1,1 1 0,0 1 1,9 0-1,-7 4-3562,0 8 1568</inkml:trace>
</inkml:ink>
</file>

<file path=ppt/ink/ink2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2:59.1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50 69 11712,'-45'-37'5311,"40"30"-4607,10 2-1536,8 2 321,6-5-2945,7-1 1920</inkml:trace>
</inkml:ink>
</file>

<file path=ppt/ink/ink2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2.2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143 675 6304,'0'0'154,"0"0"0,-1 0 0,1 0 0,0 0 1,0 0-1,0 0 0,-1-1 0,1 1 0,0 0 155,0 0-155,-1 0 0,1-1 0,0 1 0,0 0 0,0 0 0,0 0 1,0-1-1,0 1 0,0 0 0,-1 0 0,1-1 0,0 1 1,0 0-1,0 0 0,0-1 0,0 1 0,0 0 0,0 0 0,0-1 1,0 1-1,0 0 0,0 0 0,0 0 0,0-1 0,1 1 1,-1 0-1,0 0 0,0-1 0,0 1 0,0 0 0,1-5 3275,-8-2-1061,4 6-2234,1 1-1,-1-1 0,0 0 0,1 1 0,-1 0 0,0-1 1,1 1-1,-1 0 0,0 0 0,1 0 0,-1 1 0,1-1 1,-1 1-1,0 0 0,1-1 0,-1 1 0,1 0 0,-1 0 1,1 1-1,0-1 0,-1 0 0,1 1 0,-3 2 0,-2 2-109,0-1 0,1 2 0,-1-1-1,1 1 1,-9 14 0,12-17-5,0 1 1,1-1-1,-1 1 1,1 0-1,0 0 1,1 0-1,-1 0 1,1 0-1,0 0 1,0 1-1,1-1 1,-1 0-1,1 7 1,1-9-3,-1 1 0,1 0 0,0-1 0,0 1 0,0-1 0,0 1 0,1-1 0,-1 0 0,1 1 0,0-1 0,0 0 0,0 0 0,0 0 0,1 0 0,-1-1 0,1 1 0,-1-1 0,1 1 0,6 3 0,-6-4 38,1 0-1,0-1 1,0 1-1,-1-1 0,1 0 1,0 0-1,0 0 1,0 0-1,0-1 1,0 1-1,1-1 0,-1 0 1,0-1-1,0 1 1,0-1-1,0 1 0,0-1 1,0-1-1,-1 1 1,1 0-1,0-1 1,0 0-1,-1 0 0,1 0 1,-1 0-1,0 0 1,1-1-1,-1 0 0,0 1 1,0-1-1,-1 0 1,1 0-1,-1-1 1,1 1-1,-1-1 0,0 1 1,0-1-1,-1 0 1,1 1-1,-1-1 1,0 0-1,0 0 0,0 0 1,0 0-1,-1 0 1,0 0-1,1 0 0,-2-7 1,0 4-84,-1 0 0,1 0-1,-1 0 1,-1 0 0,1 0 0,-1 0 0,0 0 0,-1 1-1,0-1 1,-4-5 0,4 7-27,0 0 1,0 0-1,-1 1 0,1 0 0,-1 0 1,0 0-1,0 0 0,0 1 1,0 0-1,-1 0 0,1 0 0,-10-3 1,9 4-32,-1 1 0,1-1 0,-1 1 0,-11-1 0,18 2 81,-1 0 0,0 0 0,0 0 0,0 1 0,0-1 0,1 0 0,-1 0 0,0 0 0,0 1 0,0-1 0,1 0 0,-1 1 0,0-1 0,0 1 0,1-1 0,-1 1 0,0-1 0,0 2 0,1-2 4,-1 1 1,1 0-1,-1 0 1,1 0-1,0 0 0,0 0 1,0 0-1,0 0 1,-1 0-1,1 0 1,0 0-1,1 0 1,-1 0-1,0 0 1,0 0-1,0 0 0,0 0 1,1-1-1,-1 1 1,1 1-1,0 1 29,1 0 0,0-1 1,-1 1-1,1-1 0,0 0 0,0 0 0,0 1 0,0-1 0,1-1 0,-1 1 0,1 0 0,-1 0 0,1-1 0,-1 0 1,1 1-1,0-1 0,0 0 0,4 1 0,6 1 178,-1 0 1,24 2-1,-13-4-115,0 0 0,0-2 0,0-1 0,0-1 0,0-1 0,-1-1 0,1-1 0,33-13 1,-44 14-1,25-8 120,-34 12-219,0 0 0,0 1 1,0-1-1,0 1 0,0 0 0,-1 0 0,1 0 0,0 0 0,0 0 0,4 1 0,-6 0 4,1 0-1,0 0 0,-1 1 1,1-1-1,-1 0 0,1 1 1,-1-1-1,0 1 0,0-1 1,1 1-1,-1 0 1,0-1-1,0 1 0,-1 0 1,1 0-1,0 0 0,-1 0 1,1 0-1,-1 0 0,1 0 1,-1 3-1,2 8-58,-1 25-1,-1-37 62,-1 34 30,-12 68-1,-16 36 132,20-101-107,-41 180-30,49-212 95,-1 1 0,0-1 1,0 0-1,-4 9 0,5-22 368,2-10-285,11-46 7,21-72 0,-26 110-170,38-109-60,-23 71-32,74-185-120,-92 238 121,0 0 0,11-16 0,-13 23 42,0 1-1,0-1 1,0 1-1,0 0 1,0 0-1,0 0 0,1 0 1,-1 0-1,1 0 1,-1 1-1,1-1 1,0 1-1,-1 0 0,6-2 1,-7 3 9,1-1 1,-1 1-1,0 0 1,1 0-1,-1 0 0,1 0 1,-1 0-1,0 0 1,1 0-1,-1 0 1,0 1-1,1-1 0,-1 1 1,0-1-1,1 1 1,-1-1-1,0 1 1,1 0-1,0 0 0,0 1 4,0 0 0,1 0 0,-1 0 0,0 1-1,-1-1 1,1 0 0,0 1 0,1 4 0,2 3 43,-1 1 1,0 0 0,3 18-1,-4-14 10,-1-1 0,-1 0 0,0 1 0,-1-1 0,0 0 0,-1 1 0,-1-1 0,0 0 0,-1 1 1,-1-1-1,0-1 0,0 1 0,-2-1 0,0 1 0,0-1 0,-1-1 0,-13 18 0,19-29-66,0 1-1,0-1 1,-1 1 0,1-1 0,0 0-1,-1 0 1,1 1 0,-1-1 0,0 0-1,1 0 1,-1-1 0,0 1 0,0 0-1,1-1 1,-1 1 0,0-1 0,0 1-1,0-1 1,0 0 0,0 0 0,0 0-1,1 0 1,-1 0 0,0 0 0,0 0-1,0-1 1,0 1 0,0-1 0,1 1-1,-1-1 1,0 0 0,-2-1-1,3 2 7,0 0-1,1-1 0,-1 1 0,0 0 0,1-1 0,-1 1 0,0-1 0,1 1 1,-1-1-1,1 1 0,-1-1 0,1 1 0,-1-1 0,1 1 0,-1-1 0,1 0 1,-1 1-1,1-1 0,0 0 0,-1 1 0,1-2 0,0 1-6,0 0 0,0 0 1,0 1-1,0-1 0,1 0 0,-1 1 0,0-1 0,0 1 0,1-1 1,-1 0-1,1 1 0,-1-1 0,0 1 0,1-1 0,-1 1 0,1-1 0,-1 1 1,1-1-1,0 0 0,2-1-32,0 0-1,1 0 1,-1 0 0,1 0-1,0 1 1,-1-1 0,6 0-1,47-9 101,64-2-1,51-10 152,-152 19-181,1-1 0,-1-1 0,-1 0 0,1-2 0,-1 0 0,27-17 0,-38 20 25,1-1 0,-1 0 1,0 0-1,-1 0 0,1-1 0,-1 0 0,-1 0 0,1-1 0,-1 1 0,0-1 1,5-13-1,-8 16-45,0 0-1,0-1 1,-1 1 0,0-1 0,0 1 0,0-1 0,0 1 0,-1-1-1,0 0 1,0 1 0,-1-1 0,1 0 0,-1 1 0,0-1 0,-1 1-1,1 0 1,-1-1 0,0 1 0,-4-7 0,6 12-13,-1-1 1,1 1 0,-1-1-1,1 1 1,0-1 0,-1 1-1,1-1 1,-1 1 0,1-1-1,-1 1 1,1-1-1,-1 1 1,1 0 0,-1-1-1,1 1 1,-1 0 0,0 0-1,1 0 1,-1-1 0,0 1-1,1 0 1,-1 0-1,1 0 1,-1 0 0,0 0-1,1 0 1,-1 0 0,0 0-1,1 0 1,-1 0 0,0 0-1,1 1 1,-1-1-1,1 0 1,-1 0 0,0 1-1,1-1 1,-1 0 0,1 1-1,-1-1 1,1 0-1,-1 1 1,0 0 0,-3 2-23,1 0 0,0 0 0,0 1 0,-4 5 0,1 0 31,1 0-1,1 0 1,0 1-1,0-1 0,1 1 1,0 0-1,1 0 1,0 0-1,0 0 1,1 0-1,0 0 1,1 0-1,0 1 1,1-1-1,0 0 1,5 19-1,-4-21 37,0-1 1,1 0-1,0 1 0,0-1 1,0 0-1,1-1 0,0 1 1,1-1-1,0 0 0,6 7 1,-7-9 9,0 0-1,1 0 1,0-1 0,0 1 0,0-1-1,0 0 1,1-1 0,-1 1 0,1-1 0,-1 0-1,1 0 1,0-1 0,0 0 0,7 1-1,-6-2 9,-1 0 0,0-1-1,1 1 1,-1-1 0,0-1-1,0 1 1,1-1 0,-1 0-1,11-6 1,3-2 24,25-18 1,-16 7-82,0-2 0,-2 0 0,35-40 0,65-90 61,-78 92-184,-48 60 124,1-2-3,0 1 1,0-1-1,0 1 1,1-1 0,-1 1-1,1 0 1,3-3-1,-6 5 2,1 0-1,-1 0 1,0 0-1,0 0 0,1 0 1,-1 0-1,0 0 0,1 0 1,-1 0-1,0 0 1,1 0-1,-1 0 0,0 0 1,0 0-1,1 1 0,-1-1 1,0 0-1,1 0 1,-1 0-1,0 0 0,0 0 1,1 1-1,-1-1 1,0 0-1,0 0 0,0 1 1,1-1-1,-1 0 0,0 0 1,0 1-1,0-1 1,0 0-1,1 0 0,-1 1 1,0-1-1,0 0 0,0 0 1,0 1-1,0-1 1,0 0-1,0 1 0,0-1 1,0 0-1,0 1 0,0-1 1,0 0-1,0 1 1,0-1-1,0 0 0,0 0 1,0 1-1,-1-1 0,-1 63-77,0 25-72,3-66 204,-1 2-17,2 1 0,7 40 0,-8-59-21,0-1 0,1 1 0,0-1 0,0 1 0,0-1 0,0 0 0,1 0 0,0 0 0,0 0 0,0 0 0,1-1 0,0 1-1,0-1 1,0 0 0,0 0 0,10 6 0,-9-7 14,0-1 0,0 0 0,1 0 0,-1 0 0,1-1 0,-1 0 0,1 0 0,-1 0 0,1-1 0,0 0 0,0 0-1,-1 0 1,1-1 0,0 1 0,-1-1 0,1-1 0,-1 1 0,1-1 0,9-5 0,6-3-59,0-1 1,-1-2-1,26-19 0,-32 22 79,53-40 14,100-99 0,-164 146-42,0 1-1,0-1 1,0-1-1,-1 1 0,1 0 1,-1-1-1,0 1 0,3-8 1,-3 2-30,-7 6-128,4 4 116,-1-1 0,0 0-1,1 1 1,-1-1 0,1 1 0,-1 0-1,0 0 1,1-1 0,0 1 0,-2 1-1,-21 15 30,1 1-1,0 1 0,-24 27 1,35-33-27,0 1 1,1 1-1,1 0 0,0 1 1,1 0-1,-11 25 1,18-35 16,0 0 0,1 0-1,-1 0 1,1 0 0,0 0 0,1 0 0,0 12 0,0-17 18,0 1 1,0-1-1,0 0 1,0 1-1,0-1 1,1 1 0,-1-1-1,1 1 1,-1-1-1,1 0 1,-1 1-1,1-1 1,0 0-1,0 1 1,-1-1-1,1 0 1,0 0 0,0 0-1,0 0 1,0 0-1,1 0 1,-1 0-1,0 0 1,0 0-1,0 0 1,1-1 0,-1 1-1,1-1 1,-1 1-1,0-1 1,1 1-1,-1-1 1,1 0-1,-1 1 1,4-1-1,-2 0-3,0-1 0,0 1 0,0-1 0,0 1 0,0-1 0,0 0 0,-1 0 0,1-1-1,0 1 1,0 0 0,-1-1 0,1 0 0,-1 1 0,1-1 0,-1 0 0,0 0 0,3-3 0,1-3-55,0 0 0,0 0 0,9-18 1,4-12-95,-1 0 1,-2-2 0,15-53-1,-26 55-182,-5 38 315,0 0-1,0 0 0,0 0 0,0 0 0,0 0 0,0 0 0,0 0 0,0 0 0,0 0 1,0 0-1,0 0 0,0 0 0,0 0 0,0 0 0,0 0 0,0 0 0,0 0 0,0 0 1,-1 0-1,1 0 0,0 0 0,0 0 0,0 0 0,0 0 0,0 0 0,0 0 0,0 0 1,0 0-1,0 0 0,0 0 0,0 0 0,0 0 0,0 0 0,0 0 0,0 0 0,0 0 1,0 0-1,0 0 0,0 0 0,0 0 0,0 0 0,0 0 0,0 0 0,0 0 0,0 0 1,0 0-1,0 0 0,-4 8-122,-4 11 5,1 1 135,2 0 0,0 0 0,0 0-1,2 0 1,1 1 0,0 21 0,2-36 5,0 1 0,1 0 0,0-1 0,0 1 0,0-1 0,1 1 0,0-1 0,0 1 0,1-1 0,0 0 0,0 0 0,0-1 0,1 1 0,0-1 0,0 1 0,0-1 1,1 0-1,-1-1 0,1 1 0,1-1 0,-1 0 0,11 6 0,-13-8 3,1 0 1,-1-1 0,0 1-1,1-1 1,-1 0 0,1 0-1,0-1 1,-1 1-1,1-1 1,0 0 0,-1 0-1,1 0 1,0 0 0,4-1-1,0-1 21,-1 0 0,1-1 0,-1 1 0,1-2 0,9-5-1,-9 4-36,-1 0-1,1-1 1,-1 0-1,0 0 1,0-1-1,-1 0 1,0 0-1,0 0 0,8-14 1,1-6 18,18-42 0,-31 63-21,90-216-193,-50 114 176,42-173 0,-83 278 13,2-9-14,-1-1 1,2-13-1,-6 24-182,0 5 116,-4 9 29,-15 50 206,3 0 0,3 2 0,3 0 0,2 0 0,-1 67 0,5 249-2013,5-376-171,-2-12-254,-1-11-15,0-15 2088,-2 0-1,-1 0 0,-14-38 0,16 57 717,-1 1-1,-1 1 1,0-1-1,0 1 1,-2 0 0,1 1-1,-2 0 1,0 0-1,-18-16 1,109 75 457,-61-35-885,0-2 0,1-1 0,0 0 0,35 9 1,92 12 1174,-144-29-1205,-1-1 0,0 1 0,0 0 0,0 0 0,0 0 0,0 0-1,3 2 1,-5-2-38,-1-1 0,0 0 0,1 1 0,-1-1 0,0 0 0,1 1 0,-1-1 0,0 0 0,1 1 0,-1-1 0,0 1 0,0-1 0,1 1 0,-1-1 0,0 0 0,0 1 0,0-1 0,0 1 0,1-1 0,-1 2 0,0-1 9,-1 0 1,1 0-1,0 0 0,-1 0 0,1 0 0,0 0 0,-1 0 0,1-1 0,-1 1 0,1 0 0,-1 0 0,0 0 0,1 0 0,-2 0 0,-49 50 395,46-46-385,0 1 0,1-1 1,0 1-1,0 0 0,-5 9 0,7-13-30,1 1 0,0 0-1,-1 0 1,1 0-1,0 0 1,1 0 0,-1 0-1,1 0 1,-1 0-1,1 0 1,0 1 0,0-1-1,1 6 1,0-7 13,-1 0 1,1-1 0,0 1-1,0-1 1,0 1-1,0-1 1,1 1-1,-1-1 1,0 1 0,1-1-1,-1 0 1,1 0-1,-1 0 1,1 0 0,-1 0-1,1 0 1,0 0-1,-1 0 1,4 0 0,4 2 66,-1-1 1,17 2-1,-15-2 15,0-2 0,0 1 0,0-1 1,0-1-1,1 0 0,18-4 0,-26 4-78,1 0 1,-1 0-1,0 0 0,0 0 0,0 0 1,0-1-1,-1 1 0,1-1 1,0 0-1,-1 0 0,1 0 1,-1 0-1,1 0 0,-1-1 1,0 1-1,0-1 0,0 1 1,-1-1-1,1 0 0,0 0 1,-1 0-1,0 0 0,0 0 0,0 0 1,0 0-1,1-5 0,-2 5-25,0-1 0,0 0 0,0 1 0,0-1 0,-1 0 0,1 1 0,-1-1 0,0 0 0,0 1 0,-1 0 0,1-1 0,0 1 0,-1 0 0,0-1 0,0 1 0,0 0 0,0 0 0,-4-3 0,-5-5-8,0 2 1,0 0 0,-18-12 0,1 1 58,27 20-37,0-1-1,1 1 1,-1-1 0,0 0 0,0 1 0,0-1-1,1 0 1,-1 0 0,0 0 0,1 0 0,-1 0-1,1 0 1,-1 1 0,1-1 0,-1 0 0,1 0-1,0-1 1,-1 1 0,1 0 0,0 0 0,0 0-1,0-2 1,0 2-5,1-1 0,-1 1-1,1-1 1,-1 1 0,1 0 0,0-1-1,-1 1 1,1 0 0,0 0 0,0 0 0,0 0-1,0 0 1,0 0 0,2-2 0,4-2-8,1 0 1,0 1-1,0-1 1,10-2-1,-18 6 12,26-10 26,2 1 0,44-11 0,-64 19-2,0 1 0,0-1-1,1 1 1,-1 1 0,1 0-1,-1 0 1,0 1 0,1 0-1,-1 0 1,0 1 0,0 0-1,0 0 1,14 6 0,-15-3 17,-1-1 0,0 1 0,0 0 0,0 0 0,-1 1 0,0 0 0,0 0 0,5 7 1,32 57 262,-40-68-296,-2 0 2,10 15 156,16 23 1,-22-35-133,0 1-1,1-1 1,0 0 0,0 0 0,1-1-1,-1 0 1,11 7 0,-6-6-65,1 0 0,-1-1 0,1 0 0,0 0 0,0-1 0,1-1 0,-1 0 0,0 0 1,1-1-1,-1-1 0,1 0 0,20-3 0,-18 1-587,-1 0 0,0-2 1,0 0-1,0 0 0,0-1 0,-1-1 1,0 0-1,0 0 0,-1-2 1,15-10-1,-10 3-1865,-1 0 0,-1-1 0,0-1 0,15-23 0,-27 37 2039,43-59-5562</inkml:trace>
</inkml:ink>
</file>

<file path=ppt/ink/ink2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7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0 154 3072,'0'-13'1205,"1"-1"0,0 1 1,1 0-1,3-15 0,-4 21-577,0 4-221,-1 0 0,1 0 0,0-1 0,0 1 0,0 1 1,2-7-1,7-8 3233,-10 17-3458,1-1-1,-1 1 0,0-1 1,0 0-1,1 1 1,-1-1-1,0 0 1,0 1-1,0-1 0,0 0 1,0 1-1,0-1 1,0 0-1,0 1 0,0-1 1,0 1-1,0-1 1,0 0-1,-1 1 0,1-1 1,0 0-1,0 1 1,-1-1-1,0 0 0,0-4 855,2 5-1028,-1 0 1,0 0-1,0 0 1,0 0-1,0 0 1,0 0 0,0 0-1,0 0 1,0 0-1,0 0 1,0 0-1,0 0 1,0 0-1,0 0 1,0 0-1,1 0 1,-1 0-1,0 0 1,0 0 0,0 0-1,0 0 1,0 0-1,0 0 1,0 0-1,0 0 1,0 0-1,0 0 1,0 0-1,0 0 1,0 0-1,0 0 1,0 0 0,0 0-1,1 0 1,-1 0-1,0 0 1,0 0-1,0 0 1,0 0-1,0 0 1,0 1-1,0-1 1,0 0-1,0 0 1,0 0-1,0 0 1,0 0 0,0 0-1,0 0 1,0 0-1,0 0 1,0 0-1,0 0 1,0 0-1,0 0 1,0 1-1,0-1 1,0 0-1,0 0 1,0 0 0,0 0-1,0 0 1,0 0-1,0 0 1,-1 0-1,1 0 1,0 0-1,1 15 191,0 0 0,6 25-1,0 8 140,34 329 1939,-18 21-2661,-23-398 379,-1 24-1103,1-23 794,0 0 0,0-1 0,0 1-1,0 0 1,0 0 0,0 0-1,0-1 1,0 1 0,0 0 0,-1 0-1,1-1 1,0 1 0,-1 0 0,1-1-1,0 1 1,-1 0 0,1-1 0,-1 1-1,1 0 1,-1-1 0,0 2-1,-4-10-6420,4 1 3599</inkml:trace>
</inkml:ink>
</file>

<file path=ppt/ink/ink2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7.5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43 266 6560,'-22'-37'2117,"20"34"-1996,1 1 1,-1-1-1,0 0 0,1 0 1,0 0-1,-1 0 0,1 0 1,1 0-1,-2-5 0,0-1 239,1 5-50,0 0-1,0 1 0,0-1 0,1 0 0,0 1 1,-1-1-1,1 0 0,1 0 0,-1 1 0,0-1 1,1 0-1,0 1 0,0-1 0,0 0 0,0 1 1,1 0-1,-1-1 0,1 1 0,0 0 0,0-1 1,0 1-1,0 0 0,5-4 0,1-1 133,2 0-1,-1 0 0,1 1 1,0 0-1,20-10 0,-15 10-258,-1 1-1,1 0 1,0 1-1,0 0 1,1 1-1,-1 1 1,1 0-1,0 2 1,0 0-1,0 0 1,0 1-1,0 1 1,24 5-1,-34-5-117,0 1 0,0-1 0,-1 1 0,1 1 0,0-1 0,-1 1 0,0 0 0,0 0 0,0 0 0,0 1 0,0 0 0,0 0 0,-1 0 0,0 1 0,0-1 0,0 1 0,-1 0 0,1 0 0,-1 0 0,0 0 0,-1 1 0,1-1 1,-1 1-1,0 0 0,1 7 0,-1 0 50,-1 0 1,-1 0 0,0 1 0,0-1-1,-2 0 1,1 0 0,-2 0 0,-7 25-1,3-19-15,0-1 1,-1-1-1,-1 0 0,0 0 0,-19 26 0,22-37-60,1 0 0,0 0 0,-1 0 0,0-1 0,-9 6 0,13-10-250,0 1-1,0-1 1,0 1 0,-1-1-1,1 0 1,0 0-1,-1 0 1,1 0 0,-1 0-1,0-1 1,1 1-1,-1-1 1,1 0 0,-1 0-1,0 1 1,1-2-1,-1 1 1,0 0 0,-3-1-1,1-1-2491</inkml:trace>
</inkml:ink>
</file>

<file path=ppt/ink/ink2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7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12 5728,'1'-11'12630,"2"18"-11287,-2-2-955,0 0 0,-1 1 1,0-1-1,1 0 1,-2 5-1,1 10 146,2 62 642,-2-40-1044,9 72 0,-8-98-1356,-1-12-2854,9-4-1441</inkml:trace>
</inkml:ink>
</file>

<file path=ppt/ink/ink2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8.4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67 6144,'-1'0'97,"1"0"1,0-1-1,0 1 1,0 0-1,-1-1 1,1 1-1,0-1 0,0 1 1,0 0-1,0-1 1,0 1-1,0-1 1,0 1-1,0-1 1,0 1-1,0 0 1,0-1-1,0 1 0,0-1 1,0 1-1,0-1 1,0 1-1,0 0 1,1-1-1,-1 1 1,0-1-1,0 1 1,1-1-1,13-11 2200,22-6 1463,-33 16-3267,4-1 483,2-1-64,0 0 1,1 1-1,12-4 1,-21 7-825,1-1 1,-1 1 0,0 0 0,1-1 0,-1 1-1,1 0 1,-1 0 0,1 0 0,-1 0 0,1 0-1,-1 1 1,1-1 0,-1 0 0,1 1 0,-1-1 0,1 1-1,-1-1 1,0 1 0,1 0 0,-1-1 0,0 1-1,0 0 1,1 0 0,-1 0 0,0 0 0,0 0 0,0 0-1,0 0 1,1 3 0,-1 1 33,1 0 0,-2 1-1,1-1 1,0 1 0,-1-1 0,0 1-1,0-1 1,-1 1 0,0-1 0,1 1-1,-3 4 1,1-2-47,-1-1-1,0 0 0,0 0 1,0 0-1,-1 0 1,0 0-1,-1-1 0,-6 8 1,-1-1 54,0 0-1,-19 15 1,23-21 4,6-5-82,1-1-1,-1 1 1,0 0 0,0-1 0,0 1-1,0-1 1,-3 2 0,58 5 482,38-8-427,-30 0-5001,-47 0 2996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43.3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29 6560,'-27'-8'2976,"27"11"-2592,5-3 416,4 8-512,9-4 608,8 1-512,34-10 288,7 1-384,32-4 192,-4 5-256,3-9-352,-11 7 64,2 2-5760,-12 3 3168</inkml:trace>
</inkml:ink>
</file>

<file path=ppt/ink/ink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7:03.8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72 13696,'-18'0'5087,"14"4"-3967,-1 4 1632,1 0-2048,-1 1 704,1-6-832,-1 2 0,14-10-3648,0 2 1824,5-14-9727,-23-26 6111,-9 3 1024</inkml:trace>
</inkml:ink>
</file>

<file path=ppt/ink/ink2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09.2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16 187 5056,'-15'-3'8090,"15"3"-7951,0 1 0,0-1 0,0 1 0,0-1 0,0 1 0,0-1 0,0 1 0,0-1 0,0 1 0,0-1 0,0 1 0,0-1 0,0 1 0,0-1 0,0 1 0,1-1 0,-1 1 0,0-1 0,0 1 0,1-1 1,-1 1-1,0-1 0,0 0 0,1 1 0,-1-1 0,1 0 0,-1 1 0,0-1 0,1 0 0,-1 1 0,1-1 0,-1 0 0,0 0 0,1 0 0,-1 1 0,1-1 0,-1 0 0,1 0 0,-1 0 0,1 0 0,-1 0 0,1 0 0,-1 0 0,1 0 0,-1 0 0,1 0 0,-1 0 0,1 0 0,-1 0 0,1 0 0,-1-1 0,1 1 0,-1 0 0,1 0 0,-1 0 0,1-1 0,0 1 0,2-2 182,0 0 0,1 0 0,-1-1 0,0 1 0,4-5 0,8-11 74,0-1 1,18-34-1,-2 4-391,-24 39 88,1 0 0,10-10 1,-18 20-86,0 0 1,1 0-1,-1 1 1,1-1-1,-1 0 1,0 0-1,1 0 1,-1 1-1,0-1 0,1 0 1,-1 0-1,0 1 1,1-1-1,-1 0 1,0 1-1,0-1 1,1 0-1,-1 1 1,0-1-1,0 1 0,0-1 1,0 0-1,1 1 1,-1-1-1,0 1 1,0-1-1,0 0 1,0 1-1,0 0 0,5 15 69,1 12 27,10 57-25,-14-71-198,9 60-80,-1-38-2610,3-4-4134,-4-15 3616</inkml:trace>
</inkml:ink>
</file>

<file path=ppt/ink/ink2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0.4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53 301 3488,'-34'13'2321,"24"-5"1763,1-3 852,12-12-3760,10-19 926,-10 18-1841,0 1 0,1 0 0,6-9 0,12-13 32,2 2 0,0 0-1,2 2 1,1 0 0,1 2-1,1 1 1,53-29 0,-73 45-303,-2 2-14,-1 0-1,15-5 1,-19 8 30,-1 1-1,1-1 0,0 1 0,0-1 0,0 1 0,1 0 0,-1 0 1,0 0-1,0 0 0,0 0 0,0 0 0,0 1 0,0-1 0,0 1 1,3 0-1,-2 1 25,0 0 1,0 0 0,0 0 0,0 0-1,-1 0 1,1 1 0,-1-1 0,1 1-1,-1-1 1,0 1 0,0 0 0,0 0-1,0 0 1,0 0 0,1 6 0,2 5 138,0 0 0,3 23 0,-3-13-75,-1-6 12,19 65 299,-19-71-324,1-1 0,0 0 0,1 0 0,0 0 0,9 11 0,-14-20-53,0 0 0,1 0-1,-1 0 1,1 0 0,0 0-1,-1-1 1,1 1 0,0 0 0,0-1-1,0 0 1,0 1 0,0-1-1,1 0 1,-1 0 0,0 0-1,0 0 1,1-1 0,-1 1 0,1-1-1,-1 1 1,0-1 0,1 0-1,-1 0 1,1 0 0,-1 0-1,1 0 1,-1-1 0,0 1 0,1-1-1,2 0 1,2-3 36,1 1 0,-1-1 1,0 0-1,0-1 0,-1 0 0,8-7 1,36-37-190,51-76 61,-99 122 64,1 1 0,-1-1-1,1 1 1,0 0 0,0-1-1,0 1 1,0 1 0,0-1-1,0 0 1,0 1 0,1-1-1,-1 1 1,0 0 0,1 0-1,3 0 1,-2 1 4,0 0-1,-1 0 1,1 0 0,0 1 0,-1 0-1,1 0 1,-1 0 0,1 0 0,-1 1-1,6 2 1,5 4 76,-1 0 1,-1 2-1,0-1 0,0 2 0,16 16 1,-10-7-409,-1 1 0,-2 0 0,0 1 0,-1 1 0,19 40 0,-29-48-3462,-15-17-3924,2-2 4669</inkml:trace>
</inkml:ink>
</file>

<file path=ppt/ink/ink2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0.8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 5824,'3'-5'2128,"-3"6"-1898,0 0 0,-1 0 0,1 0 0,0-1 0,-1 1 0,1 0 0,0 0 0,0 0 1,0 0-1,0 0 0,0 0 0,0 0 0,0 1 0,4 20 2571,3 36 0,-5 66 788,-3-76-2428,-4 199 1403,-1-1-1678,9-110-795,0-90 236,-2-24-3992,0-1-9850</inkml:trace>
</inkml:ink>
</file>

<file path=ppt/ink/ink2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1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0 468 8064,'7'-1'6078,"23"-4"-1799,-13-2-3695,0-1 0,-1-1 0,1 0 0,-2-1 0,1-1 0,25-24 0,74-87 49,-111 117-576,22-25 18,-3-1 0,0 0-1,23-45 1,-42 69-59,-1-1 0,1 0 0,-1 1 0,2-11 0,-5 17-19,0 0 1,1 0-1,-1 0 1,0 0-1,0 1 1,0-1-1,0 0 1,0 0-1,0 0 1,0 0-1,0 0 1,0 0 0,0 0-1,0 0 1,-1 1-1,1-1 1,0 0-1,-1 0 1,1 0-1,-1 0 1,1 1-1,-1-1 1,1 0-1,-1 0 1,1 1-1,-1-1 1,0 1-1,1-1 1,-1 0-1,0 1 1,1-1-1,-1 1 1,0-1-1,0 1 1,0 0-1,0-1 1,1 1-1,-1 0 1,-2-1-1,1 1-9,-1 0 0,1 0 0,0 0 0,-1 0 0,1 0 0,0 1-1,-1-1 1,1 0 0,0 1 0,-1 0 0,1 0 0,0 0 0,0 0 0,0 0 0,-3 2 0,-1 2 59,0 0 1,1 0 0,0 1 0,0-1-1,0 1 1,1 1 0,0-1 0,0 0-1,-3 10 1,-3 7 300,-12 38 0,18-47-197,1 0 1,0 0 0,0 1-1,2-1 1,0 1-1,0-1 1,3 26-1,0-32-110,-1 0-1,1 0 1,0 0 0,0 0-1,1-1 1,0 1-1,1-1 1,0 0-1,0 0 1,0 0-1,1-1 1,0 1 0,0-1-1,1 0 1,9 8-1,-3-5-3,0 0 0,1 0 0,0-1 0,0-1 0,19 7 0,-23-10-538,1-1 0,-1-1 1,16 3-1,-17-4-514,-1-1 0,1 0 0,0 0 0,-1 0 0,9-3-1,-11 2 17,0 0 0,0-1 0,-1 0 0,1 0 0,0 0 0,-1 0 0,0-1 0,5-3 0,-5 3 124,23-14-3354</inkml:trace>
</inkml:ink>
</file>

<file path=ppt/ink/ink2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2.4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23 4736,'0'-1'232,"0"0"-1,0 0 1,0 0 0,0 0 0,0 0 0,0 0 0,0 0-1,0 0 1,0 1 0,0-1 0,-1 0 0,1 0-1,0 0 1,-1 0 0,1 1 0,0-1 0,-1 0-1,1 0 1,-1 0 0,1 1 0,-1-1 0,0 0 0,1 1-1,-1-1 1,0 1 0,-1-2 0,1 2-17,0 0-1,0 0 1,0 0 0,0 0-1,0 0 1,0 0 0,0 1-1,0-1 1,0 0 0,0 1 0,0-1-1,0 0 1,0 1 0,0 0-1,0-1 1,0 1 0,0-1-1,0 1 1,0 0 0,-1 1 0,-8 8 364,1 0 1,0 1-1,1 0 1,-14 22-1,5-6 139,-6 8-375,3 1-1,0 0 0,3 2 0,1 0 0,1 1 0,3 1 0,1 0 1,2 0-1,1 1 0,3 0 0,1 1 0,2 50 0,5-51-230,1 1-1,2-1 0,2 0 0,2 0 0,2-1 1,17 42-1,-26-75-225,5 12 183,11 21 0,-17-35-452,0-1-1,1 0 0,-1 0 0,1-1 0,0 1 1,0-1-1,0 1 0,1-1 0,-1 0 0,1 0 1,5 3-1,-7-6-205,1 1 1,-1 0-1,1 0 1,-1-1 0,1 0-1,-1 1 1,1-1-1,0 0 1,-1 0-1,1 0 1,0-1 0,-1 1-1,1-1 1,-1 1-1,1-1 1,-1 0-1,5-2 1,16-6-2409</inkml:trace>
</inkml:ink>
</file>

<file path=ppt/ink/ink2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3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 7232,'34'36'9281,"66"79"-4653,-92-100-3939,-6-11 594,-4-13-87,-3-10-1030,0 0 1,2 0 0,-2-34-1,6 47-136,-1-1 0,1 1-1,0 0 1,1 0 0,0 0 0,0 0-1,0 0 1,1 0 0,-1 0-1,1 1 1,1-1 0,-1 1 0,1 0-1,0 0 1,0 0 0,7-6-1,-7 7 33,0 1-1,1-1 1,-1 1-1,1 0 0,0 0 1,0 1-1,-1-1 1,2 1-1,-1 0 0,0 0 1,0 1-1,1 0 1,-1 0-1,1 0 0,-1 0 1,1 1-1,-1 0 1,1 0-1,8 1 1,-5 2-24,0-1 0,1 1 0,-2 1 0,10 4 0,-13-6-350,-1 1 0,0-1 0,9 8 0,-12-9-156,1 1 0,-1-1 1,1 1-1,-1 0 0,0 0 0,1-1 1,-1 1-1,0 0 0,0 0 1,1 3-1,-1-1-623</inkml:trace>
</inkml:ink>
</file>

<file path=ppt/ink/ink2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3.4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37 11712,'-10'-14'5311,"42"8"-4607,-9 1 1920,-2 5-1568,11-8 288,0 8-800,-1-4-512,6 8-32,-6-4 192,1 0-128,-6 0-1696,-2 5 896,-3-2-5087,3 5 3231</inkml:trace>
</inkml:ink>
</file>

<file path=ppt/ink/ink2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4.7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158 1 4640,'-23'5'11541,"23"16"-8769,-1 3-1880,-2 10 184,-1 0 1,-2-1 0,-15 53 0,14-64-1366,-1-1 1,-1-1-1,-1 1 1,0-2 0,-2 1-1,-21 27 1,22-34-1014</inkml:trace>
</inkml:ink>
</file>

<file path=ppt/ink/ink2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6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393 186 3968,'-1'-2'298,"0"1"0,0-1-1,0 1 1,1-1 0,-1 0 0,1 1 0,-1-1-1,1 0 1,-1 1 0,1-1 0,0 0 0,0 0 0,0-2-1,1-31 5040,0 16-2619,-2 11 33,-1 10-1088,-4 18-606,-6 35-1014,4-16 220,-2 1 1,-2-2-1,-1 0 1,-28 57-1,39-90-230,1-3-10,0-1-1,1 1 1,-1 0 0,0-1 0,0 1-1,0 0 1,0-1 0,0 1 0,0-1-1,0 1 1,0-1 0,-1 0 0,1 0 0,-1 1-1,1-1 1,-1 0 0,1 0 0,-1 0-1,0-1 1,1 1 0,-3 1 0,0-2 94,0-1 0,0 1 1,0 0-1,-1-1 0,1 0 1,0 0-1,1 0 0,-1 0 1,0-1-1,-7-3 0,0-1 11,0-1 0,-11-9 0,11 7-157,1-1 1,0 0-1,1 0 0,0-1 0,0 0 1,-7-15-1,2 2-37,2 0-1,-12-31 1,20 44 84,-17-49-104,19 54 84,1 0 0,-1 0 0,1 0-1,1-1 1,-1 1 0,1 0 0,1-11 0,0 11 41,-1 4-1,0 1 0,0-1 0,0 0 0,0 1 0,1-1-1,-1 1 1,1-1 0,-1 1 0,1-1 0,-1 1 0,1 0 0,0-1 0,0 1-1,0 0 1,-1-1 0,1 1 0,0 0 0,1 0 0,-1 0 0,0 0 0,0 0-1,0 0 1,1 0 0,-1 1 0,3-2 0,14-6 340,0 1 1,0 1-1,36-6 0,58-3 189,-20 8-72,113 6 0,91 20-68,-261-17-410,-18 0-74,-12-1-165,-1 0-1,1 0 1,-1-1-1,1 0 1,-1 0-1,0 0 1,1 0 0,-1-1-1,1 0 1,-1 0-1,0 0 1,5-2-1,-7-4-2971,-2 1 980</inkml:trace>
</inkml:ink>
</file>

<file path=ppt/ink/ink2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7.5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20 148 7872,'-1'0'126,"1"0"1,0 0-1,0 0 0,0 0 1,0 0-1,-1 0 1,1 0-1,0 0 0,0 0 1,0 0-1,-1 0 1,1 0-1,0 0 0,0 0 1,0 1-1,0-1 1,-1 0-1,0 1 1138,1-1-1138,0 0 1,0 0-1,-1 0 0,1 1 1,0-1-1,0 0 1,0 0-1,0 0 0,0 0 1,0 1-1,0-1 1,0 0-1,0 0 0,0 0 1,0 1-1,0-1 1,0 0-1,0 0 0,0 0 1,0 0-1,0 1 1,0-1-1,0 0 0,0 0 1,0 1-1,0 16 154,1-11 396,-1 349 6065,-9-510-6613,4 81-80,7-22 500,1 26 509,5 79-843,-3 2-136,-1 1 0,0-1 0,0 1 0,2 17 0,0-1 12,1 3-1,20 74 269,-21-85-289,1-1-1,1 0 0,13 22 0,-11-24 3,-1-1 144,17 23 0,-24-36-172,0-1-11,0 0-1,-1 0 1,1 0-1,-1-1 0,0 1 1,0 1-1,0-1 1,0 0-1,0 0 1,1 3-1,-1-5 35,0 1 0,-1-1 0,1-1 0,0 1 0,0 0 1,0 0-1,0 0 0,0 0 0,0-1 0,-1 1 0,1 0 0,0-1 0,0 1 0,1-2 0,-2 2 63,5-3-35,0-1 1,0 1-1,-1-1 0,0 0 1,0-1-1,0 1 0,0-1 1,-1 1-1,1-1 0,1-6 1,4-6 71,10-30 0,-14 32-149,78-218-139,-35 92-3372,-27 82-4863,-20 49 2736,-1 4 1813</inkml:trace>
</inkml:ink>
</file>

<file path=ppt/ink/ink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59.9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17 4224,'0'-1'284,"1"0"-1,-1 0 1,0 0 0,0 0 0,1 0 0,-1 0-1,1 0 1,-1 0 0,1 0 0,-1 0 0,1 0-1,0 1 1,0-2 0,6 0 4223,-5 10-3874,-2-7-588,1 0 0,-1 0 0,0 0 0,0 0 0,1 0 0,-1 1 0,0-1 0,0 0 0,0 0 0,0 0 0,0 2 0,-4 23 568,3-13-321,-1 0-1,-5 16 1,-23 79 791,-15 114-1,42-186-865,3-28-108,-1 0-1,0 0 1,0 0 0,0 0 0,-5 12-1,4-16-1432,4-11-2306,3 2 1577</inkml:trace>
</inkml:ink>
</file>

<file path=ppt/ink/ink2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19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29 3904,'-1'-1'82,"1"1"-1,-1-1 1,1 1 0,0-1 0,-1 1 0,1-1-1,0 1 1,0-1 0,-1 1 0,1-1 0,0 1-1,0-1 1,0 1 0,0-1 0,0 1 0,0-1-1,0 0 1,0 1 0,0-1 0,0 1 0,0-1-1,0 1 1,0-1 0,0 1 0,0-1 0,1 0 0,-1 1-1,0-1 1,1 0 0,0 0 233,0 0 1,0 0 0,0 1-1,0-1 1,0 0-1,0 0 1,0 1 0,0-1-1,0 0 1,1 1-1,-1 0 1,3-1-1,-2 0 94,0 0 0,1 1 0,-1-1 0,0 1 0,1 0 0,-1 0 0,0 0 0,1 0 0,-1 0 0,1 1 0,-1-1 0,0 1 0,0 0 0,1-1 0,-1 1 0,3 2 0,-3-2-244,-1 1 1,1-1-1,-1 1 0,0-1 1,0 1-1,0-1 0,0 1 1,0 0-1,0 0 1,0 0-1,-1-1 0,1 1 1,0 0-1,-1 0 0,0 0 1,1 0-1,-1 0 0,0 3 1,-1 3 178,1 0 0,-1 0 0,-3 9 0,4-14-297,-8 32 562,-2 0-1,-24 59 1,24-73-984,0 0 1,-2 0-1,0-1 1,-1 0-1,-22 23 1,20-30-1917,4-11-2314,6-2 1304</inkml:trace>
</inkml:ink>
</file>

<file path=ppt/ink/ink2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0.9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396 185 2400,'1'-1'279,"-1"-1"0,1 1 1,0-1-1,0 1 0,-1-1 0,1 0 1,-1 1-1,1-1 0,-1 0 0,0-2 1,3-8 2237,-2 7-1796,-1 3-498,0 1-1,1 0 1,-1 0-1,0 0 1,1 0-1,-1 0 1,1 0-1,-1-1 1,1 1-1,0 0 1,-1 0-1,1 0 1,0 1-1,0-2 1,1 1 129,-1 0 0,0 0 0,-1 0 0,1 1 0,0-1 0,0 0 0,0-1 0,0 1 0,-1 0 0,1 0 0,0 0-1,-1 0 1,1 0 0,-1-1 0,0 1 0,1 0 0,-1-2 0,3-3 1605,-3 6-1930,0 1-1,0-1 1,0 0 0,1 0 0,-1 0 0,0 0 0,0 0-1,0 0 1,0 0 0,0 0 0,1 0 0,-1 1 0,0-1-1,0 0 1,0 0 0,0 0 0,0 0 0,0 0-1,0 1 1,0-1 0,0 0 0,0 0 0,1 0 0,-1 0-1,0 1 1,0-1 0,0 0 0,0 0 0,0 0-1,0 1 1,0-1 0,0 0 0,0 0 0,0 0 0,0 0-1,-1 1 1,1-1 0,0 0 0,0 0 0,0 72 671,-4 1 1,-14 82 0,16-142-580,-1 1 1,-1 0-1,0-1 1,-1 1-1,-9 16 1,12-26-86,0-1 1,1 0 0,-1 1-1,-1-1 1,1 0-1,0-1 1,-1 1-1,0 0 1,1-1 0,-1 1-1,0-1 1,0 0-1,0 0 1,-1 0-1,1 0 1,0-1-1,-1 1 1,1-1 0,-1 0-1,0 0 1,1 0-1,-1-1 1,0 1-1,1-1 1,-7 0 0,3-1-29,0 0 0,1-1 0,-1 0 0,0 0 0,1 0 0,0-1 0,-1 0 0,1-1 1,0 1-1,0-1 0,-8-8 0,2 2-2,0-1 1,1-1-1,-18-24 0,12 13-8,2-1 0,1 0 0,-19-43 0,13 24-74,-14-32 50,31 68 4,1 0 1,0-1-1,0 1 0,1 0 0,0-1 1,0 1-1,1-1 0,0-11 0,1 15 40,0-1 0,0 1 0,0 0 0,1 0-1,0 0 1,-1 0 0,1 0 0,1 0 0,-1 0-1,1 1 1,-1-1 0,1 1 0,0-1 0,0 1 0,1 0-1,-1 0 1,1 1 0,-1-1 0,1 1 0,0 0 0,0-1-1,0 2 1,6-3 0,9-3 140,0 2 0,0 0 0,38-3 0,-52 7-130,39-4 459,1 1 0,0 3 1,1 2-1,-1 1 0,84 17 0,-103-13-463,74 18 40,-83-18-56,-1 0 0,0 0-1,29 18 1,-43-23-271,-1-1-1,0 1 1,0 0-1,0 0 0,0 0 1,0 0-1,0 0 1,0 0-1,0 0 1,-1 0-1,1 0 1,0 0-1,-1 0 1,1 1-1,-1-1 1,1 0-1,-1 0 1,1 1-1,-1-1 1,0 0-1,0 1 1,0-1-1,0 0 0,0 1 1,0-1-1,0 1 1,0-1-1,0 0 1,0 1-1,-1-1 1,1 0-1,-1 2 1,-4 8-2461</inkml:trace>
</inkml:ink>
</file>

<file path=ppt/ink/ink2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1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 8960,'-2'4'10362,"2"11"-6604,2 25-4033,-1-27 1501,6 179 716,-4-74-1489,-1-77-424,8 51 1,-6-59-438,-4-10-3771</inkml:trace>
</inkml:ink>
</file>

<file path=ppt/ink/ink2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2.0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9 112 6720,'-7'-22'2170,"7"21"-2109,0 0-1,-1 0 1,1 1-1,0-1 0,0 0 1,0 0-1,0 1 0,0-1 1,0 0-1,0 0 0,0 1 1,0-1-1,0 0 1,0 0-1,0 0 0,1 1 1,-1-1-1,0 0 0,1 1 1,0-2-1,0-2 315,0 2-19,0-1-1,0 1 1,0-1 0,0 1-1,1-1 1,-1 1-1,1 0 1,0-1 0,0 1-1,-1 0 1,1 0-1,0 0 1,1 1 0,-1-1-1,0 0 1,1 1 0,2-2-1,3-1 146,1 0 0,-1 0 0,1 1 0,11-3 0,-2 2-59,0 2 1,1 0-1,-1 1 0,1 1 0,-1 1 0,1 1 0,-1 0 0,20 6 0,-32-7-332,0 0-1,-1 1 1,1 0 0,-1 0 0,0 0-1,0 1 1,0-1 0,0 1 0,0 0-1,0 1 1,-1-1 0,0 1 0,1 0-1,-1 0 1,-1 1 0,1-1 0,-1 1-1,4 5 1,-5-7-39,0 1-1,0 0 1,0 0-1,-1 0 0,0 0 1,1 0-1,-1 0 1,0 0-1,-1 0 1,1 1-1,-1-1 1,0 5-1,-1-2 9,0 1-1,0-1 0,0 0 1,-1 1-1,0-1 1,-5 10-1,0-3-103,0 0-1,-1 0 0,-1-1 1,0 0-1,-1-1 0,-11 12 1,14-17-274,-1-1 0,1 1 1,-11 6-1,15-11 9,-1 0 0,1 0-1,-1 0 1,0-1-1,0 1 1,1-1-1,-1 0 1,0 0-1,0 0 1,-7 0-1,8-1-205,0-1 0,0 1 0,-1-1 0,1 0 0,0 0 0,0 0 0,-4-2 0,-16-9-2223</inkml:trace>
</inkml:ink>
</file>

<file path=ppt/ink/ink2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2.6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35 6656,'-5'-19'3637,"6"18"-3296,0 0-1,-1 0 1,1 0 0,0 0 0,-1 0-1,1 0 1,0 0 0,0 0 0,0 0-1,0 0 1,0 1 0,0-1 0,0 0-1,0 1 1,0-1 0,0 1-1,2-1 1,0 1-97,-1 0 0,1 1 1,0-1-1,0 1 0,0 0 0,0 0 0,0 0 0,-1 0 1,1 1-1,-1-1 0,1 1 0,-1 0 0,1-1 0,-1 1 0,0 0 1,0 0-1,3 4 0,4 5-136,0 1-1,10 18 1,-6-10 193,62 100 403,-35-55-363,-3 2 0,31 76 1,-47-94 70,-2 1 1,-2 0 0,-2 1 0,16 103 0,-29-119-135,-1 0 1,-2 0-1,-1 0 1,-2 0-1,-16 68 1,-67 158 231,10-88-542,28-94-1934,33-56-1139,-28 28 0,12-15-137</inkml:trace>
</inkml:ink>
</file>

<file path=ppt/ink/ink2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5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15 145 4160,'-1'-2'1024,"-1"0"1,1 0-1,0 0 1,0 0-1,0-1 1,0 1-1,1 0 1,-1-1-1,0-3 1,-3-8 4324,12 14-4679,0 0 0,0 0 0,1 0 0,7-2 0,18-1-473,33-2 69,-1-3 1,87-21 0,-32-9 341,-63 18-235,-55 20-2756,-10 13-8087,4-2 7905</inkml:trace>
</inkml:ink>
</file>

<file path=ppt/ink/ink2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5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11 3968,'-13'0'7306,"5"0"-943,18 1-944,1 0-3927,17 1-1417,134-10 1317,-55 1-672,58 12-456,-34 1-645,-129-6-86,1 1 1,-1-1 0,0 0-1,0 1 1,0-1-1,0 1 1,0 0 0,0-1-1,0 1 1,3 2-1</inkml:trace>
</inkml:ink>
</file>

<file path=ppt/ink/ink2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9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46 3808,'0'-45'16389,"-4"77"-12096,-1 18-4176,9 148 657,-4-132-278,12 91 0,-11-136-698,-1-5-9681</inkml:trace>
</inkml:ink>
</file>

<file path=ppt/ink/ink2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29.7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81 3808,'-9'-10'1227,"10"9"-1167,-1 1 0,0-1 0,0 0 0,1 1 1,-1-1-1,0 0 0,0 1 0,1-1 1,-1 1-1,1-1 0,-1 1 0,1-1 1,-1 1-1,1-1 0,-1 1 0,2-1 0,6-9 2708,-6 9-2405,-1 0 0,0 0 0,0-1 0,0 1 0,0 0 0,0 0 0,0-1 0,0 1 0,0-1 0,-1 1-1,1-1 1,-1 1 0,1-1 0,-1 1 0,1-1 0,-1 0 0,0 1 0,0-1 0,0-2 0,0-16 5722,0 100-2400,5 212-2005,-4-159-1563,-2-74-2042,1-58 1784,0-1-1,0 0 0,0 0 0,0 1 1,0-1-1,0 0 0,0 0 1,-1 1-1,1-1 0,0 0 1,0 0-1,0 1 0,0-1 1,-1 0-1,1 0 0,0 0 1,0 0-1,-1 1 0,1-1 0,0 0 1,0 0-1,-1 0 0,1 0 1,0 0-1,0 0 0,-1 0 1,1 1-1,0-1 0,0 0 1,-1 0-1,1 0 0,0 0 0,-1 0 1,1 0-1,0 0 0,0-1 1,-1 1-1,1 0 0,0 0 1,-1 0-1,1 0 0,0 0 1,0 0-1,-1 0 0,1-1 1,0 1-1,-17-10-6569,4-3 1468,4 0 1745</inkml:trace>
</inkml:ink>
</file>

<file path=ppt/ink/ink2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44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 3136,'3'12'17093,"-2"-14"-16979,0 0 1,1 1-1,-1-1 1,1 1-1,-1 0 1,1-1 0,-1 1-1,1 0 1,0 0-1,3-2 1,7-5 97,-1-3 14,2 0 1,0 1 0,0 1-1,0 0 1,1 1 0,1 0-1,29-11 1,-36 16-167,0 0 1,1 1-1,-1 0 0,1 1 0,-1 0 1,1 0-1,0 1 0,0 0 1,-1 0-1,1 1 0,0 0 1,12 4-1,4 3 240,1 2 0,-2 1 0,41 24 0,-54-29-158,1 0 1,-1-1-1,1 0 1,0-1-1,0 0 1,0-1-1,0 0 1,1-1 0,-1 0-1,1-1 1,0-1-1,-1 0 1,1 0-1,0-1 1,-1-1-1,1 0 1,17-6-1,-2-1-65,-1-1-1,0-1 0,33-19 1,-42 20-3139,17-14 0,-23 17 1200</inkml:trace>
</inkml:ink>
</file>

<file path=ppt/ink/ink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00.3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47 6656,'-4'-3'937,"3"2"-786,0 1 1,1-1-1,-1 1 1,1-1-1,-1 1 1,0-1-1,1 1 1,-1 0-1,0-1 1,0 1-1,1 0 1,-1 0-1,0 0 1,0 0-1,1 0 1,-1 0-1,-1 0 1,24-6 5237,21-4-4352,15 0-461,1 3 0,64 1 0,-45 10-1936,-61-1 470</inkml:trace>
</inkml:ink>
</file>

<file path=ppt/ink/ink2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46.8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14 294 3552,'-14'8'8346,"14"-9"-8096,0 1-1,0-1 1,0 1-1,0 0 1,0-1-1,0 1 1,0-1-1,0 1 1,0-1-1,0 1 1,0-1-1,1 1 0,-1-1 1,0 1-1,0 0 1,0-1-1,1 0 1,19-22 978,-1-1 1,25-39-1,-12 15-759,-14 22-201,2 0 0,0 1 0,26-23 0,-46 47-261,1 1-1,-1-1 0,1 0 0,0 1 0,0-1 0,-1 0 0,1 1 1,0-1-1,0 1 0,0-1 0,0 1 0,0-1 0,-1 1 1,1 0-1,0-1 0,0 1 0,0 0 0,0 0 0,0 0 1,0 0-1,0 0 0,0 0 0,0 0 0,0 0 0,0 0 1,0 0-1,0 0 0,0 1 0,2 0 0,-2 0 10,1 1 1,0 0-1,-1 0 0,1 0 0,-1 0 0,1 0 0,-1 0 0,0 0 1,0 0-1,0 0 0,1 5 0,6 20 359,8 43 0,-14-52-280,2 0 1,0 0-1,1 0 1,1 0 0,1-1-1,13 24 1,-15-32-34,0-1 1,1-1 0,0 1-1,1-1 1,0 0 0,0 0-1,0-1 1,1 0 0,-1 0-1,14 6 1,-17-10-18,0 0 1,1 0-1,0 0 0,-1-1 0,1 1 1,0-1-1,0-1 0,-1 1 0,1 0 1,0-1-1,0 0 0,0 0 1,0-1-1,0 1 0,0-1 0,-1 0 1,1-1-1,0 1 0,-1-1 0,1 0 1,7-4-1,-4 1-19,0-1-1,-1 0 1,1 0 0,-2-1-1,1 0 1,10-14 0,30-52-52,-29 44-5,3-6 33,-12 17-59,2 1 1,0 0-1,18-19 1,-27 34 57,0 0 1,0 0-1,0 0 1,0 1-1,0-1 1,1 1-1,-1-1 1,1 1-1,-1 0 1,1 0-1,-1 0 1,1 0 0,0 1-1,-1-1 1,1 1-1,0-1 1,-1 1-1,1 0 1,0 0-1,0 0 1,-1 1-1,1-1 1,0 1 0,0-1-1,4 3 1,5 2 29,-1 0-1,1 1 1,-1 0 0,15 12 0,3 1-33,17 11 132,47 39 1,-63-47-444,3 2-5929,-28-21 4178</inkml:trace>
</inkml:ink>
</file>

<file path=ppt/ink/ink2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47.3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43 5216,'-3'-5'608,"-8"-13"660,11 18-1105,-1-1-1,1 0 1,-1 1-1,1-1 0,0 0 1,-1 0-1,1 0 1,0 1-1,0-1 0,0 0 1,0 0-1,-1 0 1,1 0-1,0 1 0,0-1 1,1 0-1,-1-1 1,4-3 2620,-1 7-404,-1 15-192,-27 310 3475,2-76-4252,16-123-1288,20 232 1,-12-346-2015,-2-23-4131</inkml:trace>
</inkml:ink>
</file>

<file path=ppt/ink/ink2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48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12 464 8128,'-11'11'6337,"18"-10"-4152,-4-2-1952,0 1 0,1 0 0,-1-1 0,1 0 0,-1 0 0,0 0 0,0 0 0,1 0 0,-1-1 0,0 1 0,4-4 0,2-1 112,0-1-1,12-12 0,14-19 282,49-70-1,-36 43-388,-34 48-86,-1 0-1,0-1 0,-2-1 0,0 0 0,14-35 1,-24 50-116,1 1 1,-1-1 0,-1 0 0,1 0-1,0 0 1,-1 0 0,0 0 0,0 0-1,0-4 1,0 6-33,0 1 0,-1 0 1,1-1-1,0 1 0,0 0 0,-1 0 0,1-1 1,-1 1-1,1 0 0,-1 0 0,0 0 0,1 0 1,-1-1-1,0 1 0,0 0 0,1 0 1,-1 1-1,0-1 0,0 0 0,0 0 0,-3-1 1,2 1-1,0 0 0,0 0 1,-1 1-1,1-1 1,0 1-1,-1 0 0,1-1 1,0 1-1,-1 0 1,1 0-1,-4 1 1,-1 0 50,0 1 0,-1-1 0,1 2 0,0-1 0,0 1 0,-11 6 1,12-5-1,0 0 1,0 0 0,1 1-1,-1-1 1,1 1 0,0 1 0,0-1-1,0 1 1,1 0 0,0 0-1,0 0 1,-5 12 0,6-9-12,0 0 0,0 1 0,1-1 0,0 0 0,1 1 0,0-1 0,0 1 0,2 18 0,1-14-19,-1-1 0,2 1-1,0-1 1,1 0-1,0 0 1,1-1 0,0 1-1,1-1 1,1 0-1,-1-1 1,2 1 0,0-1-1,16 17 1,-13-18-6,0 0-1,2 0 1,-1-1-1,1-1 1,0 0 0,1-1-1,25 11 1,-31-16-256,0 1 0,0-2 0,0 1 0,0-1 0,0 0 0,1 0 0,7-1 0,-10-1-292,-1 0 1,1 0-1,-1 0 1,0 0-1,1-1 1,-1 0-1,0 0 1,0 0-1,0 0 1,-1-1-1,7-4 1,16-13-2196</inkml:trace>
</inkml:ink>
</file>

<file path=ppt/ink/ink2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49.5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11 7712,'-5'-2'1061,"-1"-1"0,0 2 1,-12-4-1,16 5-843,1 1 0,-1-1 0,0 1-1,0-1 1,1 1 0,-1 0 0,0-1 0,1 1 0,-1 0 0,1 0 0,-1 0-1,1 0 1,-1 0 0,1 1 0,0-1 0,-2 2 0,-1 1 195,-10 11 182,0 1 1,1 0-1,1 1 0,-13 21 0,9-13-51,-4 5-82,-96 160 1572,101-161-1862,2 1 1,0 0 0,2 1 0,-13 59 0,16-43-36,-2 93 0,10-107-120,1 0 0,2 1 0,12 55-1,-10-73-1,0-1-1,1 1 1,1-1-1,0 0 1,11 16-1,-2-8-171,0 0 0,24 24 0,-35-41-335,0-1 0,1 0 0,10 6 0,20 11-4877,-28-18 3763,10 8-1002</inkml:trace>
</inkml:ink>
</file>

<file path=ppt/ink/ink2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59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8 164 5408,'-7'-14'1728,"7"13"-1698,0 1 1,0 0-1,0 0 1,-1-1-1,1 1 1,0 0-1,0-1 1,0 1-1,0 0 0,0-1 1,0 1-1,0 0 1,0-1-1,0 1 1,0 0-1,0-1 1,0 1-1,0 0 1,1 0-1,-1-1 1,0 1-1,0 0 1,0-1-1,0 1 0,0 0 1,1 0-1,-1-1 1,0 1-1,3-7 4521,-2-2 892,1 5-2975,-2 6-1456,0 0-887,1 0 1,-1 0-1,1 0 0,-1 0 1,1 0-1,0 0 1,2 3-1,1 4 34,17 49 281,4-1 0,1-2 0,36 54 0,-40-81-242,-21-27 138,-1-20 800,-6-96-339,0-15-745,6 110 19,1 0 1,1 0-1,1 0 0,7-26 0,-9 42-55,1 1 0,-1-1 0,0 0 1,1 1-1,0-1 0,0 1 0,0-1 1,0 1-1,1 0 0,-1 0 0,1 0 0,0 0 1,0 1-1,0-1 0,3-1 0,-1 1 1,-1 1 0,1 0 0,-1 0-1,1 1 1,-1-1 0,1 1 0,0 0 0,0 0-1,0 1 1,8-1 0,2 3 10,1-1-1,-1 2 0,1 0 1,-1 1-1,0 0 1,19 9-1,-13-4 11,-15-5-46,0-1 1,1-1-1,-1 1 0,1-1 1,0 0-1,-1-1 1,9 2-1,-4-5-1737,1-16-12555</inkml:trace>
</inkml:ink>
</file>

<file path=ppt/ink/ink2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3:59.9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51 3904,'-17'4'4537,"16"-3"-3814,-1-1 0,0 0 0,0 0-1,1 0 1,-1 0 0,0 0-1,0 0 1,1 0 0,-1-1-1,0 1 1,1-1 0,-1 1 0,0-1-1,1 0 1,-5-2 4552,7 4-5127,1-1 1,-1 0-1,1 1 0,-1-1 0,1 0 0,-1 0 0,1 0 0,-1 0 0,1 0 0,1-1 0,61-4 1089,23-3-522,160-26-70,-238 33-712,-6 1 40,0-1 0,0 1 0,0 0 0,0 0 0,0 0 0,5 1 0,-1 0-297</inkml:trace>
</inkml:ink>
</file>

<file path=ppt/ink/ink2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0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1 5728,'0'0'14167,"1"1"-13949,1-1-1,-1 0 1,0 1-1,0-1 1,0 1-1,0 0 0,1-1 1,-1 1-1,0 0 1,1 1-1,10 11 571,-6-8-591,-1 1 1,0-1-1,-1 1 1,1 0-1,-1 1 1,0-1-1,0 1 1,4 12 0,-5-7-112,-1 0 0,0-1 0,0 1 0,-1 0 0,-1 0 0,0 0 0,-1 0 0,0 0 0,-1 0 1,0-1-1,-1 1 0,0-1 0,-1 1 0,0-1 0,-1 0 0,0-1 0,-1 1 0,0-1 0,-1 0 0,-10 13 1,14-20-212,1 0 0,-1 0 0,0 0 1,0-1-1,-1 1 0,1-1 1,-1 0-1,1 1 0,-1-2 0,-5 4 1,6-5-193,0 1 0,1-1-1,-1 1 1,0-1 0,0 0 0,0 0 0,1 0 0,-1 0 0,0-1 0,0 1 0,0-1 0,1 0-1,-1 1 1,0-1 0,1 0 0,-5-3 0,-9-7-3933,5 4 1338</inkml:trace>
</inkml:ink>
</file>

<file path=ppt/ink/ink2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1.7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273 20 9632,'-3'1'6415,"1"2"-3591,2 9-2681,-1-2 522,-5 61 844,-9 83 0,8-112-1111,-18 67 0,21-93-199,-1 0-100,-9 23 0,12-35-54,0-1 0,0 1 0,0-1 0,0 1 0,-1-1 1,1 0-1,-1 0 0,0 0 0,0 0 0,0 0 0,-4 3 0,6-6-12,-1 1-1,1 0 1,-1-1-1,1 1 1,0-1 0,-1 0-1,1 1 1,-1-1-1,1 0 1,-1 0-1,1 0 1,-1 0-1,1 0 1,-1 0-1,1 0 1,-1 0-1,1-1 1,-1 1 0,1-1-1,-1 1 1,1-1-1,0 1 1,-1-1-1,1 0 1,-2-1-1,0 0-69,-1-1-1,1 1 0,0-1 0,0 0 1,0 0-1,1-1 0,-5-5 0,-2-9-1,1 0 0,0-1 0,2 0 0,0 0 0,-6-34 0,6 25 108,-25-129 683,30 149-617,-1-1 0,2 1 1,-1 0-1,1-1 0,1 1 0,1-13 1,-1 18-83,-1 0 1,1 0 0,0 0 0,0 0-1,0 0 1,1 0 0,-1 0-1,1 0 1,-1 0 0,1 1 0,0-1-1,0 1 1,0-1 0,0 1 0,1 0-1,-1 0 1,1 0 0,-1 0-1,5-2 1,3-1 126,1 1-1,-1 0 1,1 1 0,18-3-1,50-3 468,-58 7-523,281-11 1359,-153 15-1078,-127 0-74,-13 0-1166,2-1-3402</inkml:trace>
</inkml:ink>
</file>

<file path=ppt/ink/ink2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2.7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65 7456,'-2'-1'7817,"4"15"-5976,-1 77 619,1-23-1364,-3 0 1,-13 95-1,12-152-813,1-7 205,0-9-26,0-13-239,-3-51 42,5-89-1,2 38 45,-3 113-222,0-2 138,0 0 0,0 0 1,1 0-1,0 0 0,1 0 0,4-14 1,-6 23-220,0 0 0,0-1 1,0 1-1,0 0 1,0 0-1,0 0 1,0-1-1,0 1 1,0 0-1,1 0 1,-1 0-1,0-1 0,0 1 1,0 0-1,0 0 1,0 0-1,1 0 1,-1 0-1,0-1 1,0 1-1,0 0 0,1 0 1,-1 0-1,0 0 1,0 0-1,0 0 1,1 0-1,-1 0 1,0 0-1,0 0 1,1 0-1,-1 0 0,0 0 1,0 0-1,0 0 1,1 0-1,-1 0 1,0 0-1,0 0 1,1 0-1,-1 0 1,0 0-1,0 0 0,0 0 1,1 0-1,-1 1 1,0-1-1,0 0 1,0 0-1,1 0 1,-1 0-1,0 0 1,0 1-1,0-1 0,0 0 1,0 0-1,0 0 1,1 1-1,7 12 344,2 16-104,-2 1-1,7 35 1,-9-37-162,2 7 90,3 18 49,2-1 0,23 58 0,-33-104 90,0-9 175,0-2-398,1-1-15,-1 1 0,0-1 1,0 0-1,0 0 0,-1-1 0,2-7 1,9-43 65,-8 28-105,53-191-858,-40 149-4036,-13 57 3151</inkml:trace>
</inkml:ink>
</file>

<file path=ppt/ink/ink2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4.1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17 8320,'0'-1'374,"1"0"0,-1 0 0,1 0 0,-1 0 0,1 0 0,0 0 1,-1 1-1,1-1 0,0 0 0,-1 0 0,1 0 0,0 1 0,0-1 0,0 0 1,0 1-1,0-1 0,0 1 0,0-1 0,0 1 0,0 0 0,1-1 0,-1 1-14,0 1 0,0-1 0,0 1 1,-1 0-1,1-1 0,0 1 0,0 0 0,-1-1 0,1 1 0,-1 0 0,1 0 0,0 0 0,-1 0 0,1 0 0,-1-1 0,0 1 0,1 0 0,-1 0 0,0 0 0,0 0 0,1 0 0,-1 2 0,0 2-124,1 0 0,-1 0 1,0 0-1,0 0 0,0 0 0,-1 0 0,0 0 0,0-1 0,-2 9 0,-2 1-366,-12 25 1,10-26-1116,0-1 1,-17 20-1,13-15-291</inkml:trace>
</inkml:ink>
</file>

<file path=ppt/ink/ink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01.2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 0 4160,'0'1'167,"-1"0"-1,1 0 1,-1-1 0,1 1 0,-1 0 0,1 0-1,0 0 1,-1 0 0,1 0 0,0 0 0,0 0-1,0 0 1,0 0 0,0 0 0,0 0-1,0 0 1,0 0 0,0-1 0,0 1 0,0 0-1,0 0 1,1 0 0,-1 0 0,0 0-1,1 1 1,1 9 1033,-7 89 2986,-18 48-2350,6-39-899,10-62-716,3-23 71,-3 45 1,9-52 537,-2-16-810,0-1 1,0 0-1,1 0 1,-1 0-1,0 1 1,0-1 0,0 0-1,0 0 1,0 0-1,0 0 1,0 1-1,0-1 1,1 0-1,-1 0 1,0 0 0,0 0-1,0 1 1,0-1-1,1 0 1,-1 0-1,0 0 1,0 0-1,0 0 1,1 0 0,-1 0-1,0 0 1,0 0-1,0 0 1,1 0-1,-1 0 1,0 0-1,1 0 1,1-1 62,-1 0 0,1 0-1,0 0 1,-1 0 0,1 0 0,-1-1 0,1 1-1,-1-1 1,2-1 0,5-6 23,1-2-64,0-1-1,0 0 0,-1 0 0,10-22 0,-10 20-123,0 0 0,0 0 0,17-20 0,-25 33 74,1 1 1,-1 0-1,0-1 1,1 1-1,-1-1 1,0 1-1,1 0 1,-1-1-1,1 1 1,-1 0 0,1-1-1,-1 1 1,0 0-1,1 0 1,-1 0-1,1-1 1,-1 1-1,1 0 1,-1 0-1,1 0 1,0 0-1,-1 0 1,1 0-1,-1 0 1,1 0-1,-1 0 1,1 0-1,-1 0 1,1 0-1,-1 0 1,1 0 0,-1 1-1,1-1 1,-1 0-1,1 0 1,-1 1-1,1-1 1,-1 0-1,0 0 1,1 1-1,-1-1 1,1 1-1,-1-1 1,0 0-1,1 1 1,-1-1-1,0 1 1,0-1-1,1 1 1,-1-1 0,0 1-1,0-1 1,1 2-1,0 1 5,1 1 0,-1 0 0,0 0 0,0 0 0,1 7 0,-2-10 8,5 85 369,-3-54-108,-2-31-212,0 1 0,0-1-1,1 0 1,-1 0 0,0 1 0,0-1 0,1 0 0,-1 0 0,0 0-1,1 1 1,-1-1 0,1 0 0,0 0 0,-1 0 0,1 0 0,0 0-1,0 0 1,0 0 0,-1 0 0,1 0 0,2 0 0,-3-1-27,1 0 0,0 0 0,-1 0 0,1 0 0,0 0 1,0 0-1,-1-1 0,1 1 0,0 0 0,-1 0 0,1-1 0,0 1 1,-1-1-1,1 1 0,-1 0 0,1-1 0,-1 1 0,1-1 0,-1 1 0,1-1 1,-1 1-1,1-1 0,-1 0 0,1 1 0,-1-1 0,1 0 0,10-24 323,-7 15-195,17-33 76,-9 17-429,17-45 0,-26 65-176,-1 12 157,-1 19 96,-1-13 139,0-7 10,1 11 0,1 0 0,1 0 0,6 23 1,-8-36 3,0 0 0,0 1 1,0-1-1,0 0 0,1 0 1,-1-1-1,1 1 1,0 0-1,0 0 0,0-1 1,0 1-1,0-1 0,0 0 1,1 0-1,-1 0 0,1 0 1,0 0-1,-1 0 1,1-1-1,0 1 0,0-1 1,0 0-1,0 0 0,4 1 1,-4-2 31,1 0 1,0 0-1,-1 0 1,1-1-1,0 0 1,-1 1 0,1-1-1,-1-1 1,1 1-1,-1 0 1,0-1-1,0 0 1,1 1 0,-1-1-1,0-1 1,0 1-1,3-4 1,7-6 42,-2 0-1,15-18 1,-25 28-91,49-68 126,-20 24-113,47-62-301,-61 90-144,-15 18 409,-1-1-1,0 1 1,1 0-1,-1-1 1,0 1-1,1 0 0,-1-1 1,1 1-1,-1 0 1,1 0-1,-1 0 1,1-1-1,-1 1 1,1 0-1,-1 0 1,1 0-1,-1 0 0,1 0 1,-1 0-1,1 0 1,-1 0-1,1 0 1,-1 0-1,1 0 1,-1 0-1,1 0 1,-1 1-1,1-1 1,-1 0-1,0 0 0,1 0 1,-1 1-1,1-1 1,-1 0-1,1 1 1,-1-1-1,0 0 1,1 1-1,-1-1 1,0 0-1,1 1 0,-1-1 1,0 1-1,0-1 1,1 1-1,0 5-17,0 0-1,0-1 0,0 1 0,-1 0 1,1 0-1,-1 0 0,-1 0 0,-1 11 1,1-14 22,-4 29 157,-1-1 1,-2 1 0,-1-2-1,-2 1 1,-1-1 0,-30 55-1,42-84-147,0-1 0,0 0 0,1 0 0,-1 0 0,0 0 0,1 0 0,-1 0 0,0 0 0,0 0 0,1 0 0,-1 1 0,0-1 0,1 0-1,-1 0 1,0 0 0,0-1 0,1 1 0,-1 0 0,0 0 0,1 0 0,-1 0 0,0 0 0,0 0 0,1 0 0,-1 0 0,0-1 0,0 1 0,1 0 0,-1 0-1,16-6-155,-14 5 138,14-3-10,-1 0 0,1 0 0,29-1 0,15-3-849,-41 1-1541,-1 2 672</inkml:trace>
</inkml:ink>
</file>

<file path=ppt/ink/ink2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198 85 11040,'3'1'7391,"6"14"-4508,6 22-838,-13-29-1880,0 0 0,0 0 0,-1 0 0,-1 0-1,1 0 1,-1 0 0,-2 16 0,0 2 26,-13 129 713,10-123-772,-2 0 1,-19 57-1,25-88-131,-1 6 3,-1 0 1,-1 0 0,1 0-1,-7 9 1,9-15-23,1 0 0,-1 0 0,1 0 1,-1-1-1,0 1 0,0 0 0,1 0 0,-1 0 0,0-1 1,0 1-1,0-1 0,0 1 0,0 0 0,1-1 0,-1 1 1,0-1-1,0 0 0,0 1 0,-1-1 0,1 0 0,0 0 1,0 0-1,0 1 0,0-1 0,0 0 0,0 0 0,0-1 1,0 1-1,0 0 0,0 0 0,0 0 0,0-1 0,0 1 0,0 0 1,0-1-1,0 1 0,0-1 0,0 0 0,0 1 0,0-1 1,0 0-1,1 1 0,-1-1 0,-1-1 0,-2-3-51,0 0 1,1 0-1,-1 0 0,1-1 0,0 1 0,-3-12 0,-12-37-225,16 48 260,-1-4 7,-39-146-84,36 124 402,1 0 0,-3-63 1,8 90-155,0 0 0,1 0 0,-1-1 0,1 1 1,0 0-1,0 0 0,1 0 0,-1 0 1,1 0-1,4-7 0,-4 9-53,1-1 1,0 1-1,-1 0 0,1 0 0,0 0 1,1 0-1,-1 1 0,0-1 0,1 1 1,-1 0-1,1 0 0,0 0 0,0 0 1,5-1-1,21-6 373,0 1 1,48-6-1,63 2 547,-67 6-554,208-10-34,-243 16-967,-18 1-5351,-26 9-791,2-7 4976,-7 12-1824</inkml:trace>
</inkml:ink>
</file>

<file path=ppt/ink/ink2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5.2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 12384,'-5'-4'6434,"6"5"-6199,0-1 0,-1 0 0,1 0 0,-1 1 0,1-1 1,0 0-1,-1 1 0,1-1 0,-1 1 0,1-1 0,-1 1 1,1-1-1,-1 1 0,0-1 0,1 1 0,-1 0 0,4 8 241,0 0-1,-2 0 0,1 0 0,-1 0 1,0 0-1,-1 1 0,1 9 1,-3 71 261,0-75-573,-20 243-68,15-194-1786,6-25-4876</inkml:trace>
</inkml:ink>
</file>

<file path=ppt/ink/ink2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5.5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17 11040,'-1'0'137,"1"0"0,0 0 0,0-1 0,0 1 0,0 0 0,-1-1 0,1 1 0,0 0 0,0-1 0,0 1 0,0 0 0,0-1 0,0 1 0,0 0 0,0-1 0,0 1 0,0 0 0,0-1 0,0 1 0,0 0 0,0-1 0,0 1 0,0 0 0,0-1 0,0 1 0,1 0 0,-1-1 0,0 1 0,0 0 0,0 0 0,0-1 0,1 1 0,-1 0 0,0 0 0,1-1 0,15-4 1982,22 4 301,9 2-507,-22-1-963,-1 2 0,26 3 0,-29-1-239,-12-3-362,0 1 0,-1-1 0,1 2 0,0-1 0,0 1 0,-1 0 1,12 7-1,-19-9-323,-1-1 0,1 0 0,-1 0 0,1 1 1,-1-1-1,1 1 0,-1-1 0,1 0 0,-1 1 1,1-1-1,-1 1 0,1-1 0,-1 1 0,0-1 0,1 1 1,-1 0-1,0-1 0,0 1 0,1-1 0,-1 1 0,0 0 1,0-1-1,0 1 0,0 0 0,0-1 0,0 1 1,0-1-1,0 1 0,0 0 0,0-1 0,0 1 0,0 0 1,0-1-1,-1 1 0,1-1 0,0 1 0,0 0 0,-1-1 1,1 1-1,0-1 0,-1 1 0,1-1 0,-1 1 0,1-1 1,0 1-1,-1-1 0,0 1 0,-2 1-77,0 0-1,0 0 1,0 0-1,0 0 1,0-1-1,-6 3 1,2-2-596,0 0 0,0-1 0,0 1 1,0-1-1,0-1 0,-1 0 0,1 0 1,0 0-1,0-1 0,-11-2 0,-1-2-1561</inkml:trace>
</inkml:ink>
</file>

<file path=ppt/ink/ink2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6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19 8128,'-13'-10'2618,"14"10"-2390,-1-1-1,0 0 0,1 1 1,-1-1-1,1 1 1,0-1-1,-1 0 0,1 1 1,-1-1-1,1 1 0,0 0 1,-1-1-1,1 1 0,0-1 1,-1 1-1,1 0 0,0 0 1,0-1-1,1 1 249,0 0-1,1 1 1,-1-1 0,-1 0-1,1 1 1,0 0-1,3 0 1,20 15 728,-14-8-517,4 3-280,-1 0 0,0 1 0,-1 0 0,20 25 0,38 62 1121,-46-62-1073,-2 2 0,-1 0 1,-2 1-1,-3 1 0,0 1 1,-3 0-1,9 45 0,-13-35-229,-3 0 1,-2 1-1,-3-1 0,-2 1 1,-2 0-1,-9 54 0,8-85-294,-2-1 0,0 1 1,-1-1-1,-1-1 0,-1 1 0,-10 19 0,-14 10-1745,4-1 501</inkml:trace>
</inkml:ink>
</file>

<file path=ppt/ink/ink2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09.6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61 98 3648,'4'-11'521,"-2"4"107,1 1-1,-1 0 0,1 0 1,0 0-1,0 0 0,1 1 0,-1-1 1,1 1-1,6-6 0,3-4 2732,-6 8 1651,-7 8-4883,1-1 0,-1 1 0,0-1-1,1 1 1,-1 0 0,0-1 0,0 1 0,0 0-1,1-1 1,-1 1 0,0 0 0,0 0 0,0-1 0,0 1-1,0 0 1,0-1 0,0 1 0,-1 1 0,6 117 1014,-6-34-689,-3-1-1,-22 118 1,-1-30-113,-3 15 196,-9-24-140,39-163-380,0 1 1,0-1-1,-1 0 0,1 1 0,0-1 1,0 1-1,0-1 0,0 0 1,0 1-1,0-1 0,0 1 1,0-1-1,0 0 0,0 1 1,0-1-1,0 1 0,0-1 0,0 0 1,0 1-1,0-1 0,0 0 1,0 1-1,1-1 0,-1 1 1,0-1-1,0 0 0,0 1 1,1-1-1,-1 0 0,0 0 0,0 1 1,1-1-1,-1 0 0,0 1 1,1-1-1,-1 0 0,0 0 1,1 0-1,-1 1 0,0-1 1,1 0-1,-1 0 0,1 0 0,-1 0 1,1 0-1,22-2 710,-10 0-794,223-19 1040,-235 21-969,186-14-58,-132 17-2221</inkml:trace>
</inkml:ink>
</file>

<file path=ppt/ink/ink2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0.50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414 23 7232,'-7'-6'13334,"4"12"-13541,2-5-494,-10 21 1763,-28 38 0,4-10-509,-10 21 126,-3-3 1,-77 85-1,96-121-629,8-9 250,-24 22 0,45-45-286,0 0 1,0 0-1,0 0 0,0 0 0,0 0 0,-1 0 0,1 0 0,0 0 1,0 0-1,0 0 0,0 0 0,0 0 0,-1 0 0,1 0 1,0 0-1,0 0 0,0 0 0,0 0 0,0 0 0,0 0 0,-1 0 1,1 0-1,0 0 0,0 0 0,0 0 0,0 0 0,0 0 1,0 0-1,0-1 0,-1 1 0,1 0 0,0 0 0,0 0 0,0 0 1,0 0-1,0 0 0,0 0 0,0-1 0,0 1 0,0 0 1,0 0-1,0 0 0,0 0 0,0 0 0,0 0 0,0-1 0,0 1 1,0 0-1,0 0 0,0 0 0,0 0 0,0 0 0,0-1 1,0 1-1,0 0 0,0 0 0,0 0 0,0 0 0,0-10 410,13-37 76,26-65-1,-15 49-229,-19 50-219,39-104 267,-35 96-201,1 1 0,1 0 0,19-25 0,-24 38-102,0 0 0,0 0-1,1 0 1,0 0-1,0 1 1,0 1-1,1-1 1,0 1-1,0 0 1,15-6-1,-19 11-17,0-1-1,0 0 0,0 1 0,-1-1 0,1 1 1,0 0-1,0 0 0,0 1 0,0-1 0,0 1 1,-1 0-1,1 0 0,0 0 0,-1 1 0,1-1 0,-1 1 1,1 0-1,-1 0 0,0 0 0,1 0 0,3 5 1,4 3 29,0 0 0,-1 1 1,-1 0-1,11 16 0,-10-10 9,0 0 0,0 1 0,-2 0-1,9 26 1,17 78 182,-26-90-181,-5-23 26,0 0 1,-1 1-1,-1-1 0,0 0 0,0 1 0,0 0 1,-1-1-1,-2 16 0,1-23-54,1-1 0,-1 1-1,1-1 1,-1 0 0,0 1-1,0-1 1,1 1 0,-1-1-1,0 0 1,0 0 0,-1 1 0,1-1-1,0 0 1,0 0 0,0 0-1,-1 0 1,1 0 0,0-1 0,-1 1-1,1 0 1,-1-1 0,1 1-1,-3 0 1,0 0 6,0 0-1,-1-1 1,1 1-1,0-1 1,0 0-1,0 0 1,-6-1-1,-94-19-305,63 11-1804,-74-6-1,111 14 1617,-1 1 0,1 0 0,-1 0 0,1 0 0,0 1 0,-1-1 0,1 1 0,0 0 0,-1 0 0,1 1 0,-6 2 0,-5 11-2000</inkml:trace>
</inkml:ink>
</file>

<file path=ppt/ink/ink2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3.34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96 5632,'-9'-3'8112,"14"4"-5238,3 3-2399,-1-1 0,2 1 0,-1-2 0,0 1 0,1-1 0,-1-1 0,1 1 0,-1-1 0,1-1 0,0 0 1,-1 0-1,1 0 0,13-3 0,-17 1-411,-1 1 0,1-1 0,0 0 0,-1 0 1,1 0-1,-1-1 0,0 1 0,0-1 0,0 0 1,0 0-1,4-5 0,-7 7-56,1-1-1,-1 1 1,1-1 0,-1 0-1,1 0 1,-1 0 0,0 0 0,0 0-1,0 0 1,0 0 0,0 0-1,0-1 1,-1 1 0,1 0 0,-1 0-1,0-1 1,1 1 0,-1 0-1,0 0 1,0-1 0,-1 1-1,1 0 1,0-1 0,-1 1 0,-1-4-1,2 5-28,0 0 0,-1 0-1,1 0 1,-1-1 0,0 1-1,1 0 1,-1 0-1,0 0 1,1 0 0,-1 0-1,0 0 1,0 0 0,0 0-1,0 1 1,0-1 0,0 0-1,0 0 1,0 1 0,-1-1-1,1 1 1,0-1 0,0 1-1,0 0 1,-1-1-1,1 1 1,0 0 0,0 0-1,-1 0 1,1 0 0,0 0-1,-1 0 1,1 0 0,0 0-1,0 0 1,-1 0 0,1 1-1,0-1 1,0 1 0,0-1-1,-1 1 1,1-1 0,0 1-1,-1 1 1,-4 1 72,1 1 1,0 0-1,1 0 1,-1 0-1,0 0 0,1 1 1,-4 5-1,0 2 178,0 0-1,1 1 1,0-1-1,0 2 1,2-1 0,-6 19-1,9-24-145,0 1-1,0-1 1,1 1 0,0 0-1,1-1 1,0 1 0,0 0-1,1 0 1,0-1 0,1 1 0,4 15-1,-4-20-90,1 6 133,0 0 0,1-1 0,11 19 0,-14-26-88,0-1-1,0 1 0,0 0 1,1-1-1,-1 1 0,0-1 0,1 1 1,0-1-1,-1 1 0,1-1 1,0 0-1,-1 0 0,1 0 0,0 0 1,0 0-1,0-1 0,0 1 1,0 0-1,0-1 0,0 1 0,0-1 1,0 0-1,0 0 0,0 0 1,0 0-1,4 0 0,1-2-4,-1 0-1,1-1 1,-1 1-1,0-1 1,0 0-1,0-1 1,0 1 0,5-6-1,43-38 79,-38 32-67,134-115 16,-133 116 34,26-30 1,-37 37-39,-3 4-252,-3 9 42,0 3 212,0 1-57,-1 0 56,1 1-1,1-1 1,0 0-1,0 0 1,1 0 0,3 13-1,2-7 78,-1 0-1,17 26 0,-19-35-68,1-1-1,-1 0 0,1 0 0,0-1 0,1 1 0,0-1 0,-1 0 0,14 8 0,-12-9-34,1 0 0,0 0-1,-1-1 1,1 0-1,16 4 1,-19-6-23,1-1 1,-1 1 0,0-1 0,1 0-1,-1 0 1,0-1 0,1 0 0,-1 0-1,0 0 1,9-3 0,-6 1-22,0-1 0,-1 0 0,0 0 1,1 0-1,-1-1 0,9-8 0,34-39-250,-25 24 20,-10 13 188,-7 7 26,-1 1-1,1-1 1,-2-1-1,1 1 1,-1-1 0,8-17-1,-11 18 32,-7 0-59,3 8 31,0-1 0,0 0 0,0 1-1,0 0 1,0-1 0,0 1-1,0 0 1,0-1 0,-1 1 0,1 0-1,0 0 1,0 0 0,0 0-1,0 0 1,-1 0 0,1 1 0,0-1-1,0 0 1,0 0 0,0 1-1,0-1 1,-1 1 0,1-1 0,0 1-1,-1 0 1,-3 2-12,0 0 0,0 1 0,-6 5-1,2 0 41,2-1-1,-1 2 0,1-1 1,0 1-1,1 0 0,0 0 1,1 1-1,0 0 0,1 0 1,0 0-1,1 0 0,0 1 1,1 0-1,0-1 0,-1 24 1,3-27 16,1 0 0,-1 0-1,2 0 1,1 8 0,-2-13-1,0 0-1,0 0 1,0 0-1,0-1 1,0 1-1,1 0 1,-1-1-1,1 1 1,0-1-1,0 0 1,0 1-1,0-1 1,2 2-1,-3-3-5,0-1-1,-1 0 0,1 1 0,0-1 0,-1 0 0,1 0 0,0 1 1,-1-1-1,1 0 0,0 0 0,-1 0 0,1 0 0,0 0 0,-1 0 0,1 0 1,0 0-1,-1 0 0,1 0 0,0 0 0,0-1 0,-1 1 0,1 0 0,-1 0 1,1-1-1,0 1 0,-1 0 0,1-1 0,-1 1 0,1-1 0,0 0 1,14-16 156,-13 15-119,9-16-28,-1 0 0,-1-1 0,0 0 0,-1 0-1,7-28 1,-12 39-194,-1 13 65,-1 18 6,-1-20 97,-14 316 499,9-279-383,-14 49 1,16-77-60,2-6-19,0 0-1,-1 0 0,0 0 0,-1-1 0,1 1 0,-1-1 0,0 1 0,0-1 1,0 0-1,-1 0 0,0 0 0,-5 4 0,8-8-17,-1 0 0,1 0 0,-1 0 0,0 0 0,1 0-1,-1 0 1,0-1 0,0 1 0,1-1 0,-1 1 0,0-1 0,0 0 0,0 1 0,0-1 0,1 0-1,-1 0 1,0-1 0,0 1 0,0 0 0,0-1 0,1 1 0,-4-2 0,-5-1-47,1-2 1,-1 1-1,-8-6 0,3 1 7,-38-25-356,52 33 369,0 1-1,0-1 1,0 1 0,0-1 0,0 0 0,0 1 0,0-1 0,1 0-1,-1 0 1,0 0 0,1 0 0,-1 1 0,0-1 0,1 0-1,-1 0 1,1 0 0,-1 0 0,1 0 0,0 0 0,-1-1 0,1 1-1,0 0 1,0-2 0,0 2 5,0-1-1,1 1 0,-1-1 1,1 1-1,0-1 1,-1 1-1,1-1 1,0 1-1,0 0 1,0 0-1,0-1 1,0 1-1,0 0 1,2-2-1,3-2-2,0 1-1,1 0 1,-1 0-1,1 0 1,13-5-1,35-10 10,-20 7 77,-1-1-1,59-31 0,-50 16 4,-1-2 0,-1-1 0,-1-3 0,-2-1 0,-2-1 0,-1-3 0,30-43 0,-58 74-62,1-2-3,-1-1-1,0 1 0,0-1 0,-1 0 0,6-16 0,-12 25-21,1 0 1,-1 0-1,1 0 1,-1 0-1,0 0 0,0 0 1,1 1-1,-1-1 0,-1 0 1,1 0-1,0 0 1,0 0-1,-1 0 0,1 0 1,-1 0-1,0 0 0,1 1 1,-1-1-1,0 0 1,0 0-1,0 1 0,0-1 1,-1 1-1,1-1 0,0 1 1,-1-1-1,1 1 1,-1 0-1,1 0 0,-1 0 1,-2-2-1,0 1-20,0 0 0,0 0-1,-1 1 1,1-1 0,0 1 0,-1 0 0,1 0-1,-1 0 1,0 1 0,1 0 0,-10 0-1,9 1 30,-1 0-1,1 0 0,-1 1 0,1 0 0,0 0 0,0 0 0,0 0 0,0 1 0,0 0 0,0 0 0,1 0 0,-1 1 0,1-1 1,0 1-1,0 0 0,0 0 0,1 1 0,-1-1 0,1 1 0,0 0 0,1 0 0,-1 0 0,1 0 0,0 0 0,0 0 0,0 1 0,1-1 1,0 1-1,0-1 0,0 10 0,1-2 28,1 0 1,1-1 0,0 1-1,1 0 1,0-1-1,1 1 1,0-1-1,1 0 1,1-1 0,0 1-1,13 19 1,-13-23 20,-1-1 1,2 1 0,-1-1-1,1 0 1,0-1-1,0 0 1,1 0-1,0 0 1,0-1-1,0 0 1,0-1 0,1 0-1,0 0 1,0-1-1,0 0 1,15 3-1,-20-6-26,0 0-1,0 0 0,0 0 0,1 0 1,-1 0-1,0-1 0,0 0 0,0 0 1,0 0-1,0 0 0,0-1 0,-1 0 1,1 1-1,0-1 0,-1-1 0,1 1 1,-1 0-1,0-1 0,0 0 0,5-5 1,4-6 53,-1 0 0,-1 0 0,14-28 0,-4 7-44,9-16 4,-19 33-62,0 0 0,23-30 0,-33 48 31,0 0 0,0 0 0,1-1 0,-1 1 0,0 0 0,0 0 0,0 0 0,0 0 0,0 0 0,0 0 0,0 0 0,0 0 0,0 0 0,1 0 0,-1 0 0,0 0 0,0 0 0,0 0-1,0-1 1,0 1 0,0 0 0,1 0 0,-1 0 0,0 0 0,0 0 0,0 0 0,0 0 0,0 1 0,0-1 0,0 0 0,1 0 0,-1 0 0,0 0 0,0 0 0,0 0 0,0 0 0,0 0 0,0 0-1,0 0 1,0 0 0,1 0 0,-1 0 0,0 0 0,0 1 0,0-1 0,0 0 0,0 0 0,0 0 0,0 0 0,0 0 0,0 0 0,0 1 0,4 10 82,-1 14 0,-10 53-6,1-21-22,-7 72 72,14-91 26,13-67 150,7-27-400,-9 24 107,23-47 0,-22 56-20,0 1 1,23-28 0,-30 43 9,0 0 0,0 1 1,1-1-1,-1 1 0,1 0 1,1 1-1,-1 0 0,1 0 0,0 0 1,11-4-1,-15 8 0,0 1-1,0-1 1,-1 0-1,1 1 1,0 0-1,0 0 1,0 0-1,0 0 1,-1 1-1,1 0 1,0-1 0,0 1-1,-1 1 1,1-1-1,0 0 1,-1 1-1,1 0 1,-1 0-1,4 2 1,6 6 24,-1 0 0,0 0 0,13 16 0,-19-20-51,56 58-85,-37-39-4012</inkml:trace>
</inkml:ink>
</file>

<file path=ppt/ink/ink2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3.7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105 113 10560,'-63'-39'4768,"40"10"-4128,14 18-640,4 6-128,0-7-1216,10 4 736,14-1-4096,2 9 2592</inkml:trace>
</inkml:ink>
</file>

<file path=ppt/ink/ink2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6.58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11 779 4736,'-3'-1'582,"3"1"-511,-1 0 0,1 0 0,0 0 0,-1-1 0,1 1-1,0 0 1,-1 0 0,1 0 0,0 0 0,0 0 0,-1-1-1,1 1 1,0 0 0,-1 0 0,1-1 0,0 1 0,0 0-1,0 0 1,-1-1 0,1 1 0,0 0 0,0-1 0,0 1 0,-1 0-1,1 0 1,0-1 0,0 1 0,0 0 0,0-1 0,0 0-1,8-7 6497,20-14-3252,-5 5-1928,69-54 1462,-75 60-2476,1 0 0,-1 2 0,32-13 1,-48 21-353,1 0 1,0 1-1,-1-1 1,1 1-1,0-1 1,0 1-1,0 0 1,-1 0-1,1 0 1,0 0-1,0 0 1,0 0-1,0 0 1,-1 1-1,5 0 1,-5 0 3,0 0 0,0-1 0,1 1-1,-1 0 1,0 0 0,0 0 0,0 0 0,0 1 0,0-1 0,0 0 0,0 0 0,0 0-1,0 1 1,-1-1 0,2 3 0,0 4 85,0 0 0,0 0-1,-1 0 1,0 0 0,0 14 0,-1-13-55,2 49 185,-2-14-109,7 43-1,-3-61-45,-3-13 50,0-1 0,1 0-1,1 0 1,0 0 0,1 0-1,0 0 1,11 21 0,-15-32-122,0-1 0,1 1 0,-1 0 0,1-1 0,-1 1 0,1 0 0,-1-1 0,1 1 1,-1-1-1,1 1 0,0-1 0,-1 0 0,1 1 0,0-1 0,-1 1 0,1-1 1,0 0-1,-1 0 0,1 1 0,0-1 0,1 0 0,-1 0 1,0 0 0,0-1 0,0 1 1,0 0-1,0-1 0,0 1 0,-1-1 0,1 1 0,0-1 0,0 1 0,0-1 0,-1 0 0,1 1 1,0-1-1,-1 0 0,1 0 0,0 0 0,-1 1 0,1-3 0,5-6 72,0-2 0,-1 1 0,-1 0 0,5-15 0,10-48 94,-8 29-182,1 6 53,-3-1 1,-1 0-1,-1-1 0,1-58 0,-8 96-40,0 1 0,0-1 0,0 0 1,0 1-1,0-1 0,1 0 0,-1 1 0,0-1 0,1 1 0,-1-1 0,1 1 0,0-1 0,-1 1 0,1-1 0,0 1 1,0-1-1,0 1 0,0 0 0,0 0 0,1-1 0,-1 1 0,0 0 0,0 0 0,1 0 0,-1 0 0,1 1 1,-1-1-1,0 0 0,1 0 0,0 1 0,1-1 0,5-1-45,-1 1 0,1 1 0,0-1-1,0 1 1,12 2 0,-20-2 33,157 16-50,34 3 406,-151-19-269,-28 0-15,1 0-1,0 1 0,-1 0 0,24 5 1,-30-3 338,-11 0-29,-2 0-343,-133 77 57,120-66-101,0 0 0,1 1 0,1 2 0,-28 31 0,39-40 25,1 1 1,0 0-1,0 1 0,1-1 0,-6 17 0,9-23-3,1 0 0,0 0-1,0 0 1,1 0 0,-1 0-1,0 0 1,1 0-1,0 0 1,0 0 0,0 0-1,0 0 1,0 0-1,1 0 1,-1 0 0,1 0-1,0 0 1,0 0 0,0 0-1,0 0 1,0-1-1,1 1 1,-1 0 0,1-1-1,3 4 1,-4-4-2,1-1 0,0 1 1,0-1-1,0 0 0,0 0 1,0 0-1,0 0 0,0-1 0,0 1 1,0 0-1,1-1 0,-1 1 1,0-1-1,0 0 0,0 0 0,1 0 1,-1 0-1,0 0 0,0 0 1,1-1-1,-1 1 0,0-1 0,0 0 1,0 1-1,3-3 0,3 0 22,-1-1 0,1 0 0,-1 0 0,-1-1 0,13-10-1,-6 3-30,-1-1 0,0 0-1,-1-1 1,11-19-1,33-64-57,-29 47-43,-26 50 86,0 0 0,0-1 0,0 1 0,0 0 0,0 0 0,0 0 0,1-1 0,-1 1 0,0 0 0,0 0 0,0 0 1,0-1-1,0 1 0,0 0 0,0 0 0,1 0 0,-1 0 0,0-1 0,0 1 0,0 0 0,0 0 0,0 0 0,1 0 0,-1 0 0,0 0 0,0-1 0,0 1 0,1 0 0,-1 0 0,0 0 0,0 0 0,0 0 0,1 0 0,-1 0 0,0 9-152,-5 16 86,2-10 107,1 0 1,1 1-1,0-1 0,3 30 0,12 62 99,-13-97-94,7 18-19,-1 4 5,-4-22 38,-1 0-1,1-1 1,5 12 0,-7-19 69,-1 2-176,4-1 85,6-12 102,65-83 41,1 0-46,74-60-96,-127 128-12,-1-1 0,-1 0 0,-2-2 0,0 0 0,-2-2 0,-1 0 0,22-53 0,-14 15-81,-3-2 0,20-105-1,-32 103-312,-9 65 326,1 3 13,-1-21-183,-1 24 205,1-1 0,0 1 0,0 0 0,0-1 0,0 1 0,0-1 0,-1 1-1,1-1 1,0 1 0,0 0 0,0-1 0,-1 1 0,1 0 0,0-1 0,-1 1 0,1 0 0,0-1-1,-1 1 1,1 0 0,-1-1 0,1 1 0,0 0 0,-1 0 0,1 0 0,-1-1 0,1 1 0,-1 0-1,1 0 1,0 0 0,-1 0 0,1 0 0,-1 0 0,1 0 0,-1 0 0,1 0 0,-1 0 0,1 0-1,-1 0 1,1 0 0,0 1 0,-1-1 0,1 0 0,-1 0 0,0 1 0,-3 1-22,0 1 1,0-1-1,0 1 1,1 0 0,-1 0-1,1 1 1,0-1-1,-1 1 1,2 0-1,-1-1 1,-4 9-1,-30 54 77,-30 76 0,30-58 200,-34 121 0,65-183-216,1 1 0,2 0 0,0 1 0,1-1 1,2 25-1,1-32-16,0-1 0,1 1-1,1-1 1,1 0 0,0 0 0,0 0 0,2 0 0,9 19 0,-13-29 8,1-1-1,0 0 1,-1 0-1,1 0 1,1-1-1,-1 1 0,0-1 1,8 6-1,-10-8-9,1 0-1,0 0 0,0 0 0,0 0 0,0 0 1,0 0-1,0-1 0,0 1 0,0-1 0,0 0 1,0 1-1,1-1 0,-1 0 0,0 0 0,0 0 1,0-1-1,0 1 0,0 0 0,0-1 0,0 0 1,3 0-1,1-2-6,0 0 0,0-1 0,-1 1-1,0-1 1,1 0 0,-2 0 0,1 0 0,4-6 0,33-43-56,-29 35 57,2-1-5,-4 5-83,0-2 1,0 0 0,8-17-1,-11 14 29,-4 10-1,0 1 0,0-1 0,0 1 0,1 0 0,0 0-1,6-6 1,-11 22-1,-3 19 77,0 0 1,2 0-1,3 35 0,-1-6 108,4 71 364,-5-126-486,0 1-1,0-1 1,0 1-1,1-1 0,-1 0 1,0 1-1,1-1 1,-1 1-1,1 1 0,0-3-5,-1 1-1,0-1 1,0 0-1,0 1 1,1-1 0,-1 0-1,0 0 1,0 1-1,1-1 1,-1 0-1,0 0 1,0 1-1,1-1 1,-1 0-1,0 0 1,1 0-1,-1 0 1,0 0 0,1 1-1,-1-1 1,1 0-1,-1 0 1,0 0-1,1 0 1,1-1 0,-1 1 0,0-1 0,0 1 1,0-1-1,0 1 0,1-1 0,-1 0 0,0 0 1,0 0-1,0 0 0,0 1 0,-1-1 1,1 0-1,0-1 0,0 1 0,-1 0 0,1 0 1,0 0-1,0-2 0,24-62-64,-13 29 40,45-99-252,-56 132 230,6-10-43,-7 12 78,0 1-1,0 0 1,0 0 0,1-1-1,-1 1 1,0 0-1,0 0 1,0-1 0,1 1-1,-1 0 1,0 0-1,0 0 1,1-1 0,-1 1-1,0 0 1,1 0-1,-1 0 1,0 0 0,1 0-1,-1-1 1,0 1 0,0 0-1,1 0 1,-1 0-1,0 0 1,1 0 0,-1 0-1,0 0 1,1 0-1,-1 0 1,0 1 0,1-1-1,-1 0 1,0 0-1,1 0 1,-1 0 0,0 0-1,0 0 1,1 1 0,-1-1-1,0 0 1,2 2 13,-1 0 0,0 1 0,-1-1 0,1 0 0,0 1 0,-1-1-1,1 0 1,-1 1 0,0-1 0,1 3 0,0 6 30,4 11 25,-3-11-25,1 0 0,0-1 0,1 1 0,-1-1 0,9 14 0,-12-23-31,1 0-1,-1 0 0,1 0 0,0 0 0,-1 0 1,1 0-1,0-1 0,0 1 0,0 0 0,0 0 1,0-1-1,0 1 0,0 0 0,0-1 0,0 1 1,0-1-1,0 1 0,0-1 0,0 0 0,1 1 1,-1-1-1,0 0 0,0 0 0,0 0 0,0 0 1,1 0-1,-1 0 0,0 0 0,0 0 0,0 0 1,0-1-1,1 1 0,-1-1 0,0 1 0,1-1 1,5-2 28,-1-1 0,-1 0 0,1 0 0,10-9 1,-8 6-21,69-59-31,10-9-12,-27 35-39,-59 40 68,-1 0 0,0 0-1,0-1 1,0 1 0,0 0 0,0 0 0,0 0 0,0 0 0,0 0 0,0 0 0,0 0 0,0 0 0,0 0 0,1 0 0,-1 0-1,0 0 1,0 0 0,0 0 0,0 0 0,0 0 0,0 0 0,0 0 0,0 0 0,0 0 0,0 0 0,1 0 0,-1 0 0,0 0-1,0 0 1,0 0 0,0 0 0,0 0 0,0 0 0,0 0 0,0 0 0,0 0 0,0 0 0,1 0 0,-1 1 0,0-1 0,0 0-1,0 0 1,0 0 0,0 0 0,0 0 0,0 0 0,0 0 0,0 0 0,0 0 0,0 0 0,0 0 0,0 1 0,1 5-42,-1-5 73,0 0-104,0 22 212,0-22-137,0 0-1,0 0 0,0 0 0,0-1 1,0 1-1,1 0 0,-1 0 0,0 0 1,1-1-1,-1 1 0,1 0 0,-1 0 1,1-1-1,-1 1 0,1 0 0,-1-1 1,1 1-1,-1-1 0,1 1 0,1 0 1,-1-1 47,3 0-27,0 0-1,1 0 1,-1-1 0,0 1 0,0-1 0,0 0 0,8-3-1,-11 3-19,0 1-1,0-1 0,0 1 1,0-1-1,0 0 0,0 1 0,0-1 1,0 0-1,-1 0 0,1 0 0,0 0 1,0 0-1,0 0 0,-1 0 1,1 0-1,-1 0 0,1 0 0,-1 0 1,1 0-1,-1 0 0,0 0 1,1-1-1,-1 1 0,0 0 0,0 0 1,0 0-1,0-1 0,0 1 1,0 0-1,0 0 0,0 0 0,-1-3 1,-1-2-128,2 4 75,0-1 0,-1 0 0,0 1 0,0-1 0,1 1 0,-2-1 0,1 1-1,0-1 1,0 1 0,-1 0 0,1 0 0,-1 0 0,0 0 0,1 0 0,-5-3 0,1 2 2,0 0 1,0 0-1,0 0 1,0 1 0,-1 0-1,0 0 1,1 1-1,-1-1 1,0 1-1,1 0 1,-1 1-1,0-1 1,0 1 0,-7 1-1,-1 1 27,1 0 0,0 0 0,-1 1 0,1 1 0,-17 7 0,23-8 63,1 0 0,0 1 0,-1-1 0,1 1 0,1 1 0,-1-1 0,0 1 0,1 0 0,0 0 0,0 0 0,1 1 0,0 0 0,0 0 0,0 0 0,0 0 0,1 0 0,0 1 0,1 0 0,-4 11 0,3-4 50,2-1 1,-1 0 0,2 1-1,0-1 1,0 1 0,1-1-1,1 1 1,0-1 0,1 0 0,1 0-1,0 0 1,0 0 0,2-1-1,-1 0 1,11 17 0,-10-20-25,0 0 0,1 0 1,0-1-1,0 0 0,1 0 1,0-1-1,0 0 1,17 11-1,-18-14-44,1 0-1,0 0 1,0-1 0,0 0 0,0-1-1,1 0 1,-1 0 0,0 0 0,1-1 0,0 0-1,16-2 1,-18 1-107,0-1 1,0-1-1,0 1 1,0-1-1,0-1 1,0 1-1,-1-1 1,0 0-1,1-1 1,-1 0-1,0 0 1,0 0-1,-1 0 1,1-1-1,-1 0 1,0 0-1,-1-1 1,1 1-1,4-9 1,-3 5-855,0-1 0,-1 0 1,0 0-1,6-21 1,-8 21-1103,0-1 0,-1 0 1,0 0-1,0-20 1,-2 6-2237</inkml:trace>
</inkml:ink>
</file>

<file path=ppt/ink/ink2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8.3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9 6464,'0'-8'13034,"9"16"-9413,-6-5-3416,-1 0 0,1 0 0,-1 0 0,1 1 0,-1-1 0,0 1 0,0 0 0,-1-1 0,1 1-1,-1 0 1,0 0 0,0 0 0,1 8 0,0 5 262,0 31 0,-8 69 28,3-67-433,2 58 0,1-75 483,0-9-702,1-17-4353</inkml:trace>
</inkml:ink>
</file>

<file path=ppt/ink/ink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01.5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16 7712,'-50'-15'3520,"28"15"-3072,7 0 896,20 3-1568,9 0-160,-1 6 224</inkml:trace>
</inkml:ink>
</file>

<file path=ppt/ink/ink2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8.7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 8 9376,'1'-7'9543,"2"14"-6719,-2-5-2529,-1 0-1,1 0 1,-1 0-1,0 0 1,0 0-1,1 0 0,-1 0 1,-1-1-1,1 4 1,-1 2 200,-2 60 1342,1-37-1395,2 30-1,-3 51-144,1 7-386,2-116-17,0 34-293,-2-21-2546,1-11 1099</inkml:trace>
</inkml:ink>
</file>

<file path=ppt/ink/ink2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9.24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0 198 7136,'1'0'161,"-1"0"0,1-1-1,-1 1 1,1 0 0,-1 0 0,0 0 0,1 0 0,-1 0 0,1 0 0,-1-1 0,0 1 0,1 0 0,-1 0-1,0-1 1,1 1 0,-1 0 0,0 0 0,1-1 0,-1 1 0,0 0 0,1-1 0,-1 1 0,0 0-1,0-1 1,0 1 0,1-1 0,-1 1 0,0 0 0,0-1 0,0 0 0,5-6 4829,54-17 1720,-1 1-5159,38-29-479,-57 30-544,57-24 0,-89 43-465,0 0 0,1 1 0,-1 0 0,1 0 0,14 0 0,-19 1-51,0 2-1,1-1 1,-1 0 0,1 1-1,-1-1 1,0 1 0,0 0 0,1 0-1,-1 0 1,0 1 0,0-1 0,0 1-1,0 0 1,0-1 0,4 5-1,0 2 94,1 0-1,-1 0 1,-1 1-1,8 12 1,-10-13-8,1-1 1,0 1-1,1-1 0,0 0 1,0 0-1,1-1 0,7 6 1,-8-8-26,0 0 0,1 0 1,0-1-1,0 0 0,-1 0 1,2-1-1,-1 0 0,0 0 1,0-1-1,1 0 0,-1 0 1,0 0-1,1-1 0,-1 0 1,9-2-1,1 1-373,-1-2-1,0 0 1,0 0 0,0-2-1,0 0 1,0-1 0,15-8-1,-13 3-2396,5 7 831</inkml:trace>
</inkml:ink>
</file>

<file path=ppt/ink/ink2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19.9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 76 6656,'-8'-3'15349,"167"-29"-8469,-125 27-6379,197-21-334,-167 20-158,-48 6-70,-14 0 38,0 0-1,0 0 0,0 0 0,1 0 0,-1 0 0,0-1 1,0 1-1,0-1 0,3-1 0,-16 6-9029,-3 2 1999,6-3 5082,-6 9-1788</inkml:trace>
</inkml:ink>
</file>

<file path=ppt/ink/ink2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0.58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60 5312,'-14'5'18069,"29"-5"-15003,-2-1-2586,0-1 0,0 0 0,16-5 0,17-2 80,322-30 315,-333 39-1048,-13-1-1727,27-2 0,-38 2 289</inkml:trace>
</inkml:ink>
</file>

<file path=ppt/ink/ink2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3.17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87 34 2976,'-13'-5'10922,"3"7"-5375,-23-2-752,9-1-3169,17 1-799,42 1 82,242-13 1472,1-7-2093,-214 21-480,-63-2 178,-1 0 0,0 0 0,0 0 0,0 0-1,1 0 1,-1 0 0,0 0 0,0 0 0,1 0 0,-1 0 0,0 0 0,0 0 0,1 0-1,-1 0 1,0 0 0,0 0 0,1 0 0,-1 0 0,0 0 0,0 0 0,1 0-1,-1 1 1,0-1 0,0 0 0,0 0 0,1 0 0,-1 0 0,0 1 0,0-1 0,0 0-1,0 0 1,1 0 0,-1 1 0,0-1 0,0 0 0,0 0 0,0 0 0,0 1-1,0-1 1,0 0 0,0 0 0,0 1 0,1-1 0,-1 0 0,0 0 0,0 1 0,0-1-1,-1 0 1,1 0 0,0 1 0,0-1 0,0 0 0,0 0 0,0 1 0,0-1-1,0 0 1,0 0 0,0 1 0,0-1 0,-1 0 0,1 0 0,0 0 0,0 1-1,0-1 1,-1 0 0,1 0 0,0 0 0,0 0 0,-1 1 0,-15 13-5163,2-2-7143</inkml:trace>
</inkml:ink>
</file>

<file path=ppt/ink/ink2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4.1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51 387 8384,'7'-8'12065,"-6"8"-11688,6-3 4334,0-3-4963,11-21 1138,-1-1 1,13-31-1,17-28-399,41-42-103,-85 126-374,-1 0 0,1 1-1,-1-1 1,0-1 0,0 1-1,0 0 1,-1 0 0,1-1-1,-1 1 1,1-6 0,-4 11-30,-1-1 0,1 1 0,0 0 0,-1 0 0,1 0 1,0 0-1,0 0 0,0 1 0,0-1 0,-2 6 0,-7 15 74,1 0 1,2 1-1,-7 28 0,-13 80 156,22-99-114,-49 295 341,46-224-175,3-33-220,6-28 36,1-16-7,-1-26-74,-1-1-1,1 1 0,0 0 0,-1-1 1,1 1-1,-1 0 0,1-1 0,-1 1 1,0-1-1,1 1 0,-1-1 0,0 1 1,1-1-1,-1 1 0,0-1 0,1 0 1,-1 1-1,0-1 0,0 0 0,0 0 1,1 1-1,-1-1 0,0 0 0,0 0 1,0 0-1,1 0 0,-1 0 0,-1 0 1,-34 0-81,28 0 95,-23 5-43,30-5 24,-1 0 1,1 1-1,0-1 0,-1 0 1,1 1-1,0-1 0,0 1 1,-1 0-1,1-1 0,-2 2 1,-8 4 102,57 2 817,85-4-341,-34-2-518,-20-1-443,-46-2-2836,-47-10-10630,1 3 10278</inkml:trace>
</inkml:ink>
</file>

<file path=ppt/ink/ink2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4.6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384 21 7040,'-2'-1'384,"0"1"0,-1-1 1,1 0-1,0 0 0,0 0 0,0 0 1,-1 0-1,1 0 0,-3-4 1,-5-1 1558,9 5-1809,0 1-1,0 0 1,0 0-1,0 0 1,0-1-1,0 1 1,0 0-1,-1 0 0,1 1 1,0-1-1,0 0 1,0 0-1,0 0 1,0 1-1,0-1 1,0 1-1,0-1 1,0 1-1,0-1 1,0 1-1,0-1 1,-1 2-1,-3 1 285,-24 11 1306,-38 27 0,56-32-1393,-1-1 0,1 2 0,1-1 1,0 1-1,-15 21 0,11-10 38,1 0 0,0 2 0,-12 32 0,-16 74 667,30-81-725,1 2 1,3-1 0,2 1 0,2 0 0,2 0 0,10 90-1,0-86-177,2 1 0,2-2 0,3 0 0,2 0 0,46 93 0,19 2-232,-62-116-1907,1-2 1,37 41-1,-55-67 1216,1 0 1,-1 0-1,1 0 0,0-1 0,0 1 0,0-1 0,0 0 0,1-1 0,-1 0 0,1 1 0,0-2 1,10 3-1,32 8-3723</inkml:trace>
</inkml:ink>
</file>

<file path=ppt/ink/ink2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5.24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 5 6464,'-1'-3'3391,"1"3"-3337,8-1 2334,12 3 397,8 4-1178,53 15 1633,-71-17-2925,0-1 0,0 2 0,-1-1-1,1 2 1,16 11 0,-12-4-72,0 0 1,-1 1-1,0 1 1,-1 0-1,0 1 0,-2 1 1,0-1-1,9 21 1,4 14 556,24 84 1,-34-92-398,-2 0-1,-2 1 1,6 69 0,-12-60-173,-2 0 0,-3 0 0,-1 0 0,-4 0 0,-1-1 0,-27 91 0,25-117-303,-2 0 1,0-1-1,-1-1 0,-2 0 0,0 0 1,-2-2-1,-1 0 0,0-1 1,-1-1-1,-31 25 0,42-38-723,-1 0 1,-1-1-1,1 1 0,-1-2 1,-1 0-1,1 0 0,0 0 0,-1-2 1,-16 5-1,25-8 459,1 1-1,-1-1 1,1 1 0,-1-1 0,1 0-1,-1 0 1,1 0 0,-1 0 0,1 0-1,-1 0 1,1 0 0,-1-1-1,1 1 1,-1-1 0,1 1 0,-1-1-1,1 1 1,-1-1 0,1 0-1,0 1 1,-1-1 0,1 0 0,0 0-1,0 0 1,0 0 0,0 0-1,-1-1 1,2 1 0,-1 0 0,0 0-1,0-1 1,-1-1 0,-8-20-4703</inkml:trace>
</inkml:ink>
</file>

<file path=ppt/ink/ink2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26.02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1 659 5472,'5'-2'8970,"8"-2"-4149,77-30-2282,-9-11-1908,-64 35-542,1-1-42,0-1-1,-2 0 1,1-1 0,-1-1-1,-1 0 1,-1-1 0,24-32-1,-20 20 22,0 0 1,25-58-1,13-66 117,-50 134-150,4-24 1,-10 37-64,1 1 1,-1-1 0,1 1 0,-1-1 0,0 0 0,0 1-1,-1-1 1,1 0 0,-1 1 0,0-1 0,0 1 0,0-1-1,-2-3 1,2 5 9,0 1 1,1-1-1,-1 1 0,0-1 0,0 1 0,-1 0 0,1 0 0,0-1 0,0 1 0,-1 0 0,1 0 0,0 0 1,-1 0-1,1 0 0,-1 1 0,1-1 0,-1 0 0,0 1 0,1-1 0,-1 1 0,-2-1 0,1 1 15,1 0-1,-1 0 0,1 1 0,-1-1 0,1 1 0,-1 0 0,1 0 0,0-1 0,-1 1 0,1 1 0,0-1 0,0 0 0,-2 2 0,-4 3 75,1 1 0,0-1 0,0 1 0,0 1 0,1-1 0,-6 11 0,-1 3 178,2 0 0,1 0-1,1 1 1,-10 35 0,-12 94 1153,28-127-1321,2 0 0,0 1 0,2-1 0,0 0 1,2 0-1,1 0 0,1 0 0,1-1 1,1 1-1,1-1 0,0-1 0,19 33 1,-5-18-312</inkml:trace>
</inkml:ink>
</file>

<file path=ppt/ink/ink2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52.63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396 88 2720,'0'0'891,"-3"0"517,4 0-1436,-1 0 426,1 0-1,0 0 0,-1 1 0,1-1 0,0 0 1,-1 0-1,1-1 0,0 1 0,-1 0 1,1 0-1,0 0 0,-1 0 0,1-1 1,-1 1-1,1 0 0,0 0 0,0-1 0,-1-7 3911,-5-2-5568,2 4 1526,0 0 1,-1 1-1,0-1 1,0 1-1,0 0 1,-9-8 0,11 11-226,-1 0 0,0 0 0,0 0 1,0 0-1,0 0 0,0 0 1,0 1-1,0-1 0,-1 1 1,1 0-1,0 0 0,-1 1 1,1-1-1,-6 0 0,-1 1-48,0 1 1,0 0-1,0 0 0,0 1 1,0 0-1,0 1 0,1 0 1,-1 1-1,1 0 0,0 0 1,-10 7-1,-17 8 161,23-13-12,1 0 1,0 1-1,0 1 0,0 0 1,-14 13-1,23-18-61,-6 6-3,0 0 0,1 0 0,0 1-1,-11 19 1,17-27-66,1 0 0,0 1-1,0-1 1,1 0 0,-1 1 0,0-1-1,1 0 1,-1 1 0,1-1 0,0 1-1,0-1 1,0 1 0,0 3 0,1-4 27,0 0 1,-1-1 0,1 1-1,0 0 1,0 0-1,0 0 1,0-1-1,1 1 1,-1 0 0,0-1-1,1 1 1,-1-1-1,1 0 1,-1 1-1,1-1 1,-1 0 0,1 0-1,3 2 1,2 0 17,0-1 1,0 1-1,0-1 0,0 0 1,0 0-1,10 0 1,47 1 123,-26-2-178,-23 0-25,1 0 0,-1 2 0,0 0 0,0 0 0,-1 1 0,27 11-1,-32-10 33,-1-1 0,0 1 0,0 1 0,0-1-1,0 1 1,-1 0 0,0 1 0,0 0 0,-1 0-1,0 1 1,10 15 0,-7-9 50,-1 0 0,-1 0 0,0 1 1,-2 0-1,1 0 0,-2 0 0,0 1 0,0 0 0,-2 0 0,2 31 0,-4-38 43,0 0-1,-1 0 0,0 0 0,0 0 0,-6 18 0,6-23-63,-1-1-1,1 0 0,-1 1 0,0-1 1,0 0-1,0 0 0,-1 0 0,1 0 1,-1 0-1,1-1 0,-1 1 0,0-1 0,0 1 1,0-1-1,0 0 0,0 0 0,-7 2 1,4-2 55,0 0 1,-1-1 0,1 0-1,0 0 1,-1 0-1,1-1 1,-1 0 0,1 0-1,-12-2 1,-60-16 348,61 14-334,-99-28 211,97 27-309,19 5-131,-1 0-1,0-1-1201,1 1 1201,0 0 1,-1 0 0,1 0 0,0 0-1,0 0 1,0 0 0,0 0 0,-1 0-1,1 0 1,0 0 0,0 0 0,0 0-1,-1 0 1,1 0 0,0 0 0,0 0-1,0 0 1,0 0 0,-1 0 0,1 0-1,0 0 1,0 0 0,0 1 0,6 3-3905,26 0-1826,-10 1 3622</inkml:trace>
</inkml:ink>
</file>

<file path=ppt/ink/ink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19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21 6400,'-42'-20'2880,"34"20"-2496,3 0 64,10 0-320,3 0-448,5 5 128,11-5-4000,7 3 2304</inkml:trace>
</inkml:ink>
</file>

<file path=ppt/ink/ink2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54.44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3 413 5408,'0'0'81,"0"0"1,0 0-1,0 0 1,0 0-1,0 0 0,-1 0 1,1 0-1,0 0 1,-1-1 651,1 1-652,0 0 1,0 0-1,0 0 0,0-1 1,0 1-1,0 0 1,0 0-1,0 0 1,0 0-1,0 0 0,0 0 1,0 0-1,0-1 1,0 1-1,0 0 1,0 0-1,0 0 0,0 0 1,0 0-1,0 0 1,0-1-1,0 1 1,9-7 4354,-6 6-4003,14-10 727,0 0 1,17-15 0,17-18-368,-17 16-446,-1-2 0,58-67 1,-64 64-102,-13 16-67,-1 0 0,-1 0 0,0-1 0,12-28 0,-22 40-348,-6 9-28,-6 9 131,-13 25 402,-32 71-1,49-94-249,-2 2 51,1 0 0,-5 20 0,11-32-112,0 1 1,0 0 0,0 0 0,0 0 0,1 0 0,0 0 0,0 0 0,0 0-1,1 0 1,-1 0 0,1 0 0,3 7 0,-3-9 18,1 0 1,-1-1-1,1 1 0,0-1 0,0 1 1,0-1-1,0 0 0,0 0 1,1 0-1,-1 0 0,1 0 0,-1-1 1,1 1-1,0-1 0,-1 1 1,1-1-1,0 0 0,0 0 0,3 0 1,1 1 53,0-1 0,0 1 0,1-2-1,-1 1 1,0-1 0,0 0 0,10-2 0,-6 0-47,0 0 1,0-1-1,-1-1 0,1 0 0,-1 0 0,1-1 0,-2 0 1,1-1-1,17-13 0,-5 0-40,0-1-1,29-36 1,-12 20-75,-39 35 61,1 1-1,-1-1 1,0 1-1,1-1 1,-1 1-1,1 0 1,-1-1-1,1 1 1,-1 0-1,1-1 1,-1 1-1,1 0 1,0 0-1,-1-1 1,1 1-1,-1 0 1,1 0-1,0 0 1,-1 0-1,1 0 1,-1 0-1,1 0 1,0 0-1,-1 0 1,1 0-1,-1 0 1,1 1-1,0-1 1,-1 0-1,1 0 1,-1 0-1,1 1 1,-1-1-1,1 0 1,-1 1-1,1-1 1,-1 0-1,1 1 1,-1-1-1,1 1 1,-1-1-1,0 1 1,1-1-1,-1 1 1,0-1-1,1 2 1,1 2 15,0 0 0,0 1 0,0 0 0,1 8 0,-1-8 114,0 4-59,-1-1 0,0 1 0,0-1-1,0 1 1,-1 0 0,-1-1 0,1 1 0,-4 14 0,-1 18 189,3-29-135,2-8-18,2-6 169,5-13-241,2 1 0,10-15 0,-10 16-12,54-70-232,-63 83 209,0 0 1,1-1-1,-1 1 0,0-1 0,0 1 1,1 0-1,-1 0 0,0-1 1,1 1-1,-1 0 0,0 0 1,1-1-1,-1 1 0,1 0 1,-1 0-1,0 0 0,1 0 0,-1-1 1,1 1-1,-1 0 0,1 0 1,-1 0-1,0 0 0,1 0 1,-1 0-1,1 0 0,-1 0 1,1 0-1,0 1 3,0-1-1,-1 1 1,1-1 0,0 1 0,-1 0 0,1-1-1,-1 1 1,1-1 0,-1 1 0,1 0-1,-1-1 1,1 1 0,-1 0 0,1 1 0,0 1-4,0 1 0,0-1 0,0 1 0,0 0 0,0-1 0,-1 6 0,5 47-43,-4-52 81,-1 0 0,1 0 0,0 0 0,0 0 0,0-1 0,0 1 0,1 0 0,-1-1 1,3 4-1,-3-6-18,0 0 1,0-1 0,0 1 0,-1 0-1,1-1 1,0 1 0,0-1-1,0 1 1,0-1 0,0 0 0,0 0-1,0 1 1,0-1 0,1 0 0,-1 0-1,0 0 1,0 0 0,0 0 0,2 0-1,-1 0 7,10-2-13,-1 1 0,1-1 0,0-1 0,-1 0 0,13-5 0,6-2-69,153-33 7,-156 36 116,10-2-14,-32 9-45,-4 0-3,0 0-1,0 0 0,0 0 0,1 0 0,-1 0 0,0 0 0,0-1 0,0 1 0,0 0 0,0-1 0,0 1 0,0 0 0,0-1 0,0 1 0,0-1 0,0 0 0,0 1 0,0-1 0,0 0 0,0 0 0,0 1 0,-1-1 0,1 0 0,1-1 0,-2 2 0,0-1 0,0 1 0,0 0 1,0 0-1,0 0 0,0 0 0,0 0 0,0 0 0,0 0 0,0 0 0,0-1 0,0 1 0,0 0 0,0 0 0,0 0 0,1 0 1,-1 0-1,0 0 0,0 0 0,0-1 0,0 1 0,0 0 0,0 0 0,-1 0 0,1 0 0,0 0 0,0 0 0,0 0 0,0-1 1,0 1-1,0 0 0,0 0 0,0 0 0,0 0 0,0 0 0,0 0 0,0 0 0,0 0 0,0 0 0,0-1 0,-1 1 0,1 0 0,0 0 1,0 0-1,0 0 0,0 0 0,0 0 0,0 0 0,0 0 0,0 0 0,-1 0 0,1 0 0,-3 0-20,-5 1-3,0 1 0,0 0 0,0 0 0,1 1 0,-1 0 0,1 0 1,-8 5-1,-5 2-28,-2 0 85,-22 13 0,37-19-22,1 0-1,0 1 1,0 0-1,0 0 0,1 0 1,-1 0-1,-6 11 1,11-16-13,0 1 0,1 0 0,0-1 0,-1 1 0,1 0 0,-1-1 0,1 1 0,0 0 1,0 0-1,-1-1 0,1 1 0,0 0 0,0 0 0,0 0 0,0-1 0,0 1 0,0 0 0,0 0 1,0 0-1,0 0 0,0-1 0,0 1 0,1 0 0,-1 0 0,0-1 0,0 1 0,1 0 1,-1 0-1,1-1 0,-1 1 0,1 0 0,-1-1 0,1 1 0,-1-1 0,1 1 0,-1 0 0,1-1 1,0 1-1,-1-1 0,1 0 0,0 1 0,0-1 0,1 1 0,2 1 21,1 0 0,0 0 0,0-1 0,0 0 0,7 1 0,24 2 96,0-2 0,0-1 0,66-8 0,-88 6-75,0-1 1,0-1 0,-1 0 0,1-1 0,-1 0 0,0-1 0,0 0 0,0-1 0,-1-1 0,0 0-1,0 0 1,-1-2 0,20-16 0,-30 23-47,0 1 0,1-1 0,-1 0 0,0 0-1,1 0 1,-1 0 0,0 0 0,-1 0 0,1 0 0,0 0-1,-1-1 1,1 1 0,-1 0 0,1 0 0,-1-1 0,0 1-1,0 0 1,0 0 0,0-1 0,-1 1 0,1 0 0,-1 0-1,1-1 1,-1 1 0,0 0 0,0 0 0,1 0 0,-2 0 0,1 0-1,-2-2 1,3 4-4,0-1 0,0 1 0,-1 0 1,1 0-1,0 0 0,0 0 0,-1-1 0,1 1 0,0 0 0,0 0 0,-1 0 0,1 0 0,0 0 0,-1 0 1,1 0-1,0 0 0,0 0 0,-1 0 0,1 0 0,0 0 0,-1 0 0,1 0 0,0 0 0,0 0 0,-1 0 1,1 0-1,0 1 0,0-1 0,-1 0 0,1 0 0,0 0 0,0 0 0,-1 1 0,1-1 0,0 0 0,0 0 0,0 0 1,-1 1-1,1-1 0,0 0 0,0 0 0,0 1 0,0-1 0,-1 1 0,1-1 1,-1 1-1,0 0 0,0 0 1,1 0-1,-1 1 0,1-1 1,-1 0-1,1 0 0,-1 0 1,1 2-1,0 0 16,0-1 1,0 1-1,0-1 0,1 1 0,-1-1 0,1 1 1,0-1-1,0 0 0,0 1 0,0-1 0,0 0 0,0 0 1,1 0-1,-1 1 0,1-1 0,0-1 0,-1 1 1,1 0-1,0 0 0,0-1 0,0 1 0,3 1 1,5 5 40,1-1 1,1-1 0,-1 1 0,1-2-1,0 0 1,0 0 0,1-1 0,0 0-1,-1-1 1,1-1 0,0 0 0,0-1-1,17 0 1,-15-2-993,0 0-1,26-4 1,6-9-5279,-46 14 5829,0 0 0,0-1 0,0 1 0,0-1-1,0 1 1,0-1 0,0 1 0,0-1-1,0 0 1,0 0 0,0 1 0,0-1-1,0 0 1,0 0 0,-1 0 0,1 0-1,0 0 1,0-2 0,0-10-4807,-4 1 4618,-10-19-2094</inkml:trace>
</inkml:ink>
</file>

<file path=ppt/ink/ink2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4:54.80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113 27 9984,'-58'-26'3680,"31"29"-2848,4 0-256,18-3-1152,23 0-1120,11 5-3008,-8-5 2592,19-8-1440</inkml:trace>
</inkml:ink>
</file>

<file path=ppt/ink/ink2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13.87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73 1 2816,'-8'5'6826,"15"-11"-972,-8 8-4975,-1 2-716,-13 17 113,11-15-188,-1 1 1,1-1-1,1 1 0,-1 0 0,-2 7 0,-1 5 127,1-2-72,-6 25-1,11-38-95,0-1-1,1 1 0,-1 0 0,1 0 0,0 0 0,0-1 0,0 1 0,1 0 0,-1 0 0,1 0 0,0-1 0,3 7 0,-4-9-5,1 0-1,0 0 1,-1 0 0,1-1-1,0 1 1,0 0 0,0 0-1,0-1 1,0 1 0,0-1-1,-1 1 1,1-1 0,1 1-1,-1-1 1,0 0 0,0 0-1,0 1 1,0-1 0,0 0-1,0 0 1,0 0 0,0 0-1,0 0 1,0 0 0,0 0-1,3-1 1,1 0 60,0 0 1,0-1-1,0 1 1,5-3-1,3-3-59,0-1 0,0 0-1,0-1 1,-1 0-1,0-1 1,-1 0 0,0-1-1,-1 0 1,16-24-1,-4 15-622,-18 31 37,2 34 320,-5-41 215,3 9 47,10 26 1,-13-35-22,1 0 1,0-1-1,1 1 1,-1-1-1,1 1 1,-1-1-1,1 0 1,0 0-1,0 0 0,0 0 1,5 2-1,-7-4 28,0 0-1,0-1 0,0 1 1,0-1-1,0 1 0,0-1 0,0 0 1,1 0-1,-1 1 0,0-1 1,0 0-1,0 0 0,1 0 0,-1 0 1,0 0-1,0 0 0,1-1 1,-1 1-1,2-1 0,-1 0 36,1 0 0,-1 0 0,0 0 1,1-1-1,-1 1 0,0-1 0,0 0 0,3-3 0,1-2 2,1-1 1,-1-1-1,7-13 0,-11 18-107,0 0 0,-1 0 0,0 0 0,2-7 0,3-9-52,-6 20 77,0-1 0,0 1 0,1 0 0,-1 0 0,0-1 0,0 1 0,0 0 1,0-1-1,0 1 0,0 0 0,0-1 0,0 1 0,0 0 0,0-1 0,0 1 1,0 0-1,0-1 0,0 1 0,0 0 0,0-1 0,0 1 0,0 0 0,0-1 0,0 1 1,0 0-1,0-1 0,-1 1 0,1 0 0,0 0 0,0-1 0,0 1 0,-1 0 0,1 0 1,0-1-1,0 1 0,-1 0 0,1 0 0,0 0 0,-1-1 0,1 1 0,0 0 0,0 0 1,-1 0-1,1 0 0,0 0 0,-1-1 0,1 1-8,0 0 0,-1 0-1,1 0 1,0-1 0,0 1-1,0 0 1,0 0 0,0-1 0,0 1-1,0 0 1,0 0 0,0-1 0,0 1-1,0 0 1,0 0 0,0-1 0,0 1-1,0 0 1,0-1 0,0 1 0,0 0-1,0 0 1,0-1 0,0 1 0,1 0-1,-1 0 1,0 0 0,0-1 0,0 1-1,1 0 1,6 2 72,1 1-1,0-2 1,0 1-1,0-1 1,0 0-1,0 0 1,0-1-1,0-1 1,0 1-1,11-3 1,-13 2-43,43-11 245,-46 11-247,0-1-1,0 1 1,0 0-1,0-1 1,0 1-1,0-1 1,-1 0-1,1 0 1,0 0-1,-1 0 1,0 0-1,4-4 1,-6 5-21,1-1 0,0 1 0,-1 0 0,1 0 1,-1 0-1,1 0 0,-1 0 0,0-1 0,1 1 1,-1 0-1,0 0 0,0-1 0,0 1 0,0 0 0,0-1 1,0 1-1,0 0 0,0 0 0,-1-1 0,0-1 1,1 1-13,-1 1 1,-1-1-1,1 0 1,0 0 0,0 1-1,0-1 1,-1 1-1,1-1 1,-1 1-1,1-1 1,-4-1 0,1 1-2,1 0 0,-1 0 1,0 0-1,1 1 0,-1-1 1,0 1-1,0 0 1,0 0-1,0 1 0,0-1 1,0 1-1,-7 0 0,7 0 19,0 1-1,1 0 0,-1 0 0,1 0 0,0 1 0,-1-1 1,1 1-1,0 0 0,0 0 0,0 0 0,0 0 0,0 1 1,1-1-1,-1 1 0,1-1 0,-1 1 0,1 0 0,0 0 1,0 0-1,0 0 0,1 1 0,-1-1 0,1 0 1,0 1-1,0-1 0,0 1 0,0-1 0,0 1 0,1 0 1,-1-1-1,1 1 0,0 0 0,1-1 0,-1 1 0,0-1 1,1 1-1,0 0 0,0-1 0,0 1 0,0-1 1,2 4-1,1-2 75,0 1 1,1-1-1,-1 0 1,1 0-1,0 0 1,0-1-1,1 1 1,-1-1-1,1-1 1,0 1-1,0-1 1,0 0-1,0 0 1,1-1-1,10 3 1,9 1 128,0 0 0,40 2 0,32-3 321,-85-5-643,0-1-1,-1-1 0,1 0 1,-1 0-1,20-7 1,-32 9 105,2-1-612,1 0 0,-1 0-1,1 0 1,-1 0 0,0-1-1,4-2 1,-5 4 384,-1-1 0,0 1-1,1-1 1,-1 1 0,1-1 0,-1 1-1,0-1 1,0 1 0,1-1 0,-1 0 0,0 1-1,0-1 1,0 1 0,1-1 0,-1 0-1,0 1 1,0-1 0,0 1 0,0-1-1,0 0 1,0 1 0,-1-1 0,1 0 0,0 1-1,0-1 1,0 1 0,0-1 0,-1 0-1,1 1 1,0-1 0,-1 1 0,1-1-1,0 1 1,-1-1 0,-11-17-5687</inkml:trace>
</inkml:ink>
</file>

<file path=ppt/ink/ink2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17.07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256 57 2496,'-1'-1'71,"1"0"0,0-1-1,-1 1 1,1 0 0,-1 0 0,1 0 0,0 0 0,0 0 0,0 0-1,0 0 1,0 0 0,0-1 0,0 1 0,0 0 0,0 0 0,0 0-1,1 0 1,-1 0 0,0 0 0,1-2 0,0 2 406,-1-1 0,1 0 0,-1 0-1,1 1 1,-1-1 0,0 0 0,0 0 0,0 0 0,0 1 0,0-3 0,0 3-381,0 1 1,0-1 0,0 1 0,0 0 0,-1-1 0,1 1 0,0-1 0,0 1 0,0 0 0,0-1 0,0 1 0,-1-1 0,1 1 0,0 0 0,0-1 0,-1 1-1,1 0 1,0-1 0,-1 1 0,1 0 0,0-1 0,-1 1 0,1 0 0,0 0 0,-1 0 0,1-1 0,-1 1 0,1 0 0,0 0 0,-1 0 0,1 0 0,-1 0-1,1 0 1,-1-1 0,1 1 0,0 0 0,-1 0 0,1 0 0,-1 1 0,1-1 0,-1 0 0,-11 5 277,0 0 1,0 1-1,1 0 1,0 1-1,0 1 1,1 0-1,0 0 1,-12 12-1,-2 3-14,-27 36-1,42-48-286,1 1 0,0 0 0,1 1 0,0 0 1,-8 23-1,14-34-27,0 1 0,0 0 0,0 0 0,1 0-1,0-1 1,-1 1 0,1 0 0,0 0 0,0 0 0,1 0 0,-1 0 0,1 0 0,-1-1 0,1 1 0,1 4 0,-1-6 5,0 1 0,0 0 0,0 0 0,1-1 0,-1 1 1,0-1-1,1 0 0,-1 1 0,1-1 0,0 0 0,-1 0 1,1 0-1,0 0 0,0 0 0,-1 0 0,1 0 0,0 0 0,0-1 1,0 1-1,0-1 0,0 0 0,0 1 0,2-1 0,5 0 30,0 0-1,-1-1 0,1 0 0,-1 0 0,1-1 0,-1 0 1,0 0-1,0-1 0,0 0 0,0-1 0,0 0 0,0 0 1,10-8-1,-9 5-52,1 0 0,-1-1 0,0-1 0,-1 1 0,0-1 0,0-1 0,-1 1 0,-1-1 0,8-13 0,-2-1-58,16-35-527,-28 65 441,-1-1-1,1 1 0,0-1 1,1 1-1,0-1 0,-1 1 0,4 9 1,15 50 153,-17-57 15,1-1-1,0 1 0,1-1 1,-1 0-1,2 0 0,-1 0 0,1-1 1,0 1-1,0-1 0,1 0 0,-1-1 1,12 9-1,-16-13-8,1 0-1,-1-1 1,1 1 0,-1 0-1,1-1 1,-1 1 0,1-1 0,0 0-1,-1 1 1,1-1 0,0 0-1,-1 0 1,1 0 0,0 0-1,-1-1 1,1 1 0,0 0-1,-1-1 1,1 1 0,-1-1-1,1 1 1,-1-1 0,1 0-1,-1 0 1,1 1 0,-1-1 0,1 0-1,-1-1 1,0 1 0,2-2-1,3-3 74,-1 0 1,0 0-1,0-1 0,7-12 0,5-15-76,-1-1 0,15-50-1,-20 53-105,-6 16 6,-5 12 2,1 1 0,0-1 0,0 1 0,0 0 0,0-1 0,1 1 0,-1 0 0,1 0 0,0 0 0,2-3 0,-2 22-310,14 64 272,-10-58 136,-1 0 0,-2 1 0,3 31 0,-6-44 31,0-1 2,0 0 0,0-1 1,-1 1-1,0-1 0,-3 11 1,4-18-55,0 0 1,-1 0 0,0 1-1,1-1 1,-1 0-1,1 0 1,-1 0 0,0 1-1,0-1 1,0 0 0,0 0-1,0 0 1,0 0-1,0-1 1,0 1 0,-2 1-1,2-2 7,0 1-1,-1-1 0,1 1 1,-1-1-1,0 0 0,1 0 1,-1 0-1,1 0 1,-1 0-1,1 0 0,-1 0 1,1-1-1,-1 1 0,1 0 1,-1-1-1,1 1 1,-3-2-1,-5-3 57,0-1 0,1 0 0,0 0 1,0 0-1,-12-13 0,0 0-351,11 11-22,8 7 138,1 2 16,16 14 62,-11-11 86,1 0-1,0 0 1,-1 0-1,1-1 1,0 0 0,1 0-1,-1-1 1,0 0 0,1 0-1,-1 0 1,1-1-1,0 0 1,-1 0 0,1-1-1,7 0 1,8 0 189,-1-2 0,1-1 0,30-8 1,-37 7-181,0-1 1,-1 0 0,0-2 0,0 1-1,0-2 1,-1 0 0,0 0 0,0-2-1,-1 1 1,0-2 0,-1 1 0,0-1-1,-1-1 1,0 0 0,-1-1-1,0 0 1,11-22 0,-12 20-5,-1 1-97,0 0-1,1 0 1,12-13 0,-20 27 72,0 0 1,0-1 0,0 1 0,0 0 0,0 0 0,0 0 0,1 0 0,-1 0-1,0 0 1,0 0 0,0 0 0,0-1 0,0 1 0,1 0 0,-1 0 0,0 0-1,0 0 1,0 0 0,0 0 0,1 0 0,-1 0 0,0 0 0,0 0 0,0 0-1,0 0 1,0 0 0,1 0 0,-1 0 0,0 0 0,0 0 0,0 0 0,0 0-1,1 0 1,-1 1 0,0-1 0,0 0 0,0 0 0,0 0 0,0 0 0,0 0-1,1 0 1,-1 0 0,0 1 0,0-1 0,0 0 0,0 0 0,6 12-129,-1 11 26,-4-14 41,4 28 170,-2 0 0,-2 0 1,-6 68-1,5-103-79,-1 0 1,1 0-1,-1 0 0,0 0 1,0 1-1,0-1 0,0 0 1,0 0-1,0-1 0,0 1 1,-1 0-1,1 0 0,0-1 1,-1 1-1,0 0 0,1-1 1,-1 0-1,0 1 0,0-1 1,0 0-1,0 0 0,0 0 1,0 0-1,0 0 0,0-1 1,0 1-1,-1-1 0,1 1 1,0-1-1,0 0 0,-1 1 1,1-1-1,-4-1 0,-8-3 62,0-1 0,0 0 0,-25-13 0,8 2-287,20 9 146,13 4 40,7 2-23,58 7-257,0-1 239,-53-5 167,0-1 1,21-3 0,-27 3-56,-1-1 0,0-1 0,0 1 1,0-1-1,-1 0 0,11-7 0,-2 1-12,0-1-1,-1 0 1,0-1-1,0-1 1,-1 0-1,-1-1 1,0 0 0,-1-1-1,13-21 1,-19 27-24,13-27-381,-37 123-95,17-75 491,0 1-1,2 0 0,0 17 1,0-8-40,0-22 27,0 0 0,0 1 0,0-1 0,0 0-1,0 0 1,0 0 0,0 1 0,1-1 0,-1 0 0,0 0 0,1 0 0,-1 0 0,0 1 0,1-1 0,0 0 0,-1 0 0,1 0 0,0 0 0,-1 0 0,1 0 0,0-1 0,0 1 0,0 0 0,0 0 0,0 0 0,0-1 0,0 1 0,0-1 0,0 1 0,0-1 0,0 1 0,0-1 0,1 1 0,-1-1 0,0 0 0,0 0 0,0 0 0,1 0 0,-1 1 0,0-2 0,0 1 0,0 0-1,1 0 1,-1 0 0,0 0 0,1-1 0,6-1 12,0 0 0,0-1 0,-1 0 0,0 0 0,13-8 0,-3 0-56,0-2 1,-1 0-1,20-21 1,7-5 106,-24 18-62,-7 6-152,-11 14 9,-1 13 17,6 41-12,-6-47 135,1 0-1,1-1 1,-1 1-1,1-1 1,0 1-1,0-1 1,0 0-1,1 0 1,0 0-1,0 0 1,0-1-1,1 1 1,-1-1-1,1 1 1,0-1 0,0-1-1,1 1 1,5 3-1,-7-4 19,0-1 0,1 0 0,0 0 0,0 0 0,-1-1-1,1 1 1,0-1 0,0 0 0,0 0 0,1 0 0,-1-1 0,0 1 0,0-1 0,0 0 0,0 0-1,1-1 1,-1 1 0,0-1 0,0 0 0,0 0 0,0 0 0,0 0 0,0-1 0,0 0 0,4-2 0,2-3-35,0-1 1,0 0 0,-1 0 0,0-1 0,-1 0 0,0 0 0,8-12 0,1-7-2,21-41 0,-32 53-276,-6 16 274,1 0-1,-1 0 1,0 0 0,0 0 0,0 0 0,1-1 0,-1 1 0,0 0 0,0 0 0,0 0 0,1 0 0,-1 0 0,0 0 0,0 0 0,1 0 0,-1 0 0,0 0 0,0 0 0,1 0 0,-1 0 0,0 0 0,0 1-1,0-1 1,1 0 0,-1 0 0,0 0 0,1 0 0,-1 1-7,1 0 0,0 0 0,0 0 0,-1 0 0,1 0 0,-1 0 0,1 0 0,-1 0 0,1 0 0,-1 0 0,0 0 0,1 1 0,-1-1 0,0 0 1,0 0-1,0 1 0,1 24 111,-1-23-97,0 128 354,0-130-81,2-19 118,5 2-360,17-27 0,-19 36-47,-2 1-4,1 0-1,1 0 1,-1 1-1,1 0 0,-1 0 1,2 0-1,-1 0 1,0 1-1,8-5 1,-12 8 9,0 1 0,1-1 0,0 0 0,-1 0 0,1 0 0,-1 1 0,1-1 1,0 1-1,-1 0 0,1-1 0,0 1 0,0 0 0,-1 0 0,1 0 0,0 0 0,0 0 1,-1 0-1,1 1 0,0-1 0,-1 0 0,1 1 0,0 0 0,-1-1 0,1 1 0,0 0 1,-1 0-1,0 0 0,1 0 0,-1 0 0,1 0 0,-1 0 0,0 0 0,0 1 0,0-1 1,1 0-1,-1 1 0,-1-1 0,1 1 0,0-1 0,1 3 0,-1 1 15,1-1-1,-1 1 0,0 0 1,0 0-1,-1 0 1,1 0-1,-1 0 0,0 0 1,-1 7-1,0 3 213,1-13-2,2-3-202,0 0 0,0 0 0,0 0 0,0 0-1,0 0 1,0 0 0,0-1 0,-1 1 0,1-1 0,0 1 0,-1-1 0,1 0-1,-1 1 1,2-5 0,2 1 13,22-26-74,34-28-1,-60 58 37,0 1 1,0-1-1,-1 0 0,1 0 0,0 1 0,0-1 1,0 0-1,-1 1 0,1-1 0,0 1 0,0-1 1,0 1-1,0 0 0,0-1 0,0 1 1,0 0-1,0 0 0,0-1 0,1 1 0,-1 0 1,0 0-1,0 0 0,0 0 0,0 1 0,0-1 1,0 0-1,0 0 0,0 1 0,0-1 0,0 0 1,0 1-1,0-1 0,0 1 0,0-1 0,-1 1 1,2 0-1,0 2-15,1 0 0,-1 0 1,0 0-1,-1 0 0,1 0 0,0 0 1,-1 1-1,0-1 0,0 0 0,1 4 1,-1-1 36,1-1 0,0 1 0,0-1 0,0 1 0,1-1 0,0 0 0,0 0 0,6 7 0,-7-9-5,1 0 1,0 0-1,0-1 0,0 0 1,0 0-1,1 1 1,-1-2-1,0 1 0,1 0 1,0-1-1,-1 0 0,1 1 1,7 0-1,-1 0 25,0-1-1,0 0 0,0-1 1,0 0-1,0 0 0,15-3 1,-21 2-21,-1 0 1,1 0-1,-1 0 1,1 0-1,-1 0 1,0-1-1,0 1 1,1-1-1,-1 0 1,0 0-1,0 0 1,-1-1-1,1 1 1,0-1-1,-1 1 1,1-1-1,-1 0 1,0 0-1,0 0 1,0 0-1,1-4 1,1-2-18,0 0 0,-1 1 0,0-1 0,-1-1 1,0 1-1,0 0 0,-1 0 0,0-1 0,-1-15 1,0 25-4,0-1 1,0 1 0,0-1 0,0 0 0,0 1 0,-1-1 0,1 1 0,0-1 0,0 1 0,0-1 0,0 0 0,-1 1 0,1-1 0,0 1 0,-1-1 0,1 1 0,0-1 0,-1 1 0,1-1 0,0 1 0,-1 0-1,1-1 1,-1 1 0,1 0 0,-1-1 0,0 1 0,0 0 0,1 0 0,-1 0 1,0 0-1,0 0 0,1 0 0,-1 0 0,0 0 0,1 1 1,-1-1-1,0 0 0,0 1 0,1-1 0,-1 0 0,1 1 0,-1-1 1,0 1-1,0 0 0,-3 3-24,0 0 0,1 0-1,-1 0 1,-4 8 0,5-6 32,-1 0 1,1 0-1,1 0 0,-1 1 1,1-1-1,0 1 0,1-1 0,-1 1 1,1 0-1,1-1 0,-1 1 1,1 8-1,1-10 68,0 1 0,0-1 1,0 1-1,1-1 0,0 0 1,0 1-1,0-1 0,1 0 0,-1 0 1,1-1-1,0 1 0,1-1 1,-1 1-1,9 7 0,-6-7 10,0 0 0,0 0 1,1-1-1,-1 0 0,1 0 0,0-1 0,0 1 0,1-1 0,-1-1 1,1 0-1,0 0 0,-1 0 0,1-1 0,12 1 0,-5-2-310,-1 0-1,22-3 1,26-10-3776,-51 8 670</inkml:trace>
</inkml:ink>
</file>

<file path=ppt/ink/ink2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0.16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0 640 4640,'0'-1'99,"1"1"0,-1 0-1,0-1 1,1 1 0,-1-1 0,0 1 0,0-1 0,1 1 0,-1-1 0,0 1-1,0-1 1,0 1 0,0-1 0,0 1 0,0-1 0,1 1 0,-1-1 0,0 1-1,-1-1 1,1 0 0,0 0-17,0 1 0,0-1 0,0 1 0,0-1 0,0 1 0,0-1 0,0 1 0,0-1 0,0 1 0,0 0 0,0-1 0,1 1 0,-1-1 0,0 1 0,0-1 0,0 1 0,1-1-1,-1 1 1,0 0 0,0-1 0,1 1 0,-1-1 0,0 1 0,1 0 0,-1-1 0,1 1 0,-1 0 0,1-1 0,7-5 556,1 0 0,-1-1 0,-1 0-1,1-1 1,-1 0 0,-1 0 0,10-14 0,34-67 94,-48 85-679,-2 3-52,143-252 851,-96 190-526,14-22 116,-48 60-212,-13 24-232,1 0 0,-1 1 0,0-1 0,1 1 0,-1-1 0,0 0 0,0 1 0,1-1 0,-1 0 0,0 1 0,0-1 0,0 0 0,0 0 0,0 1 0,0-1 0,0 0 0,0 1 0,0-1 0,-1 0 0,1 1 0,0-1 0,0 0 0,-1 1 0,1-1 0,0 0 0,-1 1 0,1-1 0,0 1 0,-1-1 0,1 0 0,-1 1 0,1-1 0,-1 1 0,0-1 0,0 1-32,0 0 0,0 0 0,0 0 0,0 0 1,0 0-1,1 0 0,-1 0 0,0 0 0,0 0 0,0 0 0,0 1 0,0-1 0,0 0 0,1 1 0,-1-1 0,-1 1 1,-16 11-195,12-7 110,-3 2 101,0 0 0,1 0 1,0 1-1,1 0 1,0 0-1,0 1 0,0 0 1,-8 17-1,-1 7 224,-16 43 0,23-54-151,-44 119 474,-38 93 449,37-123-153,49-96-54,7-11-46,6-6-272,18-14-277,42-33-1,-41 28-190,36-21 1,14 1-299,142-53 0,-219 94 301,1 0 0,-1-1 0,1 1 0,-1 0 1,1 0-1,-1-1 0,1 1 0,-1 0 0,1 0 1,-1 0-1,1 0 0,-1 0 0,1 0 0,0 0 1,-1 0-1,1 0 0,-1 0 0,1 0 0,-1 0 0,1 0 1,0 0-1,0 1 0,-1-1 1,0 1 0,0-1 1,0 1-1,0-1 0,0 1 0,0-1 0,-1 1 0,1 0 1,0-1-1,0 0 0,0 1 0,-1-1 0,1 1 1,0-1-1,-1 1 0,1-1 0,0 1 0,-1-1 0,-22 24-168,6-10 199,1 1 0,0 0-1,2 2 1,-1-1-1,2 2 1,-12 19-1,25-37-8,0 0 0,-1 1 0,1-1 0,-1 1 0,1-1 0,0 1 0,0-1 0,-1 1-1,1 0 1,0-1 0,0 1 0,0-1 0,-1 1 0,1 0 0,0-1 0,0 1 0,0-1-1,0 1 1,0 0 0,0-1 0,0 1 0,0-1 0,1 1 0,-1-1 0,0 1 0,0 0 0,0-1-1,1 1 1,-1-1 0,0 1 0,1-1 0,-1 1 0,0-1 0,1 1 0,-1-1 0,1 1-1,-1-1 1,0 0 0,1 1 0,-1-1 0,1 0 0,-1 1 0,1-1 0,0 0 0,-1 0 0,1 1-1,-1-1 1,1 0 0,-1 0 0,1 0 0,0 0 0,-1 0 0,1 0 0,-1 0 0,2 0-1,2 0 90,1 0 0,0 0-1,-1 0 1,1-1 0,-1 0-1,6-1 1,-9 2-82,0-1-1,0 1 1,0 0-1,-1-1 1,1 1-1,0-1 1,0 1-1,0-1 1,-1 1-1,1-1 1,0 1-1,-1-1 1,1 0-1,0 1 1,-1-1-1,1 0 1,-1 0-1,1 0 1,-1 1-1,1-1 1,-1 0-1,1-1 1,-1 0-5,0 0 0,1 0 1,-1-1-1,0 1 0,0 0 0,0 0 0,-1 0 1,1 0-1,-1-3 0,-1-3-11,-1 1-1,0-1 1,0 1 0,-5-8-1,7 12-8,-1 0 1,1-1-1,-1 1 0,1 0 0,0-1 0,-1-6 0,2 9-3,0 0 0,0 0 0,0 0 1,0 0-1,0 0 0,0 0 0,0 0 0,0 0 0,0 0 0,0-1 0,1 1 1,-1 0-1,0 0 0,1 0 0,-1 0 0,1 0 0,-1 0 0,1 1 0,0-1 1,-1 0-1,1 0 0,0 0 0,0 0 0,-1 1 0,3-2 0,12-6 3,1 1 0,0 1-1,1 0 1,-1 1-1,1 1 1,0 0 0,0 2-1,0 0 1,26 0-1,-38 2 44,0 0-1,0 1 0,0-1 0,1 1 1,-1 0-1,0 0 0,0 1 0,-1 0 0,1 0 1,0 0-1,0 0 0,-1 1 0,0-1 1,1 1-1,-1 0 0,0 1 0,0-1 0,-1 1 1,1-1-1,-1 1 0,1 0 0,-1 1 1,-1-1-1,1 0 0,-1 1 0,1 0 1,-1-1-1,2 8 0,23 84 1324,-27-95-1338,1 1 1,-1-1 0,1 1-1,0-1 1,-1 1-1,1-1 1,0 1-1,0-1 1,0 0-1,0 0 1,0 1-1,1-1 1,-1 0-1,0 0 1,0 0 0,1 0-1,-1 0 1,1-1-1,-1 1 1,1 0-1,-1-1 1,1 1-1,-1-1 1,1 1-1,0-1 1,-1 0-1,1 1 1,-1-1 0,1 0-1,3-1 1,3 0-220,0 0 0,-1-1 0,1 0 1,0-1-1,8-4 0,-7 3-441,7-2 83,4-1-1603,-1-1 1,0 0-1,-1-2 0,26-17 0,-28 13-967,19-21 0</inkml:trace>
</inkml:ink>
</file>

<file path=ppt/ink/ink2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5.392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0 337 4480,'1'-2'275,"-1"1"1,0 0 0,1 0-1,-1 0 1,1 0 0,-1 0-1,1 0 1,-1 0 0,1 0-1,0 0 1,0 0-1,-1 1 1,1-1 0,0 0-1,0 0 1,0 1 0,0-1-1,0 0 1,0 1-1,0-1 1,1 0 0,2-2 200,0 0 0,0 0 0,0 0 1,0 0-1,-1-1 0,0 0 0,0 1 1,5-9-1,0 1 203,8-7-106,-11 12-460,0 1-1,-1 0 1,7-12 0,4-8 89,1 2 0,1 0 0,1 1-1,1 1 1,1 0 0,40-32 0,-59 52-199,5-3 52,0-1-1,1 1 0,-1 0 1,8-3-1,-14 7-55,1-1 0,0 1 1,0-1-1,0 1 0,-1 0 0,1-1 0,0 1 1,0 0-1,0 0 0,0 0 0,0-1 0,0 1 1,-1 0-1,1 0 0,0 0 0,0 1 1,0-1-1,0 0 0,0 0 0,0 0 0,0 1 1,-1-1-1,1 0 0,0 1 0,0-1 0,0 1 1,-1-1-1,1 1 0,0-1 0,-1 1 0,1 0 1,0-1-1,-1 1 0,1 0 0,-1-1 0,1 1 1,-1 0-1,1 0 0,-1-1 0,1 1 1,-1 0-1,0 0 0,1 1 0,0 3 68,0 1 1,0 0-1,-1 0 0,1 0 1,-1 0-1,0 0 0,-1 0 0,0 0 1,0 0-1,0-1 0,-2 7 1,-4 8 116,-16 34 1,13-33-50,5-11-54,0 0 0,-14 17 0,-2 5 380,28-33 664,14-10-868,25-13-332,150-77-123,-190 98 150,0 0-1,1 0 0,-1 1 0,1 0 1,-1 0-1,11-2 0,-15 4 45,-1 0 0,0 0 0,0 0 0,1 0 0,-1 0 0,0 0 0,0 0-1,1 0 1,-1 0 0,0 1 0,0-1 0,0 0 0,1 1 0,-1-1 0,0 1 0,0 0 0,0-1-1,0 1 1,0 0 0,0-1 0,0 1 0,0 0 0,0 0 0,0 0 0,-1 0 0,1 0 0,0 0-1,-1 0 1,1 0 0,0 0 0,-1 0 0,1 1 0,-1-1 0,0 0 0,1 0 0,-1 0 0,0 1 0,0-1-1,0 0 1,0 0 0,0 1 0,0 1 0,-1 11 129,0-1 1,-1 1-1,-5 17 1,0-3 44,7-27-156,0 0-1,-1 0 1,1 0-1,0 0 1,0 0-1,0 0 1,0 0 0,0 0-1,0 0 1,0 0-1,0 0 1,0 0-1,0 0 1,1 0 0,-1 0-1,0 0 1,1 0-1,-1 0 1,1 0-1,-1 0 1,1 0 0,-1 0-1,1 0 1,0 0-1,-1-1 1,1 1-1,0 0 1,0 0 0,-1-1-1,1 1 1,0-1-1,0 1 1,0-1-1,0 1 1,0-1 0,0 1-1,0-1 1,0 0-1,0 1 1,0-1-1,0 0 1,0 0 0,0 0-1,0 0 1,0 0-1,2 0 1,5-1 56,0 1-1,0-2 1,1 1 0,11-4 0,-20 5-70,7-3-5,0 0 1,0 0 0,-1 0-1,11-8 1,-12 8 0,0 0-1,1-1 1,-1 2-1,1-1 0,0 1 1,8-3-1,-4 2-35,-5 2-42,-8 11 28,0-4-7,0 0 0,1 0 0,0 1 0,0 0 0,-1 8 0,2-12 85,1 0 1,0 0 0,0 1-1,0-1 1,0 0 0,0 0-1,1 0 1,-1 1 0,1-1-1,0 0 1,0 0 0,0 0-1,2 4 1,-3-7-11,0 1-1,1-1 1,-1 1 0,0-1 0,1 1-1,-1-1 1,0 1 0,1-1 0,-1 1-1,1-1 1,-1 0 0,1 1 0,-1-1-1,1 0 1,-1 1 0,1-1-1,-1 0 1,1 1 0,0-1 0,-1 0-1,1 0 1,-1 0 0,1 0 0,0 0-1,-1 0 1,2 0 0,-1 0 8,0 0 0,0-1 0,0 1 0,0-1 0,0 1 0,0-1 0,0 1 0,0-1 0,0 0 0,-1 1 0,1-1 0,0 0 0,1-1 0,0-1 13,1 0-1,-1 0 0,0-1 1,0 1-1,-1 0 1,1-1-1,1-4 1,-3 6-18,0-1 0,0 1 0,0 0 0,0 0 0,-1-1 0,1 1 0,0 0 1,-1 0-1,0 0 0,-1-4 0,-3-10-99,5 15 60,-1 0 1,1 0-1,-1 0 0,0 0 0,1-1 0,-1 1 1,0 0-1,0 0 0,0 0 0,1 0 0,-1 1 0,0-1 1,0 0-1,0 0 0,-1 0 0,1 1 0,0-1 0,-2 0 1,-1-2-34,3 2 41,0 1 0,0-1 0,-1 0 0,1 1 0,0-1 0,0 1 0,0 0-1,-1-1 1,1 1 0,0 0 0,0-1 0,-1 1 0,-1 0 0,3 0 10,-1 0 1,1 0-1,-1 1 0,1-1 1,0 0-1,-1 0 0,1 0 1,-1 0-1,1 1 0,0-1 1,-1 0-1,1 0 0,0 1 0,-1-1 1,1 0-1,0 1 0,-1-1 1,1 0-1,0 1 0,0-1 1,-1 0-1,1 1 0,0 0 1,-1-1 7,1 1 1,0-1-1,0 1 1,0-1-1,0 1 1,0-1-1,0 1 1,0-1-1,0 1 1,0-1-1,0 1 1,0-1-1,0 1 1,0-1 0,0 1-1,1-1 1,-1 1-1,0-1 1,0 0-1,0 1 1,1-1-1,-1 1 1,0-1-1,1 1 1,-1-1-1,0 0 1,1 1-1,-1-1 1,0 0-1,1 1 1,-1-1-1,1 0 1,-1 0 0,1 0-1,-1 1 1,0-1-1,1 0 1,-1 0-1,1 0 1,-1 0-1,1 0 1,0 0-1,12 0 103,-1-1 1,1 0-1,-1-2 0,0 1 0,16-6 0,57-27 87,-32 12-305,-48 21 112,-1 0 1,1 0 0,0 0 0,0 1 0,0 0-1,0 0 1,0 0 0,5 1 0,-10 0 4,1 0 1,-1 1-1,0-1 1,0 0-1,1 1 1,-1-1-1,0 1 1,0-1-1,0 0 1,0 1 0,0-1-1,0 1 1,0-1-1,1 0 1,-1 1-1,0-1 1,0 1-1,0-1 1,-1 0-1,1 1 1,0-1-1,0 1 1,0-1 0,0 0-1,-1 2 1,-3 11 14,4-11-10,-23 74 240,23-49-38,0-27-203,0 0 0,0 1 0,0-1-1,0 0 1,0 0 0,0 1 0,0-1 0,0 0-1,1 0 1,-1 0 0,0 1 0,0-1 0,0 0-1,1 0 1,-1 0 0,0 1 0,0-1 0,0 0-1,1 0 1,-1 0 0,0 0 0,0 0-1,1 0 1,-1 0 0,0 0 0,0 1 0,1-1-1,-1 0 1,0 0 0,0 0 0,1 0 0,-1 0-1,9-1 84,-3 0-52,-1-1-1,1 1 1,-1-1 0,1 0-1,-1-1 1,10-5 0,31-24 20,-24 16-12,-9 6-40,-8 5-44,1 1 0,0 0-1,1 0 1,-1 0 0,14-4-1,-20 7 28,1 1 0,-1 0 0,1 0-1,0 0 1,-1 0 0,1-1 0,-1 1-1,1 0 1,0 0 0,-1 0 0,1 1-1,0-1 1,-1 0 0,1 0 0,-1 0 0,1 0-1,-1 1 1,1-1 0,0 0 0,-1 0-1,1 1 1,-1-1 0,1 0 0,-1 1-1,1-1 1,-1 1 0,0-1 0,1 1 0,-1-1-1,1 0 1,-1 1 0,0 0 0,1-1-1,-1 2 1,2 1-17,-1 1 0,-1-1 0,1 1 0,0 0-1,-1 4 1,4 10-32,0-7 184,-3-7-83,1 0 0,-1 1 0,1-1 0,0 0 0,1 0-1,2 5 1,-4-8-32,0-1 1,0 1-1,0 0 0,0 0 0,0-1 0,0 1 0,0 0 0,1-1 0,-1 1 0,0-1 1,0 1-1,0-1 0,0 0 0,1 1 0,-1-1 0,0 0 0,0 0 0,1 0 1,-1 0-1,0 0 0,0 0 0,1 0 0,-1 0 0,0-1 0,0 1 0,1-1 0,1 0 1,2-1 17,-1 0 0,1 0 0,-1-1 0,0 1 0,0-1 0,0 0 0,0 0 0,5-6 0,25-32-59,-29 33 43,1 0-1,0 0 1,1 1-1,0 0 1,0 0-1,12-9 1,-15 14 16,1 0 1,0 0 0,0 0-1,1 1 1,-1 0-1,0 0 1,0 0 0,1 1-1,-1-1 1,10 2 0,22-4 218,12-9-99,-31 7-521,28-4 0,-12 3-2072,-23 3 891,0 2 0,0-1 0,0 1 1,14 1-1,6 2-2523,-28-2 3208,0-1 0,0 0 0,1 0 0,-1 0 0,0 0 0,5-3-1,-8 4 816</inkml:trace>
</inkml:ink>
</file>

<file path=ppt/ink/ink2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6.52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34 2720,'-12'-2'10682,"11"2"-10293,0-6 1142,20-2-214,10 2-842,38-4 0,-58 9-447,-1 0 0,0 1 0,1 1 1,-1-1-1,1 1 0,-1 1 1,0-1-1,0 2 0,12 3 0,-18-5-32,-1 0 0,1 0 0,0-1 0,-1 1 0,1 0 0,-1 1 0,0-1 0,3 2 0,-4-2 12,1-1 1,-1 1-1,0-1 0,0 1 1,1-1-1,-1 1 1,0-1-1,0 1 0,0-1 1,0 1-1,0-1 0,0 1 1,0-1-1,0 1 1,0-1-1,0 1 0,0-1 1,0 1-1,0 0 0,0-1 1,0 1-1,0-1 1,-1 1-1,1-1 0,0 1 1,0-1-1,-1 1 1,1-1-1,0 0 0,-1 1 1,1-1-1,-1 1 0,-6 5 51,1 0-1,-1 0 0,-1-1 0,-10 6 0,-2 1-23,2 1 10,5-5 49,1 1 0,-1 0 0,-20 21 0,32-29-85,1 0-1,0-1 1,-1 1 0,1-1-1,-1 1 1,1-1 0,0 1 0,0 0-1,-1-1 1,1 1 0,0 0-1,0-1 1,0 1 0,0 0-1,0 0 1,0-1 0,0 1-1,0 0 1,0-1 0,0 1-1,0 0 1,0 0 0,0-1-1,0 1 1,1 0 0,-1-1-1,0 1 1,1-1 0,-1 1 0,0 0-1,1-1 1,-1 1 0,1-1-1,-1 1 1,1-1 0,-1 1-1,1-1 1,-1 1 0,1-1-1,-1 0 1,1 1 0,0-1-1,0 1 1,5 2-17,0 0 0,0 1 0,10 2 1,-11-4 13,35 13 121,-17-8-64,-1 2 1,40 22-1,-57-28-2,0 0-1,0 0 1,0 1 0,-1 0 0,1 0-1,-1 0 1,0 0 0,0 1 0,-1-1-1,1 1 1,-1 0 0,0 1 0,0-1-1,-1 0 1,1 1 0,2 9 0,-5-12-2,1 0-1,-1 0 1,0 0 0,0 0 0,0 0 0,0 0-1,0 0 1,-1 0 0,1 0 0,-1 0 0,0 0 0,0-1-1,0 1 1,-2 4 0,0-3-1,1 1-1,-2-1 1,1 0-1,0 0 1,-1 0 0,0 0-1,-6 5 1,-1-2-34,1 0 0,-2 0 0,1-1 0,-1 0 1,-22 7-1,22-10-6,0 0 0,0-1 0,0 0 0,0-1 0,0 0 0,-1 0 0,-16-3 1,20 1-1001,0-1 1,0 0-1,-11-4 0,18 6 198,2 0 557,-1 0-1,1-1 0,-1 1 1,1 0-1,-1 0 0,1 0 1,-1 0-1,1-1 0,-1 1 1,1 0-1,-1 0 0,1-1 1,0 1-1,-1 0 0,1-1 0,-1 1 1,1 0-1,0-1 0,-1 1 1,1 0-1,0-1 0,0 1 1,-1-1-1,1 1 0,0-1 1</inkml:trace>
</inkml:ink>
</file>

<file path=ppt/ink/ink2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7.309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440 103 2560,'0'-2'207,"1"0"0,-1 0 0,1 0 0,-1 0 0,1 0 0,0 0 0,0 0 0,2-3 0,-3 4-27,1-1 0,0 1 1,0 0-1,-1 0 0,1 0 1,0-1-1,-1 1 1,1 0-1,-1 0 0,0-1 1,1 1-1,-1 0 0,0-1 1,0 1-1,0 0 0,0-1 1,0 1-1,0-1 0,0 1 1,-1 0-1,1-1 1,0 1-1,-1 0 0,1 0 1,-1-1-1,1 1 0,-1 0 1,-1-2-1,-1 0 67,0 0 0,0 1 0,0-1-1,0 1 1,0-1 0,-1 1 0,1 0 0,-1 0 0,0 1 0,0-1-1,1 1 1,-6-1 0,-7-2 632,-26-3 0,29 6-390,-1 0-340,0 0 0,-1 1 0,1 1 0,0 0 0,0 1 0,0 0 0,0 1 0,0 1 1,1 0-1,-1 1 0,1 0 0,0 1 0,-19 12 0,24-12-92,-1 0-1,1 0 1,0 0 0,0 1-1,0 0 1,1 1 0,0 0 0,1 0-1,0 0 1,0 1 0,1 0-1,0 0 1,0 1 0,1-1 0,0 1-1,1 0 1,0 0 0,1 0-1,-2 13 1,3-18-5,1 0-1,1 0 0,-1 1 1,0-1-1,1 0 0,0 0 1,1 0-1,-1 0 1,1 0-1,0 0 0,0 0 1,0 0-1,1-1 1,-1 1-1,8 7 0,1 2 23,2-2 0,0 1 0,20 13 0,-10-7-19,-3-5-66,0 0 0,1-2 0,40 18-1,13 8 281,-68-35-103,0 1 0,0 0 0,7 7 0,-12-10-123,0 0-1,0 0 0,0 0 0,0 1 0,0-1 0,0 0 0,0 1 1,-1-1-1,2 3 0,-2-4-17,0 1 0,0 0 0,0-1 0,0 1 0,1-1 0,-1 1 0,-1 0 0,1-1 0,0 1 0,0 0 0,0-1 1,0 1-1,0-1 0,0 1 0,-1 0 0,1-1 0,0 1 0,0-1 0,-1 1 0,1-1 0,-1 1 0,1-1 0,0 1 0,-1 0 0,-5 4 99,0 0-1,0 0 0,0 0 0,0-1 1,-1 1-1,0-2 0,0 1 0,-13 4 1,8-4-126,0-1 1,0 0 0,-1-1-1,1 0 1,-1-1 0,1-1-1,-1 0 1,1-1 0,-1 0-1,1 0 1,-23-7 0,7 4-2739,26 4 2320,1 0 1,-1 0-1,1 1 0,-1-1 0,0 0 1,1 0-1,-1 1 0,1-1 0,-1 1 0,1 0 1,-1-1-1,1 1 0,0 0 0,-1 0 1,-1 1-1,-1 6-5489</inkml:trace>
</inkml:ink>
</file>

<file path=ppt/ink/ink2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7.68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15 0 7712,'4'2'10229,"-1"6"-9745,-2 1 1,1-1-1,-1 1 0,-1-1 1,0 1-1,0 0 1,-1 9-1,0 11-125,-6 151-127,-5-102-4149,7-53 1651</inkml:trace>
</inkml:ink>
</file>

<file path=ppt/ink/ink2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49.05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172 1 2304,'8'1'7989,"-8"0"-7894,0-1-1,0 1 1,0 0-1,0-1 1,0 1-1,0 0 1,0-1 0,0 1-1,0 0 1,-1-1-1,1 1 1,0 0-1,0-1 1,-1 1-1,1-1 1,0 1 0,-1-1-1,1 1 1,-1-1-1,1 1 1,0-1-1,-1 1 1,1-1 0,-1 1-1,0-1 1,0 1-1,-2 0 199,1-1-1,0 1 1,0-1-1,-1 0 0,1 1 1,-5-2-1,4 1-33,3 0-228,-1 0 1,0-1-1,0 1 1,0 0 0,1-1-1,-1 1 1,0-1-1,0 1 1,1-1 0,-1 0-1,1 1 1,-2-2-1,-5-4-608,7 6 572,0 0-1,0 0 1,-1 0-1,1 0 1,0 0-1,0 0 0,0 0 1,0-1-1,0 1 1,-1 0-1,1 0 1,0 0-1,0 0 1,0 1-1,0-1 1,0 0-1,-1 0 1,1 0-1,0 0 0,0 0 1,0 0-1,0 0 1,0 0-1,-1 0 1,1 0-1,0 0 1,0 0-1,0 0 1,0 0-1,0 1 1,0-1-1,0 0 0,0 0 1,-1 0-1,1 0 1,0 0-1,0 0 1,0 1-1,0-1 1,0 0-1,0 0 1,0 0-1,0 0 1,0 0-1,0 1 0,0-1 1,-13 24 280,3-7 341,4-13 254,6-5-214,3-1-412,4-1-27,-2 0-43,0 0 0,0 0 0,1 1-1,-1 0 1,1 0 0,-1 1-1,1-1 1,0 1 0,0 1-1,8-1 1,-7 1-47,-1 0-1,0 1 1,1 0-1,-1 0 1,0 0-1,0 1 1,7 2-1,-11-3-74,0 0 0,0-1 0,-1 1 0,1 0 0,0 1 0,0-1 0,-1 0 0,1 0 0,-1 1 0,1-1 0,-1 1 0,1-1 0,-1 1 0,0 0 0,0-1 0,0 1 0,0 0 0,0 0 0,0 0 0,-1 0 0,1 0 0,-1 0 0,1 0 0,-1 0 0,0 0 0,1 3 0,-2 0 4,1 0-1,-1 0 1,0 0 0,0 0 0,-1 0-1,1 0 1,-1 0 0,-4 6 0,-23 38 142,23-41-130,-23 34-250,-36 39 0,-5-5-5342,46-53 2143,-2-5-3744</inkml:trace>
</inkml:ink>
</file>

<file path=ppt/ink/ink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20.6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3 2656,'-1'2'15687,"-3"2"-17918,2-3 3055,4-6 943,0 4-1675,0-3-73,-1 7-87</inkml:trace>
</inkml:ink>
</file>

<file path=ppt/ink/ink2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50.02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14 642 3488,'-14'2'2304,"14"-2"-2195,0 0 0,0 1 0,0-1 0,0 0 0,2 3 2395,-2-3-2396,0 0 1,0 0 0,0 0 0,0 0 0,1 0 0,-1 0 0,0 0-1,0 0 1,0 0 0,0 0 0,0 0 0,1 0 0,-1 0 0,16 5 4331,-3-5-4408,21-4 691,0-2-1,0-1 1,-1-2-1,0-2 1,55-24 0,-61 22-693,-1 0-1,0-2 1,-1-1 0,-1-1 0,-1-1 0,0-1 0,-1-1 0,-1-1 0,30-39-1,-26 24 22,30-51-1,-46 69-18,0-1 0,-1 1 0,-1-1 0,-1-1 1,5-24-1,-10 37-84,0 0 0,0 0 0,-1-1 1,0 1-1,-1 0 0,0 0 0,-3-13 1,4 18 20,0 0 0,-1 0 1,0 1-1,1-1 0,-1 0 1,0 0-1,0 0 0,0 1 1,0-1-1,0 1 1,0-1-1,-1 0 0,1 1 1,0 0-1,-1-1 0,1 1 1,-1 0-1,0 0 0,1 0 1,-1 0-1,0 0 0,0 0 1,1 0-1,-1 1 1,0-1-1,0 1 0,0-1 1,0 1-1,0 0 0,0 0 1,0 0-1,0 0 0,-3 0 1,1 1 21,1 0 0,-1 0 0,1 0 1,-1 0-1,1 1 0,0-1 0,-1 1 1,1 0-1,0 0 0,0 0 0,0 1 1,1-1-1,-1 1 0,0-1 0,-3 7 1,-1 0 127,0 1 0,1 0 0,-9 22 0,-7 25 391,2 1-1,2 0 1,3 2 0,-8 64 0,20-96-332,1 0 0,1 0 0,5 44 1,-2-53-101,1-1 0,1 1 0,1-1 0,0 0 0,2 0 0,8 18 0,-14-33-326,1 0 0,-1 1 1,1-2-1,0 1 1,0 0-1,0 0 0,0-1 1,5 5-1,-5-6-186,-1 0-1,1 0 1,-1-1-1,1 1 1,0-1 0,-1 1-1,1-1 1,0 1-1,-1-1 1,1 0-1,0 0 1,-1 0 0,1 0-1,0 0 1,-1 0-1,1-1 1,0 1-1,-1 0 1,3-2 0,23-5-3433,7-2-570</inkml:trace>
</inkml:ink>
</file>

<file path=ppt/ink/ink2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50.417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9 52 7392,'-2'-2'530,"-3"-2"1281,4 9 45,5-4 1721,14-2-1624,132-18 2549,-64 6-4196,113-2 1,-177 14-442,-16 0 17,-1 0-1,1 1 1,0 0 0,-1 0 0,1 1 0,-1-1-1,0 1 1,1 0 0,7 3 0,-13-4 11,0 0 1,0 1 0,0-1-1,0 0 1,0 1 0,0-1-1,0 0 1,0 1 0,0-1 0,0 0-1,0 1 1,-1-1 0,1 0-1,0 1 1,0-1 0,0 0-1,0 1 1,0-1 0,-1 0-1,1 0 1,0 1 0,0-1-1,0 0 1,-1 0 0,1 1-1,0-1 1,0 0 0,-1 0-1,1 0 1,-1 1 0,-5 2-931,-1 1 0,0-1 1,0 0-1,0-1 0,-9 2 1,-9 4-2157,-14 4 260,6-5-166</inkml:trace>
</inkml:ink>
</file>

<file path=ppt/ink/ink2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50.763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 6 7392,'-6'-2'2922,"17"6"-1668,49 1 4051,32-5-2412,-38-1-1929,99-4 66,-2-1-3271,-109 10-3028,-28-3 2827</inkml:trace>
</inkml:ink>
</file>

<file path=ppt/ink/ink2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5:51.35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207 12 7232,'-16'-10'2314,"15"10"-2210,0 0-1,1-1 0,-1 1 1,0 0-1,0 0 0,1 0 0,-1 0 1,0 0-1,0 0 0,1 0 0,-1 0 1,0 0-1,0 0 0,1 1 1,-1-1-1,0 0 0,1 0 0,-1 1 1,0-1-1,1 0 0,-1 1 1,0-1-1,1 1 0,-1-1 0,1 1 1,-1-1-1,0 1 0,1-1 1,-1 2-1,-14 20 2409,10-15-2251,-16 29 1540,-22 49 1,6-11-328,29-59-1314,1 1-1,0-1 0,1 1 0,0 0 0,2 1 0,-4 21 1,7-28-57,0-1 1,0 1 0,2 0 0,-1 0 0,1 0 0,0-1-1,1 1 1,0-1 0,1 1 0,0-1 0,1 0-1,6 13 1,-9-19-54,0 0 0,1 0 0,0 0 0,0-1 0,0 1 0,0-1 0,0 1 0,0-1 0,1 0 0,-1 1 0,1-1 0,-1-1-1,1 1 1,0 0 0,5 2 0,-4-3 3,1 0-1,-1-1 1,0 1 0,0-1-1,0 0 1,1 0-1,-1-1 1,0 1 0,0-1-1,1 0 1,-1 0-1,7-3 1,335-118 443,-325 114-466,0-1 0,0-1 0,-1 0 0,0-2 0,30-23 0,-43 29-33,0 0 0,0-1 0,-1 0 0,1 0 0,-2-1 0,1 1 0,-1-1 0,0-1-1,-1 1 1,0-1 0,0 1 0,-1-1 0,0 0 0,-1-1 0,1 1 0,0-11 0,-3 15-13,1 0 0,-1 0 0,0 0 0,0 0 0,0 1 0,0-1 0,-1 0 0,0 0 0,0 1 0,-1-1 0,1 0 0,-1 1 0,0-1 0,0 1 0,0 0 0,-1 0 0,1-1 0,-1 2 0,0-1 0,0 0 0,-1 1 0,1-1 0,-1 1 0,0 0 0,0 0 0,-7-4 0,-2 1-2,0 0-1,0 2 1,-1-1-1,1 2 1,-1-1 0,0 2-1,0 0 1,0 1 0,0 0-1,-18 2 1,2 1-48,0 2 1,1 0-1,-55 18 1,60-15-258,-31 15 1,48-19-214,1 0 0,0 0 0,0 1 0,1 0 0,-1 0 0,1 0 0,0 0 0,0 1 0,-9 11 0,13-15 175,0 0 0,1 0-1,-1 0 1,0 1 0,1-1 0,-1 0 0,1 1 0,0-1 0,-1 0 0,1 1 0,0 1 0,0-2 232,0-1 0,0 1 0,0-1 0,0 1 0,0 0 0,1-1 0,-1 1 1,0-1-1,1 1 0,-1-1 0,0 1 0,1-1 0,-1 0 0,0 1 0,1-1 0,-1 1 1,1-1-1,-1 0 0,1 1 0,-1-1 0,1 0 0,-1 1 0,1-1 0,-1 0 0,1 0 1,-1 0-1,1 1 0,0-1 0,-1 0 0,1 0 0,-1 0 0,2 0 0,33-1-5225</inkml:trace>
</inkml:ink>
</file>

<file path=ppt/ink/ink2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6.00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63 24 3328,'0'-15'3173,"15"7"3515,-10 10-6011,-3-1-541,0-1-1,0 1 0,0-1 1,0 1-1,-1 0 0,1 0 1,0 0-1,0 0 0,-1 0 1,1 1-1,-1-1 0,1 0 1,-1 1-1,0-1 0,1 1 1,-1 0-1,0-1 0,0 1 1,0 0-1,0 0 0,-1-1 1,1 1-1,1 3 0,3 13 318,-1 1-1,0 0 1,-1 0 0,0 35-1,-3-26 40,-1 0 0,-10 49 0,9-66-415,-1 1 0,0-1 0,-1 0 1,-6 12-1,9-21-60,0 1-1,-1-1 1,0 1 0,1-1-1,-1 1 1,0-1 0,0 0 0,0 0-1,-5 3 1,6-4-23,0 0 1,0-1-1,0 1 0,0-1 0,-1 1 1,1-1-1,0 0 0,0 1 0,-1-1 1,1 0-1,0 0 0,-1 0 0,1 0 1,0 0-1,-1 0 0,1 0 0,0-1 1,0 1-1,-1 0 0,1-1 0,0 1 1,-2-2-1,0 1-273,1-1 0,-1 0 0,1 0 0,-1 0 0,1-1-1,0 1 1,0-1 0,0 1 0,0-1 0,0 1 0,1-1 0,-3-5 0,1 3-274,-15-33-5948</inkml:trace>
</inkml:ink>
</file>

<file path=ppt/ink/ink2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6.708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 92 3808,'0'-1'85,"0"1"0,0-1 0,-1 0 0,1 1 0,0-1 1,0 0-1,0 1 0,0-1 0,0 0 0,0 1 0,0-1 0,0 1 0,0-1 1,0 0-1,0 1 0,0-1 0,0 0 0,1 1 0,-1-1 0,1-1 0,8-16 2541,-1 3 726,-6 10-2540,0 1 0,0 0-1,0-1 1,0 1 0,0 0 0,1 0 0,0 1 0,5-7-1,-2 22 11,3 27-200,-2 0-1,-2 0 1,-1 1 0,-2 54 0,6 72-222,-21-176-4363,9 5 2737,0 0 0,1 0 0,0 0 0,0 0 1,-4-8-1,6 11 698,0 0 0,0 0 0,1 0 0,-1 0 0,0-1 0,1 1 0,0 0 0,-1 0 0,1 0 0,0-1 1,0 1-1,0 0 0,0 0 0,1-1 0,-1 1 0,1 0 0,0-3 0,4-2-1189</inkml:trace>
</inkml:ink>
</file>

<file path=ppt/ink/ink2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7.051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59 16 6816,'-3'-6'-172,"-2"-4"7303,4 18-6010,-1 39 1068,-3-1 1,-10 50 0,6-50-1612,3 1 0,-2 50 0,7-51-460,0-22-1,1 1 0,1-1 1,5 32-1,-4-40-94,-1-7-1093,0-19-1766,-1-7 1277,0-1-1940,0 0-1,-5-27 0,-4 9-1049</inkml:trace>
</inkml:ink>
</file>

<file path=ppt/ink/ink2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7.596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11 350 3968,'-1'-1'107,"0"0"1,0 1 0,1-1-1,-1 0 1,0 1 0,0-1-1,1 0 1,-1 0-1,1 0 1,-1 0 0,1 1-1,-1-1 1,1 0-1,-1 0 1,1 0 0,0 0-1,-1-2 1,2 1 289,-1 0 0,0 1 0,1-1-1,-1 0 1,1 0 0,0 0 0,0 1 0,1-3 0,2-5 1091,2 0-601,0 0-1,0 0 1,0 1-1,13-12 1,1-2 237,-9 9-690,0 1 0,1 0 0,1 1 0,0 0 0,0 1 0,17-10 0,-22 16-339,0 0 0,0 0 0,1 0 0,-1 1 0,1 1 0,0-1 0,0 2 0,0-1-1,0 1 1,0 0 0,0 1 0,17 1 0,-15 1-40,-1 0 0,0 0-1,0 1 1,-1 0 0,1 1 0,-1 0-1,1 1 1,-1 0 0,0 0 0,7 7-1,7 6 255,-1 2 0,22 24-1,-25-23 378,1 0-1,35 25 0,-51-43-553,0 0 0,1-1-1,-1 1 1,0-1 0,1 0 0,-1 0 0,1-1-1,5 2 1,-7-3-70,0 0 1,0 1-1,0-1 0,0 0 1,0-1-1,0 1 0,0 0 1,0-1-1,0 0 0,0 0 1,0 0-1,0 0 0,4-2 1,2-2 35,0-1 1,0 0-1,-1-1 1,0 1-1,0-2 1,-1 1-1,12-15 1,38-64-64,-56 84-32,56-109-347,-33 63-2490,-21 43 1853,-3 4 631,1 0 1,0 0 0,-1 0-1,1-1 1,0 1 0,-1 0-1,0 0 1,1-1 0,-1 1-1,0 0 1,1 0 0,-1-1-1,0 1 1,0 0-1,0-3 1,-2 3-1511,1 1 1744,1 0 0,0 0-1,0 1 1,0-1 0,0 0 0,-6 14-5929,2 5 1037</inkml:trace>
</inkml:ink>
</file>

<file path=ppt/ink/ink2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8.25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24 10 4640,'-1'0'276,"-22"0"10994,25 0-10075,67-8 2895,162 7-1508,-8 13-1894,-218-12-696,13 1-7,37 6 0,-49-6-1249,-19 0-9011,11-1 9738,0 1 0,0-1 0,1 1 1,-1 0-1,0-1 0,1 1 0,-1 0 0,0 0 0,1 1 0,-1-1 0,1 0 1,0 0-1,-2 2 0,-10 13-2807</inkml:trace>
</inkml:ink>
</file>

<file path=ppt/ink/ink2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8.644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19 97 6464,'-15'-10'2090,"11"8"-532,14 2 1658,8-1-1347,-1-1 1,30-6-1,-3-1-790,242-38 2697,-237 39-4016,0 3 0,68 1 0,-112 3-352,-1 1 0,1 1 0,-1-1 0,1 0 0,0 1 0,-1 0 0,5 2 0,-8-3 435,-1 0-1,0 0 0,1 0 0,-1 0 0,0 0 0,1 0 0,-1 1 0,0-1 1,1 0-1,-1 0 0,0 0 0,1 1 0,-1-1 0,0 0 0,1 0 0,-1 1 1,0-1-1,0 0 0,0 0 0,1 1 0,-1-1 0,0 0 0,0 1 0,0-1 1,0 0-1,1 1 0,-1-1 0,0 0 0,0 1 0,0-1 0,0 1 0,0-1 1,0 0-1,0 1 0,0-1 0,0 0 0,0 1 0,0-1 0,0 0 1,0 1-1,-1-1 0,1 0 0,0 1 0,-1 3-927,0 11-4579</inkml:trace>
</inkml:ink>
</file>

<file path=ppt/ink/ink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25.9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3 398 3328,'0'0'38,"0"0"1,0-1 0,0 1-1,0 0 1,0 0-1,0 0 1,0 0 0,0 0-1,0 0 1,0 0-1,0 0 1,-1 0 0,1 0-1,0 0 1,0 0-1,0 0 1,0 0-1,0 0 1,0 1 0,0-1-1,0 0 1,0 0-1,0 0 1,0 0 0,0 0-1,0 0 1,0 0-1,-1 0 1,1 0 0,0 0-1,0 0 1,0 0-1,0 0 1,0 0-1,0 0 1,0 0 0,0 0-1,0 0 1,0 0-1,0 1 1,0-1 0,0 0-1,0 0 1,0 0-1,0 0 1,0 0 0,0 0-1,0 0 1,0 0-1,0 0 1,0 0-1,0 0 1,0 0 0,0 1-1,5 3 2926,-4-3-2665,0 0 0,0 0 1,0-1-1,0 1 0,1-1 0,-1 1 1,0-1-1,1 1 0,-1-1 0,0 0 1,2 1-1,2-1 86,10 0 735,0 0 1,28-5-1,-39 4-1020,0 0 0,0 0 0,0-1-1,0 1 1,0-1 0,0 0 0,0 0 0,0 0 0,-1 0 0,1-1 0,-1 0-1,0 1 1,0-1 0,0 0 0,3-4 0,4-9 142,0 0 1,-1-1-1,-1 0 0,-1 0 1,5-19-1,24-98 209,-25 86-84,-8 39-361,-1 0 1,-1 0 0,1-12-1,-3 18-162,-2 9-39,-2 11-40,-3 21 188,4-21 14,1 0-1,1 0 0,-1 21 0,3-27 51,0-1-1,1 0 1,0 0-1,1 1 1,0-1-1,1 0 1,0 0-1,1-1 1,-1 1-1,8 12 1,-9-21 7,-1 1-1,0 0 1,1 0 0,-1-1 0,1 1 0,0-1-1,-1 1 1,1-1 0,0 0 0,0 1 0,0-1 0,0 0-1,0 0 1,0-1 0,0 1 0,3 0 0,-1 0 18,0 0 1,0-1 0,-1 0 0,1 0-1,0 0 1,0-1 0,0 1 0,6-2-1,0-1 44,-1-1-1,1 1 0,-1-1 0,0-1 1,0 0-1,10-7 0,3-7 22,0-1-1,-2 0 0,0-2 0,25-35 0,5-5 30,-2-2-322,-42 56 47,-6 8 133,0 0 0,0 0 1,0 0-1,0-1 0,0 1 1,0 0-1,0 0 0,0 0 0,0 0 1,0 0-1,1 0 0,-1 0 1,0 0-1,0 0 0,0-1 1,0 1-1,0 0 0,0 0 0,0 0 1,0 0-1,0 0 0,1 0 1,-1 0-1,0 0 0,0 0 1,0 0-1,0 0 0,0 0 0,0 0 1,1 0-1,-1 0 0,0 0 1,0 0-1,0 0 0,0 0 1,0 0-1,0 0 0,0 0 1,1 0-1,-1 0 0,0 0 0,0 0 1,0 0-1,0 0 0,0 0 1,0 1-1,0-1 0,3 7-108,0 12 70,-5 3 48,0 0 0,-1 0 0,-2 0 0,0 0 0,-1-1 0,-1 0 0,-20 40 0,23-53 62,0-1 1,0 1-1,-1-1 1,0-1-1,-1 1 1,-9 9-1,14-15-46,-1 1-1,0-1 1,1 1-1,-1-1 1,0 1 0,0-1-1,0 0 1,0 0-1,0 0 1,-1 0-1,1-1 1,0 1 0,0 0-1,-1-1 1,1 0-1,0 1 1,-1-1-1,1 0 1,0 0 0,-1 0-1,1-1 1,0 1-1,0 0 1,-1-1-1,1 0 1,0 1-1,-3-3 1,4 3-21,0 0 0,0-1-1,0 1 1,0-1 0,0 0 0,0 1-1,0-1 1,0 0 0,1 0 0,-1 1-1,0-1 1,1 0 0,-1 0 0,0 0-1,1 0 1,-1 0 0,1 0 0,0 0 0,-1 0-1,1 0 1,0 0 0,-1 0 0,1 0-1,0 0 1,0 0 0,0 0 0,0 0-1,0 0 1,0 0 0,0-1 0,0 1 0,1 0-1,-1 0 1,0 0 0,1 0 0,-1 0-1,1 0 1,-1 0 0,1 0 0,-1 0-1,1 1 1,-1-1 0,1 0 0,0 0-1,1-1 1,0-1-14,1 0 1,0 0-1,0 0 0,1 1 1,-1-1-1,0 1 0,1-1 0,0 1 1,-1 0-1,8-2 0,8 0-182,0 1-1,0 1 0,0 1 0,1 0 1,-1 2-1,28 3 0,-8 0-3589,1-3-3601,-34-1 4812</inkml:trace>
</inkml:ink>
</file>

<file path=ppt/ink/ink2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6:09.445"/>
    </inkml:context>
    <inkml:brush xml:id="br0">
      <inkml:brushProperty name="width" value="0.05" units="cm"/>
      <inkml:brushProperty name="height" value="0.05" units="cm"/>
      <inkml:brushProperty name="color" value="#AB008B"/>
    </inkml:brush>
  </inkml:definitions>
  <inkml:trace contextRef="#ctx0" brushRef="#br0">14 195 6240,'-1'-9'4357,"2"10"-3830,0 0 0,0 0 0,0 0 0,1 0 0,-1-1 0,0 1 0,1-1 0,-1 1 0,0-1 0,2 1 0,2 0-265,0-1-1,-1 0 1,1 0 0,0 0-1,-1-1 1,1 1 0,0-1-1,-1 0 1,1 0-1,-1-1 1,1 0 0,-1 1-1,0-1 1,0-1-1,0 1 1,0-1 0,0 1-1,0-1 1,4-4 0,4-5-127,0 0 1,-1-1 0,19-27 0,39-43-93,-69 82-52,0 1 0,0 0 0,0 0 0,0 0 0,0 0 0,0-1 0,1 1 0,-1 0 0,0 0 0,0 0 0,0 0 0,0 0 0,0 0-1,0-1 1,1 1 0,-1 0 0,0 0 0,0 0 0,0 0 0,1 0 0,-1 0 0,0 0 0,0 0 0,0 0 0,0 0 0,1 0 0,-1 0 0,0 0 0,0 0 0,0 0 0,1 0 0,-1 0 0,0 0 0,0 0 0,0 0 0,1 0 0,1 8-144,-3 14 30,1-21 103,-21 148 719,0-34-397,1-5 9,3-8 53,2-20-301,-4 17 390,19-97-444,0-1 0,-1 0 0,1 0-1,0 0 1,-1 1 0,1-1 0,-1 0 0,1 0-1,-1 0 1,1 0 0,-1 0 0,0 0-1,0 0 1,0 0 0,1 0 0,-1-1 0,0 1-1,0 0 1,0 0 0,0-1 0,0 1-1,0 0 1,0-1 0,-1 1 0,1-1 0,0 0-1,0 1 1,0-1 0,0 0 0,-3 0-1,-2 1-24,-1-1 0,0-1 0,1 1 1,-12-4-1,-8 1 74,9 3-8,-10 0-71,20 0 351,9-1 452,75-21 894,-45 12-1541,52-10 1,-65 17-116,38-4-118,-52 7-179,0 0 0,0 0 0,0 0 0,0 1 0,0-1 0,0 1 0,0 0 0,7 3 0,-11-3-13,0 0 1,0-1-1,0 1 0,0 0 0,0 0 0,-1 0 0,1 0 0,0 0 0,0 0 1,-1 0-1,1 0 0,-1 0 0,1 0 0,-1 0 0,1 0 0,-1 0 0,0 1 1,1-1-1,-1 0 0,0 0 0,0 0 0,0 1 0,0-1 0,0 0 0,0 0 1,0 1-1,0-1 0,-1 0 0,1 0 0,0 0 0,-1 0 0,1 1 0,-2 0 1,2-1-184,0-1 1,0 1-1,-1-1 1,1 1-1,0 0 1,-1-1-1,1 1 1,-5 3-3780</inkml:trace>
</inkml:ink>
</file>

<file path=ppt/ink/ink2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1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77 493 4160,'-9'-9'6101,"23"15"-4389,-10-5-1494,1 0-1,-1 0 1,1-1 0,0 1 0,-1-1-1,1 0 1,0-1 0,-1 1 0,1-1-1,4-1 1,0 0 41,0-1 0,0 0 0,0-1 0,8-4 1,-8 3-88,76-46 598,-75 44-735,0 0 0,-1-1 1,-1 0-1,1-1 0,-1 0 0,9-14 1,0-1-15,-2-1 0,-1 0 1,-1-1-1,-1-1 0,-1 0 1,-2-1-1,7-33 0,-14 53-59,-2-1-1,1 0 0,-1 0 0,0 1 0,-1-1 0,-3-16 0,3 24 20,1 0 0,0 0 0,0 0-1,-1 0 1,1 0 0,-1 0 0,1 1-1,-1-1 1,1 0 0,-1 0-1,1 1 1,-1-1 0,0 0 0,1 1-1,-1-1 1,0 0 0,0 1 0,1-1-1,-3 0 1,1 0-22,1 0 26,1 1-1,-1-1 1,0 1 0,1-1 0,-1 1 0,0 0 0,0-1-1,0 1 1,1 0 0,-1-1 0,0 1 0,0 0 0,0 0-1,1 0 1,-3 0 0,0 5-86,2-2 50,-4 3-44,3-4 91,0 1 0,1-1 1,-1 1-1,0-1 1,1 1-1,-1 0 0,1-1 1,-1 4-1,-4 18-15,1-1-1,1 1 1,1 0-1,1 0 0,2 37 1,1-8 211,-6 67 0,2-62 16,-3-8-93,-2-1 1,-16 58-1,8-41 13,0-4 331,-35 93 0,45-139-375,-1 0 1,0 0-1,-2-1 0,0 1 1,0-2-1,-1 1 0,-1-2 1,-1 1-1,0-2 0,-23 20 1,23-23 65,-24 14 1,32-20-58,-1-1-1,1 0 1,-1 0 0,0 0 0,0 0-1,0-1 1,0 0 0,-8 1 0,12-2-72,0 0 0,0 0 0,0 0 1,0-1-1,0 1 0,0 0 0,0-1 0,0 1 1,0 0-1,0-1 0,0 1 0,0-1 1,0 1-1,1-1 0,-1 0 0,0 1 0,0-1 1,1 0-1,-1 1 0,0-2 0,-1-1 14,1 1-1,-1-1 1,1 1 0,0-1-1,0 1 1,0-1-1,0-3 1,-1-1 30,1 0-1,1 1 1,-1-1-1,1 0 1,1-9-1,0 8-63,1 0 1,0 0-1,0 0 0,1 1 1,0-1-1,0 1 0,1 0 1,0-1-1,0 1 0,0 1 1,1-1-1,10-9 0,-11 12-16,0 0-1,0 1 0,0-1 0,1 1 0,-1 0 1,1 1-1,0-1 0,0 1 0,0 0 0,0 0 1,0 0-1,1 1 0,-1 0 0,0 0 0,1 0 1,-1 1-1,1 0 0,-1 0 0,7 0 0,-4 2 5,1 0 0,-1 0 1,0 0-1,-1 1 0,1 0 0,8 4 0,41 28-68,-8-4 160,52 29 116,-90-54-146,-1 0-1,1 0 0,0-1 1,1-1-1,-1 0 1,1 0-1,15 2 1,-20-5 16,1 0 1,-1-1-1,1 1 0,0-2 1,0 1-1,-1-1 1,1 0-1,-1 0 0,1-1 1,-1 0-1,0-1 1,13-5-1,34-25 306,-31 18-271,-15 9-82,0 0 0,0 0 1,0-1-1,-1 0 1,0 0-1,0 0 0,-1-1 1,0 0-1,6-10 1,-9 13-17,-1-1 0,1 1 0,-1 0 0,0-1 0,0 1 0,-1-1 0,1 0 0,-1 0 0,-1 1 0,1-1 0,-1 0 1,0 0-1,0 0 0,-1 0 0,1 0 0,-2 1 0,0-7 0,1 10-17,0 0-1,1 0 1,-1 0-1,0 1 1,0-1 0,0 0-1,0 0 1,0 1-1,-1-1 1,1 1 0,0-1-1,-1 1 1,1 0-1,-1-1 1,0 1 0,1 0-1,-1 0 1,0 0 0,0 0-1,1 0 1,-1 1-1,0-1 1,0 0 0,0 1-1,0-1 1,0 1-1,0 0 1,0 0 0,0 0-1,0 0 1,0 0-1,0 0 1,0 0 0,0 1-1,0-1 1,0 1-1,0 0 1,0-1 0,0 1-1,1 0 1,-1 0 0,0 0-1,1 0 1,-3 2-1,-4 4-34,1 0-1,0 0 0,1 0 1,0 1-1,0 0 0,-9 16 1,8-8 21,-1 0 0,2 0 0,-6 21 0,11-32 53,0 0 0,0 0 0,1 0 0,-1 0-1,1 0 1,0 0 0,1 0 0,-1 0 0,1 0-1,0-1 1,0 1 0,1 0 0,-1 0 0,1-1-1,0 1 1,1-1 0,-1 1 0,1-1 0,-1 0-1,1 0 1,1 0 0,-1 0 0,0-1 0,1 1-1,0-1 1,0 0 0,0 0 0,0 0 0,0-1-1,1 1 1,-1-1 0,1 0 0,-1 0 0,1-1-1,0 1 1,9 0 0,-2 0 67,0-1 0,1 0 0,-1-1 0,1-1 0,-1 0 0,21-5 0,-12 1-13,-1 0 0,0-2 0,20-9 0,-24 8-41,0-2 1,0 0 0,-1 0 0,-1-1 0,0-1-1,0-1 1,-1 0 0,-1 0 0,0-1 0,13-21-1,9-19 57,43-94-1,-57 108-105,-12 24 12,22-44 54,-2-1 1,28-92-1,-53 141-103,1 1 7,-1 0 0,0 0 1,-1 0-1,0-1 0,-1 1 0,-1-23 1,-2 27-247,-3 8 61,-4 13-38,2-1 171,-5 9 43,2 1 0,-14 43-1,18-46-2,-4 15 91,2 1 0,-7 62-1,7 105 68,9-151 188,15 101 0,-14-143-223,0 1 1,1-1-1,0 0 0,1 0 1,0 0-1,1 0 1,0-1-1,0 1 1,10 11-1,-13-19-22,1 0 0,-1 0-1,0 0 1,1 0 0,-1-1-1,1 1 1,0-1 0,-1 1 0,1-1-1,0 0 1,0 0 0,0-1-1,0 1 1,0 0 0,5-1-1,19-1-853,-4-5-3515,-19 4 2630,-4 2 1474,0 0 1,1 0 0,-1 0 0,0-1-1,1 1 1,-1 0 0,0 0 0,1 0 0,-1 0-1,0 0 1,1-1 0,-1 1 0,0 0 0,1 0-1,-1-1 1,0 1 0,0 0 0,1 0-1,-1-1 1,0 1 0,0 0 0,0-1 0,0 1-1,1 0 1,-1-1 0,0 1 0,0 0 0,0-1-1,0 1 1,0 0 0,0-1 0,0 1 0,0-1-1,0 1 1,0 0 0,0-1 0,0-8-2249</inkml:trace>
</inkml:ink>
</file>

<file path=ppt/ink/ink2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15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19 117 9568,'-18'-14'4320,"36"3"-3776,9 2 1631,4 6-1311,19-9 416,0 4-736,8-4 0,0 4-288,0-4-96,0 4-96,2 0-64,-12 5 32,-1-6-192,-7 9 96,-9 0-3264,-4 4 1793</inkml:trace>
</inkml:ink>
</file>

<file path=ppt/ink/ink2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1.7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91 2976,'4'3'1184,"-8"-6"-629,-18-10 5880,-25-13-4771,-6-3-1038,46 25-610,1 1 0,-1 0 0,0 0 0,1 1 0,-1 0 0,0 0 0,-1 1 0,1 0 0,-14-1-1,17 2-37,-1 1-1,0-1 1,1 1-1,-1-1 1,1 1-1,-1 1 0,1-1 1,0 1-1,-1-1 1,1 1-1,0 1 1,0-1-1,0 0 0,0 1 1,1 0-1,-6 5 1,-2 3 77,2 0 1,-1 0-1,-10 18 1,17-24 14,1-1-1,0 1 1,-1 0 0,2 0 0,-1 0 0,1 0 0,-1 0 0,2 0-1,-1 1 1,0-1 0,1 0 0,0 0 0,1 7 0,1-3 57,0 0 0,0-1 0,1 1 0,1-1 0,0 0 1,0 0-1,9 14 0,11 21 258,-11-15-269,-4-8 148,0 1 1,-1 0-1,10 38 0,-11-22 301,2 45-1,-8-64-357,-1-1 1,-1 0-1,0 1 0,-8 31 1,0-9 161,4-19-174,0 0 1,-1 0 0,-11 24 0,17-44-178,-3 5 41,1-1 0,-1 1 0,0-1 0,0 0 0,0 0 0,-1 0 0,0 0 0,1-1 0,-8 7 0,11-11-104,0-1 0,0 1 0,0 0 0,0 0 0,0 0 0,0 0 0,0 0 0,0 0 0,0 0 0,0 0 0,0 0-1,0 0 1,0 0 0,0 0 0,0 0 0,0 0 0,0 0 0,0-1 0,-1 1 0,1 0 0,0 0 0,0 0-720,-1 0 720,1 0 0,0 0 0,0 0 0,0 0 0,0 0 0,0 0 0,0 0 0,0 0 0,0 0 0,0 0 0,0 0 0,0 0 0,0 0 0,0 0 0,0 0 0,-1 0 0,1 0 0,0 0 0,0 0-405,3-7-4521,6 2 2326</inkml:trace>
</inkml:ink>
</file>

<file path=ppt/ink/ink2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2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32 143 4160,'-22'-12'2570,"12"8"3862,11 4-6298,-1-1 1,0 1-1,0-1 0,1 0 0,-1 1 0,1-1 1,-1 1-1,0-1 0,1 1 0,-1-1 0,1 1 1,-1-1-1,1 1 0,-1-1 0,1 1 0,0 0 1,-1-1-1,2 1 0,16-9 691,-12 7-536,12-6 169,0 2 0,1 0 0,38-6 0,66-1 104,-68 8-289,130-11 244,-183 16-500,1-1 0,0 1-1,0-1 1,-1 1 0,1-1 0,-1 0 0,1 0-1,-1 0 1,1-1 0,-1 1 0,4-3-1,13-13-2933,-18 16 2625,13-9-1702</inkml:trace>
</inkml:ink>
</file>

<file path=ppt/ink/ink2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2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17 4736,'-5'-16'8421,"14"48"-5328,-5 31-2056,-3 78 1,-2-63-766,1 25-944,1-108-2523,3-1 881</inkml:trace>
</inkml:ink>
</file>

<file path=ppt/ink/ink2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5.4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52 3072,'-11'-17'1350,"11"17"-1221,-1-1-1,1 1 1,0 0-1,-1-1 0,1 1 1,0-1-1,0 1 1,-1-1-1,1 0 1,0 1-1,0-1 0,0 1 1,0-1-1,0 1 1,-1-1-1,1 0 1,0 1-1,0-1 0,1 1 1,-1-1-1,0 0 1,0 1-46,0 0-1,0-1 1,1 1 0,-1 0 0,0 0 0,0-1 0,0 1 0,0 0-1,1 0 1,-1-1 0,0 1 0,0 0 0,0-1 0,0 1 0,0 0-1,0 0 1,0-1 0,0 1 0,0 0 0,0-1 0,0 1 0,0 0-1,0-1 1,0 1 0,0 0 0,0 0 0,0-1 0,-1 1 0,1 0-1,0-1 1,0 1 0,0 0 0,0 0 0,-2-3 1579,5 8-973,-1-2-669,0 0 0,0 0 0,-1 0 0,1 0 1,-1 0-1,0 0 0,0 1 0,0-1 0,1 4 1,3 35 368,-3-27-255,34 204 1971,-24-154-1415,-9-49-481,-3-11-73,0-1 1,0 0-1,1 0 0,0 0 1,0 0-1,0 0 1,0 0-1,1 0 0,2 5 1,-4-34 2391,-6-11-2243,2-1-1,1 0 1,2 0 0,6-69 0,-1 78-186,1 1 1,18-51-1,-22 75-103,0 0-1,1 1 0,-1-1 0,1 1 0,0-1 1,0 1-1,0 0 0,0 0 0,0 0 1,0 0-1,1 0 0,-1 0 0,1 1 0,-1-1 1,1 1-1,0-1 0,0 1 0,-1 0 0,1 0 1,5-1-1,-3 1-2,-1 1 0,1-1 0,-1 1 0,1 0 0,-1 0 0,1 1 0,0-1 0,-1 1 0,1 0-1,-1 0 1,0 0 0,7 4 0,2 1 25,0 0-1,-1 2 1,0-1-1,0 1 1,-1 1-1,0 0 1,0 1-1,-1 0 0,0 1 1,10 14-1,-7-9 277,-12-15-108</inkml:trace>
</inkml:ink>
</file>

<file path=ppt/ink/ink2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5.8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0 5408,'-9'1'650,"5"0"-398,1-1-1,-1 1 1,1 0-1,-1 0 1,1 0-1,-5 2 0,5-2-259,-20 7 691,1 0 1,-1 2-1,-21 14 1,26-13-364,0 1 0,0 1 0,2 0 0,-1 1 0,2 1 0,0 1 0,1 0 0,0 0 0,2 2 0,-12 19 0,13-16-164,1 1 0,1 0 0,1 1 0,1 0 1,1 0-1,-4 27 0,7-29-5,1-1 1,1 1-1,1-1 0,0 1 1,2-1-1,0 1 0,9 33 0,-6-40-59,0 0 0,0 0 0,2-1 0,-1 0 0,2 0 0,0-1 0,0 0 0,20 21 0,-14-19-90,-1-2 0,2 0 0,0-1 0,0 0 1,1-1-1,25 12 0,0-2-317</inkml:trace>
</inkml:ink>
</file>

<file path=ppt/ink/ink2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6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54 5728,'3'-20'1840,"-3"20"-1817,0 0 1,0-1-1,0 1 1,0 0 0,0-1-1,0 1 1,0 0-1,0 0 1,0-1-1,0 1 1,1 0 0,-1 0-1,0-1 1,0 1-1,0 0 1,0 0-1,1-1 1,-1 1 0,0 0-1,0 0 1,1 0-1,-1 0 1,0-1-1,0 1 1,1 0 0,-1 0-1,0 0 1,0 0-1,1 0 1,-1 0-1,9-5 405,-1 1-1,1 0 1,0 1 0,0 0-1,18-4 1,-8 6-79,0 0 0,0 2 1,0 0-1,0 1 0,0 0 1,0 2-1,0 0 0,-1 1 1,0 1-1,0 1 0,0 1 1,-1 0-1,16 11 0,-23-13-163,-1 1-1,0 0 1,0 1-1,0 0 1,-1 0-1,-1 1 1,1 0-1,-2 0 1,8 13-1,-6-7 52,0 0-1,-2 1 1,0 1 0,-1-1-1,5 23 1,-3-3-67,-1 0 1,-2 0 0,-1 0-1,-3 0 1,0 1 0,-2-1-1,-2 0 1,-9 38 0,10-61-268,-1-1 0,-1 0 0,1 1 0,-2-1 0,0-1 0,0 1 1,-1-1-1,0 0 0,-1-1 0,-1 0 0,-9 10 0,1-7-4079,3-5 1142</inkml:trace>
</inkml:ink>
</file>

<file path=ppt/ink/ink2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7.0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35 130 3136,'-22'-3'1681,"10"3"6941,14-9-2126,18-1-5274,54-18-502,-51 20-576,28-7-13,2 2 0,80-9-1,-110 19-96,55-6 9,96 1 0,-156 7-461</inkml:trace>
</inkml:ink>
</file>

<file path=ppt/ink/ink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26.2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 20 4992,'-29'-11'2240,"29"7"-1952,0-1-128,10 10-160</inkml:trace>
</inkml:ink>
</file>

<file path=ppt/ink/ink2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27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57 43 4992,'-40'0'3705,"23"0"3560,37-6-3314,-8 1-3262,35-5-190,0 1 0,1 2 1,0 3-1,89 2 0,-98 4-678,45 9-1,-32 0-2922,-15 0 1064</inkml:trace>
</inkml:ink>
</file>

<file path=ppt/ink/ink2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1.0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28 2816,'-14'0'917,"14"-1"-884,-1 1 0,1 0 0,0-1 0,-1 1 0,1-1 0,0 1 0,0-1 0,0 1 0,-1-1-1,1 1 1,0-1 0,0 1 0,0-1 0,0 1 0,0-1 0,0 1 0,0-1 0,0 1 0,0-1 0,0 1 0,0-1 0,0 0 0,-2-10 5947,-3 14-3879,-3 0 1273,89-5 1567,16-1-4799,7 0 13,-49 1-177,-1 2 1,59 7-1,-82-4 22</inkml:trace>
</inkml:ink>
</file>

<file path=ppt/ink/ink2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2.3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29 149 3232,'0'0'60,"-1"-1"0,1 1 0,0 0 0,0-1 0,-1 1 0,1-1 0,0 1 0,0 0 0,-1-1 0,1 1 0,0-1 0,0 1 0,0 0 0,0-1 0,0 1 0,0-1 0,0 1 0,0-1 0,0 1 0,0-1 0,0 1 0,0 0 0,0-1 0,0 1 0,0-1 0,0 1 0,1-1 0,-1 1 0,0-1 0,5-6 4909,-5 7-4919,0 0 0,0 0 0,0 0 1,0 0-1,0 0 0,0 0 0,0 0 0,0 0 0,1 0 0,-1 0 0,0 1 1,0-1-1,0-1 0,0 1 0,0 0 0,0 0 0,0 0 0,0 0 0,0 0 1,1 0 500,-1 0-501,-6 13 1054,-4 16-601,7-23-437,1 0 0,0 0 0,0 0-1,0 8 1,-1 3 220,1 1 0,1-1 0,0 1 0,2 0 0,0 0 0,1-1 0,6 24 0,17 67 402,17 54 195,-35-140-749,2 1 0,0-1-1,2-1 1,25 40 0,-25-44 134,2 0 1,0-1-1,1 0 1,24 21 0,-33-34-173,-1 1 1,1-1-1,-1 0 1,1 0-1,0-1 1,0 1-1,0-1 1,1 0-1,-1 0 1,0-1-1,1 0 1,-1 0-1,1 0 1,0-1-1,-1 1 1,1-1-1,-1-1 1,1 1-1,0-1 1,-1 0-1,1 0 1,5-2-1,-2-1-24,0-1 1,0 1-1,0-2 0,0 1 0,-1-1 0,0 0 0,-1-1 1,1 0-1,7-10 0,57-77 212,-56 71-164,205-323 840,-204 316-932,-2-1 0,-1-1 0,-1 0 0,-1 0 1,-2-1-1,10-64 0,-18 87-144,-2 0 0,1 0 0,-1-1 0,-1 1 0,0 0 0,0 0 0,-5-16 0,6 25 98,0 1-1,0 0 1,0 0 0,0-1 0,0 1-1,-1 0 1,1 0 0,0-1 0,0 1-1,0 0 1,-1 0 0,1 0 0,0-1-1,0 1 1,0 0 0,-1 0 0,1 0-1,0 0 1,0-1 0,-1 1 0,1 0-1,0 0 1,-1 0 0,1 0 0,0 0-1,0 0 1,-1 0 0,1 0 0,0 0-1,-1 0 1,-10 4-1017,-7 8-2084,8 4 885</inkml:trace>
</inkml:ink>
</file>

<file path=ppt/ink/ink2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3.3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199 8 2720,'5'-8'7978,"-13"9"-4372,7 1-3451,-1-1 1,1 1 0,-1-1 0,0 0-1,1 1 1,-1-1 0,0 0 0,0 0-1,-3 1 1,-13 9 340,-6 7-126,0 1 0,2 1 0,1 2 0,-34 41 0,54-61-311,-1 0 0,1 0-1,0 0 1,0 0 0,0 0-1,0 0 1,0 1 0,1-1-1,-1 0 1,1 0 0,-1 1-1,1-1 1,0 0 0,0 1-1,0-1 1,0 0 0,0 1-1,1-1 1,-1 0 0,1 1-1,-1-1 1,1 0 0,0 0-1,0 0 1,0 1 0,0-1-1,0 0 1,0 0 0,1-1-1,-1 1 1,1 0 0,-1 0-1,1-1 1,0 1 0,0-1-1,-1 1 1,1-1 0,0 0-1,0 0 1,1 0 0,-1 0-1,0 0 1,0 0 0,0 0-1,1-1 1,1 1 0,0-1 14,0 1 1,0-1-1,0 0 1,0-1-1,0 1 1,0-1 0,0 0-1,0 0 1,0 0-1,0 0 1,-1-1-1,1 1 1,0-1-1,-1 0 1,6-4 0,-4 2-39,0 0 0,0 0 1,0-1-1,-1 0 0,0 1 1,0-1-1,0-1 1,-1 1-1,4-7 0,1-4-21,12-30 103,-18 43-133,-1-1 1,-1 1-1,1-1 0,0 1 0,-1-1 0,0 0 1,1 1-1,-2-1 0,1 0 0,-1-6 1,1 10 2,0-1 0,0 1 1,0 0-1,0-1 0,0 1 1,0 0-1,0-1 0,0 1 1,0 0-1,0 0 0,0-1 0,0 1 1,-1 0-1,1-1 0,0 1 1,0 0-1,0 0 0,0-1 1,-1 1-1,1 0 0,0 0 1,0-1-1,0 1 0,-1 0 1,1 0-1,0 0 0,0-1 1,-1 1-1,1 0 0,0 0 1,0 0-1,-1 0 0,1 0 0,0 0 1,-1-1-1,-5 11-329,-1 20 309,7-25 117,0 0 0,0 0 1,0 0-1,1-1 0,-1 1 0,1 0 1,0-1-1,0 1 0,1 0 1,-1-1-1,1 0 0,0 1 1,0-1-1,1 0 0,-1 0 0,1 0 1,0 0-1,0 0 0,0-1 1,7 6-1,-4-4 3,0 0 1,0-1-1,0 0 1,1 0-1,-1-1 0,1 1 1,0-2-1,0 1 1,0-1-1,0 0 0,1 0 1,12 1-1,-8-2-131,0-1-1,0 0 1,20-4-1,-26 3-966,0-1-1,0 1 1,9-5 0,-11 4-816,0 0 0,0 0 1,-1-1-1,1 1 0,5-6 1,6-4-3454</inkml:trace>
</inkml:ink>
</file>

<file path=ppt/ink/ink2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6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13 2144,'12'-13'13739,"-22"41"-12945,2-6-378,1 0-1,1 1 1,-7 44 0,2 71 337,11 44-34,1-86-377</inkml:trace>
</inkml:ink>
</file>

<file path=ppt/ink/ink2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16 120 6048,'-12'-17'1952,"12"17"-1759,-1 0 1,1-1 0,0 1-1,-1-1 1,1 1 0,0 0-1,0-1 1,-1 1-1,1-1 1,0 1 0,0-1-1,1-5 4972,5 3-4609,-1-1 0,1 1 0,0 0 0,0 0 0,1 0 1,-1 1-1,0 0 0,10-2 0,-6 1-148,36-11 520,-14 4-608,1 1 0,36-5 0,-7 7-378,1 2 0,0 3 1,0 3-1,69 9 1,-128-10-445,-1 1 195,0-1-1,0 1 1,0-1 0,0 1 0,0 0 0,5 2 0,-7-2-102,0 0 1,0-1 0,0 1 0,0 0 0,0 0 0,-1-1 0,1 1 0,0 0 0,0 0 0,-1 0 0,1 0 0,-1 0 0,1 0 0,0 2 0,4 15-2888</inkml:trace>
</inkml:ink>
</file>

<file path=ppt/ink/ink2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7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25 142 3904,'10'-15'8453,"-10"30"-7120,-1-2-1021,-1 1 0,0-1-1,0-1 1,-7 20-1,-5 24 649,11-23-620,1-1 0,2 1 0,6 44 0,-4-52-202,1 4 88,1-1-1,1 0 1,1 0 0,2-1-1,1 1 1,1-2-1,1 1 1,1-2-1,18 28 1,-24-44-65,-1-1 0,1-1-1,1 1 1,0-1 0,0 0 0,0-1-1,0 1 1,1-2 0,16 10 0,-21-13-92,1 0 0,-1-1 0,1 0 0,0 1 0,-1-1 0,1 0 0,0-1 0,0 1 0,0-1 0,0 0 0,0 1 0,-1-2 0,1 1 0,0 0 1,0-1-1,0 0 0,0 0 0,-1 0 0,1 0 0,0-1 0,-1 1 0,1-1 0,-1 0 0,1 0 0,-1 0 0,0-1 0,3-2 0,3-4 4,-1 1 0,0-1 0,-1-1 0,0 1-1,-1-1 1,6-13 0,29-68 3,-26 53 16,57-136 329,-50 120-352,-6 19-120,17-61 1,-26 66-7,0-1 0,-2 0 0,-1-1 0,-2 1 0,-3-51 1,1 78-19,-1 0 0,1 0 1,-1-1-1,-3-6 0,4 10-73,0 0-1,-1 0 0,1 1 1,0-1-1,-1 0 0,1 0 1,-1 0-1,1 1 0,-1-1 0,1 0 1,-1 0-1,0 1 0,1-1 1,-1 1-1,0-1 0,0 0 1,1 1-1,-1-1 0,0 1 1,0 0-1,0-1 0,1 1 0,-1 0 1,-2-1-1,2 1-148,0 1-1,0-1 1,0 1 0,0-1-1,0 1 1,0-1 0,0 1-1,0-1 1,0 1 0,0 0-1,1 0 1,-1-1 0,0 1 0,0 0-1,1 0 1,-1 0 0,0 0-1,1 0 1,-1 1 0,-6 17-2087</inkml:trace>
</inkml:ink>
</file>

<file path=ppt/ink/ink2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8.4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261 10 4896,'1'-9'7233,"-5"9"-5184,-2 2-1742,-10 2 239,1 0 1,0 1-1,0 1 1,0 1-1,1 0 1,-19 13-1,-11 5 263,37-22-695,-5 4 271,-21 14 0,30-19-317,0 0 0,0 0 1,0 1-1,1-1 0,-1 1 0,1 0 1,0 0-1,0 0 0,0 0 0,0 0 1,0 1-1,-1 3 0,3-6-26,0 1 1,0-1-1,0 0 1,-1 1-1,1-1 1,0 0-1,1 1 1,-1-1-1,0 0 1,0 1-1,1-1 1,-1 0-1,1 1 0,-1-1 1,1 0-1,-1 0 1,1 1-1,0-1 1,-1 0-1,1 0 1,0 0-1,0 0 1,0 0-1,0 0 0,2 1 1,0 1 72,1 0 1,1 0 0,-1 0-1,0-1 1,7 3-1,3 1 53,0-1 1,1-1-1,-1 0 0,1-1 0,0 0 0,18 0 0,-25-3-321,0 0 0,0-1 0,0 0 0,0 0 0,13-4 0,-16 3-391,1 0 1,-1-1-1,0 1 0,0-1 1,0 0-1,-1 0 0,1-1 0,7-6 1,2-7-2321,-1 4 987</inkml:trace>
</inkml:ink>
</file>

<file path=ppt/ink/ink2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38.9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5152,'0'0'666,"6"-1"2057,-6 2-2653,1-1-1,-1 0 1,1 1 0,-1-1-1,1 0 1,-1 1 0,1-1 0,-1 1-1,0-1 1,1 0 0,-1 1 0,0-1-1,1 1 1,-1-1 0,0 1-1,1 0 1,-1-1 0,0 1 0,0-1-1,1 2 1,3 14 1083,0 0 0,-1 0 0,2 28 0,-3 52 683,-2-65-1148,0-24-581,0 97 1162,-14 107 0,2-87-2912,11-94 523</inkml:trace>
</inkml:ink>
</file>

<file path=ppt/ink/ink2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0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215 216 2720,'10'-19'1554,"-8"16"-1177,0-1 0,0 1 0,-1-1 1,4-8-1,-4 7 0,1-1 0,-1 1 1,0-1-1,0 0 0,-1 1 0,0-1 1,0 0-1,0 0 0,0 1 0,-1-1 1,0 0-1,0 1 0,-1-1 0,0 1 1,1-1-1,-2 1 0,1 0 0,-6-9 1,4 8-206,0 1 1,0 0 0,0 1 0,0-1 0,-1 1-1,0-1 1,0 1 0,0 1 0,-11-7-1,14 9-156,-1 0 0,0 0 0,0 0 0,0 1 0,1-1 0,-1 1 0,0 0 0,0-1 0,0 1 0,0 1 0,0-1 0,0 0 1,1 1-1,-1-1 0,0 1 0,0 0 0,0 0 0,1 0 0,-1 0 0,1 0 0,-1 1 0,1-1 0,-1 1 0,-3 3 0,-3 3 39,1-1 0,0 1 0,1 1 0,0 0 0,0 0 1,1 0-1,0 0 0,0 1 0,1 0 0,1 1 0,0-1 1,0 1-1,1-1 0,0 1 0,1 0 0,0 0 0,1 1 1,0-1-1,1 0 0,0 0 0,0 1 0,2-1 0,-1 0 1,1 0-1,1 0 0,0 0 0,0-1 0,8 16 0,48 72 324,-43-74-244,-1 1-1,0 1 1,13 33 0,-20-35 137,-1 0 0,0 0 0,-2 1 0,3 39 0,-7-48-115,0 0 0,-2 1 0,0-1 0,-1 0 0,0 0 0,-2 0 0,0 0 0,-6 16 0,0-9 17,-1 0 0,0-1 0,-2-1-1,-26 35 1,15-29 107,11-18-1877,12-9 1382,1 1-1,0-1 1,-1 0-1,1 0 1,0 0-1,-1 0 1,1 0-1,-1 0 1,1 0-1,-1 1 1,1-1-1,0 0 1,-1 0-1,1-1 1,-1 1 0,1 0-1,0 0 1,-1 0-1,1 0 1,-1 0-1,1 0 1,0 0-1,-1-1 1,0 1-1,1-1-83,0 1 0,0 0 0,-1-1-1,1 1 1,0-1 0,0 1 0,0 0-1,0-1 1,-1 1 0,1-1 0,0 1-1,0-1 1,0 1 0,0-1 0,0 1 0,0 0-1,0-1 1,0 1 0,0-1 0,1 1-1,-1-1 1,0 1 0,0 0 0,0-1-1,5-3-2703</inkml:trace>
</inkml:ink>
</file>

<file path=ppt/ink/ink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27.8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1167 3904,'40'-10'5125,"-35"8"-4863,0 0-1,0-1 1,0 1 0,0-1-1,0 0 1,0-1 0,-1 1-1,1-1 1,6-7 0,0-2 243,18-27 0,16-37 378,-5 8-300,-39 68-574,110-166 740,-100 153-699,73-101 351,-68 89-311,-1-1-1,20-45 1,-26 48-64,-1 1 1,-1-1 0,0 0-1,-2-1 1,-1 0 0,1-28-1,-5 52-41,0 0 0,0 0-1,0 0 1,0-1 0,0 1 0,-1 0-1,1 0 1,0 0 0,-1-1 0,1 1-1,-1 0 1,1 0 0,-1 0-1,0-1 1,1 1 4,-1 1 0,1 0-1,0 0 1,0 0 0,-1 0-1,1-1 1,0 1 0,-1 0-1,1 0 1,0 0 0,0 0 0,-1 0-1,1 0 1,0 0 0,-1 0-1,1 0 1,0 0 0,-1 0-1,1 0 1,0 0 0,0 0-1,-1 0 1,1 0 0,-1 0 0,-10 9-310,-21 30-121,-43 72-1,49-69 384,-31 69 0,46-87 131,2 0 1,1 1 0,1 1 0,-7 45-1,12-29 244,2-38-239,0-1 1,1 1-1,-1-1 0,1 1 0,0-1 0,0 0 1,0 1-1,0-1 0,2 4 0,-2-6-27,0 0 1,-1 0-1,1-1 0,-1 1 0,1 0 0,0-1 1,0 1-1,-1 0 0,1-1 0,0 1 0,0-1 1,0 0-1,0 1 0,0-1 0,0 1 0,0-1 1,-1 0-1,1 0 0,0 0 0,0 0 0,0 0 1,0 1-1,0-2 0,0 1 0,0 0 0,0 0 1,2 0-1,1-2 28,0 1 0,1-1 0,-1 1 1,6-4-1,-4 1 72,57-28 370,71-50 0,-108 65-480,-1-1 0,-1-1 0,0-1 1,-2-1-1,0-1 0,-2-1 0,0-1 1,-2-1-1,0-1 0,23-46 0,83-232 432,-104 251-421,8-15 205,-26 59-396,-5 7-187,2 2 308,0 0 0,0 1-1,0-1 1,1 0-1,-1 1 1,0-1 0,1 1-1,-1 0 1,0-1-1,1 1 1,-1-1 0,1 1-1,-1 0 1,1-1-1,-1 1 1,1 0 0,-1 1-1,-18 42-97,-16 62 0,16-46 127,-1 1 40,-84 222 135,54-178-87,-48 109 182,70-153 958,53-96-1129,0 0 1,3 1 0,0 2 0,2 1-1,2 2 1,43-33 0,-73 61-144,0-1 0,1 1 0,-1 0 0,0-1 0,1 1 1,-1 1-1,1-1 0,0 0 0,-1 0 0,1 1 0,-1 0 0,4-1 0,-5 1 23,0 0 0,0 0 0,0 0 0,0 1 0,0-1-1,0 0 1,0 0 0,0 1 0,0-1 0,0 1-1,0-1 1,0 1 0,0-1 0,0 1 0,-1-1-1,1 1 1,0 0 0,0 0 0,-1-1 0,1 1-1,-1 0 1,1 0 0,0 0 0,-1-1 0,0 1-1,1 0 1,-1 0 0,1 0 0,-1 0 0,0 0-1,0 0 1,0 0 0,1 0 0,-1 1 0,1 9 34,0 0 1,1-1-1,1 1 1,0-1-1,0 0 1,6 12-1,-8-20-2,0 0 0,0 0-1,0-1 1,0 1 0,0 0 0,1 0 0,-1-1-1,0 1 1,1-1 0,0 1 0,-1-1 0,1 0 0,0 0-1,0 1 1,-1-1 0,1 0 0,0-1 0,0 1-1,0 0 1,0 0 0,0-1 0,0 0 0,1 1-1,-1-1 1,0 0 0,0 0 0,0 0 0,0 0 0,0 0-1,0 0 1,1-1 0,-1 1 0,0-1 0,0 0-1,0 1 1,0-1 0,0 0 0,2-2 0,7-2 45,0-1 1,0-1 0,-1 0-1,0-1 1,0 0 0,0 0-1,-1-1 1,-1-1 0,1 1-1,-2-1 1,1-1 0,-1 1-1,-1-1 1,0 0 0,5-12-1,-11 20-72,1 1 1,0 0-1,0 0 0,-1 0 0,1-1 0,-1 1 0,0 0 0,0 0 1,0-5-1,0 6-10,0 1 1,0-1 0,-1 0 0,1 1-1,0-1 1,0 0 0,-1 1 0,1-1 0,0 1-1,-1-1 1,1 0 0,0 1 0,-1-1-1,1 1 1,-1-1 0,1 1 0,-1-1-1,1 1 1,-1 0 0,0-1 0,1 1-1,-1 0 1,1-1 0,-1 1 0,0 0-1,1 0 1,-1-1 0,0 1 0,1 0 0,-1 0-1,0 0 1,1 0 0,-1 0 0,-1 0-1,0 1-17,-1-1 0,1 1 0,-1-1 0,0 1 1,1 0-1,0 0 0,-1 1 0,1-1 0,0 0 0,-1 1 0,1-1 0,0 1 0,0 0 0,0 0 0,1-1 0,-1 1 0,0 1 0,-1 1 0,-1 1 30,1 0-1,0 0 1,0 0-1,0 1 1,0-1-1,-2 11 1,4-12 10,1 0 1,0 0 0,0 0 0,0 0 0,0 0 0,1 0-1,-1 0 1,1-1 0,0 1 0,0 0 0,1 0-1,-1 0 1,1-1 0,-1 1 0,1-1 0,1 1 0,3 5-1,4 3 72,0-1-1,0 0 0,15 12 0,-16-15-15,1 0 0,-1-1-1,1-1 1,1 0 0,-1 0 0,1-1 0,0 0-1,17 4 1,-21-7-242,-1-1-1,0 0 0,1 0 1,-1-1-1,0 0 0,1 0 1,9-1-1,-12 0-285,1 0-1,0-1 0,-1 1 0,1-1 1,-1 0-1,1 0 0,-1 0 1,0-1-1,0 1 0,7-7 1,-8 7-24,-1-1 0,1 1-1,-1-1 1,0 1 0,0-1 0,0 0 0,0 0 0,0 0 0,-1 0 0,1-1 0,-1 1 0,2-5 0,2-13-2081</inkml:trace>
</inkml:ink>
</file>

<file path=ppt/ink/ink2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0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27 135 6880,'-3'-2'270,"0"0"133,0 0 1,1 1-1,0-1 0,-1 0 0,1 0 0,0-1 0,0 1 0,-2-3 0,4 5-227,0-1 0,0 1 0,1-1-1,-1 1 1,0 0 0,0-1 0,0 1-1,1 0 1,-1-1 0,0 1 0,1 0 0,-1-1-1,0 1 1,1 0 0,-1 0 0,0-1-1,1 1 1,-1 0 0,1 0 0,-1 0-1,0-1 1,1 1 0,-1 0 0,1 0-1,-1 0 1,1 0 0,17-6 1276,-17 6-1271,135-32 2987,-80 21-2534,-53 10-610,82-18 383,145-14 0,-219 32-116,-5 0-739,1 1-1,0 0 0,0 0 0,9 1 1,-14-1 74,-1 1 0,0-1 1,1 1-1,-1-1 0,0 1 1,1-1-1,-1 1 1,0 0-1,0 0 0,0-1 1,2 2-1,-3-1-85,1 0-1,0 0 1,-1 0 0,1-1-1,-1 1 1,1 0-1,-1 0 1,1 0 0,-1 0-1,0 0 1,1 0 0,-1 0-1,0 0 1,0 0-1,0 0 1,0 2 0,0 20-3701</inkml:trace>
</inkml:ink>
</file>

<file path=ppt/ink/ink2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13 116 5888,'-1'0'175,"1"0"1,-1 0 0,0 0-1,1-1 1,-1 1-1,0 0 1,1 0-1,-1-1 1,1 1-1,-1 0 1,0-1 0,1 1-1,-1-1 1,1 1-1,-1 0 1,1-1-1,-1 0 1,1 1-1,-1-1 1,1 1 0,-1-1-1,1 0 116,0 0-1,0 0 0,0 0 1,0 0-1,0 0 1,0 0-1,1 0 1,-1 0-1,0 0 1,0 0-1,1 0 0,-1 1 1,0-1-1,1 0 1,-1 0-1,1-1 1,3-2 175,-1-1 1,1 1 0,0 0 0,0 0 0,0 0 0,0 1 0,1-1 0,-1 1 0,8-4 0,-1 1-235,1 0 1,0 1 0,13-5-1,-7 5-158,-1 0-1,1 1 1,28-2 0,-42 5-84,0 1 0,-1 0 0,1 0 0,0 0 0,0 0 0,0 1 0,0 0 0,0 0 0,0 0-1,0 0 1,-1 0 0,1 1 0,-1 0 0,1-1 0,-1 1 0,1 1 0,-1-1 0,0 0 0,0 1 0,0 0 0,0-1 0,3 6 0,-4-5 24,-1 0-1,0 0 0,0 1 1,0-1-1,0 0 0,0 1 1,-1-1-1,1 0 0,-1 1 1,0-1-1,0 1 0,0-1 1,0 0-1,-1 1 0,-1 4 1,-1 4 68,0-1 1,-1 1 0,-6 11-1,1-3 39,-2-1 0,0-1-1,-1 1 1,-1-2 0,-1 0-1,-1 0 1,-29 26 0,41-42-96,-3 4 151,0 1 0,0-1 1,0 1-1,1 0 0,-1 0 0,-5 11 0,11-17-150,0 0-1,0 0 0,0 1 1,0-1-1,0 0 0,0 0 1,0 0-1,0 0 0,0 1 0,0-1 1,0 0-1,0 0 0,0 0 1,0 0-1,0 1 0,0-1 1,0 0-1,1 0 0,-1 0 1,0 0-1,0 0 0,0 0 1,0 1-1,0-1 0,1 0 1,-1 0-1,0 0 0,0 0 0,0 0 1,0 0-1,0 0 0,1 0 1,-1 0-1,0 0 0,0 0 1,0 0-1,1 0 0,-1 0 1,0 0-1,0 0 0,0 0 1,0 0-1,1 0 0,-1 0 1,0 0-3,10-1 51,-1-1 1,0 1-1,1-2 1,15-5-1,-4 1-94,-1 2-141,0 0 0,0 2 0,0 0 0,38 1 0,-44 0-2799,0 2 778</inkml:trace>
</inkml:ink>
</file>

<file path=ppt/ink/ink2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1.5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2 115 7648,'0'0'120,"-1"0"-1,1 0 1,0-1 0,0 1 0,0 0 0,0 0 0,0-1-1,0 1 1,0 0 0,0 0 0,0-1 0,0 1-1,0 0 1,0-1 0,0 1 0,0 0 0,0 0 0,0-1-1,0 1 1,1 0 0,-1 0 0,0-1 0,0 1 0,0 0-1,0 0 1,0-1 0,1 1 0,-1 0 0,0 0 0,0 0-1,0 0 1,1-1 0,-1 1 0,0 0 0,0 0-1,1 0 1,-1 0 0,0 0 0,0 0 0,1-1 0,-1 1-1,11 9 1441,9 21-936,-9-3-23,-1 0 1,-1 1-1,-2 0 1,6 35-1,-3-17 1170,-9-45-1031,0-5-239,-1-13 253,-4-31-586,1-1 0,3 0 0,8-66 0,-7 110-172,-1 1 1,1-1-1,1 0 1,-1 1-1,1-1 1,-1 1-1,1-1 1,1 1-1,-1 0 1,1 0-1,4-7 1,-4 9 4,-1 0 0,0 0 1,1 0-1,0 0 1,-1 0-1,1 1 1,0-1-1,0 1 1,0 0-1,0 0 0,0 0 1,0 0-1,0 0 1,0 1-1,1-1 1,-1 1-1,5 0 1,16 1 111,32 6 1,-11-1 0,-1 0-663</inkml:trace>
</inkml:ink>
</file>

<file path=ppt/ink/ink2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1.9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184 1 5824,'-72'30'1866,"69"-29"-1774,1 0 0,-1 0 0,0 0 0,1 1 0,0-1 0,-1 1 0,-2 2 0,-3 2 44,3-3 61,-1 1 0,1 0 1,1 0-1,-1 1 0,1-1 0,-1 1 0,1 0 0,1 0 0,-5 7 0,3 0 170,0 0 0,1 0 1,0 1-1,1-1 0,0 1 0,-1 17 0,0 77 707,4-103-1033,1 19 128,0 0 0,1 0 0,1 0 0,1 0 0,2 0 0,0-1 0,14 36 0,-13-44-86,0 0 1,1 0-1,1-1 0,0 1 1,1-2-1,0 0 0,1 0 1,0-1-1,0 0 0,2 0 1,25 16-1,-20-16-273,1-1-1,1 0 1,20 7-1,-31-14-667,-1-1 0,1 0 0,0 0 0,-1-1-1,1 0 1,0 0 0,0-1 0,0 0 0,17-3-1,11-5-2175</inkml:trace>
</inkml:ink>
</file>

<file path=ppt/ink/ink2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2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3552,'8'-14'1147,"-8"14"-1139,0-1 1,0 1 0,0 0 0,0 0-1,0 0 1,0 0 0,1 0 0,-1 0-1,0-1 1,0 1 0,0 0 0,0 0-1,0 0 1,0 0 0,1 0 0,-1 0-1,0 0 1,0 0 0,0 0 0,0 0-1,0 0 1,1-1 0,-1 1 0,0 0-1,0 0 1,0 0 0,0 0 0,1 0-1,-1 0 1,0 0 0,0 1 0,0-1-1,0 0 1,1 0 0,-1 0 0,0 0-1,0 0 1,0 0 0,0 0 0,0 0-1,1 0 1,-1 0 0,0 0 0,0 0-1,0 1 1,0-1 0,0 0 0,0 0 0,0 0-1,1 0 1,-1 0 0,0 1 0,71 43 2882,-30-17-1127,2-1-362,-1 3-1,56 49 0,-85-66-1162,-1 0 1,0 1-1,-1 1 1,-1 0-1,0 0 1,-1 1-1,0 0 1,-1 0-1,-1 1 1,-1 0-1,6 21 0,-3 2 83,-1 0-1,-2 0 0,-2 0 0,-2 0 0,-1 1 0,-8 72 0,3-87-250,-2 1 0,0-1 0,-1 0 0,-18 40 1,16-47-20,-1 0 1,0-1-1,-1 0 1,-1-1-1,0 0 1,-25 23-1,30-32-215,0-1 0,0-1-1,-1 1 1,1-1 0,-12 5 0,16-8-197,1-1-1,-1 0 1,0 0 0,0 0 0,0 0 0,0-1 0,1 1 0,-1-1 0,0 1 0,0-1 0,0 0 0,0 0 0,0-1-1,0 1 1,0 0 0,0-1 0,0 0 0,0 0 0,-4-2 0,-8-9-2749</inkml:trace>
</inkml:ink>
</file>

<file path=ppt/ink/ink2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2.8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27 102 4736,'-2'0'557,"0"-1"-1,0 1 1,0-1 0,0 1 0,1 0 0,-1 0-1,0 0 1,0 0 0,0 0 0,0 0 0,-4 3 4273,20-4-1076,24-7-2944,0-2 1,38-15 0,-35 11-507,58-12 0,-64 19-235,1 2 0,-1 2 1,60 1-1,-71 1-212,-20 1 128,0 0 0,0-1 1,-1 1-1,1 1 0,0-1 0,0 1 0,3 0 1,-6-1-39,-1 0 1,0 0-1,0 0 1,1 0-1,-1 0 1,0 1-1,0-1 1,1 0-1,-1 0 1,0 0-1,0 0 1,0 0-1,1 0 1,-1 1-1,0-1 1,0 0-1,0 0 1,0 0-1,1 0 1,-1 1-1,0-1 1,0 0-1,0 0 1,0 1-1,0-1 1,0 0-1,0 0 1,1 0-1,-1 1 1,0-1-1,0 0 1,0 0 0,0 1-1,0-1 1,0 0-1,0 0 1,0 1-1,0-1 1,0 0-1,-1 0 1,1 1-1,0-1 1,0 0-1,0 0 1,0 1-1,0-1 1,0 0-1,0 0 1,-1 0-1,1 1 1,0-1-1,0 0 1,0 0-1,0 0 1,-1 0-1,1 1 1,0-1-1,0 0 1,0 0-1,-1 0 1,-16 11-5648,12-9 4687,-10 10-1589</inkml:trace>
</inkml:ink>
</file>

<file path=ppt/ink/ink2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3.2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 4640,'-18'0'4544,"22"1"-774,9 3-1877,0 0-1,25 4 1,-16-6-886,25 0-1,89-10 130,-5-8-1088,-120 16-108,-7 0-196,1 0-1,-1-1 0,0 1 0,1-1 0,6-2 1,-6 1-2688,0 5 827</inkml:trace>
</inkml:ink>
</file>

<file path=ppt/ink/ink2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3.6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 6560,'-22'12'2976,"30"-4"-2592,2-3 3104,7-2-1984,11-3 1567,4 3-1759,8-6 192,5 3-896,-1-3 0,-4-2-352,2-3-256,-2 8 0,-9-7 128,1 7-64,-11 0-928,3 3 448</inkml:trace>
</inkml:ink>
</file>

<file path=ppt/ink/ink2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26 135 3136,'-1'-1'95,"1"1"-1,0-1 1,-1 0 0,1 0-1,0 0 1,-1 0 0,1 0-1,0 0 1,0 0 0,0 0-1,0 0 1,0 0 0,0 0-1,0 0 1,0 0 0,1 0-1,-1 0 1,0 1 0,1-2-1,-1 1 210,0 1-1,1-1 1,-1 0 0,0 1-1,0-1 1,0 1 0,0-1-1,0 1 1,0-1 0,0 1-1,0-1 1,0 0 0,0 1-1,0-1 1,0 1 0,-1-2-1,3 8 2060,-1 0-2142,0 0 0,0 0-1,0 0 1,-1 0 0,0 0 0,0 0-1,0 1 1,-1-1 0,-3 11 0,2-4-7,-7 39 384,4-25-182,1 0-1,-1 33 1,11 98 458,-5-110-516,12 91-1,-9-115-126,1-1-1,2 1 0,0-1 0,1-1 0,21 40 0,-24-54-95,0-1-1,0 1 1,1-1-1,0 0 1,0 0-1,1-1 0,0 0 1,0 0-1,0-1 1,1 0-1,0 0 1,0 0-1,0-1 1,0 0-1,1-1 0,-1 0 1,1 0-1,0-1 1,0 0-1,18 1 1,-16-3-57,1 1 0,-1-2 1,1 0-1,0 0 0,-1-1 1,0 0-1,1-1 0,-1 0 0,0-1 1,0 0-1,-1-1 0,0 0 1,1-1-1,-2 0 0,1-1 1,10-9-1,-8 5-64,-1 0 0,-1-2 0,0 1 0,0-1 0,-2 0 0,1-1 0,6-17-1,38-110 278,-34 87-234,0-2-89,-3-1 1,-3 0 0,-2-1-1,-2-1 1,-3 1 0,-3-1-1,-7-107 1,3 131-1292,-1 28-1685</inkml:trace>
</inkml:ink>
</file>

<file path=ppt/ink/ink2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6.6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12 5888,'2'-11'6685,"8"28"-5402,-8-3-900,0 0-1,-1 0 1,0 0 0,-1 0 0,-3 22 0,1-7 93,-17 124 1468,3-32-502,15-111-1305,0-4 17,0 1 0,1-1 0,0 1 0,1 12 0,-1-19-116,0 0-1,0 0 1,0 1 0,0-1-1,1 0 1,-1 0 0,0 0-1,0 0 1,0 1 0,0-1-1,0 0 1,0 0 0,1 0-1,-1 0 1,0 0 0,0 1-1,0-1 1,0 0 0,1 0-1,-1 0 1,0 0 0,0 0-1,0 0 1,0 0 0,1 0-1,-1 0 1,0 0 0,0 0-1,0 0 1,1 0 0,-1 0-1,0 0 1,0 0-1,0 0 1,1 0 0,-1 0-1,0 0 1,0 0 0,0 0-1,1 0 1,-1 0 0,0 0-1,0 0 1,0-1 0,0 1-1,1 0 1,-1 0 0,12-9 401,-7 5-291,110-74-63,-90 63-210,1 1 1,49-18 0,-71 31 89,1-1 1,0 1 0,-1 0-1,1 1 1,0-1-1,0 1 1,0 0 0,-1 0-1,1 0 1,0 1 0,0-1-1,-1 1 1,6 2 0,-7-2 38,0 0 1,-1 0-1,1 1 1,0-1 0,0 1-1,-1 0 1,1 0 0,-1 0-1,0 0 1,1 0-1,-1 0 1,0 1 0,0-1-1,0 1 1,-1-1 0,1 1-1,-1 0 1,1 0-1,-1 0 1,1 4 0,-1-5 15,-1-1 1,0 1 0,1-1-1,-1 1 1,0-1 0,0 1-1,0-1 1,0 1 0,0-1-1,0 1 1,-1-1 0,1 1-1,-1-1 1,1 1 0,-1-1-1,1 1 1,-1-1 0,0 2-1,-1-1 20,0 1 0,0-1 0,0 0-1,0 0 1,0 0 0,-1 0 0,1 0 0,-5 3-1,-3 0 118,-1 0-1,1-1 0,-21 6 1,18-7-59,-1 0 1,1-1-1,-1-1 1,-18 1-1,-57-7 119,52 2-372,32 2-487,0 1 0,0-1-1,0 0 1,0 0-1,0 0 1,0 0 0,1-1-1,-10-4 1,9 0-1641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46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1047 3552,'-26'5'9312,"26"-8"-9070,0 1 0,1-1 0,-1 1 0,1-1 0,0 0 1,0 1-1,0 0 0,0-1 0,0 1 0,0-1 0,1 1 1,-1 0-1,1 0 0,-1 0 0,4-3 0,11-17 102,23-35 56,2 2 0,59-60 0,-39 53-59,115-89 1,-162 141-264,0 0-1,0 0 1,1 1 0,28-12 0,-42 21-84,0-1 0,0 1-1,0-1 1,0 1 0,0 0 0,-1-1 0,1 1 0,0 0-1,0 0 1,0 0 0,0 0 0,0 0 0,0 0-1,0 0 1,0 0 0,0 0 0,0 0 0,0 1-1,0-1 1,0 0 0,0 1 0,0-1 0,0 1-1,0-1 1,0 1 0,-1-1 0,1 1 0,0-1-1,0 1 1,-1 0 0,1-1 0,0 1 0,-1 0-1,1 0 1,-1 0 0,1-1 0,-1 1 0,1 0-1,-1 0 1,0 0 0,1 0 0,-1 1 0,1 4 13,0 0 0,0-1 0,-1 1 0,1 0 0,-2 10 0,-10 73 134,-37 145-1,40-200-48,2-12 49,4-17-12,0 0 0,1 0-1,0 1 1,-1 7-1,2-13-110,0 0-1,0 0 1,0 0-1,0 1 0,0-1 1,0 0-1,0 0 1,0 0-1,0 1 0,0-1 1,0 0-1,0 0 1,0 0-1,0 0 0,0 1 1,0-1-1,0 0 1,0 0-1,0 0 0,0 0 1,1 1-1,-1-1 1,0 0-1,0 0 0,0 0 1,0 0-1,0 0 1,0 1-1,1-1 0,-1 0 1,0 0-1,0 0 1,0 0-1,1 0 0,4-3 248,5-9 3,15-28-49,31-70 1,-2 4-212,-42 86-56,0 1 1,2 1-1,20-23 0,-17 29-126,-17 12 167,1-1 0,-1 1 0,0 0 0,1 0 1,-1 0-1,1 0 0,-1 0 0,1-1 0,-1 1 0,1 0 0,-1 0 0,1 0 0,-1 0 1,1 0-1,-1 1 0,0-1 0,1 0 0,-1 0 0,1 0 0,-1 0 0,1 0 0,-1 1 0,0-1 1,1 0-1,-1 0 0,1 1 0,-1-1 0,0 0 0,1 0 0,-1 1 0,0-1 0,1 0 1,-1 1-1,0-1 0,0 1 0,1-1 0,-1 0 0,0 1 0,0-1 0,0 1 0,1-1 1,-1 1-1,0-1 0,0 1 0,0 0 0,1 10-26,0 0 0,0 0 1,-1 0-1,-1 0 0,-2 15 0,2-10-47,-17 105-98,0-2 414,18-118-228,-1 5 51,1 1 0,0-1 1,0 0-1,1 10 0,-1-15-39,0-1-1,1 1 0,-1 0 0,0 0 1,0 0-1,0 0 0,1 0 0,-1 0 1,0-1-1,1 1 0,-1 0 0,1 0 1,-1 0-1,1-1 0,0 1 0,-1 0 1,1-1-1,-1 1 0,1 0 0,0-1 1,0 1-1,-1-1 0,1 1 0,0-1 1,0 0-1,0 1 0,0-1 0,-1 0 1,1 1-1,0-1 0,0 0 0,0 0 1,0 0-1,0 0 0,0 0 0,0 0 1,0 0-1,0 0 0,-1 0 0,3-1 1,5-1 100,0-1 0,0 0 1,0 0-1,0-1 1,13-8-1,37-31-39,-57 42-79,24-20-45,43-46 1,16-33 208,-60 71-215,14-26-335,-38 66-39,-2 10 286,-6 10 43,-19 50 0,0 2 131,23-69 9,1 0 0,1 0 0,0 0 1,0 16-1,2-29-23,0 1 0,0 0 0,0 0 0,0 0 0,0 0-1,1-1 1,-1 1 0,1 0 0,-1 0 0,1 0 0,0-1 0,-1 1 0,1 0 0,0-1 0,0 1 0,0-1 0,0 1-1,3 1 1,-3-2 8,1 0 0,-1 0-1,1 0 1,0 0 0,-1-1 0,1 1-1,0-1 1,-1 1 0,1-1-1,0 1 1,0-1 0,-1 0 0,1 0-1,0 0 1,3 0 0,1-1 36,-1 0 1,0-1-1,1 1 1,-1-1-1,0 0 1,0-1-1,0 1 1,0-1-1,0 0 1,8-6-1,0-4 19,0 0-1,-1-1 1,19-29-1,-29 40-80,10-18-22,-1 0 0,-1-1 0,-1 0 0,9-31 0,8-19-21,0 2-228,-25 61 9,-3 9 47,0 5 69,-11 60 9,3 0 1,-4 118-1,14-181 131,0 5 39,0 1-1,1-1 0,-1 1 0,4 9 1,-4-16-14,0 0 1,0 0-1,0 0 1,1 0-1,-1 0 1,0 0-1,1 0 1,-1-1-1,1 1 1,-1 0 0,1 0-1,-1 0 1,1 0-1,0-1 1,-1 1-1,1 0 1,0-1-1,0 1 1,-1 0-1,1-1 1,0 1-1,0-1 1,0 1-1,0-1 1,0 0-1,0 1 1,0-1 0,0 0-1,0 0 1,0 0-1,0 1 1,0-1-1,0 0 1,0 0-1,0-1 1,0 1-1,0 0 1,0 0-1,0 0 1,0-1-1,1 0 1,14-6 10,0-1 1,-1-1-1,0 0 0,15-13 0,-8 6-30,183-134 161,-23 18-166,-111 86-223,-28 20-141,-86 75 241,-63 48-233,4-5 360,67-58 7,23-25-23,1 2 1,0-1-1,1 1 1,0 1 0,1 0-1,-14 23 1,23-33 13,-1-1 0,0 1 1,0-1-1,1 1 0,-1-1 1,1 1-1,0-1 0,-1 1 0,1 0 1,0-1-1,0 1 0,0 0 0,0-1 1,0 1-1,0-1 0,0 1 0,1 0 1,-1-1-1,1 1 0,-1-1 1,1 1-1,-1-1 0,1 1 0,0-1 1,0 1-1,0-1 0,0 0 0,0 0 1,0 1-1,0-1 0,0 0 0,0 0 1,0 0-1,1 0 0,-1 0 0,1 0 1,2 1-1,2 0 48,0 1 0,1-1 0,-1 0 0,1 0 0,0-1-1,0 0 1,9 0 0,7-1 20,-1-1 0,0-1-1,0-1 1,0 0 0,0-2-1,0-1 1,33-13 0,9-10-15,63-37 1,-87 45-79,216-135 105,-192 111-11,105-98 0,-142 115-27,-2-1 0,-1-2 0,30-48 0,30-72 11,-69 124-41,1-6-83,19-57-1,-33 85 50,-2 4-4,1 0 1,-1 0-1,1 0 1,-1-1-1,1 1 1,-1 0-1,0 0 1,1-1-1,-1 1 1,0 0-1,0 0 1,0-1-1,0 1 1,0 0-1,0 0 1,-1-1-1,1 1 1,0 0-1,-1-3 1,0 4 16,1 0 0,0 0 1,0 0-1,0 0 1,0 0-1,0-1 0,-1 1 1,1 0-1,0 0 1,0 0-1,0 0 0,-1 0 1,1 0-1,0 0 1,0 0-1,0 0 0,-1 0 1,1 0-1,0 0 1,0 0-1,0 0 1,-1 0-1,1 0 0,0 0 1,0 0-1,0 0 1,0 0-1,-1 0 0,1 0 1,0 0-1,0 0 1,0 1-1,-1-1 0,1 0 1,0 0-1,0 0 1,0 0-1,-5 3-24,0 0 1,1 0-1,-1 0 1,1 0-1,0 0 1,0 1-1,0 0 0,1 0 1,-4 6-1,-31 47-117,27-38 117,-170 227-183,158-217 171,1 2 0,1 0 0,2 0 0,-29 69-1,38-75 75,2 1 0,0 0 0,2 0 0,0 0 0,2 1 0,1 0 0,1 43 0,2-63-26,1 0 0,0-1 1,0 1-1,0 0 0,1 0 0,0-1 0,0 1 0,1-1 0,0 0 0,0 0 0,0 0 0,1 0 0,0 0 1,9 9-1,-9-11 31,1 1 0,0-2 0,0 1 0,0 0 0,1-1 0,-1 0 0,1 0-1,-1-1 1,1 1 0,0-1 0,0-1 0,0 1 0,1-1 0,-1 0 0,0 0 0,10-1 0,-4 0-7,-1-1 0,1-1 0,-1 0 0,1 0-1,-1-1 1,16-7 0,61-32 37,-80 38-51,18-10 20,0 0 0,-2-2 1,0-1-1,33-30 0,-12 3 66,49-62 1,-80 88-99,18-32 0,-27 41-24,-1 0 1,0 0-1,0-1 0,0 1 1,2-17-1,-6 25 17,1-2-3,-1 0 0,1-1 0,-1 1 0,0 0 1,0 0-1,0-4 0,-1 6 4,1 0-1,0 0 1,0 0-1,-1 0 1,1 0-1,-1 0 1,1 0-1,-1 1 1,1-1-1,-1 0 1,0 0 0,1 0-1,-1 1 1,0-1-1,0 0 1,1 1-1,-1-1 1,0 0-1,0 1 1,0-1-1,0 1 1,0 0 0,0-1-1,-1 0 1,-4 0-45,1 0 0,0 0 0,-1 1 0,1-1 0,-1 1 0,0 1 0,1-1 0,0 1 0,-1 0 0,1 0 0,-1 0 1,1 1-1,-10 4 0,1 0 6,0 1 0,0 1 1,-20 15-1,20-12 32,0 1 0,1 0 0,1 1 0,0 1 0,-16 22 0,9-6-56,-28 57 0,37-64 88,0 0-1,2 0 0,1 1 1,-7 37-1,13-56 17,1 0 1,-1 0-1,1 0 1,0 0 0,1 7-1,-1-11-27,0 1 1,1-1-1,-1 0 1,0 0-1,1 0 1,-1 0-1,0 0 1,1 0-1,0 0 1,-1 0-1,1 0 1,0 0-1,-1 0 1,1-1-1,0 1 1,0 0-1,0 0 0,-1-1 1,1 1-1,0 0 1,0-1-1,0 1 1,0-1-1,0 1 1,0-1-1,0 0 1,1 1-1,-1-1 1,0 0-1,2 0 1,9 1 25,-1-1 0,1-1 0,0 0 1,15-4-1,50-15 91,-53 14-117,26-9 8,77-33-1,-98 34-4,-1-1 0,-1 0 0,0-3 0,24-20 0,-21 13-5,-2-1 1,-1-2-1,-1-1 1,40-55 0,-64 80-26,-2 4 8,0 0 1,1-1-1,-1 1 0,1-1 1,-1 1-1,0-1 1,0 1-1,1-1 0,-1 1 1,0-1-1,0 1 1,1-1-1,-1 1 0,0-1 1,0 1-1,0-1 1,0 0-1,0 1 0,0-1 1,0 1-1,0-1 1,0 1-1,0-1 0,0 1 1,-1-2-1,1 2 7,0 0-1,0 0 0,0 0 1,0 0-1,0 0 1,0 0-1,0 0 0,0 0 1,0 0-1,0 0 1,0 0-1,0 0 0,0 0 1,0 0-1,0-1 1,0 1-1,0 0 0,0 0 1,0 0-1,-1 0 1,1 0-1,0 0 0,0 0 1,0 0-1,0 0 1,0 0-1,0 0 0,0 0 1,0 0-1,0 0 1,0 0-1,0 0 0,0 0 1,0 0-1,-1 0 1,1 0-1,0 0 0,0 0 1,0 0-1,0 0 1,0 0-1,0 0 0,0 0 1,0 0-1,0 0 1,0 1-1,0-1 0,0 0 1,0 0-1,0 0 1,0 0-1,0 0 0,-1 0 1,1 0-1,0 0 1,0 0-1,0 0 0,0 0 1,0 0-1,-6 5-38,0 0-1,0 1 0,1-1 1,-1 1-1,1 0 1,1 0-1,-1 1 1,-5 10-1,1-3 17,-134 239-104,138-243 156,0 1 0,-5 17 0,9-24-3,0 0 1,0 0-1,0 0 0,1 0 1,0 0-1,0 0 0,0 0 1,0 0-1,0 0 0,2 6 1,-2-9-8,1 0 1,-1 0-1,0-1 1,0 1 0,1 0-1,-1 0 1,0 0-1,1-1 1,-1 1 0,1 0-1,-1 0 1,1-1-1,-1 1 1,1-1 0,-1 1-1,1 0 1,0-1-1,-1 1 1,1-1 0,0 1-1,0-1 1,-1 0-1,1 1 1,0-1-1,0 0 1,0 1 0,-1-1-1,1 0 1,0 0-1,0 0 1,0 0 0,0 0-1,0 0 1,-1 0-1,1 0 1,0 0 0,0 0-1,0 0 1,0 0-1,-1-1 1,1 1 0,0 0-1,0-1 1,1 0-1,2-1 49,1-1 0,-1 0 0,0 0-1,0 0 1,7-7 0,2-3-23,-2-1-1,1-1 1,-2 0 0,17-30 0,26-73-193,-18 38 154,27-39-133,-58 109-212,-6 15 72,-10 22 22,0 12 224,2 1-1,2 0 0,-3 45 1,9-72 53,1 1 0,1 13 1,0-23-10,0 0 1,1 0 0,-1-1-1,1 1 1,0 0 0,0-1 0,0 1-1,0 0 1,1-1 0,-1 0-1,1 1 1,2 2 0,-2-4-7,0 0 1,0-1-1,0 0 1,0 1-1,0-1 0,0 0 1,0 0-1,1 0 1,-1 0-1,0-1 0,0 1 1,1-1-1,-1 1 1,0-1-1,1 0 0,-1 0 1,0 0-1,1 0 1,-1 0-1,4-1 1,6-1-6,0 0 0,18-6 1,-29 7-18,117-46 44,-79 30-163,45-15-1,-77 30 93,0 0 0,0 1 0,0 0 0,10-1 0,-15 2 27,0 0 1,0 0 0,1 0-1,-1 1 1,0-1 0,0 1-1,0-1 1,0 1 0,0 0-1,0 0 1,0-1 0,0 2-1,0-1 1,0 0 0,-1 0-1,1 1 1,0-1 0,2 4-1,3 4 33,-1 0 0,0 1-1,-1 0 1,0 0 0,-1 1-1,0-1 1,3 13 0,-3-11 19,-1 0 0,2 0 0,0 0 0,1-1 1,9 15-1,-13-24 5,0 1 1,0-1 0,0 0-1,0 0 1,1 0-1,-1 0 1,0-1-1,1 1 1,0-1 0,-1 0-1,1 1 1,0-1-1,0 0 1,0 0-1,0-1 1,0 1 0,0-1-1,0 1 1,0-1-1,0 0 1,0 0-1,5-1 1,6-1 36,-1-1 0,0 0 0,23-10-1,-25 9-99,10-4-1044,0-1 0,21-13 0,0 1-864</inkml:trace>
</inkml:ink>
</file>

<file path=ppt/ink/ink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28.1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14 112 6144,'-13'-3'2784,"26"3"-2432,5-4 960,9 4-800,41-8 576,8 0-640,22-9-256,-3 11-96,5-11 160,-16 9-128,6-4 96,-13 9-128,4-14-5696,-15 9 3072</inkml:trace>
</inkml:ink>
</file>

<file path=ppt/ink/ink2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7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24 3808,'0'-24'2250,"-1"66"4726,-3 3-3674,-17 93-1407,18-120-1145,0 10-349,1 0 0,3 47 0,1-19-74,3 21 415,-5-77-816,0 0 1,9-10-9380,-5 1 6760</inkml:trace>
</inkml:ink>
</file>

<file path=ppt/ink/ink2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7.6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12 9376,'-8'-3'4256,"21"-2"-3680,-3 2 2335,3 6-1695,9-3 224,1 5-864,-1-5-192,6 3-224,-1 1-160,4 4-32,-9-3 96,4 2-32,-2-2-1280,-1-2 672,-7 5-6527,8 9 3903</inkml:trace>
</inkml:ink>
</file>

<file path=ppt/ink/ink2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8.6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76 3904,'0'0'107,"-1"-1"0,1 0 0,0 0 0,-1 0-1,1 0 1,0 0 0,0 0 0,0 1 0,0-1 0,0 0 0,0 0 0,0 0 0,0 0 0,0 0 0,0 0 0,0 0-1,0 0 1,1 1 0,-1-1 0,1-1 0,-16 49 7244,-8 39-5603,1-3-820,11-39-433,2 0 1,3 1 0,1 0 0,2 0 0,4 69 0,1-88-261,1 0-1,1-1 0,1 1 0,1-1 0,2 0 0,0-1 0,2 0 0,0 0 1,28 44-1,-35-64-103,1 1 0,0 0 0,0-1 0,0 1 1,0-1-1,1-1 0,-1 1 0,1 0 1,0-1-1,7 3 0,-9-4-75,-1-1 0,1 0 0,-1 0 0,1-1 0,0 1 0,0 0 0,-1-1 0,1 0 0,0 0 0,0 0 0,-1 0 0,1 0 0,0 0 0,0-1 0,-1 1 0,1-1-1,0 0 1,-1 0 0,1 0 0,-1 0 0,1 0 0,-1 0 0,1-1 0,3-3 0,7-8 1,-1-1 0,-1 0 0,0-1 0,-1 0 0,10-20 0,-10 19-57,59-89 73,-22 36-2,-21 29 16,-4 7-73,0-1 0,-2-1 1,28-68-1,-38 73-18,-1-1 0,-1-1 1,-2 0-1,-1 0 1,1-53-1,-5 68-132,-2 0 0,0-1 0,0 1 0,-2 0 0,-9-32 0,12 48-13,-1-1 0,1 1-1,-1-1 1,0 1 0,1 0 0,-1-1-1,0 1 1,0 0 0,0 0-1,0-1 1,0 1 0,0 0 0,0 0-1,-1 0 1,1 0 0,-2 0-1,2 0-78,0 1-1,0 0 1,0-1-1,0 1 0,0 0 1,-1 0-1,1 0 1,0 0-1,0 0 0,0 0 1,0 0-1,0 0 1,0 1-1,-1-1 0,1 0 1,-2 1-1,0 1-342,0 0 1,0 0-1,0 0 0,0 0 0,0 1 0,0-1 0,0 1 0,1 0 1,0-1-1,-1 1 0,-2 6 0,-10 24-2282</inkml:trace>
</inkml:ink>
</file>

<file path=ppt/ink/ink2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7:49.4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30 173 4800,'11'1'8087,"3"0"-4296,0 1-2685,29-2 0,-30 0-912,0-2-1,0 0 1,0 0-1,0-1 1,0-1 0,-1 0-1,1-1 1,-1 0-1,15-10 1,-19 10-131,0 0 0,0-1 0,-1 0 0,8-8 0,-12 10-81,0 0-1,1 0 1,-1-1-1,-1 1 1,1-1 0,-1 0-1,0 1 1,3-11-1,-5 14 0,1 0-1,-1-1 1,1 1-1,-1-1 1,0 1 0,0-1-1,0 1 1,0 0-1,0-1 1,0 1-1,-1-1 1,1 1-1,0-1 1,-1 1-1,1 0 1,-1-1-1,1 1 1,-1 0-1,1-1 1,-1 1-1,0 0 1,0 0 0,-1-2-1,0 2-16,0-1 0,1 1 0,-1 0 0,0-1 0,0 1 0,0 0 0,0 0 0,-1 0 0,1 1 1,0-1-1,0 0 0,0 1 0,-4-1 0,-1 1-9,0 0 0,-1 0 0,1 1 0,0 0 0,0 0 0,1 0 1,-14 5-1,-1 3-6,-21 10 0,30-13 26,-3 1 215,1 1 0,0 0 0,0 0 0,1 1 0,0 1 0,1 1 0,-20 20 0,30-29-118,1 0 0,-1-1 0,1 1 0,-1 1-1,1-1 1,0 0 0,0 0 0,0 0 0,0 1 0,0-1-1,0 0 1,1 1 0,-1-1 0,0 3 0,2-2 4,-1-1 1,0 0 0,1 1-1,-1-1 1,1 0 0,0 0-1,0 0 1,0 0 0,0 0-1,0 0 1,0 0 0,0 0-1,1 0 1,-1 0 0,4 2-1,3 4 102,0 0 0,1-1 0,0-1-1,0 1 1,0-2 0,1 1 0,11 4 0,76 25 312,-90-33-456,12 3-331,0 0 0,0-1-1,1-1 1,-1-1 0,1-1 0,26-1 0,-5-1-1122</inkml:trace>
</inkml:ink>
</file>

<file path=ppt/ink/ink2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9:53.9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228 49 3328,'10'-18'2130,"-9"16"-1646,1-1 0,-1 1 0,0 0 0,1-1 1,-1 1-1,-1-1 0,1 1 0,0-1 0,0 0 0,0-2 1,-4 19-57,1 0 0,-2 0 0,-7 22 0,0-2-34,-36 107 1149,5-15-568,-32 169 310,38-163-448,17-84-165,19-46-415,1-4-1147,-1 1 699,0 1 0,0 0 0,0-1 0,0 1 0,0 0-1,1 0 1,-1-1 0,0 1 0,0 0 0,0 0 0,1-1 0,-1 1-1,0 0 1,0 0 0,0 0 0,1 0 0,-1-1 0,0 1 0,1 0-1,-1 0 1,0 0 0,1 0 0,4 2-2006</inkml:trace>
</inkml:ink>
</file>

<file path=ppt/ink/ink2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9:57.6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182 106 4064,'0'-2'328,"0"1"0,-1-1 0,1 1 1,0-1-1,-1 1 0,1-1 0,-1 1 0,0-1 0,1 1 1,-1 0-1,0-1 0,0 1 0,0 0 0,-1-2 0,1 3-299,1 0 0,-1 0 0,1 0-1,-1 0 1,0 0 0,1 0 0,-1 0-1,0 0 1,1 0 0,-1 0 0,1 1 0,-1-1-1,0 0 1,1 0 0,-1 1 0,1-1-1,-1 0 1,1 1 0,-1-1 0,0 0-1,1 1 1,-1 0 0,-11 13-66,10-11 74,-14 22 153,2 0 1,0 1-1,-17 51 1,28-69-159,-4 11 210,1 0-1,0 0 0,-3 27 1,9-43-141,0 0 0,0-1-1,0 1 1,0 0 0,1-1 0,-1 1 0,1 0 0,0-1 0,0 1 0,-1-1 0,3 4 0,-2-5-60,-1 0 1,0-1-1,1 1 0,-1 0 1,1 0-1,-1-1 0,1 1 1,-1-1-1,1 1 0,-1-1 1,1 1-1,0-1 0,-1 1 1,1-1-1,0 1 1,-1-1-1,1 1 0,0-1 1,-1 0-1,1 0 0,0 1 1,0-1-1,0 0 0,-1 0 1,1 0-1,0 0 0,0 0 1,0 0-1,-1 0 0,1 0 1,0 0-1,0 0 0,-1-1 1,1 1-1,0 0 0,0 0 1,-1-1-1,1 1 1,0 0-1,0-1 0,3-2 71,0-1 0,0 1 0,0-1 0,-1 0 0,1 0 0,-1 0 0,0 0 0,-1 0 0,1-1 0,-1 1 0,4-10 0,2-7 405,6-29 0,-12 43-452,5-38-250,-6 41-326,-3 22 238,2-16 271,-40 225 360,-1-22 313,30-157-505,4-18 119,-11 35 0,18-64-217,-1 0 0,1 1 0,-1-1 0,0 1 0,0-1 0,1 0 0,-1 0 0,0 1 0,0-1 0,0 0 0,0 0 0,-2 1 0,3-2-52,0 0 1,0 1-1,-1-1 1,1 0-1,0 0 1,0 0-1,0 0 1,-1 0 0,1 0-1,0 0 1,0 0-1,-1 0 1,1 0-1,0 0 1,0 0-1,0 0 1,-1 0 0,1 0-1,0 0 1,0 0-1,0 0 1,-1 0-1,1-1 1,0 1-1,0 0 1,0 0 0,-1 0-1,1 0 1,0 0-1,0-1 1,-5-11 400,3-2-386,0 0 1,1-1-1,1 1 0,0 0 1,1-1-1,1 1 1,0 0-1,1-1 1,0 1-1,1 1 1,1-1-1,0 1 0,1-1 1,0 1-1,1 1 1,1-1-1,0 1 1,15-16-1,19-19-31,2 2 0,71-55 0,15-2-53,-124 97 2,0 0 1,1 1 0,0 0 0,-1 0-1,1 0 1,1 1 0,13-4-1,-20 6 50,1 1-1,0 0 1,0-1-1,-1 1 1,1 0-1,0 0 1,0 0-1,-1 0 0,1 0 1,0 1-1,0-1 1,-1 0-1,1 1 1,0 0-1,0-1 1,-1 1-1,1 0 1,-1 0-1,1-1 1,-1 1-1,1 1 0,-1-1 1,0 0-1,1 0 1,-1 0-1,0 1 1,0-1-1,0 1 1,0-1-1,0 1 1,0-1-1,0 1 1,0-1-1,-1 1 0,1 0 1,-1-1-1,1 1 1,-1 0-1,1 2 1,1 11 72,-1 0 0,0 1 1,-1-1-1,-1 0 0,0 0 1,-1 0-1,-5 18 0,6-26 23,3-6 181,4-8 399,1-2-490,13-16-130,-1-1 1,0-1-1,22-46 1,-25 45-44,13-15-260,-17 27-104,-11 16 337,-1-1 0,0 1 0,1-1 0,-1 1 0,0-1 0,1 1 0,-1-1 1,0 1-1,1-1 0,-1 1 0,1 0 0,-1-1 0,1 1 0,-1 0 0,1-1 0,-1 1 0,1 0 1,-1 0-1,1-1 0,0 1 0,-1 0 0,1 0 0,-1 0 0,1 0 0,1 0 0,-2 0 4,1 1 0,-1-1 0,1 0-1,-1 1 1,1-1 0,-1 1 0,1-1 0,-1 1-1,1-1 1,-1 1 0,1-1 0,-1 1-1,0 0 1,1-1 0,-1 1 0,0 0 0,1 0-1,1 6-4,-1-1-1,0 0 0,1 9 1,0 12 72,-1 0 0,-6 52 0,5-74-30,-1-1 0,1 1 0,0-1 0,0 1 0,0-1 0,1 1 0,-1-1 0,1 1 0,0-1 0,1 1 0,-1-1 0,3 5 0,-4-8-5,1-1 0,-1 1 0,0-1 0,1 0 0,-1 1 0,0-1 0,1 0 0,-1 1 0,1-1 0,-1 0 0,0 0 0,1 1 0,-1-1 0,1 0 0,-1 0 0,1 0 0,-1 0 0,1 1 0,-1-1 0,1 0 0,-1 0 0,1 0 0,-1 0 0,1 0 0,-1 0 0,1 0 0,-1-1-1,1 1 1,-1 0 0,1 0 0,-1 0 0,1 0 0,-1-1 0,0 1 0,1 0 0,-1 0 0,1-1 0,0 1 0,16-16 196,-15 13-181,75-88 63,-27 30-244,-10 20 183,-40 41-44,0 0 0,0 0-1,0 0 1,0-1 0,0 1 0,0 0-1,0 0 1,0 0 0,0 0 0,0 0-1,0 0 1,0 0 0,0 0 0,0 0-1,0 0 1,0 0 0,0 0 0,0 0-1,0-1 1,0 1 0,0 0 0,0 0-1,0 0 1,0 0 0,0 0 0,0 0 0,0 0-1,0 0 1,0 0 0,0 0 0,0 0-1,0 0 1,1 0 0,-1 0 0,0 0-1,0 0 1,0 0 0,0 0 0,0 0-1,0 0 1,0 0 0,0 0 0,0 0-1,0 0 1,0 0 0,0 0 0,1 0-1,-1 0 1,0 0 0,0 0 0,0 0 0,0 0-1,0 0 1,0 0 0,0 0 0,0 0-1,0 0 1,0 0 0,0 0 0,0 0-1,0 0 1,0 0 0,0 0 0,1 1-1,-2 6-253,-3 12 28,-4 8 296,3-12-107,-4 21 1,8-31 45,1-1 1,-1 1-1,1-1 0,0 1 1,0-1-1,1 1 1,-1-1-1,1 1 0,2 6 1,-2-8 21,0-1 1,1 0-1,-1 1 1,0-1 0,1 0-1,0 0 1,-1 0 0,1 0-1,0 0 1,0 0-1,0-1 1,0 1 0,1-1-1,-1 1 1,0-1-1,0 0 1,1 0 0,-1 0-1,1 0 1,-1 0-1,1 0 1,0-1 0,-1 0-1,1 1 1,0-1-1,-1 0 1,1 0 0,0 0-1,-1 0 1,4-2-1,1 1 47,0-2-1,0 1 1,0-1-1,-1 0 0,1 0 1,-1-1-1,0 0 1,0 0-1,0-1 0,5-5 1,-1 1-59,-2-1 1,1 0 0,-1 0-1,11-20 1,-18 29-25,0-1 0,-1 1 0,1 0 0,0-1 0,-1 1 0,1-1 0,-1 1 0,0-1 0,1 0 0,-1 1 1,0-1-1,0 1 0,0-1 0,0 1 0,0-1 0,0 0 0,-1 1 0,1-1 0,0 1 0,-1-1 0,1 1 0,-1-1 1,0 1-1,-1-3 0,1 2-10,0 1 1,-1-1 0,1 1-1,-1-1 1,0 1-1,1-1 1,-1 1 0,0 0-1,0 0 1,0 0 0,1 0-1,-1 0 1,0 0-1,0 1 1,-1-1 0,-3 0-1,-3 0-32,-1 0 0,0 1 0,0 1-1,-11 1 1,-15 1-75,27-2 148,11 0 9,19 0 43,-5-4-31,-1 0 1,0 0 0,-1-2 0,23-8-1,55-32 29,-74 35 37,0-2 1,30-22 0,-27 18 5,-16 13-104,-1 0 0,0 0 0,1 0 0,-1-1 0,0 1 0,-1-1 0,6-7 0,5-7-35,-14 18 16,0 0 1,0-1-1,1 1 0,-1 0 1,0-1-1,0 1 1,0 0-1,1-1 0,-1 1 1,0 0-1,1 0 0,-1-1 1,0 1-1,1 0 1,-1 0-1,0-1 0,1 1 1,-1 0-1,0 0 0,1 0 1,-1 0-1,1 0 1,-1 0-1,0-1 0,1 1 1,-1 0-1,1 0 0,-1 0 1,0 0-1,1 0 1,-1 1-1,1-1 0,-1 0 1,0 0-1,1 0 0,-1 0 1,1 0-1,8 2-54,-6-2 57,-1 1 0,0-1 0,0 1-1,0-1 1,1 1 0,-1 0 0,0 0 0,0 0 0,0 0 0,0 0 0,0 1 0,0-1 0,-1 1 0,1-1 0,0 1 0,-1-1 0,1 1 0,-1 0 0,1 0 0,-1 0 0,2 3 0,-1 0-20,0-1 1,0 1 0,0-1 0,0 1 0,-1 0 0,1-1 0,-1 1 0,-1 0 0,1 6 0,4 158 133,-5-163-31,0 12-3,0-17-58,0-1 0,0 1 0,0-1 0,0 1 0,0 0 1,0-1-1,0 1 0,1-1 0,-1 1 0,0-1 0,0 1 0,0-1 0,1 1 0,-1-1 0,0 1 0,1-1 1,-1 1-1,0-1 0,1 1 0,0 0 0,8 3 344,-2-2-70,4-10-150,-11 8-138,15-14 134,0-1 0,15-20 0,-19 21-88,29-41 8,-16 19-39,0 3-80,-11 13-116,31-35 1,-43 55 171,-1 0 1,0 0 0,0 0-1,0 0 1,0 0 0,0 0-1,0 0 1,0 0 0,1 0-1,-1 0 1,0 0 0,0 0-1,0 0 1,0 0 0,0 0-1,0 0 1,0 0 0,0 0-1,1 0 1,-1 0 0,0 0-1,0 0 1,0 0 0,0 1-1,0-1 1,0 0 0,0 0-1,0 0 1,0 0 0,0 0-1,0 0 1,0 0 0,0 0-1,0 0 1,1 1 0,-1-1-1,0 0 1,0 0 0,0 0-1,0 0 1,0 0 0,0 0-1,0 0 1,0 1 0,0-1-1,0 0 1,-1 0 0,1 0-1,0 0 1,0 0 0,0 0-1,0 0 1,0 0 0,0 1-1,0 9-154,0-9 150,0 18-87,0 12 139,1 0-1,8 55 1,-7-80 26,-2 0-55,1 0-1,1 0 1,-1 0-1,1 0 1,0 0-1,1-1 1,-1 1-1,1-1 1,6 9-1,-8-13 16,0 0 0,0-1-1,0 1 1,1 0 0,-1-1 0,0 1-1,1-1 1,-1 1 0,0-1 0,1 1-1,-1-1 1,1 0 0,-1 0 0,0 0-1,1 0 1,-1 0 0,1 0 0,-1 0-1,0 0 1,1-1 0,-1 1 0,1 0-1,-1-1 1,0 1 0,1-1 0,-1 0-1,1 0 1,7-3 4,-1 0-1,14-10 1,-6 0 44,1 0 0,-1-1 1,-1-1-1,20-28 0,23-22-39,-31 37-136,-27 27 74,1 1-1,0 0 1,0 0 0,0 0-1,0 0 1,0 0-1,0 0 1,0 0-1,0 0 1,1 0-1,-1 1 1,0-1-1,0 0 1,2 0 0,-2 1 14,-1 0 1,0 0 0,1 0 0,-1 0 0,0 0-1,0 0 1,1 0 0,-1 0 0,0 0 0,0 0-1,1 0 1,-1 0 0,0 0 0,0 0 0,1 1-1,-1-1 1,0 0 0,0 0 0,0 0 0,1 0-1,-1 1 1,0-1 0,0 0 0,0 0 0,1 1-1,1 10-133,-9 161 222,4-159 13,-1 8 107,3-20-178,1 0 1,0 0-1,0-1 0,1 1 1,-1 0-1,0 0 0,0-1 1,0 1-1,0 0 1,1 0-1,-1-1 0,0 1 1,1 0-1,-1-1 0,0 1 1,1 0-1,-1-1 0,1 1 1,-1 0-1,1-1 1,-1 1-1,2 0 0,-2-1-5,1-1 1,-1 1-1,1 0 0,-1-1 0,1 1 0,-1 0 0,0-1 0,1 1 1,-1 0-1,0-1 0,1 1 0,-1-1 0,0 1 0,1-1 1,-1 1-1,0-1 0,0 1 0,0-1 0,1 1 0,-1-1 0,0 1 1,0-1-1,0 1 0,0-1 0,2-4 68,18-35 18,-10 19-127,1 0 0,0 0 0,2 1 0,20-24-1,-33 43 8,1 1 1,-1-1-1,1 1 0,-1-1 0,1 1 0,-1-1 0,1 1 1,-1-1-1,1 1 0,0 0 0,-1-1 0,1 1 0,0 0 0,-1-1 1,1 1-1,1 0 0,-2 0 13,1 0 0,-1 0 0,0 0 0,0 0 0,1 0 0,-1 0 0,0 1 0,1-1 1,-1 0-1,0 0 0,0 0 0,0 1 0,1-1 0,-1 0 0,0 0 0,0 0 0,0 1 0,1-1 0,-1 0 0,0 1 0,0-1 0,0 0 0,0 0 1,0 1-1,0-1 0,1 1 0,1 27-223,-2-19 180,3 94 58,-4-102 3,1 0 0,0-1 0,0 1 0,0 0 0,0-1 0,0 1 0,0 0 0,0 0 0,0-1 0,0 1 0,0 0 1,1-1-1,-1 1 0,0 0 0,0-1 0,1 1 0,-1-1 0,0 1 0,1 0 0,-1-1 0,1 1 0,-1-1 0,0 1 0,1-1 0,-1 1 1,1-1-1,0 1 0,-1-1 0,1 0 0,-1 1 0,1-1 0,0 0 0,-1 0 0,1 1 0,0-1 0,-1 0 0,1 0 0,0 0 0,-1 0 1,1 0-1,0 0 0,-1 0 0,2 0 0,1 0 32,0-1 1,0 0-1,0 0 1,0 0-1,0 0 0,0-1 1,4-2-1,128-88 305,-113 76-356,8-6-6,48-31 38,-61 41-66,-13 9-20,-1 1 0,1-1 0,-1 1 1,1 0-1,6-3 0,-12 12-104,-7 8 13,3-4 99,-29 47 89,21-35-13,0 1 0,1 0-1,-15 41 1,27-60-34,0 0 0,0-1-1,0 1 1,0 0 0,0 6 0,1-10 34,0 1 1,0-1-1,1 1 1,-1-1 0,0 1-1,0-1 1,1 1 0,-1-1-1,1 0 1,-1 1-1,1-1 1,0 0 0,-1 1-1,1-1 1,0 0 0,0 0-1,0 0 1,0 1-1,0-1 1,0 0 0,2 1-1,-2-2-1,0 1-1,0-1 0,1 1 1,-1-1-1,0 0 0,0 0 1,0 0-1,0 1 0,0-1 1,1 0-1,-1 0 0,0-1 1,0 1-1,0 0 1,0 0-1,0-1 0,0 1 1,1 0-1,-1-1 0,0 1 1,0-1-1,0 1 0,0-1 1,0 0-1,0 1 0,-1-1 1,1 0-1,0 0 0,0 0 1,0 1-1,1-3 0,2-3 38,1-1 0,-1 1 0,5-10 0,-7 14-40,7-18-3,-8 17-61,0-1 0,1 0 1,0 1-1,-1-1 1,1 1-1,1-1 0,-1 1 1,6-6-1,-8 15-379,-90 290-235,51-180 706,-15 53 404,53-165-408,-1 0 0,1 0 0,-1 0 0,0 0 0,0 0 0,-1 0 0,-5 6 0,8-10-28,-1 1 1,0-1 0,1 1-1,-1-1 1,0 1-1,1-1 1,-1 1-1,0-1 1,0 0 0,1 1-1,-1-1 1,0 0-1,0 0 1,0 1-1,0-1 1,1 0 0,-1 0-1,0 0 1,-1 0-1,1-1 7,-1 1 0,1-1 0,-1 1 0,1-1 0,0 0 0,-1 1 0,1-1 0,0 0 0,0 0 0,0 0 0,0 0 0,0 0-1,0 0 1,0 0 0,-1-2 0,-5-8 64,1-1-1,0 1 0,-6-19 1,0 3-18,1 3-18,-2-3-55,-12-38 1,20 51 19,3 8-52,0-1 1,0 1-1,1 0 1,-2-9-1,3 13 34,0 0-1,0 0 1,0 1 0,1-1-1,-1 0 1,0 0-1,1 1 1,-1-1-1,1 0 1,0 0-1,-1 1 1,1-1-1,0 1 1,0-1 0,0 1-1,0-1 1,0 1-1,1 0 1,1-3-1,2 1-4,-1 0-1,1 0 0,0 0 0,0 1 1,1 0-1,-1 0 0,0 0 0,8-1 1,6-3-33,85-22-1442,-34 13-2993,-61 13 3575,1-2-819,6 0-479,-5 6-2145,-2 2 2166</inkml:trace>
</inkml:ink>
</file>

<file path=ppt/ink/ink2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39:58.0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59 113 5632,'-45'-53'2560,"37"30"-2208,3 11 160,10 7-352,-5-6-416,3 7 128,7-1-1248,3 5 768</inkml:trace>
</inkml:ink>
</file>

<file path=ppt/ink/ink2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0.3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1056 2656,'-18'12'1785,"18"-11"-1708,-1-1 0,1 0-1,-1 0 1,1 0-1,0 1 1,-1-1 0,1 0-1,0 1 1,-1-1-1,1 0 1,0 1 0,0-1-1,-1 0 1,1 1-1,0-1 1,0 1 0,-1-1-1,1 0 1,0 1 0,0-1-1,0 1 1,0-1-1,0 1 1,0-1 0,0 0-1,0 1 1,0-1-1,0 1 1,0-1 0,0 1-1,0-1 1,0 1-1,0-1 1,0 0 0,0 1-1,1-1 1,-1 1 0,1 0 799,4 0 761,-4-1-1512,1 0 0,0 1 0,0-1-1,0 0 1,0 0 0,-1-1 0,1 1-1,0 0 1,0-1 0,0 1 0,0-1 0,-1 1-1,1-1 1,0 0 0,2-1 0,29-19 765,-25 15-646,4-2-92,-1-1 0,0-1 0,0 0 0,-1-1 0,9-12 0,40-61 131,-50 70-251,49-75 237,156-246 1739,-211 329-1922,-1 4-60,-1 0 0,0-1-1,1 0 1,-1 1 0,0-1 0,1-4-1,-26 50-520,8-8 658,1 0 1,2 1 0,2 0 0,1 1 0,2 0 0,1 0 0,2 1-1,1 0 1,3 0 0,2 41 0,4-50 450,-5-29-583,0 1 0,0 0 0,0-1-1,1 1 1,-1 0 0,0-1 0,0 1 0,1 0 0,-1-1-1,0 1 1,0 0 0,1-1 0,-1 1 0,1-1 0,-1 1-1,1-1 1,-1 1 0,1-1 0,-1 1 0,1-1 0,-1 1-1,1-1 1,-1 0 0,1 1 0,0-1 0,-1 0-1,1 0 1,0 1 0,-1-1 0,1 0 0,0 0 0,-1 0-1,1 0 1,0 0 0,-1 0 0,2 0 0,0-2 27,1 1 0,-1-1 0,0 0 0,1-1 1,-1 1-1,0 0 0,0 0 0,-1-1 0,1 1 0,0-1 1,-1 0-1,2-2 0,-1 1-30,26-43 235,2 1 0,64-74 0,-59 83-222,45-53-2,-46 46-75,-1-1 1,43-82-1,-47 63-100,38-127 0,-59 163 69,-3 17 42,-2-1 0,0 0 0,0 0 0,1-23 0,-4 28-111,-3 8-67,-3 13-44,5-12 263,-56 150-162,26-64 366,-63 124-1,33-80 47,5-8 743,50-112 5,16-26-586,8-13-361,-7 16-87,0-1-1,0 2 1,1 0-1,0 0 1,20-12-1,-25 17-35,-7 5 49,0 0 1,0 0-1,0 0 0,0 0 0,0 0 0,0 1 0,0-1 0,0 0 0,0 0 0,0 0 1,0 0-1,0 0 0,0 0 0,0 0 0,0 0 0,0 0 0,0 0 0,0 0 0,0 0 0,1 0 1,-1 0-1,0 0 0,0 0 0,0 0 0,0 0 0,0 0 0,0 0 0,0 0 0,0 0 1,0 0-1,0 0 0,0 0 0,0 0 0,0 0 0,0 0 0,0 0 0,0 0 0,0 0 0,0 0 1,1 0-1,-1 0 0,0 0 0,0 0 0,0 0 0,0 0 0,0 0 0,0 0 0,0 0 1,0 0-1,0 0 0,0-1 0,0 1 0,0 1-132,-1 9 131,0-1-1,0 0 0,-1 0 0,0 0 1,0 0-1,-1 0 0,-5 10 0,-2 6 58,7-15-59,0-1 0,0 1 1,1 0-1,0 0 0,0 16 0,2-24 20,0 0 0,-1 0-1,1 0 1,-1 0-1,0 0 1,0 0 0,1 0-1,-1 0 1,0 0 0,0 0-1,-2 1 1,2-1 10,0-1 0,0 1 0,0-1 0,0 1 0,0 0 0,0 0 0,1 0 0,-1-1 0,1 1 0,-1 4 0,-1-4 16,1 0 0,-1 0 0,0 0 0,0-1 0,0 1 0,0 0-1,0-1 1,0 1 0,0-1 0,-4 2 0,4-3-4,2-1-30,0 1 0,-1 0 1,1 0-1,-1 0 0,1-1 0,0 1 1,-1 0-1,1 0 0,0-1 0,-1 1 0,1 0 1,0-1-1,0 1 0,-1 0 0,1-1 1,0 1-1,0-1 0,-1 1 0,1 0 1,0-1-1,0 1 0,0-1 0,0 1 0,0 0 1,0-1-1,0 1 0,0-1 0,0 1 1,0-1-1,0 1 0,0 0 0,0-1 1,0 1-1,0-1 0,0 1 0,0-1 0,0 1 1,1-1-1,0-5 130,-1-1-96,0 1 1,1-1 0,-1 0-1,1 1 1,1-1 0,-1 1-1,3-8 1,2 0-34,1-7-2,1 1 0,18-31-1,27-20 102,-46 60-296,-3 5-4,8 5 59,1 1 94,5 0 2,-9 0 9,1-1 1,-1 2-1,1-1 1,0 2-1,-1-1 1,14 5-1,-21-5 21,1 0 1,-1 0-1,0 0 0,-1 0 0,1 0 0,0 1 0,0-1 1,0 1-1,-1-1 0,1 1 0,-1 0 0,1-1 1,-1 1-1,0 0 0,0 0 0,0 0 0,0 0 0,0 0 1,0 0-1,0 0 0,-1 1 0,1-1 0,0 4 0,0 4-17,-1 0-1,0 0 0,-2 21 1,1-24-20,-20 128 354,17-110-261,0 18-16,4-43-15,0 1 1,-1-1-1,2 1 1,-1-1-1,0 0 1,0 1 0,0-1-1,0 1 1,0-1-1,0 1 1,0-1-1,0 1 1,1-1-1,-1 0 1,0 1 0,0-1-1,1 0 1,-1 1-1,0-1 1,1 1-1,-1-1 1,0 0 0,1 0-1,-1 1 1,0-1-1,1 0 1,-1 0-1,1 1 1,-1-1-1,0 0 1,1 0 0,-1 0-1,1 0 1,-1 0-1,1 1 1,-1-1-1,1 0 1,-1 0-1,0 0 1,1 0 0,1-1 21,-1 1 1,0 0 0,0 0-1,1-1 1,-1 1-1,0 0 1,0-1 0,0 1-1,0-1 1,0 0 0,0 1-1,0-1 1,0 0 0,2-1-1,10-14 98,0-1 0,12-22 0,3-4-176,-8 13 85,-2-2 0,25-58 0,-42 89-39,-1 1 0,0-1 0,1 1 1,-1-1-1,0 1 0,0-1 0,1 1 0,-1-1 0,0 1 1,0-1-1,0 1 0,0-1 0,1 1 0,-1-1 0,0 1 1,0-1-1,0 0 0,0 1 0,-1-1 0,1 1 0,0-1 1,2-3 8,-1 4-12,-1 0 1,0 0-1,0-1 1,0 1-1,0 0 1,1-1-1,-1 1 1,0 0-1,0 0 0,0-1 1,0 1-1,0 0 1,0-1-1,0 1 1,0 0-1,0-1 1,0 1-1,0 0 1,0-1-1,0 1 1,0 0-1,0-1 1,0 1-1,0 0 1,0 0-1,-1-1 1,1 1-1,0 0 1,0-1-1,0 1 1,0 0-1,-1 0 1,1-1-1,0 1 1,0 0-1,0 0 1,-1 0-1,1-1 1,0 1-1,-1 0 1,1 0-1,-1-1 1,-3-4 11,4 4 9,0-4-60,-10-7-36,9 12 45,0 0 0,0 0 0,0 0 0,0 0 0,-1 0 0,1 0 0,0 0 0,0 0 0,0 1 0,0-1 0,0 0 0,0 1 0,0-1 0,0 1 0,0-1 0,1 1 0,-1 0 0,0-1 1,0 1-1,0 0 0,0-1 0,1 1 0,-1 0 0,0 1 0,-2 1 20,0-1-1,1 1 1,0 0 0,0 0 0,0 0 0,0 0 0,0 0-1,-1 3 1,1 2 52,0 0 1,1-1-1,0 1 0,1 0 0,0 0 1,0 0-1,0 0 0,1 0 0,0-1 1,1 1-1,0 0 0,0-1 0,1 1 0,-1-1 1,2 0-1,-1 0 0,1 0 0,0 0 1,0-1-1,1 1 0,0-1 0,0 0 1,1 0-1,-1-1 0,10 7 0,-13-11-17,1 1 0,0-1 1,0 0-1,0 0 0,-1 0 0,1 0 0,0-1 0,0 1 0,0-1 0,0 0 0,0 1 0,1-1 1,-1-1-1,0 1 0,0 0 0,0-1 0,-1 0 0,1 1 0,0-1 0,0 0 0,0-1 1,0 1-1,3-3 0,7-3-792,1-2 0,-1 1 1,13-13-1,-26 21 732,41-36-7083,-27 23 3967</inkml:trace>
</inkml:ink>
</file>

<file path=ppt/ink/ink2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0.7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97 7392,'-21'-23'3360,"42"23"-2944,-3-5 768,6 5-736,16-9 256,4 3-416,38-11-32,-1 0-160,17 6-128,2 7 0,-15-1-2080,-9 5 1152</inkml:trace>
</inkml:ink>
</file>

<file path=ppt/ink/ink2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3.0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0 356 3136,'7'1'9747,"-4"-7"-10166,25-45 2192,31-54-186,-48 88-1418,1 2 1,0-1-1,1 2 1,18-17 0,-10 11 51,-15 14-102,1 0 1,0 0-1,-1 0 1,2 1 0,13-8-1,-1 3-14,-13 6-88,0 1-1,0-1 0,0 1 0,1 1 1,7-3-1,-14 5-10,0 0 0,0 0 0,0 0 0,-1 0 0,1 0 0,0 0 0,0 0 0,0 0 0,-1 0 1,1 0-1,0 0 0,0 0 0,0 1 0,-1-1 0,1 0 0,0 1 0,0-1 0,-1 0 0,1 1 0,0-1 0,-1 1 0,1-1 0,-1 1 1,1-1-1,0 2 0,0-1 8,0 0 1,-1 1 0,1-1 0,-1 1-1,1-1 1,-1 1 0,0-1 0,0 1 0,1-1-1,-1 1 1,0-1 0,-1 3 0,0 5 60,0 0 0,-1-1 1,-4 14-1,5-21-70,-43 105 333,19-50-95,11-20 70,9-21 212,5-12-82,1-4 153,10-12-518,-1-1-1,2 1 0,0 1 1,0 1-1,17-13 0,76-46-45,-87 58 0,-4 3-76,23-14-38,0 0 1,69-28 0,-104 50 58,0 1-1,0-1 1,0 1-1,0-1 1,-1 1-1,1 0 1,0 0-1,0 0 1,3 0-1,-5 1 20,1-1-1,0 0 1,-1 0-1,1 0 0,-1 0 1,1 1-1,0-1 1,-1 0-1,1 0 1,-1 1-1,1-1 1,-1 0-1,1 1 1,-1-1-1,0 1 1,1-1-1,-1 1 1,1-1-1,-1 0 0,0 1 1,1 0-1,-1-1 1,0 1-1,0-1 1,1 1-1,-1-1 1,0 1-1,0-1 1,0 1-1,0 0 1,0-1-1,0 1 1,0 0-1,-1 11 73,0 0 0,-1 0 0,0-1 0,-1 1-1,-1-1 1,-5 14 0,2-9 28,-7 35 0,8-23-28,3-14-19,0 0 0,1 0 0,0 0 0,1 0 0,1 14 0,0-26-11,0 0 0,0-1 0,1 1 0,-1 0 0,0 0 0,1-1 0,0 1 0,-1 0-1,1-1 1,0 1 0,0-1 0,0 1 0,0-1 0,1 2 0,-1-2-12,0-1 0,-1 1 0,1-1-1,0 1 1,-1-1 0,1 0 0,0 1 0,0-1 0,0 0 0,-1 0 0,1 1 0,0-1 0,0 0 0,0 0-1,0 0 1,0 0 0,-1 0 0,1 0 0,0 0 0,1-1 0,2 0 13,0-1 1,-1 0-1,1 1 1,-1-1-1,0 0 1,0-1-1,0 1 1,0-1-1,0 1 0,4-5 1,119-143 131,-82 109-427,-54 89-448,7-35 702,0-1 0,1 1 0,0-1 0,1 1 0,1-1 0,1 17 0,-1-24 21,1 0 0,0-1 1,-1 1-1,2 0 0,-1 0 0,1 0 1,-1 0-1,1-1 0,0 1 0,1-1 1,-1 0-1,1 1 0,0-1 0,0 0 1,0-1-1,1 1 0,-1-1 0,9 7 1,-11-9 3,1 0 0,0-1 0,0 1 1,0 0-1,0-1 0,0 1 0,0-1 0,-1 1 1,1-1-1,0 0 0,0 0 0,0 0 0,0 0 1,0 0-1,0-1 0,0 1 0,0-1 1,0 1-1,0-1 0,0 0 0,0 1 0,0-1 1,-1 0-1,1 0 0,2-2 0,2-2 52,0 0-1,0 0 1,-1 0-1,0 0 1,5-7-1,-5 6-71,-1 0-1,0 1 0,0-2 1,-1 1-1,0 0 1,0-1-1,0 1 0,-1-1 1,0 0-1,-1 0 0,1 0 1,-1 0-1,0 0 0,-1 0 1,0 0-1,0-1 1,0 1-1,-1 0 0,0 0 1,-1 0-1,0 0 0,0 0 1,0 1-1,0-1 1,-1 1-1,-6-11 0,6 13-32,0 1 0,0-1 0,0 1 0,0 0 0,0 0 0,-1 0 0,1 0 0,-1 1 0,0-1 0,0 1 0,0 0 0,0 0-1,0 1 1,0-1 0,0 1 0,-1 0 0,1 0 0,-1 0 0,1 0 0,0 1 0,-1 0 0,1 0 0,-1 0 0,1 0 0,-1 1 0,1 0 0,-1 0 0,1 0 0,0 0-1,0 1 1,-1 0 0,-6 4 0,10-6 22,1 1-1,-1-1 0,1 1 1,-1-1-1,1 1 0,-1 0 0,1-1 1,-1 1-1,1 0 0,0-1 1,-1 1-1,1 0 0,0-1 1,0 1-1,0 0 0,-1 0 1,1-1-1,0 1 0,0 0 0,0 0 1,0-1-1,0 1 0,0 0 1,0 0-1,1-1 0,-1 2 1,1-1 45,-1-1-27,0 1 0,0 0 0,0-1 0,0 1 0,0 0 0,0-1 0,0 1 1,1 0-1,-1-1 0,0 1 0,0-1 0,1 1 0,-1 0 0,0-1 0,1 1 0,-1-1 0,0 1 0,1-1 0,-1 1 0,1-1 1,-1 0-1,1 1 0,-1-1 0,1 1 0,-1-1 0,1 0 0,-1 1 0,1-1 0,0 0 0,-1 0 0,1 1 0,-1-1 0,1 0 0,0 0 1,-1 0-1,1 0 0,0 0 0,1 0 0,20-4 207,-21 4-219,116-42 223,-76 27-202,32-15 120,33-11 10,-101 40-188,3-2 43,-1 1 0,1 0 0,0 0-1,0 1 1,11-1 0,20-5-111,-38 7 123,0 0-33,0 0 1,0 0-1,-1 0 0,1 0 0,0 1 0,0-1 0,-1 0 0,1 1 0,0-1 0,0 1 1,-1-1-1,1 1 0,0-1 0,-1 1 0,1-1 0,-1 1 0,1 0 0,-1-1 1,1 1-1,-1 0 0,1 0 0,-1-1 0,1 1 0,-1 0 0,0 0 0,0-1 1,1 1-1,-1 0 0,0 0 0,0 0 0,0 1 0,2 34-99,-3-26-6,0 7 173,-1-1 0,0 1 0,-8 24 0,-2 18 86,3-24 930,10-38-981,0 0 0,0 1 0,0-1 0,0 1 0,1-1 0,-1 1 0,3-3 0,3-6-65,4-9 0,1 1 1,27-33-1,-17 21 17,-18 25-46,1-1 0,0 1 1,0-1-1,0 1 0,1 1 1,6-6-1,28-18-531,-40 29 537,0 0-1,1 0 1,-1 0-1,0 0 1,0 0 0,0 0-1,1 0 1,-1 0-1,0 0 1,0 0-1,0 0 1,1 0-1,-1 0 1,0 0-1,0 0 1,0 0 0,1 0-1,-1 0 1,0 1-1,0-1 1,0 0-1,0 0 1,0 0-1,1 0 1,-1 0-1,0 1 1,0-1 0,0 0-1,0 0 1,0 0-1,0 0 1,0 1-1,0-1 1,0 0-1,1 0 1,-1 0-1,0 1 1,0-1 0,0 0-1,2 11-48,0 7 36,-1-1 1,-2 33-1,0-11 38,1-22 17,-1-3 19,1 0-1,3 18 0,-3-29-24,0 0 0,1 0 0,0-1 0,-1 1 0,1 0 0,0-1 0,0 1 0,1 0 0,-1-1 0,0 1 0,1-1 0,0 0-1,-1 1 1,1-1 0,0 0 0,0 0 0,3 2 0,-2-3 3,-1 0 0,0 0-1,0 0 1,1-1-1,-1 1 1,1 0 0,-1-1-1,1 0 1,-1 0 0,1 0-1,-1 0 1,0 0 0,1 0-1,4-1 1,2-2 13,1 1-1,12-6 1,24-13-407,15-5-4278,-59 25 4146,0 1 0,1-1 0,-1 1 0,0-1 0,1 1 0,-1 0 0,0 0 0,1 0 0,-1 0 0,0 0 0,1 0 0,-1 1 0,0-1 0,1 1 0,1 0 0,10 9-2817</inkml:trace>
</inkml:ink>
</file>

<file path=ppt/ink/ink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30.4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14 439 2976,'-3'2'349,"2"-2"-289,1 0 1,-1 0-1,1 1 1,-1-1-1,1 0 1,-1 1-1,0-1 1,1 0-1,0 1 1,-1-1-1,1 0 1,-1 1-1,1-1 1,-1 1-1,1-1 1,0 1-1,-1-1 1,0 4 2815,1-9 191,1 1-2829,0-1 0,1 1-1,0 0 1,-1-1 0,1 1 0,1 0-1,-1 0 1,1 0 0,-1 1 0,6-7 0,-2 4-11,17-23 545,2 1 0,30-26 1,63-47 352,9-9-258,-124 108-820,40-36 533,-39 35-561,1-1 1,0 1 0,0 0-1,1 0 1,-1 0 0,0 1-1,7-2 1,-11 3-24,0 1-1,0 0 1,0 0 0,-1-1 0,1 1-1,0 0 1,0 0 0,0 0 0,0 0 0,0 0-1,0 0 1,0 0 0,0 1 0,0-1 0,-1 0-1,1 0 1,0 1 0,0-1 0,0 1 0,0-1-1,-1 1 1,1-1 0,1 1 0,-1 0 2,-1 0 1,1 1-1,0-1 0,-1 0 1,1 0-1,-1 0 1,0 0-1,1 1 1,-1-1-1,0 0 0,1 0 1,-1 1-1,0-1 1,0 2-1,-1 4 6,0 0-1,0 0 1,0 0 0,-5 13-1,-13 33 98,4-12 216,-15 60 1,29-86-171,2-7 205,-1-8-337,0 1 0,0-1-1,0 0 1,0 0 0,0 0 0,0 0-1,0 0 1,1 0 0,-1 0-1,0 0 1,0 0 0,0 1-1,0-1 1,0 0 0,0 0 0,0 0-1,0 0 1,0 0 0,0 0-1,0 0 1,1 0 0,-1 0 0,0 0-1,0 0 1,0 0 0,0 0-1,0 0 1,0 0 0,0 0 0,0 0-1,1 0 1,-1 0 0,0 0-1,0 0 1,0 0 0,0 0 0,0 0-1,0 0 1,0 0 0,0 0-1,1 0 1,-1 0 0,0 0 0,0 0-1,0 0 1,0 0 0,0 0-1,32-32 722,-12 16-692,-1 1-1,2 0 1,0 1 0,1 2-1,31-14 1,111-41-210,-159 66 123,0-1-1,0 1 1,0 0 0,0 0-1,0 1 1,7-1-1,-11 1 38,-1 0 0,1 0 0,0 0 0,0 0 0,-1 0 0,1 0 0,0 0-1,0 0 1,-1 0 0,1 1 0,0-1 0,-1 0 0,1 0 0,0 1 0,-1-1 0,1 0 0,0 1 0,-1-1-1,1 1 1,-1-1 0,1 1 0,-1-1 0,1 1 0,-1-1 0,1 1 0,-1-1 0,1 1 0,-1 0 0,0-1-1,1 1 1,-1 0 0,0-1 0,0 1 0,0 0 0,1-1 0,-1 1 0,0 0 0,0 0 0,0-1-1,0 1 1,0 0 0,0 0 0,0-1 0,-1 1 0,1 0 0,0-1 0,0 1 0,-1 1 0,-4 12 34,0-1 1,-2 1 0,-9 16 0,-8 16 554,24-46-575,0 0 0,0 0-1,-1 0 1,1 0 0,0 1-1,0-1 1,0 0 0,1 0-1,-1 0 1,0 1 0,0-1 0,0 0-1,0 0 1,0 0 0,0 0-1,0 1 1,0-1 0,0 0-1,0 0 1,0 0 0,0 0-1,1 0 1,-1 0 0,0 1-1,0-1 1,0 0 0,0 0-1,0 0 1,1 0 0,-1 0-1,0 0 1,0 0 0,0 0-1,0 0 1,1 1 0,-1-1 0,0 0-1,0 0 1,0 0 0,0 0-1,1 0 1,-1 0 0,0 0-1,0 0 1,0 0 0,0 0-1,1 0 1,-1-1 0,0 1-1,6-1 59,-1-1 0,0-1 0,1 1 0,-1-1 0,8-6 0,5-1 8,138-77-101,-154 86-10,0 0 0,0 0 0,1 0 0,-1 0 0,0 0 0,1 1 0,-1-1 0,0 1 0,1 0 0,-1 0 0,1 0 0,2 0 0,-4 0 29,0 0 1,-1 0 0,1 1 0,0-1 0,0 0 0,-1 0 0,1 1 0,-1-1 0,1 1 0,0-1 0,-1 0 0,1 1 0,-1-1 0,1 1-1,-1-1 1,1 1 0,-1 0 0,1-1 0,-1 1 0,1 0 0,-1-1 0,0 1 0,0 0 0,1-1 0,-1 1 0,0 0 0,0-1-1,0 1 1,0 0 0,1 0 0,-1-1 0,0 1 0,0 0 0,-1 0 0,1-1 0,0 1 0,0 0 0,-1 1 0,-8 42-92,4-24 169,2-1 0,-4 40 1,7-58-59,0 0 1,0-1-1,0 1 1,0 0-1,0 0 1,0 0-1,0-1 0,0 1 1,0 0-1,0 0 1,0 0-1,1-1 1,-1 1-1,0 0 1,0 0-1,1 0 1,-1-1-1,1 1 1,-1 0-1,1-1 1,-1 1-1,1 0 0,-1-1 1,1 1-1,-1-1 1,1 1-1,0-1 1,-1 1-1,1-1 1,0 0-1,0 1 1,-1-1-1,1 0 1,0 1-1,0-1 1,-1 0-1,2 0 1,1 0 19,-1 0 1,0 0-1,1-1 1,-1 1-1,0-1 1,0 0-1,0 0 1,1 0-1,-1 0 1,0 0-1,2-2 1,3-1 8,30-22-10,2 2-1,60-27 1,-52 31 21,188-87 163,-229 104-211,-5 3-12,0-1 0,0 1 1,0-1-1,1 1 1,-1-1-1,0 1 1,0-1-1,0 0 0,-1 0 1,1 1-1,0-1 1,0 0-1,0 0 0,0 0 1,0-1-1,-1 2 4,0-1 0,0 1 0,0 0 0,0 0 0,0 0 0,0 0 0,0-1 0,0 1-1,0 0 1,0 0 0,0 0 0,0 0 0,0-1 0,0 1 0,0 0 0,0 0 0,0 0 0,0 0 0,0-1-1,0 1 1,0 0 0,0 0 0,0 0 0,0 0 0,-1-1 0,1 1 0,0 0 0,0 0 0,0 0 0,0 0-1,0 0 1,0 0 0,-1 0 0,1 0 0,0-1 0,0 1 0,0 0 0,0 0 0,-1 0 0,1 0-1,0 0 1,0 0 0,0 0 0,0 0 0,-1 0 0,1 0 0,0 0 0,0 0 0,0 0 0,-1 0 0,1 0-1,0 0 1,0 0 0,0 0 0,0 1 0,-1-1 0,1 0 0,0 0 0,-17 4-167,14-3 146,-32 11-84,1 1-1,0 2 1,-47 28 0,67-35 119,0 2 0,1-1 0,1 2 0,-1 0 1,-12 15-1,20-21-2,1 0 0,0 1 0,0 0 0,0 0 0,0 0 0,1 1 0,0-1 0,1 1 0,-1-1 0,1 1 0,0 0 0,1 0 0,0 0 0,-1 9 0,2-14 9,1 1-1,-1 0 1,0-1-1,1 1 1,-1-1-1,1 1 1,0-1-1,0 1 1,2 3-1,-3-5-1,1 0 0,0 0 0,-1 0 0,1 0 0,0 0 0,0 0 0,0 0 0,0 0 1,0 0-1,0-1 0,0 1 0,0 0 0,0-1 0,0 1 0,1 0 0,-1-1 0,0 1 0,0-1 0,1 0 0,-1 0 0,2 1 0,2-1 35,0 0-1,0-1 1,0 0 0,0 0-1,-1 0 1,1 0 0,0 0-1,0-1 1,-1 0 0,1 0 0,6-5-1,6-4 116,24-19-1,-34 24-140,23-18 33,-1-1-1,-1-1 1,-2-2-1,31-40 1,-49 54-168,0 0 1,-1 0-1,7-22 0,-18 38-335,-9 10 216,-14 17-38,24-24 273,0 0 0,0 0 0,0 0 0,0 0 0,1 1 0,0-1 0,0 1 0,1-1 0,-1 1 0,1 0 0,0-1 0,1 1 0,-1 0 0,1 0 0,1 0 0,-1 0 0,1-1 0,0 1 0,0 0 0,0 0 0,1-1 0,0 1 0,0-1-1,0 0 1,1 1 0,0-1 0,0 0 0,6 7 0,-5-6 59,1-1-1,-1 1 1,1-1-1,11 10 0,-14-14-37,0 0 1,-1 0-1,1 0 0,0 0 0,0 0 0,0 0 0,0-1 0,0 1 0,0-1 0,0 1 0,0-1 0,0 0 0,0 0 0,0 0 0,1 0 1,-1 0-1,0 0 0,0 0 0,0-1 0,0 1 0,3-2 0,3-1 66,0-1 0,0-1 1,0 0-1,-1 0 0,0 0 0,11-11 1,37-42-10,-52 55-97,1-2-8,20-20-32,-2-2 1,-1 0 0,24-41 0,-36 48-180,-8 17 113,-7 14-18,-10 21-70,-16 47 0,29-66 241,-1 0 0,2 0-1,0 1 1,1-1 0,0 0-1,1 1 1,1 15 0,-1-27-1,0-1 0,1 0 0,-1 1 1,0-1-1,0 0 0,1 1 1,-1-1-1,1 0 0,-1 1 0,1-1 1,0 0-1,0 0 0,1 3 1,-2-4-13,1 0 1,-1 1 0,1-1-1,-1 0 1,1 1 0,-1-1 0,1 0-1,-1 0 1,1 0 0,0 1-1,-1-1 1,1 0 0,-1 0-1,1 0 1,0 0 0,-1 0 0,1 0-1,-1 0 1,1 0 0,0 0-1,0-1 1,3 0 53,0-1 0,0 0 0,0 0 0,-1 0 0,1 0 0,5-6-1,-7 6-73,26-18 102,0 1 1,39-19-1,64-22-231,-124 57 111,14-6-14,21-6 0,-35 13-11,0 0-1,1 1 1,-1 0 0,0 0-1,1 0 1,-1 1-1,9 1 1,-15-1 35,0 0 0,0 1 0,0-1 0,-1 0 0,1 1 0,0-1 0,0 0 0,0 1 0,-1-1 0,1 1 0,0-1 0,0 1 0,-1 0 0,1-1 0,-1 1 0,1 0 0,0-1 0,-1 1 0,1 0 0,-1 0 1,0 0-1,1-1 0,-1 1 0,0 0 0,1 0 0,-1 0 0,0 0 0,0 0 0,0 0 0,0 0 0,0-1 0,0 1 0,0 0 0,0 0 0,0 0 0,0 0 0,0 0 0,-1 1 0,0 5 26,-1 0-1,0-1 1,-5 14 0,-36 70 243,79-122 646,-9 5-938,-19 18-12,0 1 0,0 0 0,1 0 1,0 1-1,1 0 0,-1 1 0,15-8 1,-23 14 26,0 0 1,0-1 0,1 1-1,-1 0 1,0 0 0,0 0 0,0 0-1,1 0 1,-1 0 0,0 0 0,0 0-1,0 0 1,1 0 0,-1 1 0,0-1-1,0 1 1,0-1 0,0 1-1,0-1 1,0 1 0,0 0 0,0-1-1,0 1 1,0 0 0,0 0 0,0-1-1,0 1 1,0 0 0,0 2-1,3 3 2,0 0-1,0 0 0,5 14 1,-5-10 24,0-2 38,1 1 1,0-1-1,0 0 1,1 0-1,0 0 1,0-1-1,0 0 1,13 10-1,-14-13-181,0 0-1,1 0 1,0-1-1,0 0 0,0 0 1,0-1-1,0 0 0,0 0 1,1 0-1,-1 0 0,0-1 1,1 0-1,10-1 0,-1 0-3735,31-6 0,-29 2 1880</inkml:trace>
</inkml:ink>
</file>

<file path=ppt/ink/ink2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4.0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20 3136,'0'-12'5205,"-11"12"1392,28 0-4304,27-5-1422,66 2 1,-102 3-887,15 0 50,33 4 0,-29-3-1094,-16-1-2815,2 0 1074</inkml:trace>
</inkml:ink>
</file>

<file path=ppt/ink/ink2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7.5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176 622 3136,'1'0'326,"1"0"0,-1-1 0,0 1 0,0-1 0,0 1 0,1-1 0,-1 0 0,0 1 0,0-1 0,0 0 0,0 0 1,0 0-1,0 0 0,-1 0 0,1 0 0,0 0 0,0 0 0,-1 0 0,1 0 0,0 0 0,0-2 0,-1 3-249,-1-1 0,1 1 0,0-1-1,0 1 1,0 0 0,0-1 0,-1 1 0,1 0 0,0 0 0,0-1-1,0 1 1,-1 0 0,1-1 0,0 1 0,-1 0 0,1 0 0,0-1 0,-1 1-1,1 0 1,0 0 0,-1 0 0,1 0 0,0 0 0,-1-1 0,1 1-1,0 0 1,-1 0 0,1 0 0,-1 0 0,1 0 0,0 0 0,-1 0-1,1 0 1,-1 0 0,1 0 0,0 0 0,-1 1 0,1-1 0,-1 0-1,-18 5 326,18-5-225,-12 5 33,1 1 0,0 1-1,0 0 1,1 0-1,-15 12 1,14-10-193,4-3 49,0 1 0,0 0-1,1 0 1,-10 12 0,15-17-21,0 1 1,0-1-1,0 1 0,1 0 0,-1 0 0,1 0 0,0 0 0,0-1 0,0 2 1,0-1-1,0 0 0,0 0 0,1 0 0,0 0 0,-1 0 0,1 1 0,0-1 1,1 0-1,0 4 0,0-3 42,0 0 0,1 1 0,-1-1 0,1 0 0,0 0 0,0 0 0,1 0 0,-1-1 0,1 1 0,0-1 0,5 6 0,-6-7-33,1 0-1,-1-1 0,1 1 1,-1-1-1,1 0 1,0 1-1,-1-1 0,1 0 1,0-1-1,0 1 0,0 0 1,-1-1-1,1 0 1,0 1-1,0-1 0,0 0 1,0-1-1,0 1 0,3-1 1,4-2 71,0 0 1,0 0 0,12-6-1,8-3 7,15-4 22,225-84 119,-216 72-104,-49 25-157,0 0 1,-1 0 0,1 0-1,-1-1 1,0 0 0,0 0-1,0 0 1,5-8 0,-9 12-22,0 0-1,0 0 1,0 0 0,1 0 0,-1-1 0,0 1-1,0 0 1,0 0 0,0 0 0,0-1 0,0 1 0,0 0-1,0 0 1,0-1 0,1 1 0,-1 0 0,0 0 0,0-1-1,0 1 1,0 0 0,0 0 0,-1-1 0,1 1-1,0 0 1,0 0 0,0 0 0,0-1 0,0 1 0,0 0-1,0 0 1,0-1 0,0 1 0,-1 0 0,1 0-1,0 0 1,0 0 0,0-1 0,0 1 0,-1 0 0,1 0-1,0 0 1,0 0 0,-1-1 0,-14 0-260,-18 6 35,10 2 123,1 2 1,-22 10-1,22-9 54,12-6 58,1 1 0,-1 0 1,1 1-1,-11 9 0,16-12 29,1-1 0,0 1-1,0 0 1,0 1 0,1-1-1,-1 0 1,1 1-1,0 0 1,0-1 0,0 1-1,0 0 1,0 0-1,-1 8 1,3-10-13,-1-1 0,1 0 0,0 0-1,0 0 1,0 0 0,0 0 0,0 0 0,0 0-1,0 1 1,0-1 0,1 0 0,-1 0 0,0 0-1,1 0 1,-1 0 0,1 0 0,-1 0 0,1 0-1,0 0 1,-1 0 0,2 1 0,0-1 26,0 1 0,-1-1 0,1 0 0,0 0 0,-1-1 0,1 1 0,0 0 0,0-1 0,0 1 0,0-1 0,3 1 0,6 0 181,0-1 0,-1 0 0,20-3-1,-21 1-143,27-3 100,61-19 1,-77 19-147,88-31 35,-104 34-47,1 0-71,0 1 0,0-1 1,0 1-1,10-1 1,-14 2 54,-1 0 0,1 0 0,0 0 0,0 0 1,-1 0-1,1 0 0,0 0 0,-1 1 1,1-1-1,0 0 0,-1 0 0,1 0 0,0 1 1,-1-1-1,1 0 0,0 1 0,-1-1 0,1 1 1,-1-1-1,1 0 0,-1 1 0,1-1 0,-1 1 1,1 0-1,-1-1 0,1 1 0,-1-1 1,0 1-1,1 0 0,-1-1 0,0 1 0,0 0 1,1-1-1,-1 1 0,0 0 0,0-1 0,0 1 1,0 0-1,0 0 0,0-1 0,0 1 1,0 0-1,0-1 0,0 1 0,-1 1 0,-8 31 233,7-27-168,0 0 0,0 0 1,1 0-1,-1 0 1,0 9-1,4-15-1,-1 0-1,0-1 1,0 1-1,1 0 1,-1-1 0,0 1-1,0-1 1,0 0 0,0 1-1,0-1 1,0 0-1,0 0 1,0 0 0,1-1-1,25-19 180,-24 18-283,12-9-28,-5 2 16,2 1 0,-1 1 0,16-9 0,-7 10-301,-20 7 336,1 0 1,0 0-1,-1 0 0,1 0 1,-1 0-1,1 0 0,-1 0 1,1 0-1,-1 0 0,1 0 1,-1 0-1,1 1 0,-1-1 1,1 0-1,-1 0 1,1 0-1,-1 1 0,0-1 1,1 0-1,-1 1 0,1-1 1,-1 0-1,0 1 0,1-1 1,-1 1-1,0-1 1,1 0-1,-1 2 0,3 4-31,0-1 24,-1 0 0,0 1 0,-1-1 1,1 0-1,0 6 0,-2-9 27,0 0 0,1 0 0,-1 0 0,1 0 0,-1-1 0,1 1 0,0 0 1,-1 0-1,1-1 0,0 1 0,0 0 0,0-1 0,0 1 0,1-1 0,-1 0 0,0 1 0,1-1 0,-1 0 0,1 0 0,-1 0 0,3 2 0,-1-2 35,0 0-1,0 0 0,-1 0 1,1-1-1,0 1 0,0-1 1,0 0-1,0 0 0,0 0 1,0 0-1,0 0 0,5-1 1,9-2 83,-12 3-111,1-1 0,-1 0 0,1-1 1,-1 1-1,9-4 0,5-3 75,-16 7-65,0 0 0,-1 0 0,1 0 0,0 0-1,-1 0 1,1-1 0,3-2 0,5-8 70,16-10 24,26-26 0,-36 31-102,-2-1 0,1-1-1,-2 0 1,-1 0-1,19-36 1,-10 7-26,24-74 1,-36 90 7,51-140 128,-27 61-661,-34 110 468,2-8-120,-2 9 172,0-1 1,0 1-1,0 0 0,0 0 0,0-1 0,0 1 0,0 0 1,0 0-1,0 0 0,0-1 0,0 1 0,0 0 0,0 0 1,0 0-1,0-1 0,0 1 0,0 0 0,0 0 0,0 0 1,0-1-1,-1 1 0,1 0 0,0 0 0,0 0 0,0 0 1,0 0-1,0-1 0,-1 1 0,1 0 0,0 0 0,0 0 1,0 0-1,0 0 0,-1 0 0,1 0 0,0-1 0,0 1 1,0 0-1,-1 0 0,-11 18-376,4-9 352,1 0 1,0 1-1,1 0 0,0 0 1,1 1-1,-6 12 1,-28 111 49,10-32 27,-57 177 35,84-273-73,0 0-1,1 0 1,-1 1 0,1-1 0,0 13 0,1-16 33,0 1-1,1 0 1,0-1-1,-1 1 1,1 0 0,1-1-1,-1 0 1,0 1-1,1-1 1,0 0 0,2 5-1,-2-7-7,-1 1 0,0-1 0,0 0-1,1 1 1,-1-1 0,1 0 0,0 0-1,-1 0 1,1 0 0,0 0-1,-1-1 1,1 1 0,0 0 0,0-1-1,0 1 1,0-1 0,-1 0 0,4 1-1,4-1 76,0 0-1,15-2 1,-15 1-77,0-1 29,0 0 1,1-1 0,-1 0-1,0 0 1,-1-1 0,1 0-1,-1 0 1,12-9 0,-4 4 82,-8 4-108,-1-1 0,0 1 0,0-1 1,0 0-1,0-1 0,-1 0 0,0 0 0,-1 0 0,9-14 1,-7 7-30,0 0 0,0-1 1,-1 0-1,6-25 0,-8 28-58,1-8-236,-4 25 163,0-1 1,0 0-1,1 0 0,0 0 0,0 0 0,3 5 0,-2-3 110,1 1-1,-1 0 0,0 0 1,2 10-1,-1 8 41,-4-17-11,1 1-1,1 0 0,0-1 0,0 1 0,0-1 0,8 15 1,-10-22 9,1 1 0,0-1 1,0 0-1,0 0 0,1 0 1,-1 0-1,0 0 1,0 0-1,1 0 0,-1 0 1,0 0-1,1-1 0,-1 1 1,1 0-1,-1-1 1,0 1-1,1-1 0,0 0 1,-1 1-1,3-1 0,3 0 49,0 0-1,0-1 0,10-1 0,-3 0 3,10-2-44,44-14 0,-21 4 67,-3 1-117,-2-2 0,58-28 0,-75 32 88,-15 7-316,-11 9 70,-17 12-8,1-4 177,0-1 0,-26 14 1,29-18-16,0 0 1,0 1-1,1 1 1,-24 21-1,37-31 41,0 0-1,-1 1 1,1-1-1,0 0 1,-1 1-1,1-1 0,0 0 1,0 1-1,-1-1 1,1 1-1,0-1 1,0 0-1,-1 1 1,1-1-1,0 1 1,0-1-1,0 1 1,0-1-1,0 1 0,0-1 1,0 0-1,0 2 1,0-2 10,0 0 0,1 0 1,-1 1-1,0-1 0,1 0 1,-1 0-1,0 0 0,1 0 1,-1 1-1,0-1 0,1 0 1,-1 0-1,0 0 0,1 0 1,-1 0-1,0 0 0,1 0 1,-1 0-1,1 0 0,-1 0 1,1 0-1,25-6 409,-26 6-444,12-4 56,-4 2-18,1 0 1,-1-1 0,0 0-1,10-6 1,4-3-12,-9 5-68,-1 0 0,1-1-1,12-11 1,-28 24-148,0-1 1,1 1-1,0-1 0,-3 8 1,5-11 226,-1 1 0,0-1 0,1 1 0,-1 0 0,1-1 0,-1 1 0,1 0 0,0-1 0,0 1 0,0 0 0,0 0 0,0-1 0,0 1 0,0 0 0,1 0 0,-1-1 0,1 1 0,-1 0 0,1-1 0,-1 1 0,2 2 0,-1-4-13,-1 0 0,1 0 0,0 0 0,-1 1 0,1-1 1,-1 0-1,1 0 0,0 0 0,-1 0 0,1 0 1,-1 0-1,1 0 0,-1 0 0,1 0 0,0-1 0,-1 1 1,1 0-1,-1 0 0,1 0 0,-1-1 0,1 1 0,0-1 1,5-1 35,2 1-7,1-1 0,-1 0 0,1 0 0,-1-1 0,0 0 0,0-1 0,0 0 0,0 0 0,11-9 0,6-8-4,-2-2 1,28-32-1,36-57-17,-71 90 29,103-155 181,-46 64-133,-65 102-79,30-49-156,-33 51 84,0 0-1,-1 0 0,-1 0 1,6-18-1,-9 27 41,0-1 1,0 1-1,0 0 1,0-1-1,0 1 1,0 0-1,0-1 1,0 1-1,0 0 0,0-1 1,0 1-1,0-1 1,0 1-1,0 0 1,0-1-1,0 1 1,0 0-1,-1-1 1,1 1-1,0 0 0,0-1 1,0 1-1,0 0 1,-1 0-1,1-1 1,0 1-1,0 0 1,-1-1-1,-10 1-266,7 1 245,1 0 1,-1 0 0,1 0 0,-1 1 0,1 0 0,-4 2 0,-5 6 19,0 1 0,1 0 1,0 1-1,0 0 1,2 0-1,-1 1 1,2 1-1,0 0 0,0 0 1,-10 28-1,3-1 45,3 0 0,-15 80-1,23-100 66,2 0 0,0 0-1,2 35 1,1-45-113,1 0 0,0 1 0,0-1-1,1 0 1,0-1 0,1 1 0,1 0 0,8 14 0,1-6-2591,-1-8-6513,-9-8 5998</inkml:trace>
</inkml:ink>
</file>

<file path=ppt/ink/ink2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07.8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5 191 5408,'-5'-15'2432,"42"7"-2112,8 0 1440,5-1-1024,34-10 416,6 4-672,28-14-288,-2 6-128,19-5 64,-14 11-64,-13 1-2208,-18 12 1152</inkml:trace>
</inkml:ink>
</file>

<file path=ppt/ink/ink2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35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12 862 2400,'-11'6'7800,"19"-7"-6059,5-3-1280,0-1-1,-1 0 1,0-1 0,13-9 0,42-31 371,-50 33-718,-1-2 1,0 1-1,-1-2 1,13-17-1,-4 1-80,22-41 0,138-268 179,-164 299-264,-3-1-1,20-70 1,-36 109 0,0 0 1,0-1 0,0 1-1,-1-1 1,1 1 0,-1-10 0,0 14 25,0-1 1,0 1-1,0 0 1,0-1 0,0 1-1,0-1 1,0 1 0,-1 0-1,1-1 1,0 1 0,0-1-1,0 1 1,0 0-1,0-1 1,-1 1 0,1 0-1,0-1 1,0 1 0,-1 0-1,1-1 1,0 1 0,-1 0-1,1 0 1,0-1-1,0 1 1,-1 0 0,1 0-1,-1 0 1,1-1 0,0 1-1,-1 0 1,1 0 0,0 0-1,-1 0 1,0 0-1,0 0-12,0 0-1,-1 1 0,1-1 1,0 0-1,0 1 0,-1-1 1,1 1-1,0 0 0,0-1 1,0 1-1,-2 1 0,-28 27-198,30-27 228,-12 14 103,0 1 0,1 0 0,1 1 0,0 0 0,2 0 0,0 1-1,1 1 1,-9 34 0,0 17 311,-9 81-1,25-147-390,-2 17 87,-11 85 422,12-85-338,2 0 0,3 40 0,-3-56-117,1-1-1,1 0 1,-1 1-1,1-1 0,0 0 1,0 0-1,0 0 1,6 7-1,-7-9 10,1-1 0,0 0 0,0 0 0,0 0 0,0 0 0,0 0-1,0 0 1,0-1 0,0 1 0,1-1 0,-1 1 0,1-1 0,-1 0 0,1 0 0,0 0-1,-1 0 1,1 0 0,5 0 0,1-1 57,0 0 1,1-1-1,-1 0 0,0 0 0,0-1 1,16-5-1,53-25 165,-68 27-224,3-1-20,0-1 1,0-1 0,0 0-1,-1 0 1,-1-1 0,0-1 0,18-18-1,-24 22-67,1-1 0,-1 0 0,0 0 0,-1 0 0,1-1 0,-2 1 0,1-1 0,-1 0 0,0 0 0,-1 0 0,1-1 0,-2 1 0,1-1 0,0-12 0,-2 19-14,0 0 1,-1-1 0,1 1-1,0-1 1,-1 1 0,1 0-1,-1-1 1,0 1 0,1 0-1,-1 0 1,0 0 0,-1-1-1,1 1 1,0 0 0,-3-3-1,3 4 8,0 0 1,0 0-1,-1 0 0,1 0 0,0 1 0,0-1 0,0 0 0,-1 0 0,1 1 0,0-1 0,-1 1 0,1 0 0,0-1 0,-1 1 0,1 0 0,-1 0 0,1-1 0,0 1 0,-1 0 1,1 1-1,-1-1 0,1 0 0,-1 0 0,1 1 0,0-1 0,-1 0 0,1 1 0,-2 1 0,-4 0-33,1 2-1,0-1 1,-12 9-1,4-1 39,1 0 0,0 1 0,0 1 0,-14 19 0,21-25 11,1 0 0,0 0-1,0 1 1,1 0 0,0 0-1,1 0 1,0 1-1,0-1 1,0 1 0,-1 12-1,4-19 27,0-1-1,0 1 0,0-1 0,0 1 0,0-1 1,0 1-1,0-1 0,0 1 0,1-1 0,-1 1 0,1-1 1,-1 1-1,1-1 0,0 0 0,-1 1 0,1-1 1,0 0-1,0 1 0,0-1 0,0 0 0,0 0 1,0 0-1,0 0 0,1 0 0,-1 0 0,0 0 0,0 0 1,1-1-1,-1 1 0,0 0 0,1-1 0,-1 1 1,1-1-1,-1 0 0,1 1 0,-1-1 0,3 0 1,4 1 105,1 0 0,-1-1 1,1-1-1,0 1 0,13-4 1,22-7 39,0-2 1,60-28 0,-25 1-68,-9 3-137,-69 37 21,-1-1 1,1 1-1,0 0 0,0-1 0,-1 1 1,1 0-1,0 0 0,0 0 0,0-1 1,-1 1-1,1 0 0,0 0 1,0 0-1,0 0 0,0 0 0,-1 1 1,1-1-1,0 0 0,0 0 0,0 0 1,-1 1-1,1-1 0,0 0 1,0 1-1,0 0 11,0 0 0,0 0 0,0 0 0,-1 0 0,1 0 0,0 0 0,-1 1 0,1-1 0,-1 0 0,0 0 1,1 0-1,-1 1 0,0-1 0,1 2 0,-1 6 72,0 1-1,0-1 1,-2 15 0,1-16-29,-13 64 3,10-56 3,2 0 23,2-13-22,-1 1 0,1-1 0,-1 0 0,0 1-1,0-1 1,-2 5 0,54-65 1334,-27 29-1469,15-18-333,-39 46 410,0 0-1,0 0 1,0 0-1,0 0 1,0-1-1,0 1 1,0 0-1,0 0 1,0 0 0,0 0-1,0 0 1,0 0-1,0 0 1,0 0-1,0 0 1,0 0 0,1 0-1,-1 0 1,0 0-1,0 0 1,0 0-1,0-1 1,0 1-1,0 0 1,0 0 0,0 0-1,0 0 1,1 0-1,-1 0 1,0 0-1,0 0 1,0 0-1,0 0 1,0 0 0,0 0-1,0 0 1,0 1-1,0-1 1,1 0-1,-1 0 1,0 0 0,0 0-1,0 0 1,0 0-1,0 0 1,0 0-1,3 6-165,-1 11 107,-2-9 71,0 1 0,0-1 0,1 1 1,0-1-1,0 0 0,1 1 0,0-1 0,1 0 0,5 13 0,-7-20 21,0 0-1,0-1 0,0 1 0,0 0 1,0-1-1,0 1 0,0-1 1,1 0-1,-1 1 0,0-1 0,0 0 1,0 0-1,1 0 0,-1 0 1,0 1-1,0-2 0,2 1 0,2 0 89,1 1-43,0-2 0,0 1-1,0-1 1,0 1 0,-1-2-1,1 1 1,0 0 0,-1-1 0,1 0-1,8-5 1,8-5-81,23-15 1,-39 23 28,23-15 13,-1-1 0,-1-1 0,-1-2-1,30-32 1,7-22-66,-62 75 2,1 0 0,-1 0-1,1 0 1,0 0 0,0 0 0,0 1 0,0-1 0,0 0-1,3 0 1,-5 1 23,1 1-1,-1 0 0,1 0 0,0 0 1,-1-1-1,1 1 0,-1 0 0,1 0 1,0 0-1,-1 0 0,1 0 1,-1 0-1,1 1 0,0-1 0,-1 0 1,1 0-1,-1 0 0,1 0 0,0 1 1,-1-1-1,1 0 0,-1 1 1,1-1-1,-1 0 0,1 1 0,-1-1 1,1 1-1,-1-1 0,0 0 0,1 1 1,-1-1-1,0 1 0,1 0 1,-1-1-1,0 1 0,0-1 0,1 1 1,-1 1-1,2 3-18,0 1 0,0 0 1,-1 0-1,1 0 0,-2 0 0,1 0 0,-1 1 1,0-1-1,-1 12 0,-2 7 1,-8 26-1,8-36 48,0-2 11,-1 1 1,0 0-1,-1-1 1,-1 0-1,-8 16 1,12-26 8,0 1 1,-1-1-1,1 0 1,0 0-1,-1 0 1,0 0-1,0 0 1,0-1 0,0 1-1,0-1 1,0 0-1,0 0 1,-1 0-1,1 0 1,-1-1-1,0 1 1,1-1-1,-1 0 1,0 0 0,0 0-1,0-1 1,0 1-1,0-1 1,-5 0-1,-3-2 36,-19-4 270,29 5-358,0 0 1,0 1-1,0-1 0,0 0 0,0-1 0,1 1 0,-1 0 0,1-1 0,-1 1 0,0 0 0,1-1 0,0 0 0,-1 1 0,0-3 0,2 4 14,0 0 0,0-1 0,-1 1 0,1 0 0,0 0 0,0-1 0,0 1 0,0 0 0,0 0 0,0-1 0,0 1-1,0 0 1,0-1 0,0 1 0,0 0 0,0 0 0,0-1 0,0 1 0,0 0 0,0-1 0,0 1 0,0 0 0,0 0 0,0-1 0,0 1 0,0 0-1,1 0 1,-1-1 0,0 1 0,0 0 0,1-1 0,9-4-80,24 0-31,-26 5 131,73-5 15,-42 3 21,58-8 0,-72 3 18,1-1-1,36-16 1,-12 5-195,25-14-6,-90 49-208,-14 21 0,24-31 333,1 0-1,0 0 1,0 0-1,1 0 1,0 1-1,0 0 0,1 0 1,0 0-1,0 0 1,0 0-1,0 8 1,2-15 16,0 1 1,0-1 0,0 1-1,0-1 1,0 1 0,0-1 0,0 1-1,0 0 1,0-1 0,1 1-1,-1-1 1,0 1 0,0-1-1,1 1 1,-1-1 0,0 1-1,0-1 1,1 0 0,-1 1 0,1-1-1,-1 1 1,0-1 0,1 0-1,-1 1 1,1-1 0,0 1-1,0-1 31,0 0 0,0 1-1,1-1 1,-1 0 0,0 0-1,0 0 1,0 0 0,1 0-1,-1 0 1,0 0 0,2-1-1,3-1 58,0 0 0,0 0-1,0 0 1,5-4 0,-7 3-84,0 1 1,-1-1-1,1 0 0,-1 0 1,0 0-1,0 0 0,0-1 0,0 1 1,0-1-1,-1 1 0,0-1 1,0 0-1,0 0 0,2-6 1,-3 8-29,-1 0-1,1 0 1,0 0 0,-1 0 0,0 0 0,0 0 0,1 0 0,-1-1 0,0 1-1,-1 0 1,1 0 0,0 0 0,-1 0 0,1 0 0,-1-1 0,0 1-1,1 0 1,-1 0 0,0 0 0,0 1 0,0-1 0,-1 0 0,1 0 0,0 0-1,-1 1 1,1-1 0,-1 1 0,0-1 0,1 1 0,-4-2 0,4 2 2,1 1 0,-1-1 0,0 1 1,1 0-1,-1-1 0,0 1 1,0 0-1,1 0 0,-1-1 1,0 1-1,0 0 0,1 0 0,-1 0 1,0 0-1,0 0 0,0 0 1,1 0-1,-1 0 0,0 0 1,0 0-1,-1 1 0,-7 0-135,71-8 213,-25 3 94,-1-1 0,52-14 0,66-30-53,-69 21-26,-82 27-91,1 0 0,0 0-1,-1 0 1,1 0 0,0 1 0,0-1 0,6 1 0,-8 0 2,-1 1-1,1-1 0,-1 1 1,0-1-1,1 1 0,-1-1 1,1 1-1,-1 0 0,0 0 1,0 0-1,1 0 0,-1 0 1,0 0-1,0 0 0,0 0 1,0 0-1,0 0 0,0 0 1,-1 1-1,1-1 0,0 0 1,0 3-1,5 10 129,-1 0 0,3 17-1,-6-22-74,0 1 0,1-1 0,0 0 0,1 0 0,0 0 0,0 0 0,10 14 0,-11-20-1,-1-1 0,1 1 0,0-1 0,0 0 0,1 1 0,-1-1-1,0-1 1,0 1 0,1-1 0,-1 1 0,1-1 0,0 0 0,-1 0 0,1 0 0,0-1 0,0 1 0,-1-1 0,1 0 0,4-1 0,8 0 52,0-1 1,-1 0 0,17-6 0,-27 7-99,10-3-489,0 0 0,28-13 0,-37 14-206,0 0 0,0-1-1,0 1 1,-1-2 0,1 1 0,-1 0-1,0-1 1,8-9 0,-12 12 381,1 0-1,-1 1 1,0-1 0,0 0 0,0 1 0,0-1 0,-1 0-1,1 0 1,0 0 0,-1 0 0,1 0 0,-1 0 0,1-3-1,-2 1-410,1 1-1,-1 0 1,0-1 0,0 1-1,0-1 1,-2-3-1,-11-26-3216</inkml:trace>
</inkml:ink>
</file>

<file path=ppt/ink/ink2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35.8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0 220 4160,'0'-27'1856,"27"-1"-1600,-6 16 2112,3 4-1344,21-12 1504,4 0-1472,41-8 384,5 8-864,13-5 32,-5 13-352,-8 4-32,-16 5-129,-6-6-254,-11 9 63</inkml:trace>
</inkml:ink>
</file>

<file path=ppt/ink/ink2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38.3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90 715 2144,'-13'5'429,"10"-4"-180,0 0 0,-1 0 0,1 1-1,0-1 1,-3 3 0,5-3-131,0-1 0,1 1 0,-1 0 0,0-1 0,1 1 0,-1-1 0,1 1 0,-1 0 0,1 0 0,0-1 0,-1 1 0,1 0 0,0 0 0,-1-1 1,1 1-1,0 0 0,0 0 0,0 0 0,0 0 0,0-1 0,0 1 0,0 0 0,0 0 0,0 0 0,0 0 0,0 0 0,1 7 369,1-2 2836,6-10-989,12-19-1597,0 1 0,-1-2-1,24-42 1,-28 44-495,-12 17-212,183-257 799,-149 219-614,59-75 309,-79 94-227,0-2 1,26-52 0,-23 31-272,-31 63-571,-23 28-1,20-27 480,-79 110 405,-128 230-1,111-180 485,25-43-440,69-114-31,7-8 653,22-20-176,12-9-745,1 1-1,41-19 1,102-46-79,-125 62-1,-1-1 0,-1-3 0,70-48 0,-94 57 27,-4 4-69,-1 0 0,0-1 0,0-1-1,19-23 1,-35 43-293,-24 71-106,25-71 453,1 0 1,0 0-1,0-1 0,1 1 0,1 14 0,0-18 21,0-1-1,-1 1 1,1-1-1,0 1 1,1-1-1,-1 1 1,1-1 0,-1 0-1,1 1 1,0-1-1,0 0 1,0 0-1,1 0 1,2 2 0,-4-4-13,0 0 0,0-1 1,0 1-1,0-1 0,0 0 0,0 1 1,0-1-1,0 0 0,0 1 1,0-1-1,0 0 0,0 0 0,0 0 1,0 0-1,0 0 0,0 0 1,0 0-1,0 0 0,0-1 1,0 1-1,0 0 0,0-1 0,0 1 1,0 0-1,0-1 0,0 1 1,-1-1-1,1 0 0,0 1 0,0-1 1,0 1-1,-1-1 0,2-1 1,2-2 17,-1 1 0,0-1 0,0 1 0,0-1 0,0 0 0,3-8 0,-2 5-34,-1-1 1,-1 1-1,1-1 0,-1 0 1,-1 0-1,1-8 1,-1 11-29,-1 0 1,0 1-1,0-1 0,-1 0 1,1 0-1,-1 1 1,0-1-1,0 0 0,-1 1 1,0-1-1,-3-7 1,4 10 6,0 1 1,0 0 0,0-1-1,-1 1 1,1 0 0,0 0 0,0 0-1,-1 0 1,1 0 0,-1 0-1,1 0 1,-1 0 0,1 0-1,-1 1 1,0-1 0,1 1 0,-1-1-1,0 1 1,1 0 0,-1 0-1,0-1 1,-2 1 0,3 0 4,0 0 0,0 0 1,0 1-1,0-1 0,0 0 1,0 0-1,0 0 0,0 1 1,0-1-1,0 0 0,0 1 0,0-1 1,1 1-1,-1-1 0,0 1 1,0 0-1,0-1 0,1 1 1,-1 0-1,0 0 0,0-1 0,1 1 1,-1 0-1,1 0 0,-1 0 1,1 0-1,-1 0 0,1-1 1,0 1-1,-1 0 0,1 0 0,0 0 1,0 0-1,0 0 0,-1 2 1,1-2 24,0 0 0,0 0 0,0-1 0,1 1 1,-1 0-1,0 0 0,0 0 0,0-1 0,1 1 1,-1 0-1,0 0 0,1-1 0,-1 1 1,0 0-1,1-1 0,-1 1 0,1 0 0,-1-1 1,1 1-1,0-1 0,-1 1 0,1-1 0,0 1 1,1 0 7,-1 0 0,1-1 0,0 1 0,-1-1 0,1 1 0,-1-1 0,1 0 1,0 1-1,-1-1 0,4-1 0,1 1 38,-1-1 0,1 0 0,-1 0 0,0-1 0,1 1 0,7-5 0,12-8 243,0-2-1,40-33 0,-9 5-165,10-10 140,-49 39-286,0 0 0,1 1 0,33-19 0,-51 33 5,0 0 0,0 0 0,0 0 0,1 0-1,-1 0 1,0 0 0,0 0 0,0 0 0,0 0-1,1 0 1,-1 0 0,0 0 0,0-1 0,0 1 0,0 0-1,0 0 1,0 0 0,1 0 0,-1 0 0,0 0-1,0 0 1,0 0 0,0-1 0,0 1 0,0 0 0,0 0-1,0 0 1,1 0 0,-1 0 0,0-1 0,0 1-1,0 0 1,0 0 0,0 0 0,0 0 0,0-1 0,0 1-1,0 0 1,0 0 0,0 0 0,0 0 0,0-1-1,0 1 1,0 0 0,0 0 0,0 0 0,-1-1 0,3 1-28,5 1 11,0 1-1,-1 0 1,1 1 0,-1-1-1,1 1 1,8 6 0,-11-6 8,0-1-1,-1 1 1,1 1 0,-1-1-1,1 0 1,-1 1-1,0 0 1,0 0 0,0 0-1,-1 0 1,0 0 0,1 0-1,-1 1 1,-1-1 0,1 1-1,-1-1 1,0 1 0,0 0-1,0 0 1,0-1 0,-1 8-1,0 1 9,0 1 1,-1-1-1,0 0 0,-1 1 0,-1-1 1,-6 20-1,-22 42-157,5-10 179,25-64 1,1 0 0,0 0 1,-1 0-1,1 0 0,0 0 0,0 1 0,-1-1 0,1 0 0,0 0 0,0 0 0,0 1 0,1-1 0,-1 0 1,0 0-1,0 0 0,0 0 0,1 2 0,0-2-11,-1-1-1,1 1 1,0 0 0,-1-1-1,1 1 1,0 0 0,-1-1-1,1 1 1,0-1-1,-1 1 1,1-1 0,0 1-1,0-1 1,0 0 0,0 1-1,-1-1 1,3 0 0,1 1 17,0-1-1,1 0 1,-1 0 0,0 0 0,1 0 0,-1-1-1,6-1 1,6-2 18,0-2 0,0 0 0,0 0 0,-1-1 0,0-1 0,0-1 0,19-15 1,6-8-47,39-42 0,-55 51 74,-10 10-149,0 0 0,1 1 0,32-20 0,-11 19-137,-36 17 199,-1 0-1,1 0 1,-1 0 0,0 0 0,0-1 0,-1 1-1,1 0 1,-3 3 0,-56 69-52,41-55 63,1 2-1,1 0 1,-20 36-1,35-54 12,0-1 0,0 1 0,0 1 0,0-1 0,1 0 1,0 0-1,0 1 0,0-1 0,1 0 0,0 9 0,0-12 2,1 0-1,-1 1 0,1-1 1,-1 0-1,1 0 0,0 0 1,-1 0-1,1 0 1,0 0-1,1 0 0,-1 0 1,0 0-1,0 0 1,1-1-1,-1 1 0,1 0 1,0-1-1,-1 1 0,1-1 1,0 0-1,0 0 1,0 1-1,0-1 0,0 0 1,0-1-1,0 1 1,4 1-1,4-1 72,-1 0-1,0-1 1,0 0 0,0-1-1,0 0 1,1 0 0,-1-1-1,9-2 1,5-1 4,18-4-44,1-1 1,-2-3-1,0-1 1,50-25 0,-75 31-11,0-1 1,0 0 0,-1-1 0,-1-1 0,1 0 0,-2 0 0,13-15 0,-19 18-22,0 1 1,-1-1-1,0 0 0,0 0 1,-1-1-1,0 1 0,0-1 1,-1 0-1,0 0 0,-1 0 1,0-1-1,0 1 1,-1-1-1,1-10 0,-2 18-24,0 0-1,0-1 0,-1 1 1,1 0-1,0 0 0,-1 0 1,1-1-1,-1 1 0,0 0 1,1 0-1,-1 0 0,0 0 1,-2-2-1,3 3-7,-1 1 0,0-1 1,0 0-1,0 1 0,0-1 0,1 1 0,-1-1 0,0 1 1,0-1-1,0 1 0,0-1 0,0 1 0,0 0 1,0 0-1,0 0 0,0-1 0,-1 1 0,1 0 1,0 0-1,0 1 0,0-1 0,0 0 0,0 0 0,0 0 1,0 1-1,0-1 0,-1 1 0,-6 2-22,1 0 0,-1 1-1,1 0 1,0 0 0,0 1-1,0 0 1,0 0-1,-9 11 1,11-11 53,0 0-1,0 1 1,1 0 0,0 0-1,0 0 1,0 0 0,1 1-1,0 0 1,0-1 0,-2 9-1,4-11 2,1 0 0,-1 0-1,1-1 1,0 1 0,0 0-1,0 0 1,1-1-1,-1 1 1,1 0 0,0 0-1,0-1 1,3 7 0,-1-4 44,0 0 0,0-1 0,1 1 0,0-1 0,0 0 0,0 0 0,6 4 0,-1-1 54,1 0-1,0-1 1,0 0 0,1-1-1,-1 0 1,1-1-1,19 7 1,-22-10-88,-1 0 0,1 0 0,0-1 1,-1 0-1,1 0 0,0-1 0,0 0 0,0-1 0,0 1 1,-1-1-1,1-1 0,0 0 0,-1 0 0,1 0 1,-1-1-1,14-7 0,-14 6-729,1-1 0,-1 0 0,-1-1 0,1 1 0,-1-1 0,0-1 0,0 1 0,0-1 0,7-12 0,10-23-6181,2 2 2181</inkml:trace>
</inkml:ink>
</file>

<file path=ppt/ink/ink2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40.8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1084 2080,'-6'2'685,"-8"4"3736,22-5-765,-3-2-3350,-1 1-1,1-1 0,0 0 1,-1 0-1,1-1 0,-1 1 1,1-1-1,5-3 0,0-1 141,0 0 0,11-9 0,-9 6-140,0-2 0,-1 0 0,17-21 1,24-42 274,-13 17-382,3 5-130,2 2 0,2 2 1,82-66-1,21-20-13,-130 114-32,0-2-1,-2-1 1,0 0-1,-2-1 1,13-25-1,7-29 199,26-88-1,-51 125-242,-10 40 11,0 1-1,0-1 1,1 0 0,-1 0 0,0 1 0,0-1-1,0 0 1,0 0 0,0 0 0,-1 1 0,1-1-1,0 0 1,0 0 0,-1 0 0,1 0 2,0 1 0,0 0 1,0 0-1,-1 0 0,1 0 0,0 0 1,0 0-1,-1 0 0,1 0 1,0 0-1,0 0 0,0 0 0,-1 0 1,1 0-1,0 0 0,0 0 1,0 0-1,-1 0 0,1 0 0,0 0 1,0 0-1,0 0 0,-1 0 1,1 0-1,0 1 0,0-1 0,0 0 1,0 0-1,-1 0 0,1 0 1,0 0-1,0 1 0,-18 18-322,15-16 348,-74 106-226,38-51 138,-26 29 4,-63 99 226,112-159-77,2 0 0,1 1 0,1 0 0,1 1 0,-9 39 0,16-48 58,-18 91 585,19-92-562,1 0 1,1 0 0,3 36 0,-1-45-81,1-1-1,0 1 1,0-1 0,1 0 0,8 16-1,-9-20-7,0-1-1,1 0 0,0 1 1,0-1-1,0-1 1,0 1-1,0 0 0,1-1 1,-1 1-1,1-1 1,0 0-1,9 5 0,-1-3 39,0-1-1,1 0 1,-1-1-1,1 0 0,0 0 1,0-2-1,0 1 0,0-2 1,1 0-1,-1 0 1,0-1-1,0-1 0,16-4 1,-15 2-81,-1 1 1,1-2-1,-1 0 0,0 0 1,-1-2-1,0 1 0,0-1 1,0-1-1,-1 0 1,0-1-1,0 0 0,12-15 1,-14 13-31,0 0 1,-2-1 0,1 0 0,-2 0 0,1-1 0,-2 0-1,0 0 1,0 0 0,-1-1 0,-1 1 0,0-1-1,-1 0 1,0-18 0,-2 29-35,0-1 0,0 1 0,-1 0 1,1 0-1,-1 0 0,0 0 0,0 0 0,0 0 0,0 0 0,-1 0 1,1 1-1,-1-1 0,-3-4 0,5 7 26,0 0 0,-1-1 0,1 1 0,-1 0 1,1 0-1,-1 0 0,1-1 0,-1 1 0,1 0 0,-1 0 0,1 0 0,-1 0 0,1 0 0,-1 0 1,1 0-1,-1 0 0,1 0 0,-1 0 0,1 1 0,-1-1 0,1 0 0,-1 0 0,1 0 1,0 0-1,-2 1 0,-11 8 25,11-7-30,-5 4-19,1 0 1,1 1 0,-1 0-1,1 0 1,0 0 0,-7 15-1,0-1 4,3-6-19,1 0-1,0 0 1,1 1 0,-8 26 0,13-36 71,1-1 0,0 1-1,0-1 1,0 1 0,1-1 0,-1 1 0,1 0-1,1-1 1,-1 1 0,1 0 0,0-1-1,0 1 1,1-1 0,-1 0 0,1 1-1,1-1 1,4 10 0,-5-13 17,0 1 0,1-1 0,-1 1 0,0-1 0,1 0 0,-1 0 0,1 0 0,0 0 0,0 0 0,0-1 0,0 1 0,0-1 0,0 0 0,0 0 0,0 0 0,0 0 1,0-1-1,1 1 0,-1-1 0,0 0 0,1 0 0,-1 0 0,0 0 0,0-1 0,1 1 0,-1-1 0,5-1 0,2-1 13,-1 0 1,0-1-1,0 0 0,-1 0 1,1-1-1,-1 0 1,0-1-1,10-9 0,5-6 11,-1-1 0,29-41 0,31-56 376,-67 97-318,44-57-41,-59 79-85,5-6-7,1 0 1,0 1-1,0 0 1,1 0-1,0 0 1,0 1-1,0 0 1,0 0-1,1 1 1,-1-1-1,1 2 1,0-1-1,0 1 1,0 0-1,0 1 1,0 0-1,9 0 1,-15 1 0,0 0 0,0 0 0,-1 1 0,1-1 0,0 0 0,0 1 1,-1-1-1,1 1 0,0 0 0,-1-1 0,1 1 0,-1 0 0,1 0 1,-1 0-1,1 0 0,-1 0 0,0 1 0,1-1 0,-1 0 0,0 1 1,0-1-1,0 0 0,0 1 0,0 0 0,0-1 0,-1 1 0,1-1 1,0 1-1,-1 0 0,1-1 0,-1 1 0,0 0 0,1 2 0,0 5-12,0 1-1,-1-1 0,0 1 0,-3 17 0,-2 3-14,-2 0 0,-1-1-1,-14 33 1,3-6 156,9-16-33,10-37-82,-1-1 0,1 1-1,0-1 1,0 1-1,0-1 1,0 1 0,0 0-1,1-1 1,-1 1-1,1-1 1,0 1 0,0-1-1,1 4 1,-1-5 9,0 0 0,0 1 0,0-1-1,0 0 1,1 0 0,-1 0 0,0 0 0,1 0 0,-1-1 0,0 1 0,1 0-1,-1-1 1,1 1 0,-1-1 0,1 1 0,-1-1 0,1 0 0,0 1 0,-1-1-1,1 0 1,-1 0 0,3 0 0,1-1 28,1 0-1,-1 0 1,0 0 0,0 0-1,6-3 1,0-1-19,-1 0 0,0 0 0,0-1 0,-1-1 0,1 0 0,-1 0 1,-1-1-1,11-10 0,55-76 130,-64 81-142,17-25-110,2 2 0,46-46 0,-75 81 91,1 0 0,0 0-1,-1 1 1,1-1 0,0 1-1,0-1 1,-1 0 0,1 1-1,0 0 1,0-1 0,0 1-1,0-1 1,0 1 0,0 0-1,-1 0 1,1-1 0,0 1-1,2 0 1,-3 0-2,1 0 0,-1 1 0,1-1 0,-1 0 0,0 0 0,1 1 0,-1-1 0,1 0 0,-1 1 0,0-1 1,1 1-1,-1-1 0,0 0 0,1 1 0,-1-1 0,0 1 0,1-1 0,-1 1 0,0-1 0,0 1 0,0-1 0,0 1 0,1 0 0,-1 4-33,1 0 1,-1 0-1,0 0 0,0 0 0,-1 9 1,-28 133-42,20-109 7,4-15 71,3-11 212,0 0 0,-7 17 0,28-42 378,46-46-505,137-94 1,-196 149-92,32-18-205,-35 21 183,0-1-1,0 1 0,1 0 1,-1 0-1,0 0 0,0 0 1,1 0-1,-1 1 0,0 0 1,4-1-1,-6 1 24,0 1 0,0-1-1,0 0 1,-1 0 0,1 0-1,0 1 1,0-1 0,-1 1-1,1-1 1,0 0 0,0 1 0,-1-1-1,1 1 1,-1-1 0,1 1-1,0 0 1,-1-1 0,1 1-1,-1 0 1,1-1 0,-1 1 0,0 0-1,1 0 1,-1-1 0,0 1-1,1 0 1,-1 0 0,0-1-1,0 1 1,0 0 0,0 0 0,0 0-1,0 1 1,0 3 0,0 0 0,0 0 0,-1 0 0,-1 6 0,1-7 0,-6 20 7,-1-1 1,-1 0 0,-19 37 0,15-34 139,1-7-159,-1 0 520,16-20-408,0 0 1,0 0-1,0 0 0,0-1 0,-1 1 0,4-3 1,94-88 290,-68 60-604,59-44 0,-89 74 200,0 0 1,1 1-1,-1 0 0,1-1 1,-1 1-1,1 0 0,-1 0 1,1 0-1,0 0 0,3 0 1,-5 1 6,1 0 1,-1 0 0,0 0 0,1 1 0,-1-1 0,1 0 0,-1 1 0,0-1 0,1 1 0,-1-1 0,0 1 0,1 0 0,-1-1 0,0 1 0,0 0 0,0 0 0,1 0 0,-1 0 0,0 0 0,1 2 0,5 7 13,-1-1 1,-1 1-1,0 0 1,0 1 0,-1-1-1,0 1 1,4 18 0,-3-11 41,0-2 0,10 20 0,-13-30 15,1-1 1,0 0-1,1 0 1,-1 0-1,1 0 0,0-1 1,0 1-1,1-1 0,-1 0 1,8 5-1,-3-4 13,-1-1 0,1 0 0,0 0 0,0-1 0,0 0 0,1-1-1,-1 0 1,0-1 0,1 1 0,0-2 0,11 0 0,15-1 125,57-11-1,-89 11-185,17-2-16,-1-1-1,1-1 0,-1-2 0,0 1 0,34-18 0,-44 18-448,0-1-1,0 0 1,0 0 0,13-13 0,-16 12-677,0 0 0,0 0 1,-1-1-1,0 0 0,8-16 0,-12 21 371,0-1-1,0 1 1,0-1-1,-1 0 0,1 0 1,-1 1-1,-1-1 0,1 0 1,-1-7-1,0-10-2282</inkml:trace>
</inkml:ink>
</file>

<file path=ppt/ink/ink2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41.3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49 8480,'-13'-9'3840,"31"6"-3360,-5-2 1248,9 10-1056,23-10 1119,5 5-991,53-7 352,10 2-672,21-3-192,-7 8-192,7-7 64,-16 7-96,7-5-160,-17 5 32,-4 0-4671,-14 9 2559</inkml:trace>
</inkml:ink>
</file>

<file path=ppt/ink/ink2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43.1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18 2976,'-17'-13'4303,"17"13"-4260,-11-5 2912,-14 6 3157,54 7-5131,6-3-483,0-1 0,48-2 0,-28 0-131,-44-2-337,58 3 48,79 12 1,-145-14-979,2-1-393</inkml:trace>
</inkml:ink>
</file>

<file path=ppt/ink/ink2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43.6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65 2976,'-8'-4'8597,"54"-11"-2749,-10 3-4854,-6 4-609,0 1-1,41-3 1,61 2-367,-128 8-16,96 0-8,-43 1 6,-20-1 0</inkml:trace>
</inkml:ink>
</file>

<file path=ppt/ink/ink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30.8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175 40 7392,'-89'-40'3360,"39"44"-2944,33-4-480,7 5-64,2-5-32,8 3 96,8 2-160,6 2 128</inkml:trace>
</inkml:ink>
</file>

<file path=ppt/ink/ink2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8.4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35 3136,'0'-1'77,"0"1"1,0-1-1,1 1 1,-1-1-1,0 1 0,0-1 1,0 0-1,0 1 1,1-1-1,-1 1 1,0-1-1,0 1 0,0-1 1,0 0-1,0 1 1,-1-1-1,1 1 1,0-1-1,0 0 0,-1-3 1601,2 3-1475,-1 1 0,1 0 0,-1 0 0,0-1 0,0 1 0,1 0 0,-1-1 0,0 1 0,0 0 0,1-1 0,-1 1 0,0 0 0,0-1 0,0 1-1,1 0 1,-1-1 0,0 1 0,0-1 0,0 1 0,0 0 0,0-1 0,0 1 0,0-1 0,0 1 0,0 0 0,0-1 0,0 1 0,0-1 0,0 0-1,0 0 601,-3-1 1148,-3-1 330,6 3-2269,0 0-1,0 0 0,0 0 1,0 0-1,-1 0 0,1 0 1,0 0-1,0 0 0,0 0 0,0 0 1,-1 0-1,1 0 0,0 1 1,0-1-1,0 0 0,0 0 1,0 0-1,0 0 0,0 0 1,-1 0-1,1 0 0,0 1 0,0-1 1,0 0-1,0 0 0,0 0 1,0 0-1,0 0 0,0 1 1,0-1-1,0 0 0,0 0 0,0 0 1,0 0-1,0 0 0,0 1 1,0-1-1,0 0 0,0 0 1,0 0-1,0 0 0,0 1 1,0-1-1,0 0 0,3 16 549,-3 344 1445,-3-316-1759,1-34-163,1 1 1,0-1-1,1 0 0,2 15 0,-1 5 212,-2-20-57,1-9 13</inkml:trace>
</inkml:ink>
</file>

<file path=ppt/ink/ink2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9.0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81 4160,'-23'-12'12847,"30"13"-9833,32 1-2081,15-8-85,68-20 0,6 0-437,-104 22-370,-4 1-28,0 0-1,1 1 0,33 1 0,-5 4-982,-29-2-6609,-16-1 4625</inkml:trace>
</inkml:ink>
</file>

<file path=ppt/ink/ink2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7.7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77 2816,'7'-37'3653,"-6"7"1407,-1 22-3320,0 6-1031,-4 12 555,-6 46 181,3-17-576,1 0 0,2 0-1,2 54 1,0-17-258,2-58-526,-1 68 182,2-70-101,-1 0 1,-1-1 0,-4 30-1,6-29 368,4-44-9057,-5 18 5169,0 1 1162</inkml:trace>
</inkml:ink>
</file>

<file path=ppt/ink/ink2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8.1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24 148 3552,'-2'-1'513,"0"0"0,0-1 0,0 1 0,0-1 0,0 1 1,0-1-1,0 0 0,1 1 0,-1-1 0,-2-4 0,4 6-311,0-1 1,0 0-1,-1 1 0,1-1 0,0 1 1,0-1-1,0 1 0,0-1 1,0 0-1,0 1 0,0-1 0,0 1 1,0-1-1,0 1 0,1-1 0,-1 1 1,0-1-1,0 0 0,1 0 0,0 0 6,0-1 1,0 1-1,0 0 0,0 0 0,0 0 0,1-1 0,-1 1 0,0 0 0,3-1 0,14-7 615,1 0-1,-1 1 0,2 1 1,24-6-1,-26 7-523,36-8-80,0 2 1,0 3-1,1 1 1,1 4-1,75 2 1,-29 14-95,-49-4-4357,-40-5 1817</inkml:trace>
</inkml:ink>
</file>

<file path=ppt/ink/ink2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20.0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89 138 640,'4'-12'244,"1"3"109,-4-30 8858,-2 39-9083,1 0 0,-1 1 0,1-1 0,-1 0 0,0 0 0,1 0 0,-1 0 0,1 1 0,-1-1 0,1 0 0,-1 1 0,1-1 0,-1 0 0,0 2 0,-3 5 198,1 1 1,1 1-1,-4 11 1,3-6-124,-42 189 2000,23-38-982,19-127-901,1 0 0,6 50 0,-1-52 190,1 0 1,2-1 0,17 56-1,-21-84-402,1 0 0,0-1 0,1 0-1,-1 0 1,1 0 0,6 8 0,-8-12-49,0 0 0,-1 0 0,1 0 0,0-1 0,0 1 0,1 0 0,-1-1 0,0 1 0,0-1 0,1 0 0,-1 0 0,1 0 0,-1 0 1,1 0-1,-1-1 0,1 1 0,0-1 0,-1 0 0,1 1 0,3-2 0,4 0 37,-1-1 0,0 0 0,0-1 0,0 0 0,-1-1 0,1 0 1,-1 0-1,0 0 0,9-8 0,6-4 157,33-33 0,105-122 509,-134 138-731,-2-1-1,-1-1 0,-2-1 1,-1-1-1,-2-1 1,-2-1-1,-1 0 0,-2-1 1,12-61-1,-21 76-20,-1 0 0,-1-1 0,-2 1-1,0-1 1,-5-36 0,3 57-30,0 1 1,0-1-1,0 1 1,-1-1-1,0 1 1,-2-5-1,3 8 4,1 0 0,-1 0-1,0 0 1,1 0 0,-1 0 0,0 0-1,0 0 1,0 0 0,1 1-1,-1-1 1,0 0 0,0 0-1,-2 0 1,2 1-26,1 0-1,-1 0 1,0 0 0,1 0-1,-1 0 1,0 0 0,0 0-1,1 0 1,-1 0-1,0 0 1,1 0 0,-1 0-1,0 0 1,0 1 0,1-1-1,-1 0 1,1 1-1,-1-1 1,0 0 0,1 1-1,-1-1 1,1 1 0,-1-1-1,0 1 1,-3 5-1211,0-1 1,0 1-1,1-1 0,0 1 1,0 0-1,0 0 1,-2 9-1,0 10-1184</inkml:trace>
</inkml:ink>
</file>

<file path=ppt/ink/ink2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21.3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 72 4224,'-3'-16'2970,"2"0"1,0-24 0,-6 53-1051,-6 31-1102,1 1 1,2 0-1,-7 86 1,17-72 109,1-26-219,-1-32-656,0 1-1,0-1 0,0 0 0,1 1 1,-1-1-1,0 0 0,1 0 0,-1 1 0,1-1 1,0 0-1,-1 0 0,1 0 0,0 0 1,0 1-1,0-1 0,0 0 0,0-1 1,0 1-1,0 0 0,0 0 0,0 0 1,0-1-1,0 1 0,0 0 0,1-1 0,-1 1 1,0-1-1,1 1 0,-1-1 0,0 0 1,1 0-1,-1 0 0,3 1 0,41-15 327,61-22-14,3-2-389,-106 37 2,1 0 1,-1 1-1,1-1 0,0 1 0,-1 0 0,1 0 1,0 0-1,-1 1 0,1-1 0,0 1 0,-1 0 0,1 0 1,-1 0-1,1 0 0,-1 1 0,6 3 0,-7-4 24,0 0 0,0 1-1,0 0 1,0-1-1,-1 1 1,1 0-1,-1 0 1,1 0-1,-1 0 1,0 0-1,1 0 1,-1 0 0,0 0-1,-1 0 1,1 1-1,0-1 1,-1 0-1,1 1 1,-1-1-1,1 1 1,-1-1-1,0 0 1,0 1 0,0-1-1,-2 5 1,2-4 57,0 0 1,-1 0 0,0 0 0,0-1 0,0 1 0,0 0-1,0-1 1,0 1 0,-1-1 0,1 1 0,-1-1-1,0 1 1,1-1 0,-1 0 0,0 0 0,-1 0-1,1 0 1,0 0 0,0-1 0,-1 1 0,1-1-1,-1 1 1,0-1 0,1 0 0,-1 0 0,0 0-1,-2 0 1,-10 3 62,1-2-1,-1 1 1,1-2-1,-1 0 0,0-1 1,-28-3-1,10-2-290,-66-18 0,99 23-19,-1 0 0,0 0 0,0 0 0,1-1 0,-1 1-1,0 0 1,1 0 0,-1-1 0,0 1 0,1 0 0,-1-1 0,1 1-1,-1 0 1,0-1 0,1 1 0,-1-1 0,1 1 0,-1-1 0,1 1 0,-1-1-1,1 0 1,0 1 0,-1-1 0,1 1 0,0-1 0,-1 0 0,1 1-1,0-1 1,0 0 0,-1 1 0,1-1 0,0 0 0,0 0 0,0 1-1,0-1 1,0 0 0,0 0 0,0 1 0,0-1 0,1 0 0,-1 1 0,0-1-1,0 0 1,1 1 0,-1-1 0,1-1 0,8-7-2649</inkml:trace>
</inkml:ink>
</file>

<file path=ppt/ink/ink2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33.6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45 3072,'-1'-9'1661,"1"1"1782,1-19 5452,-5 36-6126,-1 14-2327,0 2-148,-2 10 25,6-28-278,0 10 154,2 32 1,0-10 26,-2-32-147,1-1 0,0 1 0,0 0 0,0-1-1,1 1 1,0-1 0,1 1 0,0-1 0,0 1 0,3 6 0,-5-51 1764,1 11-1801,0 12-41,1 0-1,0 0 1,8-24 0,-3 13 144,-6 19-123,2 0-1,-1 0 1,1 1 0,0-1 0,0 1-1,1 0 1,5-8 0,-6 10 11,0 0 0,0 1 1,0-1-1,1 1 0,-1 0 1,1 0-1,0 0 0,0 1 0,0-1 1,0 1-1,0 0 0,6-2 1,-7 4-19,1-1 1,0 0 0,-1 1 0,1 0 0,0 0-1,-1 0 1,1 0 0,0 0 0,-1 1 0,7 1 0,38 16 209,-25-8-44,-7-4-186,2 1 166,22 5 0,-34-10-165,1-1 0,-1 0-1,0-1 1,1 0 0,-1 1 0,1-2 0,9-1 0,-9 1-159,8-2-4738,-5 0 1907</inkml:trace>
</inkml:ink>
</file>

<file path=ppt/ink/ink2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34.5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412 22 4064,'-4'-13'1307,"4"6"-38,0 5-316,-6 3-9,4-1-783,-2 1 193,-6 0 251,0 0-1,0 1 1,0 1 0,1-1 0,-1 1 0,1 1 0,0 0 0,-14 8 0,4 1-64,1 1 0,1 0 1,0 1-1,1 1 0,0 1 1,2 0-1,-21 32 0,15-16-96,1 1 1,2 0-1,-24 67 0,29-64 82,2 0-1,-11 72 1,19-87-406,1 0 0,0-1 0,2 1 0,1-1 0,0 1 0,10 36 0,-5-31-58,2 0 1,1-1-1,25 47 0,-29-61-204,2-1 0,0 0-1,0 0 1,1-1 0,0 0-1,1 0 1,0-1 0,0 0-1,1-1 1,14 8 0,-12-8-1735,2 0 0,-1-1 0,1-1 1,0-1-1,0 0 0,28 5 0,2-6-1862</inkml:trace>
</inkml:ink>
</file>

<file path=ppt/ink/ink2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35.3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 1 4800,'6'2'9119,"20"13"-6244,-25-15-2855,52 50 2279,-47-43-2183,-1-1 0,0 1 0,0 1 0,0-1 0,-1 1 0,6 12 0,3 21 214,-1 0 1,-2 1 0,5 51-1,-12-59-87,-1 0-1,-2 0 1,-2 0 0,-1 0-1,-8 40 1,-51 163 674,50-196-879,1-3 98,-32 70 1,33-88-113,-1 0 1,-1-1-1,-1 0 0,-26 29 1,35-43-491,0-1 0,-1 0 0,1 0 0,-1-1 0,0 1 1,-8 4-1,11-7-118,0 0-1,0-1 1,0 1 0,-1 0 0,1-1 0,0 1 0,0-1 0,0 0 0,0 0-1,-1 1 1,1-1 0,0-1 0,0 1 0,0 0 0,0-1 0,-1 1-1,1-1 1,0 1 0,-3-2 0,-13-9-4045</inkml:trace>
</inkml:ink>
</file>

<file path=ppt/ink/ink2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09.3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3 247 3552,'-1'-1'281,"1"1"1,0-1 0,0 0-1,-1 1 1,1-1 0,0 0-1,0 1 1,0-1-1,0 0 1,0 1 0,0-1-1,0 0 1,0 1-1,0-1 1,0 1 0,0-1-1,0 0 1,1 1-1,-1-1 1,0 0 0,0 1-1,1-2 1,3-2 2414,-3 4-1800,8 7-544,-1-3-80,-1-1 0,1 0 1,-1 0-1,1-1 0,11 2 0,-9-2-129,0 0-27,-1-1 0,1 0-1,0-1 1,-1 1 0,1-2 0,0 0 0,-1 0 0,1 0 0,-1-1 0,13-5-1,-17 5-44,0 0-1,1-1 1,-1 0-1,-1 0 0,1-1 1,0 1-1,-1-1 0,0 0 1,0 0-1,0 0 0,0-1 1,0 1-1,-1-1 0,0 0 1,0 0-1,-1 0 0,5-10 1,-4 4-27,0 0 0,0 0 0,-1 0 1,0 0-1,-1 0 0,-1 0 0,1 0 0,-3-12 0,2 19-55,0 1-1,-1 0 0,1 0 1,-1-1-1,0 1 0,0 0 0,0 0 1,-1 0-1,1 0 0,-1 0 0,-3-5 1,4 7-7,0-1 0,0 1 0,0 1 0,0-1 1,-1 0-1,1 0 0,0 0 0,0 0 0,-1 1 0,1-1 1,0 1-1,-1-1 0,1 1 0,0-1 0,-1 1 0,1 0 1,0 0-1,-1 0 0,1 0 0,-1 0 0,1 0 0,-1 0 1,1 0-1,0 0 0,-1 1 0,1-1 0,-3 1 0,-4 3-30,0 0-1,0 0 1,1 0-1,0 1 1,0 0-1,-10 9 1,-36 41 282,34-34-91,17-19-129,-13 13 100,1 2 0,-16 22 0,26-33-72,1-1-1,0 0 1,1 1-1,-1-1 1,1 1-1,0 0 1,1 0-1,-1 0 1,1 0-1,0 0 1,1 0-1,-1 11 1,2-14-8,0 1 1,0-1 0,0 1-1,0-1 1,0 1-1,1-1 1,0 0-1,-1 1 1,1-1 0,0 0-1,1 0 1,-1 0-1,0-1 1,1 1 0,0 0-1,0-1 1,-1 0-1,7 4 1,5 2 110,0 1 1,27 10 0,-36-17-120,13 5 60,0-1-1,1-1 1,-1 0 0,1-1 0,0-1 0,22 0 0,115-6-865,-106 0-643,10-1-3714,-33 7 2843</inkml:trace>
</inkml:ink>
</file>

<file path=ppt/ink/ink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32.8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19 717 3712,'-18'8'2112,"27"-8"2367,28-1-1588,9-10-1248,87-35-1,-57 12-962,-27 11-213,-28 16-360,-9 6-157,-12 1 47,0 0 0,1 0 1,-1 0-1,0 0 0,0 0 1,0 0-1,1 0 0,-1 0 1,0 0-1,0 0 0,0 0 1,1 0-1,-1 1 0,0-1 1,0 0-1,0 0 0,0 0 0,1 0 1,-1 0-1,0 1 0,0-1 1,0 0-1,0 0 0,0 0 1,1 0-1,-1 1 0,0-1 1,0 0-1,0 0 0,0 0 1,0 1-1,0-1 0,0 0 0,0 1 1,-13 21-158,-21 30 168,-35 75 0,-100 281 1464,154-368-1246,-10 30 1329,25-70-1536,0 0 0,0-1 1,1 1-1,-1 0 0,0 0 0,0 0 0,0 0 1,0 0-1,0 0 0,0 0 0,0 0 0,0 0 0,0 0 1,0 1-1,0-1 0,0 0 0,1 0 0,-1 0 1,0 0-1,0 0 0,0 0 0,0 0 0,0 0 1,0 0-1,0 0 0,0 0 0,0 0 0,0 0 0,0 0 1,0 0-1,0 0 0,0 0 0,0 0 0,0 0 1,0 0-1,0 1 0,0-1 0,0 0 0,0 0 1,0 0-1,0 0 0,0 0 0,0 0 0,0 0 0,0 0 1,0 0-1,0 0 0,0 0 0,0 0 0,0 1 1,0-1-1,0 0 0,0 0 0,0 0 0,0 0 1,0 0-1,0 0 0,0 0 0,0 0 0,0 0 0,0 0 1,0 0-1,0 0 0,0 0 0,0 0 0,0 0 1,0 0-1,3-3 175,20-46 643,26-70-513,13-27-264,-27 77-57,46-65-1,72-113-23,-133 211-93,-16 27 96,1 0-1,0 1 1,1-1-1,-1 1 1,2 0 0,-1 0-1,12-10 1,-17 17 5,0 0 0,0 0 1,0 1-1,1-1 0,-1 0 1,0 1-1,0-1 0,0 1 0,1-1 1,-1 1-1,0 0 0,0-1 1,1 1-1,-1 0 0,0 0 1,1 0-1,-1 0 0,0 0 1,1 0-1,-1 0 0,0 1 1,3 0-1,-3 0-11,1 0 1,0 0 0,0 0-1,-1 0 1,1 1 0,-1-1-1,1 1 1,-1-1 0,1 1-1,-1-1 1,0 1-1,2 3 1,1 3-21,-1 1 0,1-1 1,-2 0-1,1 1 0,1 12 0,-2-1 48,0 0 1,-1 0-1,-2-1 0,0 1 1,-1 0-1,0 0 1,-2-1-1,0 1 0,-2-1 1,-10 26-1,14-41 41,1-1-1,-1 0 1,1 0 0,-1 0 0,0 0-1,0 0 1,-1 0 0,1-1-1,0 1 1,-1-1 0,0 1 0,1-1-1,-5 2 1,5-3-22,0 0-1,0 0 1,0-1 0,0 1 0,0-1-1,0 1 1,0-1 0,0 0 0,0 0-1,0 0 1,0 0 0,0 0 0,0 0-1,0 0 1,0-1 0,0 1 0,0-1-1,0 0 1,0 1 0,0-1 0,0 0-1,0 0 1,1 0 0,-4-2 0,1-1 12,0 1 0,0 0 0,1-1 0,-1 0 0,1 0 0,-1 0 1,-4-9-1,-15-34-247,23 47 205,0 0-1,0 0 1,0-1 0,0 1-1,0 0 1,0 0 0,-1-1 0,1 1-1,0 0 1,0 0 0,0-1-1,0 1 1,0 0 0,0 0 0,0-1-1,0 1 1,0 0 0,0 0-1,0-1 1,0 1 0,0 0-1,1 0 1,-1-1 0,0 1 0,0 0-1,0 0 1,0-1 0,0 1-1,0 0 1,1 0 0,-1 0-1,0-1 1,0 1 0,0 0 0,0 0-1,1 0 1,-1 0 0,0-1-1,0 1 1,1 0 0,-1 0-1,0 0 1,0 0 0,1 0 0,-1 0-1,0 0 1,0 0 0,1 0-1,-1 0 1,0 0 0,0 0 0,1 0-1,-1 0 1,0 0 0,0 0-1,1 0 1,19 3-164,-15-2 118,51 13 7,-43-9 80,0-2-1,0 0 1,0 0 0,24 1 0,-5-5-63,0-2 1,44-9-1,64-21 199,-72 16-110,-31 8-63,-1-1 0,0-2 1,-1-2-1,0-1 0,48-29 1,-75 39 12,-1 0-1,0 0 1,0-1 0,0 0 0,0 0 0,11-14 0,-19 17-74,-4 4-35,-5 1-47,-261 130-292,253-123 436,2-1 10,0 1-1,-24 18 1,37-24 2,-1-1 0,1 2 0,-1-1 0,1 0 0,0 1 0,0-1 0,1 1 0,-1 0 0,1 0 0,0 0 0,0 0 0,0 0 0,0 0 1,1 1-1,-2 7 0,3-11 1,0 0-1,0 0 1,0 0 0,0 0 0,0 0 0,0 0 0,0 0 0,0 0 0,0 0 0,1 0 0,-1 0-1,0 0 1,1 0 0,-1 0 0,1 0 0,-1 0 0,1 0 0,-1 0 0,1 0 0,0 0 0,-1-1-1,1 1 1,0 0 0,0 0 0,-1-1 0,1 1 0,0-1 0,0 1 0,0-1 0,0 1 0,0-1-1,0 1 1,0-1 0,0 0 0,0 1 0,0-1 0,0 0 0,0 0 0,0 0 0,0 0 0,2 0-1,4 0 97,0 0 0,0-1 0,0 0 0,12-3 0,6-2-60,0-1 0,-1-2 0,1 0 0,-2-2 0,0 0 0,0-2 0,-1 0 0,-1-2 0,0 0 0,25-25 0,-31 22-179,23-33 0,-23 30 76,-10 10-109,-13 41-235,-5 43 0,12-65 410,0 0 1,1 0 0,0-1-1,1 1 1,-1 0 0,2 0-1,2 11 1,-3-17 10,-1 1 1,1-1 0,0 0-1,0 1 1,1-1-1,-1 0 1,0 0-1,1 0 1,-1 0-1,1 0 1,0 0-1,0 0 1,-1-1-1,1 1 1,0 0-1,1-1 1,-1 0-1,0 1 1,0-1 0,1 0-1,-1 0 1,0 0-1,1-1 1,-1 1-1,1-1 1,4 1-1,1 0 35,0-2 0,0 1 0,0-1 0,0 0 0,-1 0 0,12-4 0,44-19 101,-36 13-146,78-35 53,-88 36-16,1 0 0,-2-1 0,26-21 0,-35 25-41,0-1-1,0 0 0,8-13 1,-8 12-4,14-18 0,-20 27-22,1-1 0,-1 1 0,0 0-1,0-1 1,0 1 0,1 0 0,-1 0 0,0 0 0,0 0-1,1 0 1,-1 0 0,0 0 0,0 1 0,0-1-1,1 0 1,-1 0 0,0 1 0,0-1 0,0 1-1,0-1 1,0 1 0,1 1 0,3 0-56,-1 0 0,0 0 0,-1 1 0,1-1 1,6 7-1,-7-6 75,-1 1 0,1 0 0,-1 0 0,0 0 0,0 0 0,0 0 1,0 0-1,0 0 0,-1 1 0,0-1 0,1 9 0,-1-5-15,-1 1 0,1 0-1,-2 0 1,1 0-1,-3 9 1,3-14 18,-1 0 0,1 0 0,0-1 1,0 1-1,1 0 0,-1 0 0,1-1 0,2 8 0,-3-10 17,0 0 0,1 0 0,-1 1 0,1-1 0,-1 0 0,1 0 0,0 0 0,-1 0 0,1 1 0,0-1 0,0 0 0,0 0-1,0-1 1,0 1 0,0 0 0,0 0 0,0 0 0,0-1 0,0 1 0,0 0 0,1-1 0,-1 1 0,0-1 0,0 0 0,1 1 0,-1-1 0,3 0 0,4 0 47,1-1 1,-1 0-1,0-1 1,1 1-1,-1-2 1,0 1 0,0-1-1,0-1 1,-1 1-1,11-7 1,-1-2-21,0 0 1,-1-1-1,16-15 1,8-14 40,43-55 0,-50 56-72,223-292 197,-190 237 417,-65 94-672,1-1 1,-1 1-1,1 0 1,-1-1-1,0 1 1,0-1-1,0 0 1,0-5-1,-1 8 32,0 0 0,0-1-1,0 1 1,0 0-1,0-1 1,0 1 0,0 0-1,0-1 1,0 1-1,0 0 1,0-1-1,0 1 1,0 0 0,0-1-1,-1 1 1,1 0-1,0-1 1,0 1 0,0 0-1,-1-1 1,1 1-1,0 0 1,0 0 0,-1-1-1,1 1 1,0 0-1,-1-1 1,0 1-10,0 0 0,0 0 0,-1 0 0,1 0 0,0 0 0,0 0 0,0 0 0,0 0-1,0 1 1,0-1 0,0 0 0,0 1 0,0-1 0,-2 1 0,-9 5 0,0 1-1,0 0 0,0 0 1,1 1-1,0 1 1,1 0-1,-1 0 1,2 1-1,0 0 0,-12 16 1,-2 9 44,0 2 0,-18 42 0,-14 48-159,46-100 150,1 0-1,-9 54 1,16-72 12,0 1 1,1-1-1,0 0 1,1 0-1,0 1 1,0-1-1,1 0 1,0 0-1,0 0 1,1 0-1,1-1 1,-1 1-1,1-1 1,1 1-1,0-1 1,0-1-1,0 1 1,1-1-1,0 0 1,0 0-1,1-1 1,0 1-1,0-2 1,1 1-1,12 7 1,-10-8 60,-1-1 1,1 0 0,1 0 0,-1-1 0,0 0 0,1-1 0,-1 0 0,1-1 0,0 0-1,12 0 1,-7-2-413,0 0-1,-1-1 0,1 0 0,-1-2 0,0 1 0,20-9 1,-23 7-1163,-1 0 1,16-10 0,-23 12 707,0 1 1,-1-1-1,1 0 0,-1 0 1,0 0-1,0 0 1,0-1-1,0 1 0,4-8 1,2-9-2214</inkml:trace>
</inkml:ink>
</file>

<file path=ppt/ink/ink2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13.7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79 4224,'1'-5'10403,"-1"4"-10187,14-3 1739,22-2-2672,-35 6 1036,133-13 1127,-24 3-818,-77 6-517,405-29 2013,-408 32-2050,-20 0-76,-1 0-1,0 2 0,11 0 1,5 1 178,-20-2-3336</inkml:trace>
</inkml:ink>
</file>

<file path=ppt/ink/ink2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23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75 2720,'6'0'6912,"-5"-1"-6525,1-1 0,-1 0 1,0 0-1,0 0 1,0 0-1,0 0 0,0 0 1,0-1-1,-1 1 0,1 0 1,-1 0-1,1-1 1,-1-3-1,3-14 1293,-2 20-1472,-1-2-19,1 0 0,0 1 0,0-1 0,-1 0-1,1 0 1,-1 0 0,0 1 0,1-1 0,-1-4-1,-4 30 330,-7 37-45,-21 134 694,27-148-1036,2-1-1,4 59 1,0 7 187,-1-65 233,0-46-306,5-6 155,25-11-222,-20 10-206,0 0-1,1 1 1,16-6-1,23-4 22,99-15-1,-121 26 11,0 2-1,0 1 1,0 1-1,0 1 1,36 7-1,-57-7 48,1 1-1,-1 0 0,1 1 1,-1-1-1,0 1 0,0 1 1,8 5-1,-14-8-126,1 0 0,-1 0 0,0 0 0,1 0 0,-1 0 0,0 0 1,0 1-1,0-1 0,0 0 0,0 1 0,0-1 0,-1 1 0,1-1 0,0 1 0,0 2 0,-1-2-217,0 0-1,0-1 0,0 1 0,0 0 1,-1-1-1,1 1 0,-1 0 1,1-1-1,-1 1 0,1-1 0,-1 1 1,0-1-1,1 1 0,-1-1 0,0 1 1,0-1-1,0 0 0,-1 1 1,0 0-1,-8 9-1950</inkml:trace>
</inkml:ink>
</file>

<file path=ppt/ink/ink2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24.8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144 48 3712,'2'-6'539,"-1"1"328,0 0-1,1 0 0,-1 0 0,1 1 0,1-1 0,2-8 2574,-9 17-2024,0 2-882,1 0 1,-1 1 0,-7 9 0,-6 8 29,-25 40 460,-12 43-85,52-104-863,1 0 0,-1-1 0,0 1-1,0-1 1,0 1 0,0-1 0,-1 0 0,-3 3 0,7-16 430,0 0 1,1 0 0,4-14-1,5-4-511,13-59-1,-16 52-31,-7 31 37,0 4 0,-1-1 0,0 0 0,1 1 0,-1-1 0,1 1 0,0-1 0,-1 0 0,3-2 0,-3 4 0,0 0 0,1 0 0,-1-1 0,0 1 0,0 0 0,0 0 0,1 0 0,-1 0 0,0 0 0,0 0 0,1-1 0,-1 1 0,0 0 0,0 0 0,1 0 0,-1 0 0,0 0 0,0 0 0,1 0 0,-1 0 0,0 0 0,0 0 0,1 0 0,-1 0 0,1 1 0,9 7 0,42 55 118,-22-27 151,42 42 0,-71-78-242,-1 0 0,1 1 0,-1-1 0,0 0-1,1 1 1,-1-1 0,1 0 0,-1 1 0,0-1 0,1 0-1,-1 1 1,0-1 0,1 1 0,-1-1 0,0 1 0,0-1-1,0 1 1,1-1 0,-1 1 0,0-1 0,0 1 0,0-1-1,0 1 1,0-1 0,0 1 0,0-1 0,0 1 0,0 0 0,-1 0 4,1-1 0,-1 1 0,0-1 1,1 1-1,-1-1 0,0 1 0,1-1 1,-1 0-1,0 1 0,0-1 0,1 0 1,-1 0-1,0 0 0,0 0 0,0 1 1,-1-1-1,-8 0 148,-1 0 0,-11-2 0,19 2-154,-99-17-307,101 17 189,-17 0-478,18 0 408,-1 0 1,1 0-1,-1 0 0,1 0 1,-1 0-1,1 0 1,-1 0-1,1 0 1,-1 0-1,1 0 0,-1 1 1,1-1-1,0 0 1,-1 0-1,1 1 0,-1-1 1,1 0-1,0 0 1,-1 1-1,1-1 0,0 1 1,-1-1-1,1 0 1,0 1-1,-1-1 0,1 1 1,0-1-1,0 0 1,0 1-1,-1-1 1,1 1-1,0-1 0,0 2 1,8 6-6643</inkml:trace>
</inkml:ink>
</file>

<file path=ppt/ink/ink2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28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167 431 3072,'5'-19'1771,"-4"13"478,0 5-2101,-1 0 0,0 1 0,0-1 0,0 1 0,1-1 0,-1 1 0,0-1 0,0 1 0,0-1 0,0 0 0,0 1 0,0-1 0,0 1 0,0-1 0,0 1 0,-1-1 0,1 0 0,0 1 1,0-1-1,0 1 0,-1-1 0,1 1 0,0-1 0,0 1 0,-1-1 0,1 1 0,-1-1 0,-1-1 48,1 0 0,-1 1 0,1-1 0,-1 1 1,0 0-1,0-1 0,0 1 0,0 0 0,0 0 0,0 0 0,0 0 0,0 1 0,0-1 0,0 1 1,0-1-1,0 1 0,0-1 0,-1 1 0,1 0 0,0 0 0,0 0 0,0 1 0,-1-1 1,-2 1-1,1 0-122,-1-1 1,1 2-1,-1-1 1,1 0-1,-1 1 1,1 0-1,0 0 1,-1 0-1,1 0 1,-6 6-1,4-3-45,0 1-1,1-1 1,-1 1-1,2 1 1,-1-1-1,1 1 1,0-1-1,0 1 0,1 0 1,-1 1-1,2-1 1,-1 1-1,1-1 1,0 1-1,1 0 1,0 0-1,-1 10 0,3-15 5,-1 0-1,0-1 0,1 1 0,-1 0 0,1-1 0,0 1 1,0 0-1,0-1 0,0 1 0,1-1 0,-1 0 0,1 1 0,-1-1 1,1 0-1,0 0 0,0 0 0,0 0 0,0 0 0,0 0 1,0-1-1,0 1 0,1-1 0,4 3 0,-2-1 68,0-1-1,1 0 1,-1 0-1,1-1 1,-1 0-1,1 0 1,0 0-1,-1 0 1,1-1 0,9 0-1,-4-2 51,0 1-1,0-2 0,-1 1 1,1-2-1,-1 1 1,12-7-1,-18 8-116,0 0 0,0 0 0,0 0 0,0-1-1,-1 0 1,1 1 0,-1-1 0,0-1 0,1 1 0,-2 0-1,1-1 1,0 0 0,-1 0 0,1 1 0,-1-1 0,0-1 0,2-5-1,-4 7-22,1 1 0,-1-1 0,1 0 0,-1 1 0,0-1 0,0 0 0,0 1-1,0-1 1,-1 0 0,1 0 0,-1 1 0,0-1 0,0 1 0,0-1 0,0 1 0,0-1-1,0 1 1,0-1 0,-1 1 0,0 0 0,1 0 0,-1 0 0,0 0 0,0 0 0,0 0 0,0 0-1,0 1 1,0-1 0,-1 1 0,-2-2 0,-2-1-28,0 1-1,0 0 1,0 1-1,0-1 1,0 1 0,-1 1-1,1-1 1,-1 1-1,-10 0 1,8 2-262,7 0 175,7-1 138,-3 0-28,-1 0 1,1 0-1,0 1 1,0-1-1,0 0 0,0 0 1,-1 0-1,1 1 0,0-1 1,0 0-1,-1 1 1,3 0-1,4 2 21,7 0 11,1-2 0,-1 0 0,1 0 0,-1-2 0,1 0 0,21-4 0,14 0 40,-40 4-84,0 1-1,0 0 1,0 0 0,18 4-1,-25-3 7,0 0 0,0-1 0,0 2 0,0-1 0,0 0 0,0 1 0,0-1 0,-1 1 0,1 0-1,0 0 1,-1 0 0,0 0 0,1 0 0,-1 0 0,0 1 0,0-1 0,0 1 0,-1 0-1,3 4 1,0 3 21,0 1-1,-1-1 0,-1 1 1,0 0-1,0 0 1,-1 0-1,-1 0 0,0 0 1,0 0-1,-3 15 1,-2 6 54,-1 0 1,-13 37 0,-17 54 362,35-118-398,-8 18 177,9-22-179,0 0 0,0 0 1,-1-1-1,1 1 1,0 0-1,-1-1 0,1 1 1,-1-1-1,1 1 1,-1-1-1,1 1 0,-1 0 1,1-1-1,-1 0 0,1 1 1,-1-1-1,0 1 1,1-1-1,-1 0 0,0 1 1,1-1-1,-2 0 1,2 0-31,0 0 1,0 0-1,0 0 1,-1 0-1,1 0 1,0 0 0,0 0-1,0 0 1,0 0-1,0 0 1,0 0-1,0 0 1,0 0-1,-1 0 1,1 0 0,0 0-1,0 0 1,0 0-1,0 0 1,0 0-1,0 0 1,0 0-1,0 0 1,0-1 0,0 1-1,0 0 1,0 0-1,0 0 1,0 0-1,0 0 1,0 0-1,-1 0 1,1 0 0,0 0-1,0-1 1,0 1-1,0 0 1,0 0-1,0 0 1,0 0-1,0 0 1,0 0 0,1 0-1,-1 0 1,0-1-1,0 1 1,0 0-1,-1-11 69,0 0 0,1 1 0,1-1-1,0 0 1,0 0 0,1 0 0,0 1-1,6-16 1,39-89-314,-44 107 258,38-89-25,-23 50-108,2 0-1,35-58 0,-53 102 76,9-10-170,-11 12 200,0 1 1,1 0-1,-1 0 0,0 0 0,0 0 0,1 0 0,-1 0 0,1-1 0,-1 1 0,0 0 1,1 0-1,-1 0 0,0 0 0,1 0 0,-1 0 0,0 0 0,1 1 0,-1-1 1,0 0-1,1 0 0,-1 0 0,0 0 0,1 0 0,-1 0 0,0 1 0,0-1 1,1 0-1,-1 0 0,0 0 0,1 1 0,-1-1 0,0 0 0,0 0 0,0 1 1,1-1-1,-1 0 0,0 1 0,0-1 0,0 0 0,0 1 0,1-1 0,-1 0 0,0 1 1,4 7-13,-1 0 0,0 0-1,0 0 1,-1 1 0,1-1 0,-2 1 0,1-1 0,-1 12 0,-3 71 310,2-91-287,0 8 53,-1-1 1,0 0-1,-1 0 1,1 0 0,-1 0-1,-6 13 1,7-19-35,1 1 0,-1-1 0,0 1 0,0 0 0,0-1 0,0 0 0,0 1 0,0-1 0,0 0 0,-1 1 0,1-1-1,-1 0 1,1 0 0,0 0 0,-1 0 0,0 0 0,1 0 0,-1-1 0,0 1 0,1 0 0,-1-1 0,0 0 0,1 1 0,-1-1 0,0 0 0,0 0 0,0 0 0,1 0 0,-1 0 0,-3 0 0,3-1-26,1 0 0,-1 1 0,0-1 0,1 0 0,-1 0 0,1 0 0,-1 0 0,1 0 0,-1 0 0,1 0 0,0 0-1,-1-1 1,1 1 0,0-1 0,0 1 0,0-1 0,0 1 0,0-1 0,0 1 0,1-1 0,-2-3 0,2 4-13,-1 0 1,1 0-1,0 0 1,0 0-1,0 0 0,-1 0 1,1 0-1,0-1 0,0 1 1,1 0-1,-1 0 0,0 0 1,0 0-1,1 0 0,-1 0 1,0 0-1,1 0 1,-1-1-1,1 1 0,-1 1 1,1-1-1,0 0 0,-1 0 1,1 0-1,0 0 0,0 0 1,-1 0-1,1 1 0,0-1 1,0 0-1,0 1 1,0-1-1,0 1 0,0-1 1,2 0-1,1 1 17,0-1 1,0 0-1,0 1 1,0 0-1,1 0 1,-1 0-1,0 1 1,0-1-1,0 1 1,1 0-1,-1 0 1,0 0-1,4 3 1,-2-2-16,1 0-1,-1-1 1,1 1 0,11 0 0,-8-2 70,0 0 1,1-1 0,11-2-1,-17 2-34,-1 0 0,0-1 0,0 1 0,0-1 0,0 0 0,0 0 0,-1-1 0,1 1 0,-1-1 0,5-3 0,-4 2-21,0 0-1,-1 0 1,1 0 0,-1 0-1,0 0 1,0-1 0,4-9-1,-5 11 4,-1 0 0,0 0 0,-1-1 0,1 1-1,-1 0 1,1 0 0,-1-1 0,0 1 0,0 0 0,-1-1-1,1 1 1,-1 0 0,1 0 0,-1 0 0,-1-4 0,1 5-1,0 0-1,0 0 1,0 0 0,0 0 0,0 0 0,0 0 0,0 0 0,-1 0 0,1 0 0,-1 0 0,0 1 0,1-1 0,-1 1 0,0-1 0,0 1 0,0 0 0,0 0 0,0 0 0,-2-1 0,3 2-17,0-1 1,0 1-1,0 0 1,0 0-1,0 0 1,0 0-1,0 0 1,0 0-1,0 0 1,0 0-1,0 0 1,0 1-1,0-1 1,0 0-1,0 1 1,0-1-1,-1 1 1,0 0-16,1 0 0,-1 1 1,1-1-1,0 0 0,0 0 1,-1 1-1,1-1 0,0 1 0,0-1 1,0 1-1,0 0 0,0 2 1,-1 1 8,0 0 1,0 0 0,1 0 0,0 0 0,0 0 0,1 1 0,-1-1 0,1 0-1,0 0 1,1 10 0,0-12 22,0 0-1,-1 1 0,2-1 1,-1 0-1,0 1 0,0-1 1,1 0-1,0 0 0,-1 0 1,1 0-1,1 0 0,-1-1 1,0 1-1,0-1 0,1 1 1,0-1-1,2 2 0,1 0 26,0 0 0,0-1 0,1 0 0,-1 0 0,0 0-1,1-1 1,0 0 0,-1 0 0,1-1 0,0 0 0,0 0 0,0-1-1,0 0 1,7 0 0,0-2 22,0-1 0,-1 0 1,1-1-1,-1-1 0,0 0 0,13-7 0,-9 3 13,0-2 0,-1 0 0,-1-1 0,25-23 0,-16 13-73,14-18-149,-38 39 158,0 1 0,0 0 1,0 0-1,0 0 1,0 0-1,0 0 0,0 0 1,0 0-1,1 0 0,-1 0 1,0 0-1,0 0 1,0 0-1,0 0 0,0 0 1,0 0-1,0 0 0,0 0 1,1 0-1,-1 0 1,0 0-1,0 0 0,0 0 1,0 0-1,0 0 1,0 0-1,0 0 0,0 0 1,1 0-1,-1 0 0,0 0 1,0 0-1,0 0 1,0 1-1,0-1 0,0 0 1,0 0-1,0 0 0,0 0 1,0 0-1,0 0 1,0 0-1,0 0 0,0 0 1,0 0-1,1 1 1,-1-1-1,0 0 0,0 0 1,0 0-1,0 0 0,0 0 1,0 0-1,0 0 1,0 0-1,0 1 0,0-1 1,0 0-1,0 0 0,-1 0 1,1 0-1,1 6-169,-1 14 28,-1-8 125,1 0 0,1 1 0,0-1 0,0 0 0,5 18 0,2-4 57,6 20 157,-13-45-187,0 1 1,-1-1-1,1 0 1,0 0-1,0 1 1,0-1-1,0 0 1,1 0-1,-1 0 0,0 0 1,0 0-1,1-1 1,-1 1-1,0 0 1,1-1-1,-1 1 1,1 0-1,-1-1 1,1 0-1,-1 1 1,1-1-1,-1 0 1,1 0-1,-1 0 1,1 0-1,-1 0 1,1 0-1,2-1 1,1 1 31,-1-1 1,1 0 0,0-1-1,0 1 1,0-1-1,-1 0 1,9-4 0,24-23 123,-7 4-229,-4 2-7,-22 19 65,0 0 0,1 0 0,-1 0 0,1 0 0,5-2 0,-9 2 28,1-2 82,-2 5-158,-3 3 35,-1 1 68,-3 4-60,-1 1 0,1 1 1,0-1-1,1 1 0,-1 0 1,2 1-1,0 0 0,0-1 1,0 2-1,-5 19 0,9-25-10,1-4 22,0-1 0,-1 1 0,1 0 1,0-1-1,0 1 0,0 0 0,0 0 0,0-1 0,0 1 0,0 0 1,0 0-1,0-1 0,0 1 0,0 0 0,1 0 0,-1-1 1,0 1-1,0 0 0,1-1 0,-1 1 0,0 0 0,2 0 1,-2-1 14,1 1 0,0-1 1,0 0-1,0 0 0,0 0 1,0 0-1,0 0 0,0 0 1,0 0-1,0 0 0,0 0 0,0 0 1,0 0-1,0-1 0,0 1 1,0 0-1,-1-1 0,1 1 1,0-1-1,0 1 0,0-1 1,0 1-1,-1-1 0,2 0 1,23-18 209,-5-8-213,-18 23-47,1 0 0,0-1 1,0 2-1,0-1 1,0 0-1,1 0 1,4-3-1,-8 7 33,0 0 0,1 0 0,-1-1 0,0 1-1,0 0 1,1 0 0,-1 0 0,0 0 0,0 0 0,0 0 0,1 0-1,-1 0 1,0 0 0,0 0 0,1 0 0,-1 0 0,0 0 0,0 0-1,1 0 1,-1 0 0,0 0 0,0 0 0,1 0 0,-1 0-1,0 0 1,0 0 0,0 0 0,1 1 0,-1-1 0,0 0 0,0 0-1,0 0 1,1 0 0,-1 1 0,0-1 0,0 0 0,0 0 0,0 0-1,1 1 1,-1-1 0,0 0 0,0 0 0,0 0 0,0 1-1,0-1 1,0 0 0,0 0 0,0 1 0,0-1 0,0 0 0,0 0-1,0 1 1,0-1 0,0 0 0,1 19-109,0-13 27,-1-2 81,1-1 1,0 1-1,1-1 0,-1 1 0,0-1 0,1 0 1,0 0-1,0 0 0,0 0 0,4 5 0,-4-6-2,0 0 1,0 0-1,-1-1 0,1 1 0,0 0 0,0-1 0,1 0 1,-1 1-1,0-1 0,0 0 0,1 0 0,-1 0 0,0-1 0,1 1 1,-1 0-1,5 0 0,4-2 28,-1 0 0,0 0 0,0-1 0,0 0 0,0 0 0,17-8 0,-8 2 68,-1-2-1,25-15 1,-31 16-78,0-1 0,-1 0 0,0 0 0,-1-1 0,0-1 0,-1 0-1,0 0 1,0-1 0,9-20 0,5-15 2,21-65-1,-44 112-15,77-244 118,-76 241-120,-1 1 1,0 0 0,0 0 0,0-1-1,0 1 1,-1-4 0,1 7-7,1 0 0,-1-1 0,0 1 1,0 0-1,0-1 0,0 1 0,0-1 0,0 1 0,-1 0 0,1-1 0,0 1 1,0 0-1,0-1 0,0 1 0,0 0 0,0-1 0,-1 1 0,1 0 0,0 0 1,0-1-1,0 1 0,-1 0 0,1 0 0,0-1 0,0 1 0,-1 0 1,1 0-1,0-1 0,-1 1 0,1 0 0,0 0 0,-1 0 0,1 0 0,0 0 1,-1 0-1,1-1 0,0 1 0,-1 0 0,1 0 0,0 0 0,-1 0 0,1 0 1,0 0-1,-1 0 0,1 1 0,0-1 0,-1 0 0,1 0 0,0 0 0,-1 0 1,1 0-1,0 0 0,-1 1 0,1-1 0,0 0 0,-1 0 0,1 0 1,0 1-1,0-1 0,-1 0 0,1 0 0,0 1 0,0-1 0,0 0 0,-1 1 1,-7 8-40,1 0 1,0 1 0,1 0-1,0 0 1,0 0 0,1 1 0,0 0-1,1 0 1,-5 21 0,-1 10 50,-4 56 1,11-75 14,1 0 1,2 1-1,0-1 0,6 40 0,-4-52 13,1 1-1,0 0 1,1-1-1,0 0 1,0 1-1,1-2 1,1 1-1,0-1 1,1 1-1,14 17 1,-19-26-9,0 0 1,0 0-1,0 0 1,0 0-1,0-1 1,0 1-1,1-1 1,-1 1-1,1-1 1,-1 0-1,1 0 1,-1 0-1,1 0 1,-1-1-1,1 1 1,0-1-1,-1 1 1,1-1-1,0 0 1,0 0-1,-1 0 1,1 0-1,0-1 1,-1 1-1,1-1 1,0 1-1,4-3 1,-3 1 17,1 0-1,-1-1 1,1 0-1,-1 0 1,0 0 0,0 0-1,0-1 1,0 1 0,-1-1-1,1 0 1,-1 0-1,0 0 1,3-7 0,-1 2-33,-2 0 0,1 0 0,-1 0 1,0 0-1,-1-1 0,0 1 1,-1-1-1,1-16 0,-2 26-16,0-1 1,0 1-1,0 0 0,0-1 0,0 1 1,0-1-1,0 1 0,0-1 0,0 1 0,0 0 1,0-1-1,-1 1 0,1-1 0,0 1 0,0 0 1,0-1-1,0 1 0,-1 0 0,1-1 1,0 1-1,-1-1 0,-5 4-278,-6 16-78,9-10 339,-1 1 0,2 0 0,-1 0-1,1 0 1,1 0 0,0 0 0,0 16 0,1-21 32,1 0 1,0 0-1,-1 0 1,2 0-1,-1 1 1,1-2-1,2 8 0,-2-9 23,-1 0 0,1-1 0,-1 1 0,1-1 0,0 0 0,0 1 0,0-1 0,0 0 0,1 0 0,-1 0-1,0-1 1,1 1 0,4 2 0,-3-3-2,-1 0-1,1 0 0,-1 0 1,1-1-1,0 1 0,-1-1 1,1 0-1,0 0 0,0 0 1,-1-1-1,1 1 0,0-1 1,-1 0-1,1 0 0,-1 0 1,1 0-1,-1-1 0,5-2 1,5-3 102,-1 0 0,1-1 0,15-14 0,51-54-82,-19 16-208,-60 60 151,0-1 1,1 1-1,-1 0 0,0 0 0,0 0 1,0-1-1,0 1 0,1 0 1,-1 0-1,0 0 0,0 0 0,0 0 1,1 0-1,-1 0 0,0-1 0,0 1 1,0 0-1,1 0 0,-1 0 0,0 0 1,0 0-1,1 0 0,-1 0 0,0 0 1,0 0-1,1 0 0,-1 0 0,0 0 1,0 0-1,0 0 0,1 1 0,-1-1 1,0 0-1,0 0 0,1 0 0,-1 0 1,0 0-1,0 0 0,0 1 0,0-1 1,1 0-1,-1 0 0,0 0 0,0 0 1,0 1-1,1-1 0,3 17-115,-4-11 97,1 1-1,-1 0 1,-2 9-1,1-7 42,-2-1 0,1 0 0,-1-1 0,0 1 0,-1 0 0,0-1 0,0 0 1,-1 0-1,-8 11 0,10-14 33,-1-1 0,1 1 0,-1-1 0,1 0 0,-1 0 0,0-1 0,0 1 0,-1-1 0,1 0 0,0 0 0,-1 0 0,1 0 0,-1-1 0,0 0 0,1 0 0,-1 0 0,-8 0 0,13-1-43,0 1 0,-1-1 0,1 0 0,0 0 0,-1 0 0,1 0 0,0 0 0,-1 0 0,1 0 0,0 0 0,-1 0 0,1 0 0,-1 0 0,1 0 0,0 0 0,-1 0 1,1-1-1,0 1 0,-1 0 0,1 0 0,0 0 0,0 0 0,-1-1 0,1 1 0,0 0 0,-1 0 0,1 0 0,0-1 0,0 1 0,0 0 0,-1-1 0,1 1 0,0 0 1,0 0-1,0-1 0,0 1 0,-1 0 0,1-1 0,0 1 0,0 0 0,0-1 0,0 1 0,0 0 0,0-1 0,0 1 0,0 0 0,0-1 0,0 0-9,1 0-1,-1 0 1,1 0-1,-1 0 1,1 0-1,0 1 1,-1-1-1,1 0 1,0 0-1,0 1 1,-1-1-1,1 0 1,0 1-1,0-1 1,1 0-1,8-3-8,1 1-1,-1 0 0,1 0 1,-1 1-1,1 1 1,12-1-1,-6 1-21,137-5 78,19-2-2383,-156 4-283,-6 1-2176,-8 2 2582</inkml:trace>
</inkml:ink>
</file>

<file path=ppt/ink/ink2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28.7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69 9312,'-26'-15'4192,"31"2"-3616,8 9 1152,5 1-1057,27-5 577,8 0-736,15-1-128,-4 6-256,2-2-160,-8 5 0,2 0 96,-12 8-32,2 4-3039,-10 4 1631,1 13-5376,-1-6 3808</inkml:trace>
</inkml:ink>
</file>

<file path=ppt/ink/ink2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1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94 521 3328,'6'-15'1697,"-5"13"-1060,0 0 0,0-1 0,0 1 1,0 0-1,-1 0 0,1 0 0,0-4 0,-1 6-544,0-1 0,0 1 0,0 0 0,0 0 0,0-1 0,0 1 0,0 0 0,-1-1 0,1 1 0,0 0 0,0 0 0,0-1 1,0 1-1,0 0 0,0 0 0,-1-1 0,1 1 0,0 0 0,0 0 0,0 0 0,-1-1 0,1 1 0,0 0 0,0 0 0,-1 0 0,-12-1 1451,6 3-1301,1 0 1,0 1 0,0 0-1,0 0 1,0 0-1,0 1 1,1-1-1,-1 1 1,1 1-1,0-1 1,-6 8-1,9-10-223,0 0-1,1 1 1,-1-1-1,1 1 0,0-1 1,0 1-1,0-1 0,0 1 1,0-1-1,1 1 0,-1 0 1,1-1-1,-1 1 0,1 0 1,0 0-1,0 0 0,0-1 1,1 1-1,-1 0 0,1-1 1,-1 1-1,1 0 0,0-1 1,0 1-1,0-1 0,2 5 1,0-3 64,0 1 1,0-1-1,1 1 1,-1-1-1,1 0 1,0 0 0,0-1-1,0 1 1,0-1-1,1 0 1,0 0-1,7 4 1,-9-6-18,-1 0 1,1 0-1,-1 0 1,1-1 0,0 1-1,-1-1 1,1 0-1,0 1 1,-1-1-1,1 0 1,0-1-1,-1 1 1,1 0-1,-1-1 1,1 1 0,0-1-1,-1 0 1,1 0-1,-1 0 1,1 0-1,-1-1 1,0 1-1,0 0 1,1-1 0,-1 0-1,0 1 1,0-1-1,-1 0 1,1 0-1,2-4 1,0 2-23,-1-1 1,-1 0-1,1 0 1,-1 1-1,1-2 1,-1 1-1,-1 0 1,1 0-1,-1-1 0,0 1 1,0-1-1,0 1 1,-1-12-1,-11-47 73,5 33-236,3 18 176,0-1-1,-11-23 0,3 9-106,7 19-54,3 8 98,0-1 1,0 0-1,1 1 0,-1-1 1,1 1-1,-1-1 1,1 0-1,0 0 0,-1-2 1,12 4 4,-1 0 44,1 1 0,-1 1-1,1-1 1,-1 2 0,0-1 0,1 1 0,-1 1 0,-1 0 0,1 0 0,-1 1 0,1 0 0,-1 1 0,-1 0 0,1 0-1,-1 1 1,10 10 0,-15-12 37,0-1 0,0 0 0,0 1 0,-1-1 0,1 1 0,-1 0 0,0 0 0,-1-1 0,1 1 0,-1 1 0,0-1 0,0 0 0,-1 0-1,1 0 1,-1 0 0,-1 10 0,-6 12 123,6-22-180,-1 0 1,1 0-1,0 1 0,0 4 1,1-8 199,5-5-190,0 1 1,-1-1-1,1 0 1,-1 0 0,0 0-1,1 0 1,-2-1-1,8-7 1,2-2 27,-2 2-36,-4 5-68,0 0 1,14-10-1,-19 14 41,-1 1 1,1 0 0,0 1-1,-1-1 1,1 0 0,0 0-1,0 1 1,-1-1-1,1 1 1,0-1 0,0 1-1,0 0 1,0 0 0,0 0-1,0 0 1,-1 0-1,1 0 1,0 1 0,3 0-1,-3 0 0,-1 0 0,0 0 0,0 0-1,0 0 1,1 1 0,-1-1 0,-1 0-1,1 1 1,0-1 0,0 0 0,0 1-1,-1-1 1,1 1 0,-1-1 0,1 1-1,-1 0 1,0-1 0,1 1 0,-1-1-1,0 1 1,0 0 0,0-1 0,0 1-1,-1 1 1,1 7-10,-1-1 0,-4 17 0,3-17 12,1 0 0,0 0 0,0 0-1,1 0 1,0 0 0,2 17 0,-2-25 7,0 0 0,1 0 1,-1 0-1,1 0 0,-1 0 1,0 0-1,1 0 0,0 0 1,-1 0-1,1-1 0,-1 1 1,1 0-1,0 0 0,0 0 1,-1-1-1,1 1 1,0 0-1,0-1 0,0 1 1,0-1-1,0 1 0,0-1 1,0 1-1,0-1 0,0 0 1,0 0-1,0 1 0,0-1 1,0 0-1,0 0 0,0 0 1,0 0-1,1 0 0,-1 0 1,0 0-1,1-1 1,6 0 30,-1-1 0,1 0 0,-1-1 0,8-3 0,-11 5-47,11-6 46,0 0 0,-1 0 0,0-2 1,0 0-1,-1 0 0,23-23 1,-20 16-15,0-2 0,-1 0 1,-1-1-1,13-24 0,3-14 6,-3-1 1,29-94-1,-44 114 100,13-69 1,-25 106-147,0 0 1,1 0-1,-1 0 0,0-1 1,0 1-1,0 0 0,0 0 1,0 0-1,0 0 0,0 0 1,-1 0-1,1 0 0,0 0 1,-1 0-1,1 0 0,0 0 1,-1 1-1,1-1 0,-1 0 1,1 0-1,-2-1 0,1 1 0,0 1 0,1-1-1,-1 1 1,0 0 0,0-1-1,0 1 1,1 0 0,-1 0-1,0-1 1,0 1 0,0 0 0,0 0-1,0 0 1,1 0 0,-1 0-1,0 0 1,0 1 0,0-1-1,0 0 1,0 0 0,1 0 0,-1 1-1,-1 0 1,-5 2 1,0 1 0,0 0 0,1 1 0,-1-1 0,1 1 0,0 0 0,1 1 0,-1 0 0,1 0 0,0 0 0,0 0 1,1 1-1,0 0 0,0-1 0,-3 11 0,-3 7-8,1 0 0,2 1 0,-6 32 0,5-16 40,1 0 0,3 0 0,1 1 1,3 43-1,0-76 2,1 1 1,1-1-1,0 1 0,3 11 1,-3-18-5,-1 1-1,0-1 1,1 1 0,0-1 0,0 0-1,0 1 1,0-1 0,0 0 0,1-1 0,-1 1-1,1 0 1,0-1 0,5 4 0,-6-5 15,0 0 0,1 0 0,-1-1 1,1 1-1,-1-1 0,1 0 1,-1 0-1,1 0 0,-1 0 0,1 0 1,-1 0-1,1-1 0,-1 1 1,1-1-1,-1 1 0,1-1 0,2-2 1,6-1 121,-1-1 1,14-8-1,8-8-252,30-17-232,-61 37 332,-1 1-1,1-1 0,0 1 1,-1 0-1,1 0 0,-1-1 1,1 1-1,0 0 0,-1 0 1,1 0-1,0-1 1,-1 1-1,1 0 0,0 0 1,0 0-1,-1 0 0,1 0 1,0 1-1,-1-1 0,1 0 1,0 0-1,-1 0 0,1 0 1,0 1-1,-1-1 1,1 0-1,0 1 0,0 0-1,0 0 0,-1 0 0,1 1 0,0-1 0,-1 0 0,1 0 0,-1 0 0,0 0 0,1 0 0,-1 1 0,0-1 0,0 0 0,0 0 0,0 2 0,0 5 12,0-1-1,-1 1 1,0-1 0,-3 9-1,2-4 5,0 0-1,1 0 0,1 20 0,0-22 30,0-10-34,0 1 0,0-1 0,0 0-1,0 1 1,0-1 0,0 1 0,0-1-1,0 0 1,0 1 0,0-1 0,0 0-1,0 1 1,1-1 0,-1 0 0,0 1 0,0-1-1,0 0 1,0 1 0,1-1 0,-1 0-1,0 1 1,0-1 0,1 0 0,-1 0 0,0 1-1,1-1 1,-1 0 0,0 0 0,1 0-1,-1 1 1,0-1 0,1 0 0,-1 0-1,0 0 1,1 0 0,-1 0 0,0 0 0,1 0-1,-1 0 1,0 0 0,1 0 0,-1 0-1,1 0 1,-1 0 0,0 0 0,1 0-1,-1 0 1,0 0 0,1 0 0,-1 0 0,0-1-1,1 1 1,-1 0 0,0 0 0,1 0-1,-1-1 1,18-10 382,18-22-316,-34 32-92,12-7-100,-14 8 106,1 0 0,-1 0 1,1 0-1,-1 0 0,1 0 1,-1 0-1,1 1 1,-1-1-1,1 0 0,-1 0 1,1 1-1,-1-1 0,0 0 1,1 0-1,-1 1 0,1-1 1,-1 1-1,0-1 0,1 0 1,-1 1-1,0-1 0,0 1 1,1-1-1,-1 0 0,0 1 1,0-1-1,1 1 0,-1-1 1,0 1-1,0-1 1,0 1-1,0 0 0,3 8 19,-2 0-1,1 0 1,-1-1-1,0 1 1,0 0-1,-1 0 1,-1 0-1,1 0 1,-4 14-1,-3 9 78,-16 40-1,9-28-45,9-26 1,-1 0 0,0 0 0,-2-1 0,0 0 0,0 0 0,-2-1 0,-16 22 0,24-36-29,1 0 1,-1-1-1,0 1 1,1-1-1,-1 1 1,0-1 0,0 0-1,0 0 1,0 0-1,0 0 1,0 0-1,0 0 1,0 0-1,0-1 1,-3 1-1,3-1-2,1 0 0,-1 0 0,0 0 1,1 0-1,-1 0 0,0-1 0,1 1 0,-1-1 0,1 1 0,-1-1 0,0 1 0,1-1 0,0 0 0,-1 0 0,1 0 0,-1 0 0,1 0 1,0 0-1,0 0 0,-1 0 0,-1-3 0,-1-2-7,0 0-1,0 0 1,1 0 0,0 0-1,0-1 1,0 0 0,1 1 0,0-1-1,0 0 1,1 0 0,0 0 0,0 0-1,0-1 1,1 1 0,0 0-1,2-7 1,-2 7-6,1 1-1,1 0 1,-1-1 0,1 1-1,0 0 1,1 0 0,-1 1-1,1-1 1,1 0 0,-1 1-1,1-1 1,-1 1 0,2 0-1,-1 1 1,0-1 0,1 1-1,0 0 1,7-5 0,-1 1 22,0 2 1,0-1 0,1 2-1,0-1 1,0 1 0,0 1-1,19-4 1,1 1-22,-22 4-73,0 1 0,-1 0 0,1 1-1,16-1 1,-25 2-1087</inkml:trace>
</inkml:ink>
</file>

<file path=ppt/ink/ink2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2.0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90 5152,'1'-1'550,"-1"1"-413,0 0 1,0 0 0,0 0-1,0-1 1,0 1-1,0 0 1,1 0-1,-1 0 1,0-1-1,0 1 1,0 0-1,0 0 1,0 0-1,0-1 1,0 1-1,0 0 1,0 0 0,0 0-1,-2-3 2201,2 3-2200,0 0-1,-1 0 1,1 0-1,0 0 1,0-1-1,0 1 1,-1 0-1,1 0 1,0 0-1,0 0 1,0 0-1,-1 0 1,1 0 0,0 0-1,0 0 1,0 0-1,0 0 1,-1 0-1,1 0 1,0 0-1,0 0 1,0 1-1,-1-1 1,1 0-1,0 0 1,-7 4 397,0 0-1,1 1 1,0 0 0,0 0 0,-10 12 0,14-15-480,1 0 0,-1 1 0,0-1 0,1 1 1,0-1-1,0 1 0,0 0 0,0-1 0,0 1 1,0 0-1,0 0 0,1 0 0,0-1 0,-1 1 1,1 0-1,0 0 0,1 0 0,-1 0 0,0 0 1,2 3-1,-1-3 27,1 0 0,-1 0-1,1 0 1,0 0 0,0 0 0,0 0 0,1 0 0,-1-1 0,1 1-1,4 3 1,-2-3 68,-1 1 1,1-1-1,0 0 0,0 0 0,0 0 1,5 1-1,-8-3-86,0-1 0,0 1 0,-1-1 0,1 0 0,0 1 0,0-1 0,0 0 0,0 0 1,-1 0-1,1-1 0,0 1 0,0 0 0,0-1 0,-1 1 0,1-1 0,0 0 0,-1 1 0,3-2 1,1-2 61,-1 1 0,1-1 0,-1 0 1,6-7-1,-7 8-61,-1 0-56,-1 1-1,1-1 1,-1 1-1,0-1 0,0 0 1,0 0-1,0 0 0,0 0 1,-1 0-1,1 0 1,-1 1-1,0-1 0,0 0 1,0 0-1,0 0 1,-1 0-1,1 0 0,-2-5 1,1 5-29,1 0 1,-1 0-1,0 1 1,0-1-1,0 0 1,0 1-1,0-1 1,-1 1-1,1-1 0,-1 1 1,0 0-1,1 0 1,-1 0-1,0-1 1,0 2-1,-1-1 1,1 0-1,0 0 1,0 1-1,-4-2 1,6 3 17,-1-1 1,1 1-1,-1 0 1,1-1 0,-1 1-1,1-1 1,-1 1-1,1-1 1,-1 1 0,1-1-1,0 1 1,-1-1-1,1 1 1,0-1-1,0 0 1,-1 1 0,1-1-1,0 1 1,0-1-1,0 0 1,0 1 0,0-1-1,-1 0 1,1 1-1,0-1 1,1 1-1,-1-1 1,0 0 0,0 1-1,0-1 1,0 0-1,0 1 1,1-1 0,-1 1-1,0-1 1,1 0-1,-1 1 1,0-1 0,1 1-1,-1-1 1,0 1-1,1-1 1,-1 1-1,1 0 1,-1-1 0,1 1-1,-1-1 1,2 1-1,6-5 3,1 0-1,-1 1 1,1 0-1,0 1 0,0 0 1,0 0-1,1 1 0,14-2 1,0 1 127,0 2 1,30 2 0,-45 0-68,0 0 1,0 0-1,-1 1 1,1 0-1,-1 1 1,1 0-1,-1 0 1,8 5-1,-12-6-4,-1 0 0,0 0 0,1 1-1,-1-1 1,0 1 0,-1 0 0,1 0 0,0 0-1,1 3 1,-2-4-15,-1 0 1,0 1-1,0-1 0,0 0 0,0 1 1,-1-1-1,1 0 0,0 1 0,-1-1 0,0 1 1,0-1-1,0 1 0,0-1 0,0 1 1,-1 3-1,-5 12 227,5-16-236,0 0 0,0 1 0,0-1 0,1 0 0,-1 0 0,1 0 0,-1 4 0,1-4 309,5-8-140,19-10-124,29-28 0,7-6-42,-36 30-66,-20 16-5,1-1 1,0 1 0,0 0 0,1 1-1,-1-1 1,1 1 0,0 0-1,-1 0 1,10-3 0,-13 6 36,-1 0 0,0 1 0,1-1 0,-1 0 0,0 0 0,0 0 0,1 1 0,-1-1 0,0 1 0,0-1 0,1 1 1,-1 0-1,0-1 0,0 1 0,0 0 0,0 0 0,0-1 0,0 1 0,0 0 0,0 0 0,0 0 0,-1 0 0,1 1 0,0-1 0,0 2 0,3 3 148,-1 1 1,0 0-1,3 8 0,-6-14-73,8 31 365,-6-24-388,0 1 1,0-1-1,1-1 1,3 9-1,-4-11-15,1 0 0,-1 0 0,1-1-1,0 1 1,1-1 0,-1 1 0,5 3 0,-6-6-59,1-1 0,-1 1 1,0-1-1,0 0 1,1 0-1,-1 1 0,1-2 1,-1 1-1,1 0 0,0 0 1,-1-1-1,1 0 1,-1 1-1,1-1 0,0 0 1,-1 0-1,5-1 1,-3 0-598,-1 0 0,1 0 0,-1 0 1,1 0-1,-1-1 0,0 1 1,1-1-1,-1 0 0,0 0 1,0 0-1,0-1 0,0 1 1,-1 0-1,1-1 0,-1 0 1,1 0-1,-1 0 0,3-5 1,15-28-7352</inkml:trace>
</inkml:ink>
</file>

<file path=ppt/ink/ink2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5.5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243 128 3072,'0'0'34,"0"-1"1,0 1-1,0 0 0,0 0 0,-1-1 1,1 1-1,0 0 0,0 0 1,0-1-1,0 1 0,0 0 1,0 0-1,0-1 0,0 1 0,0 0 1,1 0-1,-1-1 0,0 1 1,0 0-1,0 0 0,0-1 1,0 1-1,0 0 0,0 0 0,1 0 1,-1-1-1,0 1 0,0 0 1,0 0-1,1 0 0,-1-1 0,0 1 1,0 0-1,0 0 0,1 0 1,-1 0-1,0 0 0,0 0 1,1 0-1,-1 0 0,0-1 0,0 1 1,1 0-1,-1 0 0,7-3 6551,-9 2-6385,-1-1 0,1 1 0,-1 1 0,1-1 0,-1 0 0,0 1 0,1-1 0,-1 1 0,0 0 0,1 0 0,-1 0 0,0 0 0,0 0 0,-4 2 0,-41 12 578,39-11-460,-5 1-83,0 2 0,0-1 1,1 2-1,0-1 1,-12 10-1,20-13-181,0 1-1,1 0 1,-1 0 0,1 0 0,0 1-1,1-1 1,-1 1 0,1 0-1,0 0 1,0 0 0,0 0 0,1 1-1,0-1 1,0 1 0,-2 8-1,2-5-5,1 0 0,0 0-1,0 0 1,1 0 0,0 0-1,1 0 1,0 0 0,0 0-1,1-1 1,0 1 0,1 0-1,0-1 1,0 1 0,6 9-1,-6-12 3,1 0 0,0 0-1,1 0 1,-1-1 0,1 0-1,0 0 1,1 0 0,-1 0-1,1-1 1,0 0 0,0 0-1,0 0 1,0-1 0,1 0-1,0 0 1,-1-1 0,1 0-1,9 2 1,-4-3 18,-1 0 1,1 0-1,0-2 0,-1 1 0,1-1 0,-1-1 1,1 0-1,-1-1 0,0 0 0,0-1 1,0 0-1,0 0 0,0-2 0,10-6 0,-2 0 36,0 0 0,-1-1 0,-1-1-1,0-1 1,-1 0 0,22-28-1,-35 39-64,-2 3-35,0 0 0,0 0 0,-1 1 0,1-1 0,-1 0 0,1 0 0,0 0-1,-1 0 1,1 0 0,-1 0 0,0 0 0,1 0 0,-1 0 0,0 0 0,0-2 0,-20 20-335,17-14 343,0 1 0,-1-1 0,1 1-1,1 0 1,-1 0 0,0 0 0,1 0 0,0 1-1,0-1 1,0 0 0,1 1 0,-1 0 0,1-1 0,0 1-1,0 0 1,1 0 0,-1-1 0,1 8 0,1-3-3,0 0-1,0 0 1,1 0 0,0 0 0,0 0 0,1 0-1,0-1 1,8 16 0,-6-17 65,-1 0 0,1 0 0,0 0 0,1 0 0,0-1 0,0 0 0,0 0 0,12 8 0,-16-13-31,1 0-1,-1 1 0,1-1 0,-1 0 1,1 0-1,-1 0 0,1 0 0,0-1 1,-1 1-1,1-1 0,0 0 0,5 1 1,-6-2-19,0 1 1,0-1-1,0 1 1,0-1-1,-1 0 1,1 0 0,0 1-1,0-1 1,0-1-1,-1 1 1,1 0-1,0 0 1,-1-1-1,1 1 1,-1-1-1,0 1 1,1-1 0,-1 1-1,1-3 1,1-1 21,-1 1 1,0 0-1,0-1 1,-1 0 0,1 1-1,-1-1 1,0 0-1,0 0 1,-1 0-1,1-6 1,-1-1 1,-1 0 0,0 0 0,-4-15 0,4 21-75,-1 1 0,0 0 0,-1-1-1,1 1 1,-1 0 0,0 1 0,0-1 0,0 0 0,-8-7 0,9 10 6,0-1 0,-1 0 0,0 1 0,1 0 0,-1 0 0,0 0 0,0 0-1,0 0 1,0 0 0,-1 1 0,1-1 0,0 1 0,-1 0 0,1 0 0,-7 0 0,0 2-156,8-1 65,7 1 86,15 1 114,-17-1-82,0 0-1,1-1 1,-1 0 0,0 0 0,7 0 0,33-5 81,-13 2-72,0-2 1,55-15-1,-50 10 44,-23 7 23,-1-1 0,1 1 0,-1-2 0,11-5 0,-22 10-77,0 0-1,-1 0 0,1 0 1,0 0-1,0 0 0,0 0 1,0 0-1,0 0 0,0 0 1,0 0-1,0 0 0,0 0 1,0 0-1,0 0 0,0-1 1,0 1-1,0 0 0,-1 0 1,1 0-1,0 0 0,0 0 1,0 0-1,0 0 0,0 0 1,0 0-1,0 0 0,0 0 1,0 0-1,0 0 0,0 0 1,0 0-1,0-1 0,0 1 1,0 0-1,0 0 0,0 0 1,0 0-1,0 0 0,0 0 1,0 0-1,0 0 0,0 0 1,0 0-1,0 0 0,0 0 1,0-1-1,0 1 0,0 0 1,0 0-1,0 0 0,0 0 1,1 0-1,-1 0 0,0 0 1,0 0-1,0 0 0,0 0 1,0 0-1,0 0 0,0 0 1,0 0-1,0 0 0,0 0 1,-7 0 32,2 2-81,0 0 0,0 1 0,0 0 0,0 0 0,0 0 0,1 0 1,-1 1-1,-4 5 0,1-2 39,0 0-16,0 1 1,0 0-1,1 0 0,0 0 1,1 1-1,0 0 0,-8 16 1,12-20 29,0-1 1,0 1 0,1 0 0,-1 0-1,1 0 1,0 1 0,0-1 0,0 0 0,1 0-1,0 0 1,0 1 0,0-1 0,1 0-1,0 0 1,0 0 0,0 0 0,3 6 0,-4-9 9,1 0 1,0 0 0,0 0 0,0 0-1,1 0 1,-1 0 0,0 0-1,1-1 1,0 1 0,-1 0 0,1-1-1,0 1 1,-1-1 0,1 0 0,0 0-1,0 1 1,0-1 0,0-1 0,0 1-1,1 0 1,-1 0 0,0-1-1,0 1 1,0-1 0,1 0 0,-1 0-1,0 1 1,0-2 0,1 1 0,-1 0-1,0 0 1,3-1 0,0-1 6,0 1-1,0-1 1,0 0 0,0 0 0,0 0 0,-1 0 0,1-1 0,-1 0 0,0 0-1,0 0 1,0-1 0,0 1 0,4-6 0,-4 3-14,0 0 0,0 0 0,-1 0 0,1 0 0,-1-1 0,-1 1 0,1-1 0,-1 0 0,-1 0 0,1 0 0,-1 0 0,0 0 0,-1 0 1,1 0-1,-1 0 0,-1 0 0,1 0 0,-1 0 0,-1 0 0,1 0 0,-1 0 0,0 0 0,-1 1 0,0-1 0,0 1 0,0-1 0,-1 1 0,0 0 0,0 1 0,-7-9 0,4 7-12,7 7-3,0 0 0,-1 0 0,1 0 0,0-1 0,0 1 0,-1 0 0,1 0 0,0 0 0,0-1-1,0 1 1,-1 0 0,1 0 0,0-1 0,0 1 0,0 0 0,0-1 0,0 1 0,-1 0 0,1 0 0,0-1 0,0 1 0,0 0 0,0-1-1,0 1 1,0 0 0,0-1 0,0 1 0,0 0 0,0 0 0,0-1 0,1 1 0,-1 0 0,0-1 0,0 1 0,0 0 0,0 0-1,0-1 1,0 1 0,1 0 0,-1 0 0,0-1 0,1 1 0,8-5-9,-3 3-20,0 1-1,1 0 1,-1 1 0,8 0-1,16-2-13,103-9 175,-109 10-149,1 1 0,-1 2-1,37 6 1,-28 2-269,-32-10 299,0 1 0,0-1 0,1 1-1,-1 0 1,0-1 0,0 1-1,0 0 1,0 0 0,1 0 0,-1 0-1,-1 0 1,1 0 0,0 0 0,0 0-1,0 0 1,0 1 0,-1-1 0,1 0-1,-1 0 1,1 1 0,0 1 0,0 14 9,0 0 1,-1 0 0,-3 24-1,1-20 3,1 41 0,1-35 35,0-22-42,-1-1 0,1 1 0,0-1 0,0 0 0,1 1 0,-1-1 1,1 1-1,0-1 0,0 0 0,1 0 0,-1 0 0,1 1 0,0-2 0,3 6 0,-5-8-18,1-1 1,0 1-1,-1 0 0,1-1 1,0 1-1,0-1 1,-1 0-1,1 1 0,0-1 1,0 0-1,0 1 0,0-1 1,0 0-1,-1 0 1,1 0-1,0 0 0,0 0 1,0 0-1,0 0 0,0 0 1,0 0-1,0 0 1,-1 0-1,1 0 0,0-1 1,0 1-1,0 0 0,0-1 1,-1 1-1,3-1 1,1-2-13,1 0 0,-1 0 1,0 0-1,5-4 0,7-9 40,16-20 1,10-11 25,92-70-1,-116 102-15,-15 12-15,1 0 0,-1 0 0,0-1 0,4-5 0,-7 9-18,0 0 0,0 0-1,1 0 1,-1 0 0,0-1 0,0 1 0,0 0 0,0 0-1,0 0 1,0 0 0,0 0 0,0 0 0,0-1-1,0 1 1,0 0 0,1 0 0,-1 0 0,0 0 0,0-1-1,0 1 1,0 0 0,0 0 0,0 0 0,0 0-1,0 0 1,0-1 0,0 1 0,-1 0 0,1 0 0,0 0-1,0 0 1,0 0 0,0-1 0,0 1 0,0 0-1,0 0 1,0 0 0,0 0 0,0 0 0,0 0 0,-1-1-1,1 1 1,0 0 0,0 0 0,-15 4-72,5 2 51,1-1 1,-1 1-1,1 0 0,1 1 1,-1 0-1,1 1 1,0 0-1,1 0 0,0 0 1,-11 19-1,3-4-26,2 2 1,1-1-1,-10 34 0,17-46 30,2 0 0,-4 16 0,7-24 16,-1 0 0,1-1 0,-1 1 0,1-1 0,0 1 0,1 0 0,-1-1 0,1 1 0,-1-1 0,1 1 0,0-1 0,2 6 0,-2-9 4,-1 1-1,1 0 1,-1 0 0,1-1 0,0 1-1,-1 0 1,1-1 0,0 1 0,-1-1-1,1 1 1,0-1 0,0 1-1,0-1 1,0 1 0,-1-1 0,1 0-1,0 1 1,0-1 0,0 0 0,0 0-1,0 0 1,0 0 0,0 0-1,0 0 1,0 0 0,0 0 0,0 0-1,0 0 1,-1 0 0,1-1 0,0 1-1,0 0 1,0-1 0,0 1-1,0-1 1,-1 1 0,1-1 0,0 1-1,1-2 1,3-1 17,0-1 0,-1 0 0,1 0 0,6-7 0,19-27 87,-2-1 1,43-78 0,-17 25 115,-38 65-194,0-1 0,-2 0-1,20-56 1,-26 62 16,-3 9-51,6-27 0,-11 37-20,1-1 0,-1 1 0,1 0 0,-1-1 0,0 0 0,0 1 0,-1-1 0,1 1 1,-1 0-1,0-1 0,0 1 0,-2-6 0,3 8 13,0 1 1,-1-1-1,1 1 1,0 0-1,0-1 1,-1 1-1,1 0 1,0-1-1,-1 1 1,1 0-1,0-1 1,-1 1-1,1 0 1,0 0-1,-1-1 1,1 1-1,-1 0 1,1 0-1,-1 0 1,1 0-1,0-1 1,-1 1-1,1 0 1,-1 0-1,1 0 1,-1 0-1,0 0 1,-13 6-232,-9 13-32,23-19 268,-7 8-21,0 1 1,1-1 0,0 1-1,0 0 1,1 1-1,0-1 1,1 1 0,-5 14-1,3-3 25,1 0-1,-6 43 1,10-42 56,0 1 1,1-1-1,1 0 1,4 24-1,-2-31 47,0 0-1,1 0 1,1 0-1,0-1 1,1 0-1,13 24 1,-17-36-62,-1 0 0,0 0 0,0 0 0,1-1 0,-1 1 0,1 0 0,0 0 0,-1-1 1,1 1-1,0-1 0,0 0 0,0 1 0,0-1 0,0 0 0,0 0 0,0 0 0,1 0 1,-1-1-1,0 1 0,0 0 0,1-1 0,-1 0 0,0 0 0,1 1 0,-1-1 0,0-1 1,1 1-1,-1 0 0,4-1 0,0-2-9,0-1 1,-1 1-1,1-1 1,-1 0-1,0 0 0,0 0 1,6-8-1,29-36 148,63-97-55,-91 128-160,0 0-187,26-28 0,-37 45 219,-1 0 0,0 0 0,1 0 1,-1 1-1,0-1 0,1 0 1,-1 0-1,0 1 0,0-1 1,1 0-1,-1 1 0,0-1 1,0 0-1,1 0 0,-1 1 0,0-1 1,0 1-1,0-1 0,0 0 1,0 1-1,1-1 0,-1 0 1,0 1-1,0 0 0,0 5-63,1 0 1,-1 1-1,0-1 0,0 0 0,-2 11 0,-1 2 27,0 24 173,-2 0 0,-2-1 0,-17 57 0,23-94-97,-1 2 7,-1-1 0,1 1-1,-1-1 1,-4 8 0,6-13-30,1 0 0,-1 0 0,1 0 1,-1 0-1,0-1 0,1 1 0,-1 0 0,0 0 0,0 0 0,0 0 0,0-1 1,0 1-1,0 0 0,0-1 0,0 1 0,0-1 0,0 1 0,0-1 0,0 0 1,0 1-1,0-1 0,0 0 0,-1 0 0,1 0 0,0 0 0,0 0 0,0 0 0,0 0 1,-1 0-1,1 0 0,0 0 0,0-1 0,-2 0 0,-1-1 18,1 0-1,-1 0 1,1-1-1,0 1 1,0-1-1,-1 0 1,2 0-1,-1 0 1,-5-7-1,7 8-34,-1 0-1,0-1 1,1 0 0,0 1-1,-1-1 1,1 0-1,0 0 1,0 0-1,1 0 1,-1 0-1,1 0 1,-1 0 0,1 0-1,0 0 1,0-3-1,0 5 4,1 0-1,-1 1 0,0-1 1,0 1-1,0-1 1,1 1-1,-1-1 1,0 0-1,1 1 0,-1-1 1,0 1-1,1 0 1,-1-1-1,1 1 1,-1-1-1,1 1 0,-1 0 1,1-1-1,-1 1 1,1 0-1,-1-1 1,1 1-1,-1 0 0,1 0 1,-1 0-1,1-1 1,0 1-1,-1 0 1,1 0-1,-1 0 0,1 0 1,0 0-1,-1 0 1,1 0-1,-1 0 1,2 1-1,23 6 17,-23-7-2,16 8 45,-1 1 1,28 18-1,-34-19-117,0 0 1,1-2-1,0 1 1,0-1-1,1-1 1,0 0-1,19 4 1,-11-4-3856</inkml:trace>
</inkml:ink>
</file>

<file path=ppt/ink/ink2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5.8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185 1 4736,'3'1'709,"0"0"0,0 0 0,1 0-1,-1 0 1,0 1 0,0-1 0,-1 1 0,1 0 0,0 0 0,0 0 0,-1 0 0,3 3 0,-3-2-424,0-1 0,0 1 0,0 0 0,0-1 1,0 1-1,-1 0 0,1 0 0,-1 0 1,0 0-1,0 0 0,0 0 0,0 0 0,-1 1 1,1-1-1,-1 0 0,0 0 0,0 1 1,0-1-1,0 0 0,0 0 0,-1 1 0,0-1 1,1 0-1,-1 0 0,-2 4 0,-1 1-28,0 0 0,0 0 0,-1 0 0,0 0 0,-1-1 0,0 0 0,-12 12 0,-2 1-233,6-6-26,-21 18 0,29-28-815,0 0 0,-1 0 0,1-1-1,0 1 1,-1-1 0,0-1 0,-11 4 0,-9-2-6271,-2 1 2166</inkml:trace>
</inkml:ink>
</file>

<file path=ppt/ink/ink2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7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6 471 1728,'-1'2'307,"0"0"-1,0 1 1,0-1 0,1 1-1,-1-1 1,1 1 0,0 0-1,-1-1 1,2 12 6760,3-24-2376,-3 6-5695,11-48 1827,14-41-82,-22 82-635,0 0-1,1 0 1,1 0 0,0 1 0,0-1-1,9-9 1,1 3 67,0 0-1,1 0 1,1 2 0,1 0-1,23-13 1,1 3 341,64-28 0,-103 51-422,0 0 0,1 0 0,-1 1-1,0-1 1,1 1 0,-1 0 0,1 0 0,5 0 0,-10 2-44,0 0 0,1-1 0,-1 1 0,0 0 0,0-1 0,0 1 0,0 0 0,0-1 0,0 1 0,0 0 0,0-1 0,0 1 0,0 0 0,0-1 0,0 1 0,-1 1 0,-3 6 13,1 0 1,-2 0-1,1 0 0,-1 0 1,0-1-1,-7 7 1,-7 13 142,-9 13-25,-28 46 346,50-76-226,8-14-144,12-19-75,0 8-52,1 1-1,0 1 1,1 0 0,0 0 0,29-15 0,96-41-25,-130 63-9,-6 4-1,0-1-1,0 1 1,1-1 0,-1 2 0,1-1 0,-1 0 0,1 1-1,-1 0 1,1 1 0,10-1 0,-16 1 7,1 0 1,0 0-1,-1 0 0,1 0 1,-1 0-1,1 1 0,0-1 1,-1 0-1,1 0 0,-1 0 0,1 1 1,-1-1-1,1 0 0,-1 1 1,1-1-1,-1 1 0,1-1 1,-1 0-1,0 1 0,1-1 1,-1 1-1,1-1 0,-1 1 1,0-1-1,0 1 0,1-1 1,-1 1-1,0 0 0,0-1 1,0 1-1,1-1 0,-1 1 0,0 0 1,0-1-1,0 1 0,0-1 1,0 1-1,-1 1 0,1 2 26,-1 0 0,0-1-1,-1 1 1,-3 7 0,2-2 30,-29 86 478,29-87-502,-15 43 143,17-46-156,-1 1 0,1 0 0,0 0 1,1 0-1,0 0 0,0 11 0,0-16-15,0 0 0,0 0 0,0-1 0,0 1 0,0 0-1,1 0 1,-1 0 0,0-1 0,0 1 0,1 0 0,-1 0 0,0-1 0,1 1 0,-1 0 0,1 0 0,-1-1 0,1 1-1,-1-1 1,1 1 0,0 0 0,-1-1 0,1 1 0,0-1 0,-1 1 0,1-1 0,0 0 0,0 1 0,-1-1 0,1 0-1,0 1 1,0-1 0,0 0 0,-1 0 0,1 0 0,0 0 0,0 0 0,0 0 0,-1 0 0,1 0 0,0 0 0,0 0-1,0 0 1,0-1 0,-1 1 0,1 0 0,0 0 0,0-1 0,1 0 0,3-2 28,1 0 0,-1 0 0,1 0 0,-1-1 0,5-4 0,124-111-240,-124 107 270,-4 5 43,-8 14-117,-4 11-31,1 0 0,1 1 1,-3 22-1,4-20 21,1 1-1,1-1 1,1 0-1,2 23 1,-1-42 34,-1 0 0,1 0 0,0 0 1,-1 0-1,1 0 0,0 0 0,0 0 0,0 0 1,0-1-1,0 1 0,1 0 0,-1-1 0,3 4 1,-3-5-8,-1 0 0,0 0 0,0 0 1,1 0-1,-1 0 0,0 0 0,1 0 1,-1 0-1,0 0 0,1 0 1,-1 0-1,0 0 0,1 0 0,-1 0 1,0 0-1,1 0 0,-1 0 0,0-1 1,1 1-1,-1 0 0,0 0 1,1 0-1,-1 0 0,0-1 0,0 1 1,1 0-1,-1 0 0,0 0 0,0-1 1,1 1-1,-1-1 0,0 1 13,2-2-7,0-1 1,0 0-1,0 1 0,-1-1 1,1 0-1,-1 1 0,0-1 0,0 0 1,0 0-1,0 0 0,0-5 0,5-37 109,-6 44-113,0-19 55,-1 1 0,0-1 0,-2 1 0,0-1 1,-7-20-1,-1 12-193,10 27 98,1 0 0,-1 0 0,1 0 0,-1 0 0,0 0 0,1 0 1,-1 0-1,0 0 0,0 0 0,0 0 0,0 0 0,0 0 0,0 1 1,0-1-1,0 0 0,0 1 0,0-1 0,0 1 0,-1-1 0,0 0 1,2 3-70,0 2 105,0 1-1,1-1 0,0 1 1,0-1-1,0 1 0,0-1 1,1 0-1,-1 1 0,1-1 1,0 0-1,1 0 0,-1 0 1,1-1-1,-1 1 0,1-1 1,0 1-1,1-1 0,-1 0 1,0 0-1,1 0 0,7 4 1,-5-4 7,0 1 0,1-1 0,0 0 0,0-1 0,0 1 0,0-1 0,0-1 0,1 1 0,-1-1 0,0 0 0,1-1 0,12-1 0,9-4 51,-1-1-1,0-2 1,-1 0 0,45-22 0,-69 29-56,35-15 69,49-30 0,-73 38-56,0-1-1,-1-1 1,0 0 0,-1-1-1,0-1 1,15-18 0,-20 21-14,0-1 1,-2 1-1,1-1 1,-1 0-1,6-18 1,-9 17 25,-2 8-57,-2 7-94,0 1 54,0 1-1,-1-1 0,-5 9 0,-8 16-87,9-8 215,0 1 0,1 0 0,-3 38 0,0 72 23,7-79-92,1 62-90,1-70-6308,-2-59 1546,-5-7 1959,2 7 1172,-9-28-1028,-6-13-724</inkml:trace>
</inkml:ink>
</file>

<file path=ppt/ink/ink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33.2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21 8064,'-23'-20'4128,"28"20"-1600,5 0-1472,7 0 159,6 0-767,27 0 288,3 0-448,18 0 96,3 0-256,-3 0-64,-8 3-32,-10 2 160,-8 2-96,-8 6-2496,-6-2 1313</inkml:trace>
</inkml:ink>
</file>

<file path=ppt/ink/ink2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7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25 6560,'-1'-1'153,"0"0"0,0 0 0,0 1 1,0-1-1,0 0 0,0 1 0,-1-1 0,1 1 1,0-1-1,0 1 0,-1-1 0,1 1 0,0 0 1,0-1-1,-1 1 0,1 0 0,0 0 0,-1 0 1,-1 1-1,-5-1 436,21-8 4179,64 0-247,-49 7-4426,0 1-1,30 5 1,-31-3-535,28-1 0,14 0-7053,-48 2 1424</inkml:trace>
</inkml:ink>
</file>

<file path=ppt/ink/ink2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39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1 430 7456,'0'-1'171,"-1"-1"0,1 1 1,0 0-1,0 0 0,0-1 0,0 1 1,0 0-1,0 0 0,1-1 0,-1 1 1,0 0-1,1 0 0,-1 0 0,1-1 1,-1 1-1,1 0 0,-1 0 0,1 0 1,0 0-1,-1 0 0,3-1 1,20-27 1375,-21 27-1177,47-50 1446,67-57 0,-38 40-604,28-21 1101,-99 85-2144,-5 5-174,-1-1 1,0 1-1,0-1 0,1 0 0,-1 0 0,0 0 1,0 1-1,0-1 0,0 0 0,0 0 0,0-1 1,1 0-1,6 6-155,-6-1 169,-1-1 0,0 1 0,1 0 0,-1-1 0,0 1 0,0 0 0,-1 0 0,1-1 0,-1 1 1,1 0-1,-1 3 0,0 37 142,-1-22-91,-13 178 521,12-187-561,0 0 1,-4 12-1,6-21 36,-1 0 0,0-1 0,0 1 1,0-1-1,0 0 0,0 1 0,-1-1 0,1 0 1,-1 0-1,1 1 0,-1-1 0,0-1 0,0 1 1,0 0-1,-3 2 0,4-3-42,-1-1 1,1 0-1,0 0 0,0 1 1,0-1-1,0 0 0,-1 0 0,1 0 1,0-1-1,0 1 0,0 0 1,0 0-1,0 0 0,-1-1 1,1 1-1,0-1 0,0 1 0,0-1 1,0 1-1,0-1 0,0 0 1,0 1-1,0-1 0,1 0 1,-1 0-1,0 0 0,0 0 1,0-1-1,-5-5-85,1 0 0,-8-13 0,10 14 50,-8-14-135,1 0 0,-10-32 0,2 6-442,17 46 591,1 0 0,0 0 0,0-1 0,0 1 0,0 0 0,0 0-1,0 0 1,0 0 0,0 0 0,0 0 0,0 0 0,0 0 0,0 0 0,0 0 0,0 0 0,0 0 0,0 0 0,0 0 0,0 0 0,0-1 0,0 1 0,0 0 0,0 0 0,0 0 0,0 0 0,0 0 0,0 0 0,0 0 0,0 0 0,0 0 0,1 0 0,-1 0 0,0 0 0,0 0 0,0 0 0,0 0 0,0 0 0,0 0 0,0 0 0,0 0-1,0 0 1,0 0 0,0 0 0,0-1 0,0 1 0,0 0 0,0 0 0,0 0 0,0 0 0,1 0 0,-1 0 0,0 0 0,0 0 0,0 0 0,0 0 0,0 0 0,0 0 0,0 0 0,0 1 0,0-1 0,0 0 0,0 0 0,0 0 0,7 2-117,7 5 106,-7-2 46,1-1 0,-1 1 1,1-2-1,0 1 0,12 3 1,-16-7-18,0 1 1,-1 0-1,1-1 0,0 0 1,0 0-1,-1 0 0,1-1 1,0 1-1,0-1 0,-1 0 1,1 1-1,-1-2 1,1 1-1,-1 0 0,5-3 1,8-6 109,-1 0 0,26-23 1,-24 18-6,24-15 1,-40 29-117,0 0 0,0 1 0,0-1 0,0 0-1,0 1 1,0-1 0,0 1 0,1-1 0,-1 1 0,0 0 0,0-1-1,1 1 1,-1 0 0,0 0 0,0 0 0,1 0 0,-1 0 0,0 0 0,1 0-1,1 1 1,-2 0 2,0 0 0,-1-1 0,1 1-1,0 0 1,0 0 0,-1 0 0,1 0-1,-1 0 1,1 0 0,-1 0 0,1 0-1,-1 0 1,1 0 0,-1 0-1,0 0 1,0 0 0,0 0 0,1 0-1,-1 0 1,0 0 0,0 0 0,-1 1-1,1-1 1,0 0 0,0 1 0,-6 60 187,-33 233 139,0-46-256,34-212 37,0 15 441,46-154 996,57-151-1453,15 10-212,-108 234 101,1-4-17,1 0 0,1 0 0,0 1 1,11-13-1,-18 24 29,0 0 0,-1 0 0,1 0 0,0 1 0,0-1 1,0 0-1,0 1 0,0-1 0,0 0 0,0 1 0,0-1 0,0 1 1,0-1-1,0 1 0,0 0 0,0-1 0,0 1 0,0 0 1,0 0-1,0 0 0,1 0 0,-1 0 0,0 0 0,1 0 0,0 1 9,-1 0 0,1 0-1,-1-1 1,1 1 0,-1 0-1,1 0 1,-1 0 0,0 1-1,0-1 1,1 0 0,-1 0-1,0 1 1,0-1 0,1 2-1,2 5 37,0 0-1,-1 0 0,0 1 1,4 14-1,-3-6-68,-1 1 0,-1-1 0,-1 0 0,0 23-1,-2-28 56,0 0 0,-1 0 0,0-1 0,0 1-1,-2 0 1,1-1 0,-7 13 0,9-22-15,0 1-1,0-1 1,-1 1 0,1-1-1,-1 0 1,0 0 0,1 0-1,-1 0 1,0 0 0,0 0-1,0 0 1,-1-1 0,1 1-1,0-1 1,-1 1-1,1-1 1,0 0 0,-1 0-1,0 0 1,1 0 0,-1-1-1,0 1 1,1-1 0,-1 0-1,0 1 1,-2-1 0,1-1-55,1 1 0,-1-1 0,0 0 1,1 0-1,-1 0 0,1 0 0,0-1 1,-1 1-1,1-1 0,0 0 0,0 0 0,0 0 1,0 0-1,1-1 0,-1 1 0,0-1 1,1 0-1,0 0 0,-3-4 0,-1-2-60,1 0-1,1-1 1,0 1 0,0-1-1,1 0 1,-3-17-1,2 8-85,2-1 0,-1-31-1,3 50 185,0 1 0,0-1 0,0 0 0,0 1 0,0-1 0,0 1 0,0-1 0,0 0 0,0 1 0,0-1 0,0 0 0,1 1 0,-1-1 0,0 1 0,0-1 0,1 1 0,-1-1 0,0 1 0,1-1 0,-1 1 0,0-1 0,1 1 0,-1-1 0,1 1 0,-1-1 0,1 1 0,0-1 0,1 1 0,-1 0 1,0 0 0,1 0 0,-1 0 0,1 0-1,-1 0 1,0 0 0,1 0 0,-1 1 0,1-1-1,-1 1 1,2 0 0,45 18-123,-17-6 299,42 11 0,-63-22-62,0 0 0,0 0 0,1-1 0,-1 0 1,0-1-1,0 0 0,1 0 0,15-4 0,-20 2-55,0 1 1,0-1-1,0-1 1,-1 1-1,1-1 1,-1 0-1,0 0 0,1-1 1,-2 0-1,1 0 1,0 0-1,-1 0 0,5-6 1,3-6 58,0-1-1,15-28 1,-9 12-11,-6 13-119,12-32 0,-8 17-90,-10 24 94,-5 9 20,-1 1-1,1 0 1,0 0-1,-1-1 1,1 1 0,0 0-1,-1-1 1,0 1-1,1-1 1,-1 1-1,0-1 1,0-2 0,0 3-97,0 22 102,-5 205 1306,5-223-1299,0-1 0,0 1 1,0 0-1,1 0 0,-1-1 1,0 1-1,1-1 0,0 1 0,-1 0 1,1-1-1,0 1 0,1-1 1,1 3-1,-3-5-12,0 1 1,1-1-1,-1 0 0,1 0 1,-1 0-1,0-1 0,1 1 1,-1 0-1,1 0 0,-1 0 1,0 0-1,1 0 1,-1 0-1,0-1 0,1 1 1,-1 0-1,0 0 0,1 0 1,-1-1-1,0 1 0,1 0 1,-1 0-1,0-1 0,0 1 1,1-1-1,7-9 146,-1 0 0,0 0 0,7-16 0,14-20-45,-16 31-134,1 1 0,0 0-1,1 1 1,1 0 0,0 1 0,1 1 0,0 0 0,1 2-1,0 0 1,22-9 0,-38 17 25,0 1-1,1-1 1,-1 1-1,0 0 1,0 0-1,0-1 1,0 1-1,0 0 1,0 0-1,0 0 1,0 0-1,1 0 1,-1 0-1,0 0 1,1 1-1,-2-1 2,1 0-1,-1 1 1,1-1 0,-1 0-1,0 1 1,1-1-1,-1 0 1,0 1 0,1-1-1,-1 0 1,0 1 0,0-1-1,0 1 1,1-1-1,-1 1 1,0-1 0,0 0-1,0 1 1,0-1 0,0 1-1,1-1 1,-1 1-1,0-1 1,0 1 0,-1 4-6,1-1 1,-1 1 0,0 0 0,-1-1 0,-2 7-1,2-4 7,-56 166 107,57-166-66,4-6-6,8-10 26,16-21 73,-27 29-128,70-77-120,-58 66 72,0 1 0,1 0-1,1 1 1,17-11 0,-22 16 18,15-8-52,-24 12 72,1 1 1,-1 0-1,1 0 1,-1 0-1,1 0 1,-1-1 0,1 1-1,-1 0 1,1 0-1,0 0 1,-1 0-1,1 0 1,-1 0-1,1 0 1,-1 1-1,1-1 1,-1 0 0,1 0-1,-1 0 1,1 1-1,-1-1 1,1 0-1,-1 0 1,1 1-1,-1-1 1,1 0 0,-1 1-1,1-1 1,-1 0-1,0 1 1,1-1-1,-1 1 1,0-1-1,1 1 1,-1-1 0,0 1-1,0-1 1,1 2-1,10 40-407,-7-25 369,10 26 0,-12-39 88,0 0 0,0 0 0,0 0 0,0 0 0,1 0 0,0 0 0,0-1 0,0 1 0,0-1 0,7 6 0,-10-9-37,1 1 0,0-1 0,0 1 0,0-1 1,-1 0-1,1 1 0,0-1 0,0 0 0,0 0 0,0 1 0,0-1 1,0 0-1,-1 0 0,1 0 0,0 0 0,0 0 0,0 0 0,0 0 0,0 0 1,0-1-1,0 1 0,-1 0 0,1-1 0,0 1 0,0 0 0,0-1 1,0 1-1,-1-1 0,1 1 0,0-1 0,0 0 0,3-3 39,0 0-1,-1 0 1,0 0 0,5-6-1,-4 3 26,13-17 74,-1-1 1,18-38-1,24-45-301,-53 94-30,-4 11-60,-2 10 80,-40 184 190,33-145 166,-24 77 0,31-120-175,0 0 0,0 0 0,-1 0 0,1-1 1,-1 1-1,0 0 0,1-1 0,-1 1 0,-4 3 0,5-6-7,1 0-1,0 1 1,0-1-1,-1 0 1,1 0-1,0 0 1,0 0 0,-1 1-1,1-1 1,0 0-1,-1 0 1,1 0 0,0 0-1,0 0 1,-1 0-1,1 0 1,0 0 0,-1 0-1,1 0 1,0 0-1,-1 0 1,1 0 0,0 0-1,-1 0 1,1 0-1,0 0 1,0-1 0,-1 1-1,1 0 1,0 0-1,-1 0 1,1-1 0,-1 0 5,0 0 0,1 0 0,-1 0 0,0-1 0,1 1 0,-1 0 0,1-1 0,-1 1 0,1 0 0,0-1 0,0 1 0,-1-2 0,1-7-25,-1 1 1,1-1-1,0 1 1,1-1-1,0 1 1,1-1-1,0 1 1,0 0-1,1 0 1,0 0-1,1 0 1,0 0-1,7-11 0,-10 18 2,0 1-1,0-1 0,1 1 1,-1-1-1,0 1 0,1-1 0,-1 1 1,1 0-1,0 0 0,-1 0 1,1 0-1,0 0 0,0 0 0,-1 0 1,1 0-1,0 1 0,0-1 0,0 1 1,0 0-1,0-1 0,0 1 1,0 0-1,0 0 0,0 0 0,0 0 1,3 1-1,5 2-33,-1-1 0,0 1 0,0 1 0,13 6 1,5 3-218,-4-5-1381,46 9 1,-53-14-834,-1-1-1,18-1 1,-15 2-1382</inkml:trace>
</inkml:ink>
</file>

<file path=ppt/ink/ink2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40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12 9984,'-24'-7'4512,"29"11"-3936,4-8-1952,6-1-2144</inkml:trace>
</inkml:ink>
</file>

<file path=ppt/ink/ink2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4.1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12 3232,'-15'-12'6608,"4"12"-274,-14 0-2151,47 8-2371,-13-4-1639,0 0 0,20 5-1,5-6 70,0-1 0,67-5-1,-56 0-160,234 7 399,-215-4-1088,-69 9-5222</inkml:trace>
</inkml:ink>
</file>

<file path=ppt/ink/ink2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4.5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 6048,'5'4'8920,"-5"-3"-8715,2 12 1134,-1 1 0,0 0 0,-3 24 0,0-9-466,-18 192 2042,-2 44-2001,22-259-1086,0 1 0,0-1-1,1 1 1,0-1 0,0 1 0,0-1-1,1 0 1,0 1 0,5 9 0,2-13-5866</inkml:trace>
</inkml:ink>
</file>

<file path=ppt/ink/ink2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5.45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17 5056,'-6'1'9168,"6"0"-8950,-6 11 3153,-5 23-3861,7-24 1609,-2 15-757,1 1-1,1-1 1,1 1-1,0 38 1,2-37-213,0 7 116,2 1-1,1 0 0,13 62 1,-11-78-95,2 0 1,0-1-1,1 0 1,1 0-1,0 0 1,2-1-1,0 0 1,14 17-1,-18-28-12,0 0-1,0 0 0,1 0 1,0-1-1,1 0 0,-1 0 1,1-1-1,12 6 0,-16-9-55,0 0 0,1 0 0,-1 0 0,1-1 0,-1 0 0,1 0 0,-1 0 1,1 0-1,0-1 0,-1 0 0,1 0 0,0 0 0,0-1 0,-1 1 0,1-1 0,-1 0 0,1-1 0,7-2 0,-5 0-50,-1 1-1,0-2 1,1 1 0,-2-1-1,1 0 1,0 0 0,-1 0-1,0-1 1,0 0 0,-1 0-1,5-8 1,3-8 75,18-45 0,-15 26-108,-3-1-1,12-66 1,-12 49 27,-1-3-147,5-69-1,-14 115-718,-2-1 0,0 1-1,-1-1 1,-5-30 0,6 45 435,-1 1 0,1-1 1,-1 1-1,1 0 0,-1 0 0,0-1 1,1 1-1,-1 0 0,0 0 0,0-1 1,0 1-1,0 0 0,-1-1 0,-1 1-1912,3 1 2133,-1 0 0,1 0 0,0 0 0,0 0 0,0 0 0,-1 0 0,1 0 0,0 0-1,0 0 1,0 0 0,-1 0 0,1 0 0,0 0 0,0 0 0,-1 1-164,1-1-41,-1 1 0,1 0-1,0-1 1,-1 1 0,1-1 0,0 1 0,0 0 0,0 0 0,-1-1-1,1 1 1,0 0 0,0-1 0,0 1 0,0 1 0,4 14-3247</inkml:trace>
</inkml:ink>
</file>

<file path=ppt/ink/ink2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6.3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174 316 1728,'1'-7'16325,"-7"8"-17648,-7 2 1653,0 1 1,0 0-1,0 1 0,1 0 1,0 1-1,0 0 0,0 1 1,-10 8-1,17-12-301,1 1 1,0 0-1,0-1 0,0 2 0,1-1 0,-1 0 1,1 1-1,0-1 0,-4 11 0,6-12-4,0 1 0,0-1-1,0 1 1,0-1 0,1 1 0,-1 0-1,1 0 1,0-1 0,0 1-1,0 0 1,1-1 0,0 1 0,-1 0-1,1-1 1,0 1 0,2 3-1,-2-5 11,0 0-1,0 0 1,1 0-1,-1 0 0,0 0 1,1-1-1,-1 1 1,1 0-1,0-1 0,0 1 1,-1-1-1,1 0 1,0 1-1,0-1 1,0 0-1,0 0 0,5 1 1,-4-1 22,0 0 0,0 0 0,0-1 0,1 1 0,-1-1 0,0 0 0,0 0-1,1 0 1,-1-1 0,0 1 0,0-1 0,6-1 0,-1-1 6,-1-1 0,1 0-1,-1 0 1,0-1 0,0 1-1,-1-2 1,10-8-1,39-49-268,-43 48 71,-2 3 173,-1 0-1,0 0 0,-1-1 1,0-1-1,-2 1 0,1-1 1,-2-1-1,1 1 0,-2-1 1,0 1-1,3-31 0,-5 18 0,-1 0-1,-2 0 0,0 0 0,-10-46 1,11 72-32,0 0 0,0 1 0,0-1 0,0 0 0,0 0 0,0 1 0,0-1 0,-1 0 1,1 0-1,0 1 0,-1-1 0,1 0 0,0 1 0,-1-1 0,1 0 0,-1 0 0,-4 13 336,1 2-278,0-2 136,1 1-1,1 0 0,0 0 1,1 0-1,0 25 1,12 71 565,-5-53-607,9 42 162,2 23-110,-12-9-449,-5-110 194,0-1-105,0 0 0,0 0 1,0 0-1,0 0 0,0 0 1,0 0-1,0 0 0,-1 0 1,1 0-1,0 0 0,-1 0 1,1 0-1,0 0 0,-1 0 1,1 0-1,-2 1 0,-2-21-7150,-1 2 3915</inkml:trace>
</inkml:ink>
</file>

<file path=ppt/ink/ink2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8.0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189 0 6816,'-13'1'818,"10"-2"-595,0 2 0,0-1 0,0 0 1,0 1-1,0-1 0,0 1 1,0 0-1,0 0 0,-3 2 0,0-2 79,1 1 0,0 1-1,1-1 1,-1 1 0,0 0 0,1 0-1,0 0 1,-1 0 0,1 1-1,0 0 1,1 0 0,-1 0 0,-5 8-1,0 3 425,0-1-1,1 2 0,1-1 0,0 1 1,1 0-1,-4 19 0,2 7-227,3 0 0,1 0 0,2 0-1,2 0 1,9 77 0,-6-101-478,0-1 0,2 1 0,-1-1 1,2 1-1,0-2 0,2 1 0,13 24 0,-13-29-229,1 0-1,0 0 0,1 0 0,0-1 1,0-1-1,2 0 0,-1 0 0,1-1 1,18 10-1,-14-10-869,1-1 1,0-1-1,0 0 1,28 7-1,-23-9-2227,34 3 0,4-4-811</inkml:trace>
</inkml:ink>
</file>

<file path=ppt/ink/ink2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0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32 2144,'-1'0'24,"1"0"1,0-1-1,0 1 0,-1 0 1,1 0-1,0 0 0,-1 0 0,1-1 1,0 1-1,-1 0 0,1 0 1,0 0-1,0-1 0,0 1 1,-1 0-1,1 0 0,0-1 1,0 1-1,0 0 0,-1-1 1,1 1-1,0 0 0,0-1 0,0 1 1,0 0-1,0-1 0,0 1 1,0 0-1,0-1 0,0 1 1,0 0-1,0-1 0,0 1 1,0 0-1,0-1 0,0 1 1,0-1-1,12-7 1526,0-5 8605,-11 19-10080,3 19 32,-1 0 1,-1 51 0,-11 53 505,2-42 40,5-48-488,-1-14 16,3 51 1,2 2 133,-3-36 383,-2-41-778,-1 1 90,7-1 380,5 1-73,-7-2-268,0 1 0,0-1 0,0 0 0,0 1 0,0-1 0,0 0 0,0 0 0,0 0 0,0 0 0,0 0 0,0 0 0,0 0 0,2 0 0,95-16 189,0 4 0,121 1 0,-101 17-184,-115-6-509,-6 2-1389,-2 5 458</inkml:trace>
</inkml:ink>
</file>

<file path=ppt/ink/ink2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1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7 2816,'2'-7'7137,"-3"9"-6957,1 0 1,-1 0 0,0 0-1,0 0 1,0 0 0,0-1 0,0 1-1,-1 0 1,-1 1 0,-15 18 538,1 1 0,1 1 0,1 0 0,1 1 0,-20 46 0,27-55-561,5-13-68,1 0 0,0 1-1,0-1 1,0 1 0,0-1-1,0 1 1,0 0 0,0 3-1,3-13 384,0 1 0,1 0-1,0 0 1,6-11 0,23-34-202,27-45 726,-51 81-694,-8 13-257,1 0-1,-1 1 0,1-1 0,0 0 0,0 1 1,0-1-1,0 1 0,0-1 0,0 1 0,0-1 1,1 1-1,1-2 0,-2 3-63,0 0 0,0 0 0,-1 0-1,1 0 1,0 1 0,0-1 0,0 0 0,-1 0 0,1 0-1,0 1 1,0-1 0,0 0 0,-1 1 0,1-1 0,0 1-1,-1-1 1,1 1 0,0-1 0,-1 1 0,1-1 0,0 1 0,-1-1-1,1 1 1,-1 1 0,23 23-58,-14-14 142,1 1-87,-1 1-1,0 0 1,9 17 0,-16-27 80,0 0 1,-1 0-1,1 0 0,-1 1 1,0-1-1,1 6 1,-2-8-25,0 0 0,1-1 0,-1 1 0,0 0 1,-1 0-1,1-1 0,0 1 0,0 0 0,0 0 0,0-1 1,0 1-1,-1 0 0,1-1 0,0 1 0,-1 0 0,1-1 1,0 1-1,-1 0 0,1-1 0,-1 1 0,1-1 0,-1 1 1,0-1-1,1 1 0,-1-1 0,1 1 0,-1-1 0,0 1 1,1-1-1,-1 0 0,0 1 0,1-1 0,-1 0 0,0 0 1,0 0-1,-1 1 0,-2 0-85,-1-1 0,0 1 0,0-1 0,0 0 0,0 0 0,0 0 0,0-1 0,0 1 0,0-1 0,0-1 0,1 1 0,-1-1 0,0 1 0,1-1 0,-6-3 0,10 4-122,0 1 0,0 0 0,0 0 0,0-1 0,-1 1 0,1 0 0,0 0 0,0 0-1,0 0 1,-1-1 0,1 1 0,0 0 0,0 0 0,-1 0 0,1 0 0,0 0 0,0 0 0,-1-1 0,1 1 0,0 0 0,0 0 0,-1 0 0,1 0 0,0 0 0,0 0-1,-1 0 1,1 0 0,0 0 0,-1 0 0,1 0 0,0 1 0,0-1 0,-1 0 0,1 0 0,0 0 0,0 0 0,-1 0 0,1 0 0,0 1 0,0-1-278,0 1 0,0 0 0,0-1 0,1 1-1,-1 0 1,0-1 0,1 1 0,-1-1 0,0 1 0,1-1 0,2 4-2250,10 7-1849</inkml:trace>
</inkml:ink>
</file>

<file path=ppt/ink/ink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33.6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95 10 7808,'-10'4'9179,"-19"12"-8634,19-11 461,6-3-852,0 0 0,0 0 0,0 0 0,0-1 0,0 1 1,0-1-1,0 0 0,-9 1 0,71-28 1568,5 7-1695,-56 14-207,-16 6 82,-15 6 77,19-5-469,-18 8-2049,22-9 1905,1-1 1,-8 10-7598,7 2 3319</inkml:trace>
</inkml:ink>
</file>

<file path=ppt/ink/ink2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2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331 415 3488,'7'-10'2227,"-7"7"-1132,-3 6 1012,1-2-1837,-1 0 1,1 0-1,0 0 0,-1 0 1,1-1-1,0 1 1,-1-1-1,1 1 0,-1-1 1,-4 0-1,-7 2 201,-11 4 358,-33 13 0,20-6-289,24-9-402,0 1 1,0 1 0,1 0-1,0 1 1,0 0 0,0 1-1,1 0 1,-23 20 0,32-24-86,0-1 1,0 1 0,0 0 0,1 0-1,-1 0 1,-2 8 0,4-10-12,0 1 0,0-1 0,0 0 0,0 1 1,1-1-1,0 1 0,-1-1 0,1 0 0,0 1 0,0-1 0,0 1 1,0-1-1,1 1 0,-1-1 0,2 5 0,-2-7-13,1 1-1,-1 0 1,0 0 0,1-1-1,-1 1 1,1 0-1,-1-1 1,1 1 0,-1-1-1,1 1 1,0-1 0,-1 1-1,1-1 1,0 1-1,-1-1 1,1 1 0,0-1-1,-1 0 1,1 0-1,0 1 1,0-1 0,1 0-1,0 1 43,0-1-1,0 0 0,1 0 0,-1-1 1,0 1-1,0 0 0,0-1 0,3 0 1,4-2 162,0-1-1,17-9 1,13-9 87,61-36-156,-87 49-139,-1 0 1,0-1-1,-1 0 0,0-1 0,15-18 0,-14 13 26,0-2 0,-1 0 1,-1 0-1,12-31 0,-3-6-21,-3-1 1,11-66-1,-25 109-32,0 0-1,-1-1 1,0 1 0,-3-21 0,2 34-5,0 0 1,0 0-1,0 0 0,0 0 0,0 0 1,0 0-1,0 0 0,0 0 1,0 0-1,0 0 0,0 0 0,0 1 1,0-1-1,0 0 0,0 0 0,0 0 1,0 0-1,0 0 0,0 0 1,0 0-1,0 0 0,0 0 0,0 0 1,-1 0-1,1 0 0,0 0 0,0 0 1,0 0-1,0 0 0,0 0 1,0 0-1,0 0 0,0 0 0,0 0 1,0 0-1,0 0 0,0 0 0,0 0 1,-1 0-1,1 0 0,0 0 1,0 0-1,0 0 0,0 0 0,0 0 1,0 0-1,0 0 0,0 0 0,0 0 1,0 0-1,0 0 0,0 0 1,0 0-1,0 0 0,-1 0 0,1 0 1,0 0-1,0 0 0,0 0 0,0 0 1,0-1-1,0 1 0,0 0 1,-6 12-62,-7 23 129,-62 244 285,69-253-104,-4 49-1,10-65-160,0 0 1,0 0-1,1 0 1,1 0-1,-1 0 1,2 0-1,-1-1 1,5 12-1,-4-15 19,0-1-1,1 0 1,-1 0-1,8 8 1,-3-3 245,7 1 114,-14-11-379,18 0 128,-13 0-189,0-1 1,0 0 0,0 0 0,1-1 0,-1 0 0,-1 0-1,1 0 1,0-1 0,6-4 0,7-2-96,-12 6 45,2 0 98,-9 3-78,0 0 1,0 0 0,1 0 0,-1 0 0,0 0-1,0 0 1,0 0 0,0 0 0,1 0-1,-1 0 1,0 0 0,0 0 0,0 1 0,0-1-1,0 0 1,0 0 0,1 0 0,-1 0 0,0 0-1,0 1 1,0-1 0,0 0 0,0 0-1,0 0 1,0 0 0,0 1 0,0-1 0,0 0-1,0 0 1,0 0 0,0 0 0,0 1-1,0-1 1,0 0 0,0 0 0,0 0 0,0 0-1,0 1 1,0-1 0,-8 29-129,8-25 139,0 0 1,1 1-1,-1-1 0,1 0 0,0 0 0,0 0 0,1 0 0,-1 1 0,1-2 0,0 1 0,0 0 1,0 0-1,1-1 0,-1 1 0,1-1 0,3 4 0,-4-5 16,0-1 0,0 1 0,0-1 0,0 0 0,0 1 0,0-1 0,0 0 0,1 0 0,-1 0 0,0-1-1,0 1 1,1 0 0,-1-1 0,1 0 0,-1 1 0,0-1 0,1 0 0,-1 0 0,1 0 0,-1-1 0,1 1 0,-1-1 0,0 1 0,1-1 0,-1 0 0,0 0 0,0 0-1,1 0 1,-1 0 0,2-2 0,0 1 19,-1-1 0,1 0 0,-1 0 0,0 0 0,0-1 0,0 1 0,0-1 0,0 1-1,-1-1 1,0 0 0,0 0 0,0 0 0,0 0 0,-1-1 0,2-4 0,-2 6-45,-1 1 0,1-1 0,-1 0 0,1 0 0,-1 0 0,0 0 0,0 0 0,-1 0 0,1 0 0,0 0 0,-1 1 0,0-1 0,0 0 0,0 0 0,0 0 0,0 1 0,0-1 0,-1 1 0,1-1 0,-1 1 1,0-1-1,0 1 0,0 0 0,-3-3 0,3 3-7,0 1 1,-1 0 0,1 0 0,0 0-1,-1 0 1,1 0 0,0 0 0,-1 1 0,1-1-1,-1 1 1,1-1 0,-1 1 0,0 0-1,1 0 1,-1 0 0,1 1 0,-6 0-1,5 0-12,-1 0 0,0 0 0,0 0 0,1 1-1,-1-1 1,1 1 0,-1 0 0,1 0 0,0 0 0,-5 4-1,5-3 552,0 2-3182,14-2-1740,-7-2 3973,1-1-622,0 0-1,0 0 1,0 0-1,0-1 1,1 1 0,-1-1-1,0 0 1,7-3-1,9 0-1419</inkml:trace>
</inkml:ink>
</file>

<file path=ppt/ink/ink2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4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62 4320,'-10'-5'5280,"12"7"-4054,1 0-944,0 0 0,1 0 0,-1-1 0,1 1-1,-1-1 1,1 1 0,0-1 0,-1 0-1,1 0 1,0-1 0,0 1 0,0-1 0,0 0-1,0 0 1,-1 0 0,7-1 0,4-2 198,0 0-1,0 0 1,15-7-1,-27 10-457,13-7 257,-15 7-275,0-1 0,0 1 0,1 0 0,-1 0 0,0 0 0,0-1 0,1 1 0,-1 0-1,0 0 1,0-1 0,0 1 0,1 0 0,-1 0 0,0-1 0,0 1 0,0 0 0,0-1-1,0 1 1,0 0 0,0 0 0,0-1 0,0 1 0,0 0 0,0-1 0,0 1 0,0 0-1,0-1 1,0 1 0,0 0 0,0-1 0,0 1 0,0 0 0,0 0 0,0-1 0,0 1 0,0 0-1,-1-1 1,1 1 0,0 0 0,0 0 0,0-1 0,-1 1 0,1 0 0,0 0 0,-1-1-1,0 0-33,-1 1-1,0-1 1,1 0-1,-1 1 1,0-1-1,1 1 0,-1-1 1,0 1-1,0 0 1,1 0-1,-1 0 0,0 0 1,-3 0-1,-1 1-69,-1-1 58,0 0-1,0 1 0,1 0 1,-1 1-1,0-1 0,1 1 1,-1 1-1,1-1 0,-7 5 1,9-5 91,0 0 1,0 0 0,1 1-1,-1-1 1,1 1 0,0 0-1,0 0 1,0 0 0,0 1-1,0-1 1,1 1 0,-1 0-1,1-1 1,0 1 0,-2 7-1,3-9-8,1 1-1,0 0 0,-1 0 0,1 0 0,0 0 0,1 0 0,-1-1 0,0 1 1,1 0-1,0 0 0,-1 0 0,1-1 0,0 1 0,1 0 0,-1-1 0,0 1 0,1-1 1,-1 1-1,1-1 0,0 0 0,3 3 0,0 1 123,1 0-1,-1-1 1,1 0 0,1 0-1,-1-1 1,12 7 0,-13-9-76,1 0-1,0 0 1,0-1 0,0 1 0,0-1 0,0 0-1,0-1 1,0 0 0,0 0 0,0 0 0,10-2-1,-4 0 32,1-1 1,-2 0-1,1-1 0,19-8 0,-11 1-53,-1 0 0,0-2 0,0 0 0,-2 0 0,1-2-1,-2 0 1,0-2 0,-1 1 0,0-2 0,17-28 0,-32 45-76,1 1-1,-1 0 0,0 0 1,0-1-1,0 1 1,0 0-1,0-1 0,0 1 1,1 0-1,-1 0 1,0-1-1,0 1 0,0 0 1,1 0-1,-1 0 0,0-1 1,0 1-1,1 0 1,-1 0-1,0 0 0,0 0 1,1 0-1,-1-1 1,0 1-1,0 0 0,1 0 1,-1 0-1,0 0 0,1 0 1,-1 0-1,1 0 1,6 11-98,-3-1 74,-1-1 0,-1 1 0,1-1 0,-2 1 0,1 0 0,-1 16 0,1-2 40,-1-1 138,-1 0-1,-1 0 0,-1 0 0,-1-1 0,-9 34 1,12-56-136,0 1 1,0-1-1,0 0 1,0 0 0,0 1-1,0-1 1,0 0-1,0 0 1,0 1 0,0-1-1,0 0 1,0 0-1,0 1 1,-1-1 0,1 0-1,0 0 1,0 0 0,0 1-1,0-1 1,-1 0-1,1 0 1,0 0 0,0 0-1,0 0 1,-1 1-1,1-1 1,0 0 0,0 0-1,0 0 1,-1 0-1,1 0 1,0 0 0,0 0-1,-1 0 1,1 0-1,0 0 1,0 0 0,-1 0-1,1 0 1,0 0-1,0 0 1,-1 0 0,1 0-1,0 0 1,0 0-1,0 0 1,-1 0 0,-12-13 163,-9-23 34,16 19-165,5 14-53,0-1 0,0 1 0,-1 0 0,1-1 0,-1 1 0,0 0 0,-3-5 0,-4-5-99,9 13 108,0 0 0,0-1 1,0 1-1,-1-1 0,1 1 0,0 0 0,0-1 1,-1 1-1,1 0 0,0 0 0,0-1 0,-1 1 1,1 0-1,0-1 0,-1 1 0,1 0 0,0 0 1,-1 0-1,1-1 0,0 1 0,-1 0 1,1 0-1,-1 0 0,3-1-65,52 1 69,-3-4 56,-29 1 64,-17 2-67,-1 0 1,1 0-1,-1-1 1,0 1-1,1-1 1,-1 0-1,0 0 0,0 0 1,5-4-1,31-28 64,-29 24-176,-11 9 44,1 0 0,0 0-1,1 0 1,-1 1 0,0-1 0,0 0 0,0 0-1,0 1 1,1-1 0,-1 1 0,0-1 0,0 1-1,1 0 1,-1-1 0,0 1 0,3 0 0,-4 0 3,1 0 1,0 0 0,-1 1-1,1-1 1,0 0 0,-1 0-1,1 1 1,-1-1 0,1 0-1,0 1 1,-1-1 0,1 1-1,-1-1 1,1 1 0,-1-1 0,1 1-1,-1-1 1,0 1 0,1-1-1,-1 1 1,0 0 0,1-1-1,-1 1 1,0 0 0,0-1-1,1 1 1,-1 0 0,0 0-1,1 8 79,0 0-1,0 0 1,-1 0-1,0 0 0,-1 0 1,0 0-1,-1-1 1,1 1-1,-2 0 1,-4 13-1,47-63 654,-29 30-739,0 0-1,1 0 1,0 1 0,1 1-1,0 0 1,0 1 0,28-13-1,-38 20 1,-1 0 1,1 0-1,-1 0 0,1 0 0,0 1 1,-1-1-1,1 1 0,0 0 0,-1 0 1,1 0-1,0 0 0,-1 0 0,1 0 0,0 1 1,-1-1-1,1 1 0,0 0 0,-1 0 1,1 0-1,-1 0 0,4 2 0,-1 1 52,-1 0 0,1 0 0,-1 0-1,0 0 1,0 1 0,-1 0 0,1-1-1,-1 1 1,3 8 0,16 34 191,-20-40-660,6 12-5808,-8-18 5853,1-1-1,-1 1 0,0-1 1,12 6-9789,-4-6 6788</inkml:trace>
</inkml:ink>
</file>

<file path=ppt/ink/ink2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4.6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7 111 5216,'0'-33'2352,"0"28"-2186,-1 3 57,1-1 1,0 1-1,0 0 1,0-1-1,0 1 1,0-1-1,0 1 0,1 0 1,-1-1-1,2-3 1,4-4 1350,-4 7-1032,-1 1 0,0-1 1,1 1-1,-1-1 0,0 0 1,1-4-1,1-3 1406,-3 15-970,-2 18-373,1-5-407,0-9-119,0 0-1,0 0 0,-5 15 1,2-10-91,0-1 1,-2 17-1,5-7-3286,4-18 1298</inkml:trace>
</inkml:ink>
</file>

<file path=ppt/ink/ink2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4.9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242 0 4736,'0'3'3154,"-1"13"-273,-7 28 1,-4-7-1395,-2-1 0,-25 50 0,-46 64 286,72-130-1628,1 1 0,1 1 0,1 0-1,1 0 1,1 1 0,-8 37 0,15-54 155,-2 11-925,3-17 585,0 0 0,0 0 0,0 1-1,0-1 1,0 0 0,0 0-1,0 0 1,0 1 0,0-1 0,1 0-1,-1 0 1,0 1 0,0-1 0,0 0-1,0 0 1,0 0 0,0 1 0,0-1-1,0 0 1,1 0 0,-1 0-1,0 0 1,0 1 0,0-1 0,0 0-1,1 0 1,-1 0 0,0 0 0,0 0-1,0 0 1,1 1 0,-1-1-1,0 0 1,0 0 0,1 0 0,-1 0-1,0 0 1,0 0 0,0 0 0,1 0-1,-1 0 1,0 0 0,0 0 0,1 0-1,-1 0 1,0 0 0,0 0-1,1 0 1,-1-1 0,0 1 0,0 0-1,1 0 1,4-3-2027,0 0 0,0 0 0,0 0 0,7-7-1,2-3-822</inkml:trace>
</inkml:ink>
</file>

<file path=ppt/ink/ink2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5.3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17 8736,'-13'-4'3936,"21"4"-3424,-3-4 2272,-1 4-1633,10-3 449,8 6-960,10-6-96,-1 3-352,9-5-256,5 10 32,0-5-128,5 7 64</inkml:trace>
</inkml:ink>
</file>

<file path=ppt/ink/ink2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38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311 460 3648,'-13'0'4476,"-22"4"0,-3 4-3086,-40 15 1,54-14-1040,1 1-1,0 1 1,-38 24-1,59-34-327,1 0-1,0 0 0,-1 1 0,1-1 1,0 1-1,0-1 0,-1 1 0,1-1 0,-1 3 1,2-3-6,0-1 1,0 0 0,-1 0 0,1 1 0,0-1 0,0 0-1,0 1 1,0-1 0,0 0 0,0 1 0,0-1 0,0 0-1,0 1 1,0-1 0,0 0 0,0 1 0,0-1 0,0 0 0,0 0-1,0 1 1,0-1 0,0 0 0,0 1 0,0-1 0,1 0-1,-1 1 1,0-1 0,0 0 0,0 0 0,0 1 0,1-1 0,-1 0-1,0 0 1,0 0 0,1 1 0,-1-1 0,0 0 0,0 0-1,1 0 1,-1 0 0,0 1 0,1-1 0,-1 0 0,0 0-1,1 0 1,-1 0 0,0 0 0,1 0 0,-1 0 0,0 0 0,1 0-1,-1 0 1,0 0 0,0 0 0,1 0 0,50-3 478,-1-1 0,73-17 0,-104 17-438,0-2 0,0 0 1,-1 0-1,0-2 1,0 0-1,30-20 0,-35 19-54,-1 0 0,0-1 0,-1 0 0,0-1 0,-1 0 0,0-1 0,0 0 0,-2 0 0,11-18 0,-3-4 106,-1 1 0,-2-2 0,-1 0 0,-2 0 0,-1-1 0,-2 0 0,3-50 0,-9 82-125,-1 0 1,0-1-1,0 1 1,0 0-1,-1-1 1,-1-6-1,-3 18-91,-6 51 144,-7 73 0,9-53 3,1 3-21,-8 46 189,12-105 231,-1 35 0,5-57-427,0 0-1,0 1 1,0-1-1,0 0 1,0 0 0,0 0-1,0 0 1,0 0-1,0 1 1,0-1-1,0 0 1,0 0-1,0 0 1,0 0-1,0 0 1,0 1-1,0-1 1,0 0-1,0 0 1,0 0 0,0 0-1,0 0 1,0 0-1,0 1 1,0-1-1,0 0 1,0 0-1,0 0 1,0 0-1,1 0 1,-1 0-1,0 1 1,0-1 0,0 0-1,0 0 1,0 0-1,0 0 1,1 0-1,-1 0 1,0 0-1,0 0 1,0 0-1,0 0 1,0 0-1,0 0 1,1 0-1,-1 0 1,0 0 0,0 0-1,0 0 1,0 0-1,0 0 1,1 0-1,-1 0 1,0 0-1,0 0 1,0 0-1,0 0 1,0 0-1,1 0 1,-1 0-1,0 0 1,0 0 0,0 0-1,0-1 1,0 1-1,12-11 401,-3 2-316,19-20-7,-20 19-173,0 1 0,15-11 0,-21 18 50,1 0 0,0 0 0,0 0 0,0 0 1,0 1-1,0-1 0,1 1 0,-1 0 0,0 0 0,1 0 1,-1 1-1,0-1 0,5 1 0,-6 0 31,-1 0 0,0 0-1,1 0 1,-1 0 0,0 0 0,1 1 0,-1-1 0,0 0-1,1 1 1,-1 0 0,0-1 0,0 1 0,0-1 0,1 1-1,-1 0 1,0 0 0,0 0 0,0 0 0,0 0 0,0 0-1,-1 0 1,2 1 0,0 2-14,1 1 0,-2-1-1,1 1 1,0-1 0,0 6-1,-1-6 49,1 1 0,-1-1 0,1 1 0,4 7 1,-5-11-2,-1 0 0,1 0 0,0 0 0,0 0 0,0 0-1,0 0 1,0 0 0,0-1 0,0 1 0,0 0 0,0 0 0,0-1 0,0 1 0,0-1 0,1 1 0,-1-1 0,0 0 0,0 1 0,1-1 0,-1 0 0,0 0 0,2 0 0,12-1 40,1-1 1,-1-1-1,-1 0 0,17-6 0,-10 3-80,19-6 107,-1-1-1,59-28 1,-82 32-136,-11 6-50,-5 3 71,0-1-170,-130 65-101,123-60 334,1 0 0,-13 9 1,17-11-40,0 0 1,0 0-1,0 0 1,0 0-1,1 0 1,-1 0-1,0 0 1,1 1-1,-1-1 1,1 1-1,-2 3 1,3-5 2,0 0 0,0 0-1,0-1 1,0 1 0,-1 0 0,1 0 0,0 0-1,0 0 1,1 0 0,-1-1 0,0 1 0,0 0-1,0 0 1,0 0 0,1-1 0,-1 1 0,0 0-1,1 0 1,-1-1 0,1 1 0,-1 0 0,1 0-1,-1-1 1,1 1 0,-1-1 0,1 1 0,0 0-1,-1-1 1,1 1 0,0-1 0,-1 0 0,1 1-1,0-1 1,0 1 0,-1-1 0,1 0-1,0 0 1,0 1 0,0-1 0,1 0 0,3 1 69,-1-1 1,0 0 0,1 0 0,-1 0-1,1 0 1,4-2 0,-1 0-4,0 0 1,0 0 0,0-1-1,0-1 1,-1 1-1,0-1 1,10-7-1,-1-1-70,27-25 0,-30 23-124,-1 0 1,18-29-1,-30 43 103,2 0-299,-2 5 219,-2 6 67,1-4 67,0 0 0,0 0 0,0 1 1,1-1-1,0 0 0,1 1 0,-1-1 0,1 0 1,1 0-1,-1 0 0,1 0 0,1 0 1,4 11-1,-7-18-13,1 1 0,-1 0 0,1-1-1,-1 1 1,1 0 0,-1-1 0,1 1 0,-1-1 0,1 1 0,0-1 0,-1 1 0,1-1 0,0 1-1,-1-1 1,1 0 0,0 1 0,0-1 0,-1 0 0,1 0 0,0 1 0,0-1 0,0 0-1,-1 0 1,1 0 0,0 0 0,0 0 0,0 0 0,0 0 0,-1 0 0,1-1 0,0 1 0,0 0-1,-1 0 1,1-1 0,0 1 0,0 0 0,-1-1 0,2 0 0,4-2 73,0-1 0,-1 0 0,10-7 0,-8 5-113,12-8-29,-1 0 1,-1-2-1,16-17 0,-33 33 30,0 0 0,0 0 0,0-1 0,1 1 0,-1 0 0,0-1-1,0 1 1,0 0 0,1 0 0,-1-1 0,0 1 0,1 0 0,-1 0 0,0 0 0,1 0-1,-1-1 1,0 1 0,0 0 0,1 0 0,-1 0 0,1 0 0,-1 0 0,0 0 0,1 0-1,-1 0 1,0 0 0,1 0 0,-1 0 0,0 0 0,1 0 0,-1 0 0,0 0 0,1 0 0,-1 0-1,0 1 1,1-1 0,-1 0 0,1 0 0,-1 1-2,1 0 0,-1-1 0,0 1 0,1-1 0,-1 1 0,0 0 1,1-1-1,-1 1 0,0 0 0,0-1 0,0 1 0,0 0 0,0-1 0,0 1 0,0 0 0,0 0 0,0-1 0,0 2 1,-1 7-17,-10 41 94,10-40 599,6-11-240,9-12-104,-4 2-392,-1 1 0,2 0 0,-1 1 1,1 0-1,0 0 0,16-7 0,-27 15 61,0 1 0,1 0 0,-1-1 0,1 1 0,-1 0 0,0 0 0,1-1 0,-1 1 0,1 0 0,-1 0 0,1 0 0,-1 0 0,1 0 0,-1-1 0,1 1 0,-1 0 0,1 0 0,-1 0 0,1 0 0,-1 0 0,0 0 0,1 1 0,-1-1 0,1 0 0,-1 0 0,1 0 0,-1 0 0,1 1 0,-1-1 0,0 0 0,1 0 0,-1 1 0,1-1 0,-1 0 0,0 1 0,1-1 0,-1 0 0,0 1 0,1-1 0,-1 0 0,0 1 0,0-1 0,1 1 0,-1-1 0,0 1 0,0-1 0,0 1-1,1 3-14,0 1 0,-1-1 0,0 0 0,-1 9 0,1 7-39,1-18 87,-1-1 0,0 0 0,1 0 0,-1 0 1,1 1-1,0-1 0,-1 0 0,1 0 0,0 0 0,-1 0 0,1 0 0,0 0 1,0 0-1,0 0 0,0 0 0,0-1 0,0 1 0,0 0 0,0-1 0,1 1 1,-1 0-1,0-1 0,0 0 0,0 1 0,1-1 0,-1 0 0,0 1 0,0-1 1,1 0-1,-1 0 0,2 0 0,5 0 40,-1-1-1,0 0 1,0 0-1,10-4 1,-13 4-42,56-14 298,-5 3-391,0-4 0,87-36 0,-136 49 30,-2 1-1,0 0 1,0 0 0,1 0-1,-1 1 1,0 0-1,10-2 1,-14 3 36,0 0 0,0 0 0,0 0 0,0 0 0,0 0 0,0 0 0,0 1 0,1-1 0,-1 0 0,0 0 1,0 0-1,0 0 0,0 0 0,0 0 0,0 1 0,0-1 0,0 0 0,0 0 0,0 0 0,0 0 0,0 0 0,0 1 0,0-1 0,0 0 0,0 0 0,0 0 0,0 0 1,0 0-1,0 1 0,0-1 0,0 0 0,0 0 0,0 0 0,0 0 0,0 0 0,0 1 0,0-1 0,0 0 0,0 0 0,0 0 0,0 0 0,-4 8-138,-1 1 104,0 0-1,-1-1 0,-11 12 1,10-12 98,0 0 1,1 1 0,-9 14-1,15-22-45,0-1 1,0 1-1,-1-1 0,1 1 0,0 0 0,0-1 1,-1 1-1,1-1 0,0 1 0,0 0 1,0-1-1,0 1 0,0 0 0,0-1 0,0 1 1,0-1-1,0 1 0,0 0 0,1-1 0,-1 1 1,0-1-1,0 1 0,1 0 0,-1-1 0,0 1 1,0-1-1,1 1 0,-1-1 0,1 1 1,-1-1-1,0 1 0,1-1 0,-1 0 0,1 1 1,-1-1-1,1 0 0,-1 1 0,1-1 0,0 0 1,-1 1-1,1-1 0,-1 0 0,1 0 0,0 0 1,-1 0-1,1 0 0,-1 1 0,1-1 1,0 0-1,0-1 0,3 2 24,-1-1 0,1 0 0,-1 0 0,1 0 0,-1-1 0,1 1 0,-1-1 0,4-1 0,-3 0-14,0 0-1,0-1 1,-1 1 0,1-1 0,-1 0-1,1 0 1,-1 0 0,0-1 0,-1 1-1,1-1 1,-1 1 0,3-6 0,11-12-464,-15 21 220,-1 5 63,-3 11-40,-10 46-77,-71 284 236,77-321 155,-1-1 1,-2 0 0,0 0 0,-2-1-1,-21 34 1,28-50-47,0 0-1,-1-1 0,1 0 1,-1 0-1,0 0 1,-10 6-1,13-10-36,-1 1 0,0-1 0,0 0-1,0 0 1,0 0 0,0-1 0,0 1 0,0-1-1,0 0 1,0 0 0,-1 0 0,1-1 0,0 0-1,-6 0 1,4-1-3,-1 0 0,0 0-1,1-1 1,-1 0 0,1-1 0,-1 1-1,1-1 1,0-1 0,0 1-1,0-1 1,1 0 0,-1 0 0,1 0-1,0-1 1,0 0 0,-4-6 0,6 7-17,0 0 0,0-1 1,0 0-1,0 0 0,1 1 1,0-2-1,0 1 1,0 0-1,0 0 0,1-1 1,0 1-1,0 0 0,1-1 1,-1 1-1,1-1 1,1 1-1,-1-1 0,1 1 1,-1-1-1,2 1 0,1-7 1,4-5-38,0 0 0,2 1 1,16-26-1,-17 32 17,1-1-1,0 2 1,18-16-1,-5 5 32,6-3-20,1 1 0,1 2 0,1 1 0,48-23 0,-40 25-65,-26 12 0,0-1 0,0 0 0,14-11 0,-13 8 155,1-2 5,0 1 1,-1-2 0,23-23-1,-34 31-108,0 1 1,0-1-1,0 0 0,-1 0 0,1 0 0,-1 0 1,0 0-1,-1-1 0,1 1 0,-1 0 0,1-1 1,-1 0-1,-1 1 0,1-1 0,-1 1 0,1-1 1,-2 0-1,1 1 0,0-1 0,-2-5 0,2 10 8,0 0-1,0-1 0,0 1 0,0 0 0,0 0 1,0 0-1,0-1 0,0 1 0,0 0 0,0 0 0,0-1 1,-1 1-1,1 0 0,0 0 0,0 0 0,0-1 0,0 1 1,0 0-1,-1 0 0,1 0 0,0 0 0,0 0 1,0-1-1,-1 1 0,1 0 0,0 0 0,0 0 0,-1 0 1,1 0-1,0 0 0,0 0 0,0 0 0,-1 0 0,1 0 1,-1 0-1,-8 5-138,-5 10 70,12-11 82,0-1 0,1 0 1,-1 1-1,1-1 0,-1 1 0,1-1 0,1 1 0,-1 0 1,0 4-1,1-5 20,0-1 0,0 1 0,1-1 0,-1 1-1,1-1 1,-1 1 0,1-1 0,0 0 0,0 1 0,0-1 0,0 0 0,0 0 0,1 0 0,-1 0 0,3 2 0,0 0 22,0 0 0,0 0-1,1 0 1,-1-1 0,1 0 0,0 0 0,0 0 0,0 0-1,1-1 1,-1 0 0,0 0 0,1-1 0,0 1 0,-1-1-1,1 0 1,6 0 0,6-1 52,0 0-1,-1 0 1,36-7-1,-14 0-396,40-14 0,-59 14-3734,34-16-1,-32 15 477</inkml:trace>
</inkml:ink>
</file>

<file path=ppt/ink/ink2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43.8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35 620 3392,'0'0'1088,"0"-3"-651,1-9 734,1 8 1638,-2 11 2443,-1 10-4725,-1 0 0,-1 0 0,0 0-1,-6 17 1,-7 35 268,14-61-698,2-7-58,0 0 1,-1 0 0,1 1-1,0-1 1,0 0-1,0 0 1,0 1-1,0-1 1,0 0 0,0 0-1,0 0 1,0 1-1,1 1 1,0-2 1010,-1-2-986,1 0 0,-1 0-1,0 0 1,1 0 0,-1-1-1,1 1 1,-1 0-1,1 0 1,0 0 0,-1 0-1,1 0 1,0 0 0,0 0-1,-1 1 1,3-2-1,16-13-38,-18 14 10,56-45 109,-43 33-79,0 0 0,2 2 1,27-17-1,-41 27-29,5-3-8,1 0-1,-1 1 1,1 0-1,12-3 1,-18 5-27,-1 1 0,1 0 1,-1 0-1,1-1 0,-1 1 0,0 0 1,1 0-1,-1 0 0,1 1 1,-1-1-1,1 0 0,-1 0 0,0 1 1,1-1-1,-1 1 0,0-1 1,1 1-1,-1 0 0,0-1 0,1 1 1,-1 0-1,0 0 0,0 0 1,0 0-1,0 0 0,0 0 0,0 0 1,0 0-1,0 1 0,-1-1 1,1 0-1,0 0 0,-1 1 0,1 1 1,1 0 33,-1 1 0,-1 0 0,1 0 0,0 0 0,-1 0 1,0 0-1,0 0 0,0 0 0,0-1 0,-2 6 0,0 2 119,-10 23 0,6-16 154,6-17-293,0-1-1,0 0 1,0 0-1,0 0 1,0 0-1,0 0 1,0 0-1,-1 0 1,1 1-1,0-1 1,0 0-1,0 0 1,0 0-1,0 0 1,0 0-1,0 0 1,0 0-1,0 1 1,0-1-1,1 0 1,-1 0-1,0 0 1,0 0-1,0 0 1,0 0-1,0 0 1,0 1-1,0-1 1,0 0-1,0 0 1,0 0-1,0 0 1,0 0-1,0 0 1,1 0-1,-1 0 1,0 0-1,0 0 1,0 0-1,0 0 1,0 0-1,0 1 1,0-1-1,0 0 1,1 0-1,-1 0 1,0 0 0,0 0-1,0 0 1,10-2 373,14-10-136,-5-1-264,-1-1 0,-1 0 0,20-21 1,-11 10 4,-16 15-5,-3 3-9,1 0 0,12-9 0,-17 14-3,-1 1-1,0-1 1,1 1-1,-1 0 1,1 0-1,-1 0 1,1 0-1,-1 0 1,1 1-1,0-1 1,-1 1-1,1 0 1,0 0-1,4 0 1,-6 0 20,1 0 1,-1 1-1,0-1 1,0 1 0,1-1-1,-1 1 1,0-1 0,0 1-1,0-1 1,0 1-1,0 0 1,0 0 0,0 0-1,0 0 1,0 0 0,0-1-1,1 3 1,0 0 12,-1 0 1,0-1-1,0 1 0,0 0 1,0 0-1,0 0 1,1 4-1,-1 2 45,0 0-1,-1 0 1,0 0 0,-2 10-1,-14 74 721,7-51-118,23-42-342,0-3-426,-1-1 1,1 0-1,-1-1 0,14-7 0,13-4-241,151-58 7,-164 64 416,-1-1 0,0 0 1,-1-2-1,25-17 1,-43 24-251,-14 9 17,-18 11 58,-59 28-35,4-2 209,68-33-51,0 1-1,0 1 0,0 0 0,-11 11 1,22-19 2,0 0 0,0 0 0,0 1 0,0-1 0,0 0 0,0 1 1,0-1-1,0 0 0,1 1 0,-1-1 0,0 1 0,0 2 0,1-3-5,0-1-1,0 1 1,0 0 0,1-1-1,-1 1 1,0 0-1,0-1 1,1 1-1,-1-1 1,0 1-1,1-1 1,-1 1-1,0-1 1,1 1-1,-1-1 1,1 1-1,-1-1 1,1 1-1,-1-1 1,1 0-1,-1 1 1,1-1-1,-1 0 1,1 1-1,-1-1 1,1 0-1,0 0 1,-1 0-1,1 1 1,0-1-1,-1 0 1,1 0-1,-1 0 1,1 0-1,1 0 1,3 0 20,1 0 0,-1-1 1,1 1-1,-1-1 0,1 0 1,-1 0-1,1-1 1,-1 0-1,5-2 0,6-2 17,8-2-56,-1-1 0,-1-1 0,1-1 1,-2 0-1,0-2 0,30-24 0,-43 33-211,-5 9 16,-7 15-35,3-13 248,0-3-10,1 1 1,0-1 0,0 0 0,1 1 0,-1-1-1,1 0 1,0 0 0,0 1 0,1-1 0,-1 0-1,1 0 1,0 0 0,0-1 0,3 5 0,-2-3 32,0 0 1,0 0-1,1-1 1,0 0-1,0 0 1,0 0 0,0 0-1,1 0 1,-1-1-1,8 4 1,-10-6-16,0 0 0,1 0 0,-1-1-1,0 1 1,0-1 0,1 1 0,-1-1 0,0 0 0,0 0 0,1 0 0,-1 0 0,5-1-1,26-10 223,-23 6-217,7-3-63,0-1 0,0-1 1,-1-1-1,22-18 0,9-7-57,-45 35 91,59-43 76,-54 38-49,0-1 0,0 0 1,0 0-1,-1 0 0,8-13 1,-13 20-30,-1-1 1,0 1 0,0 0 0,0 0 0,0 0 0,0 0 0,1 0 0,-1-1-1,0 1 1,0 0 0,0 0 0,0 0 0,0-1 0,0 1 0,0 0 0,0 0-1,0 0 1,0-1 0,0 1 0,0 0 0,0 0 0,0 0 0,0-1 0,0 1-1,0 0 1,0 0 0,0-1 0,0 1 0,0 0 0,0 0 0,0 0 0,0 0 0,0-1-1,0 1 1,-1 0 0,-7 1-209,-11 8-55,4 3 226,1 0 1,1 1-1,0 0 0,-12 17 1,17-19 11,1 1-1,-1 0 1,-8 21-1,9-18 95,7-13-55,-1 0 1,1-1-1,-1 1 1,1 0-1,0 0 1,0-1-1,0 1 1,0 0-1,0 0 1,0-1-1,0 1 1,0 0-1,1 0 1,0 2-1,-1-3-2,0-1 0,1 1-1,-1 0 1,0-1 0,1 1-1,-1 0 1,0-1-1,1 1 1,-1 0 0,1-1-1,-1 1 1,1-1-1,-1 1 1,1-1 0,0 1-1,-1-1 1,1 1 0,-1-1-1,1 1 1,0-1-1,0 0 1,-1 0 0,1 1-1,0-1 1,-1 0-1,1 0 1,0 0 0,0 0-1,0 0 1,-1 1 0,1-2-1,0 1 1,0 0-1,-1 0 1,3 0 0,4-3 29,0-1 0,0 1 1,0-1-1,0 0 0,-1-1 1,1 1-1,-1-1 0,-1-1 1,1 1-1,0-1 0,-1 0 1,8-13-1,-9 13-58,-1 1-1,0-1 1,0 0 0,-1 0-1,2-8 1,-14 97-662,-45 272 662,52-339 90,0-1 1,-1 1-1,-1 0 0,0-1 1,-1 0-1,-1 0 0,-16 26 1,22-40-56,0 1 1,0 0 0,0-1-1,0 0 1,-1 1 0,1-1-1,-1 0 1,1 0 0,-1 1-1,1-1 1,-1 0 0,1-1-1,-1 1 1,0 0 0,0 0-1,1-1 1,-1 1 0,0-1-1,0 1 1,0-1 0,0 0-1,1 0 1,-1 0 0,0 0-1,0 0 1,0 0 0,0-1-1,0 1 1,1 0 0,-1-1-1,0 0 1,0 1 0,1-1-1,-1 0 1,0 0 0,1 0-1,-1 0 1,1 0 0,-1 0-1,1 0 1,-1-1 0,1 1-1,-2-3 1,-1-3-3,-1-1 1,1 0-1,1 0 0,0 0 1,0 0-1,0-1 0,1 1 1,0-1-1,1 0 0,0 0 1,1 1-1,-1-1 0,2 0 1,-1 0-1,1 0 0,2-8 1,1-2-41,1 1 0,0 0 1,1 0-1,1 0 0,1 1 1,14-24-1,-10 23 8,0 1 0,1 1 0,1 0 1,0 1-1,1 1 0,1 0 0,0 1 0,1 0 0,24-13 0,15-4 69,102-37 0,-133 57-76,8-5 6,18-7-77,-47 20 65,1 1 0,0-1 0,-1 1 0,1 1 0,0-1 0,0 1 0,0 0 0,8 0 0,-12 1 24,0-1 0,1 0 0,-1 1 1,0-1-1,0 1 0,0 0 0,0-1 0,0 1 0,0 0 0,0-1 1,0 1-1,-1 0 0,1 0 0,0 0 0,0 0 0,-1 0 0,1 0 1,0 0-1,-1 0 0,1 0 0,-1 0 0,0 0 0,1 0 0,-1 1 1,0-1-1,1 0 0,-1 0 0,0 0 0,0 1 0,0-1 1,0 2-1,0 1-2,-1 0 1,1 0-1,-1 1 0,1-1 1,-1 0-1,0 0 1,-3 6-1,1-2 204,-1-1 1,0 0-1,-10 13 0,40-53 750,14-14-1043,-36 43 100,2-2-93,0 0-1,0 0 0,13-8 1,-18 14 70,0-1 1,0 0 0,0 1 0,0-1-1,0 1 1,0 0 0,1-1 0,-1 1-1,0 0 1,0 0 0,0-1 0,1 1-1,-1 0 1,2 1 0,-2-1 8,-1 0 0,1 1 0,0-1-1,0 0 1,-1 1 0,1-1 0,0 1 0,-1-1 0,1 1 0,-1-1-1,1 1 1,-1 0 0,1-1 0,-1 1 0,1 0 0,-1-1 0,1 1 0,-1 0-1,0 0 1,0-1 0,1 1 0,-1 0 0,0 0 0,0 0 0,5 18-21,-2 0 0,0 0 1,0 27-1,-3-45 55,0 0 1,0 0-1,0 0 1,0 0-1,0 0 0,0 0 1,0 0-1,1 0 1,-1 0-1,0 0 1,0 0-1,1-1 0,-1 1 1,1 0-1,-1 0 1,1 0-1,-1 0 1,1 0-1,-1-1 0,1 1 1,0 0-1,-1 0 1,1-1-1,0 1 0,0 0 1,0-1-1,-1 1 1,1-1-1,0 1 1,1-1-1,0 1 20,0-1 0,0 0 0,0 0 0,-1 0 0,1 0 0,0 0-1,0-1 1,0 1 0,0 0 0,0-1 0,-1 0 0,1 1 0,0-1 0,2-1 0,19-12-33,32-26 0,-34 25 86,34-23-54,-35 25-219,0 0-1,32-30 1,-55 46 237,-8 0 169,7-1-395,4-2 170,0 0 1,0 0 0,0 0-1,0 0 1,0 0-1,0 0 1,0 0 0,0 0-1,0 0 1,0 0-1,0 0 1,0 0 0,0 0-1,0 0 1,0 0-1,0 0 1,0 0 0,0 0-1,0 0 1,1 0-1,-1 0 1,0 0 0,0 0-1,0 0 1,0 0-1,0 0 1,0 0 0,0 0-1,0 0 1,0 0-1,0 0 1,0 0 0,0 0-1,0 0 1,0 0-1,0 0 1,0 1 0,0-1-1,0 0 1,0 0-1,0 0 1,0 0 0,0 0-1,0 0 1,0 0-1,0 0 1,0 0 0,0 0-1,1 0 31,-2 0-5,-1 0-39,0 1 1,0-1-1,1 1 0,-1-1 1,0 1-1,1 0 1,-1 0-1,0-1 0,1 1 1,-1 0-1,1 1 1,-1-1-1,1 0 0,-3 3 1,-22 27-373,4-5 366,15-19 39,0 0 0,1 0 0,-9 14 0,13-19-20,1 0 0,0 0 0,0 0 0,0 1 1,0-1-1,0 0 0,1 0 0,-1 1 0,0-1 0,1 1 0,0-1 1,0 0-1,-1 1 0,2-1 0,-1 1 0,0-1 0,0 0 0,1 1 0,0 2 1,0-4 21,0 0 1,0-1 0,0 1-1,0-1 1,0 1 0,0-1 0,0 0-1,0 1 1,0-1 0,0 0-1,0 1 1,0-1 0,0 0 0,0 0-1,0 0 1,0 0 0,0 0-1,1-1 1,3 2 91,6-1-35,0 0 0,-1 0 0,1-1 0,0 0 1,19-5-1,53-20-161,-40 11 220,-26 9-116,0-1 0,-1-1 0,0-1 0,0 0 0,28-22 0,-33 22-18,0-1 0,-1 0 1,0-1-1,0 1 0,9-17 0,-3 3-2,18-39 1,3-19-16,11-23 77,73-135 10,-116 228-101,-1 0 1,3-13 0,-3 14-1,-3 5-5,1 1 0,-1-1-1,0 0 1,0-6 0,-1 10 12,0 0 0,0 1 0,0-1 0,0 1 0,-1-1 0,1 1 0,0-1 0,-1 0 0,1 1 0,-1 0 0,1-1 0,-1 1 0,0-1 0,0 1 0,0 0 0,0-1 0,0 1 0,-2-2 0,2 2 8,0 1 0,0-1 0,0 1 1,0-1-1,0 1 0,0 0 0,-1-1 0,1 1 0,0 0 1,0 0-1,0 0 0,0 0 0,0 0 0,-1 0 0,1 0 1,0 0-1,0 1 0,0-1 0,0 0 0,0 1 0,0-1 1,0 0-1,-1 1 0,1 0 0,1-1 0,-1 1 0,-1 1 1,-3 1-59,0 0 1,1 1 0,-8 7 0,1 3-13,1 0 0,1 1 1,0 0-1,0 0 0,2 1 0,-9 25 1,4-6 79,-12 67 1,12-45 38,-48 313 170,59-356-130,0 0 0,2 0-1,-1 0 1,5 18 0,-5-32-53,0 1-1,0 0 1,0-1 0,0 1-1,0 0 1,0-1-1,0 1 1,1-1-1,-1 1 1,0 0 0,0-1-1,1 1 1,-1-1-1,0 1 1,1-1-1,-1 1 1,1-1 0,-1 1-1,1-1 1,-1 0-1,1 1 1,-1-1-1,1 1 1,-1-1 0,1 0-1,0 1 1,0-1-6,0 0 0,0 0 1,1 0-1,-1 0 0,0 0 1,0 0-1,0-1 0,0 1 0,0 0 1,0-1-1,0 1 0,0 0 1,0-1-1,1 0 0,4-3 31,-1 1-1,1-2 0,-1 1 1,5-5-1,59-68 102,21-19-526,-90 96 365,1-1 1,-1 1-1,0-1 0,0 1 0,1 0 0,-1-1 1,1 1-1,-1 0 0,0 0 0,1-1 0,-1 1 0,0 0 1,1 0-1,-1 0 0,1-1 0,-1 1 0,1 0 1,-1 0-1,1 0 0,-1 0 0,0 0 0,1 0 1,-1 0-1,2 0 0,-2 0 2,0 1 0,0-1 0,0 1 0,1-1 0,-1 1 0,0-1 0,0 0 0,0 1 1,0-1-1,0 1 0,0-1 0,0 1 0,0-1 0,0 1 0,0-1 0,0 1 0,0-1 0,-1 1 0,-8 29-108,8-28 111,-10 24 19,-7 18-105,17-41 99,0 1 0,0 0 0,0 0 0,0 0 0,1 1 0,0-1 0,-1 0 0,2 6 0,-1-9 12,0 0 0,0 0 0,0-1 0,1 1 0,-1 0 0,0-1 0,0 1 0,1 0 0,-1 0 0,0-1 0,1 1 0,-1-1 0,0 1 0,1 0 0,-1-1 1,1 1-1,-1-1 0,1 1 0,-1-1 0,1 1 0,0-1 0,-1 0 0,1 1 0,0-1 0,-1 0 0,1 1 0,0-1 0,-1 0 0,1 0 0,0 1 1,-1-1-1,1 0 0,0 0 0,0 0 0,-1 0 0,2 0 0,3-1 21,-1 0 0,1 0-1,-1 0 1,1-1 0,4-2 0,-6 3-53,24-13 95,0 0 0,33-25-1,-45 29-63,3-4-45,-15 12-38,1-1 1,-1 0 0,1 1 0,0-1 0,6-2 0,-10 6 56,0-1 0,0 0 0,0 0 0,0 0 0,0 0 0,0 0 0,1 1 1,-1-1-1,0 0 0,0 0 0,0 0 0,0 0 0,0 1 0,0-1 0,0 0 0,0 0 0,0 0 0,0 1 1,0-1-1,0 0 0,0 0 0,0 0 0,0 0 0,0 1 0,0-1 0,0 0 0,0 0 0,0 0 0,0 1 1,0-1-1,-1 0 0,1 0 0,0 0 0,0 0 0,0 0 0,0 1 0,0-1 0,0 0 0,-1 0 0,1 0 1,0 0-1,-6 14-99,4-11 54,0 1 7,-1 2 61,0-1-1,1 1 1,0 0 0,0-1-1,0 1 1,1 0-1,-1 8 1,2-14-9,0 1-1,0 0 1,1 0 0,-1 0-1,0-1 1,1 1 0,-1 0 0,1-1-1,-1 1 1,1 0 0,-1-1 0,1 1-1,0 0 1,-1-1 0,1 1-1,0-1 1,-1 1 0,1-1 0,0 1-1,-1-1 1,1 0 0,0 1 0,0-1-1,0 0 1,0 0 0,-1 0-1,1 0 1,1 1 0,29 2 194,-26-3-213,13 0 34,-1-1 1,1 0-1,-1-2 0,0 0 1,0-1-1,24-8 0,-15 4-13,-12 4-25,0-1 0,-1 0 0,15-8 0,-21 9 8,-1 0 0,1 0 0,-1-1 0,0 0 0,0 0 0,0-1 0,6-7 0,-12 12 4,1 1-1,-1 0 1,1-1 0,-1 1-1,1-1 1,-1 1 0,0-1-1,1 1 1,-1-1 0,1 0-1,-1 1 1,0-1 0,0 1-1,1-1 1,-1 0 0,0 1-1,0-1 1,0 0 0,0 1-1,0-2 1,-11 6-274,-18 17 18,1 3 195,14-12 76,0 0 0,1 1 0,-13 14 0,26-26-5,-1 0 1,0 0-1,0 0 1,1 0-1,-1 0 1,1 0 0,-1 0-1,0 0 1,1 0-1,0 0 1,-1 0 0,1 0-1,0 0 1,0 0-1,-1 0 1,1 0 0,0 1-1,0-1 1,0 0-1,0 0 1,0 0-1,1 0 1,-1 0 0,0 0-1,0 0 1,1 1-1,-1-1 1,1 0 0,-1 0-1,1 0 1,-1 0-1,1 0 1,0-1 0,0 2-1,1-1 11,-1 0 0,1 0 0,-1 0 0,1 0 0,-1 0-1,1-1 1,0 1 0,-1-1 0,1 1 0,0-1 0,-1 0 0,1 1-1,0-1 1,0 0 0,-1 0 0,1 0 0,0 0 0,0-1 0,-1 1 0,1 0-1,0-1 1,2-1 0,2 0 14,-1-2 0,1 1-1,-1-1 1,0 0 0,0 0 0,-1 0-1,1 0 1,5-8 0,-6 8-52,2-4 13,1 0 0,-2-1 0,1 1 0,-1-1 0,0 0 0,6-19 0,14-61-29,-19 65 34,-2 9 3,75-310-133,-77 316 49,0-1 0,0 1 0,-1-1 1,0 0-1,-1 1 0,-1-17 0,1 26 68,0-1-1,0 1 1,0 0 0,0-1-1,0 1 1,0 0 0,0-1-1,0 1 1,0 0-1,0-1 1,0 1 0,0 0-1,-1 0 1,1-1 0,0 1-1,0 0 1,0-1 0,0 1-1,-1 0 1,1 0-1,0-1 1,0 1 0,-1 0-1,1 0 1,0 0 0,0-1-1,-1 1 1,1 0-1,0 0 1,-1 0 0,1 0-1,0 0 1,-1 0 0,1 0-1,0-1 1,-1 1-1,0 0 1,0 1-9,0-1 1,0 1-1,0-1 0,0 1 0,0 0 1,0-1-1,1 1 0,-1 0 0,0 0 1,0-1-1,0 1 0,0 1 0,-3 4-7,0 0-1,0 1 1,1-1 0,0 0-1,1 1 1,-3 7 0,-10 45 53,13-51-13,-13 71 21,-7 88 1,21-154 14,0 1 1,1-1 0,1 0 0,0 1 0,1-1-1,0 0 1,1 0 0,0 0 0,10 24 0,-12-35-21,0 1 1,0-1 0,0 0 0,1 0 0,-1 0 0,1 0 0,-1 0 0,1 0-1,0 0 1,0 0 0,0-1 0,0 1 0,0-1 0,0 1 0,0-1 0,0 0 0,1 0-1,-1 0 1,1 0 0,-1 0 0,0 0 0,1-1 0,-1 1 0,1-1 0,0 0 0,-1 0-1,1 0 1,-1 0 0,4-1 0,4-1 2,0 0 1,-1-1-1,1 0 1,-1-1-1,0 0 1,9-6-1,-3 1-33,0 0-1,-1-1 1,-1-1 0,0-1-1,0 0 1,-1 0-1,0-1 1,-1-1 0,-1 0-1,0 0 1,-1-1-1,-1 0 1,0-1 0,11-30-1,-19 45-8,0 0 0,1 0 1,-1 0-1,0 0 0,0 0 0,1 0 0,-1 0 0,0-1 0,0 1 1,0 0-1,-1 0 0,1 0 0,0 0 0,0 0 0,0 0 1,-2-2-1,2 3 9,0-1-1,0 1 1,-1 0 0,1 0 0,0-1 0,-1 1 0,1 0 0,-1 0 0,1-1 0,0 1 0,-1 0 0,1 0 0,-1 0-1,1 0 1,0 0 0,-1 0 0,1-1 0,-1 1 0,1 0 0,-1 0 0,1 0 0,0 1 0,-1-1 0,1 0 0,-1 0-1,1 0 1,-1 0 0,1 0 0,0 0 0,-1 1 0,1-1 0,-1 0 0,1 0 0,0 0 0,-1 1 0,1-1-1,0 0 1,-1 1 0,1 0 0,-4 2-10,0 1 0,0-1 0,1 1-1,0 0 1,0 0 0,0 1 0,0-1-1,-4 9 1,1 4 17,-7 20 0,11-31 16,0-1 1,1 0-1,0 1 0,0-1 0,1 1 0,-1 0 1,1-1-1,0 1 0,1-1 0,0 1 0,-1-1 1,2 1-1,-1-1 0,1 1 0,-1-1 0,1 0 1,1 0-1,-1 0 0,1 0 0,0 0 1,0 0-1,0-1 0,1 1 0,0-1 0,0 0 1,0 0-1,0-1 0,0 1 0,1-1 0,5 4 1,2-2-105,0 0 1,0 0 0,0-1 0,1 0 0,-1-1 0,17 2 0,-13-4-2444,-1 0 0,26-2 1,-41 1 2264,1 0 0,0 0 0,0 0 0,0 0 1,0 0-1,0 0 0,-1 0 0,1 0 0,0 0 0,0 0 1,0-1-1,0 1 0,-1 0 0,1-1 0,0 1 0,0-1 1,0 1-1,-1-1 0,1 1 0,0-1 0,-1 1 1,1-1-1,-1 1 0,1-1 0,0 0 0,-1 0 0,0 1 1,1-1-1,-1 0 0,1 0 0,-1 1 0,0-1 0,1 0 1,-1-1-1,4-11-3479</inkml:trace>
</inkml:ink>
</file>

<file path=ppt/ink/ink2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44.1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52 10624,'5'-3'4832,"43"3"-4192,-16-5 959,4 1-991,36-7 64,4 2-448,14 1-288,-4 5 32,-14-2 64,-9 5 0,-18-4-1696,-9 8 896,-14-4-4063,-9 5 2687</inkml:trace>
</inkml:ink>
</file>

<file path=ppt/ink/ink2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3:44.5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23 7968,'-45'-23'3616,"45"26"-3136,10-3-128,8 4-288,14-4-1376,3 0 736</inkml:trace>
</inkml:ink>
</file>

<file path=ppt/ink/ink2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2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1 186 4160,'3'-24'6025,"0"15"-2406,0 7-1189,6 11-1881,1 1 1,-2 1-1,8 11 0,-5-5-337,-1-2 107,0 0 0,9 22-1,-18-32 198,-2-5 556,-4-11-169,-1-17-891,0 0 0,3 0 0,-2-33 0,8-40 132,-4 100-140,1-1 1,0 1 0,0 0-1,1-1 1,-1 1-1,0 0 1,0-1-1,1 1 1,-1 0-1,1-1 1,-1 1-1,1 0 1,0 0-1,-1 0 1,1-1-1,0 1 1,0 0-1,0 0 1,-1 0-1,1 0 1,2-1-1,-2 1 22,1 0-1,0 1 1,0-1-1,0 0 0,0 1 1,0-1-1,0 1 1,0-1-1,0 1 1,0 0-1,0 0 1,4 0-1,2 1 70,1 0-1,-1 1 1,0 0-1,0 1 1,14 5-1,33 20 509,16 6-294,-70-34-311,0 1 0,0 0 0,0-1 0,1 0 0,-1 1 0,0-1 0,1 0 0,-1 1 0,0-1 0,1 0 0,-1 0 0,0 0 0,1 0 1,-1 0-1,0-1 0,0 1 0,1 0 0,1-1 0,-1 0-438,-1-1 0,1 1 1,-1 0-1,1 0 0,-1-1 1,0 1-1,1-1 0,0-1 1,2-2-1295</inkml:trace>
</inkml:ink>
</file>

<file path=ppt/ink/ink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21.5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45 1984,'0'62'4408,"-8"96"-3126,3-34-418,1-5-181,2-94-489,1-7 77,-6 31 0,-2 0 593,9-43-628,0-5-190,0-1 1,0 0 0,0 1 0,0-1-1,0 0 1,0 1 0,1-1-1,-1 0 1,-1 1 0,1-1 0,0 0-1,0 1 1,0-1 0,0 1 0,0-1-1,0 0 1,0 0 0,0 1-1,0-1 1,-1 0 0,1 1 0,0-1-1,0 0 1,0 1 0,-1-1-1,1 0 1,0 0 0,0 0 0,-1 1-1,-5-14 984,5 10-989,-1-1 1,0 0 0,1 0 0,0 0-1,0 0 1,0 0 0,1 0 0,-1-1 0,1 1-1,0 0 1,0-4 0,0-5 50,10-249 168,-6 229-210,-1 3-90,1 0 1,9-31-1,-10 51 6,0 0 1,1 0-1,0 1 0,1-1 1,0 1-1,1 0 1,-1 0-1,2 1 0,12-14 1,-11 15-42,0 0 0,1 1 1,0 0-1,0 0 0,0 1 1,1 1-1,0-1 0,0 1 1,0 1-1,0 0 0,0 1 1,1 0-1,-1 0 0,1 1 1,0 0-1,-1 1 0,1 0 1,0 1-1,-1 0 0,1 1 1,10 3-1,-18-5 74,0 1 1,0 1-1,0-1 1,0 0-1,0 1 0,0 0 1,0-1-1,-1 1 1,1 0-1,-1 1 0,1-1 1,3 5-1,-5-5 2,0-1 0,0 1 0,0 0 0,0 0 0,0-1 0,0 1 0,-1 0 1,1 0-1,-1 0 0,0 0 0,1 0 0,-1 0 0,0 0 0,0 0 0,0 0 0,0-1 0,-1 1 0,1 0 0,0 0 0,-1 0 0,0 0 0,0 3 0,-4 4 51,0 1-1,-1-1 1,1 0 0,-15 16 0,-32 28-39,21-27 326,-1-1 0,-53 30-1,58-38-245,-4 5-94,28-20-33,1 0-1,-1 0 1,1 0 0,0 1 0,0-1 0,0 0-1,0 1 1,-3 5 0,5-6 21,0 0 1,0-1 0,0 1-1,0 0 1,0 0-1,0 0 1,0 0-1,1 0 1,-1-1-1,1 1 1,-1 0 0,1 0-1,0 0 1,-1-1-1,1 1 1,0 0-1,0-1 1,0 1-1,0-1 1,1 1 0,1 1-1,4 7-60,43 62 345,8 11-245,-46-70 105,0-1 1,0 0-1,1-1 1,1-1-1,23 16 811,-55-42-479,3 8-4469,7 0 96</inkml:trace>
</inkml:ink>
</file>

<file path=ppt/ink/ink2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3.3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 6880,'0'-5'6986,"-1"5"-6882,2-2 1270,3 1-600,0 0 1,0 0 0,0 0-1,0 0 1,6-4 0,-2 1-330,8-3-276,0 1 0,0 1 0,1 0 0,-1 1 0,1 1 0,0 0 0,0 2 0,1 0 0,19 1 0,-20 2-1360,30 2 2939,-34-3-5895</inkml:trace>
</inkml:ink>
</file>

<file path=ppt/ink/ink2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3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86 5216,'-1'1'251,"0"0"0,0 1 0,0-1 0,0 1 0,1-1 0,-1 1 1,1-1-1,-1 1 0,1-1 0,-1 1 0,1 5 1728,16-9 4391,9-5-3887,2-1-1400,7 1-437,19-4-743,96-34 1,-137 41-1842,9-5-2909,-8 0-1706,-5 3 2201</inkml:trace>
</inkml:ink>
</file>

<file path=ppt/ink/ink2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4.5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 5152,'3'-7'10094,"-1"7"-9810,-1 5 1273,4 26-633,-2-1 0,0 45-1,-2-31-563,2 235 1848,-2-153-1756,7 120 147,-3-129-535,-5-117-93,0 0 0,0 0-1,0 0 1,0 0 0,0 0 0,0 0 0,0 0 0,0 0 0,0 0 0,0 0 0,0 0 0,0 1 0,0-1 0,0 0 0,0 0 0,0 0 0,0 0 0,0 0 0,0 0 0,0 0 0,0 0 0,0 0 0,0 0 0,0 0 0,0 0 0,0 1 0,0-1-1,0 0 1,0 0 0,0 0 0,0 0 0,0 0 0,0 0 0,0 0 0,0 0 0,0 0 0,0 0 0,1 0 0,-1 0 0,0 0 0,0 0 0,0 0 0,0 0 0,0 0 0,0 0 0,0 0 0,0 0 0,0 0 0,0 0 0,0 0 0,0 0 0,0 0-1,1 0 1,-1 0 0,0 0 0,0 0 0,0 0 0,0 0 0,0 0 0,0 0 0,0 0 0,0 0 0,0 0 0,0 0 0,0 0 0,0 0 0,3-4-788,20-75-11700,-14 50 8512</inkml:trace>
</inkml:ink>
</file>

<file path=ppt/ink/ink2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5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8384,'0'0'2704,"1"-1"-1638,0 0-1135,6-4 2506,1 11 706,-3-1-3075,11 13 822,0 0 0,-1 0 0,-1 2 0,20 36 0,-21-34-524,-11-25 833,-1-10-803,0-17-263,-1 20-123,0 3 5,-1 0-1,1 0 1,1 0 0,-1 0-1,1 0 1,0 1 0,1-1 0,0 0-1,0 1 1,0-1 0,6-10-1,-6 14 9,0 0-1,0 0 1,0 0 0,0 0-1,0 1 1,1-1-1,-1 1 1,1-1 0,-1 1-1,1 0 1,0 0-1,0 0 1,0 1 0,0-1-1,0 1 1,1-1 0,-1 1-1,0 0 1,1 0-1,5 0 1,7 0 64,0 2-1,-1 0 1,1 1 0,0 0 0,25 8 0,-22-6-21,7 5 56,2-1-638,-9-5-5672</inkml:trace>
</inkml:ink>
</file>

<file path=ppt/ink/ink2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5.7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38 7040,'-17'-10'6048,"29"7"-853,21-4-2727,-6 1-1349,0 2 1,44-1-1,-45 4-781,3 0 62,52 4-1,-66-1-358,1 0-1,-1 2 1,1 0 0,28 11 0,-41-13-90,19 10-622</inkml:trace>
</inkml:ink>
</file>

<file path=ppt/ink/ink2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06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11 7552,'0'-1'188,"0"1"0,1-1 1,-1 0-1,0 1 0,1-1 0,-1 0 1,1 1-1,-1-1 0,1 1 0,-1-1 1,1 1-1,0-1 0,-1 1 0,1-1 1,0 1-1,-1-1 0,1 1 0,0 0 1,-1 0-1,2-1 0,-1 1 136,0 1 0,0-1 0,0 1 0,0-1 0,0 1 0,0-1 0,0 1 0,0 0 0,0-1 0,0 1 0,-1 0 0,1 0 0,0 0 0,0-1 0,-1 1 0,1 1 0,3 3 2,-1 0-1,-1-1 1,1 1 0,-1 0-1,0 1 1,0-1 0,0 0 0,-1 1-1,1-1 1,-1 1 0,-1-1 0,1 10-1,-9 184 2671,5-151-2520,-18 206 910,-7 124-1454,28-369-45,-2 19-524,-1-8-2565,2-13 1313,7-18-7902,2-9 4250</inkml:trace>
</inkml:ink>
</file>

<file path=ppt/ink/ink2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17.8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79 24 2560,'-1'-2'316,"1"0"1,-1 0-1,1 1 1,-1-1-1,1 0 1,0 0-1,0 0 0,-5-6 4315,5 8-4551,-1 0-1,1 0 0,-1 1 0,1-1 1,-1 0-1,1 0 0,-1 1 0,1-1 0,0 0 1,-1 1-1,1-1 0,-1 1 0,1-1 1,0 0-1,-1 1 0,1-1 0,0 1 1,-1-1-1,1 1 0,0-1 0,0 1 1,0-1-1,-1 1 0,0 2 158,-3 4 135,-1 1 1,1 0-1,1 0 1,0 1-1,0-1 1,-3 14-1,-5 55 528,8-50-524,-3 22 335,0-8-131,-1 46 0,7-22-162,3-1 0,11 66 0,-10-107-246,2 0 1,0 0 0,2-1-1,0 0 1,1-1 0,2 0-1,14 23 1,-22-39-92,1 0 0,0 0-1,0 0 1,0-1 0,1 0 0,0 0-1,0 0 1,0 0 0,0-1-1,0 0 1,1 0 0,-1 0 0,1-1-1,0 0 1,0 0 0,0 0 0,0-1-1,0 1 1,0-2 0,0 1 0,1-1-1,-1 0 1,0 0 0,0 0 0,7-2-1,-1 0 27,0-1-1,0 0 0,-1-1 1,1 0-1,-1-1 1,0 0-1,0-1 0,0 0 1,-1 0-1,0-1 1,16-15-1,-10 6-15,-1-1-1,-1-1 1,0 0-1,-1-1 1,14-29 0,40-104 167,-57 127-265,7-22 41,13-59 0,-22 74 42,-4 16-90,-1-1 0,-1 0 0,0-1 0,-1-32 0,-1 22 45,1 11-60,-1-1 1,0 0-1,-2 1 1,-5-30-1,6 45-169,1 0-1,-1 1 0,1-1 1,-1 1-1,0-1 0,0 1 1,0-1-1,0 1 0,0 0 1,0-1-1,-2-1 0,2 3-20,1 0 1,0 0-1,-1 0 0,1 0 0,-1 0 0,1 0 0,-1 0 1,1 0-1,0 1 0,-1-1 0,1 0 0,-1 0 0,1 0 0,0 1 1,-1-1-1,1 0 0,0 1 0,-1-1 0,1 0 0,0 1 0,0-1 1,-1 0-1,1 1 0,0-1 0,0 0 0,0 1 0,-1 0 1,-1 7-2770,0-1 0,-2 17 1,4-23 2819,-2 30-3565</inkml:trace>
</inkml:ink>
</file>

<file path=ppt/ink/ink2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19.7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38 110 992,'0'-1'48,"0"1"0,0-1 0,-1 0-1,1 0 1,0 0 0,0 0 0,0 0 0,0 0 0,0 0 0,0 0 0,0 0 0,1 0-1,-1 0 1,0 0 0,0 0 0,1 0 0,-1 0 0,1 0 0,-1 0 0,1 0-1,0-1 1,0 1 179,0-1-1,0 1 0,-1-1 1,1 0-1,0 1 1,-1-1-1,0 0 0,1 1 1,-1-4-1,1-6 911,-1-7 1150,0 13-1587,0 1 1,0 0-1,0 0 0,1 0 1,1-8-1,0 6 1593,-4 22-1135,-3 19-217,2 0-1,2 70 0,5 37 346,-1-78-824,3 36 334,-4-91-323,2-14 296,-1 0-661,3-4-23,-1-1 1,6-16 0,-8 17-71,1 0-1,0 0 1,1 0 0,8-11-1,-9 15-29,0 1 0,0-1 0,1 1 0,0 0 0,0 0-1,0 0 1,0 1 0,0-1 0,1 1 0,0 1 0,11-5 0,-15 6 12,1 1 0,-1-1 0,1 1 0,-1-1 0,1 1 0,-1 0 0,1 0 0,-1 0 1,1 1-1,-1-1 0,1 0 0,-1 1 0,1 0 0,-1-1 0,0 1 0,1 0 0,-1 0 0,0 1 1,0-1-1,0 0 0,0 1 0,0-1 0,0 1 0,0 0 0,0-1 0,-1 1 0,1 0 0,-1 0 1,1 0-1,-1 0 0,0 1 0,2 2 0,-1 0 31,0 0 0,-1-1 0,0 1-1,0 0 1,0 0 0,0 0 0,-1 0 0,0 1 0,0-1 0,0 0 0,-1 6-1,-2 5 382,-9 32 0,9-40-316,0-1 0,0 0 1,0 0-1,-1 0 0,0-1 0,0 1 0,-1-1 1,1 0-1,-1 0 0,-1-1 0,1 1 0,-9 5 1,10-8-77,1-1 0,-1 1 0,0-1 0,0 0 0,0 0 0,-1 0 0,1-1 1,0 1-1,-1-1 0,1 0 0,-1 0 0,1-1 0,-1 1 0,0-1 0,1 0 0,-1 0 1,1-1-1,-1 0 0,1 1 0,-1-1 0,1-1 0,-6-1 0,0-2-25,1 0 0,0-1 0,0 0 0,-9-9 0,-1-2-2490,18 16 2194,0 0 0,0 0 0,1 0 0,-1 1 0,1-1 0,-1 0 0,0 0 0,1 0 0,-1 0 0,1 0 1,0 0-1,-1 0 0,1 0 0,0 0 0,0 0 0,0 0 0,-1 0 0,1 0 0,0 0 0,0 0 0,1 0 0,-1-1 1,0 1-1,0 0 0,0 0 0,1 0 0,0-1 0,0-1-645,1 0 0,0 1 0,0-1 0,0 1 0,0 0 1,0-1-1,4-1 0,15-11-2763</inkml:trace>
</inkml:ink>
</file>

<file path=ppt/ink/ink2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0.5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55 4064,'-7'-14'1612,"5"-8"8701,3 25-9920,-1 1 0,1 0 0,-1-1 0,0 1 0,-1 4 0,1 10-154,9 76 526,3 69 2795,-15-231-2837,0-29-715,3 50 10,-1 31 28,1-1-1,3-18 1,-3 33-43,0 0 0,1 0 1,-1 0-1,1 1 1,0-1-1,-1 0 1,1 0-1,0 1 0,0-1 1,0 0-1,0 1 1,1-1-1,-1 1 1,0-1-1,1 1 0,-1 0 1,1 0-1,-1-1 1,1 1-1,-1 0 1,1 0-1,0 1 0,0-1 1,-1 0-1,1 0 1,0 1-1,0-1 1,2 1-1,0-1 3,0 1 0,0 0 0,0-1 0,0 2-1,0-1 1,0 0 0,0 1 0,0 0 0,0 0 0,0 0 0,0 0 0,4 3 0,0-1-57,0 0 1,1 0-1,0-1 1,0 0 0,0 0-1,0-1 1,0 0 0,11-1-1,-16 0-781</inkml:trace>
</inkml:ink>
</file>

<file path=ppt/ink/ink2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1.0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404 2 3072,'-8'-1'660,"0"1"-1,0-1 1,-1 1 0,1 0 0,0 1 0,-1 0-1,1 1 1,-9 2 0,7-2-22,-8 3 15,1 0 1,0 2 0,1 0-1,0 0 1,0 2-1,0 0 1,1 1 0,-16 14-1,18-14-455,1 0 1,1 1-1,0 0 0,0 1 0,1 0 0,1 1 1,0 0-1,0 0 0,2 1 0,0 0 1,0 0-1,1 1 0,1 0 0,0 0 0,2 0 1,-1 0-1,-1 21 0,3-11-106,0-1 0,1 1 0,2 0 0,1-1 0,9 49 1,-8-58-49,2 1 1,0-1 0,0 0 0,1 0 0,1-1-1,1 0 1,0 0 0,1-1 0,0 0 0,15 16-1,-10-14-92,1-2 0,0 1 0,26 16 0,-30-24-811,-1 0 1,1-1-1,0 0 1,1 0-1,-1-1 0,1 0 1,13 1-1,7-1-1855</inkml:trace>
</inkml:ink>
</file>

<file path=ppt/ink/ink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23.9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279 13 3136,'-3'3'1530,"-3"-3"-68,4 0-1365,0 1-1,-1-1 1,1 1 0,0 0 0,0 0-1,-1 0 1,-1 1 0,-8 3 195,-28 12 165,-1 2 0,-57 37 0,62-30-460,34-24 46,0 0 0,0 0 0,0 0 0,0 0-1,0 1 1,0-1 0,1 1 0,-1-1 0,1 1 0,0-1 0,-2 7 0,3-8-19,0 0-1,-1 0 1,1 0-1,0 0 1,1 0-1,-1 0 1,0 0-1,0 0 0,0 0 1,1 0-1,-1 0 1,0-1-1,1 1 1,-1 0-1,1 0 1,-1 0-1,1 0 1,-1 0-1,1 0 1,0-1-1,-1 1 1,1 0-1,0-1 1,0 1-1,0 0 1,-1-1-1,1 1 1,0-1-1,1 1 1,2 1 84,1 0 1,-1 0 0,0-1-1,10 3 1,-1-2 195,1 0 1,0-1-1,26-1 0,-35 0-226,0 0 0,1-1-1,-1 0 1,0 0-1,1 0 1,-1-1 0,0 0-1,0 0 1,0 0 0,0 0-1,-1-1 1,1 0-1,4-3 1,-7 3-62,1 0 1,-1-1-1,0 1 1,0 0-1,0-1 0,0 1 1,-1-1-1,1 1 1,-1-1-1,0 0 0,0 0 1,0 0-1,-1 0 1,1 1-1,-1-1 1,0 0-1,0 0 0,-1 0 1,1 0-1,-1 0 1,0 0-1,0 0 0,0 1 1,0-1-1,-2-3 1,0-2-101,-8-16-114,11 24 167,0 1 0,0-1-1,-1 1 1,1-1 0,0 1 0,-1-1 0,1 1-1,-1-1 1,1 1 0,0-1 0,-1 1-1,1-1 1,-1 1 0,1 0 0,-1-1-1,0 1 1,1 0 0,-1 0 0,1-1 0,-1 1-1,1 0 1,-1 0 0,0 0 0,1 0-1,-1-1 1,0 1 0,1 0 0,-1 0 0,1 0-1,-1 1 1,0-1 0,0 0 0,0 0 18,0 1 0,0-1 0,1 1 0,-1 0 0,1-1 0,-1 1 0,0-1 0,1 1 0,-1 0 0,1-1 0,-1 1 0,1 0 0,0 0 0,-1-1 0,1 1 0,0 0 0,-1 0 1,1 0-1,0 0 0,0-1 0,0 1 0,0 0 0,0 0 0,0 0 0,0 0 0,0 1 0,5 26 36,-3-18 10,-2-6 20,1 0-1,0-1 0,0 1 1,0-1-1,1 1 0,-1-1 0,1 0 1,0 0-1,4 6 0,1-1 149,0 0 0,9 8 0,-14-15-148,-1 0 1,0 0-1,1 0 1,-1 0-1,1 0 1,-1-1 0,1 1-1,0 0 1,-1-1-1,1 1 1,0-1-1,-1 1 1,1-1-1,0 0 1,-1 0 0,1 0-1,0 0 1,0 0-1,-1 0 1,1 0-1,0-1 1,-1 1-1,4-2 1,-2 1 2,0 0 0,-1-1-1,1 1 1,0-1 0,-1 1 0,1-1 0,-1 0-1,1 0 1,-1-1 0,0 1 0,0 0-1,3-5 1,7-11-4,18-18 0,4-5-22,-29 36-88,-1 0 1,1 0 0,0 1 0,0 0 0,0 0 0,7-4 0,-12 8 49,0 0 0,1 0 1,-1 0-1,1 0 0,-1 0 1,0 0-1,1 0 0,-1 0 1,1 0-1,-1 0 1,0 0-1,1 0 0,-1 0 1,0 0-1,1 0 0,-1 1 1,0-1-1,1 0 1,-1 0-1,0 0 0,1 1 1,-1-1-1,0 0 0,1 0 1,-1 1-1,0-1 0,0 0 1,1 1-1,-1-1 1,0 0-1,0 1 0,0-1 1,0 0-1,1 1 0,5 14-108,-5-1 156,-1 1 0,0 0 0,-1-1 0,-1 1 0,0 0 0,-1-1 0,-6 20 0,9-32 386,4-6 401,13-8-478,-1 0 0,16-16 1,15-12-396,-25 23 50,85-57-210,-107 73 190,1 1 1,0-1-1,-1 1 1,1 0 0,0-1-1,-1 1 1,1 0-1,0-1 1,-1 1-1,1 0 1,0 0-1,0 0 1,-1 0-1,1-1 1,0 1-1,0 0 1,-1 0 0,1 0-1,0 1 1,1-1-1,-2 0 3,1 1 1,-1-1-1,0 1 0,1-1 1,-1 0-1,0 1 0,0-1 0,0 1 1,1-1-1,-1 1 0,0-1 1,0 1-1,0-1 0,0 1 0,0-1 1,0 1-1,0-1 0,0 1 1,0-1-1,0 0 0,0 1 1,0-1-1,-1 1 0,0 4-38,0 0-1,-1-1 1,0 1-1,0-1 1,-3 6-1,-21 29-147,-28 48 254,53-86-43,1 0-1,-1 0 0,1 0 1,-1 0-1,1 0 0,-1 0 0,1 0 1,0 0-1,-1 0 0,1 0 1,0 1-1,0-1 0,0 0 1,0 0-1,0 0 0,0 1 1,0-1-1,0 0 0,0 0 1,1 0-1,0 2 0,-1-3 12,1 1-1,0 0 1,-1 0-1,1 0 0,0-1 1,0 1-1,0 0 1,0-1-1,0 1 1,0-1-1,0 1 1,0-1-1,0 1 0,0-1 1,0 0-1,0 0 1,2 1-1,6 0 91,-1-1 0,1 0 0,-1-1 0,12-2 0,-16 3-115,9-2 129,7 0-101,-1-1 0,0-1 0,-1-1-1,21-7 1,-18 3 33,-1-1 0,20-13 0,-34 20-42,-2 0 0,1 0 0,0-1 1,-1 0-1,0 0 0,0 0 0,0-1 0,0 0 0,-1 1 0,1-1 0,-1 0 0,0-1 0,2-5 0,-5 10-18,1 0 0,-1 0 0,0 0 1,1 0-1,-1 0 0,0 0 0,0 0 0,0 0 0,0 0 0,1 0 0,-1 0 0,-1 0 0,1 0 1,0 0-1,0 0 0,0 0 0,0 0 0,-1 0 0,0-1 0,1 1-7,-1 1 1,1-1-1,-1 1 0,0 0 0,1-1 1,-1 1-1,1 0 0,-1-1 0,0 1 1,1 0-1,-1 0 0,0 0 0,1 0 1,-1-1-1,0 1 0,1 0 0,-1 0 0,0 0 1,1 0-1,-1 0 0,-1 1 0,-3 0-48,-1 0 0,0 1 0,0 0 0,-9 5 0,-10 4-91,1 2-1,0 1 1,1 0 0,-29 25 0,51-38 149,0 0 0,0 0 1,-1 0-1,1 0 0,0 0 1,0 0-1,0 0 0,0 1 1,1-1-1,-1 0 0,0 1 0,0-1 1,1 0-1,-1 1 0,1-1 1,-1 1-1,1-1 0,0 1 1,-1-1-1,1 1 0,0-1 0,0 1 1,0 0-1,0-1 0,0 1 1,1-1-1,-1 1 0,0-1 1,1 1-1,-1-1 0,1 1 0,-1-1 1,1 0-1,0 1 0,0-1 1,0 0-1,-1 1 0,1-1 1,0 0-1,1 0 0,-1 0 0,0 0 1,0 0-1,0 0 0,1 0 1,-1 0-1,0 0 0,1-1 1,-1 1-1,3 0 0,0 1 41,1 0 0,-1-1 0,1 1 0,0-1 0,0 0 0,0-1 0,-1 1 0,1-1 0,0 0 0,0 0 0,0-1 0,0 1-1,0-1 1,-1 0 0,1 0 0,9-4 0,-7 2-7,0-1 0,-1 0 0,1 0-1,0-1 1,-1 1 0,0-1 0,0-1 0,-1 1-1,9-12 1,3-5-4,-10 10-115,-7 9-19,-1 2-204,-1 10 228,1-1 0,-2 1-1,1-1 1,-1 0 0,-1 1-1,1-1 1,-6 8-1,4-7 136,-19 44-97,-18 64 0,-18 40 397,57-150-339,-1 0 0,0-1 0,0 1 0,-1-1-1,-7 9 1,11-14 0,0 1-1,-1-1 1,1 0 0,-1 0-1,1 0 1,-1 0-1,1 0 1,-1 0-1,0 0 1,1-1 0,-1 1-1,-3 0 1,4-1 6,-1 0 1,1 0 0,0 0-1,0 0 1,-1 0 0,1 0-1,0-1 1,0 1 0,0-1-1,-1 1 1,1 0 0,0-1-1,0 0 1,0 1 0,0-1-1,0 0 1,0 0 0,0 1-1,0-1 1,-1-2-1,-3-3-8,1 1-1,0-1 0,0 0 0,1 0 0,0-1 0,-4-11 0,2 5 31,2 0 1,-4-21 0,6 30-43,1-1 0,1 1 0,-1 0 1,0-1-1,1 1 0,0 0 0,0 0 0,0 0 1,1 0-1,-1 0 0,1 0 0,0 0 0,0 0 1,1 1-1,-1-1 0,1 1 0,-1-1 0,5-3 1,2-2-35,0 1 0,1 0 0,0 0 0,21-12 0,19-2-23,-16 7 64,4-1-135,-25 11 133,-2 0-1,1 0 1,-1-1-1,1 0 1,-2-1-1,17-14 1,-19 14 22,-5 5-26,0-1 0,0 1 0,0-1 0,0 0 0,-1 0 0,1-1 0,-1 1 0,0-1 0,0 1 0,0-1 0,0 1 0,-1-1 0,2-5 0,0 1-58,-2 5 47,0 1 1,-1-1-1,1 1 0,-1-1 1,1 0-1,-1 1 1,0-4-1,0 6 1,0-1 1,0 1-1,0-1 0,0 0 0,-1 1 1,1-1-1,0 1 0,-1-1 1,1 1-1,0-1 0,-1 1 1,1-1-1,-1 1 0,1-1 1,0 1-1,-1-1 0,1 1 1,-1 0-1,1-1 0,-1 1 1,1 0-1,-1 0 0,0-1 1,1 1-1,-1 0 0,1 0 1,-1 0-1,0 0 0,1 0 1,-1-1-1,1 1 0,-1 0 1,0 0-1,1 1 0,-2-1 0,-1 0-36,-1 1-1,1 0 1,0 0-1,0 0 0,0 0 1,0 0-1,0 1 0,-4 2 1,-23 15-209,29-18 246,0 0-1,0-1 0,0 1 0,0 0 0,0 0 0,0 0 0,0 0 1,0 0-1,0 0 0,0 0 0,1 0 0,-1 0 0,0 0 0,1 0 1,-1 0-1,1 1 0,-1-1 0,1 0 0,-1 0 0,1 1 0,0-1 0,0 0 1,0 1-1,0-1 0,0 0 0,0 1 0,0-1 0,0 1 0,1 1 16,0-1 0,0-1 0,0 1 0,0 0-1,1 0 1,-1 0 0,0-1 0,1 1 0,-1 0 0,1-1-1,0 0 1,-1 1 0,1-1 0,0 0 0,2 2 0,1-1 19,0 1 1,-1-1 0,1 1-1,0-1 1,1 0 0,-1-1 0,0 0-1,0 1 1,1-2 0,-1 1 0,0-1-1,1 1 1,-1-1 0,1-1 0,-1 1-1,10-3 1,11-5-1405,-17 5-673,1 0 0,-1 1 0,12-2 0,-1 4-2049</inkml:trace>
</inkml:ink>
</file>

<file path=ppt/ink/ink2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1.3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 5312,'15'-4'1701,"-6"6"-1024,14 6 1033,30 18-1,0 3 823,-19-12-880,37 27 0,-60-36-1415,-1 0-1,0 1 1,0 0-1,-1 1 0,0 0 1,0 0-1,8 15 1,-7-6 77,0-1 1,-1 2-1,-1-1 1,-1 2 0,-1-1-1,0 0 1,4 36-1,-8-27-80,0-1 0,-1 0 0,-2 1 0,-1-1 0,-8 36 0,6-46-184,-1-1 0,0 0 0,-2 0 0,0-1 0,0 0 0,-2 0 1,0-1-1,-1 0 0,-22 27 0,13-22-13</inkml:trace>
</inkml:ink>
</file>

<file path=ppt/ink/ink2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2.5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376 58 3136,'0'-2'207,"0"1"-1,0 0 1,0 0-1,0 0 1,1 0 0,-1 0-1,0 0 1,1 0 0,-1 0-1,1-1 1,-1 1 0,1 1-1,-1-1 1,1 0 0,0 0-1,0 0 1,0-1 0,0 2 140,0-1 0,-1 1 0,1-1 0,-1 0 0,0 1 0,1-1 1,-1 1-1,1-1 0,-1 0 0,0 1 0,1-1 0,-1 0 0,0 1 1,0-1-1,0 0 0,1 0 0,-1 1-299,0 0-1,0 0 1,-1 0 0,1 0-1,0 0 1,0 0 48,0 0-49,0 0 1,0 0 0,0 0-1,0 0 1,0 0 0,0 0 0,0 0-1,0 0 1,0 0 0,0 0-1,-1 1 1,1-1 0,0 0 0,0 0-1,0 0 1,0 0 0,0 0-1,0 0 1,0 0 0,0 0-1,0 0 1,0 0 0,0 0 0,0 0-1,-1-1 1,1 1 0,0 0-1,0 0 1,0 0 0,0 0 0,0 0-1,0 0 1,0 0 143,0 0-144,0 0 1,0 0 0,0 0 0,0 0-1,0 0 1,-1 0 0,1 0-1,0-1 1,0 1 0,0 0 0,0 0-1,0 0 1,0 0 0,0 0-1,0 0 1,0 0 0,0 0 0,0 0-1,0 0 1,0 0 0,0-1-1,0 1 1,0 0 0,-7 9 1234,-5 12-459,-3 32 99,-11 73-1,3-7-295,19-101-531,-3 13 302,-2-1 0,-23 59 0,32-88-338,-1 1 0,0-1 0,0 1 0,0 0 1,0-1-1,0 0 0,0 1 0,0-1 0,0 0 0,0 1 0,-2 0 1,2-2-34,0 1 1,0-1-1,1 0 0,-1 0 1,0 0-1,1 0 1,-1 0-1,0 0 1,0 0-1,1 0 1,-1 0-1,0-1 0,0 1 1,1 0-1,-1 0 1,0-1-1,1 1 1,-1 0-1,0-1 1,1 1-1,-1 0 0,1-1 1,-1 1-1,1-1 1,-1 1-1,0-2 1,-4-3-10,0 0 0,0-1-1,0 1 1,1-1 0,0 0 0,-5-10 0,-15-38-110,23 50 94,-5-12-28,-102-235 28,99 233-20,-15-33-7,22 45 36,0 0-1,0 0 1,1-1-1,-1 1 0,1 0 1,0-9-1,1 14-2,0 0 0,1 0 0,-1 0 0,0 0 0,1 0 0,-1 0 0,0 0 0,1 0 0,-1 0 0,1 0 0,0 0 0,-1 0 0,1 0 0,0 0 0,-1 1 0,1-1 0,0 0 0,0 0 0,0 1 0,0-1 0,0 1 0,-1-1 0,1 1 0,0-1 0,0 1 1,1-1-1,-1 1 0,1-1 0,6-1 33,0 1 1,0 0 0,8-1 0,-4 1 13,62-4 426,0 3 0,0 3 0,128 18 0,-114-11-130,-50-8-2806,-33 0 754</inkml:trace>
</inkml:ink>
</file>

<file path=ppt/ink/ink2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2.9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 5216,'-10'-4'3315,"12"11"1269,2 10-596,-4 35-684,-1-16-2534,5 59-1,-3-87-732,-1-3-5</inkml:trace>
</inkml:ink>
</file>

<file path=ppt/ink/ink2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5.7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10 3552,'-37'-8'1716,"35"7"-1284,-1 1 0,1 0-1,-1-1 1,1 1 0,-1 1-1,0-1 1,1 0-1,-1 1 1,1-1 0,0 1-1,-1-1 1,-3 3 0,1-1 3617,16-3-2568,-6 1-1215,36 0 961,53 6 0,13 9-433,173 27 433,-179-29-955,6 1 336,-96-13-597,1-1-38</inkml:trace>
</inkml:ink>
</file>

<file path=ppt/ink/ink2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6.2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91 5632,'-5'-7'6992,"9"15"-3435,-3 1-2718,-1 0 0,-1-1 0,0 1 0,-3 14-1,2-9 615,11-39-226,11-28-817,-12 34-367,-1 0 0,6-25 0,-12 40-45,-2 5 13,-4 12 29,-6 21-89,-3 8-493,6-20-2897,1 2-4457,7-13 4275</inkml:trace>
</inkml:ink>
</file>

<file path=ppt/ink/ink2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7.0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435 99 4384,'0'0'4,"0"0"185,-1-1 0,1 0 0,-1 1 0,1-1 0,0 1 0,-1-1 1,1 0-1,0 1 0,0-1 0,-1 0 0,1 1 0,0-1 0,0 0 0,0 1 1,0-1-1,0 0 0,0 1 0,0-1 0,0 0 0,0 1 0,0-1 0,0 0 0,0 1 1,1-1-1,-1 0 0,0 1 0,1-1 0,-1 0 0,0 1 0,1-2 0,-2 14 4935,-3 22-3747,-12 32-72,2-14-764,-22 105 494,26-122-767,-1-1 0,-23 47 1,33-78-201,-1 0 0,0 0 0,0 0 0,0 0 0,0-1 0,0 1-1,0-1 1,-6 5 0,7-6-35,0 0-1,0 0 0,-1-1 0,1 1 1,0-1-1,-1 1 0,1-1 1,0 0-1,-1 1 0,1-1 0,0 0 1,-1 0-1,1 0 0,-1 0 0,1 0 1,0 0-1,-1 0 0,1 0 0,0-1 1,-1 1-1,1 0 0,0-1 1,-1 1-1,1-1 0,-2-1 0,-2-1-15,-1-1-1,1 0 1,1 0-1,-1 0 0,0-1 1,1 0-1,0 0 1,0 0-1,-5-8 0,-28-61 50,36 72-61,-137-345 16,134 336-9,-11-34-219,15 42 188,-1-1-1,0 1 1,1 0-1,-1-1 0,1 1 1,0-1-1,0 1 0,0-1 1,1 1-1,0-5 1,0 8 14,-1-1 1,0 1 0,1 0-1,-1-1 1,1 1 0,-1-1 0,1 1-1,-1 0 1,1 0 0,-1-1-1,1 1 1,-1 0 0,1 0 0,-1-1-1,1 1 1,-1 0 0,1 0-1,0 0 1,-1 0 0,1 0-1,-1 0 1,1 0 0,-1 0 0,1 0-1,0 0 1,-1 0 0,1 0-1,-1 1 1,1-1 0,-1 0 0,1 1-1,25 8 237,-17-6-134,50 15 1091,107 18 1,65-11 607,-21-20-1020,-158-5-120,-51 0-671,1 0 0,-1 0 0,0 0 0,0 0 1,0 0-1,1 0 0,-1-1 0,0 1 0,0 0 0,0-1 0,1 1 0,-1-1 0,0 1 0,0-1 0,0 0 0,2-1 0,0-6-2973,-5-5-4461,1 9 4845</inkml:trace>
</inkml:ink>
</file>

<file path=ppt/ink/ink2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7.6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18 5408,'-1'0'106,"1"-1"1,0 1-1,0-1 1,-1 1-1,1-1 1,0 1-1,-1-1 1,1 1-1,0-1 1,-1 1-1,1 0 1,0-1-1,-1 1 1,1 0-1,-1-1 1,1 1-1,-1 0 0,1 0 1,-1 0-1,1-1 1,-1 1-1,1 0 1,-1 0-1,1 0 1,-1 0-1,1 0 1,-1 0-1,0 0 1,16-3 9383,18-3-6401,-30 6-3045,-1 0 0,1 0 0,-1 0 0,0 0-1,1 0 1,-1 1 0,0-1 0,1 1 0,-1 0 0,0 0 0,0 0 0,0 0 0,3 2 0,-3-2-13,0 0-1,0 0 1,-1 1 0,1-1-1,-1 1 1,1-1 0,-1 1-1,1 0 1,-1-1 0,0 1 0,0 0-1,0 0 1,0 0 0,0 0-1,-1 0 1,1 0 0,0 0-1,0 4 1,-1-1 28,0 0 0,-1 0 0,0 0 0,1 0 1,-1 0-1,-1 0 0,-1 5 0,-11 30 194,-32 62 1,38-89-45,5-8-2,1-1 0,-1 1 1,1-1-1,0 1 0,0 0 0,0 0 0,0 5 0,2-10-184,0 0-1,0 1 0,0-1 1,0 0-1,0 0 0,0 0 1,0 0-1,0 0 1,0 0-1,0 0 0,0 1 1,1-1-1,-1 0 0,0 0 1,0 0-1,0 0 1,0 0-1,0 0 0,0 0 1,1 0-1,-1 0 0,0 0 1,0 0-1,0 0 1,0 0-1,0 0 0,1 0 1,-1 0-1,0 0 0,0 0 1,0 0-1,0 0 0,0 0 1,1 0-1,-1 0 1,0 0-1,0 0 0,0 0 1,0 0-1,0 0 0,0 0 1,1 0-1,-1 0 1,0-1-1,8-3 263,-7 4-89,16-8-113,0 2-1,24-6 1,10-4-59,-39 11-120,37-13-5328,78-39 1,-100 42 1775</inkml:trace>
</inkml:ink>
</file>

<file path=ppt/ink/ink2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4:28.0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19 103 5472,'-19'-11'2496,"19"-1"800,10 12-2016,9-8 1792,2-1-1761,24-6 1217,10 7-1440,35-8 64,4 7-704,9 3 32,0 1-320,-13 1-128,-13 8-64,-9 1 32,-10 1 0</inkml:trace>
</inkml:ink>
</file>

<file path=ppt/ink/ink2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34.8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9 230 4064,'-8'5'1456,"9"-12"-699,0 3-666,2-16 8273,-3 14-7986,1 1 0,0-1-1,0 0 1,0 1-1,1-1 1,3-7-1,13-27 194,-12 26-327,0-1 1,1 1-1,1 0 1,0 1-1,16-19 1,-24 31-234,1-1 0,0 1 1,0 0-1,1 0 0,-1 0 0,0 0 1,0 0-1,0 0 0,1 0 0,-1 1 1,1-1-1,-1 0 0,0 1 1,1-1-1,1 0 0,-2 1-11,1 1 1,-1-1-1,0 0 0,1 1 1,-1-1-1,0 1 0,1 0 1,-1-1-1,0 1 0,0 0 1,0 0-1,0 0 0,0-1 1,0 1-1,0 0 0,0 1 1,0-1-1,1 2 0,9 11 9,-2 1 0,1 0 0,12 29 0,13 22-130,-32-61-142,22 31-747,-4-14-4250,-4-8 2103</inkml:trace>
</inkml:ink>
</file>

<file path=ppt/ink/ink2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08.7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 2496,'0'-1'105,"0"1"0,0 0-1,0 0 1,-1-1 0,1 1 0,0 0 0,0-1-1,0 1 1,0 0 0,0-1 0,0 1 0,0 0 0,0 0-1,0-1 1,0 1 0,1 0 0,-1-1 0,0 1-1,0 0 1,0 0 0,0-1 0,0 1 0,0 0 0,1 0-1,-1-1 1,0 1 0,0 0 0,0 0 0,1-1-1,-1 1 1,0 0 0,0 0 0,1 0 0,-1 0 0,0-1-1,0 1 1,1 0 0,-1 0 0,0 0 0,1 0-1,-1 0 1,0 0 0,1 0 0,5-2 2365,-5 2-2162,0 1 0,-1 0 0,1 0-1,-1 0 1,1 0 0,-1 0 0,1 0-1,-1 0 1,0 0 0,1 0 0,-1 0-1,0 0 1,0 0 0,0 1 0,4 23-82,1 465 3246,0-294-1808,-2-151-214,-12-62-5487,6 6 1056,7-1 992</inkml:trace>
</inkml:ink>
</file>

<file path=ppt/ink/ink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24.5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8 200 2720,'-7'-4'900,"7"4"-882,0 0 1,0-1-1,0 1 0,0 0 1,0 0-1,0 0 0,1 0 0,-1-1 1,0 1-1,0 0 0,0 0 0,0 0 1,0 0-1,1 0 0,-1 0 1,0 0-1,0-1 0,0 1 0,0 0 1,1 0-1,-1 0 0,0 0 0,0 0 1,0 0-1,0 0 0,1 0 1,-1 0-1,0 0 0,0 0 0,0 0 1,1 0-1,-1 0 0,0 0 0,0 0 1,0 0-1,0 0 0,1 1 1,14-11 2684,40-21-534,-38 20-1835,1 1 0,1 1 0,32-13-1,-48 21-362,0 1 0,0-1-1,1 0 1,-1 1 0,0 0 0,1 0-1,-1 0 1,0 0 0,1 0-1,3 2 1,-5-2 31,-1 1 0,1-1 0,0 1-1,-1 0 1,1-1 0,-1 1 0,1 0 0,-1 0-1,0 0 1,1 0 0,-1 1 0,0-1 0,0 0-1,0 0 1,1 1 0,-1-1 0,-1 1 0,1-1-1,0 1 1,0-1 0,0 2 0,4 15 278,-3-13-34,-1 0 1,1 0 0,0 0-1,4 7 1,-5-10-146,0-1-1,0 1 1,0-1 0,1 1 0,-1-1 0,1 1-1,-1-1 1,1 0 0,-1 0 0,1 0 0,0 0-1,-1 0 1,1 0 0,0 0 0,0-1-1,2 1 1,2 0 103,-1 0 0,1 0-1,-1-1 1,1 0-1,-1 0 1,1-1 0,-1 1-1,10-3 1,-6 1-97,-1-1 0,1 0 0,-1 0 0,14-8 0,-14 5-23,-1-1 0,0 0-1,0 0 1,-1-1 0,1 1 0,-2-2-1,7-9 1,-8 12-71,0-1-227,0 0 1,0 0 0,-1 0-1,5-14 1,-7 17-423,0 1 0,0-1 0,-1 0 0,1 0 0,-1 0 0,0 0 0,0-4 0,-3-4-4894</inkml:trace>
</inkml:ink>
</file>

<file path=ppt/ink/ink2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09.2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10 242 3968,'-9'-12'1285,"9"7"-768,1 2-192,0 0-1,0 0 0,1 1 0,-1-1 0,1 0 0,0 1 0,-1-1 1,4-2-1,-1 0 480,-1 0 0,1 0 0,-2 0 0,1-1 0,2-5 0,7-15 926,-4 14-1449,0 0 0,0 1 1,1 0-1,0 0 0,1 1 0,0 0 0,18-13 0,-21 18-278,1 1 0,-1 0-1,1 0 1,0 0 0,0 1 0,1 1 0,-1-1-1,1 1 1,-1 1 0,1-1 0,0 2 0,-1-1-1,12 1 1,-8 1-6,-1 1 0,0 0 0,1 0 0,-1 1 1,0 0-1,0 1 0,15 8 0,-10-3 83,0 0 1,-1 1-1,0 0 0,14 14 1,-25-20 6,1 1 0,-1-1 1,0 1-1,0 0 0,4 8 0,-7-11-44,0 0-1,0 0 0,0 0 0,0 0 0,0 0 0,0 0 0,-1 1 0,1-1 0,-1 0 0,0 0 0,0 0 0,1 1 0,-1-1 0,-1 0 0,1 0 0,0 0 0,0 0 0,-2 3 0,0 1 59,0-2 0,-1 1-1,0 0 1,0 0-1,-1-1 1,1 0 0,-1 1-1,0-1 1,0-1 0,-5 5-1,1-2 19,-1 0 0,0-1 0,0-1 0,0 1 0,-10 2 0,-11 2 78,-1-1-1,-50 6 1,73-13-224,-15 3 1,-32 0-1,53-4-383,1 0 0,-1 0 1,0 0-1,0 0 0,0 0 0,1 1 0,-1-1 1,0 1-1,0-1 0,1 1 0,-1 0 0,0 0 0,1 0 1,-1-1-1,1 2 0,-1-1 0,1 0 0,-2 1 1,-3 12-2007</inkml:trace>
</inkml:ink>
</file>

<file path=ppt/ink/ink2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09.9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39 3328,'1'-2'326,"-1"0"1,1 0-1,-1 0 1,1 0-1,0 0 1,0 0-1,0 1 1,0-1-1,0 0 1,0 0-1,0 1 1,1-1-1,-1 1 1,1-1-1,-1 1 1,1-1-1,-1 1 1,1 0-1,0 0 1,0 0-1,-1 0 1,3-1-1,1 1 3469,-9 12-3190,-8 35 734,8-31-1101,0-1 1,1 1 0,-2 19-1,3 19 0,1-19 62,-4 33-1,4-47 32,2-8-374</inkml:trace>
</inkml:ink>
</file>

<file path=ppt/ink/ink2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0.4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59 3328,'0'-1'128,"0"1"1,0 0-1,0 0 1,0-1-1,0 1 1,0 0-1,0 0 1,0-1-1,0 1 0,-1 0 1,1 0-1,0-1 1,0 1-1,0 0 1,0 0-1,0-1 1,-1 1-1,1 0 1,0 0-1,0 0 0,0 0 1,-1-1-1,1 1 1,0 0-1,0 0 1,-1 0-1,5-2 3422,0 1-3384,-1 0 379,0-1 0,0 1 0,0-1 0,0 1 1,-1-1-1,1 0 0,3-3 0,10-6 896,-7 6-845,0 1-1,16-5 0,-21 8-581,0 0-1,-1 0 0,1 1 1,0-1-1,0 1 1,0 0-1,0 0 0,0 0 1,4 1-1,-7-1-3,-1 0-1,1 0 1,-1 1-1,1-1 1,-1 1-1,1-1 1,-1 0-1,1 1 1,-1-1-1,1 1 1,-1-1-1,0 1 1,0-1-1,1 1 1,-1-1 0,0 1-1,0-1 1,1 1-1,-1 0 1,0-1-1,0 1 1,0-1-1,0 1 1,0 0-1,0-1 1,0 2-1,-1 16 126,1-17-132,-4 14 86,0 1 1,-1-1 0,0 1-1,-10 16 1,4-7 128,3-5-40,-22 55 1276,30-75-1409,0 0 0,0 0-1,0 1 1,0-1-1,-1 0 1,1 1-1,0-1 1,0 0 0,0 1-1,0-1 1,0 0-1,0 0 1,0 1 0,0-1-1,0 0 1,0 1-1,0-1 1,0 0 0,0 1-1,0-1 1,0 0-1,1 1 1,-1-1-1,0 0 1,0 1 0,0-1-1,0 0 1,1 1-1,10-1 575,-8-1-637,36-4 722,-28 2-674,0 1 0,1 1-1,-1 0 1,21 2 0,7 6 252,-8 0-2155,-10-6-4690,-17-1 3459</inkml:trace>
</inkml:ink>
</file>

<file path=ppt/ink/ink2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1.4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33 151 3392,'1'-1'140,"-1"-1"0,0 1 0,0 0 1,0 0-1,1 0 0,-1-1 0,0 1 0,1 0 0,-1 0 1,1 0-1,-1 0 0,1 0 0,0 0 0,-1 0 1,1 0-1,0 0 0,0 0 0,0 1 0,1-2 0,4-5 2955,-7 17-1802,-1-1-1,-3 16 1,1-14-850,1 0 1,-3 18-1,-1 9 152,-1-4-227,2 0 0,2 1 0,1 0 0,2 59 0,1-31-56,-1-38-184,1 0-1,1 0 0,2 0 1,5 29-1,0-22 131,-4-15 44,0 1 0,1-1 0,1 0 0,1-1-1,9 19 1,-15-33-226,1 0-1,-1 0 0,0 0 0,1 0 0,-1 0 1,1 0-1,0-1 0,0 1 0,-1-1 1,1 1-1,0-1 0,0 0 0,0 0 0,0 0 1,1 0-1,-1 0 0,0 0 0,0 0 0,1-1 1,-1 1-1,0-1 0,1 0 0,-1 1 0,0-1 1,1 0-1,2-1 0,0 0 30,0-1-1,0 1 1,-1-1-1,1 0 1,0 0-1,-1-1 1,1 1-1,-1-1 1,0 0 0,0 0-1,7-8 1,10-11 38,-1-1 1,18-26 0,32-56 7,-36 53 8,106-180 172,-129 212-343,-1 0 0,-1-1 0,0-1 1,9-41-1,-11 36-23,-2 1 0,-1-1-1,-1 0 1,-2-50 0,-1 74-117,0 1-1,0-1 1,-1 0 0,1 1 0,-1-1 0,0 0-1,0 1 1,0-1 0,0 1 0,-2-4-1,2 5 53,1 1 0,0 0 0,0-1 0,-1 1 1,1 0-1,0 0 0,-1-1 0,1 1 0,0 0 0,-1 0 0,1 0 0,0-1 0,-1 1 0,1 0 0,0 0 0,-1 0 0,1 0 0,-1 0 0,1 0 0,0 0 0,-1 0 0,1 0 0,-1 0 0,1 0 0,0 0 0,-1 0 1,1 0-1,0 0 0,-1 0 0,1 0 0,0 1 0,-1-1 0,1 0 0,-1 0 0,1 0 0,0 1 0,0-1 0,-1 0 0,1 0 0,0 1 0,-1-1 0,-14 16-2823,12-11 2274,-17 21-3218,5 9 1361</inkml:trace>
</inkml:ink>
</file>

<file path=ppt/ink/ink2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4.6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218 257 2080,'8'-4'10453,"-8"3"-10345,-1 0 0,0 1 0,1-1 1,-1 1-1,0-1 0,1 1 0,-1 0 0,0-1 0,0 1 0,1 0 1,-1-1-1,0 1 0,0 0 0,0 0 0,1 0 0,-1 0 1,0 0-1,0 0 0,0 0 0,0 0 0,1 0 0,-1 0 0,-1 0 1,-22 2-108,10 1 71,0 1-1,0 0 1,1 1-1,0 1 1,0 0 0,-13 8-1,16-8-33,5-3-23,0 0 1,0 0-1,1 0 1,-1 1 0,1 0-1,0-1 1,0 2-1,0-1 1,1 0-1,0 1 1,-1 0-1,1-1 1,1 1-1,-4 7 1,5-9 36,0 0 1,0 1 0,1-1-1,-1 0 1,1 0-1,-1 1 1,1-1-1,0 0 1,0 1 0,1-1-1,-1 0 1,1 1-1,-1-1 1,1 0 0,0 0-1,0 1 1,0-1-1,1 0 1,-1 0-1,1-1 1,0 1 0,0 0-1,0 0 1,0-1-1,3 4 1,-2-3 3,0-1 0,0 1 0,-1-1 0,1 0-1,1 0 1,-1 0 0,0 0 0,0-1 0,1 1 0,-1-1 0,1 0 0,-1 0 0,1 0 0,0-1 0,-1 1 0,1-1 0,0 0 0,-1 0-1,1 0 1,0 0 0,-1-1 0,1 1 0,0-1 0,-1 0 0,1 0 0,-1 0 0,1-1 0,5-2 0,-1-1 29,0 0 1,0 0 0,-1-1 0,0 0 0,0 0-1,0-1 1,-1 0 0,0 0 0,0 0-1,7-13 1,-1 0-48,-2-1 0,0 0-1,-1 0 1,-1-1 0,-2-1 0,0 1-1,-1-1 1,-1 0 0,-1 0-1,-1 0 1,-1-1 0,-4-35 0,2 49-33,1 7-32,0 0 0,0 0 0,0 1 0,0-1 0,-1 0 0,0 1 0,1-1 0,-1 1 0,0-1 0,0 0 0,0 1 0,-1 0 0,1-1 0,0 1 0,-4-4 0,5 6 21,0 0-1,0 0 1,0 0 0,-1-1 0,1 1-1,0 0 1,0 0 0,0 0-1,0 0 1,-1 0 0,1 0 0,0 0-1,0 0 1,0 0 0,-1 0-1,1 0 1,0 0 0,0-1 0,0 1-1,-1 0 1,1 0 0,0 1-1,0-1 1,0 0 0,-1 0-1,1 0 1,0 0 0,0 0 0,0 0-1,-1 0 1,1 0 0,0 0-1,0 0 1,0 0 0,0 1 0,-1-1-1,1 0 1,0 0 0,0 0-1,0 0 1,0 0 0,0 1-1,0-1 1,-1 0 0,-3 9-98,3-8 70,-3 10 5,1 1 1,0 0-1,0 0 0,1-1 1,0 1-1,1 14 0,4 78 4,1-24 101,-1-1 738,26 149-1,-25-215-2744,-4-10 667</inkml:trace>
</inkml:ink>
</file>

<file path=ppt/ink/ink2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5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1 105 3808,'0'-23'6570,"10"54"-3716,-6 2-1802,-1-1 0,-2 35 0,-1-66-998,10-69 3509,-7 43-3467,1 0 0,11-38 0,-14 60-80,0 0 0,0-1 1,1 1-1,0 0 1,-1 0-1,1 0 0,0 0 1,0 1-1,1-1 0,-1 1 1,1-1-1,-1 1 1,1 0-1,0-1 0,0 2 1,0-1-1,0 0 0,0 0 1,0 1-1,0 0 1,0 0-1,7-2 0,3 0 54,1 1 0,0 0 0,0 0-1,19 2 1,29 2 39,90 17 1,-137-16 7,1 0-380,-5-2-2855,-6-1 1081</inkml:trace>
</inkml:ink>
</file>

<file path=ppt/ink/ink2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5.9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239 5 3808,'-33'-4'1227,"32"4"-1208,1-1 0,-1 1 1,0 0-1,1 0 1,-1 0-1,0 0 0,1 0 1,-1 0-1,0 1 1,1-1-1,-1 0 0,1 0 1,-1 0-1,0 1 1,1-1-1,-1 0 1,1 1-1,-1-1 0,1 0 1,-1 1-1,1-1 1,-1 0-1,1 1 0,-1 0 1,-7 5 46,-6 3 426,1 1 0,-19 19-1,19-15 201,-6 6 287,1 0-1,-26 39 1,40-53-885,0 1-1,1 0 1,-1 0 0,1 0 0,1 1 0,0-1-1,0 0 1,0 1 0,1 0 0,0-1-1,0 1 1,1 0 0,0-1 0,1 9 0,4 10 108,1-1 1,1 0 0,1-1-1,1 1 1,19 34 0,-8-19 215,32 46 1,-39-68-708,1 1 0,0-2 0,2 0 0,24 22 0,-36-36-134,-1 0 0,1-1 0,0 1 1,0-1-1,0 1 0,1-1 0,-1 0 1,0-1-1,1 1 0,-1-1 0,1 0 1,0 0-1,-1 0 0,9 0 0,28-1-2739</inkml:trace>
</inkml:ink>
</file>

<file path=ppt/ink/ink2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16.2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25 3552,'26'-21'1147,"-26"21"-1129,1 0 1,-1-1-1,0 1 1,1 0-1,-1-1 1,1 1-1,-1 0 1,0 0 0,1-1-1,-1 1 1,1 0-1,-1 0 1,1 0-1,-1 0 1,1-1-1,-1 1 1,1 0 0,-1 0-1,1 0 1,-1 0-1,1 0 1,-1 0-1,1 0 1,0 1 0,4-1-107,-1 0 290,0 0 1,1 1-1,-1-1 1,1 1-1,-1 0 1,0 0-1,0 0 1,0 1-1,1-1 0,-1 1 1,0 0-1,-1 0 1,8 5-1,3 11 583,0 1 0,0 0 0,-2 1 0,16 34 0,-21-41-561,6 13 363,-1 0 0,-1 1-1,-2 0 1,0 1 0,-2 0-1,-1 0 1,-2 1-1,0 0 1,-1 57 0,-17 73 360,9-129-763,-2 0 1,0-1 0,-14 34-1,16-53-122,1 0 1,-2 0-1,0 0 0,0-1 0,-8 10 0,-5 7 18</inkml:trace>
</inkml:ink>
</file>

<file path=ppt/ink/ink2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37.1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3 244 4576,'0'-1'234,"-1"0"-1,1 1 1,0-1 0,0 0 0,-1 1-1,1-1 1,0 0 0,0 1 0,0-1-1,-1 0 1,1 0 0,0 1-1,0-1 1,0 0 0,0 1 0,1-1-1,-1 0 1,0 0 0,0 1 0,0-1-1,0 0 1,1 1 0,0-2 0,10-21 1792,-3 7-1033,14-40 594,3-8-353,-7 22-347,-7 18-739,-10 24-148,-1 0 1,0 0-1,1 0 1,-1 0-1,0 0 1,1 0-1,-1 0 0,0 0 1,0 1-1,1-1 1,-1 0-1,0 0 1,0 0-1,1 0 1,-1 1-1,0-1 0,0 0 1,0 0-1,1 0 1,-1 1-1,0-1 1,0 0-1,0 0 1,0 1-1,0-1 1,1 0-1,-1 1 0,0-1 1,0 0-1,0 0 1,0 1-1,6 13 55,5 30-141,12 43 690,-18-73-1842,14 27 1,-5-16-336</inkml:trace>
</inkml:ink>
</file>

<file path=ppt/ink/ink2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36.2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2 214 4896,'-1'-1'1106,"1"1"-983,0 0 0,0 0 0,0-1 0,0 1 0,0 0 0,0 0 0,0 0 0,0 0 0,1-4 2704,0 4-2704,6-13 1702,3-4-493,1-12-192,-3 7-409,2-1 0,15-27 0,-21 44-685,-1 1 1,1 0-1,0 0 0,0 0 1,0 0-1,1 1 0,8-6 1,-12 9-71,0 0 0,1 0-1,-1 0 1,1 0 0,0 0 0,-1 1 0,1-1 0,0 1 0,-1-1 0,1 1 0,0 0 0,0 0 0,-1 0-1,1 0 1,0 0 0,0 0 0,-1 0 0,1 0 0,0 1 0,-1-1 0,1 0 0,0 1 0,-1 0 0,1-1-1,0 1 1,-1 0 0,1 0 0,-1 0 0,1 0 0,-1 0 0,2 2 0,21 24 422,-7-6-2604,-5-9 825</inkml:trace>
</inkml:ink>
</file>

<file path=ppt/ink/ink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25.4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92 2816,'1'-2'338,"0"0"0,1 0 0,-1 0 0,1 0 0,-1 0 0,1 0-1,-1 0 1,1 1 0,0-1 0,0 0 0,0 1 0,3-2 0,3-3 309,-1-1-518,1 1 0,0 0 1,1 0-1,-1 1 0,1 0 0,0 1 1,1 0-1,-1 0 0,1 1 0,-1 0 1,1 1-1,0 0 0,0 1 0,0 0 1,0 0-1,19 2 0,-26-1-135,-1 0 0,0 1 0,0-1 0,0 1 0,0 0-1,0 0 1,1 0 0,-2 0 0,1 0 0,0 0 0,0 0 0,0 1 0,0-1 0,-1 1 0,1-1 0,-1 1 0,1 0-1,-1-1 1,0 1 0,0 0 0,1 0 0,-1 0 0,0 0 0,-1 0 0,1 0 0,0 0 0,-1 1 0,1-1-1,0 4 1,0 3-17,0 1-1,-1-1 0,0 0 0,0 1 0,-4 16 1,-3 10 184,-3-1 0,-1 0 0,-1 0 0,-2-1 0,-1-1 0,-2 0 0,-1-1 0,-2-1 0,-44 54 0,42-56 13,15-18 577,-16 17-1,22-28-307,2 0-385,0-1 1,0 1-1,0-1 1,0 1 0,1 0-1,-1-1 1,0 1-1,0 0 1,0 0 0,3 0-1,-2-1 7,46-8 215,-29 4-130,31-3 1,-34 7-84,-1-1 10,-1 2-1,1-1 1,23 4 0,-10 0-471,-12-2-2727,-14 7-3089,-3 1 2831</inkml:trace>
</inkml:ink>
</file>

<file path=ppt/ink/ink2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37.9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 2496,'0'-5'4307,"0"5"-4210,1 0 1,-1 0 0,0 0 0,0 0 0,0 0 0,0 0 0,0 0 0,0-1-1,0 1 1,1 0 0,-1 0 0,0 0 0,0 0 0,0 1 0,0-1 0,0 0 0,0 0-1,1 0 1,-1 0 0,0 0 0,0 0 0,10 1 1202,-7-1-1120,0 1 0,-1-1 0,1 0 0,0 1 0,-1 0 0,1-1 0,-1 1 0,1 0 0,-1 0 0,1 1 1,-1-1-1,0 0 0,0 1 0,1 0 0,-1-1 0,0 1 0,0 0 0,-1 0 0,1 0 0,3 5 0,1 2-140,0 2-1,-1-1 0,6 19 0,-1-6 129,3 8-18,2 1-38</inkml:trace>
</inkml:ink>
</file>

<file path=ppt/ink/ink2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39.2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10 274 5632,'0'0'102,"-1"0"1,1 0-1,-1 0 0,1 0 1,-1-1-1,1 1 1,0 0-1,-1 0 0,1 0 1,-1-1-1,1 1 1,0 0-1,-1 0 0,1-1 1,0 1-1,-1 0 1,1 0-1,0-1 0,-1 1 1,1-1-1,0 1 1,0 0-1,0-1 0,-1 1 1,1-1-1,0 1 1,0 0-1,0-1 0,0 1 1,0-1-1,-1 1 1,1-1-1,0 1 0,0 0 1,0-1-1,0 1 1,1-1-1,-1 1 0,0-1 1,0 1-1,0-1 1,0 1-1,0 0 0,0-1 1,1 1-1,-1-1 1,0 1-1,0 0 0,1-1 1,-1 1-1,0 0 1,1-1-1,-1 1 0,1-1 1,3-3 584,1-1 0,0 1 0,7-6 1,2-2-232,5-7 27,0-2-1,-2-1 1,27-42 0,-33 44-380,-4 7 62,0 1 0,1 0-1,12-14 1,-19 25-182,-1 1 0,1-1 1,0 0-1,-1 0 0,1 1 0,0-1 0,0 0 0,0 1 1,-1-1-1,1 1 0,0-1 0,0 1 0,0-1 0,0 1 1,0 0-1,0-1 0,0 1 0,0 0 0,0 0 0,0 0 1,0 0-1,0 0 0,0 0 0,1 0 0,0 1-10,0 0-1,0 0 0,0 0 1,0 1-1,0-1 0,0 1 1,0-1-1,-1 1 0,1 0 1,2 3-1,3 4 58,-1 1 0,1 1 0,-2-1 0,0 1 0,0 0 0,4 13 0,-5-11-24,0-1-1,2 0 1,-1 1 0,2-2 0,10 16 0,14 13-4272,-13-20 1706</inkml:trace>
</inkml:ink>
</file>

<file path=ppt/ink/ink2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8.9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69 1408,'2'-21'3397,"-1"-2"3296,-4 48-5771,1-14-717,0 0 1,1-1 0,0 22-1,4 81 425,-3-72-361,6 56 0,-1-58 34,1 1 0,3-1-1,13 41 1,-18-70-212,1 0 0,-1-1 0,1 0 0,1 0 0,0-1 0,0 1 0,0-1 0,16 14 0,-17-17-4,1-1 0,0 0 0,0 0 0,1 0 0,-1 0 0,1-1 0,0 0 0,-1-1 0,1 1 0,1-1 0,-1-1 0,0 1 0,10 0 0,0-1 64,0-1-1,0-1 1,0 0-1,0-1 0,0-1 1,0-1-1,0 0 1,28-11-1,-35 10-106,0 0 1,0 0-1,-1-1 0,0 0 0,1-1 0,-2 0 0,1 0 0,-1-1 0,-1 0 1,1-1-1,-1 1 0,-1-1 0,1-1 0,5-11 0,0-6 42,-1 0-1,-1-1 0,6-31 1,13-89 184,-23 115-226,-1 3-25,-1-1-1,-2 1 1,-2-60 0,-1 84 80,0 0 0,-1 0 0,-4-10 1,1 4-2298</inkml:trace>
</inkml:ink>
</file>

<file path=ppt/ink/ink2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9.5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6 320 3904,'-2'-4'554,"-1"-7"1137,8-2 4640,6-12-3692,9-20-1156,-15 33-1269,14-42 263,33-61 0,-50 112-479,0-1 0,1 0 0,-1 1 0,1 0 0,0-1 0,0 1 0,7-5-1,-9 7-6,0 0-1,0 0 0,1 1 0,-1-1 0,0 0 0,0 1 0,1-1 0,-1 1 0,1-1 0,-1 1 0,0-1 1,1 1-1,-1 0 0,1 0 0,-1 0 0,1 0 0,-1 0 0,1 0 0,-1 0 0,0 1 0,1-1 1,-1 0-1,1 1 0,-1-1 0,0 1 0,1 0 0,-1-1 0,2 2 0,0 1 47,1 1-1,-1-1 1,1 1-1,-1 0 1,0 0-1,-1 0 1,1 0 0,-1 0-1,3 7 1,2 6 9,6 21 1,-9-24-63,47 145 165,-50-154-1238,5 11 348,-1-10-1588,10-7-7282</inkml:trace>
</inkml:ink>
</file>

<file path=ppt/ink/ink2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0.6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20 410 3072,'-16'7'976,"16"-7"-901,0 1-1,-1-1 1,1 1 0,-1-1-1,1 1 1,0 0 0,0-1-1,-1 1 1,1-1 0,0 1 0,0 0-1,0-1 1,-1 1 0,1 0-1,0-1 1,0 1 0,0 0 0,0-1-1,0 1 1,1 0 0,-1-1-1,0 1 1,1 5 4761,3-11-4287,-1 1-1,1 0 1,0 0-1,5-4 1,11-12 196,161-188 1522,-179 205-2315,0 1 1,0 0-1,0 0 1,0 0-1,0 0 0,0 0 1,1 1-1,2-2 1,-5 3 23,1-1 1,-1 1-1,0 0 1,1 0 0,-1 0-1,1 0 1,-1 0-1,1 0 1,-1 0 0,1 0-1,-1 0 1,1 0-1,-1 0 1,1 0 0,-1 0-1,0 0 1,1 0-1,-1 1 1,1-1-1,0 0 1,0 1 5,-1 0 0,1-1 0,0 1 1,0 0-1,-1 0 0,1 0 0,-1-1 0,1 1 0,-1 0 0,1 0 1,-1 0-1,1 2 0,12 47 206,-11-35 67,10 27 1,-7-29-133,-2-4 57,0 0 1,0-1-1,1 1 0,1-1 1,8 13-1,-11-19-122,-1-1 1,1 1-1,0 0 0,0-1 0,-1 1 1,1-1-1,0 1 0,1-1 1,-1 0-1,0 0 0,0 0 0,0 0 1,1 0-1,-1-1 0,0 1 0,1-1 1,-1 1-1,1-1 0,-1 0 1,0 0-1,1 0 0,-1 0 0,1-1 1,-1 1-1,0-1 0,1 1 0,2-2 1,5-1 205,-1-1 0,1-1 0,-1 1 0,14-10 0,35-29-10,-51 37-223,32-28-24,-2-2 0,-2-1 0,31-42 0,26-27-835,-92 105 817,1 1-1,-1-1 0,1 1 1,0-1-1,-1 0 1,1 1-1,-1-1 1,1 1-1,0 0 1,-1-1-1,1 1 1,0-1-1,0 1 1,-1 0-1,1 0 1,0-1-1,0 1 1,0 0-1,-1 0 1,1 0-1,0 0 1,0 0-1,0 0 0,1 0 1,-1 1 3,0-1 0,0 1 1,0 0-1,0-1 0,0 1 0,0 0 0,0 0 1,0-1-1,0 1 0,0 0 0,-1 0 0,1 0 1,0 0-1,0 2 0,3 4 10,0 1 0,-1 0 0,4 14-1,-5-15 2,15 49 56,11 64 0,-18-29-401,-6-40-2114,-3-17-3461,-1-22 3683</inkml:trace>
</inkml:ink>
</file>

<file path=ppt/ink/ink2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1.0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0 4640,'-8'0'2112,"13"55"-1824,-2-15 1600,2 0-1088,0 25 1632,3 3-1376,-8 20 768,0 0-1088,-5 26 383,5-1-639,-3-5 0,3-13-288,-5-10-32,5-17-96,-5-5-192,10-6 64</inkml:trace>
</inkml:ink>
</file>

<file path=ppt/ink/ink2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2.1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5 147 2976,'-5'-5'9493,"19"5"-7781,11-2-1109,-1-1 0,0-1 0,0-1 0,31-12 0,-13 5-466,154-36 39,-84 17 26,-73 19 14,-24 6-250,-14 4-698</inkml:trace>
</inkml:ink>
</file>

<file path=ppt/ink/ink2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2.4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36 5824,'0'0'200,"0"1"-1,1-1 1,-1 1 0,0-1 0,1 0 0,-1 0-1,1 1 1,-1-1 0,0 0 0,1 0 0,-1 1-1,1-1 1,-1 0 0,1 0 0,-1 0 0,0 0-1,1 1 1,-1-1 0,1 0 0,-1 0-1,1 0 1,-1 0 0,1 0 0,-1 0 0,1 0-1,-1-1 1,1 1 0,23-2 1054,-14 1-294,105-14 1358,-7 1-1970,-91 12-525,101-4 553,-100 7-1139,0 0 0,0 1 0,0 0 0,25 8 0,-23-2-3301,-6 4 1238</inkml:trace>
</inkml:ink>
</file>

<file path=ppt/ink/ink2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3.8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42 3072,'5'-3'5498,"-6"23"-3626,-16 56 294,12-52-1892,1 1 0,0 0 0,1 37 0,1-21-85,0-4 124,2 1 0,2 0 0,1-1 0,1 0 1,3 0-1,11 37 0,-15-65-100,0-1 0,0 1 0,9 14 0,-10-20-99,1 0 1,-1 0-1,0 0 0,1 0 1,-1 0-1,1 0 0,0 0 1,0-1-1,0 0 0,0 1 0,5 1 1,-5-2 32,1-1 0,-1 0 1,0 0-1,0 0 1,1 0-1,-1 0 0,1-1 1,-1 0-1,0 0 0,1 0 1,6 0-1,-6-1-64,0-1 1,0 1-1,0-1 1,0 1-1,0-1 1,0 0-1,0-1 0,-1 1 1,5-4-1,0-1 62,0-1-1,-1 0 0,7-9 0,8-8-43,5-6-30,-2-2 0,-1 0 1,20-37-1,-17 26 38,-3 5 37,-1-1 1,-2-2-1,-2 0 0,26-86 0,-41 113-51,-1 0 0,2-29 0,-4 5-2444,-6 59-10120,10-1 9536</inkml:trace>
</inkml:ink>
</file>

<file path=ppt/ink/ink2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4.5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205 36 2816,'43'-30'8688,"-43"30"-8635,0 1 0,0-1-1,-1 0 1,1 0 0,0 0 0,0 0 0,0 0 0,0 0 0,-1 0 0,1 0 0,0 0 0,0 0 0,0 0 0,0 0 0,-1 0 0,1 0 0,0 0 0,0 0 0,0 0-1,0 0 1,-1 0 0,1 0 0,0 0 0,0-1 0,0 1 0,0 0 0,0 0 0,-1 0 0,1 0 0,0 0 0,0 0 0,0 0 0,0-1 0,0 1 0,0 0-1,0 0 1,-1 0 0,1 0 0,0 0 0,0-1 0,0 1 0,0 0 0,0 0 0,0 0 0,0 0 0,0-1 0,0 1 0,0 0 0,0 0 0,0 0 0,0 0 0,0-1-1,0 1 1,0 0 0,0 0 0,0 0 0,0 0 0,0-1 0,1 1 0,-1 0 0,0 0 0,0 0 0,0 0 0,0 0 0,0-1 0,0 1 0,1 0 0,-44 2 608,27 1-549,0 0 0,0 2 0,0 0 0,0 0 0,1 2 0,0 0 0,0 0 0,1 1 0,0 1 0,-13 11 0,25-18-102,0-1 0,0 1 0,1 0 1,-1 0-1,1 0 0,-1 0 0,1 0 0,0 0 0,-1 0 1,1 1-1,0-1 0,1 0 0,-1 1 0,0-1 1,0 4-1,1-5 29,0 0 0,0 0 0,0 0 0,0 0 1,1 0-1,-1 1 0,0-1 0,0 0 0,1 0 1,-1 0-1,1 0 0,-1 0 0,1 0 0,-1 0 0,1-1 1,0 1-1,-1 0 0,1 0 0,0 0 0,0-1 0,0 1 1,0 0-1,-1-1 0,1 1 0,0 0 0,0-1 1,0 1-1,0-1 0,0 0 0,0 1 0,1-1 0,-1 0 1,0 0-1,0 0 0,2 1 0,1-1 61,1 0 1,-1 0-1,1-1 0,-1 1 1,0-1-1,1 0 0,-1 0 0,0 0 1,0-1-1,0 0 0,0 1 0,4-4 1,8-4 114,23-18-1,12-14-6,-38 28-252,-12 11 12,0 1 0,0-1-1,0 1 1,1 0 0,-1-1-1,1 1 1,-1 0-1,1 0 1,-1 0 0,4-2-1,-3 4 10,-1 0-1,1 0 1,-1 0-1,1 0 0,-1 1 1,1-1-1,-1 0 1,3 4-1,-1-2 28,18 16 225,-4-5-2,17 21 0,-10-15 351,-23-19-653,0 0 0,0-1-1,0 1 1,0 0 0,0-1-1,1 1 1,-1 0-1,0-1 1,0 0 0,1 1-1,-1-1 1,0 0 0,0 1-1,1-1 1,-1 0 0,0 0-1,1 0 1,1-1 0,2 0-1003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48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1046 2496,'-22'0'784,"20"0"-548,0 0 1,1 1 0,-1-1-1,1 1 1,-1 0-1,0-1 1,1 1 0,0 0-1,-1 0 1,1 0-1,-3 2 1,-1 2 2804,9-9-57,34-37-1784,-2-2 0,38-57 0,141-182-843,-186 246-348,-2 0 1,-1-2-1,30-60 0,-26 35-378,-3-2 0,-2-1-1,24-110 1,-46 164-291,-8 30 83,-6 22 455,-1-1 1,-2 0 0,-28 54-1,-230 358 433,150-260 376,80-125-280,-72 123 471,14 8 988,91-177-1242,13-29-315,0 1 0,0-1 0,1 1 0,0 0 0,1 1-1,11-14 1,-3 6-357,1 1-1,28-21 0,80-47 124,-10 8 16,-72 45-78,-1-1 0,-1-3 1,66-70-1,-88 83-42,191-215-134,-190 216 129,-9 11-27,-1-1-1,10-13 0,-18 22 53,0 0 0,0 0 0,0-1-1,1 1 1,-1 0 0,0 0 0,0 0 0,0 0-1,0-1 1,0 1 0,0 0 0,1 0-1,-1-1 1,0 1 0,0 0 0,0 0-1,0 0 1,0-1 0,0 1 0,0 0-1,0 0 1,0-1 0,0 1 0,0 0-1,0 0 1,0-1 0,0 1 0,0 0 0,0 0-1,-1-1 1,-5 2-142,-10 6 98,9-2 38,1 0 0,0 0-1,1 1 1,-1 0 0,1 0 0,1 0 0,-5 8 0,-27 51-55,21-37 95,-6 12-37,2 1-1,2 1 0,1 0 0,-14 63 0,29-99 39,0-1-1,0 1 1,1 0-1,-1-1 1,1 1-1,1 0 1,0 6-1,0-8 54,0-1 0,0 1-1,0-1 1,1 1-1,-1-1 1,1 0-1,0 1 1,0-1-1,0 0 1,0-1 0,5 6-1,-6-7-58,0-1 0,0 1-1,-1-1 1,1 1 0,0-1 0,0 1 0,0-1-1,0 0 1,0 0 0,-1 0 0,1 1-1,0-1 1,0 0 0,0 0 0,0 0 0,0 0-1,0 0 1,0 0 0,0-1 0,0 1 0,-1 0-1,1 0 1,0-1 0,0 1 0,0-1 0,0 1-1,-1 0 1,3-2 0,0 0 12,0 0 1,1-1-1,-1 1 0,0-1 1,4-5-1,-2 2 13,-1 0 0,0-1 0,0 1 0,-1-1-1,0 0 1,3-10 0,11-47 22,-14 54-53,38-220 39,-37 195-240,0-52 1,-4 86 187,1 0 0,-1 0 0,1 0 0,-1 0 0,1 0 0,-1-1 0,1 1 0,-1 0 0,1 1 0,0-1 0,0 0 0,0 0 0,-1 0 0,1 0 0,0 1 0,0-1 0,0 0 1,0 1-1,0-1 0,0 1 0,0-1 0,1 1 0,-1-1 0,0 1 0,2-1 0,36-7-43,-32 7 51,234-26 162,-109 22-91,-80 4-80,-51 1-7,0 0 0,0 0 0,0 0 1,0 0-1,0 1 0,0-1 0,0 0 0,0 0 0,0 1 0,-1-1 0,1 1 1,0-1-1,0 1 0,0-1 0,0 1 0,-1 0 0,1-1 0,0 1 0,0 0 1,-1-1-1,1 1 0,-1 0 0,1 0 0,0 0 0,-1 0 0,0-1 0,1 1 1,-1 0-1,1 0 0,-1 0 0,0 0 0,0 0 0,0 0 0,0 0 0,0 2 1,1 2 8,-1-1 0,-1 1 0,1 0 0,-1-1 0,-2 9 0,-39 108-58,16-52 112,9-23-99,-11 34-10,26-71 80,0 0 1,0 0-1,1 1 1,0-1-1,1 1 1,1 16-1,-1-25-1,0 1-1,0-1 0,0 0 1,0 1-1,1-1 0,-1 0 1,1 0-1,-1 1 0,1-1 1,-1 0-1,1 0 0,0 0 1,-1 1-1,1-1 0,0 0 1,0 0-1,0 0 0,0 0 1,0-1-1,0 1 0,0 0 1,0 0-1,0 0 0,1 0 1,1-1 10,-1 1 0,0-1-1,0 1 1,1-1 0,-1 0 0,0 0 0,0 0 0,1 0 0,-1-1-1,0 1 1,0-1 0,5-1 0,3-1 20,-1-2 0,1 1 0,-1-1-1,0-1 1,8-6 0,8-8-38,-1-2-1,27-33 1,21-18 78,-37 41-27,10-9-60,1 2 0,69-44 0,-98 73-78,-1-1 0,15-13-1,-27 18-33,-12 6 11,-12 7 47,-2 6 8,1 1-1,0 1 1,1 1-1,1 0 1,0 2-1,1 0 1,-29 39 0,31-34 29,1 0 0,1 1 0,1 1 0,1 1 0,1-1 0,1 2 1,-6 27-1,15-51 24,0 1 1,1-1 0,-1 1-1,1-1 1,0 1-1,0-1 1,0 1 0,0-1-1,0 1 1,1-1-1,2 7 1,-3-8-4,1 0 0,0 0 0,0 0 0,1-1-1,-1 1 1,0 0 0,1-1 0,-1 1 0,1-1 0,-1 1-1,1-1 1,0 1 0,0-1 0,-1 0 0,1 0 0,0 0 0,0 0-1,0 0 1,0-1 0,3 1 0,6 2 55,0-1 1,0-1-1,0 0 0,0 0 1,0-1-1,19-3 1,66-15 87,-66 11-117,-1-2 0,54-22 0,-66 23-4,-1-1 1,1-1 0,-2-1-1,1 0 1,26-26-1,60-80 206,16-15-151,-89 107-93,-19 16 22,1 0 1,-1-1-1,0 0 1,-1 0-1,0-1 1,10-17-1,-18 27-34,-1 0 0,1 0 0,-1 0 0,1 0 0,-1 0 0,1 1 0,-1-1 0,0 0 0,0 0 0,1 0 0,-1 0 0,0-1 0,0 1 0,0 0 0,0 0 0,0 0 0,0 0 0,0 0 0,-1 0 0,1 0 0,0 0 0,-1-1 0,0 1 1,0 1 0,1-1 0,-1 0 0,0 1 0,0-1-1,0 1 1,1-1 0,-1 1 0,0-1 0,0 1 0,0 0 0,0-1 0,0 1-1,0 0 1,0 0 0,0 0 0,0 0 0,-1 0 0,-6 0-54,-1 0 0,1 1 0,0 0 0,-9 3 0,16-3 56,-9 1-7,0 2 0,0-1 0,1 1 0,0 1 0,0-1 0,0 1 0,0 1 0,1 0-1,0 0 1,0 1 0,1 0 0,-1 0 0,2 1 0,-1-1 0,-9 16 0,8-9 32,1-1 0,0 1 0,1 1 0,0-1 0,1 1-1,1 0 1,0 0 0,1 0 0,-1 26 0,3-33 53,1 1-1,0-1 1,1 1-1,0-1 1,0 0-1,1 1 1,0-1 0,4 11-1,-4-15-13,-1 0 0,1-1 0,0 1 0,1-1 0,-1 1 0,1-1 0,-1 0 0,1 0 0,0 0 0,0 0 0,1 0 0,-1-1 0,0 1 0,1-1 1,0 0-1,-1 0 0,1 0 0,7 2 0,1-1 13,-1-1 1,1 0 0,-1-1-1,1 0 1,16-1 0,57-7 153,-74 5-203,168-31 709,-92 6-2275,-4-8-5769,-54 19-1315</inkml:trace>
</inkml:ink>
</file>

<file path=ppt/ink/ink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32.9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90 37 2912,'0'0'77,"-1"0"0,1 0 0,-1 1 0,1-1 0,-1 0 0,1 0 0,-1 0 0,1 1 0,-1-1-1,1 0 1,-1 1 0,1-1 0,-1 0 0,1 1 0,0-1 0,-1 1 0,1-1 0,0 0 0,-1 1 0,1-1 0,0 1 0,0-1 0,-1 1 0,1-1 0,0 1 0,0-1 0,0 1 0,0 0 0,0-1 0,0 1 0,-1-1 0,1 1-1,1 0 1,-1 24 1,0-16 230,-3 202 2732,2-181-2665,-1 1-1,-2-1 1,-1 0-1,-11 38 0,12-58-226,0 1-1,0-1 1,-1 0 0,0 0-1,-8 10 1,9-15-90,3-4-43,1 0-1,-1 0 0,0 0 0,1 1 1,-1-1-1,0 0 0,1 0 0,0 1 1,-1-1-1,1 0 0,-1 2 1,1-2-16,-2 33 1836,10-94-513,-6 16-1112,3 1-1,10-49 1,-1 12-375,-3 18 257,-5 35-180,-2 0 1,2-41 0,-6 53 43,1 6-10,-1 1 0,-1 0-1,1 0 1,-4-16 0,2 13-92,2 10 133,0 0 1,0 0-1,0 0 0,0 0 1,-1 0-1,1 0 0,0 0 1,-1 1-1,1-1 1,0 0-1,-1 0 0,1 0 1,-1 0-1,1 0 0,-1 1 1,0-1-1,-1-1 1,-10-5-673,10 6 100,7 1 505,7 0 194,-1 2 0,21 4 0,-20-4-49,0 1 1,22 0 0,4-4 90,44 3 232,-65 1-333,9 1 55,-11-4 317,-14 0 0,-1-11-1963</inkml:trace>
</inkml:ink>
</file>

<file path=ppt/ink/ink2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5.5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3 125 3552,'0'-1'193,"0"0"0,-1 0 1,1 0-1,0 0 0,-1 0 1,1 0-1,0 0 0,0 0 0,0-1 1,0 1-1,0 0 0,0 0 0,0 0 1,0 0-1,1 0 0,-1 0 1,0-1-1,1 1 0,-1 0 0,1 0 1,-1 0-1,1 0 0,0 0 0,1-1 1,-1-6 3378,-1 7-2730,-1 7-611,1 4-142,8 191 1881,-7-177-1051,-1-19 354,0-17 6,4-41-651,1 12-504,5-100 431,-10 137-529,1 1 0,-1-1 0,1 1-1,0 0 1,0-1 0,0 1 0,1 0 0,-1 0 0,1 0 0,0 0-1,0 0 1,0 0 0,0 0 0,0 1 0,0-1 0,1 1 0,0-1-1,-1 1 1,1 0 0,4-3 0,2 1 253,0 1 1,0-1-1,0 1 0,0 1 0,16-3 1,-21 4-211,1 1 0,-1 0-1,0 0 1,7 0 0,7 2 8,-17-2 40</inkml:trace>
</inkml:ink>
</file>

<file path=ppt/ink/ink2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5.8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325 2 3808,'-9'-1'443,"7"1"-345,0 0 0,0 0-1,0-1 1,0 1-1,0 1 1,0-1-1,0 0 1,-1 0 0,1 1-1,0-1 1,0 1-1,-3 1 1,-76 29 2090,67-25-1509,1 1 0,0 0 0,0 1 0,-21 18 1,22-15-403,2 0 0,-1 1 0,1 1 1,1 0-1,0 0 0,1 0 0,0 1 0,1 1 1,1-1-1,0 1 0,1 0 0,-5 23 0,8-25-154,0 0-1,0 1 0,2-1 0,-1 0 0,2 1 0,0-1 0,0 0 0,1 0 0,1 0 0,0 0 0,1 0 0,0 0 1,1-1-1,1 0 0,8 15 0,-5-13-37,1-1 0,0 0 0,1-1 0,1 0 0,0 0 0,0-1 0,16 10 0,-6-6-35,2-1 0,0-1 0,38 15 0,-55-26-501,0 0 0,0 0 1,0 0-1,0-1 1,0 0-1,0 0 0,7 0 1,15-1-1582</inkml:trace>
</inkml:ink>
</file>

<file path=ppt/ink/ink2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0:56.2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 3648,'2'-1'195,"-1"1"0,1-1 1,-1 0-1,0 1 0,1-1 0,-1 1 1,1 0-1,0-1 0,-1 1 1,1 0-1,-1 0 0,1 0 0,-1 0 1,1 0-1,1 1 0,25 4 1742,2 4-820,0 2 1,-1 1-1,44 25 0,-58-28-817,-1 1-1,0 1 0,-1 0 0,0 1 1,-1 1-1,0 0 0,-1 0 1,0 1-1,-1 0 0,-1 1 0,-1 0 1,0 1-1,0 0 0,-2 0 1,0 0-1,7 34 0,-7-23-45,-1 1 0,-1 0-1,-2 0 1,0 35 0,-3-51-186,0 0 0,-1-1 0,0 1-1,0-1 1,-1 0 0,-1 0 0,0 0 0,0 0 0,-1 0-1,-1-1 1,1 0 0,-2 0 0,-8 10 0,10-14-196,-1 0 1,0-1 0,0 0 0,-1 0-1,1-1 1,-1 1 0,-13 5 0,6-4-3412,-22 6 0,17-4 590</inkml:trace>
</inkml:ink>
</file>

<file path=ppt/ink/ink2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2.7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500 31 3072,'-7'-6'631,"-7"-10"3788,13 16-4314,0-1 0,1 0-1,-1 1 1,0-1 0,0 1-1,0-1 1,1 1 0,-1-1-1,0 1 1,0-1 0,0 1-1,0 0 1,0 0 0,0-1-1,0 1 1,0 0 0,0 0-1,-1 0 1,-16-1 271,18 1-325,-20 1 138,0 1-1,0 1 0,1 1 0,-1 0 0,1 1 0,-28 12 1,38-13-253,0 1 1,0 0 0,0 0 0,1 0-1,0 1 1,0 0 0,0 1-1,1 0 1,-8 9 0,5-4 52,1 0 0,1 1 0,0 0 0,1 0 0,-8 20 1,0 11 257,2 0 1,-13 90-1,25-130-233,-38 239 1021,16-33-404,9 0 0,15 233 0,6-343-269,4-1-1,4-1 0,41 139 1,-33-137 224,-22-98-507,-1-1 0,0 1 1,0-1-1,1 0 0,-1 1 0,1-1 0,-1 0 0,1 1 0,0-1 1,-1 0-1,1 0 0,0 0 0,0 0 0,0 1 0,0-1 0,0 0 1,0-1-1,0 1 0,0 0 0,2 1 0,0-1-23,1 0 0,-1-1 0,1 1-1,-1-1 1,1 1 0,0-1 0,3-1-1,-6 1-46,168 13 749,-38-2-572,-59-3-2799,-39-5 1035</inkml:trace>
</inkml:ink>
</file>

<file path=ppt/ink/ink2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0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306 232 5408,'-1'-3'512,"1"0"0,0-1 0,0 1 0,0 0 1,0 0-1,1 0 0,-1-1 0,1 1 0,0 0 0,0 0 0,0 0 1,0 0-1,2-3 0,-1 2 542,-1 0-145,1 0 0,-1 0 1,0 0-1,0-1 0,0 1 0,0 0 1,-1-7-1,-6 23 270,-14 38-761,3 1 1,3 0 0,-12 68-1,24-106-325,-2 0 0,0 0 0,0-1 0,-1 1 0,0-1 0,-9 12 0,14-22-72,-1 0 0,0 0 1,0-1-1,0 1 0,-1 0 0,1-1 1,0 1-1,-1-1 0,1 0 0,-1 1 1,1-1-1,-1 0 0,0 0 0,1 0 0,-1 0 1,0 0-1,0 0 0,-2 0 0,1-1 4,1 0 0,-1 0 0,1 0 0,-1 0 0,1-1 0,-1 1 0,1-1 0,-1 0 1,1 1-1,-1-1 0,1 0 0,0-1 0,0 1 0,-4-3 0,-6-3 45,7 4-70,0 1-1,0-2 0,1 1 1,-1 0-1,1-1 0,0 0 1,0 0-1,0 0 0,-3-5 1,-3-7 28,0 0 1,1-1-1,1 0 1,1 0-1,0-1 1,2 0 0,-1-1-1,2 1 1,1-1-1,0 1 1,1-1-1,1 0 1,2-20 0,0 28 13,1 0 0,0 0 1,1 0-1,0 0 1,0 0-1,6-9 1,-7 14 13,1 0 0,1 1 1,-1-1-1,1 1 0,0 0 1,0 0-1,0 1 0,1-1 1,0 1-1,0 0 0,0 0 1,7-4-1,10-3 16,0 1 1,1 1-1,-1 1 1,2 2-1,-1 0 1,29-4 0,-17 6 14,-1 1 1,1 2 0,60 6-1,-79-3-69,0 0-1,0 2 0,0-1 0,-1 2 1,1 0-1,-1 1 0,0 1 0,-1 0 1,0 1-1,0 0 0,0 1 0,22 21 0,-23-21 35</inkml:trace>
</inkml:ink>
</file>

<file path=ppt/ink/ink2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0.8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 9152,'0'0'149,"0"0"1,0-1 0,0 1 0,0 0-1,0 0 1,0 0 0,0-1 0,0 1-1,0 0 1,0 0 0,0 0 0,0-1-1,0 1 1,0 0 0,0 0 0,0-1-1,2-1 1648,-2 2-1647,0 0 0,0 0-1,1 0 1,-1 0 0,0 0 0,7 4 4316,5 12-1742,-10-12-2527,0 0 0,0 0-1,0 1 1,-1-1-1,1 1 1,-1-1 0,-1 1-1,2 6 1,-1 43 568,-1-39-585,0 196 140,0-207-775,0-1 0,-1 1 0,1-1 1,-1 1-1,1 0 0,-2 3 0,1 1-1428</inkml:trace>
</inkml:ink>
</file>

<file path=ppt/ink/ink2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3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0 2976,'-5'4'15632,"13"-2"-11455,16-1-5328,-21-1 2108,493 0 953,-480-2-4335,5 1-5417,-12 4 5032</inkml:trace>
</inkml:ink>
</file>

<file path=ppt/ink/ink2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4.0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 5888,'1'-5'7115,"12"14"-2327,-8 5-2802,-5-13-1747,1 1-1,-1 0 1,1-1 0,-1 1 0,1-1 0,-1 1-1,1-1 1,0 0 0,2 3 981,-2-5-1071,0 1 0,0 0 0,1-1 0,-1 1 0,0-1 0,0 0 0,0 1 0,0-1 0,0 0 0,1 0 0,0-1 0,6-3 127,3 0 52,-8 4 130,-5 5 16,-2 1-230,-21 30 129,1-4-64,24-31-351,0 0-1,0 0 0,-1 0 0,1 0 0,0 0 0,0 0 0,0 0 0,-1 1 0,1-1 0,0 0 1,0 0-1,0 0 0,-1 0 0,1 0 0,0 0 0,0 0 0,-1 0 0,1-1 0,0 1 0,0 0 0,0 0 1,-1 0-1,1 0 0,0 0 0,0 0 0,0 0 0,0 0 0,-1 0 0,1-1 0,0 1 0,0 0 0,0 0 1,0 0-1,0 0 0,-1-1 0,1 1 0,0 0 0,0 0 0,0 0 0,0 0 0,0-1 0,0 1 0,0-1 1,1-3-2036,0-1 1,0 0 0,1 1-1,0-1 1,0 1 0,0 0 0,5-8-1,10-8-2428</inkml:trace>
</inkml:ink>
</file>

<file path=ppt/ink/ink2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4.9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415 297 5472,'0'-4'160,"-1"1"472,1-1-1,0 0 1,0 0-1,0 1 1,0-1-1,1 0 1,0 1-1,0-1 1,0 1-1,0-1 1,0 1-1,1-1 1,-1 1-1,1 0 1,0-1-1,3-3 1,2-3 1296,-3 5 449,-4 13-1200,-19 74-180,5-26-586,8-36-267,-1 0 0,-14 30 1,16-39-55,-1 2 12,-2 1 0,0-1 1,0-1-1,-1 1 1,-1-1-1,0-1 0,0 0 1,-1 0-1,-20 14 1,28-23-84,0 1 0,0-1 0,0 0 0,0-1 0,0 1 1,0 0-1,-1-1 0,1 0 0,0 0 0,-1 0 0,1 0 1,-1 0-1,0-1 0,1 0 0,-1 0 0,1 0 0,-1 0 1,0 0-1,1 0 0,-1-1 0,1 0 0,-1 0 0,1 0 1,-1 0-1,1 0 0,0-1 0,0 0 0,0 1 0,0-1 1,-6-5-1,-1-1 8,1-1 0,0 0 0,0 0 0,0-1 0,2 0 0,-1-1 0,-9-17 0,7 8-9,1-1-1,0 0 0,2 0 1,-8-34-1,6 8 132,-3-53-1,11 87-63,0 0-1,1-1 1,3-22 0,-2 31-39,0 1 1,0-1-1,0 1 0,1-1 1,-1 1-1,1-1 1,0 1-1,1 0 0,-1 0 1,1 0-1,-1 0 1,1 1-1,0-1 0,7-5 1,-2 3 30,1 0 0,1 1 0,-1 0 1,1 0-1,0 1 0,0 0 0,19-4 0,78-9 218,-13 9 48,0 3 0,106 9 0,-127-3-1074,-82 32-20249</inkml:trace>
</inkml:ink>
</file>

<file path=ppt/ink/ink2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5.5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41 6304,'-9'-6'8623,"24"-1"572,-7 4-11136,11-3 2563,0 0 1,1 1 0,23-2-1,-40 6-603,0 1 0,0 0 0,0 0 0,0 0 0,6 1 0,-8 0-17,-1-1-1,1 0 1,-1 0 0,1 0-1,0 0 1,-1 1 0,1-1-1,-1 0 1,1 1 0,-1-1-1,1 0 1,-1 1 0,0-1-1,1 1 1,-1-1 0,1 0 0,-1 1-1,0-1 1,1 1 0,-1-1-1,0 1 1,1-1 0,-1 1-1,0 0 1,0-1 0,0 1-1,0-1 1,0 1 0,1 0-1,-1-1 1,0 1 0,0-1-1,0 1 1,0-1 0,-1 1 0,1 1-1,-3 6 54,0 0 0,0 0-1,-1 0 1,0-1-1,0 1 1,-1-1 0,-7 8-1,-3 7 101,14-20-133,-19 30 474,-18 35 0,33-57-362,1 0 0,0 1 0,0 0 0,1 0 0,0 0-1,1 0 1,1 0 0,-1 13 0,2-19-80,0-1 1,0 0-1,1 1 1,0-1-1,-1 1 1,2-1-1,-1 0 1,0 0-1,1 0 1,0 1-1,0-2 0,0 1 1,1 0-1,2 3 1,-1-2 3,0-1 1,0 0-1,0-1 1,1 1-1,-1-1 0,1 0 1,0 0-1,0 0 1,9 3-1,-1-2-265,0 0 1,0-1-1,0-1 0,0 0 1,0-1-1,1 0 0,-1-1 1,19-2-1,5-4-2619,-5 2 820</inkml:trace>
</inkml:ink>
</file>

<file path=ppt/ink/ink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0:33.6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103 19 2144,'-16'-5'5595,"16"5"-5546,0 0 0,0 0-1,0 0 1,0 0 0,0-1 0,0 1 0,0 0 0,0 0 0,0 0 0,0 0 0,0 0 0,1-1 1075,-1 1-1075,11-2 377,51-6 1526,-34 7-1530,-13 0-266,0 1-1,1 1 1,17 3 0,-32-4-147,-1 0-1,1 0 1,-1 0 0,1 0-1,0 0 1,-1 0-1,1 0 1,-1 0-1,1 0 1,-1 0 0,1 1-1,-1-1 1,1 0-1,-1 0 1,1 1-1,-1-1 1,1 0 0,-1 1-1,0-1 1,1 0-1,-1 1 1,1-1-1,-1 1 1,0-1 0,1 1-1,-1-1 1,0 1-1,1 1 344,-4 0 47,3-2-392,0 0 1,0 0-1,0 1 0,0-1 1,0 0-1,0 0 1,0 0-1,0 0 1,0 0-1,0 0 1,-1 1-1,1-1 1,0 0-1,0 0 1,0 0-1,0 0 1,0 0-1,0 0 1,-1 0-1,1 0 1,0 0-1,0 0 1,0 0-1,0 0 1,-1 1-1,1-1 1,0 0-1,0 0 0,0 0 1,0 0-1,0 0 1,-1 0-1,1 0 1,0-1-1,0 1 1,0 0-1,0 0 1,-1 0-1,1 0 1,0 0-1,0 0 1,0 0-1,-4-1 65,0 0-1,-1 1 1,1 0-1,0 0 1,0 0 0,0 0-1,-6 1 1,-10 1-53,-34-3-53,16 0 142,-63 5 0,100-4-123,-1 1 0,1-1 0,0 0 0,-1 0 0,1 1 0,-1-1 0,1 0 0,0 1 0,-1-1 0,1 1 0,0 0 0,-1 0 0,1-1 0,-2 2 1,4-1-285,-1 0 0,1 0 1,-1-1-1,1 1 0,-1 0 1,1-1-1,-1 1 0,1 0 1,0-1-1,-1 1 0,1-1 1,1 1-1,9 4-2426,-11-5 2512,1 0 1,-1 0-1,0 0 0,1 0 1,-1 0-1,0-1 1,1 1-1,-1 0 1,0 0-1,0 0 1,1-1-1,-1 1 0,0 0 1,1 0-1,-1 0 1,0-1-1,0 1 1,1 0-1,-1-1 0,0 1 1</inkml:trace>
</inkml:ink>
</file>

<file path=ppt/ink/ink2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5.9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 10144,'5'-4'4576,"8"4"-3968,0 0 2047,6 7-1567,34-2 1472,10-2-1472,27 6-64,-1-1-640,3 0-384,-16 4-32,-9-4-64,-9 0 32,-8-1-3264,-11 6 1824,-2-9-6655,0 4 4575</inkml:trace>
</inkml:ink>
</file>

<file path=ppt/ink/ink2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7.4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69 4736,'0'-6'1178,"0"-1"0,1 1 0,3-14 0,-4 18-506,1 0-1,0 0 1,-1-1 0,1 1 0,0 0-1,0 0 1,0 0 0,0 0 0,1 1 0,-1-1-1,1 0 1,-1 0 0,3-1 0,-3 10 3426,-1 14-3705,0-19-116,0 93 812,-6 215 302,6-267-1210,1-33-208,-1 0 0,0-1 1,-1 1-1,0-1 1,-3 13-1,4-22-282,0 1 1,0-1-1,-1 1 0,1-1 1,0 1-1,-1-1 0,1 1 1,0-1-1,-1 0 0,1 1 1,-1-1-1,1 1 1,-1-1-1,1 0 0,-1 0 1,1 1-1,-1-1 0,1 0 1,-1 0-1,1 1 0,-1-1 1,1 0-1,-1 0 0,1 0 1,-1 0-1,1 0 1,-1 0-1,0 0 0,-19-3-8374,15 3 6504,-4-1-866</inkml:trace>
</inkml:ink>
</file>

<file path=ppt/ink/ink2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7.7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56 11040,'0'-1'260,"1"-1"0,-1 1 1,0-1-1,1 1 1,-1 0-1,0-1 1,1 1-1,0 0 0,-1-1 1,1 1-1,0 0 1,0 0-1,0 0 0,0 0 1,0-1-1,0 1 1,0 0-1,0 1 1,0-1-1,0 0 0,0 0 1,1 0-1,-1 1 1,0-1-1,1 1 0,1-1 1,5-2 469,0 0 0,0 1 0,14-2 0,53-4 1530,0 2-1,85 5 1,-85 5-2148,98 16 0,-167-18-276,22 2-2476,-12-5-6140,-7 0 5202</inkml:trace>
</inkml:ink>
</file>

<file path=ppt/ink/ink2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8.2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114 9 7456,'-9'-9'6442,"5"15"-2071,-1 10-2611,4-12-1102,-14 62 1682,-14 131 0,25-167-1937,-3 49 173,-6 38 85,-12 79-53,24-145-825</inkml:trace>
</inkml:ink>
</file>

<file path=ppt/ink/ink2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48.5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87 8800,'0'-2'356,"0"0"0,0 0 1,0-1-1,1 1 0,-1 0 0,1 0 1,0 0-1,-1 0 0,1 0 0,0 0 1,0 0-1,0 0 0,1 0 0,-1 0 1,3-2-1,-1 1 26,0 0 0,0 0-1,1 1 1,-1-1 0,1 1 0,0 0-1,6-3 1,5 0 209,0 1 0,0 0 0,23-2 0,-30 5-328,21-3 329,0 1 1,0 1-1,1 2 1,42 5 0,-59-3-449,1 0 1,0 1 0,-1 1-1,0 0 1,0 0-1,0 2 1,0-1 0,-1 2-1,0 0 1,0 0 0,15 13-1,-21-14 13,-1-1 0,-1 1 0,1 0-1,-1 0 1,0 1 0,0-1 0,0 1 0,-1 0-1,0 0 1,-1 0 0,1 0 0,-1 0 0,-1 0-1,1 1 1,-1-1 0,-1 1 0,0 12-1,0-13-97,0 0-1,-1 0 0,0-1 0,0 1 0,-1 0 0,1-1 0,-2 1 0,1-1 0,-1 1 0,0-1 0,0 0 0,-1 0 1,1 0-1,-1-1 0,-1 0 0,1 1 0,-1-1 0,0-1 0,-8 8 0,6-8-65,0 0-1,0 0 1,-1-1-1,1 0 1,-1 0-1,0 0 1,1-1-1,-1 0 1,0-1-1,-16 1 1,12-2-438,1 0 0,-1-1 0,1 0 0,0-1 0,-1-1 0,1 1 0,-11-6 0,-12-4-1289</inkml:trace>
</inkml:ink>
</file>

<file path=ppt/ink/ink2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0.6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48 4576,'-1'-2'195,"1"1"0,-1-1-1,1 0 1,0 0 0,-1 0 0,1 1 0,0-1 0,0 0-1,1 0 1,-1 0 0,0 1 0,0-1 0,1 0 0,-1 0-1,2-1 1,14-15 12902,-15 18-12918,-3 14 857,-20 142 1206,-1 12-1770,20-134-247,3-22-8839,22-21-4356</inkml:trace>
</inkml:ink>
</file>

<file path=ppt/ink/ink2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1.0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49 6720,'-1'-1'355,"-5"-13"1391,5 13-1634,1 1-1,0 0 0,0-1 1,0 1-1,-1-1 1,1 1-1,0 0 1,0-1-1,0 1 1,0-1-1,0 1 0,0-1 1,0 1-1,0 0 1,0-1-1,0 1 1,0-1-1,0 1 1,0-1-1,0 1 0,0 0 1,0-1-1,0 1 1,1-1-1,-1 1 1,0 0-1,0-1 1,1 0-1,12-4 1949,-6 1-964,0 1-1,1 1 0,12-4 1,-17 6-904,0 0 0,0-1 0,0 1 0,0 0 0,0 0 0,0 1 0,0-1 0,0 1 0,0-1 0,0 1 0,0 0 0,0 0 0,-1 1 0,4 1 0,-4-2-126,-1 0 0,0 0 0,1 0 0,-1 1 0,0-1 0,0 1 0,0-1 0,0 1 0,0 0-1,0-1 1,0 1 0,-1 0 0,1-1 0,-1 1 0,1 0 0,-1 0 0,1 0 0,-1-1 0,0 1 0,0 0-1,0 0 1,0 0 0,-1 2 0,1 4 85,-2 1 1,1-1-1,-6 16 0,3-10-49,-2-1 0,0 0-1,-1 0 1,0 0 0,-1-1 0,-10 13 0,-3-1 448,-39 37 0,59-61-486,0 1 0,0 0-1,0 0 1,0 0 0,0 1-1,0-1 1,0 0 0,0 0-1,0 0 1,1 1 0,-1-1-1,1 0 1,-1 1 0,1-1-1,-1 2 1,1-2-21,0 0 0,0-1-1,0 1 1,0 0 0,0-1 0,1 1 0,-1-1 0,0 1-1,0 0 1,1-1 0,-1 1 0,0-1 0,1 1 0,-1-1-1,1 1 1,-1-1 0,1 1 0,-1-1 0,1 1-1,-1-1 1,1 0 0,-1 1 0,2-1 0,4 3 171,0-1 1,0 0 0,0-1-1,0 1 1,9 0 0,-6-1-190,12 3-427,34 4 938,-15-6-7518,-36-2 4358</inkml:trace>
</inkml:ink>
</file>

<file path=ppt/ink/ink2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2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101 5 5312,'-5'-5'8720,"5"6"-8536,0 0 1,0 0 0,0-1 0,0 1-1,0 0 1,0 0 0,0-1 0,0 1-1,0 0 1,0-1 0,-1 1 0,1 0 0,0 0-1,0-1 1,-1 1 0,0 1 0,0 1 508,-39 199 4242,22-97-3929,7-40-320,-3 70-1,10-85-357,0 37 509,4-74-710,1-1-1,0 0 1,1 0 0,1 0-1,4 14 1,-6-23-101,2 7 112,1 0 1,0 0 0,1 0 0,7 11-1,-11-19-105,1 1 0,-1-1-1,1 0 1,0 0 0,0 0-1,0 0 1,0-1 0,0 1 0,0 0-1,0-1 1,1 0 0,-1 1-1,1-1 1,-1 0 0,1 0 0,-1 0-1,1-1 1,-1 1 0,1-1-1,0 1 1,-1-1 0,1 0-1,3 0 1,4-2 34,0 0 0,-1-1 0,1 0 0,-1-1 0,0 0 0,11-6 1,-8 4-10,10-5-7,217-112 389,-224 115-433,-1-2 0,0 0 0,0 0-1,-1-1 1,0-1 0,-1 0 0,-1-1 0,0 0 0,14-21 0,-8 3-34,-1 0 1,-2-2-1,-1 1 0,12-46 1,-14 38-110,-2-1 1,-2 0-1,-2 0 1,0-50-1,-5 85 51,0 0-1,0-1 0,-1 1 0,-3-11 0,4 15-137,-1 0 1,0 0-1,0-1 0,0 1 1,0 0-1,0 0 0,-1 0 1,1 0-1,-1 0 1,1 0-1,-1 1 0,0-1 1,-2-2-1,3 3 2,0 1 0,0-1 0,0 1 0,0 0 0,0-1 0,0 1 0,0 0 0,0 0 0,0-1 0,0 1 0,0 0 0,0 0 0,0 0 0,0 0 0,0 0 0,0 0 0,0 1 0,0-1 0,0 0 0,0 0 0,0 1 0,0-1 0,0 1 0,-1 0 0,-10 9-2121</inkml:trace>
</inkml:ink>
</file>

<file path=ppt/ink/ink2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4.3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89 8896,'2'-8'2800,"3"7"93,9 12 763,-12-9-3582,2 2 383,-1 0-1,1 0 0,-1 0 0,0 1 1,-1-1-1,1 1 0,-1 0 0,0 0 1,3 9-1,-2-4-134,-1-1 1,0 1 0,-1-1 0,1 15-1,-3-21-173,1-1 0,0 1 0,-1 0 0,1 0 0,-1-1 1,-1 4-1,0-4 613,4-14-258,3-11-218,2-32 0,4-19-363,-10 68 128,0 1-1,1-1 0,-1 1 0,1 0 1,0-1-1,1 1 0,5-9 0,-7 13-47,1-1-1,-1 1 1,0-1-1,1 1 1,0 0-1,-1 0 1,1 0-1,0 0 1,-1 0-1,1 0 1,0 0-1,0 1 1,0-1-1,0 1 1,0-1-1,-1 1 1,1 0-1,0-1 1,0 1-1,0 0 1,0 0-1,0 1 1,0-1-1,0 0 1,0 1-1,4 0 1,56 21-26,-39-13-208,25 6-1,-28-10-570,-11-2-1067,0-1 1,0 0-1,12 0 0,-15-3-2312,-3 0 1387</inkml:trace>
</inkml:ink>
</file>

<file path=ppt/ink/ink2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4.6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253 15 7232,'-37'-13'2314,"37"13"-2278,-1 0-1,1-1 0,-1 1 0,1 0 1,-1 0-1,1 0 0,-1 0 1,0 0-1,1 0 0,-1-1 0,1 1 1,-1 0-1,1 0 0,-1 1 1,1-1-1,-1 0 0,1 0 0,-1 0 1,1 0-1,-1 0 0,1 1 1,-1-1-1,1 0 0,-1 0 0,0 1 1,-5 2 95,1-1 158,1 0 0,-1 0 0,1 0-1,0 1 1,0 0 0,0 0 0,0 0 0,-7 7-1,-3 9 894,1 1 0,1 1 1,-15 31-1,-20 68 633,37-93-1464,-11 52 0,18-63-301,1 0 0,1 0 0,0-1 0,2 1 1,1 19-1,2-5-84,2-1-1,18 56 1,-19-70-632,1 0 0,1 0 1,0-1-1,1 0 0,1 0 0,0-1 0,13 15 1,-19-26 229,-1 1 1,1-1 0,0 1 0,0-1 0,-1 0 0,5 2 0,19 5-1591</inkml:trace>
</inkml:ink>
</file>

<file path=ppt/ink/ink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1:59.0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0 831 2720,'0'0'38,"0"0"0,0 0 1,0 0-1,0 0 0,0 0 0,1 0 1,-1 0-1,0-1 39,0 1-39,0 0 0,0 0 0,0 0 1,0 0-1,0 0 0,0 0 0,0 0 1,0 0-1,0 0 0,0 0 0,0 0 1,0 0-1,0 0 0,0 0 0,0 0 1,0 0-1,0-1 0,0 1 0,0 0 1,0 0-1,0 0 0,0 0 0,0 0 1,0 0-1,0 0 0,0 0 0,0 0 1,0 0-1,0 0 0,1 0 165,0 0 1,0 1-1,0-1 0,0 0 0,0 0 0,0 0 0,0 0 0,0 0 0,0 0 1,0 0-1,2 0 0,12-5 988,0 0 1,0-1-1,0-1 1,19-12-1,9-4 233,-23 13-1146,-1-1 0,0-1-1,0-1 1,-2-1 0,0 0 0,0-1 0,-2-1 0,0 0 0,21-30-1,-28 35-43,-1 0 0,-1-1 0,0 0 0,0 0 0,-2-1 0,1 0 0,2-14 0,-4 15 147,-4 23-142,0 10-192,1-7 1,1 0-1,1-1 1,0 0-1,1 1 1,1-1-1,0 0 1,1 0 0,0-1-1,1 1 1,0-1-1,10 14 1,-10-19 9,0 0 1,0-1-1,0 0 1,1 0 0,0 0-1,0-1 1,0 0-1,1 0 1,-1-1-1,1 0 1,0-1 0,0 1-1,1-2 1,-1 1-1,1-1 1,-1 0-1,1-1 1,0 0-1,0 0 1,-1-1 0,1 0-1,0-1 1,0 0-1,0 0 1,-1-1-1,1 0 1,-1 0 0,1-1-1,-1 0 1,0-1-1,0 0 1,0 0-1,12-10 1,-11 7-26,0 0 0,0-1 0,-1 0 0,0-1 0,-1 0 0,0 0 0,0-1 0,-1 0 0,0 0 0,-1 0 0,0 0 0,0-1 0,-2 0 0,1 0 0,3-23 0,-3-11 16,-4 42-90,0-1 0,0 1 1,0-1-1,-1 1 0,1 0 1,-1-1-1,0 1 0,0 0 1,-1-1-1,-1-4 0,2 8 23,1-1-1,0 1 1,0-1-1,-1 1 1,1-1-1,-1 1 1,1-1-1,0 1 0,-1 0 1,1-1-1,-1 1 1,1 0-1,-1-1 1,1 1-1,-1 0 1,1-1-1,-1 1 1,0 0-1,1 0 0,-1 0 1,1 0-1,-1-1 1,1 1-1,-1 0 1,0 0-1,0 0 1,0 1-3,-1-1 1,1 1 0,0-1-1,0 1 1,0-1 0,0 1-1,0-1 1,0 1 0,0 0-1,0 0 1,0 0 0,-1 1-1,-1 3 2,-1 0 0,0 0 0,-5 10 0,3-2 96,0 0-1,1 0 1,1 1-1,0-1 1,0 1 0,-2 22-1,6-30-28,-1 0 1,1 0-1,0 0 1,1 0-1,-1 0 0,1 0 1,1 0-1,-1 0 0,1 0 1,0 0-1,0-1 0,0 1 1,1-1-1,0 1 0,0-1 1,1 0-1,6 8 0,-8-11 8,1 0 0,0 0 0,0 0 0,0 0 0,0 0 0,1-1 0,-1 1 0,0-1 0,1 0 0,-1 0 0,1 0 0,-1 0-1,1-1 1,-1 1 0,1-1 0,-1 0 0,1 0 0,0 0 0,-1-1 0,6-1 0,5 0 98,1-2 0,-1 0 0,21-10 0,6-5-120,54-34 0,-25 12 7,-44 28-504,-26 13 461,-1 1 0,1-1 0,0 0 0,0 0-1,0 0 1,0 0 0,0 0 0,0 0 0,0 0-1,0 0 1,0 0 0,0 0 0,0 0 0,0 0 0,0 0-1,0 0 1,0 1 0,0-1 0,0 0 0,0 0-1,0 0 1,0 0 0,0 0 0,0 0 0,0 0 0,0 0-1,0 0 1,1 0 0,-1 0 0,0 0 0,0 0-1,0 0 1,0 0 0,0 0 0,0 0 0,0 1-1,0-1 1,0 0 0,0 0 0,0 0 0,0 0 0,0 0-1,0 0 1,0 0 0,0 0 0,0 0 0,1 0-1,-1 0 1,0 0 0,0 0 0,0 0 0,0 0 0,0 0-1,0 0 1,0 0 0,0 0 0,0 0 0,0 0-1,0 0 1,0 0 0,0 0 0,0 0 0,1 0 0,-1 0-1,0-1 1,0 1 0,-1 13-51,0-1-1,-1 0 1,0 0 0,-1-1 0,-4 15-1,-28 60 219,18-44-162,-45 145 3,16-44 6,28-85 69,-8 20 581,26-98-55,0 3-540,3-26-39,3-1 0,2 2-1,1-1 1,2 1 0,2 0-1,2 2 1,36-72 0,46-54-294,-72 129 200,2 0-1,36-38 0,-58 69 31,0 0-18,0 1 1,0-1-1,1 1 1,-1 0-1,1 1 1,0-1-1,1 1 1,9-5-1,-14 9 40,-1-1 0,0 1 0,0 0 0,0-1 0,0 1 0,1 0 0,-1 0 0,0 0 0,0 0 0,0 0 0,1 1 0,-1-1 0,0 0 0,0 0 0,0 1 0,0-1 0,0 1 0,1-1-1,-1 1 1,0-1 0,1 2 0,0 0 12,0 0-1,0 0 0,0 0 1,-1 0-1,1 0 0,-1 0 1,1 1-1,-1-1 0,2 3 1,0 4 43,0 0 1,0 0-1,-1 1 0,2 10 1,-4-18-47,2 10 2,0 1 1,0 0-1,-1 0 1,-1 0 0,-1 0-1,1 0 1,-2-1-1,-3 16 1,4-25 1,-1 6 49,-1-1 0,0 1 0,-7 13 0,9-20-36,0 0 1,-1 0-1,1 0 1,0 0-1,-1-1 0,1 1 1,-1 0-1,0-1 1,1 1-1,-1-1 1,0 0-1,0 1 1,0-1-1,0 0 1,0 0-1,0 0 0,0-1 1,-1 1-1,1 0 1,-3 0-1,0-1 7,0 0 0,0-1-1,1 1 1,-1-1 0,0 0-1,0 0 1,1 0 0,-1-1 0,-4-1-1,-24-7-124,19 7 69,-25-10 1,32 12-691,12 5 565,12 6 206,125 61 165,-131-68-111,0 1 0,0-2 0,0 1 0,0-1 1,1-1-1,-1 0 0,0-1 0,1 0 0,-1-1 0,1 0 0,20-5 0,-6-1 91,0-1-1,0-1 0,45-23 1,-48 20-199,-2-1 1,31-22-1,-41 26 12,-2 0 0,1 0-1,-1 0 1,0-1 0,-1-1-1,10-15 1,-14 19-13,-2 5-24,0-1 1,0 0-1,-1 0 0,1 0 0,-1 0 1,0 0-1,0 0 0,0 0 1,0 0-1,0-1 0,-1 1 0,0 0 1,1-7-1,-11 25-238,6-10 265,-7 12 19,1 0 0,1 0 0,0 1-1,1 0 1,-7 26 0,13-36-11,0 1-1,1-1 1,0 0-1,0 1 1,1 12 0,0-18 12,1 0 1,-1-1-1,1 1 1,-1 0-1,1 0 1,0-1-1,0 1 1,0 0-1,2 2 1,-2-4 3,0 0 0,0 0 1,0 0-1,-1 0 1,1 0-1,1 0 1,-1 0-1,0 0 1,0-1-1,0 1 1,0 0-1,1-1 1,-1 1-1,0 0 1,0-1-1,1 0 0,-1 1 1,1-1-1,1 0 1,5 1 62,1-1 1,0-1-1,0 1 0,0-1 1,0-1-1,-1 0 0,1 0 0,-1-1 1,1 1-1,-1-2 0,0 0 1,14-8-1,-3-1-50,0 0 0,0-2 0,26-27 1,-17 10 44,-19 21-201,18-17 1,-23 24-50,-4 4 164,0 0 0,0 0 0,0 0 0,0 0 1,0 0-1,0 0 0,0 0 0,0 0 0,0 0 0,0 0 0,0 1 0,0-1 0,0 0 0,0 0 1,0 0-1,0 0 0,0 0 0,1 0 0,-1 0 0,0 0 0,0 0 0,0 0 0,0 0 0,0 0 1,0 0-1,0 0 0,0 0 0,0 0 0,0 0 0,0 0 0,0 0 0,0 0 0,0 0 1,0 0-1,0 0 0,0 0 0,1 0 0,-1 0 0,-1 7-21,-2 46-141,2-41 197,-1 0 0,2 0-1,0 1 1,0-1 0,1 0 0,1 0 0,5 21 0,-5-28 16,0-1 0,0 1 0,0-1 0,1 0 0,0 0 0,4 5 0,-5-8-5,-1-1-1,0 1 1,0-1 0,1 0-1,-1 1 1,0-1 0,1 0-1,-1 0 1,0 0 0,0 0-1,1 0 1,-1 0-1,0-1 1,3 0 0,-2 1-11,5-2-10,1-1-1,-1 0 1,0 0 0,1-1-1,-1 1 1,-1-2-1,11-7 1,3-1-51,9-7 63,0 0 0,-1-2 0,-2-1 0,0-1 0,-2-1 0,0-1 0,23-35 0,-5-2-43,-3-1 0,-2-3 1,50-128-1,-83 181-42,-1-1 0,0 1 0,0-1 0,0-20 0,-1 3-173,-1 29 166,-1 0-1,0 0 0,0 0 1,0 0-1,-1 0 0,1 0 1,-1 0-1,0 0 0,-1-4 1,2 6 58,0 0 1,-1 0-1,1 1 1,-1-1-1,1 0 1,0 1 0,-1-1-1,1 1 1,-1-1-1,1 1 1,-1-1-1,0 1 1,1-1 0,-1 1-1,1-1 1,-1 1-1,0 0 1,1-1-1,-1 1 1,0 0 0,0-1-1,1 1 1,-1 0-1,0 0 1,0 0-1,1 0 1,-1 0 0,0 0-1,0 0 1,1 0-1,-1 0 1,0 0-1,0 0 1,1 1 0,-1-1-1,0 0 1,1 0-1,-1 1 1,0-1-1,1 0 1,-2 2 0,-15 8-15,0 1 1,0 1 0,2 1 0,-1 0 0,-23 27 0,25-23 32,0 2 1,1 0-1,1 0 1,1 1-1,1 1 1,0 0-1,-10 38 0,1 12-14,-11 78 0,26-123 9,0-4 11,0-1 0,2 1 1,1 0-1,0 0 0,4 26 0,-2-39 13,1 1 1,0 0-1,0-1 0,1 0 1,0 1-1,6 10 0,-8-18 3,1 1 0,0 0 0,-1-1 0,1 0 0,0 1 0,0-1-1,0 0 1,0 0 0,1 0 0,-1 0 0,1 0 0,-1-1 0,1 1 0,0-1 0,-1 1 0,1-1-1,0 0 1,0 0 0,0 0 0,0-1 0,0 1 0,0-1 0,0 0 0,3 0 0,13 0 66,0-1 0,0-2 1,-1 0-1,1 0 1,-1-2-1,0 0 0,27-12 1,-34 12-84,0-1 1,0 0-1,-1 0 0,0-1 0,0 0 1,0-1-1,-1 0 0,0 0 1,-1-1-1,0 0 0,0-1 1,11-18-1,-15 20-96,42-84 36,-46 91 17,1 0 1,-1 0-1,0 1 0,0-1 1,1 0-1,-1 0 1,0 1-1,1-1 0,-1 0 1,1 1-1,-1-1 1,1 1-1,-1-1 0,1 0 1,-1 1-1,1-1 1,1 0-1,-2 2 22,0-1 0,1 0 0,-1 0 0,0 1-1,0-1 1,1 0 0,-1 1 0,0-1 0,0 0 0,1 1 0,-1-1 0,0 0 0,0 1-1,0-1 1,0 0 0,1 1 0,-1-1 0,0 1 0,0-1 0,0 0 0,0 1 0,0-1-1,0 1 1,1 37-103,-1-33-1,0 0 102,0 25-67,-6 53-1,4-74 121,0 0-1,0 0 0,0 0 1,-1-1-1,-1 1 0,0-1 1,0 0-1,0 0 0,-1 0 1,-7 9-1,10-15-40,1 0-1,-1-1 1,0 1-1,0-1 1,0 1 0,0-1-1,0 0 1,0 1 0,0-1-1,0 0 1,-1-1 0,1 1-1,0 0 1,-1 0 0,1-1-1,0 0 1,-1 1 0,1-1-1,-1 0 1,1 0 0,0 0-1,-1-1 1,1 1 0,-1 0-1,1-1 1,0 0-1,-1 1 1,1-1 0,0 0-1,0 0 1,-3-2 0,1 1-10,1 0 0,1 0 0,-1 0 1,0 0-1,0-1 0,1 1 0,-1 0 1,1-1-1,0 0 0,0 0 0,0 0 1,0 0-1,0 0 0,1 0 0,0 0 0,-1 0 1,1-1-1,0 1 0,0-1 0,1 1 1,-1-6-1,1 9-6,0-1-1,0 0 1,0 1 0,0-1 0,0 1-1,1-1 1,-1 0 0,0 1 0,0-1 0,1 1-1,-1-1 1,0 1 0,1-1 0,-1 1-1,0-1 1,1 1 0,-1-1 0,1 1 0,-1 0-1,1-1 1,-1 1 0,1 0 0,-1-1-1,1 1 1,0 0 0,-1 0 0,1-1-1,-1 1 1,1 0 0,0 0 0,-1 0 0,1 0-1,-1 0 1,1 0 0,0 0 0,-1 0-1,1 0 1,0 0 0,-1 0 0,1 0 0,-1 0-1,1 1 1,0-1 0,27 9-93,-6 2 68,-15-7 64,1 0 0,0 0 1,0-1-1,0 0 0,0 0 0,0-1 0,1 0 1,-1 0-1,11 0 0,-8-3 87,-1 0 1,1 0 0,-1-1-1,1-1 1,-1 1-1,0-2 1,0 1 0,18-10-1,3-4-14,37-29-1,-58 39-74,5-3-3,-1 0 0,-1-1 1,0 0-1,-1-1 0,15-18 1,-19 17-679,-15 30 455,7-15 208,-6 16-26,1 1-1,-3 30 1,7-44 34,1 0 0,0 0 0,0 0 0,0 0 0,0 0 0,1 0 1,0 0-1,0 0 0,0-1 0,1 1 0,0 0 0,0-1 0,0 1 0,0-1 0,5 7 1,-5-9 5,-1 0 0,1-1 0,0 1 1,0-1-1,0 1 0,0-1 1,1 0-1,-1 0 0,0 0 1,0 0-1,1 0 0,-1 0 0,0 0 1,1-1-1,-1 0 0,1 1 1,-1-1-1,1 0 0,-1 0 1,1 0-1,-1 0 0,1-1 1,-1 1-1,0-1 0,1 1 0,2-3 1,7-1 74,-1 0 0,0-1 0,20-13 0,-17 9-79,-1-1 1,0-1-1,-1 0 1,0-1-1,-1 0 1,0-1 0,-1 0-1,15-26 1,-13 26-97,-11 12 35,0 0 1,1 0-1,-1 0 1,0 0-1,0 0 0,-1 0 1,1 0-1,0 0 0,0-1 1,1-1-1,-3 32-48,1-6 69,0 0 1,1 0 0,8 41 0,-9-63 35,0 0 1,0-1 0,0 1-1,1 0 1,-1 0 0,0 0 0,1-1-1,-1 1 1,0 0 0,1-1 0,-1 1-1,1 0 1,-1-1 0,1 1 0,0-1-1,-1 1 1,1-1 0,0 1 0,-1-1-1,1 1 1,0-1 0,-1 1 0,1-1-1,1 1 1,-1-1 2,1 0 0,-1 0 0,1 0 0,-1 0 1,1 0-1,-1 0 0,1-1 0,-1 1 0,1 0 0,-1-1 0,0 1 0,3-2 0,0 0 11,0 0-1,0-1 0,0 1 0,-1-1 0,1 0 0,-1 0 1,1 0-1,2-5 0,8-9-16,19-19 0,2-2-112,-29 31 105,1 1 0,12-10 1,11-11-160,-29 26 150,-1 0-1,1 1 1,0-1 0,0 0-1,-1 0 1,1 1-1,0-1 1,0 0 0,0 1-1,0-1 1,0 1-1,0-1 1,0 1 0,0 0-1,0-1 1,0 1-1,0 0 1,0 0 0,2 0-1,-1 0 0,0 0-1,0 1 1,0 0 0,-1-1-1,1 1 1,0 0 0,-1 0-1,1 0 1,0 0 0,1 2-1,8 4 19,1 0 0,-1-1 0,1-1-1,0 1 1,16 3 0,-20-6 83,1-1-1,-1 0 1,15 0 0,-20-1-107,-1-1 1,1 0 0,0 0-1,-1 0 1,1-1 0,-1 1-1,1-1 1,-1 1 0,1-1-1,-1 0 1,1 0 0,-1 0-1,0 0 1,1 0 0,-1-1-1,3-2 1,8-4 267,-12 8-248,0-1 0,-1 1 0,1-1 0,0 1 1,0-1-1,0 1 0,0-1 0,0 0 0,-1 1 0,1-1 1,0 0-1,-1 0 0,1 1 0,0-1 0,-1 0 0,1 0 1,-1 0-1,0 0 0,1 0 0,-1 0 0,1 0 1,-1 0-1,0 0 0,0 0 0,0 0 0,0 0 0,0-1 1,4-26-263,1-6 431,-5 26-216,-1 0-1,1 0 0,-1 0 1,-1 0-1,1 1 0,-5-14 1,5 19 24,0 0 1,0 0 0,0 1 0,0-1 0,0 0-1,0 0 1,0 0 0,-1 1 0,1-1-1,0 0 1,-1 1 0,1 0 0,-1-1 0,0 1-1,0 0 1,1 0 0,-1 0 0,0 0-1,0 0 1,0 0 0,0 0 0,0 1 0,0-1-1,0 1 1,0-1 0,-1 1 0,1 0 0,0 0-1,0 0 1,-2 0 0,-4 2 2,1-1 1,-1 1-1,1 1 0,0-1 1,0 1-1,0 0 0,0 1 1,1 0-1,-1 0 1,1 0-1,0 1 0,-9 8 1,5-3-2,1 0 0,0 1 0,0 0 0,1 0 0,-13 25 0,20-34 47,-1 1 0,1-1 0,0 1 0,0-1 0,0 1 0,0 0 0,1 0 0,-1-1 0,1 1 0,0 0 0,0 0 0,0 0 0,0 0 0,0-1 0,0 1 1,1 0-1,-1 0 0,1-1 0,0 1 0,0 0 0,0-1 0,0 1 0,0 0 0,1-1 0,-1 0 0,1 1 0,0-1 0,-1 0 0,1 0 0,0 0 0,0 0 0,1 0 0,2 2 0,4 2 71,1 0 0,0-1 1,0 0-1,0-1 0,0 0 0,1-1 1,12 3-1,153 31 504,-137-31-648,0-2 1,65-2-1,-89-3-207,55-4-1066,-61 4 20,1-1 0,-1 0-1,0-1 1,0 1 0,12-7-1,-21 9 1074,1 0-1,-1-1 0,1 1 0,-1 0 0,1-1 0,-1 1 0,1 0 1,-1-1-1,1 1 0,-1-1 0,1 1 0,-1-1 0,0 1 0,1-1 1,-1 1-1,0-1 0,1 1 0,-1-1 0,0 1 0,0-1 0,1 0 0,-1 1 1,0-1-1,0 1 0,0-1 0,0 0 0,0 1 0,0-1 0,0 1 1,0-1-1,0 0 0,0 1 0,-1-2 0,0-1-754,0 0 0,0 0-1,-1 0 1,0 0 0,-2-3-1,-1-2 251,-8-16-2410</inkml:trace>
</inkml:ink>
</file>

<file path=ppt/ink/ink2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5.0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 5152,'0'0'58,"0"0"0,0-1 0,0 1 0,0 0 0,0 0 0,0-1 0,0 1 0,0 0 0,0 0 0,0-1 0,0 1 0,0 0 0,0-1 0,1 1 0,-1 0 1,0 0-1,0 0 0,0-1 0,0 1 0,1 0 0,-1 0 0,0 0 0,0-1 0,0 1 0,1 0 0,-1 0 0,0 0 0,0 0 0,1 0 0,-1-1 0,0 1 0,0 0 0,1 0 0,-1 0 0,0 0 0,0 0 0,1 0 0,-1 0 1,16 4 1031,-10-1-752,0 1 0,0-1 1,-1 1-1,6 5 0,0 2 274,0 0 0,0 2 0,-1-1 0,-1 1-1,0 1 1,9 18 0,35 93 2702,-43-101-2565,7 20 378,-2 0 0,-2 1 0,-2 0 0,8 69 0,-17-93-982,-1 0 1,0 0-1,-2 0 1,-1 0-1,0 0 1,-2 0-1,0-1 0,-2 1 1,0-1-1,-1 0 1,-1-1-1,-12 21 1,16-32-339,0-1 1,-1 0-1,0-1 1,0 1-1,-1-1 1,0 0-1,-8 6 1,11-9-173,-1-1 0,0 1 0,0-1 0,0 0 0,0 0 0,0-1 0,0 1 1,0-1-1,-1 0 0,1 0 0,0 0 0,-1 0 0,1-1 0,-7 0 0,-21-3-1891</inkml:trace>
</inkml:ink>
</file>

<file path=ppt/ink/ink2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5.7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275 171 6560,'5'-35'3738,"-5"34"-3542,0 1-1,0 0 0,0-1 0,0 1 1,0 0-1,0-1 0,0 1 0,0 0 1,0-1-1,0 1 0,0 0 0,1-1 1,-1 1-1,0 0 0,0-1 1,0 1-1,0 0 0,0 0 0,1-1 1,-1 1-1,0 0 0,0 0 0,0-1 1,1 1-1,-1 0 0,0 0 0,0 0 1,1-1-1,-1 1 0,0 0 0,1 0 1,-1 0-1,0 0 0,0 0 0,1 0 1,-1 0-1,0-1 0,1 1 0,-1 0 1,0 0-1,1 0 0,-1 0 1,0 0-1,1 0 0,-1 1 0,0-1 1,1 0-1,-1 0 0,-1 19 234,-1 0 1,0-1-1,-2 1 0,0 0 1,-2-1-1,1 0 0,-2-1 1,-1 1-1,-12 20 0,19-34-388,-1 0-1,0 0 0,-1-1 1,1 1-1,-1-1 1,1 0-1,-1 0 0,0 0 1,0 0-1,0 0 0,-1 0 1,1-1-1,-5 3 1,4-3-14,1-1 0,-1 1 1,1-1-1,-1 0 0,0 0 1,0 0-1,1-1 0,-1 1 1,0-1-1,0 0 0,0 0 1,0 0-1,1-1 1,-1 1-1,0-1 0,0 0 1,0 0-1,1 0 0,-1-1 1,1 1-1,-1-1 0,1 0 1,0 0-1,-1 0 0,1 0 1,0-1-1,0 1 1,1-1-1,-1 0 0,-3-4 1,-2-3-45,1-1 0,0 0 0,1 0 0,0-1 0,1 0 0,0 0 0,1 0 0,-4-14 0,1-7 101,-5-64 1,11 90-5,1 0 0,0 0 0,0 1 0,0-1 1,1 0-1,2-11 0,-2 15-32,0 1 0,0 0-1,0 0 1,0 0 0,0-1-1,1 1 1,-1 1 0,1-1-1,-1 0 1,1 0 0,0 0-1,0 1 1,-1-1 0,1 1 0,0 0-1,0-1 1,0 1 0,1 0-1,-1 0 1,0 0 0,0 1-1,4-2 1,3 0 99,1 0 0,-1 1 0,1 0 0,-1 1 0,1 0 0,-1 0 0,16 3 0,67 20 632,-26-5-414,-11-8-136,0-1-1,66 0 1,114-15-2019,-232 6 1163,1-1 1,-1 1-1,1-1 1,-1 0-1,1 0 0,-1 0 1,4-2-1,-1 1-2514,-21 11-4848</inkml:trace>
</inkml:ink>
</file>

<file path=ppt/ink/ink2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6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 9312,'-4'8'4346,"4"4"-4150,1-6 574,0 73 6471,1-33-5929,-2 1 1,-8 56-1,5-72-1289,0 7-172,-4-18-2882,2-35-7710</inkml:trace>
</inkml:ink>
</file>

<file path=ppt/ink/ink2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7.1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5824,'29'1'10551,"30"3"-6766,-7 0-1439,136-4 756,-35-1-3196,-40 2-3150,-70-2-1213,-20 3-620,-3 5 1685</inkml:trace>
</inkml:ink>
</file>

<file path=ppt/ink/ink2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7.8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1 6656,'0'0'134,"0"0"1,1 0-1,-1 0 1,0 0-1,1 0 1,-1 0-1,0 0 1,0 0 0,1 0-1,-1 0 1,0 0-1,0 0 1,1 0-1,-1 0 1,0 0-1,0 0 1,1 0-1,-1 0 1,0 1-1,0-1 1,0 0-1,1 0 1,-1 0-1,0 0 1,0 0-1,0 1 1,1-1-1,-1 0 1,0 0 0,0 1-1,0-1 1,0 0-1,0 0 1,1 0-1,-1 1 1,0-1-1,-3 8 5619,3-8-5678,0 0 0,0 0 0,0 0 0,-1 0 0,1 0 0,0 1 0,0-1-1,0 0 1,0 0 0,0 0 0,0 0 0,0 0 0,0 0 0,0 0 0,0 0 0,0 0 0,-1 1 0,1-1-1,0 0 1,0 0 0,0 0 0,0 0 0,0 0 0,0 0 0,0 1 0,0-1 0,0 0 0,0 0-1,0 0 1,0 0 0,0 0 0,0 0 0,0 1 0,0-1 0,0 0 0,1 0 0,-1 0 0,0 0-1,0 0 1,0 0 0,0 0 0,0 0 0,0 1 0,-5 8 2874,2-6-2745,4-3 190,-3 3-255,-1 0 1,1 0 0,-1 1 0,1-1-1,0 1 1,0 0 0,-2 6-1,-8 14 749,9-20-764,3-4-102,0 1-1,0-1 1,-1 1-1,1-1 1,0 0-1,0 1 1,-1-1-1,1 0 0,0 1 1,-1-1-1,1 0 1,-1 0-1,1 1 1,0-1-1,-1 0 1,1 0-1,-1 0 0,1 1 1,0-1-1,-1 0 1,1 0-1,-1 0 1,1 0-1,-1 0 0,1 0 1,-1 0-1,1 0 1,-1 0-1,1 0 1,0 0-1,-1-1 1,1 1-5,-1 0 1,1 0 0,0 0-1,0 0 1,0 0 0,0 0 0,0 0-1,0 0 1,0 0 0,0 0 0,0 0-1,0 0 1,0-1 0,0 1 0,0 0-1,0 0 1,0 0 0,0 0 0,0 0-1,0 0 1,0 0 0,0 0-1,0 0 1,0-1 0,0 1 0,0 0-1,0 0 1,0 0 0,0 0 0,0 0-1,0 0 1,0 0 0,0 0 0,0 0-1,0-1 1,0 1 0,0 0-1,0 0 1,0 0 0,0 0 0,0 0-1,0 0 1,0 0 0,0 0 0,0 0-1,1 0 1,-1 0 0,0 0 0,0 0-1,0 0 1,0-1 0,0 1 0,0 0-1,0 0 1,0 0 0,0 0-1,1 0 1,-1 0 0,9-9-32,3-3-293,-11 11 167,-1 1 1,0-1-1,1 0 1,-1 1-1,0-1 1,1 0-1,-1 0 1,0 1 0,0-1-1,1 0 1,-1 0-1,0 0 1,0 1-1,0-1 1,0 0-1,0 0 1,0 0-1,0 1 1,0-1-1,-1 0 1,1 0-1,0 1 1,0-1-1,-1 0 1,1 0-1,0 1 1,-1-1 0,1 0-1,-2-1 1,1 2-278,1-1 1,-1 0 0,0 0-1,0 1 1,0-1-1,0 1 1,0-1 0,0 1-1,0-1 1,0 1 0,0 0-1,0 0 1,0-1 0,-1 1-1,1 0 1,0 0 0,0 0-1,0 0 1,0 0 0,-2 1-1,-3 1-2393</inkml:trace>
</inkml:ink>
</file>

<file path=ppt/ink/ink2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1:58.6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149 131 4160,'4'-17'1233,"-4"16"-1044,0 1-1,0-1 1,0 1 0,0 0-1,0-1 1,0 1-1,0-1 1,0 1 0,0 0-1,0-1 1,0 1-1,1-1 1,-1 1-1,0 0 1,0-1 0,0 1-1,1 0 1,-1-1-1,0 1 1,1 0 0,-1 0-1,0-1 1,1 1-1,-1 0 1,0 0-1,1-1 1,3 3 2188,-3-2-2263,-1 0-1,0 0 0,0 0 0,1 0 1,-1 0-1,0 0 0,1 0 0,-1 0 1,0 0-1,1 0 0,-1 1 0,0-1 1,0 0-1,1 0 0,-1 0 0,0 1 1,0-1-1,1 0 0,-1 0 0,0 1 1,0-1-1,1 0 0,-1 0 0,0 1 1,0-1-1,0 0 0,0 1 0,0-1 1,0 0-1,1 1 0,-1-1 0,0 0 1,0 1-1,0-1 0,1 8 444,0 0-1,0 0 1,-1 0-1,0-1 1,0 1-1,-1 0 1,0 0-1,-4 13 0,-2 3 227,-16 33 0,9-23-194,0-1-131,-2 0 1,-34 52 0,50-84-442,0-1 0,-1 1 0,1 0-1,-1-1 1,1 1 0,-1 0 0,1-1 0,-1 1 0,0 0 0,1-1 0,-1 1 0,1-1 0,-1 0 0,0 1 0,0-1 0,1 1 0,-1-1 0,0 0 0,0 0 0,0 1 0,1-1 0,-2 0 0,1 0 1,0 0 0,1-1 0,-1 1 0,0 0 0,1-1 0,-1 1 0,0 0 0,1-1 0,-1 1 0,1-1 0,-1 1-1,0-1 1,1 1 0,0-1 0,-1 0 0,1 1 0,-1-1 0,1 0 0,0 1 0,-1-1 0,1 0 0,0 1 0,-1-2 0,-2-13-111,-1 1 0,2-1 1,0 1-1,0-25 0,1 16-3,3-117 190,0 47-188,-2 2-87,0 90 215,0 0 0,0 0 1,0 0-1,0 0 0,0 0 1,1 0-1,-1 0 0,0 0 1,0 0-1,1 0 0,-1 0 1,1 0-1,0-1 0,-1 2-11,0 0 0,0 0 0,0 0 0,1-1-1,-1 1 1,0 0 0,0 0 0,1 0 0,-1 0-1,0 0 1,1 0 0,-1-1 0,0 1 0,0 0-1,1 0 1,-1 0 0,0 0 0,1 0 0,-1 0-1,0 0 1,1 0 0,-1 0 0,0 0 0,0 1-1,1-1 1,-1 0 0,1 0 0,2 2 145,0 0 0,1 0 0,-1 1 0,0-1 0,3 5 0,1-1-109,8 6 192,0-1-1,1 0 1,1-1 0,-1-1-1,1-1 1,1 0 0,28 8-1,140 36 694,-124-36-762,50 3 73,-44-9-1086,-61-9-3380,-13-5-330,-4 0 1442</inkml:trace>
</inkml:ink>
</file>

<file path=ppt/ink/ink2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00.1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65 3552,'9'4'20047,"-5"-9"-19850,0 2 0,1-1 0,-1 0 0,1 1-1,-1 0 1,1 0 0,0 0 0,0 1 0,0 0 0,6-2 0,8-3-41,-1 1-1,1 1 1,0 0 0,0 2 0,1 0 0,-1 1 0,1 1 0,24 2 0,-22 0-155,1 2 0,0 1-1,-1 0 1,0 2-1,0 0 1,38 18 0,-56-23 9,0 1 0,0 0 1,0 0-1,-1 0 0,1 1 1,0-1-1,-1 1 0,0 0 1,1 0-1,-1 0 1,0 0-1,-1 1 0,1-1 1,0 1-1,-1 0 0,0 0 1,3 8-1,-4-10-7,0 0-1,-1 0 1,1 0-1,-1 0 1,0 0-1,1 0 0,-1 0 1,0 1-1,0-1 1,-1 0-1,1 0 1,0 0-1,-1 0 1,1 0-1,-1 0 1,0 0-1,0 0 1,0 0-1,0 0 1,0 0-1,0 0 0,0 0 1,0-1-1,-1 1 1,1 0-1,-4 2 1,-3 3 99,0-1-1,-1 0 1,1-1 0,-14 7 0,21-12-91,-41 21 349,-46 16 0,82-35-280,1 0 0,0 0 0,-1 0 0,1 0 0,0 1 0,0 0 0,0 0 0,1 0 0,-1 1 0,1-1 0,-8 9 0,12-11-65,0-1 1,-1 1-1,1-1 1,0 1-1,-1-1 1,1 1-1,0-1 1,0 1-1,0-1 1,-1 1-1,1-1 1,0 1-1,0 0 1,0-1-1,0 1 0,0-1 1,0 1-1,0-1 1,0 1-1,0 0 1,0-1-1,1 1 1,-1-1-1,0 1 1,0-1-1,0 1 1,1-1-1,-1 1 1,0-1-1,1 1 1,-1-1-1,0 1 1,1-1-1,-1 1 1,1-1-1,-1 0 1,1 1-1,0 0 1,2 1 41,0-1 1,0 1-1,0 0 1,1-1-1,4 2 1,23 5 32,1-1-1,0-2 1,44 2-1,-76-7-90,95 1-1420,-32-4-5120,-60 3 6228,-2 0-278,1 0 1,0-1-1,0 1 1,-1 0-1,1 0 0,0-1 1,-1 1-1,1-1 1,0 0-1,-1 1 1,1-1-1,-1 0 0,3-2 1,10-5-2951</inkml:trace>
</inkml:ink>
</file>

<file path=ppt/ink/ink2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49.9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0 176 2720,'0'-2'6352,"1"-4"-6081,0-1 1,1 1 0,-1 0 0,1 0 0,1 0-1,-1 0 1,1 0 0,4-6 0,-3 4-111,0 0 1,-1 0 0,5-15 0,1-4 221,-8 23-249,1 0 0,-1 0 1,1-1-1,-1 1 1,0-8-1,-1 12-125,0 0 0,0-1 0,0 1 0,0 0 0,0 0 0,0 0 0,0 0 0,0-1 0,0 1 0,0 0 0,0 0-1,0 0 1,0 0 0,0 0 0,0-1 0,0 1 0,0 0 0,0 0 0,0 0 0,1 0 0,-1 0 0,0-1 0,0 1 0,0 0 0,0 0 0,0 0 0,0 0-1,0 0 1,1 0 0,-1-1 0,0 1 0,0 0 0,0 0 0,0 0 0,0 0 0,0 0 0,1 0 0,5 4 231,4 8 118,-10-12-346,9 13 196,0 0 0,-2 1 0,1 0 0,8 28 0,-12-33-430,15 36 965,-17-41-1338,1 1 1,-1-1 0,1-1 0,0 1 0,0 0 0,0-1-1,1 1 1,4 3 0,2 0-1859</inkml:trace>
</inkml:ink>
</file>

<file path=ppt/ink/ink2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0.6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0 279 2496,'1'-3'558,"1"0"-1,-1 1 1,1-1 0,0 0-1,0 1 1,4-4 0,0-2 818,11-15 313,-2-1 0,20-41 0,-23 42-1301,1 0 0,0 0-1,25-30 1,-37 52-351,0-1-1,1 1 0,-1 0 1,0 0-1,0 0 1,0 0-1,1 0 0,-1 0 1,1 0-1,-1 1 1,1-1-1,-1 0 1,1 1-1,-1-1 0,1 1 1,1-1-1,-1 1-2,-1 0 0,0 1-1,0-1 1,0 0 0,0 0 0,1 1-1,-1-1 1,0 0 0,0 1 0,0-1 0,0 1-1,0 0 1,0-1 0,0 1 0,0 0-1,0 0 1,0 0 0,0-1 0,-1 1-1,1 0 1,0 0 0,-1 0 0,2 1 0,3 10-3,0-1 0,0 1 0,-1 0 0,-1 0 0,0 1 0,2 14 0,0 1 34,-2-17-123,0 1 1,0-1-1,5 12 0,-6-19-529,0-1 0,1 1 0,-1 0 0,1-1 0,-1 1 1,1-1-1,0 0 0,0 0 0,0 0 0,1 0 0,5 3 0,12 7-2421</inkml:trace>
</inkml:ink>
</file>

<file path=ppt/ink/ink2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1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0 292 1824,'0'0'587,"4"-16"2090,1 9-1913,1 0 0,-2-1 0,1 0 0,-1 0 0,0 0 0,2-10 0,5-9 320,7-11-14,-10 19-771,1 0 0,0 0 0,2 1 0,0 1 0,18-22 0,-28 37-262,1 1 1,-1-1-1,1 1 0,-1-1 1,1 1-1,0-1 1,0 1-1,3-2 1,-4 3-12,0 0 0,-1 0-1,1 0 1,0 0 0,0 0 0,0 0 0,0 0 0,-1 0 0,1 0-1,0 0 1,0 0 0,0 0 0,0 1 0,-1-1 0,1 0 0,0 1-1,0-1 1,-1 1 0,1-1 0,0 1 0,-1-1 0,1 1 0,0-1-1,-1 1 1,1-1 0,-1 1 0,1 1 0,4 4 82,-1 1 1,0 0 0,0 0-1,-1 0 1,0 1 0,-1-1-1,1 1 1,1 10-1,1 2-61,3 10-246,-2-6 495,11 26 0,-15-44-645,1 0 0,-1-1 0,1 1 0,1-1-1,-1 1 1,1-1 0,0 0 0,0 0-1,7 5 1,7 3-1533</inkml:trace>
</inkml:ink>
</file>

<file path=ppt/ink/ink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1:59.3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109 40 9056,'-87'-28'3360,"74"28"-2624,5 0-192,11-3-1280,10-1 288,11-1-1152,12 5 896,4 0-4320</inkml:trace>
</inkml:ink>
</file>

<file path=ppt/ink/ink2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2.5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0 235 3488,'9'-6'5390,"14"-16"-3356,45-77 894,-15 25-1782,-50 70-1079,0 0 0,0 0 0,1-1 0,6-4 1,-9 8-55,0 0 0,0 0 1,0 1-1,0-1 1,0 0-1,0 1 0,0-1 1,0 1-1,0 0 1,1-1-1,1 1 0,-3 0 0,1 0-1,0 0 1,-1 0-1,1 0 1,-1 0-1,1 0 1,-1 0-1,1 1 1,-1-1-1,1 0 1,0 0-1,-1 1 1,1-1-1,-1 0 1,0 1-1,1-1 1,-1 0-1,1 1 1,-1-1-1,1 1 1,-1-1-1,0 1 1,1-1 0,-1 1-1,0 0 1,7 13 106,-1 0 1,-1 1 0,0-1 0,-1 1 0,3 22 0,7 27-18,-8-44-306,10 30-14,-1-19-4181,-2-16 1743</inkml:trace>
</inkml:ink>
</file>

<file path=ppt/ink/ink2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3.5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2 275 2816,'-1'0'108,"1"-1"1,0 1-1,0-1 1,0 0-1,0 1 1,0-1-1,0 0 0,0 1 1,0-1-1,0 0 1,0 1-1,0-1 1,0 1-1,0-1 1,1 0-1,-1 1 0,0-1 1,0 1-1,1-1 1,-1 0-1,0 1 1,1-1-1,-1 1 1,1-1-1,14-22 2254,-8 14-2091,0-6 331,0 0 0,-1 0 0,-1 0 1,6-31-1,-4 17-216,8-43 478,-14 56-606,-1 11-33,1 11-137,31 152 498,-30-150-846,0 0-1,0 0 0,1-1 0,0 1 1,1 0-1,7 12 0,-8-17-186,-1 0-1,1 0 1,-1 0-1,1 0 0,0 0 1,0 0-1,0-1 0,0 0 1,1 0-1,-1 0 1,1 0-1,-1 0 0,1 0 1,0-1-1,-1 0 0,6 1 1,22 0-2033</inkml:trace>
</inkml:ink>
</file>

<file path=ppt/ink/ink2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1:54.2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4 305 1984,'-1'0'35,"1"0"1,0 0 0,0 0-1,0 0 1,0 0-1,0 0 1,-1 0-1,1 0 1,0 1 0,0-1-1,0 0 1,0 0-1,0 0 1,0 0-1,0 0 1,-1 1-1,1-1 1,0 0 0,0 0-1,0 0 1,0 0-1,0 0 1,0 1-1,0-1 1,0 0 0,0 0-1,0 0 1,0 0-1,0 1 1,0-1-1,0 0 1,0 0-1,0 0 1,0 0 0,0 1-1,0-1 1,0 0-1,0 0 1,0 0-1,0 0 1,1 1-1,-1-1 42,0 0 0,0 0 0,0 0 0,0 0 0,0 0-1,0 0 1,1 0 0,-1 0 0,0 0 0,0 0-1,0 0 1,0 0 0,0 0 0,0 0 0,1 0 0,-1 0-1,0 0 1,0 0 0,0 0 0,0 0 0,0 0-1,1 0 1,-1 0 0,0 0 0,0 0 0,0 0-1,0 0 1,0 0 0,0 0 0,0-1 0,1 1 0,-1 0-1,0 0 1,0 0 0,0 0 0,0 0 0,0 0-1,0 0 1,0-1 0,0 1 0,0 0 0,0 0 0,0 0-1,0 0 1,0 0 0,0-1 0,7-9 1808,-6 9-1806,0 0 1,0 0 0,0 0 0,0 0 0,-1-1-1,1 1 1,0 0 0,-1 0 0,1-1 0,0-1-1,43-206 2684,-42 200-2645,-1 1 0,1-1 0,0 1 0,1 0 0,0 0 1,6-14-1,-9 22-113,0 0 1,0 0-1,1 0 1,-1 0 0,0-1-1,0 1 1,0 0 0,0 0-1,0 0 1,0 0-1,0 0 1,0 0 0,0 0-1,0 0 1,0 0 0,1-1-1,-1 1 1,0 0-1,0 0 1,0 0 0,0 0-1,0 0 1,0 0 0,0 0-1,1 0 1,-1 0-1,0 0 1,0 0 0,0 0-1,0 0 1,0 0 0,0 0-1,0 0 1,1 0-1,-1 0 1,0 0 0,0 0-1,0 0 1,0 0 0,0 0-1,0 0 1,0 0 0,1 0-1,-1 1 1,0-1-1,0 0 1,0 0 0,0 0-1,0 0 1,0 0 0,0 0-1,4 10 126,1 12 43,-5-21-158,5 35 176,0 46 0,-4-56-207,2 1 0,11 49 1,-6-36-2369,-2-16 21,1-1-2742</inkml:trace>
</inkml:ink>
</file>

<file path=ppt/ink/ink2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4.4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 2720,'14'1'5869,"22"1"-5365,5-4 365,-25 1-736,-1 0 0,0 1 0,24 3 0,-35-3-153,0 1-1,0 0 1,0 0 0,0 1 0,0-1 0,0 1 0,-1 0 0,1 0 0,0 0 0,-1 0 0,1 0 0,-1 1 0,0 0 0,0 0 0,0 0 0,0 0 0,3 6 0,-1-1 68,0 1 0,-1 0 1,0 0-1,-1 0 0,1 1 0,-2-1 1,0 1-1,2 12 0,-1 10 70,-2 39 0,-1-47-73,-16 390 1006,5-199-529,11 685 1398,4-822-1868,17 213 455,-14-238-228,3 0 0,1 0 0,26 68 0,2-9 57,-29-69-177,-10-43-142,0 1 0,0-1 0,0 0 0,0 0 0,0 1 0,1-1 0,-1 0 0,0 0 0,0 1 0,0-1 0,0 0 0,0 0 0,0 1 0,0-1 0,0 0 0,0 0 0,0 1 0,0-1 0,0 0 0,0 0 0,-1 1 0,1-1 0,0 0 0,0 0 0,0 1-1,0-1 1,0 0 0,0 0 0,-1 0 0,1 1 0,0-1 0,0 0 0,0 0 0,0 0 0,-1 0 0,1 1 0,0-1 0,0 0 0,-1 0 0,1 0 0,0 0 0,0 0 0,-1 0 0,1 0 0,0 0 0,-15 0 367,10 0-55,-37-3 27,0-1 0,1-3 0,-69-19 0,59 10-385,46 14-216,0 0 0,0-1 0,0 0 0,0 0 0,1 0 0,-1 0 0,-4-6-1,8 8 0,0 0 0,0-1 0,0 1 0,0 0 0,0-1-1,0 1 1,1-1 0,-1 1 0,1-1 0,-1 1-1,1-1 1,0 0 0,-1 1 0,1-1 0,0 1 0,0-1-1,0 0 1,0 1 0,0-1 0,1 1 0,-1-1 0,0 0-1,1 1 1,0-3 0,17-26-5791</inkml:trace>
</inkml:ink>
</file>

<file path=ppt/ink/ink2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5.5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5 242 1472,'-5'3'5973,"14"-11"-4080,41-56 934,-34 49-2570,-1 1 0,2 1 0,0 0 0,0 1 0,33-17 0,-8 9 100,67-23 0,-108 43-342,10-4-44,0 1 1,13-3-1,-21 6 5,0 0 1,-1-1-1,1 1 0,0 0 0,-1 1 1,6 0-1,-8-1 20,1 0 1,0 0 0,0 1-1,-1-1 1,1 0 0,0 1-1,-1-1 1,1 0-1,0 1 1,-1-1 0,1 1-1,-1-1 1,1 1 0,-1-1-1,1 1 1,-1 0-1,1-1 1,-1 1 0,1-1-1,-1 1 1,0 0 0,1 1-1,0 5 80,0 1-1,0 0 1,0 0-1,-1 0 1,-2 15-1,1-8-26,-2 23 177,3 1 1,5 43 0,-3-66-52,0 0 0,2 0 0,0 0-1,0 0 1,2-1 0,0 0 0,14 26 0,-17-37-101,-1 0 0,1 0-1,0 0 1,0 0-1,1-1 1,-1 1 0,1-1-1,0 0 1,-1 0-1,7 3 1,-8-5-27,0 0 1,1 0-1,-1 0 0,1 0 0,-1-1 1,1 1-1,-1-1 0,1 1 1,-1-1-1,1 0 0,0 0 0,-1 0 1,1-1-1,-1 1 0,1-1 1,0 1-1,-1-1 0,1 0 1,-1 0-1,4-2 0,1-1 46,0 0 0,-1 0-1,1-1 1,-1 0 0,0-1 0,-1 1-1,10-13 1,31-50 313,-24 34-317,2-3-76,35-38 0,-43 58-99,0 1 0,0 1-1,2 0 1,21-13 0,-34 24 1,1 1 1,-1-1-1,1 1 0,-1 1 0,1-1 1,0 1-1,9-3 0,-13 5 71,0 0-1,0 0 1,0 0-1,0 0 1,0 0-1,0 1 1,0-1-1,0 0 1,0 1 0,0 0-1,0-1 1,0 1-1,0 0 1,0 0-1,0 0 1,-1 0-1,1 0 1,0 1 0,-1-1-1,1 0 1,-1 1-1,1-1 1,-1 1-1,0-1 1,0 1-1,0 0 1,2 3-1,4 8-22,-1 1 0,0 0 0,8 28 0,6 47-7,-19-86 44,7 39-187,-2 0-1,-2 1 1,-1 0-1,-2 0 1,-6 50-1,5-92-110,0 0 0,-1 1 0,1-1 0,0 0 0,-1 1 0,1-1 1,-1 0-1,1 1 0,-1-1 0,1 0 0,-1 0 0,0 0 0,0 0 0,-1 2 0,-5 1-1659</inkml:trace>
</inkml:ink>
</file>

<file path=ppt/ink/ink2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05.9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162 42 4384,'0'-42'5189,"1"45"-4485,1 7-453,-1 1-1,0-1 1,-1 1 0,0-1-1,0 0 1,-3 11 0,1 16 143,-10 72 930,2-35-658,-5 106 198,-19 145 634,2-139-1086,-12 86 237,44-269-700,-12 100 756,10-61-3102,2-41 1359,1-4-655,3-16-5304</inkml:trace>
</inkml:ink>
</file>

<file path=ppt/ink/ink2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48.3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48 2720,'-8'-7'17541,"27"6"-16798,-1-1 1,23-5 0,16-2-421,22 1-71,62-5 6,-117 13-159,0 0 0,0 2 1,44 8-1,-61-9-51,0 0 0,0 0 0,1-1 0,7 0 0</inkml:trace>
</inkml:ink>
</file>

<file path=ppt/ink/ink2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48.7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0 5312,'-12'9'12591,"33"-4"-10039,-11-1-2053,8 0-19,1-1 0,-1-1 1,1-1-1,19 0 0,2 0 106,39 3 64,84 2-276,-117-2-293,-34-2-151,-1-1 1,1-1-1,22-1 0,-14-5-3536,-19 5 2649,1 0 1,-1 0 0,0 0 0,1 0-1,-1 0 1,0 0 0,0 0-1,0 0 1,0 0 0,0-1-1,1-1 1,7-8-3929</inkml:trace>
</inkml:ink>
</file>

<file path=ppt/ink/ink2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49.8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40 3136,'0'0'128,"0"0"0,0-1-1,0 1 1,0 0 0,-1-1 0,1 1 0,0 0-1,0-1 1,0 1 0,0 0 0,0-1 0,0 1 0,0 0-1,0-1 1,0 1 0,0 0 0,0-1 0,0 1-1,0 0 1,0-1 0,1 1 0,-1 0 0,0-1 0,0 1-1,0 0 1,0 0 0,0-1 0,1 1 0,-1-1-1,1 1 399,-1-1-1,1 0 1,-1 1-1,0-1 1,1 0-1,-1 1 1,0-1-1,1 0 1,-1 0-1,0 1 1,0-1-1,0 0 1,0 0-1,0 0 1,0 1-1,0-2 1,-1 22 953,-1 1 1,-6 27-1,3-24-1325,-2 39 0,6-58-118,-1 46 188,2-1 1,8 70-1,1-70-43,16 61 0,-19-93-50,0 0 1,1 0-1,1-1 0,1 0 0,0-1 0,19 25 0,-25-37-49,0-1-1,-1 0 1,1-1-1,0 1 0,0 0 1,1-1-1,-1 0 1,1 0-1,-1 0 0,1 0 1,0 0-1,-1-1 1,1 1-1,0-1 0,0 0 1,0 0-1,0-1 1,0 1-1,0-1 0,0 0 1,0 0-1,1 0 1,-1-1-1,6 0 0,6-4 135,0 0 0,0 0-1,0-2 1,23-12 0,-25 12-226,1 0 52,-1-1 0,0 0 0,0-1-1,0-1 1,21-19 0,-22 15 49,-1 1-1,0-2 1,-1 0 0,0 0-1,-2-1 1,9-17 0,-1-11 29,-3 0 0,-1-1 0,9-60 0,-7 33-238,-11 48 219,0-1 0,1-31 0,-7 5-1880,0 40-840,0 0 0,-5-16 0,6 22 289</inkml:trace>
</inkml:ink>
</file>

<file path=ppt/ink/ink2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0.6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132 0 5152,'-4'9'11898,"-1"-9"-11325,0 0 0,0 1 0,0-1 0,0 1 0,0 1-1,0-1 1,0 1 0,1 0 0,-10 4 0,9-3-543,0 1 0,0-1 0,1 1 0,-1 0 0,1 0 0,-1 1 0,1-1 0,1 1 0,-1 0 0,1 0 0,0 0 0,0 0 0,0 1 0,1-1 0,-1 1 0,1-1 0,1 1 0,-1 0 0,1 0 0,0 0 0,0 9 0,1-8 26,0-1 1,0 1-1,1 0 0,0-1 0,0 1 0,0-1 1,1 1-1,0-1 0,1 0 0,-1 1 0,1-1 0,0-1 1,1 1-1,5 7 0,-9-12-41,0-1 1,1 1-1,-1-1 1,1 0-1,-1 1 1,0-1-1,1 0 0,-1 1 1,1-1-1,-1 0 1,0 0-1,1 0 1,-1 1-1,1-1 1,-1 0-1,1 0 0,-1 0 1,1 0-1,-1 0 1,1 0-1,-1 0 1,1 0-1,0 0 1,-1 0-1,1 0 0,-1 0 1,1 0-1,-1 0 1,1 0-1,-1-1 1,0 1-1,1 0 1,-1 0-1,1-1 0,-1 1 1,1 0-1,-1 0 1,0-1-1,1 1 1,-1-1-1,1 1 1,-1 0-1,0-1 0,0 1 1,1-1-1,-1 0 1,3-3 92,0 0 1,-1-1 0,4-8 0,-3 6-97,8-21-124,-1-1 0,11-47 0,-15 50-37,-6 15 96,0 7-9,2 8 294,6 20 318,17 31 0,-6-15-503,-19-39-49,12 22-505,-4-19-2402,-8-4 2537,1-1 0,-1 1 0,1 0 0,0 0 1,-1 0-1,1-1 0,-1 1 0,1 0 0,-1-1 0,1 1 0,-1 0 0,1-1 1,-1 1-1,0-1 0,1 1 0,-1 0 0,1-1 0,8-10-6620,8-1 2214</inkml:trace>
</inkml:ink>
</file>

<file path=ppt/ink/ink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36.0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86 28 2912,'9'-4'5732,"-8"16"-4819,-2 25 744,-11 52 0,6-46-1280,-11 115 463,-10 65 32,25-214-814,-1 7 257,1-1 0,-1 21-1,3-35 454,0-5-107,-1-114 54,3-134-150,-1 229-533,2 0 0,0 1 0,1-1 0,1 1 0,1 0 0,2 0 0,11-26 0,-16 43-40,0 0 0,0 0 0,0 0 0,1 1 0,0-1 0,0 1 0,0 0 0,0 0 0,1 0 0,-1 1 0,1 0 0,0 0 0,5-3 0,0 2-10,-1 0 1,0 0 0,1 1-1,0 1 1,0-1-1,15 0 1,-21 3 22,-1 0 1,1 0 0,0 0 0,-1 1-1,0-1 1,1 1 0,-1 0-1,1 0 1,-1 1 0,0-1-1,0 0 1,0 1 0,1 0-1,-2 0 1,1 0 0,0 0-1,0 0 1,-1 1 0,1-1 0,-1 1-1,3 4 1,-1-2 11,0 1-1,0 0 1,-1 0 0,0 0 0,0 0-1,-1 1 1,1-1 0,-1 1 0,-1-1-1,2 9 1,-3-1 61,0 0 0,0 0 0,-2 0 0,0-1 0,0 1 0,-1-1 0,-1 1 0,0-1 0,-1 0 0,0 0 0,-1-1-1,-11 18 1,13-25-31,1 0 0,-1-1 0,-1 1 0,1-1 0,-1 0 0,0 0 0,0 0 0,0-1 0,0 0 0,0 0 0,-1 0 0,-9 3 0,7-3-29,1-1-1,-1 0 0,1-1 1,-1 1-1,1-2 0,-1 1 0,0-1 1,1 0-1,-15-2 0,22 2-17,0 0-1,-1 0 1,1 0-1,-1 0 0,1 0 1,-1 0-1,1 0 0,-1-1 1,1 1-1,0 0 1,-1 0-1,1 0 0,-1 0 1,1 0-1,0-1 0,-1 1 1,1 0-1,-1 0 1,1-1-1,0 1 0,-1 0 1,1-1-1,0 1 0,0 0 1,-1-1-1,1 1 1,0 0-1,0-1 0,-1 1 1,1-1-1,0 1 0,0 0 1,0-1-1,0 0-11,0 0-1,1 0 1,-1 0-1,1 0 1,-1 1-1,1-1 1,0 0-1,-1 0 1,1 1-1,0-1 1,-1 0 0,1 1-1,0-1 1,1 0-1,4-3-56,0 1 0,1-1-1,7-2 1,-9 5 41,0-1 0,0 1-1,0 0 1,0 0 0,0 0 0,0 1 0,0 0-1,0 0 1,0 0 0,0 0 0,0 1-1,0 0 1,0 0 0,0 0 0,0 1 0,-1-1-1,1 1 1,0 1 0,-1-1 0,1 1 0,-1-1-1,0 1 1,0 0 0,0 1 0,0-1-1,-1 1 1,1-1 0,-1 1 0,0 0 0,4 8-1,-2-2 65,-1 1 0,0-1 0,-1 1 0,0 0 0,0 0 0,-2 0 0,1 1 0,-1-1 0,-1 0 0,0 1 0,-1-1 0,0 0 0,0 0 0,-1 1 0,-6 16 0,5-22 12,0 0 0,0 0 0,0 0 0,-1-1-1,0 0 1,0 0 0,0 0 0,-1 0-1,0 0 1,0-1 0,0 0 0,0 0 0,-1-1-1,1 1 1,-1-1 0,0 0 0,0-1 0,0 1-1,0-1 1,-1-1 0,1 1 0,0-1-1,-1 0 1,-12 0 0,-21 1 17,24 0-45,-23-2 1,34-1 2,-1 1 0,1-1 1,0 0-1,0-1 0,-1 1 0,1-1 0,0 0 0,-5-3 1,9 5-32,1 0 1,-1-1-1,1 1 1,-1 0-1,1 0 1,-1-1 0,1 1-1,-1 0 1,1-1-1,-1 1 1,1 0-1,-1-1 1,1 1-1,0-1 1,-1 1-1,1-1 1,0 1 0,-1-1-1,1 1 1,0-1-1,0 1 1,-1-1-1,1 1 1,0-1-1,0 1 1,0-1-1,0 0 1,0 1-1,0-1 1,0 1 0,0-1-1,0 1 1,0-1-1,0 0 1,0 1-1,0-1 1,1 1-1,-1-1 1,0 1-1,0-1 1,1 1 0,-1-1-1,0 1 1,0-1-1,1 1 1,-1-1-1,1 1 1,-1-1-1,0 1 1,1 0-1,-1-1 1,1 1 0,0-1-1,1-1-50,1 0 1,0 1-1,-1-1 0,1 1 0,0-1 0,0 1 1,0 0-1,4-1 0,0 1 29,0 1 0,0 1 0,0 0 0,1-1 0,-1 2 0,0-1 0,0 1 0,13 6 0,-15-7 13,26 9-117,23 8 159,-35-10 49,1 0-1,0-2 1,1-1 0,0-1-1,-1 0 1,1-1 0,1-2-1,-1 0 1,0-1 0,28-4-1,-36 2-15,-2 1 24,1 0 0,-1-2 0,1 1 0,-1-1 0,0-1 0,19-8 0,-9 1 65,-11 5-52,1 1-1,10-10 0,-17 12-81,0 0 0,-1 0 0,0-1 0,1 1 0,-1-1 0,-1 0 0,1 0 0,4-8 0,-3 1-9,1-1-1,-1 1 0,-1-1 1,-1 0-1,1 0 0,-2 0 1,1-24-1,-2 16-5,-1 0 1,-1-1-1,-10-38 0,10 49-52,-1 0 0,-1 1-1,1-1 1,-1 1 0,-1 0-1,-9-14 1,13 22 32,0 0 0,0 0 0,0 1 1,0-1-1,0 0 0,0 1 0,0-1 0,-1 0 0,1 1 0,0-1 0,0 1 1,0 0-1,-1-1 0,1 1 0,0 0 0,0 0 0,-1 0 0,1 0 1,0 0-1,0 0 0,-1 0 0,1 0 0,0 0 0,0 1 0,-1-1 1,1 0-1,0 1 0,0-1 0,0 1 0,0 0 0,-2 0 0,-1 2-15,0-1 0,1 0 0,-1 1 0,1 0 0,-1 0 0,1 0 0,0 1 0,-3 3 0,-9 16 45,1 1 1,1 0-1,1 1 0,1 1 1,1-1-1,1 2 0,-10 52 1,16-64 33,1-1 1,1 1 0,0-1 0,1 16 0,0-25-25,1-1 1,0 1-1,0-1 0,0 1 1,0-1-1,1 1 1,0-1-1,-1 0 1,2 0-1,-1 0 0,0 0 1,1 0-1,0 0 1,0-1-1,0 1 1,6 5-1,-5-6 9,0 1 1,0-1-1,0 0 0,1 0 1,-1-1-1,1 0 0,-1 1 1,1-1-1,0-1 0,0 1 1,0-1-1,0 0 0,0 0 1,0 0-1,8 0 0,0-1 40,1-1-1,0-1 0,0 0 0,-1 0 0,0-2 1,1 1-1,-1-2 0,0 0 0,-1 0 0,1-1 1,-1-1-1,0 0 0,-1-1 0,15-12 0,-17 12-91,-1 0 40,0 1-1,-1-1 0,9-12 1,52-73-507,-65 90 461,-1 1 0,1-1 0,-1 0 0,1 1 1,0 0-1,0-1 0,0 1 0,0 1 0,5-3 0,-7 3 28,0 1 0,0-1 0,0 1 0,0-1-1,0 1 1,1-1 0,-1 1 0,0 0 0,0 0 0,0 0 0,1 0 0,-1 0-1,0 0 1,0 0 0,1 0 0,-1 0 0,0 0 0,0 1 0,0-1 0,1 1-1,-1-1 1,0 1 0,0-1 0,0 1 0,0-1 0,0 1 0,0 0 0,0 0-1,1 1 1,38 54-371,-39-54 373,0 0 1,-1 0-1,1 0 0,0 0 0,-1 0 1,1 0-1,-1 0 0,0 0 1,1 0-1,-1 0 0,0 0 1,0 2-1,0-1 87,0-2 403,3-13-74,-4 6-415,1 0 0,-1 0-1,0 0 1,-1 1 0,-1-7-1,-3-11-206,5 21 189,1 1 1,0-1 0,-1 1-1,1 0 1,-1-1-1,1 1 1,-1 0 0,1-1-1,-1 1 1,0 0 0,0 0-1,0-1 1,0 1 0,0 0-1,0 0 1,0 0-1,0 0 1,0 0 0,0 1-1,-1-1 1,1 0 0,0 0-1,-1 1 1,1-1 0,0 1-1,-1-1 1,1 1-1,-1 0 1,1-1 0,-2 1-1,0 0-2,1 0-1,-1 0 0,1 1 0,-1-1 0,1 1 0,0-1 1,-1 1-1,1 0 0,0 0 0,0 0 0,-1 0 1,1 0-1,0 0 0,0 1 0,0-1 0,0 1 0,-3 2 1,1 2-9,0-1-1,-1 1 1,2 0 0,-1 0 0,1 0 0,0 0 0,0 0-1,1 1 1,-1 0 0,2-1 0,-1 1 0,1 0 0,0 0 0,0 0-1,1 0 1,0-1 0,1 13 0,0-13 29,1 0 1,-1 0-1,1-1 0,0 1 0,1-1 1,0 0-1,0 0 0,0 1 0,0-2 1,1 1-1,-1 0 0,1-1 0,0 0 1,1 0-1,-1 0 0,7 4 0,-7-5 47,0-1 1,0 0-1,0 0 0,0 0 0,0-1 0,0 0 0,1 1 0,-1-1 0,0-1 0,1 1 1,-1-1-1,0 0 0,9 0 0,-8-1-7,1 0 0,0-1 0,0 1-1,-1-1 1,1 0 0,-1-1 0,1 1 0,-1-1 0,6-4 0,3-5-47,0 0 0,0 0-1,-1-1 1,-1-1 0,16-23 0,-24 31 12,0-1 1,-1 1 0,5-12 0,-4 8-109,-4 9 91,0 1-1,0 0 1,1 0-1,-1 0 1,0 0-1,0-1 1,0 1-1,0 0 1,0 0 0,0 0-1,0 0 1,0-1-1,0 1 1,0 0-1,0 0 1,0 0-1,0 0 1,0-1 0,0 1-1,0 0 1,0 0-1,0 0 1,0 0-1,0-1 1,0 1-1,0 0 1,0 0 0,0 0-1,-1 0 1,1-1-1,0 1 1,0 0-1,0 0 1,0 0-1,0 0 1,-1 0 0,-6 0-319,-7 6 0,9-2 308,-1 0 0,1 0 0,1 1-1,-1 0 1,1 0 0,-1 0 0,1 1 0,1 0-1,-1-1 1,1 1 0,0 0 0,1 1-1,-1-1 1,1 0 0,0 1 0,1-1 0,-1 8-1,2-11 25,0 1 0,1-1-1,-1 0 1,1 0-1,0 0 1,0 0 0,1 0-1,-1 0 1,2 4-1,-1-4 15,-1-2-1,-1 0-1,1-1 0,0 1 0,-1-1 0,1 0 1,0 1-1,-1-1 0,1 0 0,0 1 0,0-1 1,-1 0-1,1 0 0,0 1 0,0-1 0,0 0 1,0 0-1,2 0 32,0 1 25,1 0 0,0 0-1,0-1 1,0 1 0,0-1 0,0 0-1,0 0 1,0-1 0,0 1-1,0-1 1,0 0 0,7-2 0,-9 2-59,0 0 0,0 0 1,0 0-1,0 0 0,0 0 1,0-1-1,-1 1 0,1 0 1,0-1-1,-1 0 1,1 1-1,-1-1 0,1 0 1,-1 0-1,0 1 0,0-1 1,0 0-1,0-1 0,0 1 1,0 0-1,0 0 1,-1 0-1,1-4 0,0 1-27,-1 0-1,0 0 1,-1 0-1,1 0 0,-1 0 1,0 0-1,0 0 0,0 0 1,-1 0-1,0 0 1,0 1-1,0-1 0,0 1 1,-1-1-1,0 1 1,0 0-1,0 0 0,0 0 1,-1 0-1,1 1 1,-1-1-1,0 1 0,0 0 1,0 0-1,-1 1 1,-8-5-1,11 6-56,0 1 0,0 0 1,-1-1-1,1 1 0,0 0 0,0 0 0,-3 1 0,-1-1-313,5 0 273,2 1 126,-1-1 0,1 1 0,0-1 0,0 1 0,0-1 0,0 1 0,0-1 0,0 0 0,0 1 0,0-1 0,0 0 0,0 0 0,0 0 0,0 0 0,2 0 0,-1 1 13,26 1 132,46-1 1,20 2 70,-71-1-235,45 8-40,-60-8 44,0 0 1,0 1-1,0-1 1,0 2-1,15 7 1,-22-10 16,1 1 0,-1-1 0,0 0 0,1 1 0,-1-1 0,0 1 0,0-1 1,0 1-1,0-1 0,0 1 0,0 0 0,0 0 0,-1-1 0,1 1 0,0 0 0,-1 0 1,0 0-1,1 0 0,-1 0 0,0-1 0,0 1 0,0 0 0,0 0 0,0 0 1,-1 2-1,0-2 8,1 1 1,-1-1-1,1 0 1,-1 0 0,0 1-1,0-1 1,0 0-1,0 0 1,0 0 0,0 0-1,-1 0 1,1 0-1,-1-1 1,0 1 0,1 0-1,-1-1 1,0 1-1,0-1 1,0 0-1,0 1 1,-2 0 0,4-2-9,0 0 1,0 0-1,-1 0 1,1 0 0,0 1-1,0-1 1,0 0-1,0 0 1,-1 0-1,1 0 1,0 0-1,0 0 1,0 0 0,-1 0-1,1 0 1,0 0-1,0 0 1,0 0-1,-1 0 1,1 0 0,0 0-1,0 0 1,0 0-1,-1 0 1,1 0-1,0 0 1,0 0 0,0 0-1,-1 0 1,1 0-1,0-1 1,0 1-1,0 0 1,0 0 0,-1 0-1,1 0 1,0 0-1,0 0 1,0-1-1,0 1 1,0 0 0,2-11 197,11-11-210,-12 21 26,12-18-80,25-26 1,-20 25 20,21-24-243,-38 42 232,1 0 1,-1 1-1,1 0 1,-1-1-1,1 1 1,0 0-1,0 0 1,0 0-1,3-2 1,-5 3 34,1 0-1,-1 0 0,0 0 0,1-1 0,-1 1 0,1 0 0,-1 0 0,0 0 0,1 0 0,-1 0 0,1 0 0,-1 0 1,0 0-1,1 0 0,-1 0 0,1 0 0,-1 0 0,0 1 0,1-1 0,-1 0 0,0 0 0,1 0 0,-1 0 0,0 1 1,1-1-1,-1 0 0,0 0 0,1 1 0,-1-1 0,0 0 0,0 1 0,1-1 0,-1 0 0,0 0 0,0 1 0,0-1 0,1 1 1,-1-1-1,0 0 0,0 1 0,0-1 0,0 1 0,4 17-110,-4-16 129,0 4 25,0 0 1,0 0 0,0 0 0,-1 0-1,0 0 1,-2 7 0,1-6 81,1 0 0,-1 1 0,1 8 1,12-21 183,-3 0-306,0-2 1,-1 1-1,1-1 1,-1 0-1,-1-1 0,11-14 1,-5 5-133,-8 11 70,0 0 0,0 0 0,1 1 0,-1-1 0,1 1 1,11-8-1,-16 32-267,5 73 411,-5-86-68,0 1-1,1 0 1,-1-1 0,1 1-1,0-1 1,1 1-1,0-1 1,0 0 0,0 0-1,5 10 1,-6-15-7,0 0 1,0 0-1,1 0 0,-1-1 0,0 1 1,0 0-1,0-1 0,0 1 0,1-1 1,-1 1-1,0-1 0,0 1 1,1-1-1,-1 0 0,0 0 0,1 0 1,-1 0-1,0 0 0,1 0 1,-1 0-1,0 0 0,3-1 0,1 1 18,1-1 9,0 1 0,0-1 1,0-1-1,0 1 0,0-1 0,-1 0 1,1 0-1,7-4 0,42-27 16,-53 31-66,3-2 2,0 0 0,0 0-1,0 0 1,-1-1 0,1 0 0,-1 0-1,-1 0 1,1-1 0,-1 1 0,0-1 0,0 0-1,0 1 1,3-13 0,-5 13-10,0 0 0,0 0-1,0 0 1,0 0 0,-1 0 0,0 0 0,0 0-1,0 0 1,-1 0 0,1 0 0,-1 0 0,-1 0-1,1 0 1,-1 0 0,1 0 0,-1 1 0,-5-9-1,7 13 26,-2-2-35,1-1 0,-1 1 0,0 0 0,0-1 0,0 1 0,-3-2 0,5 4 22,0-1 0,-1 1 0,1 0 0,-1 0 1,1 0-1,-1-1 0,1 1 0,-1 0 0,1 0 0,-1 0 1,1 0-1,-1 0 0,1 0 0,-1 0 0,1 0 0,-1 0 1,1 0-1,-1 0 0,1 0 0,-1 1 0,1-1 1,-1 0-1,1 0 0,-1 0 0,1 1 0,0-1 0,-1 0 1,1 1-1,-1-1 0,1 0 0,0 1 0,-1-1 1,1 0-1,0 1 0,-1-1 0,1 1 0,0-1 0,0 1 1,-1-1-1,1 1 0,0-1 0,0 1 0,-3 5 0,1-1 0,0 1 0,0 0 0,0 0 0,1 0 0,0 0 0,0 0 0,1 0 0,-1 0 0,1 0 0,1 0 0,-1 0 0,1 0 0,2 10 0,0-5 57,0 0 0,1-1 0,0 1 0,1-1 0,0 1 0,0-2 0,8 12 0,-9-17 5,-1 0 0,0 0 0,1 0-1,0-1 1,0 1 0,0-1 0,0 0 0,1 0 0,-1-1 0,1 1 0,-1-1 0,1 0 0,6 2 0,-3-2 33,-1-1 0,1 0 0,-1 0 1,1 0-1,0-1 0,0 0 0,-1 0 0,11-3 1,-6 1-14,0-1 1,0 0 0,-1-1 0,0-1 0,0 1 0,0-2 0,0 1 0,-1-2 0,0 1 0,0-1 0,12-12 0,-12 8-122,-1 0-1,0-1 1,-1 1 0,11-22-1,-12 24 49,-7 9-12,1-1-1,-1 1 0,1-1 1,0 1-1,-1-1 0,0 0 0,1 1 1,-1-1-1,1 0 0,-1 0 1,0 1-1,1-1 0,-1 0 1,0 0-1,0-1 0,0 2-142,1 1 38,1 3 95,-1 0 0,0 0 0,0 0 0,0 0 0,0 0 0,-1 0 0,1 0 0,-1 0 0,0 7 0,0 12 78,1-14-35,-1-1 1,0 1-1,0-1 1,-1 1-1,0 0 1,-1-1-1,0 1 1,0-1-1,-1 0 0,0 0 1,-6 12-1,9-19 16,-1 0-1,0 1 1,0-1-1,0 0 1,0 1-1,0-1 0,0 0 1,0 0-1,0 0 1,0 0-1,-1 0 1,1 0-1,0 0 1,-2 0-1,2-1-5,0 1 0,0-1 0,0 0 0,0 0 0,0 0-1,0 0 1,0 0 0,0 0 0,0 0 0,0 0 0,0 0 0,0 0 0,0 0 0,0-1-1,0 1 1,-1-1 0,-3-2 24,0 0-1,1-1 1,-1 1-1,1-1 0,0 0 1,-4-6-1,-2 0-203,10 10 144,-1 0 0,1-1 0,-1 1 0,1 0 0,0-1 0,-1 1 0,1 0 0,0-1 0,-1 1 0,1 0 0,0-1 0,0 1-1,-1-1 1,1 1 0,0-1 0,0 1 0,0-1 0,0 1 0,0-1 0,-1 1 0,1-1 0,0 1 0,0-1 0,0 0 0,1 1 9,-1-1 0,1 1-1,-1 0 1,0-1 0,1 1 0,-1 0 0,1 0 0,-1-1 0,0 1 0,1 0-1,-1 0 1,1 0 0,-1 0 0,1-1 0,-1 1 0,1 0 0,-1 0 0,1 0-1,0 0 1,26 2 328,-26-1-300,47 5 202,0-2 0,52-3 0,31-7-8073,-96 5 4058,-7 1-3350</inkml:trace>
</inkml:ink>
</file>

<file path=ppt/ink/ink2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1.2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8 119 5728,'-7'3'13545,"9"4"-14984,13 69 3713,-8-34-1780,-3-18-183,-1 0 0,0 34 0,-3-55-165,-1-1-58,1-1 1,0 1 0,0-1-1,0 0 1,0 1-1,1-1 1,-1 1-1,0-1 1,1 1 0,-1-1-1,1 0 1,-1 1-1,1-1 1,-1 0-1,2 2 1,-3-35 1143,0-64-1079,3 39-71,-1 25 224,1 0 1,2 0 0,11-42-1,-15 72-283,1 1 0,0 0-1,-1-1 1,1 1 0,0 0-1,-1 0 1,1-1 0,0 1 0,0 0-1,0 0 1,0 0 0,0 0-1,0 0 1,0 0 0,1 0-1,-1 1 1,0-1 0,0 0 0,1 1-1,-1-1 1,0 1 0,1-1-1,-1 1 1,1-1 0,-1 1 0,0 0-1,1 0 1,-1 0 0,1 0-1,-1 0 1,1 0 0,-1 0-1,3 1 1,4 0 25,-1 1-1,0-1 0,0 2 1,-1-1-1,12 6 0,-13-6-162,0 0 0,1 0-1,-1 0 1,9 1 0,0-2-4407,-10-1 2100</inkml:trace>
</inkml:ink>
</file>

<file path=ppt/ink/ink2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1.6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210 0 6400,'-15'0'2058,"7"4"-1258,-4 4-522,1-1 1644,-18 15 1,17-11-702,0-1-417,1 1 1,0 0-1,0 1 0,-8 12 0,11-10-477,1 0 0,0 0 0,1 0 0,1 1 0,0-1 0,1 1 0,-3 17 0,3 2 240,-2 70 0,7-77-433,0 0-1,2 0 1,1 0 0,1 0 0,10 29 0,-9-37-140,1-2 0,1 1 1,0-1-1,1 0 0,1-1 1,1 0-1,0 0 0,14 14 1,-13-16-791,-9-10 377,0-1-1,0 0 1,0 1-1,0-1 1,0 0-1,1 0 1,-1-1-1,1 1 1,-1-1-1,1 0 1,8 4-1,9-2-1675</inkml:trace>
</inkml:ink>
</file>

<file path=ppt/ink/ink2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1T23:42:51.9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7136,'14'8'1637,"76"40"2918,-50-25-2471,-21-13-1342,-1 1 1,0 0-1,-1 1 0,-1 1 1,18 16-1,-18-10-227,-1 0 0,0 1 0,-2 0 0,0 1 0,19 43 0,-11-12 225,21 80 1,-40-125-790,6 20 254,-1 1 0,-2-1 0,0 2 0,0 32 1,-5-52-302,-1-1 0,1 1 0,-2 0-1,1-1 1,-1 1 0,-1-1 0,-5 14 0,5-16-237,0 0-1,-1 0 0,1-1 0,-1 1 0,0-1 0,-1 0 1,0 0-1,1-1 0,-1 1 0,-1-1 0,-7 5 0,-24 11-3778,1 0 1281</inkml:trace>
</inkml:ink>
</file>

<file path=ppt/ink/ink2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46.9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383 50 2144,'0'0'98,"0"0"0,0 0 0,0-1 1,0 1-1,0 0 0,0 0 0,0 0 0,0 0 1,0 0-1,0-1 0,0 1 0,0 0 0,0 0 0,-1 0 1,1 0-1,0 0 0,0-1 0,0 1 0,0 0 1,0 0-1,0 0 0,-1 0 0,1 0 0,0 0 0,0 0 1,0 0-1,0 0 0,-1 0 0,1-1 0,0 1 0,0 0 1,0 0-1,0 0 0,-1 0 0,1 0 0,-3 1 2058,1-1-1856,0-1 0,-1 1-1,1-1 1,0 0-1,0 1 1,0-1-1,0 0 1,-3-2 0,-8-3 358,-10-2 134,0 2 1,-48-9-1,59 13-728,-1 1 0,1 1 1,0 0-1,0 0 0,-1 1 0,1 0 0,-24 7 1,32-6-74,0 0 1,-1 0-1,1 0 0,0 1 1,0 0-1,0 0 1,1 0-1,-1 0 1,1 0-1,-1 1 1,1-1-1,0 1 1,1 0-1,-1 0 1,1 0-1,-3 5 0,0 3 32,0-1 0,1 1-1,0 0 1,-3 22 0,-2 49 328,3 0 0,6 89 0,0-79-98,9 137 44,-4-147-188,14 180 349,0-5 229,-17-1-190,-7-201-259,-19 80-1,17-100 93,7-19-440,1-6-68,-1-10 174,0-1-1,1 0 0,-1 1 1,1-1-1,-1 0 0,0 0 0,1 1 1,-1-1-1,1 0 0,-1 0 0,1 0 1,-1 1-1,1-1 0,-1 0 1,1 0-1,-1 0 0,2 0 0,-2 0 5,148 8 610,-1 1-628,-136-8-191,5 1 440,1 1 0,25 8 0,-37-9-702,1 0 1,-1 1-1,0-1 1,6 5 0,-7-4-790,0 0-1,0 1 1,0-1 0,-1 1 0,6 6 0,4 10-2649</inkml:trace>
</inkml:ink>
</file>

<file path=ppt/ink/ink2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56.6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 2656,'-1'-1'17421,"8"7"-19790,-6-3 3796,2 5-1334,-2 0 0,1-1 0,-1 2 0,0-1 0,-1 0-1,0 0 1,-1 10 0,1 20 23,6 51 192,14 145 712,-15-120-413,-5-107-542,-3 7 3,3-14-53,0 0 1,0 0-1,0 1 0,0-1 1,0 0-1,0 0 0,-1 0 1,1 1-1,0-1 1,0 0-1,0 0 0,0 0 1,-1 0-1,1 1 0,0-1 1,0 0-1,0 0 1,-1 0-1,1 0 0,0 0 1,0 0-1,-1 0 0,1 0 1,0 0-1,0 0 1,-1 0-1,1 0 0,-2 0-480,0-1 1,0 0-1,1 1 0,-1-1 0,0 0 0,1 0 0,-1 0 0,1-1 0,-2 0 0,-7-5-7325</inkml:trace>
</inkml:ink>
</file>

<file path=ppt/ink/ink2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57.2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17 3808,'-1'-1'453,"-1"0"0,1 1-1,0-1 1,-1 0 0,1 1 0,0-1 0,0 0 0,-1 0 0,1 0-1,0 0 1,0 0 0,0-1 0,0 1 0,-1-2 641,18 5 8398,32-3-9297,-25 1 449,20-1-395,-1 2 0,1 2 1,72 14-1,-56-4 399,87 8 0,-86-16-579,-56-6-577,-6-6-4712,1 4 2389,1-6-225</inkml:trace>
</inkml:ink>
</file>

<file path=ppt/ink/ink2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2:59.4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41 3712,'-3'0'8837,"2"12"-7610,0-6-954,-1 0 0,1 0 1,0 0-1,1 0 0,-1 0 1,1 0-1,1 8 0,0-3 22,-1 0-1,0 0 1,0 0 0,-5 20-1,1 2 142,2 23-122,2 1-1,2-1 0,3 1 0,3-1 0,2-1 0,17 55 0,-24-101-201,-1-1 0,2 0 0,-1 1 0,1-1-1,0-1 1,1 1 0,0-1 0,7 9 0,-9-12-36,0-1 1,0 0 0,1 0 0,-1 0 0,1 0 0,0-1-1,-1 1 1,1-1 0,0 0 0,1 0 0,-1 0 0,0-1-1,0 1 1,1-1 0,-1 0 0,1-1 0,7 1 0,4-1 81,-1-2 0,0 0 1,1 0-1,-1-2 0,0 0 1,0 0-1,-1-2 1,0 0-1,1 0 0,-2-1 1,1-1-1,22-17 0,-20 12-105,-1 0-1,-1-1 0,0 0 0,0-1 1,-2-1-1,0 0 0,-1-1 0,0 0 1,12-28-1,-11 18 146,21-48 119,24-84 0,-52 140-216,-2-1 0,1-27 0,0 6-57,-3 32-39,-1 0 1,-1-18 0,-1-2-178,2 27 95,0 0 1,0 0-1,0 0 0,0 0 1,-1 0-1,1 0 0,-1 0 1,1 1-1,-1-1 0,0 0 1,0 0-1,1 1 0,-1-1 1,0 0-1,0 1 0,-1-1 1,0-1-1,-2 0-988,1 1-1,-1-1 1,0 1-1,0 0 1,-6-3-1,-5-3-4515,6 4 2637</inkml:trace>
</inkml:ink>
</file>

<file path=ppt/ink/ink2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2.7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11 164 2400,'5'-8'9918,"-5"7"-9692,0-7 2718,54 8 549,-47 0-3322,0-1-1,1 0 1,8-3 0,-6 2-129,-8 1-17,0-1 1,0 1-1,0 0 0,0 0 1,0-1-1,0 1 0,-1-1 1,1 0-1,-1 1 0,1-1 1,1-4-1,-2 5 25,0-1 0,0 1 1,0-1-1,0 1 0,-1-1 0,1 0 0,-1 0 0,1 1 0,-1-4 1,-3-22 98,1 22-149,1-1 0,-1 1 0,0-1 0,-1 1 0,1 0 0,-1 0 0,0 0 0,-1 1 0,1-1 0,-7-6 0,8 10-6,1 0 0,-1 0 0,0 0 0,0 0 0,0 1 0,0-1 0,0 0 0,0 1 0,0 0 0,0-1 0,0 1 1,0 0-1,0 0 0,0 0 0,0 0 0,0 0 0,0 1 0,-4 0 0,3 0 46,0 1 1,0-1-1,0 1 1,0-1-1,1 1 0,-1 0 1,0 0-1,1 0 1,0 1-1,-5 4 1,3-1 65,0 0 0,0 0 0,0 0 0,1 1 0,0-1 0,0 1 0,0 0 0,1 0 0,0 0 0,0 8 0,1-5 19,1 0 0,1 0 0,-1 0 0,2 0-1,0 0 1,0 0 0,0 0 0,2 0 0,-1-1-1,10 19 1,-3-9 178,1-1-1,1 0 1,1-1-1,18 20 1,-25-31-256,0 0 1,0 0 0,1-1-1,0 0 1,0 0 0,1 0 0,-1-1-1,1 0 1,0-1 0,0 0 0,0 0-1,0 0 1,1-1 0,-1 0 0,1-1-1,-1 0 1,1 0 0,0-1-1,15-2 1,-10 1-355,0-1-1,1-1 0,-2 0 0,27-10 1,-24 6-2164,25-15 0,-14 6 39</inkml:trace>
</inkml:ink>
</file>

<file path=ppt/ink/ink2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3.6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8 118 4480,'-6'-14'1445,"5"13"-1334,1 1 0,0-1 0,0 1 0,0-1 0,-1 0-1,1 1 1,0-1 0,0 0 0,0 1 0,0-1 0,0 0 0,0 1 0,0-1-1,1 1 1,-1-1 0,0 0 0,0 1 0,0-1 0,1 0 0,-1 1 0,0-1-1,1 1 1,-1-1 0,0 1 0,1-1 0,-1 1 0,1-1 0,2-4 3717,-3 6-3744,1 0 0,-1-1 0,0 1-1,0-1 1,0 1 0,0 0 0,1-1-1,-1 1 1,0 0 0,0-1 0,1 1-1,-1-1 1,1 1 0,-1-1 0,1 1-1,3 6 268,1 7 295,-1 0 0,-1 0 0,2 19-1,0-1-7,5 39 406,-6-42-262,7 33 0,-9-76 833,-1-10-1305,-1-220 32,0 239-368,0-1 1,1 0 0,0 1-1,0 0 1,1-1-1,2-5 1,-3 8 80,0 0 0,0 0 0,1 0 0,-1 0 1,1 0-1,0 1 0,0-1 0,0 0 0,0 1 0,1 0 0,-1 0 0,4-3 0,-5 4-19,1 1 0,0-1 0,-1 0 0,1 1 0,0-1 0,0 1 0,0 0 0,-1-1 0,1 1-1,0 0 1,0 0 0,0 0 0,0 1 0,-1-1 0,3 1 0,29 9 174,-19-5-168,0 0-87,0 0-1,20 10 1,-11 1-2582,-14-9 1091</inkml:trace>
</inkml:ink>
</file>

<file path=ppt/ink/ink2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4.0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231 0 7392,'-41'4'2373,"22"1"-1424,8-1-890,2-2 277,0 1 0,1 1 0,-1-1 0,1 1 0,-1 1 0,1 0 0,0 0 0,1 0 0,-9 9 0,8-5-118,1 0 0,1 1 0,-1 0 0,2 0 1,-1 0-1,1 1 0,1 0 0,0 0 0,0 0 0,1 0 0,1 1 0,-2 14 1,2 1-47,0 0 0,2 0 0,1 0 0,7 34 0,-5-42-73,1-1 1,1 0 0,1 0-1,0-1 1,1 0 0,1 0-1,1 0 1,0-1 0,1-1-1,24 29 1,-22-31-741,1 0 1,0-1-1,26 18 0,-13-12-969</inkml:trace>
</inkml:ink>
</file>

<file path=ppt/ink/ink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37.2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1 127 1888,'0'-2'194,"0"0"-1,0 0 1,0 0-1,0 0 1,0 0-1,1 0 1,-1 0 0,1 0-1,-1 0 1,1 0-1,0 0 1,-1 0-1,1 0 1,0 0 0,0 0-1,0 1 1,1-1-1,-1 1 1,0-1-1,1 1 1,-1-1 0,1 1-1,-1-1 1,1 1-1,0 0 1,2-2-1,-3 3-97,-1 0-1,0 0 0,0 0 0,0 0 0,1 0 0,-1 0 0,0 0 0,0 0 1,1 0-1,-1-1 0,0 1 0,0 0 0,1 0 0,-1 0 0,0 0 0,0 0 1,0 1-1,1-1 0,-1 0 0,0 0 0,0 0 0,1 0 0,-1 0 0,0 0 1,0 0-1,0 0 0,1 0 0,-1 1 0,0-1 0,0 0 0,0 0 1,1 0-1,-1 0 0,0 1 0,0-1 0,0 0 0,0 0 0,0 0 0,0 1 1,1-1-1,-1 0 0,0 0 0,0 0 0,0 1 0,0-1 0,0 0 0,0 0 1,0 1-1,0-1 0,0 0 0,0 0 0,0 1 0,0-1 0,1 21 828,-1-10-375,18 199 2924,-15-193-3264,0 0 0,1 0 0,12 31 0,-15-42 137,-1-4 414,5-4-359,0-2-341,0 0 0,-1 0 0,1 0 0,-1-1 0,0 1 0,0-1 0,7-10 0,1-2 34,29-42 394,45-85-1,-39 61-472,-33 62-75,18-21-1,-24 33-50,-2-1 438,-3 22-8635,-3 5 4965,0 0 1120</inkml:trace>
</inkml:ink>
</file>

<file path=ppt/ink/ink2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4.3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 4480,'0'-1'755,"5"0"495,4 2-739,1 2 0,-1-1 0,0 1 0,0 1 0,0 0 0,-1 0 1,1 1-1,-1 0 0,0 0 0,0 1 0,-1 0 0,0 0 0,13 14 0,-2 1 503,-1 0 0,-1 2 0,23 42-1,-20-29-363,-1 2-1,-2 0 0,-2 1 1,-1 1-1,-2 0 0,-2 1 1,4 44-1,-12-70-528,0-1 0,-1 1 0,-1 0 0,-2 19 0,2-29-262,0 0-1,-1 0 1,1 0 0,-1 0-1,0 0 1,0 0 0,0-1-1,-1 1 1,1-1 0,-1 1 0,0-1-1,-1 0 1,1 0 0,-8 6-1,-4 3-1010</inkml:trace>
</inkml:ink>
</file>

<file path=ppt/ink/ink2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6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253 225 5568,'0'-5'634,"0"0"1,1 0 0,3-7 7212,-2 45-6457,-4 13-543,1-11-385,-2 0 1,-9 41-1,5-39-141,5-27-134,1 0-1,-1-1 1,-1 1-1,0 0 1,-6 12-1,8-21-149,1-1-1,-1 1 0,1 0 0,-1-1 1,1 1-1,-1-1 0,0 1 0,1-1 0,-1 1 1,0-1-1,1 0 0,-1 1 0,0-1 1,0 0-1,1 1 0,-1-1 0,0 0 0,0 0 1,1 0-1,-1 0 0,0 0 0,0 1 1,0-2-1,1 1 0,-1 0 0,0 0 0,0 0 1,1 0-1,-1 0 0,0-1 0,0 1 1,1 0-1,-1-1 0,-1 1 0,-2-3 40,0 1 0,-1 0 0,1-1 0,-4-3 0,-3-4-40,0-1-1,1 0 1,1 0 0,0-1-1,-14-25 1,9 12-10,0 0 0,2-1 1,1 0-1,-8-30 0,13 36-61,2 0-1,0 0 1,1 0-1,1-1 0,0 0 1,3-25-1,-1 41 32,1 0 0,-1 0 0,1 0 0,0 0 0,1 0 0,-1 0 1,1 0-1,0 1 0,0-1 0,0 1 0,4-5 0,-4 6 64,1 0 0,0 0 0,0 0 0,0 1 0,0-1 1,0 1-1,1 0 0,-1 0 0,1 1 0,-1-1 0,1 0 1,0 1-1,6-2 0,4 0 170,0 1 0,0 0 0,0 1 1,0 1-1,26 1 0,70 17 356,-16-2-462,-51-11-35,98 6 67,-110-15-679,-4 0-6202</inkml:trace>
</inkml:ink>
</file>

<file path=ppt/ink/ink2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6.6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0 8384,'-22'17'2704,"22"-17"-2648,-1 1 0,1-1 0,0 0 0,-1 0 0,1 1 0,-1-1 1,1 0-1,0 1 0,-1-1 0,1 1 0,0-1 0,0 1 0,-1-1 1,1 0-1,0 1 0,0-1 0,0 1 0,-1 0 0,-1 4 498,1 1-1,-1-1 0,1 1 1,0-1-1,0 1 0,1-1 1,-1 9-1,3 19 2467,-2-23-2551,1 0 0,2 16-1,14 43-52,-15-59-1121,-1-26-9507,5 2 7034</inkml:trace>
</inkml:ink>
</file>

<file path=ppt/ink/ink2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7.7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2 4320,'-6'-2'2974,"14"5"238,22 2-1046,0-1-1,39 1 0,-39-5-1628,3-1-432,0 2 1,50 8-1,-38-2-69,-36-6-6685,-14 2 4399</inkml:trace>
</inkml:ink>
</file>

<file path=ppt/ink/ink2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8.5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9 331 7040,'-8'0'13391,"8"-12"-13604,0 14 271,0-13 49,4-13 176,32-114-70,-1 30 19,-25 80-165,-10 27-52,0 1 1,0-1-1,0 0 0,0 1 0,1-1 0,-1 1 1,0-1-1,0 1 0,1-1 0,-1 1 1,1-1-1,-1 1 0,0-1 0,1 1 1,-1-1-1,1 1 0,-1-1 0,1 1 1,0-1-1,-1 1-4,1 0-1,-1 0 1,1 0 0,-1 1 0,0-1 0,0 0-1,1 0 1,-1 0 0,0 1 0,1-1 0,-1 0-1,0 0 1,0 1 0,1-1 0,-1 0 0,0 1-1,0-1 1,0 0 0,1 0 0,-1 1-1,0-1 1,0 0 0,0 2 0,8 27 292,-8-26-290,11 94 296,6-9-255,-16-84-123,0 0 0,0 0 0,0 0 0,0-1 0,1 1 1,-1 0-1,1 0 0,0-1 0,0 1 0,3 3 0,3 5-475</inkml:trace>
</inkml:ink>
</file>

<file path=ppt/ink/ink2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09.7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6 117 4736,'-5'-11'17888,"13"-7"-17067,1 5-708,-1 0 0,0 0 1,8-22-1,-15 35-129,-1-1 1,0 0 0,0 0-1,1 0 1,-1 0-1,0 1 1,1-1-1,-1 0 1,1 0-1,-1 1 1,1-1-1,-1 0 1,1 1 0,0-1-1,-1 0 1,1 1-1,1-1 1,-1 1-10,-1 1 1,1-1-1,-1 1 0,0 0 1,1 0-1,-1-1 1,0 1-1,1 0 0,-1 0 1,0-1-1,0 1 1,0 0-1,1 0 0,-1 0 1,0-1-1,0 1 1,0 0-1,0 0 0,-1 0 1,1 1-1,0 17-2956,0-11 1322</inkml:trace>
</inkml:ink>
</file>

<file path=ppt/ink/ink2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10.4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205 233 7456,'-3'11'4155,"-1"-1"-2625,1 86 4132,1-80-5243,-1 0 1,0-1-1,-1 1 1,-6 16 0,6-20-149,-6 15 547,9-26-801,1-1 0,0 1 0,0-1 0,-1 1 0,1-1 0,0 0 0,-1 1 1,1-1-1,0 1 0,-1-1 0,1 0 0,-1 1 0,1-1 0,-1 0 0,1 0 0,0 1 0,-1-1 0,1 0 0,-1 0 0,1 0 0,-1 1 0,0-1 0,1 0 0,-1 0 0,1 0 0,-1 0 0,1 0 0,-1 0 0,1 0 0,-1 0 0,1 0 0,-1 0 0,1-1 0,-1 1 0,1 0 0,-1 0 0,1 0 0,-1-1 0,0 1 0,-2-3 43,-1 0 0,1 0-1,0 0 1,0 0 0,0 0-1,1-1 1,-1 1 0,1-1-1,0 0 1,0 0 0,-3-6-1,1 2-7,-63-155-313,58 138 279,3-1 0,0 1-1,1-1 1,1-1 0,0-40 0,4 64 53,0 0 0,0 1 0,1-1 1,-1 1-1,1-1 0,-1 1 1,1 0-1,0-1 0,0 1 0,0-1 1,0 1-1,0 0 0,0 0 0,1 0 1,-1 0-1,1 0 0,-1 0 1,1 0-1,0 0 0,0 1 0,0-1 1,0 0-1,0 1 0,0 0 0,0-1 1,1 1-1,-1 0 0,0 0 0,1 1 1,-1-1-1,0 0 0,5 0 1,17-4 334,-1 1 0,1 2 1,28-1-1,-38 3-333,1 1-1,-1 0 1,0 1-1,1 1 1,-1 0-1,20 8 1,-13-3-25,0 2 0,0 1 1,-1 0-1,21 16 0,-26-15-1854,16 16 0</inkml:trace>
</inkml:ink>
</file>

<file path=ppt/ink/ink2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11.0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36 4160,'-4'-1'3702,"8"-3"-1607,10-3 438,28-4 1760,-35 8-3826,1 1 1,0 0 0,0 0-1,0 0 1,0 1-1,0 1 1,1-1 0,10 2-1,-11 0-289,-5-1-114,-1 0 1,1 1-1,-1-1 0,0 1 1,1-1-1,-1 1 0,1 0 1,-1 0-1,3 1 0,-5-1-49,1-1 0,-1 1-1,1-1 1,-1 0 0,0 1-1,1-1 1,-1 1 0,0-1 0,0 1-1,1-1 1,-1 1 0,0-1-1,0 1 1,0-1 0,0 1 0,1 0-1,-1-1 1,0 1 0,0 1 12,-1 0 1,1 0 0,0-1-1,0 1 1,-1 0 0,1-1-1,-1 1 1,-1 2 0,-6 9 131,0 0 0,-1 0 0,-12 13 0,-6 9 335,-10 12 221,37-46-704,0-1 1,0 0-1,0 0 1,0 0-1,0 0 1,0 0-1,0 1 1,0-1-1,0 0 1,0 0-1,0 0 1,0 0-1,0 0 0,0 1 1,0-1-1,0 0 1,0 0-1,0 0 1,0 0-1,0 0 1,0 0-1,0 1 1,0-1-1,0 0 1,0 0-1,0 0 0,0 0 1,0 0-1,1 0 1,-1 0-1,0 1 1,0-1-1,0 0 1,0 0-1,0 0 1,0 0-1,0 0 1,1 0-1,-1 0 1,0 0-1,0 0 0,0 0 1,0 0-1,0 0 1,0 0-1,1 0 1,-1 0-1,0 0 1,0 0-1,0 0 1,0 0-1,0 0 1,1 0-1,10 0 346,-8 0-330,144-7 96,-90 3-2332,-32 4 865</inkml:trace>
</inkml:ink>
</file>

<file path=ppt/ink/ink2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11.7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4640,'4'-1'13027,"20"-1"-10214,34-2-2787,6 1 579,-26 3-411,58-10-1,43-9-3036,-136 19 2092,0-1 0,0 1 0,1 0 0,-1 0-1,0 0 1,6 1 0,4 3-1574</inkml:trace>
</inkml:ink>
</file>

<file path=ppt/ink/ink2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12.2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0 138 7712,'2'-1'9071,"9"-10"-6618,13-15-1791,0-9 314,-13 19-584,21-25 0,-32 40-378,0 0-1,1 1 1,-1-1 0,1 1 0,-1-1-1,0 1 1,1 0 0,-1-1-1,1 1 1,0-1 0,-1 1-1,1 0 1,-1-1 0,1 1 0,-1 0-1,1 0 1,0 0 0,-1-1-1,1 1 1,0 0 0,-1 0 0,1 0-1,0 0 1,-1 0 0,1 0-1,0 0 1,0 0 0,0 1 6,0 0-1,0 0 1,0 0 0,0 0 0,-1 0-1,1 0 1,0 0 0,0 0 0,-1 0 0,1 0-1,-1 0 1,1 0 0,-1 1 0,1-1-1,-1 0 1,0 2 0,10 36 122,7 21-396,-12-44 99</inkml:trace>
</inkml:ink>
</file>

<file path=ppt/ink/ink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38.8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11 180 2720,'-1'0'47,"1"0"0,0 0 0,-1 1 0,1-1 0,-1 0 0,1 0-1,-1 0 1,1 0 0,0 0 0,-1 1 0,1-1 0,0 0 0,-1 0 0,1 1 0,-1-1 0,1 0 0,0 0 0,0 1 0,-1-1 0,1 0-1,0 1 1,-1-1 0,1 0 0,0 1 0,0-1 0,0 1 0,0-1 0,-1 0 0,1 1 0,0-1 0,0 1 0,0-1 0,0 3 2206,2-2-962,4 2-722,1 0 0,0 0 0,0-1 0,0 0 0,1 0 0,-1-1 0,0 1 0,1-2 1,7 1-1,-8-1-444,-1 0 1,0 0-1,0-1 1,1 0 0,-1 0-1,0 0 1,0-1 0,7-3-1,-7 3-48,-1 0-25,-1 0-1,0 0 1,1 0-1,-1-1 1,5-4 0,-7 6-33,-1 0 0,0-1 0,0 1 1,0 0-1,0-1 0,0 1 0,0-1 1,0 0-1,-1 1 0,1-1 0,0 0 1,-1 1-1,1-1 0,-1 0 0,0 0 0,0 0 1,0 1-1,0-3 0,0 1-10,0 1 0,0-1 0,0 1-1,0-1 1,-1 1 0,1-1 0,-1 1 0,0-1-1,0 1 1,0 0 0,0-1 0,-3-3 0,3 5-2,0 0 0,0 0 1,0 0-1,0 0 0,-1 0 0,1 0 1,0 0-1,-1 0 0,1 1 1,0-1-1,-1 0 0,1 1 1,-1 0-1,1-1 0,-1 1 1,1 0-1,-1-1 0,1 1 1,-1 0-1,0 0 0,1 1 1,-4-1-1,1 1 42,0 0 1,0 1-1,0-1 1,0 1 0,0 0-1,0 0 1,1 0-1,-1 0 1,1 1-1,-1-1 1,1 1-1,0 0 1,0 0-1,0 0 1,-3 5-1,-2 3 119,0 0-1,1 0 0,-8 19 0,13-27-138,1 0 0,0 1 0,-1-1 1,2 0-1,-1 1 0,0-1 0,1 1 0,-1-1 0,1 1 0,0 0 0,0-1 0,1 1 1,-1-1-1,1 1 0,-1-1 0,1 0 0,0 1 0,1-1 0,-1 0 0,0 1 0,1-1 1,2 3-1,-1-2 24,0 0 0,0 0 0,1-1 0,-1 1 0,1-1 1,-1 0-1,1 0 0,0 0 0,0-1 0,1 1 0,-1-1 1,0 0-1,1 0 0,-1-1 0,10 3 0,-7-3 16,0 0-1,0 0 1,1 0-1,-1-1 1,0-1-1,0 1 1,0-1-1,1 0 1,-1 0-1,0-1 1,0 0-1,-1 0 1,1-1 0,0 0-1,-1 0 1,0-1-1,1 0 1,-1 0-1,10-9 1,-6 4-62,-1-1-1,-1 0 1,0-1 0,0 0 0,-1 0-1,0 0 1,-1-1 0,-1 0 0,0 0 0,4-14-1,-3 11 9,-1-1-1,-1-1 1,0 1-1,-1-1 1,-1 1-1,0-23 1,-3 30 38,1-2-904,2 10 479,3 5 320,10 14-116,-11-14 169,0 0-1,0 1 0,0-1 1,-1 1-1,0 0 0,0 0 0,0 0 1,3 8-1,1 8-75,-5-17 73,0 1 0,0-1 0,-1 1 0,0-1 0,0 1 0,0 0 0,0 6 0,0 12 198,0-16-133,-1 0 0,0 1-1,0-1 1,0 0 0,-1 0 0,0 1 0,-4 11 0,4-16-54,0 1 0,0 0 1,0 0-1,1 0 0,-1 0 0,1 0 0,0 5 0,0-7 25,0-1 323,2-1-224,5-1-30,0 0-1,-1-1 0,1-1 1,0 1-1,-1-1 1,12-6-1,-5 2-93,0 1 23,1 0 1,-2-1 0,1-1 0,-1 0 0,0-1-1,15-14 1,12-18 218,-39 41-259,0 0 0,0 0 1,0 0-1,0 1 0,0-1 1,0 0-1,0 0 0,0 0 1,0 0-1,0 0 0,-1 0 1,1 0-1,0 0 0,0 0 1,0 0-1,0 0 0,0 0 1,0 0-1,0 0 0,0 0 1,0 0-1,-1 0 0,1 0 1,0 0-1,0 0 0,0 0 1,0 0-1,0 0 0,0 0 1,0 0-1,0 0 0,0 0 1,-1 0-1,1 0 0,0 0 1,0 0-1,0 0 0,0-1 0,0 1 1,0 0-1,0 0 0,0 0 1,0 0-1,0 0 0,0 0 1,0 0-1,0 0 0,0 0 1,0 0-1,0-1 0,0 1 1,0 0-1,-1 0 0,1 0 1,0 0-1,0 0 0,-9 15-108,0 1-1,-11 30 0,0-3 467,17-38-261,1 1 0,-1-1 0,1 0 0,0 1 0,0-1 0,1 1 0,0 0-1,-1 10 1,12-16 631,-4-1-638,-1-1 0,0 1 0,0-1 0,0-1 0,0 1 0,-1 0 0,1-1 0,-1 0 0,1 0 0,-1-1 0,0 1 0,0-1 0,4-5-1,7-8 129,21-34 0,-35 49-198,76-139-517,-73 133 365,-4 8 135,0 0 0,0 0 0,0 0 1,0 0-1,0 1 0,0-1 1,1 0-1,-1 0 0,0 0 0,0 0 1,0 0-1,0 0 0,0 0 0,0 0 1,0 0-1,0 0 0,0 0 1,0 0-1,0 0 0,0 0 0,0 0 1,0 0-1,1 0 0,-1 0 0,0 0 1,0 0-1,0 0 0,0 0 1,0 0-1,0 0 0,0 0 0,0 0 1,0 0-1,0-1 0,0 1 0,0 0 1,0 0-1,0 0 0,0 0 1,0 0-1,0 0 0,0 0 0,1 0 1,-1 0-1,0 0 0,0 0 0,0 0 1,0 0-1,0 0 0,0 0 1,0 0-1,0 0 0,0-1 0,0 1 1,0 0-1,0 0 0,0 0 0,0 0 1,0 0-1,0 0 0,0 0 1,0 0-1,0 0 0,0 0 0,0 8-142,-4 13 63,-9 29 5,-26 60 0,15-47 66,-83 281 365,98-316-232,0-1-1,-2 0 1,-1 0-1,-20 32 1,29-55-29,0 1 0,0-1 0,0 0 1,-1 0-1,0 0 0,0 0 1,0 0-1,-7 4 0,9-7-77,0 0 1,1 0-1,-1-1 0,0 1 0,1 0 0,-1-1 1,0 1-1,0-1 0,0 0 0,0 1 1,1-1-1,-1 0 0,0 0 0,0 0 0,0-1 1,0 1-1,0 0 0,1-1 0,-1 1 0,0-1 1,0 1-1,1-1 0,-1 0 0,0 0 1,1 0-1,-4-2 0,1-1-15,0 0 1,0 0-1,0 0 1,1-1 0,-1 0-1,1 1 1,0-1-1,0 0 1,1-1-1,0 1 1,0 0-1,0-1 1,0 1-1,1-1 1,-1-9-1,0 0 0,1-1-1,0 0 0,2 0 1,2-24-1,-1 29 24,0 0 0,1-1 0,0 1 0,0 0 1,1 1-1,1-1 0,0 1 0,0 0 0,1 0 0,0 0 0,1 1 1,0 0-1,0 0 0,1 1 0,0 0 0,1 0 0,0 1 0,0 0 0,11-6 1,20-9-382,0 2 1,2 2 0,51-16 0,-28 11-2012,-47 17 70,0 0-1,27-5 1,-44 11 2213,2 0-682,1 0 1,0-1 0,-1 0 0,1 0 0,0 0-1,-1 0 1,1 0 0,-1-1 0,0 1-1,1-1 1,-1 0 0,0 0 0,6-5 0,6-16-1771</inkml:trace>
</inkml:ink>
</file>

<file path=ppt/ink/ink2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45.4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9 3136,'-5'-4'456,"5"4"-373,-1-1-1,1 1 1,-1 0 0,0-1-1,1 1 1,-1-1 0,0 1-1,1 0 1,-1-1 0,-6 0 6058,8 3-5581,4 1-320,-1 1 1,1-1 0,0-1-1,0 1 1,0-1-1,1 1 1,-1-1 0,0-1-1,1 1 1,9 0 0,5 0 411,35-1 0,14 1 309,-66-1-923,0 0 0,0-1 0,-1 1 1,1 0-1,0 1 0,0-1 0,-1 0 1,1 1-1,-1 0 0,1-1 0,-1 1 1,0 0-1,0 0 0,0 0 0,0 1 1,0-1-1,0 0 0,0 1 1,-1-1-1,3 6 0,2 5 24,-1-1 1,-1 1-1,5 16 1,-8-22-39,26 116 374,13 138 1,-26-147-311,27 134 671,8 69 77,-8 110-431,-23-264-245,-12-96-31,6 31-61,-9-79-43,0 21-1,-1-22-35,3 22 0,-2-27 68,-1-5-7,0 1-1,-1 0 1,1 12 0,0 5 14,-1-18-23,0 0-1,-1-1 1,0 1 0,-1 13 0,0-19 36,1 0-1,0 0 1,-1 0 0,0 0 0,1-1-1,-1 1 1,0 0 0,0-1 0,0 1-1,0-1 1,0 1 0,0-1 0,-1 1-1,1-1 1,0 0 0,-1 1 0,1-1-1,-1 0 1,1 0 0,-1 0 0,0 0-1,1 0 1,-1-1 0,-2 2 0,-9 0 134,0 0 0,0 0 1,0-1-1,1-1 1,-1 0-1,-24-4 1,15 1-119,-16 0-298,1-2 0,0-2 0,0-1 0,1-2 0,0-1 0,-50-24 0,81 33-399,0-1 0,0 1 0,1-1-1,-1 0 1,1 0 0,0-1 0,-1 1-1,2-1 1,-6-5 0,-3-15-6713</inkml:trace>
</inkml:ink>
</file>

<file path=ppt/ink/ink2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46.8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10 532 2496,'-10'2'6808,"17"-6"-2120,-1-3-5251,21-30 2100,60-67 1,-56 69-1221,22-20-72,2 3 0,74-55 1,-109 91-149,1 2 0,1 0 1,37-17-1,-56 29-95,0 1 0,0 0 1,0 0-1,0 0 0,1 0 0,-1 1 0,0-1 1,0 1-1,6 0 0,-8 0 7,1 0-1,-1 1 1,1-1 0,0 0-1,-1 1 1,1 0 0,-1-1 0,1 1-1,-1 0 1,1 0 0,-1 0-1,0 0 1,1 0 0,-1 0 0,0 0-1,0 0 1,0 0 0,0 1-1,0-1 1,0 0 0,1 3-1,4 9 38,-1-1-1,-1 1 0,0 0 0,-1 0 0,0 0 0,1 23 0,-1-12-19,5 35 53,1 11 399,24 92-1,-32-157-419,0-1 0,1 1-1,0-1 1,0 1-1,0-1 1,0 0-1,1 0 1,-1 0-1,1-1 1,0 1 0,1-1-1,3 4 1,-4-4-5,0-1-1,0 0 1,0 0 0,1-1 0,-1 1 0,1-1 0,-1 1 0,1-1 0,0 0 0,-1 0 0,1-1-1,0 1 1,0-1 0,0 0 0,4 0 0,1-1 14,0 0-1,0-1 1,0 0 0,0 0-1,-1-1 1,1-1 0,-1 1-1,0-1 1,0 0-1,0-1 1,11-8 0,-2-1 5,0-1 0,-1 0 0,22-29 0,99-139 137,30-37-391,-164 216 148,1 0 1,0 0-1,-1 1 1,1-1-1,1 1 1,-1 0-1,0 0 1,1 0-1,6-3 0,-10 6 28,1 0 0,0-1 0,-1 1 0,1 0 0,0-1 0,0 1 0,-1 0 0,1 0 0,0 1 0,-1-1 0,1 0 0,0 0 0,-1 1 0,1-1 0,0 1 0,-1 0 0,1-1 0,-1 1 0,1 0 0,-1 0 0,1 0 0,-1 0 0,0 0 0,0 0 0,1 0 0,-1 0 0,0 1 0,0-1 0,0 1 0,0-1 0,1 3 0,6 11 50,-1-1 0,-1 1 0,0 1 1,-2-1-1,6 25 0,-9-34-37,22 97 108,20 77 26,-11-52-136,-31-112-2731</inkml:trace>
</inkml:ink>
</file>

<file path=ppt/ink/ink2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3:47.3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25 6240,'-1'-1'131,"1"1"0,0-1 0,0 0 0,0 0 1,0 0-1,1 0 0,-1 0 0,0 0 0,0 0 0,0 0 0,1 0 0,-1 0 1,0 1-1,1-1 0,-1 0 0,1 0 0,-1 0 0,1 1 0,0-1 1,-1 0-1,1 1 0,-1-1 0,1 0 0,0 1 0,0-1 0,-1 1 1,1-1-1,0 1 0,0-1 0,0 1 0,0 0 0,0-1 0,-1 1 1,1 0-1,0 0 0,0 0 0,0 0 0,0 0 0,0 0 0,0 0 0,0 0 1,0 0-1,0 0 0,0 0 0,0 0 0,-1 1 0,1-1 0,0 0 1,0 1-1,0-1 0,0 1 0,-1-1 0,1 1 0,0-1 0,1 2 1,2 1 83,0 1 0,0 0 1,0 0-1,0 0 0,-1 0 1,0 1-1,0-1 1,0 1-1,0 0 0,-1 0 1,1 0-1,-1 0 1,2 8-1,1 9 225,-1-1 1,1 27-1,-3-35-297,13 175 1777,-8 192 0,-10-223-1624,-2 79-106,4-141-857,5-57-3882,-4-31 944,-4-26-3659</inkml:trace>
</inkml:ink>
</file>

<file path=ppt/ink/ink2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2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282 318 992,'0'-2'3599,"-3"-26"2798,3 26-6259,0 1 1,0 0-1,0-1 0,-1 1 0,1 0 0,-1 0 0,1-1 0,-1 1 0,1 0 0,-1 0 1,0 0-1,1 0 0,-1 0 0,0 0 0,0 0 0,0 0 0,0 0 0,0 0 0,0 0 1,0 0-1,0 1 0,-2-2 0,-1 2-46,0-1 0,-1 1 0,1-1 0,0 1 1,-1 1-1,1-1 0,0 1 0,-1-1 0,1 1 0,0 0 0,0 1 1,-1-1-1,1 1 0,0 0 0,1 0 0,-6 3 0,-8 6 26,1 1 0,-19 17-1,25-20 23,-4 3-55,1 1 0,0 1 0,-21 28 0,30-36-61,0 0 0,0 0-1,1 1 1,0-1 0,0 1-1,0 0 1,1 0 0,0-1-1,0 2 1,1-1 0,0 0-1,0 0 1,0 8-1,1-13 14,1 1-1,-1-1 1,1 1-1,-1-1 0,1 0 1,0 1-1,0-1 0,0 0 1,0 0-1,0 1 0,0-1 1,1 0-1,-1 0 0,1 0 1,-1-1-1,1 1 0,0 0 1,3 2-1,2 1 82,0-1-1,1-1 1,-1 1 0,11 2-1,-9-3 55,-5-1-118,0-1 0,0 0 0,1 0 0,-1 0 0,0-1 0,1 1 0,-1-1 0,1 0 0,-1 0 0,0-1 0,1 1 0,-1-1 0,0 0 0,1 0 0,-1-1-1,0 1 1,0-1 0,0 0 0,6-4 0,-5 3-12,0-1-1,0 0 0,0 0 1,0-1-1,-1 1 1,0-1-1,0 0 0,0 0 1,-1-1-1,0 1 1,0-1-1,0 0 0,2-5 1,15-62-40,-14 49-20,-5 8 66,-1 34-7,1-1 0,1 1 1,1-1-1,0 0 0,1 0 1,1 0-1,8 18 0,-13-34-16,1 0-1,-1-1 0,0 1 0,0 0 0,1 0 0,-1-1 1,1 1-1,-1 0 0,1-1 0,-1 1 0,1-1 1,-1 1-1,1 0 0,-1-1 0,1 1 0,0-1 0,-1 1 1,1-1-1,0 0 0,0 1 0,-1-1 0,1 0 1,0 1-1,0-1 0,-1 0 0,1 0 0,0 0 1,0 0-1,0 0 0,-1 0 0,1 0 0,0 0 0,0 0 1,0 0-1,-1 0 0,1 0 0,0-1 0,0 1 1,0 0-1,-1 0 0,1-1 0,0 1 0,-1-1 0,1 1 1,0-1-1,-1 1 0,1-1 0,0 0 0,4-4 110,0 0 0,0 0-1,-1-1 1,6-8 0,-8 10-153,7-10 14,10-25 0,-12 24 10,12-20 0,-7 16 7,-9 13-54,0 0 1,1 0-1,0 1 1,0-1-1,0 1 1,1 0-1,5-5 1,-9 10 37,-1 0 0,1-1 1,-1 1-1,1 0 0,-1 0 1,1 0-1,-1 0 0,1 0 0,-1 0 1,1 0-1,-1 0 0,1 0 0,-1 0 1,1 0-1,-1 0 0,1 0 0,-1 0 1,1 0-1,-1 1 0,1-1 0,-1 0 1,1 0-1,-1 1 0,1-1 0,-1 0 1,1 1-1,-1-1 0,0 0 0,1 1 1,-1-1-1,1 1 0,8 14 92,-6-2-31,-1 0 1,0 0-1,-1 0 0,-2 27 0,1-13 9,-7 33 606,7-60-664,0 0-1,0 0 1,0 0 0,0 1-1,0-1 1,0 0 0,0 0-1,0 0 1,0 0 0,0 0-1,0 0 1,0 1 0,0-1-1,0 0 1,1 0 0,-1 0-1,0 0 1,0 0 0,0 0-1,0 0 1,0 0 0,0 0-1,0 1 1,1-1 0,-1 0-1,0 0 1,0 0 0,0 0-1,0 0 1,0 0 0,1 0-1,-1 0 1,0 0 0,0 0-1,0 0 1,0 0 0,0 0-1,1 0 1,-1 0 0,0 0-1,0 0 1,0 0 0,0 0-1,0-1 1,0 1 0,1 0-1,-1 0 1,0 0 0,0 0-1,0 0 1,0 0 0,0 0-1,0 0 1,11-9 250,12-16-148,74-74-119,-95 96-17,1 1 0,0 0 1,0 0-1,0 0 0,0 0 0,0 0 0,1 1 0,-1-1 0,0 1 0,1 0 0,-1 0 0,1 0 0,4 0 1,-6 1 5,0 0 1,1 0 0,-1 0 0,0 0-1,0 1 1,0-1 0,1 1 0,-1-1-1,0 1 1,0 0 0,0 0 0,0 0-1,0 0 1,0 0 0,0 1 0,-1-1-1,1 1 1,0-1 0,-1 1 0,1-1-1,-1 1 1,2 2 0,17 28-239,-16-24 280,0-1 0,1 1 1,0-1-1,0-1 0,0 1 0,1-1 1,9 9-1,-13-14 5,0 0-1,0 0 1,0-1-1,0 1 1,0 0-1,0-1 1,0 1-1,0-1 1,1 0 0,-1 0-1,0 0 1,0 0-1,0 0 1,1 0-1,-1 0 1,0-1 0,0 1-1,0-1 1,0 0-1,4-1 1,1-1 45,0-1 0,0 0-1,0 0 1,11-9 0,4-7-82,-1-2 0,29-35-1,-28 30 37,-2-7-341,-17 33 146,-2 6 116,-1 6 30,-7 20-28,-1-1 1,-17 44-1,4-14-64,18-52 119,1-1 1,0 1-1,0 0 0,1 0 0,0 0 0,0 0 0,1 0 0,1 13 1,-1-20 8,0 0 1,0 0-1,1 0 1,-1 0-1,0 0 1,0-1-1,1 1 1,-1 0-1,0 0 1,1 0-1,-1-1 1,0 1-1,1 0 1,0-1-1,-1 1 1,1 0-1,-1-1 1,1 1-1,0-1 1,-1 1-1,1 0 1,0-1-1,1 1 1,-1-1 1,-1 0 0,1 0-1,0 0 1,0 0 0,0 0 0,0 0 0,0 0 0,0-1 0,0 1-1,0 0 1,0 0 0,0-1 0,-1 1 0,1-1 0,0 1-1,0-1 1,1 0 0,2-2 38,0-1-1,0 0 1,-1 1 0,1-1-1,-1-1 1,4-5 0,4-13-11,-1-1 1,-1-1 0,0 1 0,7-44 0,-11 46-39,12-49 61,19-84-139,-32 128 84,0 0 0,-2 0 1,-2-46-1,0 72-42,0-1-1,0 0 0,0 1 1,0-1-1,-1 0 1,1 1-1,0-1 0,-1 0 1,1 1-1,-1-1 0,0 1 1,1-1-1,-1 1 1,0-1-1,0 1 0,-2-2 1,3 2 20,0 1 1,0 0 0,-1 0-1,1-1 1,0 1 0,-1 0 0,1 0-1,0-1 1,0 1 0,-1 0-1,1 0 1,0 0 0,-1 0-1,1 0 1,-1 0 0,1-1 0,0 1-1,-1 0 1,1 0 0,0 0-1,-1 0 1,1 0 0,0 0 0,-1 0-1,1 0 1,-1 1 0,1-1-1,0 0 1,-1 0 0,1 0-1,0 0 1,-1 0 0,1 1 0,0-1-1,-1 0 1,1 0 0,0 0-1,0 1 1,-1-1 0,1 1 0,-10 14-143,9-13 120,-4 9-10,1 0 0,0 0 0,1 0 0,0 0 0,1 1 0,-2 18 0,0 74 214,4-96-155,0 19 125,1 1-1,2 0 0,0-1 0,12 44 0,-11-58-643,1 0 0,0-1 0,1 0 0,12 20 0,-12-23-1012,1-1 0,-1 0 0,1 0 0,1 0-1,-1-1 1,17 11 0,6 2-3022</inkml:trace>
</inkml:ink>
</file>

<file path=ppt/ink/ink2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4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116 592 2816,'18'-24'5381,"-17"23"-5171,0 0 0,0 0 1,-1 0-1,1-1 0,-1 1 0,1 0 0,-1 0 0,0-1 1,1 1-1,-1 0 0,0-1 0,0 1 0,0 0 1,0-1-1,0 1 0,0 0 0,0-1 0,-1 1 0,1 0 1,0-1-1,-1 1 0,1 0 0,-1-1 0,1 1 0,-1 0 1,0 0-1,-1-2 0,1 1-46,0 0 0,0 0 0,-1 1 0,1-1 0,-1 1 0,1-1-1,-1 1 1,0-1 0,0 1 0,1 0 0,-1 0 0,0 0 0,0 0 0,0 0 0,0 0 0,-4-1 0,4 2-127,0 0 0,0-1 0,0 1 0,-1 0 0,1 0 0,0 1 1,0-1-1,0 0 0,0 1 0,0-1 0,0 1 0,-1 0 0,1-1 0,0 1 0,1 0 1,-1 0-1,0 1 0,0-1 0,0 0 0,1 1 0,-1-1 0,1 1 0,-3 1 0,-2 6-59,-1 0-1,1 0 0,0 1 0,1-1 0,-7 18 0,10-22 62,1 0 0,-1 0 0,1 0 1,0 0-1,0 1 0,0-1 0,1 0 0,0 1 0,0-1 1,0 0-1,1 1 0,0-1 0,2 10 0,-2-14 1,0 1 0,0 0 0,0 0 0,0 0 0,0-1 0,1 1 0,-1-1 0,1 1 0,-1-1 0,1 1 0,-1-1 0,1 0 0,2 2 0,-3-2 7,0-1 0,1 1-1,-1-1 1,0 1 0,1 0-1,-1-1 1,0 0 0,1 1 0,-1-1-1,1 0 1,-1 0 0,0 0 0,1 0-1,-1 0 1,1 0 0,-1 0-1,0 0 1,1-1 0,-1 1 0,3-1-1,1-3 12,0 1 0,0-1 0,0 1 0,-1-1 0,1-1 1,-1 1-1,0-1 0,-1 1 0,1-1 0,-1 0 0,0-1 0,0 1 0,0 0 0,2-9 0,4-9-162,-2-1 1,5-27 0,-12 51 102,-1-14-279,-1 13 64,0 8 83,1 3 92,-1-1 0,1 1-1,1 0 1,0 0 0,1-1 0,0 1-1,0 0 1,4 13 0,-4-18 68,1-1 0,-1 0 1,1 0-1,0 0 0,0-1 1,1 1-1,-1 0 0,1-1 0,-1 1 1,1-1-1,0 0 0,1 0 1,-1 0-1,0 0 0,1-1 1,0 1-1,-1-1 0,1 0 0,0 0 1,0 0-1,7 1 0,-4-1 34,0-1-1,0 0 0,0 0 1,0 0-1,0-1 0,0 0 1,0-1-1,0 0 0,-1 0 1,1 0-1,0-1 0,0 0 0,-1 0 1,1 0-1,-1-1 0,0 0 1,1-1-1,-2 1 0,7-5 1,1-2 11,0-1 0,-1 0 0,-1-1 1,1 0-1,-2 0 0,17-28 0,3-9-23,39-86-1,-55 100-28,-1-1 0,-1-1 0,9-54-1,-16 54-19,3-58 0,-8 90-42,-1 0 0,1 0-1,0 0 1,-3-9-1,3 14 31,0-1 0,-1 1 0,1-1 0,0 1 0,0-1 0,0 0 0,-1 1-1,1-1 1,0 1 0,-1-1 0,1 1 0,0 0 0,-1-1 0,1 1-1,0-1 1,-1 1 0,1 0 0,-1-1 0,1 1 0,-1 0 0,1-1 0,-1 1-1,1 0 1,-1 0 0,0-1 0,1 1 0,-1 0 0,1 0 0,-1 0 0,1 0-1,-1 0 1,0 0 0,1 0 0,-1 0 0,1 0 0,-1 0 0,1 0-1,-1 0 1,0 0 0,1 1 0,-1-1 0,1 0 0,-1 0 0,1 1 0,-1-1-1,1 0 1,-1 1 0,1-1 0,-1 0 0,1 1 0,-1 0 0,-2 1-18,1 0 1,-1 1 0,1 0 0,-1-1-1,1 1 1,0 0 0,0 0 0,0 0-1,-2 6 1,-12 35-79,12-33 82,-3 12 44,0 1 0,2 0-1,0 1 1,2-1 0,0 44 0,10 120 383,-4-166-262,0 0 0,2 0 1,0 0-1,1 0 0,2-1 0,14 30 1,-19-45-38,0 0 1,1 0 0,0-1 0,0 1 0,9 9-1,-12-14-72,0 0 1,1 0-1,-1 0 0,0-1 0,0 1 0,0 0 0,0 0 0,1-1 0,-1 1 1,0-1-1,1 1 0,-1-1 0,0 1 0,1-1 0,-1 0 0,1 0 0,-1 1 1,0-1-1,1 0 0,-1 0 0,1-1 0,-1 1 0,1 0 0,-1 0 1,0-1-1,1 1 0,-1-1 0,0 1 0,1-1 0,-1 0 0,0 1 0,0-1 1,1 0-1,-1 0 0,1-1 0,2-2 38,0-1 0,0 1-1,-1-1 1,1 0 0,-1 0 0,3-7 0,13-34 100,-16 40-150,30-89 0,-17 46-8,3 0 0,34-65 0,-53 113-39,1 0-1,0-1 0,-1 1 1,1 0-1,0 0 0,0 0 1,0-1-1,0 1 0,0 0 1,0 0-1,0 0 0,0 1 0,1-1 1,-1 0-1,0 0 0,0 1 1,1-1-1,-1 1 0,0-1 1,2 0-1,-1 1 9,-1 0-1,0 1 1,0-1-1,1 0 1,-1 0-1,0 1 1,0-1-1,0 1 1,1-1-1,-1 1 0,0-1 1,0 1-1,0 0 1,0-1-1,0 1 1,0 0-1,2 2 1,1 2 9,0 1 0,0-1 0,0 1 1,0 0-1,-1 1 0,4 10 0,0 5 34,-1 0 1,-2 0-1,0 1 1,1 23-1,-4-38-22,1 17-12,0 0-1,-3 42 1,0-60 69,0 0 0,0-1 0,0 1 0,-1-1 0,0 1 0,0-1 0,0 0 0,-1 0 0,0 0 0,0 0 0,-1 0 0,1-1 0,-1 1 0,-1-1 0,-4 5 0,5-7-24,1-1 0,-1 1 0,0-1 0,0 0 0,0 0 0,0-1 0,0 1 0,0-1 0,-1 0 0,1 0 0,0 0 0,-1-1 0,-5 1 0,1-1-29,0-1 0,0 1 0,1-1-1,-1-1 1,-16-4 0,21 5-159,6 1 45,12 1 34,40-5-108,35-4 245,-5-5 38,-26 5-82,98-25 0,-137 27-119,-11 6 95,-8 0 8,1 0 1,-1 0-1,0 0 0,0 0 0,0 0 0,0 0 0,0 0 0,0 0 0,0 0 0,0 0 1,0 0-1,0 0 0,1 0 0,-1 0 0,0 0 0,0 0 0,0 0 0,0 0 0,0 0 1,0 0-1,0 0 0,0 0 0,0 0 0,0 0 0,0 0 0,0 0 0,0 0 0,0 1 1,0-1-1,1 0 0,-1 0 0,0 0 0,0 0 0,0 0 0,0 0 0,0 0 0,0 0 1,0 0-1,0 0 0,0 1 0,0-1 0,0 0 0,0 0 0,0 0 0,0 0 0,0 0 1,0 0-1,0 0 0,-1 0 0,-5 16-35,3-11 9,1 0 0,0 0 1,0 1-1,0-1 0,-1 9 0,3-12 31,0-1 0,0 1 0,0 0 0,0 0 0,0 0 0,0 0 0,1 0 0,-1 0-1,1 0 1,0 0 0,-1-1 0,1 1 0,0 0 0,0-1 0,0 1 0,0 0 0,0-1 0,1 1-1,-1-1 1,3 3 0,-2-2 28,1 0-1,0 0 0,0 0 1,0-1-1,0 1 0,0-1 1,0 0-1,0 0 0,1 0 1,-1 0-1,0 0 1,1-1-1,-1 0 0,0 1 1,1-1-1,-1 0 0,0-1 1,1 1-1,-1 0 0,0-1 1,5-1-1,-5 1 0,0 0-1,0 0 1,-1 0-1,1 0 1,0-1-1,-1 1 1,1-1-1,-1 0 1,0 1-1,0-1 0,1 0 1,-1 0-1,0-1 1,-1 1-1,1 0 1,0-1-1,-1 1 1,1-1-1,-1 1 1,0-1-1,1 0 1,-1 1-1,-1-1 1,1 0-1,0-3 1,0-8-79,-1 0-1,-1 0 1,0 0 0,-1 0 0,-1 1 0,0-1-1,-1 1 1,-8-20 0,10 29 38,0 0 0,-1 0 0,1 0 0,-1 1 1,0 0-1,0-1 0,0 1 0,0 0 0,0 0 0,-1 1 1,0-1-1,1 1 0,-1 0 0,0 0 0,0 0 0,0 0 0,-6-1 1,7 2 1,-1 0 0,1 0 0,-1 1 1,1-1-1,-1 1 0,1 0 1,-1 0-1,1 0 0,-1 0 1,1 1-1,-1-1 0,1 1 1,-1 0-1,1 0 0,0 0 0,-1 0 1,1 1-1,0 0 0,0-1 1,0 1-1,-5 4 0,6-4 18,1-1-1,0 0 0,-1 0 1,1 1-1,0-1 1,0 0-1,0 1 1,0-1-1,0 1 0,0-1 1,1 1-1,-1 0 1,0-1-1,1 1 0,-1 0 1,1 0-1,0-1 1,0 1-1,-1 0 1,1 0-1,0-1 0,1 1 1,-1 0-1,1 3 1,0-3 3,0 0 1,0 0 0,0 0 0,0 0 0,1 0 0,-1 0 0,1 0-1,0 0 1,-1-1 0,1 1 0,0-1 0,0 1 0,0-1 0,0 0-1,0 1 1,0-1 0,0 0 0,4 1 0,1 0-394,-1-1 0,1 0-1,-1 1 1,1-2 0,-1 1 0,1-1 0,9-1-1,47-8-9364,-57 8 8523,34-6-3745</inkml:trace>
</inkml:ink>
</file>

<file path=ppt/ink/ink2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5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24 3808,'0'0'39,"0"-1"68,0 0 0,0 1 0,0-1 1,0 0-1,0 0 0,0 1 0,0-1 0,0 0 0,0 0 0,-1 1 0,1-1 0,0 0 0,0 1 1,-1-1-1,1 0 0,-1 1 0,1-1 0,0 1 0,-2-2 0,2 2 23,0 0 0,0-1 0,0 1 0,0 0 0,0-1 0,0 1 0,0 0 0,0 0 0,0-1 0,0 1 0,0 0 0,0-1 0,0 1 0,0 0 0,0 0 0,1-1 0,-1 1 0,0 0 0,0 0 0,0-1 0,0 1 0,1 0 0,-1 0 0,0 0 0,0-1 0,0 1 0,1 0 0,-1 0 0,0 0 0,0-1 0,1 1 0,-1 0 0,0 0 0,0 0 0,1 0 0,-1 0 0,0 0 0,0 0-1,1 0 1,-1 0 0,0 0 0,1 0 0,-1 0 0,0 0 0,0 0 0,1 0 0,-1 0 0,0 0 0,1 0 0,-1 0 0,1 0-13,0 1-1,-1-1 1,1 0-1,0 0 1,-1 1-1,1-1 0,0 1 1,-1-1-1,1 1 1,0-1-1,-1 1 1,1-1-1,-1 1 1,1-1-1,-1 1 1,1 0-1,-1-1 0,0 1 1,1 0-1,-1-1 1,1 2-1,5 15 746,12 73 1187,8 111 1,-11-70-1648,5 84 286,-19-190-2288</inkml:trace>
</inkml:ink>
</file>

<file path=ppt/ink/ink2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6.2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74 287 4480,'-7'-14'548,"5"11"-366,0-1 0,-1 0 0,1 1 1,-1 0-1,1-1 0,-1 1 0,-3-3 0,0 0 478,0-1-1,0 1 0,1-1 1,-5-9-1,8 14-463,1-1 0,0 1 0,0-1 0,0 1 0,0-1 0,0 1 0,0-1 0,1 1-1,-1-1 1,1 0 0,-1 1 0,1-1 0,0 0 0,0 0 0,1 1 0,-1-1 0,0 0 0,1 1 0,1-5 0,1 2 5,0 0 1,0 0-1,0 0 1,1 1-1,0-1 0,0 1 1,6-6-1,36-24 892,-33 25-763,-2 2-177,0-1 0,1 2 0,0-1-1,0 2 1,0-1 0,1 2-1,0 0 1,24-5 0,-30 8-99,0 0 0,1 1 1,-1 0-1,1 0 0,-1 1 1,1 0-1,-1 0 0,1 1 1,-1-1-1,0 2 0,0-1 1,0 1-1,0 0 0,0 0 0,-1 1 1,0 0-1,9 7 0,-7-5 26,3 3 184,-1 0-1,0 0 0,10 12 0,-18-19-167,0 1 0,0-1 0,-1 1 0,1 0 0,0 0-1,-1 0 1,0-1 0,0 1 0,0 0 0,0 1 0,0-1 0,0 0 0,-1 0 0,1 0-1,-1 0 1,0 0 0,0 1 0,-1 5 0,0-5-18,0 0 1,0 0-1,0 0 0,0-1 1,-1 1-1,0 0 0,1-1 1,-1 1-1,0-1 1,-1 0-1,1 1 0,-4 2 1,3-4-39,0 1 1,0-1-1,0 0 1,-1 0-1,1 0 1,-1 0-1,1-1 1,-1 1-1,0-1 1,0 0-1,0 0 1,-4 0 0,1-1-58,0 0 0,0 0 0,0-1 1,0 0-1,-13-4 0,2 1-3391,13 7 1408</inkml:trace>
</inkml:ink>
</file>

<file path=ppt/ink/ink2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6.9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28 3488,'5'-27'11413,"-5"55"-9443,0 36-821,1-56-1064,0 0-1,0 0 1,0-1-1,1 1 1,5 12-1,-6-16-218,17-6-12713,-5 4 9733</inkml:trace>
</inkml:ink>
</file>

<file path=ppt/ink/ink2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7.4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36 5824,'-10'-9'4709,"17"1"-533,-2 5-4005,0 0 1,0 1 0,1 0-1,-1 0 1,1 0-1,0 1 1,0 0 0,0 0-1,-1 0 1,1 0-1,0 1 1,0 0 0,0 1-1,0-1 1,0 1-1,0 0 1,-1 1-1,1-1 1,0 1 0,-1 0-1,1 1 1,7 4-1,-12-7-155,1 1-1,-1 0 0,0-1 0,0 1 1,0 0-1,0 0 0,0 0 0,0-1 1,-1 1-1,1 0 0,0 0 0,0 0 1,-1 1-1,1-1 0,0 0 0,-1 0 1,1 0-1,-1 0 0,0 1 0,1-1 1,-1 0-1,0 0 0,0 2 0,0 0 28,0-1-1,0 1 0,-1 0 1,1-1-1,-1 1 0,0-1 1,0 1-1,0-1 0,0 1 1,-2 3-1,-1 0 106,0 0 0,-1 0 0,1 0 0,-1-1 0,0 0 0,0 0 0,-10 7 0,-4 3 834,20-15-930,-1 1 1,1-1-1,0 1 0,-1-1 1,1 0-1,0 1 1,0-1-1,-1 0 1,1 0-1,0 1 1,0-1-1,-1 0 0,1 0 1,0 0-1,0 0 1,0 0-1,0 0 1,126 0-250,-71 0-7238,-43 0 4566</inkml:trace>
</inkml:ink>
</file>

<file path=ppt/ink/ink2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8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4 152 3232,'-3'-4'3928,"3"4"-3888,-1 1 0,1-1 0,0 0 0,0 0 0,1 0 147,-1 0 0,1 0 1,-1 0-1,1 0 0,-1 0 0,1 0 1,-1 1-1,1-1 0,-1 0 0,1 0 1,-1 1-1,1-1 0,-1 0 1,0 0-1,1 1 0,-1-1 0,0 1 1,1-1-1,-1 0 0,0 1 0,1-1 1,-1 1-1,0-1 0,0 1 1,1 0-1,-1-1-80,0 0-1,0 0 1,0 1 0,0-1-1,0 0 1,0 0 0,1 1-1,-1-1 1,0 0 0,0 0-1,0 1 1,0-1 0,0 0-1,1 0 1,-1 0 0,0 1-1,0-1 1,0 0-1,1 0 1,-1 0 0,0 0-1,0 0 1,1 0 0,-1 1-1,0-1 1,0 0 0,1 0-1,-1 0 1,0 0 0,0 0-1,1 0 1,-1 0 0,0 0-1,0 0 1,1 0 0,-1 0-1,0 0 1,0 0 0,1 0-1,-1 0 1,0-1 0,0 1-1,1 0 1,-1 0 0,0 0-1,0 0 1,1 0 0,-1-1-1,0 1 1,0 0 0,0 0-1,1 0 1,-1-1 0,0 1-1,0 0 1,4-5 197,0 1-1,0-1 1,0 0 0,-1 0-1,4-6 1,4-6 2,-7 11-215,34-48 344,-32 47-447,0 0 0,0 1-1,0 0 1,1 0 0,10-7 0,-17 13 3,1 0 1,-1 0-1,1-1 0,-1 1 0,1 0 0,-1 0 0,1 0 0,-1 0 0,0 0 0,1 0 0,-1 0 0,1 0 0,-1 0 0,1 0 1,-1 0-1,1 0 0,-1 0 0,1 1 0,-1-1 0,0 0 0,1 0 0,-1 0 0,1 1 0,-1-1 0,0 0 0,1 1 0,-1-1 1,1 0-1,-1 0 0,0 1 0,0-1 0,1 1 0,-1-1 0,0 0 0,1 1 0,8 18-106,-7-15 125,5 15 76,-1 0 0,0 1 0,-2-1 0,3 26 0,-4-24-142,1 0 1,1 0-1,11 31 1,-10-39-2217,1-2 586</inkml:trace>
</inkml:ink>
</file>

<file path=ppt/ink/ink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3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369 424 2080,'-2'6'8687,"-1"-4"-8910,-2-1 869,0-1 0,0 1 1,0-1-1,0 0 0,0 0 1,0 0-1,0-1 0,-5 0 1,-16-2 154,8 3-552,-1 1 1,1 1-1,0 1 0,0 0 0,0 2 0,1 0 1,-1 1-1,1 0 0,0 1 0,-24 15 0,35-18-170,0 1-1,1 0 0,-1 0 0,1 0 0,0 0 1,1 1-1,-1-1 0,1 1 0,0 1 1,1-1-1,-1 0 0,1 1 0,0 0 0,-2 8 1,5-11-13,-1 0 0,1 0 0,0 0 1,0 0-1,1 1 0,-1-1 0,1 0 0,0 0 1,0-1-1,0 1 0,2 4 0,-2-7-42,-1-1 1,0 1-1,1-1 0,-1 0 0,1 1 0,-1-1 0,1 1 0,-1-1 0,1 0 0,-1 0 0,1 1 0,0-1 1,-1 0-1,1 0 0,-1 0 0,1 1 0,0-1 0,-1 0 0,1 0 0,-1 0 0,1 0 0,0 0 1,-1 0-1,1 0 0,-1-1 0,2 1 0,15-4 104,13-7 96,4-1-267,41-21 1,55-42 20,-126 73 20,-1-1-1,0 1 0,0-1 1,0 1-1,0-1 0,0 0 1,-1 0-1,1-1 0,2-4 1,-5 8-7,0 1 0,0-1 0,0 0 0,0 0 0,-1 0 0,1 0 0,0 0 0,0 0 0,0 0 0,0 0 0,0 0 0,0 0 0,0 0 0,0 0 0,0 0 0,-1 0 0,1 0 0,0 0 0,0 0 0,0 0 0,0 0 0,0 0 0,0 0 0,0 0 0,0 0 0,0 0 0,0 0 0,-1 0 0,1 0 0,0-1 0,0 1 0,0 0 0,0 0 0,0 0 0,0 0 0,0 0 0,0 0 0,0 0 0,0 0 0,0 0 0,0 0 0,0 0 0,0 0 0,0-1 0,0 1 0,0 0 0,0 0 0,0 0 1,0 0-1,0 0 0,0 0 0,0 0 0,0 0 0,0 0 0,0-1 0,0 1 0,-4 8 96,0-1 0,1 1 1,0 0-1,0 0 0,1 0 1,0 0-1,-1 16 0,3-21-93,0 0-1,0-1 1,0 1 0,1 0-1,-1-1 1,1 1-1,0 0 1,0-1 0,0 1-1,0-1 1,0 1-1,1-1 1,-1 0 0,1 0-1,0 1 1,-1-1-1,1 0 1,3 3 0,-2-3 62,0 0 1,1 0 0,-1 0-1,0-1 1,0 1 0,1-1-1,-1 0 1,1 1 0,-1-2-1,1 1 1,0 0 0,-1-1 0,7 1-1,10 3 188,-18-3-242,0 0-1,-1-1 1,1 1-1,0-1 1,0 1 0,0-1-1,0 0 1,0 0 0,0 0-1,0 0 1,0 0 0,0 0-1,2-1 1,1-2 35,-4 2 102,0 0-64,2-1-33,-2 2 49,1 0-83,-1-1 0,1 1 0,0 0 0,0-1 0,-1 1 0,1-1 0,3-1 0,10-5-3,-10 5 17,0 0 0,0 0 0,0 0 0,0-1 0,0 0-1,-1 0 1,0 0 0,1-1 0,4-5 0,1-3 27,0-1 0,-2-1 0,0 1 0,0-1 0,-1 0 0,-1-1 0,-1 0 0,0 0 1,6-29-1,23-135-105,-20 105-16,-10 43 29,-1 1 0,-1-38 1,-2 67 7,0 0 1,1 0 0,-1 0 0,0 0 0,0-1 0,-1 1 0,1 0 0,0 0 0,0 0-1,0 0 1,-1 0 0,1 0 0,-1 0 0,1 0 0,0 0 0,-1 0 0,0-1 0,0 2 16,1 0 0,-1 0 0,1 0 0,-1 0 0,1 0 0,-1 0 0,1 0 0,0 0 0,-1 1 0,1-1 0,-1 0 0,1 0 0,-1 0 0,1 1 0,0-1 0,-1 0 0,1 0 1,0 1-1,-1-1 0,1 0 0,0 1 0,-1-1 0,1 1 0,0-1 0,0 0 0,-1 1 0,-3 6-50,0 1 0,0-1 0,-4 11 0,2-1 50,1 2 0,0-1 1,-3 34-1,2 60 277,5-82-244,0-1 213,2 0 1,3 28 0,-2-45-149,0 0-1,1 0 1,0 0-1,1 0 1,1 0-1,0-1 1,6 12-1,-9-20-43,0-1-1,-1 0 0,1 1 1,0-1-1,0 0 1,0 0-1,0 0 0,0-1 1,1 1-1,-1 0 0,0-1 1,1 1-1,-1-1 1,6 2-1,-3-2-5,-1 0 1,1 0-1,-1 0 0,1-1 1,-1 0-1,1 0 0,0 0 1,7-1-1,-3-1-595,1 0 1,-1-1-1,0 0 1,0 0-1,0-1 1,0-1-1,-1 1 1,9-7-1,-15 10 112,-1 0 1,1 0-1,-1 0 1,0 0-1,0-1 0,0 1 1,0 0-1,0-1 1,0 1-1,0-1 1,0 1-1,0-1 0,-1 1 1,1-1-1,0 0 1,-1 1-1,0-1 0,1 0 1,-1 1-1,0-1 1,0-3-1,0-8-1888</inkml:trace>
</inkml:ink>
</file>

<file path=ppt/ink/ink2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09.7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27 299 2912,'-1'0'59,"-2"0"150,0 0-1,1 0 1,-1 0-1,0 0 1,1-1 0,-1 1-1,-3-2 1,7 2 606,1-1 0,0 1 0,-1 0 0,1-1 0,-1 1 0,1-1 0,-1 0 0,1 1 0,-1-1 0,1 0 1,2-2-1,30-19 511,-4 2-519,-6 4-563,1-1-1,37-35 1,-61 52-245,27-22-91,-27 21 85,0 0 0,0 1 1,0-1-1,0 1 0,0-1 0,0 1 1,0-1-1,0 1 0,0-1 1,0 1-1,0 0 0,0 0 0,1-1 1,-1 1-1,0 0 0,0 0 0,0 0 1,0 0-1,1 1 0,-1-1 0,0 0 1,0 0-1,0 1 0,2 0 0,0 2-6,0 0-1,0 0 1,0 0-1,-1 1 1,1-1-1,-1 1 1,0 0-1,2 4 1,11 34 49,-10-24 28,-2-5 186,0-1 0,1 0 0,11 24 0,-13-34-178,-1 1 1,0-1-1,1 0 0,0 1 1,-1-1-1,1 0 0,0 0 1,0 0-1,0 0 0,1 0 1,-1-1-1,0 1 0,1-1 1,-1 1-1,0-1 0,1 0 1,0 0-1,-1 0 0,1 0 1,0-1-1,0 1 0,-1-1 1,6 1-1,0-1 59,0-1 1,0 0-1,0-1 1,0 0-1,0 0 0,12-5 1,45-25 309,-42 20-351,1-2-59,1-1 1,-2 0-1,0-2 1,27-26-1,-11 4-91,42-54 0,-77 87-23,1 0-9,-1 0 0,1 1 0,8-8 0,-12 13 82,0-1-1,-1 0 0,1 1 0,0-1 0,0 0 0,0 1 0,-1-1 0,1 1 0,0-1 0,0 1 1,0 0-1,0-1 0,0 1 0,0 0 0,0 0 0,0 0 0,0 0 0,0-1 0,0 1 0,0 0 1,0 1-1,0-1 0,0 0 0,0 0 0,0 0 0,-1 1 0,1-1 0,0 0 0,0 1 0,0-1 0,0 1 1,0-1-1,1 2 0,3 5 6,1 1 1,-1 0-1,0 0 1,-1 0-1,0 1 1,0 0-1,4 14 1,-4-12-8,8 27 97,13 62 0,-18-46-218,-6-31-2795,-1-22 2559,0 0 1,0 0-1,0 0 0,0 0 1,0 0-1,0 0 0,0 0 1,-1 0-1,1 0 0,0 0 0,-1 0 1,1 0-1,-1-1 0,0 3 1,0 1-1744</inkml:trace>
</inkml:ink>
</file>

<file path=ppt/ink/ink2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10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5888,'0'0'1898,"2"5"-1135,7 20 378,-1 2 1,-2-1-1,5 44 0,9 169 2836,-18 4-2247,-2-181-1592,14 172 371,-9-168-410,-4-46-268,7 50 861,-7-62-1007,0-1-1,1 0 1,1 0-1,-1 1 1,1-2 0,7 15-1,-9-20 27,0 0 0,0 0 0,-1 0 0,1 0 0,0 0 0,0 0 0,0 0 0,0-1 0,0 1 0,0 0 0,0 0 0,0-1 0,0 1 0,1-1 0,-1 1 0,0-1 0,0 1 0,0-1 0,1 0 0,0 1 0,12-1-2468</inkml:trace>
</inkml:ink>
</file>

<file path=ppt/ink/ink2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10.4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93 7392,'0'0'170,"0"0"0,-2-2 1364,2 2-1364,0 0 0,0 0 1,0 0-1,-1-1 0,1 1 1,0 0-1,0 0 0,0-1 1,0 1-1,0 0 0,0 0 1,0-1-1,0 1 0,0 0 1,0 0-1,0-1 0,0 1 1,0 0-1,0 0 0,0-1 1,0 1-1,0 0 0,0 0 1,0-1-1,0 1 0,0 0 1,1 0-1,-1-1 0,12-8 3544,23-7-1444,-30 14-2070,20-8 142,1 1 1,1 1 0,43-7-1,-35 10-471,-14 1-257,0 1 0,0 1 0,0 1 1,40 3-1,-60-2 213,0 0 0,-1 0 1,1 1-1,-1-1 0,1 0 0,0 0 1,-1 0-1,1 0 0,-1 1 0,1-1 1,-1 0-1,1 1 0,-1-1 0,1 0 1,-1 1-1,1-1 0,-1 1 0,1-1 1,-1 1-1,1-1 0,-1 0 0,0 1 1,1 0-1,-1-1 0,0 1 0,0-1 1,1 1-1,-1-1 0,0 1 0,0 0 1,0-1-1,0 2 0,0 0-544,0 0 1,0 0-1,-1 0 0,1 0 0,0 0 0,-1 0 0,0 0 0,0 0 1,-1 3-1,-7 14-2659</inkml:trace>
</inkml:ink>
</file>

<file path=ppt/ink/ink2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10.8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37 8736,'0'-5'3936,"35"-3"-3424,-17 1 1920,5 7-1441,7-8 449,2 3-864,4 2-352,-4 3-128,5 0-96,-6 8 0,4 0-1696,2 4 928</inkml:trace>
</inkml:ink>
</file>

<file path=ppt/ink/ink2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11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3 309 4064,'-3'-5'7805,"4"5"-7668,7-12 2483,19-15-2466,-23 24 612,17-18-77,-11 10-358,0 2-1,15-12 0,-15 14-106,-1 0-146,0 1 0,0 0-1,0 0 1,1 1 0,12-5 0,-19 9-82,0 0 0,0 1 1,0-1-1,0 1 1,1-1-1,-1 1 0,0 0 1,0 0-1,0 0 1,1 1-1,-1-1 1,0 1-1,0 0 0,0 0 1,0 0-1,0 0 1,0 0-1,0 1 0,0-1 1,0 1-1,-1 0 1,5 3-1,0 2 91,0 1 1,-1 0-1,0 0 0,0 1 0,0 0 0,-1 0 1,7 18-1,1 1 180,-6-15 85,0 0 0,1 0 0,1 0 0,0-1 0,19 20 0,-25-29-265,0 0-1,1 0 0,-1-1 0,1 1 0,0-1 1,0 0-1,0 0 0,0 0 0,0 0 0,0-1 0,0 0 1,0 0-1,1 0 0,-1 0 0,1-1 0,-1 1 0,0-1 1,1 0-1,-1-1 0,1 1 0,-1-1 0,0 0 1,1 0-1,4-2 0,1-1-32,0 0 1,0 0-1,0-1 0,-1-1 0,0 1 1,0-1-1,0-1 0,-1 0 1,0 0-1,13-15 0,-2-3 5,-1 0 0,23-44-1,-23 35-152,1 0 0,43-55 0,-58 85 98,0-1 1,1 1 0,-1 0 0,1 0 0,0 0 0,0 1-1,0 0 1,8-4 0,-9 5 4,-1 1 0,1 0 0,-1-1-1,1 2 1,-1-1 0,1 0 0,0 1 0,-1 0 0,1 0-1,0 0 1,0 0 0,-1 0 0,1 1 0,6 1 0,3 3 30,0 1-1,0 0 1,0 1 0,-1 0 0,15 11 0,-1 3 60,27 27 1,-17-12 12,60 80 0,-95-115-354,0 1 0,0-1 0,0 1 0,0-1 0,-1 1 0,1-1 0,0 1 0,-1 0 0,1 1 0,-1-2-55,0 0 0,0-1 0,0 1 0,0-1 1,0 1-1,0 0 0,0-1 0,0 1 0,0-1 0,0 1 0,-1 0 0,1-1 0,0 1 0,0-1 0,-1 1 0,1-1 0,0 1 0,-1-1 0,1 1 0,-1-1 0,1 1 0,-1-1 0,1 0 0,0 1 0,-1-1 1,0 1-1,-5 2-2519</inkml:trace>
</inkml:ink>
</file>

<file path=ppt/ink/ink2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12.0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 5984,'-1'9'2989,"1"19"-2322,1 3 855,10 253 5709,-1-44-5235,-3-31-1361,18-2-2006,-19-178-1920,2-8 881</inkml:trace>
</inkml:ink>
</file>

<file path=ppt/ink/ink2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28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219 80 3552,'-1'-3'817,"0"0"1,0 0-1,0 0 0,1 0 1,-1 0-1,1-1 0,-1 1 1,1 0-1,0 0 1,1-5-1,-1-10 1749,5-4 298,-4 32-2886,0 0 0,1 1 0,0-1 1,1 0-1,4 12 0,5 18 89,9 34 133,3-2 0,4 0 0,64 118 0,-91-189-190,37 76 490,-33-64-410,0-1 0,-1 1 0,-1 0 0,3 19 0,-5-30-33,-1 1 0,0-1 0,0 1 0,0-1 0,0 1 0,0 0 0,-1-1 0,1 1 0,-1-1 0,0 1 0,0-1 0,0 0 0,0 1 0,0-1 0,0 0 0,-1 0 0,1 0 1,-1 1-1,1-2 0,-1 1 0,0 0 0,0 0 0,0 0 0,0-1 0,0 1 0,-4 1 0,-4 2 72,0 0 0,-1-1 0,1-1-1,-21 5 1,26-7-148,-114 20 824,3-1-746,96-15 33,0-1 0,-1-1 0,-31 1 0,51-4-143,0 0 0,0 1 0,0-1 0,1 0 0,-1 0 0,0 0 0,0-1 0,1 1 0,-1 0 0,0 0 0,0 0 0,1 0 0,-1-1 1,0 1-1,1 0 0,-1-1 0,0 1 0,1-1 0,-1 1 0,0 0 0,0-2 0,1 1-114,0 1 1,0-1 0,0 1-1,0-1 1,0 1-1,0-1 1,0 1-1,0-1 1,0 1 0,0-1-1,1 1 1,-1-1-1,0 1 1,0-1-1,0 1 1,1-1 0,-1 1-1,0-1 1,1 1-1,-1 0 1,1-1-1,0 0 1,2-2-951,1 0 0,-1 0 0,1 0-1,0 0 1,0 1 0,6-3 0,28-8-2773,6 0 43</inkml:trace>
</inkml:ink>
</file>

<file path=ppt/ink/ink2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29.1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 28 2400,'-1'-1'190,"1"0"1,0 1 0,0-1-1,-1 0 1,1 0-1,0 0 1,0 0-1,0 0 1,0 1-1,0-1 1,0 0 0,1 0-1,-1 0 1,0 0-1,0 1 1,0-1-1,1 0 1,-1 0-1,0 1 1,1-1 0,-1 0-1,1 0 1,-1 1-1,1-1 1,-1 0-1,1 1 1,0-1-1,-1 1 1,1-1 0,0 1-1,-1-1 1,1 1-1,0-1 1,0 1-1,-1 0 1,3-1-1,0 0 384,-3 1-539,0 0 0,0 0 0,0-1 0,0 1 0,1 0 0,-1 0 0,0 0-1,0 0 1,0 0 0,0 0 0,0 0 0,0 0 0,1 0 0,-1 0 0,0 0 0,0 0 0,0 0 0,0 0 0,0 0 0,1 0 0,-1 0 0,0 0 0,0 0 0,0 0-1,0 0 1,0 0 0,0 0 0,0 1 0,1-1 0,-1 0 0,0 0 0,0 0 0,0 0 0,0 0 0,0 0 0,0 0 0,0 0 0,0 0 0,0 1 0,1-1 0,-1 0-1,0 0 1,0 0 0,0 0 0,0 0 0,5 6 227,-4-5-190,0 0 4,0 0 0,0 0-1,0 0 1,0 1 0,0-1 0,0 0 0,0 0 0,0 1-1,0-1 1,0 0 0,-1 1 0,1-1 0,-1 1-1,1-1 1,-1 1 0,1-1 0,-1 1 0,0-1 0,0 1-1,0-1 1,0 1 0,0-1 0,0 1 0,0-1-1,0 1 1,-1 0 0,1-1 0,0 0 0,-2 3 0,-54 212 2430,50-203-1777,6-12-690,0-1-1,-1 0 0,1 0 1,0 0-1,0 1 1,0-1-1,0 0 1,-1 0-1,1 0 0,0 0 1,0 0-1,0 1 1,-1-1-1,1 0 0,0 0 1,0 0-1,-1 0 1,1 0-1,0 0 1,0 0-1,-1 0 0,1 0 1,0 0-1,0 0 1,-1 0-1,1 0 1,-1 0-1,0-1 35,0 0 0,1 0 0,-1 0 0,0 0 0,0 0 0,0 0 0,1 0 0,-1 0 0,0-1 1,1 1-1,-1 0 0,1 0 0,0-1 0,-1 1 0,1 0 0,0-1 0,0-1 0,-1-3 20,-2-7 68,0-1-1,1 0 0,1 0 1,0 1-1,1-1 0,1 0 0,0 0 1,4-19-1,-2 20 43,-2 6-146,1 1-1,0-1 0,1 0 1,-1 1-1,1-1 0,7-11 0,-9 17-76,0 0 1,0 0-1,0 0 0,0 0 0,1 1 0,-1-1 0,0 0 1,0 1-1,1-1 0,-1 1 0,0-1 0,0 1 0,1 0 1,-1-1-1,1 1 0,-1 0 0,0 0 0,1 0 0,-1 0 1,0 0-1,1 0 0,-1 0 0,2 1 0,4 1-3,1 0 1,12 5-1,-15-5-14,4 2 31,0 1 0,0 0 0,-1 0 1,0 1-1,9 8 0,10 6 57,-5-3-28,0 2 1,-1 0-1,-1 1 1,27 36-1,-46-56 7,0 1-1,0 0 0,0 0 0,-1 0 0,1 0 1,0 0-1,-1 0 0,1 1 0,-1-1 0,1 0 1,-1 0-1,0 0 0,1 0 0,-1 1 1,0-1-1,0 0 0,0 0 0,0 0 0,0 1 1,0-1-1,0 0 0,0 0 0,0 1 0,-1-1 1,0 2-1,0-2-5,0 0 1,0 0-1,0 0 0,0 0 1,0 0-1,0 0 1,0-1-1,0 1 0,-1 0 1,1-1-1,0 1 0,0 0 1,-1-1-1,1 0 1,0 1-1,-1-1 0,1 0 1,-1 0-1,1 1 1,0-1-1,-3-1 0,-4 1-39,0 0-1,1-1 1,-1 0-1,1-1 1,0 0-1,-1 0 1,1 0-1,0-1 1,0 0-1,-9-6 1,-26-20-3859,16 10-4300,15 10 3209,6 1 1253</inkml:trace>
</inkml:ink>
</file>

<file path=ppt/ink/ink2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33.3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76 2144,'5'0'7888,"-18"12"-6576,12-11-1315,-3 4 23,1 1 1,0 0-1,0 0 1,0 0-1,0 0 1,1 0-1,0 0 1,-1 10-1,1-1 130,1 0 0,1 1 1,0-1-1,1 0 0,5 24 0,-4-32-45,0-1 0,0 1 0,0-1 0,1 0 0,0 0 0,0 0 0,1 0 0,-1 0 1,1-1-1,0 1 0,1-1 0,-1 0 0,9 6 0,-9-8-27,-1-1 1,0 0 0,1 0 0,0 0-1,-1 0 1,1-1 0,0 1-1,0-1 1,0 0 0,0 0 0,0-1-1,0 1 1,0-1 0,0 0 0,0 0-1,0 0 1,0-1 0,0 1 0,0-1-1,0 0 1,0 0 0,0 0-1,6-3 1,-2-1 22,1 1 0,0-2 0,-1 1 0,0-1 1,0 0-1,-1-1 0,0 0 0,0 0 0,0 0 0,-1-1 0,7-12 0,-10 16-67,-1 0 0,0 0 0,0-1 0,0 1 0,-1-1-1,1 1 1,-1-1 0,0 0 0,-1 1 0,1-1 0,-1-6 0,0 7-24,-1 1 0,0-1-1,1 1 1,-1-1 0,0 1 0,-1-1 0,1 1-1,-1 0 1,1 0 0,-1-1 0,0 1 0,0 0 0,0 1-1,-1-1 1,1 0 0,-5-3 0,2 2-48,0 0 0,0 0 0,-1 1 0,1-1 0,-1 1 0,0 0 0,1 1 0,-1 0 0,-1 0 0,-6-2 0,-3 2-46,0 0-1,-31 0 0,57 7 78,-7-3 11,1 0 0,-1 0-1,0 0 1,0-1 0,5 2 0,1-2 57,1 1 1,0-1-1,0-1 1,0 0-1,19-2 1,51-14 490,-51 10-337,48-17 186,-53 15-284,37-9-1,-60 17-126,0 0 0,0 0 0,0-1 1,1 1-1,-1 0 0,0 0 0,0 0 0,0 0 0,0 1 0,1-1 0,-1 0 0,0 0 0,0 1 0,0-1 0,0 0 0,0 1 0,0-1 0,0 1 0,0 0 0,0-1 0,0 1 0,0 0 0,0 0 0,0-1 0,0 1 0,-1 0 0,1 0 0,0 0 0,0 0 0,-1 0 0,1 0 0,-1 0 0,1 0 0,0 2 0,0 3-11,1 0 1,-1 1-1,0-1 0,-1 1 0,1 7 0,-1 2-75,3 36 185,-2 1 0,-3 0-1,-2-1 1,-3 0 0,-24 99 0,28-140-84,-21 63 683,23-71-732,-7 13 682,5-14-15,2-12-32,3-16-485,1 1-1,2-1 0,0 1 0,14-37 0,-8 26-23,2-8 57,-3 7-160,1 0-1,2 1 1,24-48 0,-32 75-25,25-41-139,-27 46 140,1 0 0,-1 0 0,0 0 1,1 0-1,0 1 0,0-1 0,0 1 0,8-4 0,-11 6 32,0 1 0,0-1 0,0 1 0,0 0 0,0-1 0,0 1 0,0 0 0,0 0 0,0 0 0,0 0 0,0 0 0,0 0 1,0 0-1,0 0 0,0 0 0,0 0 0,0 1 0,0-1 0,0 0 0,1 1 0,0 0-5,0 1 1,0-1 0,0 0-1,-1 1 1,1-1-1,-1 1 1,1-1 0,-1 1-1,2 2 1,0 0-4,-1 1 0,1-1 0,-1 0 0,0 1 0,-1-1 0,1 1 0,-1 0 0,1 7 0,-1 4 49,0 0 0,-1-1 0,-1 1 0,-4 24 0,4-36 2,0 1-1,0-1 1,-1 1-1,1-1 1,-1 1-1,0-1 1,0 0-1,0 1 1,-1-1-1,1-1 1,-1 1 0,0 0-1,0-1 1,0 1-1,-1-1 1,1 0-1,-1 0 1,0 0-1,-7 4 1,8-7-3,1 1 1,-1 0-1,0-1 1,1 1-1,-1-1 1,0 0-1,-5 0 1,3 0-19,4 3-98,4 2 27,5 4-16,-5-6 68,0 0 0,0-1 0,1 1-1,-1-1 1,0 0 0,1 0 0,0-1 0,-1 1 0,1-1 0,0 1 0,0-1-1,0 0 1,0-1 0,0 1 0,8 0 0,-6-2 23,1 0 0,-1 0 0,0 0 0,1 0-1,-1-1 1,0 0 0,0-1 0,0 1 0,7-5 0,1-2 42,-1 0 1,0 0-1,-1-2 1,0 1-1,-1-1 1,0-1-1,15-20 1,-21 24-35,0 0 0,0 0-1,-1 0 1,0 0 0,0-1 0,-1 1 0,0-1 0,0 0 0,-1 0 0,0 0 0,-1 0 0,1-13 0,-2 19-17,0 1-1,-1-1 1,1 1 0,-1-1 0,1 1 0,-1-1 0,0 1 0,0-1-1,0 1 1,0 0 0,0-1 0,-1 1 0,1 0 0,-1 0 0,1 0 0,-1 0-1,-3-3 1,1 2-44,1 1 0,-1-1 0,0 1 0,1 0 0,-1 0 0,0 0 0,-1 0 0,1 1 0,-7-2 0,10 2 18,-1 1 0,1 0 0,0 0 0,-1 0-1,1 0 1,0 0 0,-1 0 0,1 0 0,0 1 0,-1-1 0,1 0 0,0 1 0,0-1-1,-1 1 1,1-1 0,0 1 0,0 0 0,0-1 0,0 1 0,0 0 0,0 0 0,0 0-1,0 0 1,0 0 0,0 0 0,0 0 0,1 0 0,-1 0 0,0 0 0,1 0 0,-2 3-1,0 0-1,1 1-1,-1 0 0,1-1 0,0 1 0,1 0 0,-1 0 0,1 6 0,0 5 39,1-1-1,1 0 0,0 1 0,1-1 0,6 17 0,-6-23 15,0 0 0,1-1 0,0 1 0,0-1-1,1 0 1,0 0 0,1 0 0,-1-1 0,13 12 0,-15-16-8,0-1 1,0 1 0,0-1 0,1 0-1,-1 0 1,1 0 0,-1-1-1,1 1 1,0-1 0,-1 0 0,1 0-1,0 0 1,0-1 0,0 1-1,0-1 1,0 0 0,0 0-1,0 0 1,4-1 0,5-2 49,-1-1-1,0 1 1,0-2 0,18-9-1,-8 1 10,0 0 0,0-2 0,-2 0 0,34-33 0,16-12-127,-57 49 37,-7 5-40,1 0 0,0 1 0,8-5 1,-14 9 28,1 0 1,-1 1-1,0-1 1,1 0-1,-1 1 1,1-1-1,-1 1 1,0-1-1,1 1 1,-1 0-1,1 0 1,-1 0-1,1 0 1,0 0-1,-1 0 0,1 0 1,-1 0-1,1 1 1,-1-1-1,0 0 1,1 1-1,-1-1 1,3 2-1,-3 0 13,0-1 0,0 1 0,0-1 0,0 1 0,0 0 0,0-1 0,0 1 0,-1 0 0,1 0 0,-1 0 0,1-1-1,-1 1 1,0 0 0,1 0 0,-1 0 0,0 0 0,0 0 0,-1 3 0,1 6-16,4 21 15,1 35-76,-3-41 137,1 0 0,1-1 1,1 0-1,13 40 0,-18-64-35,0 1-1,1-1 1,-1 0 0,0 0-1,1 0 1,-1 1 0,1-1-1,0 0 1,-1 0 0,1 0-1,0 0 1,0 0 0,-1 0-1,1 0 1,0 0 0,0 0-1,0-1 1,0 1 0,0 0-1,0 0 1,1-1 0,-1 1-1,0-1 1,0 1 0,0-1-1,1 0 1,-1 1 0,0-1-1,0 0 1,1 0 0,-1 0-1,0 0 1,1 0 0,-1 0-1,0 0 1,0 0 0,1 0-1,-1-1 1,2 0 0,4-2 48,0 0 1,0 0-1,0-1 0,0 0 1,7-6-1,75-64-28,-20 14 51,-28 29-118,69-58 14,-107 87-6,-2 2 23,0-1 0,0 0 0,0 0 0,0 1-1,-1-1 1,1 0 0,0 0 0,0 0-1,-1 0 1,1 0 0,0 0 0,-1 0-1,1 0 1,-1-1 0,1 1 0,0-2-1,-12 12-100,3-2 79,0 1-1,1 0 1,0 1 0,0 0-1,-7 12 1,-23 50 111,24-43-156,6-15 79,0 1 1,2 0-1,0 0 1,0 1-1,-3 23 1,8-37-4,-1 1 0,1-1 0,0 1 0,0-1 0,0 1 0,0-1 0,0 1 0,1 0 0,-1-1 0,0 1 0,1-1 0,-1 0 0,1 1 1,0 1-1,0-2 4,-1-1 0,1 1 0,-1-1 0,1 1 0,-1-1 0,1 1 0,-1-1 0,1 0 0,0 1 0,-1-1 0,1 0 0,-1 1 0,1-1 0,0 0 0,-1 0 0,1 0 0,0 0 0,0 1 0,-1-1 0,1 0-1,0 0 1,0 0 0,2-1 24,1 0 0,-1 0-1,0 0 1,0 0 0,0 0-1,0 0 1,0-1 0,0 0-1,0 1 1,0-1 0,3-4-1,8-6 44,0-1 0,21-28 0,-23 27-98,28-24-1,-33 31-114,-6 7 121,-1-1 1,1 1-1,-1-1 1,1 1-1,0 0 1,0-1 0,-1 1-1,1 0 1,0-1-1,-1 1 1,1 0 0,0 0-1,0 0 1,0 0-1,-1 0 1,1 0-1,0 0 1,0 0 0,-1 0-1,1 0 1,0 0-1,0 0 1,0 0-1,-1 1 1,1-1 0,0 0-1,-1 1 1,1-1-1,0 0 1,-1 1-1,1-1 1,0 1 0,-1-1-1,1 1 1,-1-1-1,1 1 1,-1 0-1,2 1 1,1 1-29,-1 1-1,1-1 1,-1 1-1,0 0 1,2 5 0,3 4 85,0 1 1,0-1 0,17 20-1,-19-27-14,-4-4-18,0 0 0,0-1 0,0 1 0,1 0 1,-1-1-1,1 0 0,-1 1 0,1-1 0,0 0 0,-1 0 0,1 0 0,0 0 0,0 0 1,0 0-1,0 0 0,0-1 0,0 1 0,0 0 0,0-1 0,0 0 0,0 0 1,0 0-1,0 1 0,0-2 0,0 1 0,4-1 0,-2 0-1,0 0 0,-1-1 0,1 0 0,-1 0 0,1 0 0,-1 0 0,0-1 0,1 1 0,-1-1 0,-1 1 1,1-1-1,0 0 0,3-5 0,3-6 96,0-1 1,-1 0 0,-1 0 0,11-28 0,13-71 124,-12 42-301,-6 28 63,6-50-1,-19 92-36,0-1 0,0 0-1,0 0 1,0 0-1,0 1 1,-1-1 0,-1-5-1,2 8 34,0 0 0,0 0-1,0-1 1,0 1 0,0 0-1,0 0 1,0 0-1,0 0 1,0 0 0,0 0-1,0-1 1,0 1 0,0 0-1,0 0 1,0 0 0,0 0-1,0 0 1,-1 0 0,1 0-1,0-1 1,0 1 0,0 0-1,0 0 1,0 0-1,0 0 1,0 0 0,0 0-1,-1 0 1,1 0 0,0 0-1,0 0 1,0 0 0,0 0-1,0 0 1,0 0 0,-1 0-1,1 0 1,0 0 0,0 0-1,0 0 1,0 0-1,0 0 1,0 0 0,-1 0-1,1 0 1,0 0 0,0 0-1,0 0 1,-5 15-410,3-1 323,1 1 0,2 29 0,0-9 96,8 267 342,-9-292-320,1 0 1,0 1-1,4 10 1,0 6 249,-3-16 91,-2-8-790,0-5-363,-6-21-2116,-5-13 2357,-3 2 0,0-1-1,-3 2 1,0 0 0,-26-34 0,-14-21 4879,57 87-4306,-1 0-1,1 1 1,0-1-1,0 1 1,-1-1-1,1 1 1,0-1-1,0 0 1,0 1 0,0-1-1,0 1 1,0-1-1,0 0 1,0 1-1,0-1 1,0 0-1,0 1 1,0-1 0,0 1-1,0-1 1,1 0-1,-1 1 1,0-1-1,0 1 1,1-1-1,-1 1 1,0-1 0,1 1-1,-1-1 1,1 1-1,-1-1 1,0 1-1,1-1 1,-1 1 0,1 0-1,-1-1 1,1 1-1,0 0 1,-1 0-1,1-1 1,-1 1-1,1 0 1,0 0 0,5-2 52,-1 0 1,1 0 0,9-1 0,-8 2 51,68-10-207,-65 10 99,84-2 248,-16 2-210,-65 0-47,-1 0 0,0 1 1,1 0-1,-1 1 0,0 0 1,1 1-1,11 3 0,-23-4-14,0-1 1,-1 0-1,1 0 0,0 1 0,-1-1 0,1 0 0,0 1 0,-1-1 0,1 1 0,-1-1 1,1 1-1,-1-1 0,1 1 0,-1-1 0,1 1 0,-1-1 0,0 1 0,1 0 1,-1-1-1,0 1 0,1-1 0,-1 1 0,0 0 0,0 0 0,1-1 0,-1 1 0,0 0 1,0-1-1,0 1 0,0 1 0,-1 1-10,0 1 1,1-1-1,-1 0 1,-1 0-1,-1 5 1,-2 4-10,-39 82-186,37-75 188,0 0 0,1 1 0,1-1 0,1 1 1,1 0-1,-1 22 0,4-39 52,0 0 0,0 0 0,0 0 0,1 0 0,-1 0 0,1 0 0,0-1 0,0 1 0,0 0 0,0 0 0,1-1 0,-1 1 0,0-1 0,1 1 0,0-1 0,2 3 0,-4-5-19,1 1 1,0-1-1,-1 1 1,1-1-1,0 1 1,-1-1-1,1 1 1,0-1-1,-1 0 0,1 1 1,0-1-1,0 0 1,-1 0-1,1 0 1,0 1-1,0-1 1,-1 0-1,1 0 1,0 0-1,0 0 0,1-1 1,1 1 9,-1-1 0,1 1-1,0-1 1,-1 0 0,1 0 0,3-3 0,0 1-1,-1-1 1,0 1 0,0-1 0,-1-1-1,8-6 1,-8 4-17,1 0 0,-1 0 1,0-1-1,0 0 0,-1 1 0,0-1 1,-1 0-1,0-1 0,0 1 0,0 0 0,-1-1 1,-1 1-1,1-1 0,-1 1 0,-1 0 1,1-1-1,-3-9 0,-2-3-305,5 21 304,0-1 1,0 1-1,0 0 0,1-1 0,-1 1 0,0-1 1,0 1-1,1 0 0,-1-1 0,0 1 0,1 0 1,-1-1-1,0 1 0,1 0 0,-1-1 0,0 1 1,1 0-1,-1 0 0,1 0 0,-1-1 0,0 1 0,1 0 1,-1 0-1,2 0 0,16-7 7,-14 5 1,20-6-11,27-6 1,-14 4 8,-32 9-8,1-1 1,-1 1-1,1 0 0,0 1 0,0-1 1,-1 1-1,1 0 0,0 0 0,-1 1 1,12 2-1,-13-2 10,0 1-1,0 0 1,0 0-1,0 0 1,0 0-1,0 1 1,0-1-1,-1 1 1,1 0-1,-1 0 1,0 0-1,0 1 1,0-1-1,3 5 1,2 6 151,-1 1 1,0 0-1,-1 0 0,-1 0 0,0 1 1,3 24-1,6 13 83,-7-37 399,-5-13-1421,0-1-1,0 1 0,0 0 1,1-1-1,-1 1 1,4 2-1,-5-4 355,0 0 1,1 0-1,-1 0 0,1 0 1,-1 0-1,1-1 0,-1 1 1,1 0-1,0-1 0,-1 1 0,1-1 1,0 0-1,-1 1 0,1-1 1,0 0-1,-1 0 0,1 0 1,0 0-1,-1 0 0,1-1 1,0 1-1,-1 0 0,4-2 1,1-1-963,0-1 1,-1 0-1,9-8 1,-14 12 1376</inkml:trace>
</inkml:ink>
</file>

<file path=ppt/ink/ink2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2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0 927 1984,'0'0'7994,"2"0"-7156,0 0-734,-1 0-1,1 0 1,0 0 0,0-1 0,0 1 0,0 0 0,-1-1 0,1 1 0,0-1 0,0 0 0,-1 0 0,1 1-1,-1-1 1,1 0 0,0 0 0,-1 0 0,0-1 0,1 1 0,-1 0 0,0-1 0,1 1 0,-1 0-1,0-1 1,0 1 0,0-1 0,0 0 0,-1 1 0,2-4 0,44-105 1191,22-46-841,-46 114-436,49-100 460,-66 128-281,0 1 0,-1-1 0,-1 0 0,0 0 0,1-15 0,-1-72 608,-3 81-803,0 17-21,0 1 0,0 0 0,0 0-1,-1 0 1,1 0 0,0 0-1,-1 0 1,0 0 0,0 0 0,1 0-1,-1 0 1,-2-2 0,-2 16-424,-21 92 27,14-48 507,3 1-1,-2 98 1,11-147-55,-1 13 114,2 0 0,5 31 0,-5-46-88,0-1 0,0 1 0,1-1 0,0 1 1,0-1-1,1 0 0,-1 0 0,1 0 0,0 0 1,1 0-1,-1 0 0,1-1 0,0 0 1,4 4-1,-6-6-17,-1-1 0,1 0-1,0-1 1,0 1 0,-1 0 0,1 0 0,0-1 0,0 1 0,0-1-1,0 1 1,0-1 0,0 0 0,-1 0 0,1 0 0,0 0 0,0 0 0,0 0-1,0-1 1,0 1 0,0 0 0,2-2 0,4-1 84,-1 0 0,1-1 0,12-8 1,25-20 91,-2-2 0,46-48-1,-69 64-173,-4 2 5,-2 0 0,0-1 0,0-1 0,-2 0 1,0-1-1,-1-1 0,10-24 0,-4 2-8,-2 0 0,14-68 0,-23 84-5,-2 0-1,-1 0 1,-1-1-1,-2-48 0,0 65-139,0 8 66,1 1 0,-1-1 1,0 0-1,0 1 0,0-1 1,0 1-1,0-1 0,-1 0 1,1 1-1,0-1 1,-1 1-1,1-1 0,-1 1 1,1-1-1,-1 1 0,0 0 1,-1-2-1,2 3 13,-1 0 1,1 1-1,-1-1 0,1 0 1,-1 1-1,0-1 0,1 0 0,-1 1 1,1-1-1,0 1 0,-1-1 1,1 1-1,-1-1 0,1 1 0,0-1 1,-1 1-1,1-1 0,0 1 1,0-1-1,-1 1 0,1 0 0,0-1 1,0 2-1,-8 20-59,7-21 64,-33 123-143,-1-7 159,-25 76 93,47-158-24,1-1-1,-12 72 1,23-89 70,1-14-88,0-1 1,0 1-1,0-1 0,0 0 0,-1 1 0,1-1 0,-1 0 0,1 1 1,-2 2-1,1-3 942,0-1-1016,0 0 1,1 0-1,-1 0 1,1 0-1,-1 0 1,1 0-1,-1 0 1,1 0-1,0 0 1,-1 3-1,-1 1 21,1-2 14,1-2 117,2-14 389,1 5-511,1 0 1,0 0-1,1 0 0,-1 0 0,2 1 0,-1 0 0,1 0 0,0 0 0,12-10 0,-6 7-47,0 1 0,1 0 0,0 1 0,27-13 0,-38 20 28,-1 0 0,0 1 0,0-1 0,1 1 0,-1-1 0,1 1 0,-1 0 0,0 0 0,1-1 0,-1 1 0,1 0 0,-1 0 0,1 0 0,-1 1 0,0-1 0,1 0 0,2 1 0,-3 0 2,0 0 0,0-1 1,0 1-1,0 0 1,0 0-1,0 0 0,0 0 1,-1 0-1,1 0 0,0 0 1,-1 0-1,1 0 1,0 0-1,-1 0 0,0 0 1,1 2-1,1 6-9,-1-1-1,0 0 0,0 0 1,-1 0-1,-1 10 0,1-5 59,5 59-11,-5-65-35,1-1 1,0 1 0,0-1 0,3 8 0,-4-12 28,1 0 0,0 0 0,-1 0 1,1 1-1,0-1 0,0 0 0,0 0 1,0-1-1,1 1 0,-1 0 0,1 0 1,-1-1-1,1 1 0,2 2 0,-3-4-4,1 1 0,-1-1 0,0 0-1,0 0 1,0 0 0,0 0 0,0 0 0,0 0-1,0 0 1,0 0 0,0 0 0,1-1 0,-1 1-1,0 0 1,0-1 0,0 1 0,0-1-1,0 1 1,0-1 0,0 1 0,-1-1 0,3-1-1,19-21 18,-15 16-11,30-31 38,64-51 1,7 9 76,-100 72-137,-8 8-1,0 0 0,0 0 0,0 0 0,0 0 0,0 0 0,0 0-1,0 0 1,0-1 0,0 1 0,0 0 0,0 0 0,0 0 0,0 0 0,0 0-1,0 0 1,0 0 0,0-1 0,0 1 0,0 0 0,0 0 0,0 0 0,0 0 0,0 0-1,0 0 1,-1 0 0,1-1 0,0 1 0,0 0 0,0 0 0,0 0 0,0 0-1,0 0 1,0 0 0,0 0 0,0 0 0,0 0 0,-1 0 0,1 0 0,0-1-1,0 1 1,-1 0-5,-1 0 0,1 0 0,0 0 0,0 0 0,0 0 0,-1 0 0,1 1 0,0-1 0,0 0 0,0 1 0,-1-1 0,1 1-1,0-1 1,-2 2 0,-6 3-47,0 1 0,0 1 0,0-1-1,1 1 1,0 1 0,0 0 0,1 0 0,-13 17-1,7-3 43,0 1-1,-16 39 1,26-54 17,0 0 1,1 0-1,0 0 0,0 0 1,1 1-1,0-1 0,0 11 1,1-19 0,0 0 0,0 0 1,0 1-1,0-1 1,0 0-1,0 1 1,0-1-1,0 0 0,0 1 1,0-1-1,0 0 1,0 1-1,0-1 0,1 0 1,-1 1-1,0-1 1,0 0-1,0 0 0,0 1 1,1-1-1,-1 0 1,0 0-1,0 1 0,0-1 1,1 0-1,-1 0 1,0 0-1,0 1 0,1-1 1,-1 0-1,0 0 1,1 0-1,-1 0 1,0 0-1,1 1 0,-1-1 1,0 0-1,0 0 1,1 0-1,-1 0 0,0 0 1,1 0-1,-1 0 1,0 0-1,1 0 0,-1 0 1,0-1-1,1 1 1,-1 0-1,0 0 0,1 0 1,-1 0-1,0 0 1,0 0-1,1-1 1,-1 1-1,0 0 0,0 0 1,1 0-1,-1-1 1,20-15 331,-1-5-198,31-45 0,11-12-239,-60 77 89,-1 0 0,1 0 0,0 0 1,0 0-1,0 0 0,0 1 0,0-1 0,0 0 1,0 1-1,0-1 0,0 1 0,0-1 1,2 1-1,-3 0 0,1 0 1,-1 0-1,1 0 1,-1 0-1,1 0 1,0 0-1,-1 0 1,1 0-1,-1 0 1,1 0-1,-1 1 1,1-1 0,-1 0-1,1 0 1,-1 1-1,0-1 1,1 0-1,-1 0 1,1 1-1,0 0 1,1 2-33,0 0 0,0 0 1,0 1-1,-1-1 0,1 0 1,1 7-1,2 3 8,7 15 88,-5-10-50,16 28-1,-20-41 4,-1-1 0,1 0 0,0-1 0,0 1 0,0 0 0,1-1 0,-1 0 0,1 0 1,-1 0-1,1 0 0,9 4 0,-11-6 9,-1 0 0,1-1 0,0 1 0,0-1 0,0 0 0,0 1 0,0-1 0,0 0 0,0 0 0,0 0 0,0-1 0,0 1 0,0 0 0,3-2 0,-1 1 10,1-1 1,-1 0-1,0 0 1,0 0-1,-1-1 1,5-2 0,0-2 12,0 0 1,-1 0-1,0 0 0,11-17 1,9-18 219,23-48-1,-38 64-227,-1 0-1,-1-1 0,9-37 1,-12 35 0,-2 0 0,-1-1 0,-1 0 0,-2-50 0,-2 8-454,-1 79-47,0 13 285,1 39-74,2 76 391,3-75-50,10 121 179,-6-73 20,-6-93-1139,0-9-590,2-17-4613,-3 3 4897,0 0 1,0-1 0,-1 1-1,0 0 1,-1-1 0,1 1-1,-2 0 1,1-1 0,-1 1 0,-3-10-1,-8-11-635</inkml:trace>
</inkml:ink>
</file>

<file path=ppt/ink/ink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3.8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24 154 8640,'-18'-32'3200,"13"24"-2496,18-4-192,5 4 96,19-4-448,8-4 1824,13 4-1089,-3 0 257,-2 4-704,2 0-128,8-1-192,-2 6-96,-1-2 0,-2 2-480,-8-2 256,-10 5-3231,-4 0 1887,-9 0-3936</inkml:trace>
</inkml:ink>
</file>

<file path=ppt/ink/ink2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3.1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25 5728,'-27'-15'1840,"26"14"-1689,-1 0 0,1 1 0,-1-1 0,0 0 0,1 1 0,-1 0 0,0-1 0,-4-2 4331,7 3-4364,0-1 0,0 1 0,0 0 0,1 0 0,-1 0-1,0 0 1,0 0 0,0 0 0,0 0 0,0 0 0,0 0 0,0 1-1,0-1 1,0 0 0,2 1 0,1 1 66,189 26-3,-190-27-663,-1-1 0,0 0 0,1 1 0,-1-1 0,1 1 0,-1 0 0,0 0 0,1 0 0,-1 0-1,0 0 1,0 0 0,2 2 0,10 8-4568</inkml:trace>
</inkml:ink>
</file>

<file path=ppt/ink/ink2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3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5 134 7232,'-5'-5'2656,"10"1"-2048,22 4-192,-9 0 704,9 0-704,17-8 768,25-4-704,24-4-96,15-4-224,-9 5 160,-4-2-192,-10 2-5120,18-6 2720</inkml:trace>
</inkml:ink>
</file>

<file path=ppt/ink/ink2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5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3 351 3552,'-2'3'5944,"2"-3"-5845,0 1 99,1-1 0,-1 0 1,1 1-1,0-1 0,-1 0 0,1 0 1,0 0-1,-1 0 0,1 1 0,0-1 0,-1 0 1,1 0-1,0 0 0,-1 0 0,1-1 1,1 1-1,3-2 99,0 0 1,0 0-1,1 0 1,-2-1-1,1 0 1,0 0-1,0-1 1,-1 1-1,0-1 1,6-5-1,6-9 112,15-23-1,-20 27-236,24-39 321,-25 36-379,0 2 0,1-1 0,17-18 0,-11 15 73,-17 18-179,0 1 1,1-1 0,-1 0-1,1 1 1,-1-1 0,0 1 0,1-1-1,-1 0 1,0 1 0,0-1 0,0 0-1,1 1 1,-1-1 0,0 0-1,0 0 1,0 1 0,0-1 0,0 0-1,0 1 1,-1-1 0,1 0 0,0 1-1,0-1 1,0 0 0,-1 1 0,1-1-1,0 0 1,-1 1 0,0-2-1,-15 71-1165,14-52 1250,0 0-1,1 0 0,1-1 1,1 1-1,0 0 1,1 0-1,1 0 1,9 31-1,-11-45 4,1 0-1,-1 0 1,1 0 0,-1 0-1,1 0 1,0 0-1,5 4 1,-7-6-71,1-1 0,-1 1 1,1-1-1,-1 1 0,1-1 0,-1 1 1,1-1-1,0 0 0,-1 1 0,1-1 1,-1 0-1,1 0 0,0 1 0,-1-1 1,1 0-1,0 0 0,0 0 0,-1 0 1,1 0-1,0 0 0,-1 0 0,1 0 1,0 0-1,-1 0 0,1 0 0,0 0 1,-1 0-1,1-1 0,0 1 0,-1 0 1,1-1-1,0 1 0,-1 0 0,1-1 1,-1 1-1,1-1 0,-1 1 0,1-1 1,-1 1-1,1-1 0,-1 1 0,1-2 1,9-12 165,-1-2 0,0 1 1,-1-1-1,7-21 0,6-10-65,13-31 125,8-15-224,-38 88-98,-1 0 1,1 0-1,0 0 1,7-7 0,-10 12 51,-1 0 0,1 0 1,0 0-1,-1 0 0,1 0 1,-1 0-1,1 0 0,-1 0 1,1 1-1,-1-1 0,1 0 1,-1 0-1,1 1 0,-1-1 1,1 0-1,-1 1 0,2 0 1,0 1 16,0 0 1,0 1-1,0-1 1,0 1-1,0-1 1,-1 1-1,1 0 1,-1-1 0,2 5-1,8 30-40,-6-19 29,0 1 55,-2 1-1,0 0 0,-1-1 0,-1 1 0,0 0 0,-4 23 0,3-40-2,0 1-1,-1 0 0,0 0 0,0-1 0,0 1 0,-4 6 1,5-9-22,0 0 1,-1-1-1,1 1 1,0 0-1,-1-1 1,1 1-1,-1 0 1,1-1-1,-1 1 1,1 0-1,-1-1 1,1 1-1,-1-1 1,0 1-1,1-1 1,-1 1 0,0-1-1,1 0 1,-1 1-1,0-1 1,0 0-1,1 0 1,-1 1-1,0-1 1,0 0-1,1 0 1,-1 0-1,0 0 1,0 0-1,0 0 1,1 0 0,-1 0-1,0 0 1,0 0-1,0-1 1,1 1-1,-2 0 1,-2-3 42,0 0 0,1 1 0,-1-1 1,1 0-1,0-1 0,-1 1 0,1 0 0,1-1 1,-5-6-1,-19-38 170,16 28-184,6 13-58,0 0 0,1 0 1,0 0-1,0-1 0,0 1 1,1-1-1,0 1 1,-1-11-1,4 17-3,-1 0 1,0 0-1,0 0 0,0 0 1,1 0-1,-1 0 0,0 1 1,1-1-1,-1 0 1,1 0-1,-1 0 0,1 0 1,-1 1-1,1-1 0,0 0 1,-1 1-1,1-1 0,0 0 1,0 1-1,-1-1 0,1 1 1,0-1-1,0 1 1,0 0-1,0-1 0,0 1 1,-1 0-1,1-1 0,0 1 1,2 0-1,4-1-22,-1 0-1,1 0 0,8 1 1,-11 0 44,29 2-87,0 1 1,42 10 0,-55-9-94,54 5-2931,-1-6-4181,-47-2 4341,-9 3-1653</inkml:trace>
</inkml:ink>
</file>

<file path=ppt/ink/ink2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5.4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75 7136,'-26'-31'3232,"34"11"-2816,0 11-416,2 6-96,4-5-448,4 4 288,9 8-1856,12 4 1184,11 12-2912</inkml:trace>
</inkml:ink>
</file>

<file path=ppt/ink/ink2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5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12 3392,'5'-1'5600,"-6"0"-5360,1 1 1,0-1 0,-1 0-1,1 1 1,-1-1 0,1 0-1,-1 1 1,1-1 0,-1 1-1,0-1 1,1 1 0,-1-1-1,0 1 1,1-1 0,-1 1 0,0 0-1,0-1 1,1 1 0,-1 0-1,0 0 1,0-1 0,1 1-1,-1 0 1,0 0 0,0 0-1,0 0 1,1 0 0,-2 0-1,-29 1 935,22 2-1084,0 0-1,0 0 1,0 1 0,0 0-1,1 1 1,0 0 0,0 0-1,0 1 1,0 0 0,1 0-1,0 0 1,0 1 0,-7 10-1,8-8-65,1 0 0,-1 0 0,1 1 0,1 0 0,0 0 0,0 0 0,1 0 0,1 0 0,-3 14 0,4-19 14,1 1 1,-1 0-1,1 0 0,0-1 1,1 1-1,-1 0 0,1 0 1,0-1-1,0 1 0,1 0 1,0-1-1,0 1 1,0-1-1,1 0 0,-1 0 1,1 0-1,1 0 0,4 6 1,-7-9 2,0-1-1,0 0 1,1 0 0,-1 0 0,0 0 0,0 0 0,1 0-1,-1-1 1,0 1 0,1 0 0,-1-1 0,1 1 0,-1-1-1,1 1 1,-1-1 0,1 0 0,-1 1 0,1-1 0,-1 0-1,4 0 1,-3-1 11,1 0 0,-1 1 0,0-1 0,1 0-1,-1 0 1,0 0 0,0-1 0,0 1 0,1 0 0,-1-1-1,3-2 1,3-5 58,0 0 0,-1-1 0,1 0 0,6-12 0,-14 21-109,12-21 23,12-29 1,-16 32-123,0 0 0,22-33 0,-29 51 91,-1 1-1,1 0 1,-1-1-1,0 1 1,1 0-1,-1 0 1,1-1-1,-1 1 1,1 0-1,-1 0 1,1 0-1,0-1 1,-1 1-1,1 0 1,-1 0-1,1 0 1,-1 0-1,1 0 1,-1 0 0,1 0-1,-1 0 1,1 0-1,0 0 1,-1 1-1,1-1 1,-1 0-1,1 0 1,-1 0-1,1 1 1,-1-1-1,0 0 1,1 1-1,-1-1 1,1 0-1,-1 1 1,1-1-1,-1 1 1,0-1 0,1 0-1,-1 1 1,0 0-1,19 21 306,-17-19-310,3 4 54,42 52 379,-42-53-364,0-1 1,1 0-1,0 0 1,0-1 0,0 1-1,0-1 1,1-1-1,7 4 1,-11-6-256,1 0-1,-1 0 1,0 0-1,1-1 1,-1 1-1,1-1 1,-1 0-1,0 0 1,1 0-1,5-2 1,35-11-5826,-19 5 2826,10 0-2765</inkml:trace>
</inkml:ink>
</file>

<file path=ppt/ink/ink2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9.3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112 941 2976,'-26'4'4213,"28"-5"-3921,1 0 0,0 0 0,-1 0 0,1 0 0,0 0 0,-1-1 0,0 1 0,1-1 0,-1 1 0,0-1 0,1 0 0,-1 0 0,0 0 0,-1 0 0,1 0 0,2-3 0,3-6 167,1-1 0,5-13 1,-11 20-210,56-121 1974,-34 76-1897,-3 0 1,-2-2-1,16-69 1,20-164 635,-50 258-804,-2 7-97,1 0-128,1-37 0,-14 99-622,2 33 785,-17 124 276,-71 210 1168,79-351-1334,-2-1-1,-3-1 1,-54 104 0,69-150-63,-1 1 0,0-2 0,0 1 0,-1-1 0,0 0 0,-1 0 0,0-1 0,-19 14 0,10-15 150,17-7-290,1 0-1,-1 0 1,1 0-1,-1 0 1,1 0-1,-1 0 1,0 0-1,1 0 1,-1 0-1,1 0 1,-1 0-1,1-1 1,-1 1-1,1 0 1,-1 0-1,1-1 1,-1 1-1,1 0 1,-1-1-1,1 1 1,-1 0-1,1-1 1,-1 1-1,1-1 1,0 1-1,-1-1 1,1 1-13,0-1 0,0 1 0,0-1 1,0 1-1,0-1 0,0 1 0,0 0 0,1-1 0,-1 1 0,0-1 1,0 1-1,0 0 0,1-1 0,-1 1 0,0-1 0,0 1 0,1 0 0,-1-1 1,0 1-1,1 0 0,-1 0 0,0-1 0,1 1 0,-1 0 0,0 0 1,1-1-1,13-8-36,-11 7 25,22-15-7,-1-1 1,35-36-1,-21 12-3,62-87 1,-34 39 61,-30 45 98,2 2 0,79-69 0,-6 16-61,-102 89 0,-8 7-66,0 0-1,0-1 1,0 1-1,0-1 1,0 1 0,0-1-1,-1 0 1,1 1-1,0-1 1,0 0-1,-1 1 1,1-1-1,0 0 1,-1 0-1,1 0 1,-1 1-1,1-1 1,-1-1-1,-13 15-220,1 0 163,1 1 1,0 0 0,-15 29 0,21-34 61,0 0 0,1 1 0,1-1 0,0 1 0,0 0 0,1 0 1,-2 20-1,1-1-28,2-23 59,0 1 0,0 0 1,1 0-1,0 0 1,0 0-1,1-1 0,-1 1 1,2 0-1,1 7 0,-3-13-17,1 0 0,-1 0 1,1 0-1,0 0 0,-1 0 0,1 0 0,0 0 0,-1 0 0,1-1 0,0 1 0,0 0 0,0 0 0,0-1 0,0 1 0,-1-1 0,1 1 0,0-1 1,1 1-1,-1-1 0,0 1 0,0-1 0,0 0 0,0 0 0,0 0 0,0 1 0,0-1 0,0 0 0,0 0 0,1-1 0,-1 1 0,0 0 1,0 0-1,0 0 0,2-1 0,2-1 32,0 0 0,0 0 0,0-1 0,0 0 0,8-4 0,194-154 549,-196 152-633,29-27-50,-28 24-33,0 1 1,24-18 0,-36 29 107,1 0 0,-1 0-1,0 0 1,0-1 0,1 1 0,-1 0 0,0 0 0,0 0 0,1 0 0,-1 0 0,0 0 0,1-1 0,-1 1 0,0 0 0,1 0 0,-1 0 0,0 0 0,0 0-1,1 0 1,-1 0 0,0 0 0,1 1 0,-1-1 0,0 0 0,1 0 0,-1 0 0,0 0 0,0 0 0,1 1 0,3 8-67,-4 22 74,0-23-9,0-1 6,4 94 95,-3-46 275,18-68 272,-10 5-588,-1-2 0,0 1-1,10-15 1,9-11-8,-12 17-147,-10 12 64,-1 0 0,2 0 0,-1 1 0,0 0 0,1 0 0,0 0 0,1 1 0,7-5 0,-14 8 34,1 1 0,0 0 0,0-1 0,0 1 0,0 0 0,0-1 0,0 1 0,0 0 0,0 0 0,0 0 0,0 0 0,0 0 0,2 0 0,-3 0 3,1 0 0,-1 0 0,0 1-1,1-1 1,-1 0 0,0 0 0,1 1 0,-1-1-1,0 0 1,0 0 0,1 1 0,-1-1-1,0 0 1,0 1 0,1-1 0,-1 0 0,0 1-1,0-1 1,0 0 0,0 1 0,0-1 0,1 0-1,-1 1 1,0 0 0,0 2-8,0 1-1,0 0 1,-1 0 0,1 0-1,-3 6 1,1 4 5,0-4 79,0 0 0,-5 15-1,-1 3-64,9-28-1,-1 0 1,0 0 0,0 0 0,0 0 0,0 0 0,0 0 0,0 0 0,0 0 0,0 0 0,0 0-1,0 0 1,0 0 0,0 0 0,0 0 0,0 0 0,0 0 0,1 0 0,-1 0 0,0 0 0,0 0-1,0 0 1,0 0 0,0 0 0,0 0 0,0 0 0,0 0 0,0 0 0,0 0 0,0 0-1,0 0 1,0 0 0,0 0 0,0 0 0,0 0 0,0 0 0,0 0 0,0 0 0,0 1 0,0-1-1,0 0 1,0 0 0,0 0 0,0 0 0,0 0 0,0 0 0,0 0 0,0 0 0,0 0 0,0 0-1,0 0 1,0 0 0,0 0 0,0 0 0,0 0 0,0 1 0,7-9 97,6-11-130,-13 19 25,6-9-25,1 1 1,-1-1-1,1 1 0,1 1 1,0-1-1,0 1 0,0 0 1,1 1-1,0 0 0,0 1 1,0-1-1,1 2 0,0-1 1,0 1-1,18-4 0,-26 8 12,0-1-1,0 1 0,-1 0 0,1 0 1,0 0-1,0 0 0,0 0 1,-1 0-1,1 1 0,0-1 1,0 0-1,-1 1 0,1 0 1,0-1-1,-1 1 0,1 0 1,-1 0-1,1 0 0,-1 0 0,1 0 1,-1 0-1,0 0 0,2 2 1,1 2 59,0 1 0,-1-1 0,1 1 0,-1 0 0,2 6 0,-2-5-60,0-1 0,0 0 0,6 9 0,2-4 54,-7-10 16,-1-1-17,0 1-20,0 0 0,1 0 0,-1 0 0,1 0 0,-1-1 0,1 1 0,-1-1 0,1 0 0,0 0 1,-1-1-1,1 1 0,4-2 0,7-1-57,23-11 1,-2 1 56,50-15-20,-64 20 0,-13 4 2,8-1-89,-12 4 161,-10 3-79,-5 3-18,1 2 0,-1-1 0,1 1 0,1 1-1,-1 0 1,1 0 0,1 0 0,-13 17 0,18-21 23,-1 1 0,1-1 0,0 0 0,0 1 0,1-1 0,-1 1 0,1-1 0,0 1 0,0-1 0,0 8 0,1-8 5,0-1 0,1 1-1,-1-1 1,1 1 0,0-1-1,0 1 1,0-1 0,0 0-1,1 0 1,-1 1 0,1-1-1,0 0 1,0 0 0,0-1-1,4 6 1,-5-7 0,0 0 0,0 0 0,0 0 0,0-1 0,0 1 0,0 0 0,0 0 0,1-1 0,-1 1 0,0-1 0,0 1 0,1-1 0,-1 1 0,0-1 0,1 0-1,-1 0 1,0 0 0,1 0 0,1 0 0,0 0 4,0-1 0,0 1 0,0-1-1,-1 0 1,1 0 0,0 0-1,0 0 1,3-3 0,4-2 28,-1-1 0,0 0-1,12-13 1,12-14-65,56-51 99,-64 64-69,4-2 49,-1-2 0,30-33 0,-29 22-55,-1-1 0,-2-2 1,29-57-1,-22 26 78,31-91 0,-61 152-102,0 1 0,0-1-1,-1 0 1,-1 0 0,1 0 0,-1-11 0,-1 19 17,0 1 1,0-1 0,0 0 0,0 0 0,0 0-1,0 1 1,0-1 0,0 0 0,0 0 0,-1 1 0,1-1-1,0 0 1,-1 1 0,1-1 0,0 0 0,-2 0-1,2 0 4,0 1 0,-1 0 0,1 0 0,0 0-1,-1 0 1,1-1 0,0 1 0,-1 0-1,1 0 1,0 0 0,-1 0 0,1 0-1,-1 0 1,1 0 0,0 0 0,-1 0 0,1 0-1,0 0 1,-1 0 0,1 0 0,-1 1-1,1-1 1,0 0 0,-1 0 0,-1 2-24,-1-1-1,1 1 1,-1-1 0,1 1 0,0 0 0,0 0-1,0 0 1,-3 4 0,-4 7-24,0 1 0,1-1 1,-8 21-1,-17 50-34,9-22 82,-3 2 28,-32 79 164,44-101-216,-14 64 0,28-99 52,0 0-1,0 0 1,0 0-1,1 0 1,0 0-1,1 0 0,0 6 1,-1-11-9,1-1 0,-1 1 1,0-1-1,1 1 0,-1-1 0,1 0 1,0 1-1,-1-1 0,1 0 0,0 1 1,0-1-1,-1 0 0,1 0 0,0 0 1,0 0-1,1 0 0,-1 0 0,0 0 1,0 0-1,0 0 0,1 0 1,-1-1-1,0 1 0,1 0 0,-1-1 1,0 1-1,1-1 0,-1 0 0,1 1 1,-1-1-1,1 0 0,-1 0 0,1 0 1,-1 0-1,1 0 0,-1 0 0,3-1 1,10-3-14,-1 0 1,0-1 0,0 0-1,0-1 1,13-8 0,-2 2 55,5-3-7,86-39-181,-115 54 126,1 0 0,0-1 0,-1 1 0,1 0 0,0 0 1,-1 0-1,1-1 0,0 1 0,-1 0 0,1 0 0,0 0 1,-1 0-1,1 0 0,0 0 0,0 0 0,-1 0 1,1 0-1,0 1 0,-1-1 0,1 0 0,-1 0 0,1 1 1,0-1-1,-1 0 0,1 1 0,0-1 0,-1 0 0,1 1 1,-1-1-1,1 1 0,-1-1 0,1 1 0,-1-1 0,0 1 1,1 0-1,-1-1 0,0 1 0,1-1 0,-1 1 0,0 0 1,1 0-1,0 4 3,0-1 1,0 1-1,-1 0 1,0-1-1,1 7 1,-1 2 33,3 1-3,1 1 0,0 0-1,1-1 1,0 0 0,10 16-1,-15-28-23,1 0-1,0-1 0,0 1 0,0 0 1,0-1-1,0 1 0,1-1 0,-1 0 1,0 1-1,1-1 0,-1 0 0,1 0 1,-1 1-1,1-1 0,0 0 0,-1-1 1,1 1-1,0 0 0,0 0 0,2 0 1,-1-1 0,-1 0 0,1 0 0,0 0 0,-1 0 0,1-1 0,0 1 0,-1-1 0,1 1 0,-1-1 0,1 0 0,-1 0 0,5-3 0,2-1 41,-1 0-1,-1-1 0,1 0 0,-1 0 0,0-1 0,12-14 1,-10 10-136,-7 9 90,0 1-1,-1-1 0,1 0 1,-1 1-1,0-1 1,1 0-1,-1 0 0,0 0 1,0 0-1,0 0 0,0 0 1,0 0-1,0-3 1,-2 6-7,1 0 0,-1 1 1,0-1-1,0 0 1,0 0-1,0 0 1,0 0-1,0 1 0,-2 0 1,-3 5-18,1 1 10,1-1 0,0 1 1,0 0-1,1 1 1,0-1-1,0 1 0,1-1 1,-1 11-1,0 6 20,1 40-1,2-64 3,0 0 0,-1-1 0,1 1 0,0 0 0,0-1 0,0 1 0,0 0 0,0-1 0,1 1 0,-1 0 0,0-1 0,0 1 0,0-1 0,0 1 0,1 0 0,-1-1 0,0 1 0,1-1 0,-1 1 0,0 0 0,1-1 0,-1 1 0,1-1 0,-1 0 0,1 1 0,-1-1 0,1 1 0,-1-1 0,1 0 0,-1 1 0,1-1 0,0 0 0,-1 1 0,1-1 0,-1 0 0,1 0 0,0 0 0,-1 0 0,1 0 0,1 0 0,-1 0-2,1 0 0,-1 0-1,1-1 1,-1 1 0,1-1-1,-1 0 1,1 1 0,-1-1 0,1 0-1,-1 0 1,0 0 0,0 0 0,0 0-1,1 0 1,-1 0 0,1-2 0,3-4 35,0-1 0,-1 0 0,0 0-1,0-1 1,-1 1 0,0-1 0,3-16 0,-3 12 7,-1-1-1,-1 1 0,0 0 1,-2-23-1,1 31-86,-1 1-1,0 0 0,0-1 1,0 1-1,-1 0 1,0 0-1,1 0 0,-1 0 1,-1 0-1,1 0 1,0 0-1,-1 0 0,0 1 1,-4-4-1,3 0 101,4 7-56,0 0-1,0-1 1,0 1-1,0 0 1,0-1-1,-1 1 0,1 0 1,0-1-1,0 1 1,0 0-1,-1-1 1,1 1-1,0 0 1,0 0-1,-1-1 1,1 1-1,0 0 1,-1 0-1,1 0 1,0-1-1,-1 1 1,1 0-1,0 0 1,-1 0-1,1 0 1,0 0-1,-1 0 1,1 0-1,0 0 1,-1 0-1,1 0 1,-1 0-83,1-1 86,1 0 0,0 1 0,0-1 1,0 0-1,0 1 0,0-1 0,0 1 0,0 0 0,0-1 1,0 1-1,0 0 0,0-1 0,0 1 0,0 0 1,0 0-1,0 0 0,0 0 0,1 0 0,17-1-71,36-7 0,-4 0 201,-17 5-227,0 2 0,68 5 1,-95-3 88,0 1 1,0-1 0,-1 1 0,8 4 0,-12-6 1,-1 0 0,0 1 0,0-1 0,0 1 0,0-1 0,0 1 0,1-1 0,-1 1 0,0 0 0,0 0 0,-1-1 0,1 1 0,0 0 0,0 0 0,0 0 0,0 0 0,-1 0 0,1 0 0,-1 0 0,1 0 0,0 0 0,-1 1 0,0-1 0,1 0 0,-1 0 0,0 0 0,0 1 0,1-1 0,-1 2 0,-1 1 34,0 0 0,-1 0-1,1 0 1,-1 0 0,1-1-1,-1 1 1,0 0 0,-1-1-1,1 0 1,0 1 0,-1-1-1,0 0 1,0 0 0,0-1-1,-6 6 1,8-8 51,1 0-76,0-1 1,0 1-1,1-1 0,-1 1 1,0-1-1,0 1 0,0-1 0,1 1 1,-1-1-1,0 1 0,1-1 0,-1 1 1,0 0-1,1-1 0,-1 1 0,1 0 1,-1-1-1,1 1 0,30-20 328,-18 10-402,1 1 0,0 0 0,0 1 0,1 1 0,26-9 0,-35 14 31,0 1-1,0-1 1,0 1 0,0 1 0,9-1 0,-10 2 14,-1 0 0,1 0 1,-1 0-1,0 0 0,1 1 1,-1 0-1,7 3 0,0 3 62,0 0 0,0 0 0,-1 1 0,0 0 0,-1 1 0,0 0 0,13 19 0,-18-19-1936,-4 8-5799,0-13 5707</inkml:trace>
</inkml:ink>
</file>

<file path=ppt/ink/ink2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49.7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765 281 9568,'-40'-28'3520,"27"23"-2176,18 2-1568,-2-2 224,7 2-1216,-2-1 672,2-1-3072</inkml:trace>
  <inkml:trace contextRef="#ctx0" brushRef="#br0" timeOffset="1">16 208 9216,'-15'0'3424,"30"0"-2656,1-8-224,2 5 1312,19-9-1121,34-13-63,42-1-448,9-8-160,-1 3-32,27 3-128,10 4 64,-14 13-5311,-9 6 2879</inkml:trace>
</inkml:ink>
</file>

<file path=ppt/ink/ink2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1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132 529 3328,'0'-4'329,"-2"-24"5260,3 27-5485,-1 1 0,0-1 0,0 1 0,0-1 0,0 1 0,-1 0 0,1-1 0,0 1 0,0-1 0,0 1 0,0-1 0,0 1 0,0 0 0,-1-1 0,1 1 0,0-1 0,0 1 0,-1 0 0,1-1 0,0 1 1,-1 0-1,1-1 0,0 1 0,-1 0 0,1 0 0,0-1 0,-1 1 0,1 0 0,0 0 0,-1 0 0,1-1 0,-1 1 0,1 0 0,-1 0 0,1 0 0,0 0 0,-1 0 0,1 0 0,-1 0 0,1 0 0,-1 0 0,1 0 0,-1 0 0,1 0 0,0 0 0,-1 0 0,1 1 0,-1-1 0,1 0 0,-1 0 0,1 0 0,0 1 1,-1-1-1,-11 8 350,1 0 1,0 0 0,0 1 0,1 0 0,0 1 0,-9 12 0,16-18-416,0 0-1,-1 1 1,2 0 0,-1 0-1,0-1 1,1 2 0,0-1 0,0 0-1,1 0 1,-1 1 0,1-1-1,0 1 1,1-1 0,-1 1 0,1-1-1,0 1 1,1-1 0,0 7-1,0-5 3,1 0 89,-1 1-1,1-1 1,1 1 0,5 12-1,-7-19-97,-1 0-1,1 0 0,-1 0 0,1 0 1,0 0-1,0 0 0,0 0 0,-1 0 1,1 0-1,0 0 0,0 0 0,0 0 1,0-1-1,0 1 0,1 0 0,-1-1 1,0 1-1,0-1 0,0 1 0,1-1 1,-1 0-1,0 1 0,0-1 0,1 0 1,-1 0-1,0 0 0,0 0 0,1 0 1,-1 0-1,0 0 0,0-1 0,1 1 1,-1 0-1,0-1 0,0 1 0,2-2 1,2 0 33,0-1 0,0 0-1,0 0 1,0-1 0,-1 1 0,1-1 0,-1 0 0,0 0 0,0-1 0,-1 1 0,1-1 0,-1 0-1,0 0 1,2-5 0,3-7 25,-1 0 0,-2 0 0,6-22 0,-10 35-119,0 0-1,0 0 1,-1 0 0,1 0-1,-1 0 1,0 0 0,0 0-1,0 0 1,0 0 0,-1 0-1,0 0 1,0 0 0,0 0-1,0 0 1,-1 0 0,1 1-1,-4-6 1,5 9 12,0-1 0,0 1 1,-1-1-1,1 1 0,0-1 0,-1 1 1,1 0-1,0-1 0,-1 1 0,1-1 1,-1 1-1,1 0 0,0-1 0,-1 1 1,1 0-1,-1 0 0,1-1 0,-1 1 0,1 0 1,-1 0-1,1 0 0,-1 0 0,0-1 1,1 1-1,-1 0 0,1 0 0,-1 0 1,1 0-1,-1 0 0,1 1 0,-2-1 0,2 0 8,-1 0 0,1 1 0,-1-1 0,1 1 0,-1-1 0,1 1 0,-1-1 0,1 1 0,-1-1 0,1 1 0,0-1 0,-1 1 0,1-1 0,0 1 0,-1 0 0,1-1 0,0 1 0,0 0 0,0-1 0,-1 1 0,1 0 0,0-1-1,0 1 1,0 1 0,0 0-11,0 1-1,1-1 1,-1 1-1,0-1 1,1 0-1,0 1 1,-1-1-1,1 0 0,0 1 1,0-1-1,0 0 1,2 3-1,-2-5 51,0 1-1,-1 0 1,1 0 0,0 0-1,0 0 1,0-1 0,0 1-1,0 0 1,0-1-1,0 1 1,0-1 0,0 1-1,0-1 1,0 1 0,0-1-1,0 0 1,1 0-1,-1 1 1,0-1 0,0 0-1,0 0 1,0 0 0,1 0-1,-1 0 1,0-1-1,0 1 1,0 0 0,2-1-1,3-1 58,0-1-1,-1 0 0,1 0 0,-1 0 0,0-1 0,0 1 1,0-1-1,0-1 0,0 1 0,-1-1 0,7-8 0,3-8 92,20-36-1,-30 50-158,19-39 110,21-60 0,-4 6-115,36-52-131,-75 151 107,0 0 0,-1-1 0,1 1 0,0 0 0,0 0 0,0 0 0,0 0 0,0 0 0,0 0 0,2-2 0,-3 3 5,1 0 1,-1 0 0,0 0 0,0 0-1,0 0 1,1 0 0,-1 0 0,0 0-1,0 0 1,0 0 0,1 0 0,-1 0-1,0 0 1,0 1 0,0-1-1,1 0 1,-1 0 0,0 0 0,0 0-1,0 0 1,0 0 0,1 1 0,-1-1-1,0 0 1,0 0 0,0 0 0,0 0-1,0 1 1,0-1 0,0 0-1,0 0 1,1 0 0,-1 1 0,0-1-1,0 0 1,0 0 0,0 1 0,0-1-1,0 0 1,0 0 0,1 8-49,-1 0 1,0-1-1,0 9 1,0-11 67,-20 196 62,-15 4 16,13-86-167,-38 156 377,39-203 250,-53 121-1,70-184-437,-10 19 110,13-26-185,0 0-1,0 0 0,-1-1 0,1 1 0,0 0 1,-1-1-1,1 1 0,-1-1 0,0 0 0,1 1 0,-3 0 1,3-2-30,1 1 0,-1-1 1,1 0-1,-1 0 0,1 0 1,-1 0-1,1 0 0,-1 0 1,0 0-1,1 0 0,-1 0 1,1 0-1,-1 0 0,1-1 1,-1 1-1,1 0 0,-1 0 1,1 0-1,-1-1 1,1 1-1,-1 0 0,1-1 1,0 1-1,-1 0 0,1-1 1,-1 1-1,1-1 0,0 1 1,-1 0-1,1-1 0,0 1 1,0-1-1,-1 1 0,1-1 1,0 1-1,0-1 0,-1 0 1,-4-23 161,4 14-174,1 1-1,0-1 1,1 0 0,0 0 0,1 1 0,0-1-1,0 1 1,5-12 0,-1 7-21,0 1 1,0-1-1,1 1 0,17-21 1,-15 23 23,0 1 0,1 0-1,0 1 1,0 0 0,1 1 0,1 0 0,-1 1 0,1 0 0,0 1 0,1 0 0,22-7 0,-14 7-537,0 0-1,1 2 1,0 0-1,0 2 1,0 0-1,34 3 1,-39 0-1663,-1 2 0,18 4 0,-17-3 625,30 5-5556</inkml:trace>
</inkml:ink>
</file>

<file path=ppt/ink/ink2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5.1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206 683 3392,'3'-13'5436,"-3"12"-5191,0 0-1,0 0 1,0 1 0,0-1 0,0 0-1,0 0 1,0 0 0,0 0-1,0 0 1,0 0 0,0 0 0,0 0-1,-1 1 1,1-1 0,0 0-1,-1 0 1,1 0 0,-1 1 0,0-2-1,-1 1-96,1 0 0,-1 1 0,0-1 0,0 1-1,0-1 1,1 1 0,-1 0 0,0 0 0,0 0-1,0 0 1,0 0 0,1 0 0,-1 0 0,0 1 0,0-1-1,0 1 1,1-1 0,-4 2 0,-5 3 188,-20 11 0,18-9-84,2-1-72,0 0 0,0 0-1,1 1 1,-12 10 0,16-11-111,0-1 0,1 1 0,-1 0 0,1 1 0,0-1 0,0 1 0,-4 12 0,4-10-11,1 0-1,1 0 1,0 0 0,0 0 0,1 0-1,0 1 1,0-1 0,1 0-1,0 1 1,1-1 0,0 0-1,0 1 1,1-1 0,1 0 0,-1 0-1,1 0 1,1-1 0,0 1-1,0-1 1,0 0 0,10 13-1,-12-18-27,0-1 0,0 0-1,-1 0 1,1 0 0,0 0-1,1 0 1,-1-1 0,0 1-1,0-1 1,1 1 0,-1-1 0,1 0-1,-1 0 1,1 0 0,0 0-1,-1 0 1,1-1 0,0 1-1,0-1 1,-1 0 0,1 0-1,0 0 1,0 0 0,-1 0-1,1 0 1,0-1 0,0 0-1,-1 1 1,1-1 0,3-2-1,3-2 42,0 1 0,-1-2 0,0 0 0,-1 0 0,1 0 0,-1-1 0,10-11 0,29-33 28,87-75 0,-120 116-156,-7 6 80,-1 0 1,0 0-1,-1 0 0,1 0 1,-1-1-1,8-10 0,-12 15-27,0 0-1,0 0 0,0 0 1,0 0-1,0 0 0,0 0 1,0-1-1,0 1 0,0 0 1,1 0-1,-1 0 0,0 0 1,0 0-1,0-1 0,0 1 1,0 0-1,0 0 0,0 0 1,0 0-1,0 0 0,0-1 1,0 1-1,0 0 0,0 0 1,0 0-1,0 0 0,0 0 1,0-1-1,-1 1 0,1 0 1,0 0-1,0 0 0,0 0 1,0 0-1,0 0 0,0-1 1,0 1-1,0 0 1,0 0-1,-1 0 0,1 0 1,0 0-1,0 0 0,0 0 1,0 0-1,0 0 0,0-1 1,-1 1-1,1 0 0,0 0 1,0 0-1,0 0 0,0 0 1,-1 0-1,1 0 0,0 0 1,0 0-1,0 0 0,-11 3-162,8-2 151,0 2 1,-1-1 0,1 0-1,0 1 1,1-1 0,-1 1-1,0 0 1,1 0 0,-1 0-1,1 0 1,0 1 0,0-1-1,0 0 1,1 1 0,-1 0-1,1-1 1,0 1 0,-1 5-1,1-4 11,0 1-1,0-1 1,1 1 0,0-1-1,0 1 1,1 0-1,0-1 1,0 1-1,0-1 1,0 0-1,1 1 1,3 6-1,-3-6 51,1 0-1,0 0 1,1 0 0,-1 0-1,1 0 1,6 6 0,-8-11-9,-1 1 0,1-1 0,0 0 0,0 0 0,0 0 0,0 1 0,0-2 0,0 1 0,0 0 1,0 0-1,0-1 0,0 1 0,0-1 0,0 1 0,1-1 0,-1 0 0,0 0 0,0 0 0,0 0 0,1-1 0,-1 1 0,0 0 1,4-2-1,-1 0 0,0 0 0,0-1 1,0 1-1,-1-1 0,1 0 1,-1-1-1,1 1 0,-1-1 1,0 1-1,0-1 1,-1 0-1,1-1 0,-1 1 1,0-1-1,0 1 0,3-8 1,-4 8-29,0 1 0,-1-1 1,1 0-1,-1 0 0,0 1 1,0-1-1,0 0 1,-1 0-1,1 0 0,-1 0 1,0-1-1,0 1 1,0 0-1,0 0 0,-1 0 1,0 0-1,0 0 0,0 0 1,0 1-1,-1-1 1,1 0-1,-5-6 0,3 6-25,0 0-1,0 1 0,0 0 0,-1 0 0,1 0 1,-1 0-1,0 0 0,0 1 0,0-1 0,0 1 1,0 0-1,-8-2 0,5 2-35,0 1 0,1-1 0,-1 2 0,0-1-1,0 1 1,0 0 0,1 0 0,-9 2 0,14-2 50,-1 1 0,0-1-1,1 1 1,-1 0 0,0 0 0,1 0 0,-1 0 0,1 0-1,-1 0 1,1 0 0,-2 2 0,2-2-1,0 0 1,1-1-1,-1 1 1,1 0 0,-1-1-1,1 1 1,-1 0-1,1 0 1,-1 0-1,1-1 1,0 1-1,-1 0 1,1 0-1,0 0 1,0 0 0,-1 0-1,1-1 1,0 1-1,0 0 1,0 0-1,0 0 1,0 0-1,0 0 1,1 0-1,-1 1 1,2 1 2,1 1 1,-1-1-1,1 0 1,0 0-1,0 0 1,0 0-1,0-1 1,0 1-1,0-1 1,1 1-1,-1-1 1,1-1-1,0 1 1,-1 0-1,9 1 1,1 1 41,-1-1 0,1-1 0,0 0 0,14 0 0,4-2 2,0-1 1,0-2-1,32-6 0,93-30 179,-113 22-302,-33 13 101,1-1 1,20-5-1,-10 3 107,-20 6-53,-11 6-22,3-2-70,0 1 0,-1 0 1,1 1-1,1 0 0,-1 0 0,1 0 1,0 1-1,0-1 0,0 2 0,1-1 1,0 0-1,0 1 0,-6 13 0,7-13 37,0 1 0,1 0 0,0-1-1,1 1 1,0 0 0,0 0-1,0 0 1,1 1 0,0 11 0,1-19-12,0-1 1,0 1-1,0 0 1,0 0-1,0 0 1,0 0 0,0 0-1,0 0 1,0 0-1,1 0 1,-1 0-1,0-1 1,1 1 0,-1 0-1,1 0 1,-1 0-1,1-1 1,-1 1-1,1 0 1,1 1 0,-2-2 4,1 0 1,0 1 0,0-1 0,-1 0-1,1 0 1,0 0 0,0 0 0,0 1-1,-1-1 1,1 0 0,0 0 0,0 0 0,0-1-1,-1 1 1,1 0 0,0 0 0,0 0-1,1-1 1,1 0 4,0-1-1,1 0 0,-1 1 0,0-1 1,0-1-1,0 1 0,0 0 1,4-5-1,2-5 72,0 0 1,0-1-1,-1 0 0,-1 0 1,0 0-1,-1-1 0,5-16 1,-10 26-88,-1 1 0,1 0 0,-1 0 0,0-1 0,0 1 0,0 0 0,-1 0 0,1-1 0,-1 1 0,1 0 0,-1 0 0,0 0 0,0 0 0,-1 0 0,1 0 0,-1 0 0,1 0 0,-1 0 0,0 0 0,0 1 0,0-1 0,-1 1 0,1 0 0,0 0 0,-1-1 0,0 2 0,1-1 0,-6-2 0,3 1-161,-8-3-146,12 4 284,8 1 160,6 0-205,1 0-1,20-5 1,13-2 67,20 1-89,124 6 0,-183 2 94,-1 0-1,1 0 0,-1 1 1,0 0-1,1 0 0,-1 0 1,10 6-1,-16-7-6,0 0 0,0-1 0,0 1 1,0 0-1,0 0 0,0 0 0,0 0 0,0 0 0,0 0 1,-1 0-1,1 0 0,0 0 0,-1 0 0,1 0 0,-1 0 1,1 1-1,-1-1 0,1 0 0,-1 0 0,0 0 0,0 1 1,0-1-1,0 0 0,0 1 0,0-1 0,0 0 0,0 0 0,0 1 1,0-1-1,-1 2 0,-2 5 18,1-1 0,-1 0 0,0 0 0,-4 7 0,2-5-65,-2 4 52,5-10 14,0 0 0,1-1 0,-1 1 0,1 0 0,-1 1 0,1-1 0,0 0 0,0 0 0,1 0 0,-1 1 1,1-1-1,-1 0 0,1 1 0,0-1 0,1 5 0,-1-7-17,0 0 1,1-1-1,-1 1 1,1-1-1,-1 1 1,0-1-1,1 1 1,-1-1-1,1 1 1,-1-1-1,1 0 1,-1 1-1,1-1 1,-1 0-1,1 1 1,0-1-1,-1 0 1,1 0-1,0 1 1,-1-1-1,1 0 1,-1 0-1,1 0 0,0 0 1,-1 0-1,1 0 1,0 0-1,-1 0 1,1 0-1,0 0 1,-1 0-1,1-1 1,0 1-1,0 0 1,29-9-63,-22 7 91,32-13 21,59-28-1,-78 33-81,3-3 76,22-16 0,-26 16 19,34-16 0,-51 27-80,5-1-40,1-1 0,-1-1 0,13-8 0,-41 29 0,0 1-1,2 1 0,0 1 1,1 0-1,0 1 0,2 1 1,-16 28-1,29-47 54,1 1 1,0-1-1,0 1 1,0 0-1,0-1 0,1 1 1,-1 0-1,1 0 1,-1 3-1,1-5 8,0 0-1,0-1 1,0 1 0,0-1 0,0 1-1,0 0 1,0-1 0,1 1-1,-1-1 1,0 1 0,0-1 0,1 1-1,-1-1 1,0 1 0,1-1-1,-1 1 1,0-1 0,1 0 0,-1 1-1,1 0 1,0-1 6,0 0-1,0 1 0,0-1 1,-1 0-1,1 0 1,0 1-1,0-1 1,0 0-1,0 0 1,0 0-1,0 0 1,0 0-1,0-1 0,-1 1 1,1 0-1,0 0 1,1-1-1,5-3 34,-1 1 1,0-1-1,0 0 0,0-1 0,-1 1 0,1-1 0,-1-1 0,6-7 0,-1 2-3,31-32 17,41-57-1,-63 74-23,-2-1 0,-2 0 0,26-58-1,9-56 59,-41 112-135,-2 0 0,-1-1 0,2-32 0,-7 56-8,-1 0-1,0-1 0,-1 1 1,1 0-1,-1 0 1,-3-9-1,4 13 33,0 1-1,-1 0 1,1 0-1,0 0 1,-1-1-1,0 1 1,1 0-1,-1 0 1,1 0-1,-1 0 1,0 0-1,0 0 1,0 0-1,1 0 1,-1 0-1,0 1 1,0-1-1,0 0 1,0 0-1,-1 1 1,1-1-1,0 1 1,0-1-1,0 1 0,0-1 1,-1 1-1,1 0 1,0 0-1,0-1 1,-1 1-1,1 0 1,0 0-1,0 0 1,-1 1-1,1-1 1,0 0-1,0 0 1,0 1-1,-2-1 1,-2 2-15,0 1 1,0-1-1,1 1 1,-1 0-1,1 0 0,0 0 1,0 0-1,0 1 0,0 0 1,0 0-1,1 0 1,0 0-1,-4 6 0,-2 5 21,1 1-1,-12 29 0,2 3-32,2 1 0,3 1 0,1 0 1,-9 99-1,20-134 86,1-1 1,0 1-1,1-1 1,1 1-1,3 14 1,-3-24-12,-1 0 0,1 0 0,0-1 1,0 1-1,0-1 0,1 1 0,-1-1 0,5 4 1,-5-6-18,0 1 1,0-1-1,0 0 1,0-1-1,1 1 1,-1 0-1,1-1 1,-1 1-1,1-1 1,0 0-1,0 0 1,-1 0-1,1 0 0,5 1 1,4-1 44,0-1 0,-1 0 0,1 0 0,0-1 0,0-1 0,-1 0 0,1 0 0,-1-1 1,16-6-1,2-3 101,-1-1 0,37-23 0,-45 23-156,33-28-1,-19 13-52,-36 32 20,0-1-1,0 0 1,0 1 0,1-1-1,0 1 1,-1 0-1,1-1 1,0 7-1,-1-5 33,-5 17 140,4-11-64,0 0 0,-2 14 0,4-23-57,1 0 1,0 1-1,0-1 0,0 1 1,0-1-1,0 0 1,0 1-1,1-1 0,-1 1 1,1-1-1,0 0 1,-1 0-1,1 1 0,0-1 1,3 4-1,-4-6-5,1 1 0,0 0 1,-1-1-1,1 1 0,0-1 0,0 1 0,-1-1 0,1 1 0,0-1 0,0 0 1,0 1-1,-1-1 0,1 0 0,0 0 0,0 0 0,0 0 0,0 1 0,0-1 0,-1 0 1,1 0-1,2-1 0,17-4 128,-18 5-112,9-5 170,0 0-1,20-12 1,-3 1 2,8-7-341,4-2-165,-36 23 270,0 0-1,0 0 0,0 1 0,0 0 0,0 0 0,0 0 0,0 0 0,8 0 0,-12 1 32,1 0 1,-1 0-1,0 0 1,1 1 0,-1-1-1,0 0 1,1 0 0,-1 1-1,0-1 1,1 0 0,-1 0-1,0 1 1,0-1-1,1 0 1,-1 1 0,0-1-1,0 0 1,0 1 0,1-1-1,-1 1 1,0-1 0,0 0-1,0 1 1,0-1-1,0 1 1,0-1 0,0 0-1,0 1 1,0-1 0,0 1-1,-1 13 29,-1-6 149,-1-1 0,-1 1 0,0 0 0,-9 12 0,5-12-55,6-9-109,4-6 73,1 0-100,2 0 1,-1-1-1,1 1 0,0 1 0,1-1 1,0 1-1,0 0 0,0 0 0,0 1 1,1-1-1,0 2 0,0-1 1,1 1-1,-1 0 0,1 0 0,12-3 1,-19 6 0,0 1 1,0-1-1,0 1 1,1-1-1,-1 1 1,0 0-1,0 0 1,1-1-1,-1 1 1,0 0-1,0 0 1,1 0-1,-1 0 1,0 1-1,0-1 1,1 0-1,-1 0 1,0 1-1,0-1 1,0 1-1,1-1 1,-1 1 0,0 0-1,0-1 1,0 1-1,0 0 1,0 0-1,0-1 1,0 1-1,0 0 1,-1 0-1,1 0 1,0 0-1,0 0 1,-1 0-1,1 1 1,0 0-1,1 3 4,-1 0 0,1 0 0,-1 1 0,0-1 0,-1 0 1,1 0-1,-1 6 0,0-10 27,0 0 0,0-1 0,0 1 0,0 0 0,1-1 0,-1 1 0,0 0 0,1-1 0,-1 1 0,0 0 0,1-1 0,-1 1 0,0-1 0,1 1 0,-1-1 0,1 1 0,-1-1 1,1 1-1,0-1 0,-1 0 0,1 1 0,-1-1 0,1 0 0,0 1 0,-1-1 0,1 0 0,0 0 0,-1 1 0,1-1 0,1 0 0,21 1 4,13-6-46,-1-1 0,0-2-1,0-1 1,-1-2 0,0-2 0,42-21 0,-8-5 148,-64 34-280,-7 6 47,-22 18 19,-1-1 1,0-1-1,-49 24 0,4-2 134,70-38 37,14-3 288,3-4-292,24-13 1,6-2-619,-43 20 499,0 0 1,0 0-1,-1 0 1,1 0 0,0 1-1,0-1 1,0 1 0,0 0-1,6 0 1,-7 1 27,1-1 1,-1 1-1,0 0 1,1 0-1,-1 1 1,0-1 0,0 0-1,0 1 1,0-1-1,0 1 1,3 2-1,0 1 74,1 0-1,-1 0 1,1-1-1,1 0 1,6 4-1,-11-7-41,0 0 1,0-1-1,0 1 0,0-1 0,0 1 0,0-1 1,0 1-1,0-1 0,0 0 0,0 0 0,0 0 1,1 0-1,-1-1 0,0 1 0,0 0 0,0-1 1,0 0-1,0 1 0,0-1 0,0 0 0,0 0 1,2-1-1,11-9 27,-1 0 0,0-1 0,0-1 0,-1 0 0,0-1 1,-2-1-1,17-23 0,57-117 171,-82 150-223,117-213-45,-98 184 48,-1 3 5,-1-2 0,17-38-1,-36 69-14,9-28 19,-10 29-25,0 1 0,1-1 0,-1 0 0,0 0-1,0 0 1,0 0 0,0 0 0,0 0 0,-1 0 0,1 1-1,0-1 1,-1-2 0,1 3-2,0 0-1,0-1 0,-1 1 1,1 0-1,0 0 1,-1-1-1,1 1 1,0 0-1,-1 0 0,1 0 1,0 0-1,-1-1 1,1 1-1,0 0 1,-1 0-1,1 0 1,0 0-1,-1 0 0,1 0 1,0 0-1,-1 0 1,1 0-1,-1 0 1,1 0-1,0 0 1,-1 0-1,1 0 0,0 0 1,-1 0-1,1 1 1,-1-1-1,-9 3-41,1 1 0,-1 0 0,1 1 0,0 0 0,0 0 0,0 1 0,1 0 0,0 1 0,-7 7 0,4-2 58,0 0 0,1 0 0,1 1 0,0 1 0,-8 17 0,0 5 38,2 2 1,2 0 0,-15 69 0,22-78-17,1-1 1,0 31-1,4-47-24,1 1-1,1-1 0,0 0 0,0 0 0,1 0 1,1 0-1,5 15 0,-6-22 27,1 0 1,-1-1-1,1 0 0,-1 1 1,1-1-1,0 0 0,1 0 1,-1-1-1,1 1 0,0-1 1,0 1-1,0-1 0,0-1 1,0 1-1,1 0 0,-1-1 1,1 0-1,-1 0 0,1 0 1,0-1-1,0 0 0,6 1 1,8 1 99,-1-2 1,1 0-1,0-1 1,28-4 0,-24 2-29,-1-1 1,0-1-1,33-10 1,-45 10-66,-1 1 0,1-2 0,-1 1 0,-1-1 1,1-1-1,-1 1 0,0-1 0,0-1 0,0 1 0,8-11 1,-12 12-16,10-13 10,-13 17-28,-1 0 0,1 0 1,-1 0-1,1 0 1,-1 0-1,1 0 1,-1 0-1,0 0 1,0 0-1,1 0 0,-1-1 1,0 1-1,0 0 1,0 0-1,0 0 1,-1-2-1,1 2 2,0 1 0,0 0 0,0 0 0,0-1 0,0 1 0,-1 0 0,1 0 0,0-1 0,0 1 0,0 0 0,0 0 0,-1 0 0,1-1 0,0 1 0,0 0 0,-1 0 0,1 0 0,0 0 0,0 0 0,-1-1 0,1 1 0,0 0 0,0 0 0,-1 0 0,1 0 0,0 0 0,0 0 0,-1 0 0,1 0 0,0 0 0,0 0 0,-1 0 0,1 0 0,0 0 0,-1 0 0,1 0 0,0 0 0,0 0 0,-1 1 0,-10 5-171,9-5 162,-7 5-58,-1 0 1,1 0-1,1 1 1,0 0-1,0 1 1,-11 13 0,16-17 75,0 0 0,0 0 0,0 0 1,1 0-1,0 1 0,0-1 1,0 1-1,0-1 0,1 1 1,0 0-1,0 0 0,0 0 1,0 0-1,1-1 0,0 1 1,1 10-1,-1-14 6,0 1 0,0 0 0,1 0 0,0 0 0,-1-1 0,1 1 0,0 0 0,-1-1 0,1 1 0,0 0 0,0-1 0,1 1 1,-1-1-1,0 1 0,0-1 0,1 0 0,-1 0 0,1 1 0,1 0 0,0-1 20,0 0 0,-1 0 1,1 0-1,0 0 0,0 0 0,0-1 1,-1 1-1,1-1 0,0 0 0,0 0 1,4 0-1,0-1 38,-1 0 1,0 0 0,1 0-1,-1-1 1,0 0-1,0 0 1,0-1-1,0 0 1,-1 0-1,10-6 1,9-11-87,-1-2 0,0 0 0,37-49 0,-71 99-566,8-19 551,0-1-1,0 1 1,-1-1 0,-8 13-1,-8 4 4,9-12 99,-12 20 0,22-32-30,2 1 267,0-1-278,1 1 1,-1 0 0,1-1-1,0 1 1,-1-1 0,1 0-1,0 0 1,0 0-1,0 0 1,0 0 0,0 0-1,0 0 1,0 0-1,0-1 1,0 1 0,0-1-1,0 1 1,5-1 0,5 1-48,1-1 0,12-2 0,-16 2 10,87-12-1960,-49 4-1018,-26 4 93,-9-3 949</inkml:trace>
</inkml:ink>
</file>

<file path=ppt/ink/ink2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5.5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424 109 9792,'-24'-28'3648,"20"28"-2848,22 11-224,0-2-96,9-1-384,4 0 1439,14-4-831,18 1-160,24 1-352,11 2-96,-4-3-32,-12 2-1376,-19 1 704,-10 4-4191,-16 1 2655</inkml:trace>
  <inkml:trace contextRef="#ctx0" brushRef="#br0" timeOffset="1">37 97 9312,'-37'-40'3424,"42"35"-2656,13-10-192,-4 2-2240,4 2 800,-5-1-3040,5 15 2208,-4 6-1760</inkml:trace>
</inkml:ink>
</file>

<file path=ppt/ink/ink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4.6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22 193 3328,'-21'-3'14271,"29"-3"-12553,4-3-1358,-1 0 0,0-1 0,12-13 0,20-17 136,-29 28-338,1 1 0,0 1 0,0 0 1,1 1-1,19-7 0,25-8 135,-59 24-276,1 0-1,-1 0 0,1 0 0,-1 0 0,0 0 1,1 0-1,-1 1 0,1-1 0,-1 0 0,0 1 1,0-1-1,1 1 0,-1 0 0,0-1 1,0 1-1,0 0 0,1 0 0,-1 0 0,0 0 1,0 0-1,0 0 0,-1 0 0,1 0 0,0 0 1,1 2-1,1 1 43,-1 0 1,1 0-1,-1 0 0,0 1 1,-1-1-1,3 7 1,15 52 450,-7-25-183,-11-35-260,0-1 0,1 1 1,-1-1-1,0 1 0,1-1 1,-1 0-1,1 0 0,0 0 0,-1 0 1,1 0-1,0 0 0,0 0 0,1-1 1,-1 1-1,3 1 0,-4-2-10,1 0 0,-1 0-1,1-1 1,0 1-1,0 0 1,-1-1 0,1 1-1,0-1 1,0 0-1,0 0 1,-1 1 0,1-1-1,0 0 1,0-1 0,0 1-1,0 0 1,0 0-1,-1-1 1,1 1 0,0-1-1,0 0 1,2-1 0,13-10-27,-1-1 1,-1-1 0,16-18-1,-7 2-2257,-1 0-4916,-9 18 242</inkml:trace>
</inkml:ink>
</file>

<file path=ppt/ink/ink2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6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1 101 2144,'9'7'5178,"-7"-4"-4587,0 0-1,0 0 0,1 0 0,-1 0 0,1-1 0,0 1 0,-1-1 0,1 0 0,0 1 0,5 1 0,-6-3-424,1 1 0,-1-1 0,1 0 0,0 0 0,-1-1 0,1 1 0,0 0 0,0-1 0,0 0 0,-1 0 0,1 1 0,0-2 0,0 1 0,0 0 0,-1 0 0,1-1 0,0 0 0,0 0 0,-1 1 0,1-1 0,0-1 0,3-1 0,7-7 126,0 0 0,0-1 0,21-24 0,-10 10 76,-14 12-179,-9 11-137,0 0 0,1 1-1,-1-1 1,1 0 0,-1 0 0,1 1-1,2-3 1,2 1 240,-7 6-337,-3 9 1,0 12 268,1 0 0,1 48 0,2-68-178,0 1 0,1-1 0,-1 1 0,1 0 0,0-1 0,0 1 0,1-1 1,-1 0-1,1 0 0,0 1 0,4 5 0,-4-8-7,-1 0 0,1 0 0,-1 0 0,1 0-1,0-1 1,0 1 0,0-1 0,0 1 0,0-1 0,0 0 0,0 0 0,0 0-1,0 0 1,0 0 0,1 0 0,-1-1 0,0 1 0,1-1 0,-1 1 0,1-1-1,-1 0 1,0 0 0,1 0 0,2 0 0,3-2 38,1 0 0,0-1 1,-1 1-1,0-2 0,0 1 0,0-1 0,0 0 0,0-1 1,11-8-1,7-8 77,28-30 1,-36 33-84,69-58-172,-80 68 49,-5 6 19,0 0 0,0 0 0,0 0 0,0 1 0,0-1 0,1 0-1,3-2 1,-5 4 27,-1 0-1,1 0 0,-1 0 0,1 0 0,-1 0 1,1 0-1,-1 0 0,1 0 0,-1 0 1,1 0-1,-1 0 0,1 0 0,-1 0 1,1 0-1,-1 0 0,1 1 0,-1-1 1,1 0-1,0 1 0,0-1 0,0 1 0,-1 0-1,1 0 1,0 0 0,0 0 0,0 0-1,-1 0 1,1 0 0,-1 0-1,1 0 1,0 2 0,1 4-18,0-1 0,-1 1 0,0-1 0,0 1 1,0 0-1,-1-1 0,0 1 0,-1 11 0,-1-1 77,-1 0-1,-7 20 1,-30 70 529,37-95-348,3-12-221,0 1 1,1-1-1,-1 0 1,0 0-1,0 0 1,0 1-1,0-1 1,0 0-1,0 0 1,0 0-1,0 1 1,0-1-1,1 0 1,-1 0-1,0 0 1,0 1-1,0-1 1,0 0 0,1 0-1,-1 0 1,0 0-1,0 0 1,0 0-1,1 1 1,-1-1-1,0 0 1,0 0-1,2 0 34,0 0 0,0 0 0,0 0 0,0 0 0,0-1 0,0 1 0,4-2-1,0 1-158,53-11-93,-29 7-510,42-14 1,-46 12-1108,0 0-2053,-3-2-5022</inkml:trace>
</inkml:ink>
</file>

<file path=ppt/ink/ink2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7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86 102 9216,'-67'-64'3424,"57"60"-2656,2-1-224,8 2-1088,5-5 192,3-1-64,2 6 256,7-2-2304,14 5 1376,19 13-3936</inkml:trace>
</inkml:ink>
</file>

<file path=ppt/ink/ink2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4:59.6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12 706 5888,'-4'-1'523,"-3"-2"965,6 2-727,4 1-152,3-4 4500,0 0-3455,-5 4-1676,1-2 326,0 0 1,0 1-1,0-1 0,0 0 0,0 0 1,-1-1-1,1 1 0,-1 0 0,1 0 1,0-3-1,11-14 829,-5 10-912,0 0 0,-1-1 0,0 0 0,0 0-1,-1-1 1,8-18 0,21-73 309,-17 45-435,-8 16-31,-9 33-103,1 0-1,0 0 1,0 0-1,5-11 0,-2 14-157,-3 9 51,-1 14-65,-4 36 197,-15 86 0,8-78-102,5-29 63,-10 73 279,-42 152 1,53-244-191,0 2 101,-1 0 0,-1 0-1,0-1 1,-16 28 0,17-51 161,5 4-300,0 1 1,0-1-1,0 0 0,0 0 0,1 1 0,-1-1 0,1 0 0,0 1 0,0-1 1,3-4-1,0-7-20,23-60 0,-13 39 65,-7 19-47,1 0 0,0 0-1,1 1 1,1 0 0,0 0 0,2 1 0,22-24 0,-15 22-6,0 0 1,0 2-1,1 0 0,1 2 1,30-16-1,41-14 34,14-7 35,-84 38-44,0-1 0,32-26 0,-36 23 1,15-18 0,-32 34-16,11-10 1,-11 9-2,0 1 0,0-1 0,0 0-1,0 1 1,0-1 0,0 0 0,0 0 0,0 0 0,0 0 0,0 0 0,-1 0 0,1 0-1,0 0 1,0-2 0,-2 16-281,-4 14 260,3-19 27,-2 5 77,0 0 0,-11 21 0,11-25-60,0 0 1,1 0-1,1 0 1,-4 18-1,-3 12 117,5-21 1,4-17-127,0-1 0,0 1 0,0 0 1,0-1-1,1 1 0,-1 0 0,0-1 0,0 1 0,0 0 0,1-1 0,-1 1 1,0 0-1,1-1 0,-1 1 0,0-1 0,1 1 0,-1-1 0,1 1 0,-1-1 0,1 1 1,0 0 12,0-1 0,-1 0 0,1 0-1,-1 0 1,1 0 0,-1 0 0,1 0 0,0 0 0,-1 0 0,1 0 0,-1 0 0,1 0 0,-1-1 0,1 1 0,0 0 0,-1 0 0,1 0 0,-1-1 0,1 1 0,-1 0 0,1-1 0,-1 1 0,1-1 0,9-7 108,10-16-58,0-1 0,-2-1 0,27-53 0,-43 76-101,0-1 0,0 1 1,0 0-1,1 0 0,-1 0 1,5-5-1,-6 8 15,-1 0 0,1-1 0,-1 1-1,1-1 1,-1 1 0,1 0 0,0 0 0,-1-1 0,1 1 0,0 0 0,-1 0-1,1 0 1,0-1 0,-1 1 0,1 0 0,0 0 0,-1 0 0,1 0-1,0 0 1,-1 1 0,1-1 0,0 0 0,-1 0 0,1 0 0,0 1 0,-1-1-1,1 0 1,-1 0 0,1 1 0,0-1 0,-1 1 0,1-1 0,-1 0 0,1 1-1,-1-1 1,1 1 0,-1-1 0,0 1 0,1 0 0,-1-1 0,1 1-1,-1-1 1,0 2 0,5 6 12,-1 1-1,0 0 1,5 18-1,-6-17 3,0 0 0,1-1 0,0 1 0,8 12 0,-11-19 20,1-1 1,0 0 0,-1 0 0,1 0-1,0 0 1,0 0 0,0-1 0,0 1 0,0-1-1,1 1 1,-1-1 0,0 0 0,1 0 0,-1 0-1,1 0 1,-1 0 0,1 0 0,-1-1 0,1 1-1,0-1 1,4 0 0,5 0 54,0-1 1,0-1-1,0 0 0,-1-1 1,1 0-1,-1-1 0,17-7 1,71-43-237,-93 50 143,40-26-106,-32 20 133,1 0-1,0 1 1,24-11 0,-38 20-23,0 0 0,0 0 0,0-1 1,0 1-1,0 0 0,-1 0 1,1 0-1,0 0 0,0 0 0,0 0 1,0 0-1,0 1 0,0-1 0,-1 0 1,1 0-1,0 1 0,0-1 1,0 1-1,-1-1 0,1 0 0,0 1 1,-1 0-1,1-1 0,0 1 1,-1-1-1,1 1 0,0 0 0,-1-1 1,1 1-1,-1 0 0,1 0 0,-1-1 1,0 1-1,1 0 0,-1 0 1,0 0-1,0-1 0,1 3 0,0 1-18,1 1 0,-1 0-1,0 0 1,-1 0 0,1 6-1,-1-6 42,-1 0 0,1 0-1,-1 0 1,0 0 0,0 0-1,-1-1 1,1 1 0,-1 0-1,0-1 1,0 1 0,-1-1-1,1 1 1,-1-1 0,0 0-1,0 0 1,0 0 0,-1-1-1,0 1 1,1-1 0,-1 0-1,0 0 1,-1 0 0,-5 3-1,2-3 38,0 0 0,0 0 0,0-1 0,0 0 0,-1 0 0,1-1 0,-1 0-1,1-1 1,-1 0 0,1 0 0,-1-1 0,1 0 0,-9-2 0,11 2-13,-8-2-123,13 2 76,1 1-1,0 0 0,-1 0 1,1 0-1,0 0 0,-1 0 1,1-1-1,0 1 1,-1 0-1,1 0 0,0-1 1,-1 1-1,1 0 0,0-1 1,0 1-1,-1 0 0,1 0 1,0-1-1,0 1 0,0-1 1,-1 1-1,1 0 0,0-1 1,0 1-1,0 0 1,0-2-1,0 2 2,0-1 0,1 1 0,-1-1 0,0 1 0,0 0 0,1-1 0,-1 1 0,0-1 0,1 1 0,-1 0 0,1-1 0,-1 1 0,1 0 0,-1-1 0,1 1 0,-1 0 0,1 0 0,-1-1 0,1 1 0,-1 0 0,1 0 0,-1 0 0,1 0 0,0 0 0,16-3-70,8 1 0,106-13 35,-112 11 64,0 0 1,0-1-1,0-1 0,31-16 1,-27 10 23,0-1 1,-2-2 0,0 0 0,0-1 0,-1-1 0,-2-1 0,1-1-1,-2-1 1,-1 0 0,0-1 0,-2 0 0,0-2 0,-1 1 0,-1-2-1,-2 1 1,12-40 0,0-20-98,-19 71 29,-2-1 1,1 1-1,-2-1 1,-1-21 0,1 32 6,0 1 1,0 0 0,-1-1 0,1 1 0,0 0 0,-1-1 0,1 1-1,-1 0 1,1 0 0,-1-1 0,0 1 0,1 0 0,-1 0 0,-2-2 0,3 3 10,0 0 0,-1 0 0,1-1 1,-1 1-1,1 0 0,-1 0 1,1 0-1,-1 0 0,1 0 1,-1 0-1,1 0 0,-1 0 1,0 0-1,1 0 0,-1 0 1,1 0-1,-1 0 0,1 0 1,-1 0-1,1 0 0,-1 0 1,1 1-1,-1-1 0,1 0 0,0 0 1,-1 1-1,1-1 0,-1 0 1,1 1-1,0-1 0,-1 0 1,1 1-1,-1-1 0,1 1 1,0-1-1,0 1 0,-1-1 1,1 1-1,0 0 0,-6 8-38,1 1 0,0 0 0,1 1 0,0-1 0,1 1 0,0 0 0,-3 17-1,2-10 25,-35 232 253,28-172-162,7-33-836,1 49-1,4-91 79,-1 0-1,1 1 1,-1-1-1,1 0 0,2 5 1,-2-4-1298,1-1 1,-1 1 0,0-1-1,-1 1 1,1 6 0,-1-3-2336</inkml:trace>
</inkml:ink>
</file>

<file path=ppt/ink/ink2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0.0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5 132 9888,'-5'-12'3648,"19"4"-2816,4 1-256,-5-1 1535,10-4-1279,4-1 288,8 1-672,20 1-320,13-1-128,-2-1-64,2 1 0,-10 4-2464,-8 5 1345,-10 6-4641,-17 5 3264,-28-3-1792</inkml:trace>
</inkml:ink>
</file>

<file path=ppt/ink/ink2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0.3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80 9792,'-50'-45'3648,"45"45"-2848,5-3-224,0-1-512,10-4-160,-7 0-672,7-1 448,12 6-3264</inkml:trace>
</inkml:ink>
</file>

<file path=ppt/ink/ink2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7.1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1050 4160,'-8'-1'9551,"20"-15"-8356,3-10-721,2 1-1,0 0 1,2 2-1,0 0 1,2 1-1,1 1 0,0 0 1,46-30-1,30-5 248,20-12 4,-103 57-582,1 0 0,1 2 0,0 0 0,0 0 0,22-6 0,-39 15-139,1-1-1,0 1 1,-1 0-1,1 0 1,0 0-1,-1 0 1,1 0-1,0 1 1,-1-1-1,1 0 1,0 0-1,-1 0 1,1 1 0,0-1-1,-1 0 1,1 1-1,-1-1 1,1 0-1,-1 1 1,1-1-1,-1 1 1,1-1-1,-1 0 1,1 1-1,-1 0 1,1-1-1,-1 1 1,0-1-1,1 1 1,-1-1-1,0 1 1,0 0-1,1-1 1,-1 2-1,7 27 114,-5-18-79,-2-5-9,1 1 1,-1-1 0,0 1 0,0-1-1,-1 1 1,0-1 0,0 1-1,0-1 1,-1 0 0,-4 9 0,-5 29 149,-7 29 82,5-21 156,15-60-269,0 0 1,1 0 0,0 0 0,0 0-1,1 1 1,4-9 0,33-39-81,-18 24-73,-12 16-40,0 2-1,1-1 1,1 1 0,23-18 0,-28 25 9,1 0 0,-1 1 0,1 0 0,0 0 0,0 1-1,1 0 1,-1 1 0,1 0 0,18-4 0,-26 7 34,0 0 1,-1 0-1,1-1 0,0 1 1,0 0-1,-1 1 0,1-1 1,0 0-1,-1 0 0,1 1 1,0-1-1,-1 1 0,1-1 1,-1 1-1,1 0 1,-1-1-1,1 1 0,-1 0 1,1 0-1,-1 0 0,0 0 1,0 1-1,1-1 0,-1 0 1,0 0-1,0 1 0,0-1 1,0 1-1,-1-1 0,1 1 1,0-1-1,-1 1 0,1-1 1,0 1-1,-1 0 0,0-1 1,1 1-1,-1 2 1,0 2 37,1 0 0,-1 0 1,-1 0-1,1 0 1,-1 0-1,0-1 0,0 1 1,-1 0-1,1-1 1,-4 6-1,-17 46 396,22-57-426,0 0 1,0 0 0,0 0-1,0 0 1,0 0-1,0 0 1,0 0-1,0 0 1,0 1 0,0-1-1,0 0 1,0 0-1,0 0 1,0 0-1,0 0 1,0 0 0,0 0-1,0 0 1,0 1-1,0-1 1,0 0-1,0 0 1,0 0-1,0 0 1,0 0 0,0 0-1,0 0 1,0 0-1,0 0 1,0 1-1,0-1 1,0 0 0,1 0-1,-1 0 1,0 0-1,0 0 1,0 0-1,0 0 1,0 0-1,0 0 1,0 0 0,0 0-1,0 0 1,1 0-1,-1 0 1,0 0-1,0 0 1,0 0 0,0 0-1,0 0 1,0 0-1,0 0 1,0 0-1,1 0 1,-1 0 0,0 0-1,0 0 1,0 0-1,11-4 164,12-9-71,88-50-27,1 0-160,-97 53 57,26-15-109,-37 23 117,0 0-1,0 0 0,0 1 0,0-1 1,0 1-1,0 0 0,1 0 1,5 0-1,-9 1 21,1 0-1,-1 0 1,0 1 0,1-1-1,-1 0 1,0 1 0,0-1-1,1 1 1,-1-1 0,0 1-1,0-1 1,0 1 0,0 0-1,0 0 1,0-1-1,0 1 1,0 0 0,0 0-1,0 0 1,0 0 0,0 0-1,0 0 1,-1 1 0,1-1-1,-1 0 1,1 0 0,-1 0-1,1 1 1,-1-1 0,1 0-1,-1 2 1,1 3 12,0 0 0,-1 0 0,1 0 0,-1 0 0,-1 8 0,-2 2-5,-8 29 0,7-33 72,1-1 0,1 1 1,0 0-1,-1 15 0,3-26-67,0-1 0,1 0 0,-1 0 0,0 0 1,0 0-1,1 1 0,-1-1 0,0 0 0,0 0 0,0 0 0,1 0 1,-1 0-1,0 0 0,0 0 0,1 0 0,-1 0 0,0 0 0,1 0 1,-1 0-1,0 0 0,0 0 0,1 0 0,-1 0 0,0 0 0,0 0 1,1 0-1,-1 0 0,0 0 0,0 0 0,1 0 0,-1 0 0,0-1 1,0 1-1,1 0 0,9-5 92,18-14-41,-1-1-1,35-36 1,-49 44-143,9-3 190,-18 27-566,-2-1 434,-2 1-1,1-1 1,-2 0-1,-2 18 1,0 16 126,3-44-93,0 7 74,0-1-1,1 1 0,2 13 0,-2-19-59,-1-1 0,0 0 0,1 0 0,-1 1-1,1-1 1,0 0 0,-1 0 0,1 1 0,0-1 0,0 0 0,0 0 0,1 1-1,-1-1-4,0-1 0,-1 1 0,1-1-1,0 0 1,-1 0 0,1 1-1,0-1 1,0 0 0,-1 0-1,1 0 1,0 0 0,0 0 0,0 0-1,-1 0 1,1 0 0,0 0-1,0 0 1,0 0 0,-1 0-1,1 0 1,0-1 0,0 1 0,0-1-1,35-17 74,54-37 1,-24 14-192,-8 11 57,-36 20-65,28-18 1,-50 36-79,-2-2 175,0-1 0,0 1 0,-1-1-1,-3 5 1,-9 22 111,11-18-100,1 0 0,0 0 1,1 0-1,0 1 0,1-1 1,1 0-1,2 22 0,-1-33 3,0 0 1,-1 1-1,1-1 0,0 0 0,1 0 0,-1 0 1,1 0-1,-1 0 0,1 0 0,0-1 0,0 1 1,4 4-1,-5-6 0,1 0 1,-1 0-1,1 0 1,-1 0-1,1 0 1,0 0-1,-1 0 1,1 0-1,0-1 1,0 1-1,0-1 1,-1 1-1,1-1 1,0 0-1,0 0 1,0 0-1,0 0 1,0 0-1,0 0 0,-1 0 1,1-1-1,0 1 1,0-1-1,2 0 1,9-5 25,-1-1 0,0 0-1,-1 0 1,0-1 0,0-1 0,9-9 0,5-3 54,29-26 22,73-83 0,-95 91-141,-1-2 1,39-65-1,37-97-34,-98 184 50,0 0-1,-2-1 1,0 0 0,-1-1-1,6-40 1,-11 59-4,-1 0 0,0 0 0,0-1 0,0 1 0,-1 0 0,1 0 0,0-1 0,-1 1 0,0 0 1,1 0-1,-1 0 0,0 0 0,0 0 0,-2-3 0,3 4 7,-1 0-1,0 0 1,0 0 0,0 0 0,0 0-1,0 0 1,0 1 0,-1-1 0,1 0 0,0 1-1,0-1 1,0 0 0,-1 1 0,1 0-1,0-1 1,-1 1 0,1 0 0,0 0 0,-1-1-1,1 1 1,0 0 0,-1 0 0,1 0-1,0 1 1,-2-1 0,-4 2-2,1 0 1,0 0-1,-1 0 0,1 1 1,1 0-1,-1 0 1,0 0-1,1 1 0,-1 0 1,1 0-1,0 0 0,0 1 1,1 0-1,-1 0 0,1 0 1,0 0-1,-3 7 1,-4 7-44,1 0 1,1 1 0,-13 40-1,-7 34 63,5 3 0,-13 102 0,34-173 52,0 40 0,3-53-32,1 0 0,1 0 0,-1 0 0,2 0 0,4 13 0,-6-24-11,-1 1 0,1-1 0,0 0 0,0 0 0,0 0 0,1 0 0,-1 0 0,0 0 0,1 0 0,-1 0 0,1 0 0,0-1-1,-1 1 1,1 0 0,0-1 0,3 2 0,-2-2 2,-1 0 0,1 0 0,-1-1 0,1 1-1,0-1 1,-1 0 0,1 1 0,0-1 0,0-1 0,-1 1 0,1 0-1,0-1 1,-1 1 0,4-2 0,48-15 117,-2-3 0,69-35-1,-76 33-35,-23 11-83,-1-2 1,0 0 0,-1-1 0,-1 0-1,35-35 1,-39 34-30,-11 12 7,-1 0 0,0 0 0,0 0 0,5-7 0,-13 29-387,-1-9 373,0-1-1,-10 12 1,10-14 28,1 0 0,-1 0 0,2 0 0,-1 0 0,1 1 0,-4 9 0,5-10 5,1 1-1,0 0 0,0 0 1,1 0-1,-2 16 0,3-23 427,0 5-268,0-5-24,0-8-230,1-1 105,0-1 0,1 1 0,0-1 1,0 1-1,1 0 0,0 0 0,6-12 0,8-23 136,17-103 316,-29 117-476,8-60-296,-2 8 258,10-40-17,-8 38-188,-12 78 280,0-23-9,-1 28-26,-1 0 1,1 1 0,0-1-1,0 0 1,0 0 0,0 0-1,0 0 1,0 0 0,0 0-1,0 0 1,0 0 0,0 0-1,0 0 1,0 0 0,0 0 0,0 0-1,0 0 1,-1 0 0,1 0-1,0 0 1,0 0 0,0 0-1,0 0 1,0 0 0,0 0-1,0 0 1,0 0 0,0 0-1,0 0 1,0 0 0,0 0-1,0 0 1,-1 0 0,1 0-1,0 0 1,0 0 0,0 0-1,0 0 1,0 0 0,0 0-1,0 0 1,0-1 0,0 1-1,0 0 1,0 0 0,0 0-1,0 0 1,0 0 0,0 0-1,0 0 1,0 0 0,0 0-1,0 0 1,0 0 0,0 0-1,0 0 1,0 0 0,0-1-1,0 1 1,0 0 0,0 0-1,0 0 1,0 0 0,0 0-1,0 0 1,0 0 0,0 0-1,-6 14-247,1 6 229,1-1 0,1 1 0,0 26 1,-1 1 5,-49 283-87,27-165 244,26-165-138,0 4 32,-1 0-1,1 0 0,0 0 1,0 1-1,1 4 1,0-9-28,-1 1 0,0 0 0,0-1 1,0 1-1,0-1 0,1 1 0,-1-1 1,0 1-1,0-1 0,1 1 0,-1-1 1,0 1-1,1-1 0,-1 1 0,1-1 1,-1 1-1,1-1 0,-1 0 0,1 1 1,-1-1-1,1 0 0,-1 1 0,1-1 1,-1 0-1,1 0 0,-1 1 0,1-1 1,0 0-1,-1 0 0,1 0 0,-1 0 1,1 0-1,0 0 0,-1 0 0,1 0 1,0 0-1,-1 0 0,1 0 0,-1-1 1,1 1-1,-1 0 0,1 0 0,0 0 1,-1-1-1,1 1 0,11-5 26,-1-1 0,0 0 0,0 0 0,0-1 0,-1 0-1,0-1 1,0 0 0,-1-1 0,12-14 0,46-43-97,-49 50 75,-4 0-34,-14 14-92,0 23-122,-3 19 148,2-33 91,0 1 0,0-1 0,1 1 1,-1-1-1,2 1 0,-1 0 0,1-1 0,1 1 0,1 8 0,-2-15 21,-1 0 0,0 0-1,1 1 1,-1-1 0,1 0 0,-1 0 0,1 0 0,0 0-1,-1 1 1,1-1 0,0 0 0,0 0 0,0 0 0,0-1-1,0 1 1,0 0 0,0 0 0,0 0 0,0-1-1,0 1 1,0-1 0,0 1 0,1-1 0,-1 1 0,0-1-1,0 0 1,1 1 0,-1-1 0,0 0 0,1 0 0,-1 0-1,0 0 1,0 0 0,1 0 0,-1 0 0,0-1 0,0 1-1,3-1 1,16-5 31,-1-1 0,0-1-1,0 0 1,23-16-1,68-50-152,-83 55 133,-6 7-303,-20 23-59,-6 3 267,0 0 0,0 0 0,-1-1 1,-12 19-1,-9 23 106,-35 112-3,-3 11 455,62-173-342,2-8-18,2-13-9,7-23-129,2 0 1,1 1 0,2 0-1,31-62 1,-21 57-157,1 1 0,3 1 0,50-59 1,-65 86 109,2-1 1,0 1 0,27-19-1,-40 32 37,1 0 0,0-1-1,-1 1 1,1 0 0,0 0-1,0 1 1,0-1 0,0 0-1,0 1 1,0-1 0,-1 1 0,1-1-1,0 1 1,0 0 0,0 0-1,0 0 1,3 0 0,-3 1 2,0 0 1,-1-1-1,1 1 1,-1 0 0,1 0-1,-1 0 1,1 0-1,-1 0 1,1 1 0,-1-1-1,0 0 1,0 1-1,1-1 1,-1 0-1,0 1 1,0 0 0,-1-1-1,1 1 1,1 2-1,0 0-6,13 36-62,-14-36 87,0 0-1,0-1 1,-1 1-1,0 0 1,0 0-1,0-1 1,0 1-1,0 0 0,-2 5 1,1-3 11,-1 0 0,1 0 1,-2 0-1,1 0 0,0-1 0,-1 1 0,0-1 1,0 1-1,-1-1 0,-6 7 0,7-9-12,-1 0 0,1 0 0,-1 0 0,0-1 0,0 1 0,0-1-1,0 0 1,0 0 0,-1-1 0,1 1 0,-1-1 0,1 0 0,-1 0 0,-7 0 0,-60 0-359,140 2 202,-44-1 167,0-1 1,1-1-1,46-7 1,295-84 296,-347 86-324,0-2 1,0 0-1,-1-1 0,23-13 0,-33 16 21,0-1-1,1 0 1,-2 0 0,1-1 0,-1 0 0,0 0-1,-1 0 1,1-1 0,-1 0 0,7-14 0,-2-2-2,-1-1 1,-1 0 0,7-29 0,10-79-55,-23 116-31,-1 1 1,0-1-1,-2 1 0,-2-31 1,2 46 56,0 1 1,0-1 0,0 0 0,0 0 0,-1 0-1,1 0 1,0 0 0,0 0 0,-1 0 0,1 0-1,-1 0 1,1 0 0,-1 1 0,1-1 0,-1 0-1,1 0 1,-1 1 0,0-1 0,1 0 0,-1 1-1,0-1 1,0 0 0,0 1 0,1-1 0,-1 1-1,0 0 1,0-1 0,0 1 0,0 0 0,0-1-1,0 1 1,0 0 0,0 0 0,0 0 0,0 0-1,0 0 1,-1 0 0,-1 0-16,-1 1 1,1 0-1,0 0 1,-1 0-1,1 0 0,0 1 1,0-1-1,0 1 0,0 0 1,-3 2-1,-6 6 31,0 0 0,1 1 0,0 0 0,1 1 0,0 0 0,-8 15 0,-46 85-8,47-80 1,3-5 91,-43 86 60,49-95-118,1 1-1,1 0 1,1 0 0,-5 26 0,9-38 19,1 0 1,0 0-1,0 1 0,0-1 1,1 0-1,0 0 1,0 0-1,1 0 1,0 0-1,0 0 1,1 0-1,0-1 1,0 1-1,6 8 0,-6-11-13,0 1 0,0-1 0,1-1-1,-1 1 1,1 0 0,0-1 0,0 0-1,0 0 1,1 0 0,-1 0 0,1-1-1,-1 0 1,1 0 0,0 0 0,0 0-1,0-1 1,0 0 0,0 0 0,0 0-1,0-1 1,6 1 0,2-2 11,0 0 1,-1-1-1,1-1 1,0 0-1,-1 0 1,1-1-1,-1-1 1,0 0-1,0-1 1,16-10-1,-4 0-18,-1-1 0,0-1 0,35-37 0,-35 32 149,29-33-150,-44 47-125,-8 9 101,0 0 0,0 0 0,0 0 0,0 0 0,0 0 0,1 0 0,-1 0 0,0 0 0,0 0 0,0 0 0,0 0 0,0 0 0,0 0 0,0 0 0,0 0 0,0 0 0,0 0 0,0 0 0,0 0 0,0 0 0,1 0 0,-1 0 0,0 0 0,0 0 0,0 0 0,0 0 0,0 0 0,0 0 0,0 0 0,0 0 0,0 0 0,0 1 0,0-1 0,0 0 0,0 0 0,0 0 0,0 0 0,0 0 0,0 0 0,0 0 0,0 0 0,0 0 0,0 0 0,1 0 0,-1 0 0,0 0 0,0 0 0,0 0 0,0 0-1,0 1 1,0-1 0,0 0 0,0 0 0,0 0 0,0 0 0,0 0 0,0 0 0,-1 0 0,1 0 0,0 0 0,-4 20-312,0-5 428,-2 22-34,3-23 46,1 0 1,0 1-1,1-1 0,1 1 1,0-1-1,1 1 1,3 17-1,-3-30-108,-1-1 1,1 0-1,0 0 0,0 0 0,-1 0 0,1 0 1,0 0-1,0 0 0,0 0 0,0 0 0,0 0 1,0-1-1,1 1 0,-1 0 0,0-1 0,0 1 1,0 0-1,1-1 0,-1 0 0,0 1 0,0-1 1,1 0-1,-1 0 0,0 0 0,1 1 0,-1-1 1,1-1-1,1 1 0,5 0 36,0-1-1,0 0 1,11-3 0,81-25 148,-52 15-88,4-4-223,0-1 0,59-32 0,6-4 227,-111 51-149,1 0 0,0 1 0,0 0 0,0 0 0,0 1 0,0 0 0,12-1 0,-19 3 107,-1 1-77,1 0 1,-1-1-1,0 1 1,0 0-1,0 0 1,0 0-1,0 0 1,0-1-1,0 1 1,0 0-1,-1 0 1,1-1-8,-39 23-94,-1-2 1,-57 20-1,30-13 48,62-25 51,0 0 1,-1 0-1,1 0 0,1 1 0,-11 9 1,15-12 2,-1 0 1,1 0-1,0 0 1,0 0-1,0 1 1,0-1-1,0 0 1,0 1-1,0-1 1,0 1-1,1-1 1,-1 1-1,0-1 1,1 1-1,0 0 1,-1-1-1,1 1 1,0 0-1,0-1 1,-1 1-1,2 0 1,-1-1-1,0 1 1,0 0-1,0-1 1,1 1-1,-1 0 1,1-1-1,1 4 1,1 1 0,1-1-1,0 1 1,0-1 0,1 0-1,-1 0 1,1 0 0,0-1 0,1 0-1,-1 0 1,1 0 0,0 0-1,0-1 1,7 3 0,-5-3 24,0 0-1,0 0 1,0-1-1,1 0 1,-1 0 0,0-1-1,1 0 1,-1-1 0,1 0-1,10-1 1,9-4 16,0-2 1,50-19-1,-18 6 52,-24 9-95,141-46-161,-132 39 87,78-40 1,-116 54 41,1 0 0,-1-1 0,0 0-1,9-9 1,-16 14 32,0 0-1,0 0 1,0 0 0,1 0-1,-1 0 1,0 0-1,0 0 1,0 0 0,0-1-1,1 1 1,-1 0 0,0 0-1,0 0 1,0 0-1,0 0 1,0-1 0,0 1-1,0 0 1,1 0-1,-1 0 1,0 0 0,0 0-1,0-1 1,0 1-1,0 0 1,0 0 0,0 0-1,0-1 1,0 1-1,0 0 1,0 0 0,0 0-1,0 0 1,0-1 0,0 1-1,0 0 1,0 0-1,0 0 1,0-1 0,-1 1-1,1 0 1,0 0-1,0 0 1,0 0 0,0 0-1,0-1 1,0 1-1,0 0 1,-1 0 0,1 0-1,0 0 1,0 0-1,-11 0-120,-29 14-32,1 2-1,-69 40 1,99-51 123,0 1 0,1 0 0,-15 14 0,20-18 61,1 1 0,-1 0 0,1-1 1,0 1-1,0 0 0,0 0 0,0 0 1,1 0-1,-1 0 0,1 0 1,0 1-1,0-1 0,0 0 0,0 1 1,0 4-1,1-7-15,0-1-1,1 0 1,-1 0 0,1 0 0,-1 1 0,0-1 0,1 0-1,-1 0 1,1 0 0,-1 0 0,0 0 0,1 0-1,-1 0 1,1 0 0,-1 0 0,0 0 0,1 0-1,-1 0 1,1 0 0,0-1 0,-1 1 6,8-3-36,0 0-1,0 0 1,0-1 0,0 0 0,-1-1 0,1 0-1,11-10 1,-8 6-74,8-5-65,-11 7 93,0 0 1,0 1 0,1 1-1,0-1 1,0 1 0,15-5 0,-23 9 45,0 1 1,0 0 0,1 0 0,-1 0 0,0 0 0,0 0 0,1 0 0,-1 0 0,0 0 0,0 0 0,0 1 0,1-1 0,-1 1 0,0-1-1,0 0 1,0 1 0,0 0 0,0-1 0,0 1 0,0 0 0,1 0 0,3 4 56,-1-1 0,0 0-1,4 8 1,-4-7 41,-1-1-1,0 0 1,8 8 0,-7-10-37,8 8 66,26 16-1,-34-24-94,0 0 0,0 0 0,0-1 0,0 1 0,0-1 0,0 0 0,0 0 0,1 0 0,-1-1 0,0 1 0,1-1 0,3 0 0,4-2 27,-1 0-1,0-1 1,1-1 0,-1 1-1,-1-2 1,1 1-1,-1-2 1,1 1 0,-2-1-1,13-10 1,0-2-171,-1-1 0,-1 0 0,22-29 0,-6 1-192,57-103 0,-13 18 211,55-84-146,-127 200 174,-1 1 0,9-30 0,-15 44 73,-1 0 1,0 1-1,0-1 0,0 0 0,1 1 0,-1-1 0,0 0 0,0 1 1,0-1-1,0 0 0,0 0 0,0 1 0,0-1 0,-1 0 1,1 1-1,0-1 0,0 0 0,0 1 0,-1-2 0,0 2 0,1 0 0,0-1-1,-1 1 1,1 0 0,0 0 0,-1-1-1,1 1 1,-1 0 0,1 0-1,-1 0 1,1 0 0,-1 0-1,1 0 1,0 0 0,-1 0-1,1 0 1,-1 0 0,1 0 0,-1 0-1,1 0 1,-1 0 0,-4 2-30,1-1 0,0 1 0,0 0 0,-6 3 0,-5 5 56,0 0-1,1 1 1,0 1 0,1 0-1,0 1 1,1 1-1,0 0 1,1 0-1,-13 24 1,-4 13 193,-36 87 1,53-111-111,-52 133 282,53-128-232,1-1 0,1 2 0,-3 36 1,10-67-137,1-1-1,0 1 1,0 0 0,0 0 0,0 0 0,0 0 0,0-1 0,0 1 0,1 0 0,-1 0 0,0 0 0,1-1 0,0 1 0,-1 0 0,1 0 0,0-1 0,0 1 0,0-1 0,0 1 0,0-1 0,1 1 0,-1-1 0,0 0 0,1 1 0,-1-1 0,0 0 0,1 0 0,0 0 0,-1 0 0,1 0 0,-1-1 0,1 1-1,0 0 1,0-1 0,0 1 0,-1-1 0,1 0 0,0 1 0,0-1 0,0 0 0,2 0 0,34-3-156,-1-1-1,1-2 0,66-20 1,-59 11-234,-33 10 285,0 1-1,1 1 1,22-5-1,-25 7 52,8 0-56,-17 2 93,-1-1-1,1 0 1,-1 0 0,1 0-1,-1 1 1,1-1-1,-1 0 1,1 1 0,-1-1-1,0 0 1,1 1-1,-1-1 1,0 0-1,1 1 1,-1-1 0,0 1-1,1-1 1,-1 1-1,0-1 1,0 0-1,0 1 1,1-1 0,-1 1-1,0-1 1,0 1-1,0 0 1,0-1 0,0 1-1,0-1 1,0 1-1,0 0 1,-4 27-15,3-23 69,0 0 0,1 0 0,-1 0 0,1 0 0,0 0 0,1 10 0,-1-13-31,1-1 1,0 0 0,-1 1 0,1-1 0,0 0 0,-1 1 0,1-1 0,0 0 0,0 0-1,0 1 1,0-1 0,0 0 0,0 0 0,0 0 0,1-1 0,-1 1 0,0 0 0,0 0-1,1-1 1,-1 1 0,1 0 0,-1-1 0,0 1 0,1-1 0,-1 0 0,1 0 0,-1 1-1,1-1 1,1 0 0,3 0-6,1 0-1,-1-1 1,0 1-1,1-1 1,-1 0-1,0-1 1,0 1-1,9-5 1,48-23 121,-45 19-120,2 1-94,-1 0 117,19-13 0,-45 29-54,0-1 1,1 1-1,-1 0 0,2 0 1,-1 1-1,1 0 0,-5 10 1,7-12 49,0 0 0,0 0 0,-4 13 0,7-17-18,-1 0 1,1 0-1,-1 0 1,1 0 0,0 0-1,0 0 1,0 0-1,0 0 1,0 0-1,0 1 1,0-1 0,1 0-1,-1 0 1,1 0-1,1 3 1,-1-4-11,-1-1 0,1 0 0,-1 0 0,1 1 0,0-1 0,-1 0 0,1 0 0,0 0-1,-1 0 1,1 0 0,0 0 0,-1 0 0,1 0 0,-1 0 0,1 0 0,0 0 0,-1 0 0,1 0 0,0-1 0,0 1 9,9-2 10,0-1 0,0 0 0,0-1 0,-1 0 0,0 0 0,12-8 0,-1 2 0,-11 5 11,0 1-37,-1-1 0,0 1 0,0-1 1,10-9-1,-17 13-7,0 0 0,1 0-1,-1 0 1,0 0 0,0 0 0,0 0 0,0-1 0,0 1 0,0 0-1,-1-1 1,1 1 0,0-1 0,-1 1 0,1-1 0,-1 1 0,1-1-1,-1 1 1,0-1 0,0 0 0,0 1 0,0-1 0,0 1 0,0-1-1,0 1 1,0-1 0,-1 0 0,1 1 0,0-1 0,-1 1 0,0-1-1,1 1 1,-2-2 0,1 1-10,-1 0 0,1 1 0,-1-1 0,1 1 0,-1-1 0,0 1 0,1 0 0,-1 0-1,0 0 1,0 0 0,0 0 0,0 0 0,0 0 0,0 1 0,0-1 0,0 0 0,-3 1 0,-5-2-92,-1 1 0,-13 1 0,18 0 81,2-1 1,0 1 0,0 0 0,0 0 1,1 0-1,-1 0 0,0 1 0,0-1 0,0 1 0,1 0 0,-1 0 0,0 1 0,1-1 0,-1 1 0,1 0 0,0 0 0,-1 0 0,-3 3 1,7-5 24,0 0 1,0 1 0,0-1-1,-1 0 1,1 0 0,0 0-1,0 0 1,0 1 0,0-1-1,0 0 1,0 0 0,0 0-1,0 1 1,-1-1 0,1 0-1,0 0 1,0 0 0,0 1-1,0-1 1,0 0 0,0 0-1,0 0 1,0 1 0,0-1-1,0 0 1,0 0 0,0 1 0,0-1-1,1 0 1,-1 0 0,0 0-1,0 1 1,0-1 0,0 0-1,0 0 1,0 0 0,0 0-1,1 1 1,-1-1 0,0 0-1,0 0 1,0 0 0,0 0-1,1 0 1,-1 0 0,0 1-1,0-1 1,0 0 0,1 0-1,-1 0 1,0 0 0,0 0-1,0 0 1,1 0 0,-1 0 0,0 0-1,12 3 50,-12-3-47,21 0 142,0 0 1,31-4-1,-3 1-109,45-3 12,-12 1 51,123 7 0,-197-1-37,0 1 1,0-1-1,0 1 1,0 1-1,0-1 1,0 1-1,-1 1 0,0-1 1,0 1-1,0 1 1,8 5-1,-10-3-61,-5-6 22,0-1-1,0 1 1,0-1 0,1 1-1,-1-1 1,0 1-1,0-1 1,1 0-1,-1 1 1,0-1-1,1 1 1,-1-1-1,0 1 1,1-1-1,-1 0 1,1 1-1,-1-1 1,0 0-1,1 0 1,-1 1-1,1-1 1,-1 0-1,1 0 1,-1 1-1,1-1 1,-1 0-1,1 0 1,-1 0-1,1 0 1,0 0 0,-1 0-1,1 0 1,-1 0-1,1 0 1,-1 0-1,1 0 1,-1 0-1,1-1 1,-1 1-1,1 0 1,-1 0-1,1 0 1,-1-1-1,1 1 1,70-38-160,-64 34 127,-1 1 0,1 0 0,-1 1-1,1 0 1,12-3 0,-17 5 30,1-1-1,0 1 0,0 0 1,0 0-1,0 0 0,0 0 1,0 0-1,-1 1 1,1-1-1,0 1 0,0 0 1,-1 0-1,1 0 1,0 0-1,-1 0 0,1 1 1,2 1-1,14 14 323,25 27 1,-30-28-209,2-1 0,29 24 0,-32-31-317,1 0-1,15 7 1,10 1-4698,-39-16 4749,0 0 1,0 0 0,1 1 0,-1-1 0,0 0-1,0 0 1,1 0 0,-1 0 0,0 0 0,0 0-1,1 0 1,-1 0 0,0 0 0,0 0-1,0 1 1,1-1 0,-1 0 0,0 0 0,0 0-1,0 0 1,0 1 0,1-1 0,-1 0 0,0 0-1,0 0 1,0 1 0,0-1 0,0 0 0,0 0-1,0 1 1,0-1 0,1 0 0,-1 0 0,0 1-1,0-1 1,0 0 0,0 0 0,0 1-1,0-1 1,0 0 0,0 0 0,-1 1 0,1-1-1,0 0 1,0 0 0,0 0 0,0 1 0,0-1-1,0 0 1,0 0 0,0 0 0,-1 1 0,1-1-1,0 0 1,0 0 0,0 0 0,0 1 0,-1-1-1,-14 8-4049,11-7 2901,0 0 0,0-1 0,-1 1 0,-7-1 0</inkml:trace>
</inkml:ink>
</file>

<file path=ppt/ink/ink2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7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882 153 10464,'-26'-13'3872,"34"13"-3008,10-7-224,-9 7-576,1-5-160,-2 2-320,2 3 256,-2 0-2624</inkml:trace>
  <inkml:trace contextRef="#ctx0" brushRef="#br0" timeOffset="1">0 52 12128,'5'-12'4479,"22"4"-3455,22-7-320,-12 6 1056,26 6-1120,17-2-192,15 5-288,-9 0 0,-15 0-96,-7 0-1856,-11 5 960,-12 2-4223,-9 1 2815</inkml:trace>
</inkml:ink>
</file>

<file path=ppt/ink/ink2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7.8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35 11040,'-31'-15'4096,"47"10"-3168,12-2-289,-14 2-895,-1 2 1,0 3-3073</inkml:trace>
</inkml:ink>
</file>

<file path=ppt/ink/ink2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8.7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10 241 8896,'-5'-17'3296,"0"14"-2560,5-2-224,10 2 288,12-6-544,4-2 1887,11-6-1215,-1-3 96,9-3-608,0-2-288,8-2-64,7 3-288,7 4 128,-4 3-3263,0 5 1823,-13 4-5056,-15 13 3680,-12 3 96</inkml:trace>
</inkml:ink>
</file>

<file path=ppt/ink/ink2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09.0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32 12288,'-35'-32'4575,"22"32"-3583,-1 4-256,9-4-384,0 0-352,-3 0 480,-2 0-256,2 5-928,-2-2 352,10 9-7039,5 12 4031,0-4-1408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16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12 5824,'-18'-4'2624,"26"-1"-2272,2 2-352,3 3-64</inkml:trace>
</inkml:ink>
</file>

<file path=ppt/ink/ink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5.3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11 5152,'-5'-11'5262,"5"26"1565,1 2-6495,-3 28 2316,-8 48 1,5-56-1984,0 18-35,4-8 100,1-46-484,11-1-1089,19-15-9269,-21 10 4950</inkml:trace>
</inkml:ink>
</file>

<file path=ppt/ink/ink2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1.1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254 72 4384,'-1'-5'370,"0"3"-9,0 0 0,1 0 0,-1-1-1,1 1 1,-1 0 0,1-1 0,0 1-1,0 0 1,0-1 0,0 1 0,0 0-1,1-1 1,-1 1 0,1 0 0,0-1-1,-1 1 1,1 0 0,0 0 0,0 0 0,3-4-1,0-7 1932,-4 10-642,-5 10-941,-40 57 1115,28-27-1347,1 0 1,-21 77 0,18-53-178,-18 64 430,-47 125 444,84-249-1154,-1 0-1,1-1 1,-1 1 0,1 0-1,0 0 1,0 0 0,-1 0-1,1-1 1,0 1-1,0 0 1,0 0 0,0 0-1,0 0 1,0 0 0,0 0-1,0-1 1,1 1 0,-1 0-1,0 0 1,1 1 0,-1-2-1,0 1-10,0-1 0,0 0 0,0 0 0,1 0 0,-1 0 0,0 1 1,0-1-1,0 0 0,0 0 0,0 0 0,0 0 0,0 0 0,1 1 0,-1-1 0,0 0 0,0 0 0,0 0 1,0 0-1,0 0 0,1 0 0,-1 0 0,0 0 0,0 0 0,0 0 0,1 0 0,-1 0 0,0 0 0,0 0 0,0 0 1,0 0-1,1 0 0,-1 0 0,0 0 0,0 0 0,0 0 0,0 0 0,1 0 0,-1 0 0,0 0 0,0 0 0,0 0 1,0 0-1,1 0 0,-1 0 0,0-1 0,0 1 0,8-6 102,-7 4-68,33-31 118,-21 19-184,0 1 0,1 1 0,27-19 1,-28 23-25,-1 1 0,1 1 0,0 0 0,0 0 0,15-3 0,-24 9 31,0-1-1,-1 0 1,1 1 0,0 0 0,0 0 0,0 0 0,0 0 0,0 1 0,-1-1-1,6 2 1,-6-1 6,-1 0-1,1 1 0,-1-1 1,1 0-1,-1 1 1,0-1-1,0 1 0,0 0 1,0 0-1,0 0 0,0 0 1,0 0-1,-1 0 1,1 0-1,-1 1 0,2 3 1,-1-4 1,-1 1 0,0-1 1,0 1-1,0 0 0,-1 0 1,1-1-1,-1 1 0,1 0 1,-1 0-1,0 0 0,0-1 1,0 1-1,-1 0 0,1 0 1,-2 4-1,1-3 32,-1 1-1,0-1 1,0 1-1,-1-1 1,1 0 0,-1 0-1,0 0 1,-4 5-1,-6 3 138,0-1 0,0 0 0,-30 18 0,35-24-114,0 0 1,0-1-1,-1 0 1,1 0-1,-1-1 0,0 0 1,0-1-1,0 0 1,-1 0-1,1-1 1,0 0-1,-1-1 1,-10 0-1,17-1-37,-1 0-1,1 0 1,-1 0-1,1 0 0,0 0 1,0-1-1,-1 1 1,1-1-1,0 0 1,-3-3-1,5 5-12,0-1 0,0 0 1,0 0-1,0 0 0,0 1 0,0-1 0,0 0 0,0-1 1,0 1-1,1 0 0,-1 0 0,0 0 0,1 0 0,-1-1 1,0 1-1,1 0 0,0 0 0,-1-1 0,1 1 0,0 0 1,0-1-1,0 1 0,0 0 0,0-1 0,0 1 0,0-3 1,1 3 0,0 0 1,-1 0 0,1 0-1,0 0 1,0 0 0,0 1 0,0-1-1,0 0 1,0 0 0,0 1-1,0-1 1,0 0 0,0 1 0,0-1-1,0 1 1,1 0 0,-1-1-1,2 1 1,25-4-68,-27 3 61,192-21 236,-189 21-225,166-24 265,-147 22-205,0-2-1,0 0 1,-1-1 0,0-2-1,0 0 1,26-15 0,-41 20-88,-1 0 0,0 0 0,1 0 0,0 1 0,0 0 0,0 0 0,10-1 0,-17 3 27,0 0 0,0 0 0,0 0 0,0 0 1,0 0-1,0 0 0,0 0 0,1 0 0,-1 0 0,0 0 0,0 0 1,0 0-1,0 0 0,0 0 0,0 0 0,0 0 0,0 0 0,0 0 1,0 0-1,0 0 0,0 1 0,0-1 0,0 0 0,1 0 0,-1 0 1,0 0-1,0 0 0,0 0 0,0 0 0,0 0 0,0 0 0,0 0 1,0 0-1,0 0 0,0 0 0,0 0 0,0 1 0,0-1 0,0 0 1,0 0-1,0 0 0,0 0 0,0 0 0,0 0 0,0 0 0,0 0 1,0 0-1,0 0 0,0 0 0,0 0 0,0 1 0,0-1 0,0 0 1,0 0-1,0 0 0,-2 13 24,1 1 1,-8 24-1,2-7 86,-1 1 60,5-24-42,1 1 0,0-1 0,1 1 0,-1 9 0,2-18-113,0 0 0,1 1 0,-1-1 1,0 0-1,0 0 0,0 0 0,1 0 1,-1 0-1,0 1 0,0-1 1,1 0-1,-1 0 0,0 0 0,0 0 1,1 0-1,-1 0 0,0 0 0,0 0 1,1 0-1,-1 0 0,0 0 1,0 0-1,1 0 0,-1 0 0,0-1 1,0 1-1,1 0 0,-1 0 0,0 0 1,1 0-1,9-4 86,-9 4-63,5-3 4,1-1 0,-1 0 0,1 0-1,-1 0 1,0-1 0,-1 0 0,1 0 0,4-6 0,24-21-36,-31 30-33,0 0 1,1 0 0,-1 0-1,0 0 1,1 0-1,0 1 1,-1 0-1,1-1 1,5 0 0,-8 2 18,-1 0 0,1 0 0,-1 0 0,1 0 1,-1 0-1,1 0 0,-1 0 0,1 1 1,-1-1-1,1 0 0,0 0 0,-1 0 1,1 0-1,-1 1 0,1-1 0,-1 0 1,0 1-1,1-1 0,-1 0 0,1 1 0,-1-1 1,1 0-1,-1 1 0,0-1 0,1 1 1,-1-1-1,0 1 0,0-1 0,1 1 1,-1-1-1,0 1 0,0-1 0,0 1 0,0-1 1,1 1-1,-1-1 0,0 1 0,0-1 1,0 1-1,0 0 0,-2 25-25,-13 25 137,4-13 4,1 2 28,-27 87-2,33-115-117,-1 1 0,-1-1 0,0 0 0,-1-1 0,-1 1 0,1-2 0,-16 18 0,21-26-8,0 0 1,0-1 0,0 1 0,0 0 0,-1-1-1,1 1 1,0-1 0,-1 0 0,1 1 0,-1-1-1,1-1 1,-1 1 0,0 0 0,1-1 0,-1 1 0,0-1-1,-2 0 1,2 0-3,1 0-1,0-1 0,0 1 1,0-1-1,-1 1 1,1-1-1,0 0 0,0 0 1,0 0-1,0 0 0,0-1 1,1 1-1,-1 0 1,0-1-1,0 1 0,1-1 1,-1 0-1,1 1 1,0-1-1,-1 0 0,0-3 1,-1 1-10,1 0 1,1-1-1,-1 1 0,0-1 1,1 1-1,0-1 0,0 1 1,0-1-1,1 0 1,0 1-1,0-1 0,0 0 1,0 1-1,1-1 1,-1 0-1,1 1 0,1-1 1,-1 1-1,0-1 0,1 1 1,0-1-1,0 1 1,5-6-1,3-5-8,0 0-1,2 1 1,0 0 0,23-20-1,-29 29 10,1 0 0,0 0 0,1 0 0,-1 1 0,1 0 0,11-4 0,2 0-281,26-5 1,-40 12-345,-1 0 0,1 0 1,0 0-1,-1 1 0,1 0 1,0 1-1,12 1 0,-9 1-1812,1-1 1,0 2-1,19 8 0,1 4-1178</inkml:trace>
</inkml:ink>
</file>

<file path=ppt/ink/ink2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3.3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7 822 6464,'-6'0'2838,"13"2"11,20-2 728,-2-7-2849,0-1 1,0 0 0,0-2 0,-1-1-1,32-19 1,-39 19-607,0-1-1,-1-1 0,0 0 1,-1-1-1,-1 0 1,0-2-1,18-26 0,76-142 321,-47 73-313,-19 38-572,-39 69 389,-2 5 28,-5 11 25,0 5 2,-112 418 1007,113-427-872,0 2 0,1-1 0,0 0 0,0 0 0,1 1 0,0-1 0,1 1 0,0-1 0,1 13 0,-1-21-121,0-1-1,0 0 1,0 1-1,0-1 0,1 0 1,-1 1-1,0-1 1,0 0-1,0 1 1,0-1-1,1 0 0,-1 1 1,0-1-1,0 0 1,0 0-1,1 1 0,-1-1 1,0 0-1,1 0 1,-1 0-1,0 1 1,0-1-1,1 0 0,-1 0 1,0 0-1,1 0 1,-1 0-1,1 1 1,12-4 290,11-12 65,-14 6-309,0 0 1,-1-1 0,0-1-1,14-21 1,-11 14-45,82-126 25,14-19 17,-27 57-94,19-28-36,-72 95 143,30-63 0,-52 84-266,-6 11 46,0 7 145,0 0-1,0 0 1,0 0-1,-1 0 1,1 0-1,0 0 1,0 0-1,0 0 0,-1 0 1,1 0-1,0 0 1,0 0-1,0 0 1,-1 0-1,1 0 0,0 0 1,0 0-1,0 0 1,-1 1-1,1-1 1,0 0-1,0 0 1,0 0-1,-1 0 0,1 0 1,0 0-1,0 1 1,0-1-1,0 0 1,0 0-1,0 0 0,-1 1 1,-23 23 48,1 1 1,0 1-1,2 0 1,-25 44-1,-58 124 77,92-171-98,-49 110 230,-23 42-65,64-132-24,16-32 61,-2 1 0,-8 15 0,90-78 387,-45 31-691,0 2-1,68-28 1,-96 44 55,1 1 0,0-1 0,0 1 0,0 0 0,0 0 0,4 0 0,-7 1 18,0 0 0,0 0 0,0 0-1,0 0 1,0 1 0,0-1 0,0 0 0,0 0 0,0 1 0,0-1 0,-1 1 0,1-1-1,0 1 1,0-1 0,0 1 0,-1-1 0,1 1 0,0 0 0,0-1 0,-1 1 0,1 0-1,-1 0 1,1-1 0,-1 1 0,1 0 0,-1 0 0,1 0 0,-1 0 0,1 1 0,0 3 0,0 0 0,-1 0 0,1-1 0,-1 1 0,0 0 0,0 0 0,0 0 0,-1 0 0,0-1 0,0 1 0,-2 6 0,1-7 31,1 1 0,0-1 0,0 1 0,0-1 0,1 1 0,0-1 0,0 1-1,0 0 1,0-1 0,1 1 0,-1-1 0,3 8 0,-2-10-24,0-1 1,-1 0-1,1 1 0,0-1 1,0 0-1,0 0 1,1 1-1,-1-1 0,0 0 1,0 0-1,0 0 1,1-1-1,-1 1 0,1 0 1,-1 0-1,0-1 0,1 1 1,-1-1-1,1 1 1,0-1-1,-1 1 0,1-1 1,-1 0-1,3 0 1,3 0 15,1 0 0,0 0 0,12-3-1,-16 2-4,6-1 17,0 0 0,-1-1 0,0 0 0,1 0 0,-1-1 0,0-1 1,9-5-1,6-6 75,23-21 1,-13 11-115,-29 22 9,0 1 0,-1-1 0,1 0 0,-1-1 0,1 1 0,-1-1 0,-1 0 0,7-9 0,-10 14-4,-1 0 0,1 0 1,0 0-1,0 0 1,0 0-1,0 0 0,0 1 1,0-1-1,0 0 1,0 0-1,-1 0 0,1 0 1,0 0-1,0 0 1,0 0-1,0 0 0,0 0 1,0 0-1,-1 0 1,1 0-1,0-1 1,0 1-1,0 0 0,0 0 1,0 0-1,0 0 1,0 0-1,0 0 0,-1 0 1,1 0-1,0 0 1,0 0-1,0 0 0,0 0 1,0 0-1,0-1 1,0 1-1,0 0 1,0 0-1,0 0 0,0 0 1,0 0-1,0 0 1,0 0-1,0-1 0,0 1 1,0 0-1,-1 0 1,1 0-1,0 0 0,0 0 1,1 0-1,-1 0 1,0-1-1,0 1 0,0 0 1,0 0-1,0 0 1,0 0-1,0 0 1,0 0-1,0 0 0,0-1 1,0 1-1,-12 6-172,9-4 175,-2 2 0,0 1-1,0-1 1,0 1 0,0 0-1,1 0 1,-1 1 0,1-1-1,-4 8 1,-2 2 2,1-2 28,-2 4 149,-24 26-1,35-43-176,0 0 0,0 0 1,0 0-1,-1 0 0,1 0 0,0 0 0,0 0 0,0 1 1,0-1-1,0 0 0,0 0 0,0 0 0,-1 0 0,1 1 1,0-1-1,0 0 0,0 0 0,0 0 0,0 0 0,0 1 0,0-1 1,0 0-1,0 0 0,0 0 0,0 1 0,0-1 0,0 0 1,0 0-1,0 0 0,0 0 0,0 1 0,0-1 0,0 0 0,1 0 1,-1 0-1,0 0 0,0 1 0,0-1 0,0 0 0,0 0 1,0 0-1,0 0 0,1 0 0,-1 0 0,0 1 0,0-1 1,0 0-1,0 0 0,0 0 0,1 0 0,-1 0 0,0 0 0,0 0 1,1 0-1,12 3 77,-10-2-38,39 11-110,-40-11 73,0-1 0,0 0-1,0 0 1,0 0 0,0 0 0,0 0 0,0-1-1,0 1 1,0-1 0,0 1 0,0-1-1,0 1 1,-1-1 0,1 0 0,0 0 0,3-2-1,-2 1-7,1 0 0,-1 0 0,1 1 0,7-3 0,-2 2 50,0-1 1,14-6 0,-16 7 51,-6 1-33,4-2-96,-6 4 34,1-1-1,0 0 1,0 0 0,0 0-1,0 0 1,0 0 0,0 1-1,-1-1 1,1 0 0,0 0-1,0 0 1,0 0 0,0 0-1,-1 0 1,1 0 0,0 1-1,0-1 1,0 0 0,-1 0-1,1 0 1,0 0 0,0 0-1,0 0 1,-1 0 0,1 0-1,0 0 1,0 0 0,0 0-1,-1 0 1,1 0 0,0 0-1,0 0 1,0-1 0,-1 1-1,1 0 1,0 0 0,0 0-1,0 0 1,-1 0 0,1 0-1,0 0 1,0-1 0,0 1-1,0 0 1,0 0 0,0 0-1,-1-1 1,1 1-1,0-1 0,0 1 1,0-1-1,0 1 0,0-1 0,0 0 0,1 1 0,-1-1 0,0 1 1,0-1-1,0 1 0,1-1 0,-1 1 0,0-1 0,0 1 0,1-1 1,-1 1-1,0-1 0,1 1 0,4-11 184,-4 8-187,-1 0 0,1 0 0,0 0 0,0 0 0,0 0 1,0 0-1,0 1 0,3-6 0,6-17 30,-8 21-46,0-1 1,0 1 0,0 0-1,0 0 1,1 0 0,0 0-1,4-6 1,-6 9 49,-2 2-85,1 0 42,-1 0 0,0 0 1,1-1-1,-1 1 0,1 0 1,-1 0-1,1 0 0,-1 0 1,1 0-1,0 0 0,0 0 1,-1 0-1,1 0 0,0 0 1,0 0-1,0 1 0,-1 3-26,-4 7-29,0-2 82,1 0 0,0 0-1,1 0 1,0 1-1,0-1 1,1 1 0,1 0-1,-1 18 1,2-28 32,15 1 28,-12-2-50,0 0 1,-1 1-1,1-1 1,0 0-1,-1 0 1,1-1 0,0 1-1,-1-1 1,6 0-1,27-11 6,1-1 0,-2-2 0,65-38 0,-85 43-16,-1-1 0,0-1 0,-1 0-1,-1 0 1,0-1 0,0 0 0,-1-1-1,15-30 1,1-9 20,23-66 0,-47 115-37,15-44 11,12-50-1,-23 70-100,-1 0 0,-2-1-1,1-37 1,-4 62 3,-1-24 179,2 28-99,-1 0 0,0-1-1,0 1 1,0-1 0,0 1 0,0 0-1,0-1 1,0 1 0,-1-1 0,1 1 0,0 0-1,0-1 1,0 1 0,0-1 0,0 1 0,-1 0-1,1-1 1,0 1 0,0 0 0,0-1-1,-1 1 1,1 0 0,0 0 0,-1-1 0,1 1-1,0 0 1,-1 0 0,1-1 0,0 1-1,-1 0 1,1 0 0,0 0 0,-1 0 0,1-1-1,-1 1 1,1 0 0,0 0 0,-1 0-1,1 0 1,-1 0 0,1 0 0,0 0 0,-1 0-1,1 0 1,-1 0 0,1 0 0,0 1 0,-1-1-1,1 0 1,-1 0 0,-3 3-39,0 0-1,1 0 1,-1 0 0,1 0 0,-1 0 0,1 1-1,0-1 1,1 1 0,-1 0 0,1 0 0,-3 5-1,-4 9 71,-8 25-1,12-29-1,-16 52 201,3 1 0,-15 103 0,28-133-162,1 0 0,2 0-1,2 0 1,7 63 0,-5-85-42,1 0 0,0 0 0,6 16 0,5-3-3450,-18-44-9922,2 14 12641,1-1 0,0 1 1,-1 0-1,1-1 0,-1 1 0,-3-3 0,-5-9-649,-11-20-1550</inkml:trace>
</inkml:ink>
</file>

<file path=ppt/ink/ink2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3.7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37 160 9056,'-26'-28'3360,"21"21"-2624,0-10-192,5 9 1888,5 0-1441,3-4 993,15-3-1120,12-1-128,12 4-448,11 0-192,5 4-64,0 0-256,-10 4 128,-8-1-1216,-5 5 704,-8 0-4319,-4 5 2751,-11 2-4576</inkml:trace>
</inkml:ink>
</file>

<file path=ppt/ink/ink2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4.0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40 316 12288,'-40'-52'5567,"48"41"-4831,14-6-896,25-6-64,29-14 1152,17 1-480,7 1-384,16-2-64,29 6-1824,7 8 1024,-17 9-7647</inkml:trace>
</inkml:ink>
</file>

<file path=ppt/ink/ink2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6.0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367 850 4160,'-7'0'733,"-21"1"1472,27-1-1781,0 1 0,0-1 0,0 0 0,0 1 0,0-1 0,0 1 0,0-1 0,0 1 0,0-1 0,0 1 0,-2 1 0,25-29 5168,-4-6-3882,10-36-1076,12-72 177,-5 12-454,-18 77-242,-7 17-50,1 0-1,32-65 1,-37 90-521,-9 13 200,-10 17 142,7-6 147,0 0 0,0 1 1,-4 18-1,2-6-6,-65 181 237,55-167-86,-1-1 0,-2-1 0,-27 38 0,-40 38 262,-11 14-54,81-103-294,-82 114 563,90-132-163,9-9-301,5-6-170,9-6 18,0 0 0,1 1-1,0 0 1,1 1 0,19-11 0,-17 11 32,176-94-174,-93 55 126,199-78 62,-252 111 44,-13 5 33,33-15 1,-67 27-158,0 0 0,0 0 1,0 0-1,0 0 0,0 0 1,0 0-1,0 0 1,0 0-1,0 1 0,0-1 1,0 0-1,0 0 1,0 0-1,0 0 0,0 0 1,0 0-1,0 0 0,0 0 1,0 0-1,0 0 1,0 0-1,0 1 0,1-1 1,-1 0-1,0 0 0,0 0 1,0 0-1,0 0 1,0 0-1,0 0 0,0 0 1,0 0-1,0 0 1,0 0-1,0 0 0,0 0 1,0 0-1,1 0 0,-1 0 1,0 0-1,0 0 1,0 0-1,0 0 0,0 0 1,0 0-1,0 0 0,0 0 1,0 0-1,0 0 1,1 0-1,-11 14 76,-17 17-68,8-11-39,8-9 61,0 1-1,0 0 1,1 1-1,1 0 0,-9 17 1,17-29-13,1 0 0,-1-1 0,1 1 0,0 0-1,-1 0 1,1 0 0,0 0 0,-1-1 0,1 1 0,0 0 0,0 0 0,0 0 0,0 0 0,0 0 0,0 0-1,0 0 1,0 0 0,0-1 0,0 1 0,0 0 0,1 0 0,-1 0 0,0 0 0,1 1 0,0-1 3,0-1 0,1 1 0,-1 0 1,0-1-1,0 1 0,0-1 1,0 0-1,1 1 0,-1-1 0,0 0 1,0 0-1,0 1 0,1-1 0,-1 0 1,0 0-1,1 0 0,1-1 1,17-1 46,1-2 0,-1 0 0,-1-1 0,1-1 0,-1-1 0,0-1 0,30-17 0,-22 7-47,35-29 0,-39 28-93,50-31 0,-73 50 66,0 0-1,0-1 1,1 1-1,-1 0 1,0 0-1,0 0 1,1 0-1,-1 0 1,0 0-1,0 0 1,1 0-1,-1 0 1,0 0-1,0 0 1,1 0-1,-1 0 1,0 0-1,0 0 1,1 0-1,-1 0 1,0 0-1,0 0 1,1 0-1,-1 0 1,0 0-1,0 1 1,0-1-1,1 0 1,-1 0-1,0 0 1,0 0-1,0 1 1,0-1-1,1 0 1,-1 0-1,0 1 1,4 12-62,-2 18 0,-2-28 60,0 11 20,-1-4 43,1 1-1,1-1 1,0 1 0,3 12 0,-2-10-15,-2-11-3,1 1 0,-1-1-1,1 1 1,0-1 0,-1 1 0,1-1 0,0 0 0,2 3 0,-3-4-29,1 0 0,0-1 0,0 1 0,-1 0 0,1-1 0,0 1 0,0-1 0,0 1 0,0-1 0,-1 1 0,1-1 0,0 0 0,0 1 0,0-1 0,0 0 0,0 0 0,0 0 0,0 0 0,0 0 0,0 0 0,0 0 0,0 0-1,0 0 1,0 0 0,0-1 0,2 1 0,4-3 30,0 0-1,-1-1 0,1 1 0,-1-1 1,0-1-1,0 1 0,0-1 0,7-7 0,17-13 63,-8 10-166,1 1 1,0 0-1,1 2 0,0 0 1,1 2-1,31-8 0,-54 17 65,1 0 1,0 1-1,-1-1 0,1 1 0,0 0 0,-1 0 1,1 0-1,0 0 0,0 0 0,-1 1 0,1-1 1,0 1-1,-1 0 0,4 1 0,-5-1-17,0 0-1,0-1 0,0 1 1,1 1-1,-1-1 1,0 0-1,0 0 0,-1 0 1,1 0-1,0 1 0,0-1 1,0 0-1,-1 1 1,1-1-1,-1 1 0,1-1 1,-1 1-1,0-1 0,1 1 1,-1-1-1,0 1 1,0-1-1,0 1 0,0-1 1,0 1-1,-1 2 0,0 1 21,0 0-1,-1 0 1,1-1-1,-1 1 1,0 0-1,-1 0 1,1-1-1,-4 6 0,-9 17 58,15-26-57,-1 0 9,1-1-1,0 0 1,-1 1-1,1-1 1,0 0-1,0 1 1,-1-1-1,1 1 1,0-1-1,0 1 1,0-1-1,0 0 1,0 1-1,0-1 1,0 1-1,0-1 1,0 1-1,0-1 1,0 1-1,0-1 1,0 0-1,0 1 1,0 0-1,18-5 22,-18 4-36,22-9-46,-1-1-1,-1-1 1,0-1 0,20-15-1,-15 11-18,49-26-1,-72 41 57,0 0 0,0 0 0,0 1 1,0-1-1,1 0 0,-1 1 0,0 0 0,1-1 0,-1 1 0,0 0 0,1 0 0,-1 0 1,0 1-1,5 0 0,-6 0 4,1-1 0,0 1 0,-1 0 0,1 0-1,0 0 1,-1 0 0,0 0 0,1 1 0,-1-1 0,0 0 0,1 1 0,-1-1 0,0 1 0,0-1 0,0 1 0,0 0 0,0-1 0,-1 1 0,2 2 0,0 3-13,0 1 0,-1 0 0,1-1 0,-1 12 0,4 16-20,-4-26 119,-2-8-70,1 0-1,0 0 1,0 0-1,0 0 1,1 0 0,-1 0-1,0 0 1,0 0-1,0 0 1,1 0-1,-1 0 1,0 0 0,1 0-1,-1-1 1,1 1-1,0 1 1,5 0 53,1-3-46,-1-1 0,1 0 0,-1 0 0,1 0 0,-1-1 1,11-6-1,-6 4-71,26-12 41,0 1 0,45-13-1,-24 9 13,-98 31-101,22-3 20,1 0 0,-19 12 0,28-15 90,1 0 1,0 1 0,1 0 0,-1 0-1,1 0 1,0 1 0,-5 7 0,10-11-5,-1-1 0,1 1 1,0 0-1,0-1 0,0 1 0,0 0 1,1 0-1,-1-1 0,1 1 1,-1 0-1,1 0 0,0 3 1,1-5-4,0-1 0,-1 1 0,1-1 1,-1 1-1,1-1 0,0 1 0,0-1 0,-1 0 0,1 1 1,0-1-1,-1 0 0,1 0 0,0 0 0,0 1 0,0-1 1,-1 0-1,2 0 0,-1 0 1,5 0 11,0 0-1,1 0 0,-1-1 0,1 0 1,-1 0-1,0 0 0,10-4 0,1 1-23,38-11 74,58-23 0,-99 32-45,0-1-1,-1 0 0,0-1 0,-1 0 0,0-1 0,0 0 0,0-1 0,-2 0 0,1-1 0,9-13 0,7-13-69,43-79 0,-35 54 13,29-41-43,26-46-113,-66 104 139,26-65 1,-47 102 50,0 0-47,1 0 0,-1-1 0,-1 1 0,0-1 0,0 1-1,0-1 1,-1 0 0,0-11 0,-1 19 40,0 1 1,0-1-1,0 1 0,0-1 1,0 1-1,0-1 0,0 1 1,0 0-1,0-1 0,0 1 0,0-1 1,-1 1-1,1-1 0,0 1 1,0 0-1,0-1 0,-1 1 1,1 0-1,0-1 0,0 1 0,-1 0 1,1-1-1,0 1 0,-1 0 1,1-1-1,0 1 0,-1 0 1,1 0-1,0-1 0,-1 1 1,1 0-1,-1 0 0,1 0 0,-1 0 1,1-1-1,0 1 0,-1 0 1,1 0-1,-1 0 0,1 0 1,-1 0-1,1 0 0,0 0 0,-1 0 1,1 0-1,-1 1 0,1-1 1,-1 0-1,1 0 0,-1 0 1,-1 1-16,0 1 1,0-1 0,0 0-1,0 1 1,0-1 0,0 1-1,0 0 1,-2 2 0,-5 8-39,1 0 0,0 0 0,0 1 0,-7 18 0,-20 60 152,31-82-91,-11 40 55,1 1-1,-7 53 0,-5 105 369,19-146-252,1 93 153,6-127-243,1-22-90,-1 0 0,1 0 0,0-1 0,0 1-1,4 9 1,-1-3-800,-4-12 648,0 1 0,0-1 0,1 1 0,-1-1 0,0 0 0,0 1 0,1-1 0,-1 0 1,0 1-1,0-1 0,1 0 0,-1 1 0,0-1 0,1 0 0,-1 0 0,0 1 0,1-1 0,-1 0 0,1 0 0,-1 0 0,0 1 0,1-1 0,-1 0 0,1 0 0,-1 0 0,0 0 0,1 0 0,-1 0 0,1 0 0,-1 0 0,1 0 0,-1 0 0,1 0 0,11-6-8575,-7-6 2239,-6-8 4480,0 14 1234,-7-35-1097</inkml:trace>
</inkml:ink>
</file>

<file path=ppt/ink/ink2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6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52 10464,'-38'-37'3370,"37"36"-3287,1 1-1,0 0 1,0 0 0,0 0-1,0 0 1,-1 0-1,1 0 1,0 0 0,0-1-1,0 1 1,0 0 0,0 0-1,-1 0 1,1 0-1,0 0 1,0-1 0,0 1-1,0 0 1,0 0-1,0 0 1,0-1 0,0 1-1,0 0 1,0 0-1,0 0 1,0-1 0,0 1-1,0 0 1,0 0-1,0 0 1,0-1 0,0 1-1,0 0 1,0 0-1,0 0 1,0-1 0,0 1-1,0 0 1,0 0-1,0 0 1,1 0 0,-1-1-1,0 1 1,0 0 0,0 0-1,0 0 1,0 0-1,1 0 1,-1-1 0,15-3 2176,22 2-627,-35 2-1563,47 1-185,0 3 1,68 12-1,-109-15-1020,1 2-1,-1-1 1,0 1 0,0 0-1,0 1 1,0 0-1,-1 0 1,0 1 0,0-1-1,0 2 1,0-1 0,8 10-1,8 8-2756</inkml:trace>
</inkml:ink>
</file>

<file path=ppt/ink/ink2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6.7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 9056,'-1'0'74,"1"0"-1,0 0 1,0 0 0,-1 0 0,1 0 0,0 0-1,0 0 1,-1 0 0,1 0 0,0 0 0,0 0 0,-1 0-1,1 0 1,0 0 0,-1 0 0,1 0 0,0 0 0,0 0-1,-1 0 1,1 0 0,0 1 0,0-1 0,0 0-1,-1 0 1,1 0 0,0 0 0,0 0 0,-1 1 0,1-1-1,0 0 1,0 0 0,0 1 0,0-1 0,-1 0-1,1 0 1,0 0 0,0 1 0,0-1 0,0 0 0,0 0-1,0 1 1,0-1 0,0 0 0,0 1 0,0-1 0,0 0-1,0 0 1,0 1 0,0-1 0,0 0 0,0 0-1,0 1 1,0-1 0,6 25 1209,-4-20-767,0 0 0,-1 0 1,0 0-1,1 6 0,-2 48 2912,0 14-3011,0-72-534,0 0-1,0 0 0,0 0 0,0 0 1,0 0-1,0 0 0,1 0 0,-1 0 0,0 0 1,1 0-1,-1 0 0,1 1 0,0-2-166,-1 1 0,1-1 0,-1 1 0,1-1 0,-1 1 0,1-1 0,-1 0 0,1 1 0,-1-1 0,1 0 0,0 0 0,-1 1 0,1-1 0,0 0 0,-1 0 0,1 0 0,0 0 0,-1 0 0,1 0 0,0 0 0,-1 0 0,2 0 0,1-1-514,-1 1 0,1-1 0,0 0-1,-1 0 1,1 0 0,-1 0 0,0 0 0,1-1 0,-1 1 0,3-3 0,13-20-1671</inkml:trace>
</inkml:ink>
</file>

<file path=ppt/ink/ink2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7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27 8640,'-2'-5'900,"2"4"-771,-1 0 0,1 1 0,0-1 0,0 0 1,0 0-1,-1 1 0,1-1 0,0 0 1,0 0-1,0 0 0,0 1 0,0-1 0,0 0 1,0 0-1,0 1 0,1-1 0,-1 0 1,0 0-1,0 1 0,1-1 0,-1 0 0,1 0 1,-1 0-145,0 1 0,1 0 0,-1-1 0,1 1-1,-1 0 1,0 0 0,1-1 0,-1 1 0,1 0 0,-1 0 0,0 0 0,1 0 0,-1-1 0,1 1 0,-1 0 0,1 0 0,-1 0 0,1 0 0,-1 0 0,0 0 0,1 0 0,-1 0 0,1 0 0,-1 1 0,1-1 0,-1 0 0,1 0 0,-1 0 0,0 0 0,1 1 0,-1-1 0,1 0 0,-1 1 0,17 12-1290,-11-8 555,12 9-470,0 2 0,-1 0 0,27 34 0,-35-37 1929,0 0 0,0 0-1,-1 1 1,-1 0-1,0 1 1,7 25-1,-12-31-25,-1 0 0,0 1 1,0-1-1,-1 13 0,-1-15-93,1 0 1,0 0-1,0-1 1,1 1-1,0 0 1,0-1 0,1 1-1,4 11 1,-6-16-492,1-1 1,0 0-1,0 0 1,0 0-1,0 0 1,0 0-1,0 0 1,0 0 0,0 0-1,1 0 1,-1 0-1,0-1 1,1 1-1,-1 0 1,0-1-1,1 1 1,-1-1-1,0 0 1,1 1-1,-1-1 1,1 0-1,-1 0 1,1 0-1,-1 0 1,1 0-1,2 0 1,-1-1-10,1 1 0,-1-1 0,0 0-1,0 0 1,0 0 0,0 0 0,0-1 0,0 1-1,0-1 1,0 0 0,3-2 0,-2 0-20,-1 0 0,0 0 1,1 0-1,-1 0 0,-1 0 0,1-1 0,-1 1 0,0-1 1,0 0-1,0 0 0,0 0 0,-1 0 0,1-7 0,-1 3 3,0 1 0,0 0-1,-1-1 1,0 1-1,-1 0 1,0 0-1,-3-14 1,3 20-83,1 0 0,-1 0-1,0 0 1,1 0 0,-1 0 0,0 1 0,0-1 0,0 0 0,-1 0 0,1 1 0,0-1 0,-1 0 0,1 1 0,-1 0 0,1-1 0,-1 1 0,0 0 0,1 0 0,-1 0 0,0 0 0,0 0 0,0 0 0,0 0-1,0 1 1,0-1 0,0 1 0,0-1 0,0 1 0,0 0 0,0 0 0,0 0 0,0 0 0,0 0 0,0 0 0,0 0 0,0 1 0,0-1 0,0 1 0,0 0 0,0 0 0,0-1 0,-2 3 0,-3 1-144,1 1 1,0 0 0,0 1 0,0 0-1,-6 7 1,10-10-430,0 0-1,0 1 1,0-1-1,1 0 1,-1 1-1,1-1 1,-1 1 0,0 4-1,2-6 97,0 0 0,0 0 0,1 1 0,-1-1 0,1 0 0,-1 0 0,1 0 0,-1 0 0,1 0 0,0 0 0,0 0 0,0-1 0,0 1 0,1 0 0,-1 0 0,0-1 0,1 1 0,-1-1 0,3 3 0,-1-1-122,1 0 0,-1 0 0,0-1 0,1 1 0,0-1 0,0 0 0,-1 0 0,9 2 0,-2-1 182,-4-1 1193,0-1 0,1 1-1,-1-1 1,0 0 0,1-1 0,-1 0 0,0 0 0,1 0 0,6-1 0,1-2 1079,0 1 1,0 1-1,0 0 0,1 1 0,22 3 1,-32-2-1445,-1 0 0,1 1 0,0-1 0,-1 1 0,1 0 0,-1 1-1,0-1 1,7 6 0,-4-3 529,-7-5-887,1 0-1,-1 1 1,0-1-1,1 1 0,-1-1 1,0 1-1,1-1 1,-1 1-1,0-1 1,0 1-1,0-1 0,1 1 1,-1-1-1,0 1 1,0-1-1,0 1 1,0-1-1,0 1 0,0-1 1,0 1-1,0 0 1,0 3 384,6-8-284,38-32 29,-20 18-184,-24 17 13,48-38-15,2 1-1,70-39 1,-114 74-16,0 0 0,1 0 0,-1 1 1,0 0-1,11-2 0,-14 4 29,-1-1 0,0 1 0,0 0 0,1 0 0,-1 0 0,0 0 1,0 0-1,1 1 0,-1-1 0,0 1 0,0-1 0,0 1 0,0 0 0,0 0 0,1 0 0,-2 0 0,1 0 0,0 0 0,3 3 0,2 5 81,0-1-1,-1 1 0,0 0 1,-1 1-1,0-1 0,-1 1 1,6 18-1,-8-21-108,0 1 0,-1-1 0,0 1 0,0 0 0,-1 0 0,0 0 0,0-1 0,-1 1 0,-2 10 0,-4 10-3307,-2 1-4520,0-10-560</inkml:trace>
</inkml:ink>
</file>

<file path=ppt/ink/ink2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17.8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12 14784,'-14'-6'5471,"9"6"-4223,0-5 224</inkml:trace>
</inkml:ink>
</file>

<file path=ppt/ink/ink2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3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161 1 2496,'1'0'347,"-1"0"0,1 0 0,-1 0 0,1 0-1,-1 1 1,1-1 0,-1 0 0,1 0 0,-1 1 0,1-1 0,-1 0 0,1 1 0,-1-1 346,1 1-346,-1-1 0,0 1 0,1-1 0,-1 1 0,1 0 0,6 15 2179,-5-10-2108,-1 0 1,0 0-1,0 0 1,0 8 0,-1-1-195,0 0 0,-1 0 0,-1 0 0,0 0 0,-1 0 0,-1 0 0,0 0 0,0-1-1,-1 0 1,-1 0 0,0 0 0,0-1 0,-2 0 0,1 0 0,-1-1 0,-1 1 0,0-2 0,-10 10 0,17-18-380,0 1 0,0-1 0,0 1 0,0-1 0,-1 0-1,1 0 1,-1 0 0,1 0 0,0 0 0,-1-1-1,0 1 1,1-1 0,-5 1 0,5-1-189,0 0-1,0 0 1,1-1-1,-1 1 1,0-1 0,0 1-1,1-1 1,-1 0-1,0 1 1,1-1 0,-1 0-1,0 0 1,1 0-1,0 0 1,-1 0 0,1-1-1,-1 1 1,1 0 0,0-1-1,-2-2 1,-6-14-2183</inkml:trace>
</inkml:ink>
</file>

<file path=ppt/ink/ink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5.7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12 131 5312,'-12'1'9205,"16"0"-8744,1 1 0,-1-1 0,0 0 0,1-1 0,-1 1 0,1-1 0,-1 0 1,0 0-1,1-1 0,7-1 0,49-11 1553,-53 11-1783,75-23 1457,32-7-725,-64 20-849,59-11-218,-61 16 123,-13 3-274,36-9 1,-44 9-3704,-38 12-2981,5-4 5249,-7 4-544</inkml:trace>
</inkml:ink>
</file>

<file path=ppt/ink/ink2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4.5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12 154 4480,'0'0'76,"-1"0"-1,1-1 1,0 1 0,-1 0-1,1 0 1,-1 0 0,1 0-1,0 0 1,-1 0-1,1 0 1,0 0 0,-1 0-1,1 0 1,0 0 0,-1 0-1,1 1 1,0-1 0,-1 0-1,1 0 1,0 0 0,-1 0-1,1 0 1,0 1 0,-1-1-1,1 0 1,0 0 0,0 1-1,-1-1 1,1 0 0,0 0-1,0 1 1,0-1 0,-1 0-1,1 1 1,0-1 0,0 0-1,0 1 1,0-1 0,0 2 166,1-1 1,-1 0-1,1 1 1,-1-1-1,1 0 1,0 1-1,0-1 1,0 0-1,1 2 1,0-1-39,1 0 0,-1 1 1,1-1-1,0-1 1,-1 1-1,1 0 0,0 0 1,0-1-1,6 2 1,29 7 540,-27-8-589,1-1-1,-1-1 1,1 0 0,-1 0-1,1-1 1,-1 0 0,0-1-1,1-1 1,15-5 0,-23 7-99,1-1 0,-1 0 0,0 0 1,0 0-1,0-1 0,0 1 0,0-1 1,0 0-1,-1 0 0,1 0 0,-1 0 1,0-1-1,0 0 0,0 1 0,0-1 1,-1 0-1,0 0 0,0 0 0,0-1 1,0 1-1,0-1 0,-1 1 0,0-1 1,0 1-1,0-7 0,0 6-23,-1 1-1,-1 0 1,1 0-1,-1 0 1,1 0-1,-1 0 1,0 0-1,-1 0 1,1 0-1,-1 0 1,1 0-1,-1 0 1,0 1-1,-1-1 1,1 1-1,-1 0 1,1-1-1,-6-4 0,5 6-7,1 0 0,-1 0 0,1 1-1,-1-1 1,0 0 0,0 1 0,0 0-1,0-1 1,0 1 0,0 0 0,0 1-1,0-1 1,0 1 0,0-1 0,0 1-1,-1 0 1,1 0 0,0 0 0,0 0-1,0 1 1,-1 0 0,1-1 0,0 1-1,-5 2 1,0 1 73,-1 1 0,1 0 0,0 1 0,0 0 0,0 0 0,1 0 0,-10 12 0,1 1 359,-25 36-1,37-48-393,-1 1 1,2-1 0,-1 1-1,1-1 1,0 1 0,0 0-1,1 0 1,-2 10 0,4-14-49,-1 0 1,1 0-1,0 0 1,0 0-1,0 0 1,1 0-1,-1 0 1,1-1-1,0 1 1,0 0-1,1 0 1,-1 0 0,1-1-1,-1 1 1,1-1-1,0 1 1,1-1-1,4 6 1,-1-3 38,0-1 1,0 0 0,0-1-1,1 1 1,0-1-1,0-1 1,0 1 0,0-1-1,1 0 1,10 2 0,-2-1 43,1-1 0,-1-1 0,34 1 0,-34-4-56,-1 0 1,1-1-1,-1-1 1,1-1-1,28-10 1,-29 8-1008,-1 0 0,0-1 0,17-11 0,-2-7-5076,-16 13 3104,4-4-1490</inkml:trace>
</inkml:ink>
</file>

<file path=ppt/ink/ink2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4.9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9376,'-18'0'3488,"8"8"-2720,2 1-192,3-6 512,1 2-704,-1-2 831,1 1-639,8-8-4703,10-4 2719,-6 5-3552</inkml:trace>
</inkml:ink>
</file>

<file path=ppt/ink/ink2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5.5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251 36 6240,'-8'-27'2005,"8"27"-1958,0-1 0,-1 0 1,1 1-1,0-1 0,-1 1 0,1-1 0,0 1 0,-1-1 1,1 1-1,-1 0 0,1-1 0,-1 1 0,1-1 0,-1 1 1,1 0-1,-1-1 0,0 1 0,1 0 0,-1 0 0,1 0 1,-1-1-1,0 1 0,1 0 0,-2 0 0,-15 1 1160,13 0-729,0 0-163,1 0 0,-1 0-1,0 0 1,0 1 0,1 0 0,-1 0 0,1 0-1,-1 0 1,1 0 0,-6 6 0,-2 2 209,-16 20 1,18-19-363,0 1 1,0 0 0,2 1-1,-1 0 1,-5 16-1,11-24-139,-1 1-1,2-1 1,-1 0-1,1 1 1,-1-1 0,1 0-1,1 1 1,-1 0-1,1-1 1,0 1-1,0-1 1,1 1-1,0-1 1,0 1-1,0-1 1,0 1 0,3 5-1,-1-7-16,-1 0 0,1 0 0,0-1-1,0 1 1,1-1 0,-1 1 0,1-1 0,-1 0-1,1 0 1,0-1 0,0 1 0,0-1 0,0 0-1,1 0 1,-1 0 0,1 0 0,-1-1 0,8 1-1,-8-1 51,0 0 0,-1-1 0,1 1 0,0-1 0,0 0 0,-1 0 0,1-1 0,0 1 0,-1-1 0,1 0 0,-1 0 0,1 0 0,0 0 0,-1-1 0,0 1 0,1-1 0,-1 0 0,0 0 0,0 0 0,0 0 0,0-1 0,0 1 0,-1-1-1,4-4 1,-1 0 29,-1 0-1,0-1 0,-1 0 0,1 0 0,-1 0 0,-1 0 0,1-1 0,1-16 0,-1-3-18,-2-39-1,-1 54-137,-5 61-104,5 6 163,-3 179 994,-1-172-278,-21 108 0,21-151-546,-1 0 1,-8 18-1,12-32-87,-1 0-1,1 0 1,-1 0-1,-1 0 1,1 0-1,0-1 1,-1 1-1,0-1 1,0 0-1,0 0 0,0 0 1,0 0-1,-1 0 1,-5 3-1,7-5-32,0 0 0,0-1 0,-1 1-1,1 0 1,0-1 0,0 0 0,0 1 0,-1-1-1,1 0 1,0 0 0,0-1 0,0 1 0,-1 0-1,1-1 1,-3 0 0,1-1-16,0 0 1,0 1-1,1-1 0,-1-1 0,1 1 1,-1 0-1,-5-6 0,1-1-54,0-1-1,0 0 1,1 0 0,-10-17-1,10 15-16,1-1-1,0 0 0,0 0 1,2 0-1,-1-1 0,2 0 1,-4-26-1,7 37 21,0-1 0,0 1 0,1 0-1,-1 0 1,1-1 0,0 1 0,0 0 0,0 0 0,1 0 0,-1 0-1,1 0 1,0 0 0,-1 0 0,1 0 0,1 1 0,-1-1 0,0 1-1,1 0 1,-1-1 0,1 1 0,-1 0 0,1 0 0,4-1 0,2-3 8,1 1 0,0 1 1,0 0-1,0 0 0,18-4 1,64-7-781,5-3-5900,-59 11 3203,5 6-2687</inkml:trace>
</inkml:ink>
</file>

<file path=ppt/ink/ink2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6.3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 9792,'6'-4'10442,"7"-7"-8229,22-16-3695,-18 16 1013,10-7-1142,-27 18 1424,-8 3-5135</inkml:trace>
</inkml:ink>
</file>

<file path=ppt/ink/ink2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7.2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9 143 5408,'-1'0'116,"0"-1"0,0 0 1,1 0-1,-1 0 0,0 1 1,1-1-1,-1 0 0,1 0 1,-1 0-1,1 0 0,0 0 0,-1 0 1,1 0-1,0 0 0,0 0 1,0-1-1,-1 1 0,1 0 1,0 0-1,0 0 0,1 0 0,-1 0 1,0 0-1,0-1 0,2-2 457,0 1 1,0-1-1,0 1 0,0-1 0,6-5 0,1-1 9,0 0 0,1 0-1,0 1 1,0 0-1,15-9 1,-20 15-461,0 0 0,0 0 0,0 0 0,1 1 1,0 0-1,-1 0 0,1 0 0,0 1 0,0 0 0,0 0 0,0 0 0,0 1 1,0 0-1,8 1 0,-10-1-32,0 1 0,-1 1 0,1-1-1,0 0 1,0 1 0,0 0 0,-1 0 0,1 0 0,-1 0 0,0 0 0,1 1 0,-1 0 0,0 0 0,-1-1-1,1 2 1,0-1 0,-1 0 0,4 7 0,1 3 191,0 1 0,-1 0 0,6 24 1,-12-38-281,23 83 1293,14 44-527,-33-117-737,1 3 97,0-1 0,0 1 1,2-1-1,12 20 0,-17-29-124,0-1 0,0 1-1,1-1 1,-1 1 0,0-1-1,1 0 1,0 0 0,-1 0-1,1 0 1,0-1 0,0 1-1,0-1 1,0 0 0,0 1-1,1-1 1,-1-1 0,0 1 0,0 0-1,1-1 1,-1 0 0,0 1-1,1-2 1,-1 1 0,0 0-1,5-1 1,3-2-1153,0 0-1,0-1 1,-1 0 0,15-8-1,-19 9-75,0-1-1,0 1 1,0-1-1,-1 0 0,0-1 1,0 1-1,0-1 1,8-10-1,1-12-2233</inkml:trace>
</inkml:ink>
</file>

<file path=ppt/ink/ink2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7.6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497 2 5408,'-2'-1'293,"1"1"0,-1 0 0,0 0 0,1 0 0,-1 0 0,0 0 0,1 0 0,-1 0 0,1 1 0,-1-1 0,1 1 1,-1-1-1,0 1 0,1 0 0,0-1 0,-1 1 0,1 0 0,-1 0 0,-1 2 0,-27 24 3941,29-27-4239,-17 21 1120,0 0 0,2 1 0,-15 25 0,14-20-673,0-2 0,-24 26 1,-4-7-58,-63 48-1,66-58-593,-37 28-2399,79-62 2520,0 0-1,0 0 1,1 0 0,-1 0 0,0 0 0,0 0-1,1 0 1,-1 0 0,0 0 0,0 0-1,1 0 1,-1 0 0,0 0 0,0 0 0,1 1-1,-1-1 1,0 0 0,0 0 0,0 0 0,1 0-1,-1 1 1,0-1 0,0 0 0,0 0 0,1 0-1,-1 1 1,0-1 0,0 0 0,0 0 0,0 0-1,0 1 1,0-1 0,0 0 0,0 0-1,1 1 1,-1-1 0,0 0 0,0 0 0,0 1-1,0-1 1,0 0 0,0 0 0,0 1 0,-1-1-1,1 0 1,0 0 0,0 1 0,0-1 0,0 0-1,0 0 1,0 1 0,0-1 0,0 0-1,-1 0 1,1 1 0,0-1 0,0 0 0,0 0-1,0 0 1,-1 0 0,1 1 0,-1-1 0,17-3-5624</inkml:trace>
</inkml:ink>
</file>

<file path=ppt/ink/ink2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8.1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0 150 5216,'0'0'12757,"2"0"-11600,-1-1-1058,1 1 1,-1-1-1,1 1 0,-1-1 0,1 1 1,-1-1-1,1 0 0,-1 0 0,0 0 0,1 0 1,-1 0-1,0 0 0,0 0 0,0 0 1,0 0-1,0 0 0,0-1 0,0 1 1,0 0-1,-1-1 0,2-2 0,15-38 186,-13 31-230,-2 8-62,1-7 22,0 2-1,1-1 0,0 0 1,1 1-1,10-15 1,-15 23-10,0 0 0,0-1 0,0 1 0,0 0 0,1 0 0,-1 0 0,0 0 0,0 0 0,0-1 1,1 1-1,-1 0 0,0 0 0,0 0 0,0 0 0,0 0 0,1 0 0,-1 0 0,0 0 0,0 0 1,1 0-1,-1 0 0,0 0 0,0 0 0,0 0 0,1 0 0,-1 0 0,0 0 0,0 0 0,1 0 0,-1 0 1,0 0-1,0 0 0,0 0 0,1 0 0,-1 0 0,0 0 0,0 1 0,0-1 0,0 0 0,1 0 0,-1 0 1,0 0-1,0 0 0,0 1 0,0-1 0,0 0 0,0 0 0,1 0 0,-1 1 0,0-1 0,0 0 0,0 0 1,0 0-1,0 1 0,0-1 0,0 0 0,0 0 0,0 1 0,0-1 0,4 19 213,-3-15-203,1 9 61,10 62 216,-9-47-436,1-1 0,11 37 0,-14-63-193,-1 1 0,1 0 0,0-1 1,0 1-1,-1-1 0,1 1 0,0-1 0,0 1 0,1-1 0,-1 0 0,0 0 0,0 0 0,1 1 0,-1-1 0,0 0 0,3 1 0,26 9-6377,-26-10 6159,19 5-4623</inkml:trace>
</inkml:ink>
</file>

<file path=ppt/ink/ink2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8.8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2 140 4224,'-2'2'6113,"3"-2"-5915,0 0-1,0 1 0,0-1 0,0 0 1,0-1-1,-1 1 0,1 0 0,0 0 0,0 0 1,0 0-1,0-1 0,0 1 0,0-1 1,-1 1-1,1 0 0,1-1 0,6-7 365,-1 0 0,0-1 0,0 0 0,9-15 0,2-2 132,-12 17-498,-2 2-82,0 0 0,1 1 0,10-11 0,-14 17-109,-1-1 1,1 0 0,-1 1-1,1-1 1,0 0 0,0 1-1,-1-1 1,1 1 0,0-1 0,0 1-1,-1 0 1,1-1 0,0 1-1,0 0 1,0-1 0,0 1-1,0 0 1,-1 0 0,1 0-1,0 0 1,0 0 0,0 0 0,0 0-1,0 0 1,0 0 0,0 0-1,-1 1 1,1-1 0,0 0-1,0 1 1,0-1 0,0 0 0,-1 1-1,1-1 1,0 1 0,0-1-1,-1 1 1,1 0 0,0-1-1,-1 1 1,2 1 0,3 7 114,1 0-1,-1 0 1,0 1 0,-1 0-1,0 0 1,2 11 0,-4-12-14,1-1 0,0 0 0,0 1 0,0-1 0,1 0 1,1-1-1,-1 1 0,1-1 0,0 0 0,8 9 0,-10-14-53,0 0 0,0 0 0,1-1 0,-1 1 1,0-1-1,0 1 0,1-1 0,-1 0 0,1 0 0,-1-1 0,1 1 0,-1-1 0,1 0 0,0 0 0,-1 0 0,1 0 1,-1 0-1,5-2 0,9-1 68,-1-1 1,24-10 0,-37 13-125,25-11-8,0-2 1,0-1-1,33-24 1,-26 16-135,39-19 1,-70 40 152,0 0 0,0 0 0,0 1 0,0-1 0,0 1 0,1 0 0,-1 0 0,0 1 0,1-1 1,-1 1-1,0 0 0,1 0 0,-1 1 0,0-1 0,9 3 0,-8-1 45,0 0 0,-1 0-1,1 1 1,0 0 0,-1 0 0,0 0 0,0 0 0,0 1 0,0 0-1,0 0 1,-1 0 0,5 6 0,8 9-1,4 5 138,-19-23-291,0 1 1,0 0-1,0-1 1,0 1-1,0 0 0,0 0 1,-1-1-1,1 1 1,-1 0-1,1 0 0,-1 3 1,3 0-2439,-1 24-10831,-7-10 10250</inkml:trace>
</inkml:ink>
</file>

<file path=ppt/ink/ink2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9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4896,'-1'1'90,"0"-1"0,0 1 0,0 0-1,0-1 1,1 1 0,-1 0 0,0 0 0,0 0 0,1 0 0,-1 0 0,0 0 0,1 0-1,-1 0 1,1 0 0,-1 0 0,1 0 0,-1 0 0,1 0 0,0 0 0,0 1 0,0-1 0,-1 0-1,1 0 1,0 0 0,0 0 0,1 2 0,0 5 163,0-1 0,0 1 1,4 9-1,0 1 1091,57 357 7334,-54-277-7673,-6 183-1,-21-72-1812,7-122-9178,11-77 4669</inkml:trace>
</inkml:ink>
</file>

<file path=ppt/ink/ink2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29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41 7296,'-3'-2'406,"2"0"-213,0 1 1,-1 0-1,1 0 1,0 0-1,-1 0 1,1 0-1,0 0 0,-1 0 1,1 0-1,-1 0 1,0 1-1,1-1 1,-1 1-1,1-1 0,-1 1 1,0 0-1,-2-1 1003,8-2 1508,1 1-2346,-1 1-1,1-1 1,-1 1-1,1 1 1,-1-1 0,1 0-1,0 1 1,7 1-1,11-2 46,151-8 93,-143 7-849,-23 1-777,1 1 0,-1 0-1,13 1 1,-21-1 961,1 0 0,-1 0 1,1 0-1,-1 0 0,1 0 0,-1 0 0,1 1 1,-1-1-1,1 0 0,-1 0 0,1 0 1,-1 1-1,1-1 0,-1 0 0,0 1 0,2 0 1,-1 9-5816</inkml:trace>
</inkml:ink>
</file>

<file path=ppt/ink/ink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6.5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60 4736,'-22'0'6490,"26"-3"-2826,15-2-642,28-14 0,18-6-1197,-58 23-1775,0 0-1,0 1 1,0 0 0,0 0 0,0 0-1,0 1 1,10 1 0,-14-1-47,0 1 1,0-1-1,0 1 1,0 0-1,0 0 1,-1 0-1,1 0 1,0 0-1,0 1 1,-1-1-1,1 1 1,-1 0-1,0 0 1,1 0-1,-1 0 1,0 0-1,0 0 1,0 1-1,0-1 1,-1 1-1,1-1 1,-1 1-1,1-1 0,-1 1 1,0 0-1,0 0 1,0 0-1,0 5 1,1-3 32,-1 1-1,-1-1 1,1 0-1,-1 0 1,0 1-1,0-1 1,0 1-1,-1-1 1,0 0-1,0 0 1,0 1 0,-1-1-1,0 0 1,0 0-1,0 0 1,0-1-1,-1 1 1,0 0-1,0-1 1,0 0 0,0 0-1,-1 0 1,-7 6-1,2-3 9,0 0-1,-1-1 0,0 0 0,0-1 1,0 0-1,-1-1 0,0 0 0,-20 4 1,-1-4 92,-58 0 0,102-9 290,13-1-298,7 1 296,0 2 0,0 1 0,37 3 0,-18 0-168,-2 1-402,0 3 0,54 13 0,-72-12-952,-15-6-9307,-2-1 5755,-2-1 2756,14 2-3092</inkml:trace>
</inkml:ink>
</file>

<file path=ppt/ink/ink2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30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14 100 9056,'-13'-8'3360,"18"8"-2624,13 0-192,-1-3 192,11-2-512,12-2 1376,10-6-865,8 1-543,0-3-160,-3 2-384,-7 1 224,-3 4-3327,-8 5 1887,-1 6-5056</inkml:trace>
</inkml:ink>
</file>

<file path=ppt/ink/ink2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30.4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99 7040,'-15'-13'2282,"14"13"-2224,1-1-1,0 0 1,0 1-1,0-1 1,-1 1-1,1-1 1,0 0-1,0 1 1,0-1-1,0 1 0,0-1 1,0 0-1,0 1 1,0-1-1,0 0 1,1 1-1,-1-1 1,0 1-1,0-1 1,0 0-1,1 1 1,-1-1-1,0 1 1,1-1-1,-1 1 0,0-1 1,1 1-1,-1-1 1,1 1-1,-1 0 1,1-1-1,-1 1 1,1-1-1,-1 1 1,1 0-1,-1-1 1,2 1-1,1-3 479,5-4-13,1 1-1,0-1 1,0 1-1,1 1 1,0 0-1,0 0 1,16-5-1,-17 7-324,-1 1 1,1 0-1,-1 0 1,1 1-1,0 0 1,0 0-1,-1 1 0,1 1 1,0-1-1,9 3 1,-14-2-124,1 0 1,-1 1-1,0 0 0,0 0 1,0 0-1,0 0 0,0 1 1,0-1-1,-1 1 0,1 0 1,-1 0-1,0 0 1,0 1-1,0-1 0,0 1 1,-1 0-1,3 4 0,3 7 152,-1 0 0,-1 1 1,5 20-1,-5-18-108,52 192 521,-54-192-1011,5 13-2664,-8-29 2434,-1 0-1,1-1 1,0 0 0,0 1 0,0-1-1,0 1 1,0-1 0,0 0 0,2 2-1,6 1-4944</inkml:trace>
</inkml:ink>
</file>

<file path=ppt/ink/ink2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30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493 2 5984,'-14'-1'767,"11"1"-609,0-1 1,0 1-1,0 0 0,-1 1 0,1-1 1,0 1-1,0-1 0,0 1 1,-1 0-1,1 0 0,-3 2 0,-6 2 605,0 1-1,1 1 0,0 0 0,0 1 0,1 0 0,0 0 1,1 1-1,-1 0 0,-8 12 0,-9 15 1058,-30 52-1,32-46-1437,-14 14-274,-77 83 1,92-111-481,17-20-357,-12 15-549,9-7-3701</inkml:trace>
</inkml:ink>
</file>

<file path=ppt/ink/ink2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31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23 259 5984,'-5'-2'693,"3"2"-514,1-1 1,-1 1-1,1-1 0,-1 1 1,1-1-1,-1 0 1,1 0-1,0 0 1,-1 0-1,-1-2 1350,14-1 625,-4 0-1770,1-1-1,0 0 0,-1 0 0,0-1 0,0 0 1,7-9-1,34-45 773,-3 4-382,-41 51-712,32-30 479,-35 35-535,-1-1 1,1 0-1,0 1 1,-1-1-1,1 1 0,0 0 1,0-1-1,0 1 0,0 0 1,-1-1-1,1 1 0,0 0 1,0 0-1,0 0 0,0 0 1,0 0-1,0 0 0,0 0 1,0 0-1,-1 0 1,1 0-1,0 0 0,0 1 1,0-1-1,0 0 0,0 0 1,-1 1-1,1-1 0,0 1 1,0-1-1,0 1 0,-1-1 1,1 1-1,0 0 0,-1-1 1,1 1-1,-1 0 0,1-1 1,-1 1-1,1 0 1,-1 0-1,1 1 0,3 3 96,-1 1 1,0 1-1,-1-1 0,3 10 0,0 1 143,0 0 1,-2 1-1,3 33 0,-5-38-83,0-1-1,5 22 1,-4-29-64,-1 0 0,1 0 0,0 0 1,0 0-1,0 0 0,1-1 0,0 1 1,0-1-1,5 6 0,-7-9-62,1 1 0,0-1 1,0 0-1,-1 1 0,1-1 0,0 0 0,0 0 1,0-1-1,0 1 0,1 0 0,-1-1 0,0 1 0,0-1 1,0 0-1,1 1 0,-1-1 0,0 0 0,0 0 1,0-1-1,1 1 0,-1 0 0,0-1 0,0 0 0,4-1 1,6-2 48,-1-1 0,0-1 1,14-8-1,-18 10-88,15-10 43,-1-1 1,-1 0 0,25-25-1,49-60-182,-59 62 47,-26 28 70,0 1 1,10-8-1,-15 14 10,0 1 0,0-1 0,0 1 0,0 0 0,1 0 1,-1 0-1,1 0 0,6-1 0,-9 3 30,1 0 0,-1 0 0,1 0 0,-1 0 1,1 1-1,-1-1 0,1 0 0,-1 1 0,1 0 0,-1 0 0,1 0 0,-1 0 0,0 0 1,0 0-1,1 1 0,-1-1 0,0 1 0,0-1 0,0 1 0,0 0 0,2 2 0,4 6 80,0 0 0,13 22-1,-18-27-107,18 25 85,27 32 0,-36-42-4104,-15-6-4441,2-12 7479,-2 6-3848</inkml:trace>
</inkml:ink>
</file>

<file path=ppt/ink/ink2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5:31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8544,'-18'28'3168,"18"21"-2464,0 50-192,0-36 2336,-5 19-1665,2-2 737,-2 8-1152,0 11 64,5 21-512,5-4-384,0-13 0,3-15-416,5-16 256,6-12-5375,12-12 3071</inkml:trace>
</inkml:ink>
</file>

<file path=ppt/ink/ink2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16.3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7 187 3072,'-2'-3'471,"-2"-4"-351,4 7-67,0 0-1,0 0 1,0 0-1,0 0 1,0 0 0,0 0-1,0 0 1,0 0-1,0-1 1,0 1-1,0 0 1,0 0 0,0 0-1,0 0 1,0 0-1,0 0 1,0 0-1,0-1 1,0 1 0,0 0-1,0 0 1,0 0-1,0 0 1,0 0-1,0 0 1,0 0 0,0 0-1,0 0 1,0-1-1,0 1 1,0 0-1,1 0 1,-1 0-1,0 0 1,0 0 0,0 0-1,0 0 1,0 0-1,0 0 1,0 0-1,0 0 1,1 0 0,-1 0-1,0 0 1,0 0-1,0 0 1,0 0-1,0 0 1,0 0 0,0 0-1,0 0 1,1 0-1,-1 0 1,0 0-1,0-9 4603,0 7-4387,2-1 80,0 1 0,-1-1 1,1 0-1,0 1 0,0-1 0,0 1 0,0 0 0,1 0 1,-1 0-1,1 0 0,4-3 0,8-6 1218,-14 9-1347,1 0 0,0 0 1,-1-1-1,1 1 0,-1-1 1,0 1-1,2-5 0,6-11 496,6-6-508,-12 19-204,0 1-1,0-1 1,0 0 0,0 1 0,0 0 0,1 0-1,0 0 1,0 0 0,5-3 0,-9 7 1,1-1 37,0 0 0,0 0 0,1 0 0,-1 1 0,0-1 0,0 0 0,0 1 0,1-1 0,-1 1 0,0-1 0,0 1 0,1 0 0,-1-1 0,0 1 0,1 0 0,-1 0 0,1 0 0,-1 0 0,0 0-1,1 0 1,-1 0 0,0 1 0,1-1 0,-1 0 0,0 1 0,1-1 0,-1 1 0,0 0 0,0-1 0,2 2 0,27 19 457,-24-16-514,0 0-1,1 0 1,0-1 0,8 4-1,-9-5-32,20 6-2190,-4-5 927</inkml:trace>
</inkml:ink>
</file>

<file path=ppt/ink/ink2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17.3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0 164 5312,'11'-4'11094,"-8"2"-10638,0 0 0,0-1 0,-1 1 0,1-1-1,0 1 1,-1-1 0,4-4 0,8-40 1000,-4 30-1281,1 1 0,15-18 1,-21 28-100,-4 5-14,0 0 0,0-1 0,0 1-1,0 0 1,0 0 0,0 0-1,0 0 1,1 0 0,-1 1 0,0-1-1,0 0 1,1 0 0,-1 1 0,0-1-1,1 1 1,-1-1 0,1 1-1,-1 0 1,1-1 0,-1 1 0,1 0-1,-1 0 1,1 0 0,-1 0 0,1 0-1,-1 0 1,1 1 0,1 0-1,2 1 85,0 0 0,0 1 0,0 0 0,0 0 0,0 1-1,4 3 1,16 11-263,35 14-2539,-44-24 1242</inkml:trace>
</inkml:ink>
</file>

<file path=ppt/ink/ink2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30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29 992,'0'0'309,"0"-6"-31,0 7-86,0-1-137,0-1 1,0 1 0,0 0 0,0 0 0,0 0-1,0 0 1,0-1 0,0 1 0,0 0-1,0 0 1,0 0 0,0 0 0,0-1 0,1 1-1,-1 0 1,0 0 0,0 0 0,0 0-1,0 0 1,0-1 0,0 1 0,0 0 0,1 0-1,-1 0 1,0 0 0,0 0 0,0 0 0,0 0-1,1-1 1,-1 1 0,0 0 0,0 0-1,1 0 1,-1 0 0,0 0-1,0 0 0,1 0 1,-1 0-1,0 0 0,0 0 1,1-1-1,-1 1 1,0 0-1,0 0 0,0 0 1,1 0-1,-1-1 0,0 1 1,0 0-1,0 0 1,1-1-1,-1 1 0,0 0 1,0 0-1,0-1 0,0 1 1,0 0-1,0 0 0,0-1 1,0 1-1,0 0 1,0 0-1,0-1 0,0 1 1,0 0-1,0 0 0,0-1 1,0 1-1,0 0-27,0-1 156,0 1 1,0 0-1,0-1 0,0 1 1,0-1-1,0 1 0,0 0 1,1-1-1,-1 1 1,0 0-1,0-1 0,0 1 1,0 0-1,0-1 0,1 1 1,-1 0-1,0 0 0,0-1 1,0 1-1,1 0 1,-1-1-1,0 1 0,0 0 1,1 0-1,-1-1 0,5-2 3016,-2 10-429,3 32-1777,0 115 745,-5-134-1527,7 38 0,-5-38-197,3 38-1</inkml:trace>
</inkml:ink>
</file>

<file path=ppt/ink/ink2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31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1984,'0'0'15071,"4"0"-14884,52-5 301,-42 3-183,0 1-1,0 0 1,27 2 0,-23 1-164,-12-1-97,0-1 1,0 1-1,-1 0 1,1 0 0,0 1-1,8 3 1,15 9-1709,-14-7-1266,18 12-1,-28-16 302</inkml:trace>
</inkml:ink>
</file>

<file path=ppt/ink/ink2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51.3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4 1312,'0'-4'2311,"0"13"3086,-2 7-856,0-9-6102,1-5 1639,0 1 1,0-1-1,0 0 1,0 1-1,0-1 1,1 1-1,-1-1 1,1 1-1,0-1 1,0 1-1,0 0 1,0-1 0,0 1-1,0-1 1,2 4-1,-1 10 218,0 5-3,0-1 0,2 0 1,0 0-1,2 0 0,12 36 1,-10-43-126,-6-11-123,0 0-1,0-1 1,0 1-1,-1 0 1,1 0-1,0 0 1,-1 0-1,1 0 0,0 5 865,-2-17-163,-3-2-667,1 0-1,0 0 1,1 0-1,1-1 1,-1 1-1,2-1 1,1-14-1,-1 12 20,1 5-48,1 0 1,0 1 0,0-1-1,1 0 1,0 1 0,1-1-1,7-12 1,-10 20-43,0 0 1,0 0-1,1 0 1,-1 0-1,1 0 0,-1 1 1,1-1-1,0 0 0,0 1 1,0-1-1,0 1 1,0 0-1,0 0 0,0 0 1,0 0-1,0 0 0,0 0 1,1 0-1,-1 1 1,3-1-1,5 0-1,0 0 1,0 1-1,17 1 1,0 1 69,63 4 920,-55-1-917,-34-5-16</inkml:trace>
</inkml:ink>
</file>

<file path=ppt/ink/ink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7.4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 0 4320,'0'0'13605,"0"2"-12437,-1 12-137,0-1 0,-1 0 1,-8 25-1,5-21-798,-4 28 1,-23 332 1382,29-340-1674,-2 19-76,0-16 342,5-105-18549,0 50 14469</inkml:trace>
</inkml:ink>
</file>

<file path=ppt/ink/ink2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52.6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15 2912,'0'-8'1709,"0"6"-1321,0 4 1141,0-9 749,0 7-2224,0 1 0,0-1-1,0 0 1,0 0 0,0 0 0,0 0 0,0 1 0,0-1 0,0 0 0,0 0 0,-1 0 0,1 0 0,0 0-1,0 1 1,0-1 0,0 0 0,0 0 0,0 0 0,0 0 0,0 0 0,-1 0 0,1 1 0,0-1-1,0 0 1,0 0 0,0 0 0,0 0 0,-1 0 0,1 0 0,0 0 0,0 0 0,0 0 0,0 0 0,0 0-1,-1 0 1,1 0 0,0 0 0,0 0 0,0 0 0,0 0 0,-1 0 0,1 0 0,0 0 0,0 0-1,0 0 1,0 0 0,-1 0 0,0-1 1108,8 5 1014,-3-1-2118,-1-1-1,0 1 1,-1-1 0,1 1-1,0 0 1,-1 0 0,4 5 0,8 10 88,-6-8-33,-1 1-1,0 0 1,-1 0-1,0 0 1,-1 0 0,5 17-1,8 15 246,-13-33-226,-1 1 0,0 0 0,-1 0 0,0 1 0,-1-1 0,0 0 0,0 1 0,-1 0 0,-1-1 0,0 1 0,-3 15 0,-1 14 215,2-17-67,-6 31 0,-6 14 304,6-30-132,-11 37 0,-42 76 295,35-104-358,20-39-290,5-8-335,1 0-1,-1 0 1,0 0-1,1 0 1,-1 0-1,1 0 1,-1 1-1,1-1 1,-1 0-1,1 0 0,0 0 1,0 0-1,0 1 1,-1-1-1,2 1 1,-2 3-1524,1-1 0,-1 0 0,0 1 0,0-1 0,-3 6 0,-1 6-1733</inkml:trace>
</inkml:ink>
</file>

<file path=ppt/ink/ink2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57.8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13 1984,'-9'-12'10298,"7"14"-8800,2-2-1422,0 0-1,0 0 1,0 1 0,-1-1-1,1 0 1,0 0-1,0 0 1,0 1-1,0-1 1,0 0-1,-1 0 1,1 0-1,0 0 1,0 0 0,0 1-1,-1-1 1,1 0-1,0 0 1,0 0-1,-1 0 1,1 0-1,0 0 1,0 0-1,0 0 1,-1 0 0,1 0-1,0 0 1,0 0-1,-1 0 1,1 0-1,0 0 1,0 0-1,-1 0 1,1 0-1,0 0 1,-1 0-1,0 1 160,0 0-1,1-1 0,-1 1 0,0 0 0,0 0 0,1 0 0,-1 0 1,0 0-1,1 0 0,-1 0 0,1 1 0,-1-1 0,1 0 0,0 0 1,-1 0-1,1 3 0,-8 40 239,-7 187 602,14-180-875,3 1 0,13 77-1,-13-115-152,0 1-1,-1 15 0,-1-29-47,0-1-1,0 0 1,0 1-1,0-1 1,0 0-1,0 0 1,0 1-1,0-1 1,0 0-1,0 1 1,0-1-1,0 0 1,0 0 0,0 1-1,0-1 1,0 0-1,0 1 1,-1-1-1,1 0 1,0 0-1,0 1 1,0-1-1,0 0 1,-1 0 0,1 1-1,0-1 1,0 0-1,0 0 1,-1 0-1,1 1 1,0-1-1,0 0 1,-1 0-1,1 0 1,0 0 0,0 0-1,-1 0 1,1 0-1,0 1 1,-1-1-1,1 0 1,0 0-1,0 0 1,-1 0-1,1 0 1,0 0-1,-1 0 1,1 0 0,0 0-1,-1-1 1,0 1-174,0 0 0,1-1 1,-1 1-1,0-1 0,0 0 1,0 1-1,1-1 0,-1 1 1,0-1-1,1 0 0,-1 0 0,1 1 1,-1-1-1,1 0 0,-2-1 1,1-7-1336</inkml:trace>
</inkml:ink>
</file>

<file path=ppt/ink/ink2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4:58.6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39 36 1664,'-20'1'12134,"9"2"-9383,6 1-1881,2-1-475,12-2 3129,192-7-2633,-111 4-326,107-17 0,-184 18-367,0 1-1,18 1 1,-23 0-117,0-1 0,0 0 0,0 0 0,0 0 0,0-1 0,0 0 0,0-1 0,0 1 0,7-4 0,-2-2 291,-6 3-1156</inkml:trace>
</inkml:ink>
</file>

<file path=ppt/ink/ink2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38.6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36 1472,'0'-11'8960,"0"3"-6358,-12 28-1620,8-14-751,0 1 0,1 0 0,0 0 0,0 1 0,1-1 0,-3 14 0,2 1 229,-2 23 1,2 4-58,-5 132 644,9-147-833,1 0-1,1 0 1,11 43-1,-8-53 167,15 36 0,-17-50-290,0 0 0,1 0 1,1-1-1,0 0 0,0 0 1,8 9-1,-10-14-22,0 0 0,0-1 0,1 1 0,-1-1 0,1 0 1,0 0-1,0 0 0,0-1 0,1 1 0,-1-1 0,0-1 0,1 1 0,-1-1 0,1 0 0,-1 0 0,1-1 0,0 1 0,-1-1 1,1 0-1,11-2 0,4-3 123,0 0-1,0-1 1,-1-1 0,22-11 0,-21 9-132,1 0 83,41-24 0,-54 27-107,0-1 1,0 0-1,0 0 1,-1-1 0,0 0-1,11-14 1,-9 7 13,0-1 0,-1-1 0,-1 0 0,-1 0 1,11-33-1,13-91 231,-29 127-306,5-29 273,-3 1 0,-1-48 1,-3 67-193,-1 0 0,-7-42 0,7 61-97,1 0-1,0 0 1,0 0 0,1-8 0,0-3-2915,-6 27-7005</inkml:trace>
</inkml:ink>
</file>

<file path=ppt/ink/ink2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41.9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2304,'5'-4'9466,"-5"4"-9385,0 0 1,0 0-1,0-1 0,0 1 0,-1 0 0,1-1 1,0 1-1,0 0 0,0-1 0,0 1 0,0 0 0,0-1 1,0 1-1,0 0 0,0-1 0,0 1 0,0 0 1,0-1-1,0 1 0,0 0 0,0-1 0,0 1 0,0 0 1,0-1-1,1 1 0,-1 0 0,0-1 0,0 1 1,5-9 795,-5 6-639,0 2-193,0 1 0,0-1 0,0 0-1,0 1 1,0-1 0,0 1 0,0-1 0,0 0-1,1 1 1,-1-1 0,0 0 0,0 1 0,1-1-1,-1 1 1,1-1 0,8-12 187,-1-1-1,0 0 1,12-27 0,-9 16 35,-5 13-161,10-22 335,42-65-1,-58 99-441,0 0 1,0 0-1,0-1 1,0 1-1,0 0 0,0 0 1,0 0-1,1 0 1,-1-1-1,0 1 0,0 0 1,0 0-1,0 0 0,1 0 1,-1 0-1,0 0 1,0 0-1,0-1 0,1 1 1,-1 0-1,0 0 0,0 0 1,0 0-1,1 0 1,-1 0-1,0 0 0,0 0 1,0 0-1,1 0 1,-1 0-1,0 0 0,0 0 1,0 0-1,1 0 0,-1 0 1,0 1-1,0-1 1,0 0-1,1 0 0,-1 0 1,0 0-1,0 0 0,0 0 1,0 0-1,1 1 1,-1-1-1,0 0 0,0 0 1,0 0-1,0 1 1,6 10-44,-5-10 55,10 27 188,0 1 0,6 29 0,10 38-72,-22-82-63,0-1 0,1-1 1,1 1-1,0-1 0,8 12 0,7-3-1815,-12-12-5985,-6-10 4600</inkml:trace>
</inkml:ink>
</file>

<file path=ppt/ink/ink2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44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4 463 2720,'-4'3'2508,"4"3"-435,2-28 5482,5-31-6833,5 15-233,22-49 0,-22 58-421,-4 13 35,0 0 0,1 0 0,1 1 0,0 1 0,14-15 0,-24 28-106,1 0-1,0 0 1,0 0 0,0 0-1,0 1 1,0-1-1,0 0 1,0 0 0,0 1-1,0-1 1,1 0-1,-1 1 1,0-1 0,2 0-1,-3 1-1,1 0 0,-1 0 0,1 0 0,-1 1 0,1-1 0,-1 0 0,1 0 0,-1 0 0,0 0 0,1 0 0,-1 1 0,1-1 0,-1 0 0,1 0 0,-1 1 0,0-1 0,1 0-1,-1 1 1,1-1 0,-1 0 0,0 1 0,1-1 0,-1 0 0,1 2 0,1 2-20,-1 1 0,1-1-1,-1 1 1,1-1 0,0 10-1,0-5 72,13 91 71,-11-62-14,2-1 1,13 46-1,-17-78-11,0 1-1,0-1 1,1 0 0,5 9-1,-7-13-47,-1 1-1,1-1 0,0 0 0,0 0 1,0 0-1,0 0 0,0 0 1,0 0-1,0 0 0,0 0 0,1 0 1,-1-1-1,0 1 0,0 0 0,1-1 1,-1 1-1,0-1 0,1 0 1,-1 1-1,1-1 0,-1 0 0,1 0 1,-1 0-1,0 0 0,1 0 1,2 0-1,0-2 37,1 1 0,-1-1 1,1 0-1,-1-1 0,0 1 1,0-1-1,0 0 0,0 0 0,7-6 1,30-38 209,-30 33-231,192-221 236,-92 107-468,-108 124 119,1 0 0,-1 1-1,1-1 1,-1 1-1,1 0 1,0 0 0,6-3-1,-9 5 41,0 1-1,0 0 1,0-1-1,0 1 1,0 0-1,0 0 1,1-1-1,-1 1 1,0 0-1,0 0 1,0 0 0,0 0-1,0 1 1,1-1-1,-1 0 1,0 0-1,0 1 1,0-1-1,0 1 1,0-1-1,0 1 1,0-1-1,0 1 1,0-1-1,0 1 1,0 0-1,0 0 1,-1-1 0,1 1-1,0 0 1,0 0-1,-1 0 1,1 0-1,-1 0 1,1 0-1,0 2 1,3 4-25,-1 0-1,0 0 1,-1 0 0,0 1 0,3 13-1,2 43 59,-5-39 11,6 106 309,2 7-1670,-10-105-3789</inkml:trace>
</inkml:ink>
</file>

<file path=ppt/ink/ink2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45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 4640,'-1'0'280,"1"0"-239,0 0-1,0 0 0,-1 0 1,1 0-1,0 0 0,0-1 1,-1 1-1,1 0 0,0 0 1,-1 0-1,1 0 0,0 0 1,0 0-1,-1 0 0,1 1 1,0-1-1,0 0 0,-1 0 1,1 0-1,0 0 1,-1 0-1,1 0 0,0 0 1,0 1-1,0-1 0,-1 0 1,1 0-1,0 0 0,0 0 1,0 1-1,-1-1 0,1 0 1,0 0-1,0 1 0,0-1 1,0 0-1,-1 0 0,1 1 1,0-1-1,0 0 0,0 0 1,0 1-1,0-1 0,0 1 1,-8 27 2542,-6 56 0,2 35 16,3 327 467,13-403-2888,1 0 0,16 66 0,-11-71-136</inkml:trace>
</inkml:ink>
</file>

<file path=ppt/ink/ink2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45.7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32 127 4480,'-18'-13'1445,"4"6"10181,16 7-10980,16 0-248,0-1 0,-1-1 0,1 0 1,-1-1-1,30-10 0,2-5-297,0 0 35,66-15 0,-64 21-194,-41 8-110</inkml:trace>
</inkml:ink>
</file>

<file path=ppt/ink/ink2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46.1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19 6560,'-8'-4'3428,"9"4"-3224,0 0 0,-1 1 0,1-1 0,0 0 0,-1 0 0,1 0 0,0 0 0,0 0 0,-1 0 0,1 0 0,0 0 0,0 0 0,-1 0 0,1 0 0,0 0 0,0-1 0,8-1 1233,-5 1-1067,1 0 0,-1 0 0,0 0 0,1 0 0,-1 1 0,0 0 0,1 0 0,5 1 0,8 2-74,1-1-1,0-1 0,-1 0 0,1-2 0,27-3 0,49-5-279,-56 8-3093,-16 4 1120</inkml:trace>
</inkml:ink>
</file>

<file path=ppt/ink/ink2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2.4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201 28 2912,'1'-6'6392,"-1"6"-6232,-5-3 3387,0 0-4361,2 1 932,-1 0 1,0 0 0,0 0-1,0 1 1,0-1-1,0 1 1,0 0-1,-1 0 1,1 1-1,0-1 1,0 1-1,-1 0 1,1 0-1,0 0 1,0 1-1,-1-1 1,-4 2-1,4 0-3,2-2-105,0 1-1,1-1 1,-1 1-1,1 0 1,-1 0-1,1 0 1,-1 0-1,1 1 0,-1-1 1,1 1-1,0-1 1,0 1-1,0 0 1,0 0-1,-3 3 1,0 6 52,1 0 0,0 0-1,0 0 1,1 0 0,1 0 0,-2 17 0,-1 72 160,4-70-77,0 189 602,4-75-277,2 68 403,-12 48 471,-11-71-992,11-89 11,1-89-223,3-6-31,5-3-86,-2-2 169,5 2 240,1 0-280,0 1-1,1-1 1,-1 0 0,1 0 0,-1 0-1,1-1 1,0 0 0,0-1 0,-1 0-1,11 0 1,-7 0-68,0 0 1,0 1-1,0 0 1,0 0-1,11 4 1,-11-1-55,0-1 0,0-1 1,1 0-1,-1 0 0,1-1 0,-1 0 1,1-1-1,11-1 0,-3-1-46,-5-3-3673,-12 4 2938,-1-1 0,1 1 0,-1 0 0,1 0 0,-1-1 0,1 1 0,-1-1 0,0 1 1,0-1-1,0 1 0,0-1 0,0 0 0,1-3 0,11-19-4209</inkml:trace>
</inkml:ink>
</file>

<file path=ppt/ink/ink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8.1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48 3648,'-2'-1'1492,"-22"-3"14466,33 8-13803,-5-3-1984,0-1 1,1 0 0,-1 0 0,0 0 0,0 0 0,0-1 0,1 0-1,3-1 1,14-2 234,349-27 2692,-281 23-2751,-73 7-459,-15 1 53</inkml:trace>
</inkml:ink>
</file>

<file path=ppt/ink/ink2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3.5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305 30 1152,'2'-1'196,"-1"-1"1,1 1-1,0-1 0,0 1 1,0 0-1,0 0 0,0 0 1,0 0-1,0 0 1,1 0-1,2 0 0,-2 1 225,-1-1 0,0 1 0,0-1 0,0 0 0,0 0 0,0 0 0,0 0 0,0 0 0,0 0 0,0-1 0,2-1 0,0 1 1635,-11 3 490,2 0-2398,0 0 0,1 0 0,-1 1 1,0 0-1,1 0 0,-1 0 0,1 0 0,-8 6 0,-7 3 109,-3 1 36,0 2 0,1 0 1,-26 22-1,34-23-193,1 1 0,1 0-1,0 1 1,1 0 0,1 0 0,0 1 0,-8 23-1,2-1 83,2 1 0,-8 42 0,-11 98 1086,30-160-1133,1 0 0,1 0 0,1 1-1,0-1 1,1 0 0,2 0 0,6 25-1,-4-27 79,1-1 0,1 0 0,18 30 0,37 40 317,-18-25-40,-42-58-413,0 1-1,0-1 0,1 0 1,-1 0-1,5 3 0,5 1-681,-13-7 456,1 0 0,-1 0 1,0 0-1,1 0 0,-1 0 1,0 0-1,0 0 1,1 0-1,-1 0 0,0 0 1,1 0-1,-1 0 0,0 0 1,1 0-1,-1 0 1,0 0-1,1 0 0,-1 0 1,0 0-1,1 0 1,-1-1-1,0 1 0,1 0 1,-1 0-1,0 0 0,0-1 1,1 1-1,4-9-4763,5 0 1478</inkml:trace>
</inkml:ink>
</file>

<file path=ppt/ink/ink2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5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98 2912,'0'-13'923,"0"12"-884,0 1 0,0 0 0,0-1 0,0 1 0,0 0 0,0-1 1,0 1-1,0 0 0,0-1 0,0 1 0,0 0 0,0-1 0,-1 1 1,1 0-1,0-1 0,0 1 0,0 0 0,-1 0 0,1-1 0,0 1 1,0 0-1,-1 0 0,1 0 0,0-1 0,0 1 0,-1 0 0,1 0 1,0 0-1,-1 0 0,1 0 0,0-1 0,-1 1 0,0 0 0,0-1 605,4-1 96,-2-11 4815,-2 7-1569,1-1-2722,-7 23-1419,-1 134 345,2-87 6,4 66 0,3-100-78,-1-14-73,0 0-1,2 1 0,0-1 0,1 0 1,5 17-1,-6-25 0,0 0 1,1 0-1,1 0 0,-1-1 1,1 1-1,0-1 1,0 0-1,1 0 1,8 9-1,-9-12 76,0 0 0,0 0 1,0 0-1,0-1 0,1 1 0,-1-1 1,1 0-1,0 0 0,-1-1 0,1 0 1,0 1-1,0-2 0,0 1 0,0 0 0,7-1 1,1-1 68,0 0 0,1-1 0,-1 0 0,0-1-1,0-1 1,-1 0 0,16-7 0,-7 2-117,-1-2-1,0 0 1,25-21-1,-35 24-58,-1-1 0,0 0-1,-1 0 1,0-1 0,0-1 0,-1 1 0,-1-1-1,0 0 1,0 0 0,-1-1 0,4-13 0,3-13 72,-2 0 1,7-50 0,1-57 276,-17 77-654,-2 41-178,-1 16-778,-3 9-2882,5 2 3730,-1 0 0,0 1-1,1-1 1,-1 1 0,0-1 0,1 1 0,-1-1 0,1 1 0,-1-1-1,1 1 1,-1-1 0,1 1 0,-1 0 0,1-1 0,0 1-1,-1 0 1,1 0 0,0-1 0,-1 1 0,1 1 0,-1 6-2208</inkml:trace>
</inkml:ink>
</file>

<file path=ppt/ink/ink2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6.2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213 36 2976,'0'-1'130,"0"1"0,0-1 0,0 0 1,0 0-1,0 0 0,0 1 0,0-1 0,0 0 0,1 0 0,-1 1 1,0-1-1,0 0 0,1 1 0,-1-1 0,1 0 0,-1 1 1,0-1-1,1 0 0,-1 1 0,1-1 0,-1 1 0,1-1 0,0 1 1,-1-1-1,1 1 0,1-1 0,-2 1 29,1-1 1,-1 1-1,1 0 1,-1 0-1,0-1 1,1 1-1,-1 0 0,0-1 1,1 1-1,-1 0 1,0-1-1,1 1 0,-1 0 1,0-1-1,0 1 1,1 0-1,-1-1 1,0 1-1,0-1 0,0 1 1,0-1-1,0 1 1,1 0-1,-1-1 0,0 1 1,0-1-1,0 0-105,-1 1 1,1-1-1,0 1 0,0 0 0,0-1 0,-1 1 0,1-1 0,0 1 0,0 0 0,-1-1 1,1 1-1,0 0 0,-1-1 0,1 1 0,0 0 0,-1 0 0,1-1 0,0 1 1,-1 0-1,1 0 0,-1 0 0,1 0 0,0-1 0,-1 1 0,1 0 0,-1 0 0,1 0 1,-1 0-1,1 0 0,0 0 0,-1 0 0,1 0 0,-1 0 0,1 0 0,-1 0 0,1 1 1,0-1-1,-1 0 0,1 0 0,-1 1 0,-19 5 1119,-2 6-369,1 0 1,-30 23-1,42-29-726,0 2 1,1-1-1,0 1 1,0 1-1,1-1 0,0 1 1,-9 17-1,11-16 75,0 1 0,1-1 0,1 1 0,0 0 0,0 0 0,-1 19 1,3-25-73,1-1 0,-1 1 1,1 0-1,1-1 1,-1 1-1,1 0 1,-1-1-1,1 1 0,1 0 1,-1-1-1,1 0 1,-1 1-1,1-1 1,0 0-1,1 0 0,-1 0 1,1 0-1,5 6 1,-8-10-59,1 1 1,0 0-1,0-1 1,0 1-1,0-1 1,0 1-1,-1-1 1,1 1-1,0-1 1,0 0-1,0 1 1,0-1-1,0 0 1,0 0-1,0 0 1,1 0-1,-1 0 1,0 0 0,0 0-1,0 0 1,0 0-1,0 0 1,0 0-1,0-1 1,0 1-1,0 0 1,0-1-1,0 1 1,0-1-1,-1 1 1,1-1-1,0 1 1,0-1-1,0 0 1,-1 0-1,2-1 1,3-3 45,0 0 1,-1-1 0,1 0 0,3-7-1,-7 11-66,20-35 20,-1-1-1,-2-1 1,25-80 0,-42 117-92,0-2-154,2 8 143,-2-1 110,26 68 173,-20-55-146,1-1 0,0 1 0,1-2 0,0 1-1,1-1 1,1-1 0,0 0 0,15 13 0,-24-24-191,0 0 1,1 0-1,-1-1 1,1 0-1,-1 1 1,1-1-1,-1 0 0,1 0 1,0 0-1,0 0 1,-1-1-1,1 1 0,5-1 1,-6 0-753,1 0 1,0 0 0,0-1-1,0 1 1,0-1-1,-1 0 1,1 0-1,0 0 1,-1 0-1,1 0 1,0-1 0,4-3-1,10-6-3231</inkml:trace>
</inkml:ink>
</file>

<file path=ppt/ink/ink2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7.4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61 2912,'1'-7'867,"0"12"1,0-1 651,0-10 1317,-1 3-2738,0 4 1005,0-1-1068,0 1-1,0-1 0,0 0 1,0 0-1,0 0 0,0 0 1,0 0-1,0 0 0,0 0 0,0 0 1,0 0-1,0 1 0,-1-1 1,1 0-1,0 0 0,0 0 1,0 0-1,0 0 0,0 0 1,0 0-1,0 0 0,0 0 1,0 0-1,0 0 0,0 1 1,0-1-1,0 0 0,0 0 1,-1 0-1,1 0 0,0 0 0,0 0 1,0 0-1,0 0 0,0 0 1,0 0-1,0 0 0,0 0 1,0 0-1,-1 0 0,1 0 1,0 0-1,0 0 0,0 0 1,0 0-1,0 0 0,0 0 1,0 0-1,0 0 0,0 0 0,-1 0 1,1 0-1,0-1 0,0 1 1,0 0-1,0 0 0,0 0 1,0 0-1,0 0 0,0 0 1,0 0-1,0 0 0,0 0 1,-1-6 83,-2 8 910,3-1-1026,0-1 1,0 1-1,0-1 0,0 1 0,0-1 0,0 1 0,0-1 1,0 1-1,0-1 0,0 1 0,0-1 0,0 1 0,0-1 1,0 0-1,0 1 0,0-1 0,1 1 0,-1-1 0,0 1 1,1 0-1,1 8 32,7 142 1662,-9-142-1415,2 0-1,2 14 1,-2-13 2562,7-69-2112,14-76 149,-21 128-776,0 0 1,1 0-1,0 0 0,1 1 1,-1-1-1,1 1 0,0 0 0,8-8 1,-11 13-96,1-1 1,0 1 0,-1 0 0,1 0 0,0 0 0,0 0-1,0 0 1,0 0 0,0 0 0,0 1 0,0-1-1,0 1 1,0-1 0,1 1 0,-1 0 0,0 0-1,0 0 1,4 1 0,0-1-7,0 1-1,0 0 1,-1 1 0,1-1 0,8 5-1,4 6-334,-12-4-2198,-5-6 1546,-1-2 739,0 0-1,0 0 0,0 1 0,0-1 0,0 0 0,0 1 1,0-1-1,0 0 0,0 1 0,0-1 0,0 0 0,0 0 1,0 1-1,0-1 0,0 0 0,0 1 0,-1 0-491,0 2-1988</inkml:trace>
</inkml:ink>
</file>

<file path=ppt/ink/ink2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7.7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234 16 4064,'-24'-13'1307,"24"12"-1288,0 1 0,0 0 1,-1 0-1,1 0 1,0-1-1,0 1 1,-1 0-1,1 0 1,0 0-1,-1 0 1,1 0-1,0-1 1,0 1-1,-1 0 1,1 0-1,0 0 1,-1 0-1,1 0 1,0 0-1,-1 0 1,1 0-1,0 0 1,0 0-1,-1 0 1,1 1-1,-5 0 255,0 0 1,0 1-1,0-1 0,0 1 0,1 0 0,-1 1 0,1-1 1,-1 1-1,1 0 0,0 0 0,0 0 0,0 1 1,1-1-1,-1 1 0,1 0 0,-3 5 0,-11 23 1347,-24 64-1,39-90-1501,-16 46 557,2 2-1,-12 74 1,25-111-578,2-1 0,-1 1 0,2 0-1,0 0 1,2 0 0,5 30 0,-5-36-225,1-1 0,0 1-1,0-1 1,2 0 0,-1 0-1,1-1 1,0 1 0,1-1-1,0 0 1,1 0 0,11 11-1,-16-18-211,0 0 0,0 0 0,0-1 0,0 1 0,0-1 0,0 1 0,0-1 0,1 0 0,-1 1 0,0-1 0,1-1 0,-1 1 0,6 1 0,14-1-1805</inkml:trace>
</inkml:ink>
</file>

<file path=ppt/ink/ink2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8.1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4320,'0'-14'1392,"0"14"-1381,0 0 0,-1 0-1,1 0 1,0 0 0,0 0 0,0-1 0,0 1 0,0 0 0,0 0 0,0 0 0,0 0-1,0 0 1,0 0 0,1 0 0,-1-1 0,0 1 0,0 0 0,0 0 0,0 0-1,0 0 1,0 0 0,0 0 0,0 0 0,0 0 0,0 0 0,0-1 0,0 1-1,0 0 1,0 0 0,1 0 0,-1 0 0,0 0 0,0 0 0,0 0 0,0 0-1,0 0 1,0 0 0,0 0 0,0 0 0,1 0 0,-1 0 0,0 0 0,0 0 0,0 0-1,0 0 1,0 0 0,0 0 0,0 0 0,1 0 0,7-1 378,-1 0-1,1 1 1,0 0 0,0 0-1,0 1 1,0 0 0,0 0 0,12 4-1,-8-1 54,-1 1 0,0 0 0,0 1 0,-1 0 0,1 1-1,-1 0 1,-1 1 0,1 0 0,-1 0 0,13 16 0,-8-7 167,-1 1 1,-1 0 0,0 1 0,16 39-1,-20-39-408,-2 1-1,0-1 0,-1 1 0,-2 0 1,0 0-1,0 1 0,-2-1 0,-1 0 1,0 1-1,-6 32 0,5-47-150,-1 1 0,0-1 0,0 0-1,-1 0 1,1 0 0,-1 0 0,-1-1 0,1 1 0,-1-1 0,0 1-1,0-1 1,0-1 0,-7 7 0,5-7-380,1 1 0,-1-1 0,0 0 0,0 0 0,-8 3 0,10-5-682,-1-1 0,0 1-1,1-1 1,-1 1-1,0-2 1,0 1-1,-8 0 1,2-1-2209</inkml:trace>
</inkml:ink>
</file>

<file path=ppt/ink/ink2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8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35 6048,'0'-2'414,"0"0"1,0 1-1,0-1 1,0 0-1,1 1 1,-1-1-1,0 0 1,1 1-1,-1-1 0,1 1 1,-1-1-1,1 1 1,0-1-1,0 1 1,0-1-1,0 1 1,0 0-1,0-1 1,0 1-1,3-2 1,-4 31 2811,-4 15-2434,3 67 0,2 79 130,-2-102-1551,1-87 545,0 0-1,0 0 1,0 1-1,0-1 0,0 0 1,0 0-1,0 0 1,0 0-1,0 0 0,0 0 1,0 1-1,0-1 1,0 0-1,0 0 0,0 0 1,0 0-1,0 0 0,0 0 1,0 0-1,0 1 1,0-1-1,-1 0-338,1 0 338,0 0 1,0 0-1,0 0 1,0 0-1,0 1 0,-1-1 1,1 0-1,0 0 1,0 0-1,0 0 0,0 0 1,0 0-1,-1 0 1,1 0-1,0 0 0,0 0 1,0 0-1,0 0 1,-1 0-248</inkml:trace>
</inkml:ink>
</file>

<file path=ppt/ink/ink2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6:58.8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54 7392,'-11'-9'2373,"5"7"1632,74-16 2277,3 7-4334,72-1-1703,-36 10-281,-60 5-4392,-29 0 1815</inkml:trace>
</inkml:ink>
</file>

<file path=ppt/ink/ink2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0.4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10 120 3136,'-1'-1'183,"1"0"0,0 0 1,-1-1-1,1 1 0,0 0 0,0-1 0,0 1 1,0 0-1,0 0 0,0-1 0,0 1 0,0 0 1,1-1-1,-1 1 0,0 0 0,1 0 0,-1-1 1,1 1-1,-1 0 0,1 0 0,0 0 1,-1 0-1,1 0 0,0 0 0,1-1 0,0-1 494,2-3-33,3-3 1983,-7 9-2586,0 0 1,0 0 0,0 0-1,0 0 1,1 0 166,-1 0-167,0 0 1,0 0 0,0 0-1,0 0 1,0 0-1,0 1 1,0-1 0,0 0-1,0 0 1,0 0-1,0 0 1,0 0 0,0 0-1,0 0 1,1 0-1,-1 0 1,0 0 0,0 0-1,0 0 1,0 0-1,0 0 1,0 0 0,0 0-1,0 0 1,0 0-1,0-1 1,0 1 0,0 0-1,0 0 1,0 0 0,1 0 166,-1 0-167,0 0 1,0 0-1,0 0 1,0 0 0,0 0-1,0 0 1,0 0-1,0 0 1,0 0 0,0-1-1,0 1 1,0 0-1,0 0 1,0 0 0,0 0-1,0 0 1,0 0-1,0 0 1,0 0 0,0 0-1,-6 7 717,3 5-559,1 0 1,0 1 0,-1 23 0,1-1-2,-6 34 506,2 125 0,7-147-337,-2-30-207,1 0 0,1 0 0,1 0 0,1 0 0,0 0 1,7 22-1,-6-30-40,0 0 1,0 0-1,1 0 1,0 0-1,1-1 1,0 0 0,0 0-1,8 7 1,-11-12-26,1 1 0,0-1 0,0 0 1,0-1-1,1 1 0,-1-1 1,1 1-1,-1-1 0,1 0 0,0-1 1,0 1-1,0-1 0,0 0 1,0-1-1,0 1 0,0-1 0,7 0 1,-4 0-26,0-1 1,0-1 0,-1 1 0,1-1 0,-1 0 0,1-1-1,-1 0 1,0 0 0,0 0 0,0-1 0,0 0-1,-1-1 1,1 1 0,-1-1 0,-1 0 0,1-1-1,8-10 1,-1-4-29,-2-1-1,0 0 0,14-39 1,-1-7 86,-4-1 0,22-139 0,-36 169-115,1-58 0,-10 65-63,1 26-370,2 0-1,-1 0 1,1 0 0,-1 0 0,2 0 0,-1-7-1,1 5-2645,-1 3 933</inkml:trace>
</inkml:ink>
</file>

<file path=ppt/ink/ink2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5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228 213 2080,'0'0'667,"5"-5"3327,-5 4-3796,-1 0 0,1-1 0,-1 1 0,1 0 0,-1 0 0,0 0 0,1 0-1,-1-1 1,0 1 0,0 0 0,0 0 0,0 0 0,0 1 0,0-1 0,0 0 0,0 0 0,0 1 0,0-1 0,-1 0 0,1 1-1,0-1 1,0 1 0,-1-1 0,-1 1 0,-3-2-5,1 1 1,-1-1-1,0 1 0,-7 0 1,5 1-123,0 1 0,0 0 0,0 0 1,0 1-1,0 0 0,1 0 0,-1 1 1,1 0-1,0 0 0,0 0 0,0 1 1,0 0-1,0 1 0,1 0 0,0 0 1,0 0-1,0 1 0,1-1 0,-1 1 1,1 1-1,1-1 0,-1 1 0,1 0 1,-6 13-1,10-18-30,-1-1 1,1 1-1,-1-1 0,1 1 1,-1-1-1,1 1 0,0-1 1,0 1-1,0 0 0,0-1 1,0 1-1,0 0 0,0-1 1,1 1-1,-1-1 0,1 1 1,-1-1-1,1 1 0,-1-1 1,1 1-1,0-1 0,0 1 1,0-1-1,-1 0 0,2 0 1,-1 1-1,0-1 0,2 2 1,-1-2 33,0 1 1,1-1 0,-1 0-1,0 0 1,1 0 0,-1 0-1,1 0 1,-1-1 0,1 1-1,0-1 1,-1 1 0,1-1-1,-1 0 1,1 0 0,0 0-1,4-1 1,1-1 5,-1 0 0,1-1-1,-1 0 1,0 0 0,1 0-1,7-6 1,40-30 264,-38 26-300,-1 1 33,-1-1 0,0 0-1,-1-1 1,19-25 0,-28 31-105,0 0 0,-1 0-1,0 0 1,0 0 0,-1-1 0,0 1 0,-1-1-1,0 0 1,0 0 0,-1 0 0,0 0-1,0 0 1,-1 0 0,-1 0 0,1 0-1,-1 0 1,-1 0 0,-3-12 0,5 21 24,0 0 1,0 0-1,0 0 1,0 0 0,0 0-1,0 0 1,0 0-1,0 0 1,0 0-1,0 0 1,0-1-1,0 1 1,0 0-1,0 0 1,0 0 0,0 0-1,0 0 1,-1 0-1,1 0 1,0 0-1,0 0 1,0 0-1,0 0 1,0 0-1,0 0 1,0 0 0,0 0-1,0 0 1,0 0-1,-1 0 1,1 0-1,0 0 1,0 0-1,0 0 1,0 0-1,0 0 1,0 0 0,0 0-1,0 0 1,0 0-1,-1 0 1,1 0-1,0 0 1,0 0-1,0 0 1,0 0 0,0 0-1,0 0 1,0 0-1,0 0 1,0 0-1,0 0 1,0 0-1,0 1 1,0-1-1,-1 0 1,-4 8-39,-3 13 126,6-11 69,0 1 1,1 0 0,1 0 0,0 0-1,3 20 1,14 57 742,-11-58-792,29 142 199,-33-165-385,-1 0 0,0 0-1,0 10 1,4-16-3993</inkml:trace>
</inkml:ink>
</file>

<file path=ppt/ink/ink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08.8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40 3552,'6'1'16223,"-2"0"-15931,-1 1-1,0-1 0,1 0 0,-1-1 0,1 1 0,-1-1 0,1 1 0,-1-1 0,1 0 1,0 0-1,-1-1 0,1 1 0,-1-1 0,6-1 0,23-2 377,137-3 100,-146 7-803,-20 0-82,0 0 0,0 0 0,1 0 0,-1 0 0,0 0 0,0-1 0,0 1 0,0-1 0,4-1 0,-6 1-37,-1 1 0,0 0 0,1 0 0,-1 0 0,0 0 0,0 0 0,1 0 1,-1-1-1,0 1 0,0 0 0,0 0 0,1-1 0,-1 1 0,0 0 0,0 0 1,0 0-1,1-1 0,-1 1 0,0 0 0,0-1 0,0 1 0,0 0 0,0 0 0,0-1 1,0 1-1,0 0 0,0-1 0,0 1 0,0 0 0,0-1 0,-5-8-5188,5 8 5322,-7-10-7692</inkml:trace>
</inkml:ink>
</file>

<file path=ppt/ink/ink2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6.6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53 164 1664,'0'0'80,"1"-1"0,-1 1 0,1 0 0,-1 0-1,1-1 1,-1 1 0,1 0 0,-1-1 0,0 1 0,1 0 0,-1-1 0,0 1 0,1 0-1,-1-1 1,0 1 0,0-1 0,1 1 0,-1-1 0,0 1 0,0-1 0,0 1 0,1-1 0,-1 1-1,0-1 1,0 1 0,0-1 0,0 1 0,0-1 0,0 1 0,0-1 0,0 1 0,0-1 0,0 1-1,-1-1 1,1 1 0,0-1 0,0 1 0,-1-1 0,-2-14 1086,3 13-1008,0 0 0,-1 0 0,1 0-1,-1 1 1,1-1 0,-1 0-1,0 0 1,0 1 0,-1-3-1,1 2-52,0 0 1,0 1-1,0-1 0,0 0 0,0 0 1,1 0-1,-1 0 0,1 0 0,-1-3 1,2-17 911,-1 16-638,1 0 1,-1 0 0,0 0-1,0 0 1,-1 0 0,-2-10-1,2 11 33,1 5-377,0-1 0,0 1 0,0-1 0,0 1 0,0 0 0,0-1 0,0 1 0,0-1 1,0 1-1,0 0 0,0-1 0,0 1 0,0 0 0,0-1 0,0 1 0,-1 0 0,1-1 0,0 1 1,0 0-1,0-1 0,-1 1 0,1 0 0,0-1 0,0 1 0,-1 0 0,1 0 0,0-1 0,-1 1 1,0 1 8,0 1 0,0 0 0,0-1 1,0 1-1,0 0 0,0-1 0,1 1 1,-1 0-1,1 0 0,-1 3 0,-3 9 147,0 0-56,0 0 1,2 0-1,0 0 0,-1 23 1,-1 13 158,4-45-250,-1 0 1,1 1 0,0-1 0,0 1 0,1-1 0,1 8 0,2-1-71</inkml:trace>
</inkml:ink>
</file>

<file path=ppt/ink/ink2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7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16 2400,'6'-8'579,"3"1"3492,-15 8-3535,0 0-1,0 1 0,0 0 0,1 1 0,-1-1 0,1 1 0,0 0 0,-7 5 0,1-2 73,-7 4-67,0 0-125,-1 1-1,1 0 1,1 1 0,0 1-1,-19 20 1,22-16-265,0 0-1,2 1 1,0 0-1,1 1 1,1 0 0,1 1-1,1 0 1,0 1 0,-4 22-1,5-13 44,1 1-1,1-1 0,2 1 1,2 0-1,3 54 0,-1-71-130,1 0-1,0-1 0,1 1 0,1-1 1,0 1-1,0-1 0,2-1 0,-1 1 0,2-1 1,0 0-1,10 14 0,-15-24-182,0 0-1,0 1 1,0-1-1,1 0 1,-1 0-1,1 0 1,0 0-1,0-1 1,-1 1-1,1-1 1,4 2-1,-3-2-556,1 0 0,-1 0 0,1 0-1,-1-1 1,1 1 0,0-1 0,5-1-1,12 1-1908</inkml:trace>
</inkml:ink>
</file>

<file path=ppt/ink/ink2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8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3 108 4576,'0'0'1450,"-1"3"-868,0 11 440,0 1 0,1-1 0,1 1 0,0-1 0,4 17 0,1 16 1006,-5-37-1586,2 20 698,-3-24-56,-2-15 617,0-17-1445,1 0 0,3-36 0,0-1-16,-2 51-106,0 0-1,1 0 0,1 0 1,0 0-1,1 0 0,7-23 1,-10 34-137,1 1 0,-1-1 0,0 0 0,0 1 1,1-1-1,-1 0 0,0 1 0,1-1 0,-1 0 0,0 1 1,1-1-1,-1 1 0,1-1 0,-1 1 0,1-1 1,-1 1-1,1-1 0,0 1 0,-1 0 0,1-1 0,-1 1 1,1 0-1,0-1 0,-1 1 0,1 0 0,0 0 1,0 0-1,-1-1 0,1 1 0,0 0 0,-1 0 0,1 0 1,0 0-1,0 0 0,-1 1 0,1-1 0,0 0 1,-1 0-1,1 0 0,0 1 0,-1-1 0,1 0 0,0 0 1,-1 1-1,1-1 0,-1 1 0,1-1 0,0 1 1,-1-1-1,1 1 0,-1-1 0,1 1 0,-1 0 0,5 4 20,0 0-1,0 1 0,7 12 0,-10-16-19,26 39 67,-22-33 108,3 2-673,7-16-12636</inkml:trace>
</inkml:ink>
</file>

<file path=ppt/ink/ink2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8.3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5728,'1'1'427,"0"1"0,0-1 1,0 0-1,1 1 0,-1-1 1,1 0-1,-1 0 0,1 0 1,-1 0-1,3 1 0,25 16 2249,-15-10-2220,1 0 0,-1 2 0,-1 0 0,0 0 0,0 1 0,-1 1 0,-1 0-1,0 0 1,0 2 0,-2-1 0,1 1 0,-2 0 0,12 26 0,-9-12-155,-1 1-1,-2 0 0,0 0 1,-3 0-1,4 34 0,-8-48-214,-1 1-1,0-1 1,-1 0-1,0 1 0,-1-1 1,-1 0-1,-1 0 0,0-1 1,0 1-1,-2-1 1,-12 24-1,9-24-44,0-1 1,-1 0-1,0-1 0,-19 16 1,-3 2-2332,24-23 1168,-15 13-964</inkml:trace>
</inkml:ink>
</file>

<file path=ppt/ink/ink2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09.3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36 4064,'-4'-17'1307,"4"17"-1235,-1-1 0,1 1 0,0-1 1,0 1-1,0-1 0,0 1 1,0-1-1,-1 1 0,1-1 1,0 1-1,0-1 0,0 1 1,0-1-1,0 1 0,1-1 1,-1 0-1,0 1 0,0-1 1,0 1-1,0-1 0,1 1 1,-1-1-1,0 1 0,0 0 0,1-1 1,-1 1-1,0-1 0,1 1 1,-1-1-1,0 1 0,1 0 1,-1-1-1,1 1 0,-1 0 1,1-1-1,-1 1 0,1 0 1,-1 0-1,1 0 0,-1-1 1,1 1-1,-1 0 0,1 0 1,-1 0-1,1 0 0,-1 0 0,1 0 1,-1 0-1,1 0 0,-1 0 1,2 0-1,1 1 165,0-1 0,0 1 0,0-1-1,0 1 1,0 0 0,4 2 0,1 2 276,0 0 0,0 0 0,0 1-1,-1 0 1,0 0 0,8 9 0,34 47 1329,-41-52-1546,9 14 171,-2 1 0,0 1-1,-2 0 1,0 1 0,-2 0 0,11 43 0,-7-11 143,-4 1 0,5 65 0,-12-95-376,-3 0 0,0 1-1,-2-1 1,-6 36-1,-44 174 147,28-148-258,11-36-642,-34 89 0,35-120-318</inkml:trace>
</inkml:ink>
</file>

<file path=ppt/ink/ink2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1.8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35 108 3488,'-1'0'91,"-1"0"71,1 0 1,0 0-1,-1 0 0,1 0 0,0-1 0,0 1 0,-1 0 1,1 0-1,0-1 0,0 1 0,-2-2 0,-4 1 2452,7 1-2533,-1 0 0,1 0 0,0 1 1,0-1-1,0 0 0,0 0 0,0 0 0,0 0 1,0 0-1,-1 0 0,1 0 0,0 0 0,0 0 1,0 0-1,0 0 0,0 0 0,0 0 0,-1 0 1,1 0-1,0 0 0,0-1 0,-1 1 812,1 0-812,0 0 1,0-1-1,0 1 0,0 0 0,0 0 0,0 0 1,0 0-1,0 0 0,0 0 0,0 0 0,0-1 1,0 1-1,-1 0 0,1 0 0,0 0 0,0 0 1,1 0-1,-1 0 0,0-1 0,-5-3 3981,7-4-2545,-1 5-1317,0 1 1,1 0 0,-1 0-1,1 0 1,0 0 0,0 0-1,0 0 1,0 0 0,0 0-1,0 1 1,0-1 0,1 1-1,-1 0 1,0 0 0,6-2-1,4-1-130,26-6 0,-28 8 78,72-12-76,139-5 0,-95 11-88,-71 7 82,-7 2 76,-46-1-152</inkml:trace>
</inkml:ink>
</file>

<file path=ppt/ink/ink2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2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37 5632,'-4'-11'788,"3"8"-483,0 1 1,1-1-1,-1 1 1,1-1-1,-1 1 1,1-1-1,0-4 1,-4 118 7234,0 28-5583,4-109-1665,2 0 0,9 47 0,-9-67-145,1-1 0,0 0 0,0 0 0,7 14 0,-8-19-309,1 0 1,-1-1 0,1 1 0,0-1 0,3 4-1,-4-5-420,0 0 0,1 0 0,-1-1 0,0 1 0,1-1-1,0 1 1,-1-1 0,5 1 0,6 2-2495</inkml:trace>
</inkml:ink>
</file>

<file path=ppt/ink/ink2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2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318 6 2496,'0'-5'10264,"-6"10"-11291,-25 12 2381,21-11-901,-1 0 1,-17 14 0,12-7-121,0 1 1,1 0 0,1 1-1,0 1 1,1 0 0,-20 34-1,16-13 77,2 1-1,1 0 0,-14 67 1,-2 55 775,27-130-929,1 0-1,1 0 1,4 41 0,-1-50-55,2 1 0,9 32 1,-10-45-205,0-1 0,0 0 0,1 0 1,0 0-1,0-1 0,1 1 0,0-1 0,0 0 0,8 8 1,-11-14-226,-1 1 1,0-1 0,1 0 0,-1-1 0,1 1 0,0 0-1,-1 0 1,1-1 0,2 2 0,18 2-1459</inkml:trace>
</inkml:ink>
</file>

<file path=ppt/ink/ink2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4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99 4064,'0'0'82,"-1"0"1,1-1-1,0 1 0,0-1 1,-1 1-1,1 0 0,0-1 1,0 1-1,0-1 0,0 1 1,-1-1-1,1 1 1,0 0-1,0-1 0,0 1 1,0-1-1,0 1 0,0-1 1,0 1-1,1-1 0,-1 1 1,0-1-1,0 0 1,2-8 4361,-7 15-1001,3-3-3291,0 1-1,0-1 1,0 0-1,1 0 0,-2 5 1,-5 29 242,1 0 0,2 1 1,2 0-1,1 0 0,2 0 0,2 0 0,1 0 1,2 0-1,2-1 0,1 0 0,22 62 0,-23-82-39,12 23 0,-17-35-191,1-1-1,0 0 0,0 1 0,0-1 0,1 0 0,0 0 0,-1-1 0,1 1 1,8 5-1,-10-8-111,0-1 1,0 1 0,0 0-1,0-1 1,0 1-1,0-1 1,0 0 0,0 1-1,0-1 1,0 0 0,0 0-1,0 0 1,0-1 0,1 1-1,-1 0 1,0-1-1,0 0 1,0 1 0,0-1-1,0 0 1,-1 0 0,1 0-1,2-1 1,3-3 1,0 0 1,-1 0 0,0 0-1,9-10 1,-4 2 24,-1 0 1,0-1-1,16-30 1,15-46 55,48-184 62,-80 236-670,-1-1 0,-1 1-1,1-73 1,-8 111 331,0-1 0,1 1 0,-1-1-1,0 1 1,0 0 0,0-1 0,0 1 0,0-1 0,0 1-1,0 0 1,0-1 0,0 1 0,-1 0 0,1-1 0,0 1-1,0-1 1,0 1 0,0 0 0,-1-1 0,1 1 0,0 0-1,0-1 1,0 1 0,-1 0 0,1 0 0,0-1 0,-1 1-1,1 0 1,0 0 0,0-1 0,-1 1 0,-3 2-2023</inkml:trace>
</inkml:ink>
</file>

<file path=ppt/ink/ink2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8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21 3808,'0'-1'166,"1"0"1,-1 1-1,0-1 0,0 0 1,1 0-1,-1 0 0,0 0 1,1 1-1,-1-1 1,1 0-1,-1 0 0,1 1 1,-1-1-1,1 0 0,-1 1 1,1-1-1,0 1 1,-1-1-1,1 1 0,0-1 1,0 1-1,0-1 0,5-3 3101,-2 14 3226,5 20-5680,-7-4-302,-2-1 0,-1 0 0,0 0 0,-7 29 0,8-35-226,1-6 609,17-20 322,-11 2-1249,1 1 0,-1 0 0,1 0 0,1 0 0,-1 1 0,0 0 0,1 1 0,-1 0 0,1 0 0,12 0 0,-19 2 42,0 0 0,-1 0 0,1 0 0,0 1-1,0-1 1,-1 0 0,1 1 0,0 0 0,-1-1 0,1 1 0,0 0 0,-1 0-1,1 0 1,-1 0 0,0 0 0,1 0 0,-1 1 0,0-1 0,1 0 0,-1 1 0,0-1-1,0 0 1,0 1 0,0 0 0,-1-1 0,1 1 0,0-1 0,-1 1 0,1 0 0,0 2-1,0 0 139,-1 0-1,1 0 0,-1 0 0,0 1 0,1-1 1,-2 0-1,1 0 0,0 0 0,-1 0 0,0 0 1,0 0-1,-2 4 0,3-6-107,-1-1 0,0 1 1,0-1-1,0 1 0,0-1 0,0 0 0,0 0 1,0 1-1,0-1 0,0 0 0,0 0 1,-1 0-1,1 0 0,0 0 0,-1-1 0,1 1 1,-3 1-1,1-1-12,-1 0 0,1-1 1,0 1-1,0-1 0,-1 0 0,1 1 1,0-1-1,-5-1 0,0 0-7,-1-1 0,0 0 0,1 0 1,0-1-1,-14-7 0,5 2-64,5 3-342,1-1 1,-12-7-1,20 10-713,0 1 1,0-1-1,0 1 1,1-1-1,-1 0 1,-3-4-1,6 6 860,0 1 0,0 0 0,0-1 0,0 1 0,0-1 0,0 1 0,0-1 0,0 1 0,0 0 0,0-1 0,1 1 0,-1-1 0,0 1 0,0 0 0,0-1 0,0 1 0,1-1 0,-1 1 0,0 0 0,0-1 0,1 1 0,-1 0 0,0-1 0,1 1-1,-1 0 1,0 0 0,1-1 0,-1 1 0,0 0 0,1 0 0,-1 0 0,0-1 0,1 1 0,-1 0 0,1 0 0,13-6-4595</inkml:trace>
</inkml:ink>
</file>

<file path=ppt/ink/ink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0.4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61 3712,'0'-1'141,"0"0"0,0 0 0,5-13 11398,-23 15-7112,18-1-4407,0 0 1,0 0-1,0 0 1,0 1 0,-1-1-1,1 0 1,0 0-1,0 0 1,0 0 0,-1 0-1,1 1 1,0-1-1,0 0 1,0 0-1,-1 0 1,1 0 0,0 0-1,0 0 1,-1 0-1,1 0 1,0 0-1,0 0 1,0 0 0,-1 0-1,1 0 1,0 0-1,0 0 1,-1 0 0,1 0-1,0 0 1,0 0-1,0-1 1,-1 1-1,1 0 1,0 0 0,0 0-1,0 0 1,-1-1-1,1-9 801,0 4-914,4-11 92,0 6 1144,-3 12-978,2-1-155,3 7 87,-4-4 187,0 1-1962,1-1 0,-1 0 0,0 1 0,0 0 0,0 0 1,1 3-1,1 9-1202</inkml:trace>
</inkml:ink>
</file>

<file path=ppt/ink/ink2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8.8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28 5824,'-3'65'8442,"0"-32"-6919,3 48-1,1-11-252,-1-40 116,0-30-1370,0 0-1,0-1 0,0 1 0,0 0 1,0 0-1,-1 0 0,1 0 0,0 0 1,0 0-1,0 0 0,0 0 0,0 0 1,0 0-1,0 0 0,0 0 0,0 0 1,0 0-1,0 0 0,0 0 0,0 0 0,-1 0 1,1 0-1,0 0 0,0 0 0,0 0 1,0 1-1,0-1 0,0 0 0,0 0 1,0 0-1,0 0 0,0 0 0,0 0 1,0 0-1,0 0 0,0 0 0,0 0 1,0 0-1,0 0 0,0 0 0,0 0 1,0 0-1,0 0 0,0 0 0,0 1 1,-1-1-1,1 0 0,0 0 0,0 0 0,0 0 1,0 0-1,0 0 0,1 0 0,-1 0 1,0 0-1,0 0 0,0 0 0,0 0 1,0 0-1,0 0 0,0 1 0,-4-13 966,1-16-774,1-1 0,2 0-1,0 0 1,6-34 0,-3 47 143,6-26 0,-7 36-309,0 0-1,0 0 0,1 0 0,-1 0 0,2 0 0,5-9 1,-7 14-44,-1 0 0,0 0 0,1 0 0,-1 0 0,0 1 0,1-1 0,-1 0 0,1 1 0,-1-1 0,1 1 0,0-1 0,-1 1 0,1 0 0,-1 0 0,1 0 0,0-1 0,-1 2 0,1-1 0,-1 0 0,3 1 0,2 0 11,-1 0 1,0 0-1,0 0 0,8 4 0,-7-1-118,-1-1 0,1 1 0,-1 0 0,0 0-1,9 9 1,2 2-4071</inkml:trace>
</inkml:ink>
</file>

<file path=ppt/ink/ink2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9.1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482 27 4320,'-22'-17'1392,"21"17"-1358,1-1 0,-1 1 0,1 0 0,-1-1 0,1 1 0,-1 0 0,0-1 0,1 1 0,-1 0 0,1 0 0,-1-1 0,0 1 0,1 0 0,-1 0 0,-1 0 0,-8-1 28,1-1 382,-1 1 1,0 0 0,1 1 0,-1 0 0,-11 1-1,6 1 120,4-1-63,-1 0 1,0 2 0,-18 5 0,14-2-188,0 2 1,1 0-1,-1 1 0,2 0 1,0 1-1,0 1 0,0 0 1,2 1-1,-1 0 0,2 1 1,-1 1-1,2-1 1,-16 28-1,13-18-119,0 1 1,2 1-1,1 0 1,1 1-1,1-1 0,1 2 1,1-1-1,-2 35 1,7-50-113,1 0 0,0 0 1,1 0-1,0 0 0,1 0 1,0 0-1,1 0 0,0 0 1,0-1-1,1 1 0,8 13 1,-9-18-242,1 0 0,0 0 0,1 0 0,-1 0 0,1-1 0,0 0 1,0 0-1,1 0 0,-1 0 0,1-1 0,0 0 0,1 0 0,-1-1 0,0 0 0,1 0 1,0 0-1,0-1 0,8 2 0,-2-2-1113,-1 0 1,1-1 0,-1 0-1,23-3 1,11-2-1311</inkml:trace>
</inkml:ink>
</file>

<file path=ppt/ink/ink2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19.4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 5632,'0'-1'113,"0"1"0,1 0 1,-1-1-1,1 1 0,-1 0 0,1 0 1,-1-1-1,1 1 0,-1 0 0,1 0 1,-1 0-1,1 0 0,-1 0 0,1 0 1,-1 0-1,1 0 0,0 0 0,-1 0 1,1 0-1,-1 0 0,1 0 0,-1 0 1,2 1-1,15 8 1730,11 16 801,-17-14-1932,-1 2 0,0-1 1,-1 1-1,8 16 0,25 56 1428,-28-54-1429,-2 0 0,-1 2 1,12 64-1,-20-80-542,-1 0 1,-1 0-1,-1-1 0,0 1 1,-2 0-1,1 0 1,-2-1-1,0 1 0,-11 30 1,6-28 34,0 0 0,-17 26 0,20-37-291,-1 1 1,0-1-1,0 0 0,-1-1 0,0 0 1,-15 12-1,3-2-404</inkml:trace>
</inkml:ink>
</file>

<file path=ppt/ink/ink2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0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58 3648,'0'-17'1173,"2"10"-703,-2 7-477,2-3 511,0 0-1,0 0 1,1 0-1,-1 0 1,1 1-1,-1-1 1,1 1 0,0-1-1,5-2 1,-8 5-376,1-1 1,-1 1 0,0 0 0,1 0 0,-1-1-1,0 1 1,1 0 0,-1 0 0,0 0-1,1 0 1,-1-1 0,0 1 0,1 0-1,-1 0 1,1 0 0,-1 0 0,0 0-1,1 0 1,-1 0 0,1 0 0,-1 0 0,0 0-1,1 0 1,-1 0 0,1 0 0,-1 0-1,0 1 1,1-1 0,0 0 0,-2 13 2350,-1-1-2182,-16 113 1790,-13 160-323,31-157-1039,0-93-1221</inkml:trace>
</inkml:ink>
</file>

<file path=ppt/ink/ink2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0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10 124 4992,'-5'-15'1268,"5"13"-784,-1 0 1,0 0 0,0 0 0,1 0-1,-1 0 1,1 0 0,-1 0 0,1 0-1,0-1 1,0 1 0,0 0 0,0 0-1,1 0 1,-1 0 0,1-3 0,1 1-34,0 0 1,0 0 0,1 0-1,-1 0 1,1 0 0,0 1 0,0-1-1,0 1 1,1 0 0,-1 0-1,1 0 1,6-4 0,-3 4-232,0 0 1,0 0-1,0 0 0,0 1 1,0 0-1,1 0 0,9-1 1,-3 2-239,0 0 0,0 1 0,1 1 1,-1 0-1,0 1 0,0 1 0,27 8 1,30 16 11,-39-11 6</inkml:trace>
</inkml:ink>
</file>

<file path=ppt/ink/ink2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1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121 8 3808,'0'-2'276,"0"2"-234,0 0 0,1 0 0,-1 0 1,0-1-1,0 1 0,0 0 0,0 0 0,0 0 0,0 0 0,0-1 0,0 1 0,0 0 0,0 0 0,0 0 1,0-1-1,0 1 0,0 0 0,0 0 0,-1 0 0,1 0 0,0-1 0,0 1 0,0 0 0,0 0 1,0 0-1,0 0 0,0 0 0,0-1 0,-1 1 0,1 0 0,0 0 0,0 0 0,0 0 0,0 0 1,-1 0-1,1 0 0,0-1 0,0 1 0,0 0 0,0 0 0,-1 0 0,1 0 0,0 0 0,0 0 0,-3 2 750,1-1-1,0 1 0,0 0 1,0 0-1,0 0 0,0 0 1,-2 3-1,-7 9-411,1 0 0,0 0 0,1 1 0,1 1 1,0-1-1,1 1 0,0 1 0,2-1 0,0 1 0,-4 26 0,4-12-121,2 0 0,2 0 0,1 0 0,1 0 0,1 0 0,13 59 0,-13-82-117,1 1-1,0-1 0,0 1 0,1-1 0,0 0 0,0 0 0,1 0 1,0-1-1,1 0 0,-1 0 0,1 0 0,9 7 0,-10-10-44,-1-1 0,1 1 0,0-1-1,0 0 1,0-1 0,0 1 0,1-1 0,-1 0-1,1 0 1,-1-1 0,1 0 0,0 0-1,0 0 1,-1 0 0,1-1 0,0 0 0,0 0-1,0-1 1,10-2 0,-5 0 17,-1 0 1,0-1-1,0 0 1,0-1-1,-1 0 1,0 0-1,13-10 1,-10 5-58,0-1 0,0 0-1,-1 0 1,16-22 0,-1-6 7,-1-1 0,-3-2 0,-1 0 0,-2-1 0,26-88 0,-15 20-517,-29 107 345,0 0 1,-1 1 0,1-1 0,-1 0 0,0 0-1,-1 0 1,1 0 0,-2-6 0,-6-4-3979,8 14 3861,0 0 0,-1-1 0,1 1 0,-1 0-1,1 0 1,-1 0 0,1 0 0,-1 0 0,1 0 0,-1 0 0,1 1-1,-1-1 1,1 0 0,-1 0 0,1 0 0,0 0 0,-1 0 0,1 1 0,-1-1-1,1 0 1,0 0 0,-1 1 0,1-1 0,-1 0 0,1 1 0,0-1-1,-1 1 1,-3 7-2281</inkml:trace>
</inkml:ink>
</file>

<file path=ppt/ink/ink2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3.6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37 118 3648,'7'-3'10469,"5"6"-8449,1 0-1406,-2-3-384,-1-1 0,1 0 0,-1 0 0,0-1 0,0-1 0,0 1 0,0-2 0,12-5 0,-19 7-203,-1 0 1,1 0 0,0 0 0,-1 0-1,0-1 1,0 1 0,1-1-1,-2 0 1,1 1 0,0-1 0,0 0-1,-1 0 1,0 0 0,1 0-1,0-7 1,-1 8-52,-1 1 0,0-1 0,1 1-1,-1-1 1,0 0 0,0 1 0,0-1 0,0 1 0,0-1-1,-1 0 1,1 1 0,0-1 0,-1 1 0,1-1 0,-1 1-1,0-1 1,1 1 0,-1-1 0,0 1 0,0 0 0,0-1-1,0 1 1,0 0 0,0 0 0,0-1 0,0 1 0,-1 0-1,1 0 1,0 1 0,-1-1 0,1 0 0,-1 0 0,1 1-1,-1-1 1,-1 0 0,-2 0-51,0 0-1,0 1 1,0-1 0,0 1 0,0 0-1,0 1 1,0-1 0,0 1-1,1 0 1,-1 0 0,0 1-1,0-1 1,1 1 0,-9 4 0,3 0 236,0-1 1,1 1-1,0 1 1,0 0 0,-14 13-1,20-17-28,1 1 0,-1-1 0,0 0 0,1 1 0,0-1 0,0 1 0,0 0 0,0 0 0,0-1 0,1 1 0,0 0 0,0 1 0,0-1 0,0 0 0,1 0 0,-1 0 0,1 1 0,0-1-1,1 0 1,-1 0 0,1 0 0,-1 0 0,4 8 0,-3-8-18,1 1-1,1-1 1,-1 1-1,1-1 1,-1 0-1,1 0 0,0 0 1,0-1-1,1 1 1,-1-1-1,1 0 1,0 0-1,0 0 1,0 0-1,0-1 0,0 1 1,1-1-1,-1 0 1,1 0-1,6 1 1,-5-2-50,1 0 0,0 0 1,-1 0-1,1-1 1,0 0-1,0 0 1,10-2-1,47-14-437,-27 6-707,-5 0-2591,0 1 1014</inkml:trace>
</inkml:ink>
</file>

<file path=ppt/ink/ink2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7.8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93 3392,'-7'-10'1159,"19"0"5644,-8 27-2445,5 27-3420,-6 54 630,-3-96-1481,0 0 1,1 0-1,-1 0 0,0 0 1,1 0-1,-1 0 0,2 3 1,-1-3 536,-1-10 613,0-29-583,1-64-511,1 82 155,0 0 0,1 0 0,7-22 0,-10 40-290,0 1 0,0-1 0,1 1-1,-1-1 1,0 1 0,0 0 0,1-1 0,-1 1-1,0-1 1,1 1 0,-1 0 0,0-1-1,1 1 1,-1 0 0,1 0 0,-1-1 0,1 1-1,-1 0 1,0 0 0,1 0 0,-1-1-1,1 1 1,-1 0 0,1 0 0,-1 0 0,1 0-1,-1 0 1,1 0 0,0 0 0,22 5 0,26 19-15,-44-21 71,13 5-692,-7-5-3660,-7-1 1444,1 1 466</inkml:trace>
</inkml:ink>
</file>

<file path=ppt/ink/ink2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8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148 1 7040,'-38'7'2282,"38"-7"-2247,-1 0-1,1 0 1,-1 0-1,0 0 1,1 0-1,-1 0 1,1 1-1,-1-1 1,1 0-1,-1 0 0,1 1 1,-1-1-1,0 0 1,1 1-1,0-1 1,-1 1-1,1-1 1,-1 0-1,1 1 1,-1-1-1,1 1 1,0-1-1,-1 1 0,1-1 1,0 2-1,-44 55 2254,38-48-1972,0 0 0,0 0 0,1 0 0,1 1 1,-1 0-1,2 0 0,-1 0 0,1 1 0,-2 15 0,2 2-36,0-1-1,3 41 1,2-30-51,2 0 1,2-1-1,1 1 0,2-1 1,26 65-1,-32-92-492,2-1-1,-1 1 1,10 13-1,-13-21-41,1 0 0,-1 0 0,1 0 0,-1 0 0,1 0-1,0-1 1,0 1 0,0 0 0,0-1 0,0 0 0,0 1-1,0-1 1,0 0 0,1 0 0,-1 0 0,1 0 0,-1 0-1,0-1 1,6 1 0,10-1-1876</inkml:trace>
</inkml:ink>
</file>

<file path=ppt/ink/ink2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28.6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4800,'5'3'428,"0"-2"-1,1 1 1,-1 0 0,1-1 0,-1 0 0,1-1-1,7 1 1,-4-1 69,0 1-1,0 1 0,10 2 1,5 3 393,0 1 0,0 1 0,-1 1 0,-1 1 0,1 1 0,-2 1 0,27 21-1,-39-25-649,1 1-1,-1-1 0,-1 2 0,0-1 0,0 1 1,-1 1-1,-1-1 0,0 1 0,0 0 0,-1 1 1,-1-1-1,4 15 0,-3-7-52,-2 0 1,0 1-1,-1-1 0,-1 1 0,0-1 1,-2 1-1,-3 23 0,1-30-114,0 1-1,-1 0 0,-1-1 0,0 1 1,-1-1-1,0-1 0,-12 20 0,5-15-786,0 0 0,0-1 0,-2-1 0,-24 22 0,19-18-1206</inkml:trace>
</inkml:ink>
</file>

<file path=ppt/ink/ink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1.0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 3808,'41'-3'12037,"-39"3"-10673,5 1 2781,-7-1-4123,1 2 40,0 0 0,0-1 0,-1 1 0,1 0-1,-1-1 1,1 1 0,-1 0 0,0-1 0,0 1 0,0 0 0,0 0 0,0-1 0,0 1 0,-1 3 0,1-4-74,1 5-1935,30 0-15807</inkml:trace>
</inkml:ink>
</file>

<file path=ppt/ink/ink2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4.7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4 4800,'0'-3'6544,"19"18"-3462,19 13-1908,-1 2-1,-1 1 0,42 49 0,-69-69-1028,-1 0 0,0 1-1,-1 0 1,0 0-1,-1 1 1,0 0-1,-1 0 1,0 0-1,-1 0 1,4 26 0,-4-8 173,-2-1 0,-1 1 1,-4 56-1,1-61-184,-2 0 1,0-1-1,-2 1 0,-1-1 0,-1 0 0,-13 28 0,-78 150 377,23-52-494,54-105-361,-16 33-3381,36-74 3329,-9 15-2225,0-9-1989,2-3 1304</inkml:trace>
</inkml:ink>
</file>

<file path=ppt/ink/ink2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6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427 120 4576,'-4'-14'1450,"4"13"-1332,0 1-1,0-1 0,0 0 0,0 1 1,0-1-1,0 1 0,0-1 0,0 0 0,1 1 1,7-8 7621,-3 20-5387,-6 2-2062,0-1 0,-2 0 0,0-1 0,-4 15 0,0-3-65,1-3-44,0 0-1,-2-1 1,0 0 0,-2-1 0,-16 28 0,17-34-8,-1 0 1,0 0 0,-1-1 0,0 0-1,-1 0 1,0-2 0,-25 17-1,33-24-77,1 0 0,-1-1-1,0 0 1,0 0 0,-1 0-1,1 0 1,0-1 0,-1 1-1,1-1 1,-1 0 0,1-1-1,-1 1 1,1-1 0,-1 0-1,-4 0 1,4-1-73,0-1 0,0 1 0,0-1 0,0 0 0,1 0-1,-1-1 1,1 1 0,-1-1 0,1 0 0,0 0 0,0-1 0,0 1 0,1-1 0,-1 0 0,1 0 0,0 0-1,0 0 1,-3-7 0,-4-7 45,1 0 0,2-1 0,-8-24 0,12 35-66,-8-36 41,8 29-30,-7-20 1,6 24-47,1 0 0,0 0 0,1 0 0,0-1 0,-1-20 0,4 29 46,-1 0-1,1-1 0,0 1 0,0 0 1,0 0-1,0 0 0,0 0 0,1 0 1,-1 0-1,1 0 0,0 1 0,0-1 1,0 0-1,4-3 0,-1 1 25,-1 1 0,1 0 0,0 1 0,0-1 0,0 1 0,0 0 0,11-5 0,4 1 141,1 1 0,1 1 0,21-2 0,68-4 214,-90 10-349,12-2 114,1 2-1,0 1 1,0 2 0,49 9 0,25 8 334,-104-19-517,0 1 1,0-1 0,0 0 0,0 0 0,0 0 0,0 0 0,0-1 0,-1 0 0,1 0-1,4-1 1,2-2-1519,-1 0-1,13-8 1,17-8-6426,-21 16 5405</inkml:trace>
</inkml:ink>
</file>

<file path=ppt/ink/ink2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6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17 5408,'-1'-1'273,"1"0"0,0 0 0,-1 0-1,1 0 1,0 0 0,0 0 0,0-1 0,0 1 0,0 0 0,0 0 0,1-3 2931,0 11 952,-1 4-2316,-1-1 0,-3 15 0,0-6-1267,-11 27 1,10-25-553,4-18-369,1 0 0,-1 0 0,0 0 0,0 0 1,0 0-1,0 0 0,0 0 0,-4 5 0,-3-8-6334</inkml:trace>
</inkml:ink>
</file>

<file path=ppt/ink/ink2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65 3328,'-1'-1'199,"1"0"0,-1 1-1,1-1 1,-1 0 0,1 1 0,0-1 0,-1 0 0,1 0 0,0 1-1,0-1 1,-1 0 0,1 0 0,0 1 0,0-1 0,0 0 0,0 0-1,0 0 1,0 0 0,0 1 0,0-1 0,0 0 0,1 0 0,-1 0 0,1 0 171,-1 1 0,1-1 1,-1 0-1,1 1 0,-1 0 1,1-1-1,0 1 0,-1-1 1,1 1-1,0 0 0,-1-1 1,1 1-1,0 0 1,0 0-1,0-1 0,38-11 2874,-25 7-2541,25-5 1,3 4-341,1 3 0,62 1 0,86 14-736,-147-8 41,-20 0-1332,8 0-6704,-24-4 5611</inkml:trace>
</inkml:ink>
</file>

<file path=ppt/ink/ink2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7.5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9 203 6560,'-4'-3'808,"4"2"-664,-1 0-1,1 1 1,-1-1 0,-2-13 12185,40-28-10698,-13 10-1359,-8 9-204,2 1-1,26-26 1,-42 46-86,-1 1 1,1-1-1,0 1 0,0 0 1,-1 0-1,1-1 0,0 1 1,0 0-1,0 0 0,1 1 1,-1-1-1,4 0 1,-5 1 17,0 0 0,0 0 0,0 0 0,1 0 1,-1 0-1,0 1 0,0-1 0,0 0 1,0 1-1,1-1 0,-1 1 0,0 0 0,0-1 1,0 1-1,0 0 0,0-1 0,0 1 0,-1 0 1,1 0-1,0 0 0,0 0 0,-1 0 1,1 0-1,0 1 0,8 14 40,-1-1-1,10 30 1,8 15-171,-22-54-600,-1 1-1,1-1 1,1 0 0,-1 0 0,1-1 0,10 10-1,2-3-3465,0 1 1355</inkml:trace>
</inkml:ink>
</file>

<file path=ppt/ink/ink2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8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21 5472,'-6'12'12029,"5"-9"-10826,-1 6 533,2-8-2534,-1 5 1492,0-3-446,1 0 1,-1 0 0,1 0-1,-1 0 1,0 0-1,0 0 1,-2 3 0,-5-2 730,6-7-7,7-14 444,1-1-1418,-6-6-671,-4 9-2878,3 10 1924</inkml:trace>
</inkml:ink>
</file>

<file path=ppt/ink/ink2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9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239 114 5216,'0'-1'74,"0"1"1,0 0-1,0 0 1,0 0-1,0-1 1,0 1-1,0 0 1,1 0-1,-1 0 1,0-1-1,0 1 1,0 0 0,0 0-1,-1 0 1,1-1-1,0 1 1,0 0-1,0 0 1,0 0-1,0-1 1,0 1-1,0 0 1,0 0-1,0 0 1,0 0-1,-1-1 1,1 1-1,0 0 1,0 0-1,0 0 1,0 0-1,0 0 1,-1-1-1,1 1 1,0 0-1,0 0 1,0 0-1,-3 6 4353,2 17-1922,-3 24 1,-16 55-785,8-47-938,3-9 139,-20 60 1,28-105-868,1 0 1,0 1-1,-1-1 1,0 0-1,1 1 1,-1-1-1,0 0 1,1 0-1,-1 0 1,0 0-1,0 0 1,0 0-1,0 0 1,0 0-1,0 0 1,-1 1-1,1-2-29,0 0 1,1 0-1,-1 0 0,0 0 1,1 0-1,-1 0 0,0 0 1,1-1-1,-1 1 1,1 0-1,-1 0 0,0 0 1,1-1-1,-1 1 0,1 0 1,-1-1-1,0 1 0,1 0 1,-1-1-1,1 1 0,-1-1 1,1 1-1,0-1 0,-1 1 1,1-1-1,-1 1 1,1-1-1,0 0 0,-1 1 1,1-1-1,-2-3-35,0 1 1,0 0-1,0 0 1,1-1-1,0 1 1,-1-1-1,0-6 1,-2-5-148,-54-174-173,25 76 263,28 98 24,2 3 74,-1 0 0,-1-14 0,4 24 0,1 0 0,0 0 0,-1 0 0,1 0 0,0 0 0,0-1 0,1 1 0,-1 0 0,0 0 1,1-3-1,0 3-1,0 1 0,0 0 0,0 1 0,0-1 0,0 0 0,0 0 0,0 0 0,0 0 0,0 1 0,0-1 0,0 1 0,0-1 0,0 1 0,1-1 0,-1 1 1,0-1-1,3 1 0,23-5 350,-1 1 0,1 2 0,1 0 1,39 4-1,-9-1 337,9 0-488,81-2 864,-129-1-1794,1 0 0,-1-1 0,0-1 1,0-1-1,25-10 0,-30 10-879</inkml:trace>
</inkml:ink>
</file>

<file path=ppt/ink/ink2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39.7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77 5888,'-1'0'188,"0"0"0,1 0 1,-1-1-1,1 1 0,-1 0 0,1 0 0,-1-1 1,1 1-1,-1-1 0,1 1 0,-1 0 1,1-1-1,0 1 0,-1-1 0,1 1 1,0-1-1,-1 1 0,1-1 0,0 1 1,0-1-1,-1 0 0,1 1 0,0-1 0,0 1 1,0-1-1,0 0 0,0 1 0,0-1 1,0 1-1,0-1 0,0 0 0,0 1 1,0-1-1,0 1 0,0-1 0,1 0 1,-1 1-1,0-1 0,1 0 0,-1 0 80,1 0 0,0-1 0,-1 1 0,1 0 0,0 0 0,0 0 0,0 0 0,0 0 0,0 0 0,0 0 0,0 0 0,0 0 0,0 1 0,1-1 0,-1 0 0,2 0 0,42-21 2542,-28 17-2201,1 1 1,33-4-1,-45 8-528,0-1 0,1 2 0,-1-1 1,-1 1-1,10 1 0,-12-1-29,0 0-1,-1 0 0,1 0 0,-1 0 1,1 0-1,-1 1 0,0-1 0,1 1 1,-1 0-1,0-1 0,0 1 0,3 4 1,-4-5-22,0 0 0,0 1 0,-1-1 0,1 0 0,0 1 0,-1-1 1,1 0-1,-1 1 0,0-1 0,1 1 0,-1-1 0,0 1 0,0-1 1,0 1-1,0-1 0,0 1 0,0-1 0,0 1 0,-1-1 0,1 1 0,0-1 1,-1 1-1,1-1 0,-1 0 0,0 1 0,1-1 0,-1 0 0,0 0 1,0 1-1,0-1 0,0 0 0,-2 2 0,-4 4 48,0-1 0,-1 1 0,-15 9 1,12-8-37,-17 9 105,23-14-63,0-1-1,0 1 1,0 1 0,0-1-1,1 1 1,-1-1-1,-6 10 1,10-13-64,1 0 0,0 0 1,0 1-1,0-1 0,-1 0 0,1 0 1,0 1-1,0-1 0,0 0 0,0 1 1,-1-1-1,1 0 0,0 1 0,0-1 1,0 0-1,0 1 0,0-1 0,0 0 1,0 1-1,0-1 0,0 0 0,0 1 0,0-1 1,0 0-1,1 1 0,-1-1 0,0 0 1,0 1-1,0-1 0,0 0 0,1 1 1,11 5 317,26-3-127,-29-3-149,118 5-718,-43-4-5467,-44-5-1525,-22 3 4422</inkml:trace>
</inkml:ink>
</file>

<file path=ppt/ink/ink2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40.2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9 1728,'0'-2'140,"0"2"-67,0-1-1,0 1 1,0 0-1,0 0 0,0 0 1,0-1-1,0 1 0,0 0 1,0 0-1,0 0 1,0-1-1,0 1 0,0 0 1,0 0-1,0 0 1,0 0-1,0-1 0,0 1 1,0 0-1,0 0 1,0 0-1,0-1 0,-1 1 1,1 0-1,0 0 0,0 0 1,0 0-1,0 0 1,0-1-1,-1 1 0,1 0 1,0 0-1,0 0 1,0 0-1,0 0 0,-1 0 1,1 0-1,0 0 1,0 0-1,0 0 0,-1 0 1,1-1-1,0 1 0,0 0 1,0 0-1,-1 0 1,1 1-1,0-1 0,-1 0 1,21 1 12422,3 1-9047,35 3-3264,144-5 945,-67 0-4796,-132 0 1703,-11 0-3693</inkml:trace>
</inkml:ink>
</file>

<file path=ppt/ink/ink2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40.7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4 188 6720,'-3'-5'10466,"3"5"-10063,2-9 4304,13-14-4440,-5 7 860,0-2-833,1 1 0,0 0 0,2 1 0,0 0 0,0 1 0,19-15 1,-32 29-303,0 1 0,1-1 0,-1 1 0,1 0 0,-1-1 0,1 1 1,-1 0-1,1-1 0,-1 1 0,1 0 0,-1 0 0,1-1 0,0 1 1,-1 0-1,1 0 0,-1 0 0,1 0 0,0 0 0,-1 0 0,1 0 1,-1 0-1,1 0 0,0 0 0,-1 0 0,1 0 0,-1 1 1,1-1-1,-1 0 0,1 0 0,-1 1 0,1-1 0,-1 0 0,1 1 1,-1-1-1,1 0 0,0 1 0,1 2-9,0-1 0,0 1 0,-1 0 0,1 0 0,2 5 0,-1-1 63,7 17 37,14 43 1,-18-46-798,1 0 1,1-1-1,13 25 0,-7-21-785</inkml:trace>
</inkml:ink>
</file>

<file path=ppt/ink/ink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2.5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17 1408,'3'-2'176,"0"1"1,-1 0-1,1 0 1,0 0-1,0 1 1,0-1-1,3 0 1,-5 1 104,1 0 0,0-1 0,0 1 0,0 0 0,0-1 0,0 0 0,0 1 0,-1-1 0,1 0-1,0 0 1,-1 0 0,7 0 5908,-13 26-5412,-1 4-213,0 0 0,-2 58 0,5-58-384,1 6 10,0-3 99,-2-1-1,-10 46 1,-4 1 106,-5 17-49,22-91-330,-1 0 1,0 0-1,0 0 0,0-1 0,-1 1 1,0 0-1,-3 3 0,-7 11-77,11-15 313</inkml:trace>
</inkml:ink>
</file>

<file path=ppt/ink/ink2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4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 46 5408,'0'-1'85,"1"0"120,-1-1 1,0 1-1,0-1 0,0 1 1,-1 0-1,1-1 0,0 1 1,-1-1-1,1 1 0,0 0 1,-1-1-1,0 1 0,0-2 1,1 2 109,0 1 1,1 0-1,-1-1 1,0 1 0,1 0-1,-1 0 1,1-1-1,-1 1 1,1 0-1,-1 0 1,1 0 0,-1 0-1,1 0 1,-1-1-1,1 1 1,-1 0-1,1 0 1,-1 0 0,0 0-1,1 1 1,-1-1-1,1 0 1,-1 0-1,2 0 1,31 1 1826,16 0-803,48-12 464,-58 6-1347,49-1 0,-87 6-454,1 0 0,0 0 1,0 0-1,0 0 0,-1 1 1,1-1-1,0 1 0,0-1 1,-1 1-1,1 0 1,0 0-1,-1-1 0,1 1 1,-1 0-1,1 1 0,-1-1 1,2 1-1,-1 1-6,0-1 0,0 1 0,-1-1 0,1 1 0,0 0 0,-1 0 0,0 0 1,2 6-1,0 4 7,-1-1 1,0 1 0,0 23-1,-2-28 40,0 47 62,-2-1-1,-14 88 1,-52 464 339,66-582-408,-12 189 601,-6 70-276,18-163 35,2-70 24,1-49-366,-1-1 0,0 1 0,0 0 1,0 0-1,0 0 0,0 0 1,0 0-1,-1 0 0,1 0 0,0 0 1,0-1-1,-1 1 0,1 0 0,0 0 1,-1 0-1,1 0 0,-1-1 1,1 1-1,-1 0 0,1-1 0,-1 1 1,1 0-1,-1-1 0,0 1 1,0-1-1,1 1 0,-1 0 0,0-1 1,0 0-1,1 1 0,-1-1 1,-1 1-1,-2-1 53,1 0 0,-1 0 1,1 0-1,-1 0 0,0 0 0,-6-2 1,-2 0-117,-28-7-45,0-1 1,0-2 0,-44-19-1,65 23-1213,0 0-1,1-2 0,-25-16 0,20 5-5159,23 21 6114,-1-1 0,1 0 0,-1 0-1,1 0 1,-1 0 0,1 0 0,0 0 0,-1 0 0,1 0-1,0 0 1,0 0 0,0 0 0,-1 0 0,1 0-1,0 0 1,1 0 0,-1 0 0,0 0 0,0 0-1,0 1 1,0-1 0,1 0 0,-1 0 0,0 0 0,1 0-1,-1 0 1,1 0 0,0-1 0,11-15-3351</inkml:trace>
</inkml:ink>
</file>

<file path=ppt/ink/ink2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43.2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11 138 4576,'-10'5'7749,"15"-5"-4602,12-1-1929,-1-1 1,0 0-1,20-6 1,34-13-208,-33 9-689,20-11 297,-47 18-482,1 0 0,0 0-1,0 1 1,0 1-1,0 0 1,1 1 0,16-2-1,-27 4-136,1 0-1,0 1 0,-1-1 1,1 0-1,0 1 0,-1-1 1,1 1-1,0 0 0,-1 0 1,1-1-1,-1 1 0,0 0 1,1 0-1,-1 0 1,0 1-1,1-1 0,-1 0 1,0 0-1,0 1 0,0-1 1,0 0-1,0 1 0,-1-1 1,1 1-1,0 0 0,-1-1 1,2 4-1,0 4 52,0 0-1,0 0 1,1 16 0,-3-24-38,2 32 86,-3-22-1,2 0-1,-1 0 1,1 0 0,1 0 0,0 0-1,5 14 1,-6-23-63,0 0 0,0 0 0,0 0 0,0 0 1,0 0-1,1 0 0,-1-1 0,1 1 0,-1-1 0,1 1 0,0-1 0,-1 1 1,1-1-1,0 0 0,3 2 0,-2-2 15,0 0-1,0-1 1,0 1 0,0-1 0,0 1 0,1-1 0,-1 0-1,0 0 1,0 0 0,0-1 0,0 1 0,1-1-1,4-1 1,18-8 230,0-1 0,41-24 0,-37 19-266,268-160-377,-294 174 371,4-4-61,0 2 0,0-1-1,16-5 1,-22 9 41,-1 0-1,1 1 0,-1 0 0,1-1 1,-1 1-1,1 0 0,0-1 0,-1 1 1,1 0-1,-1 0 0,1 0 0,-1 1 1,1-1-1,0 0 0,-1 1 1,1-1-1,-1 1 0,1-1 0,-1 1 1,0-1-1,1 1 0,-1 0 0,0 0 1,1 0-1,-1 0 0,0 0 0,0 0 1,0 0-1,2 2 0,1 4 70,0 1 0,0-1 0,0 1 0,-1 0 0,0 0 0,-1 0 0,3 11 0,4 62 178,-8-67-248,7 132-342,-7-81-6608,-1-54 5091</inkml:trace>
</inkml:ink>
</file>

<file path=ppt/ink/ink2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43.5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 6816,'0'0'51,"0"0"1,0 0 0,0 0 0,0 0-1,0 0 1,-1 1 0,1-1-1,0 0 1,0 0 0,0 0 0,0 0-1,0 0 1,0 0 0,0 0-1,0 0 1,0 0 0,-1 1-1,1-1 1,0 0 0,0 0 0,0 0-1,0 0 1,0 0 0,0 0-1,-1 0 1,1 0 0,0 0 0,0 0-1,0 0 1,0 0 0,0 0-1,0 0 1,-1 0 0,1 0-1,0 0 1,0 0 0,0 0 0,0 0-1,0 0 1,0 0 0,-1 0-1,1-1 1,0 1 0,0 0-1,0 0 1,0 0 0,0 0 0,0 0-1,0 0 1,0 0 0,-1 0-1,1 0 1,0-1 0,0 1 0,0 0-1,0 0 1,0 0 0,0 0-1,-26 161 6307,-31 79-1972,-48 253-2543,98-448-1960,-6 38 264,7-30-2983,5-51 2640,2 12-1581,-1-13 1534,0-1-1,0 1 1,0-1-1,1 1 0,-1-1 1,0 0-1,1 1 1,-1-1-1,0 1 1,1-1-1,-1 0 1,1 1-1,-1-1 0,0 0 1,1 1-1,-1-1 1,1 0-1,-1 1 1,1-1-1,-1 0 1,1 0-1,-1 0 1,2 1-1,13 2-3329</inkml:trace>
</inkml:ink>
</file>

<file path=ppt/ink/ink2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58.8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33 101 3392,'-2'0'179,"1"-1"1,0 1-1,0 0 1,0-1-1,0 1 1,0 0-1,-1 0 1,1 0-1,0 0 1,0 0-1,0 0 1,0 0-1,-1 1 1,1-1-1,0 0 0,0 1 1,0-1-1,0 0 1,0 1-1,0 0 1,0-1-1,-7 3 6302,8-3-6364,0 0 73,0-1 1,0 1-1,0 0 0,1 0 1,-1-1-1,0 1 0,0 0 1,0 0-1,0-1 0,1 1 1,-1 0-1,0-1 191,0 1-191,1 0 0,-1 0 1,0 0-1,0-1 0,1 1 1,-1 0-1,0 0 0,0 0 0,1 0 1,-1 0-1,0 0 0,1 0 1,23-16 289,4 8-316,0 2 1,1 0-1,0 2 1,34 0-1,-11 0-58,76-11 464,30-2 422,-128 16-848,-22 1-130,0 0-1,0 0 0,0-1 1,0 0-1,12-3 0,-20 4-6,1-1-1,0 1 1,-1-1-1,1 1 0,-1-1 1,1 1-1,-1 0 0,1-1 1,-1 0-1,1 1 1,-1-1-1,0 1 0,1-1 1,-1 0-1,0 1 1,1-1-1,-1 1 0,0-1 1,0 0-1,1 0 1,-1 0-1</inkml:trace>
</inkml:ink>
</file>

<file path=ppt/ink/ink2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7:59.2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41 184 3072,'-22'0'976,"16"2"-587,-4 6 65,10-8-395,0 0 0,0 0 0,0 0 0,0 0 0,-1 0 0,1 0 0,0 0 0,0 0 0,0 0 0,0 0 0,0 0 0,0 0 0,0 0 0,0 0 0,-1 0 0,1 0 0,0 0 0,0 0 0,0 0 0,0 0 0,0 0 0,0 0 0,0 1 0,0-1 0,0 0 0,0 0 0,0 0 0,-1 0 0,1 0 0,0 0 0,0 0 0,0 0 0,0 0 0,0 0 0,0 1 0,0-1 0,0 0 0,0 0 0,0 0 0,0 0 0,0 0 0,0 0 0,0 0 0,0 0 0,0 1 0,0-1 0,0 0 0,0 0 0,0 0 0,0 0 0,0 0 0,0 0 0,0 0 0,0 0 0,1 0 0,-1 1 0,0-1 0,0 0 0,0 0 0,0 0 0,0 0 0,0 0 0,10 0 5603,6-1-1013,-9-1-5526,59-17 3254,190-62 899,-234 72-3171,144-49 238,-165 58-351,24-7-391,0 1 1,0 0 0,1 3 0,26-2-1,-29 7-753</inkml:trace>
</inkml:ink>
</file>

<file path=ppt/ink/ink2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4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 8800,'-13'-12'6645,"14"17"-4299,2 5-1983,-1 1-1,0 0 0,0 0 0,-1 0 0,0 0 0,-1 0 0,-2 13 0,2 3 368,3 213 342,0-216-1011,-1-1-3834,-2-18 2274</inkml:trace>
</inkml:ink>
</file>

<file path=ppt/ink/ink2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4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20 8320,'-11'-10'2672,"9"9"-1627,11 1 3040,102 2 2782,66-1-6289,-121-2-498,7-1-2859,-21-3-3940,-20 1 3610</inkml:trace>
</inkml:ink>
</file>

<file path=ppt/ink/ink2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5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360 99 2720,'1'-1'243,"1"0"0,-1 0 1,0 0-1,0 0 0,0 1 0,1-1 1,-1 0-1,0 1 0,9-5 6432,-12-4-1839,0 5-4534,0-1 0,-1 1 0,1 0-1,-1 0 1,0 1 0,-6-6 0,2 3-57,-1 0 1,-1 1-1,1 0 0,-1 1 1,0 0-1,-10-3 1,12 5-165,1 0 0,-1 1 0,-1 0 0,1 0 0,0 1 0,0 0 0,0 0 0,0 1 0,-11 2 0,7-2 1,0 2 0,1 0 0,-1 0-1,1 1 1,0 0 0,0 1 0,0 0 0,0 1 0,1 0 0,-14 11 0,16-10-113,-1 1-1,1 0 1,0 1-1,1 0 1,0 0 0,0 0-1,1 1 1,0-1-1,1 1 1,0 1 0,1-1-1,0 0 1,0 1-1,1 0 1,0-1-1,1 1 1,1 20 0,1-13 60,2-1 0,0 0 1,1 0-1,0 0 0,8 17 1,40 78 934,-5-11 143,-40-82-874,0 0 0,-2 0-1,6 32 1,-6-15 130,-2 0 0,-1 46-1,-3-53-278,0 4 11,-1-1 0,-2 1 0,-11 48 0,9-57-35,6-19-207,-1-1 0,0 1-1,0 0 1,-1 0 0,1-1-1,-1 1 1,0-1 0,0 1-1,-5 5 1,6-9-169,1-1 0,-1 0 0,0 0 0,0 0 0,0 0 0,1 0 0,-1 0 0,0 0 0,0 0 0,0 0 0,0 0 0,1 0-1,-1 0 1,0 0 0,0-1 0,0 1 0,1 0 0,-1-1 0,0 1 0,0 0 0,1-1 0,-1 1 0,0-1 0,1 1 0,-1-1 0,1 1 0,-1-1 0,1 0 0,-1 1 0,0-2 0,0-5-2249</inkml:trace>
</inkml:ink>
</file>

<file path=ppt/ink/ink2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5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43 8640,'-11'-9'2784,"11"8"-2730,0 1 0,0 0 1,0 0-1,0-1 0,0 1 1,0 0-1,0 0 0,0 0 1,0-1-1,0 1 0,0 0 0,0 0 1,0 0-1,0-1 0,1 1 1,-1 0-1,0 0 0,0 0 1,0-1-1,0 1 0,0 0 1,1 0-1,-1 0 0,0 0 1,0-1-1,0 1 0,1 0 1,-1 0-1,0 0 0,0 0 1,0 0-1,1 0 0,-1 0 0,0 0 1,0 0-1,0 0 0,1 0 1,9-4 1822,132-12 4133,69 8-3242,-58 15-2197,-151-7-798,17 1 103,-11 2-1830,-4 9-6183</inkml:trace>
</inkml:ink>
</file>

<file path=ppt/ink/ink2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44 6240,'-2'0'613,"2"1"-538,-1-1 0,1 0 0,0 0 1,0 0-1,-1 1 0,1-1 0,0 0 0,-1 0 0,1 0 0,0 0 0,0 0 0,-1 0 0,1 0 0,0 0 0,-1 1 1,1-1-1,0 0 0,-1 0 0,1 0 0,0-1 0,-1 1 0,1 0 0,0 0 0,-1 0 0,1 0 0,0 0 0,0 0 1,-1 0-1,1 0 0,0-1 0,0 1 0,-1 0 0,1 0 0,0 0 0,0-1 0,-1 1 0,1-1 0,10-6 5882,13-3-3674,-7 4-1392,21-5-1,-18 7-692,1 2 1,0 0-1,0 1 0,0 2 0,0 0 0,26 4 0,-45-5-185,0 1 1,0-1-1,1 0 0,-1 1 0,0-1 1,0 1-1,0-1 0,0 1 0,0-1 1,0 1-1,0 0 0,0 0 0,0-1 1,0 1-1,0 0 0,0 0 0,0 0 1,-1 0-1,1 0 0,0 0 0,-1 0 1,1 0-1,-1 0 0,1 1 0,-1-1 1,0 0-1,1 0 0,-1 0 0,0 2 1,1-1 44,-1 0 0,0 0 0,0 0 0,-1 0 0,1 0 1,0 0-1,-1 0 0,1 0 0,-1 0 0,0 0 0,1 0 0,-1 0 1,0 0-1,0 0 0,-2 2 0,-2 1 1,0 0 0,0-1 0,0 0 0,0 0 0,-1 0 0,-8 4 0,-3 2 19,-66 36 674,69-41-614,5-2 21,15-1 216,82-5 86,-41 0-430,50 5-1,-82-2-158,0 1-1,18-3 0,8-5-4834,-28 4 2840</inkml:trace>
</inkml:ink>
</file>

<file path=ppt/ink/ink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3.0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10 2656,'0'-1'63,"0"1"-1,0 0 1,0-1-1,0 1 1,0-1 0,0 1-1,0 0 1,1-1-1,-1 1 1,0 0 0,0-1-1,0 1 1,0 0-1,1-1 1,-1 1 0,0 0-1,0-1 1,0 1 0,1 0-1,-1 0 1,0-1-1,1 1 1,-1 0 0,0 0-1,1 0 1,-1-1-1,0 1 1,1 0 0,-1 0-1,0 0 1,1 0-1,-1 0 1,0 0 0,1-1-1,-1 1 1,0 0-1,1 0 1,-1 0 0,1 0-1,-1 1 1,0-1 0,1 0-1,-1 0 1,0 0-1,1 0 1,-1 0 0,1 0-1,0 1 205,1-1-1,-1 1 1,0-1-1,1 1 1,-1 0-1,0 0 0,0-1 1,1 1-1,-1 0 1,0 0-1,0 0 1,0 0-1,1 2 1,0 2 41,1 0 1,-2 1 0,1-1 0,-1 0 0,0 1-1,0-1 1,0 1 0,-1-1 0,1 1-1,-1-1 1,-2 10 0,2 4 18,-9 103 1658,3-63-1410,-20 147 1127,22-180-1559,-5 13 42,6-29-87,1 1 0,0-1-1,0 16 1,2-24-18,-5-15-9109,5 6 7157</inkml:trace>
</inkml:ink>
</file>

<file path=ppt/ink/ink2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9.7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 8064,'1'-2'407,"-1"0"1,1 1 0,0-1-1,-1 0 1,1 0 0,0 0-1,0 0 1,0 1 0,2-3-1,-2 3-212,0 1 0,0-1-1,0 1 1,0-1-1,0 1 1,0-1-1,-1 1 1,1 0-1,0-1 1,0 1 0,0 0-1,0 0 1,0 0-1,0 0 1,0 0-1,0 0 1,0 0 0,0 0-1,0 0 1,0 0-1,2 1 1,0 0-7,0 0-1,0 0 1,0 1 0,1-1 0,-1 1 0,-1 0-1,1 0 1,0 0 0,0 0 0,-1 0 0,1 0 0,-1 1-1,0-1 1,1 1 0,-1 0 0,-1-1 0,1 1-1,0 0 1,-1 0 0,3 5 0,-1 0 62,-1 1 0,0-1 1,0 1-1,0 0 0,-1 0 0,0 15 1,-1-23 309,0-1-438,0-1-1,-1 0 1,1 0 0,0 0 0,0 0 0,0 0 0,0 0 0,0 1 0,0-1 0,0 0 0,0 0 0,1 0 0,-1-1 0,1 1 43,0-10-165,1 0 0,1 0 0,-1 0 0,2 1 0,0-1 0,0 1 0,1 0 0,0 0 0,9-13 0,-10 20-10,-1-1 0,0 0 0,1 1 0,0 0 0,0 0 0,0 0 0,0 0 0,0 1 1,1 0-1,-1-1 0,1 2 0,0-1 0,5-1 0,-2 1 47,0 1 1,0 0-1,0 1 0,0 0 1,0 0-1,0 1 0,12 2 1,29 4-22,3 1-501,-20 0-3846</inkml:trace>
</inkml:ink>
</file>

<file path=ppt/ink/ink2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0.0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337 0 7392,'-56'0'2373,"32"3"-1424,14-1-946,-4 0 411,0 2-1,-16 4 1,24-5-175,0-1 1,0 1 0,1 0 0,-1 0 0,1 1 0,-1 0 0,1 0 0,0 0 0,-5 6 0,-3 6 263,0 1 0,2 1 0,0-1 1,1 2-1,1-1 0,-13 40 0,12-25-255,1 0-1,2 1 0,-5 49 1,11-50-184,0-1 1,2 1 0,2 0 0,1-1-1,1 1 1,2-1 0,18 52 0,-5-32-71,3-1 1,1-1-1,52 77 1,-63-107-586,1 0 0,22 24 0,-30-38-122,1 0 1,-1-1 0,1 0 0,0 0-1,0 0 1,0 0 0,0-1 0,1-1-1,16 6 1,8 0-1821</inkml:trace>
</inkml:ink>
</file>

<file path=ppt/ink/ink2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0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 6144,'15'-7'1978,"-15"7"-1937,1 0 0,-1 0 0,1-1 0,0 1 0,-1 0 0,1 0 0,-1 0 0,1 0 0,-1 0 0,1 0 0,-1 0 0,1 0 0,0 0 0,-1 0 0,1 1 0,-1-1 0,1 0 0,0 1 0,1-1-79,7 2 400,-1 0-1,0 0 1,1 1 0,-1 0 0,0 1-1,-1-1 1,1 2 0,0-1 0,-1 1 0,8 6-1,4 10 688,1 1 0,-2 0 1,-1 1-1,17 32 0,49 107 2158,-66-126-2650,-2 1 0,-2 1-1,-1 0 1,-2 0 0,-2 1-1,-1 0 1,1 53 0,-8 53-106,-2-128-638,0-1 0,0 0 0,-1 0-1,-1 0 1,-1-1 0,-13 29 0,16-39-232,0-1 0,0 0 0,0 0 0,-1 0-1,0 0 1,0 0 0,0-1 0,0 1 0,-1-1 0,1 0 0,-6 3 0,-10 3-2131</inkml:trace>
</inkml:ink>
</file>

<file path=ppt/ink/ink2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2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385 148 5728,'3'-27'2944,"-1"-2"5919,-8 41-6932,-20 53-1038,-2-2 0,-38 61 1,26-50-438,33-60-357,-16 26 362,21-36-334,0 0 1,-1-1-1,0 0 0,0 1 1,0-1-1,0 0 0,-6 4 1,8-7-101,0 1 1,0-1-1,0 1 1,0-1-1,0 0 1,0 0 0,-1 1-1,1-1 1,0 0-1,0 0 1,0 0-1,0 0 1,0 0 0,0-1-1,0 1 1,-1 0-1,1 0 1,0-1-1,0 1 1,0-1 0,0 1-1,0-1 1,0 1-1,0-1 1,1 1 0,-1-1-1,0 0 1,-1-1-1,-3-3-3,0 0-1,0-1 0,-5-7 0,7 9-41,-11-14-47,1-1 0,1 0 0,1 0 0,-17-41 0,22 43 14,0 0 1,2 0-1,0 0 0,0-1 1,2 0-1,-1-29 0,4 37 35,-1 0-1,2 1 1,-1-1-1,1 1 0,1-1 1,-1 1-1,2 0 1,-1 0-1,1 0 1,1 0-1,-1 1 0,2 0 1,10-14-1,-13 18 30,1 1-1,0-1 1,0 1-1,0 0 1,0 1-1,0-1 0,0 1 1,1-1-1,-1 1 1,8-1-1,-11 2-10,11-3 44,1 1 1,0 0-1,0 1 0,0 0 0,1 1 1,-1 1-1,20 1 0,4 0 69,422 27 1544,-366-24-1653,-76-4-412,-17 0 301,0 0-1,1 0 1,-1 0 0,0 0 0,0 0-1,0 0 1,1 0 0,-1 0-1,0 0 1,0 0 0,0 0 0,1 0-1,-1 0 1,0 0 0,0 0 0,0-1-1,1 1 1,-1 0 0,0 0 0,0 0-1,0 0 1,0 0 0,1 0-1,-1 0 1,0-1 0,0 1 0,0 0-1,0 0 1,0 0 0,1 0 0,-1-1-1,0 1 1,0 0 0,0 0-1,0 0 1,0-1 0,0 1 0,0 0-1,0 0 1,0 0 0,0-1 0,-12 18-12631,2 4 9275</inkml:trace>
</inkml:ink>
</file>

<file path=ppt/ink/ink2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3.1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20 9312,'1'-14'3770,"2"9"379,5 17-2281,-5-8-1599,0 0-1,-1 0 1,1 1 0,-1-1 0,0 1 0,-1-1 0,1 1 0,1 9 0,2 36 311,-3 76-1,-2-77-474,-4-15-2489,3-23 960</inkml:trace>
</inkml:ink>
</file>

<file path=ppt/ink/ink2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3.4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 5216,'-8'0'1327,"6"2"84,12 4 1331,23 5 108,-11-6-1633,1-2-1,-1 0 1,41 0-1,71-10-168,-63 2-813,185-1 89,-147 6-2927,-79 0 1048,-15 0-226</inkml:trace>
</inkml:ink>
</file>

<file path=ppt/ink/ink2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3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0 243 6880,'2'1'9534,"2"0"-6159,0-1-4183,5-5 1094,0 0 0,0 0 0,0-1 0,-1 0 1,0-1-1,0 0 0,0 0 0,8-11 0,-5 7-88,11-12-39,17-19 164,61-47 0,-98 87-306,0 1 0,-1-1-1,1 1 1,0 0-1,0 0 1,0 0-1,0 0 1,0 0 0,0 1-1,0-1 1,1 1-1,2-1 1,-4 1-2,0 0-1,1 0 1,-1 1 0,0-1-1,1 0 1,-1 1-1,0-1 1,1 1 0,-1-1-1,0 1 1,0 0-1,0-1 1,0 1 0,0 0-1,0 0 1,0 0 0,0 0-1,0 0 1,0 0-1,1 2 1,4 7 45,-1-1 1,0 1-1,-1 0 1,0 0-1,5 18 1,-1-2-168,2 10-105,-7-23 299,1 0 0,9 20-1,-11-28-469,0-1-1,1 0 0,-1 0 1,1 0-1,0-1 1,0 1-1,1-1 1,-1 0-1,1 1 1,-1-1-1,7 3 0,12 4-3818,0-2 1301</inkml:trace>
</inkml:ink>
</file>

<file path=ppt/ink/ink2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5.9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83 56 6048,'-10'-9'8325,"10"9"-8197,-1-9 4762,-3 9-2919,3 1-1918,0-1 0,0 0 1,1 0-1,-1 0 0,0 0 0,0 0 0,0 0 1,0 0-1,1 0 0,-1 0 0,0 0 0,0-1 1,0 1-1,1 0 0,-1 0 0,0-1 0,0 1 1,1 0-1,-1-1 0,0 0 0,-8-6 17,9 6 25,-6-2 253,5 3-346,0 0 0,1 0 1,-1 1-1,0-1 0,0 0 1,0 0-1,0 1 1,1-1-1,-1 0 0,0 1 1,0-1-1,1 1 0,-1-1 1,0 1-1,1 0 0,-1-1 1,-1 2-1,-1 2-134,-1 0 708,15-8 212,-10 3-767,0 0 0,1 0 0,-1 0 0,0 0 0,0-1 1,0 1-1,0 0 0,0-1 0,0 1 0,0-1 0,0 1 0,0-1 0,-1 1 0,1-1 0,-1 1 1,1-1-1,-1 0 0,0 1 0,1-1 0,-1 0 0,0 0 0,0-2 0,-1 5-27,1 0-1,-1 0 0,1 0 1,-1 0-1,0 0 0,1 0 1,-1 0-1,0 0 1,1 0-1,-1 0 0,0 0 1,-1 0-1,-5 6 19,2 2 16,4-6-5,-1 1 0,-1-1 1,1 0-1,0 1 1,-1-1-1,-3 3 1,5-5 226,5-2 246,7-7-85,-9 5-514,-1 2-316,0 0-1,-1 0 1,1 0-1,0 0 1,0 0 0,-1 0-1,1 0 1,-1-1-1,1 1 1,-1 0-1,1-2 1</inkml:trace>
</inkml:ink>
</file>

<file path=ppt/ink/ink2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0.5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342 190 3904,'2'-1'430,"-1"0"0,1 0 0,0 1 0,-1-2 1,1 1-1,-1 0 0,0 0 0,1 0 0,-1-1 0,0 1 0,0-1 1,0 1-1,0-1 0,0 1 0,0-1 0,1-2 0,-1 0 108,1 0 0,-1 0 1,0-1-1,0 1 0,-1-1 0,1-6 0,-1 2-72,0 1 0,-1-1 0,0 1 0,0 0 0,-1 0 0,-5-16 0,5 21-373,1-1 1,-1 1 0,0 0-1,0-1 1,0 1 0,-1 0-1,1 1 1,-1-1-1,1 0 1,-1 1 0,0-1-1,0 1 1,0 0 0,0 0-1,-1 0 1,1 0-1,-1 1 1,1-1 0,-1 1-1,1 0 1,-1 0 0,0 0-1,-5 0 1,-2 0-1,0 1-1,0 1 1,0-1 0,0 2-1,0-1 1,-19 7 0,21-5-53,-1 0 0,1 1 0,0 1 0,0-1 0,0 1 1,-11 9-1,2 1 27,-27 27 1,40-36-106,0 0 1,0 1-1,0 0 1,1-1-1,0 2 1,0-1-1,1 0 1,-1 1 0,2-1-1,-1 1 1,1 0-1,0 0 1,1 0-1,0 0 1,0 0-1,1 0 1,0 1-1,2 11 1,0-6 76,0 0 1,2 0-1,-1-1 1,2 0-1,0 1 1,1-2-1,0 1 1,0 0-1,2-1 1,9 12-1,49 52 326,-41-48 123,29 39 1,-47-58-385,-1 1 1,0 1 0,-1-1-1,0 1 1,-1 0-1,0 0 1,0 0-1,2 16 1,-3 5 129,-1-1-1,-2 1 1,-1-1-1,-6 41 1,5-56-255,-2 17 160,-11 42-1,-1-30-5,14-42-302,1 1 1,-1-1-1,1 0 1,-1 0-1,0 1 1,-1-2-1,1 1 1,0 0-1,-6 5 1,7-8 46,1 0 0,0 1-1,-1-1 1,1 0 0,0 0 0,-1 0 0,1 1-1,0-1 1,-1 0 0,1 0 0,-1 0 0,1 0 0,0 0-1,-1 0 1,1 0 0,-1 0 0,1 0 0,-1 0-1,1 0 1,0 0 0,-1 0 0,1 0 0,-1 0-1,1 0 1,0-1 0,-1 1 0,1 0 0,0 0 0,-1 0-1,1-1 1,-1 1 0,-5-12-4634,5 4 2660</inkml:trace>
</inkml:ink>
</file>

<file path=ppt/ink/ink2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1.0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33 6816,'-31'-3'8474,"40"3"-6346,64-2 176,30 0-981,72 0 118,-55-1-893,15-7-511,-68 4 49,-52 4 1190,8 0-5159,-20 1 2818,-1 1 0,0 0 0,1 0 0,-1 0 0,0 1 0,0-1 0,1 1 0,-1-1 0,0 1 0,0 0 0,3 1 0,4 5-1393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22.4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336 333 4320,'-6'-17'2880,"6"16"-2757,0 0 0,0-1 0,0 1 0,-1 0 0,1-1 0,-1 1 1,1 0-1,-1 0 0,1-1 0,-1 1 0,0 0 0,0 0 0,1 0 0,-1 0 0,0 0 0,0 0 0,0 0 0,0 0 0,0 0 0,0 0 0,-1 0 0,1 1 0,0-1 0,0 1 0,0-1 0,-3 0 0,-3 0 13,1 0 0,-1 1 0,0-1 0,0 2 0,0-1 0,0 1 0,0 0 0,-9 2 0,-53 19 352,44-12-372,-31 16-1,46-20-130,0 0-1,1 0 1,-1 1 0,2 0-1,-13 12 1,19-18 6,1 1 1,-1 0-1,1 0 1,-1 0-1,1 0 1,0-1-1,0 2 0,0-1 1,0 0-1,0 0 1,0 0-1,0 0 1,1 1-1,-1-1 0,1 0 1,0 1-1,0-1 1,0 0-1,0 1 1,0 3-1,1-4 44,0 0-1,0 0 1,0 0-1,0 1 1,0-1 0,1-1-1,-1 1 1,1 0-1,-1 0 1,1 0 0,-1-1-1,1 1 1,0-1-1,0 1 1,0-1 0,0 0-1,0 0 1,0 0-1,4 2 1,5 0 139,0 0 1,0 0-1,1-1 0,-1 0 1,1-1-1,-1-1 0,1 0 1,-1 0-1,1-1 0,-1 0 1,1-1-1,-1-1 0,0 0 1,0 0-1,19-9 0,-21 8 24,0-1 0,0 0 0,16-13 0,-22 15-169,0 1 0,-1 0-1,1-1 1,-1 0 0,1 0 0,-1 0 0,0 0-1,0 0 1,0 0 0,-1 0 0,1 0-1,-1-1 1,2-5 0,-2 5-19,0-1 0,-1 0 0,1 1 1,-1-1-1,0 0 0,0 1 0,-1-1 0,1 0 0,-1 1 1,-2-7-1,1 4-62,0 2-657,-7 14 238,8-7 469,-1 0-1,1 0 1,0 0 0,0 1-1,0-1 1,0 1 0,0-1-1,1 0 1,-1 1 0,1 0-1,0-1 1,-1 4 0,3 33-200,0-21 183,-3 444 627,-15-297-235,14-144-181,-2 1 0,-10 35 0,14-55-123,-1 1 0,0 0-1,0-1 1,0 1-1,-1-1 1,1 0-1,-1 1 1,1-1 0,-1 0-1,-3 3 1,4-4-16,0 0 1,-1 0-1,1 0 1,0 0-1,-1-1 1,1 1-1,0 0 0,-1-1 1,1 1-1,-1-1 1,1 0-1,-1 0 1,1 1-1,-1-1 1,1 0-1,-1 0 1,1 0-1,-1 0 1,1-1-1,-1 1 0,1 0 1,-2-1-1,-7-4 21,0 0 0,1 0 0,0-1 0,0 0 0,0 0 0,-14-16 0,18 17-92,1-1 1,-1 0 0,1 0-1,-6-13 1,1 2 61,7 13-38,0 0 0,0-1 0,1 1 0,0-1 0,-1 1 0,1-1 0,1 1 0,-1-1 0,1 0 0,-1 1 0,1-1 0,1 0 0,-1 0 0,1 1 0,2-9 0,2-4-67,1 0-1,15-30 1,-9 21-27,1 0 76,2 0-1,0 1 1,2 0-1,1 2 1,1 0-1,1 1 1,0 1 0,39-30-1,37-17-226,-62 47 220,40-34 0,-51 32 155,0 0 0,34-48 0,-30 35-166,-15 19 30,-2 0 0,0-1 0,-1-1 0,-1 0 0,6-20 0,-14 38 0,4-10 21,-1 0-1,-1 1 1,0-1-1,0 0 1,0-19-1,-3 100-842,2 112 684,0-174 152,0 1 0,0-1 1,1 0-1,0 0 0,0 0 0,1-1 0,0 1 1,0-1-1,6 10 0,-7-14 29,0-1 0,0 1 1,0-1-1,0 1 0,0-1 0,0 0 0,1 1 0,-1-1 0,1-1 1,-1 1-1,1 0 0,0-1 0,0 1 0,0-1 0,0 0 1,0 0-1,0 0 0,0 0 0,0 0 0,0-1 0,0 1 0,1-1 1,-1 0-1,0 0 0,6-1 0,3-1 30,-1-1 0,0 0 0,-1-1 1,1 0-1,-1-1 0,0 0 0,0-1 0,16-11 0,-11 6-16,-1-1 1,-1 0-1,0-1 0,18-24 0,-22 24-44,-1 0-1,-1 0 1,10-23 0,-8 15 32,0-13-248,-6 20-306,-2 33 272,2 17 164,1 0 1,2 0-1,1 0 1,14 39-1,-12-50 222,-8-24-121,-1 0 0,0 0 0,1 0 0,-1 0-1,1 0 1,0 0 0,-1-1 0,1 1 0,0 0 0,-1 0-1,1-1 1,0 1 0,0 0 0,0-1 0,-1 1 0,1-1-1,0 1 1,0-1 0,0 0 0,0 1 0,0-1 0,1 1-1,0-1 24,-1-1 0,0 1 1,0 0-1,0-1 0,0 1 0,0 0 0,0-1 0,0 1 0,1-1 0,-1 0 0,-1 1 0,1-1 0,0 0 0,0 1 0,0-1 0,0 0 0,1-1 0,12-20-166,-7 11 159,1-2 14,0 0-1,0 0 0,-2-1 0,0 0 0,0 0 0,5-23 0,6-12-48,6-22 36,-18 53-141,9-21 0,-14 39 73,0-1 1,1 0 0,-1 1-1,0-1 1,0 0-1,0 1 1,1-1 0,-1 1-1,0-1 1,1 0-1,-1 1 1,1-1 0,-1 1-1,0-1 1,1 1 0,-1 0-1,1-1 1,0 1-1,-1-1 1,1 1 0,-1 0-1,2-1 1,-1 1-3,0 1-1,0-1 1,-1 1 0,1-1-1,0 1 1,0 0 0,0-1-1,0 1 1,-1 0 0,1 0-1,0-1 1,0 1 0,0 2-1,1-1 1,62 70-344,-53-60 369,1-1 0,0-1 0,27 17 0,-24-18 43,1 0 1,0-2-1,1 1 1,0-2-1,21 5 1,-32-9-6,1-1 1,-1 0-1,1 0 1,-1 0-1,1-1 1,0 0-1,-1-1 1,1 1 0,-1-1-1,1-1 1,-1 1-1,0-1 1,1 0-1,-1 0 1,0-1-1,0 0 1,8-5-1,-9 4-6,-1 0 0,1-1-1,-1 1 1,0-1 0,0 0-1,0 0 1,-1 0 0,1-1-1,3-8 1,0-3 12,10-34 1,-12 32-17,-1 0 0,-1 0 0,-1 0 0,0-1 1,-1 1-1,-4-33 0,3 50-43,0 0-1,0 0 1,0 1-1,0-1 1,-1 0 0,1 0-1,-1 0 1,1 1-1,-1-1 1,0 0 0,1 1-1,-1-1 1,0 0-1,0 1 1,0-1-1,0 1 1,-1 0 0,1-1-1,0 1 1,-1 0-1,1 0 1,0 0 0,-1 0-1,1 0 1,-1 0-1,-2-1 1,3 2 2,0 0 1,0 0-1,0 0 1,1 0-1,-1 0 0,0 0 1,0 0-1,0 1 0,0-1 1,0 0-1,0 1 1,0-1-1,0 0 0,0 1 1,0-1-1,1 1 0,-1 0 1,0-1-1,0 1 0,1 0 1,-1-1-1,0 1 1,0 1-1,-1 0-20,-3 4-18,0 1-1,0 0 0,1 0 1,0 0-1,0 0 1,-4 13-1,1-4 13,-5 12-44,-12 39 0,21-54 51,0 0 0,0 0 0,2 0 0,-1 0 1,2 24-1,0-26 41,1 0 1,1 0 0,0 0-1,0 0 1,1 0-1,0 0 1,1-1 0,0 0-1,10 18 1,-7-16 42,1 0 0,0-1 1,0 0-1,1-1 0,0 0 0,1 0 1,0-1-1,1-1 0,13 9 0,-22-15-73,1-1 0,-1 0 0,1 0 0,-1 0 0,1 0 0,0 0-1,0-1 1,0 1 0,-1-1 0,1 0 0,0 0 0,0 0 0,0 0-1,3-1 1,-3 1-436,0-1 0,0 0 0,0 0 0,0 0 0,0 0 0,0 0 0,3-3 0,7-4-1313</inkml:trace>
</inkml:ink>
</file>

<file path=ppt/ink/ink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3.3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29 4736,'0'-1'89,"0"1"1,1-1-1,-1 1 1,0-1-1,0 1 1,0 0-1,1-1 1,-1 1 0,0 0-1,0-1 1,1 1-1,-1 0 1,0-1-1,1 1 1,-1 0-1,0-1 1,1 1-1,-1 0 1,0 0-1,1 0 1,-1-1-1,1 1 1,-1 0-1,1 0 1,-1 0-1,13-3 38,-12 3 149,67-9 5401,30 5-2532,-7 1-2858,-89 3-829,3-1 509</inkml:trace>
</inkml:ink>
</file>

<file path=ppt/ink/ink2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1.4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 5632,'0'-7'10394,"10"14"-7418,-4-1-2488,0 1 0,0 0-1,-1 0 1,0 1 0,0-1-1,-1 1 1,1 0 0,4 15 0,7 13-238,-7-17-404,-5-9-14,1-1 0,6 11 0,-9-18-630,0 0 0,-1 1 1,1-1-1,0 0 0,0 0 1,0-1-1,4 4 0</inkml:trace>
</inkml:ink>
</file>

<file path=ppt/ink/ink2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2.1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29 5408,'-2'-2'1954,"2"5"-73,6 11 1226,0 1-1559,-3-3-710,6 15 719,-2 0 0,4 33 0,-9-45-1091,1 0 0,6 21 0,-8-30 418,-2-6-133,-4-14 334,4 4-1043,0-1 0,1 0 0,1-14 1,1-9-74,-1 20-21,0 1 1,2-1-1,0 1 0,0 0 0,1 0 0,8-17 1,-11 28 69,0-1 1,0 1 0,1 0 0,-1-1 0,1 1-1,-1 0 1,1 0 0,0 0 0,-1 0 0,1 0-1,0 0 1,1 0 0,-1 0 0,0 1 0,0-1-1,1 1 1,-1 0 0,0 0 0,1 0 0,0 0-1,-1 0 1,1 0 0,-1 1 0,1-1 0,0 1-1,0 0 1,-1 0 0,4 0 0,6 1 67,0 1 1,0 1-1,0 0 1,0 0-1,12 6 0,9 2 24,-20-8 48,26 4 0,-15-6-9242</inkml:trace>
</inkml:ink>
</file>

<file path=ppt/ink/ink2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2.5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16 7136,'-38'-14'2309,"38"14"-2277,-1 0 0,1 0 0,-1-1 0,1 1 0,-1 0 0,0 0 0,1 0 0,-1 0 0,1 0 0,-1 0 0,0 0 0,1 0 0,-1 0 0,1 0 0,-1 0 0,0 0 0,1 0 0,-1 0 0,1 0 0,-1 1 0,1-1 0,-1 0 0,1 0 0,-1 1 0,1-1 0,-1 0 0,0 1 0,-15 8 519,0 1 0,1 0 0,0 1 0,1 0 0,-13 14 1,4 0 638,0 1 1,2 1-1,-28 46 1,32-45-838,2 0 0,1 1 0,1 1 0,-11 38 0,17-36-297,0-1-1,2 1 1,2 0-1,0 1 1,3-1-1,2 33 1,1-38-21,1-1 1,1 1-1,1-1 1,1 0-1,1-1 1,2 0-1,20 39 0,-24-53-197,1 0 0,0-1-1,1 0 1,0-1 0,0 0 0,1 0-1,1-1 1,16 12 0,-13-11-856,1-1 1,0 0-1,21 7 1,-30-13 451,1 0 0,-1 0 0,1-1 0,-1 1 0,1-1 0,-1-1 0,1 1 0,-1-1 0,1 0 0,0 0 0,-1 0 0,1-1 0,-1 0-1,9-2 1,31-9-3188</inkml:trace>
</inkml:ink>
</file>

<file path=ppt/ink/ink2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02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 6560,'3'-1'724,"-1"1"-24,10 6 825,3 3-937,0 0 1,-1 1-1,0 1 1,-1 1-1,15 15 1,17 25 1427,-2 2-1,-2 1 1,-3 2 0,52 105 0,-81-141-1799,-1 0 0,-2 1 0,0 0 0,-1 0 0,-1 0 0,-1 1 0,0 24 0,-3-4-68,-1-1-1,-14 77 1,10-95-263,0-2 0,-2 1 1,0 0-1,-16 32 0,12-34-1108,-1-1 0,-20 27 0,2-10-2111,-3-5-4406,5-7 2353</inkml:trace>
</inkml:ink>
</file>

<file path=ppt/ink/ink2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32 4064,'-2'-1'463,"0"-1"1,0 1-1,0 0 1,0 0 0,0-1-1,-1 2 1,1-1-1,0 0 1,-4 0-1,-10-5 1680,10 3-1757,0 1 0,0 0 0,1 0 0,-1 0 0,0 1 0,0 0 0,-1 0 0,1 1-1,-9-1 1,11 2-329,0 0 0,1-1 0,-1 1 0,0 0 0,1 1 0,0-1 0,-1 1 0,1-1 0,0 1 0,0 0 0,-1 0 0,2 1 0,-1-1 0,0 1 0,0-1 0,1 1 1,-4 5-1,2-3 12,0 0 0,1 0 1,0 0-1,0 0 0,1 0 1,-1 1-1,-2 10 0,-2 15 208,-5 56 1,-11 221 640,21-289-898,-12 359 951,-9 126 421,-7-210-847,-21 0 590,49-284-1047,0-3-25,0 1-1,1-1 1,0 1-1,0 12 1,1-19-43,0 1 1,0 0-1,0 0 1,1-1-1,-1 1 1,0 0-1,1 0 1,0-1-1,-1 1 1,1-1-1,0 1 1,0 0-1,0-1 1,0 0-1,0 1 0,0-1 1,0 1-1,0-1 1,1 0-1,-1 0 1,0 0-1,1 0 1,-1 0-1,1 0 1,2 1-1,11 2 80,0 0 0,0 0 0,0-2 0,0 0 0,0-1 0,23 0 0,18 1-112,76 5 185,11 2-2421,-47 5-3330,-36-1 2752</inkml:trace>
</inkml:ink>
</file>

<file path=ppt/ink/ink2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19.7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458 235 5472,'-2'-5'551,"0"2"-43,1-1 1,-1 1 0,0-1 0,1 0-1,0 0 1,0 0 0,0 0 0,1 0-1,-1 0 1,1 0 0,0-6 0,1-14 4238,-1 14-2785,-7 32-458,-12 60-836,10-34-300,-3-1-1,-3 0 1,-19 45-1,24-69-221,0 0-36,-18 30 1,24-47 5,0 0 0,0-1 0,0 1 0,-1-1-1,0 0 1,0-1 0,0 1 0,0-1 0,-12 7 0,14-9-66,-1-1 0,1 0 0,0 0 0,-1 0 0,1 0 0,-1-1 0,1 1 0,-1-1 0,0 0 0,1 0 0,-1-1 0,1 1 0,-1-1 0,1 1 0,-1-1 1,1 0-1,0 0 0,-1-1 0,1 1 0,0-1 0,-6-3 0,1-1-78,0 1-1,0-1 1,1-1 0,0 1-1,0-1 1,1 0 0,-8-11-1,-2-5-94,1-1 0,-16-32-1,25 42 107,0-1 0,1 0 0,1 1-1,0-2 1,1 1 0,-1-16 0,2 4-184,2-31 1,0 46 190,1 0 1,1 0-1,0 1 0,1 0 1,6-17-1,-5 16 92,2-1 1,0 1-1,0 0 0,1 1 1,16-22-1,-17 28-35,-1 0 1,0-1-1,1 2 0,0-1 1,1 1-1,-1 0 0,0 0 1,1 0-1,0 1 0,0 0 1,0 1-1,14-4 0,35-4 289,0 2-1,0 2 1,101 3 0,-59 9-144,133 26 1,-217-29-571,0 0 0,24 9 1,-31-9-1006,-1 0 0,1 0 0,-1 1 0,8 6 0,3 3-1368</inkml:trace>
</inkml:ink>
</file>

<file path=ppt/ink/ink2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1.2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43 152 5312,'-1'-2'547,"0"-1"0,0 0 0,1 0 0,-1 1 0,1-1 0,-1 0 0,1 0 0,0 0-1,0 0 1,1 1 0,-1-1 0,0 0 0,2-4 0,0 4-162,0 0-1,-1 0 1,1 0 0,0 0-1,0 1 1,1-1-1,-1 1 1,1 0-1,-1-1 1,5-2-1,11-8 389,-1 1 0,32-15 0,-40 23-633,0 0 0,0 0 0,1 1 0,-1 1 0,1 0 0,-1 0 0,1 1 0,10-1 0,-19 2-123,-1 0-1,1 0 1,-1 0 0,1 0 0,-1 0-1,1 0 1,-1 0 0,1 0 0,0 0-1,-1 0 1,1 0 0,-1 0 0,1 0-1,-1 0 1,1 1 0,-1-1-1,1 0 1,-1 0 0,1 1 0,-1-1-1,1 0 1,-1 1 0,0-1 0,1 0-1,-1 1 1,0-1 0,1 0-1,-1 1 1,0-1 0,1 1 0,-1-1-1,0 1 1,0-1 0,1 1 0,-1-1-1,0 1 1,0-1 0,0 1-1,0-1 1,0 1 0,0 0 0,0-1-1,0 1 1,0-1 0,0 1 0,0-1-1,0 1 1,0-1 0,0 1-1,0-1 1,0 1 0,-1 0 0,-1 4 105,0 0 0,-1 0 0,0 0 1,-4 6-1,2-4-68,-6 10 86,-2 0 1,1-1-1,-29 26 1,-50 37 485,67-59-401,-17 20 170,40-40-385,1 1-1,-1-1 1,1 0 0,-1 1-1,1-1 1,-1 1 0,1-1 0,-1 1-1,1-1 1,0 1 0,-1-1-1,1 1 1,0 0 0,-1-1 0,1 1-1,0-1 1,0 1 0,0 0-1,-1-1 1,1 1 0,0 0 0,0-1-1,0 1 1,0 0 0,0-1-1,0 1 1,0 0 0,0-1-1,1 1 1,-1 0 0,0-1 0,0 1-1,1-1 1,-1 1 0,0 0-1,0-1 1,1 1 0,-1-1 0,1 1-1,-1-1 1,1 1 0,-1-1-1,1 1 1,-1-1 0,1 1 0,-1-1-1,1 0 1,-1 1 0,1-1-1,-1 0 1,2 1 0,3 1 31,1 0 0,-1-1-1,1 1 1,9 0 0,13 2-89,0-2-1,0-1 1,0-1-1,0-1 1,35-7-1,24-11-4604,-59 8-24,-6 2 1483</inkml:trace>
</inkml:ink>
</file>

<file path=ppt/ink/ink2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2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49 4160,'3'-6'9757,"5"2"-5824,13 0-4033,-11 3 1341,69-13-820,-1 4-1,1 4 0,0 2 0,97 10 1,-75 3-2309,-82-7 954</inkml:trace>
</inkml:ink>
</file>

<file path=ppt/ink/ink2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3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2 307 7392,'-1'-6'12873,"8"1"-12541,19-19 338,-1 0 1,-1-2 0,34-47-1,-38 44-419,2 1 0,49-51-1,-70 78-227,0 0 0,0 0 0,0 0 0,1 0 0,-1 0 0,0 0 0,0 0 0,1 0 0,-1 1 0,1-1 0,-1 1 0,1-1 0,-1 1 0,1-1 0,-1 1 0,1 0 0,-1 0 0,1 0 0,-1 0 0,3 0 0,-3 1-4,1-1 0,-1 1 0,1 0 0,-1-1 0,1 1 0,-1 0 0,0 0 1,1 0-1,-1 0 0,0 0 0,0 1 0,0-1 0,0 0 0,0 0 0,2 4 0,1 4-5,1 1 0,-1 0-1,-1 0 1,4 17 0,-6-22-49,6 24-37,18 65-54,-24-88-166,1-1-1,0 0 1,1 0 0,-1 0-1,1-1 1,0 1-1,0-1 1,1 1-1,-1-1 1,1 0-1,6 5 1,8 6-1591</inkml:trace>
</inkml:ink>
</file>

<file path=ppt/ink/ink2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5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5 5216,'3'-1'631,"0"0"0,0 0 0,0 1 1,1-1-1,-1 1 0,0-1 0,0 1 0,1 0 0,-1 0 1,5 1-1,6 0 463,7 0 61,0 2 1,29 6-1,-45-8-1084,1 1-1,-1 0 0,0 0 0,0 0 0,0 1 0,0 0 0,-1 0 0,1 0 0,-1 1 1,1 0-1,-1-1 0,-1 1 0,1 1 0,0-1 0,-1 0 0,0 1 0,4 7 0,1 4 95,0 1-1,-1 0 1,9 35-1,-7-16 76,-2 1-1,-2 0 1,1 69-1,-16 114 190,1-83-194,-6 184 335,19 118-340,18-98 815,-8 4 214,-14-335-1088,0 0 0,-1 0 0,0 0 1,0-1-1,-5 16 0,5-21-106,-1-1 1,1 0-1,-1 1 1,1-1-1,-1 0 1,0 0-1,0 0 0,0-1 1,-1 1-1,1 0 1,-1-1-1,0 0 1,1 1-1,-1-1 0,0 0 1,0 0-1,0-1 1,0 1-1,-7 2 1,-6 0-148,-1 0 0,0-1 0,0 0 1,0-2-1,-23 0 0,1-2-1230,-48-8 0,35 1 101</inkml:trace>
</inkml:ink>
</file>

<file path=ppt/ink/ink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4.9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203 346 2816,'-10'5'7205,"5"-4"-6637,1 0 0,-1 0 0,1 1 0,0-1 0,-1 1 0,-6 4 0,-1 0-80,2-2-200,0 1 1,0 0 0,0 1-1,0 0 1,1 0-1,0 1 1,1 1 0,-14 13-1,11-9 3,8-8-236,-1 0-1,0 0 1,1 0 0,0 1-1,0-1 1,0 1-1,1 0 1,-1 0 0,-2 9-1,5-13-38,0 0 0,0 0 0,0 0-1,0 0 1,0 0 0,0 0 0,0 0 0,0 0-1,0 0 1,1 0 0,-1 0 0,0 0-1,1 0 1,-1 0 0,1 0 0,-1 0-1,1-1 1,-1 1 0,1 0 0,0 0-1,-1 0 1,1-1 0,0 1 0,0 0-1,-1-1 1,1 1 0,0-1 0,0 1-1,0-1 1,0 1 0,1 0 0,1 0 39,-1 0 0,1 0 0,0 0 0,-1-1 0,1 1 0,0-1 0,0 1 0,-1-1 0,1 0 0,3 0 0,2-1-82,-1-1 1,1 0-1,0 0 1,-1-1-1,0 0 1,1 0-1,-1-1 1,-1 0-1,1 0 1,0-1-1,10-9 1,-7 5-31,-2-1 1,1 0-1,-1 0 0,-1-1 0,0 1 1,8-18-1,-14 27 56,-1 0 0,1 1 0,-1-1-1,0 0 1,1 0 0,-1 0 0,0 1 0,0-1 0,1 0-1,-1 0 1,0 0 0,0 0 0,0 0 0,0 0 0,0 0 0,0 1-1,0-1 1,-1 0 0,1-1 0,0 2-3,0 0 1,0 0-1,-1-1 0,1 1 0,0 0 1,0 0-1,0 0 0,0 0 1,0 0-1,0 0 0,0 0 1,-1 0-1,1 0 0,0 0 1,0 0-1,0 0 0,0 0 1,0 0-1,0 0 0,-1 0 1,1 0-1,0 0 0,0 0 1,0 0-1,0 0 0,0 0 1,0 0-1,-1 0 0,1 0 0,0 0 1,0 0-1,0 0 0,0 0 1,0 0-1,0 1 0,0-1 1,-1 0-1,-5 9 156,2 0-91,0-1-1,0 1 0,1 0 0,1 0 0,-4 18 0,6-25-41,0 1-1,0-1 1,0 1 0,0-1-1,0 1 1,0-1 0,1 1-1,0-1 1,-1 1 0,1-1 0,0 0-1,1 3 1,-1-3 13,0-1-1,0 0 1,0 1 0,1-1-1,-1 0 1,0 0 0,1 1-1,-1-1 1,1 0 0,-1 0 0,1-1-1,-1 1 1,1 0 0,0 0-1,-1-1 1,1 1 0,0-1-1,-1 0 1,3 1 0,5 0 14,0-1 1,0 0 0,0 0 0,0-1-1,0 0 1,0 0 0,-1-1-1,1 0 1,0-1 0,13-6-1,-2 0-35,-1-1-1,-1-1 0,23-17 0,5-8-10,-47 39-16,-1 0-1,1 0 0,0 0 0,0 0 1,0 0-1,0 0 0,1 0 0,-1 5 1,-3 40 273,4-43-290,-1-3 41,1 0-1,0-1 1,0 1 0,0 0 0,0 0 0,0-1 0,1 1 0,-1 0 0,0 0 0,1-1 0,0 1 0,-1 0 0,1-1 0,0 1 0,0 0 0,-1-1-1,1 1 1,2 1 0,-2-2 7,2 2 71,1 0 0,0 0 0,-1 0 0,1-1 1,7 4-1,-9-5-69,1 0 0,-1-1-1,1 1 1,-1-1 0,1 1 0,-1-1 0,1 0 0,-1 0 0,1 0 0,-1-1 0,1 1 0,-1-1-1,4 0 1,7-4-219,1 0-1,-1-1 1,-1-1-1,1 0 1,19-15-1,-15 11 125,34-19 1,2 2 439,-48 24-568,-12 7 165,-12 7 139,-49 49 254,65-56-347,0 0-1,0 0 1,0 0 0,0 0 0,1 0-1,-1 1 1,1 0 0,0-1-1,0 1 1,0 0 0,1 0 0,-1 0-1,1 0 1,0 0 0,0 0-1,0 6 1,1-9 6,0-1 0,0 1-1,0-1 1,0 0 0,0 1 0,0-1-1,0 0 1,0 1 0,0-1 0,0 0-1,1 1 1,-1-1 0,0 1 0,0-1 0,0 0-1,1 0 1,-1 1 0,0-1 0,0 0-1,0 1 1,1-1 0,-1 0 0,0 0-1,1 1 1,-1-1 0,0 0 0,1 0 0,-1 0-1,0 0 1,1 1 0,-1-1 0,15-1 204,13-10-231,-16 5-41,-1 0 0,0-1 0,0 0 0,-1-1 0,0 0 0,0 0 0,0-1 0,-1-1 0,-1 1 0,0-1 0,0-1 0,9-16 0,-2-6 55,-1 1 1,-1-2-1,-3 0 1,0 0-1,-2-1 1,6-67-1,-13 91-2,0 1 1,-2-1-1,1 1 0,-1-1 0,0 1 1,-1 0-1,-1 0 0,1-1 0,-7-13 1,9 23 10,-1 1 0,1-1 0,0 0 0,-1 1 0,1-1 0,0 1 0,-1-1 0,1 1 0,0-1 0,-1 1 0,1-1 0,-1 1 0,1-1 0,-1 1 0,0 0 1,1-1-1,-1 1 0,1 0 0,-1-1 0,1 1 0,-1 0 0,0 0 0,1 0 0,-2-1 0,1 1 1,0 1 0,0-1 0,0 0 0,0 0 1,0 1-1,0-1 0,0 1 0,0-1 0,0 1 0,1-1 0,-1 1 0,0-1 0,0 1 0,-1 1 1,-2 2 26,1 1 0,-1 0 1,1 0-1,-5 8 0,2 1 26,1 1 0,0-1 0,1 1-1,-4 26 1,2-10 3,-1 2 92,1 1-1,0 50 0,5-67-95,2 1 0,0-1 0,1 0 0,1 1 0,0-1 0,11 28 0,-12-40-27,0 1-1,1-1 1,0 0 0,7 9 0,-9-12-228,1 0 0,-1-1 0,0 1-1,1-1 1,-1 0 0,1 1 0,-1-1 0,1 0-1,0 0 1,-1 0 0,1 0 0,0 0-1,0 0 1,0-1 0,0 1 0,-1 0 0,4-1-1,3 4-4246</inkml:trace>
</inkml:ink>
</file>

<file path=ppt/ink/ink2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6.5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8 370 2496,'-8'5'5040,"10"-6"-4594,0 1 1,1-1 0,-1 1-1,0-1 1,0 0 0,0 0-1,0 1 1,0-2 0,-1 1-1,1 0 1,0 0 0,2-3-1,24-22 705,-24 22-812,-2 1-256,129-121 2228,-72 79-1740,2 2-1,71-36 1,-121 72-503,1 1 1,1 1-1,-1 0 0,24-6 0,-32 10-54,-1 1 0,0-1 0,1 1-1,-1 0 1,0 0 0,1 0 0,-1 1-1,0-1 1,1 1 0,-1-1 0,4 3-1,-5-2 4,0 0 0,0 0 0,0 0 0,-1 0 0,1 1 0,0-1-1,0 1 1,-1-1 0,1 1 0,-1 0 0,1 0 0,-1 0 0,0-1-1,0 1 1,0 0 0,0 1 0,0-1 0,1 3 0,4 22 157,0 2 0,-2-1-1,1 47 1,-3-40-80,0 0 4,0 5 218,1-1 0,17 70-1,-20-109-314,1 5 86,1 0 1,-1 0-1,1 0 0,0 0 0,4 5 0,-6-9-66,1 0-1,0 0 1,-1 0 0,1 0-1,0 0 1,0 0-1,0-1 1,0 1 0,0 0-1,0 0 1,0-1-1,0 1 1,0 0 0,0-1-1,0 0 1,0 1-1,0-1 1,0 1 0,1-1-1,-1 0 1,0 0 0,0 0-1,0 0 1,1 0-1,-1 0 1,0 0 0,0 0-1,1 0 1,-1 0-1,2-1 1,13-7 60,-1 0 0,0-1 0,0 0 0,14-13 0,87-71-141,-20 14 115,-75 63-22,21-17-23,0 2 1,68-36-1,-108 66 0,1-1 0,-1 1 0,1 0 0,0 0-1,0 0 1,-1 0 0,1 1 0,0-1 0,0 1 0,0-1 0,0 1 0,0 0 0,0 0 0,-1 1-1,1-1 1,0 0 0,0 1 0,0 0 0,0 0 0,-1 0 0,1 0 0,0 0 0,-1 0 0,1 1-1,-1-1 1,1 1 0,-1 0 0,0-1 0,0 1 0,1 0 0,1 4 0,4 4 13,-1 1 1,0 0-1,-1 1 1,0 0-1,6 19 1,-9-22-55,49 141 1,-33-85-4106,-15-42 270,-3-14-1115,-1-4 2597</inkml:trace>
</inkml:ink>
</file>

<file path=ppt/ink/ink2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6.9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11 6304,'-11'-11'1911,"16"20"-58,10 25 212,-12-23-1453,3 11 666,5 32 0,-3 37 935,-4 121 0,-10-93-1093,-22 126 0,-1-56-695,-20 147 9,44-303-1367,1 36-1,6-36-282</inkml:trace>
</inkml:ink>
</file>

<file path=ppt/ink/ink2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7.5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385 21 5632,'-3'-7'1109,"2"6"-857,1 0 0,0 1 0,0-1 0,0 0 0,-1 0 0,1 0 0,0 1 0,-1-1 0,1 0 0,-1 1 0,1-1 0,-1 0 0,1 1 0,-1-1 0,1 1 0,-1-1 0,0 1 0,1-1 0,-2 0-1,0 1-2,1 1 0,-1-1 0,0 1 0,0 0 0,1-1 0,-1 1 0,0 0 0,1 0 0,-1 0 0,0 0 0,0 1 0,-14 9 270,1 1 0,0 0 0,1 1 0,0 0 0,1 1 0,1 1 0,0 0 0,-18 32 0,3 3 288,-27 70 0,-8 53 274,61-170-1066,-15 45 137,2 1 0,2 0 0,-8 85 0,17-87-165,2 0 1,3 1-1,1-1 1,3 0-1,1-1 1,3 0 0,1 0-1,24 59 1,-33-99-277,18 38-798,-18-41 655,0 1 0,0-1 0,1 0 0,-1 0 0,1 0 0,0 0 0,0 0 0,0-1 0,6 5 0,13 2-1669</inkml:trace>
</inkml:ink>
</file>

<file path=ppt/ink/ink2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8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4 245 6816,'-4'-3'2729,"10"6"-1358,-3-1-1005,0-1 0,0 1 1,0 1-1,0-1 1,3 3-1,1 5 360,0 0 0,0 1-1,-1 0 1,0 0 0,-1 0-1,8 23 1,11 76 3146,-23-107-3752,0 4 140,1 2 1730,4-28-1099,19-102-1250,-5 20 286,0 2 93,9-35 872,-29 134-885,0-1 0,0 1 0,0-1 0,1 1 0,-1-1 0,0 0 0,0 1 0,0-1 0,0 1 0,1-1 0,-1 1 0,0-1 0,0 1 0,1-1 0,-1 1 0,0 0 1,1-1-1,-1 1 0,1-1 0,-1 1 0,1 0 0,-1-1 0,1 1 0,-1 0 0,0-1 0,1 1 0,0 0 0,-1 0 0,1 0 0,-1 0 0,1-1 0,-1 1 0,1 0 0,-1 0 0,1 0 0,-1 0 0,1 0 0,0 0 0,-1 0 0,1 0 0,-1 1 0,1-1 0,-1 0 0,1 0 0,-1 0 0,1 1 0,-1-1 0,1 0 0,-1 0 0,1 1 0,-1-1 0,1 0 0,-1 1 0,0-1 0,1 1 0,0 0 0,4 4-30,1 0 1,-1 1-1,7 8 0,-6-6 56,13 14 78,-1 0-127,1-1 0,1 0 0,0-2 0,41 30 1,-35-34-650,-14-8-1873,19 14 1,-27-18 152,-1 0 0,1 0 0,-1 1 1,6 7-1,-1 0-1460</inkml:trace>
</inkml:ink>
</file>

<file path=ppt/ink/ink2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316 1 6880,'17'65'5737,"-11"-44"-3882,0 1 0,-1 0 0,1 24 0,-5-39-1594,-1 0 0,0 0 1,-1 0-1,0 0 0,0 0 1,0 0-1,-1-1 0,0 1 1,0 0-1,-1-1 0,0 1 1,0-1-1,0 0 0,-6 7 1,1-2-73,-2-1 0,0 0 0,0 0-1,-1-1 1,-22 15 0,-65 31-730,81-46 41,1-1-723,-23 9 0,35-16 478,0 0-1,0 1 1,0-2 0,0 1 0,0 0 0,0-1 0,0 1 0,0-1-1,0-1 1,-1 1 0,-4-1 0,-10-7-3244</inkml:trace>
</inkml:ink>
</file>

<file path=ppt/ink/ink2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9.4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351 349 5056,'1'-2'271,"0"0"0,-1 0 0,0 0 1,1 0-1,-1 0 0,0 0 0,0 0 0,0-3 0,0 3 127,-1 0 0,1 0-1,1-1 1,-1 1-1,0 0 1,0 0-1,2-3 1,-1-6 4108,-2 20-1647,1 8-2328,-2 1 1,0-1-1,-1 0 0,-8 24 0,-27 64 914,23-74-1092,-21 33 1,30-53-245,5-9-61,0-1-1,0 1 0,0-1 1,0 0-1,0 1 0,0-1 1,0 0-1,0 0 1,0 1-1,-1-1 0,1 0 1,0 0-1,-1 0 0,1-1 1,-1 1-1,1 0 0,-1-1 1,0 1-1,1-1 1,-1 1-1,1-1 0,-1 1 1,0-1-1,1 0 0,-1 0 1,0 0-1,1 0 0,-1 0 1,0-1-1,-2 0 1,-2-1-21,1 0 0,0 0 0,0-1 0,0 1 0,0-1 0,0-1 0,-6-5 1,2 1-76,0-1 1,1 0 0,0 0 0,0-1-1,1 0 1,1 0 0,-8-14-1,4 3-35,2-1-1,-12-38 0,6 3 84,-10-105 0,22 140-16,0 0 0,1 0 0,2-1 0,3-30 0,-3 49 31,0 1 0,0 0 0,0 0-1,0 0 1,0 1 0,1-1 0,-1 0 0,1 0-1,0 1 1,-1-1 0,1 1 0,1-1 0,-1 1-1,0 0 1,5-4 0,-3 4 18,1-1 0,-1 1 0,1-1 0,0 1 0,0 1 0,0-1 0,0 1 0,9-2 0,3 2 83,0 0 0,0 1 0,0 1 1,26 4-1,40 14 340,-35-7-85,154 26 479,-96-20-587,150 46 0,-242-58-615,-13-5 22,1 0 1,0-1-1,0 1 1,0 0-1,-1-1 1,1 1-1,0-1 1,4 1-1,-6-1 204,0 0 0,0 0 0,1 0 0,-1 1-1,0-1 1,0 0 0,1 0 0,-1 0 0,0 0-1,0 0 1,0 0 0,1 1 0,-1-1 0,0 0-1,0 0 1,0 0 0,1 1 0,-1-1 0,0 0-1,0 0 1,0 0 0,0 1 0,0-1 0,0 0-1,1 0 1,-1 1 0,0-1 0,0 0 0,0 0-1,0 1 1,0-1 0,0 0 0,0 1 0,0-1 0,0 1-1,-2 14-3073,-5 11-1430,-3 5 1516</inkml:trace>
</inkml:ink>
</file>

<file path=ppt/ink/ink2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29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105 0 10144,'-5'0'4576,"10"20"-3968,-5-5 1279,0 10-1151,-5 15 1184,0 0-1088,-4 8-160,-1 0-416,-3-5-32,5-6-128,-5-9-352,3-1 160,-4-11-2720,11 1 1536,-7-14-4415,5 1 3231</inkml:trace>
</inkml:ink>
</file>

<file path=ppt/ink/ink2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0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32 7552,'-26'-15'3424,"34"15"-2976,0 0 1952,6 0-1408,14-5 1503,3 2-1439,14-1 576,0 4-928,13-5-320,-5 10-256,21-5-128,-8 0 32,15 0-480,-9 0 256,1 0-4543,-7 0 2559</inkml:trace>
</inkml:ink>
</file>

<file path=ppt/ink/ink2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1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19 2976,'4'-10'18217,"-3"9"-18937,-2 2 1272,-6 6-94,5-5-381,1-1 0,-1 0 0,1 0-1,-1 0 1,0 0 0,0 0 0,1 0 0,-1 0-1,0-1 1,0 1 0,-3 0 0,5-1-77,0 0-1,-1 0 1,1 0 0,0 0 0,0 0 0,-1-1 0,1 1 0,0 0-1,0 0 1,-1 0 0,1 0 0,0 0 0,0 0 0,-1-1 0,1 1-1,0 0 1,0 0 0,0 0 0,-1 0 0,1-1 0,0 1 0,0 0-1,0 0 1,0-1 0,-1 1 0,1 0 0,0 0 0,0-1 0,0 1-1,0 0 1,0 0 0,0-1 0,0 1 0,0 0 0,0-1 0,0-8-324,1 8 205,3-2-336,-3 4 277,-8 9 403,5-9-136,0 1-1,1 0 1,-1-1 0,0 1-1,0-1 1,0 0 0,0 1-1,0-1 1,0 0-1,0 0 1,-5 1 0,7-2-90,0 0 0,-1 0 0,1 0 0,0 0 0,0 0 1,-1 0-1,1 0 0,0 0 0,0 0 0,-1 0 0,1 0 0,0 0 1,0 0-1,-1 0 0,1 0 0,0-1 0,0 1 0,-1 0 1,1 0-1,0 0 0,0 0 0,0-1 0,-1 1 0,1 0 0,0 0 1,0 0-1,0-1 0,0 1 0,0 0 0,-1 0 0,1-1 1,0 1-1,0 0 0,0 0 0,0 0 0,0-1 0,0 1 0,0 0 1,0-1-1,0 1 0,0 0 0,0 0 0,0-1 0,0 1 1,0 0-1,0 0 0,0-1 0,0 1 0,0 0 0,0 0 0,1-1 1,-1 1-1,0 0 0,0 0 0,0-1 0,8-10-351,-7 10 352,1-1 1,0 1 0,-1 0 0,1-1 0,0 1-1,0 0 1,0 0 0,0 0 0,0 1-1,1-1 1,-1 0 0,0 1 0,0-1 0,0 1-1,0 0 1,1 0 0,-1 0 0,0 0 0,0 0-1,1 0 1,-1 1 0,0-1 0,0 1-1,0-1 1,0 1 0,1 0 0,-1 0 0,0 0-1,-1 0 1,1 0 0,0 0 0,0 1-1,0-1 1,-1 1 0,1-1 0,-1 1 0,1 0-1,-1-1 1,1 1 0,1 3 0,0 2 194,1 1 0,-1-1 0,-1 0 1,1 1-1,-1 0 0,-1-1 0,1 1 0,-1 9 1,0-1 178,-1 0 0,-3 30 1,2-36-335,-1 0 0,1 0 0,-2 0 0,1-1 0,-1 1 0,-1-1 0,0 0 0,0 1 0,-1-2 0,0 1 0,0-1 0,-1 1 0,0-1 0,-1-1 0,0 1 0,0-1 0,-13 10 0,6-7-688,-1-1 0,0 0 0,0-1 0,0-1 0,-20 6 0,31-12 34,1 0 1,-1 0 0,0 0-1,0 0 1,0-1 0,-1 0-1,1 0 1,0 0 0,0 0 0,0-1-1,0 0 1,-6-1 0,-10-6-3099</inkml:trace>
</inkml:ink>
</file>

<file path=ppt/ink/ink2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2.0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31 6048,'2'-8'4040,"-1"18"1098,-1 42-3772,-3 0 1,-3-1-1,-19 85 0,17-104-1055,-2 0 0,-2 0 0,0-1 0,-3 0 0,0-1 1,-33 48-1,43-71-128,-1 0 0,1-1 1,-1 1-1,-13 10 1,18-16-148,-1 0 1,0 1 0,0-1 0,1 0-1,-1 0 1,0 0 0,0-1 0,0 1-1,0 0 1,0-1 0,0 1 0,-1-1-1,1 0 1,0 1 0,0-1 0,0 0-1,0-1 1,0 1 0,0 0 0,-1 0-1,1-1 1,0 1 0,0-1 0,0 0-1,0 0 1,-3-1 0,1-1-77,0 0 0,0 0 0,0 0 0,1-1 0,-1 1 0,1-1 0,0 0 0,0 0 0,0 0 0,0 0 0,-3-8 0,-2-6-58,2 0 0,0 0 0,-5-23 1,-6-61-173,-5-155 600,20 226-118,1 22-117,0 0 1,1 0-1,0 1 1,0-1-1,1 0 1,3-12-1,-4 20-90,1-1 1,0 0-1,0 1 0,-1-1 0,1 1 1,0 0-1,1-1 0,-1 1 0,0 0 0,0 0 1,0 0-1,1-1 0,-1 1 0,0 0 1,1 1-1,-1-1 0,1 0 0,0 0 1,-1 1-1,1-1 0,-1 1 0,4-1 0,3-1 34,-1 1-1,1 0 0,11 1 1,-17 0-25,165 10 1172,-115-5-900,191 19 642,-15 6-427,-127-16-725,-94-13 235,4 1-1611,-11-2 1251,1 0 0,0 0 0,-1 0 0,1 0 1,-1 0-1,1 0 0,-1 0 0,1 0 0,-1-1 1,1 1-1,-1 0 0,0 0 0,1-1 0,-1 1 0,1 0 1,0-1-1,3 0-1801</inkml:trace>
</inkml:ink>
</file>

<file path=ppt/ink/ink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2:46.9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214 70 2720,'-3'-3'844,"6"6"1080,7-4 1121,-10 1-2938,0 0 0,1 0 0,-1 0 0,0 0 0,0 0 0,1 0-1,-1 0 1,0 0 0,0 0 0,1 0 0,-1 0 0,0 0 0,0-1 0,1 1 0,-1 0 0,0 0 0,0 0-1,0 0 1,1-1 0,-1 1 0,0 0 0,0 0 0,0 0 0,0-1 0,0 1 0,1 0 0,-1 0 0,0-1 0,0 1-1,0 0 1,0 0 0,0-1 0,0 1 0,0 0 0,0-1 0,0 1 0,0 0 0,0 0 0,0-1 0,-12-3 2056,-21 4-582,10 4-774,1 1 0,-33 13 0,39-13-679,11-3-67,-1 0-1,0 1 0,0 0 0,1 0 1,-1 0-1,1 0 0,0 1 1,0 0-1,-8 9 0,12-12-60,1-1 1,-1 1-1,1-1 1,-1 1-1,1 0 0,-1-1 1,1 1-1,0 0 1,-1 0-1,1-1 0,0 1 1,-1 0-1,1 0 0,0-1 1,0 1-1,0 0 1,0 0-1,0 0 0,0-1 1,0 1-1,0 0 1,0 0-1,0 0 0,0-1 1,1 1-1,-1 1 1,1-1 9,0 1 0,0 0 0,0-1 0,1 1 0,-1-1 0,0 1 0,1-1 0,-1 0 0,1 1 0,2 0 0,4 3 69,-1-1 0,2 0 0,13 5 0,-4-4-77,-1-1 0,1 0 0,0-1 0,0-1 0,0-1 0,0 0 0,0-2 0,0 0 0,0-1 0,31-7 0,-36 5 56,1-1 1,-1 0 0,-1-1-1,1-1 1,14-9 0,-26 16-43,0-1 0,0 0 0,0 1 0,0-1 0,0 0 0,0 1 0,0-1 0,0 0 0,0 0 0,0 0 0,-1 0 0,1 0 0,0 0 0,0 0 0,-1 0 0,1-1 0,-1 1 0,1 0 0,-1-2 0,0 2-32,-1 2 17,-1-1 1,1 1-1,-1 0 1,1 0-1,-1-1 0,1 1 1,0 0-1,-1 0 1,1 0-1,0 1 1,0-1-1,0 0 1,-1 0-1,1 1 1,-1 1-1,-11 26 188,9-19-284,3-8 110,0 0 1,1 0-1,0 0 1,-1 0-1,1 0 0,0 0 1,0 1-1,0-1 1,1 0-1,-1 0 0,0 0 1,1 3-1,0-4-3,-1-1 0,0 1 0,0 0 0,0 0 0,1 0 0,-1 0 0,1 0 0,-1 0 0,0-1 0,1 1 0,-1 0-1,1 0 1,0-1 0,-1 1 0,1 0 0,0-1 0,-1 1 0,1-1 0,0 1 0,0-1 0,-1 1 0,1-1 0,0 1 0,0-1 0,0 0 0,1 1 0,12 0 533,-13-1-537,0 1 0,1-1 0,-1 0 0,0 0-1,1 0 1,-1 0 0,1 0 0,-1 0 0,0 0 0,1 0-1,-1-1 1,0 1 0,1 0 0,-1-1 0,0 1 0,0-1-1,1 0 1,-1 1 0,0-1 0,0 0 0,0 0 0,0 0-1,0 1 1,2-3 0,-2 1-25,1-1 0,-1 1 0,0-1 0,1 1 0,-1-1 0,-1 0 0,1 1 0,0-1 0,0 0 0,-1 0 0,0 1 0,0-1-1,1 0 1,-1 0 0,-1 0 0,1 0 0,0 1 0,-1-1 0,0 0 0,1 0 0,-1 1 0,0-1 0,0 1 0,-1-1 0,1 1 0,0-1 0,-1 1 0,0 0 0,1-1 0,-1 1 0,0 0 0,0 0 0,0 0 0,0 1 0,-1-1 0,1 0-1,-1 1 1,1-1 0,0 1 0,-5-1 0,7 1-14,0 1-1,-1 0 0,1 0 0,0 0 1,-1 0-1,1 0 0,-1-1 0,1 1 1,0 0-1,-1 0 0,1 0 0,0 0 1,-1 0-1,1 0 0,0 0 0,-1 0 1,1 0-1,-1 1 0,1-1 0,0 0 1,-1 0-1,1 0 0,-1 1 1,1-1 19,0 1 0,0-1 0,0 1 0,0-1 0,0 1 0,1 0 0,-1-1 0,0 1 0,0-1 0,0 1 0,1-1 0,-1 1 0,0-1 0,0 1 0,1-1 0,-1 1 0,1-1 0,-1 1 0,0-1 0,1 1 0,2 2 46,1 1-1,-1-1 1,1 0-1,-1 0 1,1 0-1,0 0 1,0 0 0,0-1-1,0 0 1,1 0-1,-1 0 1,1-1-1,-1 1 1,1-1-1,-1 0 1,1 0 0,0-1-1,5 1 1,-2-1 31,0 0 0,0-1 0,0 0 0,0-1 1,-1 1-1,1-2 0,0 1 0,-1-1 0,0 0 0,11-6 1,-11 5-26,0 0 0,1 0 0,-2-1 0,1 1 0,-1-2 0,1 1 0,-1-1 0,-1 0 0,8-10 0,33-59-62,-45 73 21,0 0-1,0 1 0,1-1 0,-1 1 0,0 0 1,1-1-1,-1 1 0,0 0 0,1 0 0,0 0 1,-1 0-1,1 0 0,0 0 0,-1 0 0,1 1 1,0-1-1,0 1 0,0-1 0,0 1 1,-1 0-1,1-1 0,0 1 0,0 0 0,0 0 1,0 1-1,0-1 0,0 0 0,-1 0 0,1 1 1,0-1-1,0 1 0,0 0 0,-1 0 0,1-1 1,0 1-1,2 2 0,1 1 4,1-1 1,-1 1-1,0 1 1,0-1-1,0 1 0,-1 0 1,1 0-1,-1 0 0,4 8 1,-5-6 24,0 0-1,0 0 1,0 0 0,-1 1 0,-1-1 0,1 1 0,-1 0 0,0-1-1,-1 1 1,-1 15 0,1-17-24,0-1-19,0 0 0,1 0 0,0 0 0,1 8 0,-1-12 28,-1 1 0,1-1-1,-1 0 1,1 1 0,-1-1 0,1 0-1,0 1 1,0-1 0,-1 0 0,1 0-1,0 0 1,0 0 0,0 0-1,0 0 1,1 0 0,-1 0 0,0 0-1,0 0 1,2 0 0,5 2 54,1-1 0,-1 0 0,1-1 0,-1 0 0,1 0-1,0-1 1,-1 0 0,1-1 0,-1 0 0,1 0 0,-1 0 0,1-1 0,12-5 0,-2 0-124,-1-1 0,-1-1 1,0 0-1,30-23 1,-43 29 35,-1 0 1,0 0 0,0-1-1,-1 1 1,1-1 0,-1 0 0,1 0-1,-1 0 1,-1 0 0,1 0-1,0 0 1,-1-1 0,2-8 0,-3 10 12,1 0 1,-1 1-1,0-1 1,0 0 0,0 0-1,-1 0 1,1 0-1,0 1 1,-1-1-1,-1-4 1,1 5-8,0 1 0,1-1 0,-1 1 0,0 0 0,0-1 0,0 1 1,0 0-1,-1 0 0,1-1 0,0 1 0,0 0 0,-1 0 0,1 0 0,-1 0 0,1 1 0,-1-1 0,1 0 0,-4 0 0,4 0 5,-1 1-1,0 0 0,1 0 1,-1 0-1,0 0 1,1 0-1,-1 0 0,0 0 1,1 0-1,-1 1 0,1-1 1,-1 1-1,0-1 0,1 1 1,-2 0-1,-24 16 257,15-9-144,10-6-63,0-1-1,0 0 0,0 1 1,0 0-1,0-1 0,0 1 1,1 0-1,-1 0 0,0 0 1,1 0-1,0 0 0,-1 0 1,1 0-1,0 0 0,0 1 1,1-1-1,-1 0 0,0 1 1,1-1-1,-1 1 0,1-1 1,0 1-1,0-1 0,0 1 1,0-1-1,0 1 0,0-1 1,1 0-1,-1 1 0,1-1 1,0 1-1,-1-1 0,1 0 1,0 0-1,1 1 0,-1-1 1,0 0-1,1 0 0,-1 0 1,1 0-1,-1 0 0,1-1 1,0 1-1,0 0 0,0-1 1,3 3-1,1-1 72,1 1 0,-1-1-1,1-1 1,0 1 0,0-1 0,0 0-1,0-1 1,0 1 0,8-1 0,9 0-79,33-3 1,-19 0-33,109-8-1406,-50-5-2694,-86 13 2949,-1-1 0,1 0-1,-1 0 1,14-7 0,-21 8 713,0 0 1,1 0 0,-1 0-1,0 0 1,0 0-1,-1-1 1,1 1-1,0-1 1,-1 1 0,0-1-1,1 0 1,-1 0-1,0 0 1,-1-1-1,1 1 1,1-4-1,-2 0-387,1 1-1,-1-1 0,-1 0 1,0-12-1</inkml:trace>
</inkml:ink>
</file>

<file path=ppt/ink/ink2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2.5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 8128,'2'-3'9440,"7"2"-8205,-3 0-481,13-2-23,-1 1 1,1 0-1,0 1 1,0 1-1,30 5 1,-47-5-681,1 0-1,-1 1 1,0 0 0,0 0 0,0 0 0,0 0-1,0 0 1,0 0 0,0 0 0,0 0-1,0 1 1,3 2 0,-4-2-17,0-1 0,-1 0 0,1 0-1,0 0 1,-1 0 0,1 1 0,-1-1 0,1 0-1,-1 1 1,1-1 0,-1 0 0,0 1 0,0-1 0,0 0-1,0 1 1,0-1 0,0 0 0,0 1 0,0-1 0,0 0-1,-1 1 1,1-1 0,-2 3 0,-3 7 127,-2 1 0,0-1 0,0 0 0,-1-1 0,-12 14 0,6-8 30,-73 81 438,83-92-607,-4 3 42,-2 1 81,-12 19 0,20-27-124,1 1 1,0 0-1,-1 0 1,1 0-1,0 0 1,0 0-1,1 0 1,-1 0-1,0 0 1,1 0-1,-1 0 1,1 0 0,0 1-1,-1-1 1,1 0-1,0 0 1,1 3-1,-1-3 0,1-1 0,0 1 0,0-1 0,0 1 0,-1-1 0,2 1 0,-1-1 0,0 0 0,0 1 0,0-1 0,0 0 0,1 0 0,-1 0 0,1 0 0,-1 0 0,2 1 0,27 10 163,-23-9-117,10 2-55,0 0-1,-1-2 1,1 1 0,33 0-1,-21-3-1091,-1-2-1,35-5 0,-14-5-3751,-30 7 2832</inkml:trace>
</inkml:ink>
</file>

<file path=ppt/ink/ink2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2.9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 9632,'-10'-9'4384,"33"9"-3840,4 0 1343,4 5-1151,27-5 1888,1 4-1472,17-4 288,-3 3-864,17-3-480,-6 0-96,16 0 32,-10 0 0,-9 0-1696,-14 0 896</inkml:trace>
</inkml:ink>
</file>

<file path=ppt/ink/ink2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33.8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52 7968,'-15'-19'2565,"15"19"-2546,-1 0 0,1 0 0,0 0-1,0 0 1,0 0 0,0 0 0,0 0 0,0-1 0,0 1 0,-1 0 0,1 0-1,0 0 1,0 0 0,0 0 0,0 0 0,0 0 0,0 0 0,0-1-1,0 1 1,0 0 0,0 0 0,-1 0 0,1 0 0,0 0 0,0 0-1,0-1 1,0 1 0,0 0 0,0 0 0,0 0 0,0 0 0,0 0 0,0-1-1,0 1 1,0 0 0,0 0 0,0 0 0,1 0 0,-1 0 0,0 0-1,0-1 1,0 1 0,0 0 0,0 0 0,0 0 0,0 0 0,0 0-1,0 0 1,0 0 0,0-1 0,1 1 0,-1 0 0,0 0 0,5-5 113,-3 3 265,0 0 0,0 0 0,0 1 0,0-1 0,0 1 0,0-1 0,1 1 0,-1-1-1,1 1 1,-1 0 0,0 0 0,1 0 0,0 1 0,-1-1 0,1 1 0,3-1-1,3 1-114,0 1-1,0 1 0,0 0 0,-1 0 0,1 0 0,-1 1 0,1 0 0,-1 1 0,0 0 0,12 8 0,7 7 232,37 32 0,-51-40-247,16 13 142,-1 2-1,-1 1 1,-1 1-1,33 47 1,-44-51-198,-2 0 1,-1 0 0,0 1-1,-2 1 1,-1 0 0,11 51-1,-15-46-15,-1 1-1,-1-1 0,-2 0 0,-1 1 0,-7 54 0,3-64-93,0 0-1,-2 0 0,0 0 0,-15 32 1,4-19 8,-42 61 0,-88 107-168,85-119-330,-55 75-2560,70-93 1397</inkml:trace>
</inkml:ink>
</file>

<file path=ppt/ink/ink2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1.4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181 9 4736,'13'-5'3181,"-12"5"-3018,-1-1 0,0 1 0,1 0 0,-1-1 1,1 1-1,-1 0 0,1-1 0,0 1 0,-1 0 1,1 0-1,-1 0 0,1-1 0,-1 1 0,1 0 1,0 0-1,-1 0 0,1 0 0,-1 0 0,1 0 0,0 0 1,-1 0-1,1 1 0,-1-1 0,1 0 0,0 0 1,9 4 2648,-9-4-2730,-1 0 0,1 0 0,-1 0 0,1 0 0,0 0 0,-1 0 0,1 1 0,-1-1 0,1 0 0,-1 0 0,1 1 0,-1-1 0,1 0 0,-1 1 0,0-1 0,1 0 0,-1 1 1,1-1-1,-1 1 0,0-1 0,1 1 0,-1-1 0,0 1 0,0-1 0,1 1 0,-1-1 0,0 1 0,1 2 6,0 0-1,-1 0 1,1 0 0,-1-1 0,0 1 0,0 0 0,0 0-1,0 0 1,0 0 0,-1 0 0,1-1 0,-1 1 0,0 0-1,0 0 1,-1 2 0,-1 6 75,-25 95 817,-31 111 61,32-130-767,-37 127 113,27-52-547,29-125-3306,6-28-827,5-22-1313,4-6 2572</inkml:trace>
</inkml:ink>
</file>

<file path=ppt/ink/ink2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2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48 5216,'0'-3'432,"0"0"0,0 1 0,0-1 0,1 0 0,0 0 0,1-4 0,-4 10 750,1 0 0,-1 0 0,0 0 1,0 0-1,-4 4 0,-17 14 1754,-36 18-2908,20-14 970,-10 3-629,26-16-34,19-10-279,4-1-17,-1-1 0,1 1-1,-1-1 1,0 0 0,1 1 0,-1-1 0,1 0 0,-1 0 0,0 1 0,1-1-1,-1 0 1,0 0 0,1 0 0,-1 0 0,0 0 0,1 0 0,-1 0-1,0 0 1,1 0 0,-1 0 0,0 0 0,0 0 0,1 0-34,0 0 0,0 0 0,0 0 0,0 0 0,0 0 0,0 0 0,0 0 0,1 0 0,-1 0 0,0-1 0,0 1 0,0 0 0,0 0 0,0 0 0,0 0 0,0 0 0,0 0 0,0 0 0,0 0 0,0 0 0,0 0 0,0 0 0,0 0 0,0 0 0,0 0 0,0 0 0,0 0 1,0 0-1,0 0 0,0 0 0,0-1 0,0 1 0,0 0 0,0 0 0,0 0 0,0 0 0,0 0 0,0 0 0,0 0 0,0 0 0,0 0 0,0 0 0,0 0 0,0 0 0,0 0 0,0 0 0,0 0 0,0 0 0,0-1 0,0 1 0,0 0 0,0 0 0,0 0 0,0 0 0,0 0 0,0 0 0,0 0 0,0 0 0,0 0 0,0 0 0,0 0 1,0 0-1,-1 0 0,1 0 0,0 0 0,0 0 0,0 0 0,0 0 0,0 0 0,8-8-60,-1 0 1,2 0 0,-1 1 0,1 1 0,11-8-1,4-2-25,118-71 155,-136 83 7,-1 2-1,1-1 1,0 1 0,1-1-1,-1 2 1,0-1 0,10-1-1,-13 3-27,-1 0 0,1 0-1,-1 0 1,1 0 0,0 1-1,-1-1 1,1 1 0,-1-1-1,1 1 1,-1 0 0,1 0 0,-1 0-1,0 0 1,1 1 0,-1-1-1,0 0 1,0 1 0,0 0 0,0-1-1,0 1 1,3 4 0,1 3 119,-1 0 1,0 1 0,6 14-1,-8-16-326,0-1 1,1 0-1,0 0 0,0 0 0,0 0 0,1 0 0,8 9 1,-11-15-590,0 1 0,1-1 1,-1 1-1,0-1 1,0 0-1,1 0 0,-1 0 1,1 0-1,-1 0 0,1 0 1,-1-1-1,1 1 1,-1-1-1,1 0 0,-1 0 1,6 0-1,19 0-3647</inkml:trace>
</inkml:ink>
</file>

<file path=ppt/ink/ink2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2.7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183 85 2912,'3'-10'939,"0"-1"-1,7-12 1,11-16 5194,-21 39-6093,0 0 1,0 0-1,0 0 1,0 0-1,0 0 0,0 0 1,0 0-1,0 1 1,0-1-1,0 0 0,0 0 1,0 0-1,0 0 1,1 0-1,-1 0 1,0 0-1,0 0 0,0 0 1,0 0-1,0 0 1,0 0-1,0 0 0,0 0 1,0 0-1,0 0 1,0 0-1,0 0 0,1 0 1,-1 0-1,0 0 1,0 0-1,0 0 0,0 0 1,0 0-1,0 0 1,0 0-1,0 0 1,0 0-1,0 0 0,0 0 1,0 0-1,0-1 1,0 1-1,1 0 0,-1 0 1,0 0-1,0 0 1,0 0-1,0 0 0,0 0 1,0 0-1,0 0 1,0 0-1,0 0 0,0 0 1,0 0-1,0 0 1,0-1-1,0 1 1,0 0-1,0 0 0,0 0 1,0 0-1,0 0 1,0 0-1,0 0 0,0 0 1,0 8 832,-3 13-355,-58 237 2782,7-35-1513,22-56-1264,-19 97 37,39-206-1621,12-58 1008,0 0 0,0 0 0,0 0 0,0 0 0,0 1 0,0-1 0,0 0 0,0 0 0,0 0 0,0 0 0,0 1 0,0-1 0,0 0 0,0 0 0,0 0 0,0 0 0,0 1 0,0-1 0,-1 0 0,1 0 0,0 0 0,0 0 0,0 0 0,0 1 0,0-1 0,0 0 0,0 0 0,0 0 0,-1 0 0,1 0 0,0 0 0,0 0 0,0 0 0,0 1 0,0-1 0,-1 0 0,1 0 0,0 0 0,0 0 0,0 0 0,-1 0 0,-2-8-2589,0-13-373,8-54-3166,-1 22 3648</inkml:trace>
</inkml:ink>
</file>

<file path=ppt/ink/ink2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3.3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123 64 5728,'0'-28'1840,"0"27"-1718,-1 1 1,1-1-1,0 1 1,0-1 0,0 0-1,0 1 1,1-1-1,-1 1 1,0-1-1,0 1 1,0-1 0,0 1-1,0-1 1,1 1-1,-1-1 1,0 1-1,0-1 1,1 0 0,-1 1-21,0 0 0,1 0 0,-1 0 1,0 1-1,0-1 0,0 0 0,0 0 1,1 0-1,-1 0 0,0 0 1,0 0-1,0 1 0,0-1 0,0 0 1,0 0-1,0 0 0,1 0 0,-1 0 1,0 1-1,0-1 0,0 0 0,0 0 1,0 0-1,0 0 0,0 1 1,0-1-1,0 0 0,0 0 0,0 0 1,0 1-1,0-1 0,0 0 0,0 0 1,0 0-1,0 1 0,-1 2 307,1 1 0,-1 0-1,0 0 1,0 0 0,-2 4-1,0 4-81,-18 49 1449,-32 70 0,38-100-1425,8-19 18,1 1 1,0 0-1,-3 13 1,16-50-27,2 0 0,13-25 0,-8 20-416,2 0 0,1 1 0,1 1 0,2 1 0,0 1-1,40-39 1,-56 61 55,1-2 11,0 1 0,0 0 0,0 0 0,7-3-1,-11 6 16,0 1-1,-1-1 0,1 1 0,0-1 0,0 1 0,0 0 0,-1-1 0,1 1 0,0 0 0,0 0 0,0 0 0,0 0 0,0 0 1,0 0-1,-1 0 0,1 0 0,0 0 0,0 0 0,0 0 0,0 0 0,0 0 0,0 1 0,-1-1 0,1 0 0,0 1 1,0-1-1,0 1 0,-1-1 0,1 1 0,0-1 0,-1 1 0,1 0 0,0-1 0,-1 1 0,1 0 0,-1-1 0,1 1 0,-1 0 1,1 1-1,2 5 44,-1 1 0,0-1 0,0 1 1,-1 0-1,1 14 0,0 0 47,28 153 41,-24-135 75,-6-38-166,0-1 1,1 1-1,-1-1 1,0 1-1,0 0 1,0-1-1,0 1 1,-1-1-1,1 1 0,0-1 1,-1 1-1,1-1 1,-1 1-1,1-1 1,-1 1-1,0-1 1,1 0-1,-1 1 1,0-1-1,-1 2 1,-2-2-2,1-1 1,-1 1 0,1-1 0,-1 1 0,1-1 0,-1 0-1,1-1 1,-1 1 0,1 0 0,-6-2 0,1 0-4,-53-9 47,-27-4-822,85 15 413,0 0 0,0 0 0,0 0 0,0 0 0,0 0-1,0 0 1,0 1 0,0 0 0,0-1 0,0 1 0,1 0 0,-1 1 0,0-1-1,0 0 1,1 1 0,-1-1 0,1 1 0,-3 2 0,2-1-498,1 0 0,-1 0 0,1 0 0,0 0 1,0 0-1,0 1 0,1-1 0,-1 1 0,1-1 0,-1 1 1,1 0-1,0 0 0,0 3 0,0 21-3029</inkml:trace>
</inkml:ink>
</file>

<file path=ppt/ink/ink2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7.2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193 54 2912,'8'-10'16004,"-8"4"-17683,-1 4 1765,1 0 1,0 0-1,-1 1 1,0-1-1,1 0 0,-1 1 1,0-1-1,0 0 1,0 1-1,0-1 1,0 1-1,0 0 0,-1-1 1,1 1-1,0 0 1,-1 0-1,1-1 1,-1 1-1,1 0 1,-1 1-1,1-1 0,-1 0 1,0 0-1,1 1 1,-1-1-1,0 1 1,0-1-1,-2 1 0,2-1-82,-1 1 0,1-1 0,0 1 0,0 0 0,0 0 0,-1 0 0,1 0 0,0 0 0,0 0 0,-1 1 0,1-1 0,0 1 0,0 0 0,0-1 0,0 1 0,0 0 0,0 0 0,0 0 0,0 1 0,0-1 0,1 0 0,-1 1 0,-3 2 0,-5 5-97,8-7 77,0-1 0,0 1-1,0 0 1,1 0 0,-1-1 0,0 1 0,1 0 0,-1 1-1,1-1 1,0 0 0,0 0 0,0 0 0,-2 5-1,2-3 8,0 0 8,0-1 0,0 1 0,0-1 0,0 1 0,1 0 0,0-1-1,-1 1 1,1 0 0,1-1 0,-1 1 0,0 0 0,1-1 0,0 1 0,0 0 0,1 4 0,4 5 16,-2-1 12,1-1 0,1 0 0,-1 0-1,15 20 1,-11-19 124,0-1 1,-1 2-1,0-1 1,-1 1-1,0 0 0,-1 1 1,-1 0-1,0 0 0,-1 0 1,0 0-1,-2 1 1,3 28-1,-5-41-96,0 0 1,0 0-1,0 0 0,0 0 0,-1 0 1,1 0-1,-1 0 0,1-1 1,-1 1-1,0 0 0,0 0 0,0-1 1,0 1-1,0-1 0,0 1 1,0 0-1,0-1 0,-3 2 0,2-1 31,-1 0 0,0 0 0,1-1 0,-1 1 0,0-1 0,0 0 0,0 0 0,0 0 0,0 0 0,-5 1 0,-2-1-83,1-1 0,-1 1 1,1-2-1,-1 1 0,1-1 0,-1-1 0,-12-3 0,18 5-75,0-1 1,-1 1-1,1 0 0,-1 0 0,-7 1 0,-14 4-4121,52-5-7332,-5-4 8875</inkml:trace>
</inkml:ink>
</file>

<file path=ppt/ink/ink2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7.6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40 6816,'-7'-23'3094,"6"12"-904,1 11-2116,0-1 0,0 1 0,0 0 0,0 0 0,0 0 0,0 0-1,0-1 1,0 1 0,0 0 0,0 0 0,0 0 0,0-1 0,0 1 0,0 0 0,0 0 0,0 0 0,0 0 0,1 0 0,-1-1 0,0 1 0,0 0 0,0 0 0,0 0 0,0 0 0,0 0 0,1 0 0,-1-1 0,0 1 0,0 0-1,0 0 1,0 0 0,1 0 0,-1 0 0,0 0 0,0 0 0,0 1 108,1 1-1,-1-1 0,0 0 1,0 1-1,0-1 0,1 0 0,-1 0 1,1 1-1,-1-1 0,1 0 1,-1 0-1,1 0 0,1 2 1,0 1-12,-1 2 31,1 0-1,-1 0 0,0 0 0,0 0 0,-1 0 0,1 1 1,-2-1-1,0 7 0,-11 51-67,1-12-462,8-37-614,0 11-2503,5-15 2006</inkml:trace>
</inkml:ink>
</file>

<file path=ppt/ink/ink2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7.9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6 2400,'-10'-5'1088,"10"10"-960,0-2-1024,10 2 448</inkml:trace>
</inkml:ink>
</file>

<file path=ppt/ink/ink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1.8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329 54 2496,'-3'2'10914,"1"-1"-11466,1-1 608,1 0-1,0 0 1,-1 0-1,1 0 1,0 0-1,-1 0 1,1 0-1,0 0 1,-1 0-1,1 0 1,0-1-1,0 1 1,-1 0-1,1 0 0,0 0 1,-1 0-1,1-1 1,0 1-1,0 0 1,-1 0-1,1-1 1,0 1-1,0 0 1,0 0-1,-1-1 1,1 1-1,0 0 1,0 0-1,0-1 1,-6-6 1373,-55-22 1995,54 26-3245,-1 0 0,1 1 0,-1 0 0,0 0 0,1 0 0,-11 1 0,14 1-128,0 0 0,1 1 0,-1-1 0,0 1 0,0 0 0,1 0 0,-1 1 0,1-1 0,-6 4 0,-28 21 353,11-8-204,20-14-166,2-2-14,0 0 0,0 0 0,1 1-1,-1-1 1,1 1 0,0 0 0,-1 0 0,2 0 0,-1 0 0,0 1-1,-4 6 1,-1 8 174,-6 16 82,12-24-221,0 1 0,0-1-1,1 0 1,0 1 0,1-1 0,0 1 0,1-1 0,2 14 0,-2-19-10,0 0 0,0 0 0,1 0 0,0 0 0,0-1 0,0 1 0,0 0 0,1-1 0,0 0 0,0 1 0,0-1 0,0 0 0,1 0 0,-1-1 0,1 1 0,0-1 0,0 0 0,7 4 0,-8-6-14,1 1 0,-1-1-1,1 0 1,-1 0 0,1 0 0,-1 0 0,1-1-1,0 0 1,-1 1 0,1-2 0,0 1 0,0 0-1,-1 0 1,1-1 0,-1 0 0,1 0 0,3-2-1,8-2 26,0-2 1,23-14-1,-8 5 74,15-6-14,45-24-172,-73 37 182,0-2 0,29-24 0,-44 33-123,0 0 1,0 1-1,0-1 1,-1 0-1,1 0 1,-1 0-1,1 0 1,-1 0-1,0 0 1,0 0-1,0-1 1,0 1-1,0 0 1,0-1-1,0 1 1,-1-1-1,1-2 1,-1 2-26,-1-1 0,1 1 1,-1-1-1,0 1 0,0 0 1,0 0-1,0 0 0,-1-1 1,1 1-1,-1 0 0,0 1 1,-2-5-1,2 4 48,-1 1 1,1-1-1,0 1 0,-1-1 1,1 1-1,-1 0 1,0 0-1,0 0 0,0 1 1,0-1-1,0 1 0,-5-2 1,-4-1-41,0 1 0,-15-2-1,10 2-157,8 2 109,0 0 1,0 1-1,0-1 1,-1 2-1,1 0 1,0 0-1,0 0 0,-11 4 1,-18 10-2570,37-15 2336,-1 1-1,1-1 0,0 1 1,0 0-1,0-1 0,0 1 1,0 0-1,0 0 0,1 0 1,-1 0-1,0-1 0,0 1 0,0 0 1,1 0-1,-1 1 0,1-1 1,-1 0-1,0 0 0,1 0 1,0 0-1,-1 0 0,1 1 1,0-1-1,0 0 0,0 0 1,-1 2-1,1 4-4700</inkml:trace>
</inkml:ink>
</file>

<file path=ppt/ink/ink2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8.3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5728,'5'23'2353,"0"-1"1,-1 1-1,0 25 1,-1-22-718,-3 19 1105,0-44-2223,1-2-134,11-18 216,-6 11-743,0-1 0,5-12-1,-5 8 48,13-29-237,-17 40 338,0-1 1,-1 0 0,1 1-1,0-1 1,0 1-1,1-1 1,-1 1-1,0 0 1,1 0 0,-1 0-1,5-2 1,-6 4 10,-1 0 0,1 0 0,-1-1 0,1 1 0,-1 0 0,0 0 0,1 0 0,-1 0 0,1 0 0,-1 0 0,1 0 0,-1 1 0,1-1 0,-1 0 1,0 0-1,1 0 0,-1 0 0,1 1 0,-1-1 0,1 0 0,-1 0 0,0 1 0,1-1 0,-1 0 0,0 0 0,1 1 0,-1-1 0,0 1 0,0-1 0,1 0 0,-1 1 0,0-1 0,0 0 0,0 1 1,1-1-1,-1 1 0,0 0 0,7 21 562,-5-14-358,1 5-168,-1-1 0,0 0 0,0 1 0,-2-1 0,1 1 1,-2-1-1,1 1 0,-6 22 0,6-20-660,1-4-3435</inkml:trace>
</inkml:ink>
</file>

<file path=ppt/ink/ink2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8.6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224 46 8224,'2'-4'762,"0"0"-1,-1 0 1,0 0 0,0-1 0,1-6-1,-2 7 1552,0 4-2230,1 0 0,-1 0 1,0-1-1,0 1 1,0 0-1,0 0 0,0-1 1,1 1-1,-1 0 1,0 0-1,0-1 0,0 1 1,0 0-1,0 0 1,0-1-1,0 1 1,0 0-1,0 0 0,0-1 1,0 1-1,0 0 1,0 0-1,0-1 0,0 1 1,-1 0-1,1 0 1,0-1-1,0 1 0,0 0 1,0 0-1,0-1 1,0 1-1,-1 0 0,1 0 1,0 0-1,0 0 1,0-1-1,-1 1 0,1 0 1,0 0-1,0 0 1,0 0-1,-1 0 0,1-1 1,0 1-1,0 0 1,-1 0-1,1 0 0,0 0 1,0 0-1,-1 0 1,1 0-1,0 0 0,-1 0 1,1 0-1,0 0 1,0 0-1,-1 0 0,1 0 1,0 0-1,0 1 1,-1-1-1,1 0 0,0 0 1,0 0-1,0 0 1,-1 1-1,-13 5 278,1 2 1,0 0-1,0 0 0,1 1 1,-16 16-1,5-6 36,12-10-249,-5 3 99,1 1 0,-22 24 0,34-34-215,0 1-1,0-1 1,0 1-1,1 0 1,0 0-1,-1 0 1,2 0-1,-1 0 1,0 0-1,1 1 1,0-1-1,0 1 1,0-1-1,0 1 1,1-1-1,-1 1 1,2 6-1,-1-9-22,1 0 0,-1 0 0,1 1 0,-1-1 0,1 0 1,0 0-1,0 0 0,0 0 0,0 0 0,1 0 0,-1 0 0,0 0 0,1-1 0,0 1 0,-1 0 0,4 2 0,-1-2 26,0 0 0,-1 0 0,1 0-1,0 0 1,0-1 0,0 1 0,1-1 0,5 1 0,3 0-278,1-1 0,0-1 0,-1 0 0,23-3 1,4-1-3582,-18 0 1994</inkml:trace>
</inkml:ink>
</file>

<file path=ppt/ink/ink2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49.0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2 152 6880,'-1'0'115,"1"-1"0,0 1 1,0 0-1,0 0 0,0-1 1,0 1-1,0 0 0,0-1 0,0 1 1,0-1-1,0 1 0,0 0 1,0-1-1,0 1 0,0 0 0,0-1 1,0 1-1,0 0 0,0 0 1,1-1-1,-1 1 0,0 0 0,0-1 1,0 1-1,0 0 0,1-1 1,-1 1-1,0 0 0,0 0 1,1 0-1,-1-1 0,0 1 0,0 0 1,1 0-1,-1 0 0,0-1 1,1 1-1,-1 0 0,0 0 0,1 0 1,-1 0-1,19-9 2370,-15 7-1578,3-1-422,-1-1-1,-1 1 1,1-1-1,0 0 0,-1 0 1,0-1-1,0 1 1,7-9-1,-10 11-389,-1-1 0,1 1 0,-1-1 0,1 0 0,-1 0 0,0 1 0,0-1-1,0 0 1,0 0 0,-1 0 0,1 0 0,-1 0 0,0 0 0,0 0 0,0 0 0,0 0 0,0 0-1,-1 0 1,1 0 0,-1 0 0,-1-4 0,1 6-87,1 0-1,0 0 1,-1 0 0,1 0-1,-1 0 1,1 0 0,-1 0-1,1 0 1,-1 0 0,1 0-1,-1 1 1,0-1 0,0 0-1,1 0 1,-1 1 0,0-1-1,0 1 1,0-1 0,0 1-1,0-1 1,0 1 0,0-1-1,-2 0 1,2 1 26,-1 0-1,1 0 1,-1 1-1,0-1 1,1 0-1,-1 0 1,1 1 0,-1-1-1,1 1 1,-1-1-1,1 1 1,-1 0-1,1 0 1,-2 0-1,0 2 68,-1-1 0,1 1 0,0 0 0,0-1 0,0 1 0,0 0 0,1 1 0,-1-1 0,1 0 0,0 1 0,-3 6 0,3-5-5,1 0 1,0 1 0,0-1-1,1 1 1,0-1 0,-1 1-1,2-1 1,-1 1 0,1-1-1,0 0 1,0 1 0,0-1-1,1 0 1,-1 1 0,1-1-1,1 0 1,-1 0 0,1 0-1,0-1 1,3 5 0,-1-3-62,0 0 0,0-1 1,0 1-1,1-1 0,0-1 1,0 1-1,0-1 0,1 0 1,-1-1-1,1 1 0,0-1 1,0 0-1,0-1 0,11 3 1,-13-4-419,0-1 1,0 1-1,1-1 1,-1 0-1,0 0 1,5-2-1,11 2-1073</inkml:trace>
</inkml:ink>
</file>

<file path=ppt/ink/ink2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6.4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100 29 2400,'0'-1'114,"-1"1"0,1-1 1,0 1-1,-1-1 0,1 1 0,0-1 1,-1 1-1,1-1 0,0 1 0,0-1 1,-1 0-1,1 1 0,0-1 0,0 1 1,0-1-1,0 0 0,18-17 16231,-26 22-15139,1 11-957,-14 21 1,-5 9 109,19-29-263,-1 0-64,0 0 0,1 0 0,1 1 0,1-1 0,-4 25 0,8-37-9,1 0 0,0 0 0,0 0-1,0 0 1,1 0 0,0 0 0,-1-1 0,1 1-1,1 0 1,-1 0 0,0-1 0,1 1 0,0-1-1,0 1 1,0-1 0,0 0 0,0 1 0,1-1-1,0 0 1,3 2 0,3 3-213,0-1 0,1 0 0,0 0 0,1-1 0,14 6 0,-21-10-327,0 0 0,1-1 0,-1 0 0,1 1 0,0-2 0,7 2 0,-8-2-490,0 0 1,0 0-1,0-1 1,0 1-1,4-2 1,9-1-1762</inkml:trace>
</inkml:ink>
</file>

<file path=ppt/ink/ink2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6.8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29 7808,'-8'-20'3520,"8"15"-3040,0 2-352,0 6-160,3 2-2368,7 2 1856,-2 6-3008,6 2 1984</inkml:trace>
</inkml:ink>
</file>

<file path=ppt/ink/ink2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7.1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 3808,'2'5'1043,"0"-1"-1,-1 1 1,1 0 0,-1 0-1,0 0 1,-1 0 0,1 0 0,-1 9-1,-1 57 1894,-13 75 407,14-76-2201,0-70-1138,1 0 1,-1 0 0,0 0-1,0 0 1,1 0-1,-1 0 1,0 0 0,0 0-1,1 0 1,-1 0 0,0 0-1,0 0 1,0 0 0,1-1-1,-1 1 1,0 0-1,0 0 1,0 0 0,0 0-1,1 0 1,-1-1 0,0 1-1,0 0 1,0 0-1,0 0 1,0-1 0,1 1-1,-1 0 1,0 0 0,0 0-1,0-1 1,0 1 0,0 0-1,0 0 1,0-1-1,0 1 1,0 0 0,18-40-198,26-50-300,-35 74 539,1 0 0,1 1 0,18-22 0,-27 35 2,1 0-1,-1 0 1,0 0-1,1 0 1,0 0-1,-1 0 1,6-2-1,-7 4-22,0 0 0,0-1 0,0 1 0,0 0 0,0 0 0,0-1 0,0 1 0,0 0 0,0 0 0,0 0 0,0 0 1,0 0-1,0 1 0,0-1 0,0 0 0,0 0 0,0 0 0,-1 1 0,1-1 0,0 1 0,0-1 0,0 1 0,0-1 0,0 1 0,-1-1 0,1 1 0,0 0 0,0-1 0,1 3 0,2 4 138,0 0-1,0 0 1,0 1 0,-1-1-1,0 1 1,0 0 0,-1 0 0,2 9-1,8 73 502,-10-73-584,1 29 22,-1-25-1048,0 1 0,5 24 0,-3-37-329</inkml:trace>
</inkml:ink>
</file>

<file path=ppt/ink/ink2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7.7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138 23 3488,'7'-22'6926,"-8"30"9,-2 2-6429,0 1 0,-1-1 0,0 0 1,-1 0-1,-10 16 0,-7 16 169,9-15-215,-29 70 472,36-80-856,0 0 0,2 1 0,-6 33 0,10-48-76,-3 23 186,1-1-1,1 1 1,1 0-1,4 35 1,-3-58-163,-1-1 0,1 1 1,0-1-1,0 1 0,0-1 1,0 1-1,0-1 0,0 0 1,1 1-1,-1-1 0,1 0 1,0 0-1,-1 0 0,1 0 1,0-1-1,0 1 0,0 0 1,1-1-1,-1 1 0,0-1 1,0 0-1,1 0 0,-1 0 1,1 0-1,-1 0 0,1-1 1,-1 1-1,1 0 0,0-1 1,-1 0-1,4 0 0,13-1-732,1 0 0,0-1 0,23-7-1,-26 5-2364,29-12-1,-32 10 1166</inkml:trace>
</inkml:ink>
</file>

<file path=ppt/ink/ink2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8.1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43 9216,'0'0'129,"-1"0"1,1-1 0,0 1-1,-1 0 1,1 0 0,0 0-1,0-1 1,-1 1 0,1 0-1,0 0 1,0-1 0,-1 1-1,1 0 1,0-1 0,0 1-1,0 0 1,0-1-1,0 1 1,-1 0 0,1-1-1,0 1 1,0 0 0,0-1-1,0 1 1,0 0 0,0-1-1,0 1 1,0 0 0,0-1-1,0 0 1,1 1 75,-1-1 1,1 1-1,-1-1 0,1 1 0,0 0 1,-1-1-1,1 1 0,-1-1 1,1 1-1,0 0 0,-1 0 1,1-1-1,0 1 0,1 0 0,35-5 3424,-26 4-3034,37-5 863,43-4-868,-45 8-490,86 0-269,-87 2-269,-5-1-1769,-35 1 1031,0 0 0,0 1 0,0-1 0,0 1 0,6 2 0,-4 1-2414,1 4 1212</inkml:trace>
</inkml:ink>
</file>

<file path=ppt/ink/ink2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8.6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40 4736,'0'0'61,"0"0"-1,-1 0 1,1 0-1,0 0 1,0 0 0,0 0-1,-1 0 1,1 0 0,0 0-1,0 0 1,-1 0 0,1 0-1,0 1 1,0-1 0,0 0-1,-1 0 1,1 0 0,0 0-1,0 0 1,0 1 0,0-1-1,0 0 1,-1 0 0,1 0-1,0 1 1,0-1 0,0 0-1,0 0 1,0 0 0,0 1-1,0-1 1,0 1 0,0 9 1025,8 13 754,-4-11-70,6 25 0,-1 0 23,-1 1 533,-3-9-268,5-86 1120,-7 39-3131,0 1 1,2 0-1,0 0 0,1 0 0,13-23 0,-17 35-7,0 1-1,1 0 1,0 0-1,0 0 1,0 0-1,7-5 1,-9 7-22,1 1 0,-1 0 0,1-1 0,0 1 1,0 0-1,-1 0 0,1 0 0,0 0 0,0 1 0,0-1 1,0 1-1,0-1 0,0 1 0,0-1 0,0 1 0,0 0 0,0 0 1,0 0-1,4 1 0,1 0-120,-3 0-67,-1 0-1,1 0 0,0 0 1,-1 0-1,0 0 0,1 0 1,-1 1-1,0 0 0,0 0 1,6 4-1,-5-2-1774,0-1 0,1 1 0,0-1 0,8 5 1,-11-7 1289,1 0 1,-1 0 0,1-1 0,0 1 0,-1 0 0,4-1 0,12 0 624,-11-1 108,-2 0 861,1 0-1,-1 0 0,1 1 1,9 0-1,-14 1-707,1-1 1,-1 0-1,1 1 0,-1-1 0,1 1 1,-1-1-1,1 1 0,-1 0 0,1-1 1,-1 1-1,0 0 0,1 0 0,-1 0 1,0 0-1,0 0 0,0 1 0,0-1 1,0 0-1,0 0 0,2 3 0,0 5 283,1-1-1,-1 1 0,-1 0 0,0 0 0,0 0 0,0 0 1,-1 0-1,-1 14 0,-5 73-446,4-91-49,-4 32-1652,2-24-1505,3-41-8416,4 3 9005</inkml:trace>
</inkml:ink>
</file>

<file path=ppt/ink/ink2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9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21 6048,'0'-13'2752,"0"9"-2400,0 1 1504,0 6-1088,5-3-448,0 0-224,-2 0-480,2 0 224,3 4-2272,6 4 1344,-4 4-3488,3 1 2560</inkml:trace>
</inkml:ink>
</file>

<file path=ppt/ink/ink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2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193 57 3808,'1'-5'1480,"0"3"-795,-1 1-1,1-1 1,0 1 0,-1-1 0,1 0 0,-1 1 0,0-1 0,1-2-1,-1 4-561,0-1-1,-1 1 0,1-1 0,0 1 0,0-1 0,0 1 0,-1-1 0,1 1 0,0-1 0,0 1 0,-1-1 0,1 1 0,0 0 0,-1-1 1,1 1-1,-1-1 0,1 1 0,-1 0 0,1-1 0,0 1 0,-1 0 0,1 0 0,-1 0 0,1-1 0,-1 1 0,1 0 0,-1 0 0,0 0 1,1 0-1,-1 0 0,1 0 0,-1 0 0,1 0 0,-1 0 0,1 0 0,-1 0 0,0 0 0,-3 0 71,1 1-1,-1-1 1,1 1 0,-1 0-1,1 0 1,-1 0-1,1 0 1,0 1 0,0-1-1,-1 1 1,1 0 0,0 0-1,1 0 1,-6 5-1,-2 3 100,0 0 0,-11 17 0,7-10 18,2-3 26,0 1 0,1 1 0,-13 24 0,22-36-290,-1 1-1,1 0 0,1 0 1,-1-1-1,1 1 0,0 1 0,0-1 1,0 0-1,0 0 0,1 0 1,0 0-1,0 0 0,1 0 0,0 1 1,-1-1-1,2 0 0,2 9 1,-2-8-8,1 1 0,0 0 1,1-1-1,-1 0 0,1 0 1,0 0-1,1 0 0,-1-1 1,1 0-1,0 0 0,1 0 1,-1 0-1,1-1 1,0 0-1,0 0 0,0-1 1,0 1-1,1-1 0,0-1 1,12 5-1,-14-7 13,-1 0 1,1 0-1,0 0 1,-1 0-1,1-1 1,-1 1-1,1-1 1,-1 0-1,6-3 1,4-1 112,20-11 0,-22 10-101,-1-1 0,1 0 0,-1-1 1,0-1-1,-1 0 0,0 0 0,-1-1 0,0 0 1,0 0-1,-1-1 0,0-1 0,-1 1 1,9-21-1,-13 25-68,-2 0 1,1 0-1,-1 0 1,0 0-1,0 0 1,-1 0-1,0-1 1,0 1-1,-1 0 0,0 0 1,0 0-1,0 0 1,-1 0-1,-5-12 1,3 10-16,0 0 1,0 0-1,-1 1 1,0 0-1,-1 0 1,0 0-1,0 0 1,0 1-1,-1 0 1,-11-9-1,16 15-90,0 0-1,0 0 0,0 0 0,-1 0 1,1 0-1,0 0 0,0 1 0,0-1 1,-1 1-1,1 0 0,0 0 0,-1 0 1,1 0-1,0 0 0,0 0 0,-1 0 1,1 1-1,0-1 0,0 1 1,-1-1-1,1 1 0,0 0 0,0 0 1,0 0-1,0 0 0,-2 2 0,3-2-192,0 0 0,0 0 0,0 0-1,0 0 1,0 0 0,0 0-1,0 0 1,0 0 0,0 0-1,0 0 1,1 1 0,-1-1 0,1 0-1,-1 1 1,1-1 0,-1 0-1,1 1 1,0-1 0,-1 1 0,1-1-1,0 0 1,0 1 0,0-1-1,0 1 1,0-1 0,1 1-1,-1-1 1,0 0 0,1 1 0,-1-1-1,1 0 1,-1 1 0,1-1-1,0 0 1,-1 0 0,1 1 0,0-1-1,0 0 1,0 0 0,0 0-1,0 0 1,2 2 0,14 11-4337</inkml:trace>
</inkml:ink>
</file>

<file path=ppt/ink/ink2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9.3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4736,'0'0'1530,"2"2"-932,1 0-55,0 1-1,0 0 1,-1 0 0,0 0 0,1 0 0,-1 0 0,0 0 0,-1 1-1,1-1 1,-1 1 0,1-1 0,-1 1 0,1 5 0,1 24 2425,-2 45 1,-1-51-1931,3-25-563,3-5-218,10-9-39,63-46-161,-57 42-98,-20 15 9,4-4 108,0 1-1,0 1 1,0-1-1,12-4 1,-17 8-31,0-1 0,0 1 0,0-1 0,1 1 0,-1 0 0,0 0 0,0 0-1,0-1 1,1 1 0,-1 0 0,0 1 0,0-1 0,0 0 0,1 0 0,-1 0 0,0 1 0,0-1 0,0 1 0,0-1 0,1 1 0,-1-1 0,0 1 0,0 0 0,0-1 0,0 1 0,0 0 0,-1 0 0,1 0 0,0 0 0,0 0 0,0 0 0,-1 0 0,1 0 0,0 1 0,2 6-28,0-1 0,0 1 1,0 0-1,-1 1 1,-1-1-1,1 0 1,-1 16-1,0 12-3372,-1-25 1701</inkml:trace>
</inkml:ink>
</file>

<file path=ppt/ink/ink2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8:59.6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336 1 8064,'-37'0'3616,"30"1"-3585,-4 0 838,0 0 1,0 1-1,1 0 1,-19 7-1,-32 11 1809,26-9-1417,-48 22 0,80-32-1215,0 1-1,0-1 0,0 1 1,1-1-1,-1 1 1,1 0-1,-1 0 1,1 0-1,0 0 1,0 0-1,-1 1 1,2-1-1,-1 1 1,0-1-1,0 1 1,-1 4-1,3-6-28,0 0 0,0 0 0,0 0 0,1 0-1,-1 0 1,0 0 0,1-1 0,-1 1 0,0 0-1,1 0 1,-1 0 0,1 0 0,-1 0 0,1-1-1,-1 1 1,1 0 0,0-1 0,0 1-1,-1 0 1,1-1 0,0 1 0,0-1 0,-1 1-1,1-1 1,0 1 0,0-1 0,0 0 0,0 1-1,1-1 1,30 10 258,71 16 490,-88-21-575,0 1-1,-1 0 0,0 1 1,25 16-1,-38-23-186,16 15 186,-16-14-175,0-1 0,-1 1 0,1 0 0,0 0-1,-1-1 1,1 1 0,-1 0 0,1 0 0,-1 0 0,0 0 0,1 0 0,-1 0 0,0 0 0,0 0 0,0-1 0,1 1-1,-1 0 1,0 0 0,0 0 0,0 0 0,-1 0 0,1 2 0,-3 3 29,0-1 1,0 1 0,0-1-1,-1 0 1,1 0-1,-1 0 1,-1 0-1,1-1 1,-1 1-1,-7 5 1,-3 1-145,-1 0 0,-21 10 0,-38 13-1464,25-16-2385,34-11 2174</inkml:trace>
</inkml:ink>
</file>

<file path=ppt/ink/ink2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0.0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0 313 11456,'8'-3'5215,"2"6"-4543,-6 0 1536,1 6-1344,0 2 352,0 6-704,-5 3-256,3 0-160,-6 5-800,3-2 416,-5 0-2112,0-3 1344,-4 2-3551,9-11 2591</inkml:trace>
  <inkml:trace contextRef="#ctx0" brushRef="#br0" timeOffset="1">85 37 8640,'-8'-23'3904,"8"15"-3392,0 3 864,0 10-864,0-2-2848,8 5 1632</inkml:trace>
</inkml:ink>
</file>

<file path=ppt/ink/ink2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0.3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131 5 5632,'-2'-4'8526,"2"4"-8302,-7 2 3513,-9 12-3001,10-9 456,-4 3-558,1 0-1,0 1 1,0 0-1,1 1 1,0-1 0,-11 21-1,15-23-444,0 0 0,0 1 0,1-1 0,0 1 1,1 0-1,0-1 0,0 1 0,1 0 0,0 0 0,0 0 0,1 16 0,0-21-159,1 0 1,-1 0-1,1 0 0,0 0 0,0 0 1,0 0-1,0 0 0,1 0 0,-1 0 1,1 0-1,-1 0 0,1-1 0,0 1 0,0-1 1,1 1-1,-1-1 0,0 0 0,1 0 1,-1 0-1,1 0 0,0-1 0,0 1 1,-1 0-1,1-1 0,0 0 0,0 0 1,1 0-1,4 1 0,7 1-498,0-1 1,1-1-1,-1 0 0,25-2 1,-38 1 355,79-4-6101,-44 7 3312</inkml:trace>
</inkml:ink>
</file>

<file path=ppt/ink/ink2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1.3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306 9 5056,'6'-8'9113,"-16"8"-6317,-4 1-2331,0 1 1,-1 1-1,1 0 1,-15 5-1,-9 3 72,23-7-343,-101 28 513,115-32-707,1 0 1,-1 0-1,1 1 1,-1-1-1,1 0 0,-1 0 1,0 0-1,1 1 1,-1-1-1,1 0 0,0 1 1,-1-1-1,1 0 1,-1 1-1,1-1 0,-1 1 1,1-1-1,0 0 1,-1 1-1,1-1 0,0 1 1,0-1-1,-1 2 1,1-2 0,0 1 1,0-1-1,1 1 1,-1-1 0,0 1-1,0-1 1,1 1-1,-1-1 1,0 0-1,1 1 1,-1-1 0,0 0-1,1 1 1,-1-1-1,0 0 1,1 1-1,-1-1 1,1 0 0,-1 1-1,1-1 1,29 11 78,0-3 85,11 2 69,-1 2 1,76 34 0,-114-45-108,0 0-1,-1-1 1,1 1 0,0 0-1,-1 1 1,1-1-1,-1 0 1,1 0 0,-1 1-1,0-1 1,1 1 0,1 2-1,-3-4-73,0 0-1,0 1 0,0-1 1,0 1-1,0-1 0,0 0 1,0 1-1,0-1 1,0 1-1,0-1 0,0 0 1,0 1-1,0-1 0,0 1 1,0-1-1,-1 0 1,1 1-1,0-1 0,0 0 1,0 1-1,-1 0 0,-12 9 451,-15 2-386,-1-1 1,-1-1-1,-55 11 0,28-8-202,-16 8-2944,73-21 2938,0 0 1,0 0-1,-1 0 0,1 0 1,0 0-1,0 0 1,0 0-1,0 0 0,-1 0 1,1 0-1,0 0 0,0 0 1,0 0-1,0 0 1,-1 0-1,1 1 0,0-1 1,0 0-1,0 0 1,0 0-1,0 0 0,-1 0 1,1 0-1,0 0 0,0 1 1,0-1-1,0 0 1,0 0-1,0 0 0,0 0 1,0 1-1,0-1 0,0 0 1,-1 0-1,1 0 1,0 0-1,0 0 0,0 1 1,0-1-1,0 0 0,0 0 1,0 0-1,0 1 1,0-1-1,0 0 0,0 0 1,1 0-1,-1 0 0,0 1 1,0-1-1,0 0 1,0 0-1,0 0 0,0 0 1,0 0-1,0 1 0,0-1 1,1 0-1,-1 0 0,8 6-3447,9-4-2430,4 2 1926</inkml:trace>
</inkml:ink>
</file>

<file path=ppt/ink/ink2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1.9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139 64 8128,'0'0'2618,"2"3"-1583,-1 0-709,1 1 0,-1-1 0,0 1-1,0-1 1,0 1 0,-1 0 0,1-1 0,-1 7 0,-2 35 1655,0-18-1365,-1 28 532,-2 0 0,-3 0 0,-27 102 0,13-83 164,-33 74 0,55-147-1272,0 0-1,0 0 1,-1-1-1,1 1 0,0 0 1,-1 0-1,1-1 1,0 1-1,-1 0 1,1-1-1,-1 1 0,0-1 1,1 1-1,-1 0 1,1-1-1,-1 1 1,0-1-1,1 0 0,-1 1 1,0-1-1,0 1 1,0-1-1,-3-5 355,4-10-319,3-6-301,8-28-1,62-191-389,-56 196 542,2 1 0,2 0 0,36-55 0,-40 74-6,1 1 1,26-27-1,-34 40 158,0 1-1,1 0 1,1 0-1,0 1 1,0 0-1,21-10 1,-29 17-31,-1-1 1,1 1-1,-1 0 0,1 0 1,0 0-1,-1 1 1,1-1-1,0 1 0,0 0 1,0 0-1,-1 0 0,1 0 1,0 1-1,0-1 1,-1 1-1,1 0 0,0 0 1,-1 1-1,1-1 0,-1 1 1,0 0-1,1 0 1,-1 0-1,0 0 0,0 0 1,0 1-1,0-1 1,-1 1-1,1 0 0,-1 0 1,1 0-1,-1 0 0,0 0 1,0 0-1,-1 1 1,1-1-1,-1 1 0,1-1 1,-1 1-1,0-1 0,0 1 1,0 5-1,-1-1 17,-1 1 0,0-1 0,0 0 0,-1 0 0,1 0 0,-2 0 0,1 0 0,-1 0 0,-1-1 0,1 1 0,-1-1 0,0 0 0,-1 0 0,0-1 0,0 1 0,-7 6 0,8-9-37,0-1 0,-1 0 0,1 0 0,-1 0 0,0-1 0,1 1 0,-1-1 0,0 0 0,-8 1 0,9-2-20,-2 1-108,0-1-1,0 0 0,0 0 0,-1-1 0,1 0 0,0 0 0,0 0 0,0-1 0,0 0 1,0 0-1,0-1 0,0 0 0,-11-4 0,10 3-443,0-1 0,0 0 1,0 0-1,-8-7 0,10 7-364,1 0-1,0 0 1,0-1-1,0 1 1,0-1-1,-3-5 0,2 0-1457</inkml:trace>
</inkml:ink>
</file>

<file path=ppt/ink/ink2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2.2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57 2 9568,'0'0'174,"1"0"1,-1 0 0,1-1-1,-1 1 1,0 0-1,1 0 1,-1 0 0,1 0-1,-1 0 1,0 0 0,1 0-1,-1 0 1,1 0-1,-1 0 1,1 0 0,-1 0-1,0 0 1,1 0-1,-1 0 1,1 0 0,-1 1-1,0-1 1,1 0 0,-1 0-1,0 0 1,1 1-1,-1-1 1,1 0 0,-1 0-1,0 1 1,0-1 0,1 0-1,-1 1 1,0-1-1,0 0 1,1 1 0,-1-1-1,0 1 1,0-1-1,0 0 1,0 1 0,1-1-1,-1 1 1,0-1 0,0 0-1,0 1 1,1 2 324,-1-1-1,1 1 1,-1-1 0,1 1-1,-1-1 1,0 1 0,-1 4 0,-6 27 511,-15 44 0,0 1-1756,19-67 392,-7 26-2462,10-36 2033,-1 0 0,0 0 0,0 0 0,0 0 0,0 0 0,0 0 0,-3 2 0,8-24-7169,4-4 4827</inkml:trace>
</inkml:ink>
</file>

<file path=ppt/ink/ink2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2.6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37 8384,'5'-23'3808,"0"15"-3328,-2 3 736,2 10-768,0-5-672,-2 8 96,2 4-1472,5 4 864,-1 4-2272,4 3 1696,-3 1-2848,-2 4 2368</inkml:trace>
  <inkml:trace contextRef="#ctx0" brushRef="#br0" timeOffset="1">164 313 6464,'2'19'1983,"0"1"-1,-1-1 1,0 1 0,-4 25 0,2-37-1455,2 75 4624,-1-83-5120,0 0-1,0 1 1,0-1-1,0 0 1,0 0-1,0 0 1,0 1-1,0-1 1,0 0-1,0 0 1,0 1-1,0-1 1,1 0-1,-1 0 1,0 0-1,0 1 1,0-1-1,0 0 1,0 0-1,1 0 1,-1 0-1,0 1 1,0-1-1,0 0 1,1 0-1,-1 0 1,0 0-1,0 0 1,0 0-1,1 1 1,-1-1-1,0 0 1,0 0-1,1 0 1,-1 0-1,0 0 1,0 0-1,0 0 1,1 0-1,-1 0 1,0 0-1,0 0 1,1 0-1,-1 0 1,0-1-1,0 1 1,1 0-1,-1 0 1,0 0-1,0 0 1,0 0-1,1 0 1,-1 0-1,0-1 1,0 1-1,0 0 1,0 0-1,1 0 1,-1 0-1,0-1 1,0 1-1,0 0 1,0 0-1,0-1 1,37-38 741,-10 11-613,-9 9-75,40-37 210,-50 50-172,0-1-1,1 1 0,0 0 1,0 1-1,13-6 1,-20 10-73,0 0 0,0 0 0,-1 1 0,1-1 0,0 1-1,0-1 1,0 1 0,0 0 0,0 0 0,0 0 0,0 0 0,-1 0 0,1 0 0,0 0 0,0 1 0,0-1 0,0 1 0,0-1 0,-1 1 0,4 2 0,-3-2-1,0 1 1,0 0 0,-1-1 0,1 1 0,-1 0 0,1 0 0,-1 0 0,0 0-1,0 1 1,0-1 0,0 0 0,0 0 0,0 1 0,-1-1 0,1 0 0,-1 1 0,1 3-1,9 181 761,-8-114-734,-2-54-64,0-11-213,-1 1 0,2-1 0,0 0 0,0 0 0,0 0 0,1 0 0,0-1 0,3 9 0,-4-15-70,-1 1 1,1-1-1,0 0 1,0 1 0,0-1-1,0 0 1,0 0-1,0 0 1,1 2 0,15 4-1656</inkml:trace>
</inkml:ink>
</file>

<file path=ppt/ink/ink2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4.0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78 289 4064,'14'-17'2906,"-12"16"-2352,-1 0 1,1-1 0,-1 1 0,0 0-1,1-1 1,-1 1 0,0-1-1,0 0 1,0 1 0,0-1-1,0 0 1,0 0 0,-1 1 0,1-4-1,-1 5-473,0 0-1,0 0 0,0 0 1,1 0-1,-1 0 1,-1-1-1,1 1 0,0 0 1,0 0-1,0 0 1,0 0-1,0 0 1,0 0-1,0-1 0,0 1 1,0 0-1,0 0 1,0 0-1,0 0 0,0 0 1,0 0-1,0-1 1,-1 1-1,1 0 0,0 0 1,0 0-1,0 0 1,0 0-1,0 0 0,0 0 1,0 0-1,-1 0 1,1 0-1,0 0 0,0 0 1,0 0-1,0-1 1,0 1-1,-1 0 1,-6 3 1097,-5 6-560,4 0-442,0 1-1,1 1 0,1-1 1,-10 21-1,-15 47 212,28-70-330,1-1-1,0 1 1,1-1 0,0 1-1,0 0 1,1 15-1,0-21-30,0 1-1,1 0 0,-1 0 1,1-1-1,-1 1 1,1 0-1,0-1 0,0 1 1,0 0-1,0-1 1,1 0-1,-1 1 0,1-1 1,0 0-1,-1 0 1,1 1-1,0-1 0,0-1 1,0 1-1,0 0 1,4 2-1,-5-4 2,-1 1 0,1-1-1,0 1 1,0-1 0,-1 0 0,1 1 0,0-1-1,0 0 1,-1 0 0,1 0 0,0 0 0,0 1-1,0-1 1,0 0 0,-1 0 0,1 0 0,0-1-1,0 1 1,0 0 0,-1 0 0,1 0 0,0-1-1,0 1 1,-1 0 0,1 0 0,0-1 0,0 1-1,-1-1 1,1 1 0,-1-1 0,1 1 0,0-1 0,-1 1-1,1-1 1,-1 0 0,1 1 0,-1-1 0,1 0-1,-1 1 1,0-1 0,1 0 0,-1 0 0,1-1-1,0-3 14,1 0-1,-1 0 1,0-1-1,1-9 1,-2 13-41,1-17-26,-1-1 1,-1 1-1,-5-27 0,-15-54-618,21 99 601,0 0 0,0 0 0,0 0 0,0 0 0,0 0 0,0 0 0,0 0 0,0 0 0,0 0 0,1 0 0,-1 0 1,0 0-1,1 1 0,-1-1 0,0 0 0,1 0 0,-1 0 0,1 0 0,0 0 0,-1 1 0,1-1 0,0 0 0,-1 1 0,2-2 0,23-13 334,-15 9-78,4-4 113,-1-1 1,-1 0 0,0-1-1,21-26 1,16-16 270,-36 42-539,10-9 120,20-25-1,-42 44-183,0 1 0,0 0 0,0 0 0,0 0 0,0 0 0,0 1 1,0-1-1,0 0 0,0 0 0,0 1 0,0-1 0,1 0 0,-1 1 0,3-1 0,-4 1 5,0 0-1,0 0 1,1 0 0,-1 0 0,0 0 0,0 0-1,0 0 1,1 0 0,-1 0 0,0 0 0,0 0-1,0 0 1,0 0 0,1 1 0,-1-1 0,0 0-1,0 0 1,0 0 0,0 0 0,1 0 0,-1 1-1,0-1 1,0 0 0,0 0 0,0 0-1,0 0 1,0 1 0,0-1 0,0 0 0,1 0-1,-1 1 1,-2 12 76,-5 21-18,-7 57 0,7-38-40,-95 534 1067,87-512-723,-24 75 0,39-150-329,0 1 0,-1 0 1,1 0-1,0 0 1,0 0-1,-1-1 1,1 1-1,-1 0 1,1 0-1,-1-1 1,1 1-1,-1 0 1,1-1-1,-1 1 1,0 0-1,0 0 0,1-1-18,-1 0-1,1 0 1,0 0-1,0 0 0,-1 0 1,1-1-1,0 1 0,-1 0 1,1 0-1,0 0 0,0 0 1,-1 0-1,1-1 1,0 1-1,0 0 0,0 0 1,-1 0-1,1-1 0,0 1 1,0 0-1,0 0 0,0-1 1,-1 1-1,1 0 0,0 0 1,0-1-1,0 1 1,0 0-1,0-1 0,-6-26 261,4-2-228,1 0 0,2 0 0,0 0-1,7-32 1,-5 49-73,0 0 0,1 0 1,0 0-1,0 1 0,2 0 0,-1 0 0,1 0 0,9-11 0,-14 20 21,1-1 0,0 1-1,0 0 1,0-1-1,1 1 1,-1 0-1,0 0 1,1 1 0,0-1-1,-1 0 1,1 1-1,0 0 1,0-1-1,0 1 1,-1 0 0,1 1-1,0-1 1,0 0-1,1 1 1,3 0-1,5 0-357,0 1-1,0 0 0,0 1 1,11 3-1,5 0-2337,21 4-4865,-23-2 4299</inkml:trace>
</inkml:ink>
</file>

<file path=ppt/ink/ink2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07.4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19 795 6464,'-14'7'3398,"10"-4"-1218,8-6 407,1 1-2255,-1-1 1,0 0-1,0 0 1,0-1-1,-1 1 0,1-1 1,-1 0-1,0 0 1,0 0-1,3-6 1,25-50 788,-20 37-619,0 0-198,48-89 755,-49 97-950,0-1 0,2 1 1,-1 1-1,25-22 0,-16 18 86,1 2-1,1 0 1,0 2 0,1 0-1,30-12 1,-52 25-149,1 0 0,0 1 0,0-1 0,-1 0 1,1 1-1,0 0 0,0-1 0,0 1 0,0 0 0,-1 0 0,1 0 0,0 0 0,3 1 1,-4-1-17,0 1 1,0-1 0,0 0 0,-1 1-1,1-1 1,0 1 0,-1 0 0,1-1-1,0 1 1,-1 0 0,1-1 0,0 1-1,-1 0 1,1 0 0,-1-1 0,0 1-1,1 0 1,-1 0 0,0 0 0,1 0-1,-1 0 1,0 0 0,0-1 0,0 1-1,0 1 1,1 7 59,-1 1-1,0-1 0,0 0 1,-1 0-1,-3 14 0,-15 44 179,19-64-250,-90 229 195,120-252 400,108-118-717,-37 36-298,-71 72 319,-8 7 114,25-19-1,-46 41-34,0 0 0,0 0 0,1 0 0,-1 0 0,1 0 0,-1 0 0,1 1 0,-1-1 0,1 0 0,-1 1 0,1-1 1,0 1-1,2-1 0,-4 1 5,1 0 0,-1 1 1,1-1-1,-1 0 1,1 0-1,-1 0 1,0 0-1,1 1 1,-1-1-1,1 0 1,-1 0-1,0 1 1,1-1-1,-1 0 0,1 1 1,-1-1-1,0 0 1,1 1-1,-1 0 1,5 15 110,-3 9 136,-2 0 0,-4 39 0,1-21-160,-1 9-5,1-30-24,2 1 1,1 35-1,0-43 4,0-10-41,0 0 1,1 0 0,-1 0-1,2 7 1,-2-11-11,0-1 0,1 1 0,-1-1 0,0 1 0,0-1 0,0 1 0,1-1 0,-1 1 0,0-1 0,1 1 0,-1-1 0,0 1 0,1-1 0,-1 1 0,1-1 0,-1 0 0,1 1 0,-1-1 0,0 0 0,1 1 1,0-1-1,-1 0 0,1 0 0,-1 1 0,1-1 0,-1 0 0,1 0 0,-1 0 0,1 0 0,0 0 0,-1 0 0,1 0 0,-1 0 0,1 0 0,-1 0 0,1 0 0,0 0 0,-1 0 0,1 0 0,-1-1 0,1 1 0,0-1 0,2 0 0,-1 0 0,0-1 0,1 1-1,-1-1 1,0 0 0,0 0 0,0 0-1,0 0 1,0 0 0,0 0 0,-1 0 0,1-1-1,-1 1 1,2-4 0,3-6-90,6-22 0,-6 17 36,17-47-75,16-42-107,-11 34-160,-30 108 512,-2 7 27,-4 142 244,8-166-408,0-4 16,1-1-1,4 26 1,-5-38 21,0 1-1,1-1 1,-1 0 0,1 0 0,0 1 0,0-1-1,0 0 1,0 0 0,0 0 0,0 0-1,0 0 1,1 0 0,-1 0 0,1-1 0,-1 1-1,1 0 1,0-1 0,0 1 0,-1-1-1,1 0 1,0 1 0,0-1 0,4 1-1,-3-1-18,-1-1 0,1 0-1,-1 0 1,1 0-1,-1-1 1,1 1-1,-1 0 1,1-1-1,-1 0 1,1 1-1,-1-1 1,0 0-1,0 0 1,1 0-1,-1-1 1,0 1-1,3-3 1,5-4-55,20-19 1,-26 23 41,23-23-34,-1-2-1,-1-1 1,-1-1 0,22-38-1,-40 55 34,1 0-139,-5 13 137,-2 7 110,-4 18 3,-13 40 0,12-49-66,0 1-1,1-1 1,1 0-1,1 1 1,0 0-1,1-1 0,1 21 1,0-34-34,0-1 1,0 1-1,1-1 1,-1 1-1,1-1 0,-1 1 1,1-1-1,-1 0 1,1 1-1,0-1 1,0 0-1,-1 0 0,1 0 1,0 1-1,0-1 1,0 0-1,0 0 1,1 0-1,1 1 1,-1-1 3,0 0 0,1 0 1,-1 0-1,1 0 1,-1 0-1,1-1 1,-1 1-1,1-1 0,0 0 1,3 0-1,3 0-1,-1-1-1,1 0 0,0-1 0,-1 0 1,16-5-1,-11 2-46,0-1-1,0 0 1,0-1-1,-1 0 1,0-1-1,-1 0 1,0-1-1,16-16 0,0-4 13,0-2-1,-2-1 0,31-53 1,-48 72-1,0 1 0,1 1-1,1-1 1,0 2 0,0-1 0,17-11 0,-20 15 3,11-5-50,-23 18-42,1 1 0,-1 0 0,1 0 0,-5 12 0,7-16 98,-8 21 18,1 1-1,1-1 0,1 2 0,1-1 0,-4 47 0,9-64 11,0-1-1,1 0 1,1 1-1,-1-1 1,2 10-1,-1-16 2,-1 1-1,0-1 0,0 1 0,1-1 1,-1 0-1,0 1 0,1-1 0,0 0 1,-1 1-1,1-1 0,0 0 0,0 0 1,-1 1-1,1-1 0,0 0 0,0 0 1,0 0-1,0 0 0,1 0 0,-1 0 1,0-1-1,0 1 0,0 0 0,1 0 1,-1-1-1,0 1 0,1-1 0,-1 1 1,1-1-1,-1 0 0,1 0 0,-1 0 1,0 1-1,3-1 0,3-2 34,1 1-1,-1-1 1,0 0 0,1 0-1,-1-1 1,0 0-1,0 0 1,12-9 0,2-3-66,24-22 0,-28 22 4,33-28-11,-2-3 0,57-69 0,-77 79-8,-1-2 0,-1-1 0,-3-1 0,24-54 0,-35 68 15,-2-1 1,0 0 0,-2 0-1,5-34 1,-12 56-40,1-22-57,-1 26 93,-1 0 1,0 1 0,0-1 0,0 1-1,0-1 1,0 0 0,0 1 0,0-1-1,0 1 1,0-1 0,0 0 0,0 1-1,0-1 1,0 0 0,-1 1 0,1-1-1,0 1 1,0-1 0,-1 1 0,1-1-1,0 1 1,-1-1 0,1 1 0,-1-1-1,1 1 1,0-1 0,-2 0 0,2 1 9,0 1 0,-1-1 0,1 0 0,-1 0 0,1 0 0,-1 0 0,1 1 0,0-1 0,-1 0 0,1 0 0,-1 1 0,1-1 0,0 0 0,-1 1 1,1-1-1,0 0 0,0 1 0,-1-1 0,1 1 0,-65 92-348,-18 30 532,72-101-136,0 1 1,1-1-1,1 2 1,-6 23-1,5-10 61,-7 67-1,15-89-56,2 0 0,-1 0-1,2 0 1,0 0-1,1 0 1,0 0 0,9 25-1,-9-33 18,1-1 0,0 1 0,0-1 0,0 0 0,1 0 0,0-1 0,1 1 0,-1-1 0,8 7 0,-9-9-36,0-1 1,0 1-1,0-1 0,1 0 0,-1 0 0,1 0 0,-1-1 1,1 1-1,0-1 0,-1 0 0,1 0 0,0 0 0,0 0 1,0-1-1,0 1 0,0-1 0,0 0 0,4-1 0,-3 0-34,1 0-1,-1 0 0,0-1 0,1 0 1,-1 0-1,0 0 0,-1-1 0,1 0 1,0 0-1,-1 0 0,1 0 0,-1-1 1,0 1-1,5-7 0,3-4-77,-1 0 0,17-31 1,-25 40 87,10-17-68,-2-1 1,0 1 0,10-31 0,-10 23 24,-8 23 54,0-1 1,0 1-1,-1 0 0,1-1 1,-2 1-1,1-1 1,-1 0-1,-1 1 0,0-15 1,0 22-13,0-1 0,0 0-1,0 1 1,0-1 0,0 1 0,0-1 0,0 1 0,0-1 0,-1 1 0,1-1-1,0 1 1,0-1 0,-1 1 0,1-1 0,0 1 0,-1-1 0,1 1 0,-1 0-1,1-1 1,0 1 0,-1 0 0,1-1 0,-1 1 0,1 0 0,-1-1-1,1 1 1,-1 0 0,1 0 0,-1 0 0,1 0 0,-1-1 0,0 1 0,1 0-1,-1 0 1,1 0 0,-1 0 0,1 0 0,-2 1 0,0-1-15,0 0-1,0 1 1,1-1 0,-1 1-1,0 0 1,0 0 0,0 0-1,1-1 1,-3 3 0,1 0 10,-1 0 0,1 0 0,0 0 1,0 1-1,1 0 0,-1-1 0,1 1 1,-1 0-1,-2 7 0,-12 40 57,14-41-52,-5 20 111,-7 38 0,14-58-44,0 0 0,0 0-1,1 0 1,0 0 0,1 0 0,0 0 0,1 0-1,2 11 1,-3-19-29,0 0-1,-1 0 0,1 1 1,0-1-1,0 0 1,0 0-1,0 0 0,1-1 1,-1 1-1,1 0 1,-1 0-1,1-1 0,-1 1 1,1-1-1,0 1 0,0-1 1,0 0-1,3 2 1,-2-2-7,0 0 0,-1-1-1,1 1 1,0-1 0,0 1 0,0-1 0,0 0 0,0 0 0,0-1 0,0 1 0,0 0 0,4-2 0,7-3-30,-2 0 0,1-1 0,0 0 0,-1-1 0,12-9 0,0 0-16,90-64 7,93-74 196,-206 154-178,0-1-1,0 0 0,0 1 1,0-1-1,0 0 0,0 0 1,0 0-1,0 0 0,-1 0 1,1 0-1,0 0 0,-1 0 1,1 0-1,-1 0 0,2-2 1,-2 1 9,0 2-11,0 0-1,0 0 0,0 1 1,0-1-1,0 0 0,-1 0 0,1 0 1,0 0-1,0 1 0,0-1 1,0 0-1,-1 0 0,1 0 0,0 0 1,0 0-1,0 0 0,-1 0 1,1 0-1,0 1 0,0-1 1,0 0-1,-1 0 0,1 0 0,0 0 1,0 0-1,0 0 0,-1 0 1,1 0-1,0 0 0,-3 1-3,1 1-1,0-1 1,-1 1-1,1 0 0,0 0 1,0 0-1,0 1 1,1-1-1,-1 0 1,-1 4-1,-34 47-98,28-40 62,1 0 47,1 0 0,0 0 0,0 1 0,2 0-1,0 0 1,0 0 0,1 1 0,1-1 0,-2 18 0,5-30 6,0 0 0,-1 0-1,1-1 1,0 1 0,0 0-1,1 0 1,-1 0 0,0 0 0,1-1-1,-1 1 1,1 0 0,-1 0-1,1-1 1,0 1 0,0 0 0,-1-1-1,1 1 1,0-1 0,1 1-1,-1-1 1,0 0 0,0 1 0,1-1-1,-1 0 1,1 0 0,-1 0-1,3 2 1,-2-2 6,1-1 0,-1 1 0,0 0 0,1-1-1,-1 1 1,1-1 0,-1 0 0,1 0 0,-1 0 0,0 0 0,1 0-1,-1 0 1,1-1 0,-1 1 0,1-1 0,-1 1 0,0-1 0,1 0-1,-1 0 1,4-3 0,1-1-33,1 0-1,-1-1 1,0 0 0,-1-1-1,1 1 1,-1-1 0,-1 0-1,1-1 1,-1 0-1,0 0 1,-1 0 0,0 0-1,4-11 1,-4 6-45,0 1-1,-1-1 1,0-1-1,0 1 1,-2 0-1,0-1 1,0 1 0,-2-21-1,0 29 26,1 1 1,-1 0-1,0-1 1,-1 1-1,1 0 0,-1 0 1,1 0-1,-1 0 0,0 0 1,-1 1-1,1-1 0,0 1 1,-1-1-1,0 1 1,0 0-1,0 0 0,-6-5 1,3 4 21,-1 0 0,1 1 0,-1 0 0,0 0 0,0 0 0,0 1 0,-1 0 0,1 0 0,-11-1 0,-10 2-110,15 2 212,20 1-65,1-1 1,-1 0 0,1 0-1,-1 0 1,1-1 0,10-1-1,3 0-7,21 2 32,-1 1 0,52 10-1,-89-11-29,0 0-1,0 0 0,0 0 0,0 0 0,0 1 0,0-1 0,-1 1 0,1 0 0,-1 0 0,1 1 0,-1-1 0,0 1 0,0 0 0,0-1 0,4 6 0,-4-4 20,-1 0-1,0 0 1,0 0-1,0 1 1,0-1-1,-1 1 1,1-1-1,-1 1 1,0 0-1,-1-1 1,1 1-1,-1 9 1,-6 68 182,1-42-58,4-33-127,1-6-30,-1 1 0,1-1-1,0 1 1,0-1 0,-1 1 0,1-1 0,0 1 0,0-1 0,1 1 0,-1-1 0,1 3-1,8-26-31,2-5-58,21-43-395,-28 63 440,0 0 0,0 0 0,1 0 0,1 1 0,-1-1 0,1 1 0,7-5 0,-13 11 41,0-1-1,0 1 1,0 0-1,0 0 1,1 0-1,-1 0 1,0 0-1,0 0 1,0 0-1,1 0 1,-1 0-1,0 0 1,0 0-1,0 0 1,1 0-1,-1 0 1,0 0-1,0 0 1,0 0 0,0 0-1,1 0 1,-1 0-1,0 0 1,0 0-1,0 0 1,1 0-1,-1 0 1,0 0-1,0 1 1,0-1-1,0 0 1,1 0-1,-1 0 1,0 0-1,0 0 1,0 0-1,0 1 1,0-1-1,0 0 1,1 0-1,-1 0 1,0 0-1,0 1 1,0-1 0,0 0-1,5 16 162,0 24 158,-5-36-299,1 14 52,0-6-48,0 1 0,1-1 0,4 18 0,-5-27-12,-1 0 0,1-1 0,0 1 0,0-1 0,1 1 0,-1-1 0,0 1 0,1-1 0,0 0 0,-1 0 0,1 0 0,0 0 0,0 0 0,0 0 0,0 0 0,0-1 0,1 1 0,-1-1 0,1 0 0,-1 1-1,4 0 1,-1-1 10,1 0-1,-1-1 0,0 1 1,1-1-1,-1-1 1,0 1-1,1-1 0,-1 1 1,0-2-1,0 1 0,0 0 1,0-1-1,0 0 0,0 0 1,5-4-1,8-4 41,-1-1 0,24-18 0,64-67 56,-36 31-96,5-6-382,-73 71 364,-1 1-1,0-1 0,1 1 0,-1-1 0,0 1 0,0-1 0,1 1 0,-1 0 0,0-1 0,0 1 0,0-1 0,0 1 0,0 0 1,1-1-1,-1 1 0,0-1 0,0 1 0,-1 0 0,1-1 0,0 1 0,1 18 64,-5 119 279,2-111-325,-2 0-1,0 0 0,-9 27 1,5-25-76,5-17 10,-1 0 1,1 0-1,-11 20 0,14-31 39,0-1 0,0 1-1,-1-1 1,1 1 0,0-1 0,0 1 0,-1-1 0,1 1 0,0-1 0,-1 0 0,1 1-1,-1-1 1,1 1 0,0-1 0,-1 0 0,1 0 0,-1 1 0,1-1 0,-1 0-1,1 1 1,-1-1 0,1 0 0,-1 0 0,1 0 0,-1 0 0,1 0 0,-1 0 0,0 0-1,1 1 1,-1-2 0,1 1 0,-1 0 0,1 0 0,-1 0 0,1 0 0,-1 0 0,1 0-1,-1 0 1,1-1 0,-1 1 0,1 0 0,-2-1 0,1 0-17,0 0 0,0 0 0,-1-1 0,1 1 1,0-1-1,0 1 0,0 0 0,1-1 0,-1 1 0,0-1 0,0 0 1,0-2-1,0 0 25,1-1 1,-1 1 0,1 0-1,0-1 1,0 1 0,1 0-1,-1-1 1,1 1 0,0 0-1,0-1 1,0 1 0,1 0-1,0 0 1,-1 0 0,2 0-1,-1 0 1,5-5 0,-5 5 14,0 1 1,1 0-1,0 0 1,0 0-1,-1 0 1,2 1 0,-1-1-1,0 1 1,1-1-1,-1 1 1,1 0-1,-1 1 1,1-1-1,0 1 1,0 0-1,0-1 1,0 2-1,0-1 1,5 0-1,-1 1-125,0 1-1,1 0 0,11 3 0,11 5-4024,-18-5 39,-3 0-505,-1 3 1520</inkml:trace>
</inkml:ink>
</file>

<file path=ppt/ink/ink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3.0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 5632,'-3'-2'3667,"15"9"911,-10-5-3687,-1-1-581,0 0 1,0 0-1,0 0 0,0 0 1,0 0-1,0 0 0,-1 0 0,1 0 1,0 0-1,-1 1 0,1-1 0,0 0 1,-1 1-1,0-1 0,1 0 0,-1 1 1,0-1-1,0 0 0,0 1 0,1-1 1,-2 4 1370,1-5-1628,1 0 1,-1 0 0,0 0-1,0 0 1,0 1 0,0-1-1,0 0 1,0 0 0,0 0-1,1 0 1,-1 0 0,0 1-1,0-1 1,0 0 0,0 0-1,0 0 1,1 0 0,-1 0-1,0 0 1,0 0 0,0 0 0,1 0-1,-1 0 1,0 0 0,0 0-1,0 0 1,1 0 0,-1 0-1,0 0 1,0 0 0,4-1 10,0-1 1,-1-1 0,0 1 0,1 0 0,4-6 0,-7 7-44,-1 22 139,-3 26 91,2-28 200,0-16-70,1-5 131,0-3-549,-1 1-1,1-1 1,-1 0 0,0 1-1,0-1 1,-1 1 0,1-1-1,-1 1 1,0 0 0,-4-7-1,6 11-78,-1-1 0,1 1 0,0 0 0,0 0 0,0 0 0,0 0 0,0 0 0,0-1 0,0 1 0,0 0 0,0 0 0,0 0 0,-2-1-929,2 1 929,0 0 0,0 0 0,0 0 0,0 0 0,-1 0 0,1-1 0,0 1 0,0 0 0,0 0 0,0 0 0,-1 0 0,1 0 0,0 0 0,0 1 0,0-1 0,0 0 0,-1 0 0,1 0 0,0 0 0,0 0 0,0 0 0,0 0 0,-1 0-1,1 0-3,0 1-1,0-1 0,0 0 0,0 0 0,0 0 1,0 1-1,0-1 0,0 0 0,0 0 0,0 0 0,1 1 1,-1-1-1,0 0 0,0 0 0,0 0 0,0 0 1,0 1-1,0-1 0,0 0 0,0 0 0,1 0 0,-1 0 1,0 0-1,0 1 0,0-1 0,0 0 0,1 0 1,-1 0-1,0 0 0,0 0 0,0 0 0,0 0 0,1 0 1,-1 0-1,0 0 0,0 0 0,0 0 0,1 0 0,-1 0 1,0 0-1,0 0 0,1 0 0</inkml:trace>
</inkml:ink>
</file>

<file path=ppt/ink/ink2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1.2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7 209 5632,'0'0'1834,"-7"5"977,11 6 1898,-4-10-4621,1-1 0,-1 0-1,1 1 1,0-1 0,-1 0 0,1 0-1,0 0 1,-1 1 0,1-1 0,0 0-1,-1 0 1,1 0 0,0 0 0,-1 0-1,1 0 1,0 0 0,-1 0 0,1 0 0,0 0-1,-1-1 1,1 1 0,1 0 0,-1-1 208,9-1-5,0-2 0,0 1 0,-1-1 0,0-1 0,1 1 0,-1-2 0,10-7-1,8-4 39,26-15 139,51-28 674,-97 56-992,1 0 0,-1 0 0,0-1 0,0 1 0,0-1 0,-1-1-1,0 1 1,0-1 0,5-8 0,-10 13-20,-1 1-128,1 0-1,-1 0 0,0 0 0,0 0 1,0 0-1,0 0 0,0 0 1,0 0-1,1 0 0,-1 0 0,0-1 1,0 1-1,0 0 0,0 0 1,0 0-1,0 0 0,0 0 0,1 0 1,-1-1-1,0 1 0,0 0 0,0 0 1,0 0-1,0 0 0,0 0 1,0-1-1,0 1 0,0 0 0,0 0 1,0 0-1,0 0 0,0 0 0,0-1 1,0 1-1,0 0 0,0 0 1,0 0-1,0 0 0,0-1 0,0 1 1,0 0-1,-1 0 0,1 0 1,0 0-1,0 0 0,0 0 0,0-1 1,0 1-1,0 0 0,0 0 0,0 0 1,-1 0-1,1 0 0,0 0 1,0 0-1,0 0 0,0 0 0,0 0 1,-1 0-1,1-1 0,0 1 0,0 0 1,0 0-1,-1 0 0,1 1-8,-1 0-1,0-1 1,0 1-1,1 0 1,-1 0-1,0 0 1,1-1-1,-1 1 1,1 0-1,-1 0 1,1 0-1,0 0 0,-1 0 1,1 0-1,0 0 1,0 0-1,-1 0 1,1 2-1,-3 21-25,3-19 51,1 0 0,0 0 0,0 0-1,0 0 1,0-1 0,1 1 0,0 0-1,0-1 1,0 1 0,0-1 0,1 0 0,0 0-1,0 0 1,0 0 0,0 0 0,1-1-1,7 7 1,-8-7 25,-1-1 0,1 0 0,0 0 0,1 0 0,-1 0-1,0-1 1,1 1 0,-1-1 0,1 0 0,-1 0 0,1 0 0,-1 0 0,1-1 0,0 1 0,-1-1-1,1 0 1,0 0 0,-1 0 0,1-1 0,0 1 0,-1-1 0,1 0 0,6-2 0,10-9 28,0-1 0,-1 0 0,-1-2 0,0 0 0,21-23 0,-4 4-28,-33 32-55,0 1 1,0-1-1,0 0 1,0 1-1,0 0 1,1-1-1,-1 1 1,5-2 0,-7 3 5,0 0 0,0 0 0,1 0 0,-1 0 0,0 0 1,0 0-1,1 0 0,-1 0 0,0 0 0,1 0 0,-1 0 1,0 0-1,0 0 0,1 0 0,-1 1 0,0-1 0,0 0 1,1 0-1,-1 0 0,0 0 0,0 0 0,1 1 0,-1-1 1,0 0-1,0 0 0,0 0 0,1 1 0,-1-1 0,0 0 1,1 1-7,-1 0 0,0 1 0,0-1 0,0 0 0,1 0 1,-1 0-1,0 0 0,0 0 0,0 0 0,0 0 1,-1 0-1,1 2 0,-3 13 22,-6 40 111,-3-1 0,-30 89 0,41-140-166,-8 15 288,4-13 37,5-6-273,0 0 1,0 0 0,0 0 0,0 0 0,0 0-1,0 0 1,-1 0 0,1 0 0,0 0 0,0 0-1,0 0 1,0 0 0,0 0 0,0 0 0,-1 0-1,1 0 1,0 0 0,0 0 0,0 0 0,0 0-1,0 0 1,0 0 0,-1 0 0,1 0 0,0 0-1,0 0 1,0 0 0,0 0 0,0 0 0,0 0-1,0-1 1,0 1 0,0 0 0,-1 0 0,1 0-1,0 0 1,0 0 0,0 0 0,0-1 0,0 0-10,-1 0 0,1 1 1,0-1-1,0 0 0,0 0 1,0 0-1,0 0 0,0 0 1,0 0-1,0 0 0,0 0 1,0 0-1,0 0 0,1 0 1,-1 0-1,0 0 0,1 0 1,-1 0-1,1 1 0,0-2 1,12-18-179,-11 18 139,5-6-51,0 0 0,1 0 1,0 1-1,0 0 0,1 1 1,-1 0-1,1 0 0,13-6 1,30-9-2968,-2 6-3868,-41 13 5088,-8 2 1692,-1 0 0,0 0 1,0 0-1,0 0 0,1 0 1,-1 0-1,0 0 0,0 1 1,0-1-1,1 0 0,-1 0 1,0 0-1,0 0 0,0 0 0,2 2-1759,-2-1 1759,0-1 0,0 0 1,0 0-1,0 0 0,0 1 1,0-1-1,0 0 0,0 0 1,0 1-1,0 6-2738</inkml:trace>
</inkml:ink>
</file>

<file path=ppt/ink/ink2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1.5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60 7968,'-21'-28'3616,"2"16"-3136,14 4-256,10 0-1024,4 4 448</inkml:trace>
</inkml:ink>
</file>

<file path=ppt/ink/ink2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2.3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79 2720,'1'-6'554,"1"1"0,1 0 0,-1 0 0,7-10 0,-2 5 2821,1 0 1,13-12 0,-20 21-3073,-1 1-249,1 0 0,-1 0 0,0 0 0,0 0 0,0 0 0,0 0 0,0 0 0,1 0 0,-1 0 1,0 0-1,0 0 0,0 0 0,0 1 0,0-1 0,0 0 0,1 0 0,-1 0 0,0 0 1,0 0-1,0 0 0,0 0 0,0 0 0,0 0 0,0 0 0,1 1 0,-1-1 0,0 0 1,0 0-1,0 0 0,0 0 0,0 0 0,0 0 0,0 1 0,0-1 0,0 0 0,0 0 1,0 0-1,0 0 0,0 0 0,0 1 0,0-1 0,0 0 0,0 0 0,0 0 0,0 0 1,0 0-1,0 1 0,0-1 0,0 0 0,0 0 0,0 0 0,0 0 0,0 1 0,0 11 315,0-11-60,-3 73 1582,2 28-651,2-45-904,-2-33-273,2-1-1,6 41 0,-3-38-31,-3-19-32,-1-1 1,1 1-1,1-1 1,-1 1-1,1-1 1,0 0-1,1 1 1,4 8-1</inkml:trace>
</inkml:ink>
</file>

<file path=ppt/ink/ink2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2.7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30 8896,'1'0'5751,"12"1"-1513,98-19-456,61 8-3512,-129 8-232,32 2-446,-32 1-3914,-40-2 1946,-11 10-3861</inkml:trace>
</inkml:ink>
</file>

<file path=ppt/ink/ink2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3.0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23 7712,'0'0'143,"-1"0"1,1 0-1,0 0 1,-1 0-1,1 0 1,0 0-1,-1 0 1,1 0-1,0 0 1,-1 0-1,1 0 0,0 0 1,-1 0-1,1 0 1,0 0-1,-1-1 1,1 1-1,0 0 1,0 0-1,-1 0 1,1 0-1,0-1 1,-1 1-1,1 0 1,0 0-1,0 0 1,0-1-1,-1 1 1,1 0-1,0-1 1,0 1-25,0-1 1,0 1 0,1 0 0,-1-1 0,0 1 0,1 0 0,-1-1 0,0 1 0,1 0-1,-1-1 1,0 1 0,1 0 0,-1 0 0,1 0 0,-1-1 0,0 1 0,1 0 0,-1 0 0,1 0-1,-1 0 1,1 0 0,-1 0 0,1 0 0,0 0 0,120-13 5451,-103 13-5277,0 0-1,-1 0 1,1 2 0,30 6 0,-42-6-192,0-1 0,0 2 1,-1-1-1,1 0 0,0 1 1,-1 0-1,6 4 0,-9-5-67,0-1 0,-1 1 0,1 0 1,0-1-1,0 1 0,-1 0 0,1 0 0,-1 0 0,0 1 0,0-1 0,0 0 0,0 0 0,0 1 0,0-1 0,0 0 0,-1 1 0,1-1 0,-1 1 1,1 4-1,-2 2 30,0 0 1,-1 0 0,1 0 0,-2 0 0,1 0 0,-1-1-1,-1 1 1,1-1 0,-2 1 0,1-1 0,-9 10 0,-4 7 35,-2-2 0,-25 24 0,-24 19 195,-22 24 987,82-83-1130,-1 2 292,11-6-172,5-2 8,176-16 79,-116 7-358,-26 4-143,59-7-392,-35 2-5182,-51 8 3464</inkml:trace>
</inkml:ink>
</file>

<file path=ppt/ink/ink2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4.1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285 29 3072,'4'-21'3904,"-4"21"-3801,0 0-1,0-1 0,0 1 1,0 0-1,0-1 0,0 1 1,0 0-1,0 0 0,0-1 1,0 1-1,0 0 1,1-1-1,-1 1 0,0 0 1,0 0-1,0-1 0,0 1 1,1 0-1,-1 0 1,0 0-1,0-1 0,1 1 1,-1 0-1,0 0 0,0 0 1,1 0-1,-1-1 1,0 1-1,1 0 0,-1 0 1,0 0-1,0 0 0,1 0 1,-1 0-1,0 0 1,1 0-1,-1 0 0,0 0 1,0 0-1,1 0 0,-1 0 1,0 0-1,1 0 0,-1 0 1,0 1-1,1-1 1,-1 0-1,0 0 0,2 2 2007,-2-1-1962,0 0 1,0 1 0,0-1-1,0 0 1,0 0-1,0 0 1,0 0-1,0 1 1,1-1-1,-1 0 1,0 0 0,0 0-1,1 0 1,-1 0-1,1 0 1,-1 0-1,2 2 1,2 6 348,-3-2-259,0 1 1,0 0-1,-1 0 0,0 0 1,-1 0-1,0 0 1,0 0-1,0-1 1,-1 1-1,0 0 0,-1-1 1,0 1-1,0-1 1,-7 13-1,1-6-68,0-1 1,0 0-1,-2 0 0,1-1 1,-1 0-1,-17 13 0,8-9-688,-1-1 0,0-1 0,-1-1 0,-1-1 0,-29 12 0,28-14-3225,9 1 1115</inkml:trace>
</inkml:ink>
</file>

<file path=ppt/ink/ink2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7.4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5 899 1984,'-5'7'5176,"11"-10"-3499,6-8-729,-2 0 0,1 0 0,11-16 0,0-1-329,4-1-185,1 0 1,2 2 0,52-39-1,-14 19-184,-6 6 1,90-80 0,-18-22 606,-75 78-34,-50 56-558,-4 9 132,-9 18-83,-5 4-279,0-1 0,-1 0 0,-27 37 0,-53 53 222,11-14 136,63-74-187,1 1 0,-18 34 0,29-48-155,-4 7 53,-11 33 0,18-46-78,1 0 1,0 0-1,0 0 1,0 0-1,1 0 1,-1 0-1,1 0 1,0 0-1,0 0 1,1 0-1,-1 0 1,1 0-1,0 1 1,2 4-1,-3-7-3,1-1 1,-1 0-1,1 0 1,0 0-1,-1 0 0,1 0 1,0-1-1,0 1 1,0 0-1,0 0 0,0 0 1,0-1-1,0 1 1,0 0-1,0-1 0,0 1 1,0-1-1,0 1 0,0-1 1,0 0-1,1 1 1,-1-1-1,0 0 0,0 0 1,0 0-1,1 0 1,-1 0-1,0 0 0,2 0 1,3-2 63,0 1 0,1-1 0,-1 0 1,8-4-1,-12 5-62,38-16 148,-2-2 0,0-1 1,63-47-1,-83 53-119,-1-2 0,-1 0 0,-1-1 0,0 0 0,23-36 0,47-103 4,-40 69-120,36-49-101,7-15 129,-86 147 22,13-27-76,-15 30 80,0 1 0,0-1 0,0 0 0,1 1 0,-1-1 0,0 0 0,0 1-1,0-1 1,0 0 0,0 1 0,0-1 0,-1 0 0,1 0 0,0 1 0,0-1 0,-1 0 0,1 0-1,0 1-1,-1 0 1,1 0 0,0-1-1,-1 1 1,1 0-1,-1 0 1,1-1 0,-1 1-1,1 0 1,0 0-1,-1 0 1,1 0-1,-1 0 1,1 0 0,-1 0-1,1 0 1,-1 0-1,1 0 1,-1 0-1,1 0 1,-1 0 0,1 0-1,-1 0 1,1 0-1,-1 1 1,-5 1 10,0 0 0,0 1 0,0 0 0,0 0 1,1 1-1,-1-1 0,1 1 0,0 0 0,0 1 0,1-1 0,-1 1 0,1 0 0,0 0 1,0 0-1,1 1 0,-4 5 0,-5 13-27,0 1 0,-11 38 0,19-54 32,-42 122 676,-69 136 1,12-79-43,81-158-454,16-22-122,0 0 0,1 0 0,-5 10 1,4-5 274,12-22 72,8-12-100,11-10-387,2 2 0,0 0 0,37-28 0,-62 55 57,1 0 0,0 0 0,-1 0 0,1 0 0,0 1 0,0-1 0,1 1 0,-1 0 0,0 0 0,5-1 0,-7 1 11,1 1 0,-1 0 0,1 1 0,-1-1-1,1 0 1,-1 0 0,1 1 0,-1-1 0,1 0 0,-1 1-1,0 0 1,1-1 0,-1 1 0,0 0 0,1-1-1,-1 1 1,0 0 0,0 0 0,0 0 0,0 0 0,0 0-1,0 1 1,0-1 0,0 0 0,1 2 0,3 7-51,0 0 0,7 20 0,-8-20 138,-1 0 1,2 0-1,10 17 1,-14-24-76,1-1 1,0 0 0,0 1-1,0-1 1,0 0 0,1 0-1,-1 0 1,1-1 0,-1 1-1,1 0 1,-1-1-1,1 0 1,0 0 0,0 1-1,-1-2 1,1 1 0,0 0-1,4 0 1,5 0 96,-1-1 0,0-1 0,0 1 0,1-2 0,-1 0 0,0 0 0,18-7 0,73-33 302,-97 40-393,24-12 117,39-24 0,-59 31-131,1 0 0,-1 0 1,0 0-1,-1-1 0,1-1 1,-2 1-1,10-14 0,-16 22-3,-1-1 0,0 1 0,1-1-1,-1 1 1,1-1 0,-1 1 0,0-1 0,1 1-1,-1-1 1,0 1 0,0-1 0,1 0-1,-1 1 1,0-1 0,0 0 0,0 1 0,0-1-1,0 0 1,0 1 0,0-1 0,0 1 0,0-1-1,0 0 1,0 1 0,0-1 0,0 0 0,-1 1-1,1-1 1,0 1 0,0-1 0,-1 0-1,1 1 1,0-1 0,-1 1 0,1-1 0,-1 1-1,1-1 1,0 1 0,-1-1 0,1 1 0,-1 0-1,0-1 1,1 1 0,-1 0 0,1-1 0,-1 1-1,1 0 1,-1 0 0,0-1 0,1 1-1,-1 0 1,0 0 0,1 0 0,-2 0 0,-4-1-108,1 1 0,-1 0 0,1 0 0,-12 1 1,6 1 92,1 0 1,-1 1 0,1 0-1,-1 0 1,1 1 0,0 1-1,0 0 1,1 0 0,0 1-1,-10 7 1,18-12 20,-1 0 1,1 0-1,-1 1 1,1-1-1,0 0 1,0 1-1,0-1 1,-1 1-1,1 0 1,1-1-1,-1 1 1,0 0-1,0-1 1,1 1-1,-1 0 1,1 0-1,-1 0 1,1-1-1,0 1 1,0 0-1,0 0 1,0 0-1,0 0 1,0 0-1,0-1 1,1 1-1,-1 0 1,0 0-1,1 0 0,0 0 1,-1-1-1,1 1 1,0 0-1,0-1 1,0 1-1,0-1 1,0 1-1,3 1 1,0 1 53,-1 0 0,1 0-1,0-1 1,1 1 0,-1-1 0,1 0 0,-1-1-1,1 1 1,0-1 0,0 0 0,0 0 0,10 2 0,-7-3 10,-1-1 1,1 0 0,-1 0 0,1-1 0,-1 0-1,1 0 1,7-3 0,6-2 73,23-9 0,-25 5-90,0 0 0,-1 0 0,0-2 0,-1 0 0,16-16 0,-30 26-47,3-3-17,-1-1 1,0 1-1,6-10 0,6-5-65,-16 19-41,0 0 75,2-1 80,-2 2-21,-1-1-15,0 1 0,0 0-1,1-1 1,-1 1 0,0 0 0,0 0 0,0-1 0,0 1 0,1 0 0,-1 0 0,0-1-1,0 1 1,0 0 0,1 0 0,-1 0 0,0-1 0,0 1 0,1 0 0,-1 0-1,0 0 1,1 0 0,14 4 68,-13-3-106,-1 0 10,1 2 41,-1 0 0,1 0 0,0 1 0,-1-1 0,0 1 0,1-1 1,-1 1-1,-1-1 0,1 1 0,-1 0 0,1-1 0,-1 1 0,0 0 0,0-1 1,-1 6-1,0 8-27,1-14 28,-1-1 0,1 0 0,-1 1 0,1-1 0,-1 0 0,0 0 0,0 0 0,0 1 0,0-1 0,-1 0 1,1 0-1,-3 3 0,0-1 30,0 0 0,0 0-1,0 0 1,-6 4 0,8-7-38,1 1 0,-1-1-1,0 0 1,0 0 0,0 0-1,0 0 1,0 0 0,0-1-1,0 1 1,0-1 0,-1 1 0,1-1-1,0 0 1,0 0 0,0 0-1,0 0 1,-1 0 0,1 0-1,0 0 1,0-1 0,-4-1 0,-16 1-93,24 0-187,5 0 209,5 2 79,1 0-1,0-1 1,-1 0-1,23-3 1,50-15 242,-40 8-178,-7 2-14,-1-2 0,58-23 1,-91 31-39,0 1 2,-1-1 0,0 1 0,1-1 0,-1 0 0,0 1 0,0-2-1,0 1 1,0 0 0,4-5 0,-7 7-24,0 0 0,0 0 1,0 0-1,0 0 0,0-1 0,0 1 0,0 0 0,0 0 0,1 0 1,-1 0-1,0 0 0,0-1 0,0 1 0,0 0 0,0 0 0,0 0 1,0 0-1,0-1 0,0 1 0,0 0 0,0 0 0,0 0 0,0 0 1,0-1-1,0 1 0,-1 0 0,1 0 0,0 0 0,0 0 0,0 0 1,0-1-1,0 1 0,0 0 0,0 0 0,0 0 0,0 0 1,-1 0-1,1 0 0,0-1 0,0 1 0,0 0 0,0 0 0,0 0 1,-1 0-1,1 0 0,0 0 0,0 0 0,0 0 0,0 0 0,-1 0 1,1 0-1,0 0 0,0 0 0,-11-1-120,2 1 56,-1 1-1,1 0 0,0 1 1,-14 3-1,17-3 84,1 0-1,0 0 0,0 0 1,0 0-1,1 1 1,-1 0-1,0 0 1,1 0-1,-6 5 1,9-7-7,0 0 1,0 0-1,0 1 1,0-1 0,0 0-1,1 0 1,-1 0-1,0 1 1,1-1 0,-1 0-1,1 1 1,0-1-1,-1 1 1,1-1 0,0 0-1,0 1 1,-1-1-1,1 1 1,1 2 0,-1-2 0,1 0 1,0 0 0,-1 0 0,1 0 0,0 0 0,0 0 0,1 0-1,-1 0 1,0 0 0,1 0 0,2 2 0,2 2 2,0-1 1,1 0-1,0 0 1,0-1-1,14 7 1,-6-5-96,0-1 0,1-1 0,-1-1 0,1 0 0,0-1 0,0 0 0,0-1 0,0-1 0,0-1 0,27-4 0,-35 4-625,0-1 0,-1-1 0,1 1 0,13-7 1,-19 8 344,0 0 0,-1 1 0,1-1 0,0-1 0,0 1 0,-1 0 0,1 0 0,-1-1 0,1 1 0,-1 0 0,0-1 1,0 0-1,1 1 0,-1-1 0,0 0 0,0 1 0,-1-1 0,1 0 0,0 0 0,-1 0 0,1 0 0,-1 0 0,1-2 1,-1-12-4874</inkml:trace>
</inkml:ink>
</file>

<file path=ppt/ink/ink2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17.7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29 7552,'-35'-5'2816,"30"10"-2208,10 2-160,4-2 736,14-2-736,17 2 1376,50-2-1024,31-6-96,0-2-449,-3 2-510,-2-6 127,1 1-3936,-4 0 2240,-29-7-4096</inkml:trace>
</inkml:ink>
</file>

<file path=ppt/ink/ink2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20.0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46 116 3072,'26'-52'1819,"-22"44"-214,0 0 0,1 0 0,0 1 1,0 0-1,1 0 0,11-12 1,-18 22-1104,-1 1 1,1-1 0,-1 1-1,1-1 1,0 1 0,-1 6 0,-6 39-444,-8 61 587,-29 171 959,9-52-1163,35-222-362,0 0-1,1 0 1,0 12-1,0-3 435,33-65 393,-20 31-936,2 1 1,0 0-1,1 1 1,0 1-1,2 0 1,-1 1-1,2 1 0,0 1 1,0 0-1,1 2 1,1 0-1,0 1 1,26-7-1,-44 15 49,-1 1 0,1-1 0,-1 1 0,1-1 0,-1 1 0,1 0 0,-1 0 0,0 0 1,1 0-1,-1 0 0,1 1 0,-1-1 0,1 1 0,-1 0 0,0 0 0,1 0 0,1 1 0,-2-1 0,-1 0-1,0 0 0,0 0 1,0 0-1,0 1 1,0-1-1,0 0 0,0 1 1,-1-1-1,1 0 1,0 1-1,-1-1 0,1 1 1,-1-1-1,1 1 1,-1-1-1,0 1 1,0-1-1,0 1 0,0 0 1,0-1-1,0 1 1,0-1-1,0 1 0,-1-1 1,1 2-1,-4 12 96,0-2 0,-6 15 0,6-19-76,1 0 0,0 1 0,0 0 1,1-1-1,0 1 0,-1 16 0,3-21-49,0-1 0,1 1 1,-1-1-1,1 0 0,-1 1 0,1-1 0,1 0 1,2 6-1,-4-8 12,1 0 0,0-1 0,0 1 0,0-1 0,0 0 1,1 1-1,-1-1 0,0 0 0,1 0 0,-1 0 0,0 0 0,1 0 0,-1 0 0,1 0 1,0 0-1,-1-1 0,1 1 0,0-1 0,-1 1 0,1-1 0,0 1 0,0-1 0,2 0 1,2 0 5,0 0 1,1-1 0,-1 0-1,0 0 1,0 0 0,0-1-1,0 1 1,0-2-1,8-2 1,6-6 16,23-15 1,-33 20-25,304-183 351,-302 178-87,-12 8-204,-8 5-120,-11 6 9,1 0 0,0 1 0,0 0 0,1 2 0,-25 20 0,34-25 83,0 1 1,1 0-1,0 1 0,0 0 1,1 0-1,0 0 0,1 1 1,-1 0-1,2 0 0,-1 0 1,1 1-1,-5 19 0,9-28-39,-1 1 0,1 0 0,0 0-1,0 0 1,0 0 0,0 0 0,0 0 0,0 0 0,1 4-1,-1-6 11,0 1 0,1-1 0,-1 0 0,0 1 0,1-1 0,-1 1 0,0-1 0,1 0 0,-1 1 0,0-1 0,1 0 0,-1 0 0,0 1 0,1-1 0,-1 0 0,1 0 0,-1 1 0,1-1-1,-1 0 1,0 0 0,1 0 0,-1 0 0,1 0 0,-1 0 0,1 0 0,-1 0 0,1 0 0,-1 0 0,1 0 0,-1 0 0,1 0 0,-1 0 0,1 0 0,-1 0 0,1 0 0,-1-1 0,1 1 0,-1 0-1,0 0 1,1-1 0,-1 1 0,1 0 0,0-1 0,3-3 51,1 0-1,-1 0 1,0 0 0,0 0-1,0-1 1,0 0 0,3-6-1,4-4 85,10-9-174,1 1-1,35-30 1,-56 52 21,0 1 0,0-1 0,0 0-1,0 0 1,0 1 0,0-1 0,0 1 0,0-1 0,0 1 0,1-1 0,-1 1 0,0 0 0,0-1 0,0 1 0,1 0 0,-1 0 0,2 0 0,-2 0 17,0 0-1,0 1 1,0-1-1,-1 1 1,1-1-1,0 1 1,-1-1-1,1 1 1,0-1-1,-1 1 1,1 0-1,0-1 1,-1 1-1,1 0 1,-1-1-1,1 1 1,-1 0-1,0 0 1,1 0 0,-1-1-1,0 1 1,0 0-1,1 1 1,6 18 93,1-1 1,13 23 0,-15-32-62,-4-5-4,0-1 1,1 0 0,0 0-1,0 0 1,0 0-1,0 0 1,0 0 0,7 4-1,-8-6-9,0-1-1,0 0 1,0 0-1,1 0 1,-1 0-1,0 0 1,1 0-1,-1-1 1,1 1-1,-1-1 1,0 1-1,1-1 1,-1 0-1,1 0 1,-1 0-1,1 0 1,-1-1-1,1 1 1,-1-1-1,4 0 1,13-8 42,-1 0 0,1 0 0,-1-2 0,-1 0 0,16-15 0,52-50 49,-25 21-322,-55 49 277,10-6-85,-15 12 17,0 0-1,0 0 1,0 0-1,0 0 1,1 0-1,-1 0 1,0 0-1,0 0 1,0 0-1,1 0 1,-1 0-1,0 0 0,0 0 1,0 0-1,0 0 1,1 0-1,-1 0 1,0 0-1,0 0 1,0 0-1,1 0 1,-1 0-1,0 0 1,0 0-1,0 0 1,0 1-1,0-1 0,1 0 1,-1 0-1,0 0 1,0 0-1,2 12 31,-3 0 35,0-1-1,-1 1 1,-4 14 0,-3 19 28,9 7-62,1-25 7,-1-27-32,0 1 0,0-1-1,0 0 1,0 1 0,0-1-1,0 1 1,0-1 0,0 0-1,0 1 1,0-1 0,0 0 0,0 1-1,0-1 1,0 0 0,1 1-1,-1-1 1,0 1 0,0-1 0,0 0-1,1 0 1,-1 1 0,0-1-1,1 0 1,-1 1 0,0-1-1,0 0 1,1 0 0,-1 0 0,0 1-1,1-1 1,-1 0 0,0 0-1,1 0 1,-1 0 0,1 1-1,-1-1 1,0 0 0,1 0 0,-1 0-1,0 0 1,1 0 0,-1 0-1,1 0 1,-1 0 0,0 0-1,1-1 1,-1 1 0,1 0 0,-1 0-1,2-1 1,0 1 1,0-1-1,-1 0 0,1 0 0,0 0 0,-1 0 0,1 0 1,-1 0-1,3-2 0,3-7-5,0 0 1,10-21 0,-11 21-2,8-17-19,-9 16-50,1 0 0,0 0 1,0 1-1,2 0 0,-1 0 0,12-12 0,-18 22 61,0-1-1,0 1 1,-1-1 0,1 1 0,0-1 0,0 1 0,0-1-1,0 1 1,0 0 0,0 0 0,0-1 0,0 1 0,0 0-1,0 0 1,-1 0 0,1 0 0,0 0 0,0 0 0,0 0-1,0 0 1,0 0 0,0 1 0,0-1 0,0 0 0,0 1-1,1 0 1,3 1-23,0 1 1,0 1-1,8 5 0,11 7 161,-17-14-111,0 0-1,0-1 0,0 0 0,0 0 0,1-1 0,-1 1 0,0-1 1,0-1-1,12-1 0,5-3 56,34-12 1,-49 15-51,-1-2-1,1 1 1,-1-2 0,0 1-1,0-1 1,8-6-1,-14 10-17,1-1 0,-1 0-1,0 0 1,0 0-1,0 0 1,0 0-1,0 0 1,-1-1-1,1 1 1,-1 0 0,1-1-1,-1 1 1,0-1-1,0 0 1,0 1-1,0-1 1,-1 0-1,1 0 1,-1 0 0,1 1-1,-1-1 1,0 0-1,0-3 1,0 5-19,-1 0 0,1 0 0,0 0 0,0 0 0,-1 0 0,1 0 0,0 0 0,-1 0 0,1 0-1,-1 1 1,1-1 0,-1 0 0,1 0 0,-1 0 0,0 1 0,1-1 0,-1 0 0,0 1 0,0-1 0,0 0 0,1 1 0,-1-1 0,0 1 0,-2-1 0,1 0-6,0 1-1,0 0 1,0 0 0,0 0 0,0 0-1,0 0 1,0 0 0,0 0 0,0 1-1,0-1 1,-4 2 0,0 1 18,-1 0-1,0 0 1,1 1 0,-1-1 0,1 2 0,-6 4-1,9-6 32,-1 0-1,1 0 0,0 0 0,0 1 0,1-1 1,-1 1-1,1-1 0,0 1 0,0 0 0,0 0 1,0 0-1,1 1 0,0-1 0,-1 0 0,2 0 0,-1 1 1,0-1-1,1 5 0,0-3-5,1 0 0,-1-1 0,2 1 0,-1-1 0,0 0 0,1 1 0,0-1 0,0 0 0,1 0 0,-1 0 0,1 0 0,0 0 0,8 8 0,2 2 27,1 0-1,1-1 1,1-1-1,26 18 1,-32-24-141,1-1-1,0 0 1,0 0 0,0-1-1,1-1 1,0 0 0,-1-1-1,24 4 1,-29-7-300,1 1 0,-1-1 0,1-1 0,-1 1 0,0-1-1,1-1 1,7-2 0,-8 2-727,0 0 0,0-1 0,0 1 0,-1-2-1,1 1 1,-1-1 0,7-5 0,7-7-2536</inkml:trace>
</inkml:ink>
</file>

<file path=ppt/ink/ink2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3.2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14 624 4896,'0'0'70,"0"0"1,-1 0-1,1 0 0,0-1 1,0 1-1,0 0 0,0 1 1,-1-1-1,1 0 0,0 0 1,0 0-1,0 0 1,0 0-1,-1 0 0,1 0 1,0 0-1,0 0 0,0 0 1,0 0-1,0 0 0,0 0 1,-1 0-1,1 1 1,0-1-1,0 0 0,0 0 1,0 0-1,0 0 0,0 0 1,0 0-1,0 1 0,-1-1 1,1 0-1,0 0 1,0 0-1,0 0 0,0 1 1,0-1-13,0 0 0,0 0 0,0 0 0,0 0 0,1 0 0,-1 0 0,0 1 0,0-1 0,0 0 0,0 0 0,0 0 0,0 0 0,0 0 0,0 0 0,0 0 0,1 0 0,-1 0 0,0 0 0,0 0 0,0 0 0,0 1 0,0-1 0,0 0 0,0 0 0,1 0 0,-1 0 0,0 0 0,0 0 0,0 0 0,0 0 0,0 0 0,0 0 0,1 0 0,-1-1 0,0 1 0,0 0 0,0 0 0,0 0 0,0 0 0,0 0 0,0 0 0,1 0 0,-1 0 0,7-4 519,0 1 0,-1-1-1,1-1 1,-1 1-1,0-1 1,0 0-1,0-1 1,6-7 0,-5 5-221,-1-1-62,1 1 1,0 1 0,1-1-1,9-6 1,-17 13-285,1 1 1,-1 0-1,1-1 0,-1 1 1,1 0-1,-1 0 1,1 0-1,-1-1 0,1 1 1,-1 0-1,1 0 1,-1 0-1,1 0 0,-1 0 1,1 0-1,-1 0 1,2 0-1,-2 0 1,0 0 0,0 0-1,1 0 1,-1 1 0,0-1 0,0 0-1,1 0 1,-1 0 0,0 1 0,0-1 0,0 0-1,0 0 1,0 1 0,1-1 0,-1 0-1,0 0 1,0 1 0,0-1 0,0 0 0,0 0-1,0 1 1,0-1 0,0 0 0,0 1-1,-3 22 482,2-19-448,-48 181 1028,-17 202 143,44-246 215,21-132-1103,1-9-314,0 0 0,0 0 0,0 0-1,1 0 1,-1 0 0,0 0-1,0 0 1,0 0 0,0 0 0,0 0-1,0 0 1,0 0 0,0 0 0,0 0-1,0 0 1,0 0 0,0 0-1,0 0 1,0 0 0,0 0 0,0 0-1,0 0 1,0 0 0,0 0 0,0 0-1,0 0 1,0 0 0,0 0 0,0 0-1,0 0 1,0 0 0,0 0-1,0 0 1,0 0 0,0 0 0,0 0-1,0 0 1,0 0 0,1 0 0,-1 0-1,0 0 1,7-25 805,13-84-470,-4 11-317,-5 51-34,3-1 0,1 2 1,32-69-1,140-228-472,-174 320 397,2 0 1,0 1-1,1 1 0,29-29 0,-43 48 55,0 0 0,0 0 1,0 0-1,0 1 0,0-1 0,1 1 1,-1 0-1,1-1 0,-1 1 0,1 0 0,3 0 1,-4 0 16,-1 1 0,0 0 0,1 1 0,-1-1 0,0 0 1,0 0-1,0 0 0,1 1 0,-1-1 0,0 1 0,0-1 1,0 1-1,0-1 0,0 1 0,0 0 0,0-1 0,0 1 1,0 0-1,0 0 0,0 0 0,0 0 0,0 0 0,0 0 0,-1 0 1,1 0-1,-1 0 0,1 0 0,0 3 0,4 6 29,-1 0 0,-1 1 0,0-1 0,0 1-1,-1 0 1,-1 0 0,0 0 0,0 14 0,-1-6 34,-1-1 0,-1 0 0,-1 0 0,-7 25 0,6-31-4,-1 0 1,0-1-1,0 1 1,-1-1-1,0 0 1,-1-1-1,-13 16 1,15-20 6,0 0 0,-1-1 0,0 0 0,1 0 0,-2 0 0,1-1 0,0 1 1,-1-2-1,0 1 0,0-1 0,0 0 0,0 0 0,-13 2 0,12-3-26,0-1-1,0-1 0,-1 1 1,1-1-1,0-1 0,-1 0 1,-11-2-1,20 3-39,0 0 0,0 0 0,0 0 0,0 0 0,0-1 0,0 1 0,0 0 0,0 0 0,0 0 0,0 0 0,0 0-1,0 0 1,0 0 0,0 0 0,0 0 0,0 0 0,0 0 0,0 0 0,0 0 0,0 0 0,0 0 0,0 0 0,0 0 0,0 0 0,0 0 0,0 0 0,0 0 0,0 0 0,0 0 0,0 0 0,0-1 0,0 1 0,0 0 0,0 0 0,0 0 0,0 0 0,0 0 0,0 0 0,0 0 0,0 0-1,0 0 1,0 0 0,0 0 0,0 0 0,0 0 0,0 0 0,0 0 0,0 0 0,0 0 0,0 0 0,0 0 0,0 0 0,0 0 0,9-3-172,12 0 15,26-2 228,1-2 0,48-13-1,-80 16-51,-1-1-1,0-1 1,0 0-1,-1-1 0,0 0 1,0-2-1,0 1 1,-1-2-1,-1 0 1,14-12-1,-8 1 42,-1 0 0,-1-1 1,-1-1-1,-1 0 0,19-44 0,-27 56-78,-6 11 23,0 0 0,0 0 0,0 0 0,-1 0 0,1 0 0,0 0-1,0 0 1,0 0 0,0 0 0,0 0 0,0 0 0,0 0 0,0 0-1,0 0 1,0 0 0,0 0 0,0 1 0,0-1 0,0 0 0,0 0-1,0 0 1,0 0 0,0 0 0,0 0 0,1 0 0,-1 0 0,0 0-1,0 0 1,0 0 0,0 0 0,0 0 0,0 0 0,0 0 0,0 0-1,0 0 1,0 0 0,0 0 0,0 0 0,0 0 0,0 0 0,0 0-1,0 0 1,0 0 0,0 0 0,0 0 0,0 0 0,0 1 0,0-1-1,0 0 1,0 0 0,1 0 0,-1 0 0,0 0 0,0-1-1,-5 24-206,3-13 82,-2 10 100,-1 4 91,-3 48 0,7-65-52,1-1 0,1 1 0,-1 0 0,1 0 0,0 0 1,1-1-1,-1 1 0,2 0 0,-1-1 0,0 0 0,8 12 0,-9-16-8,1 0 0,0 0 0,0 0 0,0 0 0,0 0 0,0-1-1,0 1 1,0-1 0,1 0 0,-1 0 0,0 1 0,1-2 0,-1 1 0,1 0 0,0 0-1,-1-1 1,5 1 0,5 0 19,0 0 0,19-3 0,-31 2-24,39-4 28,-1-1 1,1-3-1,-2-1 0,1-1 0,-1-2 0,45-22 1,-80 33-34,-1 0 1,1 0-1,0 1 1,0-1 0,-1 0-1,1 1 1,0 0 0,0 0-1,3-1 1,-5 1 3,1 0-1,-1 0 1,0 1 0,1-1-1,-1 0 1,1 0 0,-1 0-1,0 0 1,1 1-1,-1-1 1,0 0 0,1 0-1,-1 1 1,0-1 0,0 0-1,1 0 1,-1 1 0,0-1-1,0 0 1,1 1 0,-1-1-1,0 0 1,0 1 0,0-1-1,0 1 1,0-1 0,1 0-1,-1 1 1,0-1 0,0 1-1,0-1 1,0 0 0,0 1-1,0-1 1,0 1 0,0-1-1,0 0 1,-1 1 0,1-1-1,0 1 1,0-1 0,0 1-1,-3 9-20,-1-1-1,0 0 1,0 1-1,-1-2 1,-5 10-1,2-5 85,-9 20 1,16-31-60,1-1 1,-1 1 0,1-1 0,-1 1 0,1 0 0,0-1 0,0 1 0,0-1 0,0 1 0,0 0 0,0-1 0,0 1-1,0 0 1,0-1 0,1 1 0,-1-1 0,1 1 0,-1 0 0,1-1 0,0 1 0,0-1 0,-1 0 0,1 1 0,0-1-1,0 0 1,0 1 0,1-1 0,-1 0 0,0 0 0,0 0 0,2 1 0,0 0 24,0-1 1,-1 1-1,1-1 0,0 0 1,0 0-1,0 0 1,0 0-1,0 0 0,0-1 1,0 1-1,0-1 1,0 0-1,0 0 0,0 0 1,0 0-1,3-1 1,-2 0 24,-1 0 0,1 0 1,-1 0-1,1 0 0,-1 0 1,1-1-1,-1 0 0,0 1 1,0-1-1,0-1 0,0 1 1,0 0-1,0-1 0,0 1 1,-1-1-1,0 0 0,1 0 1,-1 0-1,2-4 0,2-4-9,-1 1 0,0-1 0,6-23 0,-9 27-49,-1 0-1,0 1 1,0-1 0,-1 0-1,0 0 1,0 0 0,-1 0-1,-1-10 1,1 16-27,1 0 0,0 0 1,0 0-1,-1 0 0,1 0 0,0 0 0,-1 0 0,1 0 0,-1 0 0,0 0 1,1 0-1,-1 0 0,0 1 0,1-1 0,-1 0 0,0 0 0,0 1 0,0-1 1,1 0-1,-1 1 0,0-1 0,0 1 0,0-1 0,0 1 0,0 0 0,0-1 0,0 1 1,0 0-1,-1 0 0,1-1 0,0 1 0,0 0 0,0 0 0,-2 1 0,2-1 29,0 0 0,1 0 0,-1 1-1,0-1 1,0 0 0,0 1 0,0-1-1,0 1 1,1-1 0,-1 1 0,0-1-1,0 1 1,1 0 0,-1-1 0,1 1-1,-1 0 1,0-1 0,1 1 0,-1 0-1,1 0 1,-1 0 0,1 0 0,0-1-1,-1 1 1,1 0 0,0 0 0,0 0-1,0 0 1,-1 0 0,1 0 0,0 0-1,0 0 1,0 0 0,1 0 0,-1-1-1,0 1 1,0 0 0,1 1 0,0 1 9,-1-1 1,2 1-1,-1-1 1,0 1 0,0-1-1,1 0 1,-1 1 0,1-1-1,0 0 1,0 0 0,-1 0-1,1-1 1,1 1 0,-1 0-1,0-1 1,0 1-1,1-1 1,-1 0 0,0 0-1,1 1 1,-1-2 0,1 1-1,0 0 1,-1-1 0,4 1-1,1 0 72,0 0 1,0-1-1,0 1 0,0-2 0,0 1 0,0-1 1,0 0-1,0 0 0,7-3 0,7-4-20,1 0 0,-1-1 0,0-1-1,-1-1 1,30-21 0,-26 13-12,-10 7-55,1 1 0,0 0 0,25-12 1,-40 23 6,1 0 0,-1-1 1,0 1-1,1 0 0,-1 0 1,0 0-1,1 0 1,-1 0-1,1 0 0,-1 0 1,0 0-1,1 0 0,-1 0 1,1 0-1,-1 0 1,0 0-1,1 0 0,-1 0 1,0 1-1,1-1 0,-1 0 1,0 0-1,1 0 1,-1 1-1,0-1 0,1 0 1,-1 0-1,0 1 0,1-1 1,-1 0-1,0 0 1,0 1-1,0-1 0,1 0 1,-1 1-1,0-1 0,0 0 1,0 1-1,0-1 1,1 1-1,-1-1 0,0 0 1,0 1-1,0-1 0,0 1 1,2 18 9,-2-18-11,-1 11-7,0 0-1,-1 0 1,0 0 0,-1 0-1,-7 20 1,-29 59-119,26-63 187,-7 15 23,-69 164 115,84-194-161,-6 17 150,-17 31 1,28-60-177,0 0 0,-1 0 1,1 0-1,-1 0 0,1 0 1,-1-1-1,1 1 0,-1 0 1,1 0-1,-1 0 0,0-1 1,1 1-1,-1 0 0,0-1 1,0 1-1,0-1 0,1 1 1,-1-1-1,0 1 0,0-1 1,0 0-1,0 1 0,0-1 1,0 0-1,0 0 0,0 0 1,0 1-1,0-1 0,0 0 1,0 0-1,-1-1 0,2 1-5,-1 0 0,1 0 0,-1 0 0,1 0 0,0 0 0,-1 0-1,1 0 1,0-1 0,-1 1 0,1 0 0,0 0 0,-1 0 0,1-1 0,0 1 0,0 0 0,-1 0-1,1-1 1,0 1 0,0 0 0,-1 0 0,1-1 0,0 1 0,0 0 0,0-1 0,-1 0-1,-1-5-6,0-1 0,0 1-1,1-1 1,0 1 0,0-1-1,0 0 1,1 1-1,1-12 1,0 3-67,1 0 0,6-28 1,-5 35 47,0 0 0,0 1 0,1-1 0,0 1 0,0 0 0,1 0 0,0 0 0,0 0 0,0 1 0,1 0 0,0 0 0,0 1 0,1-1 0,-1 1 0,1 1 0,0-1 0,12-4 1,9-4-38,1 2 0,0 2 0,41-9 0,-58 15 50,49-13 89,85-32 0,-125 38-44,0-1 1,-1-1-1,0-1 1,-1 0-1,0-2 1,28-28 0,-43 39-11,1-1 1,-1 0 0,0-1 0,-1 1 0,7-11 0,-9 14-20,0-1 0,0 1 0,0 0 0,0-1 0,0 1 1,-1-1-1,1 1 0,-1-1 0,0 1 0,1-1 0,-1 1 0,0-1 1,0 0-1,-1 1 0,1-1 0,-2-4 0,2 7-13,0 0 0,0 0-1,0 0 1,0-1 0,0 1 0,0 0-1,0 0 1,0 0 0,-1 0 0,1-1-1,0 1 1,0 0 0,0 0 0,0 0-1,0 0 1,-1 0 0,1-1 0,0 1-1,0 0 1,0 0 0,0 0 0,-1 0-1,1 0 1,0 0 0,0 0 0,0 0-1,-1 0 1,1 0 0,0 0 0,0 0-1,0 0 1,-1 0 0,1 0 0,0 0 0,-8 5-158,-5 10-14,-41 80 317,52-93-137,1 0 0,0 0 1,0 0-1,1 0 0,-1 0 0,0 1 1,1-1-1,-1 0 0,1 0 0,0 1 1,0-1-1,0 0 0,0 1 0,0-1 1,0 0-1,1 3 0,0-3 2,-1-1 0,1 0-1,0 0 1,0 0 0,-1 1 0,1-1 0,0 0-1,0 0 1,0 0 0,1 0 0,-1-1-1,0 1 1,0 0 0,0 0 0,1-1 0,-1 1-1,0-1 1,0 1 0,1-1 0,-1 1-1,1-1 1,-1 0 0,0 0 0,1 0 0,-1 1-1,1-1 1,2-1 0,15 0 48,0-1-1,0-1 1,23-7 0,-6 2-19,-13 3-26,138-25 24,-128 25-37,0 2 1,64 3-1,-94 0-3,-1 0 1,1 0-1,-1 1 0,1-1 1,-1 1-1,1 0 0,-1-1 1,0 1-1,1 0 0,-1 1 0,4 1 1,-5-2 7,0 0 1,0 0 0,0 0 0,-1 0-1,1 0 1,0 0 0,0 1-1,-1-1 1,1 0 0,-1 0-1,1 0 1,-1 1 0,0-1-1,1 0 1,-1 0 0,0 1-1,0-1 1,0 0 0,0 1-1,0-1 1,0 0 0,0 1-1,-1 1 1,-12 56 0,13-58 0,-1 1 0,1-1-1,0 1 1,0-1 0,0 1-1,0-1 1,0 0 0,0 1-1,0-1 1,0 1 0,1-1 0,-1 1-1,1-1 1,-1 0 0,1 1-1,-1-1 1,1 0 0,0 1-1,0-1 1,-1 0 0,1 0 0,0 0-1,0 0 1,0 0 0,0 0-1,1 0 1,-1 0 0,0 0-1,0 0 1,1 0 0,0 0 0,1 0 15,0 0 1,-1 0 0,1 0 0,0-1 0,0 1 0,0-1 0,0 1 0,0-1 0,0 0 0,0 0 0,0-1 0,0 1 0,0 0 0,5-3 0,-1 1 11,0-1 0,-1-1 0,1 1 0,-1-1 0,1 0 0,-1-1 0,-1 0 1,1 0-1,8-9 0,-3 1 34,-2 1 1,0-1-1,12-21 1,75-167 247,35-62-357,-114 233-8,17-43 0,-32 68 57,-1 5-19,-1-1 0,1 0 1,-1 1-1,1-1 1,-1 0-1,0 0 0,0 0 1,1 1-1,-1-1 0,0 0 1,0 0-1,0 0 0,0 0 1,0 1-1,0-1 0,0 0 1,0 0-1,0 0 0,0 0 1,0 1-1,-1-1 1,1-1-1,0 2 14,0 0 0,0 0 0,0 0 0,0 0 1,0 0-1,-1 0 0,1-1 0,0 1 0,0 0 0,0 0 1,0 0-1,0 0 0,0 0 0,0 0 0,0 0 0,0 0 1,0 0-1,0 0 0,0 0 0,-1 0 0,1 0 0,0 0 1,0 0-1,0 0 0,0 0 0,0 0 0,0 0 0,0 0 1,0 0-1,0 0 0,0 0 0,-1 0 0,1 0 0,0 0 1,0 0-1,0 0 0,0 0 0,0 0 0,0 0 0,0 0 1,0 0-1,0 0 0,0 1 0,0-1 0,0 0 0,0 0 1,-1 0-1,1 0 0,0 0 0,0 0 0,0 0 0,0 0 1,0 0-1,0 0 0,0 0 0,0 1 0,-8 5 8,1 0-1,0 1 0,0 1 1,0-1-1,1 1 0,0 0 1,1 1-1,-8 14 0,1 2-18,-17 51 0,14-25-59,3 0 0,-6 56 0,-2 105 200,21-142-2323,-1-69 2040,0 0-1,0 0 1,0 0 0,0 0-1,0 0 1,0 0 0,-1 1-1,1-1 1,0 0-1,0 0 1,-1 0 0,1 0-1,-1 0 1,0 2 0,1-3 74,-1 0 0,1 0 0,0 0 0,-1 0 0,1 0 1,0 0-1,-1 0 0,1 0 0,0 0 0,-1 0 0,1 0 0,0 0 1,0 0-1,-1 0 0,1 0 0,0-1 0,-1 1 0,1 0 0,0 0 0,0 0 1,-1 0-1,1-1 0,0 1 0,0 0 0,-1 0 0,1 0 0,0-1 1,0 1-1,0 0 0,0 0 0,-1-1 0,-3-5-407,0 1 1,0-1-1,-2-7 0,-11-25 1622,-16-56 0,15 42 919,18 50-2010,0 1 0,-1-1 0,1 0 0,0 1 0,0-1-1,0 1 1,0-1 0,0 0 0,0 1 0,0-1 0,0 1 0,1-1 0,-1 0 0,1 1 0,-1-1 0,1 1 0,0-1 0,-1 1-1,1 0 1,0-1 0,0 1 0,0 0 0,0-1 0,0 1 0,0 0 0,0 0 0,1 0 0,-1 0 0,0 0 0,1 0-1,-1 0 1,0 1 0,4-2 0,3-2 77,0 1-1,0 0 1,1 0-1,16-2 1,0 1-103,0 1 0,1 1 1,-1 1-1,0 1 0,26 4 1,-38-3 18,0 2 0,0 0 0,1 0 0,-2 1 0,1 1 0,0 0 0,-1 1 0,0 0 1,-1 1-1,1 1 0,10 8 0,-17-11 40,0 0-1,0 0 1,0 0 0,-1 0-1,0 1 1,0 0-1,-1 0 1,1 0 0,-1 0-1,-1 1 1,1-1 0,-1 1-1,3 13 1,-4-9 52,1 0 1,-2 0-1,0 1 1,0-1-1,-1 0 1,0 0-1,-5 19 1,5-22-247,11-10-1237,-5 0 535,17-7-385,0-2 0,32-20 1,-14 7 890,9 2 1425,-50 30 830,0-3-1848,1-1 0,-1 1 0,1-1 1,0 1-1,0 5 0,0-9-75,0 0 1,1 0 0,-1-1-1,1 1 1,-1 0 0,1 0-1,-1 0 1,1 0 0,-1 0-1,1-1 1,0 1 0,0 0-1,-1 0 1,1-1 0,0 1-1,0-1 1,0 1 0,0-1-1,-1 1 1,1-1 0,0 1-1,2-1 1,-1 1 53,0-1 1,1 1-1,-1-1 1,1 0-1,-1 0 1,0-1-1,1 1 1,-1 0-1,4-2 1,-1 1 11,-1-1 1,0 1-1,0-1 0,0 0 1,0 0-1,0 0 1,0-1-1,-1 1 0,1-1 1,5-6-1,-5 3-64,0 0 0,0-1 0,-1 1 0,1-1 0,-2 0 0,1 0 0,-1 0 0,0-1 0,0 1 0,0-10 0,-2 15-32,0 0 0,0 0 1,0 0-1,-1 0 1,1-1-1,-1 1 1,1 0-1,-1 0 0,0 0 1,0 0-1,0 0 1,0 0-1,0 1 1,-1-1-1,1 0 0,-3-2 1,3 3 4,1 1 0,-1-1 0,0 0-1,0 1 1,1-1 0,-1 1 0,0-1 0,0 1 0,0 0 0,0-1 0,0 1 0,1 0 0,-1 0-1,0-1 1,0 1 0,0 0 0,0 0 0,0 0 0,0 0 0,0 0 0,0 0 0,0 1-1,0-1 1,0 0 0,0 0 0,0 1 0,1-1 0,-1 0 0,0 1 0,0-1 0,0 1 0,1-1-1,-1 1 1,-1 0 0,-10 7-223,5-2 534,18-7-62,101-18-128,-90 15-99,0 1 0,31-1 0,-41 4 38,0 0-1,0 1 1,0 1 0,0 0 0,-1 0-1,13 5 1,-20-6-9,0 1 0,1 0 0,-1 0 0,0 0 1,0 1-1,0-1 0,-1 1 0,1 0 0,-1 0 0,1 0 0,-1 1 0,0-1 0,0 1 0,3 6 0,-4-7-8,-1 0-1,0 0 0,0 0 0,0 0 1,0 0-1,0 0 0,-1 0 1,0 0-1,1 0 0,-1 0 1,0 0-1,0 1 0,-1-1 1,1 0-1,-1 0 0,0 0 1,1 0-1,-1 0 0,0 0 1,-1 0-1,1-1 0,-2 4 0,-6 8 79,5-9-79,1 0 0,0 0 0,0 1 1,-2 7-1,4-13-31,1 0 0,0 0 1,0 0-1,0 1 0,0-1 0,0 0 1,0 0-1,0 0 0,0 1 1,0-1-1,0 0 0,0 0 0,0 0 1,0 0-1,0 1 0,0-1 1,0 0-1,0 0 0,0 0 0,0 0 1,0 1-1,0-1 0,0 0 1,0 0-1,1 0 0,-1 0 0,0 0 1,0 1-1,0-1 0,0 0 1,0 0-1,0 0 0,0 0 0,1 0 1,-1 0-1,0 1 0,8-2 70,14-9 72,-16 8-76,8-5-52,-1-1 1,1 0-1,-2-1 1,18-14-1,42-45-143,-67 63 129,-3 3-12,0 0-1,0 0 1,0 1-1,0-1 1,0 0-1,1 1 1,-1-1 0,1 1-1,4-2 1,-7 3 4,1 0 0,-1 0 0,1 0 0,0 0 1,-1 0-1,1 0 0,-1 0 0,1 0 0,-1 0 0,1 0 0,-1 0 1,1 0-1,-1 0 0,1 1 0,-1-1 0,1 0 0,-1 0 1,1 1-1,-1-1 0,1 1 0,0-1-1,0 1 1,0 0-1,-1 0 0,1 0 0,-1 0 1,1 1-1,0-1 0,-1 0 0,0 0 1,1 0-1,-1 0 0,1 2 0,1 10 31,-1 1-1,-1-1 0,-1 22 1,1-19 7,-1-1 0,4 26 0,-3-39-12,1 0-1,-1 0 1,1 0 0,-1 0 0,1 0-1,-1 0 1,1-1 0,0 1-1,0 0 1,0 0 0,0-1-1,1 1 1,2 3 0,-4-5 1,1 1 0,0-1 0,0 1 0,0-1 0,1 1 0,-1-1 0,0 0 0,0 0 0,0 1 1,0-1-1,0 0 0,0 0 0,0 0 0,0 0 0,1 0 0,-1 0 0,0-1 0,0 1 0,0 0 0,0-1 0,0 1 0,0 0 1,0-1-1,0 1 0,0-1 0,0 0 0,0 1 0,0-1 0,1-1 0,27-20 35,46-47 1,-37 33-98,-15 13 4,-12 12-41,0 1-1,24-18 0,-34 28 74,-1-1 0,1 1 0,-1-1 0,1 1 0,0-1 1,-1 1-1,1 0 0,-1-1 0,1 1 0,0 0 0,-1 0 0,1-1 0,0 1 0,-1 0 0,1 0 0,0 0 0,-1 0 0,1 0 0,0 0 1,-1 0-1,1 0 0,0 0 0,0 0 0,-1 0 0,1 0 0,0 0 0,-1 1 0,1-1 0,-1 0 0,1 0 0,0 1 0,0 0 0,0 0 5,-1 0 0,1 1-1,-1-1 1,0 0-1,0 0 1,1 1 0,-1-1-1,0 0 1,0 1-1,0-1 1,-1 0-1,1 0 1,0 1 0,0-1-1,-1 0 1,1 0-1,0 0 1,-1 1 0,0 0-1,-9 16-103,0 0-1,0 0 1,-22 24-1,-1 4 155,28-38-34,1-3 22,0 0-1,1 0 0,0 0 0,-3 8 0,6-12-34,-1-1 0,1 1 1,0 0-1,-1-1 0,1 1 0,0 0 1,0-1-1,0 1 0,0 0 0,0 0 1,0-1-1,0 1 0,0 0 1,0 0-1,0-1 0,0 1 0,0 0 1,0 0-1,1-1 0,-1 1 0,0 0 1,1-1-1,-1 1 0,0 0 0,1-1 1,-1 1-1,1-1 0,-1 1 0,1-1 1,-1 1-1,1-1 0,-1 1 0,1-1 1,0 1-1,-1-1 0,1 1 1,0-1-1,-1 0 0,1 0 0,0 1 1,-1-1-1,2 0 0,6 2-449,1 0 0,-1-1 0,1 0 0,-1-1 0,14 0 0,-15 0-1759,0-1 0,0 0 0,-1-1 0,9-2 1,-5 1-1459</inkml:trace>
</inkml:ink>
</file>

<file path=ppt/ink/ink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5.1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464 146 2080,'0'-2'8549,"1"-5"-3989,-1 4-4280,1 0 0,-1 0 0,1-1 0,-1 1 0,0 0 0,-1 0 0,1 0 0,0-1 0,-2-3 0,-4-4 351,3 6-448,1-1-1,-1 1 1,0 0-1,-1 0 0,1 0 1,-1 0-1,0 1 0,0-1 1,0 1-1,-1 0 1,0 1-1,-5-5 0,2 4-96,1 0-1,-1 1 0,0 0 1,-1 0-1,1 1 0,0 0 0,-17-2 1,10 3-21,0 2 1,0-1-1,-25 5 0,19-1 35,0 0 0,-39 14 0,48-13-79,0 0-1,1 1 0,-1 0 1,2 1-1,-1 0 1,-11 10-1,19-13 0,-1-1-1,1 1 1,0-1 0,0 1-1,0 0 1,0 1-1,1-1 1,0 0 0,0 1-1,0-1 1,0 1 0,1-1-1,-2 8 1,2-9 3,1 0-1,0 0 1,0 0 0,0 0-1,0 0 1,0 0 0,0 0 0,1 0-1,0-1 1,-1 1 0,1 0-1,0 0 1,1-1 0,-1 1 0,0 0-1,1-1 1,-1 1 0,1-1-1,0 0 1,0 1 0,0-1-1,0 0 1,0 0 0,2 1 0,2 1 4,0 0 0,-1-1 0,1 0 0,0 0 0,1 0 0,-1-1 0,0 0 0,1 0 1,6 0-1,6 0 200,35 0 1,-47-2-181,-6 0-45,0 0 0,0 0 1,0 0-1,0 0 0,0 0 0,0 0 1,0-1-1,0 1 0,0 0 0,0-1 0,2 0 1,-3 1-163,-1 0 26,-7 3 83,1 1-1,0-1 1,0 2-1,0-1 1,0 1-1,-7 6 1,-2 3-20,-18 22 1,24-23 78,0 1 0,0 1 1,1-1-1,1 2 0,1-1 0,0 1 0,1 0 1,1 0-1,0 1 0,1 0 0,1-1 0,-2 32 1,5-42 3,0-1 1,0 1 0,1 0 0,-1-1 0,1 1-1,0-1 1,1 1 0,-1-1 0,1 0 0,0 1-1,0-1 1,1 0 0,6 9 0,-5-8 15,1 0 1,1-1 0,-1 0-1,1 0 1,0 0-1,0 0 1,0-1-1,1 0 1,8 4-1,2-1 58,0-1 0,1 0 0,-1-2 0,1 0 0,0 0 0,0-2 0,33 0 0,-35-2-25,1 0 0,-1-2 1,0 0-1,27-7 0,-33 6-43,-1-1-1,0 1 0,0-2 1,0 1-1,0-1 0,-1-1 1,0 1-1,0-2 0,8-7 1,-2-2 24,0 0 1,0-2-1,19-34 1,18-24 11,-36 56-33,0 2 18,30-33 0,-40 47-63,-1 0 1,1 1 0,0-1 0,0 1 0,0 0-1,0 0 1,0 0 0,1 1 0,-1-1 0,1 1-1,-1 1 1,11-2 0,-14 2 18,0 2 0,0-1 0,0 0 0,0 0 0,-1 1 0,1-1 0,0 1 0,0-1 0,0 1 0,0 0 0,-1 0 0,1 0-1,0 0 1,-1 0 0,1 0 0,-1 0 0,1 0 0,-1 1 0,1-1 0,-1 1 0,0-1 0,2 3 0,2 4 25,0 1-1,0-1 0,4 12 1,-4-10-35,9 22 33,-7-15 11,2 1 1,0-1-1,0 0 0,23 28 1,-24-36 96,0 0 0,1-1 0,0 0 0,1-1 0,16 10 0,-7-6 79,1-1 0,24 7 0,-35-14-190,0-1 0,1 0 1,-1 0-1,1-1 1,-1 0-1,1-1 1,-1 0-1,1 0 1,10-2-1,-11 2-953,8-2-2790,-17 2 3614,1 0 1,-1 0-1,1 0 0,-1 0 1,0-1-1,1 1 0,-1 0 0,1 0 1,-1-1-1,0 1 0,1 0 0,-1-1 1,0 1-1,1 0 0,-1-1 0,0 1 1,0 0-1,1-1 0,-1 1 1,0-1-1,0 1 0,0 0 0,1-1 1,-1 1-1,0-1 0,0 1 0,0-1 1,0 1-1,0 0 0,0-2 0,0 2-177,0-1 0,0 1 0,1-1 0,-1 1 0,0 0 0,0-1 0,0 1-1,1-1 1,-1 1 0,0-1 0,1 1 0,-1 0 0,0-1 0,1 1 0,-1 0-1,0-1 1,1 1 0,-1 0 0,1 0 0,-1-1 0,1 1 0,0-1-109,0 1 0,0-1 0,0 1 0,0-1 0,0 0 0,-1 1 0,1-1 0,0 0 0,0 0 0,-1 0-1,2-1 1,5-17-2623,10-8 452</inkml:trace>
</inkml:ink>
</file>

<file path=ppt/ink/ink2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3.67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45 10720,'-40'-20'4864,"35"20"-4256,5-5-97,5 5-415,3-8-799,11 5 351,4-6-2240,-1 9 1440</inkml:trace>
</inkml:ink>
</file>

<file path=ppt/ink/ink2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4.0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801 263 10208,'37'0'4640,"21"-20"-4032,-8 13 1439,-2 2-1247,34-6-128,4 7-416,-1-9-192,-4 10-32,-23-6-1376,-13 6 736,-13-5-3551,-6 8 2303</inkml:trace>
  <inkml:trace contextRef="#ctx0" brushRef="#br0" timeOffset="1">42 52 10624,'-26'-45'4832,"11"42"-4192,15-1-1696,5 4 448</inkml:trace>
</inkml:ink>
</file>

<file path=ppt/ink/ink2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5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72 4064,'1'-2'239,"-1"1"0,0-1 0,1 0 0,-1 0 0,1 1 0,-1-1 0,1 0 0,0 1 0,0-1 1,0 1-1,0-1 0,0 1 0,0-1 0,2-2 0,22-17 4288,-16 14-2854,7-9 6091,-18 19-5885,-3 7-1127,-5 9-120,1-5-383,1 1 0,1 1 0,0-1 0,-7 31 0,2 20-155,3 1 0,1 116 1,9-163-132,0-16-138,-1 0 0,0 0 0,1 0 0,-1-1 0,-1 1 1,1 0-1,-1 0 0,-1 6 0,2-10 124,0 0 0,0 0 0,0 0 0,0 0 0,0 0 0,0-1 0,0 1 0,0 0 0,0 0 0,0 0-1,-1 0 1,1 0 0,0 0 0,0 0 0,0 0 0,0 0 0,0 0 0,0 0 0,0 0 0,0 0 0,0 0 0,0 0 0,-1 0 0,1 0 0,0 0 0,0 0 0,0 0 0,0 0 0,0 0 0,0 0 0,0 0 0,0 0 0,0 0 0,0 0 0,-1 0-1,1 0 1,0 0 0,0 0 0,0 0 0,0 0 0,0 0 0,0 0 0,0 0 0,0 0 0,0 0 0,0 0 0,0 0 0,-1 0 0,1 1 0,0-1 0,0 0 0,0 0 0,0 0 0,0 0 0,0 0 0,0 0 0,0 0 0,0 0 0,0 0 0,0 0 0,0 1-1,0-1 1,0 0 0,0 0 0,0 0 0,0 0 0,0 0 0,0 0 0,-1-1-699,-4-3-1085</inkml:trace>
</inkml:ink>
</file>

<file path=ppt/ink/ink2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5.4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88 7456,'0'0'197,"-1"0"0,1 0-1,0 0 1,-1-1 0,1 1 0,-1 0 0,1 0 0,-1 0 0,1 0 0,-1-1-1,1 1 1,-1 0 0,1 0 0,0-1 0,-1 1 0,1 0 0,0-1 0,-1 1-1,1 0 1,0-1 0,-1 1 0,1 0 0,-1-2 0,12-1 5197,-2 1-4895,1-1 376,137-30 3989,-120 29-4563,213-26 1716,-171 24-1710,106 6 1,-167 1-730,0 0 0,0 0 0,0 1 0,-1 0-1,1 0 1,10 5 0,-18-7 337,0 0 0,1 0 0,-1 0 0,0 0 0,0 0 0,1 0 0,-1 0 0,0 0 0,0 1 0,1-1 0,-1 0 0,0 0 0,0 0 0,1 0 0,-1 0 0,0 1 0,0-1 0,0 0 0,1 0 0,-1 0 0,0 1 0,0-1 0,0 0 0,0 0 0,0 1 0,1-1 0,-1 0 0,0 0 0,0 1 0,0-1 0,0 0 0,0 0 0,0 1 0,0-1 1,0 0-1,0 0 0,0 1 0,0-1 0,0 0 0,0 0 0,0 1 0,0-1 0,0 0 0,0 1 0,-1-1 0,1 0 0,0 1 0,-1 1-646,0 6-1259</inkml:trace>
</inkml:ink>
</file>

<file path=ppt/ink/ink2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5.7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65 6304,'-8'-5'5238,"31"-2"-103,43-10-387,-41 10-3448,37-6 1,4 5-1070,1 2 0,89 5 0,-65 1-6028,-68 0 3514</inkml:trace>
</inkml:ink>
</file>

<file path=ppt/ink/ink2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7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 20 6560,'-1'-8'631,"1"-3"5211,2 16-1910,-1 5-3451,0 0 1,0 0-1,-1-1 1,0 1-1,-2 10 0,-9 50 1203,10-67-1600,-4 24 570,-10 60 597,13-73-1186,1 1 0,1-1 0,2 29 0,9-6-780,-10-35 470,-1-2 165,0 0 0,0 1-1,0-1 1,1 0 0,-1 1 0,0-1 0,0 0 0,0 0-1,1 0 1,-1 1 0,0-1 0,1 0 0,-1 0-1,0 0 1,0 1 0,1-1 0,-1 0 0,0 0 0,1 0-1,-1 0 1,0 0 0,1 0 0,-1 0 0,0 0-1,1 0 1,-1 0 0,1 0 0</inkml:trace>
</inkml:ink>
</file>

<file path=ppt/ink/ink2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7.9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1 264 10976,'2'-2'654,"0"0"1,0-1-1,0 1 1,0 0-1,0 1 1,5-4-1,29-12 87,-25 13-64,143-56 4852,-86 35-4498,217-69 1024,-91 48-3870,-185 47-430,-10 4 383,-12 9-1246,2-3 1514,1 0 0,0 0 0,1 1 0,0 0 0,0 1 0,-7 17 1,-11 17-1666</inkml:trace>
</inkml:ink>
</file>

<file path=ppt/ink/ink2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38.2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28 8544,'-8'-3'2788,"8"3"-2761,0 0 0,0 0 0,0 0 0,0 0 0,0 0-1,0 0 1,0 0 0,0 0 0,0 1 0,0-1 0,1 0-1,-1 0 1,0 0 0,0 0 0,0 0 0,0 0 0,0 0-1,0 0 1,0 0 0,0 0 0,0 0 0,0 0 0,0 0-1,0 0 1,1 0 0,-1 0 0,0 0 0,0 0 0,0 0-1,0 0 1,0 0 0,0 0 0,0 0 0,0 0 0,0 0-1,0 0 1,1 0 0,-1 0 0,0 0 0,0 0 0,0 0-1,0 0 1,0 0 0,0 0 0,0 0 0,0-1 0,0 1-1,0 0 1,0 0 0,0 0 0,0 0 0,0 0 0,1 0-1,-1 0 1,0 0 0,0 0 0,0 0 0,0 0 0,0-1-1,0 1 1,0 0 0,0 0 0,0 0 0,0 0 0,0 0-1,0 0 1,4 0 539,1 1-1,0-1 1,0 0 0,0 0-1,0 0 1,0-1 0,-1 0-1,10-2 1,10-2 626,14 0 329,-8 0-323,-1 2 0,57 1-1,-84 2-1163,-1 0 0,1 1 0,-1-1-1,1 0 1,-1 1 0,0-1 0,1 1 0,-1-1-1,1 1 1,-1-1 0,0 1 0,1 0 0,-1 0-1,0 0 1,0 0 0,0 0 0,0 0 0,2 2-1,-3-2-9,1 0-1,-1 0 1,1 0-1,-1 0 1,1 0-1,-1 1 1,0-1-1,1 0 1,-1 0-1,0 1 0,0-1 1,0 0-1,0 0 1,0 0-1,-1 1 1,1-1-1,0 0 1,0 0-1,-1 1 1,1-1-1,-1 0 1,1 0-1,-2 2 1,-4 6 70,0-1 0,0 0 0,-1 0 0,-1 0 1,1-1-1,-1 0 0,0 0 0,-12 7 1,-23 20 390,33-25-366,5-5-61,0 0-1,1 0 1,-1 0 0,-4 7-1,9-10-35,-1 0 1,0 0-1,1 0 0,-1 0 0,1 0 0,-1 0 1,1 0-1,-1 0 0,1 0 0,0 0 0,0 0 0,-1 1 1,1-1-1,0 0 0,0 0 0,0 0 0,0 0 0,0 0 1,1 0-1,-1 1 0,0-1 0,1 0 0,-1 0 1,0 0-1,1 0 0,-1 0 0,1 0 0,1 2 0,1 1 41,1 0 0,1 1 0,-1-1 0,1-1 0,-1 1 0,1-1 0,0 0 0,1 0 0,-1 0 0,0-1-1,9 3 1,-2-1-30,0-1-1,0 0 1,0-1-1,22 2 1,2-5-812,1-1-1,55-11 1,-48 6-670,2-1-1296,21-2-3167,-52 8 2778,0 1 1,19 1-1,-16 1-1207</inkml:trace>
</inkml:ink>
</file>

<file path=ppt/ink/ink2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44.5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256 41 1728,'0'0'19,"0"-1"0,0 1 0,0 0 0,0 0 0,0 0 0,0 0 0,0 0 0,0-1 0,0 1 0,0 0 0,0 0 0,-5-2 4201,14-3-1100,-7 4-2820,0 0 0,0 0 0,0 0 1,0 0-1,0 0 0,0 0 0,-1-1 1,1 1-1,0 0 0,1-3 0,7-4 872,-9 0 2156,-2 8-3243,0 0 1,1 0-1,-1 0 0,1 0 1,-1 0-1,0 0 0,1 0 1,-1 0-1,0 0 0,1 0 1,-1 0-1,1 0 0,-1 1 1,0-1-1,-17 17 160,1 0 1,0 0-1,2 2 0,0 0 1,1 1-1,1 0 0,1 1 1,-12 27-1,-6 27 524,-24 88-1,44-131-556,-1 6 13,2-1 0,1 1 0,1 0 0,3 1 0,0 46 0,5-46 9,2 0 1,2 0 0,1-1-1,2 1 1,22 61 0,-26-91-140,0-1 1,0 1 0,0-1 0,7 8-1,-8-12-44,-1-1-1,2 1 0,-1-1 0,0 1 1,1-1-1,-1 0 0,1 0 0,0-1 1,6 4-1,-10-6-83,1 1 0,-1-1-1,0 0 1,1 0 0,-1 0 0,0 0 0,0 1-1,1-1 1,-1 0 0,0 0 0,1 0 0,-1 0 0,0 0-1,1 0 1,-1 0 0,0 0 0,1 0 0,-1 0-1,0 0 1,1 0 0,-1 0 0,0 0 0,1 0 0,-1 0-1,0 0 1,0 0 0,1-1 0,-1 1 0,0 0-1,1 0 1,-1 0 0,0-1 0,0 1 0,1 0 0,-1 0-1,0 0 1,0-1 0,1 1 0,-1 0 0,0-1-1,2-15-4781,-1 2 1738,3-2 592</inkml:trace>
</inkml:ink>
</file>

<file path=ppt/ink/ink2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46.5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6 718 8736,'-6'1'4209,"14"0"-1992,15 0-382,5-2-1086,1-2 1,54-13 0,-54 9-333,-23 6-294,1-1 0,-1 1 0,0-2 0,0 1 0,0 0 0,11-8 0,-16 9-86,1 0-1,-1 0 1,1 0 0,-1 0-1,0-1 1,1 1 0,-1 0-1,0-1 1,0 1 0,0-1-1,0 0 1,0 1 0,-1-1-1,1 0 1,0 1 0,-1-1-1,1 0 1,-1 0 0,0 0-1,1 0 1,-1 1 0,0-1-1,0 0 1,0 0 0,0 0-1,-1-3 1,0 4-41,1 0 1,0-1-1,-1 1 0,1 0 0,-1 0 1,1 0-1,-1 0 0,0 0 1,1 0-1,-1 0 0,0 0 1,0 1-1,0-1 0,1 0 0,-1 0 1,0 1-1,0-1 0,0 0 1,0 1-1,0-1 0,0 1 0,-1-1 1,1 1-1,0 0 0,0 0 1,0-1-1,0 1 0,0 0 1,-2 0-1,-3 0-17,1 0 1,0 0-1,0 1 0,0 0 1,-8 2-1,2 0 99,0 0 0,1 1 0,0 1 1,0-1-1,0 2 0,1-1 0,-1 2 0,1-1 0,1 1 0,-14 13 0,17-14-28,0 0 0,0 0-1,1 0 1,0 0 0,0 1 0,0-1 0,1 1 0,0 0 0,1 0 0,-1 0 0,1 0 0,1 1-1,-1-1 1,1 0 0,1 1 0,-1 13 0,2-9 26,1-1 0,-1 0 0,2 1 0,-1-1 0,2 0-1,-1 0 1,2 0 0,-1-1 0,2 0 0,-1 0 0,1 0 0,1 0 0,-1-1 0,2 0 0,-1 0 0,13 10 0,-16-16-32,0 0 1,0 0 0,0-1 0,1 1 0,-1-1-1,1 0 1,-1 0 0,1 0 0,0-1 0,0 0-1,0 0 1,0 0 0,0 0 0,0-1 0,9 0-1,-8-1-18,1 0 0,-1 0-1,0-1 1,0 0 0,0 0 0,-1 0-1,1-1 1,0 1 0,-1-1-1,0-1 1,1 1 0,6-8-1,23-22 109,55-71-1,-54 55-105,-21 27 225,23-25-1,-33 42-206,-5 5-72,1-1-1,0 1 1,0-1-1,-1 0 1,1 0-1,0 1 0,-1-1 1,1 0-1,-1 0 1,1 0-1,-1 0 1,1 0-1,-1 1 0,1-1 1,-1 0-1,0 0 1,1-2-1,-12 20-565,8-11 570,1 0 1,0 1-1,0-1 0,1 1 1,0-1-1,-1 13 0,4 38 30,-1-47 25,0 0 0,0-1 0,1 1 0,1-1 0,-1 1 0,1-1 0,1 0 0,0 0 0,0 0 0,9 13 0,-10-20-13,-1 0-1,0 0 1,1 0 0,0 0-1,-1 0 1,1 0 0,0-1 0,0 1-1,0-1 1,0 0 0,0 0-1,0 0 1,1 0 0,-1-1-1,0 1 1,0-1 0,1 0 0,-1 0-1,0 0 1,1 0 0,2-1-1,3 0 26,0-1 0,0 0 0,0-1-1,0 0 1,-1 0 0,13-7 0,5-4 9,0-2 0,-1-2 1,-1 0-1,38-37 1,-33 27-101,-11 12 21,28-35 0,-21 21 19,-10 13 6,-2-1 0,14-21 0,-11 10-24,-2 0-1,17-50 1,12-67-55,-1 2-227,-36 127 228,-3 11 34,-1 0 0,0 0 1,0 0-1,-1 0 0,1-1 0,-1-7 1,-1 13 27,0 1 0,0 0 0,0-1 0,0 1 0,0 0 0,0-1 0,0 1 1,0 0-1,0-1 0,0 1 0,0 0 0,0-1 0,0 1 0,0 0 1,0-1-1,0 1 0,-1 0 0,1 0 0,0-1 0,0 1 0,0 0 0,-1 0 1,1-1-1,-6 3-326,-5 13-29,1 8 256,1 0 0,2 1-1,0 0 1,-4 28 0,0-2 131,11-48-19,-25 102 234,-16 134 0,40-213-206,0 1 1,2-1-1,3 28 0,-4-52-11,0 0-1,0 0 0,0-1 0,0 1 1,0 0-1,1 0 0,-1 0 0,0 0 1,0 0-1,1 0 0,-1-1 0,0 1 1,1 0-1,-1 0 0,1-1 1,-1 1-1,1 0 0,0 0 0,-1-1 1,1 1-1,-1-1 0,1 1 0,0 0 1,0-1-1,-1 0 0,1 1 0,1 0 1,-1-1 6,1 0-1,-1 0 1,0-1 0,0 1 0,0 0 0,1-1 0,-1 1 0,0-1 0,0 1 0,0-1 0,0 1-1,0-1 1,0 0 0,0 1 0,0-1 0,0 0 0,0 0 0,-1 0 0,1 0 0,1-1 0,48-67 231,-18 23-193,34-47-37,104-200 1,-71 114 63,-77 139-221,24-57 0,-43 88 5,-7 12-81,-9 14-103,12-16 312,-6 12 29,0-1-1,-8 20 1,11-23-7,-50 120 261,-49 100 480,99-221-734,-82 163 468,64-122-256,-23 79 1,12-16 289,33-110-199,1-8-109,7-16-44,2 2-243,0 1 0,2 0 0,0 1 0,22-25 0,-27 35 31,0 1 0,0 0 0,1 1 1,-1 0-1,2 0 0,-1 0 1,0 1-1,1 0 0,0 1 0,0 0 1,1 0-1,11-2 0,-18 5 21,-1 1 0,1-1 0,-1 1-1,1 0 1,-1 0 0,1 0 0,-1 1 0,0-1 0,1 0-1,-1 1 1,1 0 0,-1-1 0,0 1 0,1 0 0,-1 0-1,0 1 1,0-1 0,0 0 0,0 1 0,0-1-1,3 3 1,1 3-12,1 1 0,-1 0 0,-1 0 0,7 11 0,-7-10 72,1 0-1,12 15 0,-14-20-4,1 1 1,-1-1-1,1 0 0,0 0 0,0-1 0,0 0 0,1 0 1,-1 0-1,1 0 0,10 3 0,-12-5-16,1-1 0,-1 1 0,0-1 0,1 1 0,-1-1-1,0-1 1,1 1 0,-1-1 0,0 1 0,1-1 0,-1 0 0,0-1 0,0 1 0,0-1-1,0 0 1,4-2 0,5-5 10,0 0-1,-1-1 1,0-1 0,0 0-1,-1 0 1,-1-1-1,0 0 1,0-1 0,8-15-1,-15 21-33,1 0 0,-1 1 0,4-13 0,-6 16 0,-1-1 0,1 1 0,0 0 0,-1 0 0,0 0 0,0 0 0,0-1 0,0 1 0,0 0 0,-1-4 0,1 6-14,-1 1 0,1-1-1,0 1 1,0-1 0,-1 1 0,1-1-1,0 1 1,-1-1 0,1 1-1,-1 0 1,1-1 0,-1 1 0,1-1-1,0 1 1,-1 0 0,1 0 0,-1-1-1,0 1 1,1 0 0,-1 0-1,1 0 1,-1-1 0,1 1 0,-1 0-1,1 0 1,-1 0 0,0 0 0,1 0-1,-1 0 1,0 0 0,0 0-8,-1 1 0,1-1 0,0 0 0,-1 0 1,1 1-1,0-1 0,-1 1 0,1-1 0,0 1 0,-2 0 0,-16 22-132,9-10 127,8-10 49,-1 1 0,0 0-1,1 0 1,0 0 0,0 1-1,0-1 1,-2 9 0,4-10-4,-1-1-1,0 1 1,1 0 0,0 0-1,0 0 1,0 0 0,0 0-1,0 0 1,0-1 0,1 1-1,-1 0 1,1 0 0,2 5-1,-3-7-9,1-1 0,-1 1 0,1 0 0,0-1 0,-1 1 0,1 0-1,-1-1 1,1 1 0,0 0 0,0-1 0,-1 1 0,1-1-1,0 0 1,0 1 0,0-1 0,0 1 0,-1-1 0,1 0-1,0 0 1,0 0 0,0 0 0,0 1 0,0-1 0,0 0-1,0 0 1,0-1 0,0 1 0,-1 0 0,1 0 0,0 0-1,0-1 1,1 1 0,4-2 45,0-1-1,0 1 1,9-6 0,-6 3 27,6-2-97,1 0 0,0 1 0,0 1 0,25-5-1,-31 8 16,0 1 0,1 0 0,-1 1 0,0 0 0,0 1 0,0 0 0,0 1-1,0 0 1,10 3 0,14 8 134,42 21-1,-7-2 38,-64-30-244,61 22 195,-59-22-504,1 0-1,0 0 1,0-1 0,0 0 0,0-1-1,13-1 1,-20 1 84,0 0 0,0 0 0,1 0 1,-1 0-1,0 0 0,0-1 0,0 1 0,0 0 1,0-1-1,0 1 0,0-1 0,0 1 0,0-1 1,0 0-1,0 1 0,0-1 0,1-1 0,-1 1 72,-1 1-1,0-1 0,0 1 0,0-1 0,0 1 0,0-1 1,0 0-1,0 1 0,0-1 0,0 1 0,0-1 0,0 1 1,0-1-1,0 1 0,0-1 0,-1 1 0,1-1 0,0 0 1,0 1-1,-1 0 0,1-1 0,0 1 0,-1-1 0,1 1 1,0-1-1,-1 1 0,1 0 0,0-1 0,-1 1 0,0-1 1,-8-7-2956</inkml:trace>
</inkml:ink>
</file>

<file path=ppt/ink/ink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5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643 2 4064,'0'0'74,"-1"0"1,1 0 0,-1 0-1,1-1 1,-1 1-1,1 0 1,-1 0 0,1 0-1,-1 0 1,1 0-1,-1 0 1,1 0-1,-1 0 1,1 0 0,0 0-1,-1 0 1,1 0-1,-1 1 1,1-1-1,-1 0 1,1 0 0,-1 0-1,1 1 1,-1-1-1,1 0 1,-1 1-1,-3 2 190,3-3 840,-5 21 2859,6-19-3738,-1 1 0,1-1 0,-1 1 0,0-1 0,0 0 0,0 1 0,0-1 0,-3 3 0,-2 7 358,-2 5 741,-7 28 0,-5 9 299,10-32-1180,-1 0 0,-2 0-1,0-1 1,-1-1 0,-1 0-1,0-1 1,-2-1 0,-36 31-1,-181 121 749,137-103-1107,88-61-439,-1 0 1,1 0-1,-17 7 0,26-13 232,0 0-1,-1 0 1,1 0-1,0 1 1,-1-1-1,1 0 0,0 0 1,-1 0-1,1 0 1,0 0-1,-1 0 1,1 0-1,0 0 1,-1 0-1,1 0 1,0 0-1,-1 0 0,1 0 1,0 0-1,-1 0 1,1 0-1,-1 0 1,1 0-1,0 0 1,-1 0-1,1-1 0,0 1 1,0 0-1,-1 0 1,1 0-1,0-1 1,-1 1-1,1 0 1,0 0-1,0-1 0,-1 1 1,1 0-1,0 0 1,0-1-1,0 1 1,0 0-1,-1-1 1,1 1-1,0 0 1,0-1-1,0 0-290,0 0 0,0 0 0,0 0 0,0 0 0,1 0 0,-1 0 0,0 0 0,0 0 0,1 0 0,-1 0 0,1 0 0,-1 0 0,1 0 0,-1 0 0,1 0 0,0 0 0,1-1 0,23-18-3058,13-6 160</inkml:trace>
</inkml:ink>
</file>

<file path=ppt/ink/ink2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46.8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65 8128,'-21'-13'3680,"34"10"-3168,-5 0 960,11-2-896,12-4 1759,9 3-1343,28-8 128,4 11-704,27-5-256,-6 8-96,-1 0-224,-16 8 96,-18 0-1088,-8 1 608,-20 2-2623,-2 1 1727</inkml:trace>
</inkml:ink>
</file>

<file path=ppt/ink/ink2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47.2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29 9312,'-45'-17'4192,"50"9"-3616,8 5-1248,6 3 256</inkml:trace>
</inkml:ink>
</file>

<file path=ppt/ink/ink2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0.1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18 825 6304,'-6'1'668,"-6"2"2444,21-1-658,6-1-1533,0-1 1,0 0-1,0-2 0,0 0 0,0 0 0,21-7 0,-19 4-633,-2 0-1,1-1 1,-1-1-1,0 0 1,0-1-1,-1-1 1,0 0-1,0-1 1,-1 0-1,17-18 1,-28 26-235,11-9 125,-9 14-179,-4 10-48,-23 131 451,2-20-143,-32 179 632,-2-131 389,74-209-795,0-21-216,16-76 0,-8 24-236,31-69-257,-45 148 130,1 1-1,1 1 0,32-48 0,-43 72 96,58-72-228,-55 68 177,1 2 0,1-1 0,-1 1 0,1 1 0,1-1 0,15-7 0,-20 12 57,-1 0 0,0 0-1,1 1 1,-1 0-1,1 0 1,-1 0 0,1 0-1,-1 1 1,1 0 0,0 0-1,-1 0 1,1 0 0,-1 1-1,1 0 1,0-1 0,4 3-1,-6-2-8,0 1 0,-1-1 0,0 0 0,1 1 0,-1-1-1,0 1 1,1 0 0,-1 0 0,0 0 0,0 0 0,-1 0 0,1 0 0,0 0-1,-1 1 1,1-1 0,-1 1 0,0-1 0,0 1 0,0-1 0,0 1 0,0 0-1,0-1 1,-1 1 0,1 0 0,-1 0 0,0 0 0,0 3 0,0-3 23,-1 1 0,1 0 0,-1 0 1,0-1-1,0 1 0,0-1 0,-1 1 1,1-1-1,-1 1 0,0-1 1,0 0-1,0 0 0,0 0 0,-1 0 1,-2 3-1,-5 4 141,0-1 0,-20 14 0,8-7-41,0-2-1,-42 21 1,52-30-111,0 0 0,0-1 0,-1 0 0,1-1 0,-1 0 1,0-2-1,-21 2 0,26-4 1,10-3-83,13-2-48,-1 2 27,1 0 1,-1 1-1,1 1 1,15 0-1,10-2-4,117-17 121,185-51 0,-280 56 514,113-46 1,-172 60-466,-9 3-124,-13 6-67,-1 3 121,0 0 0,1 2 0,1 1 1,0 0-1,0 1 0,2 1 0,-19 21 0,27-27 42,0 1 0,0 0 0,1 0 0,1 1 0,0 0 0,0 0 0,1 1-1,0-1 1,1 1 0,1 0 0,0 0 0,0 0 0,1 1 0,0 17 0,4-20 122,4-10-47,6-11 75,-10 9-155,128-151 199,-58 64-190,-59 72-90,-10 13 8,-1 1 1,1-1 0,0 1 0,0-1 0,0 1 0,5-3-1,-9 6 28,1 0-1,0 0 0,0 1 0,0-1 0,0 0 0,0 0 0,0 0 0,0 0 0,0 0 0,0 0 0,0 0 0,0 0 0,0 0 0,0 0 0,0 0 0,0 0 0,0 1 0,0-1 0,0 0 0,0 0 0,0 0 0,0 0 0,0 0 0,0 0 0,0 0 0,0 0 0,0 0 0,0 0 0,0 0 0,0 1 0,0-1 0,0 0 1,0 0-1,0 0 0,0 0 0,0 0 0,0 0 0,0 0 0,0 0 0,0 0 0,1 0 0,-1 0 0,0 0 0,0 0 0,0 0 0,0 0 0,0 0 0,0 0 0,0 0 0,0 1 0,0-1 0,0 0 0,0 0 0,0 0 0,1 0 0,-1 0 0,0 0 0,0 0 0,0 0 0,0 0 0,0 0 0,0-1 0,0 2-39,-2 9 7,0-1 0,0 1 1,1-1-1,1 1 0,0 16 0,0-22 36,1-1 0,-1 1 1,1-1-1,0 1 0,0-1 0,0 1 0,0-1 1,1 1-1,0-1 0,-1 0 0,1 0 0,0 0 1,0 0-1,1 0 0,-1 0 0,1-1 0,-1 1 1,6 3-1,-3-3 34,0 0 1,0-1-1,0 1 0,1-1 1,-1 0-1,1 0 0,-1-1 1,1 1-1,0-1 0,9 0 1,-6-1 15,1 0 1,-1-1 0,0 0-1,1-1 1,17-5-1,-3-2-2,-1-1 0,1-1 1,40-26-1,-57 32-47,1-1 0,-1 1 1,0-1-1,0 0 0,-1-1 1,0 1-1,8-13 0,0-5-34,-13 19-14,-10 16 69,6-7-41,0 1-1,1 0 0,0-1 0,0 1 0,0 0 0,1 0 1,-2 10-1,1-1-54,-1 26 1,3-29 112,1 0 0,0-1 0,1 1 0,3 13 0,-4-21-24,0 0 0,0 0-1,0 0 1,0 1-1,0-2 1,1 1-1,0 0 1,-1 0-1,1 0 1,0-1-1,0 1 1,1-1-1,-1 1 1,0-1-1,1 0 1,-1 0-1,5 2 1,-5-3-5,-1 0 1,1-1 0,0 0 0,-1 1-1,1-1 1,0 0 0,0 0-1,-1 0 1,1 0 0,0 0-1,0 0 1,-1 0 0,1-1-1,0 1 1,-1-1 0,3 0-1,26-16-58,-14 7-85,16-7 172,61-21 0,-25 11 7,2 0-112,-38 15 115,50-25 0,-69 30-72,-18 8-88,-19 11 54,9-5 48,-14 7 8,-47 31 0,68-39 4,0 0 0,1 0 0,-1 1 1,1 0-1,1 0 0,-1 1 0,1 0 0,1 0 0,-1 1 0,-3 8 0,8-15 8,0 1 1,0-1-1,0 0 0,1 1 1,-1-1-1,1 1 1,-1-1-1,1 0 0,0 4 1,0-5-5,0-1 0,0 1-1,0-1 1,0 1 0,0-1 0,0 0 0,1 1 0,-1-1 0,0 1-1,0-1 1,0 0 0,1 1 0,-1-1 0,0 0 0,0 1 0,1-1-1,-1 0 1,0 1 0,1-1 0,-1 0 0,1 1 0,0-1 5,0 0-1,-1 0 1,1 0 0,0 1 0,0-1 0,0 0 0,-1 0-1,1 0 1,0 0 0,0-1 0,-1 1 0,1 0-1,0 0 1,0 0 0,0-1 0,0 1 0,17-9-30,0-1 0,0 0 0,-1-1 0,-1-1 1,28-25-1,7-5-80,-44 36-9,-1 1 0,0-1 1,0 0-1,5-9 0,-10 14 83,5-4-127,-7 8-127,-6 13 62,6-13 221,-1 0 1,1 1-1,0-1 0,0 0 1,0 0-1,0 1 1,0-1-1,0 6 0,1-7-2,0-1-1,0 1 1,1-1-1,-1 1 1,0-1-1,0 1 1,1-1 0,-1 1-1,1-1 1,0 1-1,-1-1 1,1 0-1,0 1 1,0-1-1,0 0 1,0 0-1,0 0 1,0 1-1,0-1 1,0 0-1,0 0 1,3 1 0,0 0 20,1 0 1,-1 0-1,1 0 1,0 0 0,-1-1-1,1 0 1,0 0 0,0 0-1,0-1 1,0 0-1,0 0 1,0 0 0,0 0-1,0-1 1,0 0 0,-1 0-1,10-3 1,-1 0 32,-1-2 0,1 1 1,-1-1-1,0-1 0,13-10 0,-6 3-31,22-22-1,-32 27-8,11-12 17,0 0-1,-2-1 1,21-32 0,37-75-304,-34 53 55,35-92-1,-75 162 209,-1 4-44,0 0 1,0 0-1,0-1 0,0 1 1,0 0-1,-1-1 0,1 1 1,-1-1-1,1 1 0,-1-1 0,0 1 1,0-1-1,0 1 0,-1-1 1,0-3-1,1 5 42,0 1 0,0 0 0,0 0 0,0-1 0,0 1-1,0 0 1,0-1 0,-1 1 0,1 0 0,0 0 0,0-1 0,0 1 0,0 0 0,-1 0 0,1 0 0,0-1 0,0 1 0,-1 0 0,1 0-1,0 0 1,0-1 0,-1 1 0,1 0 0,0 0 0,0 0 0,-1 0 0,1 0 0,0 0 0,-1 0 0,1 0 0,0 0 0,0 0 0,-1 0-1,1 0 1,0 0 0,-1 0 0,1 0 0,-4 1-12,0 0 0,0 1 0,0 0 0,0 0 0,0 0 0,1 0 0,-1 0 0,1 1 0,-1-1 0,1 1 0,0 0 0,0 0 0,-2 4 0,-10 12-30,1 1 0,-19 37 0,-18 50 179,-9 51 295,51-130-309,2 0 0,1 1 0,-4 47 0,10-74-107,0 50-35,0-47 65,1 0 0,0 0-1,0 0 1,0-1 0,0 1 0,1-1 0,0 1-1,3 5 1,-4-9-17,0 0 0,0 1 1,0-1-1,0 0 0,0 1 0,1-1 0,-1 0 0,0 0 0,1 0 0,-1 0 1,1 0-1,-1-1 0,1 1 0,0 0 0,-1-1 0,1 1 0,0-1 0,-1 1 1,1-1-1,0 0 0,0 0 0,-1 0 0,1 0 0,0 0 0,-1 0 0,1 0 1,0-1-1,2 0 0,6-1 24,0-1 1,-1-1 0,17-8-1,-15 7-37,75-39-95,-74 37 57,-1-1-1,0-1 0,0 0 1,-1 0-1,11-13 0,17-26-106,34-61 0,-46 65 28,30-70 1,10-55-83,-50 127 145,-10 27 25,-2 7-40,-1 0 0,0 0 0,-1 0 1,1-1-1,-2 1 0,1-1 0,0-12 0,-2 20 40,0 0-1,0 0 0,0 0 0,-1 0 1,1 0-1,0 0 0,0 0 0,0 0 1,-1 0-1,1 1 0,0-1 1,-1 0-1,1 0 0,-2-1 0,2 2 14,0-1-1,0 1 0,-1 0 0,1 0 0,-1-1 0,1 1 0,0 0 0,-1 0 0,1 0 0,-1-1 0,1 1 1,0 0-1,-1 0 0,1 0 0,-1 0 0,1 0 0,-1 0 0,1 0 0,0 0 0,-1 0 0,1 0 0,-1 0 1,0 0-1,-1 1-5,0 0 1,0 0 0,-1 1 0,1-1 0,0 0 0,0 1 0,0-1-1,0 1 1,1 0 0,-1 0 0,-3 3 0,-12 19 84,1 0 0,1 1 1,-16 36-1,-30 87 584,47-111-435,-1 4 68,-15 58 1,27-86-245,0 1 1,1 1-1,1-1 1,0 0-1,1 0 1,0 0-1,1 0 1,4 18-1,-3-26-7,0 0-1,1 0 1,0 0-1,0 0 1,0 0-1,0-1 1,1 1-1,0-1 1,0 0-1,1 0 0,-1 0 1,1-1-1,0 0 1,0 0-1,1 0 1,-1-1-1,1 1 1,0-1-1,0 0 1,0-1-1,0 0 1,0 0-1,1 0 1,-1-1-1,1 1 1,-1-1-1,1-1 1,-1 0-1,1 0 1,-1 0-1,1 0 1,11-4-1,-8 1-59,-1-1 1,0-1-1,1 0 0,-2 0 1,1 0-1,-1-1 0,1-1 1,-2 0-1,1 0 1,-1 0-1,0-1 0,0 0 1,-1 0-1,0 0 0,-1-1 1,0 0-1,0 0 0,-1-1 1,5-15-1,-8 24 3,-1 1 0,0-1 1,0 0-1,1 0 0,-1 0 0,0 0 1,0 1-1,0-1 0,0 0 0,0 0 1,0 0-1,0 0 0,0 1 1,0-1-1,0 0 0,-1 0 0,1 0 1,0 0-1,-1 0 0,0 0 8,1 1-1,-1 0 1,1 0 0,0 0 0,-1 0-1,1 0 1,-1 0 0,1 0-1,-1 0 1,1 0 0,-1 0-1,1 0 1,-1 0 0,1 0 0,0 0-1,-1 0 1,1 0 0,-1 1-1,1-1 1,-1 0 0,1 0-1,0 1 1,-1-1 0,1 0 0,0 0-1,-1 1 1,1-1 0,0 0-1,-1 1 1,1-1 0,0 0-1,0 1 1,-1-1 0,1 1 0,-9 9 8,0 0 0,1 1 0,1 0 0,-1 0 0,-7 18 1,13-25 42,0 1 1,0-1 0,1 1-1,-1-1 1,1 1 0,1 0-1,-1 0 1,0-1 0,1 1-1,0 0 1,0 0 0,1-1-1,-1 1 1,1 0 0,0 0-1,0-1 1,1 1 0,-1-1 0,3 5-1,-3-7-17,0 0-1,0 0 0,1-1 1,-1 1-1,0-1 1,1 1-1,-1-1 0,1 0 1,-1 1-1,1-1 0,0 0 1,-1 0-1,1 0 1,0 0-1,0 0 0,0-1 1,0 1-1,0 0 1,-1-1-1,1 0 0,0 1 1,0-1-1,1 0 1,-1 0-1,0 0 0,0 0 1,2-1-1,7-1 49,-1 0 1,0-1-1,0 0 0,11-5 1,-8 3-49,22-8 40,-1-2 0,-1-1-1,0-2 1,39-28-1,-50 28-43,0-1 0,-1-1 0,-2-1 0,0 0 0,-1-2 0,-1 0 0,21-39-1,77-184-171,-115 246 157,14-35-102,-1 0 0,-3-1-1,0 0 1,7-62-1,-17 91 69,1 4-4,0 0 0,-1 1-1,0-1 1,0 0 0,0 0 0,0 0-1,0 1 1,0-1 0,-1 0 0,1 0-1,-1 1 1,0-1 0,0 0-1,-1-3 1,1 6 30,1-1 0,0 1 0,-1-1 0,1 1 1,-1-1-1,1 1 0,-1-1 0,1 1 0,-1-1 0,1 1 0,-1 0 0,1-1 0,-1 1 0,1 0 0,-1 0 0,0-1 0,1 1 1,-1 0-1,1 0 0,-1 0 0,0 0 0,1 0 0,-1 0 0,0 0 0,1 0 0,-1 0 0,1 0 0,-1 0 0,0 0 0,0 1 1,-17 8-14,18-9 22,-7 6 15,0 0 1,1 1-1,-1 0 1,1 0-1,1 0 1,0 0-1,-6 11 1,7-12-2,-11 20 169,1 0 0,1 0 0,-17 57 0,15-30 185,-9 62-1,18-78-203,2 0 0,2 0 1,4 66-1,-1-84-269,2-1 1,0 1-1,1-1 0,1 1 1,0-1-1,2-1 0,0 1 1,1-1-1,11 18 0,-17-31-380,1-1 0,-1 0 0,1 1-1,0-1 1,0 0 0,1 0 0,-1-1 0,0 1-1,1-1 1,6 4 0,12 3-4332,1 0 1431</inkml:trace>
</inkml:ink>
</file>

<file path=ppt/ink/ink2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1.3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64 161 2400,'10'0'1722,"1"-1"-1,-1 0 1,1 0 0,-1-1 0,18-5 3841,-36 9-3387,-17 8-434,3 1-902,12-7-675,-1 1 0,1 1 0,1 0 0,-1 0 0,1 1 0,-10 9 0,18-15-153,0-1 1,1 1-1,-1 0 1,0 0 0,0 1-1,0-1 1,1 0-1,-1 0 1,0 0 0,1 0-1,-1 1 1,1-1-1,0 0 1,-1 1 0,1-1-1,0 0 1,0 1-1,0-1 1,0 0 0,0 1-1,0-1 1,0 0-1,0 1 1,0-1 0,1 0-1,-1 1 1,0-1-1,1 0 1,-1 0 0,1 1-1,0-1 1,-1 0-1,1 0 1,0 0 0,0 0-1,0 0 1,0 0-1,0 0 1,0 0 0,0 0-1,0 0 1,2 0-1,2 3 65,0-1 0,1 1 0,0-1 0,0-1 0,-1 1 0,2-1 0,10 2 0,-10-2 20,0-1 0,0-1 0,0 1 0,1-1 0,-1-1 0,0 1 0,0-1 0,0 0 0,0-1 0,0 0 0,13-5 1,-16 5-65,0 0 1,0 0 0,0 0 0,0-1 0,0 0 0,-1 0 0,0 0 0,1 0 0,-1 0 0,0-1 0,0 1 0,-1-1 0,1 0 0,-1 0 0,0 0 0,0 0-1,0 0 1,-1-1 0,1 1 0,0-6 0,0 3-78,-1-1 0,0 0-1,-1-16 1,0 22 10,-1-1 0,1 1 0,0 0 0,-1-1 1,0 1-1,1 0 0,-1 0 0,-2-3 0,3 4 17,-1 0 0,1 0 1,-1 1-1,1-1 0,-1 0 0,1 1 0,-1-1 0,0 1 1,1-1-1,-1 1 0,0-1 0,0 1 0,1-1 0,-1 1 1,0 0-1,0-1 0,0 1 0,1 0 0,-1 0 0,0 0 1,0 0-1,-2 0 0,2 0 9,0 0 0,0 0 0,0 1 0,0-1 0,0 1 0,-1-1 0,1 1 0,0-1 1,0 1-1,0 0 0,0-1 0,0 1 0,0 0 0,1 0 0,-1 0 0,0 0 0,0-1 0,1 1 0,-1 0 0,0 1 0,1-1 0,-1 0 1,1 0-1,-1 0 0,1 0 0,0 0 0,-1 0 0,1 1 0,0-1 0,0 0 0,0 2 0,-1 1 75,1 1-1,0-1 0,0 0 1,0 0-1,0 1 0,1-1 1,1 8-1,-2-11-33,1 0-1,-1 0 1,1 0 0,-1 1-1,1-1 1,-1 0-1,1 0 1,-1 0 0,1 0-1,0 0 1,0-1 0,-1 1-1,1 0 1,0 0-1,0 0 1,0-1 0,0 1-1,0 0 1,2 0-1,-2-1 19,0 0-1,0 0 1,0 1 0,0-1-1,0 0 1,0-1-1,0 1 1,0 0-1,0 0 1,0 0-1,0-1 1,-1 1-1,1 0 1,0-1-1,0 1 1,0-1 0,2 0-1,1-3 87,1 0 1,-1 1-1,0-2 0,0 1 0,0 0 1,3-6-1,6-8-143,1 1 1,1 0 0,1 1-1,0 1 1,1 0 0,0 2-1,1-1 1,1 2 0,33-16 0,-45 25 46,0 0 0,0 1 0,0-1 0,0 2 0,0-1 0,0 1 0,0 0 0,0 1 0,11 0 0,-12 0-5,-1 1 1,1 0-1,-1 1 1,1-1 0,-1 1-1,0 0 1,0 0-1,0 1 1,0 0 0,0 0-1,0 0 1,-1 0 0,5 4-1,6 9 152,-1-1 1,-1 2-1,0-1 0,-2 2 1,15 26-1,-10-16 2,25 33-1,-36-54-126,6 6 26,-1 0 0,2 0 0,13 10 0,-22-20-104,0-1 0,0 1 0,0-1 0,0 0 0,1 0 0,-1 0 0,1-1 0,-1 1 0,1-1 0,0 0 0,0 0 0,0 0 0,-1 0 0,1-1 0,0 1 0,0-1 0,0 0 0,7-1 0,-2-2-668,0-1 0,0 1 1,-1-2-1,1 1 1,-1-1-1,0 0 0,-1-1 1,1 0-1,-1 0 0,6-8 1,-2 4-759,-2-1 0,1 0 1,-1-1-1,-1 0 0,0-1 1,-1 1-1,8-19 0,-12 24 754,38-79-4785</inkml:trace>
</inkml:ink>
</file>

<file path=ppt/ink/ink2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2.3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22 366 2560,'-21'20'17023,"34"-42"-15172,8-17-1672,56-98 209,-65 118-286,1 1 0,1 0 0,1 1 0,30-27 0,-39 39-69,0-1 32,1 1-1,13-9 1,-19 13-49,0 0 0,0 1 0,0-1 0,0 0 0,0 1 1,0 0-1,0-1 0,0 1 0,0-1 0,0 1 0,0 0 0,0 0 0,1 0 0,-1 0 0,0 0 0,0 0 1,0 0-1,0 0 0,0 0 0,0 0 0,0 1 0,1-1 0,-1 0 0,0 1 0,0-1 0,0 1 0,0-1 0,0 1 1,1 1-1,1 1 48,0 1 0,0 1 1,0-1-1,-1 0 0,0 1 1,0-1-1,0 1 0,2 7 1,7 40 271,-10-43-259,11 68 352,9 46-64,-16-99-242,2 0-1,0-1 1,13 26 0,-17-43-43,0 0 1,1 0-1,0 0 0,0 0 1,0-1-1,1 1 0,0-1 1,10 8-1,-13-11-52,0-1-1,0 1 1,0-1 0,0 0 0,1 1-1,-1-1 1,0 0 0,1-1-1,-1 1 1,0 0 0,1-1-1,-1 1 1,1-1 0,-1 0 0,1 0-1,-1 0 1,1 0 0,-1 0-1,1 0 1,-1-1 0,1 1-1,-1-1 1,1 0 0,-1 0-1,0 0 1,1 0 0,2-2 0,0-1-12,1 0 0,-1-1 1,1 0-1,-1 0 0,-1 0 1,1 0-1,4-9 0,23-42-8,-5-4 17,36-123 0,-27 72-37,-32 99 13,-2 4-50,1 0 0,0 0 0,0 0-1,1 1 1,9-14 0,-13 21 59,1-1-1,-1 1 0,1 0 1,-1-1-1,1 1 1,-1 0-1,1 0 0,0-1 1,-1 1-1,1 0 1,-1 0-1,1 0 0,0 0 1,-1 0-1,1 0 1,0 0-1,-1 0 0,1 0 1,0 0-1,-1 0 1,1 0-1,-1 0 0,1 1 1,0-1-1,-1 0 0,1 0 1,-1 1-1,1-1 1,-1 0-1,1 1 0,-1-1 1,1 1-1,-1-1 1,1 1-1,-1-1 0,1 1 1,-1-1-1,0 1 1,1-1-1,-1 1 0,1 0 1,5 9 48,0 0 0,-1 0 1,0 0-1,-1 1 0,0 0 1,0 0-1,3 20 0,-3-15 14,18 67 24,55 137 0,-41-141-1336,-10-26-7845,-21-45 6510</inkml:trace>
</inkml:ink>
</file>

<file path=ppt/ink/ink2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2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0 6304,'0'0'2032,"4"8"-480,-3-2-882,0 0 0,-1 0 0,1 0 0,-1 0 0,0 0 0,-1 7 0,0 7 389,-10 423 7277,-1-62-6416,11 38-1391,1-239-1256,0-170-282,0-1 0,0 1 0,1 0 0,3 13 0,-4-23 899,0 0 1,0 1-1,0-1 0,0 0 0,0 0 0,0 0 1,0 0-1,1 1 0,-1-1 0,0 0 1,0 0-1,0 0 0,0 0 0,0 1 1,0-1-1,0 0 0,0 0 0,0 0 1,1 0-1,-1 0 0,0 1 0,0-1 0,0 0 1,0 0-1,1 0 0,-1 0 0,0 0 1,0 0-1,0 0 0,0 0 0,1 0 1,-1 0-1,0 0 0,0 0 0,0 0 1,0 0-1,1 0 0,-1 0 0,0 0 0,0 0 1,0 0-1,1 0 0,7-3-3084</inkml:trace>
</inkml:ink>
</file>

<file path=ppt/ink/ink2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5.9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91 4736,'-5'-5'8425,"5"4"-8144,-3-1 1978,3 2-2243,0 0 73,0 0 0,0-1 0,0 1 0,0 0 0,0 0 0,0-1 0,0 1 0,0 0 0,0 0 0,0-1 0,0 1 0,-1 0 1,1 0-1,0 0 0,0-1 0,0 1 0,0 0 0,0 0 0,0 0 0,-1-1 0,1 1 0,0 0 0,0 0 0,0 0 0,0 0 0,-1-1 1,1 1-1,0 0 0,0 0 0,-1 0 0,1 0 0,0 0 0,0 0 0,0 0 0,-1 0 0,1 0 0,0 0 0,0 0 0,-1 0 0,1-1-33,0 1 0,0 0 0,0 0 0,0 0 0,-1 0 0,1 0 0,0 0 0,0 0 0,0 0 0,0 0 0,0-1 0,0 1 0,0 0-1,0 0 1,0 0 0,0 0 0,0 0 0,0 0 0,0 0 0,0 0 0,0-1 0,0 1 0,0 0 0,0 0 0,0 0 0,0 0 0,0 0-1,0 0 1,0 0 0,0-1 0,0 1 0,0 0 0,0 0 0,0 0 0,0 0 0,0 0 0,0 0 0,1 0 0,-1 0 0,0 0 0,0-1 0,0 1-1,0 0 1,0 0 0,0 0 0,0 0 0,0 0 0,0 0 0,1 0 0,-1 0 0,0 0 0,0 0 0,0 0 0,0 0 0,0 0 0,2-1 56,-1 0 1,0 0 0,1 1 0,-1-1 0,0 1 0,1-1-1,-1 1 1,0-1 0,1 1 0,2-1 0,68-11 906,18-2-513,-51 11-365,285-30 1446,-315 32-1541,-8 1-42,0-1 0,1 1 1,-1 0-1,1-1 0,-1 1 1,1 0-1,-1 0 0,1 0 1,-1 0-1,1 1 0,-1-1 1,0 0-1,2 1 0,-1 0 71</inkml:trace>
</inkml:ink>
</file>

<file path=ppt/ink/ink2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6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23 5056,'-22'-8'11919,"35"9"-7513,6-1-2705,115-11 1830,-75 7-3410,0 4 0,0 2 1,63 10-1,-110-10-568,0 1-1,0 0 1,18 8 0,5 2-5908,-21-9 3689</inkml:trace>
</inkml:ink>
</file>

<file path=ppt/ink/ink2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8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13 4736,'0'0'181,"-4"-12"9981,5 17-8304,2 12-854,6 185 3758,-5-166-4564,2-1-1,11 43 0,-15-69-209,-2-8-53,0 1 0,1-1 0,-1 1 1,0-1-1,1 1 0,-1-1 0,1 1 0,-1-1 1,1 1-1,1 1 0</inkml:trace>
</inkml:ink>
</file>

<file path=ppt/ink/ink2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8.5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34 7296,'-14'-4'2368,"11"3"-603,62-2 6437,28-7-4902,-23 2-1624,84 1-518,-129 8-1374,-1 0 1,21 5 0,-32-6-2480</inkml:trace>
</inkml:ink>
</file>

<file path=ppt/ink/ink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19.3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368 888 3552,'0'-10'1059,"1"8"-262,-1-1-1,0 0 0,0 0 1,-1 0-1,1 0 0,0 0 0,-3-4 1,3 6-636,-1 0 1,1 0-1,-1 0 1,0 0-1,0 0 1,1 0-1,-1 0 1,0 1-1,0-1 1,0 0-1,0 1 1,0-1-1,0 0 1,0 1-1,0-1 1,0 1 0,0 0-1,-1-1 1,1 1-1,0 0 1,0 0-1,0 0 1,-2 0-1,-7-1 121,1 1 0,-1 1 1,1 0-1,-1 0 0,1 0 0,-1 2 0,1-1 0,0 1 0,0 0 1,-12 7-1,-1 1 209,0 2-1,-35 26 1,35-22-61,-22 23 0,37-33-311,0 0 0,0 0-1,1 1 1,1 0-1,-1 0 1,-7 17 0,12-21-85,-1-1 0,1 1-1,0-1 1,0 1 0,0-1 0,1 1 0,0 0 0,-1 0 0,1-1 0,0 1 0,1 0 0,-1-1 0,1 1 0,0 0 0,-1-1-1,2 1 1,-1-1 0,0 1 0,1-1 0,-1 0 0,1 1 0,0-1 0,0 0 0,0 0 0,1 0 0,-1 0 0,1-1 0,0 1 0,-1-1-1,1 0 1,0 1 0,0-1 0,1 0 0,-1-1 0,4 3 0,5 0 74,0 0-1,1-1 1,-1 0-1,1 0 1,-1-2-1,18 1 1,76-5 494,-91 2-555,0-1 1,-1-1-1,1-1 0,-1 0 1,0-1-1,0 0 1,0-1-1,-1 0 1,0-2-1,0 1 1,0-1-1,-1-1 0,17-16 1,5-10-89,-1-1-1,50-72 1,-27 34-99,110-132-175,-147 179 333,0-2 0,-2 0 0,-1-1 0,-2 0 0,-1-1-1,10-34 1,-5 1 8,-3-2 0,6-67 0,-17 100-114,-3-36 0,-3 50 130,2 19-46,0 0 0,0 0 1,0-1-1,0 1 1,0 0-1,-1 0 0,1-1 1,0 1-1,0 0 1,0 0-1,0-1 0,0 1 1,0 0-1,-1 0 1,1 0-1,0-1 0,0 1 1,0 0-1,0 0 1,-1 0-1,1 0 0,0 0 1,0-1-1,-1 1 1,1 0-1,0 0 0,0 0 1,-1 0-1,1 0 1,0 0-1,0 0 0,-1 0 1,1 0-1,0 0 1,0 0-1,-1 0 0,1 0 1,0 0-1,0 0 1,-1 0-1,1 0 0,0 0 1,0 0-1,-1 0 1,1 0-1,0 0 0,0 1 1,-1-1-1,1 0 1,0 0-1,0 0 0,0 0 1,0 1-1,-1-1 1,1 0-1,0 0 0,0 0 1,0 1-1,0-1 1,-1 0-1,1 0 0,0 1 1,0-1-1,0 0 1,-9 14 39,0 0 1,2 1 0,-1-1 0,2 1 0,-8 25 0,5-15 35,-17 49 23,-29 74 77,32-99-108,-8 19-96,-36 112 0,47-94 191,-9 91 0,6-30 83,14-117-328,7-24 115,0 0 0,0 0-1,1 0 1,-1 11 0,1-16-26,1 1 0,0-1-1,-1 0 1,1 1 0,0-1 0,-1 0-1,0 0 1,1 0 0,-1 1 0,0-1-1,-1 1 1,-3 7-4,4-3 11,1-5-4,0-1 1,0 1 0,0-1-1,-1 1 1,1 0-1,0-1 1,0 1 0,0-1-1,-1 1 1,1-1-1,0 1 1,0-1 0,-1 1-1,1-1 1,-1 1-1,1-1 1,0 1 0,-1-1-1,1 1 1,-1-1 0,1 0-1,-1 1 1,1-1-1,-1 0 1,0 1 0,-4 2-21,2-3 211,2-10-66,3-2-59,0 0-1,0 1 0,1-1 1,1 1-1,0-1 0,1 1 1,6-11-1,2-7-7,-3 5-118,1 1 1,1 1 0,1 0-1,1 1 1,18-21-1,-21 29 29,1 0 0,1 1-1,0 0 1,0 1-1,1 1 1,0 0-1,1 1 1,21-10 0,-34 18 16,0 0 1,0 0 0,0 1 0,0-1-1,0 0 1,0 1 0,0-1 0,0 1 0,0 0-1,0 0 1,0 0 0,1 0 0,-1 0 0,0 0-1,0 1 1,4 0 0,-4 0-9,0 1 0,1-1 0,-1 1 0,0-1 0,0 1-1,0 0 1,0 0 0,-1 0 0,1 0 0,0 0 0,-1 0 0,0 0 0,3 4 0,-1 2 4,1 0 0,-1 1-1,0-1 1,-1 1 0,3 15 0,2 47 19,-7-66-8,1 49 11,-1-32-11,1 0 1,5 33 0,-4-48 26,0 0 1,0 0-1,0 0 0,1 0 1,0 0-1,0-1 1,1 1-1,-1-1 0,2 0 1,-1 0-1,9 9 1,-12-14-2,1 0 1,-1-1 0,0 1 0,1 0-1,-1 0 1,1-1 0,-1 1 0,1-1 0,-1 1-1,1-1 1,0 0 0,-1 1 0,1-1 0,-1 0-1,1 0 1,0 0 0,-1 0 0,1-1-1,0 1 1,-1 0 0,1-1 0,-1 1 0,1-1-1,-1 1 1,1-1 0,2-1 0,4-2 11,-1-1 1,1 0 0,10-9 0,-6 4-21,-1 0 1,0-2-1,-1 1 1,0-1 0,12-20-1,32-69-180,-1 1-121,-44 87 238,0 0 1,1 0-1,0 1 0,0 1 1,15-13-1,-14 14-6,-9 8 29,0 0 1,0 0 0,1 0-1,-1 0 1,0 0 0,1 0-1,-1 1 1,1-1 0,0 1-1,-1-1 1,1 1 0,0 0-1,0 0 1,0 1 0,3-2 0,-5 3 20,-1-1 0,1 0 0,0 0 0,0 1 0,0-1 0,-1 0 0,1 1 0,0-1 0,0 1 0,-1-1 0,1 1 0,0-1 0,-1 1 0,1-1 0,0 1 0,-1 0 1,1-1-1,-1 1 0,1 0 0,-1 0 0,0-1 0,1 1 0,-1 0 0,0 0 0,1 0 0,-1 0 0,0-1 0,0 1 0,0 0 0,0 0 0,0 1 0,2 33-73,-2-29 55,0 11 2,0-5 32,0 0-1,0 0 1,-4 19 0,2-23 16,-2 5 194,3-12-219,1-1-1,0 0 1,-1 0 0,1 0 0,-1 1 0,1-1 0,-1 0-1,1 0 1,-1 0 0,1 0 0,-1 0 0,1 0-1,-1 0 1,1 0 0,-1 0 0,1 0 0,-1 0-1,1 0 1,-1 0 0,1 0 0,-1-1 0,1 1-1,-1 0 1,1 0 0,0 0 0,-1-1 0,1 1-1,-1-1 1,-8-4-1,1 0 0,0-1-1,0 0 1,1 0 0,-8-8 0,8 6-24,0 1 1,-1 1-1,0-1 1,0 2-1,-10-6 1,16 10 12,1 0 0,-1 0 1,0 0-1,0 1 0,0-1 1,0 1-1,0-1 0,0 1 1,0 0-1,0 0 0,0 0 1,0 0-1,0 0 0,0 0 1,0 0-1,0 1 0,0-1 1,-2 2-1,1-1-7,0 1 1,1-1-1,-1 1 1,0 0-1,1 0 0,0 0 1,-1 0-1,1 0 1,0 1-1,-3 4 1,-1 3-13,0 0 1,1 1 0,0 0-1,-7 23 1,6-14 35,1-1 1,-3 32-1,7-42 31,1-1 0,-1 1 0,2 0 1,-1-1-1,1 1 0,0-1 0,1 0 0,5 16 1,-6-23-24,-1 1 1,1-1-1,0 1 1,-1-1 0,1 1-1,0-1 1,0 0-1,0 0 1,0 1 0,0-1-1,0 0 1,1 0-1,-1 0 1,0 0 0,0 0-1,1 0 1,-1-1-1,1 1 1,-1 0-1,1-1 1,1 1 0,-1-1 15,0 1 0,0-1 0,0 0 0,0-1 0,0 1 0,0 0 0,0-1 0,0 1 0,0-1 0,0 1 0,0-1 0,0 0 0,-1 0 0,1 0 0,0 0 0,0 0 0,2-3 0,1 0 3,0-1 0,0-1-1,0 1 1,-1-1 0,0 1 0,0-1 0,0-1 0,5-11 0,17-59-174,-17 50 76,10-34-194,12-70 0,-30 116-119,-1 15 370,-1 0-1,1 0 1,0-1-1,0 1 1,0 0 0,0 0-1,0 0 1,-1 0-1,1 0 1,0 0-1,0 0 1,0 0-1,0 1 1,0-1 0,-1 0-1,1 0 1,0 0-1,0 0 1,0 0-1,0 0 1,0 0-1,0 0 1,-1 0 0,1 0-1,0 0 1,0 0-1,0 1 1,0-1-1,0 0 1,0 0-1,0 0 1,0 0 0,0 0-1,-1 0 1,1 1-1,0-1 1,0 0-1,0 0 1,0 0-1,0 0 1,0 0 0,0 1-1,0-1 1,0 0-1,-2 3-16,1 1 0,-1 0 0,1-1 0,0 1 0,0 0 0,-1 4 0,1 14 55,0 0 1,1 1-1,1-1 0,1 0 0,1 0 0,1 0 1,1 0-1,14 38 0,-16-52 30,1 0 0,0 0-1,0-1 1,1 1 0,0-1 0,1 0 0,-1 0-1,1 0 1,12 10 0,-14-15-34,-1 0 0,0 1 1,0-1-1,1 0 0,-1-1 0,1 1 0,0-1 0,0 1 0,-1-1 1,1 0-1,0-1 0,0 1 0,0-1 0,0 1 0,0-1 1,0-1-1,0 1 0,0 0 0,0-1 0,0 0 0,0 0 1,-1 0-1,8-3 0,-2-1-2,-1 1 0,1-1 0,-1-1 1,0 0-1,-1 0 0,0-1 0,0 1 1,0-2-1,8-11 0,3-7 98,23-43 1,-25 39-152,39-79-114,-51 100 118,-4 8 11,0 0 1,0 0 0,1 0-1,-1 0 1,0 0 0,1 0-1,-1 0 1,1 0 0,0 0-1,-1 0 1,1 0 0,0 0-1,-1 0 1,1 0 0,0 0-1,0 1 1,0-1 0,0 0-1,2-1 1,-3 3 3,1-1 0,-1 1-1,1-1 1,-1 1 0,0-1 0,1 1 0,-1-1 0,0 1 0,1 0 0,-1-1-1,0 1 1,1 0 0,-1-1 0,0 1 0,0-1 0,0 1 0,0 0-1,0-1 1,0 2 0,0-2 6,2 19-3,-1-1 0,-2 26 1,0-7 25,1 143 538,9-189-416,-5 1-138,1-1 0,-1 0 0,-1 0 0,1 0 1,-2 0-1,4-18 0,3-7 4,-9 32-7,31-96 4,-24 80-76,1 0 0,0 0-1,14-20 1,-5 18-40,-17 19 103,1 1 0,-1-1 0,1 1 0,-1-1 0,1 1 0,-1-1 0,1 1-1,-1 0 1,1-1 0,-1 1 0,1 0 0,-1-1 0,1 1 0,0 0 0,-1 0 0,1 0 0,-1 0 0,1-1-1,0 1 1,-1 0 0,1 0 0,0 0 0,-1 0 0,1 0 0,-1 1 0,1-1 0,0 0 0,-1 0-1,1 0 1,-1 0 0,1 1 0,0-1 0,-1 0 0,1 1 0,-1-1 0,1 0 0,-1 1 0,1 0 0,2 2-2,-1 1 0,0 0 0,0 0 0,-1 0 1,1 0-1,-1 0 0,0 0 0,0 0 0,1 7 1,2 42-65,-4-46 72,1 8 12,9 105 195,-8-106-162,-1-3-41,1 0-1,0 0 1,1 0 0,0 0-1,7 14 1,-9-23 5,1 1 1,-1-1-1,0 0 0,1 0 0,0 0 1,0 0-1,-1 0 0,1 0 1,0 0-1,0 0 0,1-1 0,-1 1 1,0-1-1,1 0 0,-1 0 0,0 0 1,1 0-1,-1 0 0,1 0 0,0 0 1,-1-1-1,1 1 0,0-1 1,-1 0-1,1 0 0,0 0 0,-1 0 1,4-1-1,15-1-36,0-1-1,0-2 1,0 0 0,0 0-1,-1-2 1,0-1 0,0-1-1,-1 0 1,0-1 0,0-1-1,-1-1 1,-1-1 0,0 0-1,-1-1 1,22-24 0,-4-6 52,-1 0 0,-3-3 1,29-56-1,-56 97-26,0 0 0,-1 0 0,3-10 0,-4 14-47,0-1 0,-1 1 1,0-1-1,1 1 0,-1-1 1,0 1-1,0-1 0,0 1 1,-1-1-1,1 1 1,-1-5-1,0 7 28,0 0-1,1 0 1,-1 0-1,0 0 1,1 0 0,-1 0-1,0 0 1,1 0 0,-1 0-1,1 0 1,-1 0 0,0 0-1,1 1 1,-1-1-1,0 0 1,1 0 0,-1 1-1,1-1 1,-1 0 0,1 1-1,-2 0 1,-2 2-11,1-1 0,-1 1 0,1 1 0,-1-1 1,1 0-1,0 1 0,0 0 0,0 0 0,1 0 0,-3 4 0,-4 9 41,-7 22 0,8-18 6,-6 12 12,-36 92-135,40-97 110,1 2 0,-6 40 1,15-65 17,-1 1 1,1-1-1,0 1 1,1 0-1,-1-1 1,1 1 0,0-1-1,1 0 1,-1 1-1,4 6 1,-4-10 4,-1 0 1,1 0-1,1 0 0,-1 0 1,0 0-1,0 0 0,1 0 1,-1 0-1,1 0 0,0 0 1,-1-1-1,1 1 1,0-1-1,0 1 0,0-1 1,0 0-1,0 0 0,0 0 1,0 0-1,1 0 0,-1 0 1,0-1-1,0 1 1,1-1-1,2 1 0,-3-1-12,0-1 0,0 1-1,0-1 1,-1 1-1,1-1 1,0 1 0,0-1-1,-1 0 1,1 0 0,0 0-1,-1 0 1,1 0 0,-1-1-1,1 1 1,-1 0 0,0-1-1,0 1 1,1 0 0,-1-1-1,1-2 1,2-2 32,-1 0 0,0 0 0,0-1 0,3-10 1,6-36-9,10-86 0,-20 123-34,4-55-91,2-15-493,-7 69 446,-1 12-42,-1 12-10,-3 215 111,0-148 423,-14 80 0,18-150-334,-4 13 56,0 0 0,-2 0 0,-11 28 0,11-30-46,3-8-16,0-1 1,0 0 0,0 1 0,-1-1 0,0-1 0,0 1 0,0 0 0,-1-1 0,0 0-1,0 0 1,0 0 0,0-1 0,-1 0 0,0 0 0,0 0 0,0-1 0,0 0 0,0 0-1,-1 0 1,0-1 0,1 0 0,-1 0 0,0-1 0,0 0 0,0 0 0,0 0 0,0-1-1,0 0 1,-11-2 0,-3-1-4,0 0-1,0-1 1,0-2-1,1 0 0,-36-16 1,33 12-31,18 8 24,-1 0 1,1 0-1,0 0 1,1-1-1,-1 1 1,0-1-1,1 0 1,0-1-1,-1 1 1,-5-8-1,9 11 7,0-1-1,1 0 1,-1 0-1,1 0 1,-1 0-1,1 0 0,-1 0 1,1 0-1,0-1 1,-1 1-1,1 0 1,0 0-1,0 0 1,0 0-1,0 0 1,0 0-1,0 0 1,0-1-1,0 1 1,0 0-1,1 0 1,-1 0-1,0 0 1,1 0-1,-1 0 1,1 0-1,-1 0 0,1 0 1,0 0-1,-1 0 1,1 0-1,0 0 1,-1 1-1,1-1 1,0 0-1,0 0 1,0 1-1,1-2 1,4-2 50,1 1 0,-1 0 0,1 0 0,12-4 0,-12 5-25,102-27 406,-18 6-152,-18 2-80,84-29-1485,-112 38-2857,-9 3-3852,-34 9 7326,-1-1-1,1 1 0,-1-1 1,1 0-1,-1 0 0,0 1 1,1-1-1,-1 0 0,0 0 1,1 0-1,-1-1 0,0 1 1,0 0-1,0 0 1,1-3-1,8-10-2199</inkml:trace>
</inkml:ink>
</file>

<file path=ppt/ink/ink2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08.9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1 5888,'-20'1'3011,"24"1"-1660,3 2 991,5-1-770,-1 0 0,14 1 0,-15-3-963,0 1 0,-1 0 0,11 3-1,1 2 641,-15-5-748,1 1 0,-1-1 1,1 1-1,9 6 0,-16-9-478,1 1 0,0-1-1,-1 1 1,1-1 0,-1 0 0,1 1-1,-1-1 1,1 1 0,-1 0 0,1-1-1,-1 1 1,1-1 0,-1 1 0,0 0 0,1-1-1,-1 2 1,0-1-3,0 0 0,0 1 0,0-1 0,0 0-1,0 0 1,0 0 0,0 1 0,-1-1 0,1 0 0,-1 0 0,1 0-1,-2 2 1,-3 9 21,-1 0 0,-1-1-1,0 0 1,0 0 0,-1 0-1,0-1 1,-14 12 0,14-15 42,3-1 26,-1-1 0,0 0-1,0 0 1,-1-1 0,-7 5 0,14-9-89,0 0 0,-1 0 0,1 0 1,0 1-1,0-1 0,0 0 0,0 0 1,0 0-1,-1 0 0,1 0 0,0 0 1,0 1-1,0-1 0,0 0 0,0 0 0,0 0 1,0 0-1,0 1 0,0-1 0,0 0 1,0 0-1,-1 0 0,1 0 0,0 1 1,0-1-1,0 0 0,0 0 0,0 0 1,0 1-1,1-1 0,-1 0 0,0 0 1,0 0-1,0 0 0,0 1 0,0-1 1,0 0-1,0 0 0,0 0 0,0 0 1,0 1-1,0-1 0,1 0 0,-1 0 1,0 0-1,0 0 0,0 0 0,0 0 1,0 0-1,1 1 0,-1-1 0,0 0 1,0 0-1,0 0 0,0 0 0,1 0 1,-1 0-1,0 0 0,0 0 0,12 7 803,7-3-376,1 0 1,-1-1-1,38 0 1,6 2-729,-49-5-1573,-2-8-8711,-5 2 6270,10-3-254</inkml:trace>
</inkml:ink>
</file>

<file path=ppt/ink/ink2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25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430 1 2912,'1'4'9091,"-3"3"-4102,-1 1-6493,1-6 1637,1 0 0,-1 0 1,0 0-1,0 0 0,0 0 1,0-1-1,-1 1 0,-2 1 1,-4 4 265,-7 7 31,0 0 0,2 2 0,-1 0 0,-18 28 0,16-15-114,1 1 0,-13 38 1,26-61-296,-9 19 111,-15 41 313,25-61-364,1 0-1,-1 1 1,1-1-1,0 0 1,1 1-1,-1-1 1,1 1-1,2 10 1,-1-12-24,0 1 1,1 0-1,0 0 0,1-1 1,-1 1-1,1-1 1,0 0-1,0 0 1,0 0-1,1 0 0,0 0 1,4 4-1,7 4 111,0 0 0,23 14 0,-18-13-48,1-3-56,-21-10 208,0 7 38,-4 0-195,1 1 0,-1-1 0,-1 0 0,0 0 1,0-1-1,0 1 0,-9 8 0,5-5-79,1-1 0,-12 20 0,19-28-16,0 0 1,0 0-1,1 0 1,-1 0-1,0 0 1,1 0-1,-1 0 1,1 0-1,0 0 1,0 0 0,0 0-1,0 1 1,0-1-1,0 0 1,0 0-1,1 0 1,-1 0-1,1 0 1,-1 0-1,1 0 1,0 0-1,0 0 1,0 0-1,2 3 1,0-1 36,0-1 1,0 0 0,0 0-1,0 0 1,1-1 0,-1 1 0,1-1-1,-1 1 1,1-1 0,0 0-1,6 2 1,9 2 7,-11-3-29,1-1 0,-1 2 0,0-1 0,0 1-1,0 0 1,-1 1 0,13 9 0,-18-13-32,-1 0 0,0 1 0,-1-1 1,1 1-1,0-1 0,0 1 0,-1-1 0,1 1 0,-1-1 0,1 1 0,-1 0 0,1-1 0,-1 1 0,0 0 0,0-1 0,0 1 1,0 0-1,0-1 0,0 1 0,-1 2 0,-1 3 32,0 1 0,0-1 0,-4 8 0,5-12-26,-15 31 51,-27 44 0,41-73-60,-11 14 10,0-1 1,-1 0 0,-1-1-1,-1-1 1,-26 22-1,-10 4 137,-38 33 231,80-65-284,1 0 0,0 0-1,0 0 1,1 1-1,1 1 1,-9 16-1,13-22-33,1-1 0,0 1 0,0 0-1,1 0 1,-1 0 0,1 0-1,0 0 1,1 0 0,0 0-1,0 0 1,0 0 0,2 12 0,0-11 14,0 1 0,1-1 1,0 0-1,0 1 1,1-1-1,-1-1 1,2 1-1,8 11 1,4 0 78,0-1 0,1-1 1,1 0-1,1-2 1,26 17-1,-37-26-215,0 0-1,0 0 0,1 0 1,-1-1-1,1-1 1,0 1-1,0-2 0,0 1 1,1-2-1,14 2 1,-23-3-244,-1 0 1,1 0-1,0-1 0,0 1 1,0 0-1,0-1 0,0 0 1,-1 1-1,1-1 0,0 0 1,0 0-1,-1 0 1,1 0-1,-1 0 0,1 0 1,-1 0-1,2-2 0,2-3-1256,-1 1-1,0-1 0,5-10 1,3-2-1562,12-15-3890,3 3 2277</inkml:trace>
</inkml:ink>
</file>

<file path=ppt/ink/ink2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28.1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321 22 2656,'0'0'14789,"-6"-1"-13883,4 0-795,1 0 0,-1 0 0,0 0-1,0 1 1,0-1 0,0 0 0,1 1 0,-1-1-1,0 1 1,0 0 0,0-1 0,-3 1-1,-16-4 392,15 2-413,1 1 0,0-1 1,-1 1-1,1 0 0,-1 0 0,1 1 1,-1 0-1,1 0 0,-8 1 1,-2 1 100,-29 9 0,5 0 41,32-9-143,0 0 0,0 0 1,1 1-1,-1 0 1,0 1-1,1 0 0,0 0 1,-11 9-1,13-10-48,1 0-1,0-1 1,1 1-1,-1 0 1,0 1-1,1-1 1,0 0-1,-1 1 1,1 0-1,1-1 0,-1 1 1,0 0-1,1 0 1,0 0-1,0 0 1,-1 8-1,2-10 3,0-1-1,0 1 0,0 0 0,1 0 0,-1-1 1,0 1-1,1 0 0,0 0 0,-1-1 0,1 1 1,0-1-1,0 1 0,0-1 0,0 1 0,0-1 1,0 1-1,1 1 0,1-2 42,-1 1 1,1 0-1,-1 0 1,1-1-1,-1 1 0,1-1 1,0 0-1,0 0 0,4 1 1,5 0 151,0 0 1,1-1-1,23 0 1,-27-1-284,-2-1 61,-1 1 1,0 0-1,0 0 1,0 1-1,0 0 0,0 0 1,0 1-1,0-1 1,0 1-1,0 0 1,-1 1-1,1-1 1,-1 1-1,1 0 1,-1 1-1,6 4 1,3 4 55,-1 0 1,0 1-1,0 1 0,-2 0 1,1 1-1,-2 0 0,0 0 1,-1 1-1,0 1 0,-2-1 1,0 2-1,0-1 0,6 32 1,-12-46-47,-1 0 0,0 0 0,1 0 0,-1 0 0,0 0 0,-1 0 0,1 0 0,0 0 0,-1 0 0,0 0 0,1 0 0,-3 4 1,2-5 2,0 0 0,0-1 0,-1 1 0,1-1 0,0 1 0,-1-1 0,1 1 0,-1-1 0,1 0 0,-1 1 0,0-1 0,1 0 0,-1 0 0,0 0 0,0 0 0,0-1 0,0 1 0,-3 0 0,-2 0 39,-1 0-1,1-1 1,-1 0-1,1 0 0,-13-3 1,-8 0 49,-17-3 16,36 4-183,-1 1 0,1-1 0,-1 2 0,1-1 0,-1 1 0,1 1 0,-1-1 0,1 2 0,-18 3 0,15 0-457,5-3-295,-1 1 0,0 0 0,-11 7 0,17-8-532,0-1 0,-1 1 0,1 0-1,0 0 1,0 0 0,0 1 0,0-1 0,-2 4 0,3-2-2087</inkml:trace>
</inkml:ink>
</file>

<file path=ppt/ink/ink2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28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327 0 4576,'0'1'7413,"-1"4"-3300,-13 37-1589,14-40-2095,-6 10 228,1 1-1,-13 17 1,0 2 397,-6 10 140,-48 62-1,2-3-321,55-72-669,1 1 1,1 0-1,1 1 1,2 0-1,1 1 0,-4 33 1,8-41-79,1 1 0,2 1-1,1-1 1,0 0 0,7 46 0,-4-54-25,2 0 0,0-1 0,1 1 0,1-1 0,0 0 0,1-1 0,0 0 0,2 0 0,15 21 0,-15-25-23,0 0 1,1-1-1,0 0 0,0-1 1,23 16-1,-28-21-321,1-1 0,0 1 0,10 4-1,-13-7-347,-1-1 0,0 1 0,1 0-1,-1-1 1,1 0 0,-1 1-1,1-1 1,-1 0 0,1 0-1,-1-1 1,1 1 0,-1 0-1,4-2 1,17-6-8416,-9 0 5158</inkml:trace>
</inkml:ink>
</file>

<file path=ppt/ink/ink2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29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444 18 3392,'-3'-11'9047,"-4"6"-4587,3 5-4145,1-1 0,0 1 0,0 0 0,-1 0 0,-4 1 0,-9 0 879,-8-1-710,0 1 0,1 2 0,0 0 0,-1 1-1,1 2 1,-24 8 0,-43 23 178,79-31-539,0 0 1,1 1-1,0 0 1,0 1-1,-12 13 1,21-20-106,0 1 1,0 0 0,0 1 0,1-1 0,-1 0-1,1 0 1,-1 1 0,1-1 0,0 1 0,0-1-1,0 1 1,0-1 0,1 1 0,-1 0 0,1-1-1,0 1 1,-1 0 0,1 0 0,0-1 0,1 1-1,-1 0 1,0 0 0,1-1 0,-1 1 0,1 0-1,0-1 1,0 1 0,0-1 0,0 1 0,1-1-1,-1 0 1,1 1 0,-1-1 0,1 0 0,0 0-1,0 0 1,0 0 0,0 0 0,2 1 0,13 8 66,1 0 1,-1-1-1,37 13 1,18 10 201,-37-13 100,0 2 1,60 50 0,-93-71-337,-1 1 1,1-1 0,-1 1 0,1-1-1,-1 1 1,0 0 0,1 0 0,-1-1-1,1 4 1,3 5 220,-5-10-261,1 1 1,-1-1-1,0 1 1,0-1 0,0 1-1,0-1 1,0 1-1,0-1 1,-1 1-1,1-1 1,0 1-1,0-1 1,0 1 0,0-1-1,-1 1 1,1-1-1,0 0 1,0 1-1,-1-1 1,1 1-1,0-1 1,-1 0 0,1 1-1,0-1 1,-1 0-1,1 1 1,-1-1-1,1 0 1,0 1-1,-1-1 1,1 0 0,-1 0-1,1 0 1,-1 1-1,0-1 1,-24 9 73,3-4-100,-1-1 0,-38 1-1,9-1-87,4-1-1477,-50-2 1,51-2-5369,45 1 6263,-5 0-700</inkml:trace>
</inkml:ink>
</file>

<file path=ppt/ink/ink2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0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0 6400,'-2'14'12945,"-8"17"-8091,-3 13-3870,0 16-346,3 1 1,-3 71-1,12-110-617,0 4-13,2 29 0,0-46-114,-1 1-1,0-1 0,-1 0 1,0 0-1,-3 13 0,3-17-1137,1-5 1175,-1 0 0,1 0 0,0 0 0,0 0 0,0 1 0,0-1 0,0 0 0,0 0 0,0 0 0,0 0 0,0 0 0,0 1 0,0-1 0,0 0 0,0 0 0,0 0 0,0 0 0,0 1 0,0-1 0,0 0 0,0 0 0,0 0 0,0 0 0,0 0 0,1 0 0,-1 1 0,0-1 0,0 0 0,0 0 0,0 0 0,0 0 0,0 0 0,0 0 0,0 0 0,1 1 0,-1-1 0,0 0 0</inkml:trace>
</inkml:ink>
</file>

<file path=ppt/ink/ink2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0.5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88 8640,'-11'-7'2784,"11"7"-2710,-1-1 0,1 1 0,0 0 0,0 0 0,0 0-1,0 0 1,0 0 0,0 0 0,0-1 0,0 1 0,0 0 0,0 0 0,-1 0 0,1 0 0,0-1 0,0 1 0,0 0 0,0 0 0,0 0 0,0 0 0,0-1 0,0 1 0,0 0 0,0 0 0,0 0 0,0 0 0,1 0 0,-1-1 0,0 1 0,0 0 0,0 0 0,0 0 0,0 0 0,0 0 0,0-1 0,0 1 0,0 0 0,1 0 0,-1 0 0,0 0 0,0 0-1,0 0 1,0 0 0,1-1 0,4-3 2832,-1 3-1978,0-1 0,0 0-1,0-1 1,-1 1 0,5-4 0,10-6 460,-6 6-665,1-1 1,0 2-1,1 0 1,15-4 0,-10 6-643,-1 0 1,0 1 0,1 1-1,36 2 1,-35 1-474,28 5 0,-22 1-4237</inkml:trace>
</inkml:ink>
</file>

<file path=ppt/ink/ink2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0.9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3 8480,'-3'-2'7685,"5"6"-3920,-1 2-3989,-10 118 5915,-2 242-3462,11-310-2321,1-19-126,-2-20-459,-2-6-2779,2-2 1040</inkml:trace>
</inkml:ink>
</file>

<file path=ppt/ink/ink2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1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8128,'6'2'3505,"-2"6"-2712,1 4 946,26 31 680,77 103 2911,-23-37-2420,-68-82-2223,0 0 0,19 44 0,-19-28-287,-3 1 1,-1 0 0,-2 1 0,-3 0-1,-1 1 1,1 85 0,-16-8-177,6-110-235,0 0-1,-1 0 1,0 0 0,0-1 0,-2 0 0,1 1-1,-2-2 1,0 1 0,-9 14 0,-4 3-897,-45 51 1,39-54-3119,-50 42 0,36-36 986</inkml:trace>
</inkml:ink>
</file>

<file path=ppt/ink/ink2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4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96 3712,'-5'0'20309,"5"0"-20213,0 0 1,0 1 0,0-1-1,0 0 1,0 1 0,0-1-1,0 0 1,0 1 0,0-1-1,0 0 1,0 1 0,0-1-1,0 0 1,0 1 0,0-1-1,0 0 1,0 1 0,1-1-1,-1 0 1,0 1 0,0-1-1,0 0 1,1 1 0,13-2 95,0-1 0,0-1 0,0 0 0,-1-1 0,16-7 0,12-2 10,33-8 403,152-23 1,-188 42-371,-22 5-5707</inkml:trace>
</inkml:ink>
</file>

<file path=ppt/ink/ink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0.5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24 303 2656,'-23'-17'8000,"33"26"-5910,-2-5-1666,0 1 0,0-1 0,0-1 1,0 0-1,1 0 0,-1 0 0,1-1 0,-1-1 0,1 1 0,0-1 0,0-1 0,0 1 0,15-3 0,-7 0-199,-1 0-1,1-1 1,-1-1 0,1-1-1,-1 0 1,19-10-1,-25 10-148,0 0-1,-1-1 0,0 0 1,0-1-1,-1 0 0,1 0 0,-2-1 1,1 0-1,-1 0 0,0-1 1,7-12-1,-10 14-40,0 0-1,0 0 1,-1-1 0,0 1-1,-1-1 1,0 0 0,0 1-1,0-1 1,-1 0 0,0 0 0,-1 0-1,0 0 1,0 0 0,-1 0-1,0 0 1,-2-10 0,2 16-54,1-1 0,-1 0 0,0 0 0,0 1 1,0-1-1,-1 0 0,1 1 0,-1-1 1,1 1-1,-1 0 0,0 0 0,0-1 0,0 1 1,0 0-1,0 0 0,0 1 0,-1-1 0,-4-2 1,5 3 14,-1 0 1,0 0-1,0 1 1,0-1 0,0 1-1,0-1 1,0 1 0,0 0-1,0 0 1,0 1-1,0-1 1,0 1 0,0-1-1,0 1 1,1 0-1,-1 0 1,0 0 0,-3 2-1,-5 3 71,1 0-1,0 0 0,1 1 0,-1 0 0,2 1 1,-1 0-1,1 1 0,0-1 0,0 1 1,1 1-1,-10 18 0,6-7 193,1 0-1,1 0 1,1 1 0,1 0-1,-4 24 1,10-39-158,-1 0 31,0 1 1,1-1-1,0 15 0,1-20-91,0 1-1,0-1 0,1 1 0,-1-1 1,1 1-1,0-1 0,0 1 1,-1-1-1,2 0 0,-1 1 0,0-1 1,0 0-1,1 0 0,-1 0 0,4 4 1,1-1 53,0 0 1,0-1-1,1 0 1,-1 0-1,1 0 1,0 0-1,0-1 1,0 0 0,0-1-1,15 3 1,-5-1-18,1-2 0,-1 0 1,31-2-1,-26-1-659,0-2 0,0 0 0,0-2 0,26-9-1,85-37-8726,-125 48 8735,66-28-6722</inkml:trace>
</inkml:ink>
</file>

<file path=ppt/ink/ink2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5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522 92 2240,'0'0'12362,"-1"-8"-9727,-2 2-2266,-1-1 1,0 1 0,0-1-1,0 1 1,-1 1 0,-6-8-1,8 10-236,0 0 1,0 0-1,-1 1 0,1-1 1,-1 1-1,1-1 0,-1 1 0,0 0 1,0 1-1,0-1 0,0 1 0,0-1 1,-5 0-1,-16 0 254,0 1 0,0 1-1,-29 5 1,38-3-289,-1 1 0,1 0-1,-1 2 1,1 0 0,-28 13-1,35-13-23,0 0 0,1 1 0,-1 0 0,1 1 0,1-1 1,-1 2-1,1-1 0,1 1 0,-1 0 0,1 0 0,1 1 0,-1-1 0,1 1 0,1 1 0,0-1 0,-5 15 0,8-20-44,1 1 1,-1-1-1,0 0 1,1 1-1,0-1 1,0 1-1,1-1 1,-1 0 0,1 1-1,0-1 1,0 0-1,0 0 1,1 0-1,-1 1 1,1-1-1,0-1 1,0 1-1,0 0 1,1 0-1,3 3 1,5 7 63,2-2 0,-1 1 0,24 16 0,-31-24-92,145 99 726,-102-72-443,-41-28-218,-1 1 1,1 0-1,-2 1 0,1-1 1,0 1-1,-1 0 0,5 7 0,-11-12-54,1 0 0,0 0 0,-1-1 0,1 1 0,0 0 0,-1-1 0,1 1 0,-1 0 0,1-1 0,-1 1 0,0-1 0,1 1-1,-1-1 1,1 1 0,-1-1 0,0 1 0,0-1 0,-1 1 0,-15 9 88,-6-3 20,-1-1 1,0 0-1,-39 3 0,31-5-91,-36 9-1,-31 13-2365,94-25 1364,0 0-1,0 0 0,0 0 1,-6 0-1,-2-1-7230</inkml:trace>
</inkml:ink>
</file>

<file path=ppt/ink/ink2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6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 6880,'5'4'6490,"-2"5"-3497,1 9 115,-5-7-1371,0 0 0,-3 13 0,-1 11-313,-6 22-675,3-18-4090,8-28 1650</inkml:trace>
</inkml:ink>
</file>

<file path=ppt/ink/ink2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6.9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509 0 4576,'-10'4'6163,"6"6"-1505,-1-2-3842,-1 0 1,0 0-1,0 0 1,0 0 0,-12 9-1,7-7-243,-14 15 659,-38 30 0,35-34-714,0 0-125,0 2 0,2 0 0,-34 39 0,38-32-143,1 1-1,1 1 0,2 1 1,1 0-1,2 1 0,1 1 1,2 0-1,2 1 0,1 0 0,1 1 1,-3 54-1,10-75-184,1-1 0,1 1 0,0-1 0,1 1 0,1-1 0,0 0 0,1 0 0,1 0-1,10 23 1,-6-19-99,1-1-1,1 0 0,1-1 0,0 0 0,1-1 0,24 23 0,-34-36-323,1 1 0,-1-1-1,1-1 1,-1 1-1,1-1 1,0 1-1,0-1 1,0 0-1,1 0 1,-1-1 0,9 3-1,-10-4-523,1 0 0,0 1 1,0-1-1,-1-1 0,1 1 0,0 0 0,-1-1 1,1 0-1,4-1 0,13-4-2691</inkml:trace>
</inkml:ink>
</file>

<file path=ppt/ink/ink2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7.8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292 26 4160,'1'-1'199,"-1"1"1,0-1-1,0 0 1,1 1-1,-1-1 1,0 0-1,1 0 1,-1 1-1,1-1 1,-1 1-1,0-1 1,1 0-1,0 1 1,-1-1-1,1 1 1,-1-1-1,1 1 1,0 0-1,-1-1 1,1 1-1,0 0 1,-1-1-1,1 1 1,0 0-1,0 0 1,-1-1-1,1 1 1,0 0-1,0 0 1,1 0-1,-2 0 32,1 0 0,-1 0 0,1 0 0,-1 0 0,1 0 0,0 0 0,-1 0 0,1-1 0,-1 1-1,1 0 1,-1 0 0,1-1 0,-1 1 0,1 0 0,-1 0 0,1-1 0,-1 1 0,1-1 0,-1 1 0,0 0 0,1-1 0,-1 1 0,1-1-1,-1 1 1,0-1 0,0 1 0,1-2 0,-1 2-128,0 0 1,0 0-1,0 0 0,-1 0 1,1-1-1,0 1 0,0 0 1,0 0-1,0 0 0,0 0 1,-1-1-1,1 1 0,0 0 1,0 0-1,0 0 0,0 0 0,-1 0 1,1 0-1,0 0 0,0 0 1,0 0-1,-1 0 0,1-1 1,0 1-1,0 0 0,0 0 1,-1 0-1,1 0 0,0 0 1,0 0-1,0 1 0,-1-1 0,1 0 1,-12 1 624,7 0-334,-4-1-179,0 1 0,0 1 0,1-1 0,-1 1 0,1 1 0,-1-1 1,-15 9-1,6-2-9,0 1 1,-23 18 0,18-10-73,-29 32 0,38-36-125,13-13-7,0 0 1,-1 1-1,1-1 0,0 0 0,0 1 0,0-1 0,0 1 1,0-1-1,0 1 0,1 0 0,-1-1 0,0 1 0,1 0 1,-1-1-1,1 1 0,0 0 0,-1 0 0,1-1 0,0 1 1,0 0-1,0 0 0,0 0 0,1-1 0,-1 1 0,0 0 1,1 0-1,-1-1 0,1 1 0,0 0 0,0 1 0,2 2-21,0-1-1,1 0 1,-1 0-1,1 0 1,-1-1-1,1 1 1,0-1-1,0 0 1,6 4-1,7 2 175,-1 2 0,-1 0-1,0 1 1,0 1 0,-1 0-1,14 17 1,-26-28-74,-1 0 1,1 0-1,-1 1 0,0-1 1,1 1-1,-1-1 0,0 1 1,0-1-1,-1 1 1,1-1-1,0 1 0,-1 0 1,0 0-1,1-1 0,-1 6 1,-1-6-18,1 0 1,-1 1 0,0-1 0,0 0 0,0 0 0,0 0-1,0 1 1,0-1 0,-1 0 0,1 0 0,-1 0-1,1-1 1,-1 1 0,0 0 0,1-1 0,-1 1 0,0-1-1,-4 3 1,-33 18-659,-50 21-1,54-31-4184,24-10 638,-2-1-3467</inkml:trace>
</inkml:ink>
</file>

<file path=ppt/ink/ink2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8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 4896,'0'0'48,"0"0"0,0 0 1,0 0-1,-1 0 0,1 0 0,0-1 1,0 1-1,0 0 0,0 0 0,0 0 1,0 0-1,-1 0 0,1 0 0,0 0 1,0-1-1,0 1 0,0 0 0,0 0 1,0 0-1,0 0 0,0 0 0,0-1 1,0 1-1,0 0 0,0 0 0,0 0 1,0 0-1,0 0 0,0-1 0,0 1 1,0 0-1,0 0 0,0 0 0,0 0 1,0-1-1,0 1 0,0 0 0,0 0 1,0 0-1,0 0 0,0 0 0,0 0 0,0-1 1,1 1-1,-1 0 0,0 0 0,0 0 1,0 0-1,0 0 0,0 0 0,0 0 1,1-1-1,10 4 5320,-9-2-4419,1 0-457,-1 0 0,0 0 0,0 0 0,0 0 0,0 0 0,0 1 0,0-1 0,0 1 0,0-1 0,0 1 0,-1 0 0,1 0 0,0 0 0,1 3 1,-1-1-81,0-1 0,0 1 1,-1 0-1,0 0 0,0 0 1,0 0-1,0 0 1,0 5-1,-1 0-213,0 0 0,0 0-1,-1 0 1,0 0 0,0 0 0,-1-1 0,-4 12 0,5-17-587,-1 0 0,1 1 0,0-1 0,1 1 0,-1-1 0,0 1 0,1 0 0,0-1 0,0 1 0,0-1 0,1 5 0</inkml:trace>
</inkml:ink>
</file>

<file path=ppt/ink/ink2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8.8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0 5728,'-1'48'10160,"-2"1"-4032,-3 11-2757,-5 32-3030,-5 47 693,11-92-768,-4 73-383,9-119-165,0 0-1,0 0 0,0 0 1,-1 0-1,1 0 0,0 0 1,0 0-1,-1 0 0,1 0 1,-1 0-1,1 0 0,-1 0 1,1 0-1,-1-1 0,1 1 1,-3 1-1,3 3-1536</inkml:trace>
</inkml:ink>
</file>

<file path=ppt/ink/ink2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9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95 7040,'4'-2'10020,"9"-1"-6060,25-7-1130,8-6-696,95-18 0,50 7-5387,-190 27 3193,11-2-3140,1 4 986</inkml:trace>
</inkml:ink>
</file>

<file path=ppt/ink/ink2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39.6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 0 8896,'0'0'2869,"0"2"-1744,-2 101 8281,-3 0-5793,-2 103-1832,7-205-1781,0 27-99,0-1 0,-2 1 1,-9 45-1,7-58-593,-2 10-921,0-9-2988,4-5 1587</inkml:trace>
</inkml:ink>
</file>

<file path=ppt/ink/ink2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0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7040,'0'0'3189,"4"5"-1290,8 8 399,-4-3-998,0 0-1,11 17 0,-10-13-280,15 16 0,4 1 390,58 72 2485,-73-86-3462,-2 1-1,0 0 1,-1 1 0,12 29-1,-12-17-34,0 0 0,-3 1 0,0-1 0,3 60 0,-8-70-293,-2 1 1,-1-1 0,-1 1 0,0-1 0,-2 1 0,-1-1-1,0 0 1,-10 24 0,6-27-240,0 0-1,-1 0 1,-1-1-1,-1 0 1,0-1-1,-1 0 1,-1-1-1,-1-1 1,-21 18-1,2-4-2141,6 0 629</inkml:trace>
</inkml:ink>
</file>

<file path=ppt/ink/ink2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1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4384,'-14'8'19919,"34"-7"-16399,116 14-579,95 13-2922,-227-27-381,33 3-662,-20-7-3247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22.7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72 6144,'-68'-31'2784,"54"27"-2432,9-1 256,5 10-416,10-13-352,9 3 64,12-7-64,9 9 96,5-5-4224,-5 8 2304</inkml:trace>
</inkml:ink>
</file>

<file path=ppt/ink/ink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5.6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1300 2912,'0'0'270,"0"1"-1,-1-1 1,1 1 0,0-1-1,0 1 1,0-1 0,0 1 0,0-1-1,0 1 1,0-1 0,0 1-1,0-1 1,0 1 0,0-1-1,0 1 1,0-1 0,0 1 0,0-1-1,1 0 1,-1 1 0,0-1-1,0 1 1,1-1 0,-1 1 0,0-1-1,0 0 1,1 1 0,-1-1-1,1 0 1,-1 1 0,0-1-1,1 0 1,-1 1 0,1-1 0,-1 0-1,1 1 1,22 10 2612,-15-7-1370,-5-3-1400,-1 0 0,0 0 0,0-1 1,1 1-1,-1-1 0,1 1 0,-1-1 0,0 0 0,1 0 1,-1 0-1,1 0 0,-1 0 0,0-1 0,1 1 1,-1-1-1,0 1 0,1-1 0,-1 0 0,0 0 0,0 0 1,0 0-1,0-1 0,0 1 0,3-3 0,6-4 23,-1-1-1,0-1 0,11-12 1,-3 2 48,7-4-147,5-4 19,-1-2 1,44-58 0,-45 50-56,-12 17 136,21-34 0,-28 40-39,-7 13-97,0-1 0,0 0 0,-1 0 0,1 0-1,-1 0 1,1 0 0,-1-1 0,0 1 0,0 0 0,0-4 0,-2 4-5,-2 6-14,-3 8-35,5-9 41,-24 41 196,-23 55 0,40-77-11,0 1 0,1 0 0,2 0 1,-6 44-1,10-63-147,1 0 0,0 0 1,0 0-1,0 0 1,1 0-1,-1 0 1,1 0-1,0-1 0,0 1 1,0 0-1,0 0 1,0 0-1,0-1 0,1 1 1,-1-1-1,1 1 1,0-1-1,0 1 0,0-1 1,4 4-1,-2-3 24,1 0 0,-1 0 0,1-1 0,0 1 0,0-1-1,-1 0 1,1 0 0,1-1 0,-1 1 0,0-1 0,7 0 0,0 1 16,0-1-1,1-1 1,-1 0 0,0-1 0,0-1 0,0 1 0,0-2 0,0 0 0,0 0-1,-1-1 1,1 0 0,-1-1 0,0-1 0,-1 0 0,1 0 0,-1-1 0,18-15 0,-10 3-73,-2-1 1,0-1 0,-2 0-1,0 0 1,-1-2 0,-1 0-1,11-32 1,-20 47-27,-2 4 20,1 1 0,-1-1 1,0 1-1,1 0 0,0-1 0,0 1 0,0 0 0,0 0 0,0 0 0,4-3 0,-2 18-156,-2 116 299,-3-66-162,0-45 133,0-12-65,1 0 0,-1 0-1,1-1 1,0 1 0,1 0 0,-1 0-1,1-1 1,0 1 0,3 7 0,-4-12-31,0 0 0,0 0 0,1 0-1,-1 1 1,0-1 0,0 0 0,1 0 0,-1 0 0,0 0 0,0 1 0,1-1 0,-1 0 0,0 0 0,0 0 0,1 0 0,-1 0 0,0 0 0,1 0 0,-1 0 0,0 0 0,1 0 0,-1 0 0,0 0 0,0 0 0,1 0 0,-1 0 0,0 0 0,1 0 0,-1-1 0,0 1 0,0 0 0,1 0 0,-1 0 0,0 0 0,0-1 0,1 1 0,-1 0 0,10-9 95,36-46 265,-13 15-314,40-39 0,-39 46-237,34-29-84,-68 61 263,1 0 1,0 1-1,-1-1 1,1 0-1,0 1 1,0-1-1,0 1 0,-1 0 1,1-1-1,0 1 1,0-1-1,0 1 1,0 0-1,0 0 1,0 0-1,0-1 1,0 1-1,-1 0 1,1 0-1,0 0 1,0 0-1,0 1 1,0-1-1,0 0 1,2 1-1,-2 0-2,0-1 0,0 1 0,0 0 0,0 0 0,0 0 0,-1 1 0,1-1 0,0 0 0,0 0 0,-1 0 0,1 1 0,0-1 0,-1 0 0,0 0 0,1 2 0,1 6-3,0 0-1,-1 0 1,0 0 0,-1 8 0,0 31 46,1 56 9,0-97-30,1 0 0,0 0 1,0 0-1,0-1 0,1 1 1,0-1-1,1 1 0,-1-1 0,5 6 1,-6-10-9,0 0 1,0 0 0,0 0 0,0 0 0,0-1 0,1 1 0,-1-1 0,0 1 0,1-1-1,-1 0 1,1 0 0,-1 0 0,1 0 0,4 1 0,0-1 5,0 0 0,0 0-1,-1 0 1,13-1 0,-10-2 16,1 0 0,-1-1-1,0 0 1,-1 0 0,1-1-1,0 0 1,-1 0 0,0-1-1,0 0 1,8-8 0,-4 4 3,-1-1 1,0-1-1,-1 0 0,-1 0 0,14-20 1,34-67 122,-54 92-139,132-205-51,-46 78-233,-70 100 224,-2 0 0,-2-1 0,-1-1 0,-1 0 0,-2-1 0,-2 0 0,-1-1 0,-1 0 1,1-64-1,-7 92-14,0 0 0,-1-1 0,-1 1 0,1 0 1,-1 0-1,-1 0 0,0 0 0,0 0 0,-4-9 1,5 17 38,1-1 0,-1 1 0,1 0 0,-1 0 0,0 0 1,0 0-1,1 0 0,-1 0 0,0 0 0,0 0 0,0 0 1,0 0-1,0 0 0,0 0 0,0 1 0,-3-2 1,3 2 7,0-1 0,0 1 0,0 0 0,0 0 0,0 0 0,0 0 0,0 0 0,0 0 0,0 0 1,0 1-1,1-1 0,-1 0 0,0 0 0,0 1 0,0-1 0,0 1 0,-1 0 0,-2 2-8,0 0-1,0 0 0,1 0 0,0 1 0,-1 0 0,1-1 1,1 1-1,-4 5 0,-15 29-7,3 1 0,-16 47-1,12-32-38,4-5 134,2 1 0,2 1 0,2 0 1,2 1-1,3 0 0,2 1 0,2-1 0,7 88 1,-3-123-8,1-1 1,1 1 0,0-1 0,9 24 0,-10-35-31,0 0 0,0 0 0,0-1 0,0 1 0,1-1 0,0 0 0,0 0 0,0 0 0,1 0 0,-1 0 0,1 0 0,0-1 0,0 0 0,0 0 0,0 0 0,0 0 0,1-1 0,8 4 0,-4-4 4,1 0-1,0 0 0,0-1 0,0 0 1,0-1-1,0 0 0,0 0 1,0-1-1,-1-1 0,1 1 1,0-2-1,10-3 0,-7 2-16,1-1-1,-1-1 1,0 0-1,-1-1 1,0 0-1,0-1 0,20-17 1,-19 12-39,-1 0-1,-1-1 1,0 0-1,-1-1 1,0 0 0,-1-1-1,-1 0 1,0 0-1,-2-1 1,0 0 0,0 0-1,-2-1 1,3-19 0,-6 34-6,-1 1 1,0-1 0,0 0 0,0 0 0,-1 0 0,1 0 0,-1 1 0,1-1-1,-1 0 1,0 0 0,0 1 0,0-1 0,-2-2 0,3 4 2,-1 0 0,0 0 0,0-1 1,0 1-1,0 0 0,0 0 0,0 0 1,0 1-1,-1-1 0,1 0 0,0 0 1,0 1-1,-1-1 0,1 1 0,0-1 0,-1 1 1,1-1-1,0 1 0,-1 0 0,1-1 1,-1 1-1,1 0 0,-1 0 0,1 0 1,0 0-1,-1 1 0,-2 0 0,-2 0 6,-1 2-1,1-1 1,0 1 0,-1 0-1,1 0 1,1 1 0,-1-1-1,0 2 1,1-1-1,-7 7 1,3-2 26,2-1 1,-1 1-1,1 0 1,1 1-1,-9 15 1,7-10 28,2 0 0,0 1 0,0-1 1,2 1-1,0 0 0,-3 22 0,6-31-5,1-1 0,0 1 1,0-1-1,0 1 0,1-1 0,-1 1 0,2-1 0,-1 0 0,1 1 0,0-1 0,0 0 0,1 0 0,-1 0 0,1 0 1,1-1-1,-1 1 0,1-1 0,0 0 0,5 5 0,-2-4 19,0 0-1,0 0 1,1 0 0,0-1-1,0 0 1,0-1 0,1 0 0,-1 0-1,1-1 1,0 0 0,0-1-1,0 1 1,1-2 0,16 2-1,-18-3-28,-1 0-1,1-1 1,0 0-1,-1 0 1,1 0-1,-1-1 1,0 0-1,1-1 1,-1 0-1,0 0 1,0 0-1,-1-1 1,1 0-1,-1 0 1,0-1-1,0 1 1,0-1-1,8-10 1,-1-1 49,0-2 1,-1 1 0,-1-2 0,15-32 0,25-85-159,-38 99 241,-8 23-239,-4 9 40,0 1-1,1 0 1,-1 0-1,5-7 0,-5 9 30,0 1 0,1-1 0,-1 1 0,0-1-1,1 1 1,-1 0 0,1 0 0,-1 0 0,1 0-1,0 0 1,-1 0 0,1 0 0,0 0-1,3 0 1,5-2 31,0 1 0,0 0 0,0 1-1,1 0 1,-1 1 0,0 0 0,0 1 0,1 0 0,18 4-1,-24-4-12,-1 0-1,1 1 0,-1-1 0,1 1 0,-1 0 1,0 1-1,1-1 0,-1 1 0,0-1 0,-1 1 0,1 0 1,-1 1-1,1-1 0,-1 1 0,0-1 0,0 1 1,0 0-1,-1 0 0,1 0 0,-1 0 0,0 1 1,0-1-1,1 7 0,0 5 14,-1 0-1,-1 1 1,-1-1 0,0 1 0,-1-1-1,-3 18 1,-1 40 173,5-64-128,0 1 0,1-1 1,0 0-1,1 0 0,4 17 1,-5-24-47,1 1 0,-1-1 0,0 0 1,1 0-1,0 0 0,-1-1 0,1 1 1,0 0-1,0-1 0,1 1 1,-1-1-1,1 0 0,-1 1 0,1-1 1,0 0-1,-1-1 0,1 1 0,0 0 1,0-1-1,0 0 0,5 2 1,-4-3 5,0 1 0,0-1 0,0 0 0,0 0 0,0 0 0,0 0 0,0-1-1,0 0 1,0 0 0,0 0 0,0 0 0,7-4 0,1-1 72,0 0-1,17-12 0,-18 10-115,-1-1 1,1 0 0,-2-1-1,1 1 1,10-16 0,35-59-122,7-8 6,-48 74 73,2 0 1,0 2-1,1 0 0,0 1 1,1 1-1,1 0 0,30-16 1,-17 10-268,-28 16 341,-4 3 112,0 3-74,-3 2-58,0 1 0,0-1 1,0 1-1,-1-1 0,0 0 0,1 0 0,-2-1 1,1 1-1,0-1 0,-6 4 0,-16 13 194,-4 8-40,2 2 1,-44 60-1,58-70-68,1 0-1,1 1 1,2 1-1,0-1 1,1 2-1,-8 29 1,16-49-65,0 1 1,0-1-1,1 1 0,0 0 1,0-1-1,0 1 0,0 6 1,1-9-1,-1 0 0,0 0-1,0 0 1,1 0 0,-1 0 0,1 0 0,-1 0 0,1 0 0,-1 0 0,1 0 0,-1-1-1,1 1 1,0 0 0,-1 0 0,1-1 0,0 1 0,0 0 0,-1-1 0,1 1 0,0-1 0,0 1-1,0-1 1,0 1 0,0-1 0,0 0 0,0 0 0,0 1 0,0-1 0,0 0 0,0 0-1,0 0 1,2 0 0,1 0-3,0 0 0,0-1 0,0 1 0,1-1 1,-1 0-1,0 0 0,0-1 0,-1 1 0,1-1 0,0 0 0,0 0 0,-1 0 0,1 0 0,-1-1 0,0 0 0,1 1 0,-1-1 0,0 0 0,-1 0 0,1-1 0,3-5 1,2-5-100,0 0 0,-2-1 0,1 0 0,4-18 0,-8 24 146,2-5-68,2-5-180,-1 0 0,-1 0 0,0-1 0,-2 0 0,2-24 0,-10 120 172,5-65 69,1 0-1,0 0 1,0 0 0,1 1 0,1-1 0,0-1 0,4 13 0,-5-18-1,1 0-1,-1 0 1,1 0 0,0 0-1,0-1 1,1 1-1,-1-1 1,1 0 0,0 0-1,0 0 1,1-1-1,-1 1 1,1-1-1,-1 0 1,1 0 0,6 2-1,-1-1-3,1-1 0,-1 0 0,1-1 0,-1 0 0,1-1 0,0 0 0,0 0 0,20-2-1,-8-2-8,1-1-1,45-13 1,-49 10-5,0-1 1,-1-1-1,0-1 1,24-15-1,68-56-34,-51 35 85,97-62 47,-156 107-134,-1 1 1,1-1-1,0 1 0,0-1 0,-1 0 1,1 1-1,0-1 0,-1 0 0,1 1 0,0-1 1,-1 0-1,1 0 0,-1 0 0,1 1 1,-1-1-1,0 0 0,1-1 0,-5 0-118,-8 6 72,-3 5 93,0 0 0,1 2-1,0-1 1,1 2 0,0 0-1,1 0 1,-15 20 0,15-16-1,0 0 1,1 1 0,0 1 0,2 0 0,0 0 0,1 0 0,1 1 0,-9 35 0,15-51-30,1 0 0,0 0 1,-1-1-1,1 1 0,0 0 0,1-1 0,-1 1 0,0 0 0,1-1 0,-1 1 1,1 0-1,0-1 0,0 1 0,0-1 0,0 1 0,1-1 0,-1 1 0,0-1 1,1 0-1,0 0 0,-1 0 0,1 0 0,0 0 0,0 0 0,0 0 0,1-1 1,-1 1-1,0-1 0,1 1 0,-1-1 0,1 0 0,4 1 0,3 2 37,0-1-1,1-1 1,0 0-1,-1 0 1,1-1-1,0 0 1,12-2-1,9 0 11,1-2 0,-1-1 0,1-2-1,55-17 1,-71 17-68,0-1 0,0-1-1,0 0 1,-1-1 0,0-1 0,-1 0-1,0-2 1,-1 1 0,26-28-1,-15 7-61,-2 0-1,24-44 0,-14 22-37,59-98-271,-66 105 312,26-67-1,16-90 52,-35 101-48,3-18 32,-31 97 11,0 1 1,-2 0-1,0-31 0,-3 51 31,0 0-1,0 0 1,-1 0-1,1 0 1,-1 1-1,1-1 1,-1 0-1,-2-5 1,3 7-10,-1 0 1,1 0 0,-1 1 0,0-1 0,1 0-1,-1 1 1,0-1 0,0 0 0,1 1 0,-1-1-1,0 1 1,0-1 0,0 1 0,0-1 0,0 1-1,0 0 1,1-1 0,-1 1 0,0 0 0,0 0-1,0 0 1,0 0 0,0 0 0,0 0 0,0 0-1,0 0 1,0 0 0,0 0 0,-2 1 0,-1 0 2,-1 1 1,1 0-1,-1 0 1,1 0 0,0 0-1,0 1 1,0-1 0,0 1-1,0 0 1,1 0 0,-1 1-1,1-1 1,0 1-1,0-1 1,0 1 0,-3 7-1,-4 7 2,0 0-1,-9 30 0,-20 64 98,-34 164-1,61-220 71,3 0 0,2 0 1,2 0-1,5 87 0,1-137-106,0 1-1,0-1 1,0 0-1,4 10 1,-5-15-42,1 0 0,-1 1 0,1-1 0,0 0 0,0 0-1,-1 1 1,1-1 0,0 0 0,0 0 0,0 0 0,2 1 0,-3-2-7,1 1 0,0-1 0,-1 0 1,1 1-1,0-1 0,-1 0 0,1 0 0,0 0 0,-1 0 1,1 0-1,0 1 0,-1-1 0,1 0 0,0 0 0,0-1 1,-1 1-1,1 0 0,0 0 0,-1 0 0,1 0 0,0-1 1,-1 1-1,2-1 0,8-5-6,0-1 0,0 0 0,-1 0 1,0-1-1,-1 0 0,11-13 0,14-13-84,-11 13-80,2 0-1,0 2 1,52-32 0,-75 51 153,-1-1 1,0 1-1,0 0 0,1 0 1,-1 0-1,0 0 1,0 0-1,1-1 0,-1 1 1,0 0-1,1 0 1,-1 0-1,0 0 1,0 0-1,1 0 0,-1 0 1,0 0-1,1 0 1,-1 0-1,0 0 0,1 0 1,-1 0-1,0 0 1,0 0-1,1 1 0,-1-1 1,0 0-1,1 0 1,-1 0-1,0 0 0,0 0 1,1 1-1,-1-1 1,0 0-1,0 0 0,0 0 1,1 1-1,-1-1 1,0 0-1,0 0 1,0 1-1,0-1 0,1 0 1,-1 1-1,0-1 1,0 0-1,0 0 0,0 1 1,0-1-1,0 0 1,0 1-1,0-1 0,0 0 1,0 1-1,0-1 1,0 0-1,0 0 0,0 1 1,0-1-1,0 0 1,-1 1-1,-4 25 30,4-23-37,-7 27 131,1 0 0,-3 33 0,9-54-92,0 0 0,1 0 0,0 0 0,1-1 1,0 1-1,0 0 0,1-1 0,0 1 0,0 0 0,1-1 0,0 0 0,6 11 0,-7-16-8,0 1 0,1-1 0,-1 1 0,1-1 0,0 0 0,0 0 0,0 0 0,1-1 0,-1 1 0,1-1 0,-1 1 0,1-1 0,0 0 0,0-1 0,0 1 0,0-1 0,0 1 0,0-1 0,0 0 0,1-1 0,-1 1 0,0-1-1,0 0 1,1 0 0,-1 0 0,0-1 0,8-1 0,-1-1-9,1 0 0,-1-1-1,0 0 1,0 0-1,0-2 1,0 1 0,-1-1-1,18-14 1,-1-5-91,-1-1 0,36-44 1,-31 33 51,-30 37 32,29-38-185,-28 35 164,0 0-1,-1 0 1,1 0-1,0 0 1,-1 0-1,0 0 1,0-1-1,0 1 1,0 0-1,1-7 1,-17 22-315,5 1 341,0 1-1,1 1 1,1-1 0,0 1-1,1 1 1,1-1 0,-7 22-1,-9 56 34,19-79-19,2 0 0,-1 0 0,2 0 0,1 25 1,0-37 0,-1 0 1,0 0-1,1 1 1,-1-1 0,1 0-1,-1 0 1,1 0 0,0-1-1,0 1 1,0 0 0,0 0-1,0 0 1,0 0-1,1-1 1,-1 1 0,0-1-1,1 1 1,-1-1 0,1 0-1,0 1 1,-1-1 0,1 0-1,0 0 1,0 0-1,0 0 1,2 0 0,-1 0-22,-1-1 1,0 0 0,0 0 0,0 0-1,0 0 1,0 0 0,1-1-1,-1 1 1,0-1 0,0 1 0,0-1-1,0 0 1,0 0 0,0 0-1,0 0 1,-1 0 0,1 0-1,0-1 1,0 1 0,-1-1 0,1 1-1,-1-1 1,1 1 0,-1-1-1,0 0 1,2-3 0,6-11-135,-1-1 1,0-1-1,-1 0 1,-1 0-1,4-24 0,-5 25 47,-1 1 30,-1 0 0,0 0 0,-1-1 0,0 1-1,-2-1 1,0 1 0,0-1 0,-4-16 0,3 30 57,1 1-1,-1-1 1,0 0-1,0 1 1,0-1-1,-1 1 1,1 0-1,-1-1 1,1 1-1,-1 0 1,0 0-1,1 0 1,-1 0-1,0 0 1,0 1-1,-1-1 1,1 0-1,0 1 1,0 0-1,-1-1 1,1 1-1,-4-1 1,1 1 17,0-1 0,0 1 0,-1 0 1,1 0-1,-1 1 0,1 0 0,-1 0 1,1 0-1,-11 2 0,15-2-14,1 0 0,0 0 1,0 0-1,0 0 0,0 0 0,0 0 0,0 0 0,0 0 0,0 0 0,0-1 1,-1 1-1,1 0 0,0 0 0,0 0 0,0 1 0,0-1 0,0 0 1,0 0-1,0 0 0,0 0 0,-1 0 0,1 0 0,0 0 0,0 0 0,0 0 1,0 0-1,0 0 0,0 0 0,0 0 0,0 0 0,0 0 0,0 0 0,-1 0 1,1 1-1,0-1 0,0 0 0,0 0 0,0 0 0,0 0 0,0 0 0,0 0 1,0 0-1,0 0 0,0 0 0,0 1 0,0-1 0,0 0 0,0 0 1,0 0-1,0 0 0,0 0 0,0 0 0,0 1 0,7 2 35,10 1 3,10-3 173,1-1-1,53-8 1,-1 0 45,54 8 5,-111 2-191,-1 1-1,1 0 1,39 13-1,-58-15-58,0 0-1,-1 0 0,1 1 1,-1-1-1,1 1 0,-1 0 1,0 0-1,0 0 0,0 0 1,0 0-1,0 1 0,0-1 1,-1 1-1,1 0 0,-1 0 1,0 0-1,0 0 0,0 0 1,0 1-1,0-1 0,-1 0 1,0 1-1,1-1 0,-1 1 1,0 0-1,-1-1 0,1 1 0,-1 4 1,1 4 49,0 0 0,-1 1-1,-1-1 1,0 1 0,-1-1 0,0 0 0,-1 0 0,0 0 0,-9 20-1,10-27-17,-1 1 0,1 0 0,-2 10 0,2-10 64,3-12-1,3-15-71,3-4-146,1 1 0,1 0-1,1 0 1,1 1 0,25-39 0,-35 61 115,-1 0 0,1 0 0,0-1 1,0 1-1,-1 0 0,1 0 0,0 0 0,0 1 0,0-1 1,0 0-1,1 0 0,-1 0 0,0 1 0,0-1 0,0 1 1,1-1-1,1 0 0,-2 1-1,0 0 0,0 0-1,0 0 1,0 0 0,0 0 0,0 1 0,0-1-1,0 0 1,0 1 0,0-1 0,0 1 0,0-1-1,0 1 1,0-1 0,0 1 0,-1-1 0,1 1-1,1 1 1,3 4 22,-1 0 0,0 0 0,0 0 0,0 1 0,3 7 0,-2-4 31,10 19 97,37 63 402,-45-81-498,1-1-1,0 0 0,0-1 0,1 0 0,1 0 0,13 10 0,-10-10-46,2 0 0,-1-2 0,1 1 0,0-2 0,0 0 0,1 0 0,0-2 0,0 0 0,0-1 0,27 2 0,-28-4-1029,1-1-1,-1-1 1,27-5 0,-39 6 397,1-1 0,-1 0 0,0 0 0,1 0 1,-1-1-1,5-2 0,-8 4 389,1-1-1,0 1 1,-1-1 0,1 1 0,-1-1 0,1 1 0,-1-1 0,1 1-1,-1-1 1,1 1 0,-1-1 0,1 0 0,-1 1 0,0-1 0,1 0-1,-1 1 1,0-1 0,0 0 0,0 0 0,1 1 0,-1-1 0,0 0-1,0 0 1,0 1 0,0-1 0,0 0 0,0 0 0,-1 1 0,1-1-1,0 0 1,0 0 0,0 1 0,-1-1 0,1 0 0,0 1 0,-1-1-1,0-1 1,0 0-202,-1 0 0,1 1 0,-1-1 0,0 0 0,0 0 0,1 1 0,-4-2 0,-24-14-4840</inkml:trace>
</inkml:ink>
</file>

<file path=ppt/ink/ink2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2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52 2912,'0'-2'706,"-1"1"1,1-1-1,0 1 1,0-1-1,-1 1 1,1-1-1,-1 1 0,1 0 1,-1-1-1,1 1 1,-1 0-1,0 0 1,0-1-1,0 1 1,1 0-1,-2-1 0,-1 0-244,1 0 0,-1 0 0,1 0 0,-1 0 0,0 0-1,0 1 1,-3-2 0,-2 0-217,1 1 0,0 0 0,0 0 0,-1 1-1,1 0 1,-12 0 0,-11 1 250,-1 2 0,-52 9 1,68-8-388,0 1 1,0 1 0,1 0 0,0 1 0,0 0 0,0 1 0,-17 12 0,27-16-74,0-1 0,0 1-1,0 1 1,1-1-1,-1 0 1,1 1-1,0 0 1,0 0 0,0 0-1,0 0 1,1 0-1,0 1 1,-1-1 0,2 1-1,-1-1 1,0 1-1,1 0 1,0-1 0,0 1-1,1 0 1,-1 0-1,1 0 1,0 0 0,0 0-1,1 0 1,-1 0-1,1-1 1,0 1 0,1 0-1,-1 0 1,1-1-1,0 1 1,0-1 0,0 1-1,1-1 1,-1 0-1,1 0 1,4 4 0,7 9 49,0-2 1,2 0 0,26 20 0,58 35 54,-64-46 60,85 52 505,-117-74-587,-1 0-1,0 0 1,0 1-1,0 0 1,0-1 0,-1 1-1,1 0 1,-1 0 0,1 0-1,-1 0 1,0 1-1,2 5 1,-4-8-68,1 0 0,-1 1 0,0-1 0,1 0 0,-1 0 0,0 1-1,0-1 1,0 0 0,0 0 0,0 1 0,0-1 0,-1 0 0,1 0 0,0 1 0,-1-1 0,1 0 0,0 0 0,-1 0-1,0 1 1,1-1 0,-1 0 0,0 0 0,1 0 0,-1 0 0,0 0 0,0 0 0,0-1 0,0 1 0,0 0 0,0 0-1,0-1 1,0 1 0,0 0 0,0-1 0,-1 1 0,1-1 0,0 0 0,-2 1 0,-18 5 124,0 0 0,-1-2 1,-39 3-1,21-5-524,-50-3 0,16-1-1651,57 2-697,-34-5-1,43 3-190,1 1 0,-1-2 0,-11-4 0,13 6-998</inkml:trace>
</inkml:ink>
</file>

<file path=ppt/ink/ink2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5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57 4224,'-3'-10'6794,"12"3"-5247,-3 3-965,0 0-1,0 0 1,0 0 0,1 1 0,-1 0 0,1 1-1,13-4 1,-8 2 150,-9 3-579,0 0 1,0 0-1,1 0 0,-1 0 0,1 1 0,-1 0 0,1 0 0,-1 0 0,0 0 0,1 0 0,6 2 0,-9-2-99,1 1 0,0 0 0,-1 0 0,1 0 0,0 0-1,-1 0 1,1 0 0,-1 0 0,1 0 0,-1 0 0,0 1 0,1-1 0,-1 1 0,0-1 0,0 1 0,0 0 0,0-1 0,0 1-1,-1 0 1,1-1 0,0 1 0,-1 0 0,1 3 0,0 3 109,0 0 1,0 0-1,-1 0 0,0 1 0,-1-1 1,1 0-1,-2 0 0,1 0 0,-6 15 1,0-2 70,-1-2 1,-16 30-1,2-20-33,18-25-38,0 1 0,1-1 0,0 1 0,-1 0 0,-3 8 0,7-13-143,0 1 1,0-1-1,0 0 0,0 0 1,0 0-1,0 0 1,0 1-1,0-1 1,0 0-1,0 0 1,0 0-1,0 1 1,0-1-1,0 0 1,0 0-1,0 0 1,1 0-1,-1 1 0,0-1 1,0 0-1,0 0 1,0 0-1,0 0 1,0 0-1,0 0 1,1 1-1,-1-1 1,0 0-1,0 0 1,0 0-1,0 0 1,0 0-1,1 0 0,-1 0 1,0 0-1,0 0 1,0 0-1,1 0 1,-1 0-1,0 0 1,0 0-1,0 0 1,0 0-1,1 0 1,-1 0-1,0 0 1,0 0-1,0 0 1,0 0-1,1 0 0,-1 0 1,0 0-1,0 0 1,16-3 357,-10 2-176,11-2-220,0 1-1,0 1 1,1 1 0,22 2 0,-30 0-3324,0 0 0,18 6 0,-16-4 393</inkml:trace>
</inkml:ink>
</file>

<file path=ppt/ink/ink2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5.9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290 0 5216,'-2'1'741,"0"-1"1,0 1 0,-1-1-1,1 1 1,0-1 0,0 1-1,-3 2 1,-30 18 2765,20-11-2329,0-1-612,0 1 0,1 1 0,0 0 0,1 1-1,0 1 1,1 0 0,1 0 0,0 2 0,0-1 0,-13 27-1,12-18-290,2 2 0,0-1 0,2 1 0,1 1 0,0 0 0,-3 37 0,8-47-166,1 1-1,1 0 1,1 0-1,0 0 1,1 0-1,0 0 1,2-1-1,6 23 0,-6-30-329,-1 1 0,1-1-1,1 0 1,-1-1 0,2 1-1,-1-1 1,1 0 0,0 0-1,1 0 1,0-1 0,0 0-1,1-1 1,-1 0 0,2 0-1,12 7 1,-14-9-1028,0-1 0,0 0 0,0-1 0,10 2 0,9 4-1476</inkml:trace>
</inkml:ink>
</file>

<file path=ppt/ink/ink2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7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222 19 2400,'7'-10'10295,"-7"10"-10212,0 0 135,-1-1-1,1 0 0,-1 1 0,1-1 1,-1 1-1,1-1 0,-1 1 1,0-1-1,1 1 0,-1-1 1,1 1-1,-1 0 0,0-1 1,0 1-1,1 0 0,-1 0 0,0-1 1,0 1-1,1 0 0,-1 0 1,-1 0-1,-1 0 64,1 0 1,-1 0-1,0 1 1,1-1-1,-1 1 0,-3 1 1,-5 2 61,1 1 0,-12 7 0,19-10-91,-17 9 198,5-4-246,0 2 0,0 0 0,1 1 0,-20 17 0,31-24-198,1-1 0,-1 1 0,1 0 0,-1 0-1,1 0 1,0 0 0,0 0 0,1 0 0,-1 1-1,1-1 1,-1 0 0,1 1 0,0 0-1,0-1 1,1 1 0,-1-1 0,1 1 0,0 0-1,0 0 1,0-1 0,0 1 0,0 0 0,1-1-1,0 1 1,0 0 0,2 5 0,1-1-6,0-1 0,1-1 0,-1 1 0,2 0 0,-1-1 0,0 0 1,1-1-1,11 9 0,8 10-39,-9-11 75,-9-8 76,0 1 1,10 10-1,-16-14-32,0-1 0,0 0 1,0 0-1,0 1 0,0-1 1,0 0-1,-1 1 0,1-1 0,0 1 1,-1-1-1,1 1 0,-1-1 1,0 1-1,1-1 0,-1 1 0,0 0 1,0-1-1,0 1 0,0-1 1,-1 4-1,-1-3 121,0 0 0,0 1 0,0-1 0,-1-1 0,1 1 0,0 0 0,-1 0 0,0-1 0,-4 2 1,-9 6-803,-1-1 1209,-27 11 1,23-13-3496,0-4-3909</inkml:trace>
</inkml:ink>
</file>

<file path=ppt/ink/ink2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7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2 6048,'0'2'6980,"14"-1"-4051,-8-2-2044,0 0-387,-1 0 0,1 0 0,-1 0 0,0 1 0,1 0 1,-1 0-1,1 1 0,-1 0 0,9 2 0,-14-3-466,0 0 0,1 0-1,-1 0 1,0 0-1,0 1 1,0-1 0,0 0-1,0 0 1,1 0 0,-1 0-1,0 1 1,0-1-1,0 0 1,0 0 0,0 0-1,0 1 1,0-1 0,0 0-1,0 0 1,0 1-1,0-1 1,0 0 0,0 0-1,0 0 1,0 1 0,0-1-1,0 0 1,0 0-1,0 0 1,0 1 0,0-1-1,0 0 1,-1 0-1,1 0 1,0 1 0,0-1-1,0 0 1,-6 9 286,5-7-83,-3 4-86,-1 0 0,0 0 0,0-1 0,0 0 0,0 0-1,-1 0 1,0-1 0,-12 8 0,9-6 169,0 0 1,0 1-1,-10 10 0,18-17-283,1 0-1,-1 1 1,1-1 0,-1 1-1,1-1 1,0 1-1,-1-1 1,1 1 0,0-1-1,-1 1 1,1-1-1,0 1 1,0-1 0,-1 1-1,1-1 1,0 1-1,0 0 1,0-1 0,0 1-1,0-1 1,0 1 0,0 0-1,0-1 1,0 1-1,0 0 1,1 0 11,-1-1 1,1 1 0,-1-1-1,1 1 1,-1-1-1,1 1 1,-1-1-1,1 1 1,0-1 0,-1 0-1,1 0 1,0 1-1,-1-1 1,1 0-1,0 0 1,0 0 0,1 1-1,6-1 265,1 0 0,15-1 0,-18 1-326,104-14-2101,-75 7-2742,0-3-4994,-27 10 6919</inkml:trace>
</inkml:ink>
</file>

<file path=ppt/ink/ink2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8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8640,'5'-8'8608,"-5"8"-8507,7 21 3712,-3 2-2588,-1 0 0,-2 1 0,-1 40 0,-1-1-472,4 118 286,-3-103-5181,0-44-440,0-25 2251</inkml:trace>
</inkml:ink>
</file>

<file path=ppt/ink/ink2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8.4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89 8128,'-8'-17'3680,"13"11"-3168,-2-3 2176,7 9-1568,3-8 2015,6 0-1791,2-4 640,2 4-1152,-1-4-32,6 9-480,-6-2-352,1 5 0,-6 0-416,1 5 224,-5-2-2496,2 6 1504</inkml:trace>
</inkml:ink>
</file>

<file path=ppt/ink/ink2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9.0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 7 9888,'0'0'171,"0"0"0,0 0 0,0-1 0,0 1 0,0 0 0,0-1 0,0 1 1,0 0-1,1 0 0,-1-1 0,0 1 0,0 0 0,0 0 0,0-1 0,1 1 1,-1 0-1,0 0 0,0-1 0,1 1 0,-1 0 0,0 0 0,0 0 0,1 0 0,-1-1 1,0 1-1,0 0 0,1 0 0,-1 0 0,0 0 0,1 0 0,-1 0 0,6 8 3845,2 22-210,-7-27-3712,3 19 949,-2 0-1,0 0 0,-1 39 0,-13 69 700,12-126-1696,-12 72 237,-25 92 0,24-128-3707,12-25 1397</inkml:trace>
</inkml:ink>
</file>

<file path=ppt/ink/ink2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49.6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5 1728,'0'-5'9658,"15"6"-4772,5 8-3915,1 2 1,-1 0-1,-1 1 1,0 1-1,30 27 1,-38-29-726,-1 0 1,0 1 0,0 0 0,-1 1 0,-1 0-1,0 0 1,-1 1 0,0 0 0,-1 0 0,-1 1-1,0 0 1,-1-1 0,3 26 0,-3-12 110,-1 0 1,-2 0-1,0 0 1,-3 1-1,0-1 0,-9 42 1,2-35 75,-25 64 1,-24 29-466,48-105-62,8-20 24,-40 79-3080,35-70 1187,-1-1 0,-11 14 0,17-23 989,0 0 0,0 0-1,-1 0 1,1 0 0,-5 2 0,-8 4-3015</inkml:trace>
</inkml:ink>
</file>

<file path=ppt/ink/ink2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52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47 5888,'2'-2'8533,"3"3"-8048,0 0 1,-1-1-1,1 1 1,0-1-1,0 0 0,0 0 1,0 0-1,0 0 1,6-2-1,48-14 608,-27 6-816,-9 4-84,1 1 0,-1 2 1,43-2-1,-64 5-157,1 0 0,0 0-1,0 0 1,0 1 0,-1-1 0,1 1-1,0 0 1,-1 0 0,1 0 0,0 0-1,-1 0 1,1 1 0,-1-1 0,0 1-1,1-1 1,-1 1 0,0 0 0,0 0-1,0 0 1,0 0 0,-1 0 0,1 0-1,0 1 1,-1-1 0,0 1 0,2 2-1,1 6 63,-1 0-1,1 0 1,-2 0-1,0 0 1,1 12-1,-2-13-4,6 75 589,-4 109 1,-4-111-475,0 87-4,6 251 328,15-190-5,-8-98-270,13 70-294,-7-35 1103,-16-148-607,-2 1-1,-4 36 1,3-55-415,1 0 1,-1 1-1,0-1 0,-1 0 1,1 0-1,0 0 0,0 0 1,-1 0-1,0 0 0,1 0 1,-1-1-1,0 1 0,0 0 1,1-1-1,-1 0 0,-1 1 1,1-1-1,0 0 0,0 0 1,0 0-1,-4 1 0,-2 1 11,-1 0-1,0-1 1,0 0 0,-11 1-1,-207 13-1862,188-16-2044,29 0 670,-1 0-1,0 0 1,1 1-1,-19 4 0,9 5-1755</inkml:trace>
</inkml:ink>
</file>

<file path=ppt/ink/ink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5.9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3 10144,'-17'-3'3744,"20"3"-2912,2 0-224,4 0 384,4 0-673,2 0-63,1 0-160,3 0-1343,-1 3 671,0-3-2720,4 5 1824,-7-1-4128</inkml:trace>
</inkml:ink>
</file>

<file path=ppt/ink/ink2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57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361 68 1728,'0'-1'183,"0"1"1,-1 0-1,1 0 1,0 0-1,0-1 1,-1 1-1,1 0 0,0 0 1,0-1-1,0 1 1,0 0-1,-1 0 1,1-1-1,0 1 1,0 0-1,0-1 0,0 1 1,0 0-1,0 0 1,0-1-1,0 1 1,0 0-1,0-1 0,0 1 1,0 0-1,0-1 1,0 1-1,0 0 1,0 0-1,0-1 1,0 1-1,0 0 0,0-1 1,1 1-1,-1 0 1,0 0-1,0-1 1,0 1-1,0 0 0,1 0 1,-1-1-1,0 1 1,0 0-1,1 0 1,-1 0-1,0-1 1,1 1-1,-1 0-63,1-1 0,-1 1 0,0 0 0,0-1-1,1 1 1,-1 0 0,0-1 0,0 1 0,0-1 0,0 1 0,1-1 0,-1 1 0,0 0 0,0-1-1,0 1 1,0-1 0,0 1 0,0-1 0,0 1 0,0-1 0,0 1 0,0 0 0,0-1-1,-1 1 1,1-1 0,0 1 0,0 0 0,0-1 0,-1 1 0,1-1 0,0 1 0,-15-15 1660,10 11-1456,0 1 0,-1 0 0,1 0 0,-12-4 0,7 5-200,0 0 0,-1 0 0,1 2 0,0-1 0,0 1 0,-1 1 0,1-1 0,0 2 0,0 0 0,0 0 0,-16 5 0,18-4-86,0 1 1,0-1-1,0 1 0,0 0 1,1 1-1,0 0 1,0 0-1,0 1 1,0-1-1,1 1 0,0 1 1,0-1-1,1 1 1,-5 8-1,9-13 4,-1 0 0,1 0 0,0 0-1,0 1 1,0-1 0,1 0 0,-1 0 0,1 1 0,-1-1-1,1 1 1,0-1 0,0 0 0,-1 1 0,2-1-1,-1 1 1,0-1 0,1 1 0,0 1 0,0-1 16,0 0 1,1 0-1,-1 0 1,1-1-1,0 1 1,0 0-1,0-1 1,0 0-1,0 1 1,1-1-1,-1 0 1,3 2-1,7 3 71,-1 0-1,1-1 0,1-1 1,-1 0-1,16 4 0,-11-3-41,0 0-1,0 1 0,0 0 0,-1 2 0,0 0 1,-1 1-1,1 0 0,-2 1 0,0 1 1,0 0-1,15 19 0,-19-20 147,-1 1 1,-1-1-1,11 22 0,-17-29-171,0 0 0,0 0 0,0 0 1,-1 0-1,0 0 0,0 1 0,0-1 0,0 0 0,-1 1 0,0-1 0,0 0 1,0 1-1,0-1 0,-1 0 0,1 1 0,-3 5 0,1-6 45,0-1 0,-1 1-1,1-1 1,-1 0-1,1 0 1,-1 0 0,0 0-1,0-1 1,-1 1 0,-4 2-1,-3 3 87,3-2-93,0-1 0,-1 0 0,0 0 0,0-1 0,0 0 1,-1 0-1,0-1 0,1 0 0,-1-1 0,-13 1 1,-13 1-362,-56-4 0,48 0-357,38 0 498,-43-1-2704,19-1-2909,19 2 3131</inkml:trace>
</inkml:ink>
</file>

<file path=ppt/ink/ink2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58.1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29 3968,'-13'0'14426,"18"1"-12554,11 1-1448,-1 0 0,1-1 0,0 0 0,0-1 0,19-3 0,-12 1-227,239-22 1009,-105 18-716,-135 6-666,-20 0-608</inkml:trace>
</inkml:ink>
</file>

<file path=ppt/ink/ink2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58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7456,'-1'-2'13985,"9"3"-12925,27 2-49,49-4 1,-29 0-1291,-47 1-100,18 0-1424,-25 0 1501,0 0 1,-1 0-1,1 0 1,-1 0-1,1 1 1,0-1-1,-1 0 0,1 0 1,-1 0-1,1 1 1,-1-1-1,1 0 1,0 1-1,-1-1 1,1 0-1,-1 1 0,0-1 1,1 1-1,-1-1 1,1 1-1,-1-1 1,0 1-1,1-1 1,-1 1-1,0-1 1,0 1-1,1 0 0,-1-1 1,0 1-1,0-1 1,0 1-1,0 1 1,0 6-2115</inkml:trace>
</inkml:ink>
</file>

<file path=ppt/ink/ink2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3:59.0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72 8960,'0'-5'4064,"8"-2"-3520,-3-1 2016,8 8-1505,5-8 1057,4-1-1216,5-2-64,1 2-512,3 1-352,1 5 0,-2-1-480,1 4 256,-2 0-4319,-3 7 2527</inkml:trace>
</inkml:ink>
</file>

<file path=ppt/ink/ink2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0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237 41 2304,'4'0'11520,"-13"-7"-10888,0 2 0,0-1 1,-1 1-1,0 0 0,0 1 1,-15-4-1,20 7-643,1 1 1,-1 0-1,1 0 0,-1 1 0,0 0 1,1-1-1,-1 1 0,1 1 0,0-1 1,-1 1-1,1-1 0,0 1 0,0 0 1,0 1-1,0-1 0,0 1 1,1 0-1,-1 0 0,1 0 0,0 0 1,-4 5-1,0-1 30,2 0 1,-1 1-1,1 0 0,0 0 1,0 0-1,1 1 0,0 0 1,1-1-1,-4 17 0,6-22 11,0 1-1,1 0 0,0 0 1,-1 0-1,2 0 0,-1-1 0,0 1 1,1 0-1,-1 0 0,1 0 1,0-1-1,0 1 0,1-1 1,-1 1-1,1-1 0,0 1 0,0-1 1,0 0-1,0 1 0,0-1 1,1 0-1,2 2 0,2 1 33,-1-1 1,1 0-1,0 0 0,0-1 0,1 0 0,-1 0 1,1-1-1,0 0 0,9 2 0,-6-2 3,1 0 0,-1 1 0,-1 1 0,1-1 0,0 2 0,-1-1 0,0 1 0,0 1 0,-1 0 0,14 13 0,-18-15-7,-2-2-5,0 1-1,0-1 1,0 0-1,0 1 1,-1 0-1,3 3 1,-5-4-16,1-1 0,0 0 1,-1 0-1,0 1 1,1-1-1,-1 0 0,0 0 1,0 1-1,-1-1 1,1 0-1,0 0 0,-1 1 1,1-1-1,-2 3 1,0 1 79,-1 1 0,0-1 0,0 0 0,-1 0 1,0 0-1,0 0 0,0-1 0,-1 0 0,-5 5 0,-5 5 324,-31 21 0,29-25-399,0-1-1,-1 0 1,0-2-1,-30 11 1,42-17-202,-23 6 117,10-7-3253,40 8-10655</inkml:trace>
</inkml:ink>
</file>

<file path=ppt/ink/ink2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0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 6656,'-4'-4'4361,"4"2"-3100,4 4 823,-1 1-1665,0 0 0,0 1-1,0-1 1,0 1-1,-1-1 1,0 1 0,1 0-1,-1 0 1,-1 0 0,1 0-1,1 7 1,3 5 157,-3-9-748,14 35 958,-13-19-3022,-4-2-4691,0-9 3866</inkml:trace>
</inkml:ink>
</file>

<file path=ppt/ink/ink2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1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44 4064,'-2'1'5360,"13"-1"2984,-4-2-6854,0-1-1338,0 0 0,1 0 0,0 1 0,0 0 0,-1 0 0,1 0 0,15 0 0,12-3 200,11-2-32,0 1 0,63 0 0,-38 10-341,-37-2 52,-33-2-119,-1 0 0,0 0-1,1 0 1,-1 0 0,1 0 0,-1 0 0,1 0 0,-1 1 0,0-1 0,1 0 0,-1 0 0,0 0 0,1 1 0,-1-1 0,1 0 0,-1 0 0,0 1 0,0-1 0,1 0 0,-1 1 0,0 0-163,0-1 0,0 1 0,0-1 0,0 1 0,-1-1 0,1 1 0,0-1 0,-1 1 0,1-1 1,0 0-1,-1 1 0,1-1 0,0 0 0,-1 1 0,1-1 0,-1 0 0,1 1 0,0-1 0,-1 0 0,1 0 0,-1 1 0,0-1 1,-5 5-2374</inkml:trace>
</inkml:ink>
</file>

<file path=ppt/ink/ink2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5.1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 3232,'18'-7'14517,"-17"19"-13893,6 81 664,-6-82-1200,27 151 593,-2-19-541,-25-130-232,-1 26 0,0-17-4396,0-19 2862</inkml:trace>
</inkml:ink>
</file>

<file path=ppt/ink/ink2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5.5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4 157 6048,'-1'-1'300,"1"0"0,-1 0 0,1 0 0,-1 0 0,1 0 0,0 0 0,0 0 0,0 0 0,-1 0 0,1 0 0,0 0 0,0 0 0,1-1 0,-1 1 0,0 0 0,0 0 0,0 0 0,1 0 0,-1 0 0,1 0 0,-1 0 0,1 0 0,-1 0 0,1 0 0,-1 0 0,1 0 0,0 1 0,-1-1 0,1 0 0,0 0 0,0 1 0,0-1 0,0 0 0,0 1 0,1-1 0,10-9 505,-2 1-367,1 1-1,0 1 1,0-1 0,1 2 0,-1 0-1,1 0 1,1 1 0,18-5-1,8 0-156,60-7 0,-13 9 16,21-3-3661,-104 10 2582,-1 1-1,1 0 0,0 0 1,-1 0-1,1 0 1,0 0-1,2 1 0,8 3-1931</inkml:trace>
</inkml:ink>
</file>

<file path=ppt/ink/ink2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6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381 9 4160,'9'-9'9916,"-19"10"-7433,-3 0-1861,0 0 0,-21 6 0,17-4-274,-17 4 475,-55 19 1,77-22-823,0 1 1,0 1-1,0 0 0,1 1 1,0 0-1,0 1 1,-16 15-1,27-23-1,-4 3-2,1 0 0,0 1-1,0-1 1,0 1 0,-4 7-1,7-10 14,-1 0 0,1 0-1,-1 1 1,1-1-1,0 0 1,-1 0 0,1 0-1,0 1 1,0-1-1,0 0 1,0 0 0,0 1-1,0-1 1,0 0-1,1 0 1,-1 1 0,0-1-1,1 0 1,-1 0-1,1 0 1,-1 0-1,1 1 1,0-1 0,-1 0-1,1 0 1,0 0-1,1 1 1,8 7-7,0-1 0,0 0-1,1-1 1,0 0 0,0 0 0,13 4-1,27 18 51,-32-17-54,0 1 0,-2 1 0,1 1 0,21 23 0,-31-28 7,-1-3 108,0 1 1,-1 0 0,6 10 0,-10-16-48,-1 1 0,0 0 0,0 0 0,0-1 0,0 1 0,0 0 0,-1 0 0,1 0 0,-1 0-1,1 0 1,-1 0 0,0 0 0,-1 0 0,1 0 0,-1 3 0,0-2 22,-1 0 0,1-1-1,-1 1 1,0 0-1,0-1 1,-1 1-1,1-1 1,-1 0 0,1 0-1,-1 0 1,0 0-1,0 0 1,0-1 0,-1 0-1,1 1 1,0-1-1,-7 3 1,-7 3 72,-1-1 0,-25 8 0,28-10-138,-148 39-24,153-42-403,-24 4-6773</inkml:trace>
</inkml:ink>
</file>

<file path=ppt/ink/ink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6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6 107 10720,'-5'-11'3968,"36"2"-3072,24-6-288,-23 7 255,2-4-607,11 1-96,10-2-96,8 1-1120,9 4 577,4 4-4129,1 1 2560</inkml:trace>
</inkml:ink>
</file>

<file path=ppt/ink/ink2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8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72 37 3712,'3'-3'17642,"9"-1"-15098,5-1-5497,-9 0 4514,-6 3-1508,0 1-50,-1-1 1,0 1 0,1-1-1,-1 1 1,1 0 0,0-1-1,0 1 1,-1 0 0,1 0-1,0 0 1,0 0 0,0 1-1,0-1 1,0 1 0,0-1-1,0 1 1,0-1 0,0 1-1,0 0 1,0 0 0,3 0-1,-5 0-1,1 0 0,0 1 0,0-1 0,0 0 1,0 0-1,-1 0 0,1 1 0,0-1 0,0 0 0,0 1 0,-1-1 0,1 1 0,0-1 0,-1 1 0,1-1 0,0 1 0,-1 0 0,1-1 0,-1 1 0,2 1 0,-2-1-9,0-1 1,0 1-1,0 0 0,-1 0 1,1 0-1,0 0 0,0 0 0,0-1 1,0 1-1,-1 0 0,1 0 1,-1 0-1,0 1 0,0 0 0,1-1 1,-1 1-1,0 0 0,1 0 0,-1 0 1,1 0-1,-1-1 0,1 4 0,0-2 2,0 0 21,0-1 0,0 1-1,0-1 1,0 1-1,-1-1 1,1 1-1,-1-1 1,1 0-1,-1 1 1,0-1 0,0 0-1,-2 4 1,-51 59 357,-42 100 464,94-159-740,-2 2 452,45-22 688,-29 9-1121,0 1 1,0 1-1,0-1 0,24-1 1,51 1-1979,-86 4 1280,8 0-2610</inkml:trace>
</inkml:ink>
</file>

<file path=ppt/ink/ink2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29.4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32 4224,'3'-9'795,"-7"9"1662,3 0-2082,1 1 0,-1-1 0,0 0 0,1 0 1,-1 0-1,0 0 0,1 0 0,-1 0 1,0 0-1,-9-4 7937,6-2-6254,-1 1-522,5 5-1523,0 0 0,0 0 0,0 0-1,0 0 1,0 0 0,-1 0 0,1 0 0,0 0-1,0 0 1,0 0 0,0 0 0,0 0 0,0 0-1,0 0 1,0 0 0,0 0 0,0 0 0,0 0-1,-1 0 1,1 0 0,0 0 0,0 0 0,0 0-1,0 0 1,0 0 0,0 0 0,0 1 0,0-1-1,0 0 1,0 0 0,0 0 0,0 0 0,0 0-1,-1 0 1,1 0 0,0 0 0,0 0 0,0 0-1,0 0 1,0 0 0,0 0 0,0 1 0,0-1-1,0 0 1,0 0 0,0 0 0,0 0 0,0 0-1,0 0 1,0 0 0,0 0 0,0 0 0,0 0-1,0 1 1,0-1 0,0 0 0,0 0 0,5 0 2518,13 0-2540,343-5 516,-134-2-368,-198 7-795,-29 0 586,1 0 0,-1 0 0,0 0 1,0 0-1,0 1 0,0-1 0,0 0 1,0 0-1,0 0 0,1 0 0,-1 0 1,0 0-1,0 0 0,0 0 0,0 0 1,0 1-1,0-1 0,0 0 1,0 0-1,0 0 0,0 0 0,0 0 1,0 0-1,0 1 0,0-1 0,0 0 1,0 0-1,0 0 0,1 0 0,-2 0 1,1 0-1,0 1 0,0-1 0,0 0 1,0 0-1,0 0 0,0 0 0,0 0 1,0 0-1,0 1 0,0-1 1,0 0-1,0 0 0,0 0 0,0 0 1,0 0-1,0 0 0,0 0 0,-1 0 1,1 1-1,0-1 0,0 0 0,0 0 1,0 0-1,0 0 0,0 0 0,-1 0 1,1 0-1,-6 7-3680,0 4-182</inkml:trace>
</inkml:ink>
</file>

<file path=ppt/ink/ink2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39.0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47 17 4064,'0'-1'75,"-1"1"0,0-16 13185,-6 42-11748,-2 53 131,3 156-1,7-127-1286,-1-65-413,0-39-70,-1-1 0,1 0-1,-1 0 1,1 1 0,-1-1 0,0 0 0,-1 4 0,2-7 15,-1 0 1,1 1-1,0-1 1,0 0 0,0 1-1,0-1 1,-1 0-1,1 1 1,0-1 0,0 0-1,-1 0 1,1 1-1,0-1 1,0 0 0,-1 0-1,1 1 1,0-1-1,-1 0 1,1 0 0,0 0-1,-1 0 1,1 0-1,0 1 1,-1-1 0,0-1-69,1 1 1,-1 0 0,1 0 0,-1-1 0,1 1-1,-1 0 1,1-1 0,-1 1 0,1-1 0,-1 1-1,1 0 1,-1-1 0,1 1 0,0-1 0,-1 1-1,1-1 1,0 1 0,0-1 0,-1-1 0,-1-7-1917</inkml:trace>
</inkml:ink>
</file>

<file path=ppt/ink/ink2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39.3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50 6656,'-2'-2'992,"-17"-15"1003,18 16-1448,0 0 0,0-1 0,0 1 0,0 0 0,1-1 0,-1 1 0,0 0 0,0-1 0,1 1 0,-1-1 0,1 1 0,-1-1 0,1-1 0,0 2-430,0 1 0,0-1 1,1 1-1,-1 0 0,0-1 1,1 1-1,-1 0 0,0-1 1,1 1-1,-1 0 0,1-1 1,-1 1-1,0 0 0,1 0 1,-1-1-1,1 1 0,-1 0 1,1 0-1,-1 0 0,1 0 1,-1 0-1,1 0 0,-1 0 1,1 0-1,20-2 860,-16 2-717,147-1 1528,-72 2-1826,109-1-1893,-204 17-8682,-5-1 5733,1 8 1611</inkml:trace>
</inkml:ink>
</file>

<file path=ppt/ink/ink2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39.7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19 112 7136,'-10'-8'1651,"2"1"2762,8 6-4231,0 0 0,0 1 0,0-1-1,0 0 1,1 1 0,-1-1 0,0 0 0,0 1 0,1-1 0,-1 1 0,0-1-1,1 0 1,-1 1 0,1-1 0,-1 1 0,1-1 0,-1 1 0,2-2-1,3-3 327,1 0 0,-1 1 0,2-1 0,-1 1 0,0 0 0,1 1 0,7-4 0,53-17 837,-57 20-1170,7-1-71,-1 1-1,1 1 1,0 0-1,0 1 1,32 0-1,-39 2-463,-1 1 0,1 0 0,0 1 0,0 0-1,-1 0 1,1 1 0,-1 0 0,0 0 0,0 1-1,0 1 1,15 9 0,-19-9-1794,1 1-1,9 11 0,-2-1-575</inkml:trace>
</inkml:ink>
</file>

<file path=ppt/ink/ink2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0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87 8384,'-4'2'476,"1"1"-1,0-1 1,-1 1 0,1 0 0,1 0-1,-1 0 1,0 0 0,1 0 0,-1 1-1,1-1 1,0 1 0,0 0 0,0-1-1,1 1 1,0 0 0,-2 5 0,1 3 118,0 1 0,0-1-1,1 27 1,1-33-442,1 0 0,-1 0 0,2 0 0,-1 0 0,4 9 0,-5-12-73,1-1 0,0 0 0,0 0 0,0 0-1,0 1 1,0-1 0,1 0 0,-1 0 0,1 0-1,-1-1 1,1 1 0,0 0 0,0-1 0,0 1 0,0-1-1,0 1 1,2 0 0,-3-1-11,0-1 1,0 0-1,1 1 1,-1-1-1,0 0 0,0 0 1,0 1-1,0-1 0,1 0 1,-1 0-1,0-1 0,0 1 1,0 0-1,1 0 1,-1 0-1,0-1 0,0 1 1,0-1-1,0 1 0,0-1 1,0 1-1,2-2 0,-1 0 4,0 1 0,-1-1-1,0 0 1,1 0 0,-1 0-1,0 0 1,0 0 0,0 0-1,0 0 1,0 0 0,1-3-1,0-3 30,-1 0-1,1-1 1,-1 1-1,-1 0 0,0-16 1,-2 15-177,1-1 0,-2 0 0,1 1 0,-2 0 0,1-1 0,-1 1 0,-8-13 0,11 19 27,-8-6-30,8 8 109,1 0 0,0 1 1,0-1-1,-1 0 1,1 1-1,0-1 0,0 0 1,0 0-1,-1 1 1,1-1-1,0 0 0,0 0 1,0 1-1,0-1 1,1 0-1,-1 0 0,0 1 1,0-1-1,0 0 1,1 0-1,-1 1 0,0-1 1,1 0-1,-1 1 1,0-1-1,1 0 0,-1 1 1,1-1-1,0 0 1,17-21 161,-17 21-171,6-7 67,1 1-1,0 0 1,1 0-1,16-10 1,-21 14-43,0 1 0,0 0 1,0 0-1,0 1 0,0-1 1,1 1-1,-1 0 0,1 0 0,-1 0 1,1 0-1,-1 1 0,1 0 1,8 1-1,-10-1-4,-1 1 1,1 1-1,0-1 1,-1 0-1,1 1 0,-1-1 1,1 1-1,-1 0 1,0 0-1,1 0 1,-1 0-1,0 0 0,2 4 1,3 3 165,0 1-1,5 11 1,-5-6 29,0 1 1,6 24-1,-8-21-91,1-1 0,11 21 0,-14-34-123,-1 0 0,1 0 0,1-1 0,-1 1 0,1-1 0,-1 0 0,1 0-1,0 0 1,0-1 0,1 1 0,-1-1 0,7 3 0,-7-4-373,0 0 0,0-1 0,0 1 0,0-1 0,1 0-1,-1-1 1,0 1 0,9-1 0,-1 0-1927,0-1 0,12-2 0,12-3-1023</inkml:trace>
</inkml:ink>
</file>

<file path=ppt/ink/ink2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3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0 209 3904,'0'0'3285,"14"5"304,-8-5-3242,-1-1 1,1 0-1,-1 0 0,1 0 0,-1-1 0,1 0 0,-1 0 0,0 0 1,0 0-1,0-1 0,0 0 0,-1 0 0,7-6 0,0 0 95,-1 0-1,0-1 0,-1-1 0,10-14 1,-19 26-427,0-1 1,0 0 0,0 0-1,0 0 1,0 0-1,0 0 1,0 1 0,0-1-1,0 0 1,0 0 0,0 0-1,0 0 1,0 1-1,0-1 1,0 0 0,0 0-1,0 0 1,0 0-1,0 0 1,0 0 0,0 1-1,1-1 1,-1 0-1,0 0 1,0 0 0,0 0-1,0 0 1,0 0-1,0 0 1,1 0 0,-1 0-1,0 1 1,0-1 0,0 0-1,0 0 1,0 0-1,1 0 1,-1 0 0,0 0-1,0 0 1,0 0-1,0 0 1,1 0 0,-1 0-1,0 0 1,0 0-1,0 0 1,0 0 0,0-1-1,1 1 1,-1 0 0,0 0-1,0 0 1,0 0-1,0 0 1,0 0 0,0 0-1,1 0 1,-1 0-1,0 0 1,0-1 0,0 1-1,0 0 1,0 0-1,0 0 1,0 0 0,0 0-1,0-1 1,3 18 319,-3-14-302,1 32 284,-1-1-1,-9 70 1,-26 67 472,25-134-136,-20 49 0,30-86-613,0 1 0,-1-1 0,1 1 0,0-1 0,0 1 0,-1-1-1,1 1 1,0-1 0,-1 1 0,1-1 0,0 1 0,-1-1 0,1 1 0,-1-1-1,1 1 1,-1-1 0,1 0 0,-1 0 0,0 1 0,0-1-9,1 0 0,-1 0-1,1 0 1,-1-1 0,1 1 0,-1 0 0,1 0 0,-1-1 0,1 1 0,-1 0 0,1-1 0,0 1 0,-1 0-1,1-1 1,0 1 0,-1-1 0,1 1 0,0 0 0,-1-1 0,1 1 0,0-1 0,0 1 0,0-1 0,-1 1-1,1-1 1,0 0 0,-3-9 38,0 0 1,0 0-1,1 0 0,1-1 0,0 1 0,0 0 0,1-1 1,2-16-1,1 2-74,1 1 0,10-33 0,1 5-139,2 1 0,3 1 0,49-91 0,-61 129 81,-1 1 0,2 0 0,9-11 0,-13 17 46,0 1 0,0-1 0,0 1 0,1 0 0,-1 0 0,1 1 0,0 0 0,7-3 0,-11 5 18,0 1 0,0-1 0,0 1 0,0 0 0,0-1 0,0 1 0,0 0 0,0 0 0,0 0 0,0 1 0,0-1 0,0 0 0,1 1 0,-2-1 0,1 1 0,0 0 1,0 0-1,0 0 0,0 0 0,0 0 0,-1 0 0,1 0 0,0 0 0,-1 1 0,1-1 0,-1 1 0,1-1 0,-1 1 0,1 1 0,2 3 8,0 1 0,0-1-1,-1 0 1,0 1 0,0 0 0,0-1-1,1 10 1,1 4 111,-2 0-1,0 0 1,1 41-1,-5-50-21,1 1-1,-1 0 0,-1-1 1,0 1-1,-1-1 1,0 0-1,-1 0 1,-7 15-1,9-22-83,0 0 1,-1 1-1,1-2 1,-1 1-1,0 0 1,0 0-1,0-1 1,-1 0-1,1 0 1,-1 0-1,0 0 1,0 0-1,0-1 1,0 0-1,0 1 1,-1-2-1,1 1 0,-1 0 1,1-1-1,-1 0 1,1 0-1,-1 0 1,0-1-1,1 1 1,-1-1-1,0 0 1,-8-2-1,-7 3-331,4-2-1574,16 1 1735,0 0 0,0-1 0,0 1 0,0-1 0,0 1-1,0 0 1,0-1 0,0 1 0,1 0 0,-1-1 0,0 1-1,0 0 1,0-1 0,0 1 0,1 0 0,-1-1 0,0 1 0,0 0-1,1 0 1,-1-1 0,0 1 0,0 0 0,1 0 0,0-1-1,17-9-4221,24-10 0,-22 11 1903,6-1 283</inkml:trace>
</inkml:ink>
</file>

<file path=ppt/ink/ink2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5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201 595 5632,'14'-27'9338,"-28"32"-5743,7 0-3290,-1 1 1,1 0 0,1 0-1,-1 1 1,1 0 0,-9 13-1,-28 51 462,15-17-108,-38 105 0,59-132-324,6-14-61,1-13-264,1 1 0,-1-1 0,0 0 0,0 0 1,0 0-1,0 1 0,0-1 0,0 0 0,0 0 0,0 0 0,1 0 1,-1 1-1,0-1 0,0 0 0,0 0 0,0 0 0,0 0 0,1 0 1,-1 0-1,0 0 0,0 1 0,0-1 0,1 0 0,-1 0 0,0 0 1,0 0-1,0 0 0,1 0 0,-1 0 0,0 0 0,0 0 0,0 0 1,1 0-1,-1 0 0,0 0 0,0 0 0,0 0 0,1 0 0,-1 0 1,0 0-1,0-1 0,1 1 0,1-1 40,0-1-1,0 0 1,0 0 0,-1 0-1,1 0 1,0 0 0,-1 0-1,1 0 1,-1-1-1,0 1 1,0 0 0,0-1-1,1-3 1,4-6 82,12-17 41,-2-1 0,-1-1 1,11-33-1,0 5-360,-11 26 43,-15 33 143,0-1 0,0 1 1,0 0-1,0 0 0,0 0 0,0 0 0,0 0 0,0 0 0,0 0 0,0 0 0,0 0 0,0 0 1,0 0-1,1 0 0,-1-1 0,0 1 0,0 0 0,0 0 0,0 0 0,0 0 0,0 0 0,0 0 1,0 0-1,0 0 0,0 0 0,0 0 0,0 0 0,0 0 0,0 0 0,0 0 0,0 0 0,0 0 1,1 0-1,-1 0 0,0 0 0,0 0 0,0-1 0,0 1 0,0 0 0,0 0 0,0 0 1,0 0-1,0 0 0,0 0 0,0 1 0,0-1 0,1 0 0,-1 0 0,0 0 0,0 0 0,0 0 1,0 0-1,0 0 0,0 0 0,0 0 0,0 0 0,0 0 0,0 0 0,0 0 0,0 0 0,0 0 1,0 0-1,1 0 0,-1 0 0,0 0 0,0 1 0,3 7-8,0 11 14,-1-3 21,1-1 0,0 1 0,1-1 0,9 22 0,-9-28 32,1 0 0,-1 1-1,2-1 1,-1-1 0,1 1 0,1-1-1,12 13 1,-16-18-39,1 0 0,0-1 0,-1 1 0,1-1 0,0 0 0,0 0-1,0 0 1,0 0 0,1-1 0,-1 1 0,0-1 0,1-1 0,-1 1 0,1 0 0,-1-1-1,1 0 1,-1 0 0,1 0 0,-1-1 0,1 0 0,-1 1 0,1-1 0,-1-1 0,7-2-1,-3 1 9,0-1-1,0-1 1,0 1-1,0-1 1,-1-1-1,1 1 0,-1-1 1,-1-1-1,1 1 1,-1-1-1,6-9 1,2-3 50,-1-1 1,0-1 0,-2 0 0,16-39 0,-30 85 109,2 0 1,3 36-1,-1-5-61,-1-56-126,0 13 13,0 0 0,4 21 1,-3-30 9,0 0 0,0 0 0,0 0 1,0 0-1,1-1 0,0 1 0,0-1 0,0 1 0,0-1 1,0 0-1,1 0 0,5 6 0,-7-8-10,0 0 1,1-1-1,-1 1 0,1 0 0,-1-1 0,1 1 1,-1-1-1,1 1 0,0-1 0,-1 0 0,1 0 1,0 0-1,-1 0 0,1 0 0,-1 0 0,1 0 1,0 0-1,-1 0 0,1-1 0,-1 1 0,1-1 1,0 1-1,-1-1 0,3-1 0,6-3 0,-1 0 1,15-11-1,-20 14-15,212-168-174,-117 86 171,-104 88-290,-5 3 230,1 0-1,-9 9 1,0 7 76,0-1 0,2 2-1,-15 28 1,19-35-73,11-16 67,-1 1-1,1 0 0,0 0 1,-1 0-1,1 0 1,0 0-1,0 0 0,0 0 1,1 0-1,-1 0 1,0 0-1,1 1 0,-1 1 1,1-3-3,0-1 1,0 0-1,0 0 1,0 1-1,0-1 1,1 0-1,-1 0 1,0 1-1,0-1 1,0 0-1,0 0 0,0 0 1,1 0-1,-1 1 1,0-1-1,0 0 1,0 0-1,1 0 1,-1 0-1,0 0 1,0 1-1,1-1 1,-1 0-1,0 0 1,0 0-1,1 0 1,-1 0-1,0 0 0,0 0 1,1 0-1,-1 0 1,0 0-1,0 0 1,1 0-1,-1 0 1,0 0-1,0 0 1,1 0-1,-1 0 1,1-1-1,7-4-13,0-1-1,0 0 0,-1 0 1,1-1-1,-2 0 1,12-14-1,-2 2-24,-9 10-150,-2 3-53,-5 7 234,1-1 0,-1 0 0,0 0 1,0 0-1,1 1 0,-1-1 1,0 0-1,0 1 0,1-1 0,-1 0 1,0 1-1,0-1 0,0 0 0,0 1 1,0-1-1,1 0 0,-1 1 1,0-1-1,0 0 0,0 1 0,0-1 1,0 1-1,0-1 0,6 40-136,-5-29 176,0 1-1,1 0 1,1-1 0,6 17-1,-9-26-27,1 0 0,0 0 0,0 0 0,0-1 0,1 1 0,-1 0 0,0-1 0,1 1 0,-1-1 0,1 1 0,-1-1 0,1 0 0,-1 0 0,1 1 0,0-1 0,0 0 0,0-1 0,0 1 0,0 0 0,0 0 0,0-1 0,0 1 0,0-1 0,0 0 0,0 0 0,0 0 0,0 0 0,0 0 0,0 0 0,0 0 0,0 0 0,0-1 0,0 1 0,2-2 0,2 0 23,0 0 1,0 0 0,0-1-1,0 0 1,0-1-1,-1 1 1,0-1 0,1 0-1,-2 0 1,9-8-1,1-5 6,-1-1-1,0-1 0,13-26 1,27-66-240,-28 56 32,60-144 44,-77 179 133,-5 12-86,1 0-1,-2-1 1,1 1-1,-1-1 1,0 1-1,1-12 1,-3 20 74,0 0 0,0 0 1,0 0-1,0-1 1,0 1-1,0 0 0,0 0 1,0 0-1,0 0 1,0-1-1,0 1 0,0 0 1,0 0-1,0 0 1,0 0-1,0 0 1,0-1-1,0 1 0,0 0 1,0 0-1,0 0 1,0 0-1,0-1 0,0 1 1,0 0-1,0 0 1,0 0-1,0 0 0,-1 0 1,1 0-1,0-1 1,0 1-1,0 0 0,0 0 1,0 0-1,0 0 1,-1 0-1,1 0 1,0 0-1,0 0 0,0 0 1,0 0-1,-1-1 1,-4 8-99,-5 15 60,10-21 31,-11 26-35,1 0 0,1 1 0,2 0 0,-6 39 0,10-42 152,-10 92-65,12-97 6,1-1 1,1 1-1,0-1 0,5 21 1,-5-38-19,-1 0 0,0 0 0,1 0 1,0 0-1,-1 0 0,1 0 1,0 0-1,0 0 0,0 0 0,0 0 1,1 0-1,-1 0 0,3 2 1,-4-4-18,1 0 0,-1 1 0,1-1 0,-1 0 0,1 0 1,-1 0-1,1 1 0,-1-1 0,1 0 0,-1 0 0,1 0 1,-1 0-1,1 0 0,-1 0 0,1 0 0,-1 0 0,1 0 1,-1 0-1,1-1 0,-1 1 0,1 0 0,0 0 1,0-1-1,1 0 0,-1 0 0,1 0 1,-1-1-1,1 1 0,-1 0 1,0 0-1,0-1 0,2-2 1,14-22-83,16-33 1,-12 19 14,18-24-83,74-95-1,-81 118 33,48-85 0,-57 82 5,31-86 0,-47 103 44,-7 19 2,-8 18-102,-59 95 430,-45 85 300,101-166-548,0 0 0,2 1-1,1 0 1,0 1 0,2-1-1,-4 38 1,8 8 86,2-62-62,1 0 0,0 0 0,0-1 0,1 1 0,5 15 0,-6-22-40,0 0 0,0 1-1,0-1 1,0 0 0,1 1-1,-1-1 1,1 0 0,0 0-1,-1 0 1,1-1 0,0 1 0,0 0-1,0 0 1,0-1 0,1 0-1,-1 1 1,0-1 0,4 1-1,-3-1 18,1 0-1,0 0 0,-1-1 0,1 1 0,0-1 0,0 0 0,-1 0 0,1-1 0,0 1 0,-1-1 0,6-1 1,4-3-12,1 0 1,-1 0-1,-1-2 1,1 0-1,16-11 1,-18 10-61,0-1-1,-1 0 1,0-1 0,0 0-1,-1 0 1,0-1 0,10-17-1,-9 14 65,-4 5-83,0 1 0,-1-1 0,0 0 0,6-17 0,-11 26 65,0 0 0,0 0 0,0 0 1,0 0-1,0 0 0,0 0 0,0 0 0,0 0 0,0 0 1,0 0-1,0 1 0,0-1 0,0 0 0,0 0 0,0 0 0,0 0 1,0 0-1,0 0 0,0 0 0,-1 0 0,1 0 0,0 0 1,0 0-1,0 0 0,0 0 0,0 0 0,0 0 0,0 0 1,0 0-1,0 0 0,0 0 0,0 0 0,0 0 0,0 0 1,0 0-1,0 0 0,0 0 0,-1 0 0,1 0 0,0 0 1,0-1-1,0 1 0,0 0 0,0 0 0,0 0 0,0 0 1,0 0-1,0 0 0,0 0 0,0 0 0,0 0 0,0 0 1,0 0-1,0 0 0,-9 8-205,-9 16-52,13-14 243,1-1-1,0 1 1,0 0 0,1 0-1,0 0 1,-2 18 0,4-20 10,0-1 0,1 1 1,-1 0-1,2 0 1,-1 0-1,1-1 1,0 1-1,1 0 1,4 13-1,-4-17 21,0-1 0,0 1 0,1-1-1,-1 1 1,1-1 0,-1 0 0,1 0 0,0 0 0,0-1-1,0 1 1,1-1 0,3 3 0,-5-4 6,1 0 0,-1 1 1,1-1-1,-1 0 0,1 0 1,-1 0-1,1 0 0,0-1 1,0 1-1,-1-1 0,1 0 0,0 0 1,0 0-1,-1 0 0,1 0 1,0 0-1,0-1 0,3 0 1,-1-2 19,1 0 0,0 0 0,-1-1 0,0 0 0,1 0 1,-2 0-1,1 0 0,0-1 0,-1 0 0,6-8 0,4-7 19,15-29-1,-25 42-99,177-268 275,-169 257-167,0-1-1,-2 0 0,0 0 1,-1-1-1,11-34 0,-12 24-100,-1 0 0,-1-1 0,1-38 0,-4 40-8,-1 17-43,-1 0-1,0 0 1,-1 0-1,-2-15 1,2 27 77,0-1 1,0 1-1,0-1 1,0 1 0,0-1-1,0 1 1,0-1 0,0 1-1,0-1 1,0 1 0,0-1-1,-1 1 1,1 0 0,0-1-1,0 1 1,0-1-1,-1 1 1,1 0 0,0-1-1,-1 1 1,1 0 0,0-1-1,-1 1 1,1 0 0,0 0-1,-1-1 1,1 1 0,-1 0-1,1 0 1,0-1-1,-1 1 1,1 0 0,-1 0-1,1 0 1,-1 0 0,1 0-1,-1 0 1,1 0 0,-1 0-1,1 0 1,-1 0 0,1 0-1,0 0 1,-1 0 0,1 0-1,-1 0 1,1 1-1,-1-1 1,1 0 0,0 0-1,-1 0 1,1 1 0,-1-1-1,1 0 1,0 0 0,-1 1-1,1-1 1,0 0 0,-1 1-1,-3 3-13,0-1-1,1 1 0,-1 0 1,-5 8-1,-14 29 151,1 1 0,1 0 0,3 2 0,-20 71 1,30-85 23,1 0 1,1 1 0,-2 51-1,8-59-68,0 1 0,2-1 1,0 0-1,2 0 0,9 34 0,-10-47-38,0-1-1,1 1 1,1-1 0,-1 0 0,2-1 0,-1 1 0,1-1-1,0 0 1,1 0 0,11 10 0,-13-13-251,0-1-1,1 0 1,-1-1 0,1 1 0,0-1-1,0 0 1,8 2 0,-9-3-474,1-1 0,-1 0 0,0 0 0,1 0 0,-1-1 0,1 0 0,-1 0 0,1 0 0,8-2 0,-11 2-174,0-1-1,0 0 1,0 0-1,0 0 1,0 0-1,0 0 1,-1-1-1,1 1 1,0-1 0,-1 0-1,1 0 1,2-2-1,10-9-4080</inkml:trace>
</inkml:ink>
</file>

<file path=ppt/ink/ink2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7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1 373 6720,'0'1'317,"0"0"1,0 1 0,0-1 0,0 0-1,1 0 1,-1 0 0,0 0-1,1 0 1,-1 1 0,0-1-1,1 0 1,0 0 0,-1 0-1,1 0 1,-1 0 0,1 0-1,0-1 1,0 1 0,0 0-1,0 0 1,-1 0 0,1-1-1,0 1 1,0 0 0,0-1-1,0 1 1,1-1 0,-1 1-1,0-1 1,0 0 0,0 1-1,1-1 1,0 0-106,1 1-1,-1-1 0,0 0 1,0 0-1,0 0 1,0-1-1,0 1 1,0 0-1,0-1 1,0 0-1,0 1 1,0-1-1,0 0 0,0 0 1,0 0-1,0 0 1,0 0-1,1-2 1,7-7 243,-1-1 1,-1 0 0,0-1-1,-1 0 1,0 0-1,6-15 1,46-120 1000,-39 99-1189,15-28 63,-34 73-340,0 1-1,1 0 0,-1 1 1,1-1-1,0 0 1,-1 0-1,1 1 1,0-1-1,2-1 0,-3 3 4,-1-1 0,1 1 0,-1-1-1,1 1 1,0 0 0,-1 0 0,1-1-1,-1 1 1,1 0 0,0 0 0,-1 0 0,1 0-1,0 0 1,0 0 0,-1 0 0,1 0-1,0 0 1,-1 0 0,1 0 0,0 0-1,-1 0 1,1 0 0,0 1 0,-1-1-1,1 0 1,-1 0 0,1 1 0,0-1-1,-1 1 1,1-1 0,-1 0 0,1 1-1,0 0 1,3 5-6,0 0-1,0 0 0,0 1 1,-1-1-1,0 1 1,-1 0-1,1-1 1,-1 1-1,2 12 0,-1 7 80,1 33 0,-3-43-14,1 30 164,-9 87 0,6-124-169,0-1-1,-1 1 1,-1-1-1,0 0 1,-3 9-1,4-13-57,0 0 0,0-1-1,0 1 1,0-1 0,-1 0 0,1 0 0,-1 0-1,0 0 1,1 0 0,-1-1 0,-1 1 0,-3 2 0,5-4-12,0 0 0,1 0 0,-1-1 0,0 1 1,0-1-1,1 1 0,-1-1 0,0 0 0,0 0 1,0 1-1,0-1 0,1 0 0,-1-1 0,0 1 1,0 0-1,0 0 0,0-1 0,1 1 0,-1-1 1,0 0-1,1 0 0,-1 1 0,0-1 0,1 0 1,-1 0-1,1 0 0,-2-2 0,-2-2-75,0 0 1,0 0-1,1 0 0,0-1 0,0 0 1,-4-7-1,0 2-72,-1-4-1,11 10 22,7 3-108,2 7 266,-10-5-1,1 1 0,-1 0 1,0-1-1,0 1 1,1-1-1,-1 1 1,0-1-1,1 1 1,-1-1-1,3 0 1,5 0 100,1-1 1,-1 0-1,1-1 1,-1 0-1,0 0 1,1-1-1,13-6 1,3-4 252,29-19 1,-12 6-162,-39 24-220,0 0-1,0 0 0,0 0 1,1 0-1,-1 1 0,5-1 1,-8 2 16,1-1 0,-1 1 1,0 0-1,0 0 0,0 0 1,0 0-1,0 0 0,0 1 0,1-1 1,-1 0-1,0 1 0,0-1 1,0 0-1,0 1 0,0-1 0,0 1 1,0 0-1,0-1 0,0 1 1,0 0-1,-1-1 0,1 1 0,0 0 1,0 0-1,-1 0 0,1 0 1,0 0-1,-1 0 0,1 1 1,3 6-14,-2 0 1,1 0-1,-1 0 0,0 0 1,-1 0-1,0 0 1,0 15-1,-5 60-46,-34 171 553,37-243-434,0 4 607,3-16-269,4-9-93,8-18-6,-5 8-220,14-20 0,96-129-78,-56 82-108,-59 80 102,1 1-33,0-1 0,0 0 0,11-10 0,-15 16 36,0 0-1,0 1 0,0-1 1,-1 0-1,1 0 1,0 1-1,0-1 0,0 1 1,1-1-1,-1 1 0,0-1 1,0 1-1,0-1 1,0 1-1,0 0 0,1 0 1,-1 0-1,0 0 1,0 0-1,0 0 0,1 0 1,-1 0-1,0 0 1,0 0-1,0 1 0,0-1 1,0 0-1,1 1 1,-1-1-1,0 1 0,0-1 1,0 1-1,1 1 0,2 2 35,0 0 0,-1 0-1,1 0 1,-1 0 0,0 0-1,-1 1 1,1 0 0,-1-1-1,0 1 1,0 0-1,0 0 1,1 10 0,-1-5 14,-1 0-1,0 0 1,-1 0 0,1-1 0,-4 20 0,3-28-58,0 0 1,0 0-1,0 0 0,0-1 1,0 1-1,-1 0 1,1 0-1,0 0 0,-1 0 1,1 0-1,0 0 1,-1 0-1,1 0 0,-1-1 1,0 1-1,1 0 1,-1 0-1,0-1 1,1 1-1,-1 0 0,0-1 1,0 1-1,1-1 1,-1 1-1,0-1 0,0 1 1,0-1-1,0 0 1,0 1-1,0-1 0,0 0 1,0 0-1,0 1 1,0-1-1,0 0 0,0 0 1,0 0-1,-1-1 1,-4 0-138,1 0 1,-1-1-1,1 1 1,-1-2-1,-6-2 1,1 0 24,5 2 27,-1 1 0,1-1 0,0-1 0,0 1 0,1-1 0,-1 0 0,-5-5 0,9 7-8,14 9-168,8 0 594,0 0 1,1-1 0,21 3-1,-35-8-218,0 0 1,0 0-1,0-1 0,0 0 0,0 0 0,0-1 0,0 0 1,0 0-1,0-1 0,0 0 0,0 0 0,0 0 1,6-4-1,-1-2-18,1 0 0,-2-1 0,1 0 0,-1-1 0,-1 0 0,0-1 0,0 0 0,-1 0 1,8-13-1,7-16-13,27-63 0,-40 79-42,-10 23-27,6-13-101,-1 0 0,9-29-1,-15 82-207,-5 23 367,2-41-5,1 0 1,1 0-1,1-1 1,0 1-1,2 0 1,6 31-1,-7-50-47,-1 1 40,1 1 0,1 0 0,-1-1 0,0 1 0,4 5 0,-5-9-34,1 1 0,0 0 0,-1 0 0,1-1 0,-1 1 0,1-1 0,0 1 0,0 0 0,-1-1 0,1 1 0,0-1 0,0 0 0,0 1 0,0-1 0,-1 0 0,1 1 0,0-1 0,0 0 0,0 0 0,0 0 0,0 0 0,0 0 0,0 0 0,0 0 0,0 0-1,0 0 1,0 0 0,1-1 0,6-1 11,0-1-1,-1 0 0,1-1 0,-1 1 0,0-1 0,9-7 0,38-35-103,-20 18 98,-8 3-16,-18 17-30,0 1 1,15-12-1,-22 19 24,0-1 0,0 0 1,0 1-1,0-1 1,0 1-1,0 0 0,0-1 1,0 1-1,0 0 0,0 0 1,0-1-1,0 1 0,0 0 1,0 0-1,0 0 0,0 0 1,0 0-1,0 0 1,0 1-1,0-1 0,0 0 1,0 0-1,0 1 0,0-1 1,-1 1-1,1-1 0,0 1 1,0-1-1,0 1 0,0-1 1,0 1-1,-1 0 0,1 0 1,0-1-1,-1 1 1,1 0-1,-1 0 0,2 1 1,0 2 31,0 0 0,0 1 1,0-1-1,0 0 1,-1 1-1,2 7 0,0 16 75,0 52-1,0-57 67,-3-23-164,0 0-1,0 1 1,1-1-1,-1 0 1,0 1-1,0-1 1,0 0 0,0 1-1,0-1 1,1 0-1,-1 0 1,0 1-1,0-1 1,0 0-1,1 1 1,-1-1-1,0 0 1,0 0-1,1 0 1,-1 1 0,0-1-1,1 0 1,-1 0-1,0 0 1,0 0-1,1 1 1,-1-1-1,0 0 1,1 0-1,-1 0 1,0 0-1,1 0 1,-1 0 0,1 0-1,-1 0 1,0 0-1,1 0 1,-1 0-1,0 0 1,1 0-1,-1 0 1,0-1-1,1 1 1,-1 0-1,0 0 1,0 0-1,1 0 1,-1-1 0,0 1-1,1 0 1,-1 0-1,0-1 1,0 1-1,1-1 1,9-9-84,0-1 0,0 0 1,-2 0-1,11-17 1,-1 2-41,-17 24 102,0 1 0,0-1-1,0 1 1,0-1-1,1 1 1,-1 0-1,1 0 1,-1 0 0,1-1-1,-1 2 1,1-1-1,0 0 1,-1 0 0,4-1-1,-4 2 13,0 0 0,0 0-1,0 0 1,0 0 0,-1 1 0,1-1-1,0 0 1,0 0 0,0 0 0,0 1-1,0-1 1,-1 0 0,1 1 0,0-1-1,0 1 1,-1-1 0,1 1 0,0-1-1,-1 1 1,1 0 0,0-1 0,-1 1-1,1 0 1,-1-1 0,1 1 0,-1 0-1,0 0 1,1 0 0,-1-1 0,0 1-1,1 0 1,-1 0 0,0 0 0,0 0-1,0 1 1,3 8 30,1 0 0,-1 0 0,1 0 0,1 0 0,7 11 0,-12-21-20,1 1 0,-1-1 0,0 0 0,1 1-1,-1-1 1,0 0 0,1 0 0,-1 1 0,1-1 0,-1 0 0,0 0 0,1 0-1,-1 0 1,1 1 0,-1-1 0,1 0 0,-1 0 0,1 0 0,-1 0-1,0 0 1,1 0 0,-1 0 0,1 0 0,-1 0 0,1-1 0,-1 1 0,1 0-1,17-9 240,-10 3-113,0-1 0,10-10 0,10-16-32,29-44 0,-18 22-80,-4 6-174,-16 21 96,1 1 0,25-26 0,-45 52 50,1 1 0,0-1 1,0 0-1,-1 0 0,1 1 1,0-1-1,0 1 0,0-1 1,0 1-1,0-1 0,-1 1 1,1-1-1,0 1 0,0 0 1,0 0-1,0-1 0,0 1 1,3 0-1,-4 0 0,1 0 1,0 1-1,0-1 1,0 0 0,-1 1-1,1-1 1,0 1-1,0-1 1,-1 1-1,1-1 1,0 1-1,-1-1 1,1 1-1,0 0 1,-1-1 0,1 1-1,0 1 1,1 2-9,0 1 0,0-1 0,0 1 0,0 0 0,-1-1 0,1 8 0,2 14 37,-1 0 1,-1 1-1,-2 0 1,0-1 0,-2 1-1,-1-1 1,-1 1-1,-14 45 1,16-63 21,-1 0 1,-1-1 0,1 0-1,-1 1 1,-1-1-1,0-1 1,0 1 0,0-1-1,-8 9 1,11-15-53,1 0 0,0 0 0,-1 0 0,1-1 0,-1 1 0,1 0 0,-1-1 0,1 1 0,-1-1 0,1 0 0,-1 1 0,0-1 0,1 0 0,-1 0 0,1 0 0,-1 0 0,0 0 0,1-1 0,-1 1 0,1 0 0,-1-1 0,1 1 0,-1-1 0,-1 0 0,2 0 9,0 1 0,0-1 0,0 1 0,0-1 1,0 1-1,0-1 0,1 1 0,-1-1 0,0 0 0,0 1 0,1-1 0,-1 0 0,0 0 1,1 0-1,-1 0 0,1 1 0,-1-1 0,1 0 0,0 0 0,-1 0 0,1 0 0,0 0 0,-1 0 1,1 0-1,0 0 0,0 0 0,0 0 0,0 0 0,0 0 0,0 0 0,0 0 0,1 0 1,-1 0-1,0 0 0,0 0 0,1 0 0,0-2 0,0 1-6,0 1 0,1-1 1,-1 1-1,1-1 0,-1 1 0,1-1 0,-1 1 0,1 0 1,0 0-1,0 0 0,-1 0 0,1 0 0,0 0 0,0 0 1,0 1-1,0-1 0,3 0 0,36-4-125,-39 5 124,107-5-2860,-85 3 420,-20 1 1330,1 1 0,-1-1 0,1 1 0,-1 0 1,9 2-1,-7-1-295,-1 0-702</inkml:trace>
</inkml:ink>
</file>

<file path=ppt/ink/ink2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8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60 10720,'-22'-28'4864,"4"16"-4256,8 4-289,7 8-319,-2-9-1215,10 9 671,3-3-3584,10 3 2304</inkml:trace>
</inkml:ink>
</file>

<file path=ppt/ink/ink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6.6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0 140 10720,'14'-20'3968,"-14"25"-3072,13-10-288,5 2 319,9-2-639,23-2 1376,34-9-928,24-1-64,-5 2-416,-8 4-384,-14-3 64,-9 3-1760,-4-1 1024,-10 4-4127,-13 8 2751</inkml:trace>
</inkml:ink>
</file>

<file path=ppt/ink/ink2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8.5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0 6880,'0'2'705,"0"0"0,0 0 0,0 0 0,0 0 0,0 0 1,0 0-1,1 0 0,-1 0 0,1 0 0,0 0 0,0 0 0,1 3 0,4 14 1840,-4-8-1656,-2 1-1,1-1 0,-2 0 0,1 0 0,-2 1 0,-4 20 1,0-9-537,-2-1 0,-11 25 1,16-41-513,0 0 1,0-1-1,0 1 1,-1-1-1,0 0 1,0 0 0,-1 0-1,1 0 1,-8 5-1,9-8-257,0 0 0,-1 1-1,1-1 1,-1 0 0,0-1 0,1 1-1,-1-1 1,0 1 0,0-1 0,0-1 0,0 1-1,0 0 1,0-1 0,0 0 0,0 0-1,-5 0 1,-25-10-6745,1-2 2202</inkml:trace>
</inkml:ink>
</file>

<file path=ppt/ink/ink2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49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45 2656,'2'0'353,"-1"0"1,1 0-1,-1 0 1,16 8 14098,-23-20-12191,2 8-2029,-1 0-1,1 0 0,0 0 0,-1 1 1,0-1-1,-8-3 0,10 5-193,-1 0-1,1 1 1,0 0-1,-1 0 1,1 0-1,0 0 1,-1 0-1,0 1 1,1-1-1,-1 1 1,1 0-1,-6 1 1,-19 1 44,19-1-102,-1 0 0,-13 3-1,17-3 53,1 1 0,-1 0 0,1 1 0,0 0 0,0-1 0,-5 5-1,7-5 5,1 0-1,0 0 1,0 0-1,0 0 0,0 1 1,0-1-1,0 1 0,1-1 1,-1 1-1,1-1 0,0 1 1,-2 5-1,2-6 26,1 1 0,0-1 0,-1 1 0,1-1 0,0 1 0,1-1 0,-1 1 0,0-1 0,1 0 0,-1 1 0,1-1 0,0 1 0,0-1 0,0 0 0,0 0 0,0 1 0,0-1 1,2 2-1,6 7 183,-1 0 0,14 12 1,0 2 379,9 9-316,-18-21-313,20 27 1,-12-10 105,-9-14 1,-1 0 1,-1 0-1,0 1 1,10 24-1,-19-38-74,0 0 1,0 0-1,0 0 0,-1 1 0,1-1 0,-1 0 0,0 1 1,0-1-1,0 0 0,0 1 0,0-1 0,-1 0 1,0 1-1,1-1 0,-1 0 0,-3 6 0,2-5 41,0-1 0,0 1 0,-1-1 0,0 0 0,1 0 0,-1 0-1,0 0 1,0-1 0,-1 1 0,1-1 0,0 0 0,-6 3 0,1-1-307,0-1 1,-1 0-1,1 0 1,-1-1 0,0 0-1,0 0 1,1-1-1,-1 0 1,0-1-1,0 0 1,0-1 0,-11-1-1,14 1-1088,-1-1 1,1 0-1,-1-1 0,-9-5 0,6 0-1068</inkml:trace>
</inkml:ink>
</file>

<file path=ppt/ink/ink2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1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19 154 3648,'-18'-12'4720,"18"0"2527,0 11-6742,0 0 1,-1 0 0,1-1-1,0 1 1,0 0-1,0 0 1,1-1-1,-1 1 1,0 0-1,0 0 1,1-1 0,-1 1-1,1-1 1,66-22 1810,68-20-1699,-105 36-582,17-3 33,86-10 0,-121 19-110,-7 2 8,-1-1 0,1 1 0,0 0 0,-1 0 0,9 1 0,-8 0-834,-13 16-13735,-1-6 11947</inkml:trace>
</inkml:ink>
</file>

<file path=ppt/ink/ink2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1.5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4992,'5'1'7294,"12"3"3453,-6-5-9733,23-9 129,51-10 0,-47 12-1141,-14 4-35,0 0 0,0 2 0,1 1 0,38 2 0,-34-1-809,7 1-7095,-24 2 5746</inkml:trace>
</inkml:ink>
</file>

<file path=ppt/ink/ink2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2.3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1 172 7040,'0'-3'9437,"9"4"-4767,-2-2-4474,-3-1 82,1 0 0,-1-1 0,1 0 0,-1 1 0,0-2 0,0 1 0,-1 0 0,1-1 0,-1 0 0,1 1 0,2-7 0,5-2-254,-5 4 16,1 0 0,5-11-1,9-12 125,-11 18-124,14-21 0,-29 51 280,-4 23 0,3-14-357,-3 25 399,-6 99 0,7-48-116,-5 98 192,7-145-455,3-35 108,0 24 0,0-31 4,3-12-80,0 0 0,-1 0 0,1 0 0,0 0 0,0 0 0,-1 0-1,1 0 1,0 0 0,0 0 0,0 0 0,0 1 0,1-1 0,-1 1 0,0-1-24,0-1 1,0 0-1,0 0 0,0 0 1,1 1-1,-1-1 0,0 0 1,0 0-1,0 0 1,0 1-1,0-1 0,0 0 1,0 0-1,0 0 0,0 1 1,-1-1-1,1 0 1,0 0-1,0 0 0,0 1 1,0-1-1,0 0 0,0 0 1,0 0-1,0 0 0,-1 1 1,1-1-1,0 0 1,0 0-1,0 0 0,0 0 1,0 0-1,-1 0 0,1 1 1,0-1-1,-1 0 1,-9 2-422,-6-3 150,13 2 294,1-1 0,0 0 0,-1 0 0,1 0 1,-1-1-1,1 1 0,0-1 0,-1 1 1,1-1-1,0 0 0,0 1 0,-1-1 0,1-1 1,-3 0-1,5 1 14,-4-2 938,13 2-13,-4 1-868,-2 0 4,0-1 1,0 1 0,0-1-1,0 0 1,0 0 0,5-3-1,7-1 174,35-6 61,-15 3-1788,-11 3-2819,-12 1-3141</inkml:trace>
</inkml:ink>
</file>

<file path=ppt/ink/ink2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6.3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203 430 3648,'0'-1'143,"0"0"0,-1 0 1,1-1-1,0 1 0,0 0 1,0-1-1,0 1 0,0 0 0,0-1 1,0 1-1,1-3 0,-1 3 134,1 0 1,-1-1-1,0 1 0,0 0 0,0-1 0,0 1 0,0-1 0,0 1 1,0 0-1,0-1 0,-1-1 0,0 2-122,1 0 0,0 1 1,0-1-1,-1 1 0,1-1 0,-1 1 0,1-1 0,0 1 0,-1-1 1,1 1-1,-1-1 0,1 1 0,-1-1 0,1 1 0,-1 0 0,1-1 1,-1 1-1,1 0 0,-1-1 0,0 1 0,1 0 0,-1 0 0,0 0 1,0-1-1,-1 1 44,1 1 0,-1-1 0,1 0 0,-1 0 0,1 1 0,-1-1 0,1 0 0,0 1 0,-1 0 1,-1 0-1,-2 2 70,1 0 1,0 0-1,-1 0 0,1 1 1,-4 4-1,-12 15 368,2 2 0,-17 27 0,8-10-495,21-33-117,-18 29 61,22-34-56,0-1 0,1 1 1,0 0-1,-1 0 1,1-1-1,0 1 1,1 0-1,-1 7 0,1-10-3,-1 0-1,1 0 0,0-1 0,0 1 1,0 0-1,0 0 0,0 0 0,0 0 0,0-1 1,1 1-1,-1 0 0,0 0 0,0 0 1,1-1-1,-1 1 0,0 0 0,1 0 0,-1-1 1,1 1-1,-1 0 0,1-1 0,-1 1 1,1-1-1,-1 1 0,1 0 0,0-1 0,-1 1 1,1-1-1,0 0 0,0 1 0,-1-1 1,1 0-1,0 1 0,0-1 0,-1 0 0,1 0 1,0 1-1,0-1 0,0 0 0,0 0 1,-1 0-1,1 0 0,1 0 0,1-1 37,0 0 0,0 0 0,0 1 0,0-1 0,-1-1-1,1 1 1,0 0 0,-1-1 0,1 0 0,3-2 0,1-5 2,1 1 1,-1-1 0,-1-1-1,1 1 1,-1-1-1,-1-1 1,6-14 0,4-6-37,50-124 360,-56 132-303,-3-2-45,-3 14 108,-2 30 61,-1 217 1315,2-211-1184,3-14-127,-5-10-208,0-1 1,0 0 0,0 0-1,0 0 1,1 0 0,-1 1-1,0-1 1,0 0 0,0 0-1,1 0 1,-1 0 0,0 0-1,0 1 1,1-1 0,-1 0-1,0 0 1,0 0 0,1 0-1,-1 0 1,0 0 0,0 0-1,1 0 1,-1 0 0,0 0 0,0 0-1,1 0 1,-1 0 0,0 0-1,0 0 1,1 0 0,-1-1-1,7-2 119,-1-2-1,1 1 1,10-10-1,-4 3 45,162-125 34,-168 131-216,7-6-31,24-14 1,-35 23 43,0 1 0,0-1 0,1 0 1,-1 1-1,1 0 0,-1 0 0,1 0 1,-1 0-1,1 1 0,-1-1 1,1 1-1,0 0 0,-1 0 0,5 0 1,-6 1-5,0 0 0,0 0 0,0 0 0,0 0 0,0 0 0,0 0 0,0 1 0,0-1 0,-1 1 0,1-1 0,-1 1 0,1 0 0,-1-1 0,1 1 0,-1 0 0,0 0 0,0 0 0,0 0 0,0 0 0,0 0 0,-1 1 0,1-1 0,0 4 0,1 3 40,-1-1 1,0 1-1,-1-1 0,0 18 0,-4 9 94,-2 44 44,6-78-162,0 0 1,0 0-1,0 0 1,0-1 0,0 1-1,0 0 1,0 0-1,1 0 1,-1-1-1,0 1 1,0 0-1,1 0 1,-1 0-1,0-1 1,1 1-1,-1 0 1,1-1-1,-1 1 1,1 0-1,-1-1 1,1 1-1,-1 0 1,1-1-1,0 1 1,-1-1 0,2 1-1,-1-1 15,1 1 0,-1-1 0,0 0 0,1 0-1,-1 0 1,0 0 0,1 0 0,-1 0 0,0 0 0,1 0 0,-1-1 0,0 1 0,1 0-1,0-2 1,6-1 21,-2 0 0,1-1 0,0 0 0,6-5 0,-12 8-67,1 0 0,-1 0 0,0 0 0,1 0 0,0 0 0,-1 0 1,1 0-1,-1 0 0,1 1 0,0-1 0,-1 1 0,1-1 0,0 1 0,0 0 0,-1 0 0,1 0 0,0 0 0,0 0 0,0 0 0,-1 0 0,1 0 0,0 1 0,0-1 0,-1 1 0,1-1 0,0 1 0,-1 0 0,3 1 1,1 2 20,0 0 0,0 1 0,0-1 0,-1 1 0,1 0 0,3 8 0,-4-8 26,0 0 0,0 0-1,1 0 1,-1 0 0,9 6 0,-12-10 6,0-1 0,0 1 0,0-1 0,0 1 0,0-1 0,0 1-1,0-1 1,0 0 0,0 0 0,0 0 0,1 0 0,-1 0 0,0 0 0,0 0 0,0 0-1,0 0 1,0 0 0,0 0 0,2-1 0,0 0 7,-1 0 0,0-1 1,1 1-1,-1 0 0,0-1 0,0 0 0,0 1 1,2-4-1,3-2 46,-1-1 0,0 0 0,7-13 0,1-5 37,16-41-1,-8 13-66,100-183-14,-94 186-51,24-62 0,-42 92-45,-7 16 13,0 0-1,-1-1 0,0 0 1,3-8-1,-12 40-155,-9 40 211,8 6 193,3 104 0,7-111-43,16 110 0,-18-173-211,6 39-148,-6-37-573,0 0-1,0 0 1,0 0 0,0 0 0,0 0-1,-1 0 1,-2 7 0,3-11 625,0 0-1,0 0 1,-1 1 0,1-1 0,0 0-1,0 0 1,-1 0 0,1 1 0,0-1-1,-1 0 1,1 0 0,0 0-1,-1 0 1,1 0 0,0 0 0,-1 0-1,1 0 1,0 0 0,-1 0-1,1 0 1,0 0 0,-1 0 0,1 0-1,0 0 1,-1 0 0,1 0 0,0 0-1,-1 0 1,1 0 0,0 0-1,-1-1 1,1 1 0,-15-8-2789,-33-27-2286,-22-26 5222,52 44 711,-64-65 6990,81 82-7622,0-1 0,1 1 0,-1-1 0,0 0 0,1 1 0,-1-1 0,1 0 0,-1 0 0,1 1 0,-1-1 0,1 0 0,-1 0 0,1 0 0,0 0 0,0 0 0,-1 1 0,1-1 0,0 0 0,0 0 0,0 0 0,0 0 0,0 0 0,0 0 0,0 0 0,0 0 0,0 0 0,1 0 0,-1 1 0,0-1 0,0 0 0,1 0 0,-1 0 0,1 0 0,-1 0 0,1 1 0,-1-1 0,1 0 0,-1 1 0,1-1 0,0 0 0,-1 1 0,1-1 0,1 0 0,3-3-25,1 0 0,0 0 0,0 1 0,1-1-1,-1 2 1,1-1 0,0 1 0,8-3 0,7 1-260,28-3 0,-26 5-712,0 1-1,0 1 1,0 1-1,0 2 1,0 0-1,-1 1 1,1 2 0,-1 0-1,0 2 1,23 10-1,-39-14 1134,0-1 0,-1 1-1,0 1 1,0-1 0,0 1-1,0 0 1,-1 0 0,0 0-1,0 1 1,0 0 0,-1 0 0,0 0-1,0 1 1,0-1 0,-1 1-1,0 0 1,0 0 0,-1 0-1,0 1 1,0-1 0,-1 0-1,1 1 1,-2-1 0,1 1-1,-1 7 1,-1-4-535,-1 0 1,0 0-1,-6 18 1,6-20-2335,0 1 111,-7-8-5027</inkml:trace>
</inkml:ink>
</file>

<file path=ppt/ink/ink2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6.7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77 7712,'0'-25'3520,"-5"10"-3072,0 7 1024,10 4-896,-5-4-352,0 3-192,0-3-992,0 4 544</inkml:trace>
</inkml:ink>
</file>

<file path=ppt/ink/ink2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4:59.7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56 625 6048,'1'5'1479,"1"0"0,-1 1 0,0-1 0,-1 1 0,1 8 0,-4 44 1397,-13 61-1277,-24 106 907,38-215-1607,3-28-48,1-2-785,0 0 0,2 0 0,1 1 1,0 0-1,2 0 0,10-23 1,20-29 62,4 2 1,86-113 0,-110 160-43,33-42 174,-42 55-201,1 0-1,-1 1 0,2 0 1,13-9-1,-20 14-41,1 1 0,-1 1 1,1-1-1,-1 0 0,1 1 0,0 0 0,-1 0 0,7-1 0,-9 2-4,0 0 1,0 0-1,1 0 0,-1 0 0,0 0 1,0 0-1,0 0 0,1 1 0,-1-1 1,0 0-1,0 1 0,0-1 0,0 1 1,0-1-1,0 1 0,0-1 0,0 1 1,0 0-1,0 0 0,0 0 0,0-1 0,0 1 1,-1 0-1,1 0 0,0 0 0,-1 0 1,1 0-1,-1 0 0,1 0 0,-1 1 1,1 0-1,1 6 42,0 0 0,0 0 0,-1 0-1,0 0 1,-1 0 0,0 0 0,0 1 0,0-1 0,-1 0 0,-1 0 0,1 0-1,-1 0 1,-1 0 0,1 0 0,-1-1 0,-1 1 0,-6 11 0,1-4 19,0-1 0,-1 0 0,-1-1-1,0 0 1,-1 0 0,0-1 0,-23 16 0,22-19 48,1 0-322,15-8 26,11-3 6,13-6 222,0 0-1,0-2 1,37-19-1,72-48 75,-119 67-81,87-57 48,-73 44 490,-36 27-553,1-1 0,0 2-1,0-1 1,-5 8 0,-10 12-5,4-8-16,0 1 0,2 0 0,0 1 0,0 0 0,2 1 0,1 1 0,-11 26 0,21-45 4,-1 0-1,1-1 0,0 1 1,0 0-1,-1 0 1,1 0-1,0 0 0,0 0 1,0 0-1,0 0 0,0 0 1,0 2-1,0-3-9,0 0 0,0 0-1,1 0 1,-1 0 0,0 0 0,0 1 0,0-1-1,0 0 1,1 0 0,-1 0 0,0 0 0,0 0 0,0 0-1,0 0 1,1 0 0,-1 1 0,0-1 0,0 0-1,0 0 1,1 0 0,-1 0 0,0 0 0,0 0-1,0 0 1,1 0 0,-1 0 0,0 0 0,0 0 0,0 0-1,1-1 1,-1 1 0,0 0 0,0 0 0,0 0-1,1 0 1,24-17 276,-14 9-285,4-2 31,0-2 0,0 0 0,20-23 0,-32 32-57,0 0 0,0 0 0,0 0-1,1 0 1,-1 1 0,1-1 0,0 1-1,4-3 1,-7 5 24,0-1 1,0 1-1,0 0 0,0-1 1,1 1-1,-1 0 0,0 0 0,0 0 1,0-1-1,0 1 0,0 0 1,0 0-1,0 1 0,1-1 0,-1 0 1,0 0-1,0 1 0,0-1 0,0 0 1,0 1-1,0-1 0,0 1 1,0-1-1,0 1 0,0-1 0,0 1 1,-1 0-1,1 0 0,0-1 1,0 1-1,-1 0 0,1 0 0,0 0 1,-1 0-1,1 0 0,-1 0 0,1 1 1,9 20 67,-7-13-110,1-1 1,0 1-1,6 7 1,-8-13 53,1 0 0,-1 0 0,1 0 0,0-1 1,-1 1-1,1-1 0,0 0 0,0 1 0,1-2 0,-1 1 0,5 2 0,-2-2 39,1 0 0,0 0-1,0 0 1,0-1 0,0 0-1,1-1 1,-1 1 0,0-1-1,0-1 1,0 1 0,0-1-1,1-1 1,-1 1-1,-1-1 1,1 0 0,0-1-1,0 0 1,11-6 0,6-6-7,-1 0 0,-1-1 1,30-29-1,-45 39-34,1-2-45,0 0 0,-1 0 0,0 0 0,0-1 0,10-19 0,-17 29 38,0-1 0,0 0 1,0 0-1,0 0 0,0 0 1,0 0-1,0 0 0,0 0 1,0 0-1,0 0 0,0 0 1,0 0-1,0 0 0,0 0 1,0 0-1,0 0 0,0 0 1,0 0-1,0 0 0,0 0 1,0 1-1,0-1 1,0 0-1,0 0 0,0 0 1,0 0-1,1 0 0,-1 0 1,0 0-1,0 0 0,0 0 1,0 0-1,0 0 0,0 0 1,0 0-1,0 0 0,0 0 1,0 0-1,0 0 0,0 0 1,0 0-1,0 0 0,0 0 1,0 0-1,0 0 0,1 0 1,-1 0-1,0 0 0,0 0 1,0 0-1,0 0 0,0 0 1,0 0-1,0-1 0,0 1 1,0 0-1,0 0 0,0 0 1,0 0-1,0 0 0,0 0 1,0 0-1,0 0 0,0 0 1,2 9 19,-1 10 130,-1-7-158,0-4 5,0 0 0,0 1-1,1-1 1,0 0-1,0 0 1,0 0 0,5 11-1,-5-16 20,0 0-1,1 0 1,-1 0 0,0 0-1,1-1 1,0 1 0,0-1-1,0 1 1,0-1 0,0 0-1,0 1 1,1-1 0,-1 0-1,1-1 1,4 4 0,-5-5 3,0 1 1,1 0-1,-1-1 1,0 1-1,1-1 1,-1 0-1,1 0 1,-1 0-1,1 0 0,-1 0 1,3-1-1,5 0-88,-1 0 59,0-1 0,-1 0-1,0 0 1,0-1-1,1 0 1,-1 0-1,14-9 1,-12 7-6,41-19-105,2 3 1,57-17-1,-92 33 147,19-5 112,-35 10-139,-1 0 0,1 0-1,-1-1 1,1 1 0,-1-1 0,1 1 0,-1-1 0,0 0-1,3-1 1,-94 76-184,78-63 129,-4 2 26,1 1 0,1 0 0,-22 28 0,36-42 37,-1 1 0,1-1 0,-1 1 0,1 0 0,0-1 0,-1 1 0,1-1 0,0 1 0,-1 0 0,1-1 1,0 1-1,0 0 0,0-1 0,0 1 0,0 0 0,0-1 0,-1 1 0,2 0 0,-1-1 0,0 2 0,0-2-8,0 0-1,1 1 1,-1-1-1,0 0 1,1 1-1,-1-1 1,0 0-1,1 0 0,-1 0 1,1 1-1,-1-1 1,0 0-1,1 0 1,-1 0-1,1 0 1,-1 0-1,1 0 1,-1 0-1,0 0 1,1 0-1,-1 0 1,1 0-1,0 0 1,30-8-382,-28 7 337,15-5-134,0-1 0,0-1-1,-1-1 1,0-1 0,29-21 0,-30 20 233,16-14 79,-30 30-216,0 0 0,0 0 0,0 0 0,0-1 0,1 1 0,4 6 0,-5-9 90,0 0 0,1 1 0,-1-1 0,1 0 1,-1 0-1,1 0 0,0-1 0,0 1 1,0-1-1,0 0 0,0 1 0,0-1 1,0-1-1,0 1 0,0 0 0,1-1 0,-1 1 1,0-1-1,0 0 0,1 0 0,-1 0 1,0-1-1,0 1 0,0-1 0,1 0 0,-1 0 1,0 0-1,4-2 0,-1-1-42,0 1-1,0-1 1,0-1-1,0 1 0,-1-1 1,0 0-1,0 0 1,0-1-1,-1 0 1,7-11-1,-8 13 26,18-29-90,-3 0-1,-1-2 1,17-44 0,15-35 68,29-24 306,-26 47-275,-47 84-58,-5 7 56,1 0-1,-1-1 1,1 1 0,-1-1 0,1 0 0,-1 1 0,0-1-1,1 1 1,-1-1 0,0 0 0,1 1 0,-1-1 0,0 0-1,0 1 1,1-1 0,-1 0 0,0 1 0,0-1-1,0 0 1,0 1 0,0-1 0,0 0 0,0 0 0,0 1-1,0-1 1,-1 0 0,1-1 0,-1 2 5,1 0 1,0 0-1,0 0 1,0 0-1,-1 0 1,1 0-1,0 0 1,0 0-1,-1 0 1,1-1-1,0 1 1,0 0-1,-1 0 1,1 1-1,0-1 1,0 0-1,-1 0 1,1 0-1,0 0 1,0 0-1,-1 0 1,1 0-1,0 0 1,0 0-1,-1 0 1,1 1-1,0-1 1,0 0-1,0 0 1,-1 0-1,1 1 1,-5 2 13,0 1 1,0 0-1,0 0 1,0 1-1,1 0 0,0-1 1,0 1-1,0 1 1,1-1-1,-1 0 1,-4 12-1,-2 8 58,-11 42 1,20-65-72,-21 83-27,-17 121 1,37-188 78,0 1 0,2 0 0,0-1 1,5 28-1,-5-44-55,0 0 0,0-1 0,1 1 0,-1 0 0,1 0 0,0-1 0,0 1 0,-1 0 0,1-1 0,0 1 0,0-1 0,0 1 0,2 1 0,-2-2-10,0-1 1,0 1-1,0 0 1,0-1-1,1 1 1,-1-1-1,0 1 1,0-1 0,0 1-1,0-1 1,0 0-1,1 0 1,-1 0-1,0 0 1,0 0-1,0 0 1,1 0-1,-1 0 1,0 0-1,0 0 1,0 0-1,0-1 1,2 0 0,4-2-41,-1 0 1,1 0 0,-1-1 0,0 0 0,0 0 0,-1-1-1,1 1 1,8-11 0,27-35-410,42-70 0,-65 93 432,247-413-344,-265 440 376,1-1 1,-1 0-1,0 1 0,1-1 0,-1 0 0,1 0 0,-1 1 0,1-1 0,-1 1 1,1-1-1,-1 1 0,1-1 0,0 0 0,0 0 0,-1 2 0,1-1-1,-1 0 1,0 1-1,0-1 0,0 1 1,0-1-1,0 0 1,1 1-1,-1-1 1,0 0-1,0 1 0,0-1 1,0 1-1,0-1 1,0 0-1,0 1 1,0-1-1,-1 0 1,1 1-1,0-1 0,0 1 1,0-1-1,0 0 1,0 1-1,-1-1 1,-33 105 327,-5 16 110,5 44-11,28-127-354,2 0 0,2 52 0,3-79-27,0 0-1,1 0 1,0-1-1,0 1 1,1 0-1,1-1 0,0 0 1,7 15-1,-8-21-25,-1-1 0,0 1 0,1-1 0,0 1-1,0-1 1,0 0 0,0 0 0,0 0-1,0-1 1,7 5 0,-7-6-29,0 0 1,0 0 0,-1 0-1,1 0 1,0 0-1,0-1 1,0 1-1,0-1 1,0 0-1,0 0 1,0 0-1,0 0 1,0 0-1,0-1 1,0 0-1,0 1 1,3-2-1,-1 0-17,1 0 0,0-1-1,-1 1 1,0-1 0,0 0 0,1 0-1,-2-1 1,1 1 0,0-1 0,-1 0 0,0-1-1,0 1 1,0-1 0,3-5 0,34-67 190,-37 66-308,-4 11 142,0 0-1,0 0 1,0-1-1,0 1 0,0 0 1,0 0-1,0 0 1,0 0-1,0 0 1,0 0-1,0 0 1,0 0-1,0 0 1,0 0-1,0-1 0,0 1 1,0 0-1,-1 0 1,1 0-1,0 0 1,0 0-1,0 0 1,0 0-1,0 0 1,0 0-1,0 0 0,0 0 1,0 0-1,0 0 1,0-1-1,0 1 1,0 0-1,0 0 1,0 0-1,-1 0 1,1 0-1,0 0 0,0 0 1,0 0-1,0 0 1,0 0-1,0 0 1,0 0-1,0 0 1,0 0-1,0 0 1,-1 0-1,1 0 0,-1 1 3,0 0-1,0-1 1,0 1-1,0 0 0,0 0 1,1 0-1,-1 0 0,0 0 1,0 0-1,1 0 0,-1 0 1,0 0-1,0 1 1,-6 12 54,1 1 1,0-1 0,1 1-1,1 0 1,0 1 0,1-1-1,1 0 1,-1 25 0,3-38-44,0 0 0,0 0-1,0-1 1,1 1 0,-1 0 0,0 0 0,1-1 0,-1 1-1,1 0 1,0-1 0,0 1 0,-1-1 0,1 1 0,0-1 0,0 1-1,0-1 1,1 1 0,-1-1 0,0 0 0,0 0 0,1 0-1,2 2 1,-2-2 15,0 0 0,1 0 0,-1 0 0,0 0 0,1 0 0,-1-1 0,0 0 0,1 1 0,-1-1 0,1 0 0,-1 0 0,1 0 0,-1 0 0,0 0 0,4-2 0,64-12-33,-49 6 278,-18 8-230,0-1-1,0 1 0,-1-1 0,1 0 0,0 0 0,0 0 0,4-2 0,11-5 30,-5 4-39,1 0 0,-1-1 0,-1-1 0,1 0 0,-1-1 0,0 0 0,-1-1 0,0 0 0,0-1 0,0 0 0,14-18 0,1-4-106,-2-2-1,-1-1 0,24-49 1,-3-7 87,47-143 0,-90 228-23,1 1 25,0-1 0,-1 0 0,0 1 0,0-1 0,1-8 0,-2 13-10,0-1-1,0 1 1,0-1-1,0 1 0,0-1 1,0 1-1,0 0 0,0-1 1,0 1-1,0-1 0,0 1 1,0-1-1,0 1 1,-1-1-1,1 1 0,0-1 1,0 1-1,0 0 0,-1-1 1,1 1-1,0-1 0,-1 1 1,1 0-1,0-1 0,0 1 1,-1 0-1,1 0 1,-1-1-1,1 1 0,0 0 1,-1-1-1,0 1 0,0 1-1,0-1 1,0 0-1,0 0 1,0 1-1,0-1 1,1 0-1,-1 1 1,0-1-1,0 1 1,0-1-1,1 1 1,-1-1-1,0 1 1,1 0-1,-1-1 1,0 2-1,-5 5-22,0 0 0,0 0 0,0 0 0,1 1 0,1 0 0,-6 11 0,-15 43 226,4 0 0,2 1 0,3 0 0,-9 76-1,21-111-208,2 0-1,1-1 0,2 1 1,0 0-1,8 42 0,-8-63-450,1 0 0,0 0 0,0-1 0,1 1 0,0 0 0,0-1 0,8 11 0,-9-14-263,0-1 1,0 1 0,0-1 0,1 1 0,-1-1 0,1 0 0,-1 0-1,4 1 1,-3-1-256,-1-1 0,0 0-1,1-1 1,-1 1 0,1 0 0,-1-1-1,0 1 1,1-1 0,-1 0-1,1 0 1,4 0 0,10-1-3669</inkml:trace>
</inkml:ink>
</file>

<file path=ppt/ink/ink2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1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1 359 6400,'26'-5'7502,"5"-5"-4612,34-19-877,-50 20-1670,1 0 0,-1-1 0,-1-1 0,0 0 0,-1-1 1,0-1-1,0 0 0,20-27 0,-1-9 731,37-69 1,-68 116-1055,1 0 0,-1 0 0,0 0 0,1 0 0,-1 0 0,1 1 0,2-3 1,-3 4-18,-1-1 0,0 1 0,1 0 1,-1 0-1,0 0 0,1-1 1,-1 1-1,1 0 0,-1 0 1,0 0-1,1 0 0,-1 0 0,1 0 1,-1 0-1,0-1 0,1 1 1,-1 0-1,1 1 0,-1-1 0,0 0 1,1 0-1,-1 0 0,1 0 1,-1 0-1,0 0 0,1 0 1,-1 1-1,1-1 0,-1 0 0,0 0 1,1 1-1,-1-1 0,0 0 1,1 0-1,-1 1 0,0-1 0,0 0 1,1 1-1,-1-1 0,0 0 1,0 1-1,0-1 0,1 1 1,-1-1-1,0 0 0,0 1 0,0-1 1,0 1-1,0 0 0,5 15-11,-1 0 0,0 1 0,-1-1-1,-1 1 1,-1 29 0,-1-15 108,-3-1 0,-7 41 0,8-61-43,0 0 0,-2 1 0,1-1 0,-1-1 0,-1 1 0,1-1 0,-2 1 0,-6 8 0,10-15-36,0 0-1,0 0 1,-1 0 0,0 0-1,1-1 1,-1 1 0,0-1-1,0 1 1,0-1 0,-1 0-1,1 0 1,0-1-1,-1 1 1,0-1 0,1 1-1,-1-1 1,0 0 0,1-1-1,-1 1 1,0-1 0,0 1-1,1-1 1,-1 0 0,-7-1-1,7 0-33,0 0-1,1 0 0,-1-1 1,0 1-1,1-1 1,0 1-1,-1-1 0,1 0 1,0-1-1,0 1 1,0 0-1,0-1 0,0 0 1,1 1-1,-1-1 1,1 0-1,0-1 0,0 1 1,-3-5-1,5 7-6,-1 0 0,1 1 0,0-1 0,-1 0 0,1 1 0,0-1 0,0 0 0,0 0 0,0 1 0,0-1 1,0 0-1,0 1 0,0-1 0,0 0 0,0 0 0,0 1 0,0-1 0,0 0 0,0 1 0,1-1 0,-1 0 0,0 1 0,1-1 0,-1 0 0,0 1 0,1-1 0,-1 1 0,1-1 0,-1 1 0,1-1 0,-1 1 0,1-1 0,-1 1 0,1-1 0,-1 1 0,1 0 0,0-1 0,-1 1 0,1 0 0,0-1 0,1 1 0,-1 0-19,1-1-1,-1 1 1,1 0-1,-1 0 0,1 0 1,-1 0-1,1 0 1,-1 1-1,1-1 1,-1 0-1,1 1 0,-1-1 1,0 1-1,1-1 1,-1 1-1,0 0 0,1-1 1,-1 1-1,0 0 1,0 0-1,1 0 1,0 1-1,1 2 32,-1-1 1,1 1-1,-1 0 1,0 0-1,0 0 1,-1 0-1,1 0 1,-1 0-1,0 0 0,2 8 1,-1 2 20,-1 1 1,0 15-1,-4 43 497,-3 1 1,-28 127-1,32-189-490,1-4 107,-1 0 0,0 0 0,-1 0 1,-5 13-1,8-21 245,1-4-123,7-13 111,40-101 22,-25 59-345,2 2-1,36-61 0,35-26-56,0 1 56,-89 130-64,-4 8-2,1-1 0,-1 0 0,1 1 1,0 0-1,0 0 0,0 0 0,9-7 0,-12 11 31,-1 1-1,1 0 1,-1-1-1,1 1 1,-1 0-1,1 0 1,-1-1-1,1 1 1,-1 0-1,1 0 1,-1 0-1,1 0 1,0 0-1,-1 0 0,1 0 1,-1 0-1,1 0 1,-1 0-1,1 0 1,-1 0-1,1 0 1,0 0-1,-1 0 1,1 0-1,-1 1 1,1-1-1,-1 0 1,1 0-1,-1 1 1,1-1-1,-1 0 1,1 1-1,-1-1 1,0 1-1,1-1 1,-1 0-1,0 1 1,1-1-1,-1 1 1,0-1-1,1 1 1,-1-1-1,0 1 1,0-1-1,1 1 1,-1-1-1,0 1 1,0 1-1,1 2 15,1 0-1,-2 1 1,1-1 0,0 1-1,-1 7 1,0 1 55,-2 0 0,0 0 1,-1 1-1,0-1 0,-1-1 0,0 1 0,-1-1 0,0 1 1,-1-1-1,0-1 0,-1 1 0,-17 20 0,23-31-74,-1 0 0,1 0-1,-1 1 1,1-1 0,-1 0 0,0 0-1,1-1 1,-3 2 0,3-2-8,1 0 1,0 0-1,0 1 1,-1-1-1,1 0 0,0 0 1,-1 0-1,1 0 1,0 0-1,-1 0 0,1 0 1,0 0-1,-1 0 1,1 0-1,0 0 0,-1 0 1,1 0-1,0 0 1,-1 0-1,1 0 1,0 0-1,0 0 0,-1 0 1,1 0-1,0-1 1,-1 1-1,1 0 0,0 0 1,0 0-1,-1-1 1,1 1-1,0 0 0,0 0 1,-1-1-1,1 1 1,0 0-1,0 0 1,0-1-1,-1 1 0,1 0 1,0-1-1,0 1 1,0 0-1,0 0 0,0-1 1,0 1-1,0 0 1,0-1-1,0 1 0,0-1 1,0-1-10,1 0 0,0 0 0,0 1 0,0-1 1,0 0-1,0 0 0,0 1 0,0-1 0,0 1 0,1-1 0,1-1 1,6-7 3,-1 1 24,0 0 0,1 1 0,0 0 0,1 1 0,-1 0 0,18-10 0,-11 8 27,27-23 1,-40 30-23,0-1 0,1 1 0,-1-1 0,1 1 0,-1 0 1,1 1-1,0-1 0,-1 0 0,1 1 0,0 0 1,0 0-1,0 0 0,7 0 0,-11 1 3,1 0-1,-1 0 1,1 0-1,-1 1 1,1-1 0,-1 0-1,1 1 1,-1-1-1,1 0 1,-1 1-1,1-1 1,-1 0 0,1 1-1,-1-1 1,0 1-1,1-1 1,-1 1-1,0-1 1,1 1 0,-1-1-1,0 1 1,8 16 260,-5-10-226,5 15 42,4 10 268,-11-29-337,0-1-1,0 0 0,1 0 0,-1 0 0,0 0 0,1 0 0,-1 0 1,1-1-1,0 1 0,2 2 0,-3-4 15,0 0 0,0 1 0,0-1 0,0 0 0,0 0 0,0 0 1,0 0-1,0 0 0,0 0 0,0 0 0,0 0 0,0 0 0,0 0 0,0-1 0,1 1 0,4-2 38,4 0-49,0 0 1,-1-1 0,1-1 0,-1 0-1,0 0 1,14-9 0,9-3-4,44-16 64,-75 31-90,-1 1 1,1 0-1,0 0 1,-1-1-1,1 1 1,0 0-1,-1 0 1,1 0-1,0 0 1,-1 0-1,1 0 1,-1 0-1,1 0 1,0 0-1,-1 0 1,1 0-1,0 0 1,-1 0-1,1 1 1,0-1-1,-1 0 1,1 0-1,-1 1 1,2 0-1,-2 0 11,1-1-1,-1 1 0,1 0 0,-1 0 0,1 0 0,-1 0 0,0 0 0,1 0 1,-1-1-1,0 1 0,0 0 0,0 0 0,0 0 0,0 0 0,0 1 0,-1 7 67,0-1-1,0 0 1,-4 11-1,2-9-79,4 6 274,-1-16-254,1 0 0,-1-1 0,0 1 0,1 0 1,-1-1-1,1 1 0,-1 0 0,0 0 0,1-1 0,-1 1 0,1 0 1,-1 0-1,1 0 0,-1 0 0,1 0 0,-1-1 0,1 1 0,-1 0 1,2 0-1,2 0 22,29-18 23,-27 14-129,0 1 0,0 0 0,0 0-1,12-4 1,-16 6 51,1 1 0,-1-1 0,0 1 0,1 0 0,-1 0 0,0 0 0,0 0 0,1 0 0,-1 1 0,0-1 0,0 1 0,1-1 0,-1 1 0,0 0 0,0 0 0,0 0 0,0 0 0,0 0 0,2 2 0,15 12 73,-15-12-30,0 1 0,0-1 0,0 0 0,1 0 1,-1 0-1,7 2 0,-9-4-6,0-1 1,0 1 0,0-1-1,0 0 1,0 0-1,-1 0 1,1 0 0,0 0-1,0 0 1,0 0 0,0-1-1,0 1 1,0-1-1,0 1 1,0-1 0,-1 0-1,1 0 1,0 0 0,-1 0-1,1 0 1,2-2-1,5-5-13,0-1 0,-1 0 0,0 0 0,0-1-1,-1 1 1,-1-2 0,0 1 0,7-15 0,-4 8-93,20-30-1,-29 47 74,1-1 0,-1 0 0,1 0 0,0 0-1,-1 0 1,1 1 0,0-1 0,0 0-1,-1 1 1,1-1 0,0 1 0,0-1 0,0 1-1,0-1 1,0 1 0,0-1 0,0 1-1,2-1 1,-2 2 10,-1-1-1,1 0 1,0 0-1,0 0 1,-1 0-1,1 1 1,-1-1-1,1 0 1,0 1-1,-1-1 1,1 1-1,-1-1 1,1 0-1,0 1 1,-1-1-1,1 1 1,-1 0-1,0-1 1,1 1-1,0 0 1,0 3 15,1-1 0,-1 0 1,1 1-1,-1-1 0,0 1 0,0-1 1,-1 1-1,1-1 0,-1 6 0,-1 7 24,-2 0 0,0 0-1,0 0 1,-2 0-1,0-1 1,-11 23-1,5-8 60,10-28-77,0 1-1,0-1 0,0 0 0,-1 1 1,1-1-1,-1 0 0,1 0 0,-4 3 0,5-5-13,0 0-1,0 0 1,0 0-1,0-1 1,0 1-1,0 0 1,0 0-1,0 0 1,0 0-1,0-1 1,0 1-1,0 0 1,0 0-1,0 0 1,0 0-1,0-1 1,0 1-1,0 0 1,-1 0-1,1 0 1,0 0-1,0 0 1,0-1-1,0 1 1,0 0-1,-1 0 1,1 0-1,0 0 1,0 0-1,0 0 1,0 0-1,0 0 1,-1 0-1,1-1 1,0 1-1,0 0 1,0 0-1,-1 0 1,1 0-1,0 0 1,0 0-1,0 0 1,0 0-1,-1 0 1,1 0-1,0 1 1,0-1 0,0 0-1,-1 0 1,1 0-1,0 0 1,0 0-1,0 0 1,0 0-1,0 0 1,-1 0-1,1 0 1,0 1-1,0-1 1,0 0-1,0 0 1,0 0-1,-1 1 1,5-18-364,0 11 119,0 0 0,0 0-1,0 1 1,0-1 0,10-8 0,-12 13-227,0-1 0,1 0 0,-1 1 0,0-1 1,1 1-1,-1 0 0,1-1 0,-1 1 0,1 0 0,-1 1 0,1-1 0,0 0 0,-1 1 0,1 0 0,0-1 1,0 1-1,4 1 0,3 3-4862,-1 8 1685</inkml:trace>
</inkml:ink>
</file>

<file path=ppt/ink/ink2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2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50 168 9792,'-18'-76'4448,"0"39"-3872,8 22-160,10 7-352,-4-9-1152,4 10 576,4-1-6688,6 8 3968</inkml:trace>
</inkml:ink>
</file>

<file path=ppt/ink/ink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27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104 114 11552,'-94'-25'4288,"85"25"-3361,14 0-223,13-4-3839,22-4 1567,18-4-2464,23-16 2304,22-8-2304</inkml:trace>
</inkml:ink>
</file>

<file path=ppt/ink/ink2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3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288 4 5472,'-1'-3'2200,"6"4"-1025,-4 0-1013,0-1 0,0 1 0,0-1 0,-1 1 1,1 0-1,0-1 0,-1 1 0,1 0 0,0-1 0,-1 1 0,1 0 0,-1 0 0,1 0 1,-1-1-1,1 1 0,-1 0 0,1 2 0,0 5 839,0 1 0,-1-1 0,0 1 0,-1 0 1,-2 14-1,0-10-372,-1-1 0,0 0 1,-7 16-1,0-5-220,-2-1 0,0-1 0,-22 27 0,15-24-307,0-2 0,-2 0 1,0-1-1,-33 22 1,51-40-345,0 0-1,0 0 1,-1 0 0,1-1 0,0 1 0,-1-1 0,0-1 0,1 1 0,-6 1-1,9-3 97,0 0-1,0 1 0,0-1 0,0 0 0,1 0 0,-1 0 0,0 0 1,0 0-1,0 0 0,0 0 0,0 0 0,0 0 0,1-1 1,-1 1-1,0 0 0,-1-1 0,2 1-39,-1-1 1,1 1-1,0-1 1,-1 1-1,1-1 1,0 1-1,-1-1 0,1 0 1,0 1-1,0-1 1,0 1-1,0-1 1,-1 0-1,1 1 0,0-1 1,0 1-1,0-1 1,0 0-1,0 0 1,4-14-2615</inkml:trace>
</inkml:ink>
</file>

<file path=ppt/ink/ink2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3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329 103 2144,'0'0'699,"2"-1"-417,0 0 1,-1 0 0,1 0-1,-1 0 1,1 0 0,-1 0-1,1-1 1,-1 1 0,1 0-1,-1-1 1,0 1-1,0-1 1,0 1 0,0-1-1,0 0 1,0 1 0,0-1-1,-1 0 1,1 0 0,0 1-1,-1-1 1,0 0 0,1 0-1,-1 0 1,0 0 0,0 0-1,0 1 1,0-1 0,0 0-1,-1 0 1,1 0 0,0 0-1,-1 0 1,1 1 0,-1-1-1,0 0 1,0 0 0,0 1-1,0-1 1,0 0 0,0 1-1,0-1 1,0 1 0,-1 0-1,1-1 1,0 1 0,-1 0-1,1 0 1,-1 0-1,0 0 1,-2-2 0,-4 0-87,-1-1 0,1 1 0,-1 0 1,0 1-1,0 0 0,0 0 0,-1 1 0,1 0 1,0 1-1,0 0 0,-1 0 0,1 1 0,-11 2 1,2 1-191,1 0 0,-1 1 0,1 1 0,0 1 1,-31 17-1,42-20-37,-1 0 0,1 0 0,0 0 1,-9 11-1,13-14 37,0 1-1,1 0 1,-1 0 0,1 0 0,-1 0 0,1 0 0,0 1 0,0-1-1,0 0 1,0 0 0,0 1 0,1-1 0,-1 1 0,1-1 0,0 1-1,-1-1 1,1 0 0,0 4 0,1 0 0,1-1 0,-1 1 0,1 0 0,0-1 0,0 0-1,0 1 1,1-1 0,0 0 0,0 0 0,0 0 0,0-1 0,1 1 0,0-1 0,0 0 0,0 0-1,8 5 1,5 3 45,1-1-1,1 0 1,23 9-1,-10-5 101,9 4 273,-28-14-76,-1 0 0,0 1 0,0 1 0,-1 0 0,13 9 0,-24-15-333,1-1 0,-1 0 0,0 0 0,0 0 0,0 0 0,1 0 0,-1 0 0,0 0-1,0 1 1,0-1 0,0 0 0,1 0 0,-1 0 0,0 0 0,0 1 0,0-1 0,0 0 0,0 0-1,0 1 1,1-1 0,-1 0 0,0 0 0,0 0 0,0 1 0,0-1 0,0 0 0,0 0 0,0 1 0,0-1-1,0 0 1,0 0 0,0 0 0,0 1 0,0-1 0,0 0 0,0 0 0,-1 1 0,1-1 0,0 0-1,0 0 1,0 0 0,0 1 0,0-1 0,0 0 0,-1 0 0,1 0 0,0 0 0,0 1 0,0-1-1,0 0 1,-1 0 0,1 0 0,0 0 0,0 0 0,0 0 0,-1 1 0,1-1 0,0 0 0,0 0 0,-1 0-1,-12 2 289,12-1-240,-26 1 37,1-1 1,-1-1-1,0-2 1,-46-7-1,52 4-2833,-29-10-1,39 14 904</inkml:trace>
</inkml:ink>
</file>

<file path=ppt/ink/ink2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4.2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14 138 6816,'-14'-17'3845,"14"17"-3681,0 0 1,0 0-1,0-1 1,0 1-1,0 0 1,0 0-1,0-1 1,0 1-1,0 0 1,1 0-1,-1-1 1,1-1 2137,0 2-2137,-1 0-1,0-1 0,0 1 1,0 0-1,1 0 1,-1 0-1,0 0 1,0 0-1,1 0 1,-1 0-1,0 0 1,0 0-1,1 0 1,20-9 2420,25-4-709,67-15-89,24-5-1276,-84 21-401,42-6-844,-87 17 644,4 0-2827,-12 1 2798,0 1 0,1-1-1,-1 0 1,0 0-1,0 1 1,0-1-1,0 0 1,0 0-1,1 1 1,-1-1-1,0 0 1,0 0-1,0 1 1,0-1 0,0 0-1,0 0 1,0 1-1,0-1 1,0 0-1,0 1 1,0-1-1,0 0 1,0 1-1,0-1 1,0 0-1,0 0 1,0 1 0,-1-1-1,1 0 1,0 0-1,0 1 1,0-1-1,0 0 1,-1 0-1,1 1 1,0-1-1,0 0 1,-17 24-4448,11-16 3235,-11 16-886</inkml:trace>
</inkml:ink>
</file>

<file path=ppt/ink/ink2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4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40 6400,'-8'1'2574,"15"0"1258,17 0 1303,19-4-2601,45-6-732,50-3-1393,-73 7-2464,0-1-4827,-47 2 1949,1 0 1621</inkml:trace>
</inkml:ink>
</file>

<file path=ppt/ink/ink2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04.9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94 10048,'0'0'179,"-1"-1"1,1 1 0,0-1-1,0 1 1,-1-1 0,1 1-1,0-1 1,-1 1-1,1-1 1,-1 1 0,1 0-1,0-1 1,-1 1 0,1 0-1,-1-1 1,1 1 0,-1 0-1,1 0 1,-1-1-1,0 1 1,1 0 0,-1 0-1,1 0 1,-1 0 0,1 0-1,-1 0 1,0 0 0,1 0-1,-1 0 1,1 0 0,-1 0-1,1 0 1,-1 0-1,0 0 1,-1 2 112,1-1 0,0 0 0,-1 1 0,1-1 0,0 1 0,0-1 0,0 1 0,0 0 0,0-1 0,0 1 0,0 2 0,-6 12 555,2 1 0,0 0 0,-5 29 0,9-36-661,-1 0 1,2 0 0,0 1-1,0-1 1,1 0-1,0 0 1,4 17-1,-4-23-139,0 0 0,1 1 0,0-1 1,0 0-1,0 0 0,0 0 0,0-1 0,1 1 0,0-1 0,0 1 0,0-1 0,0 0 0,0 0 0,0 0 0,1 0 0,0-1 0,-1 1 1,1-1-1,0 0 0,0 0 0,0-1 0,7 3 0,1-3 109,1 0-1,-1 0 1,0-1 0,1 0-1,-1-1 1,22-5 0,-13 1-64,-1 0 1,1-2 0,22-10 0,-34 13-71,-1 0 0,1-1-1,-1 0 1,0 0 0,0-1 0,-1 0-1,1 0 1,-2-1 0,1 0 0,-1 0-1,0 0 1,10-17 0,-10 12-53,-1-1 1,0 1 0,-2-1-1,1 0 1,-1 0-1,-1-1 1,0 1 0,-1 0-1,-2-27 1,1 36-18,0-1 0,-1 1 1,0-1-1,0 1 0,-1-1 1,1 1-1,-1-1 0,0 1 1,0 0-1,0 0 0,-5-5 1,5 6-1,0 0 1,-1 1 0,0-1 0,1 1-1,-1 0 1,0 0 0,0 0 0,-1 0-1,1 1 1,0-1 0,0 1 0,-1 0 0,1-1-1,-1 2 1,-6-2 0,1 1-10,0 1 1,0 1-1,1-1 0,-1 1 1,0 1-1,0 0 0,1 0 1,-1 0-1,1 1 1,0 1-1,0-1 0,0 1 1,0 1-1,-7 5 0,-8 6-666,1 1-1,1 1 1,-24 26-1,20-17-3001,-27 40 0,19-18 205</inkml:trace>
</inkml:ink>
</file>

<file path=ppt/ink/ink2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10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1 327 4640,'1'0'791,"1"-1"0,-1 1 0,1 0 1,-1-1-1,0 1 0,1-1 0,-1 1 1,0-1-1,0 0 0,1 1 0,-1-1 0,0 0 1,2-1-1,18-21 3697,18-38-3596,-29 43 208,-4 8-974,114-168 1673,-118 176-1756,0-1 1,0 1 0,0-1-1,0 1 1,1 0-1,-1 0 1,1 0-1,0 0 1,-1 0-1,1 1 1,0-1-1,4 0 1,-7 1-26,1 1 1,0 0-1,-1 0 0,1 0 0,0 0 1,-1 0-1,1 0 0,0 0 1,-1 0-1,1 1 0,0-1 1,-1 0-1,1 0 0,0 0 1,-1 1-1,1-1 0,-1 0 0,1 1 1,0-1-1,-1 0 0,1 1 1,0 0-1,0 0 10,0 1 0,0-1 0,0 1 0,0 0 0,-1-1 0,1 1 0,0 0 0,-1 0 0,1-1 0,-1 1 0,1 3 0,5 85 382,-6-64-216,2-1 1,7 43-1,-7-60-158,0-1 0,0 1 0,1-1 0,0 1 0,0-1 0,1 0 0,0 0 0,0 0 0,1-1 0,0 1 0,0-1 0,11 10 0,-10-12 6,-1 0-1,1-1 1,0 0 0,0 0-1,1 0 1,-1 0 0,1-1-1,-1 0 1,1-1 0,0 0-1,-1 0 1,1 0 0,0 0-1,0-1 1,0-1 0,13-1-1,-6 0 4,1-1 0,-1 0 1,0-1-1,1-1 0,-2 0 0,25-13 0,-17 5-65,0-1 0,-1-1 0,-1-1 0,0 0 0,-1-2 0,-1 0 0,28-38 0,-43 53-21,0 0-1,0 0 1,0 1 0,1-1 0,-1 1 0,1-1-1,0 1 1,0 0 0,4-3 0,-6 5 34,0 0 1,-1-1 0,1 1 0,0 0 0,0 0-1,0 0 1,0 0 0,0-1 0,0 1-1,0 0 1,-1 1 0,1-1 0,0 0-1,0 0 1,0 0 0,0 0 0,0 1 0,0-1-1,-1 0 1,1 1 0,0-1 0,0 1-1,0-1 1,-1 1 0,1-1 0,0 1-1,-1-1 1,1 1 0,0 0 0,-1-1 0,1 1-1,-1 0 1,1 0 0,-1 0 0,1-1-1,-1 1 1,0 0 0,1 0 0,-1 1 0,5 9-344,-1 1 1,0 0-1,-1 0 1,0 0-1,-1 0 1,1 25-1,-2-4-4245,-6 44 0,4-53 2307</inkml:trace>
</inkml:ink>
</file>

<file path=ppt/ink/ink2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10.7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116 1 10400,'0'35'4704,"-8"129"-4096,3-84 2495,0-9-1823,-8 29 672,4-7-1152,-9 27-256,5-9-352,-5-3-192,9-12-32,-4-19-1376,8-11 768</inkml:trace>
</inkml:ink>
</file>

<file path=ppt/ink/ink2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0.1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11 100 5216,'10'-8'18917,"-9"6"-18816,-1 0 0,0 0 1,1 1-1,-1-1 0,1 0 1,-1 0-1,1 1 0,0-1 1,1-2-1,-1 3-83,0-1 0,0 1 0,-1-1 0,1 0 1,0 0-1,-1 0 0,1 1 0,-1-1 0,1-2 0,-1-10 114,1 12-99,-1-1 1,0 0 0,0 1 0,0-1 0,0 0-1,0 1 1,0-1 0,-1 1 0,1-1 0,-1 0-1,0 1 1,-2-4 0,3 6-32,0-1 1,0 1-1,-1 0 1,1 0-1,0 0 1,-1 0-1,1 0 0,-1 0 1,1 0-1,0 0 1,-1 0-1,1 0 1,0 0-1,-1 0 1,1 0-1,0 0 1,-1 0-1,1 0 0,0 0 1,-1 0-1,1 0 1,0 1-1,-1-1 1,1 0-1,0 0 1,0 0-1,-1 0 1,1 1-1,-1-1 0,-6 6-134,5-1 144,0-1 0,0 1 0,0 0 0,1 0 0,0 1 0,0-1 0,0 0 0,0 0 0,1 0 0,0 1 0,0-1 0,1 0 0,-1 0 0,1 0 0,1 6 0,-1-10 20,-1 0 0,1 0 1,-1 0-1,1 0 0,-1 0 0,1 0 0,-1 0 0,1 0 0,0 0 0,0 0 1,0 0-1,-1 0 0,1 0 0,0 0 0,0-1 0,0 1 0,0 0 0,0-1 0,0 1 1,1-1-1,-1 1 0,0-1 0,0 0 0,0 1 0,0-1 0,1 0 0,-1 0 1,0 0-1,0 0 0,0 0 0,1 0 0,-1 0 0,2 0 0,-1-1-182,0 1 0,0-1-1,-1 1 1,1-1 0,0 0-1,0 0 1,-1 0 0,1 0-1,0 0 1,-1 0 0,1 0-1,-1 0 1,1-1 0,-1 1-1,0-1 1,1 1 0,-1-1-1,0 1 1,1-4 0,0-1-3242,1 5 1002</inkml:trace>
</inkml:ink>
</file>

<file path=ppt/ink/ink2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0.9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4 100 7712,'-4'-17'12388,"9"9"-7678,8-14-2294,-7 14-2575,-1-1 0,0 1 1,5-14-1,-6 17 580,-4 15 158,-4 16-336,-1-7-590,-3 9-2625,7-25 1911,1 0-1,0 0 0,0-1 0,0 1 1,0 0-1,0 0 0,0-1 0,2 6 1,5 6-2891</inkml:trace>
</inkml:ink>
</file>

<file path=ppt/ink/ink2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5.1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3328,'0'-1'315,"0"-1"-1,1 1 1,-1 0 0,0-1-1,1 1 1,-1 0-1,1 0 1,-1 0 0,1-1-1,-1 1 1,1 0 0,0 0-1,0 0 1,12-1 11649,-1 38-10472,-6 9-916,-1 1-1,-3 74 1,-2-93-469,10 85 149,-10-111-413,0-1-1,-1 1 0,1-1 0,0 1 1,-1-1-1,1 1 0,0-1 0,-1 1 1,1-1-1,-1 1 0,1-1 0,0 0 1,-1 1-1,1-1 0,-1 0 0,0 1 1,1-1-1,-1 0 0,1 0 0,-1 1 1,1-1-1,-1 0 0,1 0 0,-1 0 1,0 0-1,1 0 0,-2 0 0,-11 8-10768</inkml:trace>
</inkml:ink>
</file>

<file path=ppt/ink/ink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3:52.0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12 7296,'-5'-12'11007,"15"15"-11007,-1 1 0,1-4-1856,3 0 1025,0-4-3681,1 1 2528</inkml:trace>
</inkml:ink>
</file>

<file path=ppt/ink/ink2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5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30 4480,'-7'-2'663,"-9"-1"1346,36 1 8145,5-5-6672,-12 4-2802,0-1-1,15 0 0,-8 2-41,3 0-227,1 1 0,30 3 1,-24-3 844,-27 1-2446,0-1 0,0 1 0,0 0 1,-1 0-1,1 0 0,5 2 0,-16 15-10046,-2-6 8623</inkml:trace>
</inkml:ink>
</file>

<file path=ppt/ink/ink2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5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5472,'19'-1'9634,"-3"-1"-8381,1 0-1,15-5 0,-27 5-1031,1 1-1,-1 0 0,1 0 0,-1 0 0,1 0 0,-1 1 0,1 0 0,-1 0 1,1 0-1,-1 1 0,8 1 0,-10-1-177,-1 0 1,1 0 0,0 1-1,0-1 1,-1 1-1,1-1 1,0 1-1,-1 0 1,0 0 0,1 0-1,-1 0 1,0 0-1,0 0 1,0 1-1,0-1 1,-1 1-1,1-1 1,-1 1 0,1 0-1,-1 0 1,2 5-1,-1 1-1,0 0 0,-1 0-1,1 0 1,-2 1 0,1-1-1,-1 0 1,-1 0 0,0 0-1,0 1 1,-1-1-1,0 0 1,0 0 0,-1-1-1,0 1 1,-1-1 0,0 1-1,0-1 1,-1 0 0,0 0-1,-9 10 1,-1 1 493,12-11 168,3-8-685,0 0-1,0 0 1,0 0-1,0 0 1,0 0-1,0 0 1,0 0-1,0 0 1,0 1-1,0-1 1,0 0-1,0 0 1,0 0-1,0 0 1,0 0-1,0 0 0,1 0 1,-1 0-1,0 0 1,0 0-1,0 0 1,0 0-1,0 0 1,0 1-1,0-1 1,0 0-1,0 0 1,0 0-1,0 0 1,1 0-1,-1 0 1,0 0-1,0 0 1,0 0-1,0 0 1,0 0-1,0 0 0,0 0 1,0 0-1,0 0 1,0 0-1,1 0 1,-1 0-1,0 0 1,0 0-1,0 0 1,0 0-1,0 0 1,0-1-1,0 1 1,0 0-1,0 0 1,0 0-1,1 0 1,-1 0-1,0 0 1,23-8 519,1 1 0,-1 1 1,48-6-1,-63 11-650,0 1 1,0 0-1,0 0 1,0 0-1,0 1 1,-1 1-1,1-1 1,0 1-1,-1 0 1,14 7 0,-16-7-1782,-4-2 1363,0 0 0,0 1-1,-1-1 1,1 0-1,0 1 1,0-1-1,-1 1 1,1-1 0,-1 1-1,1-1 1,0 2-532,1-1 531,5 11-2411</inkml:trace>
</inkml:ink>
</file>

<file path=ppt/ink/ink2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7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431 8 3712,'0'0'13194,"-8"-7"-9866,2 8-3099,1 0 0,-1 0 0,0 0 0,1 1 0,-1 0-1,0 0 1,-9 6 0,-23 9 89,12-9-128,-29 14 0,46-18-113,1 1-1,0 0 1,-1 0-1,2 0 1,-1 1-1,1 0 1,-7 8-1,11-11-49,1 0 0,-1 1 0,1-1 0,0 1 0,0-1 0,1 1 0,-1 0 0,1-1 0,0 1 0,-1 0 0,1 6 0,0-2 27,0 0 0,1-1 0,0 1 0,1 0 0,2 11 0,2 2 118,1 0-1,1 0 0,12 24 1,-4-14-73,2 0 1,20 28-1,12 20 147,-47-76-200,0 1 0,-1-1 0,1 0 0,-1 1 1,0 0-1,0-1 0,0 1 0,0 0 0,0-1 1,-1 1-1,0 0 0,0 0 0,0 0 0,0-1 1,0 1-1,-1 0 0,0 0 0,1-1 0,-2 1 1,1 0-1,-2 3 0,0 0-28,0-1 0,-1 1 0,0-1 1,0 0-1,0-1 0,-1 1 0,0-1 0,0 1 0,0-2 0,-6 6 1,-39 30 370,49-39-381,1-1 0,-1 0 0,1 0 0,0 1 0,-1-1 0,1 0 0,0 1 0,-1-1 0,1 0 0,0 1 0,-1-1-1,1 0 1,0 1 0,-1-1 0,1 1 0,0-1 0,0 1 0,0-1 0,0 0 0,-1 1 0,1-1 0,0 1 0,0-1 0,0 1 0,0-1 0,0 1 0,0-1 0,0 1 0,0-1 0,0 1 0,1-1 0,-1 1 0,0-1 0,0 1 0,0-1 0,0 0 0,1 1 0,-1-1 0,0 1 0,0-1 0,1 0 0,-1 1 0,0-1 0,1 1 0,-1-1-1,1 1 1,2 1 54,0-1 0,0 1-1,0 0 1,1-1-1,3 2 1,-3-2-81,15 5 390,37 6 1,-15-3-267,-38-9-62,-5 5-23,0 0-1,0 0 1,0 0 0,-1 0 0,0-1 0,1 1-1,-6 5 1,6-7-18,-172 214 148,64-85 116,108-130-262,-6 7 74,1 1-1,0 0 1,1 0-1,-6 12 1,11-20-54,0 1 0,0-1 1,0 1-1,0 0 0,0-1 1,1 1-1,-1 0 0,1-1 1,0 1-1,0 0 0,0 0 1,0-1-1,0 1 0,1 0 1,-1-1-1,1 1 0,0 0 1,0-1-1,0 1 0,0-1 1,0 1-1,0-1 0,3 4 1,1 0 31,0-1-1,1 1 1,0-1 0,-1-1 0,1 1 0,1-1-1,-1 0 1,14 6 0,61 20 12,-53-21-137,28 9-1443,-16-9-3765,-19-4 2786</inkml:trace>
</inkml:ink>
</file>

<file path=ppt/ink/ink2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34.2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83 205 3072,'-4'-1'9878,"6"-3"-6787,0-3 1011,-6-4-3011,3 11-1067,1 0 1,0 0-1,0-1 1,0 1-1,0 0 1,-1 0-1,1 0 1,0-1-1,0 1 1,0 0-1,0 0 1,0-1 0,0 1-1,0 0 1,0 0-1,0-1 1,0 1-1,0 0 1,0 0-1,0-1 1,0 1-1,0 0 1,0 0-1,0-1 1,0 1-1,1-7 416,-1 6-420,0 1 0,0-1 0,0 1 1,0-1-1,1 1 0,-1 0 1,0-1-1,0 1 0,0-1 0,0 1 1,0-1-1,0 1 0,1 0 0,-1-1 1,0 1-1,0 0 0,1-1 1,-1 1-1,0 0 0,0-1 0,1 0 1,9-7 295,-1-1 0,15-20-1,-15 17-268,20-19-1,-20 23-73,1-1 0,0 2 1,0 0-1,1 0 0,0 0 1,0 2-1,0-1 0,23-6 1,-32 11 46,0 1 1,0 0 0,0 0 0,0 0-1,1 0 1,-1 0 0,0 0 0,0 0-1,0 1 1,0-1 0,0 1 0,0 0 0,0-1-1,0 1 1,0 0 0,-1 0 0,1 0-1,0 0 1,0 1 0,-1-1 0,1 0-1,-1 1 1,1-1 0,-1 1 0,1-1-1,-1 1 1,0 0 0,0 0 0,1 1-1,2 4 7,-1-1 0,0 1 0,0-1 0,-1 1 0,0 0-1,3 14 1,-4-13 9,-1-1 0,1 1 0,-1-1-1,-1 1 1,1 0 0,-1-1 0,-1 1 0,1-1 0,-1 0-1,-1 1 1,1-1 0,-1 0 0,-8 12 0,-1-1 147,-1-1 0,-29 29 0,-31 25-199,49-46 55,-32 43 0,1-2 27,44-53-24,-15 24 0,12-16 103,9-16-139,4-3 271,6-3-35,0 0-212,15-4 157,1-1 0,20-8 1,-20 6-104,39-9 1,-44 13-17,-1 2 0,1 0 1,-1 1-1,1 1 1,21 2-1,-29-1-36,0 1-1,1-1 1,-1 2-1,0-1 1,0 1-1,-1 1 1,1-1 0,-1 1-1,1 0 1,-1 1-1,10 8 1,6 11-390</inkml:trace>
</inkml:ink>
</file>

<file path=ppt/ink/ink2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36.4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39 1888,'0'-5'7221,"0"5"-7108,0-1-1,0 1 1,0 0-1,0 0 1,0 0-1,0 0 1,0-1 0,0 1-1,0 0 1,0 0-1,0 0 1,0-1-1,0 1 1,0 0 0,0 0-1,0 0 1,0-1-1,0 1 1,0 0-1,0 0 1,0 0 0,-1 0-1,1-1 1,0 1-1,0 0 1,0 0-1,0 0 1,0 0 0,0 0-1,-1 0 1,1-1-1,0 1 1,0 0-1,0 0 1,0 0 0,-1 0-1,1 0 1,0 0-1,0 0 1,0 0-1,-1 0 1,1 0 0,0 0-1,0 0 1,0 0-1,-1 0 1,1 0-1,0 0 1,0 0-1,0 0 1,0 0 0,-1 0-1,1 0 1,0 0-1,0 0 1,0 0-1,-1 0 1,1 0 0,0 0-1,0 1 1,0-1-1,0 0 1,0 0-1,-1 0 1,1 0 0,0 1-1,-4 0 388,0 1 990,8-3 767,13-1 28,-14 2-2218,-1 1 0,0-1 0,1 0 0,-1 0 0,1 0 0,-1 0 0,0 0 0,1-1 0,-1 1 0,4-2 0,9-1 252,138-7 807,-38 0-748,-85 10-197,-25 1-176,0-1-1,-1 0 1,1 0 0,0 0 0,0-1-1,0 1 1,8-4 0,-13 4-13,1 0 0,0 0 1,-1 0-1,1-1 0,0 1 0,0 0 1,-1 0-1,1 0 0,0 0 0,0 0 1,-1 0-1,1 0 0,0 1 0,0-1 1</inkml:trace>
</inkml:ink>
</file>

<file path=ppt/ink/ink2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39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 2144,'-8'-5'9541</inkml:trace>
</inkml:ink>
</file>

<file path=ppt/ink/ink2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46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39 125 2496,'-15'5'7418,"-3"2"-1128,13-7-2109,6 0-4049,0 0 380,0-2-434,-1 1 0,1 0 0,0 0 0,0 0 1,0 1-1,0-1 0,0 0 0,0 0 0,1 0 1,1 0-1,3-3 219,14-11-115,1 2 0,35-18 0,48-13-200,-93 39-7,0 2 1,21-5-1,-27 7 22,-1 0 0,1 1 0,-1-1 0,1 1 0,-1 1 0,1-1 0,-1 0 0,1 1 0,-1 0 0,5 2 0,-8-3 8,1 1 0,-1 0 0,1 0 0,-1 0 0,0 0 0,1 0 0,-1 0 0,0 0 0,0 1 0,0-1-1,0 0 1,0 1 0,0-1 0,-1 0 0,1 1 0,0-1 0,-1 1 0,1 0 0,-1-1 0,1 1 0,-1-1 0,0 1 0,1 0-1,-1-1 1,0 1 0,0 0 0,0-1 0,-1 1 0,1-1 0,-1 3 0,0 3 72,0 0 0,-1-1 1,0 0-1,0 1 0,-1-1 0,-3 6 1,-4 5-6,-1-1 1,-1-1-1,-15 16 0,10-12 21,-16 24-1,33-43-85,-1 1 1,1 0-1,0-1 0,-1 1 0,1 0 1,-1-1-1,1 1 0,0 0 0,0 0 0,-1-1 1,1 1-1,0 0 0,0 0 0,0 0 0,0-1 1,0 1-1,0 0 0,0 0 0,0-1 0,0 1 1,1 0-1,-1 0 0,0 0 0,0-1 0,1 1 1,-1 0-1,0-1 0,1 1 0,-1 0 1,1-1-1,-1 1 0,1 0 0,-1-1 0,1 1 1,0 0-1,3 2 30,-1-1 0,1 1 1,0-1-1,1 0 0,4 2 1,4 2-74,9 6 70,-8-6 15,-1 1 1,0 1 0,-1 0 0,13 11 0,-23-17 18,1 1 0,-1 0-1,1 0 1,-1 0 0,0 0 0,0 0 0,0 0 0,0 1 0,-1-1-1,1 1 1,-1-1 0,0 1 0,1 5 0,-2-7-20,0 0 1,0-1-1,0 1 1,0 0-1,0 0 1,0-1-1,0 1 1,-1 0-1,1 0 1,-1-1-1,0 1 1,1-1-1,-1 1 1,0 0-1,0-1 0,0 1 1,0-1-1,0 0 1,0 1-1,0-1 1,-1 0-1,1 0 1,0 1-1,-1-1 1,1 0-1,-1-1 1,1 1-1,-1 0 1,1 0-1,-1-1 1,-2 2-1,-55 11 240,42-9-500,0-1-1,0-1 1,-17 0-1,-23-2-3372,32 0 180,15 0 1613</inkml:trace>
</inkml:ink>
</file>

<file path=ppt/ink/ink2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46.7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16 120 7040,'-16'-1'6537,"23"-2"-4285,21-6 155,42-8 0,-22 6-1675,199-43 312,-78 30-5330,-166 24 3965,21-1-3425,-24 1 3587,0 0 0,1 0 0,-1 0 0,1 0 0,-1 1 0,0-1 0,1 0 0,-1 0 0,1 0 0,-1 0 0,0 0-1,1 1 1,-1-1 0,0 0 0,1 0 0,-1 1 0,0-1 0,1 0 0,-1 0 0,0 1 0,0-1 0,1 0 0,-1 1 0,0-1 0,0 0 0,0 1 0,1-1-1,-1 1 1,0-1 0,0 0 0,0 1 0,0-1 0,0 0 0,0 1 0,0-1 0,0 1 0,0-1 0,0 0 0,0 1 0,0-1 0,0 1 0,0 0-1,-1 10-2106</inkml:trace>
</inkml:ink>
</file>

<file path=ppt/ink/ink2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47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104 9 4576,'0'-9'7413,"4"18"-2432,-3-6-4699,-1-1 0,0 0 0,1 0 0,-1 0 1,0 0-1,0 0 0,0 0 0,-1 1 0,1-1 0,0 0 0,-2 3 0,0 7 408,0 5-386,-1 0 1,0 1 0,-1-2 0,-1 1-1,-1 0 1,-8 15 0,-13 31-69,3-8-1382,7-22-5266</inkml:trace>
</inkml:ink>
</file>

<file path=ppt/ink/ink2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47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2 5056,'-2'-1'336,"-1"1"0,1 0 0,-1 0 0,0 0 0,1 0 0,-1 1 0,1-1 0,-1 1 0,1-1 0,-1 1 0,1 0 1,0 0-1,-1 0 0,1 0 0,-3 3 0,-5 2 1176,1 1 0,-10 9 0,9-7-1015,-117 101 5514,125-108-5924,1 0 15,-1-1 0,0 0 0,1 1-1,-1-1 1,1 1 0,0-1 0,-1 1 0,1 0 0,0 0-1,0-1 1,0 1 0,0 0 0,0 0 0,1 0 0,-1 0-1,0 2 1,2-3-25,-1 0-1,1 0 1,0 0-1,0 0 0,0 0 1,0-1-1,0 1 1,-1 0-1,1-1 1,0 1-1,1-1 0,-1 1 1,0-1-1,0 1 1,0-1-1,0 0 0,0 0 1,0 1-1,2-1 1,0 1 96,5 0-65,0 0 1,0 0 0,0-1-1,0 0 1,1 0-1,10-2 1,3 0-48,205-17-2904,-155 16-1791,-40 6 2581</inkml:trace>
</inkml:ink>
</file>

<file path=ppt/ink/ink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42.3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4 949 2976,'-3'6'11214,"7"-7"-9890,-2-1-1178,0 0 0,0 0 0,0 0 0,1 0 0,-2 0 0,1-1 0,0 1-1,0 0 1,-1-1 0,0 0 0,1 1 0,-1-1 0,1-4 0,2-5 129,3-24 1,-5 23-161,35-286 1522,-18 120-1050,-13 98-546,-4-87-1,-2 101 242,0 61-284,0 0-1,1 0 1,0 0 0,0 0 0,0 0-1,4-9 1,-3 9-384,-2 16 329,15 77 120,-5-41 141,-6-21-143,33 152 371,-26-134-211,3 0 1,19 43-1,71 145 334,-99-219-467,5 24 0,-8-27-61,1 0 0,0 0-1,0-1 1,1 1-1,6 12 1,-8-20-15,-2-1-9,0 1 0,1-1 0,-1 1 0,0-1 0,1 0 0,-1 1-1,0-1 1,0 1 0,1-1 0,-1 1 0,0-1 0,0 1 0,0-1 0,0 1 0,1-1 0,-1 1 0,0-1 0,0 1 0,0-1 0,0 1 0,0-1-1,0 1 1,-1-1 0,1 2 0,0-1 45,1 3 514,-1-2 176,3-9-566,26-93 645,-4 14-610,-5 30-169,45-90-1,73-162-58,-110 238-11,-18 47-218,-5 15-46,-1-1 1,0-1-1,-1 1 1,0 0 0,-1-1-1,0 0 1,2-16-1,-13 80-10381,9-34 4635</inkml:trace>
</inkml:ink>
</file>

<file path=ppt/ink/ink2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49.3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18 3072,'-6'0'10862,"-1"0"-5469,-7 0-1542,157-11-992,-106 8-2725,-17 1-40,0 1 0,33 2 0,-30-1-398,-1 1-3926,-17 2 2534</inkml:trace>
</inkml:ink>
</file>

<file path=ppt/ink/ink2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52.5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9 116 1888,'-9'-16'13152,"9"14"-12458,0 1-520,0 0 1,0-1-1,0 1 1,0 0 0,1 0-1,-1-1 1,0 1 0,0 0-1,1 0 1,-1 0-1,1-1 1,-1 1 0,1 0-1,-1 0 1,1 0 0,0 0-1,-1 0 1,1 0-1,2-2 1,9-7 134,0 1 0,1-1 0,21-10 0,-27 16-185,1 1 0,-1 0 0,1 0 0,0 0 0,0 1 0,0 1 0,0-1 0,15 0 0,-21 2-82,0 0 0,0 0 0,0 0 0,0 0-1,-1 0 1,1 1 0,0-1 0,0 0 0,0 1 0,0 0 0,2 0 0,-4 0-20,0-1 0,1 1 0,-1 0 0,0-1 0,1 1 1,-1-1-1,0 1 0,0 0 0,1-1 0,-1 1 0,0-1 0,0 1 1,0 0-1,0-1 0,0 1 0,0 0 0,0-1 0,0 1 1,0 0-1,0-1 0,0 1 0,-1 0 0,1-1 0,0 1 0,0-1 1,-1 1-1,1 0 0,0-1 0,-1 1 0,0 0 0,-22 45 285,-31 47 0,53-92-302,0 1 1,0-1 0,1 1 0,-1 0 0,0-1 0,1 1 0,-1 0 0,1-1-1,-1 1 1,1 0 0,0 0 0,0 0 0,0-1 0,0 1 0,0 0-1,0 0 1,0-1 0,1 1 0,-1 0 0,1 0 0,-1-1 0,1 1 0,0 0-1,-1-1 1,1 1 0,0-1 0,0 1 0,0-1 0,3 3 0,2 3 24,0 0 0,1-1 0,10 8 0,5 5 175,56 52 782,-77-70-937,0 0 0,0 1 1,0-1-1,0 0 1,0 1-1,0-1 1,0 1-1,0-1 1,0 1-1,0-1 1,-1 1-1,1 0 0,-1-1 1,1 1-1,-1 0 1,0-1-1,0 1 1,0 0-1,0 0 1,0-1-1,0 1 1,0 0-1,0 0 0,-1-1 1,1 1-1,0 0 1,-1-1-1,-1 4 1,0-2 18,0 1 1,-1-1 0,1 1-1,-1-1 1,0 0-1,0 0 1,0 0 0,0 0-1,-1-1 1,1 1 0,-6 2-1,-3 2-251,0-1 0,-26 10 0,31-14-1053,0 0 0,0-1 0,0 0 0,1 0-1,-9 0 1,8 0-2887,5 6 1322</inkml:trace>
</inkml:ink>
</file>

<file path=ppt/ink/ink2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52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50 7392,'-13'-7'2373,"10"5"-1424,58 1 4906,26-2-3730,-11 0-852,104-19-1236,-115 12-5673,-57 10 5214,-1 0 28,0-1 0,-1 1-1,1 0 1,0 0 0,0 0-1,-1 0 1,1 0 0,0 0-1,0 0 1,-1 0 0,1 0-1,0 1 1,0-1 0,-1 0-1,2 1 1,6 6-2507</inkml:trace>
</inkml:ink>
</file>

<file path=ppt/ink/ink2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53.2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1 7296,'0'0'2368,"1"0"-2150,-1 1 1,0-1 0,1 1-1,-1-1 1,1 0 0,-1 1-1,0-1 1,1 1 0,-1-1-1,0 1 1,0 0 0,0-1-1,1 1 1,-1-1 0,0 1-1,0 0 1,-1 106 7075,-1-69-6282,-1 0 0,-10 45 0,8-58-980,1-8-530,0 0 1,-9 24-1,11-30-1223,2-10 1323,0-1 0,0 1 0,0 0 0,0 0-1,-1-1 1,1 1 0,0 0 0,0-1-1,0 1 1,-1 0 0,1-1 0,0 1 0,-1 0-1,1-1 1,0 1 0,-1-1 0,1 1-1,-1-1 1,1 1 0,-1-1 0,1 1 0,-2 0-1,-3 2-2363</inkml:trace>
</inkml:ink>
</file>

<file path=ppt/ink/ink2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53.6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262 2 5408,'0'0'197,"-1"0"-1,1 0 1,0-1 0,0 1 0,-1 0 0,1 0 0,0 0-1,-1 0 1,1 0 0,0 0 0,0 0 0,-1 0-1,1 0 1,0 0 0,-1 0 0,1 0 0,0 0-1,-1 0 1,1 0 0,0 0 0,-1 0 0,1 0-1,0 0 1,0 0 0,-1 0 0,1 1 0,-16 7 3493,-19 15 43,27-17-3244,-41 26 1501,14-10-801,-43 37 0,71-54-1059,4-2 52,0 0 0,0 0 0,-1 0-1,2 0 1,-5 5 0,7-7-136,-1 0 1,1-1 0,-1 1-1,1 0 1,0 0 0,0-1-1,-1 1 1,1 0 0,0 0-1,0-1 1,0 1 0,0 0-1,0 0 1,0 0 0,0-1-1,0 1 1,0 0 0,0 0 0,1-1-1,-1 1 1,0 0 0,0 0-1,1-1 1,-1 1 0,0 0-1,1 0 1,-1-1 0,1 1-1,-1-1 1,1 1 0,-1 0-1,1-1 1,0 1 0,-1-1 0,2 1-1,3 3 83,0-1 0,0 0 0,1 0 0,-1 0 0,1-1 0,0 1 0,0-2 0,0 1 1,0 0-1,6 0 0,10 0-4,33 0 0,-34-2-573,0-2 1,34-5 0,-8-7-3264,-37 11 1019,-1-2-1,15-8 0,-6 5-229</inkml:trace>
</inkml:ink>
</file>

<file path=ppt/ink/ink2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55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5 1984,'-14'-5'8853,"33"5"-4789,22 1-3476,-1 2-1,1 1 1,-1 2 0,58 17-1,-89-20-435,1 0 0,-1 1 0,1 0 0,-1 0 0,0 1-1,-1 0 1,1 1 0,-1 0 0,0 0 0,-1 0-1,1 1 1,-1 1 0,0-1 0,9 14 0,-15-18-94,0-1 1,0 1 0,0 0-1,0-1 1,0 1-1,0 0 1,-1 0 0,1 0-1,-1-1 1,0 1 0,1 0-1,-2 0 1,1 0 0,0 0-1,0 0 1,-1-1-1,0 1 1,1 0 0,-1 0-1,-2 2 1,-2 7 150,-1 0 0,0-1-1,-10 13 1,10-14-158,-52 80 349,20-35-408,-24 31 533,37-49-345,19-27-83,-1 0-1,-13 16 1,-37 42 431,57-68-516,-1 1 1,1-1 0,0 1-1,-1-1 1,1 0 0,0 1-1,-1-1 1,1 1 0,0 0 0,-1-1-1,1 1 1,0-1 0,0 1-1,0-1 1,0 1 0,0-1-1,0 1 1,-1 0 0,1-1-1,0 1 1,1-1 0,-1 1-1,0 0 1,0-1 0,0 1 0,0-1-1,0 1 1,0-1 0,1 1-1,-1-1 1,0 1 0,1-1-1,-1 1 1,0-1 0,1 2-1,2 0 53,-1 0 0,1 0-1,0 0 1,-1 0 0,6 2-1,-4-2-23,11 6 223,1-2-1,1 1 1,21 4 0,-23-7-237,0 1 0,0 0-1,-1 1 1,18 10 0,-29-15-38,0 1-1,-1 0 1,1 0-1,-1 0 0,0 0 1,0 0-1,3 4 1,-4-5 15,-1 0 1,1 0 0,-1 0-1,1 0 1,-1 0 0,1 1-1,-1-1 1,1 0 0,-1 0-1,0 0 1,0 0 0,0 1-1,0-1 1,0 0 0,0 0-1,0 0 1,0 1 0,0-1-1,0 0 1,-1 2 0,-1 1 32,0 1 1,-1-1 0,1 1 0,-1-1-1,0 0 1,0 0 0,-4 4 0,-30 26 159,13-11-344,9-8 173,1 0 1,-23 34-1,31-40 9,1 0-1,1 0 1,-1 0-1,1 1 0,1-1 1,0 1-1,0 0 0,-1 11 1,3-15-38,1-1-1,0 0 1,1 1-1,-1-1 1,1 0 0,0 1-1,0-1 1,1 0 0,-1 0-1,1 0 1,0 0 0,4 5-1,3 6-11,2 0-1,12 15 1,-19-26 25,19 23 114,40 35 0,12 14 241,-72-74-343,0 1-1,0-1 1,-1 1-1,1 0 0,-1 0 1,0 0-1,0 0 1,-1 0-1,2 5 1,-2-7-5,-1 0 0,0 1 0,0-1 0,1 0 0,-2 1 1,1-1-1,0 0 0,0 0 0,-1 1 0,1-1 0,-1 0 1,0 0-1,1 0 0,-1 0 0,0 0 0,0 0 0,-1 0 1,1 0-1,0 0 0,-1 0 0,-1 2 0,-6 4 56,1-1-1,-1 1 1,0-2 0,-1 1-1,-18 8 1,-58 23-85,62-28-103,-14 6-702,-43 11-1,65-23-276,0 0 1,0-1-1,0-1 1,0-1-1,-25-1 0,38 0 415,-1 0-1,1 0 1,-1-1-1,1 1 1,-1-1-1,1 0 1,0 0-1,0 0 1,-1-1-1,1 1 1,-5-4-1,-7-7-2893</inkml:trace>
</inkml:ink>
</file>

<file path=ppt/ink/ink2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2.4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80 3136,'-14'-13'17568,"64"-13"-16001,-40 22-1411,1 0 0,-1 1-1,1 1 1,-1 0 0,1 0-1,14 0 1,4-1 72,8-2 58,73-8 399,-93 12-619,0 1 0,1 1 0,-1 0 0,24 6 0,-36-6-125,-1 0 0,1 1-1,-1 0 1,1 0 0,-1 0 0,0 1-1,0-1 1,0 1 0,0 0 0,0 0 0,-1 1-1,1-1 1,-1 1 0,3 4 0,6 15-3160,-10-20 2030,-2 0 0,1 1-1,0-1 1,-1 0 0,1 6 0,-1-6-1291</inkml:trace>
</inkml:ink>
</file>

<file path=ppt/ink/ink2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3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73 3136,'-8'-3'14074,"2"3"-10714,43-16-709,27 0-2027,0 2 0,130-9 0,-130 23-305,-28 1-6580,-45 15-4250</inkml:trace>
</inkml:ink>
</file>

<file path=ppt/ink/ink2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4.0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16 5888,'0'-15'6912,"15"31"-1462,-13-12-5073,0-1 1,0 1-1,0 0 0,-1 0 1,1 0-1,-1 0 0,2 8 1,3 32 1150,-5-31-1136,14 161 1678,5 50-1730,-20-224-347,9 82-417,-8-49-5086</inkml:trace>
</inkml:ink>
</file>

<file path=ppt/ink/ink2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4.4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44 6400,'-13'-10'1739,"13"7"-381,9 5 1267,1-1-1562,1 0 0,-1 0-1,0-1 1,1 0 0,11-2 0,3 1-133,78-3 1210,104-4 136,-1-5-3354,-175 11-482,-3 0-1411,0-1-4044,-20 2 4498</inkml:trace>
</inkml:ink>
</file>

<file path=ppt/ink/ink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43.9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1 219 2720,'8'0'10907,"6"-1"-5560,76-9-4786,40-3 40,-84 10-508,214-6-130,25-2 255,254-8 470,-450 14-325,-81 5-268,-4 0-63,0 0 1,0 0 0,-1-1-1,1 1 1,0-1 0,-1 0 0,1 0-1,6-3 1,-9 4-22,17-7 513,-12 4-201,-6 3-318,0 0 1,0 0-1,0 0 0,0-1 0,0 1 0,0 0 0,0 0 1,1 0-1,-1 0 0,0 0 0,0 0 0,0 0 0,0 0 1,0 0-1,0 0 0,0 0 0,0 0 0,0 0 0,0 0 1,0 0-1,0 0 0,0-1 0,0 1 0,0 0 0,0 0 1,0 0-1,0 0 0,0 0 0,0 0 0,0 0 0,0 0 1,0 0-1,0 0 0,0 0 0,0 0 0,0 0 0,0 0 0,0 0 1,-1 0-1,1-1 0,0 1 0,0 0 0,0 0 0,0 0 1,0 0-1,0 0 0,0 0 0,0 0 0,0 0 0,0 0 1,0 0-1,0 0 0,0 0 0,0 0 0,0 0 0,0 0 1,0 0-1,-1 0 0,1 0 0,0 0 0,-1 0 13,1-1 0,-1 1 0,0-1 0,0 0 0,1 1 0,-1-1 0,0 0 0,1 1 0,-1-1 0,0 0 0,1 0 0,-1 0 0,1 0 0,-1-1 0,-8-9 171,-22-13 115,23 18-209,0 0 0,-15-8 0,8 5-44,5 3-42,-1 1-1,-18-7 1,17 8-66,0-1 1,-12-7-1,29 13-5,1 1-1,-1-1 1,11 2-1,20 4-114,-8 2 207,52 24-1,-59-28-38,-19-4 4,1-1 0,0 1 0,-1-1 0,1 1 0,-1 0 0,1 0 0,-1 0 0,0 0 0,3 2 0,9 6 5,-10-2 0,-4-6 5,0 1 0,0-1 0,1 0 0,-1 1-1,0-1 1,0 1 0,0-1 0,0 1 0,-1-1-1,1 1 1,0-1 0,-1 0 0,1 1 0,-1-1-1,1 1 1,-1-1 0,1 0 0,-1 0 0,0 1 0,0-1-1,0 0 1,0 0 0,0 0 0,0 0 0,0 0-1,0 0 1,0 0 0,0 0 0,0 0 0,-1-1 0,1 1-1,0 0 1,-1-1 0,1 1 0,0-1 0,-3 1-1,-3 2 64,-25 11 218,1-2 1,-43 11 0,37-13-234,-51 22-1,73-27-167,-4 3-919,9-2-2564,0 15-12865</inkml:trace>
</inkml:ink>
</file>

<file path=ppt/ink/ink2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4.8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5 8128,'3'-5'4443,"-1"19"-220,-7 89 1891,-6 2-4118,-4 54-1578,9-97-361,-1 18-4274,10-66-497,-3-11 2730</inkml:trace>
</inkml:ink>
</file>

<file path=ppt/ink/ink2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5.3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208 1 7392,'0'0'206,"-1"0"-1,0 1 1,1-1 0,-1 0 0,1 1-1,-1-1 1,1 1 0,0-1 0,-1 1 0,1-1-1,-1 1 1,1-1 0,0 1 0,-1 0-1,1-1 1,0 1 0,0-1 0,0 1 0,-1 1-1,-3 14 981,1-1 329,-1-1 1,0 0-1,-1 0 0,-12 23 1,7-18-773,-1-1 1,0-1-1,-2 0 0,0 0 1,-18 16-1,17-19-203,-1-1 1,-24 16-1,34-27-208,16-1 403,20 6-464,36 1 1,-16-2-175,-11-1-1857,43-2 0,-67-2-784,0 3 773</inkml:trace>
</inkml:ink>
</file>

<file path=ppt/ink/ink2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1.9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1 120 3552,'10'-27'15866,"-11"34"-13477,0 9 245,3-15-1651,2-7 40,-1-1-840,0 0 0,-1 0 0,0 0 0,-1 0 0,1 0 0,0-11 0,-1 9 38,0 0 0,0-1 0,4-8 0,-2 14-39,-1 6-42,1 16-13,1 5-352,-1-32-3166,-1 3 359,7 29-9749</inkml:trace>
</inkml:ink>
</file>

<file path=ppt/ink/ink2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5:22.7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40 2656,'-5'5'23162,"1"0"-22897,-2 0-967,6-5 960,0-1 1,0 1 0,0-1-1,1 1 1,-1-1 0,0 1-1,0-1 1,1 1 0,-1 0-1,0-1 1,1 1 0,-1-1-1,0 1 1,1 0 0,-1-1 0,1 0-1,0 1-263,0-1-1,0 0 0,0 0 1,0 1-1,-1-1 1,1 0-1,0 0 0,-1 0 1,1 0-1,-1 0 1,2-2-1,12-27 342,-11 28-304,-6-1-59,0 4-663,1 6 1529,-5 9-1630,-1-11-5839,7-5 6281,5-12-8596,4 4 2883</inkml:trace>
</inkml:ink>
</file>

<file path=ppt/ink/ink2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8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32 3648,'0'-2'444,"0"1"0,0-1 1,0 1-1,0-1 0,0 1 0,0-1 1,0 1-1,0-1 0,1 1 0,-1-1 1,0 1-1,1-1 0,0 1 0,-1 0 1,1-1-1,0 1 0,0 0 0,-1 0 1,3-3-1,-3 4-415,1 0 0,-1 0 0,0 0 0,0 0 0,0 0 0,0 0 0,0 0-1,0 0 1,0 0 0,1 0 0,-1 0 0,0 0 0,0 0 0,0 0 0,0 0 0,0 0 0,0 0 0,1 0 0,-1 0 0,0 0 0,0 0 0,0 0-1,0 0 1,0 1 0,0-1 0,0 0 0,0 0 0,1 0 0,-1 0 0,0 0 0,0 0 0,0 0 0,0 0 0,0 0 0,0 1 0,0-1 0,0 0 0,0 0-1,0 0 1,0 0 0,0 0 0,0 0 0,0 1 0,0-1 0,0 0 0,0 0 0,0 0 0,0 0 0,0 0 0,0 0 0,0 0 0,0 1 0,0-1-1,0 0 1,0 0 0,0 0 0,0 0 0,1 14 578,-1-7-316,20 173 1981,0 3-827,-16-149-768,1 50 1,-5-82-753,-6-11-4517,3 1 1030,2 0 1178</inkml:trace>
</inkml:ink>
</file>

<file path=ppt/ink/ink2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8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44 7040,'-7'1'-270,"-3"0"5892,21 0-132,123-4-1918,-70-1-3219,72-13-1,-47 5-284,-29 5-93,-60 7-71,1 1 1,-1-1-1,0 0 0,1 0 0,-1 0 1,1 0-1,-1 0 0,1 0 1,-1 0-1,0 0 0,1-1 0,-1 1 1,1 0-1,-1 0 0,0 0 0,1 0 1,-1-1-1,1 1 0,-1 0 1,0 0-1,1 0 0,-1-1 0,0 1 1,1 0-1,-1-1 0</inkml:trace>
</inkml:ink>
</file>

<file path=ppt/ink/ink2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6:59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27 109 6976,'-26'-11'3141,"27"-1"1819,4 5-4712,0 0 0,1 1-1,0-1 1,0 1 0,0 0 0,1 1 0,0 0 0,0 0-1,0 0 1,0 1 0,1 0 0,0 0 0,0 1 0,0 0-1,0 0 1,9-1 0,-14 4-238,-1-1 0,1 1 0,-1 0 0,0 0 0,1 0 0,-1 0-1,1 0 1,-1 1 0,1-1 0,-1 1 0,0 0 0,1-1 0,-1 1 0,0 0 0,0 1 0,0-1-1,0 0 1,1 0 0,-2 1 0,1-1 0,0 1 0,0 0 0,0 0 0,-1-1 0,1 1 0,-1 0-1,3 4 1,-2 1 54,1 1-1,-1-1 0,0 0 0,-1 1 0,0-1 1,0 1-1,-1-1 0,0 10 0,-1 6 71,-7 33 1,5-42-35,0 0 0,-1 0 1,-1 0-1,0 0 1,-1-1-1,0 0 0,-1 0 1,0 0-1,-1-1 0,-18 21 1,-19 18 576,39-45-412,2 0 544,16-8-310,140-34 797,-147 35-1290,0 1-1,1 0 1,-1 0-1,0 0 1,6 1-1,5 3-2758,-10 0-859,11-5-10055</inkml:trace>
</inkml:ink>
</file>

<file path=ppt/ink/ink2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0.5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330 2 1984,'0'0'640,"18"0"6373,-29-1-5091,6 1-1572,-1 0 1,0 0-1,0 0 0,0 0 0,1 1 0,-1 0 0,0 0 1,1 1-1,-1 0 0,1 0 0,-1 0 0,-4 3 1,-18 12 201,-5 4 98,-33 26 1,56-39-556,1 1 0,-1 0 0,1 0 0,1 1 0,0 1 0,0-1 0,-7 15 0,7-9-18,1-1 0,0 2 0,2-1 0,-1 1 0,2 0 1,0 0-1,2 0 0,-1 0 0,2 0 0,0 1 0,1-1 0,3 20 0,-2-29-50,-1-2 17,1 0-1,0 0 1,0 0 0,0 0 0,1 0-1,0 0 1,0 0 0,0-1 0,4 7-1,-5-11-27,2 6 46,1-1 1,0 0-1,1 0 1,0 0-1,-1-1 1,2 0-1,-1 0 0,0 0 1,12 7-1,-5-4-6,-4-3 57,0 0 0,13 6 0,-1 1 0,-17-10-97,0 0 1,-1-1-1,1 1 0,0-1 1,0 1-1,0-1 1,0 0-1,0 0 1,0 0-1,6 1 0,-9-2 0,0 0 0,0 0-1,1 0 1,-1 0 0,0 1-1,0-1 1,0 0-1,1 0 1,-1 1 0,0-1-1,0 0 1,0 0 0,0 1-1,0-1 1,1 0-1,-1 1 1,0-1 0,0 0-1,0 0 1,0 1 0,0-1-1,0 0 1,0 1 0,0-1-1,0 0 1,0 1-1,0-1 1,0 0 0,0 0-1,0 1 1,-1-1 0,1 0-1,0 1 1,0-1-1,0 0 1,0 0 0,0 1-1,-1-1 1,-4 13 206,0-6-154,1 0-1,-1-1 1,0 0-1,0 0 0,-1 0 1,0-1-1,-12 10 1,11-10 7,-1 1 1,1 1-1,1-1 1,-13 16 0,17-19-53,1-2-15,1 0 0,-1-1 1,0 1-1,0 0 0,1 0 0,-1 0 1,1 0-1,-1 0 0,1 0 0,-1-1 0,1 1 1,0 0-1,-1 1 0,1-1 0,0 0 1,0 0-1,0 0 0,-1 0 0,1 0 1,1 0-1,-1 0 0,0 0 0,0 0 0,0 0 1,0 0-1,1 0 0,-1 0 0,0 0 1,1 0-1,-1 0 0,1 0 0,-1 0 0,1 0 1,0 0-1,-1-1 0,1 1 0,1 1 1,2 2 68,1 0 1,0 0-1,0 0 1,0-1-1,0 0 1,0 0-1,1-1 1,-1 1 0,9 2-1,-5-2-168,1 1-1,10 7 1,-18-10 86,-1 1 0,1-1 1,-1 1-1,1 0 0,-1-1 0,0 1 1,0 0-1,0 0 0,0 0 0,0 0 1,0 0-1,0 0 0,0 0 0,-1 0 1,1 0-1,-1 1 0,0-1 0,0 0 0,0 4 1,0 6 87,0 0 0,-4 16 0,3-19-45,-1 4 29,-1 0 0,0 0 0,-1 0 0,-7 16 0,-26 44 288,37-73-352,-18 30 294,-42 53 1,18-27 105,40-54-376,0 1 0,0 0 0,0-1 0,1 1 0,-1 0 0,1 0 0,0 1 0,-1-1 0,1 0 0,1 0 0,-1 1 0,0-1 0,1 0 0,0 1 0,-1-1 0,1 0 0,1 1 0,-1-1 0,0 1 0,1-1 1,0 0-1,0 0 0,0 1 0,0-1 0,0 0 0,1 0 0,1 4 0,6 5 158,0 0 0,0-1 1,1 0-1,1 0 0,0-1 0,0 0 1,25 15-1,-17-13-1477,29 12 0,-13-10-3527,-1-2-3377,-8-4 3631</inkml:trace>
</inkml:ink>
</file>

<file path=ppt/ink/ink2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5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60 2240,'0'-8'8981,"-8"1"-5578,4 8-3278,1 1 1,-1-1 0,1 1 0,0 0-1,0 0 1,0 0 0,0 0 0,0 0 0,0 1-1,0-1 1,-2 4 0,-3 2 194,-1 0-206,2 1-1,-1-1 1,1 2 0,0-1 0,1 1 0,0 0-1,0 0 1,2 1 0,-1 0 0,1-1-1,0 2 1,1-1 0,1 0 0,0 1 0,0-1-1,1 1 1,0 15 0,1-13-17,1 1-1,0-1 1,1 1 0,1-1 0,0 0-1,1 0 1,0 0 0,1-1 0,1 1-1,0-1 1,1 0 0,0-1 0,13 18-1,-13-22 19,1 1 1,0-1-1,1-1 0,13 11 0,-16-15-28,-1 1 1,1-1-1,0 0 1,0 0-1,0-1 1,0 0-1,0 0 1,1 0 0,7 0-1,-11-1-46,1-1 0,0-1 1,-1 1-1,1 0 0,-1-1 0,1 0 0,-1 0 1,0 0-1,1 0 0,-1 0 0,0-1 0,0 0 0,1 1 1,-1-1-1,3-3 0,1-1 47,0 0 0,0-1 0,-1 1 0,9-14 0,-1-1-30,-1-2 1,-1 1 0,-2-2-1,0 0 1,9-34-1,-17 51-57,0 1-9,3-7 73,0 0 0,-2 0 0,0 0 0,0-1 0,-1 1 0,-1-1 0,0-16 0,-2 21-87,0 0 1,-1-1 0,0 1-1,0 0 1,-1 0 0,0 0-1,-1 1 1,0-1 0,0 1-1,-1 0 1,0 0 0,0 0-1,-1 1 1,0-1 0,0 2-1,-1-1 1,0 1 0,0 0-1,-1 0 1,1 0 0,-1 1-1,-1 1 1,1-1 0,0 2-1,-18-7 1,20 9-13,-1 0-1,1 0 1,-1 1 0,1 0-1,-1 0 1,1 0 0,-1 1-1,1 0 1,-1 0-1,1 1 1,-12 4 0,14-4-182,0 0 0,-1 0 1,1 0-1,0 1 0,0-1 1,0 1-1,-4 5 0,6-6-281,0 0 1,0 0-1,1 0 0,-1 1 0,1-1 0,-1 1 0,1-1 0,0 1 0,0-1 1,0 1-1,0 0 0,-1 4 0,1 9-1940</inkml:trace>
</inkml:ink>
</file>

<file path=ppt/ink/ink2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6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3 3072,'-1'-1'120,"0"1"0,0 0 0,0-1 0,1 1 0,-1 0 0,0 0 1,0 0-1,0-1 0,0 1 0,0 0 0,0 0 0,0 1 0,1-1 0,-1 0 0,0 0 0,0 0 1,0 1-1,0-1 0,0 0 0,1 1 0,-1-1 0,0 0 0,0 1 0,1-1 0,-1 1 0,-1 1 0,0-2 322,0 1 0,0-1 0,0 0 0,0 0 0,0 1-1,0-1 1,0-1 0,-3 1 0,-2 0 1139,0 0 1333,21 0-330,21 0-1176,-34 0-1391,91 2 870,-75-1-780,-1 1 1,0 1-1,25 8 0,-1 0 283,-32-10-3646,0-1-3557</inkml:trace>
</inkml:ink>
</file>

<file path=ppt/ink/ink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44.9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0 254 2144,'14'-3'3004,"0"0"0,0-1 0,21-9 0,-21 7-2069,1 1 0,-1 0 1,1 1-1,20-2 1,11-4-136,-4 0-418,-21 6-82,0-1 0,-1-1 0,0-1 0,27-14 0,-41 18-232,0-1 0,-1-1 0,0 1 0,0-1-1,0 0 1,7-8 0,-7 6 19,1 1-1,0-1 1,13-9 0,-12 10-29,0 0-1,0 0 1,-1 0 0,0-1 0,0 0 0,9-15 0,-13 16-120,-8 9-36,-8 7 61,-53 64 112,58-66-20,-1 0 0,0 0 0,0 0 0,-1-1 0,-19 9 0,-6 0 112,-1-1 0,-69 17 0,94-29-71,5-1 43,1-1 0,0 0-1,-10 0 1,16-1-6,2 0 27,42-1 5,-18 0-96,38 4 1,-40-1-17,0 1-1,0 1 1,0 1-1,-1 1 0,32 14 1,-15-4-124,-22-8-270,0 0 0,19 12 1,-35-19-18,-1-1 0,1 1 0,0 0 1,-1 0-1,1-1 0,0 1 0,0 0 1,0-1-1,2 1 0,11-1-6011,-13 0 5463,14 0-2470</inkml:trace>
</inkml:ink>
</file>

<file path=ppt/ink/ink2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7.1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57 4800,'-12'-6'2352,"12"6"-2291,0 0 0,0 0 0,0 0-1,-1 0 1,1 0 0,0 0 0,0-1 0,0 1 0,0 0 0,-1 0 0,1 0 0,0 0 0,0 0 0,0 0 0,0 0 0,0 0 0,0-1 0,0 1 0,-1 0 0,1 0 0,0 0 0,0 0 0,0 0 0,0-1-1,0 1 1,0 0 0,0 0 0,0 0 0,0 0 0,0-1 0,0 1 0,0 0 0,0 0 0,0 0 0,0 0 0,0-1 0,0 1 0,0 0 0,0 0 0,0 0 0,0 0 0,0 0 0,0-1 0,0 1 0,1 0 0,-1 0-1,0 0 1,0 0 0,0-1 97,1 1 0,-1 0 0,0 0 0,0-1-1,0 1 1,1 0 0,-1-1 0,0 1 0,0 0 0,0-1-1,0 1 1,0 0 0,1-1 0,-1 1 0,0 0-1,0-1 1,0 1 0,0 0 0,0-1 0,0 1-1,0-1 1,0 1 0,0 0 0,0-1 0,0 1 0,-1 0-1,1-1 1,0 1-127,0-1 1,0 1-1,0-1 0,-1 1 0,1 0 1,0-1-1,0 1 0,0 0 0,0-1 0,0 1 1,0-1-1,0 1 0,0 0 0,0-1 1,1 1-1,-1 0 0,0-1 0,0 1 0,0 0 1,0-1-1,0 1 0,1 0 0,-1-1 1,0 1-1,0 0 0,0-1 0,1 1 0,-1 0 1,0-1-1,1 1 0,-1 0 0,0 0 1,1 0-1,-1-1 0,0 1 0,1 0 0,-1 0 1,0 0-1,1 0 0,-1 0 0,0 0 1,1-1-1,-1 1 0,1 0 0,24-8 641,-19 5-542,-1 1-1,1 0 0,10-2 0,2 2 88,0 1 0,23 2 0,-7 0-174,-32-1-23,-1 0 1,0 0 0,0 0 0,0 0-1,0 0 1,0 0 0,0 0-1,0 0 1,0 0 0,0 1-1,0-1 1,0 0 0,0 1 0,0-1-1,0 1 1,0-1 0,0 1-1,0 0 1,0-1 0,0 1-1,0 0 1,-1 0 0,1 0-1,0-1 1,-1 1 0,1 0 0,0 0-1,-1 0 1,1 0 0,-1 0-1,0 0 1,1 0 0,-1 0-1,1 2 1,-1-1 23,0 1 0,0-1-1,-1 1 1,1-1 0,0 0 0,-1 1 0,0-1-1,1 1 1,-1-1 0,0 0 0,0 0 0,0 1-1,-1-1 1,-2 3 0,-4 5 88,0 0 0,-11 8 1,-14 16 14,32-33-148,1-1-1,-1 1 1,1-1-1,0 1 1,-1-1-1,1 1 1,0-1-1,-1 1 1,1 0-1,0-1 1,0 1-1,-1 0 1,1-1-1,0 1 1,0 0-1,0-1 1,0 1 0,0 0-1,0-1 1,0 1-1,0 0 1,0-1-1,0 1 1,1 0-1,0 1 4,-1-1 0,1 0 0,0 0 0,0-1 1,-1 1-1,1 0 0,0 0 0,0 0 0,0 0 0,0-1 0,0 1 0,2 0 0,4 3 36,1-2-1,-1 1 1,12 2-1,-12-3 4,101 26 1261,-96-24-673,0 0 0,17 8 1,-28-11-598,-1-1 0,0 1 1,0-1-1,1 1 1,-1-1-1,0 1 0,0-1 1,0 1-1,0-1 1,1 1-1,-1-1 0,0 1 1,0-1-1,0 1 1,0-1-1,0 1 0,0-1 1,-1 1-1,1-1 1,0 1-1,0-1 1,0 1-1,0-1 0,-1 1 1,1-1-1,0 1 1,0-1-1,-1 1 0,1-1 1,0 0-1,-1 1 1,1-1-1,0 1 0,-1-1 1,-16 19 289,-1-9-808,0 0 1,0-1 0,-1 0-1,-35 10 1,22-4-3792,21-7 2416</inkml:trace>
</inkml:ink>
</file>

<file path=ppt/ink/ink2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7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80 6560,'-13'0'2976,"18"0"-2592,-2 0 1696,7 0-1216,8-3 864,4-2-1024,14-6 384,-1 2-609,7-6 161,-2 7-384,-4-4-416,-4 4 64,-6 0 0,-4 8 96,-7 0-2111,-2 8 1151</inkml:trace>
</inkml:ink>
</file>

<file path=ppt/ink/ink2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7.8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1 7296,'0'2'4435,"0"-2"-4368,0 4 2140,0-4-2075,0 1 1,0 0-1,0 0 1,1 0-1,-1 0 1,0 0-1,0 0 0,0 0 1,0 0-1,0 0 1,-1 0-1,1 0 1,0-1-1,0 1 1,-1 0-1,1 0 1,-1 1-1,-1 5 449,-5 30 1174,-14 36 1,3-9-1219,-7 56 160,2-4-4626,22-107 2271</inkml:trace>
</inkml:ink>
</file>

<file path=ppt/ink/ink2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8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300 3 5408,'-15'-2'1728,"8"3"-1046,-19 14 1922,-2-1-1,-31 11 1,0-1-500,47-18-1777,-5 2 221,-18 10 0,31-16-425,0 1 0,0 0-1,1 0 1,-1 0 0,1 0-1,0 0 1,-1 0 0,1 1 0,-4 7-1,7-11-89,-1 1 0,1-1-1,0 0 1,0 1-1,-1-1 1,1 1 0,0-1-1,0 1 1,0-1-1,-1 0 1,1 1 0,0-1-1,0 1 1,0-1-1,0 1 1,0-1 0,0 1-1,0-1 1,0 1 0,0-1-1,0 1 1,0-1-1,1 0 1,-1 1 0,0-1-1,0 1 1,0-1-1,0 1 1,1-1 0,-1 0-1,0 1 1,1-1-1,-1 1 1,0-1 0,0 0-1,1 1 1,-1-1-1,1 0 1,-1 0 0,0 1-1,1-1 1,-1 0-1,1 0 1,-1 0 0,1 1-1,-1-1 1,0 0 0,1 0-1,4 1 157,-1 0 1,1-1-1,0 0 1,6 0-1,-5 0-104,28-2 112,57-10 0,-11 0-853,12-2-4267,-59 8 407,-10 5 1828</inkml:trace>
</inkml:ink>
</file>

<file path=ppt/ink/ink2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8.5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20 7648,'-5'-3'3456,"10"3"-3008,-2-4 1728,7 4-1280,3-5 991,9 5-1119,6-3 448,4 3-704,-1-5-64,1 10-288,-1-5-224,-4 8 0,-5-4-192,1 4 160,-10-5-2016,5 2 1185</inkml:trace>
</inkml:ink>
</file>

<file path=ppt/ink/ink2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9.1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37 5632,'-15'-11'1834,"4"3"4854,11 7-6595,0 0-1,0 1 1,0-1 0,0 0-1,0 1 1,0-1-1,0 1 1,1-1 0,-1 0-1,0 1 1,1-1-1,-1 1 1,0-1-1,1 1 1,-1-1 0,0 1-1,1-1 1,-1 1-1,1-1 1,-1 1 0,1 0-1,-1-1 1,1 1-1,-1 0 1,2-1 0,0 0-35,-1 1 0,1-1 1,0 1-1,0-1 0,0 1 1,0 0-1,0-1 0,0 1 1,2 0-1,-2 1-35,1-1 1,-1 0 0,0 0-1,1 1 1,-1-1-1,0 1 1,0 0 0,1-1-1,-1 1 1,0 0 0,0 0-1,0 1 1,0-1-1,0 0 1,0 1 0,3 3-1,-4-3 41,0 0 0,0 0 0,0 0 0,0 1-1,0-1 1,-1 0 0,1 1 0,-1-1 0,1 0 0,-1 1-1,0 3 1,-4 29 229,2-14-184,-1-6-119,2-10 89,0 1-1,1-1 0,-1 1 0,2 8 0,-1-13-64,0 1-1,0-1 1,1 1 0,-1-1 0,0 1-1,1-1 1,0 1 0,-1-1-1,1 0 1,0 1 0,0-1 0,-1 0-1,1 0 1,0 1 0,0-1-1,1 0 1,-1 0 0,0 0 0,0 0-1,0 0 1,3 1 0,7 2 33,0 1 0,1-1 0,0-1 0,0 0 0,0-1 1,19 1-1,-16-1 359,0 0 1,0 1-1,0 0 1,15 6-1,-30-9-377,1 0-1,-1 0 1,0 0-1,0 0 0,1 0 1,-1 1-1,0-1 1,0 0-1,1 0 1,-1 0-1,0 0 0,0 0 1,0 1-1,1-1 1,-1 0-1,0 0 1,0 0-1,0 1 0,0-1 1,1 0-1,-1 0 1,0 0-1,0 1 1,0-1-1,0 0 0,0 0 1,0 1-1,0-1 1,0 0-1,0 1 1,0-1-1,0 0 0,0 1 1,-6 7 610,-20 7-41,22-13-535,-7 3 64,-1-1 0,1 1 0,-15 2 0,-22 8-4688,48-15 4334,-1 1 0,1-1 0,-1 0 1,1 0-1,-1 1 0,1-1 0,-1 0 0,1 1 1,-1-1-1,1 0 0,0 1 0,-1-1 1,1 1-1,0-1 0,-1 1 0,1-1 0,0 1 1,-1-1-1,1 1 0,0 0 0,-1 7-1671</inkml:trace>
</inkml:ink>
</file>

<file path=ppt/ink/ink2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9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49 6816,'-8'-4'3072,"13"4"1216,-2-5-2208,12 5-1185,2-3 545,11-2-832,3-2 96,1 2-416,3-3-192,6 5-32,-11-1-352,2 4 160,-9-5-1568,-5 10 928</inkml:trace>
</inkml:ink>
</file>

<file path=ppt/ink/ink2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09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 7392,'-1'0'278,"1"0"0,-1 0 0,0 0 1,0 0-1,0 0 0,0 0 0,1 0 0,-1 0 1,0 1-1,0-1 0,0 0 0,0 1 1,1-1-1,-1 0 0,0 1 0,1-1 0,-1 1 1,0-1-1,0 1 0,1-1 0,-2 2 0,1 0 299,0 0 0,0 1 0,1-1 0,-1 0 0,1 0 0,-1 1 0,0 2 0,-1 9 174,-42 247 2113,23-81-2496,13-135-1537,2-17-4189,5-24 3214</inkml:trace>
</inkml:ink>
</file>

<file path=ppt/ink/ink2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10.2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191 1 8640,'-10'0'1031,"7"0"-747,1 0 0,0 0 0,-1 0 0,1 1 0,0-1 0,-1 0 0,1 1 0,0 0 1,-4 1-1,-7 3 807,0 1 1,0 0-1,1 1 1,0 0-1,-19 16 1,12-8 72,14-11-793,0 0 0,0 0 0,0 1-1,0-1 1,1 1 0,-5 6 0,9-11-353,0 1 1,-1-1-1,1 0 0,0 0 1,0 0-1,0 0 1,0 0-1,0 1 1,0-1-1,-1 0 1,1 0-1,0 0 0,0 1 1,0-1-1,0 0 1,0 0-1,0 0 1,0 1-1,0-1 1,0 0-1,0 0 1,0 0-1,0 1 0,0-1 1,0 0-1,0 0 1,0 0-1,0 1 1,0-1-1,0 0 1,0 0-1,0 0 1,1 1-1,-1-1 0,0 0 1,0 0-1,0 0 1,0 0-1,0 1 1,1-1-1,-1 0 1,0 0-1,0 0 0,0 0 1,0 0-1,1 0 1,-1 0-1,0 1 1,0-1-1,0 0 1,1 0-1,-1 0 1,0 0-1,0 0 0,0 0 1,1 0-1,-1 0 1,0 0-1,0 0 1,0 0-1,1 0 1,-1 0-1,0 0 1,18-4 609,-13 3-560,152-33-1720,-109 23-1011,27-2-3730,-64 12 5133,30-4-2158</inkml:trace>
</inkml:ink>
</file>

<file path=ppt/ink/ink2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11.5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0 4480,'0'0'2593,"22"1"4076,-10 0-5977,0 0 0,15 4 0,53 23 1281,-70-24-1821,0 1 0,-1 0 0,1 0 0,-1 1 0,0 0 0,0 1 0,-1 0 0,0 0 0,0 1 0,-1 0 0,9 12 0,-14-17-106,0 1-1,-1-1 1,1 1-1,-1-1 1,0 1-1,0 0 1,0-1 0,-1 1-1,1 0 1,-1 4-1,0 5 90,-4 22-1,1-12 8,0-5-32,-1-1 0,-1 0 0,-1 0-1,-1 0 1,-8 16 0,10-23-86,-3 8 26,-40 82 476,-1 8-131,42-94-248,0-2-26,2-1-1,0 1 1,-5 17-1,5-17 184,5-11-267,-1 0 0,1 0 1,-1-1-1,1 1 0,0 0 1,-1 0-1,1 0 0,0 0 1,0-1-1,0 1 1,0 0-1,0 0 0,0 0 1,0 1-1,0-1-22,1 0 1,-1 0-1,1 0 0,0 0 1,0 0-1,-1-1 1,1 1-1,0 0 0,0 0 1,0-1-1,0 1 0,0-1 1,0 1-1,0-1 1,0 1-1,2 0 0,27 8 370,-21-7-300,-8-1-82,0-1 1,0 1 0,-1-1 0,1 1 0,0 0 0,0-1 0,-1 1-1,1 0 1,0-1 0,-1 1 0,1 0 0,0 0 0,-1 0 0,1 0-1,-1-1 1,0 1 0,1 0 0,-1 0 0,0 0 0,1 0 0,-1 0-1,0 0 1,0 0 0,0 0 0,0 0 0,0 2 0,-1 28 38,0-28-44,-5 33-14,-16 56 0,4-21 160,-3 5 70,-6 27-215,26-97-4,1-1 0,-1 1 0,1 0 0,0-1 0,0 1 0,1-1 0,0 1 0,0-1 0,0 1 0,1-1 0,-1 0 0,1 0 0,1 0 0,-1 0 0,1 0 0,0 0 0,5 7 0,4 2 41,1 0 0,1-1 1,28 22-1,-24-22-66,31 32 0,-33-27 201,25 37 0,-36-48-107,-1 0-1,0 0 0,-1 0 1,0 1-1,0 0 0,-1 0 1,1-1-1,-2 1 0,2 11 1,-2-7-6,-1 0 1,-1 0 0,0 0-1,0 0 1,-1 0 0,-1-1-1,0 1 1,0-1 0,-1 0-1,-10 20 1,3-10-7,-2 0 0,1-1-1,-22 24 1,28-37-312,0 0-1,-1-1 1,0 1 0,0-2-1,0 1 1,-1-1 0,0 0-1,0-1 1,0 0-1,-1 0 1,-16 5 0,18-8-498,0 1 1,0-2 0,1 1 0,-1-1 0,0 0-1,-12-2 1,12 1-794,0 0 0,-1-1 0,1 0-1,0-1 1,-10-4 0,-8-7-2646</inkml:trace>
</inkml:ink>
</file>

<file path=ppt/ink/ink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45.9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36 3136,'-2'-16'1492,"-1"-3"3997,2 113 3191,-11 147-6022,-1-43-1837,8-94-724,4-67-69,-3 22 98,3-25-806,1-26-2662,0-25-1505,0 2 1306,0 3 1232</inkml:trace>
</inkml:ink>
</file>

<file path=ppt/ink/ink2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12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3 3648,'-18'-3'19573,"24"6"-19398,0 0 1,-1-1 0,1 1 0,0-1 0,0-1 0,0 1-1,7 0 1,3 0 30,26 1 0,179-16 969,-123 5-990,-38 8 308,-26 1-6228,-51 16-8382</inkml:trace>
</inkml:ink>
</file>

<file path=ppt/ink/ink2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13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60 4224,'-22'0'2490,"47"-1"9152,3-3-4971,8-1-3542,20-6-4107,-1 1-619,-21 4 3322,17-2-1828,-20 2-234,0 2 0,1 1 0,47 1 0,-77 3-13,0-1-1,1 0 1,-1 0-1,0 1 0,0-1 1,0 1-1,0 0 1,0-1-1,0 1 1,0 0-1,0 0 1,2 3-1,-3-3-86,0-1 0,0 1-1,0 0 1,-1 1 0,1-1 0,0 0 0,-1 0-1,1 0 1,-1 0 0,1 0 0,-1 1 0,1-1 0,-1 0-1,0 0 1,0 1 0,0-1 0,0 0 0,0 1-1,0-1 1,0 2 0,-1 16-3488</inkml:trace>
</inkml:ink>
</file>

<file path=ppt/ink/ink2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23.1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8 5216,'-5'-3'19199,"6"3"-19171,0 0 0,0 0-1,0 0 1,1 0 0,-1 0 0,0 1-1,0-1 1,0 0 0,0 1-1,0-1 1,0 1 0,2 0 0,5 2 102,2-1-96,0-1 0,1-1 1,16-1-1,0 0 37,79-6 407,-70 4-80,67 1 1,5 3 25,-63-1-246</inkml:trace>
</inkml:ink>
</file>

<file path=ppt/ink/ink2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24.2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19 231 3392,'-1'1'117,"1"-1"-82,0 0-1,0 0 1,0 0-1,0 1 1,-1-1 0,1 0-1,0 0 1,0 0-1,0 0 1,0 0-1,0 0 1,0 1 0,-1-1-1,1 0 1,0 0-1,0 0 1,0 0-1,0 0 1,-1 0 0,1 0-1,0 0 1,0 0-1,-15-3 12595,15-9-9621,1 9-2887,0 0 1,0 0-1,0 1 1,0-1 0,0 1-1,0-1 1,1 1-1,-1-1 1,1 1 0,2-3-1,3-5 115,0-1-142,0 0 0,0 1 0,1 0-1,0 0 1,1 1 0,0 0 0,1 1 0,-1 0 0,22-13 0,50-22-64,-69 38-60,1 0 1,-1 0-1,1 1 1,25-4-1,-31 8 34,0-1-1,0 1 0,0 0 1,-1 1-1,1 0 1,0 0-1,8 2 0,-13-2 20,1 0-1,0 0 0,-1 0 1,1 0-1,-1 0 1,1 1-1,-1-1 0,0 1 1,0-1-1,1 1 0,-1 0 1,0 0-1,0 0 1,-1 0-1,1 0 0,0 0 1,-1 1-1,1-1 1,1 6-1,-1-1 18,0 0 0,-1 0 0,1 0 0,-2 0-1,1 0 1,-1 1 0,0-1 0,-1 0 0,1 0 0,-1 0 0,-1 0 0,1 0 0,-1 0 0,-1 0-1,1 0 1,-5 7 0,-1 2 23,-1-1 0,-1 1 0,-1-2 0,0 1 0,-17 16 0,18-22-44,6-5-4,1-1-1,-1 1 0,0 0 0,1 0 0,0 0 0,0 0 0,0 1 0,1-1 0,-3 6 0,5-9-10,0-1 1,0 1-1,0-1 0,0 1 1,0 0-1,0-1 1,0 1-1,0-1 0,0 1 1,0 0-1,0-1 1,0 1-1,1-1 0,-1 1 1,0-1-1,1 1 0,-1-1 1,0 1-1,1-1 1,-1 1-1,0-1 0,1 1 1,-1-1-1,1 1 0,0-1 1,15 8 170,-11-5-165,14 4-76,-1 0 1,36 7 0,-32-8 94,33 11 0,-48-14 37,1 0 0,-1 1-1,-1 0 1,1 0-1,-1 0 1,1 1 0,-1 0-1,7 8 1,-12-12-31,0 0-1,0-1 1,0 1 0,-1 0 0,1 0 0,0 1-1,0-1 1,-1 0 0,1 0 0,-1 0-1,1 0 1,-1 0 0,1 1 0,-1-1-1,0 0 1,0 1 0,1-1 0,-1 0 0,0 0-1,0 1 1,0-1 0,-1 0 0,1 1-1,0-1 1,0 0 0,-1 0 0,1 1-1,-1-1 1,1 0 0,-1 0 0,1 0 0,-1 0-1,0 0 1,1 0 0,-1 0 0,0 0-1,0 0 1,0 0 0,0 0 0,0 0 0,0 0-1,0-1 1,-2 2 0,-5 3 112,0-1-1,0 1 1,0-2 0,-1 1 0,-9 2 0,-12 1-37,0-2 0,-1 0 0,-46-1 0,42-2-151,7-1-308,-17 0-1851,41 0 1250,0-1-1,0 1 1,1 0 0,-8 3-1,4 0-2734,5 4 1195</inkml:trace>
</inkml:ink>
</file>

<file path=ppt/ink/ink2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25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77 3072,'-5'-3'13962,"7"0"-11942,2-2-392,25-3-645,0 0 1,41-4-1,61 0-938,-67 8 240,226-18 264,-236 22-792,-26 1-4116</inkml:trace>
</inkml:ink>
</file>

<file path=ppt/ink/ink2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26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8 7232,'1'-7'12698,"1"9"-12435,0 1 1,0 0-1,0-1 1,-1 1-1,1 0 0,-1 0 1,0 0-1,0 0 0,0 1 1,0-1-1,0 0 0,0 5 1,1 45 620,-2-48-781,-5 131 776,1 59-542,5-92-469,-1-60-190,-2-19-837,2-23 879,-1 0 0,1 0-1,0 0 1,0 0-1,0 0 1,-1 0 0,1 0-1,0 0 1,-1-1-1,1 1 1,-1 0 0,1 0-1,-1 0 1,1-1-1,-1 1 1,0 0 0,1-1-1,-1 1 1,0 0-1,0-1 1,-1 2-1,2-2 272,-13 2-6356,13-3 6128,-1 1 1,1 0-1,-1 0 1,1 0-1,-1 0 1,1-1-1,-1 1 1,1 0-1,0-1 0,-1 1 1,1 0-1,0-1 1,-1 1-1,1 0 1,0-1-1,-1 1 1,1 0-1,0-1 1,0 1-1,-1-1 1,1 0-1,-2-8-3144</inkml:trace>
</inkml:ink>
</file>

<file path=ppt/ink/ink2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7:26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292 1 7136,'0'0'8837,"-4"1"-6048,-6 7-1617,1 0 0,-14 8 0,-8 7-331,19-14-488,0 1-173,0-1 1,0 2-1,1 0 0,1 0 1,-15 21-1,10-11-104,2 2 0,1 0 0,-15 36 0,4-2 186,-7 23 441,29-74 5,4-6-161,10-8 149,8-5-359,15 2-69,-1 0 0,51-6 0,74-3-500,-107 15 225,-44 4-24,15-2-80,1 0-1,0 2 1,0 1 0,-1 1 0,26 4 0,-26-2-2455,-2-1-3044,-9 2 2735</inkml:trace>
</inkml:ink>
</file>

<file path=ppt/ink/ink2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1:56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10 113 3648,'1'-5'192,"16"-87"7824,-16 78-5326,-1 12-1395,0 12-635,-1 8-266,-1-1 1,-4 21 0,-3 20-193,2 22 401,4-72-966,2 1 91</inkml:trace>
</inkml:ink>
</file>

<file path=ppt/ink/ink2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1:58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46 2656,'8'0'5104,"-7"-2"-4234,-1-1 430,0 2-1111,1-11 2659,-1 12-2826,0-1 0,1 1 0,-1 0 0,0 0 1,0-1-1,0 1 0,1 0 0,-1-1 1,0 1-1,0 0 0,0 0 0,1 0 0,-1-1 1,0 1-1,1 0 0,-1 0 0,0 0 1,0 0-1,1-1 0,-1 1 0,0 0 0,1 0 1,-1 0-1,0 0 0,1 0 0,-1 0 1,0 0-1,1 0 0,-1 0 0,0 0 1,1 0-1,-1 0 0,0 0 0,1 0 0,-1 0 1,0 1-1,1-1 0,-1 0 0,0 0 1,0 0-1,1 0 0,-1 0 0,0 1 0,1-1 1,-1 1-1,2-1-25,0 0 1,0 1-1,0-1 0,0 0 0,0 0 1,0 0-1,0 0 0,0 0 1,0-1-1,0 1 0,-1-1 1,5 0-1,6-2 1,96 1 604,-48-3-226,-14 1-105,58 3 0,-79 3-77,1-1 1,-1-2 0,33-4-1,-22 0 585</inkml:trace>
</inkml:ink>
</file>

<file path=ppt/ink/ink2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1:59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0 148 5472,'0'0'6362,"8"-6"-3818,-3 0-2169,-1 0-1,0-1 1,4-7-1,-1 0-101,0 3-49,5-10 389,22-30 0,-33 50-612,-1 0-1,0 1 1,1-1-1,-1 0 0,1 1 1,-1-1-1,1 1 0,-1-1 1,1 0-1,-1 1 0,1-1 1,0 1-1,-1-1 0,1 1 1,-1 0-1,1-1 1,0 1-1,0 0 0,-1-1 1,1 1-1,0 0 0,0 0 1,0 1 13,0 0 1,0 0 0,0 0 0,0 0-1,0 1 1,-1-1 0,1 0-1,-1 1 1,1-1 0,-1 0 0,1 3-1,0-2 15,5 20 113,0 0 1,4 45 0,-8-48-194,1-1 0,0 0 0,1 0 0,1 0 0,10 23 0,-2-20-413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24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1037 3232,'0'0'1035,"0"4"1604,1-6-2384,1 0 0,0 0 1,0 0-1,-1 0 0,1 0 0,1 0 0,-1 0 0,4-2 0,5-5 196,24-19 688,63-39-1,-62 44-939,0-1 1,52-48-1,-60 42-139,-1-2 0,-1-1 0,40-66 0,32-82 382,-26 26 427,-63 133-746,-8 10-545,-3 11-76,-2 8 90,-23 80 495,3 0 0,5 2-1,-12 125 1,29-198 22,1 1 1,0 0-1,4 29 1,-3-42-18,0 0 1,1 0-1,0 0 1,0 0-1,0 0 0,0 0 1,1 0-1,-1-1 1,1 1-1,0 0 0,0-1 1,1 1-1,-1-1 1,1 0-1,-1 0 1,1 0-1,0 0 0,0 0 1,0-1-1,7 5 1,-8-7-34,0 1 0,0 0 0,-1-1 1,1 1-1,0-1 0,0 0 1,0 0-1,0 0 0,-1 0 1,1 0-1,0 0 0,0 0 1,0 0-1,3-2 0,-1 1 22,0-1-1,0 1 0,0-1 1,0 0-1,7-6 1,2-2 55,-1-1 1,16-18-1,-22 23-78,16-20 35,-1 0 0,26-42 0,-23 32-46,35-58 45,23-33-120,35-50-106,-90 129 132,31-78-1,-55 116-29,2 1-14,-1-1 0,0 0-1,-1 0 1,0-1 0,2-17 0,-7 25-199,-2 7 121,-7 12 58,5-7 26,-58 74 71,35-47 63,2 1 1,-23 40 0,3 17 47,5 1 0,-33 107 0,-3 34 450,60-156 155,23-91-280,0 1 0,2 0 0,-1 0-1,12-13 1,46-56-747,-56 70 365,4-5-132,1 0 0,0 1 1,29-21-1,-40 32 6,0 1-1,0-1 1,1 1-1,-1 0 1,0 0-1,1 0 1,-1 0 0,1 0-1,-1 0 1,1 1-1,3-1 1,-5 1 14,1 0-1,-1 0 1,1 1 0,-1-1-1,0 0 1,1 1 0,-1 0-1,1-1 1,-1 1 0,0 0-1,0 0 1,1-1-1,-1 1 1,0 0 0,0 0-1,0 0 1,0 0 0,0 1-1,0-1 1,0 0 0,1 2-1,15 30-139,-13-25 154,0 0 0,1 0 0,5 7 1,-1-3 79,2 0 1,0 0-1,0-1 1,1 0-1,0-1 1,25 16 0,-31-22-10,0-1 1,0 0-1,1-1 0,-1 0 1,1 0-1,0 0 1,-1 0-1,8 0 1,-9-2-19,-1 0 0,1 0 0,0-1 0,-1 1 0,1-1 0,0 0 0,-1 0 0,1 0 0,-1-1 1,1 0-1,-1 0 0,8-4 0,-5 0 9,1 1 1,0-1-1,-1-1 1,0 1 0,-1-1-1,1-1 1,-2 1-1,1-1 1,-1 0 0,0 0-1,0-1 1,-1 1-1,0-1 1,-1 0 0,3-12-1,-1-1-14,0 0 0,-2 0 0,-1 0 0,-1-1-1,-2-32 1,1 52-71,0-1-1,0 0 0,-1 0 1,1 1-1,-1-1 1,0 0-1,1 1 0,-2-1 1,1 0-1,0 1 0,-1-1 1,1 1-1,-1 0 1,-3-4-1,5 7 25,0 0 0,-1 0 0,1 0 0,0-1 0,-1 1 0,1 0 0,0 0-1,-1 0 1,1 0 0,0 0 0,-1 0 0,1-1 0,-1 1 0,1 0 0,0 0 0,-1 0 0,1 0 0,-1 0 0,1 1 0,0-1 0,-1 0 0,1 0-1,-1 0 1,1 0 0,0 0 0,-1 1 0,1-1 0,0 0 0,-1 0 0,1 0 0,0 1 0,-1-1 0,1 0 0,0 0 0,0 1 0,-1-1 0,1 0 0,0 1-1,0-1 1,-1 1 0,-10 16-80,5-3 40,0 1 0,1 0 0,0 0 0,2 1 0,-1-1-1,2 1 1,0 0 0,1 24 0,1-33 69,0-1-1,1 1 0,0 0 1,1 0-1,-1 0 1,1-1-1,1 1 1,-1-1-1,1 1 1,0-1-1,0 0 1,1 0-1,0-1 1,5 7-1,-6-8-8,0-1-1,1 0 1,-1 0-1,0 0 1,1 0 0,0-1-1,0 1 1,0-1-1,0 0 1,0 0-1,0 0 1,0-1 0,1 0-1,-1 1 1,0-2-1,1 1 1,-1 0-1,1-1 1,-1 0 0,1 0-1,-1 0 1,7-1-1,0-2-1243,0 1 0,1-2 0,-1 0-1,12-6 1,3-3-678</inkml:trace>
</inkml:ink>
</file>

<file path=ppt/ink/ink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46.3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20 308 5984,'-2'-2'219,"0"-1"0,0 0-1,0-1 1,0 1 0,0 0 0,1 0 0,0-1 0,-1 1 0,1-1 0,0 1 0,1-1 0,-1 0-1,1 1 1,0-1 0,0 0 0,0 1 0,0-1 0,0 1 0,1-1 0,0 0 0,-1 1-1,3-5 1,6-17 1169,2 0-1,0 1 1,19-30-1,-25 47-1211,0 0 0,1 0 0,0 0 1,0 0-1,0 1 0,1 0 0,0 1 0,0-1 0,0 1 0,1 1 1,0-1-1,0 1 0,0 1 0,10-4 0,-5 4-88,1 0-1,0 1 1,0 1 0,0 0-1,0 1 1,0 0 0,0 1-1,0 0 1,0 2 0,0-1-1,-1 2 1,1 0 0,20 9-1,-15-5 46,0 2 0,0 0-1,-1 1 1,0 1 0,-1 0-1,-1 2 1,0 0 0,20 23-1,-34-35-83,11 12 168,-2 0 0,0 1 0,0 0 1,9 19-1,-18-30-154,0 1 0,0-1 0,-1 1 0,1 0 1,-1 0-1,0-1 0,-1 1 0,1 10 0,-1-12-13,-1 0 0,1 1 0,-1-1 0,0 0 0,0 0 0,0 0 0,0 0 0,0 0 0,-1 0 0,1 0 0,-1 0 1,0 0-1,0-1 0,-4 5 0,0-1-7,0-1 1,-1 0 0,1 0 0,-1 0 0,-1-1 0,1 0-1,-1-1 1,-8 4 0,-66 18 175,70-22-198,-46 11-706,-71 8 0,121-22-88,0 0 0,0 0 1,0-1-1,-1 0 1,-8-2-1,8 1-1799,-1 1 0,-12-1 0,12 2-3433</inkml:trace>
</inkml:ink>
</file>

<file path=ppt/ink/ink2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26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272 105 3232,'0'-4'7761,"2"-1"-3865,-2 4-3822,0 0 0,1-1 0,-1 1 0,0 0 0,1 0 0,-1-1 0,0 1 0,0 0 0,0 0 0,0 0 0,0-1 0,0 1 0,-1 0 0,1 0 0,0-1 0,0 1 0,-1 0 0,1 0 0,-1 0 0,1 0 0,-2-2 0,-14-22 667,15 25-700,0-1 0,0 0 0,1 1 0,-1-1 0,1 0 0,-1 0 0,0 0 0,1 0 0,-1 0 0,1 1 0,-1-3 0,1 2-24,0 1 0,0-1 0,-1 1 0,1-1-1,0 1 1,0-1 0,-1 1 0,1-1 0,0 1-1,-1-1 1,1 1 0,-1 0 0,1-1 0,0 1-1,-1-1 1,1 1 0,-1-1 0,-8-8 313,8 9-313,1-1 1,-1 0-1,1 1 1,0-1-1,-1 0 0,0 1 1,1-1-1,-1 1 0,1-1 1,-1 1-1,0-1 0,1 1 1,-1-1-1,0 1 0,-1-1 1,-1 0 36,0 0 0,0 0 0,1 1 0,-1-1 0,0 1 0,-6 0 0,3 0-3,-1 1-1,1 0 1,-1 0-1,1 0 1,0 1-1,0 0 1,0 0-1,0 1 1,0-1-1,1 1 1,-1 0-1,1 1 1,-1 0-1,-4 4 1,-7 3 61,-2 1 60,19-11-170,-1-1 1,0 1 0,1 0 0,-1-1-1,0 1 1,1 0 0,-1 0 0,1-1-1,-1 1 1,1 0 0,-1 0 0,1 0-1,0 0 1,0 0 0,-1-1-1,1 1 1,0 0 0,0 1 0,0 0 20,1 0-1,0 0 1,0 0 0,0 0 0,0 0 0,0-1 0,0 1-1,0 0 1,1-1 0,1 3 0,5 6 3,-4-5 12,0 0 1,1-1-1,-1 0 0,1 0 0,0 0 1,0 0-1,0-1 0,8 4 1,-5-2-58,1 1 0,9 8 0,-13-10-45,1 1 74,0 1 1,0-1 0,0 1 0,-1 0-1,0 1 1,6 10 0,-3-3 37,-1 1 0,9 27 0,6 46 362,-20-75-292,1 0 129,-1-1 0,0 18 0,-2-28-202,0 0 0,0 0 0,0-1 0,-1 1-1,1 0 1,-1-1 0,1 1 0,-1 0 0,1-1 0,-1 1 0,0-1 0,0 1 0,0-1-1,0 1 1,0-1 0,0 0 0,0 1 0,0-1 0,0 0 0,-1 0 0,-2 2 0,2-2 47,-1 1 1,1-1 0,-1 0 0,1 0 0,-1-1 0,1 1 0,-1 0 0,0-1-1,0 1 1,1-1 0,-1 0 0,0 0 0,-4-1 0,-31-4 169,-89-6-1399,107 8-3123,1-5-4935,9 4 4395</inkml:trace>
</inkml:ink>
</file>

<file path=ppt/ink/ink2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2:00.3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73 17 4064,'0'0'143,"0"-1"-1,1 1 1,-1 0 0,0-1 0,0 1 0,0-1-1,0 1 1,0 0 0,0-1 0,-1 1 0,1 0-1,0-1 1,0 1 0,0-1 0,0 1 0,0 0-1,0-1 1,-1 1 0,1 0 0,0-1-1,0 1 1,-1 0 0,1 0 0,0-1 0,0 1-1,-1 0 1,1 0 0,0-1 0,-1 1 0,1 0-1,0 0 1,-1-1 0,-15 4 3634,13-3-3642,1 2 26,-1-1 1,0 1-1,0 0 0,1 0 1,-1 0-1,1 0 1,0 0-1,0 1 1,0-1-1,0 1 1,-4 5-1,0 1 126,-5 7 461,13-13 75,6-7 48,-6 1-743,1 0 0,0 0 1,-1 0-1,4-6 0,-3 4-22,4-2 213,-5 4 56,-7 6 19,12-6 739,-6 3-1106,0-1-1,0 1 1,-1-1-1,1 0 1,0 1-1,-1-1 1,1 0-1,-1 1 1,1-1 0,-1 0-1,1 0 1,-1 0-1,0 1 1,1-1-1,-1 0 1,0 0-1,1 0 1,-1 0-1,0 0 1,0-1-1,1-7 137,-1 7-60,-4 5-77,-1 1-62,1-1-390,-4 4 1368,25 16-18497</inkml:trace>
</inkml:ink>
</file>

<file path=ppt/ink/ink2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2:02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11 144 4320,'-1'-2'365,"-7"-9"812,8 11-982,-1-1-1,1 1 1,0 0-1,0-1 1,0 1 0,0 0-1,-1-1 1,1 1 0,0-1-1,0 1 1,0 0 0,0-1-1,0 1 1,0-1-1,0 1 1,0 0 0,0-1-1,0 1 1,0-1 0,0 1-1,0 0 1,1-1 0,-1 1-1,0-1 1,0 1-1,0 0 1,1-1 0,-1 1-1,0-1 1,6-5 530,0 0 0,0 0 1,-1-1-1,0 0 0,7-14 1,-8 15-512,-1-1 0,1 1 1,0 0-1,1 0 1,-1 0-1,1 1 1,1-1-1,-1 1 0,8-5 1,-13 10-199,1-1 0,-1 1 0,1 0-1,-1-1 1,1 1 0,-1 0 0,1 0 0,-1 0 0,1 0 0,-1-1 0,1 1 0,-1 0 0,1 0 0,-1 0 0,1 0 0,-1 0 0,1 0-1,-1 0 1,1 1 0,-1-1 0,1 0 0,-1 0 0,1 0 0,-1 0 0,1 1 0,-1-1 0,1 0 0,-1 0 0,1 1 0,-1-1 0,0 0-1,1 1 1,-1-1 0,0 0 0,1 1 0,-1-1 0,0 1 0,1-1 0,-1 1 0,0-1 0,0 1 0,1-1 0,-1 1 0,0-1 0,0 1-1,1 3 43,0-1 0,0 0-1,0 0 1,-1 1 0,1-1-1,-1 4 1,-1 9 72,-1 0 0,0-1 0,-1 1 0,-8 26 0,-12 33 612,36-74-191,1-1 0,15-2 0,51-11-1723,-28 2-5029,-50 11 5894,16-2-2103</inkml:trace>
</inkml:ink>
</file>

<file path=ppt/ink/ink2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2:02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6 111 2976,'-1'0'169,"1"0"0,-1-1 1,1 1-1,0 0 0,-1-1 0,1 1 1,0 0-1,0-1 0,-1 1 0,1-1 1,0 1-1,0-1 0,-1 1 0,1 0 1,0-1-1,0 1 0,0-1 0,0 1 1,0-1-1,0 1 0,0-1 0,0 1 1,0-1-1,0 1 0,0-1 0,0 1 1,0-1-1,0 1 0,1-1 0,-1 1 1,0-1-1,0 1 0,0 0 0,1-1 1,-1 1-1,0-1 0,1 1 0,-1 0 1,0-1-1,1 1 0,-1 0 0,0-1 1,1 1-1,-1 0 0,1-1 0,-1 1 1,0 0-1,1 0 0,0-1 0,0 1 510,7-3 102,1 0 0,-1 1 0,1 0 0,15-2 0,5-1-281,263-45 632,-201 36-899,-73 11-233,-1 1 0,0 0 0,0 2 0,1 0 0,-1 1 0,33 5 0,-44-5-97,-5 0 107,0-1 0,1 0 0,-1 0 0,0 1 0,0-1 0,1 1 0,-1-1 0,0 1 0,0 0 0,2 0 0,-3 0-219,1 0 0,-1 0 0,1 0 1,-1-1-1,0 1 0,1 0 0,-1 0 1,0 0-1,0 0 0,1 0 0,-1 0 1,0 0-1,0 0 0,0 0 0,-1 2 1,1-2 46,1-1 5,-1 0 1,0 0-1,0 1 0,0-1 1,0 0-1,0 0 0,0 1 1,0-1-1,0 0 0,0 0 1,0 1-1,0-1 0,0 0 1,-1 0-1,1 1 0,0-1 1,0 0-1,0 0 0,0 1 1,0-1-1,0 0 0,-1 0 1,1 1-1,0-1 0,0 0 1,0 0-1,0 0 0,-1 0 1,1 1-1,0-1 0,0 0 0,-1 0 1,1 0-1,0 0 0,0 0 1,-1 0-1,1 0 0,0 1 1,-5 1-2500</inkml:trace>
</inkml:ink>
</file>

<file path=ppt/ink/ink2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2:03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10 218 4480,'-9'-9'2074,"9"9"-1981,0-1 1,0 1 0,0 0 0,0 0-1,0-1 1,0 1 0,0 0 0,0 0 0,0-1-1,0 1 1,0 0 0,0 0 0,0-1-1,0 1 1,0 0 0,0 0 0,0-1 0,0 1-1,0 0 1,0 0 0,0-1 0,0 1-1,0 0 1,1 0 0,-1 0 0,0-1-1,0 1 1,0 0 0,0 0 0,1 0 0,-1 0-1,0-1 1,0 1 0,0 0 0,1 0-1,-1 0 1,0 0 0,6-21 4290,1 7-3980,0 0 0,1 0 1,1 1-1,0 0 0,1 1 0,0 0 1,1 0-1,0 1 0,16-11 0,-19 16-315,-1 0-20,1 1-1,0 0 1,0 0 0,16-7-1,-22 12-58,0-1 0,-1 1 0,1-1 0,0 1 0,-1-1-1,1 1 1,0 0 0,0 0 0,-1 0 0,1 0 0,0 0 0,0 0-1,-1 1 1,1-1 0,0 0 0,-1 1 0,1-1 0,0 1 0,-1 0 0,1 0-1,-1-1 1,1 1 0,-1 0 0,1 0 0,-1 1 0,0-1 0,1 0-1,-1 0 1,0 1 0,0-1 0,0 0 0,2 4 0,13 24 179,-1 2-1,15 43 1,-10-12-4318,-12-27 1671</inkml:trace>
</inkml:ink>
</file>

<file path=ppt/ink/ink2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28.2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460 44 1728,'4'-3'10775,"-4"3"-10448,-2-7 2789,2 6-3046,-1 1 1,1-1 0,-1 0-1,1 1 1,-1-1 0,0 0 0,1 1-1,-1-1 1,0 1 0,0-1-1,1 1 1,-1-1 0,0 1-1,0 0 1,-1-1 0,0 1 23,0 0 0,0 0 0,0 0 0,0-1 0,0 1 0,-1 0 0,1-1 0,1 1 0,-1-1 0,0 0 0,0 0 0,0 0 0,0 0 0,0 0 0,-1-1 0,-1 0 24,1 0 1,-1 0-1,1 1 1,-1-1-1,0 1 1,0 0-1,1 0 1,-1 0-1,0 1 0,-6-1 1,-47 2 512,22 1-416,13-3 22,5 1-220,-1 0 1,1 1 0,0 1 0,-20 4-1,8 0 20,22-5-29,1 0 0,0 0 0,0 1 0,0 0 0,0 0 0,0 0 1,-7 5-1,8-4 9,-1 0 0,1 1 1,0 0-1,0 0 0,0 0 1,1 0-1,-1 1 0,1 0 1,0 0-1,0 0 0,-4 8 1,8-12-14,-1 0 0,1 0 0,0 0 0,-1-1 0,1 1 0,0 0 0,0 0 0,0 0 0,0 0 0,0 0 1,0 0-1,0 0 0,0 0 0,0 0 0,0 0 0,1 0 0,-1 0 0,0 0 0,1 0 0,0 1 0,0 0 25,0 0 0,1-1 0,-1 1 0,0-1 0,1 1 0,0-1 0,-1 0 0,1 1 0,3 1 0,4 1 100,1 0-1,-1 0 0,15 3 0,-14-4-136,107 33 381,-107-33-324,1 2-1,-1 0 1,0 0-1,-1 1 1,1 0-1,-1 0 1,0 1-1,-1 1 1,0-1-1,0 1 1,10 14-1,-14-17 19,0 2-1,0-1 1,-1 0-1,0 1 1,0-1-1,0 1 1,-1 0-1,0 0 1,-1 0-1,1 0 0,-1 0 1,-1 0-1,1 1 1,-1-1-1,0 0 1,-1 0-1,0 1 1,-2 8-1,2-13-28,1-1-1,-1 0 0,1 0 1,-1 0-1,0 0 0,0 0 1,0 0-1,0 0 0,0-1 1,0 1-1,0 0 0,-1 0 1,1-1-1,-1 1 0,1-1 1,-1 1-1,0-1 0,0 0 1,1 0-1,-1 0 0,0 0 1,0 0-1,0 0 0,0 0 1,-4 1-1,-17 7 207,13-5-141,-1 0 0,1 0 0,-16 2 0,-3-1-45,17-3-82,1 0-1,-1 0 1,0-2-1,-18 0 1,14-1-1064,-30-7 1,14-3-3108,29 9 2997,0 0-1,0 0 1,0 0 0,0 0 0,0 0 0,-4-5 0,1-1-2519</inkml:trace>
</inkml:ink>
</file>

<file path=ppt/ink/ink2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37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29 3552,'0'-8'11112,"0"3"-7981,3-7-1145,-15 12-445,9-4-1639,4 4 94,-1 0-1,0 0 1,0 0-1,0 0 1,0 0 0,0 0-1,0 0 1,0 0 0,0 0-1,0 0 1,0 0 0,0 0-1,0 0 1,0 0 0,0 0-1,0 1 1,0-1 0,0 0-1,0 0 1,0 0 0,0 0-1,0 0 1,0 0 0,0 0-1,1 0 1,-1 0 0,0 0-1,0 0 1,0 0-1,0 0 1,0 0 0,0 0-1,0-1 1,0 1 0,0 0-1,0 0 1,0 0 0,0 0-1,0 0 1,-1 0 51,0 0 1,0 0-1,0 0 1,0 0-1,0 1 1,0-1-1,0 0 1,0 0-1,0 1 1,0-1-1,0 0 0,0 1 1,0-1-1,0 1 1,0 0-1,0-1 1,-1 2-1,-1-1 70,-1 1-67,0-1 0,-1 0 1,1-1-1,0 1 0,-1-1 0,1 1 1,-1-1-1,-6-1 0,-6 0-657,-39 6 538,26-5 63,20 0-371,20 0 1037,-6 0-549,0 1 0,0 0 0,-1 0 0,1 0-1,0 0 1,-1 0 0,1 1 0,-1-1 0,0 1 0,7 4 0,-6-2-27,1-1 0,-1 1 0,1 0 0,-1 0 0,0 0 0,5 8 0,-5-5 45,0 1 1,0 0 0,-1-1-1,0 2 1,0-1-1,-1 0 1,0 0-1,0 1 1,-1-1 0,0 1-1,-1-1 1,1 1-1,-2-1 1,1 1-1,-1-1 1,-4 16 0,3-16-124,1 0 0,-2 0 0,1 0 0,-1-1 0,0 1 0,0-1 0,-1 0 0,0 0 0,0 0 0,-1 0 1,0-1-1,0 0 0,-8 8 0,2-6-537,-1 0 1,0 0-1,0-1 0,-1 0 1,-22 7-1,3-2-856</inkml:trace>
</inkml:ink>
</file>

<file path=ppt/ink/ink2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39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381 80 3648,'0'0'11098,"-5"-12"-7978,0 6-2830,-1 1 0,1-1 0,-1 1 0,-1 0 0,1 1-1,-1 0 1,0 0 0,0 0 0,0 1 0,0 0 0,-1 0 0,1 0 0,-15-2 0,-2 2 98,17 2-378,0 0 0,-1 0 0,1 0-1,-1 1 1,1 0 0,0 0 0,-1 1-1,1 0 1,0 1 0,-9 2 0,2 1 85,-1 0-114,0 1 0,1 0 0,-1 1 0,-13 9 0,22-12 23,1 1 1,-1 0 0,1-1-1,0 2 1,-5 6 0,8-10 12,0 0 0,1 0 0,0 0 0,0 0 0,-1 1 0,1-1 1,1 0-1,-1 1 0,0-1 0,0 1 0,1-1 0,0 1 0,-1-1 0,1 1 0,0-1 0,0 1 1,1 4-1,0-3 45,-1-2-30,0 1 0,1-1 0,-1 0 0,1 1 0,0-1 1,0 0-1,0 0 0,0 0 0,0 1 0,0-1 0,0 0 0,1 0 0,-1-1 0,1 1 0,-1 0 0,1 0 1,3 2-1,17 11 179,0-1 0,0-2 0,1 0 0,40 14 1,88 39-31,-142-60-166,0 1 0,0 0 0,0 1 0,-1 0 0,12 13 1,-16-15 41,0-1 0,-1 1 1,1-1-1,4 10 1,-7-12-45,0 0-1,-1-1 1,1 1 0,0 0 0,-1 0 0,1 0-1,-1-1 1,0 1 0,0 0 0,1 0-1,-1 0 1,0 0 0,-1 0 0,1 0 0,0-1-1,0 1 1,-2 3 0,0 1 46,-1-1 0,0 0 0,0 1 0,-1-1 0,0-1 0,1 1 0,-2 0 0,1-1 0,0 0 0,-1 0 0,0 0 0,0-1 0,0 0 0,0 1 0,0-2 0,-11 5 0,0-1 51,0 0 0,0-1 0,-1-1 0,0-1 0,-23 2 0,6-3 24,-58-4 0,65-1-220,21 2-207,0 0 0,0 0-1,0 1 1,0-1 0,-11 2-1,3-3-1889,11 0-554,31-2-10072,-20 2 11195,22-2-1810</inkml:trace>
</inkml:ink>
</file>

<file path=ppt/ink/ink2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39.8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1 8384,'-5'6'6407,"5"-5"-5695,-1 0 0,1 0 0,0 0 0,-1-1 0,1 1 0,0 0 0,0 2 0,-9 26 3211,7-21-4062,-12 59 49,10-62-2484</inkml:trace>
</inkml:ink>
</file>

<file path=ppt/ink/ink2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0.3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57 5056,'-5'-8'14767,"10"9"-12767,2 1-1619,-1-1-1,1 1 0,0-1 1,0-1-1,0 1 0,10-1 1,46-6 397,-44 4-576,201-29 34,-127 14-4541,-91 17 3851,-1 0 0,1 0 0,0 0 0,-1 0 0,1 0 0,-1 0 0,1 0 0,0 1 0,-1-1 0,1 0 0,-1 1 0,1 0 0,-1-1 0,1 1 0,1 1 0,12 8-2735</inkml:trace>
</inkml:ink>
</file>

<file path=ppt/ink/ink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54.4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531 564 1984,'-11'-2'11505,"4"0"-12061,1 1 841,1-1 0,-1 1 0,0 0 0,1 1-1,-1-1 1,0 1 0,0 0 0,1 1 0,-11 1 0,-8 3-8,-23 9 1,27-8 24,-18 5-27,0 1-1,1 3 1,-58 30-1,81-37-234,1 1-1,0 0 1,1 1-1,0 1 1,-11 12 0,16-15-55,1 0 0,0 0 0,0 1 0,1 0 0,0 0 0,0 0 0,1 1-1,-5 17 1,7-22 38,1 1 0,0 0 0,0 0 0,0 0 1,1 0-1,-1 0 0,2 0 0,-1 0 0,1 0 0,0 0 0,0 0 0,0 0 0,1 0 0,0 0 0,0-1 0,0 1 0,1-1 0,0 0 0,0 1 0,0-1 0,1-1 0,0 1 0,0 0 0,0-1 0,0 0 0,1 0 0,-1 0 0,1 0 0,0-1 0,0 0 0,1 0 0,-1 0 0,0-1 0,12 4 0,-5-2 56,0-1-1,0-1 1,0 0 0,0 0 0,1-1-1,-1-1 1,0 0 0,1-1 0,-1 0 0,18-4-1,-20 3-16,-1-1-1,1-1 0,0 1 1,-1-2-1,0 1 0,0-1 1,0 0-1,0-1 0,-1 0 1,0-1-1,0 0 0,12-14 1,-10 8-33,0-1 0,-1 1 1,-1-2-1,9-19 0,19-63 299,-30 75-178,7-45-1,-5 15-112,-6 39-113,0 0-1,-1-26 1,-1 39 72,0 0 1,0 0-1,0 0 0,0-1 0,0 1 0,1 0 1,-1-1-1,0 1 0,0 0 0,0 0 1,0-1-1,0 1 0,-1 0 0,1 0 1,0-1-1,0 1 0,0 0 0,0 0 1,0-1-1,0 1 0,0 0 0,0 0 0,-1 0 1,1-1-1,0 1 0,0 0 0,0 0 1,0 0-1,-1-1 0,1 1 0,0 0 1,0 0-1,0 0 0,-1 0 0,1 0 1,0-1-1,-1 1 0,-8 7 11,-8 18 88,16-23-107,-3 6 52,0 0 0,1 0 0,0 1 0,0 0 0,1-1 0,0 1 0,0 14 0,-2 2 34,1-6-33,1-1-1,0 1 0,2 0 1,0 0-1,1 0 1,5 27-1,-2-26-10,-3-13 68,0 0 1,1 0 0,0 0-1,0-1 1,1 1-1,3 7 1,-6-14-86,0 0 0,0 0-1,0 0 1,0 0 0,0 0 0,0 0 0,0 1-1,0-1 1,0 0 0,0 0 0,0 0 0,0 0-1,0 0 1,0 0 0,0 1 0,0-1 0,1 0-1,-1 0 1,0 0 0,0 0 0,0 0 0,0 0-1,0 0 1,0 0 0,0 0 0,0 1 0,1-1-1,-1 0 1,0 0 0,0 0 0,0 0 0,0 0-1,0 0 1,0 0 0,1 0 0,-1 0 0,0 0-1,0 0 1,0 0 0,0 0 0,0 0 0,0 0-1,1 0 1,-1 0 0,0 0 0,0 0 0,0 0-1,0 0 1,0 0 0,0 0 0,1-1 0,-1 1-1,3-9 211,-1-15-73,4-224 591,-3 197-778,2-45-33,-5-379-687,-2 466 468,-2 11 9,-4 19 38,-10 121 15,15-110 182,0 93-92,1 0 269,-2-53-71,7 96 0,-2-140-98,0-2 146,1-1-1,1 0 1,1 0-1,1-1 1,15 43-1,-20-66-97,1 0 0,-1-1 0,1 1-1,-1 0 1,1 0 0,-1 0 0,1-1 0,0 1 0,-1 0 0,1-1-1,0 1 1,-1-1 0,1 1 0,0 0 0,0-1 0,0 0 0,-1 1-1,1-1 1,0 1 0,0-1 0,0 0 0,0 0 0,0 1-1,0-1 1,0 0 0,0 0 0,0 0 0,0 0 0,0 0 0,-1 0-1,1-1 1,0 1 0,0 0 0,0 0 0,2-1 0,3-2 23,0 1 0,-1-1 0,1 0 0,6-5 1,-4 4-74,1-4 71,0 1 0,0-1 0,0-1 0,-1 0 0,0 0 0,-1 0 0,10-18 0,0-1 106,-2-2 0,18-46 0,5-11 2,-34 80-192,-1 1 0,0-1 0,0 0 0,-1 0 0,0 0 0,0 0 0,1-10 0,-3 17 44,0-1-1,0 1 0,0 0 1,0-1-1,0 1 0,0 0 1,0 0-1,0-1 0,0 1 1,0 0-1,0 0 0,0-1 0,0 1 1,0 0-1,0-1 0,-1 1 1,1 0-1,0 0 0,0-1 1,0 1-1,0 0 0,0 0 1,-1 0-1,1-1 0,0 1 1,0 0-1,0 0 0,-1 0 1,1 0-1,0-1 0,0 1 1,-1 0-1,1 0 0,-10 4-205,-7 12-23,13-10 232,1 1 0,0-1 0,0 1 0,0 0 0,1-1 1,-2 12-1,-4 44 3,6-40-112,-1 10 28,1 53 1,2-74 104,1 0 1,0-1 0,1 1-1,0-1 1,1 1 0,0-1-1,1 0 1,9 19 0,-12-27 10,1 1 1,-1-1-1,1 0 0,0 1 1,0-1-1,0 0 1,0 0-1,0 0 1,0 0-1,1-1 1,-1 1-1,1-1 1,-1 1-1,1-1 1,0 0-1,-1 0 1,1 0-1,0 0 0,0 0 1,-1-1-1,1 1 1,0-1-1,0 0 1,3 0-1,0-1-7,0 0-1,0 0 0,0 0 0,0-1 1,0 0-1,-1 0 0,1 0 1,-1-1-1,1 0 0,-1 0 1,5-4-1,1-2 11,0 0 0,-1 0 1,0-1-1,15-21 0,31-52 176,-37 52-184,0-1 11,16-39 0,-13 23-7,-21 46-43,0-1-1,0 1 1,-1 0-1,1 0 1,-1 0 0,1 0-1,-1-1 1,0 1-1,0-4 1,0 3-55,0 3-155,-8 21-416,4-9 607,2 0 0,0 0 1,0 0-1,0 17 0,1-7 5,-1 23 81,1-1 1,10 82-1,-8-117-10,2-1-1,-1 1 1,1-1 0,0 0-1,1 0 1,-1 0 0,8 10-1,-10-17-30,-1 0 0,1 0 1,0 0-1,-1-1 0,1 1 0,0 0 0,-1 0 0,1-1 0,0 1 0,0 0 0,0-1 0,-1 1 1,1-1-1,0 1 0,0-1 0,0 0 0,0 1 0,0-1 0,0 0 0,0 0 0,0 1 0,0-1 1,1 0-1,0 0 6,0-1 1,-1 1-1,1-1 1,0 1-1,-1-1 1,1 1-1,-1-1 1,1 0-1,-1 0 1,1 0-1,-1 0 1,3-2-1,0-1 19,1-1 0,-1 0 0,0-1 0,0 1 0,0 0 0,3-8 0,20-49-2,-3-1 1,23-91-1,-45 141 16,0 0-1,0 0 1,-1-1-1,-2-23 0,0 8-494,15 29 338,9 0 81,1 2 0,0 1 0,-1 1 0,1 1 0,36 13 0,-57-17 17,-1 0 0,1 0 0,-1 0 0,1 0 0,-1 1 0,0-1 0,0 1 0,1-1 0,-1 1 0,0 0 0,0 0 0,-1 0 0,1 0 1,0 0-1,-1 0 0,1 1 0,-1-1 0,0 1 0,0-1 0,0 1 0,0-1 0,0 1 0,0-1 0,-1 1 0,1 5 0,-1 3 3,0 0 1,-1-1-1,0 1 1,-1 0 0,-3 13-1,-2 9 95,1 2-137,2-15 3,1 0 0,1 0-1,0 38 1,3-56 54,-1 1-1,0 0 0,0 0 0,1-1 1,-1 1-1,1-1 0,0 1 1,0 0-1,0-1 0,0 1 1,1-1-1,-1 0 0,0 0 0,1 1 1,0-1-1,-1 0 0,1 0 1,0 0-1,0 0 0,0-1 1,1 1-1,-1-1 0,0 1 1,0-1-1,1 0 0,-1 1 0,1-1 1,-1-1-1,1 1 0,0 0 1,-1-1-1,1 1 0,0-1 1,-1 0-1,1 0 0,0 0 0,-1 0 1,1 0-1,0 0 0,-1-1 1,1 0-1,3 0 0,-1-1 15,0 0 0,-1 0 0,1 0 0,0-1 0,-1 0 0,0 0 0,7-5 0,26-28 95,-27 25-78,10-12-3,-1-2 0,-1 0 1,28-53-1,-25 40-13,27-35 0,-48 72-26,0 0 1,1 1 0,-1-1-1,1 1 1,-1-1-1,1 0 1,-1 1-1,1 0 1,-1-1 0,1 1-1,-1-1 1,1 1-1,0 0 1,-1-1-1,1 1 1,1-1-1,-2 1 0,0 0-1,0 1 0,1-1 1,-1 0-1,0 0 1,0 0-1,1 0 0,-1 0 1,0 0-1,0 1 0,1-1 1,-1 0-1,0 0 0,0 0 1,0 1-1,1-1 1,-1 0-1,0 0 0,0 1 1,0-1-1,0 0 0,1 0 1,-1 1-1,0-1 0,0 0 1,0 0-1,0 1 1,3 28-112,-2-18 92,2 34 82,-3 64-1,-1-62 10,6 57 1,-5-94-23,0 4 21,0-14-65,0 0-1,0-1 1,0 1-1,0 0 1,0 0-1,0 0 1,0 0-1,0 0 1,0 0-1,0-1 1,0 1-1,0 0 1,0 0-1,0 0 1,0 0-1,0 0 1,0 0-1,0 0 1,1-1-1,-1 1 1,0 0-1,0 0 1,0 0-1,0 0 1,0 0-1,0 0 1,0 0-1,0 0 1,1 0-1,-1 0 1,0 0-1,0 0 1,0 0-1,0 0 1,0-1-1,0 1 1,1 0-1,-1 0 1,0 0-1,0 0 1,0 0-1,0 1 1,0-1-1,0 0 1,1 0-1,-1 0 1,0 0-1,0 0 1,0 0-1,0 0 1,0 0-1,0 0 1,1 0-1,-1 0 1,0 0-1,0 0 1,0 0-1,0 1 1,0-1-1,0 0 1,0 0-1,0 0 1,0 0-1,0 0 1,0 0-1,0 0 1,1 1-1,-1-1 1,0 0-1,4-7 43,1-1 0,-1 1-1,0-1 1,0 0 0,4-15-1,3-7 65,2-3-128,2 2 0,34-54 0,-41 74 12,0 0 0,1 0-1,1 1 1,0 0 0,0 0-1,1 1 1,0 1 0,0 0-1,25-13 1,-24 15-45,1 0 1,0 1-1,1 0 0,-1 1 1,17-3-1,-28 7 46,-1 0 0,0-1 0,1 1-1,-1 0 1,1 0 0,-1 0 0,0 0 0,1 1 0,-1-1 0,0 0 0,1 1 0,-1-1-1,0 0 1,1 1 0,-1 0 0,0-1 0,0 1 0,0 0 0,1-1 0,-1 1 0,0 0-1,0 0 1,0 0 0,0 0 0,0 0 0,-1 0 0,1 0 0,0 1 0,0-1 0,-1 0-1,1 0 1,-1 0 0,1 1 0,-1-1 0,1 0 0,-1 1 0,0-1 0,0 0 0,0 1-1,1-1 1,-2 2 0,2 7-12,-2 0 1,1 0-1,-1-1 0,-4 16 0,4-19 1,-5 31 82,5-26-61,0 0 0,-1 0 0,-1 0 1,0 0-1,0 0 0,-9 17 0,11-27 64,3-1-63,-1-1 1,0 1 0,0-1-1,0 1 1,0-1-1,0 1 1,0-1 0,0 0-1,0 0 1,0 1-1,0-1 1,0 0 0,0 0-1,-1 0 1,1 0-1,0 0 1,0-2 0,0 2 2,69-88 38,-56 73-42,1 0 1,1 1 0,20-15-1,-18 17-20,-11 7-9,1-1 0,1 1 0,-1 1 0,1 0-1,0 0 1,0 1 0,18-6 0,-27 10 26,0 0-1,1 0 0,-1 0 1,1 0-1,-1 0 1,1 0-1,-1 0 0,1 0 1,-1 0-1,0 0 1,1 0-1,-1 0 0,1 0 1,-1 0-1,1 1 0,-1-1 1,0 0-1,1 0 1,-1 0-1,0 1 0,1-1 1,-1 0-1,0 1 1,1-1-1,-1 0 0,1 1 1,4 14 19,-2 18-78,-3-32 50,-4 90-40,1-51 31,6 75-1,5-67 54,-8-48-35,0 1 0,1 0-1,-1 0 1,0-1 0,1 1-1,-1 0 1,0-1-1,1 1 1,-1 0 0,1-1-1,-1 1 1,1-1 0,-1 1-1,1 0 1,0-1 0,-1 1-1,1-1 1,0 0 0,-1 1-1,1-1 1,0 0 0,0 1-1,-1-1 1,1 0 0,0 0-1,0 1 1,-1-1 0,1 0-1,0 0 1,0 0 0,0 0-1,-1 0 1,1 0 0,0-1-1,0 1 1,-1 0 0,2 0-1,2-1-8,-1 0 1,1 0-1,-1-1 0,1 1 1,-1 0-1,7-5 0,12-11 64,-1-2-1,-1 0 1,0-1-1,21-30 1,-9 11 55,-17 23-80,-2 0 0,0-1 0,-1-1 0,-1 0 0,14-32 0,-24 47-23,0 0 1,0 0-1,0 0 0,-1 0 1,1-1-1,-1 1 1,0-5-1,0 7-17,0 0 0,0 1 0,0-1 0,0 0 0,0 1 0,0-1 0,0 0 0,-1 1 0,1-1 0,0 0 0,0 1 0,-1-1 0,1 1 0,0-1 0,-1 0 0,1 1 0,0-1 0,-1 1 0,1-1 0,-1 1 0,1 0 0,-1-1 0,1 1 0,-1-1 0,0 1 0,1 0 0,-1-1 0,1 1 0,-1 0 0,0 0 0,1 0 0,-1-1 0,0 1 0,1 0 0,-1 0 0,0 0 0,1 0 0,-1 0 0,-1 0 0,-2 1-33,-1 0 1,1 1-1,-1-1 1,1 1 0,-1 0-1,1 0 1,0 0 0,0 0-1,0 1 1,0 0 0,1 0-1,-6 4 1,0 2 34,1 0 0,0 1-1,-11 15 1,0 8 27,-22 49 0,25-47-20,1-2 11,1 0 1,2 1-1,1 0 1,1 1-1,-5 39 1,15-73-5,0 1 0,0-1 0,-1 0 0,1 1 0,0-1 0,0 0 0,0 1 0,1-1 0,-1 1 0,0-1 0,0 0 0,1 0 0,-1 1 0,1-1 0,-1 0 0,1 1 0,-1-1 0,1 0 0,0 0 0,0 0 0,-1 0 0,3 2 0,-2-3 7,-1 1-1,1-1 0,-1 0 0,1 0 0,-1 0 0,1 1 1,0-1-1,-1 0 0,1 0 0,-1 0 0,1 0 0,0 0 0,-1 0 1,1 0-1,-1 0 0,1 0 0,-1-1 0,1 1 0,0 0 0,1-1 13,0 0-1,-1 0 0,1 0 1,-1 0-1,0 0 0,1 0 0,-1 0 1,0 0-1,2-2 0,5-9 42,-1 1 0,0-1 0,-1 0 0,-1 0 0,1-1 0,3-18 0,-1 7-26,45-113-62,-38 104 0,1 1 0,22-33 0,-30 57-271,-8 8 285,0 0 0,0 0 0,0 0 0,0 0 0,1 0 0,-1 0 0,0 0 0,0 0 0,0 0 0,0 0 1,0 0-1,0 0 0,1 0 0,-1 0 0,0 0 0,0 0 0,0 0 0,0 0 0,0 0 0,0 0 0,0 0 0,0 0 0,1 0 0,-1 0 0,0 0 0,0 1 0,0-1 0,0 0 1,0 0-1,0 0 0,0 0 0,0 0 0,0 0 0,0 0 0,0 1 0,0-1 0,0 0 0,0 0 0,0 0 0,0 0 0,0 0 0,0 0 0,0 1 0,0 22-279,0-12 344,-1 49-56,-3 0-1,-2 0 1,-21 89 0,-14-30 51,12-41 164,4-18-7,0 5 106,19-46-294,-1 0 0,-1 0 1,-1-1-1,0 1 0,-2-2 1,1 0-1,-16 18 0,23-32-16,0 0 0,0 0 0,-1 0 0,1 0 0,-1 0 0,0-1 1,1 0-1,-1 0 0,-8 3 0,10-4 3,-1 0 0,0 0 0,1-1 0,-1 1 0,0-1 0,1 0 0,-1 0 0,0 0 0,0 0 0,1-1 0,-1 1 0,0-1 0,0 1 0,1-1 0,-1 0 0,1 0 0,-4-2 0,-3-2 27,-1-1 0,1-1 0,1 0 0,-1 0 0,-11-13 1,-32-46 123,39 47-75,1 0-1,-16-33 1,23 40-73,0 0 0,1 0 0,0-1 1,1 0-1,-3-26 0,6 37-20,0-1 0,0 0 0,0 0-1,0 0 1,0 1 0,1-1 0,-1 0 0,1 1 0,0-1 0,0 0 0,0 1 0,0-1-1,0 1 1,0-1 0,1 1 0,-1 0 0,1-1 0,0 1 0,0 0 0,0 0 0,0 0-1,0 1 1,0-1 0,0 0 0,0 1 0,5-3 0,10-3-109,0 0 1,1 1 0,0 1-1,0 1 1,1 0 0,-1 1-1,1 2 1,-1-1-1,1 2 1,37 4 0,-31-3-1079,-22-1 647,1-1 0,0 1 0,-1 0 0,1 1 0,0-1 0,-1 1 0,1-1 0,-1 1-1,1 0 1,-1 1 0,1-1 0,-1 1 0,1-1 0,-1 1 0,4 3 0,-7-5 301,1 1 1,-1 0-1,1 0 0,-1-1 0,0 1 1,1 0-1,-1 0 0,0-1 1,0 1-1,1 0 0,-1 0 0,0 0 1,0 0-1,0-1 0,0 1 0,0 0 1,0 0-1,0 0 0,-1 0 0,1-1 1,0 1-1,0 0 0,-1 0 0,1 0 1,-1 0-1,0 1-245,-4 14-4335</inkml:trace>
</inkml:ink>
</file>

<file path=ppt/ink/ink2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0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 6304,'7'-1'15077,"40"0"-12789,46 8-2060,-53-7-5928</inkml:trace>
</inkml:ink>
</file>

<file path=ppt/ink/ink2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1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7552,'18'0'7534,"3"1"-3570,5 1-2196,26-3 0,11-1-1143,-35 2-7266,-19 0 2721,3 0 934</inkml:trace>
</inkml:ink>
</file>

<file path=ppt/ink/ink2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1.6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 6880,'0'-1'282,"0"0"1,0 0 0,0 1-1,0-1 1,0 0 0,0 1-1,0-1 1,0 0 0,1 0-1,-1 1 1,0-1 0,1 0-1,-1 1 1,0-1 0,1 1-1,-1-1 1,1 0 0,-1 1-1,1-1 1,-1 1 0,1-1-1,0 1 1,-1 0 0,1-1-1,1 0 1,-2 3 383,0 0 0,1 0 0,-1-1 0,1 1 0,-1 0 0,1-1 0,0 1 0,1 2 0,5 11 1046,-2 11-1010,-1 1 0,-1-1 0,-2 1-1,-1 26 1,0-45-600,-3 21-7,1-24-87,2-1 0,-1 0 0,0 1 0,1-1 0,0 1 1,0-1-1,1 7 0,1-6 695</inkml:trace>
</inkml:ink>
</file>

<file path=ppt/ink/ink2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2.0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71 7712,'25'-3'11790,"76"-19"-7458,-53 8-3289,84-14-1,-126 27-1049,-6 0-121,1 1 0,0 0 1,0 0-1,-1-1 1,1 1-1,0 0 1,0 0-1,0 0 0,-1 0 1,1 0-1,0 0 1,0 0-1,0 0 1,-1 0-1,1 1 0,0-1 1,1 0-1</inkml:trace>
</inkml:ink>
</file>

<file path=ppt/ink/ink2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2.6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36 8128,'1'-4'7844,"7"0"-4053,15-2-2503,-11 3-185,-8 1-806,4-1 142,0 0-1,0 1 0,1-1 0,-1 1 1,0 1-1,14-1 0,-21 2-411,0 0 0,0 1-1,0-1 1,0 0 0,0 1-1,0-1 1,0 1 0,0-1-1,-1 1 1,1 0 0,0-1-1,0 1 1,0 0 0,-1-1 0,1 1-1,0 0 1,-1 0 0,1 0-1,0 0 1,-1 0 0,1 0-1,-1 0 1,0 0 0,1 0-1,-1 0 1,0 0 0,1 1-1,-1 1 42,1 0 0,0 0-1,-1 0 1,0 0 0,0-1-1,0 1 1,0 0 0,0 0 0,-1 5-1,-5 9 101,0-1-1,-13 26 0,16-37-176,0 0-1,0 0 0,0 0 0,-1-1 0,0 1 0,0-1 0,0 0 1,0 0-1,-1 0 0,1 0 0,-8 3 0,0-1 142,11-5 99,5-3 339,1 0-385,0 0 0,0 1 0,1 0 0,-1 0-1,0 1 1,1-1 0,-1 1 0,10 1-1,-6 0-64,-1-1-1,15-2 1,3-4-61,11-2-321,-17 6 41,-11 1-1378,-1 0 0,16 0 0,-22 1 682,0 0 0,0 0 0,0 1 0,1-1 0,-1 1 0,0-1 0,0 1 0,0 0 0,0 0 0,-1 0 0,1 0 0,0 0 0,0 0 0,0 1 0,2 2 0,5 7-3936</inkml:trace>
</inkml:ink>
</file>

<file path=ppt/ink/ink2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3.7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193 52 4800,'15'-7'17694,"-12"40"-16077,-9 73-709,3-69-685,2-18-141,-1 0 0,-1-1 0,-1 1 0,-1-1 1,0 1-1,-1-1 0,-1-1 0,-1 1 0,-14 23 0,21-40-83,1 0 1,-1-1-1,1 1 0,-1 0 0,1-1 1,-1 1-1,1 0 0,-1-1 0,1 1 1,-1-1-1,0 1 0,0-1 0,1 1 1,-1-1-1,0 0 0,0 1 0,1-1 1,-1 0-1,0 1 0,0-1 0,0 0 1,1 0-1,-1 0 0,0 0 0,0 0 1,0 0-1,0 0 0,0 0 0,1 0 1,-1 0-1,0 0 0,0-1 0,0 1 1,1 0-1,-1-1 0,0 1 0,0 0 1,1-1-1,-1 1 0,-1-2 0,-1 0 0,1 0 0,-1-1-1,1 1 1,0-1 0,0 0 0,0 0-1,0 0 1,-2-4 0,-14-31 106,2-1 0,2 0 1,-19-82-1,32 112 38,-1 1 0,1-1 1,1-16-1,0 22-97,0 1 0,0-1 0,1 1-1,-1 0 1,1-1 0,-1 1 0,1-1 0,0 1 0,0 0 0,0 0 0,1 0 0,-1-1 0,0 1 0,1 0 0,-1 1-1,1-1 1,0 0 0,2-2 0,7-4 97,1 0-1,0 1 1,0 1-1,0 0 1,1 1-1,-1 0 1,1 1-1,0 0 1,1 1 0,17-2-1,62-4 511,148 6 1,-197 5-544,65 2-2599</inkml:trace>
</inkml:ink>
</file>

<file path=ppt/ink/ink2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6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4480,'0'0'20005,"0"8"-18992,0 125-277</inkml:trace>
</inkml:ink>
</file>

<file path=ppt/ink/ink2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46.9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20 4064,'-18'-16'11264,"31"21"-5163,72-9-420,28 2-4936,54 3-357,-92-1-435,-47-3-2112,-16 2 889</inkml:trace>
</inkml:ink>
</file>

<file path=ppt/ink/ink2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6.0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130 9 4480,'-3'-9'12562,"16"37"-11722,22 77 1768,-34-101-2487,0 0-1,0 0 1,0 1 0,-1-1-1,1 0 1,-1 0-1,0 1 1,0-1 0,-1 0-1,1 1 1,-1-1 0,0 0-1,0 0 1,0 0-1,-1 0 1,-2 6 0,2-8-53,1 0 0,-1 0 0,1 1 1,-1-1-1,0 0 0,0 0 0,0-1 1,0 1-1,0 0 0,0-1 0,-1 1 1,1-1-1,-1 0 0,1 1 0,-1-1 1,1-1-1,-1 1 0,1 0 0,-1-1 1,0 1-1,0-1 0,1 0 0,-1 1 1,0-1-1,1-1 0,-6 0 0,-3 0-254,-3-1-1305,0 0 0,0-1 1,-25-8-1,29 6-487</inkml:trace>
</inkml:ink>
</file>

<file path=ppt/ink/ink2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7.0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444 85 3328,'1'-2'687,"-1"1"-1,0 0 1,1-1 0,-1 1 0,0 0 0,0-1-1,0 1 1,0-1 0,0 1 0,0-1-1,0 1 1,0 0 0,0-1 0,-1 1-1,1 0 1,-1-3 0,0 2-291,-1 0 0,1-1 0,-1 1-1,1 0 1,-1 0 0,0-1 0,0 2 0,-2-3 0,-2-1-221,0 1 0,0-1 0,0 2-1,-1-1 1,-8-3 0,10 5-69,-1 0-1,1 1 0,-1-1 0,0 1 0,0 0 0,1 1 0,-1 0 1,0 0-1,-6 0 0,-9 1 123,-11-1 84,-57 8-1,73-5-272,1 0-1,-1 1 0,1 1 1,0 1-1,-26 13 1,36-16-20,-2 0 25,1 0 0,0 1 0,0 0 1,-11 10-1,17-13-38,-1 0 0,0-1 0,0 1 1,1 0-1,-1 0 0,0 0 0,1 0 0,-1 0 0,1 0 1,-1 0-1,1 0 0,0 0 0,-1 1 0,1-1 0,0 0 1,0 0-1,0 0 0,-1 0 0,1 0 0,1 0 0,-1 1 1,0-1-1,0 0 0,0 0 0,1 0 0,-1 0 0,0 0 1,1 0-1,-1 0 0,1 0 0,-1 0 0,1 0 0,0 0 1,-1 0-1,1 0 0,0 0 0,1 1 0,1 1 6,1 0 0,0 1 0,-1-2 0,1 1 0,1 0 0,-1-1 0,0 0 1,0 1-1,8 1 0,4 0 90,24 5 1,-8-3-50,26 6-73,30 7-23,-79-16 49,0 0 0,0 1 0,-1 0 0,0 0-1,0 0 1,0 1 0,10 8 0,-16-12 30,-1 0 1,0 0-1,0-1 0,0 1 1,0 0-1,0 0 1,0 0-1,0 0 0,-1 0 1,1 1-1,0-1 0,0 0 1,-1 0-1,1 0 1,-1 1-1,1-1 0,-1 0 1,1 1-1,-1-1 0,0 0 1,0 1-1,0-1 1,0 1-1,0-1 0,0 0 1,0 1-1,0-1 1,0 0-1,-1 1 0,1-1 1,0 0-1,-1 1 0,1-1 1,-1 0-1,0 0 1,1 1-1,-1-1 0,-2 2 1,-1 2 63,0 0 1,0-1 0,-1 1-1,0-1 1,0 0 0,0 0-1,-1-1 1,1 1 0,-10 3-1,-57 21 413,61-24-432,-49 15 188,32-11-355,0 1-1,-44 22 1,67-28-120,1-1-1,-1 1 0,1 0 1,0 1-1,0-1 1,1 1-1,-6 5 1,8-7-146,0-1 0,0 1 0,0-1 0,0 1 1,0 0-1,0-1 0,0 1 0,1 0 1,-1 0-1,1 0 0,-1 0 0,1-1 0,0 1 1,-1 0-1,1 0 0,0 0 0,0 0 0,1 0 1,-1 0-1,0 0 0,1 0 0,0 3 1,8 11-2177</inkml:trace>
</inkml:ink>
</file>

<file path=ppt/ink/ink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54.8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74 8640,'-58'-53'3200,"58"49"-2496,8-4-192,2 5-1600,3-2 480,5 5-1376,9 5 1120,5 6-3872</inkml:trace>
</inkml:ink>
</file>

<file path=ppt/ink/ink2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7.4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12 8480,'-1'-2'468,"1"1"-318,0 1 1,0 0-1,-1-1 0,1 1 1,0-1-1,0 1 0,0-1 0,0 1 1,-1 0-1,1-1 0,0 1 1,0-1-1,-1 1 0,1 0 1,0-1-1,-1 1 0,1 0 1,-1 0-1,1-1 0,0 1 1,-1 0-1,1 0 0,-1-1 1,1 1-1,0 0 0,-1 0 1,0 0-1,1 8 4813,0 19-3610,0-17-619,-3 216 1992,4-194-2798,0-18-1532,0 1-3440,-1-12 2303</inkml:trace>
</inkml:ink>
</file>

<file path=ppt/ink/ink2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7.9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1 6880,'-22'0'3936,"53"0"4884,19 0-4422,-15 0-4463,54 8-1,-43-4 129,-32-3-358,0 1 1,15 2-1,-21-3-1037</inkml:trace>
</inkml:ink>
</file>

<file path=ppt/ink/ink2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8.3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6816,'-2'0'356,"-6"0"1443,8 0-1768,-1 0-1,1 0 1,0 0-1,0 0 1,0 0-1,0 0 0,0 0 1,0 0-1,0 0 1,0 0-1,-1 0 1,1 0-1,0 0 1,0 1-1,0-1 1,0 0-1,0 0 1,0 0-1,0 0 0,0 0 1,0 0-1,-1 0 1,1 0-1,0 0 1,0 0-1,0 0 1,0 0-1,0 0 1,0 1-1,0-1 1,0 0-1,0 0 0,0 0 1,0 0-1,0 0 1,0 0-1,0 0 1,0 0-1,0 1 1,0-1-1,0 0 1,0 0-1,0 0 0,0 0 1,0 0-1,0 0 1,0 0-1,0 1 1,0-1-1,0 0 1,0 0-1,0 0 1,0 0-1,0 0 1,0 0-1,2 1 450,0-1 1,0 1-1,0-1 1,0 0-1,-1 0 1,1 0-1,0 0 1,0 0-1,2-1 1,3 1 810,94 0 4436,3 0-6788,-73-4-3456,-18 3 2347</inkml:trace>
</inkml:ink>
</file>

<file path=ppt/ink/ink2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8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 7040,'-1'-11'2427,"6"7"-946,4 4 4063,-2 8-3717,5 12-467,-5-4-923,-1 0 0,0 1 0,-2-1 0,1 1-1,-2 0 1,2 24 0,3 17 116,23 173 642,-29-202-1140,1 4-153,-2-10-9832</inkml:trace>
</inkml:ink>
</file>

<file path=ppt/ink/ink2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9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 24 7232,'-18'-3'2314,"8"4"1423,17 1 1134,117-4 1838,61-10-6389,-162 8-2456,-10-1-4112,-8 5 3721</inkml:trace>
</inkml:ink>
</file>

<file path=ppt/ink/ink2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8:59.4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1 6048,'-7'3'943,"-16"9"7315,23-12-8035,5 2 272,-1-1 1,1 1 0,0-1-1,0-1 1,0 1 0,0-1 0,0 0-1,0 0 1,9-1 0,-6 0-131,33-3 910,-29 3-987,0-1 0,1 1 0,-1 1 0,1 0 0,-1 1 0,0 1 0,17 3 0,-26-4-278,-1 0 1,1 0 0,0 0 0,-1 0-1,1 1 1,-1-1 0,0 1-1,1 0 1,-1 0 0,0 0 0,0 0-1,0 0 1,0 0 0,-1 0 0,1 0-1,0 1 1,-1-1 0,0 1 0,0-1-1,1 1 1,-2 0 0,1 0 0,0-1-1,0 1 1,-1 0 0,0 0 0,1 0-1,-1 3 1,0 3-9,0 0 1,-1 0-1,0 0 1,-1-1-1,0 1 0,0 0 1,-7 15-1,4-12-2,0 0 0,-1-1 0,-1 0 0,0 0 0,0 0 0,-1-1 0,-15 14 0,-23 17 36,26-25 250,-27 29 0,47-45-267,-1 0 0,1 0 0,0 0 0,0 1 0,-1-1 0,1 0 0,0 0 0,0 0 0,-1 1 0,1-1 0,0 0 0,0 0 0,0 1 0,-1-1 0,1 0 0,0 1 0,0-1 0,0 0 0,0 0 0,0 1 0,0-1 0,0 0 0,0 1 0,0-1 0,0 0 0,0 1 0,0-1 0,0 0 0,0 1 0,0-1 0,0 0 0,0 1 0,0-1 0,0 0 0,0 0 0,0 1 1,1-1-1,-1 0 0,0 1 0,0-1 0,0 0 0,0 0 0,1 0 0,-1 1 0,0-1 0,0 0 0,1 0 0,-1 1 0,0-1 0,0 0 0,1 0 0,-1 0 0,0 0 0,1 0 0,-1 0 0,0 1 0,0-1 0,1 0 0,-1 0 0,1 0 0,21 1 654,-19-1-575,33 0 577,1-2-1,40-8 1,-54 5-2429,-1 0 0,29-11 1,-39 14-557</inkml:trace>
</inkml:ink>
</file>

<file path=ppt/ink/ink2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00.0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4 6976,'5'-3'3168,"0"11"-2752,-5-5 1952,5 6-1376,-10 7 1791,5 4-1599,-10 12 608,6 8-1056,-14-4 96,5-4-512,-14-4 32,9 0-224,-5-8-64,4 0-32,-2-8-2304,7-4 1248</inkml:trace>
</inkml:ink>
</file>

<file path=ppt/ink/ink2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00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88 7040,'9'4'5949,"13"1"-2960,-3-3-1920,1-1 0,-1-1 0,25-2 0,-38 1-969,0 1 1,0-1-1,-1-1 0,1 1 1,-1-1-1,1 0 1,-1 0-1,1 0 1,-1-1-1,0 0 0,0 0 1,-1 0-1,1-1 1,-1 0-1,7-6 1,-10 9-93,0 0 1,0 0 0,-1 0 0,1-1-1,-1 1 1,1 0 0,0 0 0,-1-1-1,0 1 1,1 0 0,-1-1 0,0 1-1,0 0 1,0-1 0,0 1 0,0 0-1,0-1 1,0 1 0,0 0 0,0-1-1,-1 1 1,1 0 0,-1-1 0,1 1-1,-1 0 1,1 0 0,-2-3 0,1 3-26,0 0 1,-1-1-1,1 1 1,0 0-1,0 0 1,-1 0-1,1 0 1,-1 0 0,1 0-1,-1 0 1,1 0-1,-1 0 1,0 1-1,1-1 1,-1 1-1,0-1 1,1 1 0,-1 0-1,0-1 1,0 1-1,1 0 1,-4 1-1,-5 0 141,1 2 0,-1-1 0,1 1 0,0 1-1,0-1 1,0 2 0,1-1 0,-1 1 0,1 0-1,0 1 1,1 0 0,-1 0 0,-7 9 0,14-13-70,-1-1 0,1 1 0,0 0 0,0 0 0,0 0 0,0 0 0,0 0 0,0 0 1,0 0-1,1 1 0,-1-1 0,1 0 0,-1 0 0,1 1 0,0-1 0,0 4 0,1-2 22,0 1-1,-1-1 0,2 0 1,-1 0-1,0 0 1,1-1-1,0 1 0,3 6 1,2-1 73,0 0 1,0 0 0,1 0-1,0-1 1,16 13 0,-11-11-36,1 0 0,0-1 0,0-1 0,1 0 0,0-1 0,1-1 0,-1 0 1,1-1-1,18 3 0,-29-7-253,0-1 0,0 1 0,0-1 0,0-1 1,0 1-1,0-1 0,0 0 0,0 0 0,0 0 0,-1 0 1,1-1-1,0 0 0,-1 0 0,8-5 0,-6 3-839,-1 1-1,0-1 0,0-1 1,0 1-1,-1-1 0,7-8 1,2-5-1443</inkml:trace>
</inkml:ink>
</file>

<file path=ppt/ink/ink2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00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8544,'1'6'6494,"1"5"-4242,4 18-876,8 288 4491,-11-260-5548,3-1-1,15 69 1,-7-48-257,8 30-3118,-23-94-2749,-11-27-4037</inkml:trace>
</inkml:ink>
</file>

<file path=ppt/ink/ink2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01.32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48 11392,'9'-4'9722,"15"0"-7695,129-17-1611,31 6-4324,3 12-10056,-146 6 11031</inkml:trace>
</inkml:ink>
</file>

<file path=ppt/ink/ink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58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336 514 3328,'-3'-2'1260,"6"-3"234,-3 4-1325,0 1 0,1 0-1,-1 0 1,0-1 0,0 1 0,1 0 0,-1 0 0,0-1 0,0 1 0,0 0-1,1-1 1,-1 1 0,0 0 0,0-1 0,0 1 0,0 0 0,0-1 0,0 1-1,0 0 1,0-1 0,0 1 0,0 0 0,0-1 0,0 1 0,0 0 0,0-1 0,0 1-1,0-1 1,0 1 0,0 0 0,0 0 0,-1-1 0,1 1 0,0 0 0,0-1-1,0 1 1,-1 0 0,1-1 0,0 1 0,0 0 0,-1 0 0,1-1 0,-3 1 118,1-1 1,0 1-1,-1 0 1,1-1-1,-1 1 1,1 1-1,0-1 1,-1 0-1,1 0 0,0 1 1,-1 0-1,-2 0 1,-30 13 612,31-12-754,-14 6-26,1 1 0,0 0 0,0 2 0,1 0 0,0 0 0,1 2-1,0 0 1,1 1 0,1 0 0,0 1 0,1 0 0,0 1 0,2 0-1,0 1 1,0 0 0,2 1 0,0 0 0,-6 23 0,12-35-79,0 0 0,1 1 0,0-1 0,0 0 0,0 1-1,1-1 1,0 1 0,1-1 0,-1 1 0,3 7 0,-2-10-1,0 1 0,1-1 0,0 0 0,0 0-1,0 0 1,1 0 0,-1 0 0,1 0 0,0-1 0,0 1 0,0-1-1,0 0 1,1 0 0,-1 0 0,6 3 0,-1-1-10,0-1 1,1 1 0,0-2 0,-1 1 0,1-1-1,0 0 1,1-1 0,-1 0 0,0-1 0,1 0-1,-1 0 1,1-1 0,-1 0 0,1-1 0,-1 0-1,11-2 1,-4-1 18,0 0 0,0-1 0,-1-1 1,1-1-1,-2 0 0,1-1 0,-1 0 0,20-15 0,-8 4 10,-2-1-1,0-1 1,-1-1 0,24-28-1,-30 30 92,-17 20-153,0 0 1,0 0 0,0 0-1,0 0 1,-1 0 0,1 0 0,0 0-1,0 0 1,0 0 0,0 0-1,0 0 1,0 0 0,0 0 0,0 0-1,0 0 1,-1 0 0,1 0-1,0 0 1,0 0 0,0 0-1,0 0 1,0 0 0,0 0 0,0 0-1,0 0 1,0 0 0,0 0-1,-1 0 1,1 0 0,0 0 0,0-1-1,0 1 1,0 0 0,0 0-1,0 0 1,0 0 0,0 0 0,0 0-1,0 0 1,0 0 0,0 0-1,0 0 1,0-1 0,0 1-1,0 0 1,0 0 0,0 0 0,0 0-1,0 0 1,0 0 0,0 0-1,0 0 1,0 0 0,0-1 0,0 1-1,0 0 1,0 0 0,-9 4-143,6-1 137,0 0 0,0 1-1,0-1 1,1 1-1,-1 0 1,1 0 0,0 0-1,-1 4 1,-13 36 70,15-42-65,-3 12-11,0 1 0,0 0 0,2 0 0,-2 24 0,4-33 39,0 0 1,0 0 0,0 0 0,1-1-1,0 1 1,0 0 0,1-1-1,0 1 1,-1 0 0,2-1-1,-1 0 1,1 0 0,0 0-1,6 9 1,-6-11-1,-1-1 0,1 0 0,0 0 1,0 0-1,-1 0 0,1-1 0,1 1 0,-1-1 1,0 1-1,0-1 0,0 0 0,1-1 0,-1 1 0,0 0 1,1-1-1,-1 0 0,0 0 0,1 0 0,-1 0 0,1 0 1,-1-1-1,5-1 0,-3 1 14,0 0 0,-1-1 0,1 1 1,0-1-1,-1 0 0,1 0 0,-1-1 0,0 1 0,0-1 0,0 0 1,0 0-1,0-1 0,-1 1 0,0-1 0,4-4 0,-3 1-13,0-1-1,0 0 0,-1-1 1,0 1-1,0-1 1,-1 1-1,0-1 0,-1 0 1,1-14-1,-1 0-85,-2 0 1,-4-36-1,3 46 56,-1 1-1,0-1 1,-1 0 0,0 1 0,-1-1-1,0 1 1,-13-21 0,13 25-53,0 1 1,0 0-1,-1 1 1,0-1 0,0 1-1,-1 0 1,0 1-1,0-1 1,0 1-1,0 1 1,-1-1-1,-15-5 1,22 9 46,-1 1 0,1-1 0,-1 1 0,1-1 0,-1 1 0,1 0 0,-1 0 1,1 0-1,-1 0 0,1 0 0,-1 0 0,1 0 0,-1 0 0,1 0 0,-1 1 0,1-1 0,-1 1 0,1-1 0,-1 1 0,1 0 1,0-1-1,-1 1 0,1 0 0,0 0 0,0 0 0,-1 0 0,1 0 0,0 0 0,0 0 0,0 0 0,0 1 0,0-1 0,1 0 0,-1 0 1,-1 3-1,1-1-11,0 1 0,-1 0 0,1-1 0,0 1 0,1 0 0,-1 0 0,1-1 0,-1 1 0,1 0 0,0 0 0,1 0 0,-1 0 0,2 4 0,0 2 35,2-1-1,-1 0 1,1 0 0,0 0-1,1-1 1,0 1-1,1-1 1,-1 0-1,1-1 1,1 1-1,0-1 1,0 0 0,0-1-1,1 0 1,-1 0-1,2 0 1,-1-1-1,0-1 1,1 1-1,0-1 1,0-1 0,1 0-1,15 4 1,-10-4 22,0 0-1,0-1 1,1-1 0,-1 0 0,0-1 0,0 0 0,0-1 0,1-1 0,-1-1-1,0 0 1,-1-1 0,1-1 0,-1 0 0,0 0 0,0-2 0,0 0 0,-1 0-1,0-1 1,-1-1 0,0 0 0,14-14 0,4-7 47,-1-2 1,24-35-1,-17 20 94,-15 20-155,-1-1 1,-1-1 0,-2-1-1,25-59 1,-34 67-32,0 1 1,-2-1 0,-1 0-1,0-1 1,-2 1-1,0-1 1,-2 0-1,-2-29 1,1 48-38,0 0 1,-1 0-1,0 0 0,1 0 1,-2 1-1,1-1 0,0 0 0,-1 1 1,-3-7-1,5 10 25,-1-1 0,1 0 0,-1 1-1,1-1 1,-1 1 0,1-1 0,-1 1 0,0-1-1,1 1 1,-1 0 0,0-1 0,1 1 0,-1 0-1,0-1 1,1 1 0,-1 0 0,0 0 0,0 0-1,1-1 1,-1 1 0,-1 0 0,1 1-6,-1-1-1,1 1 1,-1-1-1,1 1 1,-1-1 0,1 1-1,0 0 1,-1-1 0,1 1-1,0 0 1,0 0 0,0 0-1,0 0 1,-2 3 0,-7 8-61,0 0 1,1 1 0,-14 27 0,-17 47-12,38-83 88,-18 44-39,-20 72-1,32-91 78,2 0-1,2 0 1,-3 60-1,12 39 150,-2-104-88,0-1 0,2-1 0,11 35 0,-14-53-64,-1 0-1,1 1 1,0-2 0,0 1-1,0 0 1,1 0-1,-1-1 1,1 1-1,0-1 1,0 0-1,0 0 1,1 0 0,-1 0-1,1 0 1,-1-1-1,1 0 1,0 0-1,0 0 1,0 0 0,8 2-1,-5-2 19,1-1 1,0 0-1,0 0 0,0-1 1,0 0-1,0 0 0,0-1 0,0 0 1,-1 0-1,15-5 0,-2-1-7,-1-1 1,0-1-1,0 0 0,-1-1 0,0-2 1,-1 1-1,0-2 0,-1 0 0,20-22 1,6-10 99,66-96 1,-86 110-134,-2-1 0,0-1 0,-3-1 0,-1 0 0,-1-1 0,-2-1 0,13-56 0,-25 86 0,22-124 132,-21 109-198,-1 1-1,0-1 1,-1 0-1,-4-24 1,4 44 35,0 1 0,0-1 0,0 0 0,-1 0 0,1 1 0,0-1 1,0 0-1,0 1 0,0-1 0,-1 0 0,1 1 0,0-1 0,-1 0 1,1 1-1,0-1 0,-1 1 0,1-1 0,-1 1 0,1-1 0,-1 1 1,0-2-1,0 3 15,0-1 1,1 0-1,-1 0 1,0 1 0,1-1-1,-1 0 1,0 1-1,1-1 1,-1 0-1,1 1 1,-1-1-1,1 1 1,-1-1 0,1 1-1,-1-1 1,1 1-1,0 0 1,-1-1-1,1 1 1,0-1 0,-1 1-1,1 1 1,-6 9-49,1 1 0,0-1 1,-5 19-1,0 2 37,-22 50 225,-53 97 0,69-148-157,2 1 1,1 0 0,2 1 0,1 1-1,1 0 1,2 0 0,1 1-1,2-1 1,1 63 0,4-83-12,0 0 0,1 1 0,1-1 1,0 0-1,5 14 0,-6-22-9,0-1 0,0 0 0,1 0 0,-1 0 0,1 0-1,0 0 1,1-1 0,-1 1 0,1-1 0,0 0 0,0 0 0,0 0 0,0-1 0,1 0 0,8 6 0,-11-8 0,0 0-1,1 0 1,0-1 0,-1 1-1,1 0 1,-1-1 0,1 1-1,0-1 1,-1 0 0,1 0-1,0 0 1,-1 0 0,1-1-1,0 1 1,4-2 0,-3 1 1,0-1 1,0 0-1,0 0 1,0 0 0,-1-1-1,1 1 1,-1-1-1,7-6 1,-1-1 11,-1-1 0,0 0 0,0 0 0,-1-1 0,6-13 0,12-26-88,1 1 1,58-79-1,-84 128 47,0 1 1,0 0-1,1-1 0,-1 1 0,0 0 1,0-1-1,1 1 0,-1 0 0,0-1 0,1 1 1,-1 0-1,0 0 0,1-1 0,-1 1 0,0 0 1,1 0-1,-1 0 0,1-1 0,-1 1 0,0 0 1,1 0-1,-1 0 0,1 0 0,4 7-150,-4 19-63,-1-24 216,-1 66 26,1 58 85,1-103-90,2 0-1,0 0 1,8 30 0,-8-44 26,0 0 1,0-1-1,1 1 1,0-1-1,6 9 1,-9-15 4,1 1 1,0-1-1,0 1 1,0-1-1,0 0 1,0 0-1,0 0 0,0 0 1,1-1-1,-1 1 1,1 0-1,-1-1 1,1 0-1,0 0 1,-1 0-1,1 0 1,0 0-1,6 1 1,-2-2 11,0 0 0,0 0 0,0 0 0,0-1 0,0 0 0,0-1 1,-1 0-1,1 0 0,0 0 0,-1-1 0,11-5 0,-8 3-27,0-1-1,0-1 1,-1 0-1,0 0 1,0 0-1,12-16 1,-1-5 7,-1 0 1,-1-1-1,22-54 1,-11 20-177,47-77 1,-59 112-8,-10 17 91,1-1 0,0 2 0,11-14 0,-17 23 41,-1 1 0,0-1 0,1 1 0,-1 0 1,1-1-1,-1 1 0,0-1 0,1 1 0,-1 0 0,1-1 1,-1 1-1,1 0 0,-1 0 0,1-1 0,0 1 0,-1 0 1,1 0-1,-1 0 0,1 0 0,-1-1 0,1 1 0,1 0 0,-2 1 0,1-1 0,-1 0 0,1 1 0,-1-1 0,1 0 0,-1 1 0,0-1 0,1 0 0,-1 1 0,0-1 0,1 1 0,-1-1 0,0 1 0,1-1 0,-1 1 0,0-1 0,0 1 0,0-1 0,1 1 0,0 4-29,0 0 1,0 0 0,-1 0 0,0 7-1,0 6-2,-3 161-91,0-141 138,-2-1 0,-15 64 1,18-95 12,0-1 0,0 1 0,0 0 0,-1-1 0,0 0 0,0 0 0,0 1 0,-1-2 0,1 1 0,-8 7 0,8-10 1,1 0-1,0 0 1,0-1 0,-1 1-1,1-1 1,-1 1-1,0-1 1,1 0 0,-1 0-1,0 0 1,0 0-1,1-1 1,-1 1 0,0-1-1,0 0 1,0 1-1,0-1 1,0-1 0,0 1-1,1 0 1,-1-1-1,0 1 1,-5-3 0,-16-7-84,1-1 0,-30-19 0,-27-13-335,63 38 334,16 5 60,1 0-1,0 0 1,0 0 0,-1 0 0,1 0 0,0 0 0,-1 0-1,1 0 1,0 0 0,-1 0 0,1 0 0,0 0-1,-1 0 1,1 0 0,0 0 0,-1 0 0,1 0 0,0 1-1,0-1 1,-1 0 0,1 0 0,0 0 0,0 0-1,-1 1 1,1-1 0,0 0 0,0 0 0,-1 1 0,1-1-1,0 0 1,0 0 0,0 1 0,-1-1 0,1 0-1,0 0 1,0 1 0,0-1 0,0 0 0,0 1 0,0-1-1,0 0 1,0 1 0,0-1 0,0 0 0,0 1-1,0-1 1,0 0 0,0 0 0,0 1 0,0-1 0,1 4-6,1 0 0,0 0 0,0 0 0,0-1 0,0 1 0,0-1 0,1 1 0,-1-1 0,1 0 0,0 0 0,0 0 0,0 0 0,7 4 0,4 3-48,31 14 0,-30-16 119,1-1 0,0 0 1,0-2-1,1 0 0,28 5 1,-36-9-27,0 0 0,0-1 1,1 0-1,-1-1 0,0 1 0,0-2 1,0 1-1,0-2 0,0 1 0,0-1 1,0 0-1,9-6 0,-4 2 8,0-2 1,-1 0-1,0-1 0,0 0 0,-1-1 1,-1 0-1,18-23 0,0-6-59,28-51 1,-25 38 20,-7 14-85,27-59 0,-54 97-229,-3 5 194,-6 8 27,0 5 70,1 1 0,1 1 1,-9 27-1,-14 62 79,27-86-121,0-1 1,-2 44 0,7-59 66,0 0-1,0 1 1,0-1-1,1 0 1,0 0-1,1 0 1,-1 0-1,1 0 1,0 0-1,0 0 1,1 0-1,0-1 1,0 1-1,7 9 1,-6-11 14,0 0 0,1-1 0,-1 1 0,1-1 0,-1 0 0,1 0 1,0 0-1,0-1 0,0 0 0,1 0 0,-1 0 0,0-1 0,1 1 1,-1-1-1,1 0 0,9-1 0,2 0 40,0 0 1,1-2-1,-1 0 1,18-5-1,-20 3-51,0-1-1,-1 0 1,1 0-1,-1-2 0,-1 0 1,1 0-1,-1-1 1,21-18-1,-16 10-66,-1 0-1,-1-1 0,0-1 0,-2 0 1,14-22-1,-24 33 54,4-6-137,-6 11 29,-4 8-15,-12 26-268,4-11 205,-12 40 1,20-55 198,0 1 0,1-1-1,0 1 1,0 0 0,1-1 0,0 1-1,0 0 1,1 0 0,-1-1 0,4 12 0,-4-16 7,1 0 1,-1 0-1,1-1 1,-1 1 0,1 0-1,0-1 1,0 1 0,0 0-1,0-1 1,0 1-1,0-1 1,0 0 0,0 1-1,1-1 1,-1 0 0,0 0-1,1 0 1,-1 0-1,1 0 1,-1 0 0,1 0-1,0 0 1,-1-1 0,1 1-1,0 0 1,0-1-1,-1 0 1,1 1 0,0-1-1,0 0 1,-1 0 0,1 0-1,0 0 1,0 0-1,0 0 1,-1-1 0,1 1-1,0-1 1,0 1 0,-1-1-1,1 0 1,0 1 0,-1-1-1,1 0 1,-1 0-1,1 0 1,-1 0 0,1-1-1,-1 1 1,2-2 0,1-2 2,0 0 1,0 0-1,0 0 1,-1-1-1,0 1 1,0-1-1,-1 0 1,1 1 0,-1-1-1,0 0 1,-1 0-1,0-1 1,1 1-1,-2 0 1,1 0-1,-1-9 1,-1-1-25,-1 0 0,0 0 1,-1 0-1,0 0 0,-8-19 1,6 22-71,0 0 0,-7-14 0,10 23 55,-1 0 1,1 1-1,-1-1 0,0 0 1,0 1-1,-1-1 0,1 1 1,-1 0-1,-6-4 0,8 6 1,1 0-1,-1 0 0,0 0 1,0 1-1,1-1 0,-1 1 1,0-1-1,0 1 0,0 0 0,0 0 1,0 0-1,0 0 0,0 0 1,0 0-1,0 0 0,0 1 1,1-1-1,-1 0 0,-4 3 1,5-3 13,0 1 1,0-1 0,0 1-1,0-1 1,0 1 0,0 0-1,0 0 1,0 0-1,0-1 1,0 1 0,1 0-1,-1 0 1,0 0 0,1 0-1,-1 0 1,0 0-1,1 1 1,-1-1 0,1 0-1,0 0 1,-1 0 0,1 0-1,0 1 1,0-1-1,0 0 1,0 0 0,0 1-1,0-1 1,0 0 0,0 0-1,1 3 1,-1-2 9,1 0 0,-1-1 0,1 1 0,0 0 0,0 0 1,-1 0-1,1-1 0,0 1 0,1 0 0,-1-1 0,0 1 0,0-1 0,1 1 0,-1-1 0,1 0 1,-1 1-1,1-1 0,-1 0 0,1 0 0,0 0 0,0 0 0,-1-1 0,1 1 0,0 0 1,0-1-1,0 1 0,0-1 0,0 0 0,0 1 0,2-1 0,6-1 88,0 1-1,0-2 1,0 1-1,18-6 1,-15 3-122,45-9 30,1 3 0,102-6 0,-149 16 30,0-1 0,1 2 1,-1 0-1,0 0 1,1 2-1,-1-1 1,15 6-1,-23-6-10,0-1 1,0 1 0,0 0-1,0 1 1,-1-1-1,1 0 1,-1 1-1,0 0 1,1 0-1,-1 0 1,0 0-1,-1 1 1,1-1-1,-1 1 1,1-1-1,-1 1 1,0 0-1,0 0 1,-1 0-1,1 0 1,-1 0-1,0 0 1,1 9 0,-1-5 28,0 1 1,-1-1 0,0 0 0,-1 0-1,0 0 1,0 1 0,0-1 0,-6 14 0,5-13-38,2-8-2,0 0-1,0 0 1,0 0 0,0 0 0,-1-1 0,1 1 0,0 0 0,-1 0-1,1 0 1,-1 0 0,1 0 0,-1-1 0,1 1 0,-2 1-1,2-1 231,7-6-122,-1-3-109,0 0 1,-1 0-1,7-12 1,10-18-11,1 5 81,-20 29-127,8-4-93,56-19 258,-63 25-114,0 0 0,0 0 0,1 0 1,-1 1-1,0 0 0,1 0 0,-1 0 0,6 0 1,-9 1-15,1 0 0,0 0 0,-1 0 1,1 0-1,-1 1 0,1-1 0,-1 1 1,1-1-1,-1 1 0,1-1 1,-1 1-1,1 0 0,-1 0 0,0 0 1,1 0-1,-1 0 0,0 0 0,0 0 1,0 0-1,0 0 0,0 1 1,0-1-1,0 0 0,0 1 0,0-1 1,-1 0-1,2 3 0,-1 2 41,1 1 0,-1-1 0,0 0-1,0 1 1,0-1 0,-1 1 0,-1 12 0,1 24 127,3-23-104,1 24 74,-2-36-216,0-1 0,0 1 1,0 0-1,1-1 0,0 0 1,0 0-1,1 0 0,6 10 0,-9-16-903,-21-1-15706,18 0 16278,0 0 0,0 0 0,0-1 1,0 1-1,0-1 0,0 0 0,0 1 0,1-1 1,-3-1-1,-21-12-2941</inkml:trace>
</inkml:ink>
</file>

<file path=ppt/ink/ink2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01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212 1 6560,'-9'4'9386,"-19"12"-6026,14-6-2389,-8 4 991,0 2 0,-34 32 1,50-42-1749,0 1 1,0-1-1,1 1 1,0 0-1,1 0 1,0 1-1,0-1 1,0 1-1,1 0 1,0 0-1,0 0 1,1 1 0,-1 8-1,2-10-162,0 1 0,1-1-1,0 0 1,0 0 0,1 1-1,0-1 1,0 0 0,0 0-1,1 0 1,0 0 0,1 0 0,0 0-1,0-1 1,0 1 0,1-1-1,0 1 1,0-1 0,0-1 0,1 1-1,0-1 1,0 1 0,8 5-1,-9-8-259,0-1 1,1 0-1,-1 0 0,1 0 0,-1-1 0,1 1 0,0-1 0,-1 0 0,1-1 0,0 1 0,0-1 0,0 0 1,-1 0-1,8-1 0,6-2-2260,0 0 0,24-9 0,-35 10 1535,47-13-3248</inkml:trace>
</inkml:ink>
</file>

<file path=ppt/ink/ink2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16.1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238 80 1312,'1'0'394,"1"0"-1,-1-1 1,0 1-1,0 0 1,0 0 0,0 0-1,1 0 1,-1 1 0,0-1-1,19 5 16433,-15 11-15802,-5 3-723,-1 0 1,0 0-1,-1-1 0,-1 1 1,-7 22-1,6-26-222,-3 25 1,5-27-4,0 0 0,-8 24-1,9-33 10,-1-1 0,1 1 0,-1-1 0,0 0-1,0 0 1,0 0 0,0 0 0,0 0 0,-1 0-1,1-1 1,-1 1 0,0-1 0,0 0 0,-6 4 0,8-6-57,0 1 1,0-1-1,0 0 1,0 1 0,0-1-1,0 0 1,0 0 0,0 0-1,-1 0 1,1 0 0,0 0-1,0 0 1,0 0 0,0 0-1,0-1 1,0 1 0,0 0-1,0-1 1,0 1 0,0-1-1,0 1 1,0-1 0,0 0-1,0 1 1,0-1-1,0 0 1,1 0 0,-2-1-1,-3-3 24,1 0 0,0-1 0,-5-8 0,7 12-51,-72-139 47,55 102 6,10 21-43,1 3-116,0 0 0,-8-29 0,14 37 56,1 1 0,0-1 1,0 0-1,0 1 0,1-1 0,1-13 1,-1 19 35,1 1 0,-1-1 0,0 0 0,0 1 1,1-1-1,-1 0 0,0 1 0,1-1 1,-1 0-1,1 1 0,-1-1 0,1 1 0,-1-1 1,1 1-1,-1-1 0,1 1 0,0-1 1,-1 1-1,1 0 0,0-1 0,-1 1 1,1 0-1,0 0 0,-1-1 0,1 1 0,0 0 1,0 0-1,-1 0 0,1 0 0,0 0 1,1 0-1,27 3-108,-23-1 96,41 8 41,-20-4 176,40 4 0,195-7 595,-133-6-476,-127 3-312,36-1 124,-36 1-164,0-1-1,-1 1 1,1 0 0,0-1 0,0 1-1,0-1 1,0 0 0,0 1 0,-1-1-1,1 0 1,0 0 0,-1 0 0,1 0-1,-1 0 1,3-2 0,-4 2-278,1-1 0,0 1 0,-1 0 0,1-1 0,0 1 0,-1 0 0,0-1 0,1 1 0,-1-1 0,0-2 0,-1-5-5287,0 3 2743</inkml:trace>
</inkml:ink>
</file>

<file path=ppt/ink/ink2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16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61 3136,'-1'-2'174,"1"1"1,-1-1-1,1 0 0,0 0 1,-1 0-1,1 0 1,0 0-1,0 0 0,1 0 1,-1 0-1,0 0 1,1 1-1,-1-1 0,1 0 1,-1 0-1,1 0 1,0 1-1,0-1 0,1-2 1,10-17 12028,-6 35-9889,-3-3-1829,0 1 0,-1-1 0,-1 1 0,1 12 0,-1-4-110,1 97 634,-3-66-1101,1-50-900,-1-11-6544,-2-3 1952,-1-1 1782</inkml:trace>
</inkml:ink>
</file>

<file path=ppt/ink/ink2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17.6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5 171 3136,'-4'-13'10030,"8"8"-6055,-1-1-4482,-3 6 595,0-1 0,0 1 0,0-1 0,0 1 0,0 0 0,0-1 0,0 1 0,1-1 0,-1 1 0,0 0 0,0-1 0,0 1 0,1 0 0,-1-1 0,0 1 0,0 0 1,1-1-1,-1 1 0,0 0 0,1-1 0,-1 1 0,0 0 0,1 0 0,-1-1 0,0 1 0,1 0 0,-1 0 0,1 0 0,-1 0 0,0 0 0,1-1 0,-1 1 0,1 0 0,-1 0 0,1 0 0,-1 0 0,0 0 0,1 0 0,0 1 0,19 8 1045,-17-7-1069,0 0 1,0-1-1,0 1 0,0-1 1,6 2-1,7-2 111,-1 0 0,1-1 0,-1-1 0,1 0 0,-1-2 0,30-7 0,-22 5-13,81-19-81,-1-5 1,112-47 0,-179 65-1693</inkml:trace>
</inkml:ink>
</file>

<file path=ppt/ink/ink2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18.2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1 189 7232,'5'5'12511,"-5"-5"-12372,1 0 0,0 0 0,-1 0 0,1-1 0,0 1 0,-1-1 0,1 1 0,-1 0 0,1-1 0,0 1 0,-1-1 0,1 1 0,-1-1 0,0 1-1,1-1 1,-1 0 0,1 1 0,-1-1 0,1 0 0,8-18 577,-3 6-461,13-24 282,-14 26-476,0 0 0,1 1 0,0 0 0,11-15 0,-5 6-51,-10 16 30,-1 0 0,1 0 0,0 0 0,0 0 0,0 1 0,0-1 0,4-2 0,-6 4-35,1 1 1,0-1-1,0 1 1,0 0 0,0-1-1,0 1 1,0 0-1,0-1 1,0 1-1,0 0 1,0 0-1,0 0 1,0 0-1,0 0 1,0 0 0,0 0-1,0 0 1,0 1-1,0-1 1,0 0-1,0 1 1,-1-1-1,1 0 1,0 1 0,0-1-1,0 1 1,0-1-1,0 1 1,1 1-1,14 10 97,0 0-1,0 2 0,-1 0 1,19 23-1,-1 0-997,-28-30-1132,0-1 1,11 11-1,3 2-4507,-6-4 2871</inkml:trace>
</inkml:ink>
</file>

<file path=ppt/ink/ink2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3.2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 20 2560,'27'-19'15503,"-40"27"-11988,6-1-3216,1 1-1,0-1 1,1 1 0,-9 16-1,14-24-284,0 0-1,0 0 0,0 0 1,0 0-1,0 0 0,0 0 1,-1 1-1,1-1 0,0 0 1,0 0-1,0 0 1,0 0-1,0 0 0,0 1 1,0-1-1,0 0 0,0 0 1,0 0-1,0 0 0,0 0 1,0 1-1,0-1 0,0 0 1,0 0-1,0 0 1,0 0-1,0 0 0,1 1 1,-1-1-1,0 0 0,0 0 1,0 0-1,0 0 0,0 0 1,0 0-1,0 0 0,0 1 1,0-1-1,1 0 1,-1 0-1,0 0 0,0 0 1,0 0-1,0 0 0,0 0 1,0 0-1,1 0 0,-1 0 1,0 0-1,0 0 0,0 0 1,0 0-1,0 0 0,1 0 1,-1 0-1,0 0 1,0 0-1,0 0 0,0 0 1,1 0-1,-1 0 0,0 0 1,0 0-1,0 0 0,0 0 1,1 0-1,9-5 1007,-3-13-425,-7 11-367,-7 13 138,4-3-257,1 0-1,0 1 0,0-1 1,-3 8-1,-3 5 326,25-33 953,-16 16-1446,0 0 0,0 0 0,-1 0 0,1 0 0,0 0 1,0-1-1,-1 1 0,1 0 0,-1 0 0,1 0 0,-1 0 0,0-1 1,1 1-1,-1 0 0,0 0 0,0-1 0,0 1 0,0 0 0,0 0 1,0-1-1,0 1 0,0 0 0,-1-1 0,1 1 0,0 0 0,-2-2 1,2 3-6,0 0 1,0 0-1,0 0 1,0-1 0,0 1-1,0 0 1,0 0-1,0 0 1,0 0 0,-1 0-381,1 0 380,0 0 1,0 0-1,0-1 1,0 1 0,0 0-1,0 0 1,0 0-1,-1 0 1,1 0 0,0 0-1,0 0 1,0 0-1,0 0 1,0 0 0,0 0-1,0 0 1,0 0-1,-1 0 1,1 0 0,0 0-1,0 1 1,0-1-1,0 0 1,0 0 0,0 0-1,0 0 1,0 0-1,0 0 1,-1 0-381,1 0 381,0 1-1,0-1 1,0 0 0,0 0-1,0 0 1,0 0-1,0 0 1,0 0 0,0 0-1,0 0 1,0 1-1,0-1 1,0 0 0,0 0-1,0 0 1,-1 7-2272,2 5-3392,6 7 1775</inkml:trace>
</inkml:ink>
</file>

<file path=ppt/ink/ink2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4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436 132 7712,'0'0'143,"0"0"1,0-1-1,0 1 0,0 0 1,0 0-1,0 0 0,0-1 1,0 1-1,0 0 0,0 0 1,0 0-1,0-1 1,0 1-1,0 0 0,0 0 1,0-1-1,0 1 0,0 0 1,2-2 1433,-2 2-1434,0 0 1,0 0-1,1 0 0,4 4 4203,5 12-1887,-5-4-2023,-1 0-1,0 1 0,-1-1 0,0 1 0,2 22 0,-2 66 633,-3-100-1061,0 23 184,1-3 103,-1 0 1,-1 0-1,-1 0 0,0-1 1,-8 27-1,9-45-253,1 0 0,-1 0 0,0 0 0,0 0 0,0 0 0,-1 0 0,1 0 0,0 0 0,-1 0 0,1 0 0,-1-1 0,1 1 0,-1-1 0,-2 2 0,2-2-10,1 0 0,-1-1 0,0 1 0,1 0 1,-1-1-1,0 0 0,1 1 0,-1-1 0,0 0 0,0 0 1,1 0-1,-1 0 0,0 0 0,0 0 0,1-1 0,-1 1 1,0-1-1,1 1 0,-1-1 0,-2 0 0,-7-5 87,1 0 0,0 0 0,0-1 0,0 0 0,1-1 1,-13-12-1,-47-60 48,56 63-140,-13-14-66,-74-85-224,81 96 236,1 0 0,0-1 1,2-1-1,-26-44 0,42 66 28,-1-1 0,1 0-1,-1 0 1,1 0 0,-1 0-1,1 0 1,0 0 0,-1 0 0,1 0-1,0 0 1,0 0 0,0 0 0,0 0-1,0 0 1,0 0 0,0 0-1,0 0 1,0 0 0,1-2 0,-1 3-1,1-1 1,-1 0 0,1 1 0,0-1 0,-1 0-1,1 1 1,0-1 0,-1 0 0,1 1-1,0-1 1,-1 1 0,1 0 0,0-1 0,0 1-1,0-1 1,0 1 0,1 0 0,4-2 13,0 2 0,1-1 0,-1 1 0,0 0 0,8 1 1,19 1 130,412 14 2661,-267-35-2603,-160 16-375,0-1-1,0 0 0,-1-2 0,30-12 0,-46 17 42,-1 1 1,0 0-1,1-1 0,-1 1 0,1 0 1,-1-1-1,0 1 0,1-1 0,-1 1 1,0-1-1,0 1 0,1 0 0,-1-1 1,0 1-1,0-1 0,0 0 0,1 1 1,-1-1-1,0 1 0,0-1 0,0 1 1,0-1-1,0 1 0,0-1 0,0 1 1,0-1-1,0 1 0,0-1 0,-1 1 1,1-2-1,-1-1-2880,1 2 2410,0 0-1,0 1 1,0-1-1,0 0 1,0 0 0,0 1-1,2-4-2409</inkml:trace>
</inkml:ink>
</file>

<file path=ppt/ink/ink2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4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24 131 7232,'-23'-4'10367,"23"0"-9972,1 0 0,0 1 0,0-1 0,0 1 0,0 0 0,0-1 0,1 1-1,0 0 1,-1 0 0,1-1 0,1 2 0,-1-1 0,5-5 0,4-4 358,21-15 1,-32 27-750,5-5 97,1 0 0,0 1 0,0 0 0,1 0 0,-1 1 0,14-6 1,-18 9-95,0-1 0,0 1 1,0-1-1,0 1 0,0 0 1,0 0-1,0 0 0,0 0 1,0 0-1,0 0 0,0 1 1,0-1-1,0 1 1,0-1-1,0 1 0,0 0 1,-1 0-1,1-1 0,0 1 1,0 1-1,-1-1 0,1 0 1,-1 0-1,1 1 0,-1-1 1,1 0-1,-1 1 0,0 0 1,2 2-1,0 0 16,-1 0 1,-1 1-1,1-1 0,0 0 0,-1 1 0,0-1 0,0 1 1,0-1-1,-1 1 0,1-1 0,-1 1 0,0 0 0,-1-1 1,1 1-1,-1-1 0,0 1 0,0-1 0,0 1 1,-3 5-1,-1 2 74,0 0 1,0-1-1,-2 0 1,1 0 0,-1-1-1,-9 11 1,-2-2 171,-21 18 0,-6 7 585,44-43-825,0 0 1,0 0-1,0 0 0,0 0 1,1 1-1,-1-1 1,0 0-1,0 1 0,1-1 1,-2 3-1,2-3-13,0-1 0,0 0 1,0 1-1,0-1 0,0 1 0,0-1 0,0 1 1,1-1-1,-1 1 0,0-1 0,0 1 0,0-1 1,0 0-1,0 1 0,1-1 0,-1 1 0,0-1 1,0 0-1,1 1 0,-1-1 0,0 0 0,1 1 0,0 0 1,1 0 38,1 0 1,0 0 0,-1 1 0,1-2-1,0 1 1,0 0 0,0 0 0,0-1-1,5 1 1,24-1 87,0 0 0,0-2 0,50-10 0,-42 6-283,-24 4-1063,21-7 1,-5-4-4899,-31 13 5846,-1 0-1,1 0 1,-1-1 0,1 1 0,-1 0 0,1 0 0,-1-1-1,1 1 1,-1 0 0,0-1 0,1 1 0,-1-1 0,1 1-1,-1-1 1,0 1 0,0-1 0,1 1 0,-1-1 0,0 1-1,0-1 1,1 1 0,-1-1 0,0 1 0,0-1 0,0 1-1,0-1 1,0 1 0,0-1 0,0 0 0,0 1 0,0-1-1,0 1 1,0-1 0,0 1 0,0-1 0,-1 1 0,1-2-1,-2-1-598,1 0-1,-1 1 0,0-1 1,0 0-1,-3-3 0,2 3 736,-22-25-3838</inkml:trace>
</inkml:ink>
</file>

<file path=ppt/ink/ink2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5.1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 4224,'-2'0'119,"1"0"0,-1 0 0,0 0 1,0 0-1,1 0 0,-1 0 0,0 1 0,0-1 1,1 1-1,-1-1 0,-2 2 0,-13 10 11161,17-12-11023,-1 0-1,1 1 1,0-1 0,0 0-1,0 1 1,0-1 0,0 0-1,0 1 1,0-1 0,0 0-1,0 1 1,0-1 0,0 0-1,0 1 1,0-1 0,0 0-1,0 1 1,1 0-71,0 0 1,-1-1 0,1 1 0,0 0-1,0-1 1,0 1 0,-1-1-1,1 1 1,0-1 0,0 0-1,0 1 1,1-1 0,34 7 317,-10-6-93,-1-2 1,29-3 0,-7 0-21,36-3-27,118-2 174,-170 12-558,54 11 1,-28-4-3196,-50-9 1828</inkml:trace>
</inkml:ink>
</file>

<file path=ppt/ink/ink2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5.6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16 145 5472,'-15'-5'13044,"21"4"-9870,1 0-2668,0 1 1,0-1-1,0 0 1,-1-1-1,1 0 0,0 0 1,-1-1-1,1 1 0,-1-1 1,11-7-1,3-4-685,32-29 0,-37 30 423,-5 4-214,-5 4-28,0 1 1,-1 0-1,1 0 1,1 0-1,10-5 1,-15 9-4,0-1 0,1 1 1,-1-1-1,1 1 1,-1 0-1,1-1 0,0 1 1,-1 0-1,1 0 1,-1 0-1,1 1 0,-1-1 1,1 0-1,-1 0 1,1 1-1,-1-1 0,1 1 1,-1-1-1,0 1 1,1 0-1,-1 0 0,0-1 1,1 1-1,-1 0 1,0 0-1,0 0 0,0 1 1,0-1-1,2 2 1,7 10-96,0 1 1,-1 1 0,-1 0 0,0 0-1,-1 0 1,8 24 0,-13-35-817,-1-1 1,1 0-1,0 0 0,0 0 1,2 4-1,7 8-4578,1 7 1880</inkml:trace>
</inkml:ink>
</file>

<file path=ppt/ink/ink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59.0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77 104 11296,'-63'-52'4192,"53"44"-3264,7-4-257,3 4-287,3 0-352,7 1-224,-2 2 96,6 2-448,-1 3 289,2 8-2753,-7 4 1632,-3-1-5088,-2-3 3584</inkml:trace>
</inkml:ink>
</file>

<file path=ppt/ink/ink2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6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4 442 3552,'-4'-4'9878,"11"5"-5375,0-2-4837,-2 0 660,0-1-1,0 0 0,0 0 1,-1-1-1,1 0 0,0 1 1,-1-2-1,0 1 0,1 0 1,5-7-1,1 0-21,20-20 155,-1-1 0,39-54 0,-11 14-92,-52 64-309,99-123 988,-103 126-1052,1 0 1,0 1-1,0-1 1,1 1-1,-1-1 1,1 1-1,-1 0 1,8-4-1,-10 7 9,1-1-1,-1 0 1,0 1-1,0 0 1,1-1-1,-1 1 1,0 0-1,1 0 1,-1-1-1,0 1 1,1 0-1,-1 0 0,0 1 1,0-1-1,1 0 1,-1 0-1,0 1 1,1-1-1,-1 1 1,0-1-1,0 1 1,0-1-1,1 1 1,-1 0-1,0-1 1,0 1-1,0 0 1,0 0-1,0 0 1,0 0-1,-1 0 1,1 0-1,0 0 1,1 2-1,3 6 24,1 1-1,-2-1 1,1 1-1,-1 0 1,-1 0-1,4 15 1,9 69 183,-12-69-69,2 29 33,8 39-50,-11-78-104,1 0 0,0-1-1,1 1 1,7 14 0,-9-23 86,1 0 1,-1 0 0,1 0-1,7 8 1,-9-13-69,-1 0 0,0 1-1,1-1 1,-1 0 0,1 1 0,-1-1 0,1 0-1,0 0 1,-1 0 0,1-1 0,0 1 0,0 0-1,-1 0 1,1-1 0,0 0 0,0 1 0,0-1-1,0 0 1,0 0 0,2 0 0,0 0-9,-1-1-1,1 0 1,-1 0 0,0 0 0,1-1 0,-1 1-1,0-1 1,0 0 0,0 0 0,0 0-1,0 0 1,5-5 0,0-2 33,0-1-1,10-15 1,-8 11-28,44-66 38,24-35-235,-65 99 109,0 1 0,1 0 0,1 0 0,26-19 0,-35 29 48,2 0 1,-1 1-1,0 0 0,1 0 1,0 0-1,15-4 0,-19 7 10,0 1-1,1-1 0,-1 1 0,0 0 1,0 0-1,0 0 0,0 0 0,1 1 0,-1-1 1,0 1-1,0 0 0,0 0 0,0 1 1,0-1-1,7 5 0,-1 1 38,-1-1-1,1 2 1,-1-1-1,-1 1 0,1 1 1,8 11-1,42 64 123,-14-19-88,-36-52-248,-2-3-616,1 0 0,16 16 0</inkml:trace>
</inkml:ink>
</file>

<file path=ppt/ink/ink2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7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 6560,'-3'0'554,"3"0"-479,-1 0-1,1 0 1,-1 0 0,1 0 0,0 0 0,-1 0 0,1 0 0,-1 0-1,1 0 1,-1 0 0,1 0 0,0 0 0,-1 0 0,1 0 0,-1 0-1,1 0 1,0 0 0,-1 1 0,1-1 0,-1 0 0,1 0 0,0 0-1,-1 1 1,1-1 0,0 0 0,-1 0 0,1 1 0,0-1-1,0 0 1,-1 1 0,1 0 0,0-1 608,0 12 2213,1 35 1446,6 23-1959,0 15-874,-4 11-398,-4 1 0,-16 116 0,-32 73-3329,41-245-334,3-14-2133,0-5 1197</inkml:trace>
</inkml:ink>
</file>

<file path=ppt/ink/ink2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8.1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 5056,'-4'-7'17029,"9"14"-15771,-2-6-1137,-1 1 0,1-1 0,0 1 0,0-1 0,0 0-1,0-1 1,0 1 0,0 0 0,6 0 0,5 1-18,38 7 210,1-3 0,0-2 1,65-3-1,-85-1-200,157-12 367,-164 10-418,19-3-130,-44 5-12,-1 0 0,0 0 1,1-1-1,-1 1 0,0 0 0,1 0 0,-1 0 0,0 0 0,0-1 0,1 1 1,-1 0-1,0 0 0,0-1 0,1 1 0,-1 0 0,0 0 0,0-1 0,1 1 0,-1 0 1,0-1-1,0 1 0,0 0 0,0-1 0,0 1-129,1-1 0,-1 1 0,0-1 0,0 1 0,0 0 0,0-1 0,0 1-1,0 0 1,0-1 0,0 1 0,0 0 0,-1-1 0,1 1 0,0 0 0,0-1 0,0 1 0,0 0 0,0-1 0,-1 1-1,1 0 1,0-1 0,0 1 0,0 0 0,-1 0 0,1-1 0,0 1 0,0 0 0,-1 0 0,1-1 0,0 1 0,-1 0 0,1 0-1,0 0 1,-1 0 0,1 0 0,-1-1 0,-1 1-863,-1 0 0,0 0 0,1 0-1,-1 0 1,0 1 0,1-1 0,-1 1-1,1-1 1,-5 2 0,-3 1 131,-17 1-2190</inkml:trace>
</inkml:ink>
</file>

<file path=ppt/ink/ink2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8.5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40 7456,'-8'-5'1421,"7"2"107,13 1 1743,8 0 66,54-11 999,38 3-2793,-111 9-1518,58-3 401,81 4 1,-113 2-1121,44 10 0,-52-7-871,-2 0 0,1 1 0,21 10 0,43 26-10909,-42-25 9754</inkml:trace>
</inkml:ink>
</file>

<file path=ppt/ink/ink2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29.6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4 133 3072,'32'-108'11040,"-31"105"-10315,1-1 0,-1 0 1,1 1-1,4-7 0,-4 12 11,0 13-252,1 0 0,-2 0-1,0 1 1,0-1 0,-2 1 0,-2 18 0,-21 124 1791,-5 77-1457,28-142-744,2-59-2340,12-55-15120</inkml:trace>
</inkml:ink>
</file>

<file path=ppt/ink/ink2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0.8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49 5408,'3'-2'3073,"19"0"9902,-7 2-9932,-10 0-5132,32 1 2725,-11 0-226,30-3 0,231-17 863,-20 2-413,-239 14-811,47-2-498,-74 5-361</inkml:trace>
</inkml:ink>
</file>

<file path=ppt/ink/ink2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1.4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175 1 6560,'-32'-1'2780,"11"2"6514,23-1-8515,18 0 250,1-1-338,0 1-1,40 7 1,-56-6-671,1 0 1,0 1-1,-1 0 1,1 0-1,-1 0 1,0 1-1,1-1 1,-1 1-1,-1 0 1,1 1-1,0-1 1,-1 1-1,1 0 1,-1 0-1,4 7 1,-5-8 22,-1 1-1,0-1 1,-1 1 0,1 0-1,-1 0 1,1 0-1,-1 0 1,0 0 0,-1 0-1,1 0 1,-1 0 0,0 0-1,0 0 1,0 0 0,0 0-1,-1 0 1,1 0 0,-1 0-1,-2 6 1,-1 2 18,-1-1 1,0 0-1,0 0 0,-1 0 1,-9 11-1,1 4-67,13-25 13,1 0 1,-1 1-1,1-1 0,-1 1 0,1-1 1,-1 1-1,1-1 0,0 1 0,0-1 1,0 1-1,0 0 0,0-1 1,0 1-1,0-1 0,0 1 0,1 2 1,7 7 18,-1-1 0,2 0 0,-1 0 0,1 0 0,0-1 0,16 11 0,-3-1-16,-6-3 192,-1 0 1,-1 0 0,-1 1-1,0 1 1,-1 0 0,-1 1-1,0 0 1,14 40 0,-23-53-100,-1 0 0,1 0 0,-1 0 0,0 1 0,-1-1 0,1 0 0,-1 0 1,-1 0-1,1 0 0,-1 1 0,0-1 0,0 0 0,-1 0 0,0 0 0,0-1 1,0 1-1,-1 0 0,0-1 0,-6 10 0,4-8-109,0-1 0,-1 1 0,0-1 0,0 0 0,-1 0 0,0-1 0,0 0 0,0 0 0,0 0 0,-1-1 0,0 0 0,1-1 0,-15 5 0,1-3-529,-1-1 0,1-1 1,-1 0-1,-38-2 0,32-2-2333,-42-8 0,62 8 1841,0-1-1,0 1 1,0-2 0,0 1 0,0-1 0,0-1 0,1 1-1,0-1 1,0 0 0,0-1 0,0 0 0,0 0 0,1 0-1,-7-8 1,7 3 23,0 1-1,-5-11 1</inkml:trace>
</inkml:ink>
</file>

<file path=ppt/ink/ink2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3.1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835 1 1984,'0'0'640,"13"1"992,-10 0-1184,-1 0 1,1 0-1,0 0 1,-1 0-1,1 0 1,-1-1 0,1 1-1,0-1 1,3 0-1,-4 0 432,0 7 685,-2-7-1521,1 1 1,-1-1 0,0 1-1,0-1 1,1 0-1,-1 1 1,0-1 0,0 1-1,0-1 1,0 1-1,0-1 1,0 1 0,0-1-1,0 1 1,0-1-1,0 1 1,0-1 0,0 0-1,0 1 1,0 0-1,-2 5 355,-1-1-1,0 1 0,0-1 0,0 0 0,0 1 1,-7 6-1,-7 12 276,-2 6 28,-22 39 1051,-92 114-1,46-91-1102,16-20-366,63-62-225,-1 0 0,1 1 1,1 0-1,0 0 1,0 1-1,1 0 0,1 0 1,0 0-1,1 1 0,0 0 1,1 0-1,0 0 1,1 0-1,-1 25 0,3-22-23,0-1-1,1 0 1,1 0 0,0 0-1,7 21 1,-4-18 105,1-1 0,1 1 0,1-1-1,0 0 1,1 0 0,15 19 0,-21-32-81,0 0-48,0 0 0,0 0-1,0-1 1,1 1 0,0-1 0,-1 1-1,1-1 1,6 3 0,58 38 254,-67-44-267,-1 0-2,1 1 0,-1-1 0,1 0-1,-1 0 1,0 1 0,1-1 0,-1 0-1,1 1 1,-1-1 0,0 0 0,1 1-1,-1-1 1,0 1 0,1-1 0,-1 1-1,0-1 1,1 0 0,-1 1 0,0-1-1,0 1 1,0-1 0,0 1 0,0-1-1,1 1 1,-1 0 0,5 12 211,-4-11-169,-1 0 1,1 0-1,-1 0 1,0 1-1,0-1 1,0 0-1,0 0 1,0 0-1,-1 0 0,1 0 1,-1 0-1,1 0 1,-2 4-1,0-1 18,-1-1 1,1 0-1,-1 1 0,0-1 1,-5 6-1,0-2 36,0-1 0,0 0 1,0 0-1,0-1 1,-12 6-1,-140 73 318,128-65-274,1 0 1,1 3 0,1 0 0,1 2-1,-41 47 1,63-65-148,0 0 1,0 1-1,1 0 0,0 0 1,1 0-1,-5 10 0,8-16 22,1 0 1,-1 0-1,0 1 0,0-1 1,1 0-1,-1 1 0,1-1 1,0 0-1,0 1 0,0-1 1,0 1-1,0-1 0,0 0 1,1 1-1,-1-1 0,1 0 1,0 1-1,-1-1 1,1 0-1,0 0 0,0 0 1,1 0-1,-1 0 0,0 0 1,1 0-1,-1 0 0,4 3 1,6 4 4,1-1 0,0 0 0,0-1 0,16 6 0,54 20-5,12 5-40,-69-27-21,-18-9 48,0 1 1,-1 1-1,1-1 0,0 1 0,11 9 1,-18-12 3,1 0 1,0-1 0,0 1 0,-1 0 0,1 0 0,-1 0 0,1 0 0,-1 0-1,1 0 1,-1 0 0,0 0 0,1 0 0,-1 0 0,0 0 0,0 0 0,1 0-1,-1 0 1,0 0 0,0 0 0,0 0 0,-1 0 0,1 0 0,0 0 0,0 0-1,0 0 1,-1 0 0,1 0 0,0 0 0,-1 0 0,1 0 0,-1 0 0,-1 1-1,-1 3 11,-1 0 0,0 0 0,0 0 0,-8 6 0,-56 42 99,43-34-67,0 0 0,-21 23 0,28-21 27,0 0 0,2 1 0,-18 31 0,-34 77 319,52-97-346,-6 14 25,3 2 0,-21 76 0,37-116-47,1 1 0,1-1 0,-1 0-1,2 1 1,-1-1 0,1 0 0,1 1-1,0-1 1,0 1 0,3 11 0,-2-15-4,1 1 0,-1-1 0,1 1 1,0-1-1,0 0 0,1 0 1,0 0-1,0 0 0,0-1 0,1 0 1,0 0-1,0 0 0,0 0 1,11 6-1,-4-4-17,1 0 0,0 0 0,1-2 0,0 0 1,15 4-1,75 11-550,-68-16-837,1-2-1,54-3 1,78-19-5642,-57 3-653</inkml:trace>
</inkml:ink>
</file>

<file path=ppt/ink/ink2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6.1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206 38 3808,'-1'-3'845,"0"1"1,1-1-1,-1 0 0,0 1 1,1-1-1,-1 0 0,1 0 1,0 1-1,0-11 4608,0 16-4701,0 556 5744,0-558-5894,0-21-84,-1 17-518,-7-40-715,-4-86 0,2-101 497,7 192 144,2 17-15,-2-1 0,-4-21-1,7 42 71,0 1 1,-1-1-1,1 0 0,0 1 0,0-1 0,0 0 0,-1 1 1,1-1-1,0 1 0,-1-1 0,1 1 0,0-1 0,-1 0 0,1 1 1,-1 0-1,1-1 0,-2 0 0,2 1 12,0 0 0,-1 0-1,1 0 1,-1 0 0,1 0-1,0 0 1,-1 0 0,1 0 0,0 0-1,-1 0 1,1 0 0,-1 0 0,1 0-1,0 0 1,-1 0 0,1 0 0,0 1-1,-1-1 1,1 0 0,0 0-1,-1 0 1,1 1 0,-3 2 26,0 0 1,0 0-1,0 0 1,-3 6-1,3-5 54,-11 18 161,-11 24-1,-2 3 159,-26 47 1256,203-277-1477,-142 172-197,0 0 0,1 1 1,0 1-1,18-12 0,-25 17 24,0 1 0,0 0-1,1 0 1,-1 0-1,0 0 1,0 0 0,1 0-1,-1 1 1,1-1 0,-1 1-1,0 0 1,1-1-1,-1 1 1,1 0 0,-1 1-1,1-1 1,-1 0-1,1 1 1,-1-1 0,0 1-1,1 0 1,-1 0 0,0 0-1,0 0 1,1 0-1,-1 0 1,0 0 0,3 4-1,-1-1 16,0 0 0,0 0-1,0 1 1,-1 0 0,0 0-1,0 0 1,0 0 0,0 0 0,2 10-1,0 1-262,5 33 0,-8-41-269,4 10-10956,-1-7 8211</inkml:trace>
</inkml:ink>
</file>

<file path=ppt/ink/ink2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6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24 4992,'0'-1'104,"0"0"-8,-1 1 0,1-1 1,0 0-1,0 0 0,-1 1 0,1-1 0,0 0 0,0 0 0,0 1 0,0-1 0,0 0 0,0 0 0,0 0 0,0 1 0,1-1 0,-1 0 1,0 0-1,0 1 0,0-1 0,1 0 0,4-5 5616,4 39-2032,-5 10-1899,-2 85 0,-3-65-847,1 260 1242,-2-313-2412,1-10 193,1 0-1,0 0 0,0 0 1,0 0-1,0 0 1,-1 0-1,1 0 1,0 0-1,0 0 0,0 0 1,0-1-1,-1 1 1,1 0-1,0 0 1,0 0-1,0 0 0,0 0 1,0 0-1,0-1 1,-1 1-1,1 0 1,0 0-1,0 0 1,0 0-1,0-1 0,0 1 1,0 0-1,0 0 1,0 0-1,0 0 1,0-1-1,0 1 0,0 0 1,0 0-1,0 0 1,0-1-1,0 1 1,0 0-1,0 0 0,-9-32-5453,6 20 2930,0 0-1,-2-16 1,4 4-132,1 0-362</inkml:trace>
</inkml:ink>
</file>

<file path=ppt/ink/ink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4:59.4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37 10464,'-45'-25'3872,"40"22"-2368,13 3-3680,11-5 1056,-1 2-960</inkml:trace>
</inkml:ink>
</file>

<file path=ppt/ink/ink2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7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94 103 3072,'0'-38'976,"1"35"-775,-1 0 1,1-1-1,0 1 1,0 0-1,0 0 1,0-1 0,0 1-1,0 0 1,1 0-1,0 1 1,0-1-1,2-4 1,9-13 4778,-43 98 1850,-44 121-3090,71-190-3489,0 1-1,-1-1 1,-7 11 0,11-33 687,4-15-850,14-48 0,-14 64-92,0 1 0,0 0 0,1 0 0,0 1 0,1-1 0,1 1 0,8-10 0,-12 15 20,1 1 0,0 0-1,1 0 1,-1 1 0,1-1 0,0 1-1,0 0 1,0 0 0,0 1-1,0-1 1,1 1 0,-1 0 0,1 1-1,-1-1 1,1 1 0,0 0-1,9 0 1,-4 1 47,0 1 0,-1 0 0,1 1-1,-1 0 1,1 1 0,-1 0 0,0 0-1,16 8 1,-21-8 64,15 6-929,-1 0 0,29 21 0,-43-26-57,0 0-1,0 1 1,0-1-1,0 1 1,4 7 0,-7-9 90,0 0 1,0 1 0,0-1-1,0 0 1,-1 1-1,1 0 1,-1-1 0,0 1-1,0 0 1,0 4 0,-4 17-4528</inkml:trace>
</inkml:ink>
</file>

<file path=ppt/ink/ink2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8.4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158 70 2720,'5'-5'4507,"-3"4"-3855,1-1 0,-1 1 0,0-1 0,0 0 0,-1 0-1,1 0 1,0 0 0,-1 0 0,1 0 0,-1 0 0,2-5 3339,-3 29-2146,-5 1-1383,-2 24 111,-4 311 1336,3-176-613,12-205-916,0 7-253,3-38-411,-1-80 1,-1-2-116,0 86 278,2-1 0,21-73 1,-26 117 85,7-28 18,-9 34 38,0 0 1,0 0 0,0 0-1,0 0 1,0 0 0,0 0-1,0 0 1,0 0-1,0 0 1,0 0 0,0 1-1,0-1 1,-1 0 0,1 0-1,0 0 1,-1 0 0,1 0-1,-1 0 1,1 0 0,-1 1-1,1-1 1,-1 0-1,0 0 1,1 1 0,-1-1-1,0 0 1,0 1 0,1-1-1,-2 0 1,0 1-34,0 0 0,0 1 0,0-1 0,0 0 0,0 1 0,0-1 0,0 1 0,1 0 0,-1 0 0,0-1 0,0 1 0,1 0 0,-1 1 1,0-1-1,1 0 0,-2 2 0,-5 3 18,-21 11 189,-73 46 596,82-50-629,18-12-122,1-1 0,0 1 0,0-1 0,-1 1 0,1-1 0,0 0 1,-1 0-1,1 0 0,0 1 0,-1-1 0,1 0 0,0-1 0,-1 1 0,1 0 0,0 0 0,-2-1 0,2 1-29,1 0 0,-1-1 0,1 1-1,0 0 1,0-1 0,-1 1 0,1 0 0,0-1 0,-1 1 0,1 0 0,0-1 0,0 1 0,0 0-1,-1-1 1,1 1 0,0-1 0,0 1 0,0-1 0,0 1 0,0 0 0,0-1 0,0 1-1,0-1 1,0 1 0,0-1 0,0 1 0,0 0 0,0-1 0,0 1 0,0-1 0,0 1 0,0-1-1,1 1 1,-1 0 0,0-1 0,0 1 0,1 0 0,-1-1 0,1 0 0,11-15-164,1 5 145,2 0 0,-1 1 0,1 0 1,1 1-1,-1 1 0,2 0 0,-1 1 0,1 1 1,0 1-1,24-5 0,-37 9-10,0 1 1,0 0-1,1 0 0,-1 0 0,0 0 1,0 1-1,0 0 0,0-1 1,0 1-1,0 1 0,6 2 0,0 1 45,0 0-1,0 1 1,8 7 0,-14-9-20,0 0 1,0 0-1,0 0 1,-1 0-1,1 1 1,-1 0-1,0-1 1,0 1 0,-1 0-1,0 0 1,2 6-1,-3-9-422,-1-1 0,1 0 0,0 0 0,-1 0 0,1 0 0,0 0 0,0 0 0,-1 0 0,1 0 0,0 0 0,0-1-1,0 1 1,0 0 0,0 0 0,0-1 0,1 1 0,-1-1 0,0 1 0,0-1 0,0 0 0,0 1 0,3-1 0,4 1-2502</inkml:trace>
</inkml:ink>
</file>

<file path=ppt/ink/ink2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39.2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1 4736,'4'-1'10341,"-1"8"-9852,-1-1-1,1 1 1,-1-1 0,0 1 0,0 0-1,-1-1 1,1 12 0,-1 50 952,-1-35-792,-1 51 62,6 202 396,-4-128-314,-1-88 404,-9-71-109,5-4-989,1 0 0,0 0 0,0 0 0,-4-10 0,-1-1 94,4 6-143,0 1 0,1-1 0,-3-14 0,-3-7-117,4 5-70,5 23 65,0-1 1,-1 1-1,1-1 0,-1 1 1,0-1-1,0 1 0,0-1 0,-1 1 1,1 0-1,-1 0 0,-2-5 1,4 8 65,-1 0 1,1 0 0,0 0 0,0 0-1,0 0 1,0-1 0,0 1-1,0 0 1,0 0 0,0 0 0,0 0-1,0 0 1,-1 0 0,1 0 0,0 0-1,0 0 1,0 0 0,0 0 0,0 0-1,0 0 1,0 0 0,0 0 0,-1 0-1,1 0 1,0 0 0,0 0 0,0 0-1,0 0 1,0 0 0,0 0 0,0 0-1,-1 0 1,1 0 0,0 0-1,0 0 1,0 0 0,0 0 0,0 0-1,0 0 1,0 0 0,0 0 0,0 0-1,-1 1 1,1-1 0,0 0 0,0 0-1,-2 7-78,1 10 5,0 13-22,1-12 149,0 0 0,0 0 0,2 1 0,5 25 0,-4-34 89,-2-6-33,0 1 1,0-1-1,0 0 1,0-1-1,1 1 1,2 5-1,-3-8-62,0 0 0,0 0 0,0 0 0,0 0 0,0 0 1,0 0-1,0-1 0,0 1 0,0 0 0,0 0 0,0-1 0,1 1 0,-1-1 0,0 1 0,0-1 0,1 0 0,-1 1 0,0-1 0,1 0 0,-1 0 0,0 0 0,1 0 0,-1 0 0,3 0 0,4-2 23,0 0-1,0 0 1,0-1-1,9-3 1,6-3 2,23-9-571,12-4-5392,-37 15 3917</inkml:trace>
</inkml:ink>
</file>

<file path=ppt/ink/ink2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29:41.3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5408,'-1'2'12430,"7"0"-11079,-1 0-1108,1 0 0,-1 1 0,0-1 0,0 1 0,7 5 0,-7-4-91,1 0-1,0-1 0,11 5 1,33 13 249,-1 1 1,48 32 0,-78-43-328,-2 1-1,1 1 1,-2 0-1,0 1 1,-1 1-1,0 1 1,-1 0-1,-1 1 1,0 0-1,-1 1 1,-1 1-1,-1 0 1,13 33-1,-5-1 212,-3 0-1,12 66 1,-26-107-218,0 0-1,0 0 1,-1 1 0,0-1 0,-1 0 0,0 0 0,0 0 0,-1 0 0,-1-1 0,0 1 0,-5 13 0,0-7 48,0-1 0,0 0 0,-2-1 0,0 0 0,-22 24 0,-89 81 544,42-42-433,53-49-103,2 1 0,-34 52-1,54-74-129,-1 1-1,1-1 1,0 1-1,1 0 0,0 0 1,0 0-1,-2 13 1,4-18 19,1-1 0,-1 1 1,1 0-1,0 0 1,0 0-1,0 0 0,0 0 1,1 0-1,-1 0 0,1-1 1,0 1-1,0 0 1,0 0-1,0-1 0,0 1 1,1-1-1,-1 1 0,1-1 1,-1 1-1,1-1 1,0 0-1,0 0 0,0 0 1,0 0-1,4 2 0,5 3 26,0-2 0,0 0 0,1 0 0,0-1-1,0 0 1,0-1 0,1 0 0,18 1 0,-12-1-9,-1 0-1,34 11 1,-51-14-30,-1 1 0,1-1 0,0 0 0,0 0 0,-1 1 0,1-1 0,0 1 0,0-1 0,-1 1 0,1-1 0,-1 1 0,1-1 0,0 1 0,-1-1 0,1 1 0,-1 0 0,1-1 0,-1 1 0,0 0 0,1-1 0,-1 1 0,0 0 0,1 0 0,-1 1 0,0-1-4,0 0 0,0 0 0,0 0 0,-1 1 0,1-1 0,0 0 0,-1 0 0,1 0 0,0 0 0,-1 1 1,0-1-1,1 0 0,-1 0 0,-1 1 0,-2 4 11,-1-1 0,-1 0 0,1 0 0,-9 6 0,-17 11 161,-50 41-253,70-53 80,1 0 1,0 0-1,1 1 1,0 1-1,-9 14 1,8-9 11,1 1 0,1-1 0,0 1 0,1 1 0,1-1 1,1 1-1,-3 20 0,6-31-8,2 0 1,-1 1 0,1-1-1,0 0 1,1 1-1,0-1 1,0 0-1,1 1 1,0-1-1,0 0 1,1 0-1,0 0 1,1-1-1,-1 1 1,2-1 0,-1 0-1,1 0 1,10 12-1,-8-12-10,1 0-1,0 0 1,0-1-1,0 0 1,16 8-1,48 17 27,-38-17 95,5 2-78,-2 1-1,0 2 1,67 46 0,-79-45-24,-2 1-1,0 2 1,30 38 0,50 82 52,-75-102-60,-20-31-2,2 5 42,0 0 0,-1 0 0,11 24 1,-18-34 7,0 0 0,-1 0 0,0 1 0,1-1 0,-2 0 0,1 1 0,0-1 1,-1 0-1,0 1 0,-1-1 0,1 0 0,-1 1 0,0-1 0,0 0 1,-1 0-1,-1 6 0,-3 2-7,-1 0 0,-1-1 0,1 0 0,-2 0 1,0-1-1,0 0 0,-12 11 0,-1-2-131,-1 0 0,-36 23 0,-12-1-2362,-124 54-1,61-44-4772,82-34-843</inkml:trace>
</inkml:ink>
</file>

<file path=ppt/ink/ink2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34.42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284 132 3072,'3'-2'1232,"-6"-1"-764,3 3-467,-1-9 4643,2-3-2829,-2-1 1,-3-19 0,4 30-1633,-1-1 0,0 1 0,0-1 0,0 1 0,-1 0 0,1-1 0,-1 1 0,1 0 0,-1 0 0,0 0 1,0 0-1,1 0 0,-1 1 0,-3-3 0,-2 0 179,1 1 0,0 0-1,-13-4 1,5 2-28,10 4-313,1 0 0,-1 0 0,0 1 0,0-1-1,0 1 1,0 0 0,0 0 0,1 0 0,-1 1-1,0-1 1,0 1 0,0 0 0,1 0 0,-5 2 0,-3 1-5,0 1 1,0 1-1,-11 7 1,11-6-3,0 0-1,1 1 0,0 0 1,-16 18-1,24-24 11,0 1-1,0-1 0,0 1 1,1-1-1,-1 1 0,1 0 1,0 0-1,-1 0 0,1 0 1,1 0-1,-2 5 0,2-7-2,0 1-1,0 0 1,0 0 0,1 0-1,-1 0 1,0 0-1,1 0 1,0-1-1,-1 1 1,1 0-1,0 0 1,0-1-1,0 1 1,0 0-1,0-1 1,0 1 0,0-1-1,1 1 1,-1-1-1,3 2 1,3 2 59,1 0 0,0-1 1,0 0-1,0 0 1,0-1-1,1 0 0,16 4 1,-11-4-93,-1 2 0,14 5 1,-18-6 6,0 1 1,-1 0-1,1 0 1,-1 1-1,0 0 1,-1 0 0,1 1-1,9 11 1,-12-11 32,-1-1 1,0 1 0,0 0-1,0 0 1,-1 0 0,0 0-1,-1 1 1,1-1 0,-2 1-1,1 0 1,0 11 0,1 6 225,-3 29 0,0-44-126,-1-1 0,0 1-1,-1 0 1,0-1 0,-6 19-1,5-23-67,1 0 0,0 0-1,-1-1 1,0 1 0,0-1-1,-1 0 1,1 0 0,-1 0-1,0 0 1,-5 4 0,6-6-14,0 0-1,0 0 1,-1 0 0,1-1 0,0 1 0,-1-1 0,1 0-1,-1 0 1,0 0 0,1 0 0,-1 0 0,0-1 0,1 0-1,-8 0 1,-37 0 27,39 1-66,1-1 0,-1 0 0,1 0 0,-1-1 1,1 0-1,-16-4 0,19 3-59,6 1 4,11 1 41,7 1 349,58-14-1,-54 8-268,-1-2 0,32-13 1,-19 7-6,-5 0-65,-1-1 1,0-1 0,-1-1-1,-1-2 1,0 0-1,-2-2 1,0-1-1,43-47 1,-63 62-31,0-1 0,0 1 0,-1-1 0,0 0 0,0 0 0,-1-1 0,1 1 0,-2-1 0,1 0 0,-1 0 0,0 0 0,-1 0 0,0 0 0,0 0 0,0 0 0,-2-12 0,1 19 4,0-1 0,-1 1 0,1 0 0,-1-1 0,1 1 0,-1-1 0,0 1 0,1 0 0,-1-1 0,0 1 0,0 0 0,0 0 0,0 0 0,0 0 0,0 0 0,0 0 0,-1 0 0,1 0 0,0 0 0,0 0 0,-1 1 0,1-1 0,-1 0 0,1 1 0,0-1 0,-1 1 0,1 0 0,-1-1 0,1 1 0,-1 0 0,1 0 0,-1 0 0,1 0 0,-1 0 0,-1 1 0,-2-1 9,0 1 0,0 0 0,0 0-1,1 0 1,-1 0 0,1 1-1,-1 0 1,1 0 0,-7 4 0,3 0 37,1 1 0,0 0 0,0 0 0,0 1 1,1 0-1,0 0 0,1 0 0,0 1 1,0 0-1,1 0 0,0 0 0,0 1 0,1-1 1,1 1-1,-1 0 0,-1 19 0,4-23 17,0 0 1,0 0-1,1 0 0,0 0 0,0 0 1,0 0-1,1 0 0,0 0 0,0 0 1,0-1-1,1 1 0,0-1 0,0 1 0,0-1 1,1 0-1,-1 0 0,1-1 0,1 1 1,5 5-1,-5-6 3,0 0 0,1 0 1,-1 0-1,1-1 0,-1 0 1,1 0-1,0 0 0,0-1 1,0 0-1,1 0 0,-1 0 0,1-1 1,-1 0-1,1 0 0,-1-1 1,1 1-1,12-3 0,-8 0-24,1 0 1,0-2-1,-1 1 0,1-1 1,-1-1-1,0 0 0,-1-1 0,1 0 1,-1 0-1,0-1 0,-1-1 1,12-10-1,-11 7-38,0 0-1,-1-1 1,0 0 0,-1 0 0,0-1 0,-1 0-1,0 0 1,-1-1 0,7-22 0,-12 30-21,8-28-157,-8 32 157,-1 0 0,0 0-1,1 0 1,-1-1-1,0 1 1,0 0-1,0 0 1,-1 0-1,1 0 1,0 0-1,-1 0 1,-1-4-1,2 6 29,0-1 0,0 1 0,-1 0 0,1 0 0,0 0 1,0 0-1,-1-1 0,1 1 0,0 0 0,0 0 0,-1 0 0,1 0 0,0 0 0,0 0 0,-1 0 0,1 0 0,0 0 0,-1 0 0,1 0 0,0 0 0,-1 0 0,1 0 0,0 0 0,0 0 1,-1 0-1,1 0 0,0 0 0,0 0 0,-1 0 0,1 1 0,0-1 0,0 0 0,-1 0 0,1 0 0,0 0 0,0 1 0,-1-1 0,1 0 0,0 0 0,0 1 0,0-1 0,-1 1 0,-12 14 26,10-11-15,-8 10 105,1 1-1,1 0 1,0 0 0,1 1 0,1 0-1,0 0 1,1 1 0,1 0 0,0 0-1,-2 23 1,7-37-32,0 1 0,0-1 0,0 1-1,0-1 1,1 1 0,-1-1 0,1 0 0,0 1-1,0-1 1,0 0 0,1 1 0,-1-1 0,1 0-1,0 0 1,0 0 0,0 0 0,0 0 0,0-1 0,0 1-1,1-1 1,-1 1 0,1-1 0,4 3 0,-3-3-16,-1 0 0,1 0 1,0 0-1,0 0 0,0-1 1,0 1-1,0-1 1,0 0-1,0 0 0,1-1 1,-1 1-1,0-1 1,0 0-1,1 0 0,-1 0 1,0-1-1,0 1 0,8-3 1,3-2-205,33-13-1022,-18 1-5731,-20 12 4149</inkml:trace>
</inkml:ink>
</file>

<file path=ppt/ink/ink2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35.79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71 20 2976,'-1'-2'706,"0"0"1,1 1 0,-1-1-1,1 0 1,0 0-1,1-7 6752,0 21-6254,-3 16 937,-9 49 1,6-44-1748,-18 145 1023,3-24-637,16-122-364,0 36 0,7-39 1499,15-29-1286,-6-1-485,0 0 0,0-1 0,-1-1 0,17-5-1,-14 4-93,1 0 0,15-2 1,-17 5 19,-7 0-148,-1 0-1,0 1 0,0-1 1,1 1-1,-1 0 0,1 1 1,-1-1-1,0 1 0,0 0 1,10 4-1,3-3-6481,-16-2 5898,-1 1 0,0 0-1,1-1 1,-1 1 0,0-1 0,1 0-1,-1 1 1,1-1 0,-1 0 0,1 0-1,-1 0 1,0 0 0,1 0 0,-1 0-1,1 0 1,2-1 0,14-4-4426</inkml:trace>
</inkml:ink>
</file>

<file path=ppt/ink/ink2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36.56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98 1 5056,'-5'-1'11170,"4"11"-9786,-18 74 2886,-4 42-3117,9-42-747,-20 135 533,33-212-801,1 1-1,0-1 1,0 1-1,2 12 1,20-21 459,-7-2-434,0 0-1,0 1 0,0 1 1,0 1-1,0 0 0,0 1 1,0 0-1,21 6 1,-14-5-159,-19-2-4,0 0-1,-1 0 1,1 1-1,0-1 1,0 1-1,-1-1 1,1 1-1,4 2 1,-6-3-162,0 1 1,-1-1 0,1 0 0,0 1 0,0-1 0,-1 0 0,1 0-1,0 0 1,0 0 0,0 0 0,-1 0 0,1 0 0,0 0 0,1 0 0,0-1-1613,0 0 1,0 0 0,0 0-1,8-5-5319,0-1 3233,7-2-305</inkml:trace>
</inkml:ink>
</file>

<file path=ppt/ink/ink2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37.31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60 5216,'2'-7'10785,"3"4"-6554,38-19-1514,-20 14-2250,1 2 1,26-4-1,-44 8-396,-1 1-1,1 1 1,0-1-1,0 1 1,0 0-1,0 0 1,-1 1-1,11 2 1,-15-3-54,-1 0 1,1 1-1,0-1 1,-1 0-1,1 1 1,-1-1-1,1 1 1,-1-1-1,1 1 1,-1-1-1,1 1 1,-1-1-1,0 1 1,1-1-1,-1 1 1,0 0-1,1-1 1,-1 1-1,0 0 1,0-1-1,0 1 1,1 0-1,-1-1 1,0 1-1,0 0 1,0-1-1,0 1 1,0 0-1,0-1 1,-1 1-1,1 0 1,0-1-1,0 1 1,0 0-1,-1 0 1,-11 26 524,12-26-519,-47 72 588,-4 7-365,46-70-228,0 1 1,0-1-1,1 1 1,1 0-1,0 0 1,-2 15-1,5-24-10,-1 1 0,1-1 0,0 1 1,1-1-1,-1 0 0,0 1 0,1-1 0,-1 1 0,1-1 0,0 0 0,0 0 0,-1 1 0,2-1 1,-1 0-1,0 0 0,0 0 0,1 0 0,-1 0 0,1-1 0,-1 1 0,1 0 0,0-1 0,3 3 1,3 2-13,1-1 1,0 0 0,0-1 0,13 5 0,-8-4 43,36 15 22,39 17-120,-75-31 189,-1 1 1,0 1-1,0 1 1,14 12-1,-24-19-59,-1 0 0,0 0-1,1 1 1,-1-1 0,-1 1 0,1 0 0,0-1-1,2 6 1,-4-7-32,1 1-1,-1-1 1,1 0 0,-1 1-1,0-1 1,0 0 0,0 0-1,0 1 1,0-1 0,0 0-1,0 1 1,0-1 0,0 0-1,-1 1 1,1-1 0,0 0-1,-1 0 1,1 1 0,-1-1-1,0 0 1,1 0-1,-1 0 1,0 0 0,-1 2-1,-2 1-1,-1 0-1,0 0 0,-1 0 0,1 0 0,-1-1 0,1 0 1,-1 0-1,0 0 0,-7 2 0,-10 2-9,-24 5-1,-29 0-309,28-5-231,3 1-916,-31 5-2735,29-8-4487,27-2 4459</inkml:trace>
</inkml:ink>
</file>

<file path=ppt/ink/ink2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38.77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328 78 3808,'5'-3'5889,"16"-10"-1901,-21 12-3743,0 1 0,0-1 0,0 0 0,0 1 0,0-1 0,0 0 0,-1 1 0,1-1 0,0 0 0,0 1 0,0-1 0,-1 1 0,1-1 1,0 0-1,-1 1 0,0-1 0,-12-18 1887,-1 6-979,13 12-1071,-1-1-1,1 1 1,-1-1-1,1 1 1,-1 0 0,0 0-1,0-1 1,0 1 0,0 0-1,0 1 1,0-1-1,0 0 1,0 1 0,0-1-1,-4 0 1,-4 0 63,0 1 1,-1-1-1,1 2 1,-1-1-1,-15 4 0,-53 18 178,69-19-270,0 1 0,0 0 0,1 0 0,0 1 0,-15 11 0,19-13-24,1 1 0,0 0-1,-1 0 1,1 0-1,1 1 1,-1-1-1,1 1 1,0 0-1,0 0 1,0 0-1,-4 10 1,4-4 20,0 0 0,1 0-1,0 0 1,1 0 0,0 0 0,0 0 0,1 1 0,1-1-1,3 22 1,0-19 11,0 0-1,0-1 1,1 1 0,1-1-1,0 1 1,1-2 0,10 15-1,-12-19-2,2-1-1,-1 0 1,1 0-1,0-1 0,1 1 1,-1-2-1,1 1 1,0-1-1,1 0 1,-1-1-1,15 6 1,-22-10-51,-1 1 0,1-1 0,-1 0 1,1 0-1,-1 0 0,1 1 0,0-1 1,-1 0-1,1 0 0,-1 0 0,1 0 1,0 0-1,-1 0 0,1 0 0,-1 0 1,1 0-1,0 0 0,-1 0 1,1-1-1,-1 1 0,1 0 0,0 0 1,0-1-1,-1 1-8,0-1 1,1 1-1,-1-1 1,0 1-1,0-1 1,1 1-1,-1-1 1,0 1-1,0-1 1,0 1-1,0-1 1,0 1-1,0-1 1,0 0-1,0 1 1,0-1-1,0 1 1,0-1 0,0 1-1,-1-2 1,1 0-28,-1 0 0,0 0 0,0 0 0,0-1 0,0 1 0,0 0 1,0 0-1,-1 0 0,1 1 0,0-1 0,-1 0 0,-2-1 1,-29-20-127,17 12 378,15 10-201,-1 0 0,1 0-1,0 1 1,-1-1-1,1 0 1,0 0-1,0 0 1,-1-1 0,1 1-1,0 0 1,0 0-1,0-1 1,0 1 0,0 0-1,1-1 1,-1 1-1,0-1 1,1 1 0,-1-1-1,1 1 1,-1-1-1,1-2 1,0 3-1,0 0-1,1 0 1,-1 0 0,1 0-1,-1 0 1,0 0 0,1 0 0,0 1-1,-1-1 1,1 0 0,0 0-1,-1 0 1,1 1 0,0-1 0,0 0-1,1 0 1,18-13 70,-15 12-49,-1-1-12,1 0 0,-1 1-1,1 0 1,0 0 0,0 0 0,0 0-1,0 1 1,0 0 0,7-1 0,-9 2-29,0 0 1,-1 0 0,1 0 0,0 1-1,0-1 1,0 1 0,-1-1 0,1 1-1,0 0 1,0 0 0,-1 0 0,1 1-1,-1-1 1,1 0 0,-1 1 0,0 0-1,1-1 1,2 5 0,2 1 48,-1 0 1,-1 1-1,1 0 1,-1 0 0,-1 1-1,1-1 1,-2 1-1,6 16 1,-5-9 132,-1-1 0,0 1 0,-1-1 0,0 26 0,-3-35-115,1 0 0,-1 0 1,0 0-1,0 0 0,0 0 0,-1 0 0,0 0 0,0 0 0,-1-1 0,1 1 0,-1-1 0,0 1 0,-1-1 0,1 0 0,-1 0 0,-6 5 0,6-6-106,0-1 1,0 0-1,0 0 0,0 0 1,-1 0-1,1 0 1,-1-1-1,0 0 1,0 0-1,0-1 1,0 1-1,0-1 1,0 0-1,0 0 1,0-1-1,-1 1 0,1-1 1,0 0-1,-6-1 1,-4-1-479,-46-9-2552,55 10 2177,0-1 0,0 0-1,0 0 1,0-1 0,0 0-1,1 0 1,-7-4-1,2-5-4297,8 5 1691</inkml:trace>
</inkml:ink>
</file>

<file path=ppt/ink/ink2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1.3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52 87 2656,'-4'-5'8757,"3"0"-5361,1 4-3223,0 0 0,-1 1-1,1-1 1,0 0 0,0 0-1,0 1 1,-1-1-1,1 0 1,0 1 0,-1-1-1,1 0 1,-1 1 0,0-2-1,1 2-60,0-1 1,0 1-1,1-1 0,-1 1 0,0 0 0,0-1 0,0 1 1,1-1-1,-1 1 0,0 0 0,1-1 0,-1 1 1,0 0-1,1-1 0,-1 1 0,0 0 0,1-1 0,-1 1 1,1 0-1,-1 0 0,0-1 0,1 1 0,-1 0 1,2 0-1,19-11 500,-9 5-397,1-1-6,0 0 0,1 1 0,25-6 1,-32 9-163,0 2 1,1-1-1,-1 1 1,1 0-1,-1 1 1,1 0-1,-1 0 1,15 2-1,-21-1-21,0-1 0,1 0 0,-1 0 0,0 1 0,0-1 0,0 1 0,1-1 0,-1 1 0,0-1 0,0 1 0,0 0 0,0-1 0,0 1 0,0 0-1,0 0 1,0 0 0,-1 0 0,1 0 0,0 0 0,0 0 0,-1 0 0,1 0 0,-1 0 0,1 0 0,-1 1 0,1-1 0,-1 0 0,0 0 0,1 1 0,-1-1 0,0 0 0,0 0 0,0 1 0,0-1 0,0 0 0,0 0 0,0 1 0,-1 1 0,-1 4 72,-1 0 0,1-1 0,-1 1 1,0 0-1,-5 7 0,6-12-89,-40 63 617,-72 86 1,106-141-604,1 0-1,1 0 1,-10 20 0,16-29-14,-1-1 0,1 1 0,-1 0 0,1 0 0,0 0 0,0 0 0,-1 0 0,1 0 0,0 0 0,0 0 0,0 0 0,0 0 1,0 0-1,0 0 0,1 0 0,-1 0 0,0 0 0,0 0 0,1 0 0,-1 0 0,1 0 0,-1 0 0,0 0 0,1 0 0,0 0 0,-1-1 1,1 1-1,0 0 0,-1 0 0,1-1 0,0 1 0,0 0 0,-1-1 0,1 1 0,0-1 0,0 1 0,0-1 0,0 1 0,0-1 1,0 0-1,2 1 0,4 1 35,1 0 0,0 0 0,0 0 0,9-1 1,-11 0-18,3 0-8,36 3 61,0 3 1,76 21 0,-117-27-46,1 1 0,-1 0 0,0 0 0,0 0 0,0 0 0,0 1-1,0 0 1,-1 0 0,5 4 0,-7-7-12,-1 1-1,1 0 1,0 0-1,0 0 1,-1 0-1,1 0 0,-1 0 1,1 0-1,-1 0 1,1 0-1,-1 0 1,0 0-1,1 0 1,-1 0-1,0 0 1,0 0-1,0 1 1,0-1-1,0 0 1,0 0-1,0 0 1,0 0-1,0 0 1,0 1-1,-1-1 0,1 0 1,-1 0-1,1 0 1,0 0-1,-1 0 1,0 0-1,1 0 1,-1 0-1,0 0 1,1-1-1,-1 1 1,0 0-1,0 0 1,-1 1-1,-6 3 30,1-1-1,-1 1 1,0-1 0,0-1-1,0 1 1,-1-1 0,1-1-1,-10 2 1,-3 2 32,-129 28-182,62-17-2651,54-8-1153,24-6-427</inkml:trace>
</inkml:ink>
</file>

<file path=ppt/ink/ink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40.6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1038 3648,'0'-1'59,"0"1"1,-1 0 0,1 0-1,0 0 1,0-1 0,0 1-1,-1 0 1,1 0-1,0-1 1,0 1 0,0 0-1,0 0 1,-1-1-1,1 1 1,0 0 0,0-1-1,0 1 1,0 0-1,0-1 1,0 1 0,0 0-1,0 0 1,0-1-1,0 1 1,0 0 0,0-1-1,0 1 1,0 0-1,0-1 1,0 1 0,1-1-1,7-6 1334,3-3 635,-3-2-1291,0-1 1,1 1-1,1 1 0,0-1 1,0 1-1,18-13 1,26-29-391,-16 8-167,57-61 307,-60 70-330,-15 14-64,2 1 1,41-33-1,-61 52-91,0 1 0,0 0-1,-1 0 1,1 0 0,0 0 0,0 0 0,0 0 0,0 1 0,1-1-1,-1 1 1,0-1 0,0 1 0,3 0 0,-4 0 6,0 0-1,0 1 1,0-1 0,1 0-1,-1 1 1,0-1 0,0 1-1,0-1 1,0 1 0,0 0-1,0-1 1,0 1 0,0 0-1,0 0 1,0 0 0,0 0-1,0 0 1,-1 0 0,1 0-1,0 0 1,-1 0 0,2 2 0,1 5 23,0 1 0,0-1 0,-1 1 1,0 0-1,0-1 0,-1 1 0,0 0 1,-1 9-1,-6 71 26,6-87-54,-12 64 95,8-49 19,1 0-1,-3 36 1,6-53-87,0 1 0,0-1 1,0 1-1,0-1 0,0 1 1,0-1-1,0 1 0,0-1 1,0 1-1,0-1 0,0 1 0,0 0 1,1-1-1,-1 1 0,0-1 1,0 0-1,1 1 0,-1-1 1,0 1-1,1-1 0,-1 1 0,0-1 1,1 0-1,-1 1 0,1-1 1,-1 1-1,0-1 0,1 0 1,-1 0-1,1 1 0,-1-1 0,1 0 1,-1 0-1,1 0 0,-1 1 1,1-1-1,0 0 0,-1 0 1,1 0-1,-1 0 0,1 0 1,-1 0-1,1 0 0,-1 0 0,1 0 1,-1-1-1,1 1 0,-1 0 1,1 0-1,-1 0 0,2-1 0,3-1 188,0 0 0,1-1-1,8-6 1,-8 5-211,3-1 39,-1-1-1,0 0 1,0 0-1,-1-1 1,13-15 0,29-43-36,-36 46-1,67-101-166,-27 38 122,-40 63-125,27-30 0,-40 49 161,0 0 0,0-1 0,0 1 0,0 0 0,0 0 0,0-1 0,0 1 1,1 0-1,-1 0 0,0-1 0,0 1 0,0 0 0,1 0 0,-1 0 0,0-1 0,0 1 0,0 0 0,1 0 0,-1 0 0,0 0 0,0 0 0,1 0 0,-1-1 0,0 1 0,1 0 0,-1 0 0,0 0 0,0 0 0,1 0 0,-1 0 0,0 0 0,1 0 0,-1 0 0,0 0 0,0 0 0,1 0 0,-1 1 0,0-1 0,0 0 0,1 0 0,-1 0 0,0 0 0,0 0 0,1 0 0,-1 1 0,0-1 0,0 0 0,1 0 0,-1 0 0,0 1 0,0-1 0,0 0 0,0 0 0,1 1 0,-1-1 0,0 0 0,0 0 0,0 1 0,0-1 0,0 0 0,0 0 0,0 1 0,0-1 0,0 1 0,2 19 28,-2-19-28,-2 43 22,-3 0 0,-1 0-1,-19 66 1,20-89-8,2 1-1,0-1 1,1 31 0,5-33 170,-3-18-167,0-1 1,0 1-1,0-1 0,0 1 1,1-1-1,-1 1 0,0-1 1,1 1-1,-1 0 1,0-1-1,1 0 0,-1 1 1,0-1-1,1 1 1,-1-1-1,1 1 0,-1-1 1,1 0-1,-1 1 0,1-1 1,-1 0-1,1 0 1,-1 1-1,1-1 0,-1 0 1,1 0-1,0 0 1,-1 1-1,1-1 0,-1 0 1,2 0-1,9-3 104,-1-1 0,0 0 0,1 0 0,-2-1 0,1 0-1,14-10 1,12-9-49,-1-1 0,45-43 0,-9-8-153,-73 99-320,-11 23 324,8-29 76,0 0 1,1 0-1,1 0 0,-2 24 0,5-37 18,0-1 0,0 1-1,1 0 1,-1-1-1,1 1 1,0 0-1,0-1 1,0 1 0,0-1-1,1 1 1,-1-1-1,1 0 1,0 1-1,0-1 1,0 0 0,1 0-1,-1-1 1,1 1-1,-1 0 1,6 3-1,-5-4 22,-1-1 0,1 1 0,1-1-1,-1 0 1,0 1 0,0-1 0,0-1-1,1 1 1,-1 0 0,0-1 0,1 0-1,-1 0 1,0 0 0,1 0-1,-1 0 1,0-1 0,1 1 0,-1-1-1,0 0 1,1 0 0,4-3 0,2-1 18,0 0 0,0-1 0,-1-1 1,0 0-1,0 0 0,-1-1 0,0 0 0,0 0 1,-1-1-1,9-11 0,5-13-125,27-56 0,-43 77 33,-2 6-12,-2 5 36,-1 0 1,0 0-1,1 0 0,-1 0 0,0 0 1,1 1-1,-1-1 0,1 0 1,-1 0-1,1 1 0,0-1 1,-1 0-1,1 1 0,0-1 0,-1 1 1,1-1-1,1 0 0,-2 1 8,0 0 0,0 0 0,0 0 0,0 0 0,0 0 0,0 0 0,1 0 0,-1 0 0,0 0 0,0 0 0,0 0 0,0 0 0,0 0 0,0-1 0,0 1 0,1 0 0,-1 0 0,0 1 0,0-1 0,0 0 0,0 0 0,0 0 0,0 0 0,1 0 0,-1 0 0,0 0 0,0 0 0,0 0 0,0 0 0,0 0 0,0 0 0,0 0 0,0 0 0,0 0 0,1 0 0,-1 0 0,0 1 0,0-1 0,0 0 0,0 0 0,0 0 0,0 0 0,0 0 0,0 0 0,0 0 0,0 1 0,0-1 0,0 0 0,0 0 0,0 0 0,0 0 0,0 0 0,0 0 0,0 0 0,0 1 0,0-1 0,-2 8-26,2-6 5,-24 148-82,22-135 63,1 0 84,0 0 0,1 0 0,1 0 0,0 0-1,1 0 1,1 0 0,0-1 0,6 15 0,-9-28-28,0 0-1,0 0 1,1 0-1,-1 0 1,0-1-1,1 1 1,-1 0-1,1 0 1,-1 0-1,1-1 1,-1 1-1,1 0 1,-1-1-1,1 1 1,0-1-1,-1 1 1,1 0-1,0-1 1,0 1-1,0-1 1,-1 0-1,2 1 1,0-1 2,-1 0-1,1 1 1,-1-1 0,0-1 0,1 1 0,-1 0 0,1 0 0,-1 0 0,0-1 0,1 1 0,-1-1 0,0 1-1,2-2 1,5-2 36,1-2 0,-2 1 0,13-12 0,-8 7-42,124-77 117,-53 36-97,131-99-136,-206 144 87,0 1 0,0-1 0,12-4 0,-22 16 27,0 0 1,0 1-1,-1-1 0,0 0 0,0 0 0,-1 0 0,1 0 0,-1-1 0,0 1 0,-1-1 1,-9 9-1,-52 40 168,35-30-297,-45 45-1,74-66 122,-1 0 0,1 0 0,0 0-1,0 1 1,0-1 0,0 1 0,0-1-1,1 1 1,-2 4 0,3-6-2,-1 0 0,1 0 0,0 0 0,0 0 0,0-1 0,0 1 0,0 0 0,0 0 0,0 0 0,1 0 0,-1 0 0,0-1 0,1 1 0,0 0 0,-1 0 0,1-1 0,0 1 1,0 0-1,0-1 0,3 4 0,-1-2 14,1 0 0,0 1 0,0-1 0,1-1 0,-1 1-1,0 0 1,1-1 0,0 0 0,-1 0 0,1-1 0,0 1 0,0-1 0,0 0 0,0-1 0,0 1 0,0-1 0,1 0 0,-1 0 0,5-1 0,5 0 32,0-2-1,-1 0 1,1 0-1,-1-1 1,19-8-1,-19 5-20,0 0-1,0-1 0,-1 0 0,20-17 1,42-44 143,53-79-33,-12-11 14,-29 37-56,-76 107-77,11-13-36,-1-2 0,-1 0 0,18-40-1,-23 32 67,14-59 0,-25 84-43,-1 1-22,9-36 142,-11 44-146,-1 0-1,0 1 1,1-1 0,-1 1-1,0-1 1,-1 0-1,1 1 1,-1-1-1,1 1 1,-3-6 0,3 9 18,0 0 0,0 0 0,0-1 0,0 1 0,0 0 0,0-1 0,0 1 0,0 0 0,-1 0 0,1-1 0,0 1 0,0 0 0,0-1 0,-1 1 0,1 0 0,0 0 0,0 0 0,-1-1 0,1 1 0,0 0 0,0 0 0,-1 0 0,1 0 0,0 0 0,0-1 0,-1 1 0,1 0 0,0 0 0,-1 0 0,1 0 0,0 0 0,-1 0 0,1 0 0,0 0 0,-1 0 0,1 0 0,0 0 0,0 0 0,-1 0 0,1 0 0,0 0 0,-1 1 0,1-1 0,0 0 0,0 0 0,-1 0 0,1 0 0,0 1 0,-1-1 0,-12 15-251,9-9 208,-12 14-79,-57 75 20,51-64 57,6-9 20,0 1 0,1 1 0,2 0 0,-11 26 0,14-22 53,2 0 0,1 0 0,-5 44-1,7-25-48,3 70 0,2-100 24,2 0 0,0 0 0,0 0 0,2-1 0,7 22 0,-8-29 13,0-1-1,1 0 0,0 0 1,1 0-1,0-1 0,0 0 1,0 0-1,1 0 1,0 0-1,0-1 0,14 10 1,-9-8 37,1 0 1,0-1 0,0 0 0,0-1 0,27 9-1,-32-13-17,0 0 0,1-1 1,-1 0-1,0 0 0,1-1 0,-1 0 0,1 0 0,-1 0 0,1-1 0,-1 0 0,0-1 1,14-4-1,-16 4-9,1-1 1,0-1 0,-1 1-1,0-1 1,0 0-1,0 0 1,0 0 0,-1 0-1,1-1 1,-1 0 0,0 0-1,-1 0 1,1-1 0,4-9-1,-1 0 24,-1 0-1,0 0 0,-1 0 1,5-26-1,-10 38-55,1-1 0,-1 0 0,1 0 0,-1 1 1,-1-1-1,0-6 0,1 10 8,0-1-1,0 1 1,0-1 0,0 1 0,0 0 0,0-1 0,0 1 0,0-1 0,0 1 0,-1 0 0,1-1 0,0 1 0,0 0 0,-1-1-1,1 1 1,0 0 0,0-1 0,-1 1 0,1 0 0,0-1 0,-1 1 0,1 0 0,0 0 0,-1 0 0,1-1 0,-1 1-1,1 0 1,0 0 0,-1 0 0,1 0 0,-1 0 0,1 0 0,0 0 0,-1 0 0,1 0 0,-1 0 0,1 0 0,0 0 0,-1 0-1,1 0 1,-1 0 0,1 0 0,0 0 0,-1 0 0,1 1 0,-1-1 0,1 0 0,0 0 0,-1 0 0,1 1 0,-1-1-1,-18 14-108,10-3 79,0 0-1,1 0 1,0 1 0,1 0-1,0 0 1,1 0 0,-5 15-1,9-22 15,-1 4-2,0 0 0,0 0 1,-2 14-1,4-20 24,1-1 0,0 0 0,0 1 0,0-1 0,0 0 0,0 0 0,0 1 0,1-1 1,-1 0-1,1 1 0,0-1 0,0 0 0,0 0 0,0 0 0,0 0 0,0 0 0,0 0 0,0 0 1,3 3-1,-1-3 11,-1 0 0,1 0 0,0 0 0,-1 0 0,1 0 0,0-1 0,0 1 1,0-1-1,0 0 0,0 0 0,1 0 0,-1 0 0,0-1 0,0 1 0,1-1 0,-1 0 1,0 0-1,0 0 0,1 0 0,3-1 0,6-2 17,-1 0 0,1-1-1,21-9 1,-18 6 18,267-113-63,-249 105 14,-1-1 0,52-37 0,-64 40 229,-18 13-259,-11 6-83,-9 8 25,-27 28 0,25-23-44,16-17 118,-18 18 21,1 1 0,-30 39 1,47-55-12,0-1 1,1 1 0,0-1-1,0 1 1,0 0 0,1 0-1,-1 0 1,1 0 0,0 5-1,0-9 16,1 1 0,0-1 0,0 1 0,0-1 0,0 1-1,0-1 1,1 1 0,-1-1 0,0 1 0,1-1 0,-1 1 0,1-1 0,-1 0 0,1 1-1,0-1 1,0 0 0,0 0 0,-1 1 0,1-1 0,0 0 0,0 0 0,1 0 0,-1 0-1,0 0 1,0 0 0,0 0 0,1-1 0,-1 1 0,0 0 0,1-1 0,-1 1 0,0-1-1,4 1 1,2 0 33,1 0 0,-1 0-1,1-1 1,-1 0 0,1-1-1,-1 0 1,1 0 0,-1 0-1,0-1 1,1 0 0,-1-1-1,0 1 1,0-2 0,11-5-1,-2-1-25,0-1 0,0 0 1,-1-1-1,23-24 0,-27 25-7,-1-2 1,0 1 0,-1-1-1,0-1 1,10-21 0,-16 29-17,-1 0-1,0 0 1,0 0 0,-1 0 0,1 0 0,0-11 0,-13 32-357,7-4 293,0 0 0,0 0 0,-1 13 0,-2 3 14,6-24 73,1 1-1,-1-1 1,1 1-1,0-1 1,0 1-1,0-1 0,0 1 1,1-1-1,-1 0 1,1 1-1,0-1 1,0 1-1,0-1 1,0 0-1,1 0 0,0 0 1,3 6-1,-4-8-6,0 1 0,0 0 0,1-1 1,-1 1-1,0-1 0,1 0 0,-1 1 0,1-1 0,0 0 0,-1 0 0,1 0 0,0 0 0,0 0 0,0 0 0,0-1 0,-1 1 0,1 0 0,0-1 1,0 0-1,0 1 0,0-1 0,0 0 0,0 0 0,0 0 0,0 0 0,0-1 0,0 1 0,0 0 0,0-1 0,4-1 0,8-5 30,0-1 0,0-1 0,-1 0 0,19-18 0,1 1 11,-8 7-38,8-7-35,0 2 0,61-32 0,-92 55 8,1 0 1,-1 0-1,1 0 1,-1 0 0,1 1-1,-1-1 1,1 1 0,0 0-1,-1 0 1,6 0-1,-7 0 4,0 0 0,1 0 0,-1 1-1,0-1 1,1 1 0,-1-1 0,0 1-1,0-1 1,1 1 0,-1 0-1,0-1 1,0 1 0,0 0 0,0 0-1,0 0 1,0 0 0,0 0-1,0 0 1,0 0 0,-1 0 0,2 3-1,4 9 58,-1 1 0,5 24 0,-7-25-90,0 0-1,1 0 1,7 15 0,-9-24 49,0 0 1,1 0-1,0 0 1,-1 0-1,1-1 1,1 1-1,-1-1 1,0 0-1,1 0 1,0 0-1,-1 0 1,1-1-1,6 3 1,-1 0 102,0-1-1,1-1 1,0 0-1,0 0 1,0-1 0,0 0-1,1-1 1,-1 0 0,0 0-1,1-1 1,-1-1 0,18-2-1,-9-1-97,0-1 0,-1-1 0,0-1 0,0 0-1,32-18 1,-28 12-1755,28-22 0,-18 9-288</inkml:trace>
</inkml:ink>
</file>

<file path=ppt/ink/ink2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1.6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3 7872,'1'-3'6278,"1"12"-2893,3 22-627,1 29-346,-2 65-1,-12 64-793,7-173-1547,1 49 106,0-5-1501,-4-21-4004,5-39 5184,-1 1 0,0-1 0,0 0 0,0 0-1,0 0 1,0 1 0,0-1 0,0 0 0,0 0 0,0 0 0,0 1 0,0-1 0,0 0-1,0 0 1,0 0 0,0 1 0,0-1 0,0 0 0,-1 0 0,1 0 0,0 1 0,0-1-1,0 0 1,0 0 0,-3 2-2018,3-2 2018,0 0 0,0 0 0,0 0 0,-1 0 0,1 0 0,0 0 0,0 0 0,0 0-1,-1 0 1,1 0 0,0 0 0,0 0 0,0 0 0,-1 0 0,1 0 0,0-1 0,0 1-1,0 0 1,-1 0 0,1 0 0,-2-1-1411</inkml:trace>
</inkml:ink>
</file>

<file path=ppt/ink/ink2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3.5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102 56 3136,'0'-9'2043,"0"7"-957,0 5 1363,0 6 1146,-26 130 1008,-28 122-2908,49-239-1592,0-7 200,2-1-1,0 1 0,-2 28 0,5-43-295,0 0 1,0 0-1,0 0 0,0 1 0,0-1 0,0 0 0,-1 0 0,1 0 0,0 1 0,0-1 1,0 0-1,0 0 0,0 0 0,1 1 0,-1-1 0,0 0 0,0 0 0,0 0 0,0 0 0,0 1 1,0-1-1,0 0 0,0 0 0,0 0 0,0 0 0,1 1 0,-1-1 0,0 0 0,0 0 0,0 0 1,0 0-1,0 0 0,1 0 0,-1 1 0,0-1 0,0 0 0,0 0 0,0 0 0,1 0 1,-1 0-1,0 0 0,0 0 0,1 0 0,6-8 75,-4 0-132,0 0 0,0-1 0,-1 1 0,-1-1-1,1 1 1,0-16 0,1-11-20,46-278 310,-46 290-34,0 3 198,0-1 1,2 1-1,8-25 1,-13 44-366,1 0 0,-1 0 0,0 0 1,1 1-1,-1-1 0,0 0 0,1 0 0,-1 1 1,1-1-1,0 0 0,-1 1 0,1-1 1,-1 0-1,1 1 0,0-1 0,0 0 1,0 1-27,-1 0 0,0 0 1,1 0-1,-1 0 1,0 0-1,1 0 0,-1 0 1,1 0-1,-1 1 1,0-1-1,1 0 1,-1 0-1,0 0 0,0 0 1,1 0-1,-1 1 1,0-1-1,1 0 1,-1 0-1,0 0 0,0 1 1,1-1-1,-1 0 1,0 1-1,0-1 1,0 0-1,1 1 0,2 4 99,-1 0-1,1 0 1,2 11-1,-4-13-47,32 114 971,-3-10-673,67 156 91,-92-254-601,-1 1 0,-1 0 0,0 0 0,0 0 0,-1 1 0,0-1 0,0 13 0,-4-23-679,1 0-1,-1 0 0,0 0 0,0 0 1,0 0-1,0-1 0,1 1 1,-1-1-1,0 1 0,0-1 0,1 1 1,-1-1-1,0 0 0,-1-1 1,-14-11-3365,-1-3 1456</inkml:trace>
</inkml:ink>
</file>

<file path=ppt/ink/ink2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3.9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11 4 7712,'0'0'238,"0"-1"0,-1 1 0,1 0 1,-1-1-1,0 1 0,1 0 0,-1-1 1,1 1-1,-1 0 0,1 0 0,-1 0 1,1 0-1,-1 0 0,0 0 0,1 0 0,-1 0 1,1 0-1,-2 0 0,2 0-134,0 0 0,0 1-1,1-1 1,-1 0 0,0 1-1,0-1 1,0 0 0,0 0 0,0 1-1,0-1 1,1 0 0,-1 0-1,0 1 1,0-1 0,0 0-1,1 0 1,-1 1 0,0-1 0,0 0-1,0 0 1,1 0 0,-1 0-1,0 1 1,1-1 0,-1 0 0,0 0-1,0 0 1,1 0 0,-1 0-1,0 0 1,1 0 0,15 8 3080,13 7-91,-21-12-2995,0 1-1,0-1 1,1-1-1,-1 1 1,1-1-1,14 1 1,75 1-3173,1-7-7957,-67 2 8030</inkml:trace>
</inkml:ink>
</file>

<file path=ppt/ink/ink2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6.3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212 499 7456,'-2'0'404,"0"0"-1,0-1 1,0 2 0,0-1 0,0 0 0,0 0-1,0 1 1,0-1 0,0 1 0,0-1 0,0 1-1,0 0 1,0 0 0,1 0 0,-1 0 0,0 0-1,1 0 1,-1 1 0,1-1 0,-3 2 0,-11 13 761,-2-1 1,-24 17 0,27-23-813,1 1 0,1 0 0,-1 2 0,2-1 0,-17 21 0,27-31-327,1 0-1,-1-1 0,0 1 0,1 0 0,-1 0 1,1 0-1,-1 0 0,1 0 0,0 0 0,-1 0 1,1 0-1,0 0 0,0 0 0,0 0 0,-1 0 1,1 0-1,0 0 0,0 0 0,1 0 0,-1 0 1,0 0-1,0 0 0,0 0 0,1 0 0,-1 0 1,0 0-1,1 0 0,-1 0 0,1 0 0,-1-1 1,1 1-1,0 0 0,-1 0 0,1 0 0,0-1 1,-1 1-1,1 0 0,0-1 0,0 1 1,0 0-1,0-1 0,0 1 0,0-1 0,0 1 1,3 0-16,-1 0 1,0 1 0,0-2 0,1 1 0,-1 0-1,0 0 1,1-1 0,-1 0 0,1 0 0,-1 0-1,1 0 1,3-1 0,-4 0-41,0 0 0,0 0 0,0 0-1,0 0 1,0-1 0,0 1 0,-1-1 0,1 0 0,0 0-1,-1 0 1,4-4 0,1-1-50,-1-1-1,7-12 1,-9 14 102,6-11-98,0-1 1,-2 0 0,0 0 0,-1 0-1,0-1 1,4-25 0,12-121 42,-23 161 47,3-24 152,-1-2 0,-3-43 0,-2 61-338,0 17 68,-4 23 94,7-26 18,-13 119 324,10-86-232,2-2-2,1 1 0,1-1 0,2 0-1,2 0 1,14 57 0,-18-85-43,1-1-1,-1 1 1,1 0-1,0-1 1,1 1 0,-1-1-1,6 8 1,-7-11-42,1 1 0,-1-1 0,1 1 0,-1-1 0,1 0 1,-1 1-1,1-1 0,0 0 0,0 0 0,-1 0 0,1 0 0,0-1 0,0 1 0,0 0 1,0-1-1,0 0 0,0 1 0,0-1 0,0 0 0,1 0 0,2 0 0,16-4-315,-1-1 0,1-1 0,28-12-1,-22 8 142,25-12-170,79-47 0,-121 64 499,0-1-1,0-1 1,-1 0-1,12-11 1,-17 12-32,-11 7-47,-20 13 67,22-12-105,-24 13 271,-53 29 58,72-37-345,0 0 0,0 0 0,1 0 0,0 2 0,-13 15 0,20-23 5,1 1 1,0 0 0,0-1 0,0 1-1,0 0 1,0 0 0,0 0 0,1 0 0,-1-1-1,1 1 1,-1 4 0,1-6-27,0 1 0,0-1 0,0 1 0,0-1 0,0 1 0,0-1 0,0 0-1,0 1 1,0-1 0,0 1 0,1-1 0,-1 0 0,0 1 0,0-1 0,0 0 0,1 1 0,-1-1 0,0 0 0,1 1 0,-1-1 0,0 0 0,1 1 0,0-1-4,0 1 0,0-1 1,0 0-1,0 1 0,0-1 1,0 0-1,0 0 0,0 0 1,0 0-1,0 0 0,0 0 1,0 0-1,2-1 0,4 0-93,0-1-1,0 0 0,-1 0 1,1-1-1,-1 0 1,11-6-1,-1-1-277,18-16 1,-25 18 297,-1 0 1,0 0 0,-1-1-1,0 0 1,0 0 0,7-14-1,26-63-44,-12 13 277,34-147 1,-58 203-154,-2 12-57,0-1 1,-1 0-1,0 0 0,0-9 1,-1 14 38,0 1 0,0 0 1,0 0-1,0-1 0,0 1 1,0 0-1,0 0 0,0 0 1,0-1-1,0 1 1,0 0-1,0 0 0,0-1 1,0 1-1,0 0 0,-1 0 1,1 0-1,0-1 0,0 1 1,0 0-1,0 0 0,0 0 1,-1 0-1,1-1 0,0 1 1,0 0-1,0 0 1,-1 0-1,1 0 0,0 0 1,0 0-1,-1 0 0,0 0 5,0 1 1,1-1-1,-1 1 0,0 0 0,0 0 0,0-1 1,1 1-1,-1 0 0,0 0 0,1 0 0,-1 0 1,1 0-1,-1 0 0,1 0 0,-1 0 0,1 0 1,0 0-1,-1 0 0,1 0 0,0 2 0,-2 2 20,-13 45 167,1 0-1,3 1 0,3 1 0,1-1 0,0 70 1,9-103-114,-1 0 1,2 0 0,0 0 0,7 18 0,-10-34-44,1 1 1,0 0-1,0-1 0,0 1 1,1-1-1,-1 0 1,0 1-1,1-1 0,0 0 1,-1 0-1,1 0 1,4 3-1,-5-4-30,0 0 0,0-1 0,0 1 0,0-1 0,1 1 0,-1-1 0,0 1 0,0-1-1,0 0 1,1 1 0,-1-1 0,0 0 0,0 0 0,1 0 0,-1 0 0,0 0 0,0 0 0,1-1 0,-1 1 0,0 0 0,0 0 0,1-1 0,-1 1 0,0-1 0,0 1-1,0-1 1,0 0 0,0 1 0,2-3 0,7-5-63,0-1 0,-1-1 0,1 0 0,-2 0-1,0-1 1,0 0 0,-1 0 0,0-1 0,-1 0 0,6-17 0,-9 23-46,-5 16 214,-4 9 84,5-4-96,0-1 1,2 23 0,0-8-23,-1-23-40,0 0 1,1 0-1,-1-1 0,1 1 1,1-1-1,-1 1 0,3 5 1,-3-10-11,-1 0 0,1 0 0,-1-1 1,1 1-1,0 0 0,-1-1 1,1 1-1,0-1 0,0 1 0,-1-1 1,1 1-1,0-1 0,0 1 1,0-1-1,0 0 0,-1 0 0,1 1 1,0-1-1,0 0 0,0 0 0,0 0 1,0 0-1,0 0 0,0 0 1,0 0-1,-1 0 0,1 0 0,0 0 1,0-1-1,0 1 0,0 0 1,1-1-1,1 0-47,0 0-1,0-1 1,0 1 0,0-1-1,0 1 1,-1-1 0,4-2 0,80-75-1157,-60 51 938,-2-1-1,-1-1 1,28-46 0,174-273-762,-212 330 1033,11-22 1,-10 18-23,-23 33 161,3-3-27,0-1 0,0 1 1,1 0-1,-5 10 0,-9 23 74,2 0 0,2 1 0,-11 50 0,-18 132 211,41-204-424,0-10 39,2 0 1,-1-1-1,1 1 0,0 0 1,1 0-1,0 0 1,1 0-1,0 0 0,2 10 1,-3-19-37,0 1 1,1 0 0,-1 0 0,0-1 0,1 1-1,-1 0 1,1-1 0,-1 1 0,1 0 0,0-1 0,-1 1-1,1-1 1,-1 1 0,1-1 0,0 1 0,-1-1-1,1 1 1,0-1 0,0 1 0,0-1 0,0 0 0,1 1-25,1-1 0,-1 1 0,0-1 0,0 0 0,0 0 0,0 0 0,1 0 1,1-1-1,4-1-164,0 0 1,0-1 0,11-4 0,7-6-250,-1-1 0,0-1 1,26-22-1,-49 36 415,0 0 0,0 0 0,0 0 0,0 0 0,0 0 0,0 0 0,0 1 0,4-1 0,-5 25 608,-1-15-432,-1-3-129,1 1-1,0-1 0,0 0 1,1 1-1,0-1 0,0 0 1,0 1-1,1-1 0,0 0 1,0 0-1,0 0 0,4 6 1,-5-10-1,1-1 0,-1 1-1,0 0 1,1-1 0,-1 1 0,0-1 0,1 0 0,0 1 0,-1-1 0,1 0 0,0 0 0,0 0 0,0 0 0,-1 0 0,1 0 0,0-1 0,0 1 0,3 0 0,-2-1-7,0 0 0,1 0 0,-1 0 0,0-1 1,0 1-1,0-1 0,0 0 0,0 0 0,0 0 0,0 0 0,2-1 0,7-5-34,0-1-1,-1 1 1,0-2-1,13-13 1,12-9-42,-41 40 57,0 1 1,0 0-1,2 0 1,-1 0-1,1 0 1,-2 12 0,5-19-55,-1-2 95,1 1 0,0 0 0,-1 0 0,1-1-1,0 1 1,0 0 0,0 0 0,1-1 0,-1 4-1,1-5-16,-1 1 0,1-1 0,-1 1-1,0 0 1,1-1 0,0 1-1,-1-1 1,1 1 0,-1-1-1,1 0 1,0 1 0,-1-1-1,1 0 1,0 1 0,-1-1 0,1 0-1,0 0 1,0 1 0,-1-1-1,1 0 1,0 0 0,0 0-1,-1 0 1,1 0 0,0 0 0,1 0-1,1-1 2,1 1 0,0-1 0,-1 1-1,1-1 1,-1 0 0,1 0 0,-1 0 0,0-1-1,1 1 1,-1-1 0,0 0 0,0 0 0,0 0-1,0 0 1,-1-1 0,1 1 0,3-4 0,-5 4-51,1 0 1,-1 0-1,1 0 1,-1 0 0,0 0-1,0 0 1,0 0 0,0 0-1,0-1 1,0 1-1,0 0 1,-1-1 0,1 1-1,-1 0 1,0-1 0,0 1-1,0-1 1,0 1-1,0 0 1,0-1 0,-1 1-1,1 0 1,-1-1 0,1 1-1,-2-3 1,-1 1-46,0 1-1,1 0 1,-1-1 0,0 1-1,0 0 1,-1 1 0,1-1-1,0 1 1,-1-1 0,0 1-1,0 0 1,1 0 0,-1 1-1,0-1 1,-6-1 0,-3 3-168,5-3 230,8 3 9,0-1 1,0 1 0,-1 0 0,1 0 0,0 0 0,0 0 0,0 0 0,0 0 0,0 0 0,0-1 0,0 1 0,0 0 0,0 0-1,-1 0 1,1 0 0,0 0 0,0 0 0,0-1 0,0 1 0,0 0 0,0 0 0,0 0 0,0 0 0,0 0 0,0-1-1,0 1 1,0 0 0,0 0 0,0 0 0,0 0 0,0 0 0,0-1 0,0 1 0,1 0 0,-1 0 0,0 0 0,0 0-1,0 0 1,0-1 0,0 1 0,0 0 0,0 0 0,0 0 0,0 0 0,1 0 0,9-8 14,16-4 13,-9 8 69,12-4 134,1 1 0,41-3-1,-52 8-111,27 0-36,-44 2-59,1 0-1,0 0 0,0 1 1,-1-1-1,1 1 0,0 0 1,-1 0-1,1-1 0,0 2 1,-1-1-1,1 0 0,2 3 1,-3-3 0,-1 0 0,0 0 0,0 1 0,1-1 0,-1 1 0,0-1 0,0 1 0,0-1-1,0 1 1,-1 0 0,1-1 0,0 1 0,-1 0 0,1-1 0,-1 1 0,0 0 0,1 0 0,-1 0 0,0 0 0,0-1 0,0 1 0,0 0 0,-1 0 0,1 0 0,-1 3 0,-2 2 87,1 1 0,-1-1 0,-1 0 0,-6 10-1,1 1 136,14-20-278,0 1-1,0-1 0,0 0 1,-1-1-1,1 1 0,-1-1 1,5-3-1,149-114-144,-156 118 191,2-1 19,0-1-1,1 1 0,-1 1 1,0-1-1,9-3 0,-12 5-20,0 1 1,0 0-1,0 0 0,0-1 1,0 1-1,0 0 0,0 0 1,0 0-1,0 0 0,0 0 1,0 0-1,0 1 0,0-1 1,0 0-1,0 0 0,0 1 0,0-1 1,0 1-1,0-1 0,0 0 1,-1 1-1,1 0 0,0-1 1,0 1-1,0-1 0,-1 1 1,1 0-1,0 0 0,-1-1 1,1 1-1,-1 0 0,1 0 1,-1 0-1,1 0 0,-1 0 0,1 1 1,4 13 116,0 0 0,0 0 1,-2 0-1,0 1 0,-1-1 1,0 1-1,-1 30 0,1-14-136,1 1-4527,-3-32 4147,0-1 0,-1 1 0,1-1 0,0 1 0,0 0 0,0-1 0,0 1 0,0-1 0,-1 1 0,1-1 0,0 1 0,-1-1 0,1 1-1,0-1 1,-5 4-3830,4-4 3830,1 0 0,-1 0 0,1 0 0,-1 0 0,1 1 0,-1-1-1,1 0 1,-1 0 0,0 0 0,1 0 0,-1 0 0,1 0 0,-1-1 0,0 1 0,-4 0-546,-13 3-3188</inkml:trace>
</inkml:ink>
</file>

<file path=ppt/ink/ink2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6.75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3 9984,'-5'-3'4512,"0"6"-2752,15 2-1345,-1-5-1214,4 4 415,-3 1-1888,-2-2 1280</inkml:trace>
</inkml:ink>
</file>

<file path=ppt/ink/ink2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7.11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306 180 11296,'-5'-3'5120,"32"-2"-4449,-12 2 961,1 3-1024,8-5 64,2 5-448,6 0-288,-6 5 32,3-2-704,-8 5 416,-2-3-2847,-6 2 1759</inkml:trace>
  <inkml:trace contextRef="#ctx0" brushRef="#br0" timeOffset="1">50 24 10464,'-36'-12'4736,"28"9"-4096,3-2-224,10 5-352,-2-3-1088,10 6 576,10-3-3712,9 8 2304</inkml:trace>
</inkml:ink>
</file>

<file path=ppt/ink/ink2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48.34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93 459 3968,'-5'-2'9475,"-3"5"-3923,-11 10-2522,-12 21-3440,27-30 481,1 0 0,0 1 0,0-1 0,0 1 0,1 0 0,0 0 0,0 0 0,0 0 0,-2 11 0,3-14-4,1 0 1,0 1-1,0-1 1,0 0 0,0 0-1,0 1 1,0-1-1,1 0 1,-1 0-1,1 1 1,0-1-1,0 0 1,-1 0-1,1 0 1,0 0 0,1 0-1,-1 0 1,0 0-1,1 0 1,-1-1-1,1 1 1,-1 0-1,1-1 1,0 1 0,-1-1-1,4 2 1,-4-2-43,0-1 0,0 1 0,0 0 0,1-1 0,-1 1 0,0-1 0,0 1 0,1-1 0,-1 1 0,0-1 0,1 0 0,-1 0 0,0 1 0,1-1 0,-1 0 0,1 0 0,-1-1 0,0 1 0,1 0 0,-1 0 0,0-1 0,1 1 0,-1 0 0,0-1 0,1 0 0,-1 1 0,0-1 0,0 0 0,0 1 0,2-2 0,-2 0-48,0 0 0,1 1 1,-1-1-1,0 0 0,0 0 1,0 0-1,0 0 0,0 0 1,-1 0-1,1 0 0,-1 0 1,1 0-1,-1 0 0,0 0 0,1 0 1,-1 0-1,0 0 0,-1 0 1,1 0-1,-1-3 0,-2-8-203,-1-1 1,-1 1-1,0 1 0,-1-1 0,-14-21 1,19 31 12,-2-1-253,6 3 323,2 0 239,1-1 79,-1 0-1,1-1 0,-1 1 1,0-1-1,0 0 0,0 0 0,0-1 1,0 0-1,-1 1 0,0-2 1,1 1-1,-2 0 0,1-1 1,0 0-1,3-6 0,4-8-14,-1-1 0,12-36 0,-12 32-53,70-156 475,-64 147-545,-10 19-16,1 0 1,14-21-1,-21 34-16,1 1-1,-1-1 1,0 0-1,1 1 1,-1-1 0,1 1-1,-1-1 1,1 1 0,-1-1-1,1 1 1,-1 0 0,1-1-1,0 1 1,-1 0 0,1-1-1,0 1 1,-1 0 0,2-1-1,-2 2-2,1-1 1,-1 0-1,0 1 0,1-1 0,-1 1 0,1-1 0,-1 1 1,0-1-1,1 1 0,-1-1 0,0 1 0,0-1 0,1 1 1,-1-1-1,0 1 0,0-1 0,0 1 0,0 0 1,0-1-1,0 1 0,0-1 0,0 1 0,0 0 0,0-1 1,0 1-1,0-1 0,0 2 0,-18 235-167,-8-84 398,10-66-162,3-5 11,-39 215 391,51-288-428,-11 41 165,11-46-169,-1 1 0,0 0-1,0 0 1,0-1 0,-1 1-1,1-1 1,-6 6 0,8-10-39,0 1 1,0-1 0,-1 0-1,1 1 1,0-1 0,0 0-1,-1 0 1,1 1 0,0-1-1,-1 0 1,1 0 0,-1 1-1,1-1 1,0 0 0,-1 0-1,1 0 1,-1 0 0,1 0-1,0 0 1,-1 1 0,1-1-1,-1 0 1,1 0 0,0 0-1,-1 0 1,1-1 0,-1 1 0,0 0-1,1 0-4,-1-1 0,0 1 0,0-1 0,1 1 0,-1-1 1,0 0-1,1 1 0,-1-1 0,0 0 0,1 0 0,-1 1 0,0-2 0,-1-4-16,-1 1 0,1 0 0,0-1 0,-1-5 0,-1-9-7,0 1-1,2-1 0,0 0 0,2-24 0,0 30 46,2-1 0,-1 0 0,2 1 0,0 0 0,1 0 0,9-24 0,-11 35-8,0-1 1,0 1-1,0-1 0,0 1 1,1 0-1,0 0 0,-1 0 1,1 0-1,0 0 0,0 1 1,6-4-1,-3 2-29,0 1 0,1 0 0,-1 0 0,1 1 0,13-4 1,3 3-302,0 0 1,45 1 0,-60 2 193,71 2-3621,-28 5-1705,-15 0 2123</inkml:trace>
</inkml:ink>
</file>

<file path=ppt/ink/ink2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0:59.24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386 546 2560,'8'-2'8231,"-21"8"-6755,-23 10-1546,-130 47 2294,148-54-2123,0 0 1,1 1-1,0 1 0,1 0 1,0 2-1,-24 24 0,35-32-63,0 1 0,1 0-1,0 0 1,0 0 0,1 1-1,-5 12 1,7-17 2,0 0 1,1 0 0,-1 1-1,1-1 1,0 0 0,-1 1-1,1-1 1,0 0-1,1 1 1,-1-1 0,1 3-1,-1-4 3,1 1 0,-1-1-1,1 0 1,-1 0 0,1 0 0,0 0-1,-1 1 1,1-1 0,0 0-1,0 0 1,0 0 0,0 0-1,0-1 1,0 1 0,0 0 0,0 0-1,1-1 1,-1 1 0,0-1-1,3 2 1,0-1 69,1 0-1,-1 0 1,1 0 0,0 0-1,-1-1 1,1 0 0,0 0-1,0 0 1,-1 0-1,1-1 1,0 0 0,-1 0-1,7-3 1,6-2 100,-1-1-1,20-12 1,-25 13-181,-2 1 6,1-1-1,-1-1 0,0 0 0,0 0 0,-1-1 0,0 0 0,10-12 0,-13 14-62,-1 0-1,0 0 1,-1 0 0,1 0 0,-1-1-1,-1 1 1,1-1 0,-1 0-1,0 1 1,0-1 0,-1 0-1,1-13 1,-5 3-505,0 15 155,0 8 227,-2 8-97,4-12 242,0 1 1,0-1-1,0 0 0,0 0 1,1 0-1,-1 0 0,1 1 1,0-1-1,-1 0 0,1 0 1,0 1-1,0-1 0,0 0 1,1 1-1,-1-1 0,0 0 1,1 0-1,0 1 0,-1-1 0,1 0 1,0 0-1,2 3 0,-1-1 74,1 0 0,0 0 0,1 0-1,-1-1 1,0 1 0,1-1 0,0 0 0,0 0-1,0 0 1,0 0 0,0-1 0,1 1-1,-1-1 1,9 2 0,-7-2 15,0-1-1,0 0 1,1 0 0,-1-1 0,0 0 0,1 0-1,-1 0 1,0-1 0,0 0 0,10-3-1,-5 1-20,1-2 0,0 0 0,-1 0 0,0-1 0,0 0 0,-1-1 0,0 0 0,0 0 0,-1-1 0,1-1 0,9-12 0,48-73 80,-48 64-53,-17 27-104,5-6-159,-4 10 91,-2 8 64,-2 6 135,-4 23 0,0 4-23,1-17-20,3-18-27,-1-1 0,2 0 0,-1 1 0,1-1-1,0 0 1,0 1 0,1 6 0,1-8 257,-2-5-297,0 0 0,0 0 0,0 0 0,0 0 0,0 0 0,0 0 0,0 0 1,0 0-1,0 0 0,0 0 0,0 0 0,0 0 0,0 0 0,0 0 1,0 0-1,0 0 0,0 0 0,0 0 0,0 0 0,0 0 0,0 0 0,0 0 1,0 0-1,0 0 0,1 0 0,-1 0 0,0 0 0,0 0 0,0 0 1,0 0-1,0 0 0,0 0 0,0 0 0,0 0 0,0 0 0,0 0 0,0 1 1,0-1-1,0 0 0,0 0 0,0 0 0,0 0 0,0 0 0,0 0 0,0 0 1,0 0-1,0 0 0,0 0 0,0 0 0,0 0 0,0 0 0,7-6 220,47-39 23,-5 4-241,-21 20-81,-15 10-35,0 1 0,1 1 0,16-9-1,-19 13 92,-9 3 1,1 1-1,-1-1 0,1 1 1,-1 0-1,1 0 0,0 0 0,3 0 1,-5 1 10,0 0-1,-1 0 1,1 0 0,0 0 0,0 0 0,-1 0 0,1 1 0,0-1 0,-1 0 0,1 0 0,0 1-1,0-1 1,-1 1 0,1-1 0,-1 0 0,1 1 0,-1-1 0,1 1 0,0-1 0,-1 1 0,0 0 0,1-1-1,-1 1 1,1 0 0,-1-1 0,0 1 0,1 0 0,-1-1 0,0 1 0,0 0 0,1 0 0,-1-1-1,0 2 1,1 5-14,0 1-1,-1-1 1,0 1-1,0 0 0,-1-1 1,-1 9-1,0-2 32,-3 17 108,3-23-120,0 1-1,0-1 0,2 1 0,-1 0 1,1 9-1,0-16 19,0 0 1,1 0-1,-1 0 1,1 0 0,-1 0-1,1 0 1,0 0-1,0 0 1,0 0-1,0-1 1,0 1-1,0 0 1,0-1 0,1 1-1,-1 0 1,1-1-1,-1 0 1,1 1-1,-1-1 1,1 0-1,0 0 1,0 0-1,-1 0 1,1 0 0,0 0-1,3 0 1,3 1 36,-1 0 0,1-1 1,-1 0-1,1-1 1,-1 1-1,1-1 0,-1-1 1,10-1-1,59-15-35,-59 12-5,0-1 1,0-1 0,0 0 0,-1-1-1,0 0 1,0-2 0,-1 0 0,0 0-1,-1-2 1,0 1 0,-1-2 0,0 0 0,12-16-1,-14 14 39,0-1 1,16-31-1,-9 7-71,-18 40 11,0 0 0,0 0 0,1-1 1,-1 1-1,0 0 0,0 0 0,0-1 0,0 1 1,1 0-1,-1-1 0,0 1 0,0 0 1,0-1-1,0 1 0,0 0 0,0-1 0,0 1 1,0 0-1,0-1 0,0 1 0,0 0 1,0-1-1,0 1 0,0 0 0,0-1 1,-1 1-1,1 0 0,0-1 0,0 1 0,0 0 1,0 0-1,-1-1 0,1 1 0,0 0 1,0-1-1,-1 1 0,1 0 0,0 0 0,0 0 1,-1-1-1,1 1 0,0 0 0,-1 0 1,1 0-1,0 0 0,0 0 0,-1 0 1,1-1-1,-2 1-17,1 1 1,0-1 0,0 0-1,0 0 1,-1 1-1,1-1 1,0 1 0,0-1-1,0 1 1,0 0-1,0-1 1,0 1 0,-2 1-1,-9 10-47,1 0-1,0 0 1,0 1-1,-9 16 0,-33 61-175,41-67 193,8-16 55,1 0-1,0 0 1,0 0 0,0 0-1,-1 8 1,4-11 21,-1-1 0,1 1 0,-1-1 0,1 0 0,0 1 0,0-1 0,1 1 0,-1-1 0,1 1 0,0-1 0,-1 0 0,2 1 0,1 5 0,-2-9-9,-1 1 0,0 0 1,1 0-1,-1 0 0,1 0 0,0 0 0,-1-1 1,1 1-1,0 0 0,-1 0 0,1-1 0,0 1 0,0-1 1,0 1-1,0 0 0,-1-1 0,1 0 0,0 1 1,0-1-1,0 0 0,0 1 0,0-1 0,0 0 1,0 0-1,2 0 0,-1 0 16,0 0 0,-1-1 0,1 1 0,0-1 1,0 0-1,0 1 0,0-1 0,-1 0 0,1 0 0,0 0 0,-1 0 0,3-2 1,2-3 24,-1 1 0,0-1 0,0 0 0,0 0 0,7-11 0,-3-2-30,0 0-1,-2-1 1,9-29-1,8-65-109,-13 59 18,-10 53 38,-1 1 0,1-1 0,-1 0 0,0 0 0,0 0 1,0 0-1,0 0 0,0 0 0,0 0 0,0 0 0,0 0 0,-1-2 0,-4 15-393,-5 36 153,-5 55 1,-2 17 423,-50 183 47,58-274-130,-1 1 1,-19 36 0,24-55-34,3-4 9,-1 0-1,0 0 1,0-1 0,-1 1-1,0-1 1,0 0-1,0 0 1,-1 0-1,-6 5 1,8-8-30,1 0 0,-1 0-1,0-1 1,0 0 0,0 1 0,0-1-1,0 0 1,0 0 0,0-1 0,-1 1-1,1-1 1,0 0 0,0 1 0,-1-1 0,1-1-1,0 1 1,0 0 0,0-1 0,-1 0-1,-2-1 1,-1 0 4,0-1 0,0-1 0,1 1 0,-1-1 0,1 0 0,0-1 0,0 1-1,1-1 1,-1 0 0,1-1 0,0 1 0,0-1 0,1 0 0,0 0 0,0-1 0,-5-10 0,7 14-31,1 0 1,-1 0-1,1-1 1,0 1 0,0 0-1,0 0 1,1-1-1,-1 1 1,1-1 0,-1 1-1,1-1 1,0 1-1,1 0 1,-1-1 0,1-4-1,1 4-10,-1 0 0,1 0 0,0 0 0,0 0 0,0 0 0,0 1 0,1-1 1,0 1-1,-1-1 0,6-4 0,6-3-1,-1 1 1,2 0 0,-1 1 0,29-13 0,-37 19 46,109-58 127,-100 51-100,26-21 1,-9 6 67,102-70 123,-96 66-209,-2-1 0,61-66 1,-52 42-193,-60 111-426,-11 7 518,16-41 230,-11 35 1,21-56-138,0-1 0,-1 0 0,1 1 1,0-1-1,0 1 0,0-1 0,0 0 0,0 1 1,0-1-1,0 1 0,1-1 0,0 3 1,-1-4-20,0 1 0,1-1 0,-1 1 0,0-1 0,1 1 0,-1-1 0,1 1 0,-1-1 0,1 1 0,-1-1 0,1 0 0,-1 1 0,1-1 1,-1 0-1,1 1 0,-1-1 0,1 0 0,0 0 0,-1 0 0,1 0 0,-1 1 0,1-1 0,0 0 0,-1 0 0,1 0 0,0 0 0,-1 0 0,1 0 0,-1-1 1,2 1-1,8-2 38,0-1 1,-1 0 0,1 0 0,-1-1 0,0 0 0,0-1-1,-1 0 1,1 0 0,-1-1 0,0 0 0,10-10 0,8-10-126,39-52 0,-47 56 83,-18 22-15,0 0 0,0 0-1,0-1 1,0 1 0,0 0 0,0 0 0,0 0-1,0 0 1,0-1 0,0 1 0,1 0 0,-1 0-1,0 0 1,0 0 0,0 0 0,0 0 0,0-1-1,0 1 1,1 0 0,-1 0 0,0 0 0,0 0 0,0 0-1,0 0 1,0 0 0,1 0 0,-1 0 0,0 0-1,0 0 1,0 0 0,0 0 0,1 0 0,-1 0-1,0 0 1,0 0 0,0 0 0,0 0 0,1 0-1,-1 0 1,0 0 0,0 0 0,0 0 0,0 0-1,1 0 1,-1 0 0,0 0 0,0 0 0,0 0 0,0 1-1,0-1 1,0 0 0,1 0 0,1 13-137,-4 18 105,-5 6-195,4-30 250,2 0-1,-1 0 0,1 0 0,0 1 0,0-1 0,1 0 0,0 0 0,1 0 0,-1 1 0,4 11 0,-4-18 2,0 0 0,1 1 0,0-1 0,-1 0 0,1 0 0,0 0 0,-1 0 0,1 0 0,0 0 0,0 0 0,0 0 0,0 0 0,0 0 0,0 0 0,0-1 0,0 1 0,0 0 0,0-1 0,0 1 0,1-1 0,-1 1 0,0-1 0,0 0 0,1 1 0,-1-1 0,0 0 0,1 0 0,-1 0 0,0 0 0,0 0 0,1 0 0,-1 0 0,0 0 0,1-1 0,-1 1 0,0 0 0,2-2 0,2 1-9,0-2 0,0 1 0,0 0 0,0-1 1,-1 0-1,1 0 0,-1-1 0,5-3 0,1-4 20,-1 0 0,0-1-1,-1 0 1,8-17 0,-5 11 5,56-97 23,77-117-89,-117 194 30,-2 0 1,30-63-1,-50 90-12,-1-1 0,0 0 0,2-12 0,-5 23 6,-1-1 1,1 1-1,-1 0 0,0 0 1,0 0-1,0 0 0,1 0 0,-1-1 1,0 1-1,0 0 0,-1 0 0,1 0 1,0 0-1,0-1 0,-1 1 0,1 0 1,0 0-1,-1 0 0,1 0 0,-1 0 1,1 0-1,-1 0 0,-1-1 0,1 1-16,0 1-1,0 0 1,0-1 0,-1 1-1,1 0 1,0 0-1,0 0 1,-1 0-1,1 0 1,0 0-1,0 0 1,-1 1-1,1-1 1,0 0-1,0 1 1,0-1 0,-1 1-1,1-1 1,0 1-1,0-1 1,-1 2-1,-18 10-91,2 0 0,-1 1 0,2 1-1,0 0 1,-21 24 0,28-26 109,0 2 0,0-1 0,2 1 0,-1 0 1,2 1-1,0 0 0,-7 22 0,3 0 42,-12 75 0,18-80 31,-8 59-70,12-81 61,1 1 0,0-1-1,1 0 1,0 0 0,1 1 0,4 16 0,-5-25-33,-1-1-1,1 1 0,0 0 1,0 0-1,0-1 1,0 1-1,0-1 0,0 1 1,0-1-1,1 1 0,-1-1 1,0 0-1,1 1 1,-1-1-1,1 0 0,2 1 1,-1 0-6,1-1 0,-1 0 0,0 0 0,0-1 0,0 1 0,1 0 0,-1-1 0,7 0 0,2-1 3,0-1 0,0 0 0,0 0 0,13-6 0,8-4 4,0-2 0,-1-1 0,38-25 0,-47 26-51,2-3 63,-1 0 1,0-2 0,21-22-1,13-10-140,-58 50 98,1 1 0,-1 0 0,0-1 0,1 1 0,-1 0 0,0 0 0,1-1 0,-1 1 0,0 0 0,1 0 0,-1 0 0,1-1 0,-1 1 0,1 0 0,-1 0 0,0 0-1,1 0 1,-1 0 0,1 0 0,-1 0 0,1 0 0,0 0 0,-1 0 1,0 0-1,1 1 1,-1-1 0,0 0-1,0 1 1,0-1-1,1 0 1,-1 1 0,0-1-1,0 0 1,0 1-1,0-1 1,0 0 0,0 1-1,0-1 1,0 0 0,1 1-1,-1-1 1,0 0-1,-1 1 1,1 0 0,-5 24-172,-7 9 47,-24 49-1,21-52 160,-22 65-1,31-64-40,6-31 47,0 1 0,0 0 0,0 0 0,0 0 0,0 0 0,0 0 0,1 0 1,-1-1-1,1 1 0,-1 0 0,1 0 0,0 0 0,0 1 0,0-2-17,-1-1-1,0 0 0,1 1 1,-1-1-1,1 0 1,-1 1-1,1-1 0,-1 0 1,1 1-1,-1-1 1,1 0-1,-1 0 0,1 0 1,-1 1-1,1-1 1,-1 0-1,1 0 1,-1 0-1,1 0 0,0 0 1,-1 0-1,1 0 1,-1 0-1,1 0 0,-1 0 1,1-1-1,-1 1 1,1 0-1,-1 0 0,1-1 1,14-7 123,-14 7-106,4-3 5,0 0 0,0-1 0,0 0 0,-1 0 0,0 0 0,0 0 0,0-1 0,-1 1 0,6-12 0,0-5-41,8-32-1,-10 33-30,-1 3-22,-3 8 51,1 1 0,-2-1 0,1 0-1,-2 0 1,2-15 0,-4 19-350,-3 13 166,-3 17 28,6-22 142,-4 20-34,0 0 0,2 1 0,-2 44 0,5-63 70,0-1-1,0 1 1,0 0 0,1-1 0,0 1 0,-1 0-1,2-1 1,-1 1 0,0-1 0,1 0-1,-1 1 1,1-1 0,0 0 0,2 3-1,-3-5-1,0 0-1,0 0 0,1 0 0,-1 0 0,0 0 0,0 0 0,1-1 0,-1 1 0,0 0 0,1-1 0,-1 1 0,1-1 1,-1 1-1,1-1 0,-1 0 0,1 0 0,-1 0 0,1 0 0,-1 0 0,1 0 0,-1 0 0,1 0 0,-1 0 1,1-1-1,-1 1 0,1-1 0,-1 1 0,0-1 0,1 1 0,-1-1 0,0 0 0,1 0 0,-1 0 0,1-1 1,10-7 59,0-1 0,-1 0 0,0-1 0,15-20 1,-6 7-4,9-10-59,-10 10-112,2 1 1,1 0-1,1 2 0,29-22 1,-50 42 82,0 0 0,0-1 0,0 1 0,0 0 0,1 0 0,-1 0 0,0 0 0,1 0 0,3 0 0,-5 1 17,-1 0 0,1 0 0,0 0 1,0 0-1,-1 0 0,1 1 0,0-1 0,-1 0 0,1 0 0,0 1 0,0-1 0,-1 0 0,1 1 0,0-1 0,-1 0 0,1 1 1,-1-1-1,1 1 0,-1-1 0,1 1 0,-1 0 0,1-1 0,-1 1 0,1-1 0,-1 1 0,0 0 0,1-1 0,-1 1 1,0 0-1,1 0 0,-1-1 0,0 1 0,0 1 0,7 48-82,-6-41 72,0-1 0,0 1-1,0 0 1,1-1 0,0 1 0,1-1-1,7 16 1,-5-15 90,1 1 0,1-1 0,-1 0 0,1 0 0,1-1 0,0 0 0,0 0 0,12 9 0,-14-13 15,0-1-1,0 1 1,0-1 0,1 0 0,-1-1 0,1 1-1,0-1 1,0-1 0,-1 1 0,1-1-1,0 0 1,1-1 0,-1 1 0,9-2 0,-6 0-61,-1-1 1,0 0 0,1 0 0,-1-1 0,0 0 0,0-1 0,0 0 0,-1 0 0,0-1 0,1 0 0,-2 0 0,1-1 0,0 0 0,8-10 0,-6 6-630,-1-1 1,0 0-1,11-20 0,-12 16-1701,0 0 1,9-26-1,-7 12-846</inkml:trace>
</inkml:ink>
</file>

<file path=ppt/ink/ink2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1:03.62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1 700 1248,'0'0'389,"14"16"3819,-11-11-3895,8 12 3116,-10-17-3269,0 1 0,-1-1 0,1 1 1,0-1-1,0 1 0,0-1 0,-1 0 0,1 1 0,0-1 0,0 0 0,0 1 0,0-1 0,0 0 0,0 0 1,0 0-1,0 0 0,0 0 0,-1 0 0,3-1 0,9-1 475,1-1 0,-1-1 0,0 0 0,0 0-1,19-11 1,53-36 692,-82 50-1274,21-16 224,0-1 1,-2-1-1,0-1 0,-2-1 1,0-1-1,-1 0 0,-1-2 1,24-44-1,-24 30-112,-12 28-150,-1 0 0,2-1 0,-1 2 0,13-17 0,-18 26-17,0 0 0,0 0 1,0 0-1,0 0 0,0 0 0,0 0 0,0 0 1,0 0-1,0 0 0,0 0 0,0-1 0,0 1 0,0 0 1,0 0-1,0 0 0,1 0 0,-1 0 0,0 0 1,0 0-1,0 0 0,0 0 0,0 0 0,0 0 0,0 0 1,0 0-1,0 0 0,0 0 0,0 0 0,0 0 1,1 0-1,-1 1 0,0-1 0,0 0 0,0 0 0,0 0 1,0 0-1,0 0 0,0 0 0,0 0 0,0 0 1,0 0-1,0 0 0,0 0 0,0 0 0,0 0 0,0 0 1,0 0-1,0 0 0,0 0 0,0 1 0,0-1 1,0 0-1,0 0 0,0 0 0,3 7-61,-1 12 23,-1 10 160,-1-1-1,-7 54 1,-18 57 305,18-103-137,7-26-5,0-10-265,0 1 1,0-1-1,0 0 1,1 0-1,-1 0 1,0 0 0,0 0-1,0 0 1,0 0-1,1 0 1,-1 0-1,0 0 1,0 0-1,0 0 1,0 0 0,1 0-1,-1 0 1,0 0-1,0 0 1,0 0-1,0 0 1,1 0-1,-1 0 1,0 0 0,0-1-1,0 1 1,0 0-1,0 0 1,1 0-1,-1 0 1,0 0-1,0 0 1,0-1 0,17-18 513,32-66-276,-34 61-339,1 1 1,2 1 0,0 1 0,40-36 0,-56 55 60,0 1 0,0-1 0,0 1 0,0-1 0,0 1 0,1 0 0,-1 0 1,0 0-1,1 0 0,-1 1 0,1-1 0,3 0 0,-4 1 12,-1 0 0,0 0-1,1 0 1,-1 1 0,0-1 0,1 0 0,-1 1 0,0-1-1,0 1 1,1-1 0,-1 1 0,0-1 0,0 1 0,0 0-1,0 0 1,0 0 0,0 0 0,0 0 0,0 0 0,0 0-1,0 0 1,0 0 0,-1 0 0,1 0 0,0 2 0,2 2 13,-2 0 1,1 0 0,-1 1-1,1-1 1,-1 0-1,-1 1 1,1-1 0,-1 1-1,0-1 1,0 0 0,-2 10-1,0-2 20,-1 0-1,0-1 1,-9 23-1,1-10 26,5-14 39,1 1 0,-4 16 0,9-28-79,0 0-1,0 0 1,0 0-1,0 0 1,0 0-1,0 0 1,-1 0-1,1 0 1,0 0-1,0 1 0,0-1 1,0 0-1,0 0 1,0 0-1,0 0 1,0 0-1,0 0 1,0 0-1,0 0 1,0 0-1,0 0 1,1 0-1,-1 1 1,0-1-1,0 0 0,0 0 1,0 0-1,0 0 1,0 0-1,0 0 1,0 0-1,0 0 1,0 0-1,0 0 1,0 0-1,0 0 1,0 0-1,0 0 1,0 0-1,0 0 0,0 1 1,1-1-1,-1 0 1,0 0-1,0 0 1,0 0-1,0 0 1,0 0-1,0 0 1,0 0-1,0 0 1,0 0-1,0 0 1,0 0-1,1 0 0,-1 0 1,0 0-1,0 0 1,0 0-1,0-1 1,8-3 296,15-13-73,-16 11-256,207-180-18,-210 182-9,1 0 1,-1 0-1,1 1 0,-1-1 0,7-2 1,-10 5 39,-1 1 1,1-1 0,0 1 0,0 0 0,0-1-1,0 1 1,0 0 0,0 0 0,0 0 0,-1 0-1,1 0 1,0 0 0,0 0 0,0 0 0,0 0-1,0 0 1,0 0 0,0 0 0,0 1 0,0-1-1,0 0 1,-1 1 0,1-1 0,0 0 0,0 1-1,0-1 1,-1 1 0,1 0 0,0-1 0,0 1-1,-1 0 1,1-1 0,-1 1 0,1 0 0,0 0-1,-1-1 1,1 3 0,1 1 6,0 1-1,0 0 1,-1 0-1,1-1 1,-1 1-1,-1 0 1,1 0 0,-1 0-1,1 6 1,-6 50-115,2-39 43,-2 3 101,-2 10 37,7-33-37,0-1 1,0 1-1,0 0 1,0-1-1,0 1 1,1 0-1,-1-1 1,0 1-1,1 0 1,-1-1-1,1 1 1,0 0-1,0-1 1,-1 1 0,1-1-1,2 2 1,-2-2-3,0 0 0,0 0 0,1-1 0,-1 1 0,0-1 0,1 1 1,-1-1-1,0 1 0,1-1 0,-1 0 0,1 0 0,-1 0 0,0 0 1,1 0-1,-1 0 0,1 0 0,-1 0 0,1 0 0,-1-1 0,0 1 0,3-2 1,33-12 180,-35 13-184,16-8 10,1-1-1,-2-1 1,24-19 0,46-45-140,-55 46 91,-24 21-56,-7 6 51,1 0-1,-1 0 1,1 0-1,0 1 1,0-1-1,-1 1 1,1-1-1,0 1 1,0 0-1,0-1 0,0 1 1,1 0-1,-1 0 1,2 0-1,-3 1 23,-1 0-1,0 0 1,0 0-1,0 0 1,0 0-1,0 0 1,0 0-1,0 0 1,1 0-1,-1 0 1,0 0-1,0 1 1,0-1-1,0 0 1,0 0-1,0 0 1,0 0 0,0 0-1,0 0 1,0 0-1,1 1 1,-1-1-1,0 0 1,0 0-1,0 0 1,0 0-1,0 0 1,0 0-1,0 1 1,0-1-1,0 0 1,0 0-1,0 0 1,0 0-1,0 0 1,0 0-1,0 1 1,0-1-1,-1 0 1,-1 10-88,-10 18-22,6-16 40,-18 40-33,17-39 135,0 0 1,2 1-1,-1-1 0,2 1 0,-6 22 1,10-34-18,0-1-1,0 1 1,0-1 0,0 1 0,0-1 0,0 1 0,0-1 0,0 0 0,1 1-1,-1-1 1,1 1 0,-1-1 0,1 1 0,-1-1 0,1 0 0,0 1 0,0-1 0,0 0-1,0 0 1,-1 0 0,2 0 0,-1 0 0,0 0 0,0 0 0,0 0 0,0 0 0,1 0-1,-1 0 1,0-1 0,1 1 0,-1-1 0,0 1 0,1-1 0,-1 1 0,1-1 0,-1 0-1,1 1 1,1-1 0,5 0 27,-1 1 1,1-1-1,-1 0 0,1-1 0,14-2 0,-3-1 61,-1-1-1,0-1 1,-1 0 0,28-15-1,-37 17-79,-1 0 0,-1 0-1,1-1 1,-1 0 0,1 0-1,-1 0 1,-1-1 0,1 0-1,-1 0 1,0-1 0,0 1-1,-1-1 1,5-9 0,-8 14-27,0 0 0,-1 0 0,1-1 0,0 1 0,-1 0 0,1 0 0,-1-1 0,0 1 0,0 0 0,1-1 0,-2 1 0,1 0 0,0-1 0,0 1 0,-1 0 0,1 0 0,-1-1 0,-1-1 0,1 2-13,0 0 0,0 1 0,-1-1 0,1 0 0,-1 1-1,1-1 1,-1 1 0,0 0 0,1-1 0,-1 1 0,0 0 0,0 0 0,0 0 0,0 0 0,0 1-1,0-1 1,0 1 0,0-1 0,0 1 0,-3-1 0,-9 0-23,-1 0-1,1 0 1,-1 2 0,1 0-1,0 0 1,-1 1 0,-24 8-1,-35 14 172,63-20 12,17-8-109,18-8 1,251-61-161,-210 58 66,-44 9 43,5 0-49,31-4-1,-50 9 61,0 0 0,1 1 0,-1 0-1,0 0 1,1 1 0,-1 0 0,0 0 0,0 1-1,8 3 1,-12-4 9,0 0 0,0 1-1,0 0 1,-1 0-1,1 0 1,-1 0 0,0 0-1,1 0 1,-1 0 0,0 1-1,0-1 1,-1 1 0,1 0-1,0 0 1,-1-1 0,0 1-1,1 0 1,-1 0-1,0 0 1,-1 0 0,1 0-1,-1 1 1,1-1 0,-1 0-1,0 3 1,0 6 2,0-1 1,-1 0-1,0 0 1,-1 0-1,-6 19 1,3-16 72,-1-1 0,0-1 1,-1 1-1,-1-1 1,1 0-1,-19 20 1,9-17 286,12-14 26,8-11-56,2-2-362,1 1-1,1 0 1,0 0-1,0 1 1,1-1-1,0 2 0,1-1 1,0 1-1,1 1 1,15-12-1,-24 20 22,0-1-1,0 0 1,0 0-1,1 1 1,-1-1 0,0 1-1,0-1 1,0 1-1,0 0 1,0-1-1,1 1 1,-1 0-1,0 0 1,0 0 0,1 0-1,-1 0 1,0 0-1,0 0 1,1 0-1,-1 0 1,0 1-1,0-1 1,0 0-1,2 1 1,-2 1 0,1-1 0,-1 0 0,1 1 0,-1-1 1,0 0-1,0 1 0,0 0 0,0-1 0,0 1 0,0-1 0,0 1 0,0 0 0,-1 0 0,1 0 0,0 2 1,-1 1 1,1-1 1,-1 1 0,1 0 0,-2 0-1,1 0 1,0-1 0,-1 1 0,0 0-1,-1 4 1,-3 24 111,5-33-99,0 0 1,0 0-1,0 0 0,0 1 0,0-1 1,0 0-1,0 0 0,0 0 0,0 0 1,0 0-1,0 1 0,0-1 0,0 0 0,1 0 1,-1 0-1,0 0 0,0 0 0,0 0 1,0 1-1,0-1 0,0 0 0,0 0 0,1 0 1,-1 0-1,0 0 0,0 0 0,0 0 1,0 0-1,1 0 0,-1 0 0,0 0 0,0 0 1,0 0-1,0 0 0,0 0 0,1 0 1,-1 0-1,0 0 0,0 0 0,0 0 0,1 0 1,11-4 143,18-10-20,-23 10-96,82-52 71,-10 4-66,-66 45-79,-1 1 0,1-1 0,21-5 0,-33 12 29,0-1 1,0 1-1,0 0 0,0 0 0,0 0 0,0 0 1,0 0-1,0 0 0,0 0 0,0 1 0,0-1 0,0 0 1,0 0-1,0 1 0,0-1 0,0 1 0,0-1 1,-1 1-1,1-1 0,0 1 0,0 0 0,0-1 1,-1 1-1,1 0 0,0-1 0,-1 1 0,1 0 0,0 0 1,-1 0-1,1 0 0,-1 0 0,1 0 0,-1-1 1,0 1-1,1 0 0,-1 0 0,0 0 0,0 2 1,2 4-5,-1 0 1,0 0 0,-1 1-1,0 7 1,0-11 11,0 10-71,-1-9 81,1 1 0,0-1 1,0 0-1,1 1 0,1 5 1,-2-9 1,1-1 1,-1 0 0,1 1 0,-1-1-1,1 0 1,0 1 0,0-1 0,0 0-1,-1 0 1,1 0 0,0 0 0,0 0-1,0 0 1,1 0 0,-1 0 0,0 0 0,0-1-1,0 1 1,1 0 0,-1-1 0,0 1-1,1-1 1,-1 1 0,2-1 0,3 1 14,1 0 0,-1-1 0,0 0 0,1 0 0,-1 0 0,1-1 0,-1 0 0,0 0 1,0-1-1,1 0 0,-1 0 0,8-4 0,0-1 0,0 0-1,-1-1 1,0-1 0,12-10 0,-18 13 11,-1 0 0,0 0-1,0-1 1,-1 0 0,0 0 0,0-1 0,5-11 0,-4 6-23,0 0-1,-1-1 1,5-23-1,-9 34-28,-1-1-1,0 1 1,1-1 0,-1 1-1,0 0 1,0-1 0,-1-3-1,1 7 12,0 0-1,0-1 1,0 1 0,0 0-1,0 0 1,0-1 0,-1 1-1,1 0 1,0 0-1,0-1 1,0 1 0,0 0-1,0 0 1,0 0 0,0-1-1,0 1 1,-1 0 0,1 0-1,0 0 1,0 0-1,0-1 1,0 1 0,-1 0-1,1 0 1,0 0 0,0 0-1,0 0 1,-1 0-1,1-1 1,0 1 0,0 0-1,-1 0 1,1 0 0,0 0-1,0 0 1,0 0-1,-1 0 1,1 0 0,0 0-1,0 0 1,-1 0 0,1 0-1,0 0 1,0 0-1,-1 0 1,1 0 0,0 1-1,0-1 1,0 0 0,-1 0-1,-10 8-147,10-7 148,-12 13-47,0 1 0,1 0-1,0 1 1,2 0 0,-13 24 0,8-14-39,11-19 101,1 0-1,-1 0 0,1 0 1,0 1-1,1-1 0,-2 10 1,3-16-1,1 1 0,0-1 0,0 1 0,-1 0 0,1-1 0,0 1 0,0 0 0,0-1 0,1 1 0,-1 0 0,0-1 0,1 1 0,-1-1 0,1 1 0,-1-1 0,1 1 0,0-1 0,-1 1 0,1-1 0,0 1 0,0-1 0,0 0 0,0 0 0,0 1 0,1-1 0,-1 0 0,0 0 0,1 0 0,-1 0 0,0-1 0,1 1 0,-1 0 0,1 0 0,-1-1 0,1 1 0,-1-1 0,3 1 0,1 0 22,0-1 1,0 0-1,0 0 0,0 0 1,0-1-1,0 1 1,0-1-1,0 0 0,0-1 1,0 1-1,0-1 0,7-4 1,8-4-22,28-20 1,-46 28-24,15-9 38,1-2 32,21-10 1,-34 21-97,1-1 1,-1 1-1,1 0 1,0 0-1,0 0 1,0 1-1,0 0 1,10-1-1,-15 2 34,1 0-1,-1 0 0,0 0 1,1 0-1,-1 0 0,0 0 1,1 0-1,-1 0 0,0 1 1,0-1-1,1 1 1,-1-1-1,0 1 0,0-1 1,0 1-1,0 0 0,1-1 1,-1 1-1,0 0 0,0 0 1,0 0-1,-1 0 0,1 0 1,0 0-1,0 0 1,0 0-1,-1 0 0,1 0 1,-1 0-1,1 1 0,-1-1 1,1 0-1,-1 0 0,0 1 1,1-1-1,-1 0 0,0 1 1,0-1-1,0 3 1,0 0 0,-1 1 1,0-1-1,0 1 1,0-1-1,0 0 1,-1 1 0,1-1-1,-1 0 1,0 0-1,-4 6 1,-3 4 57,6-10 8,1 0-1,-1 0 1,1 0-1,-1 0 1,-1 0 0,-5 5-1,106-54 472,-56 24-543,56-19 0,-81 35-61,-7 1 5,1 1 0,-1 0 0,11-1 0,-18 3 53,0 1 0,0 0 0,0 0 0,0-1 0,0 2 0,0-1 0,0 0 0,0 0 0,0 1 0,0-1-1,0 1 1,0-1 0,-1 1 0,1 0 0,0 0 0,0 0 0,-1 0 0,1 0 0,0 0 0,2 2 0,-3-1 1,0-1 0,0 1 0,0-1 1,0 1-1,0-1 0,-1 1 1,1 0-1,0-1 0,-1 1 1,1 0-1,-1-1 0,0 1 1,1 0-1,-1 0 0,0 2 1,-5 31-41,3-30 63,1 0 1,0 0-1,1 0 0,-1 0 0,1 0 0,1 9 1,-1-14 2,0 1-1,1 0 1,-1-1 0,0 1 0,1-1 0,-1 1 0,1-1 0,-1 0 0,1 1 0,-1-1 0,1 1 0,-1-1 0,1 0-1,-1 1 1,1-1 0,-1 0 0,1 0 0,-1 1 0,1-1 0,0 0 0,-1 0 0,1 0 0,-1 0 0,1 0 0,0 0 0,-1 0-1,1 0 1,0 0 0,-1 0 0,2 0 0,25-4 170,-18 2-141,-4 1-10,1 0 0,-1-1 0,0 0 1,0 0-1,1 0 0,-1 0 0,-1-1 1,1 0-1,0 0 0,-1 0 0,6-5 1,2-3-26,-1-1 1,14-18-1,8-17 30,-3-1 1,30-62-1,-5 8 31,13-7 42,13-22 38,-63 92-552,-18 38 391,0 1-1,0 0 1,1-1 0,-1 1-1,0 0 1,0-1 0,0 1 0,0 0-1,0-1 1,0 1 0,0 0 0,0-1-1,1 1 1,-2-1 0,1 1-1,0 0 1,0-1 0,0 1 0,0 0-1,0-1 1,0 1 0,0-1-1,0 1 1,0 0 0,-1-1 0,1 1-1,0-1 1,-10 2-325,-11 11 38,10-2 281,-1 0 1,2 1-1,0 0 1,0 1-1,1 0 1,0 0-1,1 1 0,0 0 1,-6 16-1,0 5 13,2 0-1,-15 61 0,8 16 19,17-91 46,0 1 0,2-1 1,3 34-1,-2-50-35,-1 0 1,1-1-1,0 1 0,0 0 0,0 0 0,1-1 1,-1 1-1,1-1 0,0 1 0,0-1 0,0 0 1,0 1-1,4 2 0,-4-4 3,0 0-1,0-1 1,0 1-1,1-1 1,-1 0-1,1 0 1,-1 0 0,1 0-1,-1 0 1,1 0-1,-1-1 1,1 1-1,0-1 1,-1 1 0,1-1-1,0 0 1,-1 0-1,1-1 1,0 1-1,3-1 1,14-4 66,0 0 1,0-1-1,0-1 0,-1-1 1,-1-1-1,26-15 0,-9 1-106,-1-2-1,36-33 0,-62 50-32,-7 6 10,1 0-1,0 0 1,-1 1-1,1-1 1,0 0-1,0 1 1,0-1-1,1 1 1,-1 0-1,0-1 1,0 1-1,1 0 1,4-1-1,-7 2 32,0 0-1,0 0 1,1 0-1,-1 0 1,0 0-1,0 0 0,0 0 1,0 0-1,1 1 1,-1-1-1,0 0 1,0 0-1,0 0 1,0 0-1,0 0 1,1 0-1,-1 1 0,0-1 1,0 0-1,0 0 1,0 0-1,0 0 1,0 1-1,0-1 1,0 0-1,0 0 1,0 0-1,1 0 0,-1 1 1,0-1-1,0 0 1,0 0-1,0 0 1,0 1-1,0-1 1,0 0-1,-1 0 1,1 0-1,0 1 1,0-1-1,-2 11-32,1-8 5,-27 87-278,-2 9 205,29-96 131,0 1 0,1-1-1,0 0 1,-1 0 0,1 1 0,0-1 0,1 0 0,-1 0 0,1 1-1,-1-1 1,1 0 0,0 0 0,2 4 0,-2-5 8,-1-1 1,1 0-1,0 0 0,0 0 1,0 1-1,0-1 0,0 0 1,0 0-1,0 0 0,0 0 1,0-1-1,0 1 0,1 0 1,-1 0-1,0-1 0,1 1 1,-1-1-1,0 1 0,1-1 1,-1 0-1,1 1 0,-1-1 1,1 0-1,-1 0 0,1 0 1,-1 0-1,0 0 0,1 0 1,-1 0-1,1-1 0,1 0 1,3-1-4,0 0 0,1-1 0,-1 1 0,0-2 0,0 1 0,-1-1 0,1 1 1,-1-2-1,0 1 0,0-1 0,0 1 0,0-1 0,5-8 0,5-8-25,25-47 1,-32 56-60,4-12-283,-12 26 264,-11 33-354,-7 58 0,17-88 494,0 1 1,1-1-1,0 0 1,0 1-1,1-1 1,1 8-1,-2-13-49,0 0-1,0 1 1,1-1-1,-1 0 1,0 0-1,0 1 1,0-1-1,0 0 1,1 0 0,-1 1-1,0-1 1,0 0-1,1 0 1,-1 0-1,0 0 1,0 1-1,1-1 1,-1 0-1,0 0 1,1 0-1,-1 0 1,0 0-1,0 0 1,1 0-1,-1 0 1,0 0-1,1 0 1,-1 0 0,0 0-1,1 0 1,14-3 202,16-11-112,34-35-34,0 0-22,-65 48-50,51-28-81,-45 26 65,0 0 0,0 0 1,1 1-1,0 0 0,-1 0 0,8-1 0,-12 3 2,-1 0 1,0 0-1,0 0 0,0 0 1,0 0-1,1 0 0,-1 0 1,0 0-1,0 0 0,0 0 0,0 1 1,0-1-1,1 1 0,-1-1 1,0 1-1,0-1 0,0 1 0,0-1 1,0 1-1,0 0 0,-1-1 1,2 2-1,-1 0-10,0-1 0,0 0 0,-1 1 1,1-1-1,-1 1 0,1-1 0,-1 1 0,0-1 1,1 1-1,-1-1 0,0 1 0,0 0 0,0-1 1,0 3-1,-2 4-34,1 0 1,-1 0-1,0 0 1,-6 12-1,2-6 48,5-12 70,-1 1 1,1 0-1,0 0 0,0 0 1,0 1-1,0-1 1,0 0-1,0 4 1,1-7-53,0 1 1,0-1 0,0 0 0,0 0 0,0 1 0,0-1-1,0 0 1,0 1 0,0-1 0,0 0 0,0 0 0,1 1-1,-1-1 1,0 0 0,0 0 0,0 0 0,0 1 0,0-1-1,0 0 1,1 0 0,-1 0 0,0 1 0,0-1 0,0 0-1,1 0 1,-1 0 0,0 0 0,0 1 0,0-1 0,1 0-1,-1 0 1,0 0 0,0 0 0,1 0 0,-1 0 0,0 0-1,0 0 1,1 0 0,-1 0 0,0 0 0,0 0 0,1 0-1,-1 0 1,13-4 27,-10 3-7,18-8 70,-1-1 1,21-14-1,-21 12-165,42-18-1,-59 29 22,0 0 0,-1 0 0,1 0 0,0 0-1,0 1 1,-1 0 0,1-1 0,6 1 0,-9 1 33,1-1 0,0 0 0,-1 0 0,1 0 1,0 1-1,-1-1 0,1 0 0,-1 1 0,1-1 0,0 0 0,-1 1 1,1-1-1,-1 1 0,1-1 0,-1 1 0,1-1 0,-1 1 1,0-1-1,1 1 0,-1-1 0,0 1 0,1 0 0,-1-1 1,0 1-1,0 0 0,1-1 0,-1 1 0,0 0 0,0-1 1,0 1-1,0 0 0,0-1 0,0 1 0,0 0 0,0-1 1,0 1-1,0 0 0,0-1 0,-1 2 0,0 3 38,0 0 0,0 0 0,-1 0 0,0 0 0,-3 6 1,0 2-98,3-1 161,2-11-78,0-1 0,0 0 0,0 0 0,1 1 0,-1-1 0,0 0-1,0 0 1,0 1 0,0-1 0,0 0 0,0 0 0,1 0 0,-1 1-1,0-1 1,0 0 0,0 0 0,1 0 0,-1 0 0,0 1 0,0-1 0,1 0-1,-1 0 1,0 0 0,0 0 0,0 0 0,1 0 0,-1 0 0,0 0-1,0 0 1,1 0 0,-1 0 0,0 0 0,1 0 0,-1 0 0,0 0-1,0 0 1,1 0 0,-1 0 0,0 0 0,0 0 0,0 0 0,1 0-1,-1-1 1,0 1 0,0 0 0,1 0 0,-1 0 0,0-1 0,19-10 93,0-1 0,31-28 0,-36 28-186,-13 11 65,0 1-1,0-1 1,0 0 0,0 0-1,0 0 1,0 1-1,1-1 1,-1 0 0,0 1-1,0-1 1,1 1-1,-1 0 1,0-1-1,1 1 1,-1 0 0,1 0-1,-1 0 1,0 0-1,1 0 1,1 0 0,-2 1 0,1-1 0,-1 1 0,1 0 0,-1 0 1,0 0-1,1 0 0,-1 0 0,0 0 0,0 0 1,0 0-1,1 0 0,-1 1 0,0-1 0,-1 0 0,1 1 1,1 1-1,-2-2 13,2 3 17,1 0 0,0 1 0,-1-1 0,1 0 1,7 6-1,-8-8 9,0-1-1,0 0 1,0 0-1,0 0 1,0 0 0,0 0-1,1 0 1,-1 0-1,0-1 1,1 1 0,-1-1-1,0 0 1,1 0 0,3 0-1,31 0 180,-7-1-292,33 4 0,-51-2 74,1 1 0,-1 1 0,0 0 0,0 0 0,0 1 0,-1 1 0,1 0 0,-1 1 0,0 0 0,-1 1 0,1 0 0,-1 0 0,16 17 0,-4-5-2614,-37-33-9604,0-7 6783,1-3 1793</inkml:trace>
</inkml:ink>
</file>

<file path=ppt/ink/ink2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1:04.0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87 84 7040,'-81'-15'3200,"76"18"-2752,28-3 2464,-1 0-1664,37-3 991,4 3-1311,59-8 32,2-1-576,26-7-160,-11 8-128,4-7 0,-21 6-64,-1 6-5855,-21 3 3167</inkml:trace>
</inkml:ink>
</file>

<file path=ppt/ink/ink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48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61 782 2976,'0'-2'1272,"-2"5"286,2-2-1338,0 0 1,-1 0-1,1 0 1,-1 0-1,0 0 1,1 0 0,-1 0-1,0-1 1,0 1-1,1 0 1,-1 0 0,0 0-1,0-1 1,-1 1-1,-4 3 2376,18-9-1080,2-4-1159,-1 0-1,1-1 1,-1 0 0,-1-1-1,0-1 1,13-16-1,-11 10-232,-1 0 0,0-2 0,-1 1-1,9-23 1,-6 12-49,80-175 360,-18 35 703,-18 21-311,-55 139-828,2-12-490,-7 20 96,-4 12 183,-19 58-87,-5 12 297,-27 120 0,11-35 43,30-118-14,-31 66 0,10-40 162,-3-2 0,-4-2 1,-59 75-1,75-116 558,27-27-737,0-1-1,-1 0 1,1 1 0,0-1 0,0 0-1,-1 0 1,1 1 0,0-1 0,0 0-1,-1 0 1,1 1 0,0-1 0,0 0 0,-1 0-1,1 0 1,0 1 0,-1-1 0,1 0-1,0 0 1,-1 0 0,1 0 0,0 0-1,-1 0 1,1 0 0,-1 0 0,1 0 0,0 0-1,-1 0 1,1 0 0,0 0 0,-1 0-1,1 0 1,0 0 0,-1 0 0,1-1-1,0 1 1,-1 0 0,1 0 0,0 0 0,0-1-1,-1 1 1,1 0 0,0 0 0,-1 0-1,1-1 1,0 1 0,0 0 0,0-1-1,-1 1 1,1 0 0,0-1 0,0 1 0,0 0-1,0-1 1,0 1 0,0 0 0,-1-1-1,1-1 17,0 0 0,-1 0 0,1 1-1,0-1 1,0 0 0,0 0 0,0 0-1,0 0 1,1 0 0,-1 1 0,0-1-1,2-3 1,2-4-25,1 1-1,0 0 1,0 0 0,0 1-1,1-1 1,1 1 0,-1 1-1,1-1 1,10-7 0,11-7 6,36-19 0,-27 18-1,93-64-100,59-36 17,-104 74 174,-21 12-114,71-52 1,-114 73 96,12-11 75,-53 44-382,-30 28 224,44-40 1,-10 11-76,1 0 0,0 0 0,-14 26 0,26-39 74,1 0 1,0 0-1,1 1 1,-1-1-1,1 1 1,-1 0-1,2-1 1,-1 1-1,0 5 1,1-8 1,0 0 0,0 1 1,0-1-1,0 0 0,1 1 1,-1-1-1,1 0 1,0 0-1,-1 0 0,1 1 1,0-1-1,0 0 0,0 0 1,1 0-1,-1 0 1,0 0-1,1-1 0,-1 1 1,1 0-1,2 1 0,1 1 34,1 0 0,1 0 0,-1 0-1,0-1 1,1 0 0,0 0 0,-1-1-1,1 0 1,0 0 0,0-1 0,1 1-1,12-1 1,-15-1 14,1 0 0,0-1 1,-1 1-1,1-1 0,-1-1 0,1 1 0,-1-1 0,0 0 0,0 0 0,1 0 0,-1-1 0,-1 0 1,1 0-1,0 0 0,-1-1 0,1 1 0,3-5 0,-3 2-29,-1 1 0,0-1 0,0 0-1,0 0 1,-1 0 0,0-1 0,0 1 0,0-1 0,-1 1 0,0-1-1,0 0 1,-1 0 0,0 0 0,0 0 0,-1 0 0,1-1 0,-2 1-1,1 0 1,-1 0 0,0 0 0,0 0 0,-1 0 0,0 0 0,-5-10-1,5 11-64,0 1 0,-1 0 0,-5-8 0,7 12 35,0-1 0,1 1 1,-1 0-1,0 0 0,0 0 0,0 1 1,0-1-1,0 0 0,0 0 0,-1 1 0,1-1 1,0 0-1,0 1 0,0-1 0,-1 1 0,1-1 1,0 1-1,-1 0 0,-1-1 0,2 1 0,1 1-1,0-1 0,-1 0 0,1 0 0,-1 0 0,1 0 0,0 1 1,-1-1-1,1 0 0,0 0 0,-1 1 0,1-1 0,0 0 1,-1 1-1,1-1 0,0 0 0,0 1 0,-1-1 0,1 0 1,0 1-1,0-1 0,0 0 0,0 1 0,-1-1 0,1 1 1,0-1-1,0 0 0,0 1 0,0-1 0,0 1 0,0-1 1,0 0-1,0 2 0,3 14 26,-2-14 1,1 0 0,-1 0 0,1 0 0,0 0-1,-1 0 1,1 0 0,0 0 0,0-1 0,0 1 0,0-1 0,1 0 0,-1 1 0,0-1 0,1 0 0,-1 0 0,0-1 0,1 1 0,-1 0 0,1-1 0,-1 0 0,1 1 0,-1-1 0,1 0 0,0 0 0,-1 0-1,1-1 1,-1 1 0,1-1 0,-1 1 0,1-1 0,-1 0 0,0 0 0,1 0 0,2-1 0,8-9 53,1 0 0,-1-1 0,-1 0-1,0-1 1,-1 0 0,12-18 0,8-9-74,-23 29 33,15-26 0,-14 21-75,-6 9 75,-5 5-9,3 1 2,4-2-43,-4 2 21,0 0-1,0 0 1,0 1 0,0-1-1,0 0 1,0 1-1,0-1 1,0 1-1,1 0 1,-1-1-1,0 1 1,0 0-1,1 0 1,-1 0-1,3 0 1,21-2 17,-21 1-38,0 1 0,1-1 1,-1 1-1,0 0 0,1 0 0,-1 0 0,0 1 1,1 0-1,-1 0 0,0 0 0,0 0 0,5 3 1,-5-2 20,0 0 0,0 1 1,-1 0-1,1 0 0,-1 0 1,1 0-1,-1 1 0,0-1 1,0 1-1,-1 0 1,1 0-1,-1 0 0,0 0 1,0 0-1,0 1 0,-1-1 1,1 1-1,1 7 0,-1 6-27,0 0 0,0 0-1,-3 27 1,1-20 55,-1 8-10,0-13-36,2 20 0,-1-34 37,1-1-1,0 1 1,0 0 0,1-1-1,-1 1 1,1-1-1,0 0 1,4 6-1,-5-8-2,1-1-1,0 0 1,0 1 0,0-1-1,1 0 1,-1 0-1,0 0 1,1 0-1,-1-1 1,1 1-1,0-1 1,-1 1-1,1-1 1,0 0-1,0 0 1,0 0-1,0 0 1,4 0 0,2 0 19,-1-1 1,0 1 0,0-1 0,0-1 0,15-2 0,-9 0 9,0 0 0,1-1 0,-1-1 0,-1 0-1,1 0 1,-1-2 0,0 0 0,20-14 0,-8 0-47,-1 0-1,23-28 1,36-52-7,-59 71-248,-23 29 259,0 0-1,0-1 1,0 1 0,0 0 0,0 0 0,0 0-1,0 0 1,0 1 0,1-1 0,1-1 0,-2 2-5,-1 0 1,1 0-1,-1 0 1,1-1-1,-1 1 1,1 0 0,-1 0-1,1 0 1,-1 0-1,1 0 1,-1 1-1,1-1 1,-1 0-1,0 0 1,1 0-1,-1 0 1,1 0 0,-1 1-1,1-1 1,-1 0-1,1 1 1,1 1-19,0 0-1,-1 0 1,1 1 0,-1-1 0,1 0 0,-1 1 0,0-1-1,0 1 1,0-1 0,1 5 0,3 10 27,-1-6 17,-1 0 1,0 0-1,-1 0 0,0 1 0,0 13 0,-1-17 216,-1-8-227,0 0 0,0 0 0,0 0 1,0 0-1,0 0 0,0 0 0,0 0 0,0 0 0,0 0 0,0 0 1,0 0-1,0 0 0,0 0 0,0 0 0,-1 0 0,1 0 0,0 0 0,0 0 1,0 0-1,0 0 0,0 0 0,0 0 0,0 0 0,0 0 0,0 0 0,0 0 1,0 0-1,0 0 0,0 0 0,0 0 0,0 0 0,0 0 0,0 0 1,0 0-1,0 0 0,0 0 0,0 0 0,0 0 0,-1 0 0,1 0 0,0 0 1,0 0-1,0 0 0,0 0 0,0 0 0,0 1 0,0-1 0,0 0 1,0 0-1,0 0 0,0 0 0,0 0 0,0 0 0,0 0 0,0 0 0,0 0 1,-6-2 140,4 2-148,0-1 1,1 0-1,-1 1 0,0-1 0,1 0 0,-1 0 0,1 0 0,0 0 1,-3-2-1,3 2-3,0 0 1,0 0 0,0 0 0,0 0-1,-1 0 1,1 1 0,0-1-1,-1 0 1,1 1 0,0-1-1,-1 1 1,1 0 0,-1-1 0,1 1-1,-1 0 1,-1 0 0,-2 0-32,0 1 1,0 0 0,1 0 0,-1 0 0,1 1-1,-1-1 1,1 1 0,0 0 0,-1 1 0,1-1-1,0 1 1,0 0 0,1 0 0,-1 0-1,1 0 1,-6 7 0,3-4 25,1 1 0,1-1 0,-1 1 0,1 0 0,0 0-1,0 0 1,1 1 0,0 0 0,-2 10 0,3-7-13,1-1 1,0 0-1,1 0 0,0 1 0,1-1 1,0 0-1,1 0 0,0 0 0,4 14 1,-5-21 27,0 0 0,1 0 0,-1 1 0,0-1 0,1 0 0,0-1 1,0 1-1,0 0 0,0-1 0,0 1 0,1-1 0,-1 1 0,1-1 0,-1 0 1,1 0-1,0 0 0,0 0 0,0-1 0,0 1 0,0-1 0,0 0 1,0 0-1,0 0 0,1 0 0,-1-1 0,5 1 0,6 0 24,-1 0 0,0-2 0,1 0 0,-1 0-1,17-4 1,-27 4-24,46-8 127,0-2 0,71-27 0,-105 33-88,-1-2-1,-1 0 1,1 0 0,-1-1-1,-1-1 1,1 0-1,-1-1 1,-1 0 0,0-1-1,-1 0 1,0-1-1,15-21 1,-17 19-53,-1 0 0,-1 0 0,0-1 1,-1 1-1,-1-1 0,0 0 0,-1-1 0,0 1 0,0-29 0,-3 42-8,0-1 0,-1 0 0,1 1 0,-1-1 0,1 1 0,-1-1-1,-1-3 1,1 6 5,1-1-1,0 0 1,-1 1-1,1-1 0,0 0 1,-1 1-1,1-1 1,-1 1-1,1-1 1,-1 1-1,1-1 0,-1 1 1,1-1-1,-1 1 1,0-1-1,1 1 1,-1 0-1,1-1 0,-1 1 1,0 0-1,1 0 1,-1-1-1,0 1 1,0 0-1,1 0 0,-1 0 1,0 0-1,0 0 1,1 0-1,-1 0 1,0 0-1,1 0 0,-1 0 1,-1 1-1,-2 0-25,-1 1 1,1 1-1,0-1 0,-1 0 0,1 1 0,0 0 0,-6 6 0,-26 30-27,19-19-99,-28 46 0,39-55 155,0 0 0,1 1 0,0 0 1,0-1-1,1 2 0,-3 18 0,6-27 8,1 0 0,0 1 0,-1-1 0,2 1 0,-1-1 0,0 0 0,1 1 0,0-1 1,0 0-1,0 1 0,1-1 0,-1 0 0,1 0 0,4 6 0,-3-5 15,0-1 0,1 0 0,0 1 0,0-1 0,0-1 0,0 1 0,1 0 0,-1-1 0,1 0 0,7 3 0,-3-2 12,1 0 1,-1-1-1,1 0 0,0 0 0,0-1 0,0 0 0,0-1 1,0 0-1,0-1 0,0 0 0,0-1 0,16-2 1,-18 1 2,0-1-1,0 0 1,0 0 0,0 0 0,0-1 0,-1 0-1,0-1 1,0 0 0,0 0 0,0 0 0,-1-1 0,8-8-1,3-6 42,0-2-1,19-33 1,-35 53-75,15-26 40,20-50-1,-2 5-187,-28 59 37,-6 12 83,0 1 1,1 0 0,-1-1-1,0 1 1,1 0-1,0 0 1,-1-1-1,1 1 1,0 0-1,1-2 1,3 12-174,0 6 162,-1 0 0,-1 0-1,0 0 1,0 29 0,-2-14 53,-6 46 1,2-51-17,-1-1 0,-11 38-1,13-56 59,0 1-1,-1-1 1,1 1-1,-1-1 1,-1 0-1,1 0 1,-1 0-1,0-1 1,0 1-1,-1-1 1,0 0-1,0 0 1,-9 7-1,12-11-46,1-1 0,0 0 0,-1 1 0,1-1 0,-1 0 1,1 1-1,-1-1 0,1 0 0,-1 0 0,1 0 0,-1-1 0,1 1 0,-1 0 0,1 0 0,0-1 0,-1 1 0,1-1 1,0 1-1,-1-1 0,1 0 0,0 1 0,-1-1 0,1 0 0,0 0 0,0 0 0,-2-1 0,-3-4 63,1 1-1,-1-1 1,-4-7-1,5 7-79,-2-3-347,15 12 228,-4 0 139,1-1 0,-1 0-1,1 0 1,0-1-1,-1 1 1,1-1 0,8 1-1,41 1 22,-18-2 5,120 19 260,18 1 326,-160-20-437,26-2 0,-35 1-620,0-1 0,-1 0-1,1 0 1,0 0 0,-1-1 0,1 0 0,-1 1-1,8-6 1,2-1-1784</inkml:trace>
</inkml:ink>
</file>

<file path=ppt/ink/ink2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3.3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270 318 4224,'11'-11'2455,"-9"10"-1852,-1 0 0,1 0-1,-1 0 1,0 0-1,1-1 1,-1 1-1,0-1 1,2-1-1,-3 2-503,0 1-1,0 0 0,0 0 1,0-1-1,0 1 0,0 0 1,0 0-1,0-1 0,0 1 1,0 0-1,0 0 0,0-1 1,0 1-1,0 0 0,0 0 1,0-1-1,0 1 0,0 0 0,-1 0 1,1-1-1,0 1 0,0 0 1,0 0-1,0 0 0,-1-1 1,-11-5 1679,7 5-1609,0 1 1,0-1-1,0 1 1,0 0-1,0 0 0,0 0 1,0 1-1,0 0 1,0 0-1,0 0 0,0 0 1,1 1-1,-1 0 1,0 0-1,1 0 0,-1 1 1,1-1-1,0 1 1,-5 4-1,-3 3-22,1-1 1,1 2-1,-1 0 0,2 0 0,-16 22 1,7-5-27,1 1 1,-22 53 0,33-67-78,1 0 0,1 0 0,0 0 0,0 0 1,2 1-1,0 0 0,1-1 0,0 18 0,2-29 13,-1 0 0,0 0 0,1-1-1,0 1 1,0 0 0,0-1 0,3 7 0,-3-8-26,0-1 0,0 0 1,0 1-1,0-1 1,0 0-1,0 0 0,0 0 1,1 0-1,-1 1 0,1-2 1,-1 1-1,0 0 1,1 0-1,-1 0 0,1-1 1,0 1-1,-1-1 1,4 1-1,-3 0-9,-1-1-1,1 0 1,0 0 0,-1 0-1,1 0 1,0-1-1,-1 1 1,1 0 0,-1-1-1,1 1 1,0-1 0,-1 1-1,1-1 1,-1 0 0,1 1-1,1-3 1,1 1 15,-1-1 0,1-1 0,-1 1 0,0 0-1,5-7 1,2-6 43,0 1 0,8-21 0,-16 31-56,24-48 98,69-160 108,-93 207-264,-1 4 16,0 0-1,0-1 1,0 1-1,0-1 1,-1 1-1,1-1 1,-1 1-1,1-1 1,-1 1-1,0-1 0,0 1 1,0-1-1,-1-4 1,-7 32-137,5-11 242,1 1 0,0 0 0,1 0 0,1 25-1,3-9 215,7 37-1,-7-53-255,0 0 0,1-1 0,1 1 0,0-1 0,1 0 0,13 22 0,-18-33-8,1 0 0,0-1 0,0 1 0,0 0 0,0-1 0,1 0 0,-1 1 1,0-1-1,1 0 0,0 0 0,0 0 0,-1-1 0,1 1 0,0-1 0,0 1 0,0-1 1,1 0-1,-1 0 0,0 0 0,0-1 0,1 1 0,-1-1 0,0 0 0,7 0 1,-3-2 36,1 0 1,0-1-1,-1 1 1,0-1-1,0-1 1,0 0-1,0 0 1,0 0-1,6-6 1,10-10-7,23-24 1,-20 19-50,15-16-135,4-4 182,83-64 0,-126 108-66,0 0 0,0 0 1,-1 0-1,1 0 0,0 0 1,0 0-1,0 0 0,0 0 1,0 1-1,0-1 0,0 1 1,1 0-1,-1 0 0,2 0 1,-3 0 16,0 0 0,1 0 0,-1 1 0,0-1 0,0 1 0,0-1 0,0 1 1,0-1-1,0 1 0,0 0 0,0-1 0,-1 1 0,1 0 0,0 0 0,0-1 1,-1 1-1,1 0 0,0 0 0,-1 0 0,1 0 0,-1 0 0,1 0 0,-1 0 1,1 0-1,-1 0 0,0 1 0,1-1 0,-1 2 0,2 11 51,-1 1-1,-1 0 1,0-1 0,-4 28-1,2-20-5,-15 114 241,6-59-83,10-62-40,1-15-178,0 0 0,0 0 0,0 0 0,0 0 0,0 0 0,0 0 0,0 0 0,0 0 0,0 0 0,0 0 0,0 0-1,0 1 1,0-1 0,0 0 0,0 0 0,0 0 0,0 0 0,0 0 0,0 0 0,0 0 0,0 0 0,0 0 0,0 0 0,1 0 0,-1 0 0,0 1 0,0-1 0,0 0 0,0 0 0,0 0-1,0 0 1,0 0 0,0 0 0,0 0 0,0 0 0,0 0 0,0 0 0,0 0 0,0 0 0,0 0 0,1 0 0,-1 0 0,0 0 0,0 0 0,0 0 0,0 0 0,0 0 0,0 0 0,0 0 0,0 0-1,0 0 1,0 0 0,0 0 0,1 0 0,-1 0 0,0 0 0,0 0 0,0 0 0,0 0 0,0 0 0,13-23 67,14-47-156,2-7 142,-24 67-76,0 0-1,1 0 1,0 1 0,0-1-1,8-8 1,-13 17 2,0 0 0,0 0 1,0 0-1,0 0 0,0 0 0,0 0 1,0 0-1,0 0 0,0 1 0,0-1 1,1 0-1,-1 1 0,0-1 0,1 1 1,-1-1-1,0 1 0,1-1 0,-1 1 1,0 0-1,3 0 0,-3 0 13,1 1 0,-1-1 0,0 1-1,0-1 1,0 1 0,0-1 0,0 1 0,0 0 0,0 0 0,0 0-1,0-1 1,0 1 0,0 0 0,0 0 0,-1 0 0,1 0 0,0 0-1,0 2 1,3 6 16,0 1-1,0 0 0,-1 0 1,2 14-1,-3-14-31,6 22 80,18 50 0,-22-73-21,0 0-1,0 0 1,0-1-1,1 1 1,1-1-1,0-1 1,0 1-1,0-1 1,1 0-1,10 9 1,-14-14-20,1 0 1,-1 0 0,1 0-1,-1 0 1,1-1 0,0 1-1,0-1 1,0 0-1,0 0 1,0-1 0,0 1-1,0-1 1,0 0-1,0 0 1,7-1 0,-3 0 25,0-1 1,-1 0-1,1 0 0,-1-1 1,0 0-1,0 0 1,8-5-1,-4 0 4,0 1 0,-1-2 0,0 1 0,0-1 0,-1-1 0,0 0 0,12-19 0,43-81 42,-53 89-106,23-48-14,-2-2 1,-4-1-1,31-119 0,-51 159-14,-1 0 0,-2 0-1,2-40 1,-8 67-134,-1 13 21,-4 18-23,6-23 176,-8 47 18,-4 88-1,14 56 134,10 11 84,-6-147-166,22 89-1,-18-122-598,-1-1-5829,-22-41-1632,-3-10 3716,-12-31 0,-6-12 1555,20 46 3240,-2 0-1,0 1 1,-21-22 0,8 14 3300,-47-40 1,69 65-2961,0 0-1,0-1 0,0 1 1,-9-14-1,15 19-748,1 0 0,-1 0 0,1 0 0,-1 0-1,1 0 1,-1 0 0,1-1 0,0 1 0,-1 0 0,1 0-1,0 0 1,0 0 0,0-1 0,0 1 0,0 0 0,0 0-1,0-1 1,0 1 0,0 0 0,1 0 0,-1 0 0,1 0-1,-1 0 1,1-1 0,-1 1 0,1 0 0,-1 0 0,1 0-1,0 0 1,0 0 0,-1 0 0,1 1 0,0-1 0,0 0 0,0 0-1,1 0 1,3-3 197,1 1-1,0 0 1,-1 0 0,13-5-1,23-5 441,45-9-1,-24 7-611,55-13-1943,1 10-6605,-93 18 3521,-2 4 1622</inkml:trace>
</inkml:ink>
</file>

<file path=ppt/ink/ink2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3.7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7 435 6656,'0'0'95,"-1"0"1,1 0-1,0 0 0,-1 0 1,1 0-1,0 0 1,0 0-1,-1 0 0,1 0 1,0 0-1,-1 0 0,1 1 1,0-1-1,0 0 1,0 0-1,-1 0 0,1 0 1,0 1-1,0-1 1,-1 0-1,1 0 0,0 1 1,0-1-1,0 0 0,0 0 1,0 1-1,-1-1 1,9 3 1432,-5-2-1089,0-1 1,1 0-1,-1 0 0,0 0 1,1-1-1,4 0 0,12-6 295,0-1 1,0 0-1,-1-2 0,0 0 0,-1-1 0,0-1 0,-1-1 1,28-26-1,6-13 135,55-74 1,-67 78-182,-10 9-204,-17 23 28,14-16 1,-25 31-487,-1 0 0,1 1 0,-1-1-1,1 0 1,0 1 0,-1-1 0,1 1 0,0-1 0,-1 1 0,1-1 0,0 1 0,0-1-1,-1 1 1,1 0 0,0 0 0,0-1 0,0 1 0,0 0 0,-1 0 0,3 0 0,-2 0-9,-1 0 1,1 1-1,-1-1 1,1 0-1,-1 1 0,1-1 1,-1 0-1,1 1 1,-1-1-1,1 1 1,-1-1-1,0 1 1,1-1-1,-1 1 1,1 0-1,-1-1 1,0 1-1,0-1 1,1 1-1,-1 1 1,2 5 93,-1 0-1,0 0 1,0 14 0,-1-17-62,2 94 531,0 33-293,1-103-1129,0-1 0,11 45 0,-9-43-4288</inkml:trace>
</inkml:ink>
</file>

<file path=ppt/ink/ink2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4.0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15 7872,'0'-11'3584,"-5"7"-3040,14 8-608</inkml:trace>
</inkml:ink>
</file>

<file path=ppt/ink/ink2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6.7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61 1005 6880,'-9'-20'2229,"9"20"-2184,0 0 1,0 0-1,0 0 0,0 0 0,0-1 1,0 1-1,-1 0 0,1 0 1,0 0-1,0 0 0,0-1 1,0 1-1,0 0 0,0 0 0,0 0 1,0-1-1,0 1 0,0 0 1,0 0-1,0 0 0,0-1 0,0 1 1,0 0-1,0 0 0,0 0 1,0 0-1,0-1 0,0 1 0,1 0 1,-1 0-1,0 0 0,0-1 1,0 1-1,0 0 0,0 0 0,0 0 1,1 0-1,-1 0 0,0 0 1,0-1-1,0 1 0,0 0 0,1 0 1,-1 0-1,0 0 0,0 0 1,0 0-1,0 0 0,1 0 0,-1 0 1,0 0-1,0 0 0,0 0 1,1 0-1,-1 0 0,0 0 1,0 0-1,0 0 0,1 0 0,-1 0 1,5 5 309,-1 0 1,0 1-1,-1-1 0,1 1 1,-1 0-1,0 0 1,0 0-1,-1 0 1,0 1-1,0-1 1,0 1-1,-1-1 0,1 14 1,0 5 326,-2 0 1,-5 35-1,1-32-172,-2 0 0,-1 0 0,-13 33 0,1-2 250,-17 51 515,36-110-1256,-1 0 1,1 1-1,0-1 0,0 0 1,0 0-1,0 1 1,0-1-1,0 0 0,0 1 1,0-1-1,0 0 1,-1 1-1,1-1 0,1 0 1,-1 1-1,0-1 0,0 0 1,0 1-1,0-1 1,0 0-1,0 1 0,0-1 1,0 0-1,1 1 0,5-4 584,10-15 81,-9 6-430,9-21 0,8-14-122,-14 29-38,24-43 126,114-299-14,-131 314-225,0-1 174,2 1-1,3 1 1,28-47 0,-24 57 7,-23 32-149,-1 1 0,1-1-1,0 0 1,0 1 0,0 0 0,0 0-1,0 0 1,7-3 0,-9 4 0,0 1 0,1 0 0,-1 0 0,0-1 0,1 1 0,-1 0 0,0 0 0,0 0 0,1 1 0,-1-1 0,0 0 0,1 0 0,-1 1 0,0-1 0,0 1 0,0-1 0,1 1 0,-1-1 0,0 1 0,0 0 0,0-1 0,0 1 0,0 0 0,0 0 0,0 0 0,0 0 0,-1 0 0,1 0 0,0 0 0,1 2 0,0 2 27,1-1 1,-1 1 0,0 0 0,0-1-1,-1 1 1,3 9 0,-1 7 95,-1 0 0,-1 1 0,-1-1 0,-3 31 1,-20 87 472,22-137-602,-21 88 229,19-80-193,0 1 0,-2-1 0,1 0 0,-1-1 0,0 1 0,-11 12 0,15-20-52,1-1 0,-1 0-1,0-1 1,0 1 0,0 0-1,0 0 1,0 0 0,0 0-1,0-1 1,0 1-1,0 0 1,0-1 0,0 1-1,-1-1 1,1 0 0,0 1-1,0-1 1,-3 1 0,3-2-3,0 1-1,0 0 1,0 0 0,0 0 0,0-1 0,0 1 0,0-1 0,0 1 0,0 0-1,0-1 1,0 0 0,0 1 0,1-1 0,-1 0 0,0 1 0,0-1 0,1 0-1,-2-1 1,1 0-23,-1 0 1,0-1-1,1 1 0,0-1 0,0 0 0,0 1 1,0-1-1,0 0 0,0 0 0,1 0 0,-1 0 0,1 0 1,0 1-1,0-1 0,0-4 0,2 3-5,-1-1 0,1 1 0,0 0-1,0 0 1,0 0 0,0 0 0,1 0 0,0 1-1,0-1 1,0 1 0,6-6 0,3-2-47,0 2 1,15-11 0,5 1-15,1 1 0,46-18 0,71-18 143,28-11 293,-103 37-173,3-1 226,-78 29-382,0 0 1,0 0 0,0 0 0,0 0-1,0 0 1,0 0 0,0 0-1,0 0 1,0 0 0,0 0-1,0 0 1,0 0 0,0 1-1,0-1 1,-1 0 0,1 0-1,0 0 1,0 0 0,0 0 0,0 0-1,0 0 1,0 0 0,0 0-1,0 0 1,0 0 0,0 0-1,0 0 1,0 0 0,0 0-1,0 0 1,0 1 0,0-1-1,0 0 1,0 0 0,0 0-1,0 0 1,0 0 0,0 0 0,1 0-1,-1 0 1,0 0 0,0 0-1,0 0 1,0 0 0,0 0-1,0 0 1,0 0 0,0 0-1,0 0 1,0 0 0,0 0-1,0 0 1,0 0 0,0 1-1,0-1 1,-7 9 104,-18 20-181,18-20 92,-201 268-75,202-268 80,0 1 1,1 0-1,-9 20 0,13-28-20,1 0-1,-1 1 0,1-1 0,-1 1 1,1-1-1,0 1 0,0-1 0,0 1 0,0-1 1,1 5-1,-1-6-3,0 1 1,1-1-1,-1 0 0,1 0 1,0 0-1,-1 0 1,1 1-1,0-1 0,0 0 1,0 0-1,-1-1 1,1 1-1,0 0 0,0 0 1,0 0-1,1-1 0,-1 1 1,0 0-1,0-1 1,0 1-1,0-1 0,2 1 1,0 0 9,0-1 1,0 1-1,0-1 1,0 1 0,1-1-1,-1 0 1,0-1-1,0 1 1,0 0-1,0-1 1,0 0 0,0 0-1,0 0 1,0 0-1,0 0 1,0 0-1,-1-1 1,1 0-1,0 1 1,3-4 0,3-3-1,0 0 0,-1 0 1,0-1-1,8-10 1,9-18-105,-2 0 1,-1-2 0,20-49-1,-12 25 111,-16 32-101,6-12-30,-15 38 68,-2 9-76,0 16-27,-3-18 161,1 88 31,-1-3-101,1-76 87,0 0 1,1 0 0,0 0-1,1 0 1,6 17 0,-8-26-12,0 1-1,1-1 1,-1 1 0,0-1 0,1 0 0,3 4-1,-4-5-11,-1 0-1,1-1 1,0 1 0,-1-1-1,1 1 1,0-1-1,0 1 1,0-1-1,-1 1 1,1-1-1,0 0 1,0 0-1,0 1 1,0-1-1,0 0 1,0 0-1,0 0 1,0 0-1,0 0 1,-1 0-1,1 0 1,0 0-1,0-1 1,0 1-1,0 0 1,0 0-1,1-1 1,6-3 0,1-1 0,-1 0-1,0 0 1,0-1 0,-1 0 0,8-7 0,42-48 27,-38 40-33,40-45-26,4 3 0,110-85 0,-159 135-116,-10 8 47,-6 8-29,-9 7 109,0 0-1,2 1 1,-1 0 0,1 1-1,1 0 1,0 1 0,1 0 0,0 0-1,-9 24 1,10-19 38,0 0-1,0 0 1,2 1-1,0-1 1,2 1-1,0 0 1,1 0-1,1 19 0,0-34-28,1 0 0,0 0 0,1 0 0,-1 0 0,0-1 0,1 1 0,0 0 0,0-1 0,0 1 0,0-1-1,1 0 1,-1 0 0,1 0 0,0 0 0,0 0 0,0 0 0,0-1 0,1 1 0,-1-1 0,1 0 0,-1 0 0,1-1-1,0 1 1,-1-1 0,1 1 0,0-1 0,0 0 0,0-1 0,0 1 0,0-1 0,0 1 0,0-1 0,0 0-1,0-1 1,0 1 0,0-1 0,7-2 0,1 0-6,-1-1-1,-1-1 1,1 0 0,0 0-1,-1-1 1,0-1 0,13-10 0,61-62-53,-43 39-85,156-124-34,-191 160 182,68-54 78,-73 58-82,0-1 1,-1 1-1,1-1 1,-1 1-1,1-1 0,-1 0 1,1 1-1,-1-1 0,1 0 1,-1 1-1,0-1 0,1 0 1,-1 0-1,1 0 0,-1 0 0,0 1-1,0 0 0,0-1 1,0 1-1,0 0 1,-1-1-1,1 1 0,0 0 1,0-1-1,0 1 0,0 0 1,0 0-1,0-1 1,-1 1-1,1 0 0,0 0 1,0-1-1,0 1 0,-1 0 1,1 0-1,0-1 1,0 1-1,-1 0 0,0-1-15,-1 0-1,1 1 1,-1-1-1,1 1 1,-1-1-1,1 1 1,-1 0-1,1-1 1,-1 1-1,-1 0 1,-2 0-5,0 0 1,0 1-1,1 0 1,-1 0-1,0 0 1,0 0-1,1 1 0,-6 2 1,0 0 0,0 0 30,0 0 0,1 1 0,0 1-1,0 0 1,1 0 0,-1 0 0,1 1 0,0 1-1,1-1 1,0 1 0,-7 9 0,-1 6 33,0 0 0,-22 49 1,27-50-33,1 1 0,1 0 0,1 0 0,1 0 0,-4 33 0,11-35 92,-1-20-111,0-1 1,0 1-1,1-1 1,-1 1 0,0-1-1,0 0 1,0 1-1,1-1 1,-1 1-1,0-1 1,1 1 0,-1-1-1,0 0 1,1 1-1,-1-1 1,0 0 0,1 1-1,-1-1 1,1 0-1,-1 0 1,1 1-1,0-1-9,0 0 0,-1 0-1,1 0 1,0 0 0,-1 0 0,1 0-1,0 0 1,-1 0 0,1 0-1,0 0 1,-1-1 0,1 1-1,0 0 1,-1-1 0,1 1-1,-1 0 1,2-1 0,14-15-290,1-10 93,20-38 1,-12 20 30,-3 7 31,2 2 1,1 0-1,52-54 0,-77 89 160,1-1 1,-1 1-1,0 0 0,0-1 1,1 1-1,-1-1 0,0 1 0,1 0 1,-1-1-1,1 1 0,-1 0 0,0 0 1,1-1-1,-1 1 0,1 0 0,-1 0 1,1 0-1,-1-1 0,1 1 0,-1 0 1,1 0-1,-2 15 317,-9 34-263,4-25-61,1 0 0,2 1-1,0-1 1,1 35 0,2-50 22,1 0 1,0 0 0,1 0 0,0 0-1,0 0 1,1 0 0,4 8 0,-6-14-15,1 0 0,-1 0 0,1-1-1,0 1 1,0-1 0,0 1 0,0-1 0,0 0 0,1 1 0,-1-1 0,0-1 0,1 1 0,0 0 0,-1 0-1,1-1 1,0 0 0,0 1 0,0-1 0,0 0 0,0-1 0,0 1 0,0 0 0,0-1 0,1 0 0,2 0 0,3 0 19,0-1 0,-1-1 0,1 0 1,-1 0-1,0-1 0,1 0 0,-1 0 1,0 0-1,-1-1 0,1-1 1,-1 1-1,0-1 0,0-1 0,8-7 1,9-10-123,-1 0 1,27-38 0,18-29 24,-5-4-1,-3-2 1,-4-2-1,59-148 1,-105 221 112,12-49 0,-21 72-39,-1 0 0,0 1 0,1-1 0,-1 1 0,0-1 1,0 1-1,0-1 0,0 0 0,-1 1 0,1-1 1,-1-1-1,1 2-9,0 1 1,0 0-1,0-1 1,-1 1 0,1-1-1,0 1 1,0 0-1,-1-1 1,1 1-1,0 0 1,-1 0-1,1-1 1,0 1 0,-1 0-1,1 0 1,0-1-1,-1 1 1,1 0-1,-1 0 1,1 0-1,0 0 1,-1-1-1,1 1 1,-1 0 0,1 0-1,-1 0 1,0 0-1,-1 1-19,-1 0 0,0-1 1,0 1-1,1 1 0,-1-1 0,1 0 0,-1 0 0,1 1 0,0 0 0,-1-1 1,1 1-1,0 0 0,-3 4 0,-8 9 3,0 1 1,1 0 0,-20 35-1,-24 59 33,28-47 52,2 1 1,3 1 0,2 1 0,-11 70 0,26-102-28,-4 16 32,-6 100-1,16-144-14,1 0 0,-1 0 0,1 1 0,0-1 0,0 0-1,1 0 1,0 0 0,3 8 0,-4-13-41,0 0-1,-1 0 0,1 1 1,0-1-1,0 0 1,0 0-1,0 0 1,0 0-1,0 0 1,0 0-1,0 0 0,0 0 1,1-1-1,-1 1 1,0 0-1,3 0 1,-2-1-9,-1 0 1,1 1-1,0-1 1,-1 0-1,1-1 1,0 1-1,-1 0 1,1 0-1,0-1 1,-1 1-1,1-1 1,0 1-1,-1-1 1,1 0-1,-1 0 1,1 1-1,1-3 1,10-7-87,-1-1 1,0-1-1,18-22 1,-10 11-48,22-24-263,140-166-794,-133 145 949,-2-2 0,68-137 0,-99 173 274,89-186 487,-72 130-350,-31 83-183,2-8-23,-4 15 34,0 0-1,0-1 0,0 1 0,1 0 0,-1 0 0,0-1 0,0 1 1,0 0-1,0 0 0,0-1 0,-1 1 0,1 0 0,0 0 0,0 0 1,0-1-1,0 1 0,0 0 0,0 0 0,0-1 0,0 1 0,0 0 0,-1 0 1,1 0-1,0 0 0,0-1 0,0 1 0,0 0 0,-1 0 0,1 0 1,0 0-1,0 0 0,0-1 0,-1 1 0,1 0 0,0 0 0,0 0 1,0 0-1,-1 0 0,1 0 0,0 0 0,0 0 0,-1 0 0,1 0 1,-7 8-25,5-3 41,-93 172 409,26-45-224,48-92-47,-68 132 434,70-133-450,3 2 1,-16 61-1,23-66 1,-7 74 0,15-95-93,0 1 0,1-1 0,1 1-1,1-1 1,0 0 0,1 0 0,7 22 0,-8-32-53,0 0 0,0-1 0,1 1 0,-1 0 0,1-1 1,0 0-1,0 0 0,1 0 0,-1 0 0,1 0 0,0-1 1,0 1-1,0-1 0,0 0 0,1 0 0,-1-1 0,1 0 1,0 1-1,0-1 0,0-1 0,-1 1 0,2-1 0,-1 0 1,0 0-1,0 0 0,0-1 0,0 0 0,1 0 0,-1 0 1,0 0-1,10-3 0,-6 0-58,0 0 0,0 0 0,-1-1 0,1 0 0,-1-1 0,0 0 0,0 0 0,-1-1 0,0 0 0,0 0-1,0-1 1,6-7 0,9-13-326,35-58 0,-43 62 318,25-49 127,-16 27 240,-11 20 207,-12 24-501,1-1 1,-1 1-1,1 0 0,-1 0 0,0 0 0,0-1 1,0 1-1,0 0 0,0 0 0,0-1 1,0 1-1,0 0 0,0 0 0,0-1 1,-1 1-1,1 0 0,0 0 0,-2-2 1,2 3-1,-1 0 0,0-1 1,1 1-1,-1 0 0,0 0 1,1 0-1,-1 0 1,0 0-1,0 0 0,1 0 1,-1 0-1,0 0 1,1 0-1,-1 1 0,0-1 1,1 0-1,-1 0 1,0 1-1,1-1 0,-1 0 1,1 1-1,-1-1 0,0 0 1,0 2-1,0-2 6,-2 3 42,-1 0 0,1 0 0,-1 1 0,1-1 0,0 1 0,0-1 0,1 1 0,-1 0 0,1 0 0,0 0 0,0 1 0,-2 4 0,-2 10 227,-7 28 0,13-44-244,0-3-28,-28 147 517,26-128-422,0 1 0,2-1 1,0 0-1,1 1 0,6 31 0,-6-47-61,0 0 0,0 0 0,1 0 0,-1 0-1,1 0 1,0 0 0,0-1 0,0 1 0,0-1 0,5 6 0,-6-8-27,1 1 0,0-1 0,-1 0 0,1 0 0,0 1 0,0-1 0,0 0 0,0-1 0,0 1 0,0 0 0,0-1 0,0 1 0,0-1 0,1 1 0,-1-1 0,0 0 0,0 0 1,0 0-1,0 0 0,1-1 0,-1 1 0,3-1 0,23-8-8,0-1 0,-1-2 0,-1 0 0,35-22 0,-35 18 11,-1-1 0,-1-2-1,-1 0 1,32-34 0,-19 10 9,-35 36-155,-1 5 24,0 5 77,0-2 97,2-5-113,5-1-20,2-2 86,-1 0-1,0 0 0,0-1 0,-1 0 0,0-1 0,9-13 0,-3 4-118,7-11 59,-2-1 0,0 0 0,-3-1-1,0-1 1,-2-1 0,-1 0 0,-2 0 0,-1-1-1,5-44 1,-13 71 27,0 0 0,0 0 0,-1 0 0,0 0 0,-1 0 0,-1-11 0,2 18 11,0-1 0,0 0-1,0 1 1,0-1 0,-1 0-1,1 1 1,0-1 0,-1 0-1,1 1 1,0-1 0,-1 1-1,1-1 1,0 1 0,-1-1 0,1 1-1,-1-1 1,1 1 0,-1-1-1,1 1 1,-1-1 0,0 1-1,1 0 1,-1-1 0,1 1-1,-1 0 1,0 0 0,1-1 0,-1 1-1,0 0 1,1 0 0,-1 0-1,0 0 1,1 0 0,-1 0-1,-1 0 1,-1 0-10,0 1-1,1 0 1,-1 0-1,0 0 1,0 1-1,0-1 1,-3 3-1,-6 4 63,0 1 0,1 0 0,0 0 0,1 1 0,0 1 0,-17 23 0,14-16 97,1 0 1,1 2-1,-17 40 1,16-24-90,1 0 1,2 2-1,1-1 0,2 1 1,2 0-1,1 0 0,5 67 1,-1-90-564,6 29 0,-6-38-98,1 0 0,0 0-1,1 0 1,-1 0-1,1-1 1,1 1 0,3 5-1,-6-10 262,0 1 0,0-1-1,0 1 1,1-1 0,-1 1-1,0-1 1,1 0 0,-1 0-1,1 0 1,-1 0 0,3 1-1,-2-1-223,-1-1 0,0 0-1,0 1 1,1-1 0,-1 0-1,0 0 1,1 0 0,-1 0 0,0 0-1,1 0 1,1-1 0,15-4-4439</inkml:trace>
</inkml:ink>
</file>

<file path=ppt/ink/ink2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19:57.1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1 14880,'-19'43'6719,"6"2"-5823,0-30 1280,8 1-1376,-4-1-320,4 2-320</inkml:trace>
</inkml:ink>
</file>

<file path=ppt/ink/ink2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1:30.2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 69 3968,'-5'-9'1085,"-5"-9"-212,7 5 2465,0-15 6699,3 28-9365,1 1-475,24 23 185,-12-12-179,0 1 1,20 25-1,3 19 473,48 101 0,-38-66-241,-40-80-387,53 110 758,-52-104-679,-1 0 1,0 0 0,-2 1 0,0 0 0,2 21 0,-4 11 187,-3 0 1,-1 0 0,-3 0-1,-2-1 1,-24 88-1,4-62-93,-68 137 0,73-167-191,-3 7-192,-42 84-3449,-6-6-4837,45-89 575</inkml:trace>
</inkml:ink>
</file>

<file path=ppt/ink/ink2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4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17 2912,'0'-16'5973,"13"48"-2965,4 23-1820,3-1 0,2-1 0,31 55 0,-48-99-1074,0 0 0,-1 1 1,0-1-1,-1 1 0,0-1 1,2 12-1,-2-14 280,-2-5-693,-14-30-9423,7 19 7664</inkml:trace>
</inkml:ink>
</file>

<file path=ppt/ink/ink2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4.5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28 407 3968,'-22'0'1285,"21"0"-1264,1 1 1,0-1-1,-1 0 0,1 0 0,0 0 1,0 0-1,-1 0 0,1 1 0,0-1 1,0 0-1,-1 0 0,1 1 1,0-1-1,0 0 0,0 0 0,-1 1 1,1-1-1,0 0 0,0 0 0,0 1 1,0-1-1,0 0 0,0 1 0,0-1 1,-1 0-1,1 1 0,0-1 0,0 0 1,0 1-1,1-1 0,-1 4 602,0-8 2127,1 2-2398,1 1 0,-1-1 0,1 0 0,-1 1 0,1-1 0,0 1 0,0 0 0,-1-1 0,1 1 0,3-1-1,-2 0 61,9-7 246,1-1 1,-1-1 0,-1 0-1,0-1 1,19-25-1,-11 9-236,-1-1-1,18-37 1,7-12-396,3 3-293,-44 73 75,0-1 0,0 0 0,0 0 0,0 1 0,1-1 0,-1 1 0,1 0 0,-1-1 0,1 1 0,4-2 1,-6 4 77,-1 0 1,0 0 0,1 0 0,-1 0 0,0-1 0,1 1 0,-1 0 0,0 0 0,1 0 0,-1 0 0,0 0 0,1 0 0,-1 0 0,0 1 0,1-1 0,-1 0 0,0 0 0,1 0 0,-1 0 0,0 0 0,0 0 0,1 1 0,-1-1 0,0 0 0,1 0 0,-1 0 0,0 1 0,0-1 0,1 0 0,-1 0 0,0 1 0,0-1 0,0 0 0,1 1 0,-1-1 0,0 1 0,4 12-3243,-4-11 2424,4 14-1526</inkml:trace>
</inkml:ink>
</file>

<file path=ppt/ink/ink2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5.2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6 176 4640,'-6'-2'3720,"16"9"-1707,9 2-942,-2 1 0,0 1 0,0 0 0,30 27 0,-40-32-752,-3-4-174,-6 0 1529,-15-14-1146,9 5-498,1 0 0,0-1 0,0 0 0,0 0 1,1-1-1,0 0 0,1 0 0,0 0 0,0-1 0,1 0 0,1 0 0,-1 0 0,-3-20 0,6 25 33,0-1 0,1 0-1,0 0 1,0 1-1,0-1 1,0 0-1,1 1 1,0-1-1,0 0 1,3-5-1,-3 8-19,0 1-1,0-1 0,0 1 0,1-1 0,-1 1 1,1-1-1,0 1 0,0 0 0,0 0 0,0 0 0,0 0 1,0 0-1,0 0 0,1 1 0,-1-1 0,1 1 0,-1-1 1,1 1-1,-1 0 0,1 0 0,4-1 0,-1 1-4,-1 0 0,1 1 0,0 0-1,0 0 1,0 0 0,0 1-1,0-1 1,0 1 0,-1 1 0,1-1-1,0 1 1,-1 0 0,11 5-1,-15-6-280,0 0-1,1 0 0,-1 0 1,0 0-1,0 0 0,0 0 1,0 1-1,0-1 0,0 0 0,0 0 1,0 1-1,0-1 0,0 3 1,0-3-559,-1 1 1,1-1 0,0 0-1,0 1 1,0-1 0,0 1-1,0-1 1,0 0 0,0 0-1,0 0 1,1 0 0,1 2-1</inkml:trace>
</inkml:ink>
</file>

<file path=ppt/ink/ink2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5.6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2 3072,'-5'-1'1961,"13"6"553,7 4-1112,-12-7-1167,0 1 0,0 1-1,-1-1 1,1 0 0,-1 1 0,0-1-1,0 1 1,0 0 0,1 4 0,11 39 1542,-10-32-1310,34 111 1112,-34-119-1688,-1-19-6577,-4 3 4729</inkml:trace>
</inkml:ink>
</file>

<file path=ppt/ink/ink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27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450 273 2144,'13'0'1135,"-3"0"5164,-19-6-4277,7 4-1957,0 0 0,0 0 1,0 1-1,0-1 1,0 1-1,-1-1 1,1 1-1,0 0 0,-1 0 1,1 0-1,0 0 1,-1 1-1,1-1 0,-1 0 1,-2 1-1,-7-2 36,1 1 0,-12 0 0,-49 5 157,56-2-233,-6 2-37,1 0 0,1 2 0,-1 0 1,1 1-1,0 1 0,0 1 0,1 1 1,0 1-1,-21 16 0,33-23-18,1 1 0,0 0 0,0 1 0,0-1 0,1 1 0,-8 11 0,10-13 1,1 1-1,0-1 1,-1 1 0,2-1 0,-1 1 0,0 0 0,1 0 0,0-1 0,0 1 0,1 0-1,-1 8 1,1-10 32,1 0 0,-1 1 0,1-1-1,0 0 1,0 0 0,0 0 0,0 0 0,0 0-1,1 0 1,-1 0 0,1 0 0,0 0 0,0-1-1,0 1 1,4 3 0,-2-2 13,0 0 0,1 0-1,0 0 1,0-1 0,0 0 0,0 0-1,0-1 1,6 3 0,25 6 71,64 12 1,-60-16-24,52 18 1,-76-19-10,-1 0-1,1 2 1,-1 0-1,0 1 1,-1 0-1,0 1 1,21 20 0,-28-24-1,-1 0 1,0 1-1,0 0 1,-1 0 0,0 0-1,0 1 1,0 0 0,-1 0-1,0 0 1,-1 0-1,0 0 1,0 1 0,-1 0-1,0-1 1,-1 1 0,1 12-1,-1-13 77,-1 0 0,0 0-1,-1 0 1,0 1 0,0-1-1,-1 0 1,0-1 0,0 1-1,-1 0 1,0 0 0,-6 9-1,4-10-31,-1 0 0,0 0 0,-1 0 0,0-1 0,0 0 0,0 0 0,-1-1 0,0 0 0,0 0 0,0-1 0,-1 0 0,-14 5 0,-10 1 215,0-1 0,-37 4 0,53-9-311,0-2 1,0 0-1,0-2 0,-1 1 0,1-2 0,-32-5 0,134-11-1305,-33 7 1304,100-35-1,-121 33 25,0-1 0,-1-2 0,-1-1 1,37-27-1,-14 3 75,47-48 0,39-53 417,-86 88-422,116-137 249,-151 166-313,0 0 0,-1-1 0,-1-1 1,-2-1-1,-1 0 0,13-42 0,-18 47-9,-2 0 0,0-1-1,2-42 1,-7 64-48,1 1 0,-1-1-1,0 0 1,0 1 0,0-1-1,0 0 1,0 1 0,-1-1 0,1 0-1,0 1 1,0-1 0,0 0 0,0 1-1,-1-1 1,1 0 0,0 1-1,-1-1 1,1 1 5,-1 0-1,1 0 1,0 0-1,-1 0 1,1 0-1,0 0 1,-1 1-1,1-1 0,0 0 1,0 0-1,-1 0 1,1 1-1,0-1 1,0 0-1,-1 0 1,1 1-1,0-1 1,0 0-1,0 0 1,0 1-1,-1-1 1,1 0-1,0 1 1,-12 26-425,-11 29 261,-53 90 0,46-89 176,2 2 0,2 0 0,4 2 0,2 1 0,-20 102 0,36-144-2,-2 16 56,-4 41-1,10-66-48,-1-1 0,2 0 0,-1 1 0,2-1 0,-1 0 0,1 0 0,1 0 0,6 18-1,-6-23 32,-1 0 0,1-1 0,0 1-1,0-1 1,1 0 0,-1 0 0,1 0-1,0 0 1,0-1 0,1 1 0,-1-1-1,0 0 1,1-1 0,0 1 0,0-1-1,0 1 1,0-2 0,0 1 0,9 1-1,-3 0 118,0-2 0,0 0-1,0 0 1,0-1-1,0 0 1,0-1-1,-1 0 1,19-5-1,-22 4-85,0-1-1,0 0 1,0 0-1,0 0 0,0-1 1,-1 0-1,0-1 0,0 1 1,0-1-1,0 0 1,-1 0-1,0-1 0,9-12 1,-1-1 54,-1-1 0,-1-1 0,10-26 0,-8-1 153,-12 38-587,-1 6-73,0 6 176,0-1 5,9 19-203,0-1 347,0 0 1,11 41-1,-3-9 109,-16-47-44,1 0 0,-1-1 0,1 1-1,0 0 1,0 0 0,1-1 0,-1 1-1,1-1 1,0 0 0,0 0 0,0 0-1,0 0 1,0 0 0,1-1-1,-1 0 1,7 4 0,-4-4 40,0 0-1,0 0 1,0-1 0,1 1-1,-1-1 1,0-1 0,1 1-1,-1-1 1,0 0 0,12-2-1,10-3 117,0 0-1,0-2 0,42-16 0,77-45 178,-130 59-251,-1 0 0,26-21 0,-40 29-320,-3 2 63,-6 7-40,-8 13 11,11-15 187,-2 4-27,1-1 0,0 0 1,0 1-1,1 0 0,-3 12 1,6-20 46,1 0 0,-1 1-1,1-1 1,0 0 0,0 1 0,0-1 0,0 0 0,0 1 0,0-1 0,1 0 0,-1 1 0,1-1 0,-1 0 0,1 0-1,0 0 1,0 1 0,0-1 0,0 0 0,1 0 0,-1 0 0,0-1 0,1 1 0,-1 0 0,1 0 0,0-1 0,-1 1-1,1-1 1,0 1 0,0-1 0,3 1 0,-4-1 25,1 0 0,0 0-1,0 0 1,0 0 0,0-1 0,0 1-1,0-1 1,0 1 0,0-1 0,0 0 0,0 0-1,0 0 1,0 0 0,4 0 0,-1-2 93,0 1 0,1-1-1,9-5 1,0 0 62,-13 7-138,1-1 1,-1 0 0,0-1 0,0 1-1,0 0 1,0-1 0,0 1 0,0-1-1,0 1 1,-1-1 0,1 0 0,0 0-1,-1 0 1,0 0 0,1 0 0,-1 0-1,0 0 1,0 0 0,0-1 0,1-4-1,-1 3 10,-1 0 0,1-1-1,-1 1 1,0-1 0,-1 1 0,1-1-1,-1 1 1,0-1 0,0 1 0,-3-8-1,3 10-79,0 0 0,0 0 0,0 0 0,-1 0 0,1 0 0,-1 0 0,1 1 0,-1-1-1,0 0 1,1 1 0,-1-1 0,0 1 0,0 0 0,0 0 0,0 0 0,0 0 0,0 0-1,0 0 1,-4-1 0,-1 1-63,1-1-1,-1 1 0,0 0 1,-12 0-1,19 1 83,0 0 0,0 0-1,-1 1 1,1-1 0,0 0-1,0 0 1,0 0 0,-1 0 0,1 0-1,0 0 1,0 0 0,0 0 0,-1 0-1,1 0 1,0 0 0,0 0 0,0 0-1,0-1 1,-1 1 0,1 0-1,0 0 1,0 0 0,0 0 0,0 0-1,-1 0 1,1 0 0,0 0 0,0-1-1,0 1 1,0 0 0,0 0 0,-1 0-1,1 0 1,0 0 0,0-1-1,0 1 1,0 0 0,0 0 0,6-6-195,16-6 250,-2 3-147,1 2 0,0 0 0,22-3 0,-34 8 84,1 1 1,-1 0 0,1 0-1,0 1 1,-1 0 0,1 1 0,-1 0-1,1 1 1,13 4 0,-20-5 51,0 0 0,1 0 0,-1 1-1,0 0 1,0-1 0,0 1 0,0 0 0,0 0 0,-1 1 0,1-1 0,0 1 0,-1-1 0,0 1 0,0 0 0,0 0 0,0 0 0,0 0-1,0 0 1,-1 0 0,2 4 0,-2-2-7,0 0 0,0 0 0,0 0 0,-1 0-1,0 0 1,0 0 0,0 0 0,0 0 0,-1 0-1,0 0 1,0 0 0,0 0 0,-3 5 0,-3 12-98,-6 13 568,13-34-486,0-1 0,0 0 0,0 0 0,0 0 0,1 0 0,-1 0 0,0 0 1,0 0-1,0 0 0,0 1 0,0-1 0,0 0 0,1 0 0,-1 0 0,0 0 0,0 0 0,0 0 0,0 0 0,1 0 0,-1 0 0,0 0 0,0 0 0,0 0 0,0 0 0,0 0 0,1 0 0,-1 0 0,0 0 0,0 0 0,0 0 0,0 0 0,0 0 0,1-1 0,-1 1 0,0 0 0,0 0 0,0 0 0,0 0 0,0 0 0,0 0 0,0 0 0,1-1 0,10-4 150,39-21 48,187-90-562,-234 115 343,0 0 0,0 0 0,0 0 0,0 0 0,0 0-1,0 1 1,0-1 0,0 1 0,1 0 0,-1 0 0,0 0 0,0 1 0,0-1 0,0 1 0,0-1 0,0 1 0,4 2-1,-5-2 14,0 0-1,1 1 0,-1 0 0,0-1 0,0 1 1,-1 0-1,1 0 0,0 0 0,0 0 0,-1 0 1,0 0-1,1 1 0,-1-1 0,0 0 0,0 1 1,0-1-1,0 1 0,-1-1 0,1 1 0,-1 0 1,1 2-1,0 14-29,-1 32 1,0-23 121,0-27-94,0 0 0,0 0 0,0 0 0,0 1 0,0-1-1,0 0 1,0 0 0,1 0 0,-1 0 0,0 0 0,1 0-1,-1 0 1,1 0 0,-1 0 0,1 0 0,0 0 0,-1-1-1,1 1 1,0 0 0,-1 0 0,1 0 0,1 0 0,0 0 12,-1-1 0,1 1 0,-1 0 0,1-1 0,-1 1 0,1-1 0,0 0 1,-1 0-1,1 0 0,0 1 0,-1-1 0,4-1 0,4 0 48,0-1-1,-1-1 0,1 1 1,9-5-1,-15 5-61,264-130 269,-257 127-253,26-14 278,50-36 0,-86 55-287,7-5-121,-16 10-304,-63 50 57,47-37 227,-24 24 0,42-36 121,1 0-1,0 1 1,0 0-1,1 1 1,0-1-1,0 1 1,1 0-1,-5 11 1,8-17 19,1 0 1,-1-1-1,1 1 1,-1 0 0,1 0-1,0-1 1,0 1-1,0 0 1,0 0 0,0-1-1,0 1 1,0 0-1,1 0 1,-1-1 0,1 1-1,-1 0 1,1-1-1,0 1 1,-1 0-1,1-1 1,0 1 0,0-1-1,0 1 1,0-1-1,0 0 1,2 2 0,-1-1 8,0-1 0,1 1 1,-1-1-1,0 1 0,1-1 1,-1 0-1,1 0 0,-1 0 1,1 0-1,-1 0 0,1-1 1,0 1-1,-1-1 0,1 0 1,0 0-1,4 0 0,4-2 59,-1 0 0,0 0-1,1-1 1,-1 0-1,-1-1 1,1-1-1,0 1 1,-1-1 0,0-1-1,0 0 1,-1 0-1,0 0 1,0-1-1,0-1 1,11-13 0,5-10-90,0-1 1,32-63 0,-36 61 7,-17 27-96,1-2-51,-4 9 148,0 0 0,0 0 0,0-1-1,0 1 1,0 0 0,0 0 0,0 0-1,0 0 1,0 0 0,0 0-1,1 0 1,-1 0 0,0 0 0,0 0-1,0 0 1,0 0 0,0 0-1,0 0 1,0 0 0,0 0 0,0 0-1,1 0 1,-1 0 0,0 0 0,0 0-1,0 0 1,0 0 0,0 0-1,0 0 1,0 0 0,0 0 0,1 0-1,-1 0 1,0 0 0,0 0-1,0 0 1,0 0 0,0 0 0,0 0-1,0 0 1,0 0 0,0 0 0,0 1-1,0-1 1,1 0 0,-1 0-1,0 0 1,0 0 0,0 0 0,0 0-1,0 0 1,0 0 0,0 0-1,0 1 1,0-1 0,0 0 0,0 0-1,0 0 1,0 0 0,0 0 0,0 0-1,0 0 1,0 0 0,0 0-1,0 1 1,0-1 0,0 0 0,0 0-1,1 8-19,-1 0-1,1 0 0,-1 0 1,-1 0-1,0 1 1,0-1-1,-4 13 0,2-3-40,-58 272 168,32-156-134,-19 56 148,38-159-41,-1 0-1,-2-1 1,-31 52 0,39-72-31,-1-1 1,0-1-1,-1 1 0,0-1 1,0 0-1,-1-1 1,0 0-1,0 0 1,-1-1-1,0 0 0,0 0 1,-10 4-1,15-8-10,-1-1 0,1 0-1,-1 0 1,1 0-1,-1-1 1,0 1 0,1-1-1,-1 0 1,1-1-1,-1 1 1,0-1 0,1 0-1,-1 0 1,-5-2-1,4 1-4,1 0 0,-1-1-1,1 0 1,0 0 0,0 0-1,0 0 1,1-1 0,-1 0-1,1 0 1,-6-6 0,2 0 6,0-1 0,0 0 0,-10-21 0,16 27-47,0 0 0,0 0 0,1 0-1,0-1 1,0 1 0,0 0 0,0 0-1,1-1 1,0 1 0,0 0 0,0-1 0,2-6-1,-1 8 2,0-1 0,0 1 1,1-1-1,0 1 0,0-1 0,0 1 0,0 0 0,1 0 0,-1 0 0,1 0 0,0 1 0,0-1 0,1 1 0,-1-1 1,1 1-1,-1 0 0,8-3 0,3-3 17,1 2 0,1 0 0,26-7 0,-27 8-21,53-13 56,1 3-1,91-9 0,-127 19-711,-14 2-2769,-19 4 3372,1 0 0,-1 0 0,0 0 0,0 0-1,0 0 1,0 0 0,0 0 0,1 0 0,-1 0 0,0 0 0,0 0-1,0 0 1,0 0 0,0 0 0,1 0 0,-1 0 0,0 0 0,0 0-1,0 0 1,0 0 0,0 0 0,0 0 0,1 0 0,-1 0 0,0-1 0,0 1-1,0 0 1,0 0 0,0 0 0,0 0 0,0 0 0,0 0 0,1 0-1,-1-1 1,0 1 0,0 0 0,0 0 0,0 0 0,0 0 0,0 0-1,0-1 1,0 1 0,0 0 0,0 0 0,0 0 0,0 0 0,0 0 0,0-1-1,0 1 1,0 0 0,0 0 0,0 0 0,0 0 0,0 0 0,-1-1-1,-7-6-3755,8 6 3446,-14-6-3277</inkml:trace>
</inkml:ink>
</file>

<file path=ppt/ink/ink2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6.0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20 5312,'-5'-3'2400,"0"-6"-2080,0 6 640,1-2-1088,8 10 64,6-5-352,-2 0 160,2 8 128,-2-1-2048,6 6 1216</inkml:trace>
</inkml:ink>
</file>

<file path=ppt/ink/ink2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6.4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0 150 4640,'1'2'231,"0"-1"0,-1 1 0,1 0 0,-1 0-1,1 0 1,-1 0 0,0 0 0,0 0 0,0 0 0,0 2 0,-1-2-115,1 1 0,0-1-1,0 0 1,1 0 0,-1 1 0,0-1 0,1 3-1,22 97 2725,-16-67-2021,0 0-1,23 60 1,16-3 979,-46-92-1790,0 0 1,0 0 0,0 0-1,0 0 1,0 0 0,0 0 0,0 0-1,0 0 1,0 0 0,0 0-1,0 0 1,0 0 0,0 0 0,0 0-1,0 0 1,0 0 0,0 0 0,0 0-1,0 0 1,0 0 0,1 0-1,-1-1 1,0 1 0,0 0 0,0 0-1,0 0 1,0 0 0,0 1-1,0-1 1,0 0 0,0 0 0,0 0-1,0 0 1,0 0 0,0 0 0,0 0-1,0 0 1,0 0 0,1 0-1,-1 0 1,0 0 0,0 0 0,0 0-1,0 0 1,0 0 0,0 0-1,0 0 1,0 0 0,0 0 0,0 0-1,0 0 1,0 0 0,0 0 0,0 0-1,0 0 1,0 1 0,0-1-1,0 0 1,0-8 349,-2-9-100,-49-237 589,41 205-777,-28-98-294,36 142 205,1 0-1,1 0 1,-1 0-1,1-1 1,0 1-1,0 0 1,0 0-1,1-1 0,0 1 1,0 0-1,2-7 1,-3 11 22,1 1 0,-1-1 0,0 1 0,0-1 1,1 1-1,-1 0 0,0-1 0,0 1 0,1-1 0,-1 1 0,1-1 1,-1 1-1,0 0 0,1-1 0,-1 1 0,1 0 0,-1 0 0,1-1 1,-1 1-1,1 0 0,-1 0 0,1-1 0,-1 1 0,1 0 0,-1 0 1,1 0-1,-1 0 0,2 0 0,0 0 28,0 0 0,0 1 0,0-1 0,0 0 1,0 1-1,0 0 0,4 1 0,0 1 155,0 0 0,-1 1-1,1 0 1,7 6 0,-10-7-80,0 1 0,0 0 0,0 0 0,0 0 0,-1 0 0,0 0 0,0 1 0,0-1 0,-1 1 0,1-1 0,-1 1 0,0-1 0,0 1 0,0 8 0,-1-8-23,1 0 0,-2 1 1,1-1-1,0 0 0,-1 0 0,0 1 1,0-1-1,-1 0 0,1 0 0,-1 0 1,0 0-1,-5 8 0,5-10-53,0 0-1,-1 0 1,1-1 0,0 1-1,-5 3 1,6-5-264,0-1 1,0 1-1,0-1 1,0 1-1,0-1 0,0 1 1,0-1-1,0 1 1,-1-1-1,1 0 1,0 0-1,0 1 0,0-1 1,0 0-1,0 0 1,-1 0-1,1 0 0,0-1 1,0 1-1,0 0 1,0 0-1,-2-1 1,3 1 60,0-1 0,0 1 0,-1 0 0,1 0 0,0 0 0,0 0 0,-1-1 0,1 1 0,0 0-1,0 0 1,-1 0 0,1-1 0,0 1 0,0 0 0,0 0 0,0-1 0,0 1 0,-1 0 0,1 0 0,0-1 0,0 1 0,0 0 0,0-1 0,0 1 0,0 0 0,0-1 0,0 1 0,0 0 0,0 0 0,0-1 0,0 1 0,0 0 0,1-1 0,3-9-3784,4 1 1301</inkml:trace>
</inkml:ink>
</file>

<file path=ppt/ink/ink2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6.8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13 4800,'-8'-10'1557,"6"8"-954,8 22 2053,5 31-1141,2-1 1,3-1 0,1-1-1,29 55 1,-33-77-1188,20 27-1,-19-32-33,20 40 0,9 42 447,-37-96-507,-3-9-1144,0-14-1857,-3 13 2338,3-10-1149</inkml:trace>
</inkml:ink>
</file>

<file path=ppt/ink/ink2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7.3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91 4160,'7'0'1223,"0"0"1,0 0-1,1-1 1,-1 0-1,8-2 1,-13 2-1135,0 1 0,0-1 0,0 0 0,0 0 0,0 0-1,-1 0 1,1-1 0,0 1 0,-1 0 0,1-1 0,-1 1 0,0-1 0,1 1 0,-1-1 0,0 1 0,0-1 0,0 0 0,0 0 0,0 0-1,0 0 1,-1 1 0,2-5 0,-2 3 7,1 0 0,-1 0 1,1-1-1,-1 1 0,0 0 0,0 0 0,0 0 0,-2-7 0,2 9-81,0 1-1,-1-1 0,1 0 0,0 0 0,0 1 1,-1-1-1,1 0 0,-1 1 0,1-1 1,0 0-1,-1 1 0,1-1 0,-1 1 1,1-1-1,-1 0 0,0 1 0,1 0 1,-1-1-1,0 1 0,1-1 0,-1 1 1,0 0-1,1-1 0,-1 1 0,0 0 0,0 0 1,1 0-1,-1-1 0,0 1 0,0 0 1,1 0-1,-1 0 0,0 0 0,0 0 1,0 1-1,1-1 0,-1 0 0,0 0 1,0 0-1,1 1 0,-1-1 0,-1 1 1,0 0 55,1 0 1,-1 0-1,0 0 1,1 0-1,-1 0 1,1 0-1,0 0 1,-1 1-1,1-1 1,0 1-1,0-1 1,0 1-1,0-1 1,0 1 0,0 0-1,0-1 1,0 1-1,1 0 1,-1 0-1,1 0 1,-1-1-1,1 1 1,0 0-1,-1 0 1,1 0-1,0 0 1,0 0-1,1 2 1,-1 1 53,1-1 0,0 0 0,0 0 0,0 1 0,0-1 1,1 0-1,-1 0 0,1 0 0,0 0 0,0 0 0,1-1 0,2 4 0,1 1 53,1-1-1,0 0 0,0 0 1,16 11-1,-21-17-159,0 0-1,0 0 1,0 1-1,1-1 1,-1 0-1,0-1 1,0 1-1,1 0 1,-1-1 0,0 1-1,1-1 1,-1 0-1,1 0 1,-1 0-1,0 0 1,1 0-1,-1 0 1,1-1-1,-1 1 1,0-1-1,1 0 1,-1 1-1,0-1 1,0 0 0,3-2-1,-1 0-673,-1 0 0,1 0 0,0 0 0,-1-1 0,0 0 0,0 1 0,0-1 0,0 0 0,-1-1 0,1 1 0,-1 0 0,0-1 0,0 1 0,-1-1 0,2-4 0,2-4-1017</inkml:trace>
</inkml:ink>
</file>

<file path=ppt/ink/ink2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7.7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 4576,'-10'-3'1308,"12"7"413,6 11 396,-4-2-1198,-2 0 1,0 0-1,1 24 0,0-9 39,2 28 205,3 1 0,19 68 0,-22-105-1048,2 0 0,1-1 0,0 0 0,1 0 0,1-1 0,1 0 0,1-1 1,0 0-1,24 24 0,-35-39-184,5 4-233,0 0 0,1 0-1,0-1 1,0 0-1,8 5 1,-13-9-80,-2-1 271,0 1 0,1-1 0,-1 0-1,0 0 1,0 0 0,0 0 0,0 0 0,0 0 0,1 0-1,-1 1 1,0-1 0,0 0 0,0 0 0,1 0 0,-1 0 0,0 0-1,0 0 1,0 0 0,0 0 0,1 0 0,-1 0 0,0 0 0,0 0-1,0 0 1,1 0 0,-1 0 0,0 0 0,0 0 0,0-1-1,0 1 1,1 0 0,-1 0 0,0 0 0,0 0 0,0 0 0,0 0-1,0 0 1,1-1 0,-1 1 0,0 0 0,0 0 0,4-1-2033</inkml:trace>
</inkml:ink>
</file>

<file path=ppt/ink/ink2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8.1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5 128 8640,'-5'5'3904,"19"-10"-3392,-9 2 992,3-1-928,5-9 480,10 7-609,-4-14-191,2 6-160,3-1-224,2 4 64,-4-6-32,6 9 32,-6-4-4511,1 7 2495</inkml:trace>
</inkml:ink>
</file>

<file path=ppt/ink/ink2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09.7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12 2144,'2'-3'170,"2"-4"1893,-9 6 538,2 1-2123,2 0-451,-1 0 181,0 0-1,0 0 0,0 0 0,0 0 1,0 0-1,1 0 0,-1 1 0,0-1 0,0 1 1,1 0-1,-1-1 0,0 1 0,1 0 0,-4 2 1,-12 9 880,12-8-925,0-1 1,0 1 0,1 0 0,-1 0 0,1 0-1,-6 8 1,1 2 52,1 0 0,1 0 0,-7 19 0,13-31-185,1 0-1,-1 0 0,1-1 1,-1 1-1,1 0 1,0 0-1,0 0 1,0 0-1,0 0 0,0 0 1,0-1-1,0 1 1,1 0-1,-1 0 0,1 0 1,-1 0-1,1-1 1,0 1-1,0 0 1,0-1-1,0 1 0,0-1 1,1 3-1,1-2 26,-1 0 1,0 0-1,1 0 0,-1 0 0,1-1 1,-1 1-1,1-1 0,0 1 0,-1-1 0,1 0 1,0 0-1,0 0 0,0-1 0,3 1 1,101 19 231,-81-14 160,-25-6-304,8 10 943,-9-6-1034,0-1-9,0-1 0,0 1-1,0 0 1,0-1 0,0 1-1,0 0 1,-1-1 0,1 1 0,-1-1-1,1 1 1,-1-1 0,0 1-1,0-1 1,-1 1 0,1-1 0,0 0-1,-1 0 1,1 1 0,-1-1-1,-2 2 1,-4 2 55,0 0 0,-1 0 0,-12 5 0,-8 5-138,27-15-42,0 0 0,0 1 0,0-2 0,0 1 0,0 0 0,0 0 0,-1-1 0,1 1 0,-4 0 0,18-10-8405,-3 5 6044,8-3 293</inkml:trace>
</inkml:ink>
</file>

<file path=ppt/ink/ink2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0.0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0 4800,'-1'0'69,"1"0"1,0 0 0,-1 0-1,1 0 1,0 0 0,0 0-1,-1 0 1,1 0-1,0 0 1,-1 0 0,1 0-1,0 1 1,0-1 0,-1 0-1,1 0 1,0 0-1,0 0 1,-1 0 0,1 1-1,0-1 1,0 0-1,0 0 1,-1 0 0,1 1-1,0-1 1,0 0 0,0 0-1,0 1 1,-1-1-1,1 0 1,0 0 0,0 1-1,0-1 1,0 1-1,3 12 1814,11 13 180,-14-26-2040,18 29 1596,-11-16-1179,1 0 0,10 12 0,-6-11-67,19 19 0,-30-32-383</inkml:trace>
</inkml:ink>
</file>

<file path=ppt/ink/ink2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0.4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12 3712,'-10'-11'1696,"7"11"-1344,11 0-352,-3 0-224,-2 3 128,2-3-96,4 8 96,0 1-1120,5 7 640</inkml:trace>
</inkml:ink>
</file>

<file path=ppt/ink/ink2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0.8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0 147 2400,'4'-1'5220,"-4"1"-5140,8 9 1618,7 11-691,25 43 1893,-28-45-2199,0 1 0,12 27 0,-19-39-5,-5-13-125,-2-12-127,2 18-476,-6-34 151,0 0-54,2 0 0,1 0 0,2-36 0,1 44-173,0 20 62,-1 0 0,1 0 1,1 0-1,-1 0 0,1 0 1,0 0-1,0 0 0,1 0 1,3-8-1,-5 13 48,0 1 0,0 0 0,1 0 0,-1 0 0,0-1 0,0 1 0,0 0 0,0 0 0,1 0 0,-1 0 0,0-1 0,0 1 0,0 0 0,0 0 0,1 0 0,-1 0 0,0 0 0,0 0 0,1 0 1,-1 0-1,0 0 0,0 0 0,0-1 0,1 1 0,-1 0 0,0 0 0,0 0 0,1 0 0,-1 1 0,0-1 0,0 0 0,0 0 0,1 0 0,-1 0 0,0 0 0,0 0 0,0 0 0,1 0 0,-1 1 0,9 6 129,-7-5-66,5 5 89,0 0 0,0 1 0,-1 0 0,0 0 0,0 0 0,-1 1 0,0 0 0,4 10 0,24 80 278,-23-67-106,-7-15 300,-1-6-2069</inkml:trace>
</inkml:ink>
</file>

<file path=ppt/ink/ink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27.6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32 6304,'-8'0'3232,"13"0"-1920,3 0-800,18 0 768,11 0-736,21 0 736,0 0-768,15-5-32,-6 5-288,14-3 224,-13 0-224,22-6 159,-5 4-191,9-1-4351,-4 6 2239</inkml:trace>
</inkml:ink>
</file>

<file path=ppt/ink/ink2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1.5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96 4 4480,'-11'-2'1661,"11"2"-1516,-1 0 0,0-1 0,0 1 0,0 0 0,0-1 0,0 1 0,0 0 0,0 0 0,0 0 0,0 0 0,0 0-1,0 0 1,-2 1 0,-4 7 390,-1 1 0,1 0 0,1 1 0,0 0 0,0 0 0,1 0 0,0 0 0,-3 12 1,5-15-461,1 0 0,0 0 0,1 0 0,-1 0 0,1 0 0,1 1 0,-1-1 0,1 0 0,1 0 0,-1 1 0,1-1 0,0 0 0,1 0 0,2 9 1,-3-14-37,2 4 103,-1 0 0,1 0 0,1 0-1,5 8 1,-8-13-115,-1-1-1,0 1 0,1 0 0,-1-1 0,1 1 1,0-1-1,-1 1 0,1-1 0,-1 1 0,1-1 1,0 1-1,-1-1 0,1 0 0,0 1 0,0-1 0,-1 0 1,1 0-1,0 1 0,0-1 0,-1 0 0,1 0 1,0 0-1,0 0 0,0 0 0,-1 0 0,1 0 1,0 0-1,0 0 0,0-1 0,-1 1 0,1 0 1,0 0-1,0-1 0,-1 1 0,1 0 0,0-1 1,-1 1-1,1-1 0,0 1 0,-1-1 0,1 1 1,-1-1-1,1 1 0,-1-1 0,1 0 0,-1 1 1,1-1-1,-1 0 0,1 0 0,2-4 86,-1 0-1,1 1 1,-1-1-1,1 0 1,-2-1-1,1 1 0,0 0 1,-1 0-1,0-1 1,0 1-1,-1-10 1,0-6 61,-6-38 0,1-2-380,7 52 127,-1-1-37,0 10 108,-1 0 0,0-1 0,0 1 0,0 0 0,0 0 0,0 0 0,-1 0 0,1-1 0,0 1-1,0 0 1,0 0 0,0 0 0,0 0 0,0-1 0,0 1 0,0 0 0,0 0 0,0 0 0,0 0 0,-1-1 0,1 1 0,0 0 0,0 0 0,0 0-1,0 0 1,0 0 0,0 0 0,-1 0 0,1 0 0,0-1 0,0 1 0,0 0 0,0 0 0,-1 0 0,1 0 0,0 0 0,0 0 0,0 0 0,-1 0-1,1 1-9,-1-1 0,1 1 0,0 0 0,-1 0 0,1-1-1,0 1 1,0 0 0,-1 0 0,1-1 0,0 1-1,0 0 1,0 0 0,0-1 0,0 1 0,0 0-1,0 0 1,0 0 0,0-1 0,1 1 0,-1 0 0,0 1-1,1 1 5,8 79 420,5 0 1,39 135-1,-2-21 1190,-50-191-1520,-1 0 0,1 0 1,-1 0-1,0 0 0,0 0 0,0 0 1,-1 0-1,0 0 0,0 0 0,0 0 1,-2 6-1,2-10-34,0 1 1,0-1-1,0 1 0,1-1 1,-1 1-1,-1-1 0,1 1 1,0-1-1,0 0 0,0 0 1,-1 0-1,1 1 1,-1-1-1,1 0 0,-1-1 1,1 1-1,-1 0 0,1 0 1,-1-1-1,0 1 0,0-1 1,1 1-1,-1-1 0,0 0 1,0 0-1,1 0 1,-1 0-1,0 0 0,0 0 1,1 0-1,-1-1 0,0 1 1,-3-1-1,-3-2 12,-1 0-1,0 0 1,1-1-1,0 0 1,0 0 0,-11-8-1,15 9-78,0 0 0,0 0-1,1 0 1,0-1 0,-1 1-1,1-1 1,0 0 0,1 0 0,-1 0-1,1 0 1,0 0 0,0-1-1,-3-7 1,5 10 1,0 0 0,0-1 1,-1 1-1,2 0 0,-1-1 0,0 1 0,0 0 0,1-1 1,-1 1-1,1 0 0,0 0 0,0-1 0,-1 1 1,1 0-1,1 0 0,-1 0 0,0 0 0,0 0 0,1 0 1,1-1-1,0 0-47,-1 1 1,0 0 0,1 0-1,-1 0 1,1 0 0,-1 0-1,1 0 1,0 1 0,0-1-1,0 1 1,0 0 0,0 0-1,5-1 1,33-6-4766,-28 5 3248</inkml:trace>
</inkml:ink>
</file>

<file path=ppt/ink/ink2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1.9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17 4992,'-4'-14'1589,"3"11"443,2 9-533,44 121 3802,-25-74-3505,42 76 1,-27-60-1577,19 55 553,-50-132-5486,1-12 947,-2 10 1600,2-3-52</inkml:trace>
</inkml:ink>
</file>

<file path=ppt/ink/ink2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2.4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0 111 5888,'6'-3'722,"0"0"0,0 1 0,0 0-1,0 0 1,0 1 0,8-1 0,-6 1-251,-1-1 0,1 1 0,-1-2 0,7-2 0,-10 3-360,-1 0 1,1 0-1,-1 0 1,0-1 0,0 1-1,0-1 1,0 0 0,-1 0-1,1 0 1,-1 0 0,0 0-1,3-6 1,-4 8-84,-1 0 0,1 0 0,-1 0 0,1-1 0,-1 1 0,0 0 0,0 0 0,1-1 0,-1 1 0,0 0 0,0-1 0,0 1 1,-1 0-1,1-1 0,0 1 0,0 0 0,-1-2 0,0 2-30,0 0 1,0-1 0,0 1-1,0 0 1,0 0 0,0 0-1,0 0 1,0 0 0,0 0-1,0 0 1,-1 0 0,1 0-1,0 0 1,-1 1 0,1-1-1,-1 1 1,1-1 0,-2 0-1,-1 1 46,1-1-1,-1 1 1,1 0-1,-1 0 1,0 0 0,1 0-1,-1 1 1,1-1-1,-1 1 1,1 0-1,0 0 1,-1 0 0,1 0-1,0 1 1,-1 0-1,1-1 1,0 1 0,0 0-1,1 0 1,-6 5-1,7-6 52,-1 1-1,0-1 1,0 1-1,1 0 1,-1 0 0,1 0-1,-1 0 1,1 0-1,0 0 1,0 0-1,0 0 1,0 0 0,0 1-1,1-1 1,-1 0-1,0 1 1,1-1-1,0 0 1,0 1 0,0-1-1,0 0 1,0 1-1,0-1 1,0 1-1,1-1 1,-1 0 0,1 1-1,0-1 1,-1 0-1,1 0 1,2 4-1,0-2 56,0-1 0,0 1 0,1-1 0,-1 1 0,0-1-1,1 0 1,0-1 0,0 1 0,0-1 0,0 1-1,0-1 1,0 0 0,1-1 0,5 2 0,7 2 161,0-2 0,25 3 1,-27-5-219,-10 0-38,0-1 0,1 0 1,-1 0-1,0 0 0,0-1 1,6-1-1,-8 2-259,-1-1 0,0 0 0,0 1 1,0-1-1,0 0 0,0 0 0,0 0 1,0-1-1,0 1 0,0 0 0,-1-1 1,1 1-1,0-1 0,-1 0 0,1 1 1,1-4-1,15-33-8068,-13 29 6011</inkml:trace>
</inkml:ink>
</file>

<file path=ppt/ink/ink2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2.7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8 6240,'-1'-7'3449,"6"11"-599,9 15-376,-5 0-1597,0 1 1,-2 0-1,8 36 1,-10-39-586,2 11-3,9 33 129,2 0-1,44 99 1,-53-142-526,7 15 319,-4-12-2880,-7-16 1134</inkml:trace>
</inkml:ink>
</file>

<file path=ppt/ink/ink2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13.1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6 349 8896,'-5'-16'4032,"18"-16"-3520,-3 7 1920,-2 10-1441,11-21 513,-1 4-896,3-8-224,3 9-224,2-2-192,6 9 0,-1-4-544,4 12 320,2 1-5951,-6 10 3391</inkml:trace>
</inkml:ink>
</file>

<file path=ppt/ink/ink2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1.7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345 78 2560,'5'-15'5200,"-6"13"-4990,1-1 0,0 1 0,-1-1 1,1 1-1,-1 0 0,0-1 0,1 1 0,-1 0 1,-1 0-1,1-1 0,0 1 0,0 0 0,-1 0 1,1 0-1,-1 1 0,1-1 0,-1 0 0,-2-1 1,1 1-37,1 0 1,-1 0 0,0 0 0,0 1 0,0-1 0,1 1 0,-2 0 0,1 0 0,0 0 0,0 0 0,0 1-1,0-1 1,-6 0 0,-13 0 386,18 0-499,0 1 1,1-1-1,-1 1 1,0 0 0,1 0-1,-1 1 1,1-1 0,-1 1-1,0 0 1,1 0 0,-6 2-1,-7 4 152,-7 3 81,-34 21 0,51-27-247,0 0-1,-1 1 1,2 0-1,-1 0 1,0 1 0,1 0-1,0-1 1,1 2 0,-7 9-1,5-4 20,-9 21-1,13-29-47,1 0 0,0 0-1,0 1 1,0-1 0,1 0-1,0 1 1,-1-1 0,1 1-1,1 4 1,-1-7-21,1-1-1,-1 1 1,0-1-1,1 1 0,-1-1 1,1 1-1,0-1 1,-1 0-1,1 1 1,0-1-1,0 0 1,0 0-1,0 1 1,0-1-1,0 0 0,0 0 1,0 0-1,0 0 1,2 1-1,0-1 17,0 1 0,0-1 0,-1 0-1,1 0 1,0-1 0,0 1-1,0-1 1,0 1 0,5-1 0,4-1-1,1 0 0,-1 0 0,22-6 0,-30 6-56,12-4 60,1 2 0,-1 0-1,1 0 1,0 2 0,0 0 0,18 2-1,-31 0 7,1-1-1,-1 1 0,0 1 0,0-1 0,0 1 0,-1-1 0,1 1 0,0 0 0,-1 0 0,1 1 0,-1-1 0,0 1 0,1 0 0,-1 0 0,3 4 0,4 5 161,-1 1 1,13 24-1,-19-32-120,-1-2 29,-1 1 1,0-1-1,0 0 1,-1 0 0,1 1-1,0-1 1,-1 6-1,2 8 224,-2-16-271,1 1 0,-1 0 1,0 0-1,0 0 0,0 0 1,0 0-1,0 0 0,0-1 1,0 1-1,-1 0 0,1 0 1,0 0-1,-1 0 0,0-1 1,0 1-1,-1 3 0,-1-2 51,1 1-1,-1-1 0,-1 0 0,1 0 1,-5 4-1,-8 7 152,13-12-182,1-1 0,-1 1 0,0 0 0,1-1 0,-1 0 0,0 0 0,0 0 0,0 0-1,0 0 1,0-1 0,0 1 0,0-1 0,-6 0 0,-9 2 119,9-2-149,-1 1 0,1-1 0,-1-1-1,1 0 1,-13-3 0,-20-1-9,6 2-36,15 0-80,1 2 1,-1 1-1,1 0 0,-32 5 0,39-3-4482,31-7-1950,-14 3 6139,21-5-2459</inkml:trace>
</inkml:ink>
</file>

<file path=ppt/ink/ink2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2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9 4576,'-9'-9'8037,"10"11"-7845,0 0 0,0-1 0,0 1 0,0 0 1,0-1-1,-1 1 0,1 0 0,-1 0 0,0 0 0,1 3 0,0 2 340,5 31 714,-2 0 0,-2 72-1,3 33-417,-4-97 208,-1-30-2516,2-45-10443,6-7 7859</inkml:trace>
</inkml:ink>
</file>

<file path=ppt/ink/ink2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2.5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13 5152,'-16'-4'2336,"11"-4"-1504,13 8-1120,2 8-768,-2-8 576,5 9-3104</inkml:trace>
</inkml:ink>
</file>

<file path=ppt/ink/ink2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2.9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 1 4736,'-1'0'117,"0"0"0,0 1 0,0-1 0,0 0 0,0 1 0,0-1 0,1 1 0,-1 0 0,0-1 0,0 1-1,0 0 1,0 0 0,1-1 0,-1 1 0,0 0 0,1 0 0,-1 0 0,1 0 0,-1 0 0,1 0 0,-1 0 0,1 0 0,0 0 0,-1 0 0,1 2 0,-1 3 486,1 0 1,-1 0-1,2 11 0,0-1 529,0-1-348,0 1 0,5 18-1,1 12 274,7 148 1663,-13-190-2448,0 1 0,0-1 0,0 1 0,4 6 0,2-32-531,-1 1-1,7-34 1,-5 14 189,1 1-2,-3 11 0,1 1 0,17-42 0,-23 65 132,1 1-1,0 0 1,0 0-1,0 0 1,0 0-1,0 0 1,4-3-1,-6 6-25,1-1-1,-1 1 1,1-1 0,-1 1-1,1-1 1,0 1-1,-1 0 1,1-1-1,-1 1 1,1 0 0,0 0-1,-1 0 1,1-1-1,0 1 1,-1 0-1,1 0 1,0 0 0,-1 0-1,1 0 1,0 0-1,0 0 1,-1 0 0,1 0-1,0 1 1,-1-1-1,1 0 1,0 0-1,-1 1 1,1-1 0,-1 0-1,1 1 1,0-1-1,-1 0 1,1 1-1,-1-1 1,1 1 0,-1-1-1,1 1 1,-1-1-1,0 1 1,1-1-1,0 2 1,2 5 118,0-1 1,0 1-1,-1 0 0,0 0 0,0 0 1,0 0-1,-1 1 0,0-1 0,0 12 1,1 3 100,5 19 101,1 16 76,-7-36-329,2 0 1,5 25-1,31-53-19650,-37 5 19152,24-16-1347</inkml:trace>
</inkml:ink>
</file>

<file path=ppt/ink/ink2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4.9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428 501 6240,'-8'-1'681,"1"-1"0,-1 1-1,0 1 1,0-1 0,1 2 0,-1-1 0,0 1 0,0 0-1,1 0 1,-1 1 0,1 0 0,-15 6 0,8-2-147,0 1-1,0 1 1,1 0-1,0 1 1,-18 15 0,22-15-375,1-1-1,-1 2 1,2-1 0,-1 1 0,1 0-1,1 1 1,0-1 0,-6 15 0,6-9-40,0 0 0,1 0 0,1 0 0,1 1 1,-3 26-1,6-37-95,0 1 0,0 0 0,1-1 0,0 1 0,0-1 1,1 1-1,0-1 0,0 0 0,0 1 0,1-1 0,0 0 0,0 0 1,1-1-1,-1 1 0,1-1 0,0 0 0,1 0 0,4 5 0,-8-9 17,0 0-1,1 0 1,-1 0-1,0 0 1,0 0-1,1 0 1,-1 0-1,0-1 1,1 1 0,-1 0-1,1-1 1,-1 1-1,1-1 1,-1 0-1,1 1 1,0-1-1,-1 0 1,1 0-1,-1 0 1,1 0-1,0 0 1,-1 0-1,1-1 1,-1 1-1,1 0 1,1-2-1,-1 1-21,0 0 0,0-1 0,1 1 0,-2-1-1,1 0 1,0 0 0,0 0 0,0 0 0,-1 0-1,1 0 1,-1 0 0,0 0 0,0-1 0,2-3-1,7-22-165,10-49-1,-15 53 28,2-1 0,17-44-1,-24 68 114,1 0-1,-1 0 0,1 0 0,-1 0 0,1 0 1,-1 0-1,1 0 0,0 1 0,-1-1 1,1 0-1,0 0 0,0 0 0,0 1 1,-1-1-1,1 0 0,2 0 0,-2 1 5,0 0 0,-1 0 0,1 0-1,0 0 1,-1 1 0,1-1 0,0 0 0,-1 1-1,1-1 1,0 0 0,-1 1 0,1-1 0,-1 1-1,1-1 1,-1 1 0,1-1 0,-1 1 0,1-1-1,-1 1 1,1-1 0,-1 1 0,0 0 0,1-1-1,-1 1 1,0 0 0,1 0 0,6 16 111,0 0 1,-1 0-1,-1 0 0,4 28 1,6 17 229,-7-34-237,0 1 0,3 37 1,-8-42 101,0 1-100,-1 1 0,-1 33 1,-2-51-69,1 0 0,-2 0 0,1-1 0,-1 1 1,0-1-1,-1 1 0,1-1 0,-1 0 0,-1 0 1,0 0-1,0 0 0,-5 6 0,6-9 16,0-1 0,0 0-1,0 0 1,-1 0 0,0 0-1,1-1 1,-1 1 0,0-1 0,0 0-1,-1 0 1,1 0 0,0-1-1,-1 1 1,1-1 0,-1 0-1,1 0 1,-1-1 0,1 1-1,-1-1 1,1 0 0,-1-1 0,1 1-1,-9-2 1,-7-3-65,0 0 0,1-2 0,0 0 0,-19-10 1,24 11-191,-4-3 107,1-1-1,0 0 1,-15-14 0,3 4-63,28 19 127,-1-1 0,0 1 0,1 0 0,-1-1 0,0 1 0,1-1 0,0 1 0,-1-1 0,1 0 1,0 0-1,0 1 0,0-1 0,0 0 0,0 0 0,0 0 0,0-3 0,1 4 23,0 0 1,1 1-1,-1-1 1,0 1-1,0-1 1,1 1-1,-1-1 1,0 1-1,1-1 1,-1 1-1,0-1 1,1 1-1,-1 0 1,1-1-1,-1 1 1,1-1-1,-1 1 1,1 0-1,-1 0 1,1-1-1,-1 1 1,1 0-1,0-1 1,17-4 24,-15 5-37,16-4-25,1 1 0,-1 1 0,1 1 0,19 1-1,-13 1 33,37-5 0,-13-2-108,-22 3 249,40-9-1,-58 9-116,0 0-1,0-1 1,-1 0 0,1 0-1,-1-1 1,0 0-1,13-11 1,-12 8-103,0-1 1,-1-1-1,-1 1 0,0-1 1,0-1-1,-1 0 0,0 0 1,10-22-1,-1-6-171,15-56-1,-14 38 83,2-3-39,45-147-126,-54 165 403,-2-1-1,6-84 1,-15 37-152,0 25 322,1 58-242,-1 0 0,1 0-1,-3-10 1,3 16 7,-1 0 0,1-1 0,-1 1 0,1-1 0,-1 1 0,1 0 0,-1 0 0,0-1-1,0 1 1,-1-2 0,1 3 8,1-1 0,-1 1 0,1 0 0,-1-1 0,1 1 0,-1 0 0,1 0 0,-1-1 0,0 1 0,1 0 0,-1 0 0,1 0 0,-1 0 0,1 0 0,-1 0 0,0 0 0,1 0 0,-1 0 0,1 0 0,-1 0 0,0 0 0,1 0 0,-1 0 0,1 1 0,-1-1 0,0 1 0,-1 0 8,1-1 1,0 1-1,0 0 0,-1 0 1,1 1-1,0-1 1,0 0-1,0 0 1,0 0-1,1 1 1,-1-1-1,0 0 1,0 3-1,-9 22 182,8-19-130,-18 64 440,-13 82 1,27-111-386,1 0 0,2 0 0,2 1 0,6 51 0,2-23-133,18 134 312,-24-196-275,1 0-1,0-1 1,0 1 0,1 0-1,1-1 1,-1 0-1,1 1 1,10 13 0,-6-12 159,-7-8-159,0-1 1,0 1-1,0-1 0,0 1 0,1-1 0,-1 0 0,0 1 0,1-1 0,-1 0 0,1 0 0,-1 0 0,1 0 0,0 0 0,-1-1 1,1 1-1,0 0 0,0-1 0,-1 1 0,1-1 0,0 1 0,0-1 0,0 0 0,1 0 0,6-1-100,-1 0 0,1 0-1,-1-1 1,0 0 0,0 0-1,0-1 1,0 0 0,0 0-1,0-1 1,-1 0 0,0-1 0,0 1-1,8-8 1,-9 7 69,0 0 0,-1 0 0,0 0 0,0-1-1,0 0 1,-1 0 0,0 0 0,0 0 0,0-1 0,-1 1 0,0-1 0,0 0 0,-1 0 0,0 0-1,2-11 1,-3 9-13,0 1 0,-1-1 0,-1 0-1,1 0 1,-1 1 0,-1-1 0,0 0-1,0 1 1,0-1 0,-1 1 0,0 0 0,-1 0-1,0 0 1,0 0 0,-1 1 0,0 0-1,0 0 1,-12-12 0,16 18 9,0 0 0,-1-1-1,1 1 1,-1 0 0,1 0 0,-1 1 0,1-1 0,-1 0-1,1 0 1,-1 1 0,0-1 0,1 1 0,-1-1 0,0 1-1,0 0 1,1 0 0,-1-1 0,0 1 0,0 1 0,1-1-1,-1 0 1,0 0 0,0 1 0,1-1 0,-3 1 0,2 0 17,-1 0 0,1 1 0,0-1 1,0 1-1,0-1 0,0 1 0,0-1 0,1 1 1,-1 0-1,0 0 0,1 0 0,-1 0 1,1 0-1,0 0 0,0 1 0,-2 3 1,-1 6 62,1 0 1,1 0-1,0 0 1,0 0 0,1 0-1,1 0 1,0 0-1,0 0 1,5 23-1,-4-25-12,2 1-1,0-1 0,0 0 0,0 0 0,2-1 1,-1 1-1,1-1 0,0 1 0,1-2 0,0 1 0,12 12 1,-13-16-4,1 0 0,0-1 0,0 0 0,0 0 1,0 0-1,1-1 0,-1 0 0,1 0 0,0 0 1,0-1-1,0 0 0,0-1 0,12 2 0,-7-2 62,-1-1-1,1 0 0,-1 0 0,1-2 0,-1 1 0,1-1 0,20-7 1,-24 6-107,-1 0 0,1-1 0,-1 0 1,0 0-1,0-1 0,0 0 0,-1 0 1,0 0-1,0-1 0,0 0 0,0 0 1,-1-1-1,0 1 0,4-8 1,4-10 29,-1-1-1,17-49 1,-21 53-9,53-184 285,-49 162-374,-8 22 122,4-38 1,-3 10-66,-4 3-331,-1 46 250,-4 12 187,3-4-61,0 1-1,1-1 1,0 1 0,1-1-1,1 10 1,1 22 243,11 207 436,-11-208-612,0-6 34,1-1 0,2 0 0,13 43 0,-17-70-116,0 1 0,1 0 1,-1-1-1,1 1 1,0-1-1,1 0 1,-1 0-1,1 0 1,0 0-1,1-1 1,-1 1-1,1-1 1,-1 0-1,7 3 1,-7-5-263,0 0 0,0 0 0,0 0 0,1-1 0,-1 1 1,1-1-1,-1 0 0,1-1 0,0 1 0,-1-1 0,1 0 0,0 0 1,-1 0-1,1 0 0,-1-1 0,1 0 0,-1 0 0,9-3 1,-7 2-445,-1-1 1,-1 1 0,1-1-1,0 1 1,-1-1 0,1-1-1,-1 1 1,0-1 0,0 1 0,0-1-1,-1 0 1,1-1 0,-1 1-1,0-1 1,0 1 0,-1-1-1,1 0 1,-1 0 0,0 0-1,0 0 1,1-10 0,4-21-3331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25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1 185 5472,'9'-8'2496,"63"5"-2176,-27-2 1312,0 1-960,23-12 928,3 4-928,11-11 160,-3 3-512,21-5-128,-5 5-96,-2 5 128,-7 2-128,-14 1-32,-9 4-32</inkml:trace>
</inkml:ink>
</file>

<file path=ppt/ink/ink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28.4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9 3072,'-5'-8'6725,"6"12"-5466,1-1-1068,0 0 1,0 1 0,-1-1-1,1 1 1,-1-1 0,0 1-1,0 0 1,0 0 0,-1-1-1,1 1 1,-1 0 0,0 0-1,0-1 1,0 1 0,-1 0-1,1 0 1,-1-1 0,-1 5-1,-3 7 498,0 1-1,-14 27 1,15-35-466,-10 20 114,-1 0 1,-1-1-1,-1-1 0,-2-1 1,0-1-1,-1 0 0,-34 29 1,45-45-64,-1-1 1,1 0-1,-13 6 0,20-11-369,-1-1-1,1 0 0,-1 0 0,1 0 0,-1 0 0,1 0 0,-1-1 0,0 1 0,1-1 0,-1 0 0,0 1 0,1-1 0,-1 0 0,0-1 0,1 1 0,-1 0 0,0-1 0,-4-1 0,5 1-275,1 0 0,-1 0-1,0 0 1,0-1-1,0 1 1,1-1-1,-1 1 1,1-1-1,-1 1 1,1-1-1,0 0 1,0 0 0,-1 0-1,1 1 1,0-1-1,1 0 1,-1 0-1,0-1 1,0-3-1,-4-22-3158</inkml:trace>
</inkml:ink>
</file>

<file path=ppt/ink/ink2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5.3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37 9792,'-35'-9'6719,"48"9"-6079,0 0 1632,6 0-1280,2 0 160,11-3-704,-1-2-256,6 2-128,-2 3-352,6-4 160,-1-1-2624,5 2 1504,0-2-4415,5 5 3199,-14 8-3200</inkml:trace>
</inkml:ink>
</file>

<file path=ppt/ink/ink2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7.0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176 15 4224,'4'-14'11684,"-6"25"-8963,-3 23-1868,-6 31 97,-22 79-1,-66 143 192,90-257-1053,-6 34 0,13-53 20,0-1 1,1 0 0,1 1-1,0-1 1,0 1 0,1-1 0,3 15-1,-4-23-78,1 0 0,-1 0 0,1-1 0,0 1 0,0 0-1,0-1 1,0 1 0,0 0 0,0-1 0,0 1 0,0-1 0,0 1-1,1-1 1,-1 0 0,1 0 0,-1 0 0,1 1 0,-1-1 0,1-1-1,0 1 1,-1 0 0,1 0 0,0-1 0,0 1 0,0-1 0,0 1-1,-1-1 1,1 0 0,0 1 0,3-1 0,5-1 24,0 0 0,0 0 0,0 0 0,15-6 0,-11 4-114,21-5-61,-1-2 0,35-14 1,-60 20-421,-5 3-91,-1-1-1,1 1 1,0-1 0,-1 0-1,0 0 1,4-3-1,-5 3-176,-1 0 0,1 1 0,0-1-1,-1 0 1,0 0 0,0 0 0,1 0 0,0-3-1,2-6-1520</inkml:trace>
</inkml:ink>
</file>

<file path=ppt/ink/ink2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7.4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21 5632,'-6'-3'846,"5"2"-612,0 1 0,1-1-1,-1 1 1,0-1 0,0 1 0,0 0 0,0-1 0,0 1-1,0 0 1,0 0 0,0 0 0,0 0 0,0-1 0,0 1-1,0 1 1,-2-1 0,3 0-176,0 0 0,0 0 0,0 0 0,0-1 1,0 1-1,0 0 0,0 0 0,0 0 0,0 0 0,0 0 0,0 0 0,0 0 0,0 0 0,0 0 0,0-1 1,0 1-1,0 0 0,0 0 0,0 0 0,0 0 0,0 0 0,0 0 0,0 0 0,0 0 0,0 0 1,0-1-1,1 1 0,-1 0 0,0 0 0,0 0 0,0 0 0,0 0 0,0 0 0,0 0 0,0 0 1,0 0-1,0 0 0,0 0 0,0 0 0,1 0 0,-1 0 0,0 0 0,0 0 0,0 0 0,0 0 1,0 0-1,0 0 0,0 0 0,0 0 0,0 0 0,1 0 0,-1 0 0,0 0 0,0 0 0,0 0 0,0 0 1,0 0-1,0 0 0,7-3 695,12 0 721,0 0-1,0 2 0,32 0 0,74 3 496,9 1-1783,-7 1-21,-72-4-4282,-42 0 2346</inkml:trace>
</inkml:ink>
</file>

<file path=ppt/ink/ink2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8.0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85 6048,'0'1'220,"-1"0"0,1 0 0,-1 0 0,1 1 0,0-1 0,0 0-1,-1 0 1,1 1 0,0-1 0,0 0 0,0 1 0,1-1 0,-1 0 0,0 0 0,0 1 0,1-1 0,0 2 0,11 24 2395,-2-6-1211,-4-4-366,-4-13-684,-1 0 0,1 0-1,-1 1 1,0-1 0,0 1 0,0 4 0,-10-53 2392,2 12-2449,5 27-273,1 0 0,0-1 1,0 1-1,0 0 0,1-1 0,-1 1 0,1-1 1,1 1-1,1-11 0,0-5-11,-2 18-19,0 1-1,0-1 1,0 1-1,0 0 1,1-1 0,-1 1-1,1 0 1,0-1-1,-1 1 1,1 0-1,2-4 1,-2 5 38,0 0 1,-1 0-1,1-1 0,0 1 1,0 0-1,0 0 1,0 0-1,0 1 0,0-1 1,0 0-1,0 0 0,0 0 1,0 1-1,0-1 0,0 1 1,3-2-1,-2 2 59,1 0 0,-1 0 0,0 1 1,1-1-1,-1 0 0,0 1 0,0-1 0,0 1 0,4 1 0,27 12 734,-22-8-538,0-2 0,12 4 0,2 0-131,39 9-99,-54-15-295,-2-1-4079</inkml:trace>
</inkml:ink>
</file>

<file path=ppt/ink/ink2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8.4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97 7040,'-13'0'3200,"13"17"-2752,0-14 1504,0 5-1152,0 4 992,0 5-1024,0-6-257,3 6-319,2-5-96,0 3-32,-5-2-64,0-2 32,0-2-1375,5 2 735,-2-2-4800</inkml:trace>
  <inkml:trace contextRef="#ctx0" brushRef="#br0" timeOffset="1">19 29 6720,'-19'-12'3040,"19"1"-2624,0 6 384,0 10-512,0-10-672,5 5 192,0 0-1152,-1 5 736,1-5-3008,3 8 1984</inkml:trace>
</inkml:ink>
</file>

<file path=ppt/ink/ink2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8.9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93 5984,'11'73'3868,"12"116"1400,-18-105-4178,1 41 1953,-7-121-2698,0-5-126,-3-13 1,-7-59-324,-16-164-75,23 191 169,3 33 34,-1-1 0,2 0 1,0 1-1,0-1 0,2 1 1,5-27-1,-5 32-73,0 0-89,1-1 0,0 1 1,7-14-1,-9 21 152,-1-1 1,1 1-1,0 0 0,0 0 1,-1-1-1,1 1 1,0 0-1,0 0 0,0 0 1,0 0-1,1 0 0,-1 0 1,0 1-1,0-1 1,0 0-1,1 0 0,-1 1 1,0-1-1,1 1 0,-1-1 1,0 1-1,1 0 0,-1 0 1,1-1-1,-1 1 1,1 0-1,-1 0 0,1 0 1,-1 0-1,3 1 0,3 2 211,-1-1-1,1 1 1,-1 1-1,1-1 1,-1 1-1,0 0 1,-1 1-1,1-1 1,-1 1-1,6 6 1,-9-8-110,0 0 0,0 1 1,-1-1-1,1 0 1,-1 1-1,0 0 1,0-1-1,0 1 0,0 0 1,0 0-1,-1-1 1,0 1-1,0 0 0,0 0 1,0 0-1,-1 5 1,-1-3-7,1 0 1,-1 1 0,0-1-1,0 0 1,0 0 0,-1 0-1,0 0 1,-7 10 0,9-15-73,-1 1 0,1 0 0,-1-1 1,1 1-1,-1-1 0,1 1 0,-1-1 0,0 0 1,0 0-1,0 0 0,0 0 0,0 0 0,0 0 1,0 0-1,0-1 0,0 1 0,-4 0 0,1-1-354,0 0-1,1 0 0,-1 0 1,1-1-1,-1 0 0,0 0 1,-7-3-1,11 4 110,1 0 0,0 0 1,-1 0-1,1 0 0,0 0 0,-1-1 1,1 1-1,0 0 0,-1 0 0,1 0 0,0-1 1,-1 1-1,1 0 0,0-1 0,0 1 1,-1 0-1,1 0 0,0-1 0,0 1 0,-1 0 1,1-1-1,0 1 0,0-1 0,0 1 1,0 0-1,0-1 0,0 1 0,0 0 0,0-1 1,-1 1-1,1-1 0,0 1 0,1 0 1,-1-1-1,0 1 0,0-1 0,0 1 0,0 0 1,0-1-1,0 1 0,0 0 0,1-1 1,-1 1-1,0 0 0,0-1 0,0 1 0,1 0 1,-1-1-1,5-6-4597</inkml:trace>
</inkml:ink>
</file>

<file path=ppt/ink/ink2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29.4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9 4736,'0'-1'47,"-3"-5"1368,9 4 2376,4 12-1466,-6-3-1937,-1 0 1,1 0-1,-2 0 0,1 0 0,-1 0 0,0 1 1,0-1-1,1 16 0,-1-10 118,6 48 1427,0 92 1,-15 66 1031,4-159-2483,-11 103-260,11-156-814,0-8-1932,-2-14-2173,2 1 884</inkml:trace>
</inkml:ink>
</file>

<file path=ppt/ink/ink2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30.0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42 6816,'0'0'80,"0"-1"1,0 1-1,-1 0 1,1 0-1,0 0 1,0 0-1,-1 0 1,1 0-1,0 0 0,0 0 1,-1 0-1,1 0 1,0 0-1,0 0 1,-1 0-1,1 0 1,0 1-1,0-1 1,-1 0-1,1 0 1,0 0-1,0 0 1,0 0-1,-1 0 0,1 1 1,0-1-1,0 0 1,0 0-1,-1 1 1,8 4 1270,10 1 2734,-9-4-3516,0 0 0,-1-1 1,1 1-1,0-2 0,0 1 0,0-1 0,12-1 0,-2 1-93,-17 0-460,-1 0 0,0-1-1,0 1 1,0 0 0,1 0-1,-1 0 1,0 0-1,0 0 1,0 0 0,1 0-1,-1 0 1,0 0-1,0-1 1,0 1 0,1 0-1,-1 0 1,0 0 0,0 0-1,0-1 1,0 1-1,0 0 1,1 0 0,-1 0-1,0-1 1,0 1-1,0 0 1,0 0 0,0-1-1,0 1 1,0 0 0,0 0-1,0 0 1,0-1-1,0 1 1,0 0 0,0 0-1,0-1 1,0 1 0,0 0-1,0 0 1,0 0-1,0-1 1,0 1 0,0 0-1,-1 0 1,1-1-1,0 1 1,0 0 0,-6-12 120,6 12-139,-4-5 109,0 0 0,0 0 0,0 0 0,-10-8 0,14 12-66,-1 0-1,0 1 1,0-1 0,0 0 0,0 1 0,0-1 0,0 1 0,0-1 0,0 1 0,-1 0 0,1-1 0,0 1 0,0 0 0,0 0 0,0 0 0,0 0 0,-1 0 0,1 0 0,0 0 0,0 0 0,0 0 0,0 1 0,0-1-1,-1 0 1,1 1 0,0-1 0,0 1 0,0-1 0,0 1 0,0 0 0,0-1 0,0 1 0,1 0 0,-3 1 0,-9 8 421,9-8-284,1 1 1,-1-1-1,1 0 0,-1 1 1,-3 4-1,4-4-92,0 0-1,0 0 0,0 0 0,0 0 1,1 1-1,-1-1 0,1 0 0,0 1 1,0-1-1,0 1 0,1 0 0,-1-1 1,1 1-1,0-1 0,0 1 1,0 0-1,0-1 0,1 1 0,-1 0 1,1-1-1,0 1 0,0-1 0,0 1 1,3 4-1,8 17 398,-10-20-373,0-1 0,0 1 0,1-1 0,-1 1 0,1-1 0,0 0-1,0 0 1,1 0 0,-1 0 0,7 5 0,-6-6-13,0 0 0,1 0-1,-1-1 1,1 0 0,0 1 0,8 1 0,-10-3-117,0-1-1,0 1 1,0-1 0,0 0 0,0 0-1,0 0 1,0-1 0,0 1-1,0-1 1,0 1 0,0-1 0,0 0-1,4-2 1,16-9-1115,12-4-2288,-27 13 1708,-1-1 1,0 1-1,11-8 0,15-7-4871,-6 9 998</inkml:trace>
</inkml:ink>
</file>

<file path=ppt/ink/ink2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30.7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126 4 6880,'0'-3'8965,"3"14"-3992,2 3-3722,-6 5-453,-1 0 1,-5 22 0,-1 5-417,0 5-24,-3-1-1,-19 58 0,-15 37 738,39-118-943,0-1-1,2 1 1,-1 43-1,5-64-106,0 1-1,0-1 0,1 1 0,0-1 0,1 1 0,-1-1 0,1 0 0,0 0 0,5 10 0,-5-12-14,0-1 1,0 0-1,1 0 1,-1-1-1,1 1 0,-1 0 1,1-1-1,0 1 1,0-1-1,0 0 1,0 0-1,0 0 0,1-1 1,-1 1-1,0-1 1,1 0-1,0 0 1,4 1-1,-2-1 26,1 0 0,-1-1 0,0 0 0,1 0 0,-1 0-1,11-3 1,40-12 81,-32 9-105,-6 0-196,0 0 1,19-10-1,11-8-5583,-41 20 3969,-8 4 1642,1 0 0,-1 0 0,0 0 0,0 0 0,1 0 0,-1 0 0,0 0 0,0 0 0,1 0 0,-1-1-1,0 1 1,0 0 0,1 0 0,-1 0 0,0 0 0,0 0 0,1-1 0,-1 1 0,0 0 0,0 0 0,0 0 0,0-1-1,1 1 1,-1 0 0,0 0 0,0 0 0,0-1 0,0 1 0,0 0 0,0 0 0,1-1 0,-1 1 0,0 0 0,0-1-1,0 1 1,0 0 0,0 0 0,0-1 0,0 1 0,0 0 0,0 0 0,0-1 0,-1 1 0,1 0 0,0-1 0,0 1 0,0 0-1,0 0 1,0 0 0,0-1 0,-1 1 0,1 0 0,0 0 0,0-1 0,0 1 0,0 0 0,-1 0 0,1 0 0,0 0-1,0-1 1,-1 1 0</inkml:trace>
</inkml:ink>
</file>

<file path=ppt/ink/ink2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8:31.1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42 128 10208,'-36'-13'3776,"31"9"-2912,5 1-256,5 3 1919,8-5-1503,0 2 1920,14-6-1696,9 1 672,4 5-1152,20-10-192,7 9-384,-4-7-128,-9 6-32,0-2-960,-5 2 512,1 2-6016,8-9 3521,-9-8-6305</inkml:trace>
</inkml:ink>
</file>

<file path=ppt/ink/ink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31.1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1 896 3232,'5'1'4532,"14"-2"-2549,25-4-56,-37 4-1730,1-1 0,0 1 0,0-2 0,-1 1 0,1-1 0,-1 0 0,0-1 0,0 1 0,0-2 0,0 1 0,-1-1 0,1 0 0,-1 0 0,6-7 0,4-9 221,-1-1-1,13-24 1,-14 17-64,-2-1 0,17-61 0,-9 24-387,-18 62-5,-1 1-1,1-1 0,0 1 1,0-1-1,1 1 0,-1 0 1,6-8-1,-7 12 32,-1 1-1,0-1 0,1 0 1,-1 0-1,0 0 1,0 0-1,1 0 0,-1 0 1,0 0-1,0 1 1,1-1-1,-1 0 0,0 0 1,0 0-1,0 1 1,1-1-1,-1 0 1,0 0-1,0 1 0,0-1 1,0 0-1,1 0 1,-1 1-1,0-1 0,0 0 1,8 18 38,-2-1-1,0 1 1,0 0 0,2 21 0,8 77 284,-12 7-31,-4-105-161,-2 1 1,0 0-1,-1-1 1,-9 28-1,10-38-22,-6 16 523,7-23-580,1 0 1,0-1-1,-1 1 1,1 0-1,-1-1 1,1 1-1,-1 0 1,1-1-1,-1 1 1,1-1-1,-1 1 1,1-1-1,-1 1 1,0-1-1,1 0 1,-1 1-1,0-1 0,1 0 1,-1 1-1,0-1 1,0 0-1,1 0 1,-1 0-1,0 1 1,0-1-1,-1 0 1,0-1 33,-1 1 0,0-1 0,1 0-1,-1 0 1,1 0 0,-1 0 0,1 0 0,0 0 0,-1-1 0,1 1 0,0-1 0,-3-2 0,-21-27 50,6 8 112,19 21-248,-13-12-305,-11-16-1,22 27-590,11 5 230,-3-1 613,1 0 1,-1 0 0,0 0-1,0 1 1,0 0-1,0 0 1,0 0 0,0 0-1,5 4 1,-4-2 91,-1-1 1,1-1-1,0 1 0,0-1 1,0 0-1,12 3 1,-8-5 55,0 0 1,-1 0-1,1-1 1,0 0-1,0-1 1,0 0 0,-1 0-1,1-1 1,-1-1-1,9-4 1,0 0 20,0-2 1,-1 0-1,30-25 1,-24 15-28,0-1 0,35-45 0,28-53 53,-74 103-116,4-7-30,111-169 184,-102 151-79,-3-2-1,30-79 0,-37 79-100,10-49 0,-24 61 0,-1 22-149,-1 8-61,-1 6 79,-1 9-16,-55 173-190,11-41 338,33-92 54,-35 120-36,-15-4-16,43-121 40,0-3 348,-35 62-1,53-101 518,10-11-500,12-15-95,109-87-512,-92 79 222,-33 24-61,-1 1 1,1 0-1,0 0 0,1 0 0,-1 1 0,0-1 0,0 1 0,1-1 0,-1 1 1,6-1-1,-7 2 24,0 0 0,-1 0 0,1 0 0,0 1 0,0-1 1,-1 0-1,1 1 0,0-1 0,0 1 0,-1 0 0,1-1 0,-1 1 1,1 0-1,0 0 0,-1 0 0,0 0 0,1 0 0,-1 0 0,0 1 0,1-1 1,-1 0-1,0 1 0,1 1 0,4 7 51,-1-1 0,0 1 0,-1 0 0,0 0 0,0 0 0,3 21 0,2 2 40,-8-30-42,0 0 0,0-1-1,0 1 1,0 0 0,1-1 0,-1 0 0,1 1 0,-1-1-1,4 3 1,-4-4-9,0 0 0,0 0 0,0 0 0,0-1 0,0 1 0,0 0 0,0-1 0,1 1 0,-1-1 0,0 1 0,0-1 0,1 0 0,-1 1 0,0-1 1,1 0-1,-1 0 0,0 0 0,1 0 0,-1 0 0,0 0 0,0 0 0,3-1 0,4-2 73,0 0 0,0 0 0,0-1 0,0 0 0,9-7 0,36-29 2,-21 15-71,-13 11-37,72-50-205,-116 100-366,14-21 563,1 0 1,-15 31 0,23-41 14,0 0-1,0 1 1,0-1 0,0 1 0,1 0 0,0-1 0,0 1-1,1 0 1,-1 0 0,1-1 0,1 1 0,-1 0 0,2 6-1,-1-10 27,-1 0-1,1 0 0,-1 0 0,1 0 1,0 0-1,0 0 0,0-1 0,0 1 0,0 0 1,1-1-1,-1 1 0,0-1 0,1 1 1,-1-1-1,1 0 0,-1 0 0,1 1 1,0-1-1,-1 0 0,1 0 0,0-1 1,0 1-1,0 0 0,0-1 0,0 1 0,3 0 1,-1-1 43,0 0 0,1 1 0,-1-2 0,1 1 0,-1 0-1,1-1 1,-1 0 0,0 0 0,0 0 0,8-4 0,-3 0 1,1 0 0,-1-1 0,-1 0 0,1 0 0,-1-1-1,0 0 1,-1-1 0,0 0 0,8-11 0,-13 17-53,0-1 1,0 0-1,-1 0 0,0-1 1,0 1-1,1 0 0,-2 0 1,1-1-1,0 1 0,-1 0 1,1-1-1,-1 1 0,0-1 1,0 1-1,-1 0 0,1-1 1,-1 1-1,1 0 0,-1-1 1,0 1-1,-1 0 0,1 0 1,0 0-1,-4-5 0,4 5-33,-1 0 0,0 1 0,0-1 0,1 1-1,-2 0 1,1 0 0,0-1 0,0 1-1,-1 1 1,1-1 0,-1 0 0,1 1-1,-1-1 1,0 1 0,0 0 0,1 0-1,-1 0 1,0 0 0,0 0 0,0 1 0,0-1-1,0 1 1,0 0 0,0 0 0,0 0-1,0 0 1,0 0 0,-4 1 0,1 1-58,2-1 33,1-1 1,-1 1-1,1 0 1,-1 0-1,1 1 1,-6 2-1,9-3 46,-1-1-1,1 0 1,0 0-1,0 0 0,0 1 1,-1-1-1,1 0 1,0 0-1,0 1 0,0-1 1,0 0-1,-1 1 0,1-1 1,0 0-1,0 0 1,0 1-1,0-1 0,0 0 1,0 1-1,0-1 1,0 0-1,0 1 0,0-1 1,0 0-1,0 1 1,0-1-1,0 0 0,0 1 1,0-1-1,0 0 1,1 0-1,-1 1 0,0-1 1,0 0-1,0 0 1,0 1-1,1-1 0,-1 0 1,0 0-1,0 1 1,1-1-1,-1 0 0,0 0 1,0 0-1,1 1 1,-1-1-1,0 0 0,0 0 1,1 0-1,-1 0 1,0 0-1,1 0 0,0 0 1,19 6 85,7-4-76,1-2 1,-1-1-1,0-1 0,0-1 0,0-1 0,28-9 0,-30 6-7,1 1-1,-1 1 1,39-1 0,-62 6-3,-1 0 0,1 0 0,0 0 0,-1 0 0,1 1 1,-1-1-1,1 1 0,-1-1 0,1 1 0,-1-1 0,1 1 1,-1 0-1,1 0 0,-1 0 0,0 0 0,0 0 0,1 0 1,-1 0-1,0 0 0,0 1 0,0-1 0,0 0 0,0 1 1,0-1-1,-1 0 0,2 3 0,0 3 20,1 0 0,-1 0 1,-1 1-1,2 10 0,-1-3-31,-1-4-21,0 0-1,-1 23 0,-1-11 110,1-21-69,0-1 1,0 1-1,1-1 1,-1 1-1,1 0 0,-1-1 1,1 1-1,0-1 0,-1 0 1,2 3-1,-1-4 5,-1 1 0,0-1-1,1 1 1,-1-1 0,0 1-1,1-1 1,-1 1 0,1-1-1,-1 1 1,1-1 0,-1 0-1,1 1 1,-1-1 0,1 0-1,0 1 1,-1-1 0,1 0-1,-1 0 1,1 1 0,0-1 0,-1 0-1,1 0 1,0 0 0,-1 0-1,1 0 1,1 0 0,5-3 60,0 0 0,0-1 0,-1 0 1,1 0-1,-1 0 0,0-1 1,0 0-1,6-6 0,-2 1-26,4-2-8,53-50 101,-22 12-101,74-109-1,-86 109-32,4-7 8,36-72 0,-43 65-37,43-128 0,-43 82-106,-25 94-11,-5 16 134,0 0 1,0 0-1,0 0 0,0 0 1,0 0-1,0 0 1,0 0-1,0 0 0,0 0 1,0 0-1,0 0 0,0 0 1,0 0-1,0 0 0,0 0 1,0 0-1,0 0 1,0 0-1,0 0 0,0 0 1,0 0-1,0 0 0,0 0 1,0 0-1,-1 0 0,-2 7-92,-3 13 7,-7 33-107,0-5 105,-8 72 1,13-3 169,4 1 0,17 175 0,6-186 38,-16-91-67,-2-11 9,0 0 0,1-1 1,-1 0-1,1 1 0,0-1 1,3 6-1,-4-9-145,0-1 0,-1 0 0,1 0 0,0 0 0,0 1 0,0-1 0,-1 0 1,1 0-1,0 0 0,0 0 0,0 0 0,-1 0 0,1 0 0,0-1 0,0 1 0,-1 0 0,1 0 0,0-1 0,0 1 0,-1 0 0,1-1 0,0 1 1,-1-1-1,1 1 0,0-1 0,0 0 0,2 0-366,-1-1 1,1 0-1,0 0 1,-1 0-1,1 0 0,3-5 1,-4 2-729,1 0 0,-1-1 1,0 1-1,0-1 0,0 1 0,-1-1 1,0 1-1,1-13 0,0-7-1699</inkml:trace>
</inkml:ink>
</file>

<file path=ppt/ink/ink2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3:54.9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9 2496,'0'-9'9936,"0"11"-9722,0 0-1,-1 0 1,0 0 0,1 0 0,-1 0 0,0 0 0,-2 3 0,-2 5 96,3 1-112,0 1 0,-2 23 0,1 2 83,-3-2-23,2 0 1,1 0 0,2 44-1,3 4 221,-2-49-103,2 1-1,8 48 0,-2-44-67,-4-11-12,3 0 0,18 52 1,-22-71-207,1-1 1,1 0-1,-1 0 1,1 0-1,1-1 1,0 1-1,0-1 1,0 0 0,0-1-1,1 0 1,1 0-1,-1 0 1,11 5-1,-14-9-19,0 0 0,0 0 0,0-1 0,0 0 0,1 0 0,-1 0-1,0 0 1,1-1 0,-1 0 0,0 0 0,1 0 0,-1 0 0,1-1 0,-1 1-1,0-1 1,0 0 0,1 0 0,-1-1 0,0 1 0,6-5 0,6-2 78,-1-1 0,-1-1 0,27-22 1,115-117 831,-152 145-964,51-58 225,-49 54-148,0-1 1,0-1 0,-1 1-1,0-1 1,7-19 0,0-15 10,-2 0 1,-2-1 0,-1 0 0,-3-1 0,-2 1 0,-5-79 0,-5 90-239,1 1-1014,7 33 1100,0 0 0,0 0 0,0 0 0,0 0-1,0-1 1,0 1 0,0 0 0,0 0 0,0 0 0,0 0 0,0 0 0,0 0 0,0 0 0,0 0 0,0 0-1,0 0 1,0 0 0,0-1 0,0 1 0,0 0 0,0 0 0,0 0 0,0 0 0,0 0 0,0 0 0,-1 0 0,1 0-1,0 0 1,0 0 0,0 0 0,0 0 0,0 0 0,0 0 0,0 0 0,0 0 0,0 0 0,0 0 0,-1 0-1,1 0 1,0 0 0,0 0 0,0 0 0,0 0 0,0 0 0,0 0 0,0 0 0,0 0 0,0 0 0,0 0-1,-1 0 1,1 0 0,0 0 0,0 0 0,0 0 0,0 0 0,0 0 0,0 0 0,0 1 0,0-1 0,0 0-1,0 0 1,0 0 0,0 0 0</inkml:trace>
</inkml:ink>
</file>

<file path=ppt/ink/ink2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3:58.7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5 347 1824,'-5'3'8432,"6"2"-6184,-1-2-231,4-7-1440,0-5-71,0-1 0,6-17 0,0-1-136,30-59 350,-23 53-499,34-56 1,-50 88-225,0 0 0,0 0 0,0 1 0,1-1 0,-1 0 1,0 1-1,1-1 0,0 1 0,-1 0 0,1-1 0,0 1 0,-1 0 0,1 0 1,0 0-1,0 0 0,0 1 0,3-2 0,-4 2 1,-1 0 0,1 0 0,0 0 0,0 0 0,0 0 0,-1 0 0,1 1 0,0-1 0,0 0 0,-1 0 0,1 1 0,0-1 0,0 0 0,-1 1 0,1-1 0,0 1 0,-1-1 0,1 1 0,1 1-9,-1-1 0,0 1-1,0-1 1,0 1 0,0 0-1,0-1 1,0 1 0,0 0-1,1 3 1,7 33-67,8 62 0,-6-29 79,-8-53 38,1-1 0,1 0-1,0 0 1,1-1 0,1 0-1,1 0 1,0 0 0,13 17-1,-16-26 82,1 0 1,0 0-1,0 0 0,1-1 0,0 1 1,0-2-1,0 1 0,1-1 0,0 0 1,0-1-1,0 0 0,0 0 0,1-1 0,0 0 1,-1 0-1,1-1 0,14 2 0,-16-3-54,0 0 0,0-1-1,1 0 1,-1 0-1,0-1 1,0 0 0,1 0-1,-1-1 1,0 0-1,0 0 1,0 0 0,-1-1-1,1 0 1,-1-1-1,1 1 1,-1-1 0,0 0-1,0-1 1,7-7-1,2-3-29,-1-1 0,-1 0-1,-1-1 1,13-24-1,37-79 98,-46 89-60,6-16-112,3 2 0,33-47 0,-55 87-12,1 0-1,0 1 1,1-1-1,-1 1 1,1 0 0,0 0-1,6-4 1,-10 7 43,1 1 0,-1-1 1,1 0-1,-1 0 0,1 1 0,-1-1 1,1 1-1,-1 0 0,1-1 1,0 1-1,-1 0 0,1 0 0,-1 0 1,1 0-1,0 0 0,-1 0 1,1 1-1,-1-1 0,1 0 0,0 1 1,-1-1-1,1 1 0,-1 0 0,0-1 1,1 1-1,-1 0 0,1 0 1,-1 0-1,0 0 0,2 2 0,3 3-12,0 1-1,-1 0 1,0 0-1,0 1 1,-1 0 0,0-1-1,4 11 1,17 62-59,-13-38 92,-2-5 161,-1 0 0,5 52 1,-14-85-241,1 0-805,0 1 1,-1 0-1,0 0 0,0-1 1,0 1-1,0 0 1,-1 0-1,0 0 0,0-1 1,-3 9-1,0-5-1667</inkml:trace>
</inkml:ink>
</file>

<file path=ppt/ink/ink2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3:59.1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 3072,'0'0'40,"0"0"1,0 0 0,0 0-1,-1 0 1,1-1-1,0 1 1,0 0 0,0 0-1,0 0 1,-1 0-1,1 0 1,0 0-1,0 0 1,0 0 0,-1 0-1,1 0 1,0-1-1,0 1 1,0 0 0,-1 0-1,1 0 1,0 0-1,0 0 1,0 0-1,-1 0 1,1 1 0,0-1-1,0 0 1,0 0-1,-1 0 1,1 0 0,0 0-1,0 0 1,-3 8 1369,3 19 949,1-15-1679,0 293 5432,1 0-3515,-2-233-2364,4 269 617,-3-198-856,0-139-3039,6-4 811</inkml:trace>
</inkml:ink>
</file>

<file path=ppt/ink/ink2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0.2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72 3072,'-14'-5'10810,"17"4"-10546,-1 0 1,0 0-1,0 0 0,1 1 0,-1-1 0,0 1 0,5-1 0,-6 1-78,339-35 2384,-255 30-2474,34-1 11,-117 6-391,20-1 795,-22 1-561,1 0 0,-1 0 0,0 0 0,0 0 0,1 0 0,-1 0 0,0 0 0,0 0 0,0 0 0,1 0 0,-1 0 0,0 0 0,0 0 0,1 0 0,-1-1 0,0 1 0,0 0 0,0 0 0,0 0 0,1 0 0,-1-1 0,0 1 0,0 0 0,0 0 0,0 0 0,0 0 0,0-1 0,1 1 0,-2-1-249,1 1 1,0-1-1,-1 1 1,1-1-1,-1 1 1,1-1-1,-1 1 1,1-1-1,-1 1 0,1-1 1,-1 1-1,1 0 1,-1-1-1,0 1 1,1 0-1,-2 0 1,-9-4-3745,1 8 1382</inkml:trace>
</inkml:ink>
</file>

<file path=ppt/ink/ink2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44 4480,'-15'-2'1090,"1"1"1662,25 0 1022,21 1-911,5 1-1069,0-2 0,50-8 0,-22-2-1465,-1 2-1,84-2 1,-136 11-374,0 1 1,0 0-1,0 1 0,19 4 0,-26-4-747,0 0-1,0 0 1,-1 0-1,6 3 1,-4 1-3651,-1 2 1377</inkml:trace>
</inkml:ink>
</file>

<file path=ppt/ink/ink2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2.1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402 179 3328,'1'-1'110,"1"-3"399,0-1-1,0 0 0,-1 1 0,1-1 0,-1 0 0,0 0 0,-1 1 0,1-1 0,-1 0 0,0 0 1,0-7-1,-1 7-271,0 1 0,1 0 1,-2-1-1,1 1 0,0 0 1,-1 0-1,0 0 0,0 0 1,0 0-1,0 0 0,-1 0 1,1 1-1,-1-1 0,0 1 1,0 0-1,-1-1 0,1 2 1,0-1-1,-7-3 0,2 0-95,-2 2 0,1-1 0,0 1-1,-1 1 1,0-1 0,0 2 0,0-1-1,0 1 1,0 1 0,0 0 0,-1 1 0,1 0-1,0 0 1,-21 4 0,22-3-126,0 2 1,0-1-1,0 1 0,1 0 1,-1 1-1,1 0 1,-1 1-1,1 0 0,1 0 1,-1 0-1,1 1 1,0 0-1,0 0 0,0 1 1,1 0-1,-8 11 1,7-5 47,-1 1 1,2 0-1,0 0 1,0 0 0,2 0-1,-1 1 1,2 0-1,-3 27 1,3-5 230,2-1 0,5 56 0,16 37 631,-11-84-325,4 64 0,-10 161-39,-3-208-2201,0-65-127</inkml:trace>
</inkml:ink>
</file>

<file path=ppt/ink/ink2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2.5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46 7040,'-5'-3'266,"-3"-4"2690,22 5 1736,37 3-855,41-1-2458,112-15-1124,-131 8-542,-28 1-2640,-16 1-2210,-12 4 2375</inkml:trace>
</inkml:ink>
</file>

<file path=ppt/ink/ink2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2.9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0 8320,'-10'44'3744,"5"15"-3232,5-30 1664,5 2-1280,0 2 223,0-4-703,-2-3-256,2 3-96,-5-10 128,5 1-96,-1-6 320,1-3-224,0-16-4287,-2-23-1953,12 2 3392</inkml:trace>
</inkml:ink>
</file>

<file path=ppt/ink/ink2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3.7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60 4992,'-5'-27'2065,"5"13"-562,0 14-1390,0-1-1,0 1 1,0 0 0,0 0 0,0-1 0,0 1 0,1 0-1,-1 0 1,0-1 0,0 1 0,0 0 0,0 0 0,0 0-1,0-1 1,0 1 0,1 0 0,-1 0 0,0 0-1,0-1 1,0 1 0,1 0 0,-1 0 0,0 0 0,0 0-1,0 0 1,1-1 0,-1 1 0,0 0 0,0 0 0,1 0-1,-1 0 1,2 11 2117,6 13-1128,9 35 1,1 5-130,13 19 1198,-31-118 680,1 6-2838,-2-13 10,2-56-89,-1 95 64,0 1 0,1-1 0,-1 0 0,0 0 0,1 1 0,0-1 0,-1 0 0,1 1 0,0-1 0,1 1 0,-1-1 0,0 1 0,1-1 0,1-1 0,-2 3-1,1 0 1,-1 0-1,1 0 0,-1 0 0,1 1 0,0-1 1,-1 0-1,1 1 0,-1 0 0,1-1 1,0 1-1,0 0 0,-1 0 0,1 0 1,0 0-1,-1 0 0,1 0 0,0 0 1,-1 1-1,1-1 0,3 2 0,1 0 8,0 0 1,0 1-1,0 0 0,0 0 0,-1 0 0,6 5 0,-6-5 20,0 1 0,0-1 0,0 0 0,1 0 0,-1-1-1,1 0 1,6 2 0,-9-3 1247</inkml:trace>
</inkml:ink>
</file>

<file path=ppt/ink/ink2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4.0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242 1 4736,'-46'0'1530,"45"0"-1498,0 0-1,0 0 1,0 0-1,0 0 1,1 0-1,-1 0 1,0 0-1,0 0 0,0 1 1,0-1-1,0 0 1,0 1-1,0-1 1,0 1-1,1-1 0,-1 1 1,0-1-1,-1 2 1,-2 0-1,-4 3 198,0 0 0,1 1 1,0 0-1,-1 0 1,2 1-1,-1-1 1,-8 13-1,-2 11 605,1 0 0,1 1 0,2 0-1,1 1 1,-13 55 0,22-69-681,0-1-1,1 1 1,1 0 0,0 0 0,1 0 0,2 0-1,-1-1 1,2 1 0,6 22 0,1-8 70,1-1 0,1 0 1,33 57-1,-42-83-205,14 25-544,35 48 0,-30-52-322</inkml:trace>
</inkml:ink>
</file>

<file path=ppt/ink/ink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31.5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45 8128,'-32'-5'4192,"37"5"-2720,3 0-896,19-3-224,0 3-224,17-3 288,3 3-224,6-5-96,0 1-32,2-4 128,-2 5-96,-3-6 543,-8 4-383</inkml:trace>
</inkml:ink>
</file>

<file path=ppt/ink/ink2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4.3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16 4480,'7'-13'1445,"-7"13"-1429,1 0 0,-1 0 0,0-1 0,0 1 0,0 0 0,0 0 0,0 0 0,0 0 0,1-1 0,-1 1 0,0 0 0,0 0 0,0 0 0,1 0 0,-1 0 0,0 0 0,0 0 0,0-1 0,1 1 0,-1 0 0,0 0 0,0 0 0,0 0 0,1 0 0,-1 0 0,0 0 0,0 0 0,0 0 0,1 0 0,-1 0 0,0 0 0,0 0 0,1 0 0,-1 1 0,0-1-16,6-1 202,0 2-1,0-1 1,0 0 0,0 1 0,-1 0 0,1 1-1,0-1 1,0 1 0,-1 0 0,1 0 0,4 4-1,-2-2 149,7 5 547,1 0 0,25 23-1,-15-8-38,0 2-1,-2 0 1,-2 2 0,26 39-1,-24-28 302,35 79-1,-52-99-834,0 0 1,-1 0-1,-1 1 0,-1 0 0,-1 0 0,2 37 1,-6-26-111,-1 0 0,-1 0-1,-2 0 1,-1 0 0,-2-1 0,-1 0 0,-1 0 0,-18 37 0,21-54-129,0-1 1,-1-1-1,0 1 0,-16 16 1,20-25-279,1 1 1,-1-1-1,0 0 1,0 0-1,-7 4 1,8-6-230,1 0-1,-1 1 1,0-1-1,0 0 1,0 0-1,0-1 1,0 1-1,0-1 1,0 1-1,0-1 1,0 0-1,0 0 1,-1 0-1,1-1 1,-3 0-1,5 1 66,-1-1 1,1 1-1,0 0 0,0-1 1,0 0-1,0 1 0,0-1 0,0 0 1,1 1-1,-1-1 0,0 0 0,0 0 1,0 0-1,1 0 0,-1 0 1,0 0-1,0-1 0,-6-22-3968</inkml:trace>
</inkml:ink>
</file>

<file path=ppt/ink/ink2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8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658 36 3328,'-2'-4'464,"0"1"1,-1 0-1,1 1 1,-1-1-1,1 0 1,-1 1 0,0-1-1,0 1 1,-6-4-1,7 6-330,0-1 1,0 0-1,0 1 1,0-1-1,0 1 0,0-1 1,0 1-1,0 0 0,0 0 1,-5 0-1,1 1 191,-16-1 190,1 1 0,0 1 0,0 1 1,0 1-1,0 1 0,0 1 0,-23 9 0,33-10-443,-1 1 0,1 0-1,0 0 1,1 1 0,-1 1-1,1-1 1,1 2 0,-1-1-1,2 1 1,-1 1 0,1 0 0,0 0-1,-8 16 1,1 2 85,2 0 1,1 0-1,2 1 0,1 1 1,-9 44-1,-36 299 1568,18 9 131,11-103-1027,-13 273 286,12-260 282,26-257 310,1-35-1682,-1 0 0,0 0 0,0 1 1,0-1-1,0 0 0,0 0 0,1 1 0,-1-1 0,0 0 0,0 0 1,0 0-1,1 1 0,-1-1 0,0 0 0,0 0 0,1 0 0,-1 0 1,0 0-1,1 1 0,-1-1 0,0 0 0,0 0 0,1 0 1,-1 0-1,0 0 0,0 0 0,1 0 0,-1 0 0,0 0 0,1 0 1,14-1 139,-11 1-123,243-29 692,-37 4-444,-180 23-387,-1 1 0,0 2 1,45 7-1,-6 4-4748,-22-1 1767</inkml:trace>
</inkml:ink>
</file>

<file path=ppt/ink/ink2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6.2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95 3648,'-7'-2'12985,"14"3"-9267,21 5-3755,4-8 870,49-8-1,-39 4-561,113-19 202,86-11-189,-237 36-298,4 0-26,0-1 1,1 0 0,-1 0 0,0-1-1,0 0 1,0-1 0,0 1 0,10-6-1,-19 8-31,1 0 0,0 0 0,0 0-1,0 0 1,0 0 0,0 0 0</inkml:trace>
</inkml:ink>
</file>

<file path=ppt/ink/ink2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6.6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13 4640,'-3'-2'582,"2"1"-497,1 1 0,-1 0 0,1 0 0,0 0 0,-1-1 0,1 1 0,0 0 1,-1-1-1,1 1 0,-1 0 0,1-1 0,0 1 0,0-1 0,-1 1 0,1 0 0,0-1 0,0 1 0,-1-1 1,1 1-1,0-1 0,0 1 0,0-1 0,0 1 0,0-1 0,6 15 6282,-1-3-5526,-1-1 0,4 15 1,-3 13 438,-2-1 0,-3 66 0,1 14-363,1-74-708,-1-15 47,9 56-1,-4-66-1750,-6-18 1318,0 0 1,1 1-1,-1-1 0,0 0 0,0 1 1,1-1-1,-1 0 0,0 0 1,1 1-1,-1-1 0,0 0 0,1 0 1,-1 1-1,0-1 0,1 0 1,-1 0-1,1 0 0,-1 0 0,0 0 1,1 0-1,-1 1 0,1-1 0,-1 0 1,0 0-1,1 0 0,-1 0 1,1-1-1,-1 1 0,0 0 0,1 0 1,-1 0-1,1 0 0,-1 0 1,1-1-1,11-3-3108</inkml:trace>
</inkml:ink>
</file>

<file path=ppt/ink/ink2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7.5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382 147 3904,'0'-2'211,"0"0"0,0 0 0,1 1 0,-1-1-1,1 0 1,-1 0 0,1 0 0,0 0 0,0 0 0,0 1 0,0-1 0,0 0 0,0 1 0,2-3 0,-1 2 34,-1 1 0,0-1 0,0 1 1,0-1-1,0 1 0,0-1 0,0 0 1,-1 0-1,1 1 0,0-1 0,-1 0 1,1 0-1,-1 0 0,0-2 0,0 1 8,0 0-1,0 0 1,0 1 0,-1-1-1,0 1 1,1-1-1,-1 0 1,0 1-1,0-1 1,-1 1-1,1 0 1,0-1 0,-1 1-1,-3-4 1,2 2-27,-1 1 1,0-1 0,0 1 0,0 0-1,0 1 1,0-1 0,-8-3 0,2 2-92,0 1 0,-1 0 0,1 0 1,0 1-1,-1 0 0,-21 0 0,11 3-64,1 1-1,0 1 1,-1 1-1,-23 8 0,38-10-72,-1 0-1,1 0 0,-1 0 1,1 1-1,0 0 0,0 1 1,0-1-1,1 1 0,-1 0 1,1 1-1,0-1 0,0 1 1,0 0-1,1 0 0,-1 1 1,1-1-1,1 1 0,-1 0 1,-5 12-1,4-4 99,1 1-1,1-1 1,0 1-1,0 0 1,2 0-1,0 0 1,0 0-1,2 0 1,1 16-1,6 19 411,18 67 0,-15-74-57,7 20 206,-10-36-276,0 1 0,-2 0 0,3 37 0,-7-33-82,0 2-52,-1 0 1,-1 1 0,-5 32 0,2-59-1445,-1-14-1961,-1-18-3959,4 20 6106,-2-16-2501</inkml:trace>
</inkml:ink>
</file>

<file path=ppt/ink/ink2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7.9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30 6560,'-40'-14'5450,"44"12"-3413,13-1 860,30-1-331,-39 3-2317,100-5 1159,134 10 0,-173-2-2090,-39-2-7681,-25 0 5105</inkml:trace>
</inkml:ink>
</file>

<file path=ppt/ink/ink2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8.6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15 120 5824,'0'1'241,"-1"-1"1,1 0 0,-1 0-1,1 0 1,-1 0 0,1 0-1,-1 0 1,0 0 0,1 0-1,-1-1 1,1 1 0,-1 0-1,1 0 1,-1 0 0,1-1-1,-1 1 1,1 0 0,-1 0-1,1-1 1,-1 1 0,1 0-1,-1-1 1,1 1-1,0-1 1,-1 1 0,1 0-1,0-1 1,-1 1 0,1-2-1,-1 1 24,1 0 1,0 0-1,1 0 0,-1 0 0,0-1 0,0 1 0,0 0 0,1 0 0,-1 0 1,0 0-1,1 0 0,-1 0 0,1 0 0,0-1 0,3-4 495,0 0 0,1 0 0,7-7 0,-5 6-531,1 1 0,0 0 0,1 0 0,-1 0 0,1 1 0,1 1 0,-1-1 1,0 1-1,21-5 0,-23 7-237,1 1 1,0-1-1,0 1 1,0 1 0,0-1-1,0 1 1,0 1-1,0-1 1,0 2-1,0-1 1,0 1-1,-1 0 1,11 4 0,-15-4 1,1 0 0,-1 0 0,0 0 1,0 1-1,0-1 0,0 1 1,0 0-1,-1 0 0,1 0 0,-1 0 1,0 0-1,0 1 0,0-1 1,0 1-1,-1-1 0,1 1 0,-1 0 1,0-1-1,0 1 0,0 0 1,0 6-1,0-4 10,-1 1 0,0 0 1,0-1-1,0 1 0,-1 0 0,0-1 1,0 1-1,-1-1 0,0 1 0,0-1 1,-6 11-1,2-7 24,-1 0 0,-1 0 0,1-1 0,-2 0 0,1 0 0,-1-1 0,0 0 0,-21 12 0,-1-1 451,-57 25 1,45-28 2117,75-22-2289,0 2 0,0 0 0,53 3 0,-84 1-308,74 5 210,0 1-2580,-59-8-1658,-10 1 477,7 0-160</inkml:trace>
</inkml:ink>
</file>

<file path=ppt/ink/ink2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76 7296,'-2'-1'3178,"7"13"-1186,9 17 1131,-2-7-1765,16 28 718,-25-46-1768,-2 0 0,1 1 0,0-1 0,1 9 0,0-5 1992,-2-28-1350,0 3-874,1 0 1,1 0 0,1 1-1,0-1 1,2 1 0,8-20-1,-12 31-68,0 0 30,0 0 0,0 0 0,1 0 0,-1 0 0,1 1 0,0 0 0,1-1 0,4-4 0,-6 8-39,0-1 1,0 0-1,0 0 0,1 1 1,-1-1-1,1 1 1,-1 0-1,1 0 0,-1 0 1,1 0-1,0 0 1,0 1-1,-1-1 0,1 1 1,0-1-1,0 1 0,0 0 1,4 1-1,18 3 12,0 2-1,35 11 0,9 4 93,-66-21-409,0 1 1,1-1 0,-1 1 0,1-1 0,-1 0-1,5-1 1,-6 1-532,1-1 0,-1 1 0,0-1 0,1 0 0,-1 1 0,0-1 0,1 0 0,-1-1 0,2 0 0,4-2-2341</inkml:trace>
</inkml:ink>
</file>

<file path=ppt/ink/ink2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9.4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380 1 5056,'-83'4'1642,"81"-4"-1606,0-1 0,0 2-1,1-1 1,-1 0-1,0 0 1,1 0-1,-1 1 1,0-1-1,1 1 1,-1-1 0,1 1-1,-1 0 1,1-1-1,-1 1 1,1 0-1,-1 0 1,0 2-1,-9 4 46,-3 2 203,0 0-1,1 1 0,0 1 1,1 0-1,-12 14 1,5 0 1031,-17 32 0,27-43-847,-6 12 100,1 0 0,1 1 0,2 0 0,0 1 0,2 0 0,1 0-1,-8 53 1,14-54-408,0-1-1,2 1 1,1-1-1,0 1 1,3-1-1,0 1 1,1-1-1,17 48 1,-14-53-91,1-1 0,0-1 0,1 0 0,23 31 0,-28-43-308,0 0-1,1 0 1,0-1-1,1 0 0,-1 0 1,1 0-1,0-1 1,0 0-1,1 0 1,-1-1-1,1 0 1,0 0-1,1-1 0,11 4 1,-8-6-1169,0 1 0,16-2 0,22 0-1509</inkml:trace>
</inkml:ink>
</file>

<file path=ppt/ink/ink2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09.8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3 5632,'1'-1'427,"-1"1"-371,0 0-1,1 0 1,-1 0 0,0-1 0,1 1-1,-1 0 1,0 0 0,0 0-1,1 0 1,-1-1 0,0 1 0,1 0-1,-1 0 1,0 0 0,1 0-1,-1 0 1,0 0 0,1 0-1,-1 0 1,1 0 0,-1 0 0,0 0-1,1 0 1,-1 0 0,0 1-1,1-1 1,-1 0 0,0 0-1,0 0 1,1 0 0,-1 0 0,0 1-1,1-1 1,-1 0 0,0 0-1,0 1 1,1-1 0,14 13 1162,0 1 0,0 1 0,-2 0 0,24 34 0,11 29 1798,60 129 0,-97-185-2598,-1 1-1,-1 1 1,-1 0-1,-1 0 1,-2 0-1,6 41 1,-11-38-308,0 0 1,-2 1 0,-1-1 0,-1-1-1,-1 1 1,-1 0 0,-2-1 0,-1-1-1,0 1 1,-2-1 0,-1-1 0,-1 0-1,-1-1 1,-1 0 0,-1-1 0,-24 25-1,34-40-602,-1 0 0,0-1 0,0 1 0,-1-1 0,0-1 0,0 0 0,-12 6 0,18-9-19,-1-1 0,0 0 0,0 0 0,1 0 0,-1-1 0,0 1 0,0-1 0,0 1 0,0-1 0,0 0 0,0 0 0,0 0 0,0 0 0,0-1 0,0 1-1,0-1 1,0 0 0,1 0 0,-1 0 0,0 0 0,0 0 0,-2-3 0,-32-15-4966</inkml:trace>
</inkml:ink>
</file>

<file path=ppt/ink/ink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32.3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30 3552,'-4'-3'171,"-8"-7"2866,12 10-2892,0-1-1,0 1 1,-1 0-1,1 0 1,0 0-1,0 0 0,-1-1 1,1 1-1,0 0 1,0 0-1,0-1 1,0 1-1,-1 0 0,1 0 1,0-1-1,0 1 1,0 0-1,0 0 1,0-1-1,0 1 1,0 0-1,0-1 0,0 1 1,0 0-1,0 0 1,0-1-1,0 1 1,0-1-1,33-7 3739,-21 8-3689,0 0 0,-1 0 0,1 1 0,0 1 0,-1 0 0,1 1 0,14 5 0,4 0-72,-1 0 334,40 17-1,-68-24-427,1 0 107,-2-1-172,0 0 0,0 0-1,0 0 1,0 0-1,0 0 1,0 0-1,0 0 1,0 0-1,0 0 1,0 0 0,0 0-1,0 0 1,0 1-1,1-1 1,-1 0-1,0 0 1,0 0-1,0 0 1,0 0 0,0 0-1,0 0 1,0 0-1,0 0 1,0 0-1,0 0 1,0 0-1,0 0 1,0 0 0,0 0-1,1 0 1,-1 0-1,0 0 1,0 0-1,0 0 1,0 0 0,0 0-1,0 0 1,0 0-1,0 0 1,0 0-1,0 0 1,0-1-1,0 1 1,0 0 0,0 0-1,0 0 1,0 0-1,1 0 1,-1 0-1,0 0 1,0 0-1,0 0 1,0 0 0,0 0-1,0 0 1,0 0-1,0 0 1,0 0-1,0 0 1,0-1-1,0 1 1,0 0 0,0 0-1,0 0 1,0 0-1,0 0 1,0 0-1,0 0 1</inkml:trace>
</inkml:ink>
</file>

<file path=ppt/ink/ink2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0.78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443 60 3904,'2'-7'6218,"-2"23"-3386,-2-2-2312,0-1-1,-2 0 1,0 0-1,0 0 0,-1-1 1,-11 21-1,2-9-95,-1 0-1,-22 27 1,30-43-209,0-1 0,0 0 1,-1 0-1,-14 11 0,19-16-124,-1 1 0,0-1 0,0 0-1,0 0 1,0-1 0,0 1-1,0-1 1,0 1 0,0-1 0,-1-1-1,1 1 1,-1-1 0,-8 0-1,4-1-36,0-1 0,0 0 0,0-1 0,0 0 0,0-1-1,0 1 1,1-2 0,0 1 0,0-1 0,0-1 0,0 1 0,1-1-1,0 0 1,0-1 0,-10-13 0,6 5-56,0-1 1,1 0-1,0 0 0,1-1 0,1 0 1,1-1-1,-5-19 0,11 34 43,-4-18 358,5 20-382,0 0 0,1 0 0,-1 1 0,0-1 0,0 0 0,0 1 0,0-1 0,1 0 1,-1 1-1,0-1 0,1 0 0,-1 1 0,1-1 0,-1 0 0,0 1 0,1-1 1,-1 1-1,1-1 0,0 1 0,-1-1 0,1 1 0,-1-1 0,1 1 0,0 0 0,-1-1 1,2 1-1,9-3 167,1 0 1,-1 0 0,1 2 0,-1-1 0,1 2-1,22 0 1,8 0 218,17-2 193,186-10 1416,0-18-1053,-177 17-2137,-54 11 447</inkml:trace>
</inkml:ink>
</file>

<file path=ppt/ink/ink2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1.8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6464,'0'-6'1918,"1"9"38,3 13 1903,-1-9-3456,-1 1 0,-1-1-1,1 1 1,-1 0 0,0 0 0,-1-1 0,0 1 0,-1 12-1,0 2 5,1 197-1010,0-210-288</inkml:trace>
</inkml:ink>
</file>

<file path=ppt/ink/ink2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2.2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43 3072,'-18'-23'6368,"18"23"-6174,1-1 0,-1 1 1,1-1-1,-1 1 1,1-1-1,-1 1 0,0 0 1,1-1-1,-1 1 1,1 0-1,0 0 0,-1-1 1,1 1-1,-1 0 1,1 0-1,-1 0 0,1-1 1,0 1-1,-1 0 0,1 0 1,0 0-1,18-1 941,-17 0-690,152-8 2738,-79 7-2964,81 9 0,1 0-1115,-121-7 282</inkml:trace>
</inkml:ink>
</file>

<file path=ppt/ink/ink2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2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15 202 3648,'-1'-1'146,"0"1"0,1-1 0,-1 1 0,0-1 0,0 1 0,0-1 0,0 1 0,0 0 0,0-1 0,1 1 0,-1 0 0,-4 0 2438,11 0 2712,-3 0-4863,0-1 1,0 1 0,0-1-1,0 0 1,0 0 0,-1 0 0,1 0-1,0 0 1,-1 0 0,1-1 0,-1 1-1,4-3 1,26-25 517,-31 27-901,49-52 246,-32 33-478,2 0 0,27-23 0,-45 42 167,-1 1 1,0 0 0,0 1-1,1-1 1,-1 0 0,1 0-1,-1 0 1,0 1 0,1-1-1,-1 1 1,1-1 0,0 1-1,-1 0 1,1 0 0,-1-1-1,1 1 1,-1 0-1,1 0 1,0 1 0,-1-1-1,1 0 1,-1 0 0,1 1-1,-1-1 1,1 1 0,-1-1-1,1 1 1,-1 0 0,1 0-1,-1-1 1,0 1 0,3 2-1,1 3-29,1 0 0,-1 0-1,0 0 1,0 0 0,4 10 0,-1-3 68,33 47 67,-24-40-65</inkml:trace>
</inkml:ink>
</file>

<file path=ppt/ink/ink2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3.5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8 5056,'-5'-7'1642,"5"6"-1002,-7 18 4395,7-12-4518,0-5-376,0 0-1,0 1 1,0-1-1,0 1 1,0-1-1,0 1 1,0-1-1,0 1 1,0-1-1,-1 1 1,1-1-1,0 0 1,0 1-1,-1-1 1,1 1-1,0-1 1,0 0-1,-1 1 1,1-1-1,0 0 1,-1 1-1,1-1 1,-1 0-1,1 0 1,0 1-1,-1-1 1,1 0-1,-1 0 1,-8 10 1260,-1 0 200,0-5-705,10-5-880,0 0 1,0 0-1,0 0 1,0 0-1,-1 0 1,1 0-1,0 0 1,0 0-1,0 0 1,0 0-1,0 0 1,0 0-1,0 0 1,0 0-1,0 0 1,0 0-1,0 0 0,0 0 1,0 0-1,0 0 1,0 0-1,-1 0 1,1 0-1,0 0 1,0 0-1,0 0 1,0 0-1,0 0 1,0 0-1,0 0 1,0 0-1,0 0 1,0 0-1,0 0 0,0 0 1,0 0-1,0 0 1,0 0-1,0 0 1,0 0-1,0 0 1,0 0-1,0-1 1,0 1-1,0 0 1,0 0-1,0 0 1,0 0-1,0 0 1,0 0-1,0 0 0,0 0 1,0 0-1,0 0 1,0 0-1,0 0 1,0 0-1,0 0 1,0 0-1,0-1 1,0 1-1,12-16 995,-11 12-988,-1 3-32,0 3 33,0-1 376,1-11-5398,4 0-596,4-2 1717</inkml:trace>
</inkml:ink>
</file>

<file path=ppt/ink/ink2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4.3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246 150 4896,'-5'-10'1480,"5"10"-1445,0 0 1,0-1-1,0 1 1,0 0 0,0 0-1,0 0 1,0 0-1,0 0 1,0 0-1,0 0 1,0 0-1,0 0 1,-1 0-1,1 0 1,0 0-1,0 0 1,0 0-1,0 0 1,0 0 0,0 0-1,0 0 1,0 0-1,0 0 1,0 0-1,0 0 1,0 0-1,0 0 1,0 0-1,-1 1 1,1-1-1,0 0 1,0 0-1,0 0 1,0 0-1,0 0 1,0 0 0,0 0-1,0 0 1,0 0-1,0 0 1,0 0-1,0 0 1,0 0-1,0 0 1,0 0-1,0 0 1,0 0-1,0 1 1,0-1-1,0 0 1,0 0 0,0 0-1,0 0 1,0 0-1,0 0 1,0 0-1,0 0 1,0 0-1,0 0 1,0 0-1,0 0 1,0 0-1,0 1 1,-1 22 3900,1-9-4005,-4 26 1172,-2 0-1,-1 0 1,-17 53-1,17-72-575,0-1-1,-19 36 0,25-54-460,0 0 0,0-1 0,0 1-1,0 0 1,0-1 0,-1 1 0,1-1 0,0 0-1,-1 1 1,1-1 0,-1 0 0,-2 2 0,3-3-32,0 0 1,0 0-1,0 0 1,0 0-1,0 0 1,0 0-1,-1 0 1,1 0-1,0 0 1,0 0-1,0 0 1,0-1-1,0 1 1,0 0-1,0-1 1,0 1-1,0-1 1,0 1-1,1-1 1,-1 1-1,0-1 1,0 0-1,0 1 1,1-1-1,-1 0 1,0 0-1,0 0 1,0-1-1,-5-6 51,0-1 1,0 1-1,1-1 1,0 0-1,1-1 1,-7-19-1,-13-67 29,9 33-74,8 37-35,-9-32 165,14 51-18,1 1-1,0 0 1,1-1 0,0 1 0,0 0 0,1-12-1,0 16-117,-1 1 0,1-1-1,-1 0 1,1 0-1,0 1 1,0-1 0,-1 1-1,1-1 1,0 1 0,1-1-1,-1 1 1,0-1 0,0 1-1,1 0 1,-1 0-1,1-1 1,-1 1 0,3-1-1,2-1 76,0 1 0,0-1 0,12-2 0,-4 1 176,43-12 119,98-15 0,60 8 164,-200 22-1042,-1 1-1,30 3 0,-43-3 349,0 0 0,-1 0 0,1 0-1,0 0 1,0 0 0,-1 1 0,1-1-1,0 0 1,-1 0 0,1 1 0,0-1-1,-1 0 1,1 1 0,0 0 0,2 6-4578,0 5 1302</inkml:trace>
</inkml:ink>
</file>

<file path=ppt/ink/ink2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6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72 2976,'-2'-1'165,"2"1"-116,0 0-1,-1 0 1,1 0-1,0 0 1,-1 0-1,1 0 1,0 0-1,-1 0 1,1 0-1,0-1 1,-1 1-1,1 0 1,0 0-1,-1 0 1,1-1-1,0 1 1,0 0-1,-1 0 1,1-1-1,0 1 1,0 0-1,0-1 1,-1 1-1,1 0 1,0 0-1,0-1 1,0 1-1,0 0 1,0-1-1,0 1 1,-1-1-1,1-8 5772,2-5-211,5 12-5230,-1 1 0,1 0 0,0 1-1,-1-1 1,9 2 0,13-2 441,122-15 882,61-3-1345,-123 18-738,103 13-1,-179-9-1266,-12-3 1557,0 0 1,0 0 0,0 0 0,0 0 0,0 1 0,0-1-1,0 0 1,0 0 0,0 0 0,0 0 0,0 0-1,0 0 1,0 1 0,0-1 0,0 0 0,0 0 0,0 0-1,0 0 1,0 0 0,0 1 0,0-1 0,0 0 0,0 0-1,0 0 1,0 0 0,0 0 0,0 0 0,-1 0 0,0 1-902,-19 9-7022,14-7 6329,-11 5-1632</inkml:trace>
</inkml:ink>
</file>

<file path=ppt/ink/ink2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6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5 336 5152,'-4'-18'6485,"4"18"-6424,0 0 1,9-7 5300,7-16-3217,-13 19-1359,20-33 829,18-40 0,-27 49-1556,1 0 0,1 1 0,31-40 0,-45 65-91,14-13-51,-16 15 70,1-1 1,-1 1-1,1 0 1,-1 0 0,1-1-1,-1 1 1,1 0-1,-1 0 1,1 0-1,-1 0 1,1-1-1,0 1 1,-1 0 0,1 0-1,-1 0 1,1 0-1,-1 0 1,1 1-1,0-1 1,-1 0-1,1 0 1,-1 0 0,1 0-1,-1 1 1,1-1-1,-1 0 1,1 0-1,-1 1 1,1-1-1,-1 1 1,1-1 0,-1 0-1,1 1 1,2 3-18,0 0 1,-1 0 0,1 0-1,-1 0 1,0 1-1,0-1 1,1 6 0,10 37-9,-9-30-36,1 3 159,0 0 0,2 0 0,1-1 0,0 0 0,22 35 1,-21-41-2041,0-1-1,18 19 1,-6-11-1500</inkml:trace>
</inkml:ink>
</file>

<file path=ppt/ink/ink2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7.3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70 170 2560,'-11'0'63,"6"0"1019,0 0 0,0 0-1,0 0 1,0-1 0,0 1 0,-8-3 0,12 2-887,0 1-1,0-1 1,0 1-1,0-1 1,0 0 0,0 1-1,1-1 1,-1 0 0,0 0-1,0 0 1,1 0-1,-1 0 1,0 1 0,1-1-1,-1 0 1,1-1-1,-1 1 1,1 0 0,-1 0-1,1 0 1,0 0 0,0 0-1,-1 0 1,1 0-1,0 0 1,0-1 0,0 1-1,0 0 1,1 0-1,-1 0 1,0 0 0,0 0-1,1 0 1,0-2-1,0-2 86,1 0 0,0 0-1,0 1 1,1-1 0,-1 1-1,1-1 1,0 1 0,0 0-1,1 0 1,-1 0 0,1 0-1,6-4 1,0 0 94,0 1-1,1-1 1,20-9 0,-18 11-259,1 0 1,-1 1-1,16-3 0,-24 7-121,1 0 0,0 0 0,-1 0 0,1 1 0,0 0 0,-1 0 0,1 0 0,0 1 0,-1 0 0,12 3 0,-15-4 3,0 1 0,-1 0 0,1 0 1,0 0-1,0 0 0,0 0 1,-1 1-1,1-1 0,-1 0 0,1 1 1,-1-1-1,1 1 0,-1 0 1,0-1-1,0 1 0,0 0 0,0 0 1,0 0-1,0-1 0,0 1 0,-1 0 1,1 0-1,-1 0 0,1 0 1,-1 0-1,0 1 0,0-1 0,0 0 1,0 3-1,-1 4-16,-1 0-1,0-1 1,0 1 0,0-1 0,-7 13-1,3-6 11,-1-1 0,-1 0 1,0-1-1,-1 0 0,-14 16 0,-57 52 305,60-62-176,7-7 28,1-1 179,1 0 1,-19 24 0,29-35-299,1 1 0,-1 0 0,1-1 1,-1 1-1,1 0 0,-1 0 0,1-1 1,0 1-1,-1 0 0,1 0 0,0 0 1,0-1-1,0 1 0,-1 0 0,1 0 0,0 0 1,0 0-1,0-1 0,0 1 0,1 1 1,-1-1-8,1 0-1,-1-1 1,0 1 0,1-1 0,-1 1 0,1-1-1,-1 1 1,1-1 0,0 0 0,-1 1 0,1-1-1,-1 0 1,1 1 0,0-1 0,-1 0 0,1 0-1,-1 0 1,1 1 0,1-1 0,4 0 48,1 1 0,-1-1 0,0 0 0,8-2 0,-11 2-73,27-4-98,53-13 1,-28-2-2940,-43 13 341,0 0 0,14-10 0,-7 4-1109</inkml:trace>
</inkml:ink>
</file>

<file path=ppt/ink/ink2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19.9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23 4896,'-11'-12'1584,"11"11"-1523,0 1 0,0 0 1,0-1-1,0 1 0,0 0 1,0-1-1,0 1 0,0-1 0,0 1 1,0 0-1,0-1 0,0 1 1,0 0-1,1-1 0,-1 1 1,0 0-1,0-1 0,0 1 0,0 0 1,1-1-1,-1 1 0,0 0 1,0 0-1,0-1 0,1 1 0,-1 0 1,0 0-1,1 0 0,-1-1 1,1 1 104,9 1 198,1 0-1,0 0 1,-1 1-1,1 1 1,17 6-1,52 26 793,-58-25-738,-3-1-180,-1 1 0,0 0 1,0 2-1,-1 0 0,-1 0 0,0 2 1,22 24-1,-26-25-135,-1 2-1,-1-1 1,0 1 0,-1 1-1,-1 0 1,-1 0 0,0 0-1,0 1 1,3 20 0,0 10 191,-2 1 1,2 59-1,-7 97 169,-3-156-390,0-31-42,-4 507 775,3-185 896,3-152-620,-11-39 1024,8-142-1916,-3 15 681,4-20-834,-1 0 0,1 0 0,-1-1 0,1 1 0,-1 0 0,1-1 0,-1 1-1,1 0 1,-1-1 0,0 1 0,1-1 0,-1 1 0,0-1 0,0 1 0,1-1 0,-1 1 0,0-1 0,0 0 0,0 0 0,0 1 0,1-1-1,-1 0 1,0 0 0,-1 0 0,-26 0 128,0-1 0,-48-8 0,43 5-137,-36-5-62,-113-17-972,178 26 456,0-1 0,0 0 0,0 0 1,0 0-1,0 0 0,0-1 0,0 0 0,1 0 0,-7-4 0,9 6 341,0-1-1,1 1 0,-1-1 0,0 1 0,1-1 0,-1 0 1,1 1-1,-1-1 0,1 0 0,0 1 0,-1-1 0,1 0 1,-1 1-1,1-1 0,0 0 0,0 0 0,-1 1 0,1-1 1,0 0-1,0 0 0,0 0 0,0 1 0,0-2 0,1 0-467,-1 0-1,1 0 0,-1 0 0,1 1 0,0-1 1,0 0-1,2-3 0,14-15-3727</inkml:trace>
</inkml:ink>
</file>

<file path=ppt/ink/ink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34.7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0 553 3552,'7'16'1147,"-7"-15"-1136,0-1 0,0 0 0,0 0 1,0 0-1,0 0 0,0 1 1,0-1-1,0 0 0,1 0 1,-1 0-1,0 0 0,0 0 1,0 1-1,0-1 0,0 0 1,0 0-1,0 0 0,0 0 1,1 0-1,-1 0 0,0 0 0,0 0 1,0 1-1,0-1 0,0 0 1,1 0-1,-1 0 0,0 0 1,0 0-1,0 0 0,0 0 1,1 0-1,-1 0 0,0 0 1,0 0-1,0 0 0,0 0 1,1 0-1,-1 0 0,0 0 1,7 0 476,1-1 0,-1 1 0,0-1 0,0 0 1,0-1-1,0 0 0,0 0 0,0-1 1,0 1-1,9-7 0,87-67 1960,-50 41-1739,-2-3 1,-1-3-1,69-71 0,43-95 1280,-151 195-1751,-9 10-236,-1 1 0,1-1 0,-1 1 0,0-1 0,1 1 0,-1-1 0,0 0 0,0 0 0,0 1 0,0-1-1,-1 0 1,1 0 0,0 0 0,0-2 0,3 4 278,-2 0-270,1 0 1,-1 0-1,0 0 1,0 0-1,1 1 1,-1-1-1,0 0 0,0 1 1,0 0-1,3 1 1,0 2-70,-3-3 55,-1 0 0,0 0 0,1 0 1,-1 0-1,0 0 0,0 0 0,0 1 0,0-1 0,0 0 0,0 1 0,-1-1 0,1 0 0,0 1 0,-1-1 0,1 1 0,-1-1 0,1 1 0,-1 1 0,6 33 147,-2-1 0,-2 1 0,-3 55-1,0-28-89,1-55-18,1 1-1,0-1 0,1 0 0,4 12 0,2 14 142,-7-28-149,0-1 0,0 0 0,0 0-1,1 1 1,0-1 0,0 0 0,0-1 0,5 9-1,-6-11 14,1-1-1,-1 1 0,1-1 0,-1 1 1,1-1-1,0 1 0,-1-1 1,1 0-1,0 0 0,0 0 0,0 0 1,0 0-1,0 0 0,0 0 1,0-1-1,0 1 0,0-1 0,0 1 1,1-1-1,-1 0 0,0 0 0,0 0 1,3 0-1,6-2 64,1 0-1,0 0 1,-1-2-1,21-7 1,43-25-44,-56 25-12,26-13-21,-1-2-1,-2-3 1,0-1 0,-3-2 0,0-1 0,45-53 0,-73 72-28,-11 14-4,-4 7-109,-7 10 98,0-1-1,-1 0 0,-24 25 0,-46 36-88,-9 8-37,88-82 140,-16 21-85,18-23 97,0 0 0,1 0 0,-1 1 1,0-1-1,1 1 0,-1-1 0,1 0 0,-1 1 0,1-1 0,0 1 1,0-1-1,-1 1 0,1-1 0,0 1 0,1 0 0,-1 1 0,0-2 9,1 0 0,-1 0 0,1 0 1,-1 0-1,1 0 0,0-1 0,-1 1 0,1 0 0,0-1 0,0 1 0,-1 0 0,1-1 0,0 1 0,0-1 0,0 1 0,0-1 0,0 1 0,0-1 0,0 0 0,0 1 0,0-1 0,0 0 0,0 0 0,0 0 0,0 0 0,1 0 0,31 0 331,-26-1-251,4 0-60,0-1-1,0 0 1,0-1 0,0 0 0,0-1 0,0 0 0,-1-1-1,0 0 1,0 0 0,13-10 0,-14 9 6,0-1 0,-1 0 0,0 0 0,-1-1 0,0 0 0,0 0 0,0-1 0,-1 1 0,0-1 0,-1-1 0,5-12 0,1-2-76,-7 17-5,-1-1 0,0 1 1,0-1-1,-1 0 0,0 0 1,0 0-1,1-12 0,-5 12-114,-1 14-110,-4 16-68,5-13 298,1 0-1,0 0 1,0 0-1,0 0 1,1 1-1,1-1 1,2 15-1,-2-18 53,0 0 0,1 0 0,0 0 0,0 0 0,0 0 0,1-1 0,0 1 0,0-1 0,1 1 0,-1-1 0,1 0 0,7 7 0,-9-11 1,-1 1-1,0-1 1,1 0-1,-1 0 0,1 0 1,0 0-1,-1 0 1,1 0-1,0 0 0,-1 0 1,1-1-1,0 1 1,0-1-1,0 1 1,0-1-1,0 0 0,-1 0 1,1 0-1,0 0 1,0 0-1,0 0 0,0 0 1,0-1-1,0 1 1,0-1-1,-1 1 0,1-1 1,0 0-1,0 1 1,-1-1-1,1 0 1,0 0-1,2-3 0,3-2 48,1-2 0,-1 1 0,0-1 0,-1 0-1,7-10 1,-2 3-74,44-69-155,-38 67 36,-7 11-3,-10 6 123,0 0 1,0 0-1,0 0 1,0 0-1,1 0 1,-1 0-1,0 0 1,0 0-1,0 0 1,0 0-1,0 0 1,0 0-1,0 0 1,1 0-1,-1 0 1,0 0-1,0 0 1,0 0-1,0 0 1,0 0-1,0 0 1,1 0-1,-1 0 1,0 0-1,0 0 1,0 0-1,0 1 1,0-1-1,0 0 1,0 0-1,0 0 1,1 0-1,-1 0 1,0 0-1,0 0 1,0 0-1,0 0 1,0 1-1,0-1 1,0 0-1,0 0 1,0 0-1,0 0 1,0 0-1,0 0 1,0 1-1,0-1 1,0 0-1,0 0 1,0 0-1,0 0 1,0 0-1,0 17 16,-1 0 0,0-1 1,-2 1-1,0-1 0,0 0 0,-8 19 0,-10 41 10,20-75 3,1 0 0,0-1 1,-1 1-1,1 0 0,0-1 0,0 1 1,-1 0-1,1-1 0,0 1 1,0 0-1,0 0 0,0-1 0,0 1 1,0 0-1,0 0 0,0-1 1,0 1-1,0 0 0,1-1 1,-1 2-1,1-2-13,-1 0 1,1 0-1,-1 1 1,0-1-1,1 0 1,-1 0-1,1 0 1,-1 0-1,1 0 1,-1 0-1,1 0 1,-1 0-1,0 0 1,1-1-1,-1 1 1,1 0-1,-1 0 0,1 0 1,-1 0-1,0-1 1,1 1-1,-1 0 1,1-1-1,31-23 188,-25 19-169,193-129-202,-192 128 127,1 2 1,0-1-1,-1 1 0,14-4 0,-20 7 32,0 0 0,0 1 0,0 0 0,0-1 1,0 1-1,0 0 0,0 0 0,0 0 0,0 1 0,0-1 1,0 0-1,2 1 0,-3 0 9,0-1 0,0 1 1,0-1-1,0 1 0,0 0 1,0 0-1,0-1 1,0 1-1,0 0 0,-1 0 1,1 0-1,0 0 0,0 0 1,-1 0-1,1 0 0,-1 0 1,1 0-1,-1 1 0,1-1 1,-1 0-1,0 2 0,1 4-4,0 0 1,-1 0-1,0 0 0,0 1 0,-1-1 0,0 0 1,-1 0-1,1 0 0,-1 0 0,0-1 0,-4 8 0,2-3 63,0 1 0,-3 21 0,7-31-41,-1 0 1,1 1-1,0-1 1,0 0 0,0 0-1,0 1 1,0-1-1,0 0 1,2 4-1,-2-5-1,1 0-1,0 0 1,-1-1-1,1 1 1,0 0-1,0 0 1,-1-1-1,1 1 1,0-1-1,0 1 1,0-1-1,0 1 1,0-1-1,0 1 1,0-1-1,0 0 1,0 0-1,0 1 1,0-1-1,0 0 1,0 0-1,0 0 1,0 0-1,0 0 1,1 0-1,10-1-11,0-1 1,-1 1-1,1-2 0,-1 1 0,1-2 0,-1 0 0,0 0 1,-1-1-1,1 0 0,10-7 0,8-7 15,0-1 0,28-27 0,-45 35-11,0 0 0,0-1 1,-2 0-1,0-1 0,15-26 0,-39 68-134,2 0 0,1 1 0,2 0 0,-7 32 0,14-46 125,1-1 0,0 16 0,1-26 12,0 0 0,0 0 0,1 0 0,0-1 0,-1 1 0,2 0 0,-1-1 0,0 1 0,1-1 0,-1 1 0,1-1 0,0 0 1,3 5-1,-4-7 6,0 0 0,0 0 1,0 0-1,0 0 0,0-1 0,0 1 1,0 0-1,0 0 0,0-1 1,0 1-1,0-1 0,1 1 1,-1-1-1,0 1 0,0-1 1,1 0-1,-1 1 0,0-1 0,1 0 1,-1 0-1,0 0 0,2 0 1,-1-1 11,1 0-1,-1 1 1,0-1 0,1 0 0,-1 0 0,0 0 0,0-1-1,0 1 1,1 0 0,-2-1 0,3-2 0,2-1 17,0-1 0,-1 0-1,0-1 1,0 1 0,-1-1 0,7-13 0,-5 6-57,0-1 1,-1 1 0,-1-1-1,0 0 1,3-31-1,-9 28-91,-1 15-88,-1 9-82,-13 33-96,11-25 328,-10 27 0,0 31-30,-8 76 0,10 3 21,-1 15 111,9-126 3,-2 1 0,-13 39 0,19-72-63,-5 14 250,-13 28 1,20-48-230,-1-1 0,1 0 0,-1 0 0,0 0 0,1 0 0,-1 1-1,0-1 1,0 0 0,1 0 0,-1 0 0,0-1 0,0 1 0,0 0 0,0 0 0,0 0 0,-1-1 0,1 1 0,0 0 0,0-1-1,0 1 1,-1-1 0,0 1 0,1-1-5,-1 0-1,1-1 1,0 1-1,0 0 1,-1-1 0,1 1-1,0-1 1,0 1-1,0-1 1,-1 1-1,1-1 1,0 0 0,0 1-1,0-1 1,0 0-1,0 0 1,-1-2-1,-3-3-13,0 0-1,1-1 0,-1 0 1,-5-13-1,8 13-8,0 0 0,0 0 0,0 0 0,1 0 0,0 0-1,1 0 1,0 0 0,0 0 0,0 0 0,3-12 0,-2 0-43,1 1 16,0 0 0,0 0 0,2 1-1,7-22 1,1 0-28,-7 18 4,2 0 0,0 1 0,1 0 0,2 0 0,15-26 0,-13 30 51,1 1 1,1 1-1,0 0 0,1 0 1,0 2-1,1 0 1,24-14-1,128-58 35,-139 70-14,69-35 44,-83 40-26,0-1 0,-1 0 0,0-1 0,14-15 1,-20 18-20,-1-1 1,0-1-1,0 1 1,-1-1-1,0 0 1,-1-1-1,0 1 1,-1-1-1,0 0 1,0-1-1,-1 1 1,-1 0-1,0-1 1,0-16-1,-1 27-25,-1-1 0,0 1 0,0-1 0,0 1 0,0 0 0,-1-1 0,1 1 0,0 0 0,-1-1 0,1 1 0,0 0 0,-1-1 0,0 1-1,1 0 1,-1 0 0,0 0 0,1 0 0,-1 0 0,0-1 0,0 1 0,-2-1 0,2 2 1,0-1 0,0 1 0,0 0 0,-1-1 0,1 1 0,0 0 0,-1 0 0,1 0 0,0 0 0,0 0 0,-1 0 0,1 0 0,0 0 0,-1 1 0,1-1 0,0 0 0,0 1 0,0-1 0,-1 1 0,-1 1 0,-4 2-10,0 0 0,0 0-1,1 1 1,0 0-1,0 0 1,0 1 0,0-1-1,1 1 1,0 1 0,0-1-1,-6 11 1,9-14 29,1 0-1,-1 0 1,1 0 0,-1 1 0,1-1-1,0 0 1,1 1 0,-1-1 0,0 1-1,1-1 1,0 1 0,0-1-1,0 1 1,0-1 0,1 1 0,-1-1-1,1 0 1,0 1 0,0-1 0,0 0-1,0 1 1,0-1 0,1 0 0,0 0-1,-1 0 1,1 0 0,1 0 0,1 2-1,5 4 79,1-1 0,-1 0-1,1-1 1,1 0 0,-1-1 0,1 0-1,0 0 1,1-2 0,-1 1-1,1-1 1,0-1 0,0 0 0,14 2-1,-17-5-300,1 0-1,-1-1 1,1 0-1,-1 0 1,1-1-1,-1 0 1,0 0 0,1-1-1,8-5 1,10 0-1279</inkml:trace>
</inkml:ink>
</file>

<file path=ppt/ink/ink2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20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0 231 5568,'1'-1'349,"0"0"0,0 0 0,1-1 0,-1 1 0,0 0 0,0 0 0,1 1 0,-1-1 0,1 0 0,-1 0 0,0 1 0,1-1 0,-1 1 1,4-2-1,2 0 447,113-55 3822,-52 21-3104,-46 24-1032,0 0-1,0 2 1,40-14-1,-59 23-489,-1 1 0,1-1-1,-1 1 1,1-1 0,-1 1 0,1 0 0,-1 0-1,1 0 1,0 0 0,-1 0 0,1 1 0,-1-1-1,1 1 1,3 1 0,-4-1 7,0 1 1,0-1-1,-1 1 1,1-1-1,0 1 0,-1-1 1,1 1-1,-1 0 1,1 0-1,-1 0 0,0 0 1,0 0-1,0 0 1,0 0-1,0 0 0,1 5 1,3 18-8,0 0 0,-1 1 0,0 29 0,-3-29 257,1-1 1,2 0-1,9 38 0,-12-59-172,0-1 1,1 1-1,-1-1 0,1 0 1,0 1-1,-1-1 0,1 0 1,1 0-1,-1 0 0,0 0 0,1-1 1,-1 1-1,1 0 0,5 3 1,-5-5-26,0 0 0,-1 0 0,1 0 0,0 0-1,0-1 1,-1 1 0,1-1 0,0 1 0,0-1 0,0 0 0,0 0 0,0-1 0,0 1 0,-1-1 0,1 1 0,0-1 0,0 0 0,-1 0 0,1 0 0,3-2 0,14-7 52,-1-1 1,0 0-1,-1-2 1,25-21-1,66-69 29,-66 60-52,-36 36-68,95-87-81,-79 75-56,2 0 0,39-22 0,-61 39 114,0 1 0,-1-1 0,1 1-1,0 0 1,0 0 0,1 0 0,-1 0 0,0 0 0,0 0-1,0 1 1,1 0 0,-1 0 0,0 0 0,0 0 0,1 0 0,-1 0-1,0 1 1,0 0 0,0-1 0,0 1 0,1 1 0,-1-1-1,0 0 1,-1 1 0,1-1 0,0 1 0,0 0 0,-1 0 0,1 0-1,-1 0 1,0 0 0,1 1 0,2 3 0,4 8-3,0 0 1,0 0-1,-1 1 1,-1 0-1,6 18 1,-9-22 32,103 296-1145,-102-290 47</inkml:trace>
</inkml:ink>
</file>

<file path=ppt/ink/ink2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21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4 4640,'-2'-4'1583,"3"9"-470,2 21 333,1 7 518,-3 2-19,-6 69 1,-14 33 190,-59 224 824,76-353-2931,-102 459 1216,81-356-835,-8 51-2430,31-161 1884,-1-1-1,1 1 1,0-1 0,0 1 0,0-1-1,0 1 1,0-1 0,0 1 0,0 0-1,0-1 1,0 1 0,0-1 0,0 1-1,0-1 1,0 1 0,1-1 0,-1 1 0,0 0-1,1 0 1,-1-1-200,1-1-1,0 1 1,-1 0 0,1-1-1,-1 1 1,1-1 0,-1 1-1,1-1 1,0 1-1,-1-1 1,0 1 0,1-1-1,-1 1 1,1-1 0,-1 0-1,13-18-3529</inkml:trace>
</inkml:ink>
</file>

<file path=ppt/ink/ink2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24.2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36 3232,'-7'0'632,"-10"0"1294,5 3 7779,19-2-4998,5 1-4314,0 0 0,1-1 0,-1-1 0,14 0 0,-4-1-203,201-15 913,-140 8-878,87-4 319,-163 12-555,0 0 0,-1 0 1,1 0-1,0 1 0,0 0 1,-1 0-1,10 3 0,-15-3 9,-1-1-1,0 0 1,1 0-1,-1 0 1,1 0-1,-1 0 1,1 0-1,-1 1 1,0-1-1,1 0 1,-1 0-1,1 0 1,-1 0-1,1-1 1,-1 1-1,1 0 1,-1 0-1,0 0 1,1 0-1,0 0 1,1-8-6931,-2 7 6471,0 0 0,0 1 0,0-1 0,0 1-1,0-1 1,0 1 0,0-1 0,-2-1-925</inkml:trace>
</inkml:ink>
</file>

<file path=ppt/ink/ink2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24.7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17 186 2496,'-16'0'16789,"43"9"-13552,-16-8-2935,0 0 0,0-1-1,-1-1 1,16-1 0,45-12 578,-40 6-549,0-2-1,40-19 1,3-2-43,-10 7-28,1 3 0,1 2 0,123-17 0,-183 36-339,-1-1 0,1 1 0,0 0 0,-1 0 0,1 1 0,-1 0 0,11 2 0,-14-2-194,-1-1 1,1 1-1,-1 0 1,0 0-1,1-1 1,-1 1-1,0 0 1,1 0-1,-1 0 1,0 0-1,0 1 1,2 1-1,-2-1-297,-1-1-1,1 1 0,0-1 0,-1 1 1,1 0-1,-1-1 0,0 1 1,1-1-1,-1 1 0,0 0 0,0-1 1,0 1-1,0 0 0,-1 2 1,0 15-3622</inkml:trace>
</inkml:ink>
</file>

<file path=ppt/ink/ink2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0.0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46 3808,'-16'-1'1444,"11"1"162,-1 0 1,0 0-1,1 0 0,-1 1 1,-9 1-1,0-1 957,11-1-1087,7 0-667,16 5-110,67-6 186,130-19 0,18-3-757,-139 15-154,16 6 250,-65 3-651,-45-1 27</inkml:trace>
</inkml:ink>
</file>

<file path=ppt/ink/ink2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0.4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11 6976,'-13'-11'6475,"14"19"-4961,1 8-640,0-1-1,0 0 1,-2 1-1,-1 18 1,0 3 11,1-14-505,-1 65 411,20 159 1,-17-234-813,-1-6-303,0 0-1,1 0 1,2 7 0,5 2-444</inkml:trace>
</inkml:ink>
</file>

<file path=ppt/ink/ink2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2.1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458 121 1408,'0'5'10672,"3"-11"-8523,-3 3-1925,-1 0 1,1 0-1,-1 0 0,0 0 1,0 0-1,-1 1 0,1-1 1,0 0-1,-1 1 0,0-1 1,-3-4-1,0 0 103,-1 1 0,0 0 0,-7-6 0,4 6-157,-1 1 0,0 0 0,0 0 0,-1 0 0,1 2 0,-1-1 0,-18-2 0,14 2-136,-1 1-1,0 1 1,0 0 0,-1 2 0,1 0-1,0 0 1,0 2 0,0 0 0,0 0 0,0 2-1,1 0 1,-1 1 0,1 0 0,-22 12-1,33-15-28,1 0-1,-1 1 1,1-1-1,0 1 0,-1 0 1,1 0-1,0 0 1,1 0-1,-1 1 0,1-1 1,-1 1-1,-2 6 1,3-4-11,-1 0 1,1 0-1,1 1 1,-1-1-1,1 1 1,0-1-1,0 10 1,2 0 22,0 0 0,1 0 1,0 0-1,2-1 0,8 28 1,3-5 351,38 66 0,-32-64 528,19 46 1,-38-80-766,0 1 0,-1-1-1,0 1 1,0 0 0,0-1 0,-1 1-1,0 0 1,0-1 0,-1 1 0,1-1 0,-2 1-1,-1 7 1,-4 9 53,-1-1 0,-11 23 0,-1 1-122,-11 25-10,31-71-119,-1 1 1,1-1-1,0 0 1,0 1-1,0-1 1,0 1-1,0-1 1,0 0-1,-1 1 0,1-1 1,0 0-1,0 0 1,-1 1-1,1-1 1,0 0-1,0 1 1,-1-1-1,1 0 1,0 0-1,-1 0 0,1 1 1,0-1-1,-1 0 1,1 0-1,0 0 1,-1 0-1,1 0 1,0 0-1,-1 0 1,1 1-1,-1-1 0,0 0 1,1-1-261,-1 0 0,0 1 0,1-1 0,-1 1 1,1-1-1,-1 0 0,1 1 0,-1-1 0,1 0 0,-1 0 0,1 1 1,-1-1-1,1-1 0,-2-6-1823</inkml:trace>
</inkml:ink>
</file>

<file path=ppt/ink/ink2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2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60 9056,'-12'-3'1245,"7"0"1940,19 0 768,193-14 1563,-89 11-4461,145-12-465,-112 9-2791,-114 9-2865,-24 3 2773</inkml:trace>
</inkml:ink>
</file>

<file path=ppt/ink/ink2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3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91 8736,'-5'0'858,"5"0"-795,0 1 1,0-1-1,0 0 0,0 0 1,0 0-1,0 0 0,-1 0 1,1 0-1,0 0 0,0 0 1,0 0-1,0 0 0,0 0 1,-1 0-1,1 0 0,0 0 1,0 0-1,0 0 0,0 0 1,-1 0-1,1 0 0,0 0 1,0 0-1,0 0 0,0 0 1,0 0-1,-1 0 0,1 0 1,0 0-1,0 0 0,0 0 1,0 0-1,0 0 0,-1 0 0,1 0 1,0-1-1,0 1 0,0 0 1,0 0-1,0 0 0,0 0 1,0 0-1,0 0 0,0-1 1,-1 1-1,1 0 0,0 0 1,0 0-1,0 0 0,0-1 1,0 1-1,0 0 0,0 0 1,0 0-1,0 0 0,0 0 1,0-1-1,0 1 0,0 0 1,0 0-1,0 0 0,0-1 1,15-4 6728,29-14-4289,-11 0-1340,-16 8-430,31-14 1,-45 23-663,0 1 0,1 0 0,-1 0 0,0 0 0,1 1 0,-1-1 0,4 1 1,-6 0-67,0 0 1,0 0 0,0 0 0,0 0 0,0 0-1,0 1 1,0-1 0,0 0 0,0 1-1,0-1 1,0 1 0,0-1 0,0 1 0,0-1-1,-1 1 1,1-1 0,0 1 0,0 0 0,-1 0-1,1-1 1,0 1 0,-1 0 0,1 0 0,-1 0-1,1 0 1,0 1 0,0 3-6,1 1 1,-1-1-1,0 1 0,-1 0 1,1-1-1,-1 1 0,0-1 1,0 1-1,-1 0 0,0-1 1,-1 6-1,-2 7 59,-14 34 1,10-34 16,-1-1 0,-1 0 1,-1-1-1,0 0 0,-1-1 1,-14 14-1,-21 27 184,46-54-242,0-1 0,0 0 0,0 1 0,0-1-1,0 1 1,0 0 0,1-1 0,-1 1 0,0-1 0,1 1 0,0 0-1,-1 0 1,1-1 0,0 1 0,0 0 0,0 0 0,0 0 0,0-1-1,0 1 1,1 2 0,-1-2 17,1-1-1,0 1 0,0-1 1,0 1-1,0 0 1,1-1-1,-1 0 1,0 1-1,0-1 1,1 0-1,-1 0 0,1 0 1,-1 0-1,1 0 1,0 0-1,-1 0 1,1 0-1,3 0 0,8 2 64,0 0-1,0-1 0,0 0 0,0-1 0,1-1 0,-1 0 0,20-3 0,-2 1-74,57 0-976,-27 2-4552,-45 0 3334</inkml:trace>
</inkml:ink>
</file>

<file path=ppt/ink/ink2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3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1 4896,'-12'3'10238,"12"-3"-9947,-6 9 1030,0-3-1012,3-1 3484,12-1-1927,3-2-1589,1 0 1,0-1-1,-1 0 1,1-1-1,20-3 1,-3 2-135,265-9 780,-260 11-827,-28 0-197,1-1-1,-1 0 1,0 0 0,0 0-1,0-1 1,0 0-1,8-2 1,-11 0-2630,1 6 731</inkml:trace>
</inkml:ink>
</file>

<file path=ppt/ink/ink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58.1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0 247 5216,'20'1'5120,"32"1"-3302,-15-2-674,73-11-1,-93 8-901,0-1 0,-1 0-1,1-2 1,-1 0 0,0 0-1,20-13 1,-32 18-177,0-2 0,0 1 0,0 0 0,-1-1 0,1 0 0,-1 1 0,0-1 0,1-1 0,-1 1 0,-1 0 0,1-1 0,0 0 0,-1 1 0,0-1 0,3-6 0,-4 3-8,0 0 1,0 0 0,0 0-1,-1 0 1,0 1-1,-1-1 1,1 0 0,-1 0-1,-3-9 1,3 13-94,1 0 0,-1 0 0,0 0 1,-1 0-1,1 0 0,0 0 0,-1 1 1,0-1-1,1 0 0,-1 1 0,0-1 1,-1 1-1,1 0 0,0 0 0,-1 0 0,1 0 1,-1 0-1,1 0 0,-1 0 0,0 1 1,0 0-1,0-1 0,0 1 0,0 0 1,0 0-1,0 1 0,0-1 0,0 1 0,0-1 1,-1 1-1,1 0 0,0 0 0,0 1 1,0-1-1,0 1 0,-1-1 0,1 1 1,0 0-1,0 0 0,-4 2 0,-2 2-120,1-1 0,1 1 1,-1 0-1,1 1 0,-1-1 0,1 1 0,-11 14 0,9-9 147,1 0-1,0 0 0,0 0 0,-10 23 0,16-29 56,-1 1-1,1-1 1,1 1-1,-1-1 0,1 1 1,0 0-1,0 0 1,0-1-1,1 1 1,0 0-1,0 0 0,1 0 1,-1-1-1,1 1 1,1 0-1,-1-1 1,1 1-1,0-1 0,0 1 1,0-1-1,1 0 1,0 0-1,0 0 1,0 0-1,1 0 0,4 4 1,-1-2 85,1 0 1,0-1 0,0 0-1,0-1 1,1 0 0,0 0-1,0-1 1,0 0-1,0 0 1,17 3 0,-13-5-3,0 0 0,0 0 0,1-2 0,-1 0 0,0 0 0,0-1 1,18-4-1,-6-1-13,0-1 1,-1-1-1,0-1 1,0-1-1,-1-2 1,0 0 0,37-27-1,128-93-468,-187 131 340,0 0 0,0 0 0,0 1 0,0-1 0,0 0 0,1 1 0,-1-1-1,0 0 1,1 1 0,-1-1 0,0 1 0,1 0 0,-1 0 0,0-1 0,1 1 0,2 0 0,-3 1 15,0 0-1,0 0 1,0-1 0,0 1 0,0 0 0,-1 0-1,1 0 1,0 0 0,0 1 0,-1-1 0,1 0 0,0 0-1,-1 0 1,0 1 0,1-1 0,-1 0 0,1 3-1,3 6 19,0 0 0,1 0 0,0 0 0,1 0 0,0-1 0,0 0 0,1 0 0,1-1-1,-1 0 1,16 13 0,8 3 285,57 34 0,-60-40-177,-20-13-55,0-1-1,0 1 1,0-1 0,1-1-1,-1 0 1,1 0 0,0-1-1,0 1 1,0-2 0,0 0-1,0 0 1,1 0 0,-1-1-1,0-1 1,14-1 0,-10 0-85,-11 2-424,0 0 1,0 0 0,0 0 0,0-1-1,0 1 1,0 0 0,0-1 0,0 1-1,0-1 1,0 0 0,0 0 0,0 0-1,0 0 1,-1 0 0,1 0 0,0 0-1,-1-1 1,1 1 0,-1 0 0,3-4-1,10-17-5986,-6 12 3776</inkml:trace>
</inkml:ink>
</file>

<file path=ppt/ink/ink2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4.98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55 352 3552,'-1'-1'266,"0"0"1,1 1 0,-1-1-1,0 1 1,0-1-1,0 1 1,0-1-1,0 1 1,0-1-1,0 1 1,0 0-1,0 0 1,0 0-1,0-1 1,0 1-1,0 0 1,0 0 0,0 0-1,-2 1 1,1-1 229,1 0 0,-1 0 0,0 0 1,0 0-1,1-1 0,-1 1 0,0 0 0,0-1 1,-2-1-1,-5-2 2236,4 0 189,8-2-1030,2-4-1297,-1 4-490,1 0 0,-1 0-1,1 1 1,0-1-1,1 1 1,5-5 0,6-5 72,87-91 453,-83 86-600,1 0 0,1 2-1,0 1 1,34-19 0,-42 27-75,25-13 12,-36 21 60,0-1 1,0 0 0,1 1-1,-1 0 1,0 0 0,1 0 0,6-1-1,-10 2-25,0 0-1,0 0 0,-1 1 1,1-1-1,0 0 0,-1 0 1,1 0-1,0 0 1,0 1-1,-1-1 0,1 0 1,0 1-1,-1-1 0,1 0 1,-1 1-1,1-1 0,0 1 1,-1-1-1,1 1 1,-1-1-1,1 1 0,0 0 1,0 1-5,-1-1 1,1 1 0,-1 0 0,1-1-1,-1 1 1,1-1 0,-1 1 0,0 0-1,0-1 1,0 3 0,0 4 9,-1-1 0,0 1 0,-3 11-1,3-17 10,-12 44 149,-1 0-1,-3 0 1,-2-2-1,-1 0 1,-44 68-1,46-85-203,-18 38 0,36-63 44,-1 0 0,0 0 0,1 0 0,-1 0 0,1 0 0,0 0 0,0 0 0,0 1 0,0-1 0,0 0 0,0 0 0,0 0 0,1 0 0,-1 0 0,1 0 0,0 0 0,-1 0 0,1 0 0,0 0 0,0 0 0,0 0 0,0 0 0,1-1 0,-1 1 0,0 0 0,3 2 0,5 3 29,-1 1 0,1-1 0,17 11 0,-19-14-43,11 8 42,0 1 1,-1 0-1,-1 1 1,29 30 0,-41-39 46,-1 0 0,1 0 0,-1 0 0,0 0 0,0 0 1,0 1-1,-1-1 0,0 1 0,0 0 0,0 0 0,-1-1 1,0 1-1,0 0 0,0 0 0,-1 0 0,0 0 0,0 1 1,0-1-1,-1 0 0,0 0 0,0-1 0,-3 8 1,2-6-19,-1 0 0,0 0 1,-1 0-1,0-1 1,0 1-1,0-1 1,-1 0-1,0 0 1,0 0-1,-1-1 1,1 0-1,-1 0 1,0 0-1,-10 6 1,6-6-52,1-1-1,-1 1 1,1-2 0,-1 1-1,0-1 1,0-1 0,-1 0 0,1 0-1,0-1 1,-13 0 0,-59-4-1345,30-3-2343,32 2 1896</inkml:trace>
</inkml:ink>
</file>

<file path=ppt/ink/ink2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6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386 139 5312,'0'-5'928,"0"0"-1,1 0 1,0-1 0,3-7-1,-3 11-510,0-1-1,0 0 0,0 0 1,-1 0-1,1 0 0,-1 0 1,0 1-1,1-1 0,-1 0 1,0 0-1,-1 0 0,1 0 0,-1 0 1,1 0-1,-1 0 0,0 1 1,0-1-1,0 0 0,-3-4 1,2 3-276,-1 1 1,0 0-1,0 0 0,-1 0 1,1 0-1,-1 0 1,1 1-1,-1-1 0,0 1 1,0 0-1,0 0 0,0 1 1,0-1-1,-1 1 1,1 0-1,0 0 0,-8-1 1,-2 1 13,1 0 1,0 1-1,-1 0 1,-25 4-1,26-2-109,-1 2 0,1-1-1,0 1 1,-20 10-1,25-10 0,0 0-1,1 0 1,0 1 0,0 0-1,1 0 1,-1 0-1,1 1 1,-10 12 0,8-6-6,0 0 0,1 1 1,1-1-1,0 1 1,0 0-1,2 1 0,-1-1 1,2 1-1,-3 17 1,4-19 10,1 1 0,0-1 0,1 1 0,1 0 0,0-1 0,0 1 0,1-1 0,1 0 0,0 1 0,8 18 0,32 59 386,17 39 813,-54-112-1064,-1-1 1,-1 2 0,0-1 0,-1 0 0,-1 1 0,0 19 0,-4-1 122,-1-1-1,-12 53 1,13-79-297,0 3-129,-1-1 0,0 0 0,0 1 0,-1-2 0,-1 1 0,0 0 0,0-1 0,-14 19 0,19-29 5,0 1 1,0-1-1,-1 0 0,1 1 0,0-1 0,-1 1 0,1-1 0,0 0 1,-1 1-1,1-1 0,0 0 0,-1 0 0,1 1 0,-1-1 1,1 0-1,-1 0 0,1 0 0,-1 1 0,1-1 0,-1 0 0,1 0 1,0 0-1,-1 0 0,1 0 0,-1 0 0,1 0 0,-1 0 1,1 0-1,-1 0 0,1 0 0,-1 0 0,1-1 0,-1 1 1,1 0-1,-1 0 0,0-1 0,0 0-428,0 0-1,-1 0 1,1 0-1,0-1 1,0 1 0,0 0-1,0-1 1,1 1 0,-2-3-1,-3-8-2076</inkml:trace>
</inkml:ink>
</file>

<file path=ppt/ink/ink2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6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29 7296,'-11'-5'2755,"17"9"1946,-5-3-4449,0-1 1,0 0 0,0 0 0,0 1 0,0-1 0,-1 0 0,1 0 0,0 0 0,0 0 0,0 0 0,0 0 0,2 0 0,4-1 453,53 0 2361,285-14 767,-267 10-3500,32 0-342,-94 3-1150,-3 2 310</inkml:trace>
</inkml:ink>
</file>

<file path=ppt/ink/ink2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7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12 145 5632,'0'-1'113,"0"1"0,0-1 0,0 1 1,0-1-1,0 1 0,-1-1 0,1 1 1,0-1-1,0 1 0,0-1 0,0 1 0,-10-12 10296,10 11-10151,5-6 3818,18-8-3385,-5 3 314,-17 11-970,18-16 442,0 1 0,24-15 0,-37 28-442,0-1 1,0 1-1,0 0 1,0 1-1,0-1 1,1 1-1,-1 0 1,1 1-1,0 0 0,-1 0 1,1 0-1,0 1 1,8 0-1,-14 0-42,1 0-1,0 0 0,0 1 1,-1-1-1,1 1 0,0-1 1,0 1-1,-1-1 1,1 1-1,-1 0 0,1 0 1,-1 0-1,1 0 0,-1 0 1,1 0-1,-1 0 0,0 0 1,0 1-1,1-1 1,-1 0-1,0 1 0,1 1 1,-1 0 19,0 0 1,-1 0 0,1-1-1,-1 1 1,1 0 0,-1 0-1,0 0 1,0-1 0,0 1-1,0 0 1,-1 0 0,0 4 0,-2 3 70,0 0 1,-1-1 0,0 0 0,0 0 0,-1 0-1,-11 15 1,-31 29 69,1-2 84,33-37 4,10-11-146,0-1-1,0 1 1,0 1 0,1-1-1,-1 0 1,1 1 0,0-1-1,-2 6 1,3-8-74,1-1 1,0 0-1,0 1 1,0-1-1,0 0 1,0 1-1,0-1 1,0 0-1,0 1 1,0-1-1,0 0 0,0 1 1,0-1-1,0 0 1,0 1-1,0-1 1,0 0-1,0 1 1,1-1-1,-1 0 1,0 1-1,0-1 1,0 0-1,1 1 1,-1-1-1,0 0 1,0 0-1,1 1 1,-1-1-1,0 0 0,0 0 1,1 0-1,-1 1 1,0-1-1,1 0 1,0 0-1,13 2 417,-11-3-326,31 0 247,44-9 0,-21 2-331,127-7-641,-163 13 16,18 1-3330,-36 1 2879,1 1 0,-2-1 0,1 1 0,0 0-1,0 0 1,4 2 0,4 4-2450</inkml:trace>
</inkml:ink>
</file>

<file path=ppt/ink/ink2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46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538 340 3648,'13'-9'6302,"23"-16"-3671,-33 22-2459,0 0 1,-1 0-1,0 0 1,1 0-1,-1-1 0,-1 1 1,1-1-1,0 1 1,-1-1-1,0 0 0,2-4 1,0-5 574,2-26 0,-4 30-547,0 0 1,-1 1 0,-1-1 0,1 0 0,-1 0-1,-3-10 1,3 14-137,-1 0 0,0 0-1,0 0 1,0 0 0,-1 1 0,0-1-1,1 1 1,-2-1 0,1 1 0,0 0-1,-9-7 1,1 2-28,-1 1 0,0 0 1,0 1-1,-1 0 0,0 1 0,-1 0 0,1 1 1,-1 0-1,0 2 0,0-1 0,0 2 0,-1 0 1,1 0-1,0 1 0,-1 1 0,1 1 0,-1 0 1,1 1-1,0 0 0,-1 1 0,1 1 0,1 0 0,-1 1 1,1 0-1,-1 1 0,1 1 0,-15 10 0,11-5-36,0 0 0,1 2 0,0 0 0,-19 22 0,22-20-62,0 2 0,1 0-1,-15 30 1,25-42 72,-1 0 0,1 0 0,0 0 0,0 0 0,1 1 0,0-1 0,0 0 0,0 1 0,1-1 0,0 1 0,0-1 0,0 0 0,1 1 0,0-1 0,1 0-1,2 9 1,0-6 41,0 0 0,1 0 0,0 0-1,0-1 1,12 14 0,38 34 510,-37-40 69,-2 1 1,20 24 0,-33-36-521,0 0 0,0 0-1,0 0 1,-1 1 0,0-1 0,0 1 0,0-1 0,-1 1 0,0 0 0,0-1 0,0 1 0,-1 8 0,-1 6 149,-1 0 0,-5 25 0,0 2-7,3-18-243,0 1 0,-15 47 0,10-46-34,6-18-621,-1-1 0,0 1 1,-7 13-1,10-25-64,0 1 0,0-1 1,-1 0-1,1 0 0,0 0 0,-1 0 1,1 0-1,0 0 0,-1 0 0,0 0 1,-2 1-1</inkml:trace>
</inkml:ink>
</file>

<file path=ppt/ink/ink2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47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12 100 7552,'-11'-7'2448,"11"7"-2403,0 0 1,0 0-1,0-1 1,0 1-1,0 0 1,0 0-1,0 0 1,0 0-1,0 0 1,0-1-1,0 1 1,0 0-1,0 0 1,0 0-1,0 0 1,0 0-1,0-1 1,0 1-1,0 0 1,0 0 0,0 0-1,0 0 1,0 0-1,0-1 1,1 1-1,-1 0 1,0 0-1,0 0 1,0 0-1,0 0 1,0 0-1,0 0 1,1 0-1,-1-1 1,0 1-1,0 0 1,0 0-1,0 0 1,0 0-1,0 0 1,1 0-1,-1 0 1,0 0-1,0 0 1,0 0-1,1 0 1,7-3 1006,-8 3-974,53-16 2812,103-17 1,-100 23-1984,21-1-436,2 2 0,96 3 0,-174 6-466,43 3-1121,-42-3 520,1 1 0,-1-1 0,0 1 0,1-1-1,-1 1 1,1 0 0,-1 0 0,0 0-1,0 0 1,1 1 0,-1-1 0,0 1-1,0-1 1,0 1 0,1 2 0,6 11-2252</inkml:trace>
</inkml:ink>
</file>

<file path=ppt/ink/ink2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47.5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7296,'8'7'2414,"0"0"0,11 15 0,-13-14-1717,-1 1 0,-1 0-1,0 0 1,0 0 0,-1 1-1,0-1 1,0 1 0,1 16-1,-1 6 477,-1 42-1,-2-60-1142,-7 49-1448</inkml:trace>
</inkml:ink>
</file>

<file path=ppt/ink/ink2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9.4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71 1472,'1'-2'271,"-1"1"-1,1-1 1,-1 1-1,1 0 1,-1-1 0,1 1-1,0 0 1,0 0 0,0-1-1,0 1 1,0 0 0,0 0-1,0 0 1,0 0-1,0 0 1,0 0 0,0 1-1,1-1 1,-1 0 0,0 0-1,3 0 1,8-7 3967,-12 8-4136,0 0 0,0-1 0,1 1 0,-1-1 0,0 1 0,0-1 1,0 1-1,0-1 0,1 1 0,-1-1 0,0 1 0,0-1 0,0 1 1,0 0-1,0-1 0,0 1 0,-1-1 0,1 1 0,0-1 0,0 1 0,0-1 1,0 1-1,-1-1 0,1 1 0,0-1 0,0 1 0,-1 0 0,1-1 1,0 1-1,0 0 0,-1-1 0,1 1 0,-1 0 0,1-1 0,0 1 0,-1 0 1,1-1-1,-1 1 0,-15-10 906,12 8-860,-1 0-1,1 0 0,-1 1 0,0 0 1,0 0-1,0 0 0,1 0 0,-1 1 1,0 0-1,0 0 0,0 0 0,0 1 1,0 0-1,0-1 0,1 2 0,-7 1 1,1 1 123,0 0 1,0 1 0,1 0-1,-1 1 1,-16 13 0,16-11-216,1 2 1,0-1 0,0 1 0,1 0-1,0 1 1,1 0 0,-7 15 0,4-8-88,2 1 0,0 1 0,-8 35 0,14-43 35,0 0 0,1 0-1,0 0 1,1 0-1,0 0 1,1 0 0,0 0-1,5 19 1,4 4 124,22 50-1,-9-24 76,-5-9 261,-2 0 0,12 75 0,-24-98-199,9 71 763,-12-83-903,0 0 0,-1-1-1,-6 33 1,5-46-142,0 1 1,0-1-1,0 0 0,0 0 1,-1 0-1,1 0 1,-5 4-1,2 0-431,4-7 268,0 0 0,-1 0 0,1 0 1,0 1-1,0-1 0,-1 0 0,1 0 0,0 0 1,-1 0-1,1 0 0,0 0 0,0 0 1,-1 0-1,1 0 0,0 0 0,0 0 1,-1 0-1,1 0 0,0-1 0,-1 1 1,1 0-1,0 0 0,0 0 0,-1 0 1,1 0-1,0 0 0,0-1 0,0 1 0,-1-1-718,0 1 718,-6-8-6429,6 3 3649</inkml:trace>
</inkml:ink>
</file>

<file path=ppt/ink/ink2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4:59.8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59 200 6880,'-9'-10'1408,"-1"1"0,-1 0 0,-15-10 0,25 19-1335,1 0 1,0-1 0,0 1 0,0 0 0,0 0-1,-1 0 1,1 0 0,0 0 0,0 0-1,0-1 1,0 1 0,0 0 0,0 0 0,0 0-1,-1 0 1,1-1 0,0 1 0,0 0-1,0 0 1,0 0 0,0 0 0,0-1 0,0 1-1,0 0 1,0 0 0,0 0 0,0-1-1,0 1 1,0 0 0,0 0 0,0 0 0,0 0-1,0-1 1,0 1 0,0 0 0,1 0-1,-1 0 1,0-1 0,0 1 0,0 0 0,0 0-1,0 0 1,0 0 0,0 0 0,1 0-1,-1-1 1,0 1 0,0 0 0,9-6 1185,12-4-400,0 2 1,0 0-1,1 1 1,41-7-1,-34 7-281,362-68 702,-350 67-4310,-27 7 1302</inkml:trace>
</inkml:ink>
</file>

<file path=ppt/ink/ink2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2.5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4640,'0'-1'126,"0"0"0,0 0 0,1 0 1,-1 1-1,0-1 0,1 0 0,-1 0 0,0 1 1,1-1-1,-1 0 0,1 1 0,-1-1 0,1 0 1,0 1-1,-1-1 0,1 1 0,0-1 0,0 0 1,5-4 1850,-3-2 3365,5 28 676,3 8-5428,-5-2-8,5 41-1,-2-12-464,-7-37-175,-2-15-217,0-1 0,1 1 0,-1 0 1,1 0-1,0-1 0,0 1 1,1-1-1,-1 1 0,3 4 0,-3-6-69,3 1-2409,13-8-6869</inkml:trace>
</inkml:ink>
</file>

<file path=ppt/ink/ink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4:58.5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807 4 5152,'-1'0'136,"0"-1"-1,1 1 1,-1-1 0,0 1 0,0 0-1,0 0 1,0-1 0,0 1 0,1 0-1,-1 0 1,0 0 0,0 0 0,0 0-1,0 0 1,0 0 0,0 0 0,0 0-1,0 0 1,1 1 0,-1-1 0,0 0 0,0 1-1,0-1 1,-1 1 0,-22 14 2134,-25 20 1122,-83 48-1,52-43-2510,-72 39 200,120-59-867,0 0-1,-45 41 1,45-32-181,2 2 1,1 1-1,-43 62 0,32-25-529,40-68 432,0-1 0,-1 1 0,1-1 0,0 1 0,-1-1 0,1 1 0,0-1 0,0 1 0,0-1 0,0 1 0,-1 0 0,1-1 0,0 1-1,0-1 1,0 1 0,0 0 0,1 0-67,-1-1 0,1 0 0,-1 0 0,1 1 0,-1-1 0,1 0-1,-1 0 1,1 0 0,-1 0 0,1 0 0,-1 0 0,1 0 0,-1 0 0,1 0 0,-1 0-1,1 0 1,-1 0 0,1 0 0,-1 0 0,1 0 0,-1-1 0,1 1 0,-1 0 0,1 0-1,-1-1 1,1 1 0,24-9-3335,5 0 1130</inkml:trace>
</inkml:ink>
</file>

<file path=ppt/ink/ink2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09.6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1121 17 4480,'-2'-4'649,"-4"-8"6438,5 13-6935,1-1 1,0 1-1,0 0 0,-1 0 0,1-1 1,0 1-1,-1 0 0,1-1 0,0 1 1,-1 0-1,1-1 0,-1 1 0,1-1 1,-1 1-1,1-1 0,-1 1 0,0-1 1,0 1-1,-12 6 581,1 1 0,-13 10 0,14-10-461,0 0-1,0-1 1,-12 5-1,16-8-190,-6 1 100,-22 14 0,-33 24 100,23-17-232,-20 18 144,-76 65-1,107-79-129,1 2-1,2 1 1,-44 60-1,63-75-34,0 0 0,2 0 0,0 1 0,1 0 0,0 0 0,2 1 0,-10 39 0,16-53 0,1 1-1,-1-1 1,1 0-1,1 1 0,-1-1 1,1 0-1,0 0 1,0 0-1,1 1 1,3 7-1,3 4 82,0 0 0,13 17 0,-12-19-61,58 80 363,-49-73-340,-1 0 1,-1 2-1,-1 0 1,13 29-1,-26-48-26,0 0 0,-1 0 1,0 0-1,0 0 0,0 1 0,-1-1 0,0 0 0,0 0 0,0 0 0,-1 1 0,0-1 0,0 0 0,-1 0 0,0 0 0,0 0 0,0 0 0,-1-1 1,1 1-1,-7 9 0,-6 6 126,0-1 1,-1-1 0,-27 26 0,34-36-102,-23 26 308,-50 70 0,-14 45 18,57-88-343,30-48-15,-17 30 137,25-41-144,-1 0 1,1 1 0,0-1-1,0 1 1,0-1-1,0 1 1,1 0-1,-1-1 1,1 1 0,0 7-1,1-8-4,0-1-1,0 1 1,0 0 0,0 0-1,1-1 1,-1 1-1,1-1 1,0 1 0,-1-1-1,1 0 1,0 1-1,0-1 1,1 0-1,-1 0 1,0-1 0,1 1-1,-1 0 1,1-1-1,4 2 1,5 3 23,0-1-1,0-1 1,14 4 0,102 15-36,-45-10 201,-57-8-144,8 1-132,47 15 0,-72-18 48,0 0 0,0 1-1,-1 0 1,1 0 0,-1 1-1,0 0 1,0 1 0,-1 0-1,0 0 1,8 8 0,-14-13 22,0 0-1,0 1 1,0-1 0,0 1-1,0-1 1,-1 1 0,1 0-1,0-1 1,-1 1 0,1 0-1,-1-1 1,0 1 0,1 0-1,-1-1 1,0 1 0,0 0-1,0 0 1,-1 3 0,0-1 9,0-1 1,0 1 0,0 0-1,-1-1 1,0 1 0,0-1 0,0 1-1,0-1 1,-4 5 0,-86 92 109,-21 46 148,-19 21-24,-59 35-119,169-178-117,1 2-1,2 0 0,0 0 1,2 2-1,1 0 1,1 1-1,1 1 0,-16 53 1,27-71-2,0 1 1,0 0-1,1 0 0,1 0 1,0 0-1,1 0 0,0 0 1,1 1-1,1-1 1,0 0-1,1 0 0,0-1 1,1 1-1,0-1 0,1 1 1,0-1-1,1-1 1,1 1-1,0-1 0,0 0 1,1-1-1,13 14 1,10 7-111,2-2 0,1-2 1,52 32-1,-82-57 73,228 142-4273,-142-91 2208,56 28-3197,18-13 1882,-151-63 3196</inkml:trace>
</inkml:ink>
</file>

<file path=ppt/ink/ink2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13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34 1248,'-11'-11'389,"8"9"902,3-8 5055,9 13 21,-4-2-6328,-2-1 113,0 1 0,0-1 0,1 0 1,-1 0-1,0 0 0,0 0 0,0-1 1,1 1-1,4-3 0,14 0 80,126-4 600,-116 5-798,1 2 1,0 2-1,-1 1 0,1 1 1,41 11-1,-51-8-22,-1 0 0,0 1 0,-1 1 0,0 1 0,0 1 1,-1 1-1,-1 1 0,24 19 0,-37-26 15,-1 0 1,0 0-1,1 0 0,-2 0 1,1 1-1,-1-1 1,0 1-1,3 9 0,2 8 76,8 29-1,-12-36-95,13 42 80,23 88 510,-36-125-475,-1 0 1,-2 0-1,0 0 1,-2 39-1,-1-51-59,0 1-1,0-1 1,-1 0-1,0 0 0,0 0 1,-1 0-1,-1-1 1,0 1-1,-5 8 0,-67 103 589,49-77-280,-37 85-1,-1-8 47,25-52-300,36-62-109,0 0 76,0 1-1,0 0 1,1 0-1,-4 12 1,6-18-50,1-1 0,0 1 1,-1 0-1,1-1 0,0 1 1,0 0-1,0-1 0,0 1 1,0 0-1,0-1 0,1 1 1,-1-1-1,1 1 0,-1 0 1,1-1-1,-1 1 0,1-1 1,0 1-1,0-1 0,0 0 1,-1 1-1,1-1 0,1 0 1,-1 1-1,0-1 0,0 0 1,0 0-1,1 0 0,2 1 1,5 3 109,1-1 1,0 0-1,21 4 1,-24-7-135,0 1 1,1 0-1,-1 0 1,0 1-1,0 0 0,0 0 1,0 1-1,0-1 1,6 6-1,-12-8 0,-1 0 0,1 0 0,0 0 0,-1 0 0,1 0 0,-1 0 0,1 0 0,-1 0 0,1 0 0,-1 0 0,0 1 0,0-1 0,1 0 0,-1 0 0,0 0 0,0 0 0,0 0 0,0 1 0,-1-1 0,1 0 0,0 0 0,0 0 0,-1 0 0,1 0 0,0 0 0,-1 1 0,1-1 1,-1 0-1,0 0 0,1-1 0,-1 1 0,-1 2 0,-4 4 95,0 1 0,0-1 1,-9 8-1,-147 175-286,122-139 186,21-28-1,-49 66-86,57-73 70,1 0-1,0 1 1,-11 30-1,19-41 32,0-1 1,0 1-1,1 0 0,0 0 0,0 0 0,0 0 1,1 0-1,0 0 0,1 8 0,-1-10 7,1-1 1,0 1-1,0 0 0,0-1 1,1 1-1,-1 0 0,1-1 1,0 1-1,0-1 0,0 0 1,0 0-1,1 0 0,-1 0 1,6 5-1,12 7 20,0-1 0,0-1-1,42 18 1,-39-19-20,0 0 1,0 1-1,23 19 0,-21-10-38,-2 0 0,0 2 1,-2 0-1,23 34 0,34 40 223,116 113 0,-175-193-47,-1 2 1,-1 0 0,0 1 0,23 42 0,-35-54-129,-1 0 0,0 0 0,0 1 0,-1-1 0,-1 1 1,0 0-1,0 0 0,0-1 0,-2 1 0,1 1 0,-1-1 0,0 0 1,-1 0-1,-1 0 0,-4 17 0,2-14-27,-1 0 1,0-1-1,-1 0 0,0 0 1,-1 0-1,-1-1 0,0 0 0,-14 15 1,-2-2-3,-1 0 1,-31 21 0,22-19-361,-47 26 1,62-42-317,-1 0 1,1-1-1,-1-2 0,-25 7 1,37-11-17,0-1-1,0-1 1,0 0 0,0 0-1,0 0 1,0-1 0,-1 0-1,1-1 1,-13-2 0,-10-9-2456</inkml:trace>
</inkml:ink>
</file>

<file path=ppt/ink/ink2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14.8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11 327 3136,'-1'0'255,"-8"15"12510,33-34-10660,73-80-483,-60 59-1062,1 2-1,81-62 1,-117 99-519,5-4 99,0 0 1,1 1-1,14-7 0,-21 11-130,1-1 0,-1 0 0,0 1 0,0-1-1,1 1 1,-1 0 0,1-1 0,-1 1 0,0 0 0,1 0 0,-1 0 0,0 0 0,1 0 0,-1 0 0,1 1-1,-1-1 1,0 0 0,1 1 0,-1-1 0,0 1 0,1-1 0,-1 1 0,0 0 0,0-1 0,0 1-1,0 0 1,1 0 0,-1 0 0,0 0 0,0 0 0,-1 0 0,1 0 0,1 1 0,1 8 6,0-1 1,-1 1 0,1-1-1,-2 1 1,0 0 0,0 0-1,-1 10 1,0 105 102,-2-67 168,9 97 0,-5-146-204,-1 0 0,2 0 0,-1 0 0,5 10 1,-6-15-42,1-1 0,-1 0 0,1 0 0,0 0 0,0 0 0,0 0 0,0 0 0,1-1 0,-1 1 0,1-1 0,0 0 0,-1 1 0,1-1 0,5 2 0,-2-1 33,-1-1 1,1 0 0,0-1 0,0 1 0,0-1 0,0-1 0,1 1-1,-1-1 1,0 0 0,0 0 0,8-2 0,-2 0 21,0 0 1,0-1-1,0-1 0,18-8 1,-17 5-69,0 0 0,0 0 1,-1-1-1,0-1 0,-1 0 0,0-1 1,10-11-1,5-9-26,30-45 0,1-9 91,35-49-375,-64 95 110,-16 20 119,0 1 0,1 1 0,1 0-1,19-16 1,-33 32 48,0 0 0,1-1 0,-1 1-1,0 0 1,1-1 0,-1 1 0,1 0-1,-1-1 1,0 1 0,1 0 0,-1 0 0,1-1-1,-1 1 1,1 0 0,-1 0 0,1 0-1,-1 0 1,1 0 0,-1 0 0,1 0 0,-1 0-1,1 0 1,-1 0 0,1 0 0,-1 0-1,1 0 1,-1 0 0,1 0 0,-1 1 0,0-1-1,1 0 1,-1 0 0,1 0 0,-1 1-1,1-1 1,-1 0 0,0 1 0,1-1 0,-1 0-1,0 1 1,1 0 0,1 1-9,-1 0 0,0 1-1,0-1 1,-1 0 0,1 1 0,0-1 0,0 5 0,1 21 42,-2 46 0,-1-32-7,-8 198 122,9-198-575,1-16-2808,-1-12 1351</inkml:trace>
</inkml:ink>
</file>

<file path=ppt/ink/ink2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15.1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0 8320,'-11'0'2672,"11"0"-2637,0 1-1,-1-1 1,1 0 0,0 0 0,-1 0 0,1 0 0,0 0-1,-1 0 1,1 1 0,0-1 0,0 0 0,-1 0 0,1 0-1,0 1 1,0-1 0,0 0 0,-1 0 0,1 1 0,0-1 0,0 0-1,0 0 1,0 1 0,0-1 0,-1 0 0,1 1 0,0-1-1,0 0 1,0 0 0,0 1 0,-6 10 301,1 0 0,0 0 0,0 0 0,1 1 0,1 0 0,-3 15 0,-27 220 5466,21-144-4522,-30 237 827,15 44-1888,25-347-818,2 0-1,6 41 1,0-57-2033,-6-20 2514,0-1 0,0 0 0,0 1 1,1-1-1,-1 0 0,0 1 0,0-1 1,1 0-1,-1 1 0,0-1 0,0 0 0,1 0 1,-1 1-1,0-1 0,1 0 0,-1 0 1,0 0-1,1 0 0,-1 0 0,1 1 0,-1-1 1,0 0-1,1 0 0,-1 0 0,0 0 1,1 0-1,1-1-377,-1 0 0,1 0 0,-1 0 0,1 0 0,-1 0 0,1 0 0,-1 0 0,0 0 0,0-1 0,1 1 0,-1 0 0,0-1 0,0 1 0,1-4 0,16-26-4267</inkml:trace>
</inkml:ink>
</file>

<file path=ppt/ink/ink2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17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197 707 3328,'-6'1'392,"-14"2"304,19-2-569,0-1 0,1 0 0,-1 0 0,0 1 0,0-1 0,0 0 0,1 1 1,-1-1-1,0 0 0,0 1 0,1-1 0,-1 1 0,0 0 0,1-1 0,-1 1 1,1 0-1,-2 0 0,1 4 3607,5-6-1075,2 0-1922,6-1 336,0-1 0,0 0 0,19-8 0,-11 1-509,-1 0 0,32-21 0,-35 18-368,0 0 1,0-1-1,-1-1 0,-1 0 1,20-27-1,48-89 349,78-170-183,-119 200 124,-40 93-579,-4 9-70,1 1 137,1-1 1,0 1 0,-1 0-1,1 0 1,0 0 0,0 0-1,-2 4 1,-27 64 4,14-33 75,-37 71 105,14-48 90,-3-1 0,-84 90 0,-87 96 663,43 14-22,159-244-623,9-14 96,7-13 85,-1 5-378,1-4-21,0 0 0,1 1 0,1 0-1,8-11 1,-3 8-43,1 1-1,1 1 0,0 0 1,19-12-1,66-35-69,-99 58 64,204-97-179,21-14 102,-97 39-163,-125 70 242,-2 1-10,0 1 0,0-1 0,0 1 0,0-1 1,0 1-1,0-1 0,-1 1 0,1-1 0,0 1 1,0 0-1,1-1 0,-1 1 0,0 0 0,0 0 1,0 0-1,0 0 0,2 0 0,-3 0 3,0 1 0,0-1 1,0 1-1,0-1 0,0 1 0,0-1 0,0 1 0,0-1 0,0 1 0,0-1 0,0 0 0,0 1 0,-1-1 1,1 1-1,0-1 0,0 1 0,0-1 0,-1 0 0,1 1 0,0-1 0,0 0 0,-1 1 0,1-1 1,0 0-1,-1 1 0,1-1 0,0 0 0,-1 0 0,0 1 0,-2 3-13,-16 23 180,-1 0-86,-17 35 1,32-54-27,1 0-1,0 1 1,1 0 0,0 0 0,1 0-1,0 0 1,0 0 0,-1 19 0,3-26-32,0-1 1,0 1 0,0 0 0,0-1-1,0 1 1,1 0 0,-1-1 0,0 1 0,1 0-1,0-1 1,-1 1 0,1-1 0,0 1 0,0-1-1,0 1 1,-1-1 0,2 0 0,-1 1-1,0-1 1,2 2 0,-1-2 7,-1-1 0,0 1 0,0-1 0,1 1-1,-1-1 1,0 0 0,1 0 0,-1 0 0,0 0 0,1 0 0,-1 0 0,0 0 0,1 0-1,-1 0 1,0-1 0,1 1 0,-1 0 0,0-1 0,0 1 0,1-1 0,-1 0-1,0 1 1,0-1 0,0 0 0,0 0 0,2-1 0,1-1 5,0-1 1,0 0 0,-1 0-1,1 0 1,-1 0 0,0 0-1,0-1 1,0 0 0,-1 1-1,1-1 1,-1 0-1,0 0 1,-1 0 0,1 0-1,-1-1 1,1-7 0,-2 9-53,1-1 1,-1 1 0,0-1 0,-1 1-1,1-1 1,-1 1 0,0-1-1,0 1 1,0 0 0,0 0 0,-1-1-1,0 1 1,0 0 0,0 0-1,0 0 1,0 1 0,-1-1 0,0 0-1,0 1 1,-3-4 0,-8-4-193,14 11 209,0 0 1,0 0 0,0-1 0,0 1 0,0 0-1,0 0 1,0 0 0,0 0 0,0 0 0,-1 0-1,1 0 1,0 0 0,0-1 0,0 1-1,0 0 1,0 0 0,0 0 0,0 0 0,0 0-1,0 0 1,0 0 0,0-1 0,0 1 0,0 0-1,0 0 1,0 0 0,0 0 0,0 0 0,0 0-1,0-1 1,0 1 0,0 0 0,0 0 0,1 0-1,-1 0 1,0 0 0,0 0 0,0 0 0,0 0-1,0-1 1,0 1 0,0 0 0,0 0 0,0 0-1,0 0 1,1 0 0,8-4 17,17-3 126,-21 6-154,16-3-15,0 2 0,41-1 0,44 8-81,-90-4 211,1 1 0,-1 1 1,0 0-1,24 9 0,-31-8-34,1 0 0,-1 1 0,0 0 0,0 0 0,-1 1 0,0 0 0,0 0 0,12 12 0,-13-10 74,1 0 1,0-1-1,1 0 0,0 0 1,12 6-1,-16-10-88,-1-1 1,1 0-1,0 0 0,0 0 1,0-1-1,0 0 0,0 0 1,0 0-1,0-1 0,0 1 1,1-1-1,-1 0 0,7-2 0,16-4-28,-1-2 0,0-1 0,-1-1 0,0-2 0,32-18 0,-47 25-859,0-2 1,18-13 0,-26 17-66,0 0 0,1 0 1,-1-1-1,0 0 0,-1 1 0,1-1 1,-1 0-1,1 0 0,-1 0 0,0 0 1,2-7-1,1-13-6488,0 2 2401</inkml:trace>
</inkml:ink>
</file>

<file path=ppt/ink/ink2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19.3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179 376 3232,'2'-1'424,"-1"0"0,0 0 0,1 0 0,-1 0 1,0-1-1,0 1 0,0 0 0,0-1 0,0 1 0,0-1 0,0 1 0,-1-1 1,1 1-1,0-4 0,2-15 7917,-10 32-6890,-5 13-997,7-16-261,1-1 1,-4 14 0,-36 187 1665,35-160-1574,-45 299 1459,48-284-1270,5-55 10,2-9-134,3-19 27,1-40-420,18-133-362,-10 83 368,14-105-91,5 62 149,-19 77-98,-3 27-125,-3-1 0,3-64 0,-18 121 0,3 2 159,1-1 0,-5 13 1,-7 16 4,6-18 80,-86 151 412,65-120-107,24-44-231,2-9 335,5 1-400,0 0 1,-1 0 0,1 0-1,0 0 1,0 0 0,-1 0 0,1 0-1,0 0 1,0 0 0,0 0-1,0 0 1,0 0 0,1-1 0,4-21 103,15-39 0,-10 31-273,1-1 42,1 0 1,17-31 0,-20 46 21,1 0 0,1 1 0,0 0 0,27-27 0,-36 41 50,1-1 0,-1 1 1,1 0-1,-1 0 1,1 0-1,0 1 1,0-1-1,0 0 1,0 1-1,0 0 1,0 0-1,1 0 1,-1 0-1,0 0 1,0 1-1,1-1 1,-1 1-1,0 0 0,1 0 1,2 1-1,-1 0 5,-1 0 1,1 0-1,-1 1 0,1 0 0,-1 0 0,0 0 0,0 0 0,0 0 0,0 1 0,0 0 0,-1 0 0,1 0 0,-1 0 0,4 5 0,5 8 10,0 1 1,-1 0 0,11 24-1,5 9-73,-11-24-260,-3-3 438,24 30-1,-30-45-953,0 0 0,10 9 0,-10-12-832,-1 0 0,1-1 0,12 7 0,4-2-3983,-2 3 1813</inkml:trace>
</inkml:ink>
</file>

<file path=ppt/ink/ink2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0.3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298 68 4896,'1'-3'308,"0"0"0,-1 0 1,2 0-1,-1 0 0,0 0 0,0 0 1,1 0-1,0 1 0,1-4 0,4-3 1906,-5 5-601,-2 18 1099,1-3-2213,1 0 0,-1 0-1,-1 0 1,0 0 0,-1 0 0,-2 16 0,-19 65 1119,13-59-1022,-82 381 1879,67-294-2097,-3 13 279,24-122-116,3-11-534,0 1-1,0-1 1,0 0 0,0 0 0,0 0-1,0 0 1,0 0 0,0 0 0,-1 0-1,1 0 1,0 0 0,0 0-1,0 0 1,0 1 0,0-1 0,0 0-1,0 0 1,0 0 0,0 0 0,0 0-1,0 0 1,-1 0 0,1 0-1,0 0 1,0 0 0,0 0 0,0 0-1,0 0 1,0 0 0,0 0 0,0 0-1,-1 0 1,1 0 0,0 0 0,0 0-1,0 0 1,0 0 0,0 0-1,0 0 1,0 0 0,0 0 0,0 0-1,-1 0 1,1-1 0,0 1 2,-1-1 0,1 0 0,-1 0 0,1 0 0,-1 0 0,1 0 0,0 0 0,-1 0 0,1 0 0,0 0 0,0-1 0,0 1 0,0-1 0,9-134-995,-4 59 526,14-77 1,25-73 19,-23 128 577,-8 39-208,-5 31-40,5-56 0,-11 73 148,-1 10-20,-1 0 1,0 0 0,1 1 0,-1-1 0,0 0 0,0 0-1,0 0 1,0 0 0,0 0 0,0 0 0,0 0 0,-1 0-1,1 1 1,-2-4 0,2 5-16,0 0-1,0 0 1,0 0 0,-1 0-1,1 0 1,0 0 0,0 0-1,0 0 1,0 0-1,-1 0 1,1 0 0,0 0-1,0 0 1,0 0 0,0 0-1,-1 0 1,1 0 0,0 0-1,0 0 1,0 0 0,0 0-1,-1 0 1,1 0 0,0 0-1,0 0 1,0 0 0,0 0-1,0 0 1,-1 0-1,1 0 1,0 1 0,0-1-1,0 0 1,0 0 0,0 0-1,0 0 1,0 0 0,-1 1-1,1-1 1,0 0 0,0 0-1,-30 31 308,-48 64-1,39-45 105,-50 49 717,73-82-1012,5-4 467,20-28 238,28-36-786,48-51 1,-58 74-77,1 1 0,1 1 0,35-23 1,-61 46 22,1 1 1,0 0-1,0 0 1,-1 0-1,1 0 1,6-1 0,-8 3 11,-1-1 1,1 1 0,0 0 0,-1 0 0,1 0 0,-1 0 0,1 0 0,-1 0 0,1 0 0,0 1 0,-1-1-1,1 0 1,-1 1 0,1 0 0,-1-1 0,1 1 0,-1 0 0,0-1 0,1 1 0,-1 0 0,2 1 0,5 6 24,-1 0 1,0 1 0,0 0 0,9 15 0,20 43 161,-5-7-134,-27-55-580,-1 0-1,1-1 1,0 1 0,7 6 0,-6-7-1822,-1 1-1,1-1 1,5 9 0,-2 3-1268</inkml:trace>
</inkml:ink>
</file>

<file path=ppt/ink/ink2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3.7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7 538 5152,'0'0'78,"0"0"0,0 0 0,-1 0 1,1 0-1,0 0 0,0 0 0,0 0 1,-1 0-1,1 0 0,0 0 0,0 0 0,-1 0 1,1 0-1,0 0 0,0 0 0,0 0 1,-1 0-1,1 0 0,0 0 0,0 0 0,-1 0 1,1 0-1,0 0 0,0 1 0,0-1 0,0 0 1,-1 0-1,1 0 0,0 0 0,0 1 1,0-1-1,5 7 3319,0-3-1825,-3-2-1193,0-1 0,0 0 0,0 1 0,0-1 1,1 0-1,-1 0 0,0 0 0,1 0 0,-1-1 1,0 1-1,1-1 0,-1 1 0,1-1 0,-1 0 0,1 0 1,-1 0-1,1 0 0,-1 0 0,4-1 0,-4 0-230,1 0 0,-1-1 0,1 1-1,-1 0 1,1-1 0,-1 1 0,0-1 0,0 0-1,0 0 1,3-2 0,4-5 204,21-20 170,-1-2 0,28-37 1,-26 30-297,60-71 191,91-111 1,-175 211-419,-5 6 0,0 0 0,0 0 0,1 0 0,-1 0 0,1 0 0,0 1 0,0-1 0,0 1 0,4-3 0,-6 5-7,-1 0 0,1 0-1,-1 0 1,0 0-1,1 0 1,-1 0 0,1 0-1,-1 0 1,0 0 0,1 0-1,-1 1 1,1-1 0,-1 0-1,0 0 1,1 0 0,-1 0-1,0 1 1,1-1-1,-1 0 1,0 0 0,1 1-1,-1-1 1,0 0 0,1 1-1,-1-1 1,0 0 0,0 1-1,0-1 1,1 0 0,-1 1-1,0-1 1,0 1-1,0-1 1,0 0 0,0 1-1,0-1 1,0 1 0,0-1-1,0 0 1,0 1 0,0 0-1,3 25-180,-2-20 189,0 33 41,-5 67 0,0-36 2,2-24 130,-2 0 1,-20 85-1,24-128-147,-1 0 1,0 0 0,0 0-1,0 0 1,0 0-1,0-1 1,-1 1-1,1 0 1,-1-1-1,0 1 1,-2 2 0,4-5-15,-1 0 0,1 1 1,-1-1-1,1 1 1,-1-1-1,1 0 0,-1 1 1,0-1-1,1 0 1,-1 1-1,1-1 1,-1 0-1,0 0 0,1 0 1,-1 1-1,0-1 1,1 0-1,-1 0 0,0 0 1,1 0-1,-1 0 1,0 0-1,0-1 1,-1 1 8,0-1 1,0 0-1,0 0 1,1 0-1,-1 0 1,0 0-1,1 0 1,-3-2-1,0-1 11,-1 0-1,1-1 1,0 0 0,-4-6 0,-6-11-4,0 0-127,0 1-1,-29-32 0,19 25 41,20 22-19,-1 0-1,0 1 1,-1-1-1,1 1 1,-10-7-1,15 12 73,0 0-1,0 0 1,0 0-1,0 0 1,0-1-1,0 1 1,0 0-1,-1 0 1,1 0-1,0 0 1,0 0-1,0 0 1,0-1-1,0 1 1,-1 0-1,1 0 1,0 0-1,0 0 1,0 0-1,0 0 1,-1 0-1,1 0 1,0 0-1,0 0 1,0 0-1,-1 0 1,1 0-1,0 0 1,0 0-1,0 0 1,0 0-1,-1 0 1,1 0-1,0 0 1,0 0-1,0 0 1,0 0-1,-1 0 1,1 1-1,0-1 1,0 0-1,0 0 1,0 0-1,0 0 1,-1 0-1,1 0 1,0 1-1,0-1 1,0 0-1,0 0 1,0 0-1,0 0 1,0 1-1,0-1 1,0 0-1,-1 0 1,1 0-1,0 0 1,0 1-1,0-1 1,0 0-1,0 0 1,0 0-1,0 1 1,3 11-107,3-1 125,1 0-1,0 0 1,1 0-1,0-1 1,0 0 0,1-1-1,0 0 1,1 0-1,0-1 1,12 8 0,-18-13 4,1 0 1,0 0-1,-1-1 1,1 1-1,0-1 1,0 0 0,0 0-1,1-1 1,-1 1-1,0-1 1,1 0-1,-1-1 1,1 1 0,-1-1-1,1 0 1,5-1-1,-1-2 35,0 0-1,0-1 0,0 0 1,0-1-1,-1 0 0,15-10 1,52-44 22,-54 41-33,11-9 1,-7 3-54,2 3-1,50-31 1,-78 51 9,1 1-1,-1 0 1,0 0 0,0 0-1,0 0 1,0 0-1,1 0 1,-1 0 0,0 0-1,0 0 1,0 0-1,1 0 1,-1 0 0,0 0-1,0 0 1,0 0-1,1 0 1,-1 0 0,0 0-1,0 0 1,0 0-1,1 0 1,-1 0 0,0 0-1,0 0 1,0 0-1,1 0 1,-1 0 0,0 1-1,0-1 1,0 0-1,0 0 1,0 0 0,1 0-1,-1 0 1,0 1-1,0-1 1,0 0 0,0 0-1,0 1 1,3 11-114,-7 23 5,-80 251 77,19-80 390,10 36 61,53-232-362,-16 54 442,13-52-136,3-32 202,4-3-405,1 1 0,8-32 0,-3 15-79,39-152 4,-23 99-142,-11 39 5,2 2 1,3-1-1,1 2 0,37-65 1,-45 95 1,1 0 1,1 2-1,1-1 1,1 2-1,0 0 1,1 1-1,1 0 1,0 1-1,1 1 1,1 1-1,0 1 1,1 0-1,21-8 1,-36 18 33,-1 0-1,1 1 1,0-1 0,0 1 0,0 0-1,0 1 1,0-1 0,0 1 0,0 0-1,0 0 1,0 1 0,0-1 0,5 2-1,-6-1 11,0 1 0,-1-1 0,1 0 0,-1 1 0,0 0 0,1 0 0,-1 0-1,0 0 1,0 0 0,0 1 0,-1-1 0,1 1 0,0 0 0,-1 0 0,0 0 0,0 0-1,0 0 1,2 4 0,1 5 14,-1 0 0,0 1-1,0 0 1,-2-1-1,1 1 1,-2 0 0,0 0-1,0 18 1,-2-3 95,-2 0 0,-10 51 0,11-69-83,-1 0 0,0-1 0,0 1 0,-1-1 0,0 0 0,-10 15 0,12-21-3,0 0 1,0-1 0,0 1-1,0-1 1,-1 0-1,1 0 1,-1 1 0,1-2-1,-1 1 1,0 0 0,1 0-1,-1-1 1,0 0 0,0 1-1,0-1 1,-1 0 0,1-1-1,0 1 1,0 0 0,0-1-1,-1 0 1,1 0 0,0 0-1,-6-1 1,0-1-18,1 0 0,0 0 0,0-1 0,0 0 0,0-1 0,0 0 0,1 0 0,-1-1 0,-10-9 0,13 10-20,0 0-1,0-1 1,0 0 0,0 0 0,1 0 0,0 0 0,0-1 0,1 0 0,-1 0 0,1 0-1,0 0 1,-3-12 0,6 18 20,0-1-1,0 1 1,0 0-1,0-1 0,0 1 1,0-1-1,0 1 1,0 0-1,0-1 1,0 1-1,0 0 1,0-1-1,1 1 0,-1-1 1,0 1-1,0 0 1,0-1-1,1 1 1,-1 0-1,0-1 1,0 1-1,1 0 1,-1 0-1,0-1 0,1 1 1,-1 0-1,0 0 1,1 0-1,-1-1 1,0 1-1,1 0 1,-1 0-1,1 0 0,-1 0 1,0 0-1,1 0 1,-1 0-1,1 0 1,-1 0-1,0 0 1,1 0-1,-1 0 0,1 0 1,-1 0-1,1 0 1,24 3-59,-18-1 53,15 0 10,0 0 1,23-3-1,-36 1 23,1-1-1,0-1 1,-1 0-1,0 0 0,1-1 1,-1 0-1,11-6 1,8-7 33,0-2 0,37-31 0,12-7 17,57-27 182,15-10-560,-148 93 301,-1 0 1,0 0-1,0 0 1,0 0-1,0 0 0,0 0 1,1 0-1,-1 0 1,0 0-1,0 0 1,0 0-1,0 0 0,1 0 1,-1 0-1,0 0 1,0 0-1,0 0 1,0 0-1,0 0 0,1 0 1,-1 0-1,0 0 1,0 0-1,0 0 1,0 0-1,0 0 0,0 0 1,1 1-1,-1-1 1,0 0-1,0 0 1,0 0-1,0 0 0,0 0 1,0 0-1,0 1 1,0-1-1,0 0 1,1 0-1,-1 0 0,0 0 1,0 0-1,0 1 1,0-1-1,0 0 1,0 0-1,0 0 0,0 0 1,0 1-1,0-1 1,0 0-1,0 0 1,0 0-1,0 0 0,-1 1 1,2 13 15,-2-9-21,7 101 221,-4-88-158,1-1 1,1 0 0,1 0-1,7 18 1,-11-32-34,0-1 1,0 0 0,0 1-1,0-1 1,1 0 0,-1 1-1,1-1 1,-1 0 0,1 0-1,0 0 1,0-1 0,0 1-1,0 0 1,0-1 0,3 3-1,-3-4-4,0 1-1,0-1 1,-1 1 0,1-1-1,0 0 1,0 0-1,0 0 1,-1 0-1,1 0 1,0 0-1,0 0 1,-1-1 0,1 1-1,0-1 1,0 1-1,-1-1 1,1 0-1,0 1 1,-1-1 0,1 0-1,-1 0 1,1 0-1,1-3 1,7-4 25,-1-1 0,0 0 1,13-19-1,4-5 34,8-10 88,-25 30-313,1 0 1,0 1-1,18-16 0,-28 28 147,0 0 1,0 0 0,0 0-1,0 0 1,0 0 0,0 0-1,0 0 1,0 0 0,0 0-1,0 0 1,0 0-1,0 0 1,0-1 0,0 1-1,0 0 1,1 0 0,-1 0-1,0 0 1,0 0-1,0 0 1,0 0 0,0 0-1,0 0 1,0 0 0,0 0-1,0 0 1,1 0 0,-1 0-1,0 0 1,0 0-1,0 0 1,0 0 0,0 0-1,0 0 1,0 0 0,0 0-1,0 0 1,0 0 0,1 1-1,-1-1 1,0 0-1,0 0 1,0 0 0,0 0-1,0 0 1,0 0 0,0 0-1,0 0 1,0 0 0,1 7 15,-4 9 20,2-15-41,-1 11 95,0 1 0,1 21 0,33-57 279,-9 7-456,0 2 1,38-18-1,-52 28 68,0 1-1,1 0 1,-1 0 0,1 1 0,-1 0 0,1 0 0,0 1-1,-1 1 1,1-1 0,17 3 0,-14 1 16,-1 1 0,1 1 0,-1 0 0,-1 0 0,1 1 0,17 13 0,-13-9-15,0-1 0,25 10-1,-30-15-256,18 8-3965,-28-12 4136,-1 0 0,0 0 0,0 0 0,0 0 0,0 0 0,1 0 1,-1 0-1,0 1 0,0-1 0,0 0 0,0 0 0,0 0 0,0 0 0,1 0 0,-1 1 0,0-1 0,0 0 0,0 0 0,0 0 0,0 0 0,0 1 0,0-1 0,0 0 0,0 0 0,0 0 0,0 1 0,0-1 0,0 0 0,0 0 0,0 0 0,0 1 0,0-1 0,0 0 0,0 0 0,0 0 1,0 1-1,0-1 0,0 0 0,0 0 0,0 0 0,0 0 0,-1 1 0,1-1 0,0 0 0,0 0 0,0 0 0,0 0 0,-10 9-5795,0-1 3559</inkml:trace>
</inkml:ink>
</file>

<file path=ppt/ink/ink2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4.1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19 111 7296,'-18'-68'3328,"18"48"-2912,0 12-128,5 5-256,0-6-224,0 6 96</inkml:trace>
</inkml:ink>
</file>

<file path=ppt/ink/ink2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4.6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250 21 3552,'1'-2'209,"-1"1"-1,1 0 1,0 0 0,0-1 0,-1 1 0,1 0-1,0 0 1,0 0 0,0 0 0,0 0 0,0 1-1,1-1 1,-1 0 0,0 0 0,2 0 0,12-2 4812,-15 3-4915,0 0 0,1 0 0,-1 0-1,0 0 1,1 0 0,-1 0 0,0 0 0,1 0-1,-1 0 1,0 0 0,1 0 0,-1 1-1,0-1 1,1 0 0,-1 0 0,0 0 0,0 1-1,1-1 1,-1 0 0,0 0 0,0 1-1,1-1 1,-1 0 0,0 0 0,0 1 0,0-1-1,0 0 1,1 1 0,-1-1 0,0 0 0,0 1-1,0-1 1,0 0 0,0 1 0,0-1-1,0 1 1,-2 16 2039,1-9-1591,-6 37 652,-1-1-1,-22 65 0,-55 108 447,82-211-1618,-60 115 636,37-74-309,-21 49 0,44-87-254,0-1 0,0 1 0,1 0 0,0 0 0,0 0 0,0 18 0,2-24-67,0-1 0,0 0 0,0 1 1,0-1-1,1 0 0,-1 1 0,1-1 1,0 0-1,-1 0 0,1 1 0,0-1 1,0 0-1,1 0 0,-1 0 0,0 0 1,1-1-1,-1 1 0,1 0 0,-1 0 1,1-1-1,0 1 0,0-1 0,0 0 1,0 1-1,0-1 0,0 0 1,0 0-1,0 0 0,0 0 0,1-1 1,2 1-1,2 1 25,0-2 0,0 1 0,0-1 0,0 0 0,0 0 0,1-1 1,-1 0-1,8-3 0,59-19 19,-58 18-114,264-88-733,-274 92 288,-5 1 321,-1 0-1,1-1 0,0 1 1,0 0-1,0 0 0,-1 0 1,1 0-1,0-1 0,0 1 1,0 0-1,-1-1 0,1 1 1,0-1-1,-1 1 1,1 0-1,0-1 0,-1 0 1,1 1-1,-1-1 0,1 1 1,-1-1-1,1 0 0,-1 1 1,1-1-1,-1 0 0,1-1 1,-1 1-7,-1 1 0,1-1 0,-1 0 0,1 0 0,-1 1 1,0-1-1,1 0 0,-1 1 0,1-1 0,-1 0 0,0 1 0,0-1 1,1 1-1,-1-1 0,0 1 0,0 0 0,0-1 0,0 1 0,0 0 1,1-1-1,-1 1 0,0 0 0,0 0 0,-1 0 0,-1-1-457,-21-6-2372,-64-21-6702,56 16 7089</inkml:trace>
</inkml:ink>
</file>

<file path=ppt/ink/ink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0.8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1073 4640,'11'-4'1112,"0"1"0,0-2 1,16-8-1,-18 9-319,80-50 2850,-52 35-2904,9-5-71,-1-2-1,59-43 0,18-40-32,-119 105-671,12-9-119,-15 12 151,0 1 1,1 0-1,-1 0 1,0 0 0,0 0-1,1-1 1,-1 1 0,0 0-1,0 0 1,1 0-1,-1 0 1,0 0 0,0 0-1,1 0 1,-1 0 0,0 0-1,1 0 1,-1 0-1,0 0 1,0 0 0,1 0-1,-1 0 1,0 0 0,0 0-1,1 0 1,-1 0-1,0 0 1,0 0 0,1 1-1,-1-1 1,0 0 0,0 0-1,1 0 1,-1 0 0,0 0-1,0 1 1,0-1-1,1 0 1,-1 0 0,0 1-1,0-1 1,0 0 0,0 0-1,0 1 1,1-1-1,-1 0 1,0 0 0,0 1-1,0-1 1,0 0 0,0 0-1,0 1 1,0-1 0,0 3 5,1 0 0,-1-1 0,0 1 0,0 0 0,-1-1 0,1 1 1,0-1-1,-1 1 0,0 0 0,1-1 0,-1 1 0,-2 2 1,-1 6 11,-72 171 458,41-105-405,-89 200 807,42-122-256,15-29 12,47-82 554,18-37-546,7-10-178,11-14-6,33-38-176,-13 6-211,37-64-1,21-58-43,-2 1-110,-84 157 81,129-215-159,-129 215 119,1-1-1,0 1 0,1 1 1,0 0-1,1 0 0,1 1 1,12-10-1,-22 19 18,1 1 0,-1-1 0,1 1 0,-1-1 0,1 1 0,-1 0 0,1 0 0,0 1 0,-1-1 0,1 0 0,0 1 0,0 0 0,-1-1 0,1 1 0,0 0 0,3 1 0,-4-1 24,0 1-1,0-1 1,0 1-1,0 0 1,-1 0-1,1-1 1,0 1-1,-1 0 1,1 1 0,0-1-1,-1 0 1,1 0-1,-1 1 1,0-1-1,1 1 1,-1-1-1,0 1 1,0-1-1,0 1 1,0 0-1,0 0 1,0-1-1,0 5 1,1 0 27,-1-1 0,0 1 0,-1 0 0,1 0 0,-1 0 1,0 0-1,-1 0 0,0 0 0,1 0 0,-2 0 0,1-1 0,-1 1 0,-3 7 0,-4 9 75,-24 40-1,23-44-145,-84 129 375,91-143-282,0 0 1,0 0 0,0-1-1,0 1 1,-1-1 0,0 0-1,-5 4 1,8-6-29,0 0-1,-1-1 1,1 1 0,0 0 0,-1-1 0,1 0 0,0 1-1,-1-1 1,1 0 0,-1 0 0,1 0 0,0 1 0,-1-2-1,1 1 1,-1 0 0,1 0 0,0 0 0,-1-1 0,1 1-1,-1 0 1,1-1 0,0 0 0,-1 1 0,1-1 0,0 0-1,0 1 1,0-1 0,0 0 0,-1 0 0,0-1 0,0-1-47,0 1-1,0 0 1,0-1 0,0 0 0,0 1 0,1-1 0,-1 0 0,1 0 0,0 0 0,-1 0-1,2 0 1,-1 0 0,0 0 0,1-1 0,-1-5 0,1 6-31,0 1 1,0-1-1,0 0 0,0 1 1,1-1-1,0 1 0,-1-1 1,1 1-1,0-1 1,0 1-1,0-1 0,0 1 1,1 0-1,-1-1 0,1 1 1,-1 0-1,1 0 1,0 0-1,0 0 0,2-1 1,9-5-11,0 1 0,0 0 0,1 1 0,0 1-1,0 0 1,0 1 0,17-3 0,-4 1 83,27-8 58,65-19 120,-97 26-145,-1-2-1,0 0 1,30-19-1,-30 13-3,0-1 0,-1-1 0,-1-1 0,0 0 0,25-34 0,1-13 75,-3-2 0,36-78 0,-24 44 68,-27 48-147,27-81 0,-28 67-204,-24 60 112,11-27-27,-13 32 29,1-1-1,-1 1 1,1 0-1,-1-1 1,0 1-1,0 0 1,0-1-1,0 1 1,0 0-1,-1 0 0,1-1 1,-1-2-1,1 5 40,-1 0-1,1 0 0,0-1 0,0 1 0,0 0 0,0 0 0,0 0 1,-1-1-1,1 1 0,0 0 0,0 0 0,0 0 0,-1 0 1,1-1-1,0 1 0,0 0 0,-1 0 0,1 0 0,0 0 0,0 0 1,-1 0-1,1 0 0,0 0 0,0 0 0,-1 0 0,1 0 1,0 0-1,0 0 0,-1 0 0,1 0 0,0 0 0,0 0 0,-1 0 1,1 0-1,0 0 0,0 0 0,-1 0 0,1 0 0,0 0 1,0 1-1,-1-1 0,1 0 0,0 0 0,-1 1 0,-9 8-380,10-9 348,-16 18-136,1 1 0,1 1 0,1 0 1,-20 41-1,-29 90 148,46-101 62,3 0 1,-9 55-1,0 101 237,22-196-230,-2 9 61,1 1 1,4 34-1,-3-50-31,1 0 0,-1 1 1,1-1-1,0 0 0,1 0 0,-1 0 0,1 0 0,0 0 0,0 0 0,0 0 0,0 0 0,1-1 0,-1 1 0,1-1 0,0 0 0,0 0 0,0 0 0,5 4 0,-4-5-11,0-1-1,0 1 0,1-1 0,-1 1 0,0-1 0,1 0 0,-1-1 0,1 1 1,-1-1-1,1 0 0,-1 0 0,1 0 0,-1-1 0,8-1 0,7-3 24,36-13 1,-50 16-71,36-14 26,-1-2 1,0-2-1,-1-1 1,-2-2-1,0-2 0,-2-1 1,0-2-1,38-40 1,-61 56 3,-1-1 1,14-20-1,-23 27-132,-5 6-43,-7 7-44,-24 31-47,-26 27 206,40-47 48,-2 2-76,1 0 1,0 1-1,2 1 1,-22 32-1,39-51 73,0 1-1,0-1 1,1 0 0,-1 1 0,1-1-1,0 1 1,0-1 0,0 1-1,0 5 1,1-7-10,0 0 1,0-1-1,0 1 0,0 0 0,1-1 1,-1 1-1,0-1 0,1 1 0,-1 0 0,1-1 1,0 1-1,0-1 0,-1 0 0,1 1 1,0-1-1,0 1 0,0-1 0,0 0 1,1 0-1,-1 0 0,0 0 0,0 0 0,3 1 1,-1 1 42,0-1 0,0 0 1,0 0-1,1-1 0,-1 1 1,1-1-1,-1 1 0,1-1 1,0 0-1,0-1 0,-1 1 1,1-1-1,0 1 0,0-1 1,0 0-1,-1 0 0,1-1 1,0 1-1,0-1 0,4-1 1,2-3 8,0 1 0,0-2 1,-1 1-1,0-1 0,0-1 0,0 0 1,-1 0-1,0 0 0,0-1 1,7-10-1,-5 4-43,0 0 0,0 0 0,-2-2 0,1 1 0,9-30 1,-10 25-22,-4 12-77,-1 0 0,0 0 0,-1-1 0,0 1 1,2-17-1,-4 25 72,0 0 0,0 0 0,0 0-1,0 0 1,0 0 0,0 0 0,0 0 0,1 0 0,-1 0 0,0-1-1,0 1 1,0 0 0,0 0 0,0 0 0,0 0 0,0 0 0,0 0-1,0 0 1,0 0 0,0 0 0,0 0 0,0 0 0,0-1 0,0 1-1,0 0 1,-1 0 0,1 0 0,0 0 0,0 0 0,0 0 0,0 0-1,0 0 1,0 0 0,0 0 0,0 0 0,0 0 0,0 0 0,0 0-1,0-1 1,0 1 0,0 0 0,0 0 0,0 0 0,-1 0 0,1 0-1,0 0 1,0 0 0,0 0 0,0 0 0,0 0 0,0 0 0,0 0-1,0 0 1,0 0 0,0 0 0,0 0 0,-1 0 0,1 0 0,0 0-1,0 0 1,0 0 0,0 0 0,0 0 0,0 0 0,-5 7-122,-5 12 135,3-1-57,0 0-1,2 0 0,0 1 0,1-1 0,0 1 0,0 27 1,4-41 87,0 0 0,1 0 0,0-1 0,0 1 0,0 0 0,0 0 0,1 0 0,0-1 0,0 1 0,0 0 1,1-1-1,-1 0 0,1 0 0,0 0 0,0 0 0,7 7 0,-8-10-2,0 0 1,0 0-1,0 0 0,0-1 1,0 1-1,1 0 0,-1-1 0,0 0 1,0 1-1,0-1 0,0 0 1,1 0-1,-1 0 0,0-1 1,0 1-1,0 0 0,0-1 1,0 0-1,4-1 0,0 0 32,0-1 0,0 0 0,0 0 0,0-1 1,8-6-1,0-3-31,-1 0 0,17-22 0,7-7-23,-8 12 46,-14 12-139,2 1 0,0 1 0,33-25-1,-40 37-3,-9 4 83,-1 1 0,0-1-1,0 0 1,0 0 0,0 0 0,1 0 0,-1 0-1,0 1 1,0-1 0,0 0 0,0 0 0,0 0-1,1 0 1,-1 1 0,0-1 0,0 0 0,0 0-1,0 0 1,0 1 0,0-1 0,0 0 0,0 0-1,0 0 1,0 1 0,0-1 0,0 0 0,0 0-1,0 1 1,-5 21-66,3-16 61,-37 95 510,7-21-78,29-72-398,-8 28 143,10-34-129,1 0 0,-1 0 0,1 0 0,0 0 0,-1 0 0,1 1 0,0-1 0,1 0 1,-1 0-1,0 0 0,1 1 0,0 2 0,0-4-22,-1 0 0,0-1 0,1 1 0,-1-1 0,1 0 0,-1 1 0,0-1 0,1 1 0,-1-1 0,1 0 0,-1 1 0,1-1 0,-1 0 0,1 1 0,-1-1 0,1 0 0,-1 0 0,1 0 0,0 1 0,-1-1 0,1 0 0,-1 0 0,1 0 0,0 0 0,0 0 0,17-4 271,-12 2-125,24-7-110,0-1-1,36-18 0,55-35-258,-74 37 160,-39 23 26,3-4-38,0 2 0,18-7-1,-28 12 56,-1 0 1,1-1-1,-1 1 0,1 0 0,0 0 1,-1 0-1,1 0 0,-1 0 0,1 0 0,0 0 1,-1 0-1,1 0 0,-1 0 0,1 0 1,0 0-1,-1 0 0,1 0 0,-1 1 0,1-1 1,-1 0-1,1 0 0,0 1 0,-1-1 1,1 0-1,0 2 0,0-1 4,-1 0-1,1 0 1,-1 0-1,1 0 1,-1 0-1,1 0 1,-1 0 0,0 0-1,0 0 1,1 0-1,-1 0 1,0 3 0,0 2 1,0 0 1,-1 1 0,-2 10-1,1-11-15,0 1-1,0-1 1,-1 0 0,0-1-1,0 1 1,-8 10 0,8-11 70,-1 0 0,1 1 0,0-1 1,0 1-1,0 0 0,1 0 1,-2 6-1,3-4 320,8-9-2,3-2-354,3-2-21,-1-1 1,0 0-1,-1-1 1,0 0-1,0-1 1,19-17-1,0 1-9,9-10-15,-24 21-10,18-14 1,-33 26 20,1 1-1,0-1 1,0 1 0,0-1 0,0 1-1,-1-1 1,1 1 0,0 0 0,0-1-1,0 1 1,0 0 0,0 0 0,0 0-1,0 0 1,2 0 0,-3 0 7,1 0-1,-1 0 1,1 0 0,-1 0-1,1 1 1,-1-1 0,1 0-1,-1 1 1,0-1 0,1 0-1,-1 1 1,1-1 0,-1 0-1,0 1 1,1-1 0,-1 1 0,0-1-1,0 1 1,1-1 0,-1 2-1,2 2 0,-1 1 0,0-1 0,-1 1 0,1-1 1,-1 8-1,2 5 6,-1-10 5,1 0-1,0 0 0,1 0 1,0 0-1,6 11 0,-7-15 12,0-1 0,0 1-1,0 0 1,0-1 0,1 0 0,-1 0-1,1 1 1,-1-2 0,1 1-1,0 0 1,0 0 0,0-1-1,0 0 1,5 2 0,1 0 44,0-1 0,0-1 0,0 1 0,0-1 0,18-1 0,46-8-1362,-49 4-3327,36 0-1,-42 7 2059</inkml:trace>
</inkml:ink>
</file>

<file path=ppt/ink/ink2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5.0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94 49 5632,'-22'-10'717,"11"5"-108,-1-1 0,-10-7 0,-4-1 2452,34 15 2936,6 0-4120,14 0-813,40 8 1160,44 7-1099,127 0 1,-195-17-1395,8 0-2704,-3 4-4185,-30 3 4428</inkml:trace>
</inkml:ink>
</file>

<file path=ppt/ink/ink2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7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0 898 5216,'5'3'518,"-1"-1"0,1-1 0,-1 1 0,1-1 0,0 1 0,0-1 0,0-1 0,0 1 0,-1-1 0,8 0 0,7-1 1827,25-4 1,-27 1-1399,1 0 1,0-2 0,19-8-1,-6 2-156,-15 5-389,0 0 0,0-1-1,0-1 1,17-13 0,-23 15-172,-1-1 1,1 0-1,-2-1 0,1 1 1,-1-2-1,12-17 0,-16 20-93,6-8-61,-10 14-73,1 1 1,-1 0-1,0-1 0,1 1 1,-1 0-1,1 0 1,-1-1-1,1 1 0,-1 0 1,1 0-1,-1-1 1,1 1-1,-1 0 0,1 0 1,-1 0-1,1 0 0,-1 0 1,1 0-1,-1 0 1,1 0-1,-1 0 0,1 0 1,-1 0-1,1 0 1,-1 0-1,2 1 0,3 0-20,1 0 0,0-1 1,0 1-1,0-1 0,0 0 0,7-2 0,5 2 2,2-1 56,0 2 1,-1 0-1,31 7 0,-49-8-35,0 0 0,0 0 0,0 1 1,0-1-1,0 0 0,-1 1 0,1-1 0,0 0 0,0 1 0,0-1 0,0 1 0,0 0 0,0-1 0,-1 1 0,1 0 0,0-1 0,-1 1 0,1 0 0,0 0 1,-1 0-1,1-1 0,-1 1 0,1 0 0,-1 0 0,0 0 0,1 0 0,-1 0 0,0 0 0,1 0 0,-1 0 0,0 0 0,0 0 0,0 0 0,0 0 0,0 0 1,0 0-1,0 0 0,-1 0 0,1 0 0,0 0 0,0 0 0,-1 0 0,1 0 0,-1 0 0,0 0 0,-2 6 28,-1 0-1,0-1 1,0 0-1,-8 10 0,11-15-31,-27 36 206,27-36-175,-1 1 0,1 0 0,0 0 0,0 0 0,0 0 0,0 0 0,0 0 0,1 0 0,-1 1 0,0 2 0,1-4-8,1-1 0,-1 0 0,1 0-1,-1 0 1,1 1 0,-1-1 0,1 0 0,0 0 0,-1 0 0,1 0 0,-1 0 0,1 0 0,-1 0-1,1 0 1,-1 0 0,1 0 0,0-1 0,-1 1 7,31-4 223,0-1-1,-1-2 1,35-12 0,-58 16-210,156-65-288,-158 66 219,0-1-1,0 1 0,0 0 1,0 0-1,1 0 0,-1 1 1,8-1-1,-13 2 21,1 0-1,-1 0 1,1 0 0,-1 1 0,1-1-1,-1 0 1,1 0 0,-1 1 0,1-1-1,-1 0 1,1 1 0,-1-1-1,0 0 1,1 1 0,-1-1 0,1 1-1,-1-1 1,0 1 0,1-1 0,-1 1-1,0-1 1,0 1 0,0-1 0,1 1-1,-1-1 1,0 1 0,0 0 0,4 20 78,-3-13-82,0-4 56,0 1 0,0-1 0,0 0 0,0 0 0,1 0 0,0 0 0,-1 0 0,6 6 0,-6-8-18,1-1 1,-1 1-1,1-1 0,0 1 0,-1-1 0,1 0 0,0 1 0,0-1 0,0 0 0,0 0 0,0-1 0,0 1 1,0 0-1,0-1 0,0 1 0,0-1 0,0 0 0,0 1 0,4-1 0,0-1 15,1 1-1,-1-1 1,0 0-1,0 0 1,0-1 0,0 0-1,9-4 1,3-3 2,18-12 1,-26 15-106,1-1-1,0 1 1,1 0 0,22-7-1,-34 13 55,0 0 0,0 0 0,0 0 1,0 0-1,1 0 0,-1 0 0,0 0 0,0 0 0,0 0 0,0 0 0,0 0 0,1 0 0,-1 0 0,0 0 0,0 0 0,0 0 1,0 0-1,0 0 0,0 0 0,1 0 0,-1 0 0,0 0 0,0 0 0,0 0 0,0 0 0,0 0 0,0 0 0,1 0 1,-1 0-1,0 1 0,0-1 0,0 0 0,0 0 0,0 0 0,0 0 0,0 0 0,0 0 0,0 0 0,1 1 0,-1-1 1,0 0-1,0 0 0,0 0 0,0 0 0,0 0 0,0 0 0,0 1 0,0-1 0,0 0 0,0 0 0,0 0 0,0 0 1,0 0-1,0 1 0,0-1 0,0 0 0,0 0 0,0 0 0,0 0 0,-1 1 0,-3 8 44,3-7-49,-30 62-99,-5 12 30,-63 233 104,90-281 59,4-15 54,1 1 0,0-1-1,2 1 1,-3 15 0,5-29-133,0 0 0,0 0 0,0 0 1,0 0-1,0 0 0,0 0 0,0 0 0,0 1 0,0-1 1,0 0-1,0 0 0,0 0 0,0 0 0,0 0 1,0 0-1,0 0 0,0 0 0,0 0 0,0 0 0,0 0 1,0 1-1,0-1 0,0 0 0,0 0 0,0 0 1,0 0-1,0 0 0,0 0 0,0 0 0,0 0 1,0 0-1,0 0 0,0 1 0,0-1 0,0 0 0,0 0 1,0 0-1,0 0 0,0 0 0,0 0 0,0 0 1,0 0-1,0 0 0,1 0 0,-1 0 0,0 0 0,0 0 1,0 0-1,0 0 0,0 0 0,0 0 0,0 0 1,0 0-1,0 0 0,0 0 0,1 0 0,-1 0 0,0 0 1,0 0-1,0 0 0,0 0 0,0 0 0,0 0 1,0 0-1,0 0 0,0 0 0,0 0 0,0 0 0,1 0 1,2-6 82,32-93 447,3-11-688,-18 63 83,3 1 0,28-44-1,68-81-175,-106 155 215,11-16-88,2 0 0,55-52 0,-79 83 105,-1 0 1,0 0-1,0 0 0,0 0 0,0 0 0,1 1 1,-1-1-1,0 0 0,1 1 0,-1-1 0,1 1 1,-1-1-1,1 1 0,-1 0 0,1-1 0,-1 1 1,1 0-1,-1 0 0,1 0 0,-1 0 1,1 0-1,-1 1 0,1-1 0,-1 0 0,1 1 1,1 0-1,-2 0 0,1 0 1,-1 0-1,0 0 1,1 1-1,-1-1 1,0 0-1,0 1 1,0-1-1,0 1 1,0 0-1,0-1 1,0 1-1,0 0 1,-1-1-1,1 1 1,-1 0-1,1 0 1,-1 0-1,0-1 1,1 4-1,-1 5 9,0 0 0,0 0 0,-1 1 0,0-1 0,-1 0 0,0 0 0,-6 14 0,2-8 52,0-1 0,-1 1 0,-17 24 0,18-30 38,-1-1-1,0 0 1,-14 15 0,19-21-71,-1-1 0,1 0 0,-1 0 0,0-1 0,1 1 0,-1-1 0,0 1 0,0-1 0,0 0 0,0 0 0,0 0 0,0 0 0,0-1 0,-1 1 0,1-1 0,0 0 0,-6 0 0,5 0-68,-1-1-1,0 0 0,1 0 0,-1 0 0,1-1 0,-1 0 1,1 1-1,0-2 0,0 1 0,-1 0 0,2-1 0,-1 0 1,0 0-1,0 0 0,1 0 0,0 0 0,0-1 0,0 0 1,0 0-1,-4-6 0,1-2-250,-3-8-44,9 19 335,0 0 1,-1 0-1,1 0 1,0 0 0,0 0-1,0 0 1,0 0 0,0 0-1,0 0 1,0 0 0,1 0-1,-1 0 1,0 0 0,1 0-1,-1 0 1,0 0 0,1-1-1,0 2-6,0 0 0,0-1 0,-1 1 0,1 0-1,0 0 1,0 0 0,-1 0 0,1 0 0,0 0 0,0 0 0,0 0-1,-1 0 1,1 0 0,0 0 0,0 1 0,-1-1 0,1 0-1,0 0 1,0 1 0,2 0 24,17 4-7,36 5 0,-24-6 16,4 2 41,0-2 0,0-2 0,43-2-1,-55-2-6,-1-1 0,0-1 0,0-1 0,0-1 0,0-1 0,25-11 0,-40 14-46,22-9 5,53-33 0,-39 15 16,-1-3-1,-2-1 1,48-54 0,135-182 62,-197 231-165,-2-1 1,25-57 0,-48 94 72,3-5-127,-1 0 1,-1 0 0,4-13-1,-5 12-63,-4 8-42,-9 13-85,10-10 322,-21 25-29,0 1 0,2 1 1,-19 33-1,16-20 42,-19 30 184,-57 136-1,83-166-45,-20 60 154,32-89-246,1 1 0,0 0 0,1 0 0,1 0 1,0 24-1,1-33-17,1 0 1,-1 0 0,1 0-1,0 0 1,0 1 0,0-1-1,0-1 1,1 1 0,0 0-1,0 0 1,0 0 0,0-1-1,0 1 1,1-1 0,-1 0-1,1 0 1,4 4 0,-2-4 13,-1 0 0,1 0 0,0 0 0,0-1 0,0 0 0,0 0 0,0 0 0,0-1 0,0 0 0,1 0 0,-1 0 0,11 0 0,-4-1-29,-1-1 1,1 0-1,0-1 0,0-1 1,-1 1-1,1-2 0,-1 0 1,0 0-1,0-1 0,0 0 1,-1-1-1,0 0 0,0-1 1,17-14-1,-18 13-74,0 0 0,-1-1 1,0 0-1,0 0 0,-1-1 0,0 0 1,0 0-1,-1-1 0,-1 1 0,0-1 0,0-1 1,-1 1-1,0-1 0,2-18 0,-5 28 23,-1 1 1,0-1-1,0 0 0,0 1 1,0-1-1,0 0 0,0 0 1,-1 1-1,0-4 0,1 5 19,0-1-1,-1 1 1,1-1 0,0 1-1,-1-1 1,1 1 0,-1 0-1,1-1 1,-1 1-1,1 0 1,-1-1 0,1 1-1,-1 0 1,1-1 0,-1 1-1,1 0 1,-1 0-1,1 0 1,-1 0 0,0 0-1,1-1 1,-1 1-1,1 0 1,-1 0 0,0 0-1,1 1 1,-1-1 0,1 0-1,-1 0 1,1 0-1,-1 0 1,0 0 0,1 1-1,-1-1 1,0 0 0,-4 3-27,1 0 0,-1 0 1,1 0-1,-1 0 1,1 1-1,0 0 1,0-1-1,-4 7 1,0-2-1,-2 3 74,1 0 0,1 0 0,-1 0 0,2 1 1,0 0-1,0 1 0,1 0 0,1 0 1,0 0-1,-6 26 0,10-37-19,1 1-1,0 0 1,-1 0-1,1-1 1,0 1-1,1 0 1,-1 0-1,0 0 1,1-1-1,-1 1 1,1 0-1,0-1 1,0 1-1,0-1 1,0 1-1,1-1 1,-1 1-1,1-1 0,-1 0 1,1 1-1,0-1 1,0 0-1,0 0 1,4 2-1,-2-1 18,0-1-1,0 0 0,0 0 1,0 0-1,1-1 0,-1 1 1,1-1-1,-1 0 0,1-1 1,-1 1-1,1-1 0,-1 0 1,1 0-1,8-1 0,19-5 46,0-2 0,34-13 0,-58 19-92,20-9 8,0 0 0,-1-2-1,-1 0 1,0-2 0,0-1 0,-2-1 0,0-2-1,-1 0 1,-1-1 0,-1-1 0,0-1-1,18-27 1,109-162 86,-114 157-124,-2-2 0,43-102 0,-69 139-101,-7 11-104,1 8 230,0 0-1,-1 0 1,1 0 0,0 0-1,0 0 1,-1 0-1,1 0 1,0 0 0,-1 0-1,1 0 1,0 0-1,0 0 1,-1 0 0,1 0-1,0 0 1,0 0-1,-1 0 1,1 0 0,0 1-1,0-1 1,-1 0-1,1 0 1,0 0 0,0 0-1,-1 1 1,1-1-1,0 0 1,0 0 0,0 1-1,-7 5-13,0 1 0,1 0 0,0 0 0,1 1 0,-6 8 0,-24 51-17,-5 25 409,4 2 1,-38 158-1,68-226-263,-5 50 0,10-62-101,1-1 0,0 0 0,1 0 0,0 1 1,7 23-1,-7-33-180,1 0-1,0 0 1,0 1 0,0-1 0,1 0-1,-1-1 1,1 1 0,0 0-1,0-1 1,0 0 0,7 6 0,-8-8-105,-1 0 1,0 0-1,1 0 1,-1 0-1,0 0 0,1 0 1,-1 0-1,1-1 1,0 1-1,-1-1 1,1 1-1,-1-1 1,1 0-1,0 1 1,-1-1-1,1 0 0,0 0 1,-1 0-1,1 0 1,0 0-1,-1-1 1,1 1-1,0 0 1,-1-1-1,1 0 0,-1 1 1,1-1-1,-1 0 1,1 1-1,-1-1 1,1 0-1,-1 0 1,0 0-1,3-3 1,1-9-3978,0 0 1420</inkml:trace>
</inkml:ink>
</file>

<file path=ppt/ink/ink2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7.4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45 109 7648,'-41'-35'3456,"38"18"-3008,3 9 2496,8 5-1696,10-9 927,4 7-1279,14-7-160,1 9-448,3-5-352,-4 8 32,-4-5-928,-6 5 544,-7 0-4063,-3 8 2495</inkml:trace>
</inkml:ink>
</file>

<file path=ppt/ink/ink2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20 10880,'-23'-20'4928,"28"24"-4289,5-1-1342,-2 5-3233,10 9 2176</inkml:trace>
</inkml:ink>
</file>

<file path=ppt/ink/ink2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29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248 34 2144,'4'-20'4641,"-4"19"-4291,0 1 1,0-1 0,1 0 0,-1 0-1,0 0 1,1 0 0,-1 1 0,1-1-1,-1 0 1,1 0 0,-1 1 0,1-1-1,-1 0 1,1 1 0,-1-1 0,1 1 0,1-2-1,-2 29 2130,-14 167 1548,5-98-3320,-31 344 1804,35-282-1550,5-138-612,0-17 98,1-15 37,6-6-566,-1-1 0,-1 1 1,-1-1-1,0 0 0,1-25 0,13-129-1082,-13 61 856,3-39 108,5-121-335,-14 260 385,-2 9-40,-9 12-79,4-1 320,-39 36 490,22-19-199,-1-2 0,-1-1 0,-35 22 0,50-35-295,-12 6 161,24-15-173,-1 1-1,0 0 0,0-1 1,0 0-1,0 1 0,0-1 0,0 0 1,0 1-1,0-1 0,0 0 1,0 0-1,0 0 0,-1 0 1,1 0-1,0 0 0,0 0 1,0 0-1,-1-1 0,1 0-9,1 1 0,0-1 0,0 0 0,0 0 0,0 0 0,0 1 0,0-1 0,0 0 0,0 0 0,0 0 0,0 1 0,1-1 0,-1 0 0,0 0 0,0 1 0,1-1 0,-1 0 0,1 1 0,-1-1 0,1-1 0,8-15 58,0 5-44,0 0 1,16-16-1,5-7-17,-23 26-3,36-43 21,-38 47-98,0-1-1,1 2 1,0-1-1,0 0 0,0 1 1,12-6-1,-16 9 57,-1 0 0,1 1 0,0 0 0,-1-1 0,1 1 0,-1 0 0,1 0 0,0 0 0,-1 0 0,1 0 0,-1 0 0,1 0 0,0 1 0,-1-1 0,1 0 0,-1 1 1,1-1-1,-1 1 0,1 0 0,-1 0 0,1-1 0,-1 1 0,3 2 0,2 2-17,-1 1 1,1 0-1,8 11 1,-4-5-28,4 5-64,-1-1-125,0-1 0,1 0-1,18 13 1,-20-20-1387,0-1 0,0-1 0,14 6-1,25 13-5599,-12 0 3408</inkml:trace>
</inkml:ink>
</file>

<file path=ppt/ink/ink2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0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153 14 6976,'1'-13'4413,"2"16"-3298,2 9 717,-2 13-711,-1 1 0,-1 0 1,-2 27-1,0-9-380,-5 283 1771,6-150-1584,1-78-309,4 24 447,-5-121-628,-1-3-380,0 1 0,1 0 0,-1-1 0,1 1 1,-1-1-1,0 1 0,1-1 0,-1 1 1,1-1-1,-1 1 0,1-1 0,-1 0 0,1 1 1,-1-1-1,1 0 0,0 1 0,-1-2 1,-4-5 18,3 4-31,0-1 0,0 0 0,1 1 0,-1-1 0,1 0 0,-2-7 0,-7-16 149,-57-119-195,60 131 30,6 11-50,0 0 1,-1 1 0,1-1-1,-1 1 1,0-1 0,0 1-1,0 0 1,-1-1 0,1 1-1,-1 1 1,-5-6 0,8 8 15,-1-1 1,1 1 0,-1 0 0,1-1 0,-1 1 0,1 0-1,-1 0 1,1 0 0,-1 0 0,1 0 0,-1-1 0,1 1 0,-1 0-1,1 0 1,-1 0 0,1 0 0,-1 1 0,0-1 0,1 0-1,-1 0 1,1 0 0,-1 0 0,1 0 0,-1 1 0,1-1 0,-1 0-1,1 0 1,0 1 0,-1-1 0,1 0 0,-1 1 0,1-1-1,0 1 1,-1-1 0,1 0 0,0 1 0,-1-1 0,1 1 0,0-1-1,-1 1 1,1-1 0,0 1 0,0-1 0,0 1 0,0-1-1,0 1 1,0-1 0,-1 2 0,-3 30 0,3-29 22,1 10 44,0 1 0,1-1 0,1 1 0,0-1 0,1 0 0,0 0 0,1 0 0,0 0 0,1-1 0,1 0 0,0 0 0,0 0 0,1 0 0,1-1 0,11 13 0,-17-22-11,0 0 0,0 0 0,0 0 0,0-1 0,1 1 0,-1 0 0,1-1 0,-1 0 0,1 1-1,-1-1 1,1 0 0,0 0 0,-1-1 0,1 1 0,0-1 0,0 1 0,0-1 0,0 0 0,-1 0 0,1 0 0,0 0 0,0 0 0,0-1 0,0 0 0,-1 1 0,1-1 0,4-2 0,7-3-12,0-1 0,-1 0-1,0-1 1,13-10 0,-8 6-137,46-27-472,-20 18-5358,-44 20 5605,1 1 0,0-1 0,0 1 0,0 0-1,0-1 1,0 1 0,0 0 0,0 0 0,0 0 0,0 0-1,0 0 1,0 0 0,0 0 0,0 0 0,0 0 0,0 0-1,0 0 1,0 1 0,0-1 0,0 0 0,2 2 0,5 5-2638</inkml:trace>
</inkml:ink>
</file>

<file path=ppt/ink/ink2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2.4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17 515 2304,'-2'1'101,"1"-1"1,0 0-1,-1 1 0,1-1 1,-9 10 8198,10-10-8192,9-1 2928,-7 0-2662,1 1 0,-1-1 0,1 0 0,-1 0 1,0 0-1,5-3 0,-1-2 120,1-1 0,-1-1 0,-1 1 1,0-1-1,0 0 0,0 0 0,-1-1 0,6-15 0,4-8 30,13-20 102,64-92 0,-71 116-433,2 2 0,1 0 1,2 2-1,46-37 0,-65 56-207,1 0 0,0 1 0,1 0-1,-1 0 1,1 1 0,0 0 0,-1 0-1,1 1 1,0 0 0,1 1 0,10-2 0,-16 4 20,-1-1 0,1 0 0,-1 1-1,0-1 1,1 1 0,-1 0 0,1 0 0,-1 0 0,0 0 0,0 0 0,1 0 0,-1 1 0,0-1 0,0 1 0,0-1 0,-1 1 0,1 0 0,0 0 0,-1 0 0,1 0 0,-1 0 0,1 0 0,-1 0 0,0 0 0,1 5 0,2 2 51,-1 0 1,0 1 0,-1 0 0,0 0-1,1 10 1,-1 17 35,-1 0 0,-2 1-1,-1-1 1,-8 39 0,7-58-37,-1 0-1,0 0 1,-2-1 0,-13 30 0,15-38-16,0-1 0,-1-1 1,0 1-1,0 0 0,-1-1 1,0 0-1,0-1 0,-1 1 1,0-1-1,0-1 0,-11 8 1,13-10 0,-1-1 1,0 1 0,0-1 0,-1-1-1,1 1 1,0-1 0,0 0 0,-1 0-1,1-1 1,-1 1 0,1-1 0,-1-1-1,1 0 1,0 0 0,-1 0 0,-9-3-1,5 0-45,1 0-1,-1 0 0,1-1 0,0 0 0,0-1 1,1 0-1,-1 0 0,-13-14 0,-7-12-102,28 29 111,-1 0 0,1 0 0,0 0-1,0-1 1,0 1 0,1 0 0,-1-1-1,1 0 1,-1-3 0,2 6-15,0 0 0,0 0-1,0 0 1,1 0 0,-1 0 0,0 0 0,0 0-1,1 0 1,-1 1 0,1-1 0,-1 0 0,1 0-1,-1 0 1,1 0 0,-1 1 0,1-1 0,0 0 0,0 1-1,-1-1 1,1 1 0,0-1 0,0 0 0,0 1-1,-1 0 1,1-1 0,0 1 0,0-1 0,0 1 0,0 0-1,0 0 1,1-1 0,36-6-250,-33 6 277,63-6-43,-38 4 154,1 0-1,54-15 0,-64 11-96,0-1 0,-1-1 0,0-1 0,0-1 0,-1 0 0,-1-2 0,32-26 0,-43 32-13,-3 3-44,0 0 1,0 0-1,1 1 0,-1-1 0,1 1 0,0 0 1,-1 1-1,8-4 0,-11 6 19,-1 0-1,1 0 1,0 0-1,-1 1 0,1-1 1,0 0-1,-1 0 1,1 0-1,0 1 1,-1-1-1,1 0 0,0 0 1,-1 1-1,1-1 1,-1 1-1,1-1 1,-1 1-1,1-1 1,-1 1-1,1-1 0,-1 1 1,1-1-1,-1 1 1,0-1-1,1 1 1,-1 0-1,0-1 1,0 1-1,1-1 0,-1 1 1,0 0-1,0-1 1,0 1-1,0 0 1,0 0-1,0-1 0,0 2 1,4 29-6,-2 0 0,-1 0 0,-2 0 0,-4 36 0,-29 125 431,25-146-274,-38 214 604,48-251-26,2-16-352,7-25 18,99-286-104,-90 269-369,45-80 0,-47 101 24,0 1-1,2 0 0,1 2 1,26-27-1,-35 42 28,0 0 0,1 1 0,0 0 0,21-11 0,-26 16 14,0 1-1,0 0 1,0 0-1,0 0 1,1 1-1,-1 0 1,1 1 0,-1 0-1,1 0 1,10 1-1,-13 0 7,-1 0 0,0 1 0,0 0 0,0 0 0,0 0 0,0 0 0,0 1 0,0 0 0,-1 0 0,1 0 0,0 0 0,-1 0 0,0 1 0,6 4 1,-4-2 6,-1 1 1,0-1-1,0 1 1,0 0 0,0 0-1,-1 0 1,0 0 0,2 8-1,1 7-12,0 0 1,-2 0-1,0 0 0,0 35 1,-3-45 37,0-1 0,-1 0 0,-1 0 0,1 1 0,-2-1 1,1 0-1,-1 0 0,-1 0 0,-6 15 0,5-16 9,0 0-1,0 0 1,-10 12-1,12-18-11,0-1-1,-1 1 1,1-1-1,-1 1 1,0-1-1,0 0 1,1 0-1,-1 0 1,-1 0-1,1 0 1,0-1-1,0 1 1,-7 1-1,0-2-5,0 1 0,0-1 0,0-1 0,0 0 0,0 0 0,0-1 0,0-1 0,0 1 0,0-2 0,0 1 0,0-1 0,1-1 0,-1 0 0,1 0 0,0-1 0,1 0 0,-1 0 0,-10-9 0,13 8-69,1 1 1,0 0-1,0-1 0,0 0 0,1 0 1,0-1-1,0 1 0,0-1 1,-2-7-1,6 14 57,1 0 0,-1 0 1,0 0-1,0 0 0,0 0 1,1 0-1,-1 0 0,0 0 0,0 0 1,0 0-1,1 0 0,-1 0 1,0 0-1,0 0 0,0 0 0,1 0 1,-1 0-1,0 0 0,0 0 1,0 0-1,1 0 0,-1 0 0,0 0 1,0 0-1,0 0 0,0 0 1,1-1-1,-1 1 0,0 0 0,0 0 1,0 0-1,0 0 0,1 0 1,-1-1-1,0 1 0,0 0 0,0 0 1,0 0-1,0-1 0,0 1 1,0 0-1,0 0 0,0 0 0,0-1 1,0 1-1,0 0 0,0 0 1,0 0-1,0-1 0,0 1 0,0 0 1,0 0-1,0 0 0,0-1 1,0 1-1,0 0 0,0 0 0,0 0 1,0-1-1,0 1 0,0 0 1,0 0-1,-1 0 0,1 0 0,0-1 1,0 1-1,0 0 0,0 0 1,-1 0-1,20 8-161,-14-5 150,15 4 42,-1 0 1,2 0 0,-1-2-1,1-1 1,0 0-1,0-2 1,0 0 0,0-2-1,0 0 1,40-6-1,-50 3-5,0 0-1,0-1 0,0 0 0,0-1 0,0 0 0,-1-1 0,0 0 0,-1 0 0,1-1 0,-1 0 0,0-1 0,9-10 0,4-8-16,0 0 0,35-57-1,-29 32 151,8-11-2,9-7-490,-54 138 304,1-27 161,3 0 0,1 1 0,2-1 0,5 59 0,-3-98-84,0 0-1,1 1 0,-1-1 1,1 0-1,0 0 1,0 0-1,2 4 1,-3-6-33,1-1 1,-1 1 0,1-1-1,-1 1 1,1 0 0,-1-1-1,1 1 1,0-1 0,-1 1 0,1-1-1,0 0 1,-1 1 0,1-1-1,0 0 1,-1 1 0,1-1 0,0 0-1,0 0 1,0 0 0,-1 1-1,1-1 1,0 0 0,0 0-1,-1 0 1,1 0 0,0-1 0,0 1-1,0 0 1,-1 0 0,1 0-1,0-1 1,-1 1 0,1 0-1,1-1 1,10-6 8,1 0 0,-1 0-1,0-2 1,-1 1 0,0-1 0,14-15-1,8-6 64,104-92-94,-129 115-22,46-41-113,-46 41 126,0 1 0,0 0 0,1 1 0,14-7 0,-23 12 14,1-1 0,0 1 0,0-1-1,0 1 1,-1 0 0,1-1 0,0 1 0,0 0 0,0 0 0,0-1 0,0 1 0,0 0 0,-1 0 0,1 0 0,0 0 0,0 0-1,0 0 1,0 1 0,0-1 0,0 0 0,0 0 0,-1 1 0,1-1 0,0 0 0,0 1 0,0-1 0,-1 1 0,1-1-1,0 1 1,0-1 0,-1 1 0,1-1 0,-1 1 0,1 0 0,0-1 0,-1 1 0,1 0 0,-1 0 0,0 0 0,1-1 0,-1 1-1,1 0 1,-1 0 0,0 1 0,1 4 32,0 0 0,0 0 0,-1 0 0,0 0 0,-1 8 0,0-7-24,1 100 98,2-93-65,-2-14-33,0 1-1,0-1 1,0 0-1,0 0 0,0 0 1,1 0-1,-1 1 0,0-1 1,0 0-1,0 0 0,0 0 1,0 0-1,0 0 0,1 0 1,-1 1-1,0-1 0,0 0 1,0 0-1,0 0 0,1 0 1,-1 0-1,0 0 1,0 0-1,0 0 0,1 0 1,-1 0-1,0 0 0,0 0 1,0 0-1,0 0 0,1 0 1,-1 0-1,0 0 0,0 0 1,2-1 11,0-1 0,0 1 1,0 0-1,0-1 0,0 0 0,-1 1 1,1-1-1,-1 0 0,2-2 0,3-4 30,-3 4-49,0 0-1,-1 1 1,1-1-1,0 1 1,1-1-1,-1 1 1,1 0 0,-1 0-1,8-3 1,-11 6 1,1 0 0,0-1 1,0 1-1,0 0 0,-1 0 1,1 0-1,0 0 0,0 0 1,0 1-1,-1-1 0,1 0 1,0 0-1,0 0 0,-1 1 1,1-1-1,0 0 0,0 1 1,-1-1-1,1 1 1,0-1-1,-1 1 0,1-1 1,-1 1-1,1-1 0,-1 1 1,1 0-1,-1-1 0,1 1 1,-1 0-1,1-1 0,-1 2 1,13 26-16,-11-24 5,39 129-240,-29-75-2334,-10-33-2055,-4-15 1473</inkml:trace>
</inkml:ink>
</file>

<file path=ppt/ink/ink2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3.1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 7456,'-8'-12'3392,"3"15"-2944,5 1 608,5 1-672,-5-2 0,8 2-256,2 2-224,7 6 32,1-7-2560,1 8 1408</inkml:trace>
</inkml:ink>
</file>

<file path=ppt/ink/ink2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6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1130 5888,'1'7'9760,"21"-22"-6758,54-62-539,-13 13-1678,142-113 1179,-147 130-1549,27-36 270,-39 37-416,8-6-279,-53 51 11,-1 1 0,0-1 0,1 1 0,-1 0 0,1-1 1,-1 1-1,1-1 0,-1 1 0,1 0 0,-1 0 1,1-1-1,-1 1 0,1 0 0,-1 0 0,1-1 1,0 1-1,-1 0 0,1 0 0,-1 0 0,1 0 0,0 0 1,-1 0-1,1 0 0,-1 0 0,1 0 0,-1 0 1,1 1-1,0-1 0,0 1 10,0 0-1,0-1 1,0 1-1,0 0 1,-1 0 0,1 0-1,0 0 1,-1 0 0,1 0-1,-1 0 1,1 0 0,-1 0-1,1 2 1,1 3 32,-1 0 1,1 1-1,-1-1 0,0 10 1,-3 21 58,-1 1 0,-10 52 0,-27 71 200,34-142-121,-15 33 0,19-49-147,1 0 0,-1 0 0,1 0 0,-1 0 0,0 0 0,0 0 0,-1-1-1,1 0 1,0 1 0,-4 2 0,5-4-23,-1-1 0,1 1 0,-1 0 0,1-1 0,-1 1 0,1-1-1,0 1 1,-1-1 0,0 0 0,1 0 0,-1 0 0,1 1 0,-1-2 0,1 1 0,-1 0 0,1 0 0,-1 0-1,1-1 1,-1 1 0,1 0 0,-1-1 0,1 0 0,-3 0 0,-4-4-52,0 0-1,0-1 1,1 0 0,-1 0 0,1-1-1,0 1 1,1-2 0,-9-11 0,-40-70-226,41 64 180,5 7-24,8 15 37,0 1 1,0-1 0,0 1-1,0 0 1,-1 0 0,-1-3 0,27 16 249,-1 3-373,-6-4 190,-1 0 0,1-2 0,34 13 1,-38-18 87,0 0 0,1-1 0,-1-1 0,1 0 0,-1-1 1,1 0-1,0-1 0,-1 0 0,20-5 0,10-6 210,64-25-1,-56 18-264,-10 5 19,99-39 158,-107 39-161,-1-2 0,36-23 0,-65 37-37,18-12 64,37-30 0,-44 34 28,-9 11-93,-7 8-110,-5 4 122,1 0 0,0 1 0,1 0 0,0 0 0,1 0 0,-2 17 0,5-23-42,-2 26 89,3-32-33,0 0-1,0 1 1,0-1 0,1 0 0,-1 1 0,1-1 0,-1 0-1,1 0 1,0 0 0,0 1 0,2 2 0,-2-5-15,-1 1 0,1 0 0,0-1 1,0 0-1,0 1 0,0-1 0,-1 1 1,1-1-1,0 0 0,0 0 0,0 1 1,0-1-1,0 0 0,0 0 0,0 0 0,0 0 1,0 0-1,0 0 0,0 0 0,0 0 1,0-1-1,0 1 0,0 0 0,0-1 1,-1 1-1,1 0 0,0-1 0,0 1 0,1-2 1,1 1 17,24-12 13,47-31-1,-47 27-109,43-21 0,-51 29 75,-10 4-40,-1 1-1,1 0 1,0 1 0,0 0-1,1 0 1,-1 1 0,15-1-1,-24 2 30,1 1-1,0 0 0,-1 0 1,1 0-1,-1 0 0,1 0 1,0 0-1,-1 1 1,1-1-1,0 0 0,-1 0 1,1 0-1,0 1 1,-1-1-1,1 0 0,-1 0 1,1 1-1,-1-1 0,1 1 1,-1-1-1,1 0 1,-1 1-1,1-1 0,-1 1 1,1-1-1,-1 1 1,0-1-1,1 2 0,-1-1 0,1 0-1,-1 1 1,0-1-1,0 0 1,0 1-1,0-1 1,-1 0-1,1 1 0,0-1 1,-1 0-1,1 0 1,0 1-1,-2 1 1,-2 5 9,0 0 1,-1 0 0,-7 7 0,11-12 6,-1-1-18,-15 22 59,16-23-45,1 0 1,-1 0 0,0 0-1,1 0 1,-1 0-1,1 0 1,-1 0 0,1 0-1,0 1 1,-1-1 0,1 0-1,0 0 1,0 0 0,0 0-1,-1 1 1,2 1-1,17-6 219,179-50-148,-59 15-335,-136 37 245,5-1-46,0 0-1,1 1 0,11-1 1,-17 2 45,-1 0 1,1 0-1,-1 0 1,0 0-1,1 0 1,-1 0-1,1 1 1,-1-1-1,0 0 1,1 1-1,-1-1 1,0 1-1,0 0 0,1-1 1,-1 1-1,0 0 1,0 0-1,0 0 1,0-1-1,0 1 1,0 0-1,0 1 1,0-1-1,0 0 1,1 2-1,-1 1 29,0 0 0,0 0-1,0 0 1,-1 0 0,1 0-1,-1 0 1,0 0 0,0 0-1,0 0 1,-1 1 0,0-1-1,1 0 1,-1 0 0,-3 6 0,2-5-20,1 0 1,0-1 0,0 1-1,0 0 1,0-1 0,1 1 0,0 0-1,0 0 1,0 0 0,1-1-1,0 8 1,0-11 8,-1 0 0,1 0 0,-1 1 0,1-1 0,-1 0 0,1 0 0,0 0 0,-1 0 0,1 0 0,0 0 0,0 0 0,0 0 0,0 0 0,0 0 0,0-1 0,0 1 0,0 0 0,0-1 0,0 1 0,3 0 0,-2 0-1,1 0-1,-1-1 0,1 0 0,0 0 0,-1 0 0,1 0 0,-1 0 0,1 0 1,-1 0-1,4-2 0,6-1-32,0-2 1,0 1-1,16-10 1,-18 9-34,184-72-211,-129 53 111,-29 12 110,-24 9 0,0-1 0,-1 0 0,0 0 0,0-1 0,0-1 0,19-12 0,-30 18 36,0 0-1,0 0 1,1-1-1,-1 1 1,0 0-1,0 0 0,0 0 1,0 0-1,1 0 1,-1-1-1,0 1 0,0 0 1,0 0-1,0 0 1,0-1-1,0 1 1,1 0-1,-1 0 0,0 0 1,0-1-1,0 1 1,0 0-1,0 0 0,0-1 1,0 1-1,0 0 1,0 0-1,0-1 1,0 1-1,0 0 0,0 0 1,0 0-1,0-1 1,0 1-1,0 0 0,0 0 1,-1-1-1,1 1 1,0 0-1,0 0 1,0 0-1,0-1 0,0 1 1,-1 0-1,1 0 1,0 0-1,0 0 0,0 0 1,0-1-1,-1 1 1,1 0-1,0 0 1,0 0-1,0 0 0,-1 0 1,1 0-1,0 0 1,0 0-1,-1 0 0,1 0 1,0 0-1,0 0 1,-1 0-1,-17 2-206,0 0-1,-33 10 1,28-5 157,-10 0 50,1 2 1,0 1-1,1 2 0,-48 25 1,72-33 29,-1 1 0,2 0 0,-1 0 0,1 0 0,-1 1 0,1 0 0,-9 14 0,14-20-8,1 0 1,-1 1 0,1 0 0,-1-1 0,1 1 0,0-1 0,-1 1 0,1-1 0,0 1 0,0 0 0,-1-1 0,1 1 0,0 0-1,0-1 1,0 1 0,0 0 0,0-1 0,0 1 0,0 0 0,0 0 0,0-1-1,1 1 1,-1-1-1,0 0 1,1 0-1,-1 0 1,0 1-1,1-1 1,-1 0-1,1 0 1,-1 0-1,0 0 1,1 0-1,-1 0 1,1 0-1,-1 0 1,0 0-1,1 0 1,-1 0-1,1 0 1,-1 0-1,1 0 1,-1 0-1,1-1 1,30-11 272,-28 10-296,60-30 176,-42 20-207,1 0-1,1 2 1,-1 1 0,28-8 0,-36 16-146,-14 1 182,0 0 1,1 0-1,-1 0 0,0 0 1,0 0-1,1 0 1,-1 0-1,0 0 1,0 0-1,1 0 1,-1 0-1,0 0 1,0 0-1,1 0 0,-1 1 1,0-1-1,0 0 1,0 0-1,1 0 1,-1 0-1,0 1 1,0-1-1,0 0 1,0 0-1,1 0 0,-1 1 1,0 1-9,0 1 0,-1-1 0,1 0 0,0 0 0,-1 0 0,0 1-1,1-1 1,-1 0 0,0 0 0,-2 4 0,-140 357 283,75-182-70,22-50 100,-19 44 99,65-174-394,-3 6 60,0-1 0,0 1 0,-1 0 0,0-1 0,-6 8 0,10-14-54,0 0-1,0 1 1,0-1 0,-1 0-1,1 0 1,0 0 0,-1 1 0,1-1-1,0 0 1,0 0 0,-1 0 0,1 0-1,0 1 1,-1-1 0,1 0-1,0 0 1,-1 0 0,1 0 0,0 0-1,-1 0 1,1 0 0,0 0 0,-1 0-1,1 0 1,0 0 0,-1 0-1,1 0 1,0 0 0,-1-1 0,1 1-1,0 0 1,-1 0 0,-7-12 149,2-14-4,4 3-146,1-1-1,0 1 1,2 0-1,1 0 1,6-32-1,34-109-302,-39 156 270,2-10-20,1 1 0,1 0-1,10-20 1,-14 32 35,0-1-1,1 1 1,-1 0 0,1 0 0,0 1 0,1-1 0,-1 1 0,1-1-1,0 2 1,0-1 0,0 0 0,11-5 0,8 1-10,1 0 0,-1 2 1,37-4-1,17-5 29,-49 7 18,0-1-1,-1-2 1,0-1-1,0-1 1,-2-1-1,0-1 1,0-1-1,22-21 0,-10 8 18,89-66-54,-80 63-6,-1-2-1,73-71 0,-53 33-18,-3-3 0,-4-3-1,-3-2 1,72-137 0,-107 178 30,-12 23-200,0 0 0,11-31 0,-20 46 193,0 1 0,1 0-1,-1-1 1,0 1 0,0 0 0,0-1 0,0 1 0,0 0 0,0 0-1,1-1 1,-1 1 0,0 0 0,0-1 0,0 1 0,0-1 0,0 1-1,0 0 1,0-1 0,-1 1 0,1 0 0,0-1 0,0 1 0,0 0-1,0 0 1,0-1 0,0 1 0,-1 0 0,1-1 0,0 1 0,0 0-1,0 0 1,-1-1 0,1 1 0,0 0 0,0 0 0,-1-1 0,1 1-1,0 0 1,-1 0 0,1 0 0,0 0 0,0 0 0,-1-1 0,1 1-1,0 0 1,-1 0 0,1 0 0,0 0 0,-1 0 0,1 0 0,0 0-1,-1 0 1,1 0 0,-1 0 0,1 0 0,0 0 0,0 0 0,-1 1-1,1-1 1,0 0 0,-1 0 0,1 0 0,-1 1 0,-23 9-143,5 3 152,0 0 1,1 1-1,1 1 1,0 0-1,-25 32 1,15-14 109,2 2 1,-23 43-1,22-29-60,2 1 1,-22 65-1,41-100 2,0 0 0,1 0-1,1 0 1,0 1 0,0 20 0,2-31-24,1-1 0,0 0 0,1 1 0,-1-1 0,1 0 0,0 0 0,0 1-1,0-1 1,0 0 0,1 0 0,0 0 0,0 0 0,0-1 0,0 1 0,0 0 0,1-1 0,0 1 0,0-1 0,0 0 0,0 0-1,0 0 1,0-1 0,1 1 0,4 2 0,0-1 13,-1-1 0,1-1-1,0 1 1,0-1 0,0-1 0,0 1-1,0-1 1,0-1 0,15 0 0,-10-1 3,0 0 0,-1-1 0,1 0 0,0-1 0,17-7 0,-20 6-68,1-1 0,-1-1 0,-1 0 1,1 0-1,-1 0 0,0-1 0,-1-1 0,1 0 0,-1 0 0,-1 0 0,0-1 0,10-15 0,-16 22-10,0 1-1,0-1 0,0 0 0,-1 0 0,1 0 1,0 0-1,-1 0 0,1 0 0,-1 0 0,0 0 1,1 0-1,-1 0 0,0 0 0,0 0 0,-1 0 0,1 0 1,-1-4-1,0 6 21,1-1 0,0 1 0,-1 0 0,1-1 1,-1 1-1,1 0 0,-1 0 0,1 0 0,-1-1 0,1 1 0,-1 0 1,1 0-1,-1 0 0,0 0 0,1 0 0,-1 0 0,1 0 0,-1 0 1,1 0-1,-1 0 0,1 0 0,-1 0 0,1 0 0,-1 0 1,0 1-1,1-1 0,-1 0 0,1 0 0,-1 1 0,-16 9-144,17-10 161,-9 7 10,0 0-1,0 1 1,1 0-1,0 1 0,1 0 1,-1 0-1,2 0 1,-1 1-1,2 0 1,-1 0-1,-4 12 1,10-20 7,-1 1 1,0-1 0,1 0 0,-1 1 0,1-1 0,0 1 0,0-1 0,0 0 0,0 1 0,0-1 0,0 0 0,1 1 0,-1-1 0,1 0 0,0 1 0,-1-1 0,1 0 0,0 0 0,0 1 0,1-1 0,-1 0 0,0 0 0,1-1 0,-1 1 0,1 0-1,0 0 1,-1-1 0,1 1 0,0-1 0,0 1 0,2 0 0,1 1 33,0-1-1,0 1 1,0-1 0,0-1-1,0 1 1,0-1 0,0 0-1,1 0 1,-1 0-1,0-1 1,1 1 0,-1-1-1,6-1 1,20-5-9,0-2 0,-1-1 1,48-20-1,-76 28-36,28-12 18,0-1-1,-1-2 0,0-1 1,-2-1-1,0-1 0,-1-1 1,-1-2-1,-1-1 0,0 0 1,35-49-1,126-215-70,-181 280 44,5-9-28,0 0-1,-1 0 1,8-23-1,-16 39 30,1 0-1,-1-1 0,0 1 1,0 0-1,0 0 0,0 0 0,0 0 1,0 0-1,0 0 0,0-1 0,0 1 1,0 0-1,0 0 0,0 0 0,0 0 1,0 0-1,0 0 0,0-1 0,-1 1 1,1 0-1,0 0 0,0 0 0,0 0 1,0 0-1,0 0 0,0-1 0,0 1 1,0 0-1,0 0 0,0 0 1,-1 0-1,1 0 0,0 0 0,0 0 1,0 0-1,0 0 0,0 0 0,0 0 1,-1 0-1,1 0 0,0 0 0,0 0 1,0-1-1,0 1 0,0 0 0,0 0 1,-1 0-1,1 0 0,0 1 0,0-1 1,0 0-1,0 0 0,0 0 1,0 0-1,-1 0 0,1 0 0,0 0 1,0 0-1,0 0 0,0 0 0,0 0 1,0 0-1,0 0 0,-1 0 0,1 1 1,0-1-1,0 0 0,0 0 0,0 0 1,-16 13-120,3 3 144,0-1-1,-17 33 1,-19 43 77,29-50-66,-121 243 432,131-262-390,2-1-1,0 1 0,-7 41 1,13-49-130,0 0 1,1 0 0,1-1-1,0 1 1,1 0 0,0 0-1,6 22 1,-2-4-2569,-4-32 2489,-1 1 0,0-1 0,0 0 0,0 1 0,0-1 0,0 1 0,0-1 0,0 0 0,0 1 0,0-1 0,0 1 0,0-1 0,0 0 0,0 1 0,0-1 0,0 1 0,0-1 0,0 0 0,-1 1 0,1-1 0,0 0 0,0 1 0,0-1 0,-1 0 0,1 1 0,0-1 0,0 0 0,-1 1 1,1-1-1,0 0 0,-1 0 0,1 1 0,0-1 0,-1 0 0,1 0 0,0 0 0,-1 1 0,1-1 0,-1 0 0,1 0 0,0 0 0,-1 0 0,1 0 0,-1 0 0,1 0 0,0 0 0,-2 0 0,-21-4-4983,19 3 4502,-23-3-2418</inkml:trace>
</inkml:ink>
</file>

<file path=ppt/ink/ink2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6.5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6 142 10720,'-5'-13'4864,"13"1"-4256,2 4 1727,3 4-1407,19-7 416,8 3-800,28-9-416,-2 9-96,16-7-256,-11 3 128,-3-1-2432,-13 6 1408,-15-1-3935,-9 3 2847</inkml:trace>
</inkml:ink>
</file>

<file path=ppt/ink/ink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1.1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24 8384,'-54'-17'3808,"23"14"-3328,16 0-224,12 6-256,-7-3-224</inkml:trace>
</inkml:ink>
</file>

<file path=ppt/ink/ink2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5:36.9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46 125 14464,'-37'-76'6559,"32"56"-5727,2 12-864,6 4-160,-3-4 96,10 3 64,-2 2-896,11 6 512,4 10-6879,8 7 4031</inkml:trace>
</inkml:ink>
</file>

<file path=ppt/ink/ink2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4.3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99 14 6976,'-14'-12'3872,"14"12"-3818,0 0 0,0 0 0,0 0 1,0 0-1,0 0 0,0 0 0,-1 0 1,1 0-1,0-1 0,0 1 0,0 0 1,0 0-1,0 0 0,0 0 0,0 0 1,0 0-1,0 0 0,0 0 0,-1 0 1,1 0-1,0 0 0,0 0 0,0 0 1,0 0-1,0 0 0,0 0 0,0 0 1,0 0-1,-1 0 0,1 0 0,0 0 1,0 0-1,0 0 0,0 0 0,0 0 1,0 0-1,0 0 0,0 0 0,0 0 0,-1 0 1,1 0-1,0 0 0,0 1 0,0-1 1,0 0-1,0 0 0,0 0 0,0 0 1,0 0-1,0 0 0,0 0 0,0 0 1,0 0-1,0 0 0,0 1 0,0-1 1,0 0-1,0 0 0,0 0 0,0 0 1,0 0-1,0 0 0,0 0 0,0 0 1,0 1-1,0-1 0,0 0 0,0 0 1,-6 11 1370,-10 21 67,6-9-926,1-4-301,1 0 0,1 1 1,1-1-1,0 2 0,2-1 0,0 0 0,2 1 0,0 0 0,1 0 0,1 0 1,3 24-1,0-21-58,2 1 0,0-1 0,1 1 0,1-1 0,2-1 0,0 0 0,1 0 0,27 41 0,-32-55-84,1-1-1,0-1 0,0 1 0,1-1 1,0 0-1,1-1 0,11 9 0,-15-12-61,0-1-1,1 0 0,-1 0 1,0 0-1,1 0 0,-1-1 1,1 0-1,-1 0 0,1 0 1,-1 0-1,1-1 0,0 0 1,-1 0-1,1 0 0,0 0 1,-1-1-1,8-1 0,-3-1 53,-1 0-1,1-1 0,-1 0 0,0 0 1,-1 0-1,1-1 0,-1-1 1,0 1-1,0-1 0,-1 0 1,1-1-1,-1 1 0,8-13 0,3-8 109,0 0 0,18-44-1,-22 45-96,-4 7-52,63-145 297,-64 142-552,-2 0 0,-1 0 0,0-1 0,-2 1 0,2-43 1,-5 59-122,0 3-199,1 0-1,-1 0 0,0-1 0,-1 1 0,1 0 0,-1 0 1,1 0-1,-1 0 0,0 0 0,-1-4 0,-1 31-13879</inkml:trace>
</inkml:ink>
</file>

<file path=ppt/ink/ink2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5.0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30 7136,'-3'-15'3354,"1"7"1393,6 6-4132,0 1 1,0 0-1,0 0 0,1 1 0,-1-1 1,0 1-1,9 0 0,4 2 23,-9-2-397,-1 1 0,1 0 0,12 4 0,-19-4-206,1-1 0,-1 1-1,1 0 1,-1-1 0,1 1-1,-1 0 1,0 0 0,1 0 0,-1 0-1,0 0 1,0 0 0,1 1-1,-1-1 1,0 0 0,0 0-1,0 1 1,-1-1 0,1 1 0,0-1-1,0 1 1,-1-1 0,1 3-1,0 0 45,-1 0-1,0 0 0,0 0 0,0 0 0,-1 0 0,1 0 1,-1 0-1,0-1 0,0 1 0,0 0 0,0 0 0,-1 0 1,-2 4-1,-4 7 188,-18 23 0,21-31-175,-5 7 18,0-1-90,1 0 1,1 1-1,-10 20 0,17-33-17,1 0 0,0 1 1,0-1-1,-1 0 0,1 1 0,0-1 0,0 0 0,0 1 0,0-1 0,1 1 0,-1-1 0,0 0 0,0 1 0,1-1 1,-1 0-1,1 0 0,-1 1 0,1-1 0,0 0 0,-1 0 0,1 0 0,0 0 0,0 0 0,0 0 0,0 0 0,0 0 1,0 0-1,0 0 0,0 0 0,0-1 0,2 2 0,5 3 43,-1-1 0,1-1 1,13 6-1,-18-8-26,36 11 71,22 10 174,-54-19-179,-1 0-1,0 0 0,-1 0 1,1 1-1,0 0 0,-1 0 1,5 6-1,-9-9-9,0 0 0,0 0 1,0-1-1,0 1 0,0 0 0,-1 0 0,1 0 0,0 0 0,-1 1 0,1-1 0,-1 0 0,1 0 1,-1 0-1,0 0 0,1 0 0,-1 1 0,0-1 0,0 0 0,0 0 0,0 1 0,0 1 0,-1-2-10,1 0 0,-1 1-1,1-1 1,-1 0 0,0 0-1,0 0 1,0 0 0,1 0-1,-1 0 1,0 0-1,0 0 1,0 0 0,-1-1-1,1 1 1,0 0 0,-2 0-1,-4 3 38,0-2-1,-1 1 1,1-1-1,-1 0 1,-12 1-1,-9 0-750,-54-1-1,8-9-7544,61 6 5591</inkml:trace>
</inkml:ink>
</file>

<file path=ppt/ink/ink2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6.3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14 148 3808,'8'-25'17503,"-17"43"-16388,8-16-1088,-1 1-1,1 0 1,0 0 0,0 0-1,0 0 1,0 0 0,1 0-1,-1 0 1,1 0 0,-1 5-1,-1 37 97,2 1 0,8 67 0,-5-95-62,0 1 1,1-2 0,1 1 0,1 0 0,0-1 0,1 0-1,1-1 1,1 1 0,13 17 0,-16-26 18,1 0 1,0-1-1,0 0 0,1 0 1,0-1-1,1 0 1,-1 0-1,1-1 0,0 0 1,0-1-1,20 7 1,-18-7 55,0-1 0,1-1 0,0 0 0,-1 0 0,1-1 0,0 0 0,0-1 0,-1-1 0,24-3 0,-30 2-106,1 1 0,-1-1 0,1 0 0,-1-1 0,0 1 0,0-1 0,0 0 0,0 0 0,-1-1 0,1 1 0,-1-1 0,0 0 0,0-1 0,6-7 1,-1-2-20,1-1 0,-2 0 1,9-23-1,25-69 123,41-167-1,-81 261-721,0-1 0,0 0-1,-2 0 1,1 1 0,-2-1 0,-3-24 0,4 36 112,-1 0-1,0-1 1,0 1 0,1 0 0,-1-1 0,-3-3 0,4 6 345,0-1-1,0 1 1,0 0 0,0-1-1,-1 1 1,1 0 0,0-1-1,0 1 1,0 0 0,0 0-1,-1-1 1,1 1 0,0 0-1,0 0 1,-1-1 0,1 1-1,0 0 1,-1 0 0,1 0-1,0-1 1,0 1 0,-1 0-1,1 0 1,0 0 0,-1 0-1,1 0 1,0 0 0,-1 0-1,1 0 1,-1 0 0,1 0-1,0 0 1,-1 0 0,1 0 0,0 0-1,-1 0 1,1 0 0,0 0-1,-1 0 1,1 0 0,0 0-1,-1 1 1,1-1 0,0 0-1,0 0 1,-1 0 0,1 1-1,0-1 1,0 0 0,-1 0-1,1 1 1,0-1 0,-2 8-2141</inkml:trace>
</inkml:ink>
</file>

<file path=ppt/ink/ink2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6.9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 5632,'4'-7'9232,"-2"27"-2061,1 0-4848,2 23-1082,-5 13-439,0 34 58,0-29-8671</inkml:trace>
</inkml:ink>
</file>

<file path=ppt/ink/ink2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50.8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650 4 2144,'8'-3'13141,"-17"4"-12676,0 0 0,0 1 0,0 1 1,-10 3-1,11-4-263,-3 2-51,-9 1 101,0 2-1,1 0 1,-34 19-1,26-8-110,2 1 0,0 2-1,0 0 1,-25 30 0,22-17 74,0 0 0,-33 59 0,54-82-143,1 1 0,1 0 0,0 1 0,0-1 0,-3 16 0,7-20-25,-1-1 0,1 0 0,1 1 0,-1-1 0,1 0 0,1 1 0,-1-1 0,1 0 0,0 1 1,4 10-1,-3-12 103,1 3-77,-1-1 0,2 1 1,-1-1-1,1 0 1,0-1-1,1 1 1,0-1-1,9 11 0,27 25 265,-2 2 0,51 77 0,-87-116-290,1 0 0,-1 0 1,0 1-1,-1-1 1,1 1-1,-1-1 0,0 1 1,-1 0-1,0 0 1,0 0-1,0 0 0,-1 0 1,0 0-1,-1 0 1,1-1-1,-1 1 0,0 0 1,-1 0-1,0 0 0,0-1 1,0 1-1,-1-1 1,0 1-1,0-1 0,-1 0 1,-8 10-1,-13 11-26,-2-2 0,-46 35 0,72-59-24,-62 57 277,61-56-256,2-2-17,-1 0 1,1 0 0,0 1 0,0-1-1,0 0 1,0 0 0,0 0-1,0 0 1,0 0 0,0 0 0,0 1-1,0-1 1,0 0 0,0 0 0,0 0-1,0 0 1,0 0 0,0 0-1,0 1 1,0-1 0,0 0 0,0 0-1,0 0 1,0 0 0,0 0 0,0 1-1,0-1 1,0 0 0,0 0 0,0 0-1,0 0 1,0 0 0,0 0-1,1 0 1,-1 1 0,0-1 0,0 0-1,0 0 1,0 0 0,0 0 0,0 0-1,0 0 1,1 0 0,-1 0 0,0 0-1,0 0 1,7 3 114,8 1-28,-1-1 0,21 2-1,-8-2-39,72 6 92,-68-8-56,1 2 0,-1 1 0,0 1-1,33 11 1,-61-15-97,0 0 0,0 0 0,0 0 1,0 1-1,0-1 0,0 1 0,0 0 0,0 0 0,-1 0 0,1 0 1,4 5-1,-6-5 20,0 0-1,0 0 1,0 0 0,0 1 0,-1-1-1,1 0 1,0 0 0,-1 1 0,0-1-1,1 0 1,-1 0 0,0 1 0,0-1-1,0 0 1,-1 1 0,1-1 0,0 0-1,-2 3 1,-4 14 21,0 0-1,-2-1 1,-1 0-1,0 0 1,-19 27 0,15-24-14,-54 75-28,43-64-1,1 0 1,-28 56 0,47-80-25,-1 0 0,0 0 0,0 0 0,-1-1 0,-8 9 0,-39 33-83,8-8 235,25-19-46,0 1 0,1 0 0,-28 48 0,-31 87 364,67-131-174,0 0 1,-12 54-1,21-73-193,0 1 0,1 0 0,1 0 0,-1 0 0,1 0 0,1-1 0,0 1 0,0 0 0,1 0 0,0-1 0,0 1 0,1-1 0,7 17 0,-6-18-36,1-1 1,-1 1-1,1 0 0,1-1 0,-1 0 0,1-1 1,0 1-1,0-1 0,1 0 0,-1 0 0,1-1 0,0 0 1,14 6-1,2-2-439,1 0 0,-1-2-1,31 4 1,-20-4-1415,0-1 0,0-2 0,0-1 0,61-5 0,-27-11-4305,-62 12 5583,67-15-3970</inkml:trace>
</inkml:ink>
</file>

<file path=ppt/ink/ink2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52.4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41 3328,'-2'-3'323,"1"0"-1,-1-1 1,0 1 0,-1 0-1,-5-7 2233,8 10-2444,0 0 1,0 0-1,0 0 1,0 0-1,0 0 1,0 0 0,0-1-1,0 1 1,0 0-1,0 0 1,0 0 0,0 0-1,0 0 1,0-1-1,0 1 1,0 0-1,0 0 1,1-12 6709,13 17-2987,25 10-3012,52 38 4,21 14-505,-90-52-190,-1 1-1,0 1 0,18 19 1,-20-15 30,27 35 0,-39-46-87,-1 0 1,-1 0-1,1 0 1,-2 1-1,1-1 0,4 20 1,-8-24-35,0 0 0,0 0 0,-1 0 1,0 0-1,0 1 0,0-1 0,-1 0 1,0 0-1,-2 8 0,-1-1-42,-1 0-1,-11 23 0,14-32 27,-1-1 0,1 1 0,-1-1 0,0 0 0,1 0 0,-1 0 0,-6 4 0,-27 18 303,21-16-264,-8 8 3,1 0 1,1 1 0,1 1-1,-21 26 1,14-11 92,-44 72-1,63-90-117,0 1-1,1-1 1,1 1-1,-7 29 1,11-41-9,1 1 0,0-1 0,0 0 0,0 1 0,1-1 0,0 1 0,0-1 0,1 7 0,1 4 305,-2-15-320,0 1 0,-1-1 1,2 0-1,-1 0 0,0 0 1,0 0-1,0 1 0,0-1 0,1 0 1,-1 0-1,1 0 0,-1 0 1,1 0-1,-1 0 0,1 1 0,-1-1 1,1-1-1,0 1 0,1 1 1,25 24-141,-14-11 233,-11-14-107,-1 0 0,1 1 0,-1-1 0,0 0 0,1 1 0,-1-1 0,0 1 0,0 0 0,0-1 0,0 1 0,0 0 0,0 0 0,0 0 0,-1 0 0,1-1 0,-1 1 0,1 0 0,-1 0 0,0 0 0,0 0 0,0 0 0,0 0 0,0 0 0,0 0 0,0 0 0,-1 0 0,1 0 0,-2 3 0,-2 4 58,0 0 0,-1 0 0,0 0 0,-1-1 0,-12 15 0,-1 2 160,5-3-246,0 2-1,2-1 1,-15 39 0,25-55 22,-1 0 0,1 1 0,0-1 0,1 1 0,0-1 0,0 1 1,0-1-1,1 1 0,0-1 0,1 1 0,0 0 0,0-1 1,0 1-1,4 8 0,0-1 30,35 85-83,-33-84 31,2 0 0,0-1-1,0-1 1,15 17 0,55 53 196,-20-23-112,-48-48-31,0 1 0,-1 0 0,-1 0 0,0 1 0,-1 0 0,-1 1 0,11 32 0,-9-19 98,-2 1-1,-1 1 0,2 48 0,-7-59-39,-1 0 1,-1 0-1,-1 1 1,0-1-1,-2-1 1,0 1-1,-2 0 1,0-1-1,-1 0 1,-1 0-1,0-1 1,-2 0-1,-20 29 0,3-12-134,-59 60 0,68-77-629,0-2 0,-23 16 0,36-28 210,-1-1 1,0 1 0,1-1 0,-1 0-1,-1 0 1,1-1 0,0 0 0,-1 0 0,1 0-1,-1-1 1,-10 1 0,-22 3-2169</inkml:trace>
</inkml:ink>
</file>

<file path=ppt/ink/ink2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53.6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51 383 3072,'-35'-4'1829,"34"4"-1540,0 0-1,0 0 0,0 1 1,0-1-1,0 0 1,1 0-1,-1 1 0,0-1 1,0 0-1,0 1 1,-5 3 4442,9-14-1264,40-44-117,-15 21-2573,21-24 295,3 3 0,101-85 0,-151 138-1042,3-3 91,0 0 0,0 0 0,0 1 1,11-5-1,-15 7-102,0 0 0,1 1 0,-1 0 0,0-1 0,1 1 0,-1 0 0,0-1 0,0 1 0,1 0 0,-1 0 0,0 0 1,1 0-1,-1 1 0,0-1 0,1 0 0,-1 0 0,0 1 0,0-1 0,1 1 0,-1-1 0,0 1 0,0-1 0,0 1 0,0 0 0,1 0 1,-1 0-1,0-1 0,-1 1 0,1 0 0,1 1 0,2 3 21,-1 1 0,0-1-1,0 0 1,-1 1 0,1 0 0,2 10 0,7 40 213,-9-37-124,11 58 168,21 96 510,-33-165-771,0-1 0,0 0 0,1 1 0,0-1 0,0 0 0,1 0 0,7 11 0,-10-17-5,1 1 0,0 0-1,-1-1 1,1 1-1,0-1 1,0 1 0,0-1-1,0 0 1,0 0 0,0 0-1,0 0 1,0 0-1,0 0 1,1-1 0,-1 1-1,0-1 1,0 1-1,1-1 1,-1 0 0,0 0-1,1 0 1,-1 0 0,0 0-1,1-1 1,-1 1-1,0-1 1,0 1 0,1-1-1,-1 0 1,3-1-1,17-9 43,-1 0 0,0-1-1,-1-1 1,0-1-1,19-19 1,82-88-7,-55 42-53,-34 40-42,1 1-1,53-47 1,-83 82 20,1 1 0,-1-1 0,1 1 0,-1 0-1,1 0 1,0 0 0,0 0 0,0 1 0,0-1 0,7-1 0,-8 3 9,-1 0 0,0 0 1,0 0-1,0 0 1,0 1-1,0-1 0,0 1 1,0-1-1,0 1 1,0-1-1,0 1 1,0 0-1,0 0 0,0 0 1,0 0-1,0 1 1,-1-1-1,1 0 0,-1 1 1,1-1-1,-1 1 1,1 0-1,1 2 0,8 14 40,0 0-1,-2 1 0,10 24 0,-9-21-57,66 179-1486,-75-198 1247,8 27-2926,-6-8-3238,-3-14 3931</inkml:trace>
</inkml:ink>
</file>

<file path=ppt/ink/ink2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54.0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172 0 8384,'-6'8'3961,"6"6"-3872,1-8 554,-5 119 5453,0-26-4027,-18 115 0,-36 145-511,40-232-1585,-13 90-207,6-73-5367,21-111 2978</inkml:trace>
</inkml:ink>
</file>

<file path=ppt/ink/ink2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1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44 157 2240,'-1'-3'144,"1"0"0,-1 0 0,1 0 0,0 0 0,0 0 0,0 0 0,0 0 0,1-4 1,0-8 1102,-1 10-390,-1 0 1,0 0-1,0 0 0,-1 1 1,1-1-1,-1 0 1,-4-7-1,1 1 1153,5 10-1942,0 1 1,-1-1-1,1 1 0,0 0 1,0-1-1,0 1 1,-1 0-1,1-1 0,0 1 1,-1 0-1,1-1 0,0 1 1,-1 0-1,1 0 1,-1-1-1,1 1 0,0 0 1,-1 0-1,1 0 0,-1-1 1,1 1-1,0 0 1,-1 0-1,-9-5 1539,8 11-1362,1 0 0,-1-1 1,1 1-1,1 0 0,-1 0 1,1 8-1,0 31 154,3 143 646,0-138-623,17 86 0,-9-82-116,24 99 468,-24-111-404,27 62-1,-33-93-219,1 0 0,0 0 0,0 0 0,13 14 0,-17-21-102,1-1 1,-1-1-1,1 1 0,0 0 1,0-1-1,0 1 1,1-1-1,-1 0 0,0 0 1,1 0-1,-1 0 1,1-1-1,0 1 0,0-1 1,-1 0-1,1 0 1,7 0-1,-6-1 19,0-1 1,0 1 0,0-1-1,0 0 1,0-1-1,0 1 1,0-1-1,-1 0 1,1 0-1,8-5 1,-3 0 11,0-1 1,-1 1 0,10-12-1,4-5 74,-2-1 0,-1-2 0,-2 0 0,0-1 0,22-47 0,-27 47-122,-2-1 0,-1-1 0,-1 1 0,-1-2 0,3-30 0,1-12-199,-4 1-1,-1-100 0,-15 33-4658,8 137 4582,-1-3-988,1 0 0,-1 0 0,1 1 0,1-1 0,0-8 1</inkml:trace>
</inkml:ink>
</file>

<file path=ppt/ink/ink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3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262 47 2720,'1'-2'630,"1"-1"0,-1 1 0,0-1 1,0 0-1,0 0 0,0 0 0,0 1 0,-1-1 1,1 0-1,-1 0 0,0 0 0,0 0 0,0-4 0,0 3-28,-11 16 27,-68 86 572,22-25-658,44-58-430,0 1 0,1 0 0,1 1-1,1 0 1,-10 21 0,11-15-38,1 0 1,1 1-1,1 0 0,0 0 0,2 0 1,1 0-1,1 1 0,1 0 0,2-1 1,0 1-1,5 25 0,-2-22 13,2 0 0,2-1 0,0 1-1,2-1 1,0-1 0,2 0 0,1-1 0,1 0 0,24 31-1,-25-39-29,21 31-142,-34-48 36,0 0-1,0 0 1,0 0 0,0 0 0,0 0-1,0-1 1,0 1 0,0 0-1,0 0 1,1 0 0,-1 0 0,0 0-1,0 0 1,0 0 0,0 0 0,0 0-1,0 0 1,0 0 0,0 0 0,0 0-1,0 0 1,0 0 0,1 0 0,-1 0-1,0 0 1,0 0 0,0 0 0,0 0-1,0 0 1,0 0 0,0 0-1,0 0 1,0 0 0,1 0 0,-1 0-1,0 0 1,0 0 0,0 0 0,0 0-1,0 0 1,0 0 0,0 0 0,0 0-1,0 0 1,0 0 0,0 0 0,0 0-1,1 0 1,-1 1 0,0-1 0,0 0-1,0 0 1,0 0 0,0 0 0,0 0-1,0 0 1,0 0 0,0 0-1,0 0 1,2-3-2075,4-1-431</inkml:trace>
</inkml:ink>
</file>

<file path=ppt/ink/ink2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2.8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9 207 4576,'0'0'129,"-1"0"0,1 0 0,-1 0 1,1-1-1,-1 1 0,1 0 0,0-1 0,-1 1 0,1 0 1,-1-1-1,1 1 0,0 0 0,-1-1 0,1 1 0,0-1 1,0 1-1,-1-1 0,1 1 0,0-1 0,0 1 1,0 0-1,-1-1 0,1 0 0,0-7 4312,0 8-4313,0-1 542,0-1-1,1 0 1,-1 0-1,1 1 1,-1-1 0,1 0-1,0 1 1,-1-1-1,1 1 1,0-1-1,0 1 1,0-1 0,2-1-1,2-2-88,0 0 0,0 1 0,8-7 0,0 3-634,0 0 1,1 0-1,15-5 1,10-1 157,73-16 0,43 3 66,-112 20-104,85-15 66,-121 21-99,-4 0-51,-1 1 0,0-1 0,1 1 1,-1 0-1,1 0 0,-1 0 0,0 0 0,4 1 1,-4 28-14990,-5-24 12748,-7 19-1091</inkml:trace>
</inkml:ink>
</file>

<file path=ppt/ink/ink2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6:43.1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3 181 9728,'0'0'142,"0"0"1,0 0-1,-1 0 1,1-1-1,0 1 1,0 0-1,0 0 1,-1-1-1,1 1 1,0 0-1,0 0 1,0 0-1,0-1 1,0 1-1,0 0 1,-1-1-1,1 1 1,0 0-1,0 0 1,0-1-1,0 1 1,0 0-1,0 0 1,0-1-1,0 1 1,0 0-1,0-1 1,0 1-1,1 0 1,-1 0-1,0-1 1,0 1-1,0 0 1,0 0-1,0-1 1,10-11 2610,15-6 30,3 3-1755,0 2 0,1 1 1,58-17-1,-63 22-933,35-11 42,1 2 0,81-10 0,-112 23-832,48 0 0,-60 4-1672,1 1 0,17 4 0,-8-1-4497,1-1 2166</inkml:trace>
</inkml:ink>
</file>

<file path=ppt/ink/ink2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1.8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9 382 4224,'0'0'158,"-1"0"1,1 0-1,0 0 1,-1 0-1,1-1 1,-1 1-1,1 0 1,0 0-1,-1 0 1,1 0-1,0-1 0,-1 1 1,1 0-1,0 0 1,0-1-1,-1 1 1,1 0-1,0 0 1,-1-1-1,1 1 1,0 0-1,0-1 1,0 1-1,0 0 1,-1-1-1,1 1 0,0-1 1,0 1-1,0 0 1,0-1-1,0 1 1,0 0-1,0-1 1,0 0-1,11-9 7537,0 3-8435,9-10 2003,30-35 1,-4 4-581,33-35 254,-49 49-80,63-54 0,-90 85-846,1 0-1,0 0 1,0 0-1,0 1 1,0 0 0,9-4-1,-12 6-10,1 0 0,-1-1 0,1 1 0,-1 0-1,0 0 1,1 0 0,-1 0 0,1 0 0,-1 1-1,1-1 1,-1 0 0,0 1 0,1-1 0,-1 1-1,0-1 1,1 1 0,-1-1 0,0 1 0,0 0 0,1 0-1,-1 0 1,0 0 0,0 0 0,0 0 0,0 0-1,1 2 1,6 8 142,0 2 0,-1-1 0,0 1 1,-1 1-1,8 26 0,4 7-13,-9-24 36,1-1 0,2-1 1,22 34-1,-30-49-114,0-1-1,0 0 1,1 0-1,0-1 1,-1 1-1,2-1 1,-1 0-1,0-1 1,1 1-1,-1-1 1,1 0-1,0 0 1,0-1-1,1 0 1,-1 0-1,0 0 1,1-1-1,10 1 1,-12-2-11,0 0-1,0 0 1,1-1 0,-1 0-1,0 0 1,0-1 0,0 1-1,0-1 1,0 0 0,-1 0-1,1-1 1,-1 1 0,1-1-1,5-5 1,4-5 56,0 0 1,19-24-1,-20 22-47,13-19-12,0-1 1,-3-1-1,22-46 0,-25 47-95,-18 31 32,-1 1 0,1 0 0,1-1 0,-1 1-1,1 0 1,4-5 0,-6 8 18,0-1-1,-1 1 0,1-1 0,0 1 1,0-1-1,0 1 0,-1 0 0,1-1 1,0 1-1,0 0 0,0 0 0,0 0 1,0 0-1,0 0 0,0 0 0,0 0 1,0 0-1,-1 0 0,1 0 0,0 0 1,0 0-1,0 1 0,0-1 0,0 0 1,0 1-1,-1-1 0,1 1 0,0-1 1,0 1-1,-1-1 0,1 1 0,0-1 1,1 2-1,1 2 20,1 0 0,-1 0 0,0 0 1,0 0-1,0 0 0,0 1 0,3 8 0,12 37 215,-10-26-152,71 253 117,-55-156-3278,-23-119 2877,-1-1-3,0 0-1,1 0 0,-1 0 1,0 0-1,0 0 0,0 1 0,0-1 1,0 0-1,0 0 0,0 0 1,0 0-1,0 0 0,0 0 1,-1 0-1,1 0 0,0 0 1,-1 0-1,1 0 0,-1 0 1,1 0-1,-1 0 0,1 0 0,-2 1 1,-4 6-1872</inkml:trace>
</inkml:ink>
</file>

<file path=ppt/ink/ink2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2.2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93 1 6816,'-22'0'3072,"17"60"-2656,0-12 2720,10 3-1792,-5 37 1919,0 1-1855,-5 42 1024,2 2-1408,-10 15 224,-2-21-736,2 8-160,9-22-224,-6 2-96,10-11 0,-3-16-1792,6-20 960</inkml:trace>
</inkml:ink>
</file>

<file path=ppt/ink/ink2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8.4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114 33 4320,'0'-2'334,"0"0"1,-1 0-1,1 0 0,0 0 0,1 0 1,-1 1-1,0-1 0,1 0 1,-1 0-1,1 0 0,-1 0 1,1 0-1,0 1 0,0-1 1,1-2-1,-6 17 6924,0 24-6024,-1-3-884,-11 73 854,-4 24 62,-2-53-969,12-48-221,-4 18 185,14-47-278,0-1-1,-1 1 0,1-1 1,0 1-1,0-1 0,0 1 0,0-1 1,0 0-1,-1 1 0,1-1 1,0 1-1,0-1 0,0 1 1,-1-1-1,1 0 0,0 1 0,-1-1 1,1 0-1,0 1 0,-1-1 1,1 0-1,-1 0 0,1 1 0,0-1 1,-1 0-1,1 0 0,-1 0 1,1 0-1,-1 1 0,1-1 1,-1 0-1,1 0 0,-1 0 0,1 0 1,0 0-1,-1 0 0,1 0 1,-1 0-1,0 0 0,0-1-358,0 0 0,0 0 0,1 0 0,-1 1 0,0-1 0,0 0 0,1 0 0,-1 0 0,1 0 0,-1 0 0,1 0-1,-1 0 1,1 0 0,-1 0 0,1-2 0,-1-5-2066</inkml:trace>
</inkml:ink>
</file>

<file path=ppt/ink/ink2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8.8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13 6816,'-15'-5'2197,"15"5"-2129,-1 0 1,1-1-1,0 1 0,0 0 0,0 0 1,0 0-1,0 0 0,0 0 0,0 0 1,-1 0-1,1-1 0,0 1 0,0 0 1,0 0-1,0 0 0,0 0 1,0 0-1,0-1 0,0 1 0,0 0 1,0 0-1,0 0 0,0 0 0,0-1 1,0 1-1,0 0 0,0 0 0,0 0 1,0 0-1,0 0 0,0-1 1,0 1-1,0 0 0,0 0 0,0 0 1,0 0-1,0 0 0,1-1 0,-1 1 1,0 0-1,0 0 0,0 0 0,0 0 1,0 0-1,0 0 0,0 0 0,1 0 1,-1-1-1,0 1 0,0 0 1,0 0-1,0 0 0,0 0 0,1 0 1,1 1 181,-1-1 0,1 0 1,0 1-1,0-1 1,0 0-1,0 0 0,-1 0 1,1 0-1,2-1 1,4 1 471,73-2 2303,93 4-2146,-159 0-935,0 1 0,0 0 0,0 1 0,20 8 0,6 4-2757,-16-5 1112</inkml:trace>
</inkml:ink>
</file>

<file path=ppt/ink/ink2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19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189 16 6304,'-8'-16'5069,"8"24"-3053,0-3-1645,-1 12 307,-1 0 1,-1 0 0,0-1-1,-7 19 1,3-8-217,-21 87 698,-23 90 300,-18-4-453,64-186-686,3-8 21,2-6-335,0 0 0,0 0 0,0 0 0,0 0 0,0 0 0,0 0-1,0 0 1,0 0 0,0 0 0,0 0 0,0 0 0,0 0 0,0 0 0,0 0-1,0 0 1,1-1 0,-1 1 0,0 0 0,0 0 0,0 0 0,0 0 0,0 0-1,0 0 1,0 0 0,0 0 0,0 0 0,0 0 0,0 0 0,0 0 0,0 0-1,0 0 1,0 0 0,0 0 0,0 0 0,0 0 0,0 0 0,0 0 0,0 0-1,0 0 1,1 0 0,-1 0 0,0 0 0,0 0 0,0 1 0,0-1 0,0 0-1,0 0 1,0 0 0,0 0 0,0 0 0,0 0 0,0 0 0,0 0-1,0 0 1,0 0 0,0 0 0,0 0 0,0 0 0,0 0 0,0 0 0,59-68 189,3-3-440,-60 69 226,0 0 0,1 0 1,-1 0-1,1 0 0,-1 0 1,1 0-1,0 1 0,5-3 1,-7 4 8,0-1-1,-1 1 1,1 0 0,0 0 0,0 0 0,0 0 0,0 0-1,0 0 1,0 0 0,0 0 0,0 0 0,0 1 0,-1-1 0,1 0-1,0 0 1,0 1 0,0-1 0,0 1 0,0-1 0,-1 1-1,1-1 1,0 1 0,-1-1 0,1 1 0,0 0 0,-1-1 0,1 1-1,0 0 1,-1 0 0,1 1 0,4 8 110,0 1 1,-1 0-1,0 0 0,-1 0 0,0 1 1,-1-1-1,1 14 0,0-9 54,2 14 227,17 51-1,-21-80-361,-1 1-1,1-1 1,0 1 0,-1-1-1,1 1 1,0-1-1,0 0 1,-1 1 0,1-1-1,0 0 1,0 0 0,1 0-1,-1 0 1,0 1 0,0-2-1,1 1 1,-1 0 0,0 0-1,1 0 1,-1-1-1,1 1 1,-1 0 0,1-1-1,-1 0 1,1 1 0,-1-1-1,1 0 1,-1 0 0,1 1-1,-1-1 1,1-1-1,2 1 1,5-2 59,-1 0 1,1 0-1,-1-1 0,16-7 0,-1 0 2,4 0 90,41-21 0,-63 28-159,0 0 0,-1 0 0,1-1 0,-1 0 1,1 1-1,-1-1 0,0-1 0,-1 1 1,1 0-1,-1-1 0,0 0 0,4-6 1,-6 9-20,-1 1 1,1-1 0,0 0 0,-1 0 0,1 1 0,-1-1 0,0 0 0,1 0 0,-1 1-1,0-1 1,0 0 0,0 0 0,0 0 0,-1 1 0,1-1 0,0 0 0,-1 0 0,1 0-1,-1 1 1,0-1 0,1 0 0,-1 1 0,0-1 0,0 1 0,0-1 0,0 1 0,0-1 0,0 1-1,-1 0 1,1 0 0,0-1 0,-1 1 0,1 0 0,-1 0 0,1 0 0,-1 0 0,0 1-1,1-1 1,-4-1 0,0 1-17,1 0 1,0-1-1,-1 1 0,1 1 0,-1-1 0,1 1 0,-1 0 0,0 0 1,1 0-1,-1 0 0,1 1 0,-1 0 0,1 0 0,-1 0 0,1 1 0,0-1 1,0 1-1,0 0 0,-6 4 0,4-3 81,1 0 0,0 1-1,0 0 1,0 1 0,1-1 0,-1 1 0,1 0-1,0 0 1,0 0 0,1 0 0,-1 1 0,1-1-1,-3 9 1,5-12-31,1-1-1,-1 1 0,1-1 1,0 1-1,-1 0 0,1-1 1,0 1-1,0 0 1,0-1-1,0 1 0,0-1 1,0 1-1,1 0 0,-1-1 1,0 1-1,1 0 0,0-1 1,-1 1-1,2 2 1,0-2-4,0 0-1,0 0 1,0 0 0,0 0 0,0 0 0,0 0 0,0 0 0,1-1 0,-1 1 0,5 1 0,4 1 15,1 0 0,-1 0 1,1-1-1,15 1 0,21 2-398,79 0 1,-10-9-7171,-114 3 7219,44-1-3059</inkml:trace>
</inkml:ink>
</file>

<file path=ppt/ink/ink2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3.3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28 895 4320,'9'-8'8032,"1"-1"-7248,-1-1 0,11-16 0,-3-5 38,26-65 1,-30 64-565,84-181 926,20-18 139,-104 205-992,-2-1-1,14-42 1,-24 56-330,-1 13-1,0 0-1,0 0 0,0 0 1,0 0-1,0 0 0,0 0 1,0 0-1,0 0 0,0 0 1,0 0-1,0 0 0,0 0 1,0 0-1,0-1 0,-1 1 1,1 0-1,0 0 0,0 0 1,0 0-1,0 0 0,0 0 1,0 0-1,0 0 0,0 0 1,0 0-1,0 0 0,-1 0 1,1 0-1,0 0 0,0 0 0,0 0 1,0 0-1,0 0 0,0 0 1,0 0-1,0 0 0,0 0 1,0 0-1,-1 0 0,1 1 1,0-1-1,0 0 0,0 0 1,0 0-1,0 0 0,0 0 1,0 0-1,0 0 0,0 0 1,0 0-1,0 0 0,0 0 1,0 0-1,0 1 0,-15 17-78,13-15 77,-21 30 125,1 2 0,2 1 0,-21 52 0,-30 121 457,29-75-36,-74 158 0,58-174 128,72-134-355,0 2 0,31-24 0,-36 31-223,58-48-46,59-50-16,37-44 84,-112 99-3,49-66-1,-95 110-95,73-90 68,-78 95-69,1 0 1,0 0 0,0-1 0,0 1 0,-1 0 0,1-1-1,-1 1 1,1-1 0,-1 1 0,0-1 0,1 1 0,-1-1 0,0 1-1,0-1 1,0 1 0,0-1 0,0 1 0,-1-3 0,1 4-16,0 0 1,-1 0 0,1 0 0,0-1 0,0 1 0,0 0-1,0 0 1,-1 0 0,1 0 0,0 0 0,0 0 0,0 0 0,-1 0-1,1 0 1,0 0 0,0 0 0,0 0 0,-1 0 0,1 0-1,0 0 1,0 0 0,0 0 0,-1 0 0,1 0 0,0 1 0,0-1-1,0 0 1,0 0 0,-1 0 0,1 0 0,0 0 0,0 0-1,0 1 1,0-1 0,-1 0 0,1 0 0,-11 12-99,-12 22-98,-2 20 227,-23 74 0,42-110-6,0 0 0,-4 33 0,9-43 9,1-1-1,0 1 1,0-1 0,0 1 0,1-1 0,0 0 0,0 1 0,1-1-1,5 13 1,-7-18-21,1-1-1,-1 0 1,1 0-1,0 0 1,0 0-1,0 0 1,0 0-1,-1 0 1,1-1-1,0 1 1,1 0-1,-1 0 1,0-1-1,0 1 1,0-1-1,0 1 1,0-1-1,1 1 1,-1-1-1,0 0 1,0 1-1,1-1 1,-1 0-1,0 0 1,1 0-1,-1 0 1,0 0-1,0 0 1,1-1-1,-1 1 1,0 0-1,0-1 1,1 1-1,0-1 1,5-2 68,0 1 1,0-1-1,0-1 1,7-4 0,0-2-36,-2 0 1,0 0 0,0-1 0,10-13-1,-10 11-19,8-10-8,-2-2 1,24-39-1,-17 23-155,-19 32 97,-5 7 11,0 0 0,0 0 1,0-1-1,1 1 1,-1 0-1,1 0 0,0 0 1,-1 1-1,1-1 0,0 0 1,0 1-1,4-3 1,-6 4 22,1 0 0,-1-1 0,1 1 0,0 0 0,-1 0 0,1 0 0,-1 0 1,1 0-1,-1 0 0,1 0 0,0 1 0,-1-1 0,1 0 0,-1 0 0,1 0 1,-1 0-1,1 1 0,-1-1 0,1 0 0,-1 1 0,1-1 0,-1 0 0,1 1 1,0 0-1,0 0-3,0 0 0,-1 0 0,1 0 0,0 1 0,-1-1 0,1 1 0,-1-1 0,1 0 0,0 3 0,0 3-15,0 0 1,-1 1-1,1 7 1,-2-12 12,1 41-13,0 11 334,6 57 1,-6-111-288,0 1 1,1-1 0,-1 1-1,0-1 1,1 1-1,-1-1 1,1 0 0,-1 1-1,2 2 1,-1-4-13,-1 0 0,0 0 0,0 1 1,0-1-1,1 0 0,-1 0 0,0 0 0,0 0 0,1 1 1,-1-1-1,0 0 0,0 0 0,1 0 0,-1 0 0,0 0 1,1 0-1,-1 0 0,0 0 0,0 0 0,1 0 0,-1 0 1,0 0-1,1 0 0,-1 0 0,0 0 0,0 0 0,1 0 1,-1 0-1,1 0 0,1-2 60,1 0 0,-1 1 1,1-1-1,-1-1 0,0 1 1,0 0-1,2-3 0,2-2-99,76-91 78,5-5-259,-85 101 224,22-22 16,-23 23-55,0 0 0,1 0 0,-1 0 0,0 0 0,1 0 0,-1 0 0,1 1-1,-1-1 1,1 0 0,-1 1 0,1-1 0,-1 1 0,1-1 0,0 1 0,-1 0 0,3 0 0,-3 0 15,-1 0 1,1 0-1,-1 1 1,1-1-1,0 0 1,-1 1 0,1-1-1,-1 0 1,0 1-1,1-1 1,-1 1 0,1-1-1,-1 1 1,0-1-1,1 1 1,-1-1 0,0 1-1,1-1 1,-1 1-1,0-1 1,0 1 0,0-1-1,1 1 1,-1 0-1,0-1 1,0 1 0,0-1-1,0 1 1,0 0-1,0-1 1,0 1-1,-3 21 129,3-20-108,-6 25 127,0 6 17,-2 0-1,-12 32 1,28-69-89,0-1 0,11-9 0,2-6-54,1 1-1,33-22 0,-53 40-33,0 0 1,-1 0-1,1 0 0,0 0 0,-1 0 1,1 1-1,0-1 0,0 0 1,0 1-1,0-1 0,0 1 0,-1 0 1,1 0-1,0-1 0,0 1 0,0 1 1,0-1-1,4 1 0,-5 0 2,1 0-1,0 0 0,0 0 1,0 0-1,-1 0 0,1 1 1,-1-1-1,1 1 0,-1-1 1,0 1-1,1 0 0,-1-1 1,0 1-1,0 0 0,0 0 1,1 3-1,-1 0 20,1 0 0,-1 1 0,1-1 0,-2 0 0,1 1 0,0-1 0,-1 9 0,-1-9 6,1 0-1,1 0 1,-1 0 0,1 0-1,0 0 1,3 9 0,-2-8 56,7 13 106,-8-18-156,-1-1 0,0 1 1,1-1-1,-1 1 1,0-1-1,1 0 1,-1 1-1,1-1 0,-1 1 1,1-1-1,-1 0 1,1 1-1,-1-1 0,1 0 1,-1 0-1,1 1 1,-1-1-1,1 0 1,-1 0-1,1 0 0,0 0 1,-1 0-1,1 0 1,-1 0-1,1 0 1,-1 0-1,1 0 0,0 0 1,0 0-1,19-5 269,-16 4-281,0 1 0,0-1 1,0 0-1,0-1 1,0 1-1,0-1 0,-1 1 1,8-6-1,9-10-4,0-1 1,30-37-1,-35 34 66,-12 15-60,1 1 0,0-1 0,1 1 1,5-5-1,4-6-134,-11 13 102,-1 1 0,1-1 1,-1 1-1,1-1 0,0 1 1,0 0-1,4-3 0,2 1 24,-4 1-7,0 1-1,0-1 0,1 1 1,-1 0-1,1 1 0,7-2 1,-13 3 10,1 0 1,-1 0 0,0 0-1,0 1 1,0-1 0,1 0-1,-1 0 1,0 0 0,0 0-1,0 0 1,1 0 0,-1 1-1,0-1 1,0 0 0,0 0-1,1 0 1,-1 1 0,0-1-1,0 0 1,0 0-1,0 0 1,0 1 0,0-1-1,0 0 1,0 0 0,1 1-1,-1-1 1,0 0 0,0 0-1,0 1 1,0-1 0,0 0-1,0 0 1,0 1 0,0-1-1,-1 0 1,1 0-1,0 1 1,0-1 0,0 0-1,0 0 1,-4 15-78,2-10 37,-8 28 32,-9 29-114,18-55 111,-1 1-1,1 0 1,1 0 0,-1-1-1,1 1 1,1 9 0,0-15 29,-1 0 0,0 0 1,1 0-1,0-1 0,-1 1 1,1 0-1,0 0 0,0-1 1,0 1-1,0 0 0,0-1 1,0 1-1,0-1 0,0 1 1,1-1-1,2 2 0,-1-1 0,-1 0 0,1-1 0,0 1 0,0-1 0,0 0 1,0 0-1,1 0 0,-1 0 0,3 0 0,5 0 26,1-1 1,-1 0-1,0 0 1,18-4-1,-12 1-14,-1-1-1,1 0 0,-1-2 0,0 0 0,0 0 0,0-2 1,-1 0-1,25-18 0,-22 12 7,-1 0 1,0-1-1,-1-1 1,0-1-1,-2 0 0,16-23 1,8-21-84,44-93 0,-71 132 38,20-51 9,-18 36 13,-2 7 6,-1 0 0,-1-1 0,-1 0 0,3-35-1,-9 43-97,0-3-365,-2 25 325,-1 3 9,-1 15-50,-19 91-47,10-23 354,5 0 0,4 116-1,4-170-62,-1-6 39,1-1 0,6 30-1,-8-53-112,0-1-1,0 0 0,0 0 1,0 0-1,0 0 0,1 1 1,-1-1-1,0 0 0,0 0 1,0 0-1,0 0 0,0 1 1,0-1-1,0 0 0,0 0 1,0 0-1,0 0 0,1 0 1,-1 1-1,0-1 0,0 0 1,0 0-1,0 0 0,0 0 1,1 0-1,-1 0 0,0 0 1,0 0-1,0 0 0,0 1 1,1-1-1,-1 0 0,0 0 1,0 0-1,0 0 0,1 0 1,-1 0-1,0 0 0,0 0 1,0 0-1,0 0 0,1 0 1,-1-1-1,0 1 0,0 0 1,0 0-1,1 0 0,9-9 160,9-19-173,-18 28 2,30-45 3,63-68-1,-91 110-8,7-7 53,0 1 0,13-9-1,11-11-398,-33 29 345,-1 0-1,0 0 1,1 0 0,-1 0 0,0 1-1,1-1 1,-1 0 0,0 0 0,1 0-1,-1 1 1,0-1 0,1 0 0,-1 0-1,0 1 1,0-1 0,0 0 0,1 0-1,-1 1 1,0-1 0,0 0 0,0 1-1,1-1 1,-1 0 0,0 1 0,0-1-1,0 0 1,0 1 0,0-1 0,0 1-1,5 14-81,-3-5 87,-1 0 1,0 22-1,-1-25 13,0-1 0,0 1 0,0 0-1,1-1 1,0 1 0,0-1 0,1 1-1,0-1 1,3 8 0,-4-12 4,0 0 0,0 0 0,0-1 0,0 1 1,1 0-1,-1-1 0,0 1 0,1-1 0,-1 1 0,1-1 1,0 0-1,-1 0 0,1 1 0,0-1 0,0 0 0,0-1 1,0 1-1,3 1 0,-2-2 13,0 0-1,0 0 1,0 0 0,0 0 0,0-1-1,0 1 1,0-1 0,0 0 0,0 0-1,-1 0 1,6-3 0,11-6 60,-1-1 1,-1-1-1,30-25 1,23-17-124,-62 50-160,-9 8-223,-4 8 261,-5 18 57,5-13 115,0 0 0,-3 17 0,7-29-1,0 1 1,1-1-1,0 1 1,0 0-1,0-1 0,1 1 1,0-1-1,0 1 1,0-1-1,4 9 1,-4-11 1,1 0 0,-1 1 0,1-1 0,0 0 1,0 1-1,0-1 0,1 0 0,2 2 0,-4-4-3,-1 0 0,1 0 0,0-1 0,0 1 0,1-1-1,-1 1 1,0 0 0,0-1 0,0 0 0,0 1 0,0-1 0,1 0 0,-1 0-1,0 1 1,0-1 0,0 0 0,1 0 0,-1 0 0,0 0 0,0-1-1,0 1 1,1 0 0,-1 0 0,0-1 0,0 1 0,0-1 0,2 0-1,-1 0 1,-1 0-1,1 0 0,-1 0 1,0-1-1,1 1 0,-1 0 1,0 0-1,0-1 0,0 1 1,0-1-1,0 1 0,0-1 1,1-1-1,8-26 73,-6 15-49,-3 10-42,3-7 29,-1 0 0,0-1 0,2-14 1,-5 23-29,1-1 1,-1 1-1,0 0 0,0 0 1,-1-1-1,1 1 1,-1 0-1,1 0 1,-1 0-1,0-1 1,0 1-1,-1 0 1,1 0-1,0 1 0,-1-1 1,0 0-1,-3-4 1,-15-10-87,14 13 43,1 0 0,0-1-1,-7-6 1,12 10 62,0 1 0,0-1 0,0 1 0,0-1 0,0 0 1,0 1-1,0-1 0,0 1 0,0-1 0,0 0 0,0 1 0,0-1 0,0 1 0,0-1 0,1 1 0,-1-1 0,0 1 0,0-1 0,1 1 0,-1-1 0,0 1 0,1-1 1,-1 1-1,0-1 0,1 1 0,-1-1 0,1 1 0,-1 0 0,1-1 0,0 1 0,1-2 9,1-2-29,0 0 0,1 1-1,-1 0 1,1 0 0,0 0 0,0 0 0,0 0 0,1 1-1,-1 0 1,0 0 0,7-2 0,-3 1-23,0 1-1,1 0 1,0 1 0,-1-1-1,15 1 1,-21 1 28,0 0-1,0 0 1,0 0 0,0 1 0,0-1 0,0 1-1,0-1 1,0 1 0,0 0 0,0 0 0,0 0-1,-1 0 1,1 0 0,0 0 0,0 0 0,-1 1-1,1-1 1,-1 0 0,1 1 0,-1 0 0,0-1-1,1 1 1,-1 0 0,0-1 0,0 1 0,0 0-1,-1 0 1,1 0 0,0 0 0,-1 0 0,1 0-1,-1 0 1,1 3 0,0 7 33,0 0 1,-1 0-1,0 0 0,-3 18 0,3-23 10,2 70 76,-2-69 357,39-83-248,-32 63-240,0 1 0,2-1 0,-1 2 0,2-1 0,-1 1 0,13-9 0,-21 18 10,-1 0-1,1 0 1,0 0 0,0 1-1,0-1 1,0 0-1,0 1 1,0-1 0,1 1-1,-1-1 1,0 1 0,0-1-1,0 1 1,0 0 0,1 0-1,-1 0 1,0-1-1,0 1 1,0 0 0,1 0-1,-1 1 1,0-1 0,0 0-1,0 0 1,1 0-1,-1 1 1,0-1 0,0 1-1,0-1 1,0 1 0,0-1-1,0 1 1,0 0-1,0 0 1,0-1 0,0 1-1,0 0 1,0 0 0,0 0-1,1 2 1,8 10 92,1 0 0,9 18 1,-10-15-27,15 18-1,-13-20-411,1 0 0,0-1 0,21 15 0,-30-25-432,0 0-1,-1 1 0,0-1 0,6 7 0,-7-7-396,0 0 0,0 0 0,-1 0 0,1 1 0,0-1 0,1 7 0,0 6-2056</inkml:trace>
</inkml:ink>
</file>

<file path=ppt/ink/ink2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3.6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 68 9056,'-15'-11'4096,"20"-3"-3552,0 8 320,8 6-576,0-13-1024,5 6 384,-4-6-2496,-1 9 1568</inkml:trace>
</inkml:ink>
</file>

<file path=ppt/ink/ink2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4.0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24 106 10144,'-23'-14'4576,"46"8"-3968,9-3 1439,7 4-1247,38-6 928,4 2-992,22-2-448,0 2-224,19-2-64,-6 2 0,-3 3-576,-13 1 320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2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 4640,'3'-3'6108,"-3"3"-5966,13-1 2322,24 1-2507,-19 0 1041,90 5 641,-93-3-1519,0 0 0,-1 1-1,1 1 1,-1 1 0,16 6-1,33 16 356,-63-26-473,1-1 1,-1 0-1,1 0 1,-1 0-1,1 0 1,-1 1-1,1-1 1,-1 0-1,1 0 1,0 0-1,-1 0 1,1 0-1,-1 0 1,1-1-1,-1 1 1,1 0-1,-1 0 1,2 0-1,4-7-3311,2-2-2698,4 5 2519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10.5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223 506 2304,'4'0'763,"-5"-1"-286,-1-1-378,2 2-77,0 0 1,-1 0 0,1 0 0,0 0 0,0 0 0,0 0-1,0 0 1,0 0 0,0 0 0,0 0 0,0-1 0,0 1 0,0 0-1,0 0 1,0 0 0,0 0 0,-1 0 0,1 0 0,0 0 0,0 0-1,0 0 1,0 0 0,0 0 0,0 0 0,0 0 0,0 0-1,0 0 1,0 0 0,0 0 0,0-1 0,0 1 0,0 0 0,0 0-1,0 0 1,0 0 0,0 0 0,0 0 0,0 0 0,0 0-1,0 0 1,0 0 0,0 0 0,0 0 0,0-1 0,0 1 0,0 0-1,0 0 1,0 0 0,0 0 0,0 0 0,0 0 0,0 0 0,0 0-1,1 0 1,-1 0 0,0 0 0,0 0 0,0 0 0,0 0-1,0 0 1,0 0 0,0 0 0,1-1 96,-1 1-1,0-1 1,1 1-1,-1 0 1,1-1-1,-1 1 1,0-1 0,1 1-1,-1-1 1,0 1-1,0-1 1,1 1 0,-1-1-1,0 1 1,0-1-1,0 1 1,0-1-1,1 1 1,-1-1 0,0 0-1,0 1 1,0-1-1,0 1 1,0-1 0,-1 0-1,1 1-76,0 0-1,-1 0 1,1 0-1,0 0 1,-1 0-1,1 0 1,0 0-1,-1 0 1,1 0 0,0 1-1,0-1 1,-1 0-1,1 0 1,0 0-1,0 0 1,-1 1-1,1-1 1,0 0 0,0 0-1,-1 1 1,1-1-1,0 0 1,0 0-1,0 1 1,-1-1-1,1 0 1,0 1-1,0-1 1,0 0 0,0 1-1,0-1 1,0 0-1,0 1 1,0-1-1,0 0 1,0 0-1,0 1 1,0-1 0,0 0-1,0 1 1,0-1-1,0 1 1,-1 32 286,-13 65 0,-6-24 86,11-45-146,9-27-192,-1-1 0,1 1-1,-1 0 1,0-1-1,1 1 1,-1 0 0,0-1-1,0 1 1,0-1-1,0 1 1,0-1-1,-1 1 1,1-1 0,0 0-1,-1 0 1,1 0-1,-1 0 1,1 0 0,-1 0-1,-2 1 1,1-1 3,0 0 1,1-1 0,-1 0-1,0 1 1,1-1-1,-1 0 1,1-1 0,-1 1-1,0 0 1,1-1-1,-1 1 1,-4-3 0,-2-1-15,1 1 1,0-2-1,0 1 1,0-1-1,0-1 1,1 1-1,-9-10 1,11 11-88,2-1 1,-1 1 0,0-1-1,1 0 1,0 0-1,0 0 1,0-1-1,1 1 1,0-1 0,0 1-1,0-1 1,1 0-1,0 0 1,0 0-1,0 0 1,1 0-1,0 0 1,0 1 0,0-1-1,1 0 1,0 0-1,0 0 1,4-11-1,2-3-79,1 1-1,0 0 0,2 1 0,0 0 0,19-24 1,-18 26 81,0 2 0,1 0 0,1 0 0,0 1 1,1 0-1,29-19 0,-41 30 19,0 1 0,1-1 0,-1 1 1,1 0-1,-1 0 0,1 0 0,-1 0 0,1 1 1,0-1-1,-1 0 0,1 1 0,5 0 0,-6 0 10,-1 0-1,1 1 0,0-1 1,0 1-1,-1 0 1,1 0-1,0-1 0,-1 1 1,1 0-1,0 0 0,-1 0 1,1 1-1,-1-1 1,0 0-1,0 1 0,1-1 1,-1 0-1,0 1 0,0 0 1,2 2-1,1 5 78,0 1 1,0-1-1,-1 1 0,0-1 0,-1 1 1,2 12-1,-1 2 87,0 35 0,-6 19 136,-4-1 0,-18 92 1,14-111-104,-14 74 681,24-131-854,1-1 0,0 1-1,0-1 1,0 1 0,0-1 0,0 1 0,0-1 0,-1 1-1,1-1 1,0 1 0,0-1 0,-1 1 0,1-1 0,0 1-1,-1-1 1,1 0 0,0 1 0,-2 0 0,-3-6 304,-1-13 88,4 8-364,1 1-1,0 0 0,1 0 1,0 0-1,0-1 0,1 1 0,0 0 1,0 0-1,4-11 0,6-21-124,28-66 0,44-59-131,-61 128 148,2 0 0,34-40 0,-50 69-18,-1 1 0,2-1 0,-1 1 1,1 1-1,13-9 0,-21 15 51,0 0 1,0 1-1,0-1 1,0 0 0,1 1-1,-1-1 1,0 1-1,0-1 1,1 1-1,-1 0 1,0 0 0,0-1-1,1 1 1,-1 0-1,0 0 1,1 0-1,-1 0 1,0 0-1,1 1 1,-1-1 0,0 0-1,0 1 1,1-1-1,-1 1 1,0-1-1,0 1 1,0-1 0,1 1-1,-1 0 1,0 0-1,0-1 1,0 1-1,0 0 1,-1 0 0,1 0-1,0 0 1,0 0-1,0 0 1,0 2-1,2 3 11,0 0 1,0 1-1,0-1 0,-1 1 0,3 11 0,-2 0 56,0 1 0,-1 0 0,-1-1 1,-1 1-1,0 0 0,-2-1 0,-7 38 0,-5-1-69,-26 68 1,30-96 58,4-15 344,5-9 352,5-7-128,1-1-497,8-11 103,16-26-1,-7 11-238,116-195-64,-114 178-33,-12 25 47,0 0 0,21-29-1,-32 51 48,0 0-1,0-1 0,0 1 1,0 0-1,0 0 0,0 0 1,1 0-1,-1 0 0,0 0 1,1 0-1,2-1 1,-4 2 14,1 0 1,-1 0 0,1 0 0,-1 0 0,1 0 0,-1 0 0,1 0 0,-1 1-1,1-1 1,0 0 0,-1 0 0,1 0 0,-1 1 0,0-1 0,1 0 0,-1 0 0,1 1-1,-1-1 1,1 0 0,-1 1 0,0-1 0,1 1 0,-1-1 0,1 1 0,-1-1 0,0 0-1,0 1 1,1-1 0,-1 1 0,0-1 0,0 1 0,0-1 0,0 1 0,1 0 0,-1 0-1,2 7-35,-1 1 0,0-1-1,0 1 1,-1-1-1,0 11 1,0-6-12,-2 42 25,-2 0-1,-17 90 0,16-115 39,2 1 1,1-1-1,1 1 0,4 39 1,-2-64 22,0 1 0,0 0 0,0-1-1,0 1 1,1-1 0,0 1 0,5 8 0,-7-14-12,1 0 0,0 0-1,-1 1 1,1-1 0,0 0-1,0 0 1,0 0 0,0 0 0,0 0-1,0 0 1,0 0 0,0 0 0,1 0-1,-1-1 1,0 1 0,0 0 0,1-1-1,-1 1 1,1-1 0,-1 0 0,0 1-1,1-1 1,-1 0 0,1 0 0,-1 0-1,0 0 1,1 0 0,-1 0-1,1 0 1,-1 0 0,1 0 0,-1-1-1,0 1 1,1-1 0,-1 1 0,0-1-1,2-1 1,10-5 46,-1 0-1,1-2 1,-2 0-1,17-15 1,-13 11-11,23-17 1,-13 14 72,0-1 1,41-38-1,-50 40-37,-11 11-158,-1 0 0,1-1 1,-1 1-1,4-6 0,-8 10 70,0 0 0,0 0 0,0 0 0,0 0-1,0 0 1,0 0 0,0 0 0,0 0 0,0 0-1,0 0 1,0 1 0,0-1 0,0 0 0,0 0-1,0 0 1,0 0 0,0 0 0,0 0 0,0 0-1,0 0 1,0 0 0,1 0 0,-1 0 0,0 0-1,0 0 1,0 0 0,0 1 0,0-1 0,0 0-1,0 0 1,0 0 0,0 0 0,0 0 0,0 0 0,0 0-1,0 0 1,0 0 0,0 0 0,1 0 0,-1 0-1,0 0 1,0 0 0,0 0 0,0 0 0,0 0-1,0 0 1,0 0 0,0 0 0,0 0 0,0 0-1,0 0 1,0 0 0,1 0 0,-1 0 0,0 0-1,0 0 1,0 0 0,0 0 0,0-1 0,0 1-1,0 0 1,0 0 0,0 1-14,0-1 0,0 1 1,0-1-1,0 1 0,0-1 0,0 1 0,0-1 0,0 1 0,-1-1 1,1 0-1,0 1 0,0-1 0,0 1 0,-1-1 0,1 1 1,0-1-1,-1 0 0,0 1 0,-3 3-32,1 0 1,-1 0-1,1 1 0,-1-1 0,-2 7 1,0-2-10,3-4 55,-1 1 0,1 1-1,0-1 1,1 0 0,0 1 0,0-1-1,-2 9 1,4-11-14,-1 0 0,1 0-1,0 0 1,0 0 0,0 0-1,0 0 1,1 0 0,-1 0 0,1 0-1,0 0 1,0 0 0,1-1-1,1 5 1,-1-4 38,1 0-1,-1 0 1,1 0 0,0 0-1,0-1 1,0 1-1,0-1 1,1 0 0,-1 0-1,1 0 1,0-1 0,0 1-1,0-1 1,0 0-1,7 3 1,-8-4-3,0-1-1,1 1 1,-1-1 0,1 1-1,-1-1 1,1 0 0,-1 0-1,0 0 1,1-1 0,-1 1-1,1-1 1,-1 0 0,0 0-1,1 0 1,-1-1 0,0 1-1,0-1 1,0 1 0,0-1-1,0 0 1,2-2 0,2-2 25,-1 1 0,0-1 1,0 0-1,-1-1 0,0 1 1,0-1-1,6-11 1,-10 15-44,1 1 0,-1-2 1,1 1-1,-1 0 1,0 0-1,0 0 0,-1 0 1,1-1-1,-1 1 1,1 0-1,-1-1 1,0 1-1,0-1 0,-1 1 1,1 0-1,-1-1 1,1 1-1,-1 0 0,0 0 1,0 0-1,-2-4 1,0 3 4,0 0 1,0 0-1,0 0 1,-1 0-1,1 1 1,-1 0-1,0 0 1,0 0-1,0 0 1,0 0-1,-1 1 1,-5-2-1,7 2-36,0 1 0,0 0 0,0 0 0,0 0 0,0 0-1,0 1 1,0-1 0,-1 1 0,1 0 0,0 0 0,0 0 0,0 0-1,-1 0 1,1 1 0,0 0 0,0-1 0,0 1 0,0 1 0,-6 1-1,3 2-79,6-4 103,-1-1-1,0 1 0,0 0 0,0-1 0,0 1 0,1-1 0,-1 1 1,0-1-1,0 1 0,0-1 0,0 0 0,0 1 0,0-1 0,0 0 1,-1 0-1,142-5 92,21-1-341,-4 14 309,-138-7-60,0 1-1,36 8 0,-8 0-155,-20-7 632,-31-13 43,3 8-499,0 0 0,0 1 1,-1 0-1,1-1 0,0 1 0,-1 0 0,1-1 1,-1 1-1,1 0 0,-1 0 0,1 0 1,-1 0-1,0 1 0,0-1 0,1 0 0,-5 0 1,2 0-56,0 0 1,0 0-1,0 0 1,0 1 0,0 0-1,-1 0 1,-4 0-1,6 0 20,1 1-1,-1 0 0,0-1 0,0 1 0,0 0 0,1 0 0,-1 0 1,1 1-1,-1-1 0,1 1 0,-1-1 0,1 1 0,0 0 0,0 0 1,0 0-1,0 0 0,0 0 0,0 1 0,0-1 0,-1 4 0,-3 2-6,0 1 0,0 1 0,1-1 0,0 1 0,1 0 0,0 0 0,0 0 0,1 1 0,1-1 0,-3 21-1,4-18-87,-1 1 71,1 0-1,1 0 1,1 15-1,-1-26 67,0 0 0,0 0 0,1 0 0,0-1 0,-1 1 0,1 0 0,0 0 0,0 0 0,1-1 0,-1 1 0,1 0 0,-1-1 0,1 1 1,0-1-1,0 0 0,0 0 0,0 0 0,0 0 0,0 0 0,4 3 0,-4-5-9,-1 0-1,1 1 1,-1-1 0,0 0 0,1 0 0,-1 0 0,1 0-1,-1 0 1,0 0 0,1-1 0,-1 1 0,1 0 0,-1-1-1,0 1 1,1-1 0,-1 1 0,0-1 0,0 0 0,1 0-1,-1 1 1,0-1 0,0 0 0,0 0 0,2-2-1,5-5 84,0 0 0,6-10-1,-11 15-58,89-101 313,26-34-184,-96 105-170,-2 0-1,-1-1 0,-2-1 1,-1-1-1,12-43 0,40-190 74,-65 253-89,0 0 0,-1-1-1,0 0 1,-2 1 0,-1-24 0,1 38 1,0 0-1,0 0 1,-1 0 0,1 0 0,-1 0 0,1 0-1,-1-1 1,0 1 0,0 1 0,0-1 0,0 0 0,0 0-1,0 0 1,-3-2 0,3 3 8,0 1 1,0-1-1,0 1 0,0-1 1,0 1-1,-1 0 0,1-1 0,0 1 1,0 0-1,0 0 0,0 0 1,-1 0-1,1 0 0,0 0 1,0 0-1,0 0 0,-1 0 0,1 1 1,0-1-1,0 0 0,0 1 1,0-1-1,0 1 0,0-1 1,0 1-1,0 0 0,0-1 0,0 1 1,-1 1-1,-12 9-142,1 0 0,-18 20 0,20-19 129,-2 3-17,0 0 0,2 1-1,0 0 1,0 1 0,2 1 0,-15 36-1,-28 114-14,51-166 57,-8 37 46,1 0 0,1 1 1,-1 74-1,8-105-50,1 1 0,1-1 0,-1 0 0,2 0 0,-1 0 0,1 0 1,0 0-1,1-1 0,0 1 0,0-1 0,1 0 0,0 0 0,1-1 0,-1 0 0,1 0 0,1 0 0,-1 0 0,12 7 0,-6-4 34,1-1 0,1 0 0,-1-1 0,1-1 0,1 0 0,-1-1-1,1 0 1,0-1 0,1-1 0,15 2 0,-21-4 20,0-2 0,-1 1 0,1-2 0,0 1 1,0-1-1,-1-1 0,1 0 0,-1 0 0,1-1 0,14-6 0,-16 6-18,-1-1 1,1 0-1,-1 0 1,0-1-1,0 0 1,-1 0-1,0 0 1,0-1-1,0 0 1,0 0-1,-1-1 1,6-9-1,-8 11-14,0-1-1,0 1 0,0-1 1,-1 1-1,0-1 1,0 0-1,-1 0 0,1 0 1,-1 0-1,-1 0 0,1 0 1,-1 0-1,0 0 0,-1-11 1,0 16-31,1 1 1,0-1-1,0 0 1,0 1-1,0-1 1,0 0-1,-1 0 1,1 1-1,0-1 1,-1 1-1,1-1 1,0 0-1,-1 1 1,1-1-1,-1 1 1,1-1 0,-1 1-1,1-1 1,-1 1-1,1-1 1,-1 1-1,0-1 1,1 1-1,-1 0 1,1-1-1,-1 1 1,0 0-1,1 0 1,-1-1-1,0 1 1,0 0-1,1 0 1,-1 0-1,0 0 1,0 0-1,1 0 1,-1 0-1,0 0 1,1 0-1,-1 0 1,0 1-1,0-1 1,-1 1-21,-1 0 1,1 0 0,0 0-1,0 0 1,0 0-1,0 0 1,1 0-1,-1 1 1,0-1-1,1 1 1,-3 2-1,-20 34-8,22-33 29,-1 0 1,2 1 0,-1-1-1,0 0 1,1 1 0,0 0-1,0-1 1,1 1 0,-1-1-1,1 1 1,1 0 0,-1-1-1,1 1 1,0 0 0,0-1-1,2 6 1,0-3 31,0 1 0,0-1 0,0-1 0,1 1 0,0 0 0,1-1 0,0 0 1,0 0-1,1 0 0,6 6 0,-10-11-17,0-1 1,0 0-1,0 0 1,0 0 0,0 0-1,0 0 1,0 0-1,0-1 1,0 1-1,0-1 1,1 1-1,-1-1 1,0 0 0,0 0-1,1 0 1,-1 0-1,0 0 1,0 0-1,0-1 1,1 1-1,-1-1 1,3-1 0,6-1 42,-1-2 1,0 0-1,11-6 1,-17 9-21,80-44 169,-34 20-43,-2-1-1,70-54 1,-104 69-142,0-1 0,-1-1-1,-1 0 1,20-29 0,-15 15 33,25-54 0,-24 36 21,22-88 0,-20 61-51,-8 31-12,7-48 0,-16 67 0,-1 0 0,-1 0 0,-3-42 0,1 55 5,-2-19-50,3 27 19,-1 0 1,1 0-1,-1 1 1,1-1-1,-1 0 0,0 1 1,1-1-1,-1 0 1,0 1-1,0-1 0,0 1 1,-2-2-1,2 2 5,1 1 0,-1-1 0,0 1-1,0 0 1,1 0 0,-1-1 0,0 1 0,0 0 0,0 0-1,1 0 1,-1 0 0,0 0 0,0 0 0,0 0 0,0 0-1,0 0 1,1 0 0,-1 0 0,0 0 0,0 1 0,0-1-1,1 0 1,-1 1 0,0-1 0,0 0 0,1 1 0,-1-1 0,0 1-1,0 0 1,-3 2-5,1 0-1,-1 0 0,1 0 1,-4 6-1,-17 21 11,8-11-43,-21 34 1,23-28 52,0 1 1,2 0 0,1 0-1,1 1 1,-12 54 0,13-35-61,2 0 0,2 0-1,1 48 1,5-72 70,0-1-1,2 1 0,0-1 1,2 0-1,0 0 0,1 0 0,1-1 1,18 37-1,-5-21 224,28 39-1,-45-69-145,1-2 0,1 1 1,-1 0-1,1-1 0,8 7 0,-11-10-44,-1 0 0,1 0 0,0 0 0,-1 0 0,1 0 0,0 0 0,0-1 0,0 1 0,0 0 0,0-1 0,-1 0 0,1 1 0,0-1 0,0 0 1,0 0-1,0 0 0,0 0 0,0-1 0,0 1 0,0 0 0,0-1 0,2 0 0,0-2 28,0 1-1,0-1 1,0 0 0,0 0-1,-1 0 1,1 0 0,-1 0-1,4-6 1,22-35 105,-17 24-95,28-47-84,36-85 0,-76 151 5,1-1-31,0 1-1,0-1 0,-1 1 0,1-1 0,0 1 1,0-1-1,1 1 0,-1-1 0,0 1 0,0 0 1,1 0-1,-1 0 0,3-2 0,-4 3 30,1 0 0,-1 0 0,1 0 0,0 0-1,-1 0 1,1 0 0,0 0 0,-1 0-1,1 0 1,0 0 0,-1 0 0,1 1 0,0-1-1,-1 0 1,1 0 0,-1 1 0,1-1 0,-1 0-1,1 1 1,-1-1 0,1 1 0,-1-1 0,1 0-1,-1 1 1,1-1 0,-1 1 0,1 0 0,-1-1-1,0 1 1,1-1 0,-1 1 0,0-1 0,0 1-1,0 0 1,1-1 0,-1 2 0,5 9-2,-1 1 0,-1-1-1,1 1 1,-2 0 0,0 0 0,0 0 0,-1 0 0,0 0 0,-2 19 0,0-21 58,0-1-1,-1 1 1,1-1 0,-2 0-1,1 0 1,-1 0 0,-1 0-1,0-1 1,0 1 0,0-1 0,-1 0-1,-12 14 1,16-21-26,0 1-1,0-1 1,0 0 0,0 0 0,-1 0-1,1 0 1,0 0 0,-1 0 0,1 0-1,-1 0 1,1 0 0,-1-1-1,0 1 1,1 0 0,-1-1 0,0 0-1,1 1 1,-1-1 0,0 0-1,0 0 1,1 0 0,-1 0 0,0 0-1,1 0 1,-1-1 0,-2 0 0,1 0-3,0 0 1,0-1 0,0 0-1,1 1 1,-1-1 0,1 0-1,0 0 1,-1-1 0,1 1-1,0 0 1,0-1 0,0 1-1,-2-5 1,4 7-32,0 0-1,0-1 1,0 1 0,0 0-1,0 0 1,0 0-1,0 0 1,0 0 0,0 0-1,0-1 1,0 1 0,0 0-1,0 0 1,0 0 0,0 0-1,0 0 1,0-1 0,0 1-1,0 0 1,0 0-1,0 0 1,0 0 0,0 0-1,0-1 1,0 1 0,0 0-1,0 0 1,0 0 0,0 0-1,1 0 1,-1 0-1,0 0 1,0-1 0,0 1-1,0 0 1,0 0 0,0 0-1,0 0 1,1 0 0,-1 0-1,0 0 1,0 0 0,0 0-1,0 0 1,0 0-1,0 0 1,1 0 0,-1 0-1,0 0 1,0 0 0,0 0-1,0 0 1,0 0 0,1 0-1,-1 0 1,16 1-123,19 7 163,-6 4 17,0 2 0,0 0-1,48 35 1,-31-19 230,-40-27-319,0 1-1,-1-2 0,1 1 1,1-1-1,-1 0 0,12 3 1,10 2-220</inkml:trace>
</inkml:ink>
</file>

<file path=ppt/ink/ink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4.0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6048,'0'0'75,"0"0"0,1 0 0,-1 0 1,0-1-1,0 1 0,0 0 0,1 0 0,-1 0 1,0 0-1,0 0 0,1 0 0,-1 0 0,0 0 1,0 0-1,1 0 0,-1 0 0,0 0 0,0 0 1,1 0-1,-1 0 0,0 1 0,0-1 1,0 0-1,1 0 0,-1 0 0,0 0 0,0 0 1,0 0-1,1 1 0,-1-1 0,0 0 0,0 0 1,0 0-1,0 1 0,1-1 0,-1 0 0,0 0 1,0 0-1,0 1 0,0-1 0,0 0 0,0 0 1,0 0-1,0 1 0,0-1 0,0 0 0,0 0 1,0 1-1,0-1 0,0 0 0,0 1 0,2 19 1883,-1-9-946,10 21 423,-7-23-1117,-1-1 0,4 16 0,35 249 2075,-8-47-1160,-31-213-726,-3-13-544,0 0 0,0 0 0,0 0 0,0 0-1,0 0 1,0 0 0,0 0 0,0 0 0,0 0 0,0 0-1,0 0 1,0 0 0,0-1 0,0 1 0,0 0 0,0 0-1,0 0 1,0 0 0,0 0 0,0 0 0,1 0-595,-1 0 595,0 0 0,0 0 0,0 0 0,0 0-1,1 0 1,-1 0 0,0 0 0,0 0 0,0 0 0,0 0-1,0 0 1,0 0 0,0 0 0,0 0 0,0 0 0,0 0-1,0 0 1,0 0 0,0 0-111,0-23-4892,-2 8 3260,-2-14-1525,-13-48 1,-7-13 2412,-8-51 4727,28 124-3214,-2-9 1185,1-1-1,-3-53 1,8 78-1756,-1 0 1,1 0 0,0 0 0,1 0-1,-1 0 1,0 1 0,0-1 0,1 0-1,-1 0 1,1 0 0,0 0 0,0 0-1,-1 0 1,1 1 0,0-1 0,1 0-1,-1 1 1,0-1 0,0 1 0,1-1-1,-1 1 1,0 0 0,1-1 0,0 1-1,-1 0 1,1 0 0,0 0 0,-1 0-1,1 1 1,0-1 0,0 0 0,0 1-1,0-1 1,0 1 0,0-1 0,0 1-1,0 0 1,-1 0 0,1 0 0,3 0-1,4 1 214,1 0-1,-1 1 0,1 0 0,-1 1 0,0 0 1,0 0-1,10 5 0,-13-5-139,0 0 0,0 1 0,0-1 0,0 1 1,-1 0-1,0 1 0,0 0 0,6 6 0,-8-8-47,-1 0 0,0 1-1,0-1 1,0 1 0,0-1 0,0 1 0,-1 0 0,0-1 0,0 1 0,0 0-1,0 0 1,0 0 0,-1 0 0,0 0 0,0 8 0,-1 2 105,-1 0 0,-1 0 0,-1 0 0,1-1 0,-2 1 0,0-1 0,-1 0 0,0 0 1,-1-1-1,0 0 0,-1 0 0,0 0 0,-18 17 0,23-27-119,0 1 0,0 0 0,-1-1 0,1 0-1,-1 0 1,0 0 0,0 0 0,-4 1 0,6-3-233,0 1 0,0-1 0,0 1 0,0-1 1,0 0-1,0 0 0,0 0 0,-3 0 0,4 0-137,0-1 0,0 1-1,1 0 1,-1 0 0,0-1 0,0 1 0,0-1-1,0 1 1,1-1 0,-1 1 0,0-1 0,0 1-1,1-1 1,-1 0 0,0 1 0,1-1 0,-1 0-1,0-1 1</inkml:trace>
</inkml:ink>
</file>

<file path=ppt/ink/ink30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5.1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86 4640,'0'-43'2736,"0"42"-2494,1 0-1,-1-1 1,0 1 0,0 0 0,1 0-1,-1 0 1,1 0 0,-1 0 0,1 0-1,-1 0 1,1 0 0,0 0 0,-1 0 0,1 0-1,1-1 1,7-10 2711,-5 0 1060,-9 16-1506,-12 23-1454,11-12-945,0 0 0,1 0 0,1 0 0,1 0 0,-3 22 0,3-3 82,2 49 1,2-61-99,0-1-1,2 1 0,6 22 1,-7-37-5,0 1 0,0-1 1,1 1-1,0-1 0,1 0 1,-1 0-1,1-1 0,1 1 1,-1-1-1,1 0 0,10 10 1,-14-15-64,1 0 0,-1 1 0,0-1 0,1 0 0,0 0 0,-1 0 0,1 0 0,0 0 0,-1 0 0,1 0 1,0-1-1,0 1 0,0-1 0,0 1 0,0-1 0,0 0 0,-1 0 0,1 1 0,0-1 0,0-1 0,0 1 0,0 0 1,0 0-1,0-1 0,0 1 0,0-1 0,0 0 0,-1 1 0,1-1 0,2-2 0,3-3 12,-1 0-1,0 0 1,0-1-1,-1 0 1,1 0-1,-2 0 1,1-1-1,6-15 1,1-7 37,9-35 1,-13 39-61,59-191-231,-72 250 655,2 0 0,1 0 1,3 48-1,0-56-265,1 0 0,1 0 0,1-1 0,10 31 0,-12-47-157,1-1 0,1 1 0,0-1 0,0 1 0,0-1-1,1 0 1,6 7 0,-7-10-52,-1 0 0,2-1 1,-1 1-1,0-1 0,1 0 0,-1 0 1,1 0-1,0-1 0,0 1 0,0-1 1,0 0-1,6 1 0,-4-2-802,-1 1 0,1-1 0,0-1 0,0 1 0,9-1 0,-9-1-705,-1 0 0,0 0 0,9-3 0,16-5-2557</inkml:trace>
</inkml:ink>
</file>

<file path=ppt/ink/ink30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5.7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8 130 7296,'-8'-6'3123,"12"20"-262,0 0-1923,40 199 6481,-43-196-6122,-2-33 248,3-47-1089,11-74 0,-10 116-297,1 0 0,2 0 0,0 0 0,11-25 0,-15 43-154,-1 1 0,1-1-1,0 1 1,0-1 0,0 1 0,1 0 0,-1 0 0,0 0-1,1 0 1,-1 0 0,1 1 0,0-1 0,0 1 0,-1 0-1,1 0 1,0 0 0,0 0 0,0 0 0,0 0 0,0 1-1,0 0 1,0-1 0,1 1 0,5 1 0,-1-1-17,-1 1 0,1 0 1,-1 1-1,1-1 0,-1 1 1,1 1-1,-1-1 1,13 8-1,-11-5-286,0 2 0,0-1 1,-1 1-1,11 11 0,-16-14-640,1 0 1,-1 0-1,0 0 0,0 1 0,0-1 1,2 7-1,3 6-1851</inkml:trace>
</inkml:ink>
</file>

<file path=ppt/ink/ink30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6.1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319 5 7968,'-50'-5'3616,"-8"34"-3136,22-9 2048,9 5-1472,-23 23 863,10 3-1151,4 17 64,18-5-480,14 2-64,13-10-192,14-2 160,7-6-160,6-6-96,4-6-32,-3-7-2432,-1-4 1344</inkml:trace>
</inkml:ink>
</file>

<file path=ppt/ink/ink30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6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 6656,'5'-1'757,"1"0"-55,11 7 820,-13-5-1602,25 11 2232,55 29 0,-68-31-1570,-1 2 1,0 0-1,-1 1 1,0 0-1,-1 1 0,-1 1 1,0 0-1,-1 1 1,10 17-1,-1 5 373,-1 1-1,25 80 1,-35-90-552,-1 0 0,-1 1-1,-2 0 1,0 0 0,-3 0 0,0 38 0,-3-51-383,-1-1 0,-1 1 0,0-1 0,-1 0 0,-8 22 0,8-27-354,-2 0-1,1-1 1,-1 1-1,-1-1 1,1 0 0,-2-1-1,1 1 1,-11 8-1,-10 11-1505</inkml:trace>
</inkml:ink>
</file>

<file path=ppt/ink/ink30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6.9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82 7040,'0'0'251,"-1"-1"0,1 0 0,-1 1 0,1-1 0,0 0 0,-1 0 0,1 0 0,0 1 0,0-1 0,0 0 0,0 0 0,-1 0 0,1 1 0,0-1 0,0 0 0,1 0 0,-1 0 0,0 1 0,0-1 0,0 0 0,0 0 0,1 0 0,-1 1 0,0-1 0,1 0 0,-1 0 0,1 0 0,1-1 257,0 1-1,0 0 1,0 1-1,0-1 1,0 0-1,-1 0 1,2 1-1,-1-1 1,2 1-1,15-5 573,2-2-92,1 2-1,0 1 1,30-2-1,-20 2-814,241-17 227,-212 24-3083,-86 25-12724</inkml:trace>
</inkml:ink>
</file>

<file path=ppt/ink/ink30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7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1 140 7456,'-1'-2'3759,"1"2"-3698,6-4 2065,9-3-163,45-21 2451,31-19-1964,-69 35-2233,43-17 0,-59 27-337,0 0-1,1 0 1,-1 0 0,1 1-1,0 0 1,-1 1-1,1-1 1,0 1 0,-1 1-1,1-1 1,-1 1-1,8 2 1,-12-3-140,0 1 0,0-1 0,0 1 0,0 0 0,0 0 0,0 0 0,-1 0 0,1 0 0,0 0 0,-1 1 0,1-1 0,-1 0 0,1 1 0,-1-1 0,2 4 0,6 10-1830</inkml:trace>
</inkml:ink>
</file>

<file path=ppt/ink/ink30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7.6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 10976,'-5'-5'4960,"18"5"-4321,-3 0 1985,9 5-1568,7-2 768,1 6-1056,-1-1-288,6 0-320,-4-5-128,4 6 0,-2-1-1024,-2-1 544,3 1-5823,1 0 3487</inkml:trace>
</inkml:ink>
</file>

<file path=ppt/ink/ink30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28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3 237 6240,'0'-1'80,"-1"1"1,1 0-1,0-1 1,0 1-1,-1 0 1,1 0-1,0-1 1,0 1-1,0 0 1,0-1-1,0 1 1,0 0-1,0-1 1,0 1-1,-1 0 1,1-1-1,0 1 1,0 0-1,1-1 1,-1 1-1,0 0 1,0-1-1,0 1 1,0 0-1,0-1 1,0 1-1,0 0 1,0-1-1,1 1 1,-1 0-1,0-1 1,0 1-1,0 0 0,1 0 1,-1-1-1,0 1 1,0 0-1,1 0 1,-1-1-1,0 1 1,1 0-1,-1 0 1,0 0-1,0 0 1,1-1-1,1 1 181,-1 0-1,0-1 1,1 1-1,-1 0 0,1 0 1,-1 0-1,1 0 1,-1 0-1,0 0 0,1 0 1,-1 1-1,2 0 1,2 0 206,0 1 0,0 1 1,-1-1-1,1 1 0,-1 0 1,1 0-1,-1 0 0,0 1 1,0-1-1,-1 1 1,1 0-1,-1 0 0,4 6 1,4 7 442,-1 0 0,9 23 1,-2-3 140,-11-27-842,-1 0 0,-1 1 0,0-1 0,4 15 0,-8-25-185,0 0 0,0 1 0,-1-1-1,1 0 1,0 1 0,0-1 0,1 0 0,-1 0 0,0 1 0,0-1 0,0 0 0,0 1-1,0-1 1,0 0 0,0 0 0,0 1 0,1-1 0,-1 0 0,0 0 0,0 1 0,0-1-1,0 0 1,1 0 0,-1 0 0,0 1 0,0-1 0,1 0 0,-1 0 0,2-14 808,-2-46-146,1-97-386,1 130-248,1 1 0,1-1 1,13-44-1,-16 67-12,1 0 0,0 0 1,-1 0-1,1 0 0,1 0 0,-1 0 0,0 1 1,1-1-1,0 1 0,0 0 0,0 0 0,0 0 1,0 0-1,8-4 0,-6 4 22,0 0-1,0 1 0,1 0 1,-1 0-1,1 1 1,-1 0-1,1 0 0,0 0 1,-1 0-1,8 1 1,-1 0-33,-1 1 1,1 1 0,0 0-1,-1 0 1,1 1 0,-1 1-1,0 0 1,0 0 0,0 1-1,11 7 1,-10-4-134,1 1 1,15 14-1,-8-2-3339,-18-19 2578,-1 0 1,1 1-1,-1-1 1,1 0-1,-1 1 1,0-1-1,0 1 1,0 0-1,0 2 0,3 11-2990</inkml:trace>
</inkml:ink>
</file>

<file path=ppt/ink/ink30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2.9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46 933 3072,'-4'0'431,"-12"-1"250,15 1-554,1 0 1,-1 0 0,1 0-1,-1 0 1,0 0-1,1 0 1,-1 0 0,1 1-1,-1-1 1,1 0 0,-1 0-1,0 0 1,1 1-1,-1-1 1,1 0 0,-1 0-1,1 1 1,-1-1 0,1 1-1,-1-1 1,-5 10 2427,5-10-2426,1 1 0,-1-1 0,1 1 0,-1 0 0,0-1 0,1 1 0,0 0 0,-1-1 0,1 1 0,-1 0 0,1 0 0,0 0 0,0-1 0,-1 1 0,1 0 1,0 0-1,0 0 0,0 0 0,0-1 0,0 1 0,0 0 0,0 0 0,0 0 0,0 0 0,0 0 0,1-1 0,-1 1 0,0 0 0,1 1 0,1 1 376,0 1 0,0-1-1,0 0 1,0 0-1,0 0 1,4 3 0,-5-5-395,0-1 0,-1 1 0,1 0 0,0-1 0,0 1 1,-1-1-1,1 1 0,0-1 0,0 1 0,0-1 0,0 0 1,0 1-1,-1-1 0,1 0 0,0 0 0,0 0 0,0 0 1,0 0-1,0 0 0,0 0 0,0 0 0,0 0 0,0 0 1,0 0-1,0 0 0,0-1 0,0 1 0,0 0 0,-1-1 1,1 1-1,0-1 0,1 0 0,4-4 221,-1 0-1,0 0 0,0 0 1,-1-1-1,1 1 1,-1-1-1,3-6 1,23-49 731,-11 20-640,6-6-282,2 2-1,2 0 1,2 2 0,67-71 0,-96 112-154,0 0 0,0 0 1,0 0-1,0 1 0,0-1 1,0 1-1,0 0 1,0-1-1,1 1 0,-1 0 1,5-1-1,-6 2-2,0 0 0,1 0 0,-1 0 0,0 0 0,1 0 0,-1 1 0,1-1-1,-1 0 1,0 1 0,0-1 0,1 1 0,-1-1 0,0 1 0,0 0 0,0 0 0,1-1 0,-1 1 0,0 0 0,0 0 0,0 0 0,0 0-1,-1 0 1,1 0 0,1 2 0,3 5 9,-1 0-1,1-1 1,-2 1 0,1 1-1,-1-1 1,-1 0-1,1 1 1,-1 0 0,-1-1-1,1 15 1,0 10 95,-6 48-1,3-58-101,-17 142 192,14-143-110,-1-1 0,-1 0 0,-1 0 1,-1 0-1,-15 27 0,21-44-22,0-1 0,0 1 1,0-1-1,-1 0 0,0 0 0,1 0 0,-1 0 1,0-1-1,0 1 0,0-1 0,-5 3 1,7-4-26,-1 0 1,0 0 0,0 0 0,0 0 0,0 0 0,0-1 0,0 1 0,0-1 0,0 1 0,0-1 0,0 0 0,0 1 0,0-1 0,0 0 0,0-1 0,0 1 0,0 0 0,0 0 0,-4-2 0,2 0-10,1 1 0,-1-1 0,1 0 0,-1-1 1,1 1-1,0-1 0,0 1 0,0-1 0,-4-5 1,-4-6-24,2-1 0,0 1 0,-13-29 0,9 13-166,7 16-68,-11-20 0,17 32 37,23 8 172,0 0 0,1-2-1,0-1 1,31 0 0,-10-4 124,1-2 0,0-2 0,-1-1 0,0-3 0,0-2 0,-1-2 0,72-31 0,61-46 78,-29 14 105,-139 72-210,0-1-1,-1 0 1,1 0-1,-1 0 0,10-10 1,-18 15-60,1 0 0,-1-1 0,1 1 0,-1 0 0,0-1 0,1 1 0,-1 0 0,0-1 0,1 1 0,-1-1 0,0 1 0,0-1 0,1 1 0,-1-1 0,0 1 0,0-1 0,1 0 0,-2 1-5,1-1 1,0 1-1,0 0 0,0 0 0,0 0 1,0 0-1,0-1 0,-1 1 0,1 0 1,0 0-1,0 0 0,0 0 0,-1 0 1,1-1-1,0 1 0,0 0 0,0 0 1,-1 0-1,1 0 0,0 0 0,0 0 1,0 0-1,-1 0 0,1 0 0,0 0 1,0 0-1,-1 0 0,-21 3-181,11 1 174,1 0-1,-1 1 1,1 0-1,-1 1 1,2 0 0,-1 1-1,1 0 1,0 0 0,0 1-1,1 0 1,-10 12 0,1 1 81,2 0 0,0 1 0,-21 45 0,29-52-44,-22 49 50,25-55-51,1 0 1,0 1-1,1-1 1,-2 18-1,3-26-6,1 0 0,0 1 0,0-1 0,0 0-1,0 0 1,0 0 0,0 1 0,0-1 0,0 0 0,0 0 0,0 1-1,1-1 1,-1 0 0,1 0 0,-1 0 0,1 0 0,-1 0 0,1 0-1,1 2 1,-2-3-7,0 0 0,1 0 1,-1 0-1,0 0 0,1 1 0,-1-1 0,1 0 0,-1 0 0,0-1 0,1 1 0,-1 0 1,0 0-1,1 0 0,-1 0 0,1 0 0,-1 0 0,0 0 0,1 0 0,-1-1 0,0 1 0,0 0 1,1 0-1,0-1 0,12-14 221,68-109 183,25-32-517,-79 120-224,-27 35 317,1 1 0,-1 0 1,0 0-1,0 0 0,0-1 1,0 1-1,1 0 0,-1 0 1,0 0-1,0-1 0,0 1 0,1 0 1,-1 0-1,0 0 0,0 0 1,1-1-1,-1 1 0,0 0 1,0 0-1,1 0 0,-1 0 0,0 0 1,0 0-1,1 0 0,-1 0 1,0 0-1,1 0 0,-1 0 1,0 0-1,0 0 0,1 0 0,-1 0 1,0 0-1,0 0 0,1 0 1,-1 1-1,0-1 0,0 0 1,1 0-1,-1 0 0,0 0 0,0 1 1,0-1-1,1 0 0,-1 0 1,0 0-1,0 1 0,0-1 1,1 0-1,-1 0 0,0 0 0,0 1 1,0-1-1,0 0 0,0 0 1,0 1-1,0-1 0,0 0 1,0 1-1,0-1 0,0 0 0,0 0 1,0 1-1,0-1 0,0 0 1,0 1-1,2 21-164,-2-21 172,0 22 17,0 0 0,2 0-1,1 0 1,0 0 0,9 25 0,-10-42-1,0 1-1,1 0 1,0-1 0,1 1 0,0-1-1,0 0 1,0 0 0,0-1 0,6 6 0,-6-7 6,0-1 1,0 0 0,0 0 0,0 0 0,1-1 0,-1 0 0,1 1 0,0-1 0,0-1 0,0 1 0,0-1 0,0 0 0,0 0 0,5 0-1,-4-1 1,0 0-1,-1 0 0,1-1 1,0 0-1,-1 0 0,1 0 1,-1-1-1,0 0 0,1 0 1,-1 0-1,0 0 0,0-1 1,0 0-1,7-6 0,5-5 75,-1 0 1,22-27-1,-35 37-84,29-36 84,31-51 0,-54 78-99,17-27 15,-1-1-1,36-84 1,104-333-189,-163 451 131,0 1 0,0 0 1,0 1-1,-1-1 0,1 0 0,-1 0 1,-1 0-1,1 0 0,-1 0 1,0 0-1,0 0 0,-2-8 0,2 13 30,-1 0-1,1 0 1,0 0-1,0 0 0,-1 0 1,1 0-1,0 0 1,-1 0-1,1 1 0,-1-1 1,1 0-1,-1 0 0,1 0 1,-1 1-1,0-1 1,1 0-1,-1 1 0,0-1 1,0 1-1,0-1 0,1 1 1,-1-1-1,0 1 1,0-1-1,0 1 0,0 0 1,0-1-1,0 1 0,0 0 1,1 0-1,-1 0 1,0 0-1,0 0 0,0 0 1,0 0-1,0 0 1,0 0-1,0 0 0,-1 1 1,-2 0-17,1 1 1,0-1 0,0 1-1,0 0 1,0 0-1,0 0 1,1 0 0,-1 0-1,-3 4 1,-2 4 13,0 1 0,0 0 1,1 0-1,1 0 0,-7 15 0,-3 12 59,1 0 1,-13 54-1,-10 84 151,23-103-156,10-49 67,0 0 0,2 0 0,1 0 0,1 0-1,1 0 1,5 43 0,-4-64-80,-1-1 0,1 1 0,0 0 0,0 0 0,0-1 0,0 1 0,0-1 0,1 1 0,-1-1 0,1 0 0,-1 1 0,4 2 0,-4-4-12,0 0 1,1 0-1,-1 0 1,0-1-1,0 1 0,1-1 1,-1 1-1,0-1 1,0 1-1,1-1 1,-1 0-1,1 0 0,-1 1 1,0-1-1,1 0 1,-1 0-1,0-1 1,1 1-1,-1 0 0,1 0 1,-1-1-1,0 1 1,1 0-1,-1-1 1,0 1-1,0-1 0,2-1 1,49-30 108,-7 4-32,-28 16-21,-13 9-93,0 0-1,-1 1 1,1-1-1,0 1 1,0 0-1,0 0 1,1 0-1,-1 1 1,5-2-1,-9 3 18,1 0-1,-1 0 0,0 0 0,1 0 0,-1 0 1,1 0-1,-1 1 0,0-1 0,1 0 0,-1 0 1,0 0-1,1 0 0,-1 1 0,0-1 0,0 0 1,1 0-1,-1 0 0,0 1 0,0-1 0,1 0 1,-1 1-1,0-1 0,0 0 0,1 0 0,-1 1 0,0-1 1,0 0-1,0 1 0,0-1 0,0 1 0,0-1 1,0 0-1,0 1 0,1-1 0,-1 1 0,-1 14-160,0-11 101,-1 21-8,-1 0 64,1-1-1,3 33 1,-1-51 31,1 0 0,0 1 0,0-1 0,1 0 1,-1 0-1,1 0 0,1 0 0,-1 0 0,1 0 0,0-1 0,0 1 1,1-1-1,-1 0 0,6 5 0,-7-8 4,-1 0-1,1-1 0,0 1 1,1-1-1,-1 0 1,0 1-1,0-1 1,0 0-1,1 0 0,-1 0 1,0-1-1,1 1 1,-1-1-1,1 1 0,-1-1 1,1 0-1,-1 0 1,1 0-1,-1 0 1,1 0-1,-1 0 0,1-1 1,-1 0-1,1 1 1,-1-1-1,0 0 1,4-1-1,4-4 22,0 1 1,-1-1-1,1-1 0,12-11 1,-22 18-45,20-17 21,-1-1-1,-1-1 1,-1-1-1,-1-1 1,24-37-1,-27 35-20,2 2-1,17-22 0,-7 14-35,-25 29 31,0 0 0,0 0-1,0-1 1,0 1 0,0 0 0,0 0 0,0 0 0,0-1 0,1 1 0,-1 0 0,0 0-1,0 0 1,0 0 0,0 0 0,0-1 0,1 1 0,-1 0 0,0 0 0,0 0 0,0 0-1,0 0 1,1 0 0,-1 0 0,0 0 0,0 0 0,0 0 0,1-1 0,-1 1 0,0 0 0,0 0-1,0 0 1,1 0 0,2 6-313,-1 13 98,-10 37 216,5-30 10,-10 42 1,6-46 79,-15 37 0,20-57-71,1 1 0,-1-1 0,1 0 0,-1 1 0,0-1 0,0 0 0,0 0 0,0 0 0,0 0 0,0 0 0,-1-1 0,1 1 0,-1-1 0,-2 2-1,4-2-8,0-1-1,0 1 0,-1-1 1,1 0-1,0 0 0,-1 1 1,1-1-1,0 0 0,-1 0 0,1 0 1,0 0-1,-1 0 0,1 0 1,0-1-1,0 1 0,-1 0 1,1-1-1,0 1 0,0-1 0,-1 1 1,1-1-1,0 0 0,0 1 1,0-1-1,0 0 0,0 0 1,0 0-1,0 0 0,0 0 0,0 0 1,0-1-1,-3-2-33,1-1 0,1 0 0,-1 1 0,1-1 0,-1 0 0,1 0-1,1 0 1,-1-1 0,1 1 0,-1-6 0,2 11 19,0-1 0,0 1 0,0-1 0,0 1 0,0-1-1,0 1 1,0-1 0,0 1 0,0-1 0,0 1 0,0-1 0,0 1-1,0-1 1,0 1 0,1 0 0,-1-1 0,0 1 0,0-1 0,1 1 0,-1-1-1,0 1 1,0 0 0,1-1 0,-1 1 0,0 0 0,1-1 0,-1 1 0,1 0-1,-1 0 1,0-1 0,1 1 0,-1 0 0,1 0 0,-1 0 0,1-1 0,-1 1-1,1 0 1,-1 0 0,1 0 0,-1 0 0,1 0 0,-1 0 0,1 0 0,-1 0-1,1 0 1,-1 0 0,1 0 0,-1 0 0,1 1 0,4 1 0,0 0 1,0 0-1,-1 0 0,6 4 1,2 0 30,-9-4-4,1 0 1,0-1-1,0 0 0,0 0 1,1 0-1,-1 0 0,0 0 1,0-1-1,0 0 0,0 0 1,1 0-1,-1-1 0,0 1 1,0-1-1,0 0 0,0 0 1,0 0-1,0-1 1,0 1-1,7-5 0,3-3 52,0-1 0,-1 0 0,0-1 0,12-13 0,-9 8-53,65-49 197,-12 11-101,-36 25-97,-2-2-1,50-64 0,-48 47-14,50-103 0,-72 130 0,98-217-85,-107 233 117,6-18-540,-9 19 166,-7 12 205,-7 16 14,-243 408-21,219-367 206,-34 76-1,-18 70 171,47-106-107,-45 87 275,88-190-389,-11 22 140,11-23-143,1 0 0,-1-1 0,1 1 0,-1 0 1,0 0-1,1 0 0,-1-1 0,0 1 1,0 0-1,0 0 0,1-1 0,-1 1 0,0-1 1,0 1-1,0-1 0,0 1 0,0-1 0,0 0 1,-1 1-1,1-1-10,1 0 1,0 0-1,0 0 1,-1 0-1,1 0 0,0-1 1,0 1-1,0 0 1,-1 0-1,1 0 1,0 0-1,0 0 0,0-1 1,-1 1-1,1 0 1,0 0-1,0 0 1,0-1-1,0 1 0,-1 0 1,1 0-1,0-1 1,0 1-1,0 0 1,0 0-1,0-1 0,0 1 1,0 0-1,0 0 1,0-1-1,0 1 1,0 0-1,0 0 0,0-1 1,0 1-1,0 0 1,0 0-1,0-1 1,3-14-134,-2 11 117,7-26-34,1 1 0,1 1 0,2 0-1,25-45 1,-25 53 62,1 1 0,1 1 0,1 0 0,0 1 0,2 0 0,-1 1 0,2 1 0,21-15 0,20-8-75,85-40 0,-102 57 116,-7 2 155,-1-1 0,59-46 0,-85 60-119,-1-1-1,0 0 1,0-1-1,10-15 0,-17 23-85,0 0 1,0 0-1,1-1 0,-1 1 0,0 0 0,0 0 0,0 0 0,0 0 0,0 0 0,0 0 0,1 0 0,-1 0 0,0 0 0,0 0 0,0 0 0,0 0 0,0 0 0,1 0 0,-1 0 0,0 0 0,0 0 0,0 0 0,0 0 1,1 0-1,-1 0 0,0 0 0,0 0 0,0 0 0,0 0 0,0 0 0,1 0 0,-1 0 0,0 0 0,0 0 0,0 0 0,0 0 0,0 0 0,0 1 0,0-1 0,1 0 0,-1 0 0,0 0 0,0 0 0,0 0 0,0 0 0,0 1 1,0-1-1,0 0 0,0 0 0,0 0 0,0 0 0,0 0 0,0 1 0,0-1 0,0 0 0,0 0 0,0 0 0,0 0 0,0 1 0,3 11 118,-2 5-61,-2 1 1,0-1 0,-1 0-1,-1 1 1,-5 18 0,-13 45-1515,12-45-5696,7-32 5207,-2-20-5320,3 5 6033,1 1 1,1-1 0,2-19 0,2-14 726,-3 14 2177,7-37 0,3-1 2095,-3 11-2177,-5 40-2580,7-21-1,-11 37 902,0 0-101,1 1 1,-1-1 0,0 1 0,0-1 0,0 0 0,0 1 0,1-1-1,-1 1 1,0-1 0,1 1 0,-1-1 0,0 1 0,1-1 0,-1 1-1,1-1 1,-1 1 0,0 0 0,1-1 0,-1 1 0,1-1 0,-1 1-1,1 0 1,0-1 0,7 5-1944</inkml:trace>
</inkml:ink>
</file>

<file path=ppt/ink/ink30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3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85 5152,'11'10'2821,"-10"-9"-2428,0 1-1,0-1 1,0 0-1,0 0 1,1 0-1,-1 0 1,0 0-1,0-1 1,1 1-1,-1 0 1,0-1-1,1 1 1,-1 0-1,3 0 1,7 0 394,-1 1 1,1-2-1,-1 1 1,1-1-1,0-1 0,-1 0 1,1-1-1,10-2 1,-8 1-563,0-1 1,0-1 0,-1 1-1,0-2 1,0 0 0,12-8-1,-21 13-200,-1-1-1,1 0 1,-1 0-1,0 0 1,0 0 0,0 0-1,0-1 1,0 1-1,-1-1 1,1 1-1,-1-1 1,1 1-1,-1-1 1,1-4-1,-1 7-22,-1 0-1,0 0 0,0-1 0,0 1 1,0 0-1,0 0 0,0-1 1,0 1-1,0 0 0,0 0 0,0-1 1,0 1-1,0 0 0,0 0 1,0-1-1,0 1 0,0 0 0,0 0 1,-1-1-1,1 1 0,0 0 1,0 0-1,0 0 0,0-1 0,0 1 1,-1 0-1,1 0 0,0 0 1,0 0-1,0-1 0,0 1 0,-1 0 1,1 0-1,0 0 0,0 0 1,-1 0-1,1 0 0,0 0 0,-1-1 1,-13 2-8,-17 10 35,24-6-2,0-1-1,0 1 1,0 0 0,0 0 0,1 1-1,0 0 1,0 0 0,0 0 0,1 1-1,-6 9 1,9-13 31,1 0-1,-1 0 1,1 0-1,-1 0 1,1 0-1,0 0 1,0 1-1,1-1 1,-1 0 0,1 1-1,0-1 1,-1 1-1,1-1 1,1 0-1,-1 1 1,0-1-1,1 1 1,0-1-1,0 0 1,0 0-1,0 1 1,0-1-1,1 0 1,0 0-1,-1 0 1,1-1 0,0 1-1,4 4 1,-3-4 15,-1-1 1,2 1 0,-1-1-1,0 0 1,0 0 0,1 0-1,-1 0 1,1-1 0,-1 1 0,1-1-1,0 0 1,0 0 0,0 0-1,-1-1 1,1 1 0,5-1 0,5 0 171,0 0 0,-1-1 1,20-4-1,-8-1-135,0-1-1,0-1 0,-1-1 0,0-1 1,-1-1-1,0-1 0,-1-2 1,0 0-1,21-18 0,19-25-9,-35 30-253,-25 26 136,-1 1 0,0-1 0,0 0 0,1 0 0,-1 0 0,0 1 0,1-1 0,-1 0 1,1 1-1,2-1 0,2 3-91,-6-1 104,0-1 0,0 1 0,1-1 0,-1 1-1,0-1 1,0 1 0,0-1 0,0 1 0,0-1 0,0 1 0,0-1 0,0 1 0,-1-1 0,1 1-1,0-1 1,0 1 0,-1 0 0,-3 9-9,0-1 0,-1 0 0,0 0 0,0 0 0,-11 12 0,-38 38 190,31-34 81,-4-1 564,27-24-815,0 1 1,0-1 0,0 0-1,0 0 1,0 0 0,0 0-1,0 0 1,0 1 0,0-1-1,0 0 1,0 0 0,0 0-1,0 0 1,0 0 0,0 1-1,0-1 1,0 0 0,0 0-1,0 0 1,0 0 0,0 0-1,0 0 1,0 1 0,0-1-1,1 0 1,-1 0 0,0 0-1,0 0 1,0 0 0,0 0-1,0 0 1,0 0 0,0 0-1,1 1 1,-1-1 0,0 0-1,0 0 1,0 0 0,0 0-1,0 0 1,0 0-1,1 0 1,-1 0 0,0 0-1,0 0 1,0 0 0,0 0-1,0 0 1,1 0 0,10 2 160,-8-1-170,14 2-79,72 18-1273,-86-20 426,0 1 0,0-1 0,-1 0 0,1 1 0,0-1 0,0 1 0,-1 0 0,5 3 0,-3-2-1546,4 4-1104</inkml:trace>
</inkml:ink>
</file>

<file path=ppt/ink/ink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4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68 5472,'-3'-1'3406,"3"1"-3148,1 0 0,-1 0 0,1 1 0,-1-1 0,0 0 0,1 0 0,-1 0 0,1 1 0,-1-1 0,1 0 0,-1 0 1,1 0-1,-1 0 0,1 0 0,-1 0 0,0 0 0,1 0 0,0 0 0,11-3 431,-1-1 1,0 0-1,21-10 1,14-6-472,-9 10 18,-17 6-2479,0-2-4529,-7 2 3402</inkml:trace>
</inkml:ink>
</file>

<file path=ppt/ink/ink30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4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60 8320,'-28'-8'3744,"20"8"-3232,3 0 2176,10 0-1568,13 0 1855,9 0-1695,22-3 64,5-2-800,27-7-288,0 4-160,31-7-448,-4 7 224</inkml:trace>
</inkml:ink>
</file>

<file path=ppt/ink/ink30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6.2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1094 5888,'0'1'206,"-1"0"0,1 0 0,0 0 0,-1 0 0,1 0 1,0 0-1,0 0 0,0 0 0,0 0 0,0 0 0,0 0 0,0 0 1,1 0-1,-1 2 0,0-3-95,1 1 0,-1-1 1,0 1-1,1-1 1,-1 0-1,0 1 0,1-1 1,-1 1-1,1-1 0,-1 0 1,0 1-1,1-1 0,-1 0 1,1 0-1,-1 1 0,1-1 1,-1 0-1,1 0 0,-1 0 1,1 0-1,-1 0 0,1 0 1,-1 1-1,1-1 1,-1 0-1,1 0 0,0-1 1,-1 1-1,1 0 0,0 0 1,9-2 902,1-1 1,-1 0-1,0 0 1,17-9 0,39-25 693,-19 10-772,45-17 93,-53 27-549,53-32 0,-66 30-376,0 0 0,-1-2 0,-1 0 0,-1-2 0,36-45 0,-34 33 31,-3-1 1,0-2-1,-3 0 1,29-78-1,-14 7 47,-22 66-332,-9 35 103,-3 7 24,1 0 0,-1 0 0,0 0 0,1 0 0,-1 0 0,0 0 0,1 0 0,-1 0-1,0 0 1,0 0 0,0 0 0,0 0 0,0 0 0,0 0 0,0 0 0,-1 0 0,1-1 0,-1 0 0,1 2 18,0-1-1,0 1 1,0 0-1,-1 0 1,1 0 0,0-1-1,0 1 1,0 0 0,0 0-1,-1 0 1,1-1-1,0 1 1,0 0 0,-1 0-1,1 0 1,0 0 0,0 0-1,-1 0 1,1 0 0,0 0-1,0 0 1,-1 0-1,1 0 1,0-1 0,0 1-1,-1 1 1,1-1 0,0 0-1,0 0 1,-1 0-1,1 0 1,0 0 0,0 0-1,-1 0 1,1 0 0,0 0-1,0 0 1,0 1-1,-1-1 1,-8 7-9,4-1 13,1 0 1,0 0 0,0 1-1,0-1 1,1 1 0,-5 12 0,4-10 2,-25 64 103,3 2-1,-29 144 1,53-211-50,1 1 1,0 0-1,0 0 0,1 0 0,0-1 0,1 1 0,0 0 0,0 0 0,1-1 0,0 1 1,1-1-1,0 1 0,0-1 0,6 10 0,-8-16-27,0 0 0,1 0 0,-1 0 0,0 0 0,1 0 0,0 0 0,-1-1 0,1 1 0,0-1 0,0 1 0,0-1 0,0 0 0,0 0-1,0 0 1,0 0 0,0 0 0,0 0 0,1-1 0,-1 1 0,4 0 0,1-1 22,0 0 0,0-1-1,-1 1 1,1-1 0,12-4-1,0-1 31,1-1-1,-2 0 1,1-2 0,27-16-1,-17 6 13,48-40 0,-33 18-17,-1-1 0,70-93 0,-66 69-81,61-115 0,-83 126-129,-2 0 1,23-85 0,-42 128 126,-1 4-85,-1 0 0,0 0-1,1-11 1,-3 19 90,0 0-1,0 0 1,0 0 0,0 0-1,-1 0 1,1 0 0,0 0 0,0 0-1,0 0 1,0 0 0,0 0-1,0 0 1,0 0 0,0 0 0,0 0-1,0 0 1,0 0 0,0 0-1,0 0 1,0 0 0,0 0 0,0 0-1,0 0 1,0 0 0,0 0-1,0-1 1,0 1 0,0 0 0,0 0-1,-1 0 1,1 0 0,0 0-1,0 0 1,0 0 0,0 0 0,0 0-1,0 0 1,0 0 0,0 0-1,0 0 1,0 0 0,0 0 0,0 0-1,0 0 1,0 0 0,0 0-1,0 0 1,0 0 0,0 0 0,0-1-1,-3 9-31,-3 9 78,-23 65 317,-44 86-1,35-84-155,-5 9 249,-5-2 0,-114 163 1,132-214-357,9-14 9,-26 44 0,41-58 50,-1-2 0,0 1 0,-16 18 0,22-29 165,2-2-129,7-8-67,-4 6-102,0-1-1,0 1 1,0 0 0,6-3 0,18-9 19,0 2 1,55-19 0,-38 18 45,94-30-294,-138 45 204,5-2-15,1 0 0,-1 1 0,0 0 0,11 0-1,-14 1 9,-1 0-1,0 0 1,0 1-1,1-1 0,-1 1 1,0 0-1,0 0 0,0-1 1,0 1-1,0 1 1,0-1-1,0 0 0,0 0 1,0 1-1,-1-1 0,1 1 1,1 1-1,38 56 239,-38-55-113,0 0 0,1-1 0,0 0 0,-1 1 0,1-1 0,9 5 0,-11-8-80,0 1 1,-1 0-1,1-1 0,0 1 0,0-1 1,0 0-1,0 0 0,0 0 0,0 0 1,0 0-1,0 0 0,0 0 1,0 0-1,0-1 0,0 1 0,0-1 1,0 0-1,0 1 0,-1-1 0,4-2 1,7-4 14,1-1 0,-1 0 1,-1-1-1,0-1 0,0 0 1,-1 0-1,18-23 1,-21 23-80,1-1 1,-1 0 0,-1 0-1,0-1 1,-1 0 0,0 0 0,-1 0-1,6-24 1,-10 34 5,0 1 0,0-1 1,1 1-1,-1-1 0,0 1 0,0 0 0,-1-1 0,1 1 1,0-3-1,-1 4 13,1-1 0,0 1 0,-1 0 0,1-1 0,0 1 0,-1 0 0,1-1 0,0 1 0,-1 0 0,1-1 0,-1 1 0,1 0 0,0 0 0,-1 0 0,1-1 0,-1 1 0,1 0 0,-1 0 0,1 0 0,-1 0 0,1 0 0,-1 0 0,1 0 0,0 0 0,-1 0 0,1 0 0,-1 0 0,1 0 0,-1 0 0,1 0 0,-1 1 0,1-1 0,-1 0 0,0 1 0,-2 0 9,-1 1-1,1-1 1,-1 1 0,1 0 0,0 1-1,0-1 1,0 0 0,0 1 0,0 0-1,1 0 1,-1-1 0,1 2 0,0-1 0,0 0-1,-2 5 1,0-1 12,0 0 0,1 0 0,1 1 0,-1-1 0,1 1 0,-2 13 0,4-18-6,0 1 0,0-1 0,0 0 0,0 0 0,1 1 0,-1-1 0,1 0 0,0 0 0,0 1 0,0-1 0,0 0 0,1 0 1,-1 0-1,1-1 0,0 1 0,0 0 0,0 0 0,0-1 0,0 1 0,0-1 0,4 3 0,3 1 44,0 1 0,0-1 0,1 0 1,18 7-1,0-1-151,2-1 1,-1-2 0,50 10-1,-51-15-2465,1-1-1,29 0 1,-36-6-2910,-15 0 1819</inkml:trace>
</inkml:ink>
</file>

<file path=ppt/ink/ink30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6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44 10144,'-3'-8'4576,"29"8"-3968,6 0 2143,8 0-1631,36 0 864,10 0-1152,41-3-448,-6-1-256,27-4-64,-9 3-32,-9-7-2144,-17 9 1184</inkml:trace>
</inkml:ink>
</file>

<file path=ppt/ink/ink30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9.4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1040 3328,'-1'4'601,"-1"0"0,1-1 0,-1 1 0,1 0 1,0 0-1,-1 6 0,2-9-408,1 1 0,-1-1 1,0 0-1,0 0 0,0 0 0,1 0 1,-1 0-1,1 0 0,-1 0 0,1 0 1,-1 0-1,1 0 0,0 0 0,-1 0 1,1 0-1,0 0 0,0 0 0,-1-1 1,1 1-1,0 0 0,0-1 0,0 1 1,0 0-1,0-1 0,0 1 0,0-1 1,0 0-1,0 1 0,0-1 1,1 0-1,-1 0 0,0 1 0,0-1 1,0 0-1,0 0 0,3-1 0,3 1 356,0 0-1,0-1 1,0 0-1,14-4 1,128-44 3029,-120 39-3273,0-1 0,-1-2 0,-1 0-1,0-2 1,-1-1 0,27-21 0,-36 23-80,-1 0 1,0-2-1,-1 1 1,-1-2 0,0 0-1,-2-1 1,0 0-1,0-1 1,10-25 0,-14 27 1,-1 0 1,0 0-1,-2-1 1,0 0-1,0 0 1,-2 0-1,-1 0 1,1-23-1,-3 27-237,0 13-19,0 9 15,1 5 0,1 0 0,0 0-1,3 12 1,4 22 2,-4 1 94,-2 1 1,-3-1 0,-9 79-1,8-121-42,1 0-1,-1 0 1,2 0-1,-1 0 1,1 0-1,-1 0 0,4 10 1,-3-14-26,-1-1-1,1 1 1,-1 0-1,1-1 1,0 1 0,0-1-1,-1 1 1,1-1 0,0 1-1,0-1 1,1 0 0,-1 0-1,0 1 1,0-1 0,1 0-1,-1 0 1,0 0-1,1 0 1,-1 0 0,1-1-1,0 1 1,-1 0 0,1-1-1,-1 1 1,1-1 0,0 0-1,0 1 1,-1-1 0,1 0-1,0 0 1,2 0-1,65-6 105,86-10 10,-3-17-49,-114 22-79,-1-1 1,36-18-1,-39 15 10,54-29-71,-76 37 66,0 0-1,-1-1 1,0-1 0,19-18 0,-22 20 95,-8 6-91,1 1 0,0-1 0,0 0 0,0 1 0,0-1-1,-1 0 1,1 0 0,0 1 0,-1-1 0,1 0 0,-1 0 0,1 0-1,-1 0 1,1 0 0,-1 0 0,1-2 0,-1 3-11,0 0-1,0 0 1,0-1 0,0 1 0,0 0 0,0 0 0,0 0-1,0-1 1,0 1 0,0 0 0,0 0 0,-1 0-1,1 0 1,0-1 0,0 1 0,0 0 0,0 0 0,0 0-1,0 0 1,-1 0 0,1 0 0,0-1 0,0 1 0,0 0-1,0 0 1,-1 0 0,1 0 0,0 0 0,0 0-1,0 0 1,0 0 0,-1 0 0,1 0 0,0 0 0,0 0-1,0 0 1,-1 0 0,1 0 0,0 0 0,0 0 0,0 0-1,-1 0 1,1 0 0,0 0 0,0 0 0,0 0-1,0 0 1,-1 0 0,1 1 0,0-1 0,0 0 0,0 0-1,0 0 1,-1 0 0,-13 9-122,11-7 85,-110 82-140,37-25 385,41-31-190,33-26-16,0 1-1,0-1 1,0 1-1,0 0 1,0 0-1,0-1 1,1 1-1,-1 0 0,1 1 1,-2 5-1,3-9 7,0 1-1,0-1 0,0 1 1,-1-1-1,1 1 1,0-1-1,0 1 0,0 0 1,0-1-1,0 1 0,1-1 1,-1 1-1,0-1 0,0 1 1,0-1-1,0 1 0,1-1 1,-1 1-1,0-1 0,0 1 1,1-1-1,-1 1 0,0-1 1,1 1-1,-1-1 0,1 0 1,-1 1-1,2 0 4,-1-1 0,0 1-1,0-1 1,0 1 0,0-1 0,1 0-1,-1 0 1,0 1 0,0-1 0,0 0-1,3 0 1,2-1 13,-1 0-1,1 0 1,0 0 0,7-3-1,-8 2-7,0-1 0,0 1 0,0-1 0,-1 0 0,1 0 0,-1-1 0,0 1 0,8-9 0,-1-1-66,14-22 0,-1 1-7,-20 28 8,5-5-242,-5 12 160,-3 10 82,-1-7 43,0 0 0,0 0 0,1 1 0,0-1 0,0 0 0,0 0 0,0 0 0,0 0 0,1 0 0,0 0 0,0 0 0,0-1 0,0 1 0,1-1 0,-1 1 0,1-1 0,0 0 0,0 0 0,0 0 0,0 0 0,1-1 0,-1 1 0,1-1 0,-1 0 1,1 0-1,0 0 0,6 1 0,4 2 59,1-1-1,0 0 1,1-1 0,-1-1 0,1-1 0,21 0 0,4-2-65,-1-2 0,1-1 0,-1-2 0,0-2 0,0-1 0,-1-3 0,49-20 0,-84 30 23,8-2-11,-1-2-1,1 1 1,-1-1 0,-1-1-1,20-15 1,-29 21-190,-4 2 37,-8 6-68,-17 14-34,-30 20 123,45-33 110,0 0 0,1 1-1,-1 1 1,2 0 0,0 0-1,-12 14 1,23-23 26,-1 0-1,0 0 0,0 0 1,0 1-1,1-1 0,-1 0 1,1 0-1,-1 1 0,1-1 1,-1 0-1,1 1 1,0-1-1,0 0 0,-1 1 1,1-1-1,0 0 0,0 3 1,1-3 1,-1 0 0,1 0 0,-1 0 0,0 0 1,1 0-1,0 0 0,-1 0 0,1 0 0,-1-1 0,1 1 0,0 0 1,0 0-1,0-1 0,-1 1 0,1 0 0,0-1 0,2 2 1,0-1 4,0 0 1,1 1 0,-1-1 0,1 0-1,0-1 1,-1 1 0,1-1 0,-1 1 0,1-1-1,0 0 1,4-1 0,-4 0 13,1 0 1,-1 0 0,1-1-1,-1 1 1,0-1 0,1 0-1,-1 0 1,0-1 0,0 1-1,3-4 1,4-3 61,17-20 0,-23 23-85,12-14 6,0-1 0,-2-1 0,16-31 0,31-72-297,-61 122 281,33-71-172,86-181-391,-110 234 548,2-2-47,-1 0 0,-1 0 1,-1-1-1,10-41 1,-18 62 60,0-15-93,-1 17 99,0 1 0,0-1 0,0 1 0,0 0 0,-1-1 0,1 1 0,0 0 0,0 0 0,0-1 0,0 1 0,-1 0 0,1-1 0,0 1 0,0 0 0,-1 0 0,1-1 0,0 1 0,0 0 0,-1 0 0,1 0 0,0-1 0,-1 1 0,1 0 0,0 0 0,-1 0 0,1 0 0,0 0-1,-1 0 1,1 0 0,0 0 0,-1 0 0,1 0 0,0 0 0,-1 0 0,1 0 0,0 0 0,-1 0 0,1 0 0,0 0 0,-1 0 0,1 0 0,0 0 0,-1 0 0,1 1 0,0-1 0,-1 0 0,1 1 0,-5 1-24,1 0 0,0 1 0,-1 0 0,1 0 0,1 0 1,-1 1-1,-4 5 0,-22 28 29,20-23 47,0 1-1,2 1 1,0 0-1,-6 17 1,13-31-39,-11 29 81,2 0 1,1 1-1,-7 49 1,0 98 250,15-156-180,4 37 0,-2-52-91,0-1 1,0 0-1,1 0 1,0 1-1,0-1 0,1-1 1,0 1-1,7 12 0,-9-17-42,1 1-1,0-1 0,0 0 0,0 0 0,0 0 0,0-1 0,0 1 0,0 0 0,1-1 0,-1 0 0,1 1 0,-1-1 0,1 0 0,0 0 0,-1 0 0,1-1 0,0 1 0,-1-1 0,1 1 0,0-1 0,0 0 0,-1 0 1,1 0-1,5-1 0,1-1 25,-1 0 0,0-1 0,0 1 0,-1-2-1,1 1 1,13-9 0,6-7-21,0-1-1,-1-2 0,43-46 0,-38 37-173,-17 20-40,-14 11 179,0 0-1,1 0 1,-1 0 0,0 0-1,1 0 1,-1 0 0,0 0 0,1 0-1,-1-1 1,0 1 0,1 0 0,-1 0-1,0 0 1,1 0 0,-1 1-1,0-1 1,0 0 0,1 0 0,-1 0-1,0 0 1,1 0 0,-1 0 0,0 0-1,1 1 1,-1-1 0,0 0-1,0 0 1,1 0 0,-1 1 0,0-1-1,0 0 1,0 0 0,1 0-1,-1 1 1,0-1 0,0 0 0,0 1-1,0-1 1,1 0 0,-1 0 0,0 1-1,0-1 1,0 0 0,0 1-1,0-1 1,0 0 0,0 1 0,0-1-1,0 0 1,0 1 0,0-1-1,0 12-67,-1 0-1,0-1 0,-3 15 0,3-20 70,1-3 2,-2 7 26,1 0 0,0-1 0,0 1 0,2 17-1,-1-24-3,1 0 0,0 0 0,0 0-1,0 0 1,0 0 0,0 0-1,0 0 1,1 0 0,0-1 0,-1 1-1,1 0 1,0-1 0,0 0-1,0 1 1,1-1 0,-1 0 0,1 0-1,-1 0 1,4 2 0,-1-2-9,0 0 0,1 0 0,-1 0 0,1 0 0,-1-1 0,1 0 0,0 0 0,0 0-1,-1-1 1,1 0 0,0 0 0,0-1 0,-1 1 0,9-3 0,11-3 13,44-15-1,-62 18-8,226-100-148,-177 75 92,-2-3-1,57-42 0,-102 65 2,-13 10 117,-19 13-68,-86 68 215,-100 87 263,204-165-449,0-1-1,1 1 1,-1 0-1,1 0 1,-4 7-1,8-11-26,0-1 0,-1 1 1,1-1-1,0 1 0,0-1 0,0 1 0,0-1 1,-1 1-1,1-1 0,0 1 0,0-1 0,0 1 0,0-1 1,0 1-1,1-1 0,-1 1 0,0-1 0,0 1 0,0-1 1,0 0-1,0 1 0,1-1 0,-1 1 0,0-1 0,0 1 1,1-1-1,-1 0 0,0 1 0,1-1 0,-1 1 1,0-1-1,1 0 0,0 1 0,0 0 8,0-1 0,0 0 0,0 1 0,0-1 0,0 1 0,0-1 0,0 0 0,0 0 0,0 0 0,0 0 1,0 0-1,0 0 0,0 0 0,0 0 0,2 0 0,11-4 10,0-1 0,-1 0 0,0 0 0,0-2 0,-1 1 0,15-12 0,68-57-86,-38 28 53,-35 30-523,-22 24 463,-1 0 1,0 0-1,-1 0 0,-4 11 0,3-10 63,1 0 0,0 0 1,-2 15-1,4-20 7,0 0 0,0-1 1,0 1-1,1-1 1,-1 1-1,1 0 0,-1-1 1,1 1-1,0-1 0,0 0 1,0 1-1,0-1 1,0 0-1,1 1 0,-1-1 1,4 3-1,-2-1 40,1-1 1,-1 0-1,1 0 1,0-1-1,0 1 0,0-1 1,1 0-1,-1 0 0,1 0 1,-1-1-1,1 1 0,-1-1 1,1 0-1,6 0 0,-4 0-31,-1-1 1,1 0-1,-1 0 0,1-1 0,-1 1 0,1-1 0,-1-1 0,0 1 0,12-5 0,-9 1 1,-1 0 0,1 0 0,-1 0-1,-1-1 1,1-1 0,-1 1 0,9-11-1,44-61-33,-54 69 22,37-52 70,87-117 51,-81 119-186,-4-1 0,44-78-1,-21 3 21,-58 110 1,-1 0-1,-1 0 1,8-43-1,-16 48-113,0 19 150,0 1 1,0 0-1,0-1 1,-1 1-1,1 0 0,0-1 1,0 1-1,0 0 1,0-1-1,0 1 1,-1 0-1,1-1 1,0 1-1,0 0 0,-1-1 1,1 1-1,0 0 1,0 0-1,-1 0 1,1-1-1,0 1 1,-1 0-1,1 0 0,0 0 1,-1-1-1,1 1 1,-1 0-1,1 0 1,0 0-1,-1 0 1,1 0-1,0 0 1,-1 0-1,1 0 0,-1 0 1,1 0-1,0 0 1,-1 0-1,1 0 1,0 0-1,-1 0 1,1 1-1,0-1 0,-1 0 1,1 0-1,0 0 1,-1 1-1,1-1 1,-9 6-27,2 0-1,-1 0 1,1 1 0,0 0 0,0 0-1,-11 16 1,-23 29-33,-60 104 0,67-90 91,4 2-1,-25 82 1,32-82-923,4 1 0,-13 85 0,25-111-2170,1-8 932</inkml:trace>
</inkml:ink>
</file>

<file path=ppt/ink/ink30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39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74 12 10624,'-50'-12'4832,"32"15"-4192,13-3-640,15 0-1632,8 9 992</inkml:trace>
</inkml:ink>
</file>

<file path=ppt/ink/ink30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41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303 160 5408,'0'-28'1728,"0"27"-1668,0 0 0,0 0 1,0-1-1,0 1 1,0 0-1,0-1 0,0 1 1,1 0-1,-1 0 0,0-1 1,1 1-1,-1 0 0,1 0 1,0 0-1,-1-1 0,2 0 1,1-2 273,-3 3-286,2-3 966,-1 0 1,1 0-1,-1 0 1,0-1-1,0-4 0,-1 8-855,0 1-1,0-1 0,0 1 0,0-1 0,0 1 0,0-1 0,0 1 0,0 0 0,0-1 0,-1 1 0,1-1 0,0 1 1,0-1-1,0 1 0,-1 0 0,1-1 0,0 1 0,-1-1 0,1 1 0,0 0 0,-1-1 0,1 1 0,-1-1-58,0 1-1,0 0 1,0 0-1,0 0 1,1-1-1,-1 1 0,0 0 1,0 0-1,0 0 1,0 0-1,0 0 1,0 1-1,1-1 0,-1 0 1,0 0-1,-1 1 1,-3 1 41,1 0 0,0 0 1,-1 0-1,1 0 1,0 1-1,-6 5 0,1-1 59,-12 9 171,1 2-1,1 0 1,0 1-1,1 1 1,-17 26-1,7-6 436,-42 85 0,68-121-766,-2 4 91,0 1-1,0 1 1,-5 17-1,9-26-90,-1 1-1,1-1 0,0 1 1,-1-1-1,1 1 0,0 0 0,0-1 1,0 1-1,0-1 0,0 1 1,1-1-1,-1 1 0,0-1 0,1 1 1,-1-1-1,1 1 0,-1-1 1,1 1-1,0-1 0,-1 0 0,1 1 1,0-1-1,0 0 0,0 0 1,0 0-1,0 1 0,0-1 0,1 0 1,-1-1-1,0 1 0,0 0 1,1 0-1,1 0 0,0 0 4,0 0-1,0-1 0,0 1 1,-1-1-1,1 0 0,0 0 1,0 0-1,0-1 1,0 1-1,0 0 0,0-1 1,0 0-1,5-2 0,3 0 58,3-2-45,1 0 0,-1-1 0,1-1 0,-2 0 0,1-1 0,20-16 0,66-65-50,-81 68 6,-15 17-47,0-1 0,0 1-1,0 0 1,9-7-1,-12 11 31,-1 0 1,1-1-1,-1 1 0,1 0 1,-1 0-1,1 0 1,-1 0-1,1 0 0,-1 0 1,1-1-1,-1 1 0,1 0 1,-1 0-1,0 1 0,1-1 1,-1 0-1,1 0 0,-1 0 1,1 0-1,-1 0 0,1 0 1,-1 1-1,1-1 0,-1 0 1,1 0-1,-1 1 0,0-1 1,1 0-1,-1 1 0,0-1 1,1 0-1,-1 1 0,0-1 1,1 0-1,-1 1 0,0-1 1,0 1-1,1-1 0,-1 1 1,0-1-1,0 0 0,0 1 1,0-1-1,1 1 0,-1 0 1,6 28-8,-5-23-13,3 15 11,1-1 0,12 31 0,-15-44 49,1 0 0,1 0 0,-1-1 1,1 0-1,0 1 0,1-2 0,-1 1 0,1 0 1,1-1-1,9 9 0,-13-13-13,0 0 0,0 1 1,0-1-1,0 0 0,1 0 0,-1-1 0,0 1 0,0 0 0,1-1 1,-1 1-1,0-1 0,1 0 0,-1 0 0,1 0 0,-1 0 0,0 0 1,1 0-1,-1-1 0,0 1 0,1-1 0,-1 0 0,0 1 0,3-2 0,3-3 33,0 0-1,0 0 0,0 0 0,13-12 0,-8 3-26,0 1-1,0-2 0,-1 0 1,-1 0-1,-1-1 0,10-18 1,-3 0 11,-1-1 0,12-42 0,-24 65-88,-1 0-1,0 0 1,-1 0-1,0 0 1,-1 0 0,0-1-1,-1 1 1,0 0-1,-1 0 1,-3-13-1,4 22 33,-1 1-1,0 0 0,0 0 0,0 0 0,0 0 0,0 0 0,0 0 0,-1 1 0,1-1 1,0 0-1,-1 1 0,-2-3 0,2 2 9,0 0 0,1 0 0,-1 0 0,0 0 0,1 0 0,-1 0 0,-1-4 0,3 6 7,0 0 0,0 0 0,0-1 0,0 1 0,0 0 1,-1-1-1,1 1 0,0 0 0,0-1 0,0 1 0,0 0 0,0-1 0,0 1 0,0 0 0,1-1 0,-1 1 0,0 0 0,0 0 0,0-1 0,0 1 0,0 0 1,0-1-1,1 1 0,-1 0 0,0 0 0,0-1 0,0 1 0,1 0 0,-1 0 0,0-1 0,0 1 0,1 0 0,-1 0 0,0 0 0,0 0 0,1-1 0,-1 1 1,0 0-1,1 0 0,-1 0 0,0 0 0,0 0 0,1 0 0,-1 0 0,0 0 0,1 0 0,-1 0 0,0 0 0,1 0 0,-1 0 0,0 0 0,1 0 0,-1 0 1,1 0-1,28 4-120,-14-1 98,97 8 103,32 5-210,-72-8 173,126-3-1,-133-6 301,-69 3-372,1 0 1,-1 0-1,0 0 1,1 0-1,-1 0 1,1 1-1,0 0 1,0 0-1,-5 5 1,2-3 31,-14 15 36,0 0 0,1 2 1,1 0-1,1 1 0,1 0 1,-19 40-1,27-48-38,-20 49 47,26-58-4,0 0 0,1 0 0,-1 0 0,1 1-1,1-1 1,-1 0 0,1 1 0,1 9-1,-2-15-27,1 0 0,1 0 0,-1 0-1,0 0 1,0 0 0,0 0 0,0 0-1,1 0 1,-1 0 0,0 0 0,1 0-1,-1 0 1,1-1 0,-1 1 0,1 0-1,0 0 1,-1 0 0,1 0 0,0-1-1,-1 1 1,1 0 0,0-1 0,0 1-1,0-1 1,0 1 0,0-1-1,-1 1 1,1-1 0,0 1 0,0-1-1,0 0 1,0 0 0,0 1 0,0-1-1,0 0 1,0 0 0,0 0 0,2 0-1,-1-1 13,0 1 0,1-1-1,-1 0 1,0 0-1,0 0 1,0 0-1,0 0 1,0-1 0,0 1-1,0 0 1,0-1-1,0 0 1,-1 1-1,1-1 1,-1 0 0,3-3-1,5-11-30,0 0 0,-1 0 0,7-24 0,14-56-48,-26 86 73,8-21-2,-8 24-74,0-1-1,-1 0 1,0 0-1,0-1 1,1-12 0,-11 61-510,7-20 592,-2 17 80,2 47 1,1-73-69,1 0-1,1 0 1,0 0-1,0 0 1,1-1-1,1 1 0,0-1 1,9 19-1,-12-27-14,0 0 0,1 0-1,-1 0 1,1 0-1,-1 0 1,1 0-1,0-1 1,-1 1-1,1-1 1,0 1-1,0-1 1,0 0-1,0 1 1,0-1-1,1 0 1,-1 0-1,0-1 1,0 1-1,1 0 1,-1-1 0,0 1-1,1-1 1,-1 0-1,1 0 1,-1 0-1,0 0 1,4-1-1,1 0 6,1-1 0,-1-1 0,0 1-1,0-1 1,0 0 0,-1-1 0,9-5 0,4-4-1,0-2 1,0 0 0,22-24 0,46-60 86,-31 34-137,-39 46-11,3-3-53,28-25 0,-48 47 80,0 0-1,0 0 0,0 0 1,1 0-1,-1 0 0,0 0 1,0 0-1,0 0 0,1 0 1,-1 0-1,0 0 0,0 0 1,0 0-1,1 0 0,-1 0 1,0 0-1,0 0 0,0 0 1,0 1-1,1-1 0,-1 0 1,0 0-1,0 0 0,0 0 1,0 0-1,0 1 0,0-1 1,0 0-1,1 0 0,-1 0 1,0 0-1,0 1 0,0-1 1,0 0-1,0 0 0,0 0 1,0 1-1,0-1 0,0 0 1,0 0-1,0 0 0,0 1 1,0-1-1,0 0 0,0 0 1,0 0-1,0 1 0,-2 14-1,0 0-1,-1 0 0,-7 24 0,0-3 55,5-14 17,1 1 0,0 0 0,2-1 1,1 1-1,1 24 0,0-45-44,0 0 0,1 1 0,-1-1 0,1 0 0,-1 1 0,1-1 0,0 0 0,0 0 0,2 4 0,-3-5-12,0-1-1,1 1 0,-1-1 1,1 0-1,-1 1 1,1-1-1,-1 1 0,1-1 1,0 0-1,-1 1 0,1-1 1,-1 0-1,1 0 0,0 0 1,-1 1-1,1-1 0,0 0 1,-1 0-1,1 0 1,0 0-1,-1 0 0,1 0 1,0 0-1,-1 0 0,1 0 1,-1-1-1,1 1 0,0 0 1,-1 0-1,1-1 1,-1 1-1,1 0 0,0 0 1,-1-1-1,1 1 0,0-1 1,2-2-19,1 1 0,-1-1 0,1 0 0,-1-1 0,0 1 0,0 0 0,-1-1 0,1 0 0,3-7 0,17-41-411,-20 45 322,4-12-60,6-15 10,1 0-1,22-35 1,-35 67 113,1-1 0,-1 1 0,1 0 0,0-1 0,-1 1 0,1 0 0,3-2 0,-4 4 31,-1-1-1,0 1 0,1 0 1,-1 0-1,0 0 0,0 0 1,1 0-1,-1 0 0,0 0 1,1-1-1,-1 1 0,0 0 1,1 0-1,-1 0 0,0 0 1,1 0-1,-1 1 0,0-1 0,1 0 1,-1 0-1,0 0 0,1 0 1,-1 0-1,0 0 0,1 1 1,0-1-2,-1 1 0,1 0 0,0 0 0,-1-1 0,1 1 0,-1 0 0,1 0 0,-1 0 0,1 0 0,-1 0 0,1 0 0,-1 1 0,2 4 27,4 13 64,13 29 0,-17-43-75,1 0 0,0 0 1,0-1-1,0 1 0,1-1 0,-1 1 0,1-1 0,0 0 0,1 0 0,6 4 0,-7-6 15,0 0 1,0 0 0,0 0 0,1-1-1,-1 0 1,0 0 0,1 0-1,-1-1 1,1 1 0,-1-1-1,1 0 1,-1-1 0,1 1-1,-1-1 1,8-1 0,4-3 61,1 0 1,26-12-1,-17 5-56,-1-1-1,1 0 1,39-31 0,-62 42-28,67-57-4,-58 49-75,-1-2 0,-1 1 0,16-23 0,-25 33 66,-1 0-1,1 0 0,-1 0 0,1 0 0,-1 0 0,0 0 0,1 1 1,-1-1-1,0 0 0,1 0 0,-1 0 0,0-1 0,0 1 0,0-1 1,0 1 4,-1 1 0,1-1 1,0 0-1,-1 1 1,1-1-1,-1 1 1,1-1-1,-1 1 1,1-1-1,-1 1 0,1-1 1,-1 1-1,1-1 1,-1 1-1,0 0 1,1-1-1,-1 1 0,0 0 1,1-1-1,-1 1 1,0 0-1,0 0 1,1 0-1,-1 0 0,0 0 1,0 0-1,-1 0 1,-3-1 7,-1 1 0,0 0-1,0 0 1,0 1 0,0-1 0,1 1 0,-1 0 0,0 1 0,1 0 0,-1 0 0,-7 3-1,5 0 58,0 0-1,0 0 1,0 0-1,1 1 1,-1 0-1,-10 13 1,9-8 35,1 0-1,0 0 1,0 1 0,1 0 0,0 0 0,1 1 0,1 0-1,0 0 1,1 0 0,-3 14 0,5-19-54,1 0 1,0 1-1,1-1 1,0 0-1,0 0 0,1 0 1,0 0-1,0 0 1,1 0-1,0 0 1,0 0-1,1 0 1,0-1-1,0 1 0,1-1 1,0 0-1,0 0 1,0 0-1,1 0 1,0-1-1,1 0 1,0 0-1,-1-1 0,2 1 1,-1-1-1,1 0 1,-1-1-1,1 0 1,15 7-1,-11-8-111,0 1 0,0-1-1,0-1 1,0 0 0,0-1 0,1 0 0,-1-1-1,0 0 1,13-2 0,-16 1-384,-1 0 1,1 0-1,-1-1 0,0 0 1,0 0-1,0-1 1,0 0-1,7-5 0,19-9-1653</inkml:trace>
</inkml:ink>
</file>

<file path=ppt/ink/ink30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44.8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1007 5728,'-9'-8'4997,"11"8"-4401,0 1 0,0 0 0,0-1 0,-1 1 0,1 0 0,0 0-1,-1 0 1,1 0 0,2 2 0,12 6 901,-8-8-1123,0 0 0,0 0 0,1 0 1,-1-1-1,0 0 0,0-1 0,0 0 1,0 0-1,0-1 0,10-2 0,11-6 56,39-19-1,-31 13-119,-24 11-236,0-1-1,-1-1 1,0 0-1,14-10 1,-13 3-13,-12 13-60,-1 1 0,0 0 1,0-1-1,0 1 0,0-1 0,0 1 1,1 0-1,-1-1 0,0 1 0,0-1 0,0 1 1,0 0-1,0-1 0,0 1 0,0-1 1,0 1-1,0-1 0,-1 1 0,1 0 0,0-1 1,0 1-1,0-1 0,0 1 0,-1 0 1,1-1-1,0 1 0,0 0 0,-1-1 0,1 1 1,0 0-1,0-1 0,-1 1 0,1 0 1,0 0-1,-1-1 0,1 1 0,0 0 0,-1 0 1,1 0-1,-1-1 0,1 1 0,0 0 1,-1 0-1,1 0 0,-1 0 0,-6-2 25,1 1 0,-1 0-1,0 0 1,1 1 0,-1-1-1,0 2 1,0-1 0,1 1-1,-10 1 1,-4 3 86,-35 11-1,47-13-58,0 0 0,0 1 0,1 0 0,-1 0 0,1 1 0,0 0 0,0 0 0,1 1 0,-1-1 0,1 1 0,-7 10 0,10-12 0,0 0 0,1 0 0,0 0 1,0 1-1,0-1 0,0 0 1,1 1-1,-1 0 0,1-1 1,1 1-1,-1 0 0,0-1 1,1 1-1,0 0 0,0-1 0,1 1 1,-1 0-1,1 0 0,0-1 1,0 1-1,4 7 0,-3-7-19,0-1-1,1 1 1,-1-1-1,1 0 0,0 0 1,0 0-1,1-1 1,-1 1-1,1-1 1,0 1-1,0-1 1,0-1-1,0 1 0,1 0 1,-1-1-1,1 0 1,-1 0-1,9 2 1,7 1 49,0 0 1,0-2 0,24 2 0,-11-3-10,1-1 0,-1-2 1,1-2-1,-1 0 0,44-12 0,160-55 59,-143 39-135,-23 9 50,-19 8-149,-1-3-1,60-29 1,-109 46 79,0-1 1,0 0-1,-1 1 0,1-1 1,0 0-1,-1 0 1,1 0-1,-1 0 1,1 0-1,-1-1 0,0 1 1,1 0-1,-1-1 1,0 1-1,0-1 0,0 1 1,0-1-1,0 0 1,0 1-1,0-3 1,-1 3 11,0 1 1,0-1 0,1 1 0,-1 0 0,0-1-1,0 1 1,0-1 0,-1 1 0,1-1 0,0 1-1,0 0 1,0-1 0,0 1 0,0-1 0,0 1-1,0 0 1,-1-1 0,1 1 0,0 0 0,0-1-1,-1 1 1,1 0 0,0-1 0,-1 1 0,1 0-1,0-1 1,-1 1 0,1 0 0,0 0 0,-1-1-1,1 1 1,-1 0 0,-13-3-128,11 2 92,-10 0-14,1 1 1,-1 0-1,0 0 0,-17 4 0,-49 12-98,65-12 112,-10 1-70,0 2 1,-40 17-1,56-20 156,0 0 0,0 1 0,0 0 0,0 0 0,1 0 0,0 1 0,0 0 0,0 1 0,1-1 0,-9 13 0,12-14 4,1 0 0,0 0 0,0 0-1,0 0 1,1 0 0,-2 11 0,3-14-22,0 0-1,-1 1 1,1-1 0,0 0-1,1 0 1,-1 1 0,0-1-1,2 4 1,-2-5-10,1 0 0,-1-1 0,0 1 1,1 0-1,-1-1 0,1 1 0,-1 0 0,1-1 1,-1 1-1,1-1 0,-1 1 0,1-1 0,-1 1 1,1-1-1,0 1 0,-1-1 0,1 0 0,0 1 1,0-1-1,-1 0 0,1 0 0,0 1 0,0-1 1,1 0-1,1 0 9,1 0 0,0 0 0,-1-1 0,1 1 0,-1-1 0,1 0 0,-1 0 0,0 0-1,1 0 1,-1-1 0,6-2 0,4-5 110,18-13 0,-5 4-62,-22 15-71,10-5-53,-1-1 0,-1 0-1,1-1 1,11-12 0,-19 14-69,-11 9-19,-14 10 103,12-4 27,1 0 1,0 0-1,0 1 0,1 0 1,-8 12-1,8-12-3,-52 91-84,6-8 123,20-46 120,-2-1 0,-58 58 0,-76 52 227,147-136-267,14-12-55,1 0 0,-1 0-1,1 0 1,1 1 0,-9 11 0,14-18-43,0 1-1,-1-1 1,1 1 0,0-1-1,-1 1 1,1 0 0,0-1-1,-1 1 1,1-1 0,0 1-1,0 0 1,0-1 0,0 1-1,0-1 1,0 1 0,0 0-1,0-1 1,0 1-1,0 0 1,0-1 0,0 1-1,0-1 1,0 1 0,1 0-1,-1-1 1,0 1 0,0-1-1,1 1 1,-1-1 0,0 1-1,1-1 1,-1 1 0,1-1-1,-1 1 1,1-1 0,-1 1-1,1 0 1,1-1 6,0 1 0,0 0 0,0-1 1,0 1-1,0-1 0,1 1 0,-1-1 0,0 0 1,0 0-1,0 0 0,0 0 0,3-1 0,13-2 16,-1 0 0,1-2 0,-1 0 0,0-1 0,30-14 0,-8-1-120,45-31 0,63-60-75,-141 108 164,240-210 159,-143 121-163,109-110 203,-175 165-136,-18 22-129,-15 14 3,-8 12 41,-20 33 28,-20 49 0,37-73 88,0-1-1,1 1 1,2 1-1,-1-1 1,-1 32-1,6-50-92,0 26 211,4-14-7,-4-12-196,1-1 0,-1 0 1,0 1-1,0-1 1,0 0-1,1 0 1,-1 1-1,0-1 1,0 0-1,1 0 0,-1 0 1,0 0-1,0 1 1,1-1-1,-1 0 1,0 0-1,1 0 1,-1 0-1,0 0 0,1 0 1,-1 0-1,0 0 1,1 0-1,-1 0 1,0 0-1,1 0 1,-1 0-1,0 0 1,1 0-1,-1 0 0,4-2 20,-1-1 0,0 1-1,0-1 1,0 0-1,0 0 1,0 0 0,0-1-1,2-4 1,-2 5-11,27-41 184,-11 17-184,26-30 0,-25 36-46,2 1 1,1 1-1,44-28 0,80-35-657,-139 80 499,-8 7 109,-9 8 53,9-12 19,-7 8 37,2-1 0,-1 1-1,1 0 1,1 0-1,-7 17 1,10-24-18,0 1-1,1-1 1,-1 1-1,1-1 1,-1 1 0,1-1-1,0 1 1,0-1 0,0 1-1,0-1 1,0 1 0,1-1-1,-1 1 1,1-1 0,0 1-1,0-1 1,-1 0-1,2 1 1,-1-1 0,0 0-1,0 0 1,1 0 0,-1 0-1,1 0 1,0 0 0,-1 0-1,1 0 1,0 0-1,3 1 1,0 0 13,0-1-1,0 1 1,0-1 0,1 0-1,-1-1 1,1 1-1,-1-1 1,1 0 0,0 0-1,0-1 1,7 0-1,3 0 36,0-2-1,30-5 1,9-9-252,96-39 0,-39 12-109,-88 35 277,-14 5-30,0 1 0,-1-2 0,1 0 1,-1 0-1,0 0 0,0-1 0,9-7 0,-17 11 47,-1 1 0,0 0 1,1 0-1,-1 0 1,0 0-1,0 0 0,1-1 1,-1 1-1,0 0 0,0 0 1,0 0-1,1-1 0,-1 1 1,0 0-1,0 0 0,0-1 1,0 1-1,1 0 0,-1-1 1,0 1-1,0 0 0,0 0 1,0-1-1,0 1 0,0 0 1,0-1-1,0 1 0,0 0 1,0-1-1,0 1 1,0 0-1,0 0 0,0-1 1,0 1-1,0 0 0,0-1 1,0 1-1,-1 0 0,1 0 1,0-1-1,0 1 0,0 0 1,-1-1-1,0 1-15,0-1 1,0 1-1,-1-1 1,1 1-1,0 0 1,-1 0-1,1-1 1,0 1-1,0 0 1,-1 0-1,1 0 1,-3 1-1,-22 4 14,0 1-1,0 1 1,0 1-1,1 1 0,0 1 1,1 2-1,0 0 1,1 2-1,-22 16 0,43-28 44,-1 0-1,0 0 1,1 1-1,0-1 1,-1 1-1,1 0 1,-2 3-1,4-5-19,0-1-1,-1 0 1,1 1-1,0-1 1,0 0-1,0 1 1,0-1-1,-1 1 1,1-1-1,0 0 1,0 1-1,0-1 1,0 1-1,0-1 1,0 1-1,0-1 1,0 0-1,0 1 1,0-1-1,1 1 1,-1-1-1,0 0 1,0 1-1,0-1 1,1 1-1,-1-1-6,1 1 0,0-1 0,0 1 0,-1-1 0,1 0 0,0 1 0,0-1 0,0 0 0,0 0 0,-1 0 0,1 0 0,0 0 0,0 0 0,0 0 0,0 0 0,0 0 0,-1 0 0,2 0 0,5-2-2,-1 0 0,0-1-1,1 0 1,-1 0 0,0 0-1,-1-1 1,1 0 0,6-5-1,2-1-30,5-5-84,-15 12 56,0-1-1,0 1 0,1 0 0,-1 0 1,1 0-1,0 1 0,-1 0 1,8-3-1,-12 5 41,0 0 1,1 0-1,-1 0 1,0 0-1,1 0 1,-1 0-1,1 1 1,-1-1-1,0 0 0,1 0 1,-1 0-1,0 0 1,0 0-1,1 0 1,-1 1-1,0-1 1,1 0-1,-1 0 1,0 0-1,0 1 1,1-1-1,-1 0 1,0 0-1,0 1 1,1-1-1,-1 0 0,0 0 1,0 1-1,0-1 1,0 0-1,0 1 1,1-1-1,-1 0 1,0 1-1,0-1 1,0 0-1,0 1 1,0-1-1,0 0 1,0 1-1,0-1 1,0 0-1,0 1 0,0-1 1,0 0-1,-1 1 1,-3 23 116,1-15-45,1 4-43,1 1 0,0 0 0,1-1 0,1 20 0,-1-32-3,0 0 1,0 0-1,0 0 0,0 1 1,1-1-1,-1 0 0,0 0 1,0 0-1,1 0 0,-1 0 1,0 0-1,1 0 1,-1 0-1,1 0 0,-1-1 1,1 1-1,0 0 0,-1 0 1,1 0-1,0 0 0,0-1 1,0 1-1,-1 0 1,1-1-1,0 1 0,0-1 1,0 1-1,0-1 0,0 1 1,0-1-1,0 0 0,0 1 1,0-1-1,0 0 1,0 0-1,0 0 0,0 0 1,1 0-1,-1 0 0,0 0 1,0 0-1,0 0 0,2-1 1,14-4 92,-1 0 1,1-2 0,-1 0-1,26-15 1,-10 5-64,-6 4-25,18-9-207,66-44 1,-94 54 104,0 0 1,-1-1-1,-1-1 0,24-30 1,-13 9-70,24-48 0,-25 39-2,113-197-504,-100 181 536,5-9-113,50-110 1,-86 165 193,-1 0 1,0-1-1,-1 0 0,3-19 1,-7 16-41,0 18 79,0 0 1,0-1-1,0 1 1,0-1-1,0 1 0,0 0 1,0-1-1,-1 1 1,1 0-1,0-1 0,0 1 1,0 0-1,-1-1 1,1 1-1,0 0 0,0 0 1,-1-1-1,1 1 1,0 0-1,0 0 0,-1-1 1,1 1-1,0 0 1,-1 0-1,-1 0-6,0 0 0,0 1-1,0-1 1,0 1 0,0-1 0,1 1 0,-1 0-1,0-1 1,0 1 0,1 0 0,-1 1-1,0-1 1,1 0 0,-1 0 0,-1 3 0,-13 10 27,0 2 0,1 0 0,1 1 0,1 0 0,0 1 0,-19 36 0,7-3 275,-28 77 1,6 5 277,-37 171 1,83-301-549,-9 57 298,10-53-251,0 0 1,0 0-1,0 0 0,1 0 0,0 0 0,3 9 0,-4-15-53,1 1 0,-1-1-1,1 0 1,-1 1 0,1-1-1,0 0 1,-1 1-1,1-1 1,0 0 0,0 0-1,0 0 1,0 0 0,0 0-1,0 0 1,0 0-1,0 0 1,1 0 0,-1 0-1,0 0 1,0-1 0,1 1-1,-1-1 1,0 1-1,1-1 1,-1 1 0,1-1-1,-1 0 1,3 1 0,0-2-17,0 1 0,-1 0 0,1-1 0,-1 1 0,1-1 0,-1 0 0,1 0 0,-1-1 0,0 1 0,6-4 0,19-14-292,0-1-1,30-30 0,2-1-78,45-25 22,-68 50 198,-36 25 146,3-2-80,0 0 0,0 1 0,1-1 0,4-1 1,-8 3 81,-1 1 0,0 0 0,0 0 0,1 0 0,-1 0 1,0 0-1,0 0 0,1 0 0,-1 0 0,0 0 1,0 0-1,1 0 0,-1 0 0,0 0 0,0 0 1,1 0-1,-1 0 0,0 0 0,0 0 0,1 0 0,-1 0 1,0 1-1,0-1 0,0 0 0,1 0 0,-1 0 1,0 0-1,0 0 0,0 1 0,1-1 0,-1 0 1,0 1 14,0 0 1,1 0 0,-1 0-1,0 0 1,0 0 0,0 0-1,0 0 1,0 0 0,-1 0-1,1 0 1,0 0 0,0 0-1,-1 1 1,-4 9 58,0 0 0,-1 0 1,0 0-1,0-1 0,-1 0 0,-1 0 1,-9 9-1,-16 23 253,26-31-232,-25 38 135,28-43-170,1 0 0,1 0 0,-1 0 0,1 1 0,0-1 0,-2 10 0,4-15-41,0 0-1,0 0 1,0 0-1,0 0 0,0 0 1,0-1-1,0 1 1,0 0-1,0 0 0,1 0 1,-1 0-1,0 0 1,0-1-1,1 1 0,-1 0 1,1 0-1,-1 0 1,1-1-1,-1 1 0,1 0 1,-1-1-1,2 2 0,-1-1 5,0 0 0,1-1 0,-1 1 0,1 0 0,-1 0 0,1-1 0,-1 1 0,1-1 0,0 0 0,-1 1 0,3-1 0,6 0 37,-1 0 1,1 0-1,14-4 1,-14 3-31,38-6-271,60-14 0,-88 15 135,0 0-1,-1-2 1,0 0 0,0-1-1,28-18 1,33-21-436,-74 45 436,-4 4-130,-4 3 146,-7 11 160,6-11-6,-55 79 553,55-77-571,-1-1 0,2 1-1,-1 0 1,0 1 0,1-1 0,0 0-1,1 1 1,-2 12 0,3-17-18,-1 1 1,1-1 0,1 0-1,-1 1 1,0-1 0,1 1-1,-1-1 1,1 1 0,0-1 0,-1 0-1,3 4 1,-2-4-5,0-1-1,0 0 1,0 1 0,0-1 0,1 0-1,-1 0 1,0 0 0,0 0 0,1 0 0,-1 0-1,1 0 1,-1-1 0,1 1 0,-1 0-1,1-1 1,-1 1 0,1-1 0,0 0-1,1 1 1,1-1 18,1 0 1,-1 0-1,0 0 1,1-1-1,-1 0 0,0 0 1,0 0-1,1 0 1,-1 0-1,0-1 0,0 0 1,0 0-1,-1 0 0,1 0 1,4-4-1,4-3-51,-1-1-1,0 0 1,10-12-1,-2-4-128,-18 25 124,0 0 0,-1-1 1,1 1-1,-1 0 0,1-1 1,-1 1-1,1 0 0,-1-1 1,0 1-1,1-1 0,-1 1 1,0-1-1,0 1 0,0-1 1,0 1-1,-1-3 0,0 3 5,0-1 0,0 1 0,0-1 0,0 1 0,0 0-1,-1-1 1,1 1 0,0 0 0,-1 0 0,1 0 0,-1 0-1,1 0 1,-1 0 0,1 1 0,-1-1 0,0 0 0,-2 0-1,-31-7 16,30 7 41,-4-1 43,1 0-1,-15-6 0,22 8-83,1 0 0,0 0-1,-1 0 1,1 0-1,0 0 1,0 0 0,-1 0-1,1 0 1,0 0-1,0-1 1,-1 1-1,1 0 1,0 0 0,0 0-1,-1 0 1,1-1-1,0 1 1,0 0-1,0 0 1,0-1 0,-1 1-1,1 0 1,0 0-1,0-1 1,0 1 0,0 0-1,0 0 1,0-1-1,0 1 1,-1 0-1,1 0 1,0-1 0,0 1-1,0 0 1,0-1-1,0 1 1,0 0-1,1 0 1,-1-1 0,0 1-1,0 0 1,0-1-1,0 1 1,0 0 0,0 0-1,0-1 1,0 1-1,1 0 1,-1 0-1,0 0 1,0-1 0,0 1-1,1 0 1,-1 0-1,0 0 1,0-1 0,1 1-1,-1 0 1,0 0-1,0 0 1,1 0-1,-1 0 1,0-1 0,18-8-97,-18 9 94,9-4-41,-2 1 58,0 0 0,0 0 0,0 1-1,0 0 1,8-1 0,8 1 4,0 1 0,1 2 0,35 4 0,-53-4-44,1 1 0,0-1 1,-1 1-1,1 0 0,8 5 0,-12-5 5,1-1 0,-1 1 0,0 0-1,0 0 1,0 1 0,0-1 0,0 1 0,-1-1-1,1 1 1,-1 0 0,4 5 0,-6-7 28,1 1 1,0 0 0,-1-1-1,1 1 1,-1 0-1,0-1 1,1 1 0,-1 0-1,0 0 1,0 0-1,0-1 1,0 1-1,-1 0 1,1 0 0,-1 2-1,-12 29 176,2-6-33,11-27-144,0 1-1,0-1 0,0 0 0,0 1 0,0-1 0,0 0 0,0 1 0,0-1 0,0 0 0,0 1 0,0-1 0,1 0 0,-1 1 1,0-1-1,0 0 0,0 1 0,0-1 0,1 0 0,-1 1 0,0-1 0,0 0 0,1 0 0,-1 1 0,0-1 0,0 0 0,1 0 1,-1 1-1,0-1 0,1 0 0,-1 0 0,0 0 0,1 0 0,-1 0 0,0 0 0,1 1 0,-1-1 0,0 0 0,1 0 0,-1 0 1,0 0-1,1 0 0,-1 0 0,0 0 0,1-1 0,22-1 146,-22 2-155,107-19-323,-45 6 157,77-4-1,-135 17 165,0-1-1,0 2 0,0-1 0,0 0 0,0 1 0,0 0 0,0 0 0,-1 1 1,1-1-1,0 1 0,-1 0 0,1 0 0,-1 1 0,1 0 0,4 4 1,-3-2 44,0 1 1,-1 0-1,1 0 1,-1 0 0,-1 1-1,1 0 1,-1 0 0,5 13-1,-1-1-179,0 0 0,8 40 0,-14-50-1740,-1 1 1,1 13-1,-2-22 1640,0-1 0,0 0 0,0 1 0,0-1 1,0 1-1,-1-1 0,1 1 0,0-1 0,0 1 0,0-1 0,0 1 0,-1-1 0,1 0 0,0 1 0,0-1 0,-1 1 0,1-1 0,0 0 0,-1 1 0,1-1 0,0 0 0,-1 1 0,1-1 0,0 0 1,-1 0-1,1 1 0,-1-1 0,1 0 0,0 0 0,-1 0 0,0 0 0,-3 2-1837,-7 6-2041</inkml:trace>
</inkml:ink>
</file>

<file path=ppt/ink/ink30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45.1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14 152 11040,'-13'-32'5024,"13"12"-4385,0 4 449,10 8-736,-2-16-992,5 8 320,1-4-3903,4 5 2303</inkml:trace>
</inkml:ink>
</file>

<file path=ppt/ink/ink30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45.5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69 11552,'-23'-25'5215,"81"16"-4511,-3 3 1216,8 6-1184,40-9 704,5 4-864,40-1-96,-4 1-288,9 2-1600,-24 3 736,-2 0-7615,-19 8 4575</inkml:trace>
</inkml:ink>
</file>

<file path=ppt/ink/ink30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54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28 267 2976,'-1'0'212,"0"0"1,0 1-1,0-1 1,0 0-1,0 0 0,0 1 1,0-1-1,0 0 1,0 1-1,0-1 1,0 1-1,0-1 1,0 1-1,1 0 0,-1-1 1,0 1-1,0 0 1,1-1-1,-1 1 1,0 0-1,1 0 0,-1 0 1,1 0-1,-1 0 1,1 0-1,0-1 1,-1 3-1,-5 7 2773,7 14 4407,-1-24-7373,0 0 1,0 0 0,0-1 0,0 1-1,0 0 1,0 0 0,0 0-1,0 0 1,0 0 0,0 0 0,0 0-1,0 0 1,0 0 0,0 0-1,0 0 1,0 0 0,0 0 0,0-1-1,0 1 1,0 0 0,0 0-1,0 0 1,0 0 0,0 0 0,0 0-1,0 0 1,0 0 0,0 0-1,0 0 1,0 0 0,0 0 0,0 0-1,0-1 1,0 1 0,0 0-1,0 0 1,0 0 0,0 0 0,0 0-1,0 0 1,1 0 0,-1 0-1,0 0 1,0 0 0,0 0 0,0 0-1,0 0 1,0 0 0,0 0-1,0 0 1,0 0 0,0 0 0,0 0-1,0 0 1,1 0 0,13-7 444,-1 0-1,0-1 1,22-17 0,-22 15-426,6-5 70,22-22 1,-6 4 42,33-35 117,-2 3 173,-65 64-433,1 0 0,-1-1 0,0 1 0,0 0 0,1 0 0,-1 0 0,0 1 0,1-1 0,-1 0 0,1 0 0,-1 1 0,1-1 0,-1 1 0,1-1 0,0 1 0,-1 0 0,4-1 0,-4 2-12,0-1-1,0 1 1,0-1 0,0 1-1,0 0 1,0-1 0,0 1 0,-1 0-1,1 0 1,0 0 0,0-1-1,-1 1 1,1 0 0,-1 0 0,1 0-1,0 0 1,-1 0 0,0 0-1,1 0 1,-1 0 0,0 0-1,1 1 1,-1-1 0,0 0 0,0 2-1,7 47 190,-2-1 0,-2 63 0,-3-108-153,0 1 0,1-1 0,-1 0 0,1 0 0,0 0 0,0 0 0,0 0 0,1 0 0,-1 0 0,1 0 1,0 0-1,0 0 0,4 4 0,-5-7-13,1 1 0,-1-1 0,0 0 0,1 1 0,-1-1 0,1 0 0,-1 0 0,1 0 0,0 0 0,-1 0 0,1 0 1,0-1-1,0 1 0,0-1 0,-1 1 0,1-1 0,0 0 0,0 1 0,0-1 0,0 0 0,0 0 0,0 0 0,-1 0 0,1-1 0,0 1 1,0-1-1,0 1 0,0-1 0,-1 1 0,4-3 0,0 0 22,1 0 0,-1 0 0,0-1 0,0 1 0,-1-1 1,1-1-1,3-4 0,26-35 114,-30 38-143,48-76 70,-37 55-132,2 0-1,1 1 0,0 2 1,24-24-1,-41 46 38,1 1 1,-1-1-1,1 1 0,0 0 0,0-1 0,0 1 0,0 0 0,0 0 1,0 0-1,0 0 0,0 1 0,1-1 0,3 0 0,-5 1 7,1 0 0,0 0 0,-1 0-1,1 0 1,0 1 0,-1-1 0,1 1 0,-1-1-1,1 1 1,-1-1 0,1 1 0,-1 0 0,1 0-1,-1 0 1,0 0 0,1 0 0,-1 0 0,0 0-1,2 2 1,4 6 47,-1 1 0,0 0 0,0 0 1,-1 1-1,0 0 0,3 12 0,4 6 87,13 31 70,56 114 68,-80-172-511,6 12-423,-6-5-2749,-1-9 3016,-1 0 0,1 0 0,-1 0 0,1 0 0,-1 0 0,1 0 0,-1 0 0,1-1 0,-1 1 0,1 0 0,-1 0 0,-18-19-10008,5 2 6553</inkml:trace>
</inkml:ink>
</file>

<file path=ppt/ink/ink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4.7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 6656,'-1'0'2625,"1"0"-2579,0 8 1565,4 16-172,-2-12-686,6 181 2373,-2-15-2689,-1-106-15,4 27-535,-9-97-110,1 0 0,0 0 0,0 0 0,-1 0-1,1 0 1,1 0 0,1 3 0,3-1-2417,-6-4 2523,0 0-1,0 0 0,0 0 1,1 0-1,-1-1 0,0 1 0,0 0 1,0 0-1,0 0 0,1 0 1,-1 0-1,0-1 0,0 1 1,0 0-1,0 0 0,0 0 0,0-1 1,0 1-1,0 0 0,0 0 1,0 0-1,1-1 0,-1 1 0,0 0 1,0 0-1,0 0 0,0-1 1,0 1-1,0 0 0,-1 0 0,1 0 1,0-1-1,0-7-2175</inkml:trace>
</inkml:ink>
</file>

<file path=ppt/ink/ink30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55.2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0 6560,'-1'1'211,"0"1"1,0-1-1,-1 0 1,1 1-1,0-1 0,1 1 1,-1 0-1,0-1 1,0 1-1,1-1 1,-1 1-1,1 0 0,-1 0 1,1-1-1,0 1 1,0 0-1,0 0 1,0 3-1,1 5 426,0 0 1,3 14-1,1-1 639,7 184 4323,-10-130-4345,0 388 1804,-4-244-8996,2-209 3592</inkml:trace>
</inkml:ink>
</file>

<file path=ppt/ink/ink30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55.8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89 7552,'-2'-6'2362,"-2"8"-1149,4-1-1060,-1-1 0,0 1 0,1 0 0,-1 0 0,1-1 0,-1 1 0,1 0 0,0 0 0,-1 0 0,1 0 0,0 0 0,0 0 0,-1 1 0,1 25 2159,-2 65 1034,2-38-1722,1-27-384,-1-25-152,0-6-314,2-26-447,2 0 1,0 0-1,2 1 0,13-39 1,-15 55-138,-1 1-24,0 1-1,1-1 1,6-12 0,-8 22-142,-1-1 0,0 1-1,0 0 1,1 0 0,-1 0 0,1 0-1,-1 0 1,1 0 0,0 0 0,0 1-1,0-1 1,0 0 0,0 1 0,0 0-1,1 0 1,-1-1 0,0 1 0,1 0 0,-1 1-1,1-1 1,2 0 0,8 0 15,0 1 1,-1 0-1,1 1 0,0 0 1,19 5-1,64 23-518,-51-14-1438,-37-13 660,7 1-2431,-15 17-9761</inkml:trace>
</inkml:ink>
</file>

<file path=ppt/ink/ink30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56.2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1 9632,'-23'7'3120,"12"-1"-1899,-110 101 3701,107-93-4503,1 2-1,1-1 0,0 2 0,-10 18 0,13-17-295,0 1 0,1 0 1,1 1-1,1 0 0,1 0 0,0 0 0,2 1 1,0-1-1,1 34 0,1-34-92,2-1 0,0 0 1,1 1-1,1-1 0,1 0 0,1-1 0,0 1 1,11 23-1,-10-29-320,1-1 0,0 0 0,0 0 0,19 21 0,-17-24-501,-1 0-1,1-1 0,1 0 1,0 0-1,0-1 0,13 6 1,9 4-1642</inkml:trace>
</inkml:ink>
</file>

<file path=ppt/ink/ink30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7:56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9632,'8'6'1177,"-4"-4"-649,-1 1-1,0-1 0,0 1 0,0 0 1,4 6-1,111 139 5995,-106-133-6075,-1 1-1,-1 1 0,-1 0 0,0 0 0,-1 1 1,-1 0-1,0 0 0,4 24 0,-2 0 119,-1 0 1,1 52-1,-8-72-475,-1 0 0,-1 1 0,0-1 0,-2 0 0,-1 0 0,-8 25 0,9-37-272,-1 0 1,-1 0 0,0 0 0,0-1 0,-1 0 0,0 0 0,0 0-1,-1-1 1,-9 9 0,8-9-885,-2 0 0,1-1 0,-1 0 0,-15 9 0,-17 7-1766</inkml:trace>
</inkml:ink>
</file>

<file path=ppt/ink/ink30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0.9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266 575 4576,'12'-22'4874,"-10"18"-3055,-2 2-1514,1 0-1,-1 0 1,0 1 0,0-1-1,0 0 1,0 0 0,0 0-1,0 1 1,-1-1 0,1 0-1,0 1 1,-1-1 0,1 0-1,-1 0 1,0 1 0,-2-4 0,-16-24 2180,18 27-2369,0 0-31,-1 0 0,1 1 1,-1-1-1,1 1 0,-1-1 0,0 1 0,0-1 1,1 1-1,-1 0 0,0 0 0,0 0 0,0 0 1,0 0-1,-1 0 0,1 1 0,0-1 0,0 1 1,0-1-1,0 1 0,-1 0 0,1 0 0,0 0 1,0 0-1,-1 0 0,1 1 0,0-1 0,-3 2 0,-4 1-10,0 0-1,1 1 1,0 0-1,0 0 1,-11 8-1,6-3-38,1 0-1,0 1 1,1 0-1,0 1 1,0 0-1,1 1 1,1 0-1,0 0 1,1 1 0,0 0-1,-7 17 1,14-27-29,0 1 0,0-1 0,0 1 0,1 0 0,-1-1 0,1 1 0,0 0 0,0 0 0,0-1 0,0 1 0,0 0 0,1-1 0,0 1 0,0 0 0,0-1 0,0 1 0,4 5 0,-3-5 20,1 0 0,-1 0-1,1 0 1,0 0 0,1 0 0,-1-1 0,1 0-1,-1 0 1,1 0 0,0 0 0,0 0-1,0-1 1,5 3 0,-6-4 4,0 0 0,0 0 1,1-1-1,-1 1 0,0-1 0,0 1 1,1-1-1,-1 0 0,0 0 0,0 0 1,1-1-1,-1 1 0,0-1 0,0 0 1,0 0-1,0 0 0,0 0 0,0 0 0,0-1 1,0 1-1,0-1 0,-1 0 0,1 0 1,0 0-1,-1 0 0,0 0 0,3-4 1,4-4 57,-1-1 0,0-1 0,-1 0 0,0 0 0,8-19 0,-6 5 39,13-53-1,16-128 180,-22 114-518,-8 34 273,-4 0 0,-2-62 1,-2 120-72,0 1 1,0-1 0,0 0 0,0 1 0,-1-1 0,1 0 0,0 1 0,-1-1 0,1 1 0,0-1-1,-1 1 1,1-1 0,-1 0 0,1 1 0,-2-1 0,0-1-55,5 4 85,-3-2 47,0 0-127,-1 0 43,0 0 0,1 0 0,-1 1 0,0-1-1,1 0 1,-1 0 0,0 0 0,1 0 0,-1 1-1,1-1 1,-1 0 0,0 0 0,1 1 0,-1-1-1,1 1 1,-1-1 0,1 1 0,-2 0 0,-1 3-15,0 1 1,1 0-1,0 0 0,-1 0 1,1 0-1,1 0 1,-1 0-1,0 9 1,-4 44 209,6-54-164,2 268 684,3-208-357,3 0 0,20 75-1,-5-72 117,-23-65-510,1 7-52,-1-9 52,0 0 0,0 0 0,0 0 0,0 0 0,0 0 0,0 0 0,0 0 0,0 1 0,0-1 0,0 0 0,0 0 0,0 0 1,0 0-1,-1 0 0,1 0 0,0 0 0,0 0 0,0 0 0,0 0 0,0 0 0,0 0 0,0 0 0,0 0 0,0 0 0,0 0 0,-1 0 0,1 0 0,0 0 0,0 0 0,0 0 0,0 0 0,0 0 0,0 0 0,0 0 0,0 0 1,0 0-1,0 0 0,-1 0 0,1 0 0,0 0 0,0 0 0,0 0 0,0 0 0,0 0 0,0 0 0,0 0 0,0 0 0,0 0 0,0-1 0,0 1 0,0 0 0,0 0 0,0 0 0,-1 0 0,1 0 0,0 0 0,0 0 1,0 0-1,0 0 0,0 0 0,0 0 0,0-1 0,0 1 0,0 0 0,0 0 0,0 0 0</inkml:trace>
</inkml:ink>
</file>

<file path=ppt/ink/ink30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2.2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81 3328,'0'0'17269,"1"-7"-15483,4 1-1597,2 1 0,-1-1-1,1 1 1,-1 0 0,1 0-1,1 1 1,13-7 0,-8 5-103,-3 1-8,0 1-1,14-5 1,-22 9-81,-1-1 1,1 1 0,0-1-1,0 1 1,0 0 0,0 0-1,0 0 1,0 0-1,0 0 1,0 0 0,-1 0-1,1 1 1,0-1 0,0 1-1,0-1 1,0 1 0,-1 0-1,1-1 1,3 3 0,-5-3 12,1 1 0,0 0 0,-1-1 0,1 1 0,0 0 0,-1 0 0,1-1 0,-1 1 0,1 0 0,-1 0 1,1 0-1,-1-1 0,0 1 0,0 0 0,1 0 0,-1 0 0,0 0 0,0 0 0,0 0 0,0 0 0,0 0 1,0 0-1,0 1 0,-9 20 125,3-8-128,0-1 34,-1 1 0,-1-1 1,0 0-1,-1-1 0,-1 0 1,-16 17-1,9-9 203,-2-2-109,18-17-72,0 0-1,-1 1 1,1-1-1,-1 0 1,0 0-1,1-1 1,-1 1-1,0 0 1,1 0-1,-1-1 1,-3 1-1,9 0 81,0-1 0,-1 1 0,1 0 0,-1 0 0,1 1 1,5 2-1,5 2 114,1-3-155,0 0 1,-1-1-1,1-1 1,0 0-1,0-2 1,26-2-1,-26 2-110,-4 0-16,-3 0-44,0 0 1,0 1 0,13 1 0,-6 0-1560</inkml:trace>
</inkml:ink>
</file>

<file path=ppt/ink/ink30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4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20 135 5568,'0'0'18,"-14"-5"2299,14 5-2242,0 0 1,-1 0 0,1 0-1,0 0 1,0 0 0,0 0-1,-1 0 1,1 0 0,0 0-1,0 0 1,0 0 0,-1-1-1,1 1 1,0 0 0,0 0-1,0 0 1,-1 0 0,1 0-1,0 0 1,0-1 0,0 1-1,0 0 1,0 0 0,-1 0-1,1-1 1,0 1 0,0 0-1,0 0 1,0 0 0,0-1-1,0 1 1,0-7 6149,3 8-4897,115-7 710,166-29 0,-117 12-1704,-112 16-261,233-26 34,1 18 359,-277 15-510,1 0 114,26 2 1,-36-2-143,-1 1 0,1-1 1,0 1-1,-1 0 0,1-1 0,-1 1 1,1 0-1,-1 1 0,1-1 0,-1 0 1,0 1-1,0-1 0,0 1 1,1 0-1,2 3 0,-5-5-18,0 1-1,1-1 1,-1 1 0,0-1 0,0 0-1,0 1 1,0-1 0,0 1 0,1-1-1,-1 1 1,0-1 0,0 1-1,0-1 1,0 0 0,0 1 0,0-1-1,-1 1 1,1-1 0,0 1 0,0-1-1,0 0 1,0 1 0,0-1-1,-1 1 1,1-1 0,0 0 0,0 1-1,-1-1 1,1 0 0,0 1 0,-1 0-1,-1 1-689,-4 9-1049</inkml:trace>
</inkml:ink>
</file>

<file path=ppt/ink/ink30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5.1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331 300 5312,'-7'-29'2468,"6"22"-1346,0 1 0,-1 0-1,0 0 1,-4-10 0,6 15-934,-1-1-1,0 1 1,0-1-1,0 1 1,0 0-1,0-1 1,0 1-1,-1 0 1,1 0-1,0 0 1,-1 0-1,1 0 1,-1 0-1,1 0 1,-1 0-1,1 1 1,-1-1-1,1 0 1,-1 1-1,0 0 1,-2-1-1,-4 0-21,1 1 0,0 1 0,0-1 0,0 1 0,0 0-1,0 1 1,0-1 0,0 1 0,0 1 0,-10 5 0,4-2-25,1 1 1,0 0 0,0 1 0,-15 14-1,15-10-7,-1 1-1,2 1 0,-1 0 1,2 1-1,0 0 0,-13 26 1,19-33-90,0 1 0,0 0 0,1 0 1,0 1-1,1-1 0,0 1 0,0-1 1,1 1-1,0 0 0,1 15 0,1-20-4,-1 0 0,1 0 0,0 0 0,0 0 0,1-1 0,-1 1 0,1 0 0,0 0 0,0-1 0,1 1 0,0-1 0,-1 0 0,1 0-1,1 0 1,-1 0 0,0-1 0,1 1 0,0-1 0,0 0 0,0 0 0,8 5 0,-5-5 36,0 0 0,0 0-1,1-1 1,-1 0 0,0-1 0,1 1 0,-1-1-1,1-1 1,0 1 0,-1-1 0,1-1 0,0 0-1,11-2 1,-15 2-49,1 0 0,-1-1 0,0 1-1,0-1 1,0 0 0,0 0-1,0 0 1,0-1 0,0 1 0,-1-1-1,0 0 1,1 0 0,-1-1 0,0 1-1,3-5 1,2-4 34,-1 0 0,0 0 0,8-22 0,4-20 72,-2-1 0,13-67-1,-16 56-87,-4 26-40,-2 0 1,4-75-1,-15 97-1,2 12-87,2 12-126,1 3 234,-1 1 0,-1 0 1,0-1-1,-1 13 0,0 5 185,9 102 66,-2-42-248,-4-38-117,0 4-952,11 66 0,-12-98-3055,-1-13-538,18-11-6315</inkml:trace>
</inkml:ink>
</file>

<file path=ppt/ink/ink30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5.6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1 228 4896,'32'54'7680,"-20"-35"-6393,0 0 1,-2 1 0,11 26 0,6 11 3916,-27-57-5159,0-9 1023,-3-21-738,0 7-203,0-49 22,6-101 0,-2 166-129,0 1 0,-1 0 1,2-1-1,-1 1 0,1 0 0,0 0 0,0 0 0,1 0 0,0 0 0,0 0 0,6-8 0,-5 9 10,0 1-1,0 0 0,0 1 0,1-1 1,-1 1-1,1 0 0,0 0 0,-1 0 1,1 1-1,1-1 0,-1 1 0,0 0 1,10-1-1,0-1 89,1 2 0,0 0 0,0 1 0,0 0 0,0 2-1,0 0 1,0 0 0,31 8 0,-41-7-202,0-1-1,-1 1 1,1 0 0,-1 1-1,1-1 1,-1 1 0,0 0-1,0 0 1,0 1 0,8 7-1,-12-10-262,0 0-1,-1 0 1,1 0 0,-1 0-1,1 0 1,-1 0-1,1 0 1,-1 0 0,0 0-1,0 0 1,1 1-1,-1-1 1,0 0 0,0 0-1,0 0 1,0 0-1,0 1 1,-1 0 0,2 13-5970,3-8 3315</inkml:trace>
</inkml:ink>
</file>

<file path=ppt/ink/ink30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6.2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68 8064,'-7'2'2251,"8"-5"-244,0 3-1608,-1-1 0,1 1 0,-1-1 0,1 1 0,-1-1 1,1 1-1,-1-1 0,0 1 0,1-1 0,-1 0 0,0 1 0,1-1 1,-1 0-1,0 0 0,0-1-42,1 0 1,-1 0-1,1 0 1,-1 0-1,1 0 1,0 0-1,0 0 1,0 1-1,0-1 1,0 0 0,0 0-1,0 1 1,0-1-1,3-1 1,-1 0-164,0 0 0,0 0 0,1 0 0,-1 1 0,1-1 1,0 1-1,5-3 0,-6 4-198,-1 1 0,0-1 1,0 0-1,1 1 0,-1-1 0,1 1 1,-1-1-1,0 1 0,1 0 0,-1 0 0,1 0 1,-1 1-1,5 0 0,-6-1 29,1 1 0,0 0-1,-1 0 1,1 0 0,-1 0 0,1 0-1,-1 0 1,0 0 0,1 0 0,-1 0-1,0 1 1,0-1 0,0 1 0,0-1-1,0 1 1,0-1 0,0 1 0,-1-1-1,1 1 1,0 0 0,0 2 0,0-1-21,-1 0 0,1 1 0,-1-1 0,0 1 1,0-1-1,0 0 0,0 1 0,0-1 1,-1 1-1,1-1 0,-3 6 0,-1 3 19,-1-1 0,-7 11-1,4-5 52,-5 6-77,-29 39 0,28-49 455,11-9 405,14-4-350,-3 0-536,55-4 247,-37 2-613,29 1 0,-45 1-696,-1 1 1,1 0 0,14 5 0,-3 1-1028</inkml:trace>
</inkml:ink>
</file>

<file path=ppt/ink/ink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5.0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15 165 6400,'-11'-40'2058,"10"38"-1969,1 0-1,-1 0 0,0 0 0,1 0 0,0 1 0,-1-1 0,1 0 1,0 0-1,0 0 0,0 0 0,0 0 0,1-2 0,0-3 206,-1 4-65,0 0-1,0 0 0,1 0 0,-1 0 0,1 0 0,0 0 0,0 0 1,0 0-1,0 0 0,0 0 0,1 0 0,-1 0 0,1 1 1,3-5-1,-2 4-62,1-1 0,-1 1 1,1 0-1,-1 1 0,1-1 0,0 1 1,0 0-1,0 0 0,5-2 0,2 0 68,1 1-1,-1 1 1,0 0 0,1 0-1,-1 1 1,23 1-1,-18 1 56,-1 1 0,0 0-1,1 2 1,27 9 0,-34-10-124,-1 0 0,1 1 0,-1 1 0,1-1 0,-1 1 0,-1 1-1,1 0 1,-1 0 0,9 10 0,-13-13-104,-1 0-1,0 0 1,0 0-1,0 0 1,0 0-1,-1 1 1,1-1 0,-1 1-1,0 0 1,0-1-1,0 1 1,0 0-1,-1-1 1,0 8-1,0-4 9,-1-1 0,0 0 0,0 0 0,0 1 0,-1-1 0,0 0 0,-1 0 0,-3 7 0,-2 0 96,0 0 0,-1 0 0,0-1 0,-1 0-1,0-1 1,-19 17 0,19-21-393,0 0 1,0 0-1,-1-1 1,-15 7-1,-21 6-7151,34-14 1096,8 3 2017</inkml:trace>
</inkml:ink>
</file>

<file path=ppt/ink/ink30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7.5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28 4064,'0'-1'47,"-1"1"1,1 0-1,0-1 1,0 1 0,1 0-1,-1 0 1,0-1-1,0 1 1,0 0-1,0-1 1,0 1-1,0 0 1,0 0-1,0-1 1,1 1-1,-1 0 1,0 0-1,0-1 1,0 1-1,0 0 1,1 0-1,-1-1 1,0 1-1,0 0 1,1 0 0,-1 0-1,0 0 1,0-1-1,1 1 1,-1 0-1,0 0 1,1 0-1,-1 0 1,1 0 63,-1 0 0,0 0 0,0 0 0,0 0 0,0 0 0,1-1 0,-1 1 0,0 0 0,0 0 0,0 0 0,1 0 0,-1 0 0,0 0 0,0 0 0,0 0 0,0-1 0,0 1 0,1 0 0,-1 0 0,0 0 0,0 0 0,0-1 0,0 1 0,0 0 0,0 0 1,0 0-1,0-1 0,0 1 0,0 0 0,0 0 0,0 0 0,1-1 0,3-11 5291,-1 10-2917,-2 10-986,-2 0-1150,0 0 1,0-1-1,-1 1 1,-3 11-1,-5 19 480,5-2-584,1 1-1,2-1 1,2 1 0,1 0-1,2-1 1,1 1 0,19 70-1,-22-104-182,0 1 0,0 0 0,1-1 1,0 1-1,-1-1 0,1 1 0,1-1 0,-1 0 0,0 0 0,1 0 0,3 4 0,-4-6-37,-1 0 0,1 0 0,-1 0 0,1 0 0,-1-1 1,1 1-1,0 0 0,-1-1 0,1 1 0,0-1 0,0 0 0,-1 0 0,1 1 0,0-1 0,0 0 0,-1 0 0,1-1 0,0 1 1,0 0-1,-1-1 0,1 1 0,0-1 0,-1 1 0,1-1 0,0 0 0,-1 1 0,1-1 0,2-2 0,8-7 18,0-1 0,-1 1 0,0-2 0,-1 0 0,16-22 0,-18 23-23,150-219 210,-155 225-226,2-4-1,0 1-1,0-1 0,-1 0 0,-1 0 1,1 0-1,2-11 0,-6 20-7,0-1 0,0 1 0,1-1 0,-1 1 0,0-1 0,0 0 0,0 1 0,0-1 0,0 1-1,0-1 1,0 0 0,0 1 0,0-1 0,0 1 0,0-1 0,0 0 0,0 1 0,0-1 0,-1 1 0,1-1 0,0 0-1,0 1 1,-1-1 0,0 1 2,1-1 0,-1 1 0,1 0-1,-1 0 1,1 0 0,-1 0 0,1 1 0,-1-1-1,1 0 1,-1 0 0,1 0 0,-1 0 0,1 0-1,-1 1 1,1-1 0,-1 0 0,1 0 0,-1 1-1,1-1 1,-1 1 0,-3 2 50,0 1 1,1-1 0,-1 1-1,1-1 1,-4 7-1,3-3 22,0 1 0,1 0 0,0 0 0,1 0 0,-1 1 0,1-1 0,1 1 0,0-1 0,0 1 0,1-1 0,1 18 0,0-11-1,2 1 1,-1-1-1,2 0 0,0-1 1,0 1-1,8 14 1,-6-15-58,1-1 1,0 0-1,1 0 1,1 0-1,0-1 1,0 0-1,1-1 1,1 0-1,0 0 1,0-1-1,1-1 1,15 10-1,-24-18-302,1 1-1,0 0 1,-1-1-1,1 1 0,0-1 1,0 0-1,0 0 1,8 0-1,9 2-1244</inkml:trace>
</inkml:ink>
</file>

<file path=ppt/ink/ink30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8.1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49 7040,'0'-4'564,"1"1"1,-1 0-1,1-1 1,0 1 0,0 0-1,1-1 1,-1 1-1,0 0 1,1 0-1,0 0 1,0 0-1,0 0 1,4-4 0,-13 12 3092,-20 22-2328,-6 15-454,1 0 0,2 3 0,2 0 1,-22 50-1,35-61-695,0 1 0,3 1 0,1 0 1,1 0-1,3 1 0,-6 60 0,11-59-116,2 1 0,1-1 0,2 0 0,2 0 0,14 57 0,-17-87-335,1-1 0,0 1 0,0-1-1,0 0 1,1 0 0,0 0 0,1 0 0,7 8-1,-10-12-130,0-1-1,0 0 1,0 0-1,0 0 1,1-1-1,-1 1 1,1 0-1,-1-1 1,1 1-1,0-1 1,-1 0-1,1 0 1,0 0-1,0 0 1,0-1-1,0 1 1,0-1-1,0 0 1,0 0-1,0 0 1,-1 0-1,1 0 0,0-1 1,0 1-1,4-2 1,21-11-5219,2 1 1877</inkml:trace>
</inkml:ink>
</file>

<file path=ppt/ink/ink30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8.6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17 7136,'-1'-3'2941,"5"4"-1296,8 5 1395,-7 2-2406,1-1-1,-2 0 1,1 1-1,-1 0 0,0 0 1,-1 0-1,1 0 1,1 10-1,1-1 194,8 27 832,12 67-1,-23-102-1362,-1-14 242,1-20 287,-3 19-889,2-11 238,-1-8-112,2-1 0,1 1 1,1-1-1,11-30 0,-14 50-35,1 0 0,-1 0-1,1 0 1,1 0 0,-1 0-1,1 0 1,7-7 0,-10 11-13,1 1 0,0 0 0,-1-1 0,1 1 0,0 0 1,0 0-1,0 0 0,0 0 0,0 0 0,0 0 0,0 1 0,1-1 1,-1 1-1,0-1 0,0 1 0,0 0 0,1 0 0,-1 0 0,0 0 1,0 0-1,1 1 0,-1-1 0,0 1 0,0-1 0,4 2 1,3 2-409,23 8 463,-13 0-7328,-19-11 6939,1-1 0,-1 1 0,1-1 0,-1 0 0,0 1 1,0-1-1,1 1 0,-1-1 0,0 1 0,0-1 0,1 1 1,-1 0-1,0-1 0,0 1 0,0-1 0,0 1 0,0-1 0,0 1 1,0-1-1,0 2 0,0 3-1966,5 10-1420</inkml:trace>
</inkml:ink>
</file>

<file path=ppt/ink/ink30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08.9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15 9056,'0'-1'95,"-1"1"0,1-1 1,0 1-1,0-1 0,0 1 1,0-1-1,0 1 0,0 0 1,0-1-1,0 1 0,0-1 1,0 1-1,0-1 0,0 1 1,1-1-1,-1 1 0,0 0 1,0-1-1,0 1 0,0-1 0,1 1 1,-1 0-1,0-1 0,1 1 1,-1-1-1,0 1 0,0 0 1,1 0-1,-1-1 0,1 1 1,-1 0-1,0-1 0,1 1 1,-1 0-1,1 0 0,-1 0 1,0 0-1,1-1 0,-1 1 1,1 0-1,-1 0 0,1 0 1,-1 0-1,1 0 0,-1 0 1,1 0-1,-1 0 0,0 0 0,1 0 1,-1 1-1,1-1 0,-1 0 1,1 0-1,-1 0 0,0 0 1,1 1-1,0-1 0,2 2 291,1 1 0,-1-1 0,1 1-1,-1-1 1,0 1 0,4 5 0,33 42 2682,63 107 0,-73-108-2015,-9-16-366,-2 0-1,-1 1 1,26 71 0,-33-67-529,-3 1 0,0 0 0,-3 0 0,-1 0 1,-2 1-1,-1 0 0,-3 0 0,-11 71 0,10-95-209,-1-1 0,0 1 0,-1-1 0,-1 0 0,0-1 0,-1 1 0,-1-1 0,-11 16 0,10-18-643,-1-1 1,0 0 0,0-1 0,-1 0 0,-16 12 0,-7 1-3696,4-2 1391</inkml:trace>
</inkml:ink>
</file>

<file path=ppt/ink/ink30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1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 5312,'2'-4'750,"0"-7"1518,-1 62 7572,0 4-4719,12 214-3650,-8-197-1361,2 48-3025,-7-120 2767,0 0 0,0 0 0,0 0 0,0 1 0,0-1 1,0 0-1,0 0 0,0 0 0,0 0 0,0 1 0,-15-3-11367,13 2 11190,-8-4-3045</inkml:trace>
</inkml:ink>
</file>

<file path=ppt/ink/ink30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1.3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90 10304,'-11'-11'3317,"11"10"-3227,0 1-1,0 0 1,0 0 0,0-1-1,1 1 1,-1 0-1,0-1 1,0 1 0,0 0-1,1 0 1,-1-1 0,0 1-1,0 0 1,1 0 0,-1 0-1,0-1 1,0 1 0,1 0-1,-1 0 1,0 0 0,1 0-1,-1 0 1,0 0-1,0 0 1,1-1 0,-1 1-1,0 0 1,1 0 0,-1 0-1,13-3 1489,-13 3-1403,118-26 5274,60 2-3073,-98 14-1811,-73 9-733,24-3 383,52 0 0,-73 4-638,1 1 1,0 1-1,12 2 1,-16-2-657,-1 0 1,1 1-1,-1-1 1,0 1 0,11 7-1,2 6-5257,-5 3 2022</inkml:trace>
</inkml:ink>
</file>

<file path=ppt/ink/ink30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2.4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29 293 5152,'-1'-2'196,"-3"-1"1255,0-1 0,1 0 1,-1 0-1,-3-7 0,6 9-1088,0 0-1,0 0 1,1 1-1,-1-1 1,0 0-1,1 0 1,0 0-1,-1 0 1,1 0 0,0 0-1,0-1 1,0 1-1,1 0 1,-1 0-1,1-2 1,0-3 383,0 2-426,0 1 0,0-1 0,0 1 0,1-1 0,-1 1 0,1-1 0,0 1 0,0 0 0,1 0 0,4-6 0,14-15 888,45-40 0,-55 56-1172,0 0 0,1 1 0,0 1 0,0 0 0,0 1 0,1 0 0,15-5 0,-15 7-19,1 0 0,0 1 0,0 1 0,22-1 0,-30 2-18,0 1 0,1 1 1,-1-1-1,0 1 0,1 1 0,-1-1 1,0 1-1,0 0 0,0 0 0,0 1 0,-1-1 1,10 7-1,-12-7 4,0 1-1,0 0 1,-1-1-1,1 1 1,-1 1 0,1-1-1,-1 0 1,0 0-1,0 1 1,-1-1 0,1 1-1,-1 0 1,1 0-1,-1-1 1,0 1 0,-1 0-1,2 7 1,-1 5 64,-1-1-1,-1 1 1,-2 16 0,3-31-66,-5 31 64,-1 1 0,-2 0 0,-1-1 0,-20 49 0,8-37 2,-1 0 1,-40 58 0,33-56-13,-19 26 37,41-63-80,-1 0 0,0 0 0,0-1-1,-1 1 1,-10 6 0,-34 24 442,53-39-452,0 0 1,0 0 0,0 0 0,0 0 0,0 0-1,0 0 1,0-1 0,0 1 0,0 0 0,0 0-1,0 0 1,0 0 0,0 0 0,0 0 0,0 0-1,0 0 1,0 0 0,0 0 0,0 0 0,0-1-1,0 1 1,0 0 0,0 0 0,0 0 0,0 0 0,0 0-1,0 0 1,0 0 0,0 0 0,0 0 0,-1 0-1,1 0 1,0 0 0,0 0 0,0 0 0,0-1-1,0 1 1,0 0 0,0 0 0,0 0 0,0 0-1,0 0 1,0 0 0,0 0 0,0 0 0,-1 0 0,1 0-1,0 0 1,0 0 0,0 0 0,0 0 0,0 0-1,0 0 1,0 0 0,0 0 0,0 0 0,0 0-1,0 0 1,-1 0 0,1 0 0,0 0 0,0 0-1,0 1 1,4-8-38,1 3 67,0-1 0,1 1 0,0 1-1,0-1 1,0 1 0,1 0 0,-1 0 0,1 1 0,10-3 0,15-1-29,0 0 0,1 2-1,-1 2 1,1 1 0,61 5-1,-68 1-249,40 12-1,-47-12-680,-14-3 148,0 0 0,0 0 0,0 0 0,0 1 1,-1-1-1,6 5 0,11 13-8145,-8-8 4808</inkml:trace>
</inkml:ink>
</file>

<file path=ppt/ink/ink30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3.2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0 594 7232,'5'-4'5952,"17"-6"-2506,6-3-1463,-17 4-1510,-2 0 0,1-1 0,-1 0 1,0 0-1,-1-1 0,10-17 0,-6 11-185,98-165 1053,-71 112-798,76-102-1,-109 164-437,8-9 75,-14 17-173,1-1-1,-1 1 1,0 0 0,0-1 0,0 1 0,1 0-1,-1-1 1,0 1 0,0 0 0,0-1-1,1 1 1,-1 0 0,0-1 0,0 1-1,0 0 1,0-1 0,0 1 0,0-1-1,0 1 1,0 0 0,0-1 0,0 1-1,0 0 1,0-1 0,0 1 0,0-1-1,-1 1 1,1 0 0,0-1 0,0 1-1,0 0 1,0-1 0,-1 1 0,1 0-1,-1-1 1,-3 4 95,-6 9-108,1 0 0,1 0 0,-1 1 1,-6 14-1,-23 58-98,23-48 178,7-20-44,-43 108 404,41-96-253,1 0 1,-7 43-1,15-67-156,0 1 0,1-1 1,0 1-1,0 0 0,1-1 0,0 7 0,-1-11-6,1 0-1,-1 0 0,0 1 0,0-1 1,1 0-1,-1 0 0,1 0 1,-1 0-1,1 0 0,-1 0 0,1 0 1,0 0-1,-1 0 0,1 0 0,0 0 1,0 0-1,0 0 0,0 0 1,0 0-1,-1-1 0,2 1 0,-1 0 1,0-1-1,0 1 0,0-1 0,0 1 1,0-1-1,0 0 0,0 0 1,1 1-1,-1-1 0,0 0 0,0 0 1,3 0-1,8-2 38,0-1-1,0-1 1,0 0 0,-1-1-1,0 0 1,1 0 0,-2-1-1,14-10 1,-3 2-37,-2-2 0,0 0 0,0-2 0,29-35 0,-17 11-24,36-62 0,-17 17-101,-39 74 170,-11 13-63,1 0 1,-1 0-1,0 0 1,0 0-1,1 0 0,-1 0 1,0-1-1,1 1 1,-1 0-1,0 0 1,0 0-1,1 0 0,-1 0 1,0 0-1,1 0 1,-1 0-1,0 0 1,0 0-1,1 0 0,-1 1 1,0-1-1,1 0 1,-1 0-1,0 0 1,0 0-1,1 0 0,-1 0 1,0 1-1,0-1 1,0 0-1,1 0 1,-1 0-1,0 1 0,0-1 1,0 0-1,1 0 1,-1 1-1,0-1 1,0 0-1,0 0 0,0 1 1,0-1-1,0 0 1,0 0-1,0 1 1,1-1-1,-1 0 0,0 1 1,0-1-1,0 0 1,0 0-1,-1 1 1,1-1-1,0 1 0,2 18 43,-2-18-38,-1 46 168,4 76 410,-2-110-558,1-1 0,0 1 0,1-1 0,1 1 0,0-1-1,0 0 1,10 17 0,-9-21-393,1 4 578,1-1 0,0 0 0,15 17 1,-19-25-444,0-1 1,0 1-1,0-1 1,0 0-1,0 0 1,0 0-1,6 3 1,-7-5-299,0 1-1,1 0 1,-1-1 0,0 1 0,1-1 0,-1 0 0,1 1-1,-1-1 1,0 0 0,1-1 0,-1 1 0,5-1 0,11-4-1956</inkml:trace>
</inkml:ink>
</file>

<file path=ppt/ink/ink30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5.2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77 5888,'-14'-12'12351,"23"27"-8879,-6-12-3386,-1-1 0,1 0-1,0 0 1,1-1 0,-1 1-1,0 0 1,0-1 0,1 0-1,-1 0 1,7 1 0,37 4 43,-44-6-107,29 2 2,258 16 186,133-20 731,-5-16-28,-380 16-852,381-23 420,-6-17-365,-370 37-245,14-2-396,56-15 1,-104 20 21</inkml:trace>
</inkml:ink>
</file>

<file path=ppt/ink/ink30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6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49 53 4992,'2'-5'678,"0"0"0,0 1 0,0-1 0,1 1 0,-1 0 0,7-8-1,-8 11-408,0 0-1,0 0 1,0 0-1,0-1 1,1 2-1,-1-1 1,0 0-1,1 0 1,-1 0-1,1 0 1,-1 1-1,1-1 1,-1 1-1,1-1 1,-1 1-1,1 0 0,-1 0 1,1-1-1,0 1 1,-1 0-1,1 0 1,0 1-1,-1-1 1,1 0-1,-1 0 1,4 2-1,-4-2-142,0 1 0,1 0 0,-1 0 0,0 0 0,0-1-1,0 1 1,0 0 0,0 0 0,0 0 0,0 1 0,-1-1 0,1 0 0,0 0 0,0 0-1,-1 1 1,2 1 0,-1 2 70,1-1 1,-1 1-1,0-1 0,-1 1 0,1 4 0,-1 22 381,-2 0 0,-2-1 1,-10 46-1,11-58-326,-26 112 746,-9 52-218,5 65-80,22-144-575,10-81-30,0-1 0,5 36-1,-4-55-42,1 1 1,-1-1-1,1 0 0,0 1 0,-1-1 0,1 0 1,2 4-1,-3-6-33,1 1 0,-1-1 0,1 1 0,-1-1 0,1 1 0,-1-1 1,1 1-1,-1-1 0,1 1 0,-1-1 0,1 1 0,0-1 0,-1 0 0,1 1 0,0-1 1,-1 0-1,1 0 0,1 1 0,0-2-3,0 1 1,1 0-1,-1-1 0,0 0 0,0 1 1,0-1-1,0 0 0,0 0 1,0 0-1,0 0 0,0-1 1,0 1-1,0-1 0,-1 1 1,1-1-1,0 1 0,1-4 1,121-138-406,-102 119 265,91-94-179,-88 94 284,1 2-1,47-32 1,-70 52 24,0 1 1,0-1 0,0 0 0,0 1 0,0 0 0,0 0 0,0 0 0,0 0 0,1 0 0,-1 1 0,0-1 0,5 1 0,-6 0 17,-1 0-1,1 1 1,0-1 0,-1 1 0,1-1-1,-1 1 1,1 0 0,-1-1-1,1 1 1,-1 0 0,1 0 0,-1 0-1,0 0 1,0 0 0,1 1 0,-1-1-1,0 0 1,0 0 0,0 1-1,0-1 1,0 1 0,-1-1 0,1 1-1,0-1 1,0 3 0,1 3 45,0 1 1,0-1-1,0 1 1,-1-1-1,0 15 1,-3 42 83,0-29-126,-5 108-306,-1-46-4520,7-69 2971</inkml:trace>
</inkml:ink>
</file>

<file path=ppt/ink/ink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5.8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 3552,'0'0'55,"0"-1"0,0 1 1,1-1-1,-1 1 0,0 0 1,1-1-1,-1 1 0,0-1 0,1 1 1,-1 0-1,1 0 0,-1-1 1,0 1-1,1 0 0,-1 0 0,1-1 1,-1 1-1,1 0 0,-1 0 1,1 0-1,-1 0 0,1 0 0,7 7 1363,2 5-347,9 10 951,-2 0 1,28 46-1,-36-53-1481,2 4-31,-1 0-1,-1 1 1,-1 0 0,-1 0 0,7 28 0,-5-3 344,6 64 0,-11-62-183,-4 84 0,-2-108-549,-1 0 0,0-1 0,-2 1 1,-1-1-1,-16 39 0,-20 22-550,8-30-4200,5-6 1338</inkml:trace>
</inkml:ink>
</file>

<file path=ppt/ink/ink30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6.3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 4 7040,'0'0'75,"0"1"1,0-1-1,0 0 1,0 1-1,0-1 0,-1 0 1,1 1-1,0-1 1,0 0-1,-1 0 1,1 1-1,0-1 0,0 0 1,-1 0-1,1 1 1,0-1-1,-1 0 1,1 0-1,0 1 1,0-1-1,-1 0 0,1 0 1,-1 0-1,1 0 1,0 0-1,-1 0 1,1 0-1,0 0 0,-1 0 1,1 0-1,-1 0 1,1 0-1,0 0 1,-1 0-1,1 0 1,0 0-1,-1 0 0,1 0 1,0 0-1,-1 0 1,1-1-1,0 1 1,-1 0-1,1 0 0,0 0 1,-1-1-1,1 1 1,0 0-1,0 0 1,-1-1-1,1 1 1,0 0-1,0-1 0,-1 1 1,1 0-1,0-1 1,0 1-1,0 0 1,0-1-1,0 1 0,0 0 1,-1-1-1,1 1 1,0-1-1,0 1 1,0 0-1,0-1 1,0 0-1,-6 15 639,-1-1 0,0 0 0,-1-1 0,-1 0 0,0 0 0,0-1 0,-1 0 0,-14 12 0,6-10-140,0-1-1,-37 19 0,-48 16 594,87-40-976,-169 73 1058,-12 4-1259,69-25-4515,115-54 184,7-2 1355</inkml:trace>
</inkml:ink>
</file>

<file path=ppt/ink/ink30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6.9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59 7872,'0'-1'159,"-1"1"0,1-1 0,0 1 0,-1-1 0,1 1 0,0-1 0,0 0 0,0 1 0,0-1 0,0 1 0,-1-1 0,1 0 0,0 1 0,0-1 0,0 1 0,1-1 0,-1 0 0,0 1 0,0-1 0,0 1 0,0-1 0,0 1 0,1-1 0,-1 1 0,0-1 0,1 1 0,-1-2 0,2 1 235,-1-1 0,1 1-1,-1 0 1,1 0-1,-1-1 1,1 1 0,0 0-1,3-1 1,4-2 733,1 1 1,15-3-1,-21 5-1134,12-4 497,0 2 0,1 0 0,-1 1 0,1 0 0,0 1 0,0 1 0,25 4 0,-40-4-448,1 1-1,0-1 1,-1 1 0,1 0-1,-1 0 1,1 0 0,-1 0 0,0 0-1,0 1 1,1-1 0,-1 1-1,0 0 1,0-1 0,0 1-1,-1 0 1,1 0 0,0 0-1,-1 0 1,1 1 0,-1-1 0,2 4-1,-2-2 4,-1 1 0,0-1 0,0 0 0,0 1 0,0-1 0,-1 1 0,0-1 0,-2 8-1,-13 31 208,5-20-168,-1-2-1,-1 1 1,-1-1-1,0-1 1,-2-1 0,0 0-1,-2-1 1,-30 26-1,-23 17 509,71-61-576,-1 1 1,0-1-1,1 1 0,-1 0 0,1-1 0,-1 1 0,1-1 1,-1 1-1,1 0 0,-1-1 0,1 1 0,0 0 1,-1 0-1,1-1 0,0 1 0,0 1 0,0-1 2,0-1 0,0 1-1,0-1 1,0 0 0,0 1-1,0-1 1,1 0 0,-1 1-1,0-1 1,0 0 0,0 1-1,1-1 1,-1 0 0,0 1-1,1-1 1,-1 0 0,0 0-1,0 1 1,1-1 0,-1 0-1,0 0 1,1 0 0,0 1-1,2 0 36,0 0-1,1 0 1,-1-1-1,0 1 1,1-1-1,6 1 1,64-2 22,96 2-1323,-134 2 554</inkml:trace>
</inkml:ink>
</file>

<file path=ppt/ink/ink30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9.2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472 19 5472,'-5'-5'6954,"-3"7"-964,-10-6-4882,15 3-505,-28-4-213,1 2-1,0 1 0,-1 1 1,1 2-1,-1 1 0,1 1 1,0 2-1,-43 12 0,67-16-361,0 1 0,1 0 0,-1 1 0,1-1 0,-1 1 0,1 0 0,0 1 0,0-1 0,1 1 0,-1 0 0,1 0-1,0 1 1,0-1 0,0 1 0,0 0 0,1 0 0,0 0 0,0 0 0,0 1 0,-2 7 0,-2 11 21,1 1 1,1 0-1,1 0 0,-1 34 1,7 109 373,1-117-288,-2-12-13,25 545 1266,-21 12-541,-9-540-683,-14 70-1,11-88 81,7-37-232,0-1 1,0 1-1,-1-1 0,1 1 1,0-1-1,0 1 0,0 0 1,0-1-1,0 1 0,0-1 1,0 1-1,0 0 0,1-1 1,-1 1-1,0-1 0,0 1 1,0-1-1,1 1 0,-1-1 1,0 1-1,0-1 0,1 1 1,-1-1-1,0 1 0,1-1 1,-1 1-1,1-1 0,-1 0 0,1 1 1,-1-1-1,1 0 0,-1 1 1,1-1-1,-1 0 0,1 1 1,-1-1-1,1 0 0,-1 0 1,2 0-1,2 1 27,0-1 0,0 0 0,1 0 0,-1-1 0,5-1 0,7 0 82,59-6 148,15 0-101,-67 7-174,27-1-364,60 5 0,-91 2-1104,-16-4 537,-1 0 0,0 0 0,1 0 0,-1-1 1,1 1-1,4 0 0,-2-1-1250</inkml:trace>
</inkml:ink>
</file>

<file path=ppt/ink/ink30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19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12 8640,'-8'-12'8935,"11"20"-7113,-2-4-1477,-1 0 0,1 1 1,-1-1-1,0 1 0,0-1 0,0 0 1,-1 7-1,0 1 18,-5 93 1056,-20 224 751,9-167-1418,17-145-724,1 22 0,-1 11 983,18-54-446,290-45 326,-289 47-999,-1 0 0,1 1 1,0 1-1,32 5 0,-44-4-1234</inkml:trace>
</inkml:ink>
</file>

<file path=ppt/ink/ink30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0.3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15 225 7392,'-11'-13'2373,"11"13"-2307,-1-1-1,1 0 1,0 1 0,-1-1 0,1 1-1,0-1 1,-1 0 0,1 1-1,0-1 1,0 0 0,0 0-1,0 1 1,0-1 0,0 0-1,0 1 1,0-1 0,0 0 0,0 0-1,0 1 1,0-1 0,1-1-1,-1 0 303,0-1 74,1 0-1,-1 0 0,1 0 1,0 0-1,0 0 0,0 1 1,0-1-1,0 0 1,1 0-1,-1 1 0,1-1 1,-1 1-1,1-1 0,0 1 1,0 0-1,0 0 0,1 0 1,-1 0-1,5-3 1,4-2 261,1-1 1,24-9-1,-25 12-158,26-10 313,74-20 0,-88 29-788,73-17 123,-51 14-1421,-3-1-3278,-35 6-67</inkml:trace>
</inkml:ink>
</file>

<file path=ppt/ink/ink30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0.6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35 152 8896,'-30'-20'4032,"25"8"-3520,5 4 1984,5 8-1473,3-9 1633,11 6-1536,16-10 160,6 6-768,22-6 96,0 6-352,4-9-160,-9 7-32,-3-6-576,-5 7 288,-10 0-4192,-4 4 2401</inkml:trace>
</inkml:ink>
</file>

<file path=ppt/ink/ink30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1.1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33 125 3072,'-9'-8'2522,"-4"0"5852,12 7-8087,0 1 1,0-1 0,1 1-1,-1-1 1,0 0 0,1 1-1,-1-1 1,1 0 0,-1 0-1,1 0 1,-1 1 0,1-1-1,-1 0 1,1 0-1,0 0 1,-1 0 0,1 0-1,0 0 1,0 0 0,0 0-1,0 0 1,0 0 0,0 0-1,0 0 1,0 0 0,0 1-1,0-1 1,0 0 0,1-2-1,2 0-8,-1 0-1,0 0 1,1 1-1,0-1 1,-1 1-1,1-1 1,4-1-1,0-2-90,2 0-19,-1 1 1,1 0-1,0 1 1,0 0-1,0 0 1,0 0 0,13-2-1,2 1-70,-1 1 0,24 0 0,-31 3-256,-1 1 0,0 0 0,1 2-1,-1-1 1,0 2 0,16 5 0,-19-5-1611,-1 1 0,0 1-1,0 0 1,19 12 0,-12-5-1133</inkml:trace>
</inkml:ink>
</file>

<file path=ppt/ink/ink30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2.1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 3808,'1'-3'787,"-1"0"0,0 0 1,1 1-1,-1-1 0,1 0 1,0 0-1,6-6 5238,-6 9-5926,1 17 5177,4 216-1828,0-170-3039,22 103 1,-24-148-281,1 0 0,1 0-1,1-1 1,1 1 0,0-2 0,14 23 0,-17-33-38,0 1 0,0-1 0,0 1 0,0-2 0,1 1-1,0-1 1,0 1 0,1-2 0,-1 1 0,1-1 0,0 0 0,1 0 0,-1-1 0,0 0 0,1 0 0,0-1 0,9 2-1,-9-2-26,0-1 0,1-1-1,-1 1 1,0-1 0,0-1-1,1 1 1,-1-2 0,0 1-1,0-1 1,0 0 0,0-1-1,0 1 1,0-2-1,9-4 1,-6 1-24,-1-1-1,1 0 0,-1-1 1,-1 0-1,0 0 0,0-1 1,-1 0-1,0-1 1,-1 0-1,9-15 0,2-13 58,26-74-1,-31 76-141,14-51 74,-4-1-1,12-95 1,-34 183-40,1-9-68,-1-2-1,1-18 0,-2 28-133,-1-1 0,1 0 0,0 1 0,-1-1 0,1 0 0,-1 1 0,0-1 0,0 1 0,0-1-1,0 1 1,0-1 0,-1 1 0,1 0 0,-1 0 0,-2-4 0,3 6 113,1 0 0,0 0-1,0 0 1,-1 0 0,1 0-1,0-1 1,0 1 0,0 0-1,-1 0 1,1 0 0,0 0-1,0 0 1,-1 0 0,1 0-1,0 0 1,0 0 0,-1 0-1,1 0 1,0 0 0,0 0-1,-1 0 1,1 0 0,0 0-1,0 0 1,-1 0 0,1 1-1,0-1 1,0 0 0,-1 0-1,1 0 1,0 0 0,0 0-1,0 1 1,-1-1 0,1 0 0,0 0-1,0 0 1,0 1 0,0-1-1,0 0 1,-1 0 0,1 0-1,0 1 1,-6 11-1931,6-12 1666,-8 20-3891,4 4 1355</inkml:trace>
</inkml:ink>
</file>

<file path=ppt/ink/ink30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3.0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85 5408,'0'-2'276,"-1"0"1,1-1-1,-1 1 0,1-1 1,0 1-1,0 0 0,0-1 1,0 1-1,1-1 0,-1 1 1,0 0-1,2-4 1,-1 3 469,0 1 1,0-1 0,1 0 0,-1 1 0,1 0 0,8-8 4911,-10 19-4431,38 242 3245,-26-160-3429,-10-78-629,-2-13-407,0 0 1,0 0 0,0 0 0,0 1 0,0-1 0,0 0 0,0 0 0,0 0 0,0 0 0,0 0 0,0 0 0,0 0 0,0 0 0,0 0 0,0 0 0,0 0 0,1 0 0,-1 0-1,0 0 1,0 0 0,0 1 0,0-1 0,0 0 0,0 0 0,0 0 0,0 0 0,0 0 0,0 0 0,0 0 0,0 0 0,0 0 0,0 0 0,0 0 0,0 0 0,0 0 0,0 0-1,0 0 1,1 0 0,-1 0 0,0 0 0,0 0 0,0 0 0,0 0 0,0 0 0,0 0 0,0 0 0,0 0 0,0 0 0,0 0 0,0 0 0,0 0 0,0 0 0,0 0 0,1 0-1,-1 0 1,0 0 0,0 0 0,0 0 0,0 0 0,0 0 0,5-17 796,-2 3-682,6-23 71,4-38 1,3-17-170,-12 77 67,0 0-1,1 0 1,1 1-1,7-15 1,-10 24-86,1 0-1,0 0 1,-1 0 0,1 1 0,1 0 0,-1 0 0,1 0-1,-1 0 1,1 1 0,0 0 0,0 0 0,1 0 0,-1 0-1,1 1 1,-1 0 0,1 0 0,0 1 0,-1-1-1,1 1 1,12 0 0,-11 0-20,5 0-151,1 0 1,17 2-1,14 3-4389,-16-4-4159,-19 0 5824</inkml:trace>
</inkml:ink>
</file>

<file path=ppt/ink/ink30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3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 7232,'-19'0'2314,"18"0"-2275,1 0-1,0 0 0,-1 0 0,1 0 0,0 0 1,0 0-1,-1 0 0,1 0 0,0 0 1,-1 0-1,1 0 0,0 0 0,0 1 0,-1-1 1,1 0-1,0 0 0,-1 0 0,1 0 1,0 1-1,0-1 0,0 0 0,-1 0 0,1 1 1,-65 53 5626,42-37-4654,2 1 0,0 1 0,1 1-1,-22 27 1,19-15-499,2 2-1,1 0 1,1 1 0,-15 44-1,23-51-386,2 0 1,0 1-1,3 0 0,0 0 0,2 1 1,-1 40-1,5-57-247,1 1 1,0 0 0,1-1-1,1 0 1,0 1-1,1-1 1,0 0-1,1-1 1,1 1-1,0-1 1,0 0-1,10 12 1,-9-14-821,1-1 0,0 0-1,0 0 1,1 0 0,0-1 0,1-1 0,-1 0 0,18 9 0,8 0-1714</inkml:trace>
</inkml:ink>
</file>

<file path=ppt/ink/ink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6.8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9 5408,'0'0'64,"0"0"0,0 0 1,0-1-1,0 1 0,0 0 0,0 0 1,0-1-1,0 1 0,0 0 0,0 0 1,0 0-1,0-1 0,0 1 0,0 0 0,0 0 1,0 0-1,0-1 0,0 1 0,0 0 1,1 0-1,-1 0 0,0-1 0,0 1 1,0 0-1,0 0 0,0 0 0,1 0 1,-1-1-1,0 1 0,1 0 0,1-2 1705,-2 2-1688,0 1 0,0 0 1,0-1-1,0 1 1,0-1-1,1 1 0,-1-1 1,0 1-1,0-1 0,1 1 1,-1-1-1,0 1 1,1-1-1,-1 1 0,0-1 1,1 0-1,-1 1 0,1-1 1,0 1-1,1 2 260,2 1 14,-1 1 0,0-1 0,0 1 0,0 0 0,-1 0 0,0 0 0,0 0 0,0 0 0,0 1 0,-1-1 0,0 0 0,0 1 0,0 8 0,-2 14-31,-1-1 0,-2 1 0,0 0 0,-2-1 0,-1 0 0,-2-1 0,0 1 0,-1-2 0,-2 1 0,-1-2 0,-18 29 0,27-47-412,-1-1 0,1 1-1,-1-1 1,-6 6 0,10-10-139,-1 0 1,1 0-1,-1 0 1,0 0-1,1 0 0,-1 0 1,0-1-1,-3 2 1,5-2-31,-1 0 0,0 0 0,0 0 0,0 0 0,1 0 0,-1 0 0,0 0 0,0 0 0,0 0 0,1 0 0,-1-1 0,0 1 0,0 0 0,1-1 0,-1 1 0,0 0 0,0-1 0,1 1 0,-1-1 0,0 0 0,-6-7-3028</inkml:trace>
</inkml:ink>
</file>

<file path=ppt/ink/ink30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3.7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6048,'14'11'2245,"-1"1"0,20 23 1,12 17 560,40 51 1079,-70-82-3183,0 0-1,-2 2 1,14 30 0,-10-9-108,-3 1 1,-1 1-1,-2 0 0,-2 1 0,-3 0 1,2 57-1,-7-82-525,-2 1 0,0-1 0,-1 0 0,-6 27 1,5-38-337,0 0 0,-1 0 1,0 0-1,-1-1 1,0 0-1,0 1 1,-1-2-1,0 1 0,-1-1 1,-9 11-1,-25 16-3711,3 0 1188</inkml:trace>
</inkml:ink>
</file>

<file path=ppt/ink/ink30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4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72 8224,'0'0'70,"0"0"1,0 0 0,0 0-1,-1-1 778,1 1-777,0 0-1,0 0 1,0 0 0,0 0-1,0 0 1,0 0 0,0 0-1,0-1 1,0 1 0,0 0-1,0 0 1,0 0-1,0 0 1,0 0 0,0 0-1,0 0 1,0 0 0,0-1-1,0 1 1,0 0 0,0 0-1,0 0 1,0 0 0,0-1 776,1 1-776,-1 0 0,0 0-1,9-4 3497,18 0 551,-23 4-4115,126-28 4175,-96 19-3646,1 2 1,-1 0 0,56-1 0,-87 8-500,0 0 0,-1 0 0,1 0 0,0 1 0,0 0 0,-1-1 1,1 1-1,-1 0 0,1 0 0,0 0 0,-1 1 0,0-1 0,1 1 0,-1-1 0,0 1 0,0 0 0,0 0 1,0 0-1,0 0 0,0 0 0,0 0 0,-1 0 0,1 1 0,-1-1 0,0 1 0,1-1 0,0 3 0,1 7 17,1-1-1,-1 1 0,-1-1 1,2 22-1,-4-32-44,5 203 405,-5-142-366,-20 413 346,10-311-263,0-41-45,3-43 82,3 89 1,7-55-147,3 60 209,-2-141-206,1-1 1,2 0-1,1 0 0,23 60 1,-26-76-4,-5-13 22,1 0 1,0 0-1,0 0 1,0 0 0,2 4-1,-2-6 157,-1 0-134,-1-1-1,1 1 0,-1-1 0,0 1 0,1-1 0,-1 0 1,0 0-1,1 1 0,-1-1 0,0 0 0,0 0 0,1 0 0,-1 0 1,0 0-1,0 0 0,1 0 0,-1 0 0,0 0 0,0 0 1,1 0-1,-1 0 0,-1-1 0,-29-3-26,21 2 24,-45-7-168,30 3-598,1 2 0,-1 1 0,0 1 0,-29 2 0,24 1-2093,2 2 889</inkml:trace>
</inkml:ink>
</file>

<file path=ppt/ink/ink30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7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28 4736,'0'0'83,"0"0"-1,0 0 1,-1 0 0,1 0-1,0-1 1,0 1 0,0 0-1,0 0 1,-1 0 0,1-1-1,0 1 1,0 0 0,0 0-1,0 0 1,0-1 0,0 1 0,-1 0-1,1 0 1,0-1 0,0 1-1,0 0 1,0 0 0,0-1-1,0 1 1,0 0 0,0 0-1,0-1 1,0 1 0,0 0-1,0 0 1,1-1 0,-1 1-1,0 0 1,0 0 0,0-1 0,13-19 14090,-14 21-14008,0 0 0,0 0 0,0 0 0,0 1 0,0-1 0,0 0 0,0 1 0,0-1 0,0 0 0,0 2 0,-15 44 215,2 1 0,2 1 0,-8 67 0,18-98-303,0 0 1,2 0 0,2 27 0,-1-36-13,1 0 1,0 0-1,0-1 0,0 1 1,1-1-1,1 1 1,-1-1-1,1 0 0,7 9 1,-9-14-38,0-1 1,1 1-1,-1-1 0,1 1 1,0-1-1,0 0 1,0 0-1,0 0 0,0-1 1,0 1-1,0 0 1,1-1-1,-1 0 0,1 0 1,-1 0-1,1-1 1,-1 1-1,1-1 0,-1 1 1,8-2-1,-5 1 6,1-1 0,0 0 0,-1 0 0,1 0 0,0-1 0,-1 0 0,0-1 0,0 1 0,1-1 0,7-5 1,-4 0-17,0-1 0,0 1 1,0-1-1,15-21 0,-10 11-10,21-40-1,69-155-7,-95 190 13,14-26 267,-13 26-56,-8 37 182,2 47 87,17 143 260,-18-178-706,1-1-1,1 0 1,2-1 0,0 0 0,2 0-1,13 24 1,-19-39-223,1-1 0,0-1 0,0 1 0,0-1-1,10 9 1,-13-13-177,0 0 0,1-1 0,-1 1 1,0-1-1,1 0 0,-1 1 0,1-1 0,4 1 0,-5-2-126,0 1 1,0-1-1,0 0 0,0 0 1,0 0-1,0 0 0,0 0 1,-1-1-1,1 1 0,0 0 1,0-1-1,0 0 0,0 1 1,1-2-1,1 0-962,-1 0 0,1-1 0,-1 0 0,5-4 0,14-18-3460</inkml:trace>
</inkml:ink>
</file>

<file path=ppt/ink/ink30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7.7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4 140 11040,'-4'-7'5770,"11"19"-2853,-3-4-2472,0 1 0,0-1 0,-1 1 0,0-1 0,0 1 0,2 16 0,2 7 520,5 22 411,-10-44-522,0-13-140,0-20 149,-2 16-782,16-118 501,-11 96-485,1 1 1,12-35 0,-17 60-85,0 1-1,1-1 1,-1 1 0,0 0-1,1 0 1,0 0 0,-1 0 0,1 0-1,0 0 1,0 0 0,0 0-1,0 1 1,0-1 0,0 1-1,1 0 1,-1 0 0,0-1 0,1 1-1,-1 1 1,1-1 0,-1 0-1,1 1 1,-1-1 0,1 1 0,4-1-1,5 1 0,0 0-1,0 1 0,0 1 1,13 2-1,-21-3-25,87 20-160,-75-16-3704,27 14 0,-41-18 2960,5 3-682,2 10-8063</inkml:trace>
</inkml:ink>
</file>

<file path=ppt/ink/ink30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8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196 0 8320,'-26'20'2672,"25"-19"-2568,0 0 1,0-1-1,-1 1 1,1 1-1,0-1 1,1 0-1,-1 0 1,0 0-1,-1 2 1,-32 48 2980,-29 58 0,52-82-2612,1 0-1,1 1 1,1 0-1,2 1 0,0-1 1,-1 42-1,4-39-496,2 1 0,1-1 0,1 0 0,2 1 0,1-1 0,2 0 0,1 0 0,1-1 0,1 0 0,2 0 0,1-1 0,2-1 0,21 36 0,-29-56-710,-1 0 0,2 0 0,-1 0 0,10 8 1,-13-13 134,0-1 0,1 1 0,-1-1 0,1 0 0,-1 0 1,1 0-1,-1-1 0,1 1 0,0-1 0,0 0 1,0 0-1,0 0 0,5 0 0,22-1-2446</inkml:trace>
</inkml:ink>
</file>

<file path=ppt/ink/ink30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8.4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8320,'22'0'2672,"-21"1"-2611,0-1 1,0 0-1,0 0 1,0 0-1,0 0 1,-1 1-1,1-1 1,0 0-1,0 1 1,-1-1-1,1 0 1,0 1-1,0-1 1,-1 1-1,1-1 0,1 2 1,17 12 803,0 2 0,-1 0 0,0 0 0,16 21 0,2 13 1503,30 56 0,-52-79-1720,0 0 0,-2 0 0,10 36 0,15 86 1613,-28-108-1881,-2 0 0,-2 1-1,-2 0 1,-4 78 0,0-104-357,-1-1 0,-1 0 0,0-1 0,-2 1 0,-9 26 0,11-35-430,0 0 1,-1 0 0,1 0-1,-1 0 1,0-1 0,-1 1-1,1-1 1,-1 0 0,0 0-1,0-1 1,-1 0 0,1 1-1,-1-2 1,-10 6 0,-4 0-1616</inkml:trace>
</inkml:ink>
</file>

<file path=ppt/ink/ink30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8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95 9632,'-11'-10'3120,"11"10"-3010,0 0 1,-1-1 0,1 1-1,0 0 1,0 0 0,0 0-1,0 0 1,-1 0-1,1-1 1,0 1 0,0 0-1,0 0 1,0-1 0,-1 1-1,1 0 1,0 0 0,0 0-1,0-1 1,0 1 0,0 0-1,0 0 1,0-1 0,0 1-1,0 0 1,0 0 0,0-1-1,0 1 1,0 0 0,0 0-1,0-1 1,0 1-1,0 0 1,0 0 0,0-1-1,0 1 1,0 0 0,1 0-1,-1-1 1,0 1 0,0 0-1,0 0 1,0 0 0,1-1-1,-1 1 1,0 0 0,0 0-1,0 0 1,1 0 0,-1-1-1,0 1 1,0 0 0,0 0-1,1 0 1,14-5 3409,-13 5-3160,58-13 1214,1 3-1,69-3 0,-36 9-1216,62-7-42,-47-3-2213,-99 12 1354,2 1-3212,-21 15-4925</inkml:trace>
</inkml:ink>
</file>

<file path=ppt/ink/ink30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9.1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5 137 11136,'-5'0'5056,"24"-12"-4417,-6 4 2561,0 8-1888,24-12 960,8 1-1344,31-9 160,1 6-608,7-1-32,-2 7-256,-14-3-320,-10 6 64,-8-2-544,-10 2 320,-9-3-3520,1 8 2080</inkml:trace>
</inkml:ink>
</file>

<file path=ppt/ink/ink30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29.6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401 90 8896,'-11'1'1094,"-21"5"1806,23-4-2858,-8 2 955,0 0 1,0 2 0,-21 9-1,26-10-502,-3 2 81,0 0 0,0 1 0,0 1 1,1 0-1,-26 22 0,29-18-241,1 0 0,0 0 1,1 1-1,0 0 0,-13 30 0,7-5 324,-12 45-1,22-66-466,0 1 0,1 0 0,2 0 0,0 0 0,0 0 0,2 1 0,0-1 0,7 37 0,-6-52-141,0 0-1,0 0 1,1 0 0,0 0 0,0-1 0,0 1-1,0-1 1,0 1 0,1-1 0,0 1-1,-1-1 1,1 0 0,0-1 0,1 1 0,-1 0-1,0-1 1,1 0 0,-1 1 0,1-1-1,5 1 1,3 2 51,0-1 1,0-1-1,1 0 0,-1-1 1,20 2-1,-4-2-60,-1-2 0,1 0 0,-1-2 0,55-10-1,-65 8-25,-1-1-1,1 0 0,-1-1 1,-1-1-1,1 0 0,-1-1 1,-1-1-1,1 0 0,18-17 0,-17 11 16,0-1-1,-2-1 1,18-26-1,30-61 88,-47 74-42,-2 0 0,12-41-1,-20 54-86,0-2 0,-2 1 0,0 0 0,-1-1 0,-1-22-1,-1 33-36,-1 1 0,1-1-1,-2 0 1,1 1-1,-1-1 1,0 1-1,-1-1 1,1 1-1,-1 0 1,-1 0 0,-5-8-1,6 10 10,-1 0 1,0 1-1,0-1 0,0 1 1,0 0-1,-1 0 0,1 0 1,-1 0-1,0 1 1,-1 0-1,1 0 0,0 1 1,-1-1-1,0 1 0,-10-3 1,-5 0-66,0 0 1,0 1-1,-1 1 1,-39 0-1,27 3-194,0 2-1,0 1 0,1 1 1,-60 17-1,77-17-641,1 1-1,-1 1 1,1 0 0,0 1 0,1 1-1,0 0 1,0 1 0,1 0 0,-14 13 0,-12 18-2212</inkml:trace>
</inkml:ink>
</file>

<file path=ppt/ink/ink30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34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0 819 3552,'0'0'1147,"15"3"5220,-14-4-6002,1 0 1,0 0-1,-1 0 0,1-1 0,-1 1 0,1 0 0,-1-1 0,0 1 0,1-1 1,-1 1-1,0-1 0,1-2 0,11-23 883,-9 19-816,8-22-6,-1 0 1,-2-1 0,9-45-1,-11 36-286,48-211 723,-33 180-825,-18 62-23,0 0 0,1 0 0,0 0 0,0 0 0,8-8 0,-10 13 4,0 1-1,0 1 1,1-1-1,-1 0 1,1 1-1,-1 0 1,1 0-1,0 0 1,0 0-1,0 0 1,0 1 0,8-2-1,6 0-10,33-2-1,-24 3 20,218-25 187,34-3 57,762-28 54,-958 56-10,189-12 992,-211 11-763,-37 3-3291,-36 2 399,0 1 0,-14 6 0,3-1-176,-10 1-3598</inkml:trace>
</inkml:ink>
</file>

<file path=ppt/ink/ink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8.4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342 36 2976,'0'-1'74,"0"0"-1,0 1 1,0-1-1,0 0 1,1 1 0,-1-1-1,0 0 1,0 1 0,1-1-1,-1 1 1,0-1-1,1 0 1,-1 1 0,0-1-1,1 1 1,-1-1 0,1 1-1,-1-1 1,1 1-1,-1 0 1,1-1 0,0 1-1,-1 0 1,1-1 0,0 1-1,0-1 49,0 1-1,0-1 0,0 0 1,0 1-1,0-1 0,0 0 1,0 0-1,0 0 0,-1 0 1,1 0-1,1-1 0,5-8 3361,-17 20-985,-32 20-1441,29-22-746,0 1-1,1 0 0,-12 12 0,5-2 82,0 1 0,2 0-1,-19 28 1,9-1-129,2 1 0,3 0 0,1 2 1,3 1-1,-20 91 0,32-116-112,2 1 0,-1 43 0,5-58-103,1 0-1,0-1 1,0 1-1,1 0 1,1 0 0,0-1-1,0 1 1,6 12-1,-6-19-104,0 0-1,0 0 0,0 0 0,0-1 0,1 1 0,0-1 0,0 1 0,0-1 0,0 0 0,1-1 0,0 1 0,0-1 1,0 0-1,8 4 0,-7-5-361,0 0 0,-1 0 0,1-1 0,0 1 0,-1-1 0,1-1 0,0 1 0,0-1 1,0 0-1,0 0 0,0-1 0,0 0 0,10-3 0,25-11-2097</inkml:trace>
</inkml:ink>
</file>

<file path=ppt/ink/ink30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35.5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60 397 1824,'0'1'142,"0"-1"0,0 1 0,0-1-1,0 1 1,0-1 0,0 1 0,1-1 0,-1 0 0,0 1 0,0-1 0,0 1 0,1-1-1,-1 0 1,0 1 0,1-1 0,-1 0 0,0 1 0,1-1 0,0 1 0,-1-1-89,0 0 0,0 0 0,0 0 0,0 0 0,1 0 0,-1 0 0,0 0 0,0 0 0,0 1 0,0-1 0,0 0 0,0 0 1,1 0-1,-1 0 0,0 0 0,0 1 0,0-1 0,0 0 0,0 0 0,0 0 0,0 0 0,0 0 0,0 1 0,0-1 0,0 0 0,0 0 0,0 0 1,0 1-1,0-1 0,0 0 0,0 0 0,0 0 0,0 0 0,0 1 0,0-1 0,0 0 0,0 0 0,0 0 0,0 0 0,0 1 0,0-1 0,0 0 1,0 0-1,-1 0 0,1 0 0,0 0 0,0 0 0,0 1 0,0-1 0,0 0 0,0 0 0,-1 0 0,1 0 0,0 0 0,0 0 0,0 0 0,0 0 0,-1 0 1,1 0-1,0 0 0,0 1 0,-1-1 81,1 1-1,0-1 1,-1 1 0,1-1 0,0 1-1,0-1 1,-1 1 0,1-1 0,0 1-1,0 0 1,0-1 0,0 1 0,0-1 0,0 1-1,0 1 1,0-2-48,0 1-1,0 0 1,0-1-1,0 1 1,0 0-1,0-1 1,0 1 0,0 0-1,0-1 1,0 1-1,0 0 1,-1-1-1,1 1 1,0-1-1,0 1 1,-1 0 0,1-1-1,0 1 1,-1-1-1,1 1 1,-1-1-1,1 1 1,0-1 0,-1 1-1,1-1 1,-1 0-1,0 1 1,1-1-1,-1 1 1,1-1-1,-1 0 1,1 0 0,-1 1-1,0-1 1,1 0-1,-1 0 1,0 0-1,0 0 1,0-1 296,0 0-1,1 0 1,-1 0-1,1 0 1,0 0 0,-1-1-1,1 1 1,0 0 0,0 0-1,-1 0 1,1-1-1,0 1 1,0 0 0,1-2-1,-1-35 1387,0 22-1282,0-25 383,7-190 609,-5 171-844,-3 35-617,1 24-36,0 1 1,1-1-1,-1 1 1,0-1-1,0 1 1,0-1 0,0 1-1,0-1 1,-1 1-1,1-1 1,0 1 0,0-1-1,0 1 1,0 0-1,0-1 1,-1 1-1,1-1 1,0 1 0,0-1-1,-1 1 1,1 0-1,0-1 1,-1 1-1,0 0 11,1 0-1,0 0 0,0 1 0,-1-1 0,1 0 0,0 1 0,0-1 0,0 1 0,-1-1 0,1 0 0,0 1 0,0-1 0,0 1 0,0-1 0,0 0 0,0 1 0,0-1 0,0 1 0,0-1 0,0 1 0,0-1 0,0 0 0,0 1 0,0-1 0,0 1 0,0-1 0,1 1 0,0 23-82,0 0 0,-4 33-1,2-24 78,-8 50 74,5-56-1,2 1-1,0 49 0,3-57 20,-2-17-43,1 0 0,0 0-1,0 1 1,0-1 0,0 0 0,1 0 0,0 0 0,-1 0-1,1 0 1,0 0 0,2 4 0,-3-6-24,1-1 0,0 1 0,0 0 0,-1-1 0,1 1 0,0-1 0,0 1 0,-1-1 0,1 0 0,0 1 0,0-1 0,0 0 0,0 0 0,0 1 0,0-1 0,1 0 0,18 1 62,-19-1-72,7-1 24,0 1-1,0-2 0,-1 1 0,1-1 1,-1-1-1,1 1 0,12-7 0,48-30 124,-67 38-149,3-1 23,-1 0 0,0 0-1,0 0 1,0 0 0,-1-1-1,1 1 1,2-4 0,-4 5-18,0 0 0,-1 0 1,0 0-1,1 0 1,-1 0-1,0 0 0,0 0 1,1 0-1,-1-1 0,0 1 1,0 0-1,0 0 0,0 0 1,0 0-1,0 0 1,-1 0-1,1 0 0,0 0 1,-1 0-1,1 0 0,0 0 1,-1 0-1,1 0 0,-1 0 1,0 0-1,1 0 0,-1 0 1,0 0-1,0 0 1,-14-18 76,-2 0 1,0 1 0,-34-28 0,19 22-779,-56-30 0,77 50-1376,8 12-5015,3-7 6699,0 0 1,1 0-1,-1 0 1,1 0-1,-1 0 1,1 0-1,-1 0 1,1-1 0,0 1-1,0 1 1,12 8-5436</inkml:trace>
</inkml:ink>
</file>

<file path=ppt/ink/ink30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39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0 906 3072,'1'-2'456,"0"0"1,0 0-1,0 0 1,0 0-1,0 0 1,0 1-1,1-1 1,-1 0-1,0 1 1,1-1-1,0 1 1,-1 0-1,1-1 0,3-1 1,5-5 728,120-116 4132,-93 88-4651,-2-1 1,-2-1 0,-2-2-1,34-55 1,-28 46 448,-34 48-1001,-1 6-127,0 8-46,-4 25 154,1-22 156,1 28 1,1-29-131,8 58 282,-7-65-359,0 0 0,0 0-1,0-1 1,1 1 0,0-1 0,1 0 0,4 8-1,-6-12-9,1-1 0,-1 1 0,1-1-1,-1 1 1,1-1 0,0 0 0,-1 0-1,1 0 1,0 0 0,1-1 0,-1 1-1,0-1 1,0 1 0,1-1 0,-1 0-1,0-1 1,1 1 0,-1-1 0,1 1-1,-1-1 1,1 0 0,-1 0 0,1 0-1,5-2 1,7-1 71,0-1 1,0-1-1,29-12 1,-40 15-113,14-6 54,-1 0 0,0-2-1,0 0 1,-1 0 0,17-15 0,-28 20-41,-1 0-1,1-1 1,-1 0 0,0 0 0,-1 0 0,8-13-1,-9 14-2,-1 0 0,0 1-1,-1-1 1,1 0-1,-1 0 1,0 0-1,0-1 1,-1 1-1,0 0 1,1 0-1,-2-7 1,1 9-17,-1 0 0,1 0 0,-1 0 0,1 0 0,-1 0 0,0 0 0,0 0 0,-1 0 1,1 1-1,0-1 0,-1 0 0,0 1 0,0-1 0,1 1 0,-4-3 0,3 4-14,0-1 1,0 1-1,0 0 0,0 0 0,0 0 1,-1 0-1,1 0 0,0 0 0,0 1 1,-1-1-1,1 1 0,0 0 0,-1-1 1,1 1-1,0 0 0,-1 0 1,1 1-1,-1-1 0,1 0 0,-3 2 1,-4 0 16,-1 2 0,1-1 0,1 1 0,-1 0 0,1 1 0,-1 0 0,1 0 0,1 1 0,-1 0 0,1 0 0,0 1 0,0 0 0,1 0 1,0 0-1,0 1 0,1 0 0,0 0 0,0 1 0,-5 14 0,9-20 24,0 0 0,0-1 1,0 1-1,1 0 0,0 0 0,-1-1 0,1 1 0,0 0 1,0 0-1,0 0 0,1-1 0,-1 1 0,1 0 0,-1 0 1,1-1-1,0 1 0,0 0 0,3 4 0,-2-4 12,1 1 1,0 0-1,0-1 0,1 0 0,-1 1 0,1-1 0,-1-1 0,1 1 0,0 0 0,6 2 0,5 2 23,1-1-1,0-1 0,0 0 1,0-1-1,19 2 1,-4-3 0,0-1 1,0-1-1,0-1 1,0-2-1,0-2 1,0 0-1,-1-2 1,0-2-1,48-17 1,-33 8 41,-9 5 46,-1-2-1,59-33 0,-94 47-135,0 0 0,0-1 0,1 1 0,-1 0 0,0 0 0,0 0 0,1 0 0,-1 0 0,0-1 0,0 1 0,1 0 0,-1 0 0,0 0 0,0-1 0,0 1 0,1 0 0,-1 0 0,0 0 0,0-1 0,0 1 0,0 0 0,0-1 0,1 1 0,-1 0 0,0 0 0,0-1 0,0 1 0,-7-2-157,-14 5-54,4 5 137,0 1 1,0 1-1,1 0 1,0 1 0,1 1-1,0 0 1,1 1-1,-15 17 1,24-23 67,-1-1 0,1 1 1,1 0-1,-1 0 1,1 1-1,0-1 1,-4 13-1,7-17 11,0 1-1,0-1 1,0 1 0,0 0-1,1-1 1,-1 1-1,1 0 1,0-1 0,0 1-1,1 0 1,-1 0 0,1-1-1,-1 1 1,1 0-1,0-1 1,1 1 0,-1-1-1,0 0 1,3 4 0,-4-6 2,1-1 0,-1 1 0,0-1 1,1 0-1,-1 1 0,1-1 0,-1 1 1,0-1-1,1 0 0,-1 0 0,1 1 1,-1-1-1,1 0 0,-1 0 0,1 1 1,0-1-1,-1 0 0,1 0 0,-1 0 1,1 0-1,-1 0 0,1 0 0,1 0 1,14-6 144,-9 1-83,0 0 0,9-9 0,-12 10-48,82-67 207,12-10-173,-81 64-83,-1 0 0,0-1 0,19-28 0,-11 6 44,-2-1 0,-2-2 0,-1 0 0,-3-1 0,-1-1 0,13-69 0,-23 89-95,2-48-1,-7 59-8,0 1 0,-1-1 0,-1 0-1,0 0 1,-4-13 0,6 26 66,0 0 0,-1 1 0,1-1-1,0 0 1,0 0 0,-1 0 0,1 1 0,-1-1 0,1 0 0,-1 1-1,1-1 1,-1 0 0,1 1 0,-1-1 0,1 0 0,-1 1 0,0-1-1,1 1 1,-1-1 0,0 1 0,0 0 0,1-1 0,-1 1 0,-1-1-1,0 1 13,1 0 0,0 0-1,-1 0 1,1 0 0,-1 0 0,1 1-1,0-1 1,-1 0 0,1 1-1,0-1 1,-1 1 0,1 0-1,-2 0 1,-3 3-19,0 1 0,0-1 0,0 1 0,-8 9 0,6-5 1,1 1-1,0 0 0,0 1 0,1-1 0,-10 23 1,-16 62 28,26-78-4,-34 124 1,32-106 15,2 0 0,-3 39-1,9-66 20,0 0 1,0 0-1,0 0 0,1 0 0,0 0 0,1 0 0,0 0 0,0 0 0,1-1 1,4 10-1,-5-12 0,1-1 0,0 1 0,1 0-1,-1-1 1,1 0 0,0 0 0,0 0 0,0 0 0,0-1 0,1 1 0,-1-1 0,1 0 0,0-1 0,0 1 0,7 2 0,-1-2 53,-1 0 0,0-1 1,1 0-1,0 0 0,-1-1 1,1-1-1,15 0 0,-18-1-61,0 0-1,1 0 0,-1-1 0,0 0 0,1 0 0,-1-1 0,-1 0 0,1 0 0,13-9 1,-16 9-6,2-1-5,-1 1-1,0-2 1,-1 1-1,1-1 1,-1 0-1,0 0 1,0 0-1,0-1 1,-1 1-1,4-8 1,0 0-63,-5 11-15,-4 9 33,-2 1 66,1 0 0,0 0-1,0 1 1,1-1 0,-1 14-1,2-17-12,0-1 0,1 1-1,-1 0 1,1 0 0,0 0-1,0-1 1,0 1 0,1 0-1,0-1 1,0 1 0,2 4-1,1-3-15,-3-2 88,0-1 0,0 0 0,0 1-1,1-1 1,0 0 0,5 5-1,-7-8-61,0 1-1,0 0 0,0-1 1,0 0-1,1 1 0,-1-1 1,0 0-1,0 1 0,0-1 0,1 0 1,-1 0-1,0 0 0,0 0 1,0 0-1,1 0 0,-1-1 1,0 1-1,0 0 0,0 0 0,0-1 1,0 1-1,1-1 0,-1 1 1,0-1-1,0 0 0,0 1 1,1-2-1,5-3 26,-1-1 0,1 0 1,-1 0-1,0 0 0,5-9 0,9-8 14,-7 11-62,-9 8-5,0-1 0,1 1-1,-1 0 1,-1-1 0,1 0 0,-1 0-1,6-10 1,-4 6-76,-5 8 70,1 1 1,-1-1-1,1 0 0,-1 1 1,0-1-1,1 0 1,-1 1-1,0-1 1,1 0-1,-1 1 0,0-1 1,0 0-1,0 0 1,0 0-1,-9 12-172,5-3 182,1-1 0,0 1 0,0-1-1,1 1 1,0 0 0,0 0 0,1 0 0,0 1 0,0-1-1,1 12 1,1-18 2,-1 1 0,1-1 1,-1 0-1,1 0 0,0-1 0,0 1 0,0 0 0,0 0 0,0 0 1,0 0-1,0-1 0,1 1 0,-1-1 0,1 1 0,-1-1 0,1 1 0,-1-1 1,1 0-1,3 2 0,-2-1 9,1-1 1,-1 0 0,0 0-1,0 0 1,1 0-1,-1 0 1,0-1-1,1 1 1,-1-1-1,1 0 1,5-1 0,14-3 35,-1-1 0,40-15 1,-16 5 42,15-5-72,106-50-1,-149 63-60,-15 6 57,1 0 1,-1 0-1,0 0 0,0 0 1,0 0-1,-1-1 1,1 0-1,0 1 0,0-1 1,3-4-1,-29 23-372,14-10 268,0 0 0,0-1 0,-14 7 0,-15 10 207,36-21-86,-3 1-29,-1 2 0,1-1 0,-8 9 0,12-12-9,1 0 0,-1 0 0,0 0 0,0 0-1,1 0 1,-1 0 0,0 0 0,1 0 0,-1 0 0,1 0 0,0 0-1,-1 1 1,1-1 0,0 0 0,0 0 0,0 0 0,0 1 0,0-1-1,0 0 1,0 0 0,0 1 0,0-1 0,0 0 0,1 0 0,-1 0-1,1 0 1,0 2 0,1 1 22,0 0 0,1-1 0,0 1 0,0-1-1,0 1 1,0-1 0,0 0 0,1 0 0,-1-1 0,1 1 0,0-1-1,-1 1 1,1-1 0,1 0 0,-1-1 0,0 1 0,0-1 0,1 0-1,-1 0 1,0 0 0,1 0 0,-1-1 0,1 0 0,-1 0-1,9-1 1,4-2 35,0 0-1,0-1 1,0-1-1,-1-1 0,24-11 1,-26 11-21,6-2 4,26-17 0,-40 22-42,0-1 1,-1 0 0,0 0 0,0 0 0,-1-1-1,1 0 1,-1 0 0,0 0 0,5-7-1,-8 9 18,0 0 0,0 0 0,0 1-1,0-1 1,-1 0 0,1 0 0,0-5-1,-1 7-21,0 0 1,0 0-1,0 0 0,0 0 0,0 0 1,0 0-1,0 0 0,0 0 0,-1 0 0,1 0 1,0 0-1,0 0 0,-1 1 0,1-1 0,-1 0 1,1 0-1,-1 0 0,1 0 0,-1 1 1,1-1-1,-1 0 0,0 0 0,0 1 0,1-1 1,-2 0-1,-1 1-27,1 0 0,-1 1 0,1-1 0,-1 1 0,1 0 0,0 0 0,-1 0 1,1 0-1,0 0 0,0 0 0,-1 1 0,1-1 0,-3 3 0,0 1 11,0 1-1,0-1 1,1 1 0,0 0-1,0 0 1,0 0-1,1 1 1,0-1 0,0 1-1,-4 13 1,6-17 31,1-1-1,-1 0 1,1 1 0,0-1-1,0 1 1,0-1 0,0 0-1,0 1 1,0-1 0,0 0-1,1 1 1,-1-1 0,1 0-1,0 1 1,0-1 0,0 0-1,0 0 1,0 0 0,0 0-1,0 0 1,1 0 0,-1 0-1,1 0 1,0 0 0,-1-1-1,1 1 1,0 0 0,0-1-1,0 0 1,0 1 0,0-1-1,0 0 1,0 0 0,1 0-1,-1-1 1,5 2 0,1 0 30,1 0 0,-1-1 0,1 0 0,0-1 0,-1 0 0,18-2 0,51-12 202,-74 13-240,60-12-27,-22 5-9,-2-1 0,1-2 1,50-21-1,-82 28 42,80-40 151,-77 37-138,0 0 0,-1 0 0,0-1 0,-1-1 0,16-16 0,-21 21-46,2-3-76,-6 7 100,0 0-1,0 0 1,0 0 0,0 0 0,0 0 0,1-1 0,-1 1 0,0 0-1,0 0 1,0 0 0,0 0 0,0 0 0,0-1 0,0 1 0,0 0 0,0 0-1,0 0 1,0 0 0,-1-1 0,1 1 0,0 0 0,0 0 0,0 0-1,0 0 1,0 0 0,0-1 0,0 1 0,0 0 0,0 0 0,0 0-1,-1 0 1,1 0 0,0 0 0,0 0 0,0-1 0,0 1 0,0 0-1,0 0 1,-1 0 0,0 0-17,1 0-1,-1 0 1,0 0-1,0 1 1,0-1-1,0 0 1,1 0-1,-1 1 1,0-1 0,0 0-1,1 1 1,-1-1-1,0 1 1,1-1-1,-1 1 1,-1 0-1,-11 10-127,-43 36-25,33-30 154,1 1 0,-21 24 0,38-37 21,0 1-1,0 0 0,1 0 0,0 1 1,0-1-1,0 1 0,1 0 1,0 0-1,1 0 0,-1 0 0,1 0 1,-2 13-1,4-16-2,0 0 1,0 0-1,0 0 1,0 0 0,1 0-1,0 0 1,-1-1-1,1 1 1,1 0-1,-1 0 1,0-1-1,1 1 1,3 4-1,-4-6 13,0-1-1,0 0 0,0 1 0,0-1 0,1 0 1,-1 0-1,0 0 0,1 0 0,-1 0 0,1 0 0,-1 0 1,1-1-1,-1 1 0,1 0 0,0-1 0,-1 1 1,1-1-1,0 0 0,-1 1 0,1-1 0,0 0 0,-1 0 1,1 0-1,0 0 0,-1-1 0,1 1 0,0 0 1,0-1-1,-1 1 0,1-1 0,-1 0 0,3-1 0,6-2 10,-1-2-1,0 1 1,-1-1-1,1 0 0,-1-1 1,12-13-1,0-2 53,19-28-1,-20 22-56,-2 0 0,-1 0-1,-2-1 1,0-1-1,11-39 1,-4-3-92,12-84 0,-32 151 74,12-92-17,-12 89 3,-1-1-1,0 1 0,-1-1 1,0 1-1,0-1 0,-1 1 1,0-1-1,-5-13 0,6 20-2,0-1 0,0 1-1,0 0 1,-1 0 0,1 0 0,0 0-1,-1 0 1,0 1 0,1-1-1,-1 0 1,0 1 0,0-1 0,0 1-1,0-1 1,0 1 0,-3-1 0,4 1 7,0 1 1,-1 0-1,1 0 0,0 0 1,-1 0-1,1 0 1,-1 0-1,1 0 1,0 0-1,-1 0 1,1 1-1,0-1 1,-1 0-1,1 1 1,0-1-1,-1 1 1,1 0-1,0-1 1,0 1-1,0 0 1,0 0-1,0 0 1,0 0-1,0 0 1,0 0-1,0 0 1,0 0-1,-1 2 1,-3 5 6,0 1 0,0 0 0,1 0 0,0 0 0,1 1 0,0 0 0,1-1 0,-2 12-1,3-19 9,-26 197 405,23-159-245,1-18-78,2 1 0,1-1 0,0 0 0,2 0 1,0 1-1,11 40 0,-10-54-76,0 0 1,1 0-1,0 0 1,0 0 0,1-1-1,0 0 1,12 14-1,-12-16-58,0-1-1,1 0 1,0 0 0,0-1-1,0 1 1,0-2 0,1 1-1,0 0 1,-1-1 0,1-1-1,10 4 1,9 0-1397,1-1 1,54 4-1,10-8-4521,-67-2 3698,25-4 0,27-12-4755</inkml:trace>
</inkml:ink>
</file>

<file path=ppt/ink/ink30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41.8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1 571 5408,'0'0'58,"0"0"1,0 0-1,0 0 0,0 0 1,0 0-1,1 0 0,-1 0 1,0 0-1,0 0 0,0 0 1,0 0-1,1 1 1,-1-1-1,0 0 0,0 0 1,0 0-1,0 0 0,0 0 1,0 0-1,1 0 0,-1 0 1,0 0-1,0 0 1,0 1-1,0-1 0,0 0 1,0 0-1,0 0 0,0 0 1,1 0-1,-1 1 1,0-1-1,0 0 0,0 0 1,0 0-1,0 0 0,0 0 1,0 1-1,0-1 0,0 0 1,0 0-1,0 0 1,0 0-1,0 1 0,0-1 1,0 0-1,0 0 0,0 0 1,0 0-1,-1 0 0,1 1 1,0-1-1,0 0 1,0 0-1,0 0 0,0 0 1,0 0-1,0 0 0,0 0 1,0 1-1,-1-1 0,1 0 1,0 0-1,0 0 1,0 0-1,0 0 0,0 0 1,-1 0-1,8 5 4251,-1-7-848,5-2-2423,-10 3-711,6-3 256,-1 0-1,0 0 0,0 0 1,0-1-1,-1 0 1,9-9-1,1-2-8,16-10 110,51-35 1,-20 16-342,-29 20-236,27-19 351,78-77 1,-48 18-35,-49 55-224,-35 41-145,19-21 98,-24 27-148,0 0 0,0 0 0,0 1 0,0-1 0,0 0 0,0 0 0,0 0 0,0 1 0,1-1 0,-1 1 1,0-1-1,0 1 0,1-1 0,-1 1 0,0-1 0,0 1 0,1 0 0,-1 0 0,0 0 0,3 0 0,-3 0 4,0 1 0,0 0-1,0-1 1,-1 1 0,1 0-1,0-1 1,0 1 0,-1 0-1,1 0 1,0 0 0,-1-1-1,1 1 1,-1 0 0,1 0 0,-1 0-1,1 0 1,-1 0 0,0 0-1,1 0 1,-1 0 0,0 2-1,2 24 114,-2-23-88,-2 46 140,-3 0 0,-14 73 0,15-106-124,2-3 4,-1 0 0,0 0 0,-1-1 0,-12 27 0,14-36-24,2-4 111,8-9 115,26-22-257,37-41-1,14-15-75,-83 85 77,0 0-1,1 0 1,-1 1-1,0-1 1,1 1-1,-1-1 1,1 1 0,-1 0-1,4-1 1,-6 2-5,1-1-1,-1 1 1,1 0 0,-1 0 0,1 0 0,-1 0 0,0 0 0,1 0 0,-1 0-1,1 1 1,-1-1 0,1 0 0,-1 0 0,0 0 0,1 0 0,-1 1-1,1-1 1,-1 0 0,0 0 0,1 0 0,-1 1 0,0-1 0,1 1-1,0 0 1,-1 0 0,1 0-1,-1 0 1,1 0 0,-1 0-1,0 0 1,1 0 0,-1 1-1,0-1 1,0 0 0,0 0-1,0 0 1,0 2-1,-1 7 16,0 1-1,-1 0 0,0-1 0,-1 1 1,0-1-1,0 1 0,-2-1 0,-7 14 1,4-6 24,-2 1 26,7-15-10,1 0 0,0 0 0,0 0-1,-3 9 1,26-29 149,-2 0-121,62-42-106,-33 25 184,-31 21-111,91-60-221,-88 60 76,1 1-1,1 0 1,31-10-1,-50 20 88,0 0-1,0 1 1,0-1-1,0 0 1,0 1-1,1 0 1,-1 0-1,0 0 0,0 0 1,1 0-1,-1 0 1,6 2-1,-7-1 15,0 0-1,0 0 0,0 0 0,-1 1 1,1-1-1,0 0 0,0 0 0,-1 1 1,1-1-1,-1 1 0,0 0 0,1-1 1,-1 1-1,0 0 0,0 0 0,0 0 1,0 0-1,0 0 0,0 2 0,1 6-27,0 1 0,0-1-1,-1 0 1,0 1 0,-1-1-1,-2 15 1,1 4 42,1-29-14,-3 91-55,3-89 60,0-1-1,0 1 1,0-1 0,-1 1-1,2-1 1,-1 0-1,0 1 1,0-1 0,0 1-1,1-1 1,-1 1-1,1-1 1,-1 0 0,1 1-1,-1-1 1,1 0-1,0 1 1,0-1 0,-1 0-1,1 0 1,0 0 0,0 0-1,0 0 1,0 0-1,1 0 1,-1 0 0,0 0-1,0 0 1,0-1-1,1 1 1,-1-1 0,0 1-1,3 0 1,-1 0 9,1-1 0,0 1 1,-1-1-1,1 0 0,0 0 0,-1 0 1,1-1-1,0 1 0,-1-1 1,1 0-1,-1 0 0,6-2 0,9-7-11,0 0-1,0-1 1,-1-1-1,17-15 1,3-2-64,2-2 62,-2-2-1,43-49 1,-76 78 7,-1 1 0,0-1 0,1 0 0,-2-1 0,5-7-1,-6 12-8,-1 0-1,0 0 1,0-1-1,0 1 0,0 0 1,1-1-1,-1 1 0,0 0 1,0 0-1,0-1 1,0 1-1,0 0 0,0-1 1,0 1-1,0 0 0,0-1 1,0 1-1,0 0 1,0-1-1,0 1 0,0 0 1,0 0-1,0-1 0,0 1 1,0 0-1,-1-1 1,1 1-1,0 0 0,0 0 1,0-1-1,0 1 0,-1 0 1,1 0-1,0-1 1,0 1-1,-1 0 0,1 0 1,0 0-1,0 0 0,-1-1 1,1 1-1,0 0 1,0 0-1,-1 0 0,1 0 1,0 0-1,-1 0 0,1 0 1,0 0-1,-1 0 1,-1 0-20,1 0 0,-1 0 1,0 0-1,1 0 1,-1 1-1,0-1 1,1 0-1,-4 2 0,-4 3-50,0 0 1,0 1-1,1 0 0,-16 14 0,-27 33 89,27-25 48,2 1 1,-25 41-1,41-59-91,0-1 0,0 1 0,1 0 0,1 1 0,-6 21 0,10-32 32,0 0 0,0 0-1,-1 0 1,1 0 0,0 0-1,0 0 1,0 0 0,1 0-1,-1 0 1,0 0-1,0 0 1,0 0 0,1 0-1,0 2 1,-1-3-2,0 1 0,1-1-1,-1 1 1,1-1 0,-1 0 0,0 1 0,1-1-1,-1 0 1,1 1 0,-1-1 0,1 0 0,-1 0-1,1 1 1,-1-1 0,1 0 0,-1 0 0,1 0-1,-1 0 1,1 0 0,0 0 0,1 0 5,0 0 1,-1 0 0,1 0-1,0-1 1,0 1 0,0-1-1,-1 0 1,1 1-1,0-1 1,-1 0 0,1 0-1,-1 0 1,1 0 0,1-2-1,25-24 35,-2-1 1,32-44-1,-4 5-292,-52 65 235,0-1-1,0 1 1,0 0-1,1 0 0,-1 0 1,1 0-1,-1 0 1,1 0-1,0 1 0,4-3 1,-6 4-5,0 0-1,0 0 1,1 0 0,-1-1 0,0 1 0,1 0-1,-1 1 1,0-1 0,0 0 0,1 0 0,-1 0-1,0 1 1,0-1 0,1 1 0,-1-1 0,0 1-1,0-1 1,0 1 0,0 0 0,0 0 0,0-1-1,0 1 1,0 0 0,0 0 0,0 0 0,0 0-1,0 1 1,13 16-105,15 26 0,-18-25 165,25 30-1,-29-41 6,1 0 0,-1-1 0,1 0 0,0 0 0,1-1 0,0 0 0,17 9 0,-22-13-19,0 0 1,0-1-1,0 0 1,1 0 0,-1 0-1,0 0 1,0-1-1,1 1 1,-1-1-1,0 0 1,1 0-1,-1-1 1,0 1-1,0-1 1,1 0-1,-1 0 1,0-1-1,0 1 1,0-1-1,0 0 1,-1 0-1,5-2 1,-1-2-3,0 1 0,-1-1 0,0-1 0,0 1 0,0-1 0,-1 0 0,0 0 0,0-1 0,-1 1 0,0-1 0,5-12 0,1-9-2,13-56 1,17-73-246,-41 217-274,2-23 432,-1-17 42,-4 156 6,1-156 52,0-1 0,-2 1-1,0-1 1,-1 0 0,-1 0 0,-10 20 0,16-37-28,1 0 0,-1 0 0,1 0 1,-1 0-1,1 1 0,-1-1 0,0 0 1,0 0-1,0 0 0,1-1 0,-1 1 1,0 0-1,0 0 0,0 0 0,0-1 0,0 1 1,-1 0-1,1-1 0,0 1 0,0-1 1,0 1-1,0-1 0,-1 0 0,1 0 1,0 1-1,0-1 0,-1 0 0,1 0 0,0 0 1,0 0-1,-1 0 0,1-1 0,0 1 1,0 0-1,-1-1 0,1 1 0,0 0 1,0-1-1,-2-1 0,0 1-6,0-1 0,0 0 1,0 0-1,0-1 0,0 1 0,1 0 1,-1-1-1,1 0 0,0 0 0,0 0 1,0 0-1,0 0 0,-2-4 0,1 0 6,1 4-44,1-1 0,-1 0 0,1 0 0,-2-8 0,3 11 28,0 0 0,0 1 0,0-1 0,0 0-1,0 0 1,0 0 0,0 0 0,0 1 0,0-1 0,1 0-1,-1 0 1,0 0 0,1 1 0,-1-1 0,0 0 0,1 0-1,-1 1 1,1-1 0,-1 0 0,1 1 0,-1-1 0,1 0-1,0 1 1,-1-1 0,1 1 0,0-1 0,-1 1-1,1 0 1,1-1 0,2-1-22,1 1-1,-1 0 1,0 0-1,0 0 1,1 1-1,-1-1 1,0 1-1,1 0 1,-1 0-1,1 1 1,-1-1-1,8 3 1,5 2 8,29 12 0,-38-13 52,0-1-1,0-1 0,1 1 0,-1-2 1,1 1-1,0-1 0,-1 0 0,1-1 1,0 0-1,0 0 0,0-1 0,-1 0 1,1-1-1,-1 0 0,1 0 0,-1-1 0,0 0 1,1 0-1,9-7 0,-4 2 6,0-1 0,-1-1 0,0-1 0,0 1 0,-1-2 0,-1 0 0,0 0 0,-1-1 0,13-20-1,51-104 61,-40 69-372,-34 67 264,1 0-1,-1-1 0,1 1 0,-1 0 0,1 0 0,0 0 0,0 0 0,0 0 1,0 0-1,0 1 0,-1-1 0,1 0 0,2-1 0,-3 2 7,1 0-1,-1 0 0,0 0 1,1 0-1,-1 0 0,1 0 1,-1 0-1,0 0 1,1 0-1,-1 0 0,1 0 1,-1 0-1,0 0 0,1 0 1,-1 1-1,0-1 1,1 0-1,-1 0 0,0 0 1,1 0-1,-1 1 0,0-1 1,1 0-1,-1 0 0,0 1 1,1-1-1,-1 1 1,2 2-21,1 1 1,-1-1 0,0 1 0,-1 0 0,1-1 0,1 5 0,-3-7 21,14 37-39,13 64 1,-24-88 64,-1-1 1,-1 1-1,0 0 1,-1 0-1,0 0 1,-1 0-1,-1-1 1,-5 23-1,6-30-5,-1-1-1,0 1 1,0 0 0,-1-1-1,1 1 1,-1-1-1,0 0 1,-1 0 0,1 0-1,-1 0 1,0-1-1,-1 1 1,1-1 0,-1 0-1,1-1 1,-1 1-1,0-1 1,0 0 0,-1 0-1,1 0 1,-1-1-1,0 1 1,1-2-1,-1 1 1,0-1 0,0 1-1,0-2 1,0 1-1,0-1 1,0 0 0,0 0-1,0 0 1,0-1-1,0 0 1,0 0 0,0-1-1,0 1 1,1-1-1,-8-4 1,-5-2 24,0-1-1,1 0 1,0-2-1,-25-20 1,41 31-43,1 0 0,-1-1 0,1 1 0,-1-1 1,1 1-1,-1-1 0,1 1 0,-1-1 0,1 1 0,-1-1 0,1 0 0,0 1 0,-1-1 0,1 1 1,0-1-1,0 0 0,0 1 0,-1-1 0,1 0 0,0-1 0,0 2-1,1 0 1,-1-1-1,0 1 0,0-1 0,1 1 1,-1 0-1,0 0 0,1-1 0,-1 1 1,0 0-1,1-1 0,-1 1 0,1 0 1,-1 0-1,0 0 0,1 0 0,-1-1 0,1 1 1,-1 0-1,1 0 0,-1 0 0,1 0 1,0 0-1,33 1-65,-33 0 67,283 30 59,-187-26-3010,-2-1-6514,-4 8-2438,-53-5 8388</inkml:trace>
</inkml:ink>
</file>

<file path=ppt/ink/ink30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10.7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79 832,'-5'3'822,"14"-9"2452,-8 5-2629,9-1 3094,-9 3-3644,0-1 1,0 1-1,1 0 0,-1 0 1,0 1-1,0-1 1,0 0-1,-1 0 1,1 0-1,0 1 1,0-1-1,-1 0 0,1 1 1,-1-1-1,1 1 1,-1-1-1,1 1 1,-1-1-1,0 1 0,0-1 1,0 3-1,2 42 1022,-3-34-925,6 280 3429,-5-617-1867,4 285-2468,-4 39 1428,4 9-543,-2-1-215,1 0 0,0-1 0,1 0 1,6 11-1,10 17-180,37 122 1104,-50-133-773,3 23 0,-5-20 26,-4-8-33,-1-16-87,0 0 0,0 0-1,0 0 1,0 0 0,0 0 0,0 0 0,1-1 0,-1 1-1,1 0 1,-1 0 0,1 0 0,1 2 0,-1-2 32,1 1 0,-1 0 0,0 0 0,0 0 0,0 0 0,-1 0 0,1 0 0,-1 4 0,0-6 24,14 2 657,-13-4-689,1 0 0,0 0 0,-1 0-1,1 0 1,-1 0 0,0 0 0,1 0 0,-1-1 0,0 1 0,0 0 0,0-1 0,0 1 0,0-1 0,0 0 0,0 1 0,0-1 0,-1 1 0,2-3 0,0-4 175,0-1 1,1-14 0,-1 7-71,9-67-90,-3 0-1,-5-86 1,-3 110-1102,0 34-2113,11 48-6410,5-10 4917</inkml:trace>
</inkml:ink>
</file>

<file path=ppt/ink/ink30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3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0 170 1888,'2'-2'804,"-1"2"-560,-1-1 0,0 1 0,1-1 0,8-3 8194,-8 4-8351,-1 0 0,1 1-1,-1-1 1,0 0 0,0 1 0,1-1-1,-1 1 1,0-1 0,1 0-1,-1 1 1,0-1 0,0 1 0,0-1-1,0 1 1,1-1 0,-1 1-1,0-1 1,0 1 0,0-1 0,0 1-1,0-1 1,0 1 0,0 13 473,9 98 1509,-4 44-1114,-5-116-369,1-61 64,6-29 0,2-18-1107,5-111 590,-10 115 127,-2 39-24,6-43-1,-8 67-234,0 1 0,0 0 0,0 0 0,0-1 0,0 1-1,0 0 1,0-1 0,0 1 0,1 0 0,-1-1 0,0 1 0,0 0 0,0 0 0,0-1-1,0 1 1,0 0 0,1 0 0,-1-1 0,0 1 0,0 0 0,0 0 0,1-1 0,-1 1 0,0 0-1,0 0 1,1 0 0,-1-1 0,0 1 0,0 0 0,1 0 0,-1 0 0,0 0 0,1 0-1,-1 0 1,0 0 0,0 0 0,1 0 0,-1 0 0,0 0 0,1 0 0,-1 0 0,0 0 0,1 0-1,-1 0 1,0 0 0,1 0 0,-1 0 0,0 0 0,0 0 0,1 0 0,-1 1 0,0-1-1,0 0 1,1 0 0,-1 0 0,0 0 0,0 1 0,1-1 0,-1 0 0,0 0 0,0 1 0,0-1-1,0 0 1,1 0 0,-1 1 0,0-1 0,0 1 0,12 17 221,15 36 325,28 56 127,-32-67-570,-17-29 81,2 0 1,0 0-1,0 0 0,1-1 1,14 14-1,-23-26-173,0-1 0,0 0 0,0 0 1,0 0-1,0 0 0,0 0 0,1 0 0,-1 0 0,0 0 0,0 0 0,0 0 1,0 0-1,1 0 0,-1 1 0,0-1 0,0 0 0,0 0 0,0 0 1,1-1-1,-1 1 0,0 0 0,0 0 0,0 0 0,0 0 0,1 0 1,-1 0-1,0 0 0,0 0 0,0 0 0,0 0 0,0 0 0,1 0 0,-1 0 1,0-1-1,0 1 0,0 0 0,6-8 220,4-13-151,-9 19-91,16-41-357,15-62 0,5-15-24,-35 114 403,9-20-455,-11 26 444,0 0-1,0-1 1,0 1-1,0 0 1,0 0-1,0-1 1,1 1-1,-1 0 1,0-1-1,0 1 1,0 0-1,1 0 1,-1-1-1,0 1 1,0 0-1,1 0 1,-1 0-1,0 0 0,0-1 1,1 1-1,-1 0 1,0 0-1,1 0 1,-1 0-1,0 0 1,0 0-1,1 0 1,-1 0-1,0 0 1,1 0-1,-1 0 1,0 0-1,1 0 1,-1 0-1,0 0 1,1 0-1,-1 0 1,0 0-1,0 0 1,1 0-1,-1 0 1,0 0-1,1 1 0,-1-1 1,0 0-1,0 0 1,1 0-1,-1 1 1,0-1-1,0 0 1,0 0-1,1 1 1,-1-1-1,0 0 1,0 0-1,0 1 1,0-1-1,1 0 1,-1 1-1,0-1 1,0 0-1,0 1 1,10 22 258,-1 1 0,-1 0 0,-1 0-1,6 34 1,2 11 319,36 102-136,-47-158-2788,-4-8 1028</inkml:trace>
</inkml:ink>
</file>

<file path=ppt/ink/ink30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4.5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 4384,'-7'-6'9938,"10"36"-8324,-9 193 1068,6-160-3082,1-30-4458</inkml:trace>
</inkml:ink>
</file>

<file path=ppt/ink/ink30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4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69 6720,'-2'-3'259,"0"0"163,0 0-1,0 0 1,1 0 0,-1 0 0,1 0 0,-1-1-1,0-3 1,2 6-302,0 0 0,0 0 0,0 0 0,0 0 0,0 0 0,1 0 0,-1 0 0,0 0 0,0 1 0,1-1 0,-1 0 0,0 0 0,1 0 0,-1 0-1,1 0 1,-1 1 0,1-1 0,0 0 0,-1 0 0,1 1 0,0-1 0,-1 0 0,1 1 0,0-1 0,0 1 0,0-1 0,0 1 0,-1 0 0,1-1 0,0 1 0,1-1 0,9-2 117,0 0 1,0 1-1,0 0 1,0 1-1,1 0 1,-1 0 0,0 1-1,1 1 1,-1 0-1,14 3 1,-14-1 88,1 0 0,-1 0 0,0 1 0,0 0 0,0 1 0,0 0 0,15 11 0,-25-15-270,0-1 1,0 1-1,0 0 1,0-1-1,0 1 1,0 0-1,-1 0 1,1 0-1,0 0 1,0 0-1,-1 0 1,1 0 0,-1 0-1,1 0 1,-1 0-1,1 0 1,-1 0-1,0 0 1,1 0-1,-1 0 1,0 1-1,0-1 1,0 0-1,0 0 1,0 0-1,0 0 1,0 1-1,0-1 1,0 0-1,-1 0 1,1 0-1,0 0 1,-1 0-1,1 1 1,-1-1-1,1 0 1,-1 0-1,0 0 1,1 0 0,-1-1-1,0 1 1,0 0-1,0 0 1,1 0-1,-2 0 1,-3 3-13,1-1 1,0 1 0,-1-1 0,0 0-1,0-1 1,0 1 0,0-1 0,-10 4-1,2-4-738,0 1-1,0-2 0,0 0 0,-13 0 0,12-2-2815,-22-3-1</inkml:trace>
</inkml:ink>
</file>

<file path=ppt/ink/ink30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6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2 166 5472,'0'0'54,"0"0"0,1-1 0,-1 1 0,0 0 0,0 0 0,0 0 0,0 0 0,0 0 0,0 0 0,0-1 0,0 1 0,0 0 0,0 0 0,0 0 0,0 0 0,0 0 0,0 0 0,1 0 0,-1-1 0,0 1 0,0 0 0,0 0 0,0 0 0,0 0 0,0 0 0,0 0 0,1 0 0,-1 0-1,0 0 1,0 0 0,0 0 0,0 0 0,0 0 0,1 0 0,-1 0 0,0 0 0,0 0 0,0 0 0,0 0 0,0 0 0,1 0 0,-1 0 0,0 0 0,0 0 0,0 0 0,0 0 0,0 0 0,0 0 0,1 0 0,-1 0 0,3 10 1780,-2 19 85,-6 118 1836,3-85-2909,3-37-197,-5 34 0,2-47-130,3-21 256,0-12-53,-1 17-723,0-27-71,1 0-1,7-45 0,10-46 151,11-55 372,-28 172-424,0 1 0,1-1-1,0 1 1,3-7 0,-5 10-20,0 1 0,0 0 1,1-1-1,-1 1 1,0 0-1,0-1 0,1 1 1,-1 0-1,0-1 1,1 1-1,-1 0 0,0-1 1,1 1-1,-1 0 1,0 0-1,1 0 0,-1-1 1,1 1-1,-1 0 0,0 0 1,2 0-1,-2 0 7,1 0 0,-1 1 1,0-1-1,1 0 0,-1 0 0,1 1 0,-1-1 0,1 1 0,-1-1 0,0 0 0,1 1 1,-1-1-1,0 1 0,0-1 0,1 1 0,-1-1 0,0 1 0,0-1 0,0 1 0,1-1 0,-1 1 1,0 0-1,11 42 406,8 57 0,0-2-244,-17-87-2,1 0 1,0-1-1,1 1 0,1-1 1,10 19-1,-15-28-165,0-1 1,0 0-1,1 0 0,-1 1 1,0-1-1,0 0 0,0 0 1,0 0-1,1 1 0,-1-1 1,0 0-1,0 0 1,1 0-1,-1 0 0,0 1 1,0-1-1,1 0 0,-1 0 1,0 0-1,0 0 0,1 0 1,-1 0-1,0 0 0,0 0 1,1 0-1,-1 0 0,0 0 1,1 0-1,-1 0 1,1 0-1,7-7-5,6-17-379,-12 20 266,16-34-200,16-48-1,-1 3 36,-10 39 136,-23 43 151,0 1-1,0-1 1,1 1-1,-1-1 0,0 1 1,1 0-1,-1-1 1,0 1-1,1-1 0,-1 1 1,1 0-1,-1 0 0,0-1 1,1 1-1,-1 0 1,1 0-1,-1-1 0,1 1 1,-1 0-1,1 0 1,-1 0-1,1 0 0,-1 0 1,1 0-1,-1 0 1,2 0-1,-1 0 19,0 0-1,0 1 1,0-1 0,0 1-1,0-1 1,0 1 0,0 0-1,0-1 1,0 1 0,0 0-1,-1 0 1,2 0-1,2 4 69,-1 0-1,1-1 0,-1 1 0,2 6 0,36 85 954,-31-67-950,2 0 0,0-1 1,22 33-1,-32-58-243,5 9-1017</inkml:trace>
</inkml:ink>
</file>

<file path=ppt/ink/ink30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7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959 25 5152,'-3'-18'2016,"1"11"122,-12 27 2332,-1 4-3449,0-1 1,-1 0 0,-30 32 0,-66 55 521,60-61-763,-12 16 201,-102 134 1,-173 207-433,244-306-4784,81-83-271,8-5 1397</inkml:trace>
</inkml:ink>
</file>

<file path=ppt/ink/ink30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8.3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385 4 7648,'0'0'140,"-1"-1"-1,0 1 1,0-1 0,0 1 0,0 0-1,0-1 1,0 1 0,0 0 0,0 0-1,0 0 1,0 0 0,1-1 0,-1 1-1,0 1 1,0-1 0,0 0 0,0 0-1,0 0 1,0 0 0,-1 1 0,0 0 106,1 1 0,-1-1 0,1 0 0,0 1 0,-1-1 1,1 1-1,0 0 0,-1 2 0,-3 3 673,-39 57 3501,-33 25-2008,54-65-1984,1 1 0,0 1 0,2 0 0,1 2 0,2 1 0,0 0 0,-15 39 0,20-37-185,1 1 1,2 0-1,-9 57 1,16-77-269,1-1 0,0 1 0,1 0 1,1-1-1,0 1 0,0-1 0,1 1 1,1-1-1,0 0 0,0 0 0,1 0 1,0 0-1,1-1 0,7 13 0,-5-13-786,0 0-1,0-1 1,1 0-1,0-1 1,1 0-1,0 0 1,0 0-1,0-1 0,1-1 1,0 1-1,19 7 1,6 0-6666</inkml:trace>
</inkml:ink>
</file>

<file path=ppt/ink/ink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9.1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99 7136,'0'0'2309,"0"2"-1413,-9 240 3461,4-153-3190,-6 56-3,8-106-848,3-31-8,0 0-1,0 0 1,-3 10-1,8-93 2200,2-54-2464,12-120-177,-17 233 106,6-77-632,-4 114 673,0-5-4,17 117 221,9 43-230,-20-130 146,28 80 0,-30-108 101,14 26-1,-12-26 99,-10-18-310,0 1 1,0-1-1,1 1 1,-1 0-1,0-1 1,0 1-1,1-1 1,-1 1-1,0-1 1,1 1 0,-1-1-1,1 1 1,-1-1-1,0 1 1,1-1-1,-1 0 1,1 1-1,-1-1 1,1 0-1,0 1 1,-1-1-1,1 0 1,-1 0-1,1 1 1,-1-1 0,1 0-1,0 0 1,-1 0-1,1 0 1,0 0-1,-1 0 1,1 0-1,-1 0 1,1 0-1,0 0 1,0 0-1,1-2 130,0 1-1,0-1 0,0 1 0,0-1 0,-1 1 0,1-1 0,2-4 0,2 0-87,4-8 10,0 0 1,-1-1 0,0 0 0,-1-1 0,9-25 0,-7 17-71,110-284-171,-49 120 158,-69 182-802,0 0 0,0-1 0,0 1-1,-1 0 1,1-9 0</inkml:trace>
</inkml:ink>
</file>

<file path=ppt/ink/ink30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9.3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47 5472,'-3'-1'3737,"1"6"-1856,-1 16-1001,1-7-242,-16 126 2024,9-62-1478,-3 0-1,-24 82 1,31-135-943,4-21-65,1 0-1,-1 0 1,0 0 0,0 0 0,-3 6 0,3-9 170,2-2-327,0 0 0,-1 0 0,1 0-1,0-1 1,0 1 0,-1 0 0,1-1-1,-1 1 1,1-1 0,-1-1 0,2-3-39,11-33-108,12-72-1,-18 76 151,1-3 4,23-101-82,-22 110 267,0 1 0,24-49 0,-23 58-7,-5 8 43,1-1-1,13-17 1,-19 28-233,0 0 0,1 1 0,-1-1 0,1 1 0,0-1 0,-1 1-1,1-1 1,-1 1 0,1-1 0,0 1 0,-1-1 0,1 1 0,0 0 0,0-1 0,-1 1 0,1 0 0,0 0 0,0 0 0,-1 0 0,1-1 0,0 1-1,0 0 1,-1 0 0,1 0 0,0 1 0,0-1 0,-1 0 0,1 0 0,0 0 0,0 0 0,-1 1 0,1-1 0,0 0 0,-1 1 0,1-1-1,0 1 1,-1-1 0,1 1 0,0-1 0,-1 1 0,1-1 0,-1 1 0,1-1 0,0 2 0,2 2 29,1 1 0,-1-1 0,0 1 0,-1 0 0,3 5 0,6 19 133,-1 1 0,10 61 0,-8-36-26,-4-18 45,-1-4-65,2 0 1,22 58-1,-30-89-102,0 1 0,0-1-1,0 0 1,1 0-1,-1 1 1,1-1 0,-1 0-1,1-1 1,0 1 0,2 2-1,-3-4-13,0 1-1,0-1 0,-1 1 0,1-1 0,0 0 0,0 0 1,0 0-1,-1 1 0,1-1 0,0 0 0,0 0 0,0 0 1,0 0-1,-1 0 0,1 0 0,0 0 0,0-1 0,0 1 1,0 0-1,-1 0 0,1-1 0,0 1 0,0 0 1,-1-1-1,1 1 0,0-1 0,0 1 0,-1-1 0,1 1 1,-1-1-1,1 1 0,0-1 0,0-1 0,5-5-19,-1 0 0,0 0 1,0-1-1,-1 1 0,1-1 0,-2 0 0,4-10 0,16-62-416,30-113-362,-52 189 759,0 0 0,0 0-1,1 0 1,2-6 0,-3 10 29,-1-1 0,0 1-1,0-1 1,1 1 0,-1 0 0,0-1-1,0 1 1,1 0 0,-1 0 0,0-1-1,1 1 1,-1 0 0,0 0 0,1-1-1,-1 1 1,0 0 0,1 0 0,-1 0-1,1 0 1,-1 0 0,1-1 0,0 2 5,-1-1 0,1 0 1,-1 0-1,1 0 1,0 1-1,-1-1 0,1 0 1,-1 1-1,1-1 0,-1 0 1,1 1-1,-1-1 0,0 1 1,1-1-1,-1 1 0,1-1 1,-1 1-1,0-1 1,1 2-1,2 5 74,1 0 0,-2 1 0,1-1 0,-1 1 0,0 0 0,1 15 0,0-5 35,14 113 408,-1-12-316,-9-47-2464,-6-24-7679,-1-35 4483</inkml:trace>
</inkml:ink>
</file>

<file path=ppt/ink/ink30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8:59.8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69 7712,'0'0'89,"-1"0"0,1 0 0,0 0 0,0 0 1,0 0-1,-1 0 0,1 0 0,0 0 0,0 1 1,0-1-1,0 0 0,-1 0 0,1 0 0,0 0 0,0 0 1,0 0-1,0 1 0,0-1 0,0 0 0,-1 0 0,1 0 1,0 1-1,0-1 0,0 0 0,0 0 0,0 0 1,0 0-1,0 1 0,0-1 0,0 0 0,0 1 0,0 11 1174,5 20-431,-2-16 934,6 83 2317,-4 48-3579,0-56-3,-6-84-801,-2-6-24,-3-13-145,5 7 468,-29-139-60,24 105 486,-2-71 1,9 100-304,-1 0-1,2 0 0,-1 0 1,2 0-1,-1 1 1,1-1-1,1 0 1,-1 1-1,2 0 0,-1 0 1,1 0-1,12-16 1,-15 23-44,1-1 1,-1 1 0,1 0-1,-1-1 1,1 1 0,0 0 0,0 1-1,0-1 1,0 0 0,0 1-1,0 0 1,1-1 0,-1 1-1,0 1 1,1-1 0,-1 0 0,0 1-1,1 0 1,-1 0 0,1 0-1,5 0 1,2 2 129,1-1 1,-1 2-1,0-1 0,0 2 1,12 4-1,-18-6-99,-1 0-1,0 0 1,0 0 0,0 1-1,0-1 1,0 1-1,-1 0 1,1 0 0,3 4-1,-6-6-72,-1 0-1,1 0 0,0 0 0,-1 0 0,1 0 1,-1 0-1,1 0 0,-1 0 0,0 0 1,1 0-1,-1 0 0,0 0 0,0 1 0,0-1 1,0 0-1,0 0 0,0 2 0,0-2 1,-1 0 0,0 1-1,1-1 1,-1 0-1,0 1 1,1-1-1,-1 0 1,0 0 0,0 0-1,0 1 1,0-1-1,0 0 1,0 0-1,0-1 1,-1 1 0,-1 1-1,-6 3-178,1 0-1,-1-1 1,0-1-1,0 1 1,0-2-1,0 1 1,0-1-1,-1 0 1,-18 0-1,20-2-1107,-1 0 0,0-1 0,1 0 0,-1 0 0,0-1 1,-13-4-1,21 5 979,0 1 1,1 0-1,-1-1 1,0 1-1,0 0 1,1-1 0,-1 1-1,0-1 1,1 1-1,-1-1 1,0 1-1,1-1 1,-1 0 0,1 1-1,-1-1 1,1 0-1,0 1 1,-1-1-1,1 0 1,-1 0 0,1 1-1,0-3 1,0-17-2537,7-8-1229</inkml:trace>
</inkml:ink>
</file>

<file path=ppt/ink/ink30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00.5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13 6240,'-1'-12'9584,"-14"64"-5791,-5 20-2008,-7 137-265,17-113-1349,6-25-655,4-42-3007,0-12-939,-5-30-5506,-3-10 7136</inkml:trace>
</inkml:ink>
</file>

<file path=ppt/ink/ink30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00.9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89 9056,'-4'-13'3360,"17"9"-2624,5-7-192,-5 6 2016,6-2-1505,2-1 865,11-1-1152,-1 1-288,11 0-288,3 0-512,3 4 192,-7 1-672,-6 3 448,-6 0-3295,-8 0 2015,-7 3-3968</inkml:trace>
</inkml:ink>
</file>

<file path=ppt/ink/ink30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14.5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5 684 1728,'-4'-5'454,"3"6"-408,1-1 10,0 0 0,0 0 0,0 0 0,0 1 0,0-1 0,1 0-1,-1 0 1,0 0 0,0 1 0,0-1 0,0 0 0,0 0 0,0 0-1,1 0 1,-1 0 0,0 1 0,0-1 0,0 0 0,0 0 0,1 0-1,-1 0 1,0 0 0,0 0 0,0 0 0,1 1 0,0-1 1239,14-4 2657,-12 4-3666,0 0 0,1-1 1,-1 0-1,0 1 1,0-1-1,0-1 0,1 1 1,4-3-1,25-17 1416,-20 12-1101,-7 5-435,0-1 0,-1 1 0,0-1 1,0 0-1,0-1 0,0 1 0,3-8 1,0 1-24,-1-1 0,9-21 1,1-14 142,18-80 0,-20 66-64,-10 38-101,3-38-1,-7 43 8,1 1 0,1 0-1,1 0 1,9-27 0,-10 35 43,1 1-1,-1-2 1,-1 1 0,1 0-1,-2-1 1,1-19 0,-2 30-251,9 16 133,-8-11-43,0 0 0,1 0 0,0 0 0,0-1 0,0 1 0,0 0 0,5 6 0,1 3 113,9 12-3,-12-19-65,0 0 1,-1 0-1,6 15 0,1 11 107,-2 0 0,5 44-1,-11-64 802,-1-18 368,4-11-979,-2 7-303,0 1 1,0-1 0,3-17 0,-4 16-24,0-1 0,8-16 0,15-20-20,51-68-1,-73 110 5,-3 4-23,-1 0-1,1 0 0,-1 0 0,1 1 0,0-1 0,-1 0 0,1 1 0,0-1 0,-1 0-1,1 1 1,0-1 0,0 1 0,0-1 0,-1 1 0,1-1 0,0 1 0,0 0 0,0 0 0,0-1 0,0 1 0,0 0 0,0 0 0,0 0 0,0 0 0,0 0 0,1 0 0,-1 1 37,1-1 0,0 1-1,-1 0 1,1 0 0,-1 0 0,1 0 0,-1 0 0,0 0 0,1 0 0,0 2 0,2 1-14,1 4-4,-1-1-3,-1 1-1,-1-1 0,1 1 1,-1 0-1,-1 0 1,2 11-1,-2 51 335,-1-40-196,0 43 106,4-1 1,3 1 0,18 83-1,-21-135-346,2 8-1862,-5-25 869,1 0-1,-1 0 0,1 0 1,4 7-1,4 3-1199</inkml:trace>
</inkml:ink>
</file>

<file path=ppt/ink/ink30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03.1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7 229 6720,'-1'0'68,"1"0"1,0 0-1,0 0 0,-1 0 1,1 0-1,0 1 1,0-1-1,-1 0 1,1 0-1,0 0 0,0 0 1,-1 0-1,1 0 1,0 0-1,0 1 0,-1-1 1,1 0-1,0 0 1,0 0-1,0 1 0,0-1 1,-1 0-1,1 0 1,0 0-1,0 1 1,0-1-1,0 0 0,0 0 1,0 1-1,0-1 1,-1 0-1,1 1 0,0-1 1,0 0-1,0 0 1,0 1-1,0-1 0,0 0 1,0 0-1,0 1 1,1-1-1,-1 0 1,0 1-1,5 18 604,0-1 920,-3 4 684,-1 25 0,-1-1-401,5 14 210,-4-22-1199,-1-26-849,0-10 315,1 5 976,0-10-1325,0 1 0,1-1 0,-1 0 0,-1 0 0,1 0 0,0 0 0,-1 0 0,1 0 0,-1 0 0,0 0 0,-1-6 0,2-8 137,7-25-29,-5 30-4,0-1 0,-2 0-1,2-16 1,-3 10 68,2 0 0,5-22 0,-7 41-166,4-40 1889,1 47-1690,-1-1-10,-3-4-17,-1-2-149,3 4-5,-3-3 532,6 6-750,11 20 250,0 0 1,20 48 0,-28-57-229,-4-6 258,-1 0 0,5 21 0,-5 2-169,-4-34 165,1 1-26,2 3 5,-2-4 85,9-14 507,1-19-959,-2 0 0,11-61 0,-11 47 140,-1 2 49,24-135-2636,-31 171 1648,0 0 1,-1 0-1,0 1 0,-2-13 0,2 19 924,0 1 0,0 0 0,0-1 0,0 1-1,0 0 1,-1-1 0,1 1 0,0 0 0,0-1 0,0 1 0,0 0 0,-1-1-1,1 1 1,0 0 0,0-1 0,-1 1 0,1 0 0,0 0 0,-1-1 0,1 1-1,0 0 1,-1 0 0,1 0 0,-1-1 0,-10 3-2883</inkml:trace>
</inkml:ink>
</file>

<file path=ppt/ink/ink30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03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382 4 7392,'0'-1'46,"0"1"-1,0 0 1,0 0 0,0 0 0,0 0-1,0 0 1,0 0 0,0 0 0,0 0 0,0 0-1,0 0 1,0 0 0,0-1 0,0 1-1,0 0 1,0 0 0,0 0 0,0 0 0,0 0-1,0 0 1,0 0 0,0 0 0,0 0-1,0 0 1,0 0 0,0-1 0,0 1-1,0 0 1,0 0 0,0 0 0,1 0 0,-1 0-1,0 0 1,0 0 0,0 0 0,0 0-1,0 0 1,0 0 0,0 0 0,0 0 0,0 0-1,0 0 1,0 0 0,0 0 0,0 0-1,1 0 1,-1 0 0,0 0 0,0 0 0,0 0-1,0 0 1,0 0 0,0 0 0,0 0-1,0 0 1,0 0 0,0 0 0,1 0-1,-1 0 1,0 0 0,0 0 0,0 0 0,0 0-1,0 0 1,0 0 0,13 1 1371,17 5 582,-25-3-1746,1 0 1,-1 0-1,1 0 1,-1 1-1,0-1 0,-1 1 1,1 0-1,-1 1 1,1-1-1,-1 1 0,0 0 1,-1 0-1,1 0 1,3 9-1,3 8 328,0 0 0,8 31 0,-12-36-360,-5-11-122,79 251 3077,-62-185-2166,16 120 1,-27-117-432,-4 0 1,-8 115 0,3-171-581,-1 1 0,-1-1 0,0 0 1,-1 0-1,-2 0 0,0-1 1,0 0-1,-2 0 0,0-1 0,-1 0 1,-1-1-1,0 0 0,-1 0 1,-18 16-1,-11 5-1523,-1-2 1,-67 41 0,70-49-206,27-19 1418,-9 7-1442,0-1 0,0-1 0,-1-2 0,-32 14-1,28-18-368,-32 7-1,-27 0-2090</inkml:trace>
</inkml:ink>
</file>

<file path=ppt/ink/ink30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22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54 2400,'-5'-8'13045,"36"7"-11833,0-2 1,31-8-1,-33 6-1031,63-6-73,5-1-88,-89 10-1182,-29 19-15595</inkml:trace>
</inkml:ink>
</file>

<file path=ppt/ink/ink30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23.1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18 6656,'0'-1'85,"0"1"0,-1 0 0,1 0 1,0 0-1,0-1 0,0 1 0,0 0 0,0 0 0,0 0 1,0-1-1,0 1 0,0 0 0,0 0 0,0-1 0,0 1 1,0 0-1,0 0 0,0-1 0,0 1 0,0 0 0,0 0 1,0-1-1,0 1 0,0 0 0,0 0 0,0 0 1,0-1-1,0 1 0,0 0 0,1 0 0,-1 0 0,0-1 1,0 1-1,11-4 1700,21 3 255,-16 1-569,97-5 2684,1 6-3363,-41-1-1926,-63 0-139,0 0 1,0 1 0,1 0-1,-1 0 1,0 1 0,10 4-1,7 8-1569</inkml:trace>
</inkml:ink>
</file>

<file path=ppt/ink/ink30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25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1 178 1728,'16'-6'2987,"-9"3"-722,-1 0 0,0 0 0,9-7 1,15-9 752,-2 2-2223,16-17 56,-22 15-545,2 1 1,30-17-1,-51 33-266,0 0 0,0 1 0,0 0-1,0 0 1,0 0 0,5-1-1,-7 2-5,0 0 0,0-1 0,0 1-1,0 1 1,1-1 0,-1 0 0,0 0-1,0 0 1,0 1 0,0-1 0,0 0-1,0 1 1,0-1 0,0 1 0,0-1-1,0 1 1,-1 0 0,1-1 0,0 1-1,0 0 1,0-1 0,-1 1 0,2 1-1,2 4 133,0 1-1,-1-1 0,1 1 1,-1-1-1,3 10 0,-4-8 59,1-1 0,0 0 0,0 0 0,1 0 0,6 8 0,-9-13-188,1 1 79,1 0-1,-1 0 1,1-1-1,-1 1 1,5 3-1,-6-6-84,0 1 1,0-1-1,0 1 1,0-1-1,1 1 1,-1-1-1,0 0 0,0 0 1,0 0-1,0 1 1,0-1-1,0 0 0,0 0 1,1-1-1,-1 1 1,0 0-1,0 0 1,0 0-1,0-1 0,0 1 1,2-1-1,-1-1 16,1 0 1,0 1-1,-1-1 0,1 0 0,-1-1 1,1 1-1,-1 0 0,0-1 0,0 1 0,0-1 1,2-3-1,18-35-664,-17 29-55,-1 0-1635,0 0-3890</inkml:trace>
</inkml:ink>
</file>

<file path=ppt/ink/ink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9.5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 8384,'0'0'3808,"18"5"-3328,-5-5 1376,1 3-1120,4-6 831,-1 3-895,1-5 128,5 2-480,-5-6-128,-1 9-96,-2-3-96,2 3 32,-4-5 160,2 5-96,-7-3-4319,5 0 2271</inkml:trace>
</inkml:ink>
</file>

<file path=ppt/ink/ink30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29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140 172 3136,'2'-7'3219,"-2"7"-3076,0 0-1,0 0 1,-2 1 1001,2-1-1001,0 0-1,0 1 1,0-1 0,0 0 0,0 0 0,-1 0 0,1 1 0,0-1 0,0 0 0,0 0 0,0 0 0,0 1-1,0-1 1,0 0 0,0 0 0,0 0 0,0 1 0,0-1 0,0 0 0,0 0 0,0 1 0,0-1 0,0 0-1,0 0 1,1 1 0,-2 4 149,1 0-1,-1 0 1,0 0-1,-1 0 0,-2 7 1,-3 9 210,-53 247 2148,14-103-1375,42-144-1103,3-17-68,1-1 1,0 0 0,-1 0 0,0 0 0,0 0 0,1 0-1,-2-1 1,1 1 0,0 0 0,-1 0 0,-1 3-1,2-6 312,6-4 144,-1 0-473,0-1-1,0 0 0,0 1 0,-1-1 1,1-1-1,-1 1 0,0 0 1,-1-1-1,4-9 0,1-8-86,5-27 0,-6 23 33,75-339-59,-36 209-257,-40 126 555,-5 30-271,0 1 0,1 0-1,-1 0 1,0 0 0,0-1 0,0 1-1,0 0 1,0 0 0,0 0 0,0 0-1,1-1 1,-1 1 0,0 0 0,0 0-1,0 0 1,0 0 0,1 0 0,-1-1-1,0 1 1,0 0 0,0 0 0,1 0-1,-1 0 1,0 0 0,0 0 0,0 0-1,1 0 1,-1 0 0,0 0 0,0 0 0,1 0-1,-1 0 1,0 0 0,0 0 0,0 0-1,1 0 1,-1 0 0,0 0 0,0 0-1,0 0 1,1 0 0,-1 1 0,0-1-1,0 0 1,0 0 0,1 0 0,-1 0-1,0 0 1,0 1 0,0-1 0,0 0-1,10 10-2,-6-3 86,0 1-1,0 0 0,0 0 1,-1 0-1,0 1 0,-1-1 1,3 16-1,-1-11 56,0 1 1,9 20-1,3 9 40,-8-12-103,-5-17-13,1-1-1,0 0 1,1 0 0,11 21 0,-16-33-32,1 0 0,-1 0 0,1 0 0,-1 0 0,1 0 1,0 0-1,-1 0 0,1-1 0,0 1 0,0 0 0,-1 0 1,1-1-1,0 1 0,0-1 0,0 1 0,0-1 0,0 1 1,0-1-1,0 1 0,0-1 0,0 0 0,0 0 0,0 1 1,0-1-1,0 0 0,1 0 0,-1 0 0,0 0 0,0 0 1,0-1-1,1 1 0,1-2 37,1 1 0,-1-1 0,0 0 0,0 0 1,-1 0-1,1 0 0,0-1 0,3-4 0,115-124-62,-85 94-143,-21 20 74,1 1 0,0 0-1,36-25 1,-52 41 48,1-1 0,-1 1 0,1 0 0,0-1 0,-1 1-1,1 0 1,-1 0 0,1-1 0,0 1 0,-1 0 0,1 0-1,0 0 1,-1 0 0,1 0 0,0 0 0,-1 0 0,1 0 0,-1 0-1,1 0 1,0 1 0,-1-1 0,1 0 0,0 0 0,0 1 0,0 0-3,0-1 1,0 1 0,1 0 0,-1 0 0,0 0 0,0 1 0,-1-1 0,1 0 0,0 0 0,1 2 0,0 2-4,1 0 0,-1 1 0,-1-1-1,3 10 1,2 14 125,16 112 363,-22-139-470,13 221 91,-12-205-924,0-15 130,-1 0 0,0 1 1,0-1-1,0 0 0,0 0 1,0 1-1,-1-1 0,0 0 1,1 0-1,-1 1 0,0-1 0,-1 0 1,1 0-1,0 0 0,-3 3 1,-9 10-2639</inkml:trace>
</inkml:ink>
</file>

<file path=ppt/ink/ink30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30.2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9 199 2816,'-1'0'117,"0"-1"-1,0 0 1,1 1-1,-1-1 1,0 0 0,1 0-1,-1 0 1,1 0 0,-1 0-1,1 1 1,0-1-1,-1 0 1,1 0 0,0 0-1,0 0 1,-1-2 0,2 2 281,-1 0 0,1-1 0,-1 1 0,1 0 0,0 0 1,0 0-1,0 0 0,0-1 0,-1 1 0,1 0 1,1 1-1,-1-1 0,1-1 0,2-2 93,1 0 1,0 1-1,0 0 0,0-1 1,0 2-1,0-1 1,1 1-1,-1-1 0,1 2 1,-1-1-1,1 0 0,0 1 1,0 0-1,7 0 0,166-18 3183,58-4-2356,198-21-423,-130 11-366,-291 32-667,86-8-315,-36 7-3286,-64 2 3682,0 0-1,0 0 1,1 0 0,-1 0 0,-5 7-5198,-11 2 2065,-11 7-2788</inkml:trace>
</inkml:ink>
</file>

<file path=ppt/ink/ink30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31.2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19 134 3328,'-1'0'36,"1"0"0,0 0-1,0-1 1,0 1 0,0 0 0,0 0 0,0 0-1,-1-1 1,1 1 0,0 0 0,0 0 0,0 0-1,-1 0 1,1 0 0,0 0 0,-16 2 13662,17-2-13536,0-1 0,0 1 0,-1-1 0,1 1 0,0-1 0,-1 0-1,1 1 1,-1-1 0,1 0 0,0 1 0,-1-1 0,1 0-1,-1 0 1,0 1 0,1-3 0,4-5 667,13-10-7,-3 2-294,28-22 1,-36 33-523,0 1 1,0-1-1,0 1 1,1 0-1,-1 1 1,1 0-1,14-4 1,-8 5 5,0 0 1,-1 0 0,1 1 0,0 1 0,-1 1 0,17 2 0,-19-2-34,-1 1 0,0 0 1,1 1-1,-1 0 0,0 1 1,-1 0-1,1 1 0,14 8 1,-22-11 22,0-1 0,0 0 1,-1 1-1,1-1 0,0 1 1,-1 0-1,1 0 0,-1-1 1,1 1-1,-1 0 0,0 0 1,0 0-1,0 0 0,0 1 1,0-1-1,-1 0 0,1 0 1,0 3-1,-1-2 13,0-1 1,0 1 0,-1 0-1,1-1 1,-1 1-1,1 0 1,-1-1-1,0 1 1,0-1 0,0 1-1,0-1 1,0 0-1,-1 1 1,1-1-1,-4 4 1,-6 6 15,-1-1-1,1 0 1,-27 17-1,4-2-8,16-12-18,-11 9 114,-50 51 0,-68 82 1162,146-156-1274,1 1 0,-1-1 1,0 1-1,1-1 0,-1 1 1,1 0-1,-1-1 0,1 1 0,0 0 1,-1-1-1,1 1 0,0 0 1,-1 0-1,1-1 0,0 1 0,0 1 1,0-2 5,0 0 0,0 0 0,0 1 0,1-1-1,-1 0 1,0 0 0,0 0 0,1 0 0,-1 1 0,0-1 0,0 0 0,1 0 0,-1 0 0,0 0 0,1 0 0,-1 0 0,0 0 0,0 0 0,1 0 0,-1 0 0,0 0 0,1 0 0,-1 0 0,0 0 0,0 0 0,1 0 0,0-1-1,28-9 567,-4 1-421,0 1 0,1 1 0,32-5 0,82-4-31,-109 13-128,162-10-1812,-150 17-1475,-13 1-2109,-14 0 1718,-16-5 3122,1 1 0,0 0 0,0-1 0,-1 1 0,1 0 0,-1 0 0,1 0 0,-1 0 0,1 0 0,-1 0 0,1 1 0,-1-2 550</inkml:trace>
</inkml:ink>
</file>

<file path=ppt/ink/ink30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46.6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7 3072,'3'-6'7612,"-7"15"-3680,0-3-5263,-13 14 1834,5-6-205,1 0 0,0 0 1,-9 18-1,-8 26 427,-31 92 0,2-2 257,42-112-773,10-20 63,-1-2-1,-16 28 1,16-31 39,9-12 239,-1-1-459,0 0 0,1-1 0,-2 1 0,1-1 1,3-4-1,9-34 28,-4 10-84,13-32 32,55-106 0,-50 118 26,70-91 0,-49 82 771,-48 59-720,0 3-213,39 119 282,-28-77-25,12 49 120,-20-72-237,-1 1 30,1-1 0,2 1 0,0-1 0,10 23 0,-16-43-61,1 0 0,-1 0 1,0 0-1,1 0 0,-1-1 0,1 1 0,-1 0 0,1 0 0,0 0 0,-1-1 0,1 1 0,0 0 0,-1-1 0,1 1 0,0-1 1,0 1-1,-1-1 0,2 1 0,-1-1-21,0 0 0,-1-1 1,1 1-1,0 0 0,-1-1 0,1 1 0,0-1 1,-1 1-1,1-1 0,-1 1 0,1-1 1,-1 1-1,1-1 0,-1 0 0,1 1 1,-1-1-1,1 0 0,-1 1 0,0-1 1,1 0-1,-1 0 0,0 1 0,0-1 1,0-1-1,42-128-197,-26 77-165,37-85 0,-44 116 297,-8 17-30,1 0-1,0 0 1,1 0-1,-1 1 1,1-1-1,6-8 1,-8 30 124,8 321 1386,-4-223-1306,-1-23-2026</inkml:trace>
</inkml:ink>
</file>

<file path=ppt/ink/ink30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48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3712,'1'-1'8887,"6"0"-4456,43 0-2976,186 1 321,-235 0-1840,1 0-32,5 0-43,-1 0-2137,-7 36-13650</inkml:trace>
</inkml:ink>
</file>

<file path=ppt/ink/ink30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49.3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89 2656,'11'-3'8319,"-8"2"-7574,1 0 0,-1 0 1,0 0-1,1-1 0,-1 1 0,6-5 1,-4 2-116,0 1 1,1-1-1,-1 1 1,11-4-1,4-1-329,26-5 0,-10 3-173,-23 6-205,-7 1 70,2 1 0,-1 0 0,0 0 0,14-1 0,-16 2 1362,0-2-4879</inkml:trace>
</inkml:ink>
</file>

<file path=ppt/ink/ink30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49.8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45 2144,'-2'0'239,"1"0"-201,1 0 0,-1 0-1,1-1 1,0 1 0,-1 0 0,1 0 0,0 0 0,-1 0 0,1 0 0,-1 0 0,1 0 0,0 0 0,-1 0-1,1 0 1,0 1 0,-1-1 0,1 0 0,-1 0 0,1 0 0,0 0 0,-3 3 2633,5-3-2293,0 0 0,0 0-1,0 0 1,0 0 0,0 1-1,0-1 1,0 0-1,0 1 1,0-1 0,2 2-1,13 2 595,6-3 542,1-2 0,31-4 0,8 0-483,140-15-2030,-191 18 238,11-1-1952,6-2-3401,-12 1 3368,1-8 682</inkml:trace>
</inkml:ink>
</file>

<file path=ppt/ink/ink30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4.3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25 2144,'1'0'137,"0"0"0,0 0 0,0 0 0,0-1 0,0 1 0,0 0 0,0-1 0,0 1 0,0 0 0,0-1 0,1 0 0,9-4 4921,-11 5-4922,0 0 0,0 0 0,0 0 1,0-1-1,0 1 0,1 0 0,-1 0 0,0 0 0,0-1 1,0 1-1,0 0 0,0 0 0,0 0 0,0-1 0,0 1 1,0 0-1,0 0 0,0 0 0,0-1 0,0 1 0,0 0 1,-1 0-1,1 0 0,0 0 0,0-1 0,-6-8 2064,1 9-1999,0-1 0,1 1 0,-1-1 0,0 1 0,0 0 0,1 1 0,-1-1 0,0 1 0,1 0 0,-1 0 0,1 1 0,-1-1 0,1 1 0,-8 4 0,-3 3 163,1 0 0,-23 20 0,33-25-295,0 0 1,0 1 0,1 0-1,-1 0 1,1 0 0,0 0-1,0 0 1,1 1 0,0-1-1,0 1 1,0-1 0,0 1-1,1 0 1,0 0-1,0 0 1,1 9 0,0-14-61,0-1-1,0 1 1,0 0 0,0 0 0,0-1 0,0 1 0,0 0-1,1 0 1,-1-1 0,0 1 0,0 0 0,1-1 0,-1 1-1,1 0 1,-1-1 0,0 1 0,1-1 0,-1 1 0,1-1 0,-1 1-1,1-1 1,0 1 0,-1-1 0,1 1 0,0-1 0,-1 0-1,1 1 1,0-1 0,-1 0 0,1 1 0,0-1 0,-1 0-1,1 0 1,0 0 0,0 0 0,-1 0 0,1 0 0,0 0-1,0 0 1,-1 0 0,1 0 0,0 0 0,0 0 0,-1-1 0,1 1-1,0 0 1,3-1-11,-1 0-1,0 0 0,0 0 1,0-1-1,0 1 0,0-1 1,0 1-1,0-1 1,3-3-1,89-98 67,-94 102-35,0-1-1,0 1 1,0 0-1,0 0 1,1 0 0,-1 0-1,0 0 1,1 0 0,-1 1-1,1-1 1,-1 0-1,1 1 1,-1-1 0,1 1-1,-1-1 1,1 1-1,-1 0 1,1 0 0,0 0-1,-1 0 1,1 0 0,-1 0-1,1 0 1,0 0-1,-1 0 1,1 1 0,-1-1-1,1 1 1,-1-1-1,1 1 1,-1 0 0,3 1-1,2 3 149,1-1-1,-1 2 1,0-1-1,0 1 1,6 7 0,-6-5-208,128 140 405,-131-145-1</inkml:trace>
</inkml:ink>
</file>

<file path=ppt/ink/ink30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4.7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72 6560,'-8'-8'4788,"19"24"916,4 4-4735,-8-5-448,0 0 0,-1 1 0,6 21 0,0 3 141,-4-13-246,-7-26 70,8-1 287,-8-1-735,0 1 0,1-1-1,-1 0 1,1 1 0,-1-1 0,0 0-1,0 0 1,1 0 0,-1 0 0,0 0 0,0 0-1,0 0 1,0 0 0,0 0 0,0-1-1,-1 1 1,1 0 0,0 0 0,-1-1-1,1 1 1,-1-1 0,1-1 0,8-15 208,45-73 186,-49 83-567,0 0 0,1 0 0,0 1 0,12-11 1,13-17-2078,-20 23 445,-9 9 707,1 1 0,-1 0 0,0-1 0,0 0 0,2-4 0,5 11-4116,-7 4 512</inkml:trace>
</inkml:ink>
</file>

<file path=ppt/ink/ink30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5.23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46 6048,'2'-1'343,"-1"0"0,1 1-1,0-1 1,-1 1 0,1-1 0,0 1 0,0-1 0,-1 1 0,1 0 0,0 0 0,0 0-1,3 0 1,22-3 1685,28-14 132,-55 17-2133,0 0 0,1-1 1,-1 1-1,0 0 0,0 0 0,1 0 0,-1 0 1,0 0-1,0 0 0,1-1 0,-1 1 1,0 0-1,0 0 0,0 0 0,0 0 0,1-1 1,-1 1-1,0 0 0,0 0 0,0 0 0,0-1 1,0 1-1,0 0 0,0 0 0,1-1 1,-1 1-1,0 0 0,0 0 0,0-1 0,0 1 1,0 0-1,0 0 0,0-1 0,0 1 1,0 0-1,0 0 0,0-1 0,-1 1 0,1 0 1,0 0-1,0-1 0,0 1 0,0 0 1,0 0-1,0-1 0,-1 1 0,1 0 0,0 0 1,0 0-1,0 0 0,0-1 0,-1 1 0,-11-8 445,3 7-223,0 1 0,0 0 0,1 0 0,-1 1-1,0 0 1,0 1 0,1-1 0,-11 5-1,14-5-103,4 0-50,-1-1-1,0 1 1,0-1-1,0 1 1,0 0 0,0 0-1,1 0 1,-1 0-1,0 0 1,1 0-1,-1 0 1,1 0-1,-1 1 1,1-1-1,0 1 1,0-1-1,-1 1 1,0 3-1,1-4-30,1 0 0,-1 1 0,1-1 0,0 1-1,0-1 1,0 1 0,0-1 0,0 1 0,0-1 0,0 1 0,0-1-1,1 0 1,-1 1 0,1-1 0,-1 1 0,1-1 0,-1 0 0,1 1-1,0-1 1,-1 0 0,1 0 0,0 0 0,0 1 0,0-1-1,2 1 1,2 3 56,1 0 0,0 0-1,0-1 1,0 1 0,0-1-1,1-1 1,0 1 0,0-1-1,0-1 1,0 1 0,0-1-1,14 2 1,6 0-1161,0-2 0,33-1 1,-49-1 142,12-2-2331,-17 2 1367,1-1 0,-1 1 0,10 0 0,-6 3-3156</inkml:trace>
</inkml:ink>
</file>

<file path=ppt/ink/ink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09.8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 7872,'-4'8'3637,"6"5"-3499,-1-6 327,1 48 1992,-2-21-1586,9 283 1480,-6-105-2697,6-229-5233,-3-1 1835,3-2 1286</inkml:trace>
</inkml:ink>
</file>

<file path=ppt/ink/ink30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6.0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 11808,'0'-4'5343,"5"4"-3071,-5 9-3360,5-3-3231,-5 8 2591</inkml:trace>
</inkml:ink>
</file>

<file path=ppt/ink/ink30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7.1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11 7808,'4'-11'6976,"-1"22"-6567,0 0 1,0 0 0,-1 0 0,-1 0 0,1 15 0,-4 62 2882,-1-24-2164,4-68-1167,0-1 0,0 1-1,1-1 1,-1 1 0,1 0-1,0 0 1,0 0 0,5-7-1,1-2-38,0-2 62,0 0 0,1 1-1,14-17 1,-19 27 106,-1 0-1,1 0 1,0 1-1,0-1 1,0 1 0,1-1-1,-1 1 1,1 1 0,0-1-1,0 1 1,0 0-1,0 0 1,10-3 0,-14 5-52,0 0 1,0 0-1,0 0 1,0 0-1,0 0 0,0 0 1,-1 0-1,1 0 1,0 0-1,0 0 1,0 0-1,0 1 1,0-1-1,0 0 1,-1 1-1,1-1 1,0 1-1,0-1 1,0 1-1,-1-1 1,1 1-1,1 1 0,-1-1 5,0 0-1,0 1 1,-1-1-1,1 1 1,0 0-1,-1-1 0,1 1 1,-1-1-1,1 1 1,-1 0-1,0 2 0,0 4 11,0-1 0,0 1 0,-1-1 0,-2 11 0,-3 5 63,4-15-40,0 1 0,0-1 0,1 0 0,-1 11 0,14-27-550,24-19-403,-20 14 757,2 1 0,-1 0-1,1 1 1,22-9 0,-28 15 219,1 1-1,-1 0 0,1 1 0,-1 0 0,1 1 1,25-1-1,-33 3-8,0 0 0,0 0-1,1 1 1,-1 0 0,0 0 0,0 0 0,0 1 0,0-1 0,0 1 0,-1 1 0,1-1-1,-1 1 1,1-1 0,-1 1 0,0 0 0,0 1 0,0-1 0,0 1 0,6 7 0,-8-7-13,1 0 1,-1 1 0,0-1-1,0 0 1,-1 1-1,1-1 1,-1 1 0,0 0-1,1 8 1,-1 5-64,-1 23 0,-1-18-1245,1-22 340</inkml:trace>
</inkml:ink>
</file>

<file path=ppt/ink/ink30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39:58.4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138 7 6720,'-1'0'389,"0"-1"1,1 0-1,-1 1 0,0-1 1,0 1-1,0-1 0,1 1 1,-1-1-1,0 1 1,0-1-1,0 1 0,0 0 1,0 0-1,0-1 0,0 1 1,0 0-1,0 0 1,0 0-1,-1 0 0,0 1 22,0-1 0,0 1 0,0-1-1,1 1 1,-1 0 0,0 0 0,0-1-1,1 1 1,-3 2 0,-4 4 241,1-1-1,0 1 1,-7 10-1,6-8-59,2-1-468,0-1 1,0 2 0,1-1-1,0 0 1,1 1 0,0 0-1,0 0 1,-2 11 0,4-12-76,0 0 0,0 0 0,1 0 1,0 0-1,1 0 0,0 0 0,0 0 1,1 0-1,0 0 0,3 12 1,-4-19-49,0 0 1,0 0-1,1 1 1,-1-1-1,0 0 1,1 0-1,-1-1 1,1 1-1,0 0 1,-1 0-1,1 0 1,0 0-1,-1 0 1,1-1-1,0 1 1,0 0-1,0 0 1,-1-1 0,3 1-1,-3 0-16,1-1 1,0 0-1,0 0 0,0 0 0,0 0 1,0 0-1,-1 0 0,1 0 0,0 0 1,0 0-1,0 0 0,0-1 0,0 1 1,-1 0-1,1-1 0,0 1 0,0 0 1,1-2-1,1 0-45,0-1 0,0 1 0,0-1 0,0 0 0,0 0 0,0 0 0,-1 0 0,4-7 0,47-93-820,-40 76 1012,-10 20 150,0-1-1,0 1 1,6-7 0,1 62 1259,-3-24-1535,0-1-1,1 0 0,1-1 1,19 33-1,-26-51 24,1 0 0,-1 0 0,1-1 0,0 1 0,0-1 0,0 1 0,0-1 0,1 0 0,-1 0 0,1-1 0,0 1 0,-1-1 0,1 0 0,6 3 0,-6-4-19,0 0 0,-1-1-1,1 1 1,0-1-1,0 0 1,0 0-1,-1 0 1,1 0 0,0-1-1,0 1 1,0-1-1,-1 0 1,1 0 0,-1 0-1,1-1 1,-1 1-1,5-4 1,5-2-64,0-2 1,-1 1-1,0-2 1,11-11-1,42-48-156,-36 36 213,61-67-61,-69 83 228,-20 30 1,-2 26-85,0-1 0,-3 1 1,-1-1-1,-2 0 0,-15 48 0,20-81-93,0 1 1,-1-1-1,1 0 0,-1 0 1,0 0-1,-1 0 0,1 0 0,-1 0 1,0-1-1,-7 7 0,9-9-35,0-1 0,1 0 0,-1 0 0,0 1 0,0-1 0,0-1 0,0 1 0,0 0 0,0 0 0,0-1 0,0 1 0,0-1 0,0 0 0,0 1 0,0-1 0,0 0 0,0 0 0,0 0 0,0-1-1,0 1 1,0 0 0,0-1 0,0 1 0,0-1 0,0 0 0,0 0 0,0 0 0,0 0 0,0 0 0,0 0 0,1 0 0,-4-3 0,3 1-1,-1 1-1,1-1 1,0 0 0,0 0 0,0 0-1,0 0 1,0 0 0,0 0 0,1-1-1,0 1 1,0 0 0,0-1 0,0 1-1,0-1 1,0 1 0,1-1 0,0-5-1,0 8 59,0 0 0,0 0 0,1 1 0,-1-1 0,0 0 0,1 0 0,-1 0 0,1 1 0,-1-1 0,1 0 0,-1 1 0,1-1 0,-1 0 0,1 1 0,0-1 0,-1 1 0,1-1 0,0 1 0,0-1 0,-1 1 0,1-1 0,0 1 0,0 0 0,0 0 0,-1-1 0,1 1 0,0 0 0,0 0 0,0 0 0,0 0 0,0 0 0,-1 0 0,2 0 0,2 0 33,-1 0 0,0 1 1,0-1-1,0 1 0,0 0 1,0 0-1,6 3 0,8 5-5,-1-1 0,2 0-1,-1-2 1,1 0 0,0 0-1,22 2 1,-36-7-9,1-1 0,0-1 1,-1 1-1,1 0 0,-1-1 0,1 0 1,-1 0-1,1-1 0,-1 1 0,0-1 1,0 0-1,1 0 0,-1 0 0,0-1 1,-1 1-1,1-1 0,0 0 0,-1 0 1,0 0-1,4-4 0,5-8 35,0-1 1,-1 0-1,13-25 1,-12 21-86,-1 0 87,1 0 0,2 1 1,0 1-1,0 0 0,24-20 0,-38 38-56,0 0 0,1 0 0,-1-1 0,0 1 1,1 0-1,-1 0 0,1 0 0,-1 0 0,0 0 0,1 0 0,-1 0 0,1 0 1,-1 0-1,0 0 0,1 0 0,-1 0 0,1 0 0,-1 0 0,0 0 1,1 0-1,-1 0 0,1 0 0,-1 0 0,0 1 0,1-1 0,-1 0 0,0 0 1,1 0-1,-1 1 0,0-1 0,1 0 0,-1 1 0,0-1 0,0 0 1,1 1-1,-1-1 0,0 0 0,0 1 0,1-1 0,8 16 57,-7-8-33,1 0 0,-1 0 0,-1 0 0,1 1 0,-1-1-1,-1 0 1,0 16 0,-2 0-45,-7 34 0,8-50 9,-2 1-1,1-1 1,-1 0 0,0 0-1,-1 0 1,0 0 0,-7 11-1,10-18-4,0-1 0,0 1 0,0 0 0,0 0 0,0 0 0,0-1-1,0 1 1,-1 0 0,1-1 0,0 1 0,0-1 0,-1 1 0,1-1 0,0 0 0,0 0-1,-1 0 1,1 1 0,0-1 0,-1 0 0,1 0 0,0-1 0,-1 1 0,1 0 0,-3-1 0,2 0 29,-1 1 0,0-1 0,0 0 0,1 0 0,-1-1 0,0 1 0,1 0 1,-1-1-1,-3-3 0,-1-1 68,6 5-73,0 0 0,0 0-1,0 0 1,0 0-1,0 0 1,0 0 0,0 0-1,0 0 1,0-1 0,0 1-1,1 0 1,-1-1-1,0 1 1,1 0 0,-1-1-1,1 1 1,0-1 0,-1 1-1,1-3 1,11 5 191,-8 0-271,213 52 721,-105-37-3073,-79-14-2295,48-3-1,-48-3 1091</inkml:trace>
</inkml:ink>
</file>

<file path=ppt/ink/ink30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46.98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375 46 896,'0'0'304,"1"0"-244,-1 0 1,0 0-1,0 0 0,1 0 0,-1 0 1,0 0-1,0 0 0,0 0 1,1 0-1,-1 0 0,0 0 1,0 0-1,1 0 0,-1 0 1,0 0-1,0 0 0,0 0 0,1 0 1,-1 1-1,0-1 0,0 0 1,0 0-1,1 0 0,-1 0 1,0 1-1,1 0 51,0 1 0,0 0 0,0 0 0,0 0 0,0 1-1,-1-1 1,1 0 0,-1 0 0,1 3 0,1 0 849,1 0 0,0-1 0,7 9 7200,-11-21-6880,0 4-1123,-1 0 0,0 0 0,0 0 0,-1 0 0,1 0 0,-1 1 0,0-1 0,0 1 0,0 0 0,-1-1 0,1 1 0,-1 1 0,0-1 0,1 1 0,-6-3 1,-1 0 22,1 0 0,-1 1 0,0 0 1,-1 0-1,-13-2 0,12 4-69,1 0 0,-1 1 0,0 0-1,-14 2 1,19-1-70,1 1-1,-1 0 1,1 1 0,0 0-1,0 0 1,-1 0-1,1 0 1,1 1 0,-8 5-1,3-1-32,0 0 0,1 1-1,0 1 1,0 0-1,1 0 1,0 0 0,1 1-1,0 0 1,1 1 0,0 0-1,0 0 1,1 0-1,-5 17 1,7-20-28,0 1 0,0 0 1,0 1-1,1-1 0,1 0 0,-1 16 0,2-22 9,-1 4-10,2 0 0,-1-1 1,2 11-1,-1-15 24,-1 0 1,1 0-1,0 0 1,0 0 0,-1-1-1,1 1 1,0 0-1,1-1 1,-1 1-1,0 0 1,0-1 0,1 1-1,-1-1 1,1 0-1,2 2 1,-2-2 18,1 0 1,-1 0-1,1 0 1,-1-1-1,1 0 0,0 1 1,-1-1-1,1 0 0,-1 0 1,1 0-1,-1-1 1,1 1-1,3-1 0,1 0-31,3-1-27,0 2 0,1 0 0,-1 0 0,0 1 0,0 0 0,1 0 0,10 4 0,-5 0 49,-1 1 1,1 0-1,23 15 0,-27-15 88,-1 1-1,1 0 1,-1 1-1,-1 1 1,14 13-1,-21-18-38,-1 0 1,0 0-1,0-1 0,0 1 1,-1 1-1,1-1 1,-1 0-1,0 0 0,0 0 1,-1 1-1,1-1 0,-1 7 1,0-8-7,0 0 1,0 1-1,0-1 1,-1 0-1,1 0 1,-1 0-1,0 0 1,0 0-1,0 0 1,0 0 0,-1-1-1,1 1 1,-1 0-1,1-1 1,-1 1-1,0-1 1,0 1-1,0-1 1,0 0-1,-1 0 1,1 0-1,-1 0 1,1 0-1,-6 2 1,-5 1 155,0-1 0,0-1-1,0 0 1,0-1 0,0 0 0,-21 0 0,-73-11 769,81 6-954,22 2-122,1 0-1,-1 1 1,0-1-1,0 1 1,0 0 0,0 0-1,-6 1 1,6 0-214,-14 5-522,8 5-2685,10-11 3074,-1 1 0,1-1 0,0 1 0,0-1-1,-1 1 1,1 0 0,0-1 0,0 1 0,0-1 0,0 1 0,0 0 0,0-1-1,0 1 1,0 0 0,0-1 0,0 1 0,0-1 0,0 1 0,0 0 0,0-1-1,0 1 1,1-1 0,-1 2 0,10 12-3866,-5-8 3462,8 14-2183</inkml:trace>
</inkml:ink>
</file>

<file path=ppt/ink/ink30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48.36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5 170 6240,'-5'0'8064,"6"-1"-7936,-1 1 0,1-1 0,-1 1 1,1 0-1,-1-1 0,1 1 1,-1 0-1,1-1 0,-1 1 1,1 0-1,-1 0 0,1 0 1,0 0-1,-1 0 0,1-1 1,0 1-1,4 2 214,0 0 1,1-1-1,-1 1 0,0-1 1,1-1-1,-1 1 0,7-1 1,19 3 283,-24-2-551,0-1-1,0 1 1,-1-1 0,1-1-1,0 1 1,0-1 0,0-1 0,10-2-1,-13 3 0,0 0-1,0-1 1,0 0 0,0 0-1,0 0 1,0 0-1,0 0 1,-1-1-1,1 1 1,-1-1 0,0 0-1,0 0 1,0 0-1,5-8 1,-7 9-44,-1 1 0,1-1 0,0 0 0,-1 0 0,1-1 0,-1 1 0,0 0 0,0 0 0,0 0 0,0 0 0,0 0 0,0 0-1,0 0 1,-1 0 0,1 0 0,-1 0 0,-1-4 0,-2-3 98,0 0-1,-9-13 0,5 10-115,7 9 12,-1 0 0,0 0-1,0 0 1,-1 1 0,1-1-1,0 1 1,-1 0 0,0 0-1,1 0 1,-1 0-1,-6-3 1,8 4-15,-1 0 0,0 1 0,1-1-1,-1 1 1,0-1 0,0 1 0,0 0 0,0-1 0,0 1 0,1 0-1,-1 0 1,0 1 0,0-1 0,0 0 0,0 1 0,1-1-1,-1 1 1,0-1 0,0 1 0,1 0 0,-1 0 0,0 0-1,-2 1 1,-5 6 45,0 0 0,1 0 0,0 0 0,1 1 0,-1 0 0,2 1-1,-1 0 1,1 0 0,1 0 0,0 1 0,-5 15 0,7-18-26,0 1 0,1-1 1,0 1-1,1 0 0,-1 0 0,2 0 1,-1 0-1,2 0 0,-1 0 0,1-1 1,0 1-1,1 0 0,0 0 0,0 0 1,6 11-1,-4-12 7,0-1 1,1 0-1,0-1 1,0 1-1,1-1 0,0 0 1,0 0-1,0-1 0,1 0 1,14 9-1,-15-12 4,1-1-1,0 0 1,0 0-1,0 0 1,1-1-1,-1 0 1,0 0-1,14-3 1,-16 2-45,0 0 0,0-1 0,1 0 0,-1 0 0,7-3 0,13-6 42,35-12 127,61-31 0,-108 48-158,-4 1 63,1 0 1,12-10 0,-19 13-50,0 0 0,0 0 0,0-1 0,-1 0 0,1 1 0,-1-1 0,0 0 0,0 0 0,0 0 0,3-5 1,-5 7-9,0 0 0,0-1 0,0 1 1,0 0-1,0 0 0,0 0 0,0 0 1,-1 0-1,1 0 0,0 0 1,-1 0-1,1 0 0,0 0 0,-1 0 1,1 0-1,-1 0 0,0 0 0,1 1 1,-1-1-1,0 0 0,1 0 0,-1 1 1,0-1-1,0 0 0,0 1 1,0-1-1,1 0 0,-1 1 0,-2-1 1,-1-1-19,0-1 1,0 2-1,0-1 1,0 0 0,0 1-1,-6-1 1,-3 0-71,0 1 0,0 1 0,0 0 1,-19 3-1,30-3 63,-1 0 0,1 1 1,-1-1-1,1 1 0,0-1 1,0 1-1,-1 0 0,1 0 0,0 0 1,0 0-1,0 1 0,0-1 1,0 0-1,0 1 0,0 0 0,0-1 1,1 1-1,-1 0 0,1 0 1,-2 2-1,-8 11 223,8-12-191,1 0-1,0 0 0,0 1 1,0-1-1,0 1 0,-3 7 1,4-7 11,-1 0 1,1 0 0,0 1-1,1-1 1,-1 0 0,1 1 0,0-1-1,0 6 1,1-8-10,-1 0-1,0 0 1,1-1-1,-1 1 1,1 0 0,0-1-1,0 1 1,-1 0-1,1-1 1,0 1 0,0-1-1,1 1 1,-1-1-1,0 0 1,0 0 0,1 1-1,-1-1 1,0 0-1,1 0 1,0 0-1,-1 0 1,1-1 0,-1 1-1,4 1 1,6 1 146,0 0 0,1-1-1,-1 0 1,1 0 0,22-1 0,60-8 264,-74 5-314,68-11-247,107-30 1,-182 38-981,0 2-2503</inkml:trace>
</inkml:ink>
</file>

<file path=ppt/ink/ink30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50.28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93 20 2816,'10'-20'7818,"-10"22"-7536,-1-1 0,1 1 0,0-1 0,0 1 0,0-1 0,0 1 0,0-1 0,0 1 0,1 1 0,-1 6 221,-2 68 1288,-4 1-1,-3-1 1,-28 108-1,1-9-526,31-149-1125,2-17 85,1 0 0,1 0 0,-1 10 0,20-29 128,-7 4-349,0-1 1,1 2-1,0-1 1,-1 2-1,2 0 0,-1 0 1,0 1-1,19-1 1,-14 3 79,0 1 1,0 0 0,0 1 0,0 1-1,29 9 1,-18-4 2,52 15 90,-79-23-802,1-1 1,-1 1 0,1 0 0,-1 0 0,1-1-1,-1 1 1,0-1 0,1 1 0,-1-1-1,0 1 1,1-1 0,-1 0 0,0 0 0,0 1-1,0-1 1,0 0 0,0 0 0,2-2 0,10-7-7058</inkml:trace>
</inkml:ink>
</file>

<file path=ppt/ink/ink30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51.0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101 17 4576,'0'0'32,"1"-13"1288,-1 13-1267,1-1 0,-1 1-1,0 0 1,1-1 0,-1 1 0,1 0-1,-1 0 1,1-1 0,-1 1-1,0 0 1,1 0 0,-1 0 0,1-1-1,5 1 4791,-6 1-4541,-1 0 1,1 0-1,0 1 0,0-1 1,0 0-1,0 0 0,0 0 1,0 0-1,0 0 0,1 0 1,-1 2-1,2 7 321,-3 15 941,-7 32 0,1-4-629,3-2 27,-2 0 0,-24 90 0,-21 35-338,49-169-563,0 1 0,0-1 1,0 11-1,2-17 344,8 2 22,64-9-243,1 1 59,-48 4-197,-16 0-13,0 1 0,-1-1 0,1 2 1,0 0-1,15 2 0,-18 0-2092,16 23-17604</inkml:trace>
</inkml:ink>
</file>

<file path=ppt/ink/ink30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51.99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108 189 3808,'-2'-4'8145,"3"-2"-3343,6-11-2089,14-17-2896,-15 26 288,0-1-27,0 0 1,0 1-1,1 0 1,0 0-1,15-13 1,-7 10 211,24-14 0,-34 22-239,0 0-1,0 0 0,1 1 0,-1 0 0,1 0 1,0 1-1,-1-1 0,1 1 0,7 0 0,-12 1-26,1 0 0,-1 0 0,1 1 0,-1-1 0,0 0-1,1 1 1,-1-1 0,0 1 0,0-1 0,1 1 0,-1 0-1,0 0 1,0-1 0,0 1 0,0 0 0,0 0-1,0 0 1,0 0 0,0 0 0,0 0 0,0 1 0,-1-1-1,1 0 1,0 0 0,-1 0 0,1 1 0,-1-1 0,1 0-1,-1 1 1,0-1 0,0 0 0,1 4 0,0 4 151,-1 1-1,1-1 1,-3 17 0,2-23-146,-3 19 188,0-1 1,-1 0-1,-1 0 0,-1 0 1,-1-1-1,-1 1 0,-13 23 1,9-21-125,-16 30-357,27-53 259,1 0 0,0 1 0,0-1 0,0 1 0,-1-1 0,1 1 0,0-1-1,0 0 1,0 1 0,0-1 0,0 1 0,0-1 0,0 1 0,0-1 0,0 1 0,0-1 0,0 0 0,0 1 0,0-1 0,0 1 0,1-1 0,-1 1 0,0-1 0,0 0-1,0 1 1,1-1 0,-1 1 0,0-1 0,0 0 0,1 1 0,-1-1 0,0 0 0,1 1 0,0-1 0,14 10-157,-12-9 154,25 12-22,28 15-97,-50-24 131,-1 0 1,1 0-1,0 1 0,-1-1 0,0 1 0,8 11 0,-2-3 304,-9-11-227,-1 0-1,1 0 1,0 0-1,0 0 1,-1 0 0,0 0-1,1 1 1,-1-1 0,0 1-1,0-1 1,0 0-1,0 1 1,-1 0 0,1-1-1,-1 1 1,1 0-1,-1-1 1,0 1 0,0 2-1,-1-1 30,1 0-1,-1 0 0,0 0 1,0-1-1,-1 1 1,1 0-1,-1-1 0,0 1 1,0-1-1,0 0 1,0 0-1,0 0 0,-1 0 1,0 0-1,1 0 1,-1 0-1,0-1 1,0 1-1,-1-1 0,1 0 1,0 0-1,-1 0 1,-5 1-1,0 1-52,0-1-1,-1-1 1,1 0 0,-1 0-1,0-1 1,0 0 0,1-1-1,-13-1 1,-107-9-2074,45-3-3336,79 12 5212,-24-2-5320,28 3 5142,0 0 1,0 0-1,0 0 1,0 0-1,0 0 1,0 0-1,0 0 1,1 1-1,-1-1 1,0 0-1,0 1 0,0-1 1,1 1-1,-1-1 1,0 1-1,0-1 1,1 1-1,-1-1 1,0 1-1,1 0 1,-1-1-1,1 1 1,-1 0-1,1-1 1,-1 1-1,0 1 0,-1 14-3931</inkml:trace>
</inkml:ink>
</file>

<file path=ppt/ink/ink30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1:58.34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274 188 2400,'7'-5'3191,"-6"5"-2915,0 0 0,0 0 0,0-1 0,0 1 0,-1-1 0,1 1 0,0-1 0,0 1 0,0-1 0,-1 0 0,1 1 0,0-1 0,0 0 0,-1 0 0,1 1 0,-1-1-1,1 0 1,-1 0 0,1 0 0,0-1 0,-2-3 282,0 0 0,-1 0 0,1 0 0,-1 1 0,0-1-1,0 1 1,0-1 0,-1 1 0,-4-7 0,-5-9 495,10 16-776,-1-1 0,0 0 0,0 1 0,0 0 0,-8-8-1,-11-11 608,19 18-706,-1 1 0,0-1 0,0 1 0,-1 0 0,1 1 0,-8-5 0,10 7-157,0 0 0,0 0-1,0 1 1,0-1 0,0 1 0,0-1 0,0 1-1,0 0 1,0 0 0,0 0 0,0 0 0,0 0-1,0 0 1,0 1 0,0-1 0,0 1 0,0-1-1,0 1 1,0 0 0,0 0 0,0 0 0,-3 2-1,-2 1 0,0 1 0,1 1 0,-1-1 0,1 1 0,0 0 0,1 0 0,-1 1 0,1 0 0,1 0 0,-1 0 0,-6 15 0,2 0-20,1-1 0,1 2 0,-5 23 0,9-35-8,1 1-1,1 0 0,0 0 1,0 0-1,1 0 0,0 0 1,4 17-1,-3-23 0,0-1 1,0 1-1,1-1 0,0 0 1,0 0-1,1 0 1,0 0-1,-1 0 1,2 0-1,-1 0 0,0-1 1,1 0-1,0 1 1,0-2-1,0 1 1,1 0-1,8 5 0,-8-5 76,1-1-1,-1 0 1,1 0-1,0-1 1,0 0-1,0 1 1,0-2-1,0 1 1,0-1-1,1 0 1,-1 0-1,0-1 1,1 0-1,11-1 1,-16 1-31,-1-1 1,1 1 0,-1-1-1,1 1 1,-1-1 0,1 1 0,-1-1-1,1 0 1,-1 0 0,0 0 0,1 0-1,-1 0 1,0 0 0,0 0-1,0 0 1,0 0 0,0 0 0,0-1-1,0 1 1,0 0 0,0-1-1,-1 1 1,1-1 0,0 1 0,-1-1-1,1 1 1,-1-1 0,0 1-1,1-1 1,-1 1 0,0-1 0,0 0-1,0 1 1,0-1 0,-1 1-1,1-4 1,-1 0-4,0 1 0,0-1 0,0 1 0,-1-1 0,1 1 0,-1-1 0,0 1 0,-1 0 0,1 0 0,-1 0 0,-4-6 0,0 3-59,-1 1-1,1 0 0,-1 1 1,-1-1-1,1 2 0,-1-1 1,0 1-1,-14-5 0,15 5-24,-2 0-842,10 5 852,-1-1 0,1 1 0,0-1 0,0 1 0,0-1 0,0 1 0,0-1 0,0 1-1,0-1 1,0 1 0,0-1 0,0 1 0,0 0 0,1-1 0,-1 1 0,0 0 0,3 4-10,-1 0 0,1 0 0,0 0 0,7 8 0,5 8 66,7 15 304,-2 1-1,-2 0 1,-2 1 0,19 62 0,-32-86-150,0 0 0,-1 0 0,1 23 0,-3-32-73,1-1 1,-2 0 0,1 0 0,0 0-1,-1 0 1,0 1 0,0-1 0,0 0-1,0 0 1,-1 0 0,0-1-1,0 1 1,0 0 0,0-1 0,0 1-1,-5 4 1,6-7-64,-1 0 0,0 0-1,0 0 1,0 0 0,0 0-1,1-1 1,-1 1 0,0 0 0,0-1-1,0 0 1,0 1 0,-1-1-1,1 0 1,0 0 0,0 0-1,0-1 1,0 1 0,0 0 0,0-1-1,0 1 1,0-1 0,-2-1-1,-7-2-183,0-1-1,-16-9 0,19 10 26,-75-52-4834,80 54 4513,1 0 1,-1-1-1,0 1 1,1-1-1,0 1 1,-2-4-1,3 5 254,1 1 1,-1-1-1,1 1 0,0-1 0,-1 0 1,1 1-1,0-1 0,-1 0 0,1 1 0,0-1 1,0 0-1,0 0 0,0 1 0,0-1 1,-1 0-1,1 1 0,1-1 0,-1 0 1,0 0-1,0 1 0,0-1 0,0 0 1,0 1-1,1-1 0,-1 0 0,0 0 1,1 1-1,-1-1 0,0 1 0,1-1 1,-1 0-1,1 1 0,0-1 0,11-4-6457</inkml:trace>
</inkml:ink>
</file>

<file path=ppt/ink/ink30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0.91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23 255 2496,'6'-3'7567,"-3"3"-6777,-2-1-617,0 1 0,0 0 0,0-1 0,-1 1 0,1-1 0,0 1 0,0-1 0,-1 1 0,1-1 0,0 1 0,-1-1 0,1 0 0,0 1 0,-1-1 0,1 0 0,0-1 0,11-18 1287,-5 10-992,4-5 88,9-15 51,-5 3-219,1 0 0,1 0 0,40-46 0,-56 72-361,0 0 1,0 0-1,0 0 1,0 0 0,0 0-1,1 0 1,-1 1-1,0-1 1,0 0-1,0 1 1,1-1-1,-1 1 1,2-1 0,-2 1-14,-1 0 1,1 0 0,-1 0-1,1 0 1,0 0 0,-1 0-1,1 0 1,0 0 0,-1 1-1,1-1 1,-1 0 0,1 0 0,0 1-1,-1-1 1,1 0 0,-1 1-1,1-1 1,-1 1 0,1-1-1,-1 1 1,1-1 0,-1 1 0,0-1-1,1 1 1,-1-1 0,0 1-1,1-1 1,-1 1 0,0 0-1,3 6 79,-1-1-1,0 0 1,0 1-1,-1-1 1,0 1-1,0-1 1,0 1-1,-1 0 1,0-1-1,0 1 1,-1-1-1,-1 8 1,-3 10 260,-2-1 1,-8 23 0,6-23-63,6-16-229,0-1-1,-1 1 1,1 0-1,-2-1 1,-4 7-1,-13 21-158,16-26-188,6-7 267,-1-1 0,1 1 0,-1 0-1,1-1 1,-1 1 0,1 0 0,0 0-1,-1-1 1,1 1 0,0 0 0,0 0-1,-1-1 1,1 1 0,0 0 0,0 0-1,0 0 1,0-1 0,0 1 0,0 0-1,0 0 1,0 0 0,0-1 0,1 1-1,-1 0 1,0 0 0,0-1 0,1 1-1,-1 0 1,0 0 0,1-1 0,-1 1-1,1 0 1,-1-1 0,1 1 0,-1-1-1,2 2 1,3 3-34,0 0 1,0 0-1,8 6 1,-8-8 43,0 2 0,0-1 0,-1 0 0,8 10 1,11 15 193,-17-23 17,0 1 0,-1-1 0,1 2 1,5 11-1,-10-16-124,1-1 1,-2 1-1,1 0 0,0-1 1,0 1-1,-1 0 0,0 0 0,1 0 1,-1 0-1,0 0 0,0-1 1,-1 1-1,1 0 0,-1 0 1,1 0-1,-1 0 0,0-1 1,-1 4-1,1-3-1,0 0 1,-1-1-1,1 1 0,0-1 0,-1 0 1,1 1-1,-1-1 0,0 0 1,0 0-1,0 0 0,0 0 0,0 0 1,0 0-1,0-1 0,0 1 1,-1-1-1,1 1 0,-1-1 0,1 0 1,-1 0-1,0 0 0,1 0 1,-1-1-1,-4 1 0,-10 1-48,-1-2 0,1 0 0,0-1 0,0-1 0,0 0 0,-27-8 0,17 4-373,13 4 41,11 2-131,0 0 0,0-1 0,0 1 0,0-1 0,0 0 0,0 0 1,-3-1-1,20-6-11460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13.3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1182 3232,'0'0'115,"0"-1"0,0 1 0,0 0 0,0-1 0,0 1 0,0-1 0,0 1 0,0 0 0,0-1 0,0 1 0,0-1 0,1 1 0,-1 0 0,0-1-1,0 1 1,0-1 0,1 1 0,-1 0 0,0-1 0,0 1 0,1 0 0,-1-1 0,0 1 0,1 0 0,14-16 1250,-2 3-804,171-232 3247,-165 213-3741,-1 0 0,24-62 0,15-73 88,-27 74-37,20-77 383,-46 157-436,-2 6-30,-1 5-49,-1 0 0,1-1 0,0 1 0,-1-1 1,0 1-1,1-1 0,-1 0 0,0 1 0,0-1 0,-1-3 0,-2-1-214,-1 8-168,3 0 317,0 1 0,0 0-1,0-1 1,0 1 0,0 0-1,0 0 1,-1 4 0,-16 57-72,-12 77 0,-1 72 1075,25-166-826,3-29 45,1 1 0,1-1 1,0 1-1,1 0 1,1-1-1,1 1 0,0-1 1,6 19-1,-8-34-85,1 0 0,0 0-1,-1-1 1,1 1 0,0 0 0,0-1-1,0 1 1,0 0 0,0-1 0,0 1-1,0-1 1,0 0 0,1 1 0,-1-1-1,1 0 1,-1 0 0,1 0 0,-1 0-1,1 0 1,-1 0 0,1 0 0,0-1-1,0 1 1,-1-1 0,1 1 0,0-1-1,0 1 1,0-1 0,0 0-1,-1 0 1,1 0 0,0 0 0,3-1-1,3 0 90,0-1-1,-1 0 0,1-1 0,-1 0 0,0 0 1,11-6-1,14-8-65,-1-2 0,-1 0-1,0-2 1,-2-1 0,45-45 0,-45 34-48,-1-1 0,-2-2-1,26-47 1,51-127 167,-86 173-247,20-76 0,-32 93 93,0 0 0,-1 0-1,-1-1 1,-1 1 0,-4-40 0,2 24-51,2 36-1,-1-1 0,0 1-1,0 0 1,0 0 0,0-1 0,0 1 0,0 0 0,0-1 0,0 1 0,0 0-1,0-1 1,0 1 0,0 0 0,0-1 0,0 1 0,0 0 0,0 0 0,0-1-1,-1 1 1,1 0 0,0-1 0,0 1 0,0 0 0,0 0 0,-1-1 0,1 1-1,0 0 1,0 0 0,0 0 0,-1-1 0,1 1 0,0 0 0,0 0 0,-1 0-1,1 0 1,0-1 0,-1 1 0,1 0 0,0 0 0,-1 0 0,1 0 0,0 0-1,0 0 1,-1 0 0,1 0 0,0 0 0,-1 0 0,1 0 0,0 0 0,-1 0-1,1 0 1,-1 1-9,-1-1-1,1 1 0,1 0 0,-1-1 1,0 1-1,0 0 0,0 0 0,0 0 1,0 0-1,1 0 0,-1 0 0,0 0 1,1 0-1,-2 2 0,-38 101-53,29-77 9,0 1 0,-7 36-1,-9 61 122,24-106-69,-48 279 221,43-245-157,-12 78 832,18-124-205,3-9 177,2-10-371,68-86-452,-62 88-156,-1 0 0,15-12 0,-21 20 100,-1 1-7,0 0 0,0 0 1,0 0-1,0 1 1,0-1-1,0 0 0,0 1 1,0-1-1,0 0 0,3 0 1,-4 1 16,1 0 0,-1 1 0,1-1 0,-1 0 0,1 0 0,0 1-1,-1-1 1,1 0 0,-1 0 0,1 1 0,-1-1 0,1 1 0,-1-1 0,1 0 0,-1 1 0,0-1 0,1 1 0,-1-1 0,0 1 0,1-1 0,-1 1 0,0-1 0,0 1 0,1 0 0,-1-1 0,0 1-1,0 0 1,7 21-31,0 0-1,-2 0 1,-1 1-1,2 31 1,-5-47 54,0 0-1,1 0 1,-1 0 0,1-1 0,1 1 0,0-1 0,0 1 0,0-1 0,4 6-1,-5-10 26,-1-1 0,0 0 0,0 0 0,1-1 0,-1 1 0,1 0 0,-1 0 0,1-1-1,-1 1 1,1-1 0,-1 1 0,1-1 0,-1 0 0,1 1 0,-1-1 0,1 0 0,0 0 0,-1 0-1,1 0 1,-1 0 0,1-1 0,0 1 0,-1 0 0,3-2 0,5-1 25,0-1 0,0 0 0,9-5 1,-7 3-84,78-37-98,-35 18 368,88-56-1,-137 77-288,-2 2 3,0 0-1,-1 1 1,1-1-1,0 0 1,6-1-1,-15 10-136,0 0 0,0 0 0,-9 8 0,-14 10 250,-35 41-1,63-65-76,0 0 0,0-1 0,0 1 0,1 0 0,-1 0 0,1 1 0,-1-1 0,1 0 0,-1 0 1,1 0-1,-1 0 0,1 0 0,0 1 0,0-1 0,-1 1 0,2-1 12,-1-1 0,0 0-1,0 1 1,0-1 0,0 1 0,0-1 0,0 0 0,1 1 0,-1-1 0,0 0 0,0 1 0,1-1 0,-1 0-1,0 0 1,0 1 0,1-1 0,-1 0 0,0 0 0,1 1 0,-1-1 0,0 0 0,1 0 0,-1 0-1,0 1 1,1-1 0,-1 0 0,1 0 0,-1 0 0,0 0 0,1 0 0,-1 0 0,1 0 0,-1 0-1,0 0 1,1 0 0,-1 0 0,0 0 0,1 0 0,-1 0 0,1-1 0,-1 1 0,0 0 0,1 0-1,0-1 1,10-1 230,-6 1-202,0-1 1,-1 1-1,1-1 1,-1 1 0,1-1-1,5-4 1,10-6-90,1-1 149,35-27 0,-51 36-137,0 0 0,0 1 0,9-5 0,-2 1-300,-11 7 320,0 0 0,-1 0-1,1 0 1,0 0-1,-1 0 1,1 0-1,-1 0 1,1 0 0,0 0-1,-1 0 1,1 1-1,-1-1 1,1 0-1,0 0 1,-1 0 0,1 1-1,-1-1 1,1 0-1,-1 1 1,1-1 0,-1 1-1,1-1 1,-1 0-1,1 1 1,-1-1-1,0 1 1,1-1 0,-1 2-1,7 3-13,19 13-30,-18-11 78,1-1-1,0-1 0,0 1 1,10 3-1,-15-8 9,-1 0 1,1 0-1,-1 0 0,1 0 1,-1-1-1,1 1 0,0-1 0,-1 0 1,1 0-1,0-1 0,-1 1 1,1-1-1,-1 1 0,1-1 0,6-3 1,-6 2-7,1 0 1,-1-1 0,0 1-1,0-1 1,0 0 0,0 0-1,0 0 1,4-5 0,24-36 86,-27 38-96,89-155 232,-12-9-156,-13 25-135,-63 133 44,7-13 57,13-39-1,-23 57-72,-1 1 0,0-1-1,-1 0 1,0 0-1,0 0 1,0 0-1,-1 0 1,0 0 0,0 0-1,-1 0 1,-1-10-1,1 16 11,1 0-1,0 1 0,0-1 1,0 0-1,-1 1 0,1-1 1,0 0-1,-1 1 0,1-1 1,0 1-1,-1-1 0,1 1 1,-1-1-1,1 0 0,-1 1 1,1 0-1,-1-1 0,1 1 1,-1-1-1,0 1 0,1 0 1,-1-1-1,0 1 0,1 0 1,-1 0-1,0-1 0,-1 1-5,1 0-1,-1 0 0,1 1 0,-1-1 0,1 0 1,-1 0-1,1 1 0,0-1 0,-1 1 1,1-1-1,-3 2 0,-3 3-34,0 0-1,0 0 1,-8 8 0,14-12 47,-7 8-14,0 0 0,0 1 1,1 0-1,0 1 0,1-1 0,0 1 1,1 0-1,0 1 0,-4 15 1,0 3-72,1 1 1,-5 42-1,9-32 118,1 0 0,4 69-1,1-88-5,1 0 0,1 0 0,0 0-1,2-1 1,1 1 0,14 30-1,-16-41 54,2 0 0,-1-1 0,1 0-1,1 0 1,0 0 0,0-1 0,1-1 0,0 1-1,12 7 1,-12-10-293,0 0-1,0-1 1,1 0-1,13 5 1,-15-7-620,0-1 1,0 0-1,0 0 0,0-1 1,17 1-1,-1-5-2146,-23 3 2652,0-1 1,0 1-1,0 0 1,0-1-1,0 1 1,0-1-1,0 1 1,0-1-1,0 1 0,0-1 1,0 1-1,0-1 1,0 0-1,0 0 1,-1 0-1,1 1 1,0-2-1,0-2-2282</inkml:trace>
</inkml:ink>
</file>

<file path=ppt/ink/ink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0.1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17 227 5152,'-5'-22'636,"2"8"201,-3-25-1,6 39-840,-1-5 259,1 0 1,-1 1-1,1-1 0,0 0 0,0 0 1,0 0-1,1 1 0,-1-1 1,1 0-1,1 1 0,-1-1 1,0 0-1,1 1 0,0 0 0,0-1 1,4-4-1,-1 3-55,0 1 1,1-1-1,0 1 1,0 0-1,0 0 1,1 1-1,0 0 0,0 0 1,0 1-1,0-1 1,0 2-1,1-1 1,14-2-1,-11 2 75,1 2 0,0-1 0,0 2 0,0-1-1,-1 2 1,1 0 0,0 0 0,19 5 0,-22-4 20,-1 1 1,0 0-1,0 1 0,0-1 1,11 9-1,-16-11-195,0 2 0,0-1 1,0 0-1,-1 1 0,1-1 1,-1 1-1,1 0 0,-1 0 1,0 0-1,0 0 0,0 0 1,0 0-1,-1 0 0,0 1 0,1-1 1,0 6-1,-1-3 0,0 1-1,-1-1 1,0 1-1,0-1 1,-1 1 0,0-1-1,0 1 1,0-1-1,-1 0 1,-2 7 0,-4 6 168,-19 32 0,23-45-236,0 3 54,-1-1 0,-1 0 0,0-1 0,0 1 0,0-1 0,-10 8 0,12-12-253,0 0 0,0 0-1,0-1 1,0 0-1,0 1 1,-5 0 0,5-2-412,1 0 1,-1 0-1,0 0 1,1-1-1,-1 1 1,0-1-1,1 0 1,-7-1-1,0 1-2199</inkml:trace>
</inkml:ink>
</file>

<file path=ppt/ink/ink31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1.7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44 209 4576,'-8'-2'2032,"2"-1"-861,5 3-631,0-1 1,-1 1 0,1-1 0,0 1 0,0-1 0,0 0 0,0 1 0,0-1 0,0 0 0,0 0 0,0 0-1,0 0 1,0 0 0,0 0 0,0 0 0,0-2 0,-1-10 783,2 7-1121,0 1 0,1-1 0,0 1 0,0-1 0,0 1 0,1 0 0,-1-1 0,1 1 0,1 0 0,-1 0 0,5-6 0,-2 4-88,0 0 0,1 1 0,0-1 0,0 1 0,0 0 0,13-8 0,-8 7-81,0 0 1,1 1-1,0 0 0,-1 1 0,2 0 1,-1 1-1,1 1 0,-1 0 1,22-3-1,-31 6-11,1 0-1,-1 0 1,0 0 0,0 0 0,1 1-1,-1-1 1,0 1 0,0 0 0,0 0-1,0 0 1,0 0 0,0 0 0,0 1-1,0-1 1,-1 1 0,1 0 0,3 2-1,-3 0 13,0-1 0,0 1 0,0-1 0,-1 1 0,1 0 0,-1 0-1,0 0 1,0 1 0,0-1 0,2 9 0,-2-3 45,0 0 0,-1 1 1,0-1-1,0 1 0,-1 0 0,-1-1 0,0 1 0,0-1 0,-5 20 1,2-19 5,-1 1 0,0-1 1,0 0-1,-1 0 1,0-1-1,-1 0 1,-1 0-1,-9 10 1,-8 6 81,-41 31 1,-13 14 44,61-53-159,7-7-69,0 1 0,0 0 0,-15 23 0,29-37 75,-1 1 0,0-1 0,1 1 0,-1 0 0,1 0 0,0 0 0,-1 0 0,1 0 0,4 0 0,5-3 18,28-8 108,1 2 0,80-9 1,-108 18-202,161-8-3031,-147 13-534,-25-3 2873,1-1 0,-1 1 1,1 1-1,-1-1 0,0 0 1,0 0-1,1 1 0,-1 0 1,0-1-1,0 1 0,0 0 1,-1 0-1,1 0 0,0 0 1,-1 0-1,1 0 0,-1 1 1,0-1-1,0 0 0,2 4 1,1 11-2377</inkml:trace>
</inkml:ink>
</file>

<file path=ppt/ink/ink31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15.4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257 550 4224,'-9'-14'9138,"4"9"-7956,1 3-877,0 1 0,0 0 0,0 0 0,0 1 1,0 0-1,0-1 0,0 1 0,-1 0 1,1 1-1,0-1 0,-5 2 0,-4 0 59,4-1-226,1 0 0,0 1 1,-1 1-1,1-1 0,0 1 0,0 1 0,0-1 1,1 1-1,-1 1 0,1-1 0,0 1 0,0 1 1,1-1-1,-1 1 0,1 0 0,0 0 0,1 1 1,-8 11-1,9-12-130,0 0 0,1 1 0,0-1 0,0 1 1,0 0-1,0 0 0,1 1 0,1-1 0,-1 0 0,1 1 1,0-1-1,1 1 0,0-1 0,0 0 0,0 1 0,1-1 1,0 1-1,1-1 0,0 0 0,0 1 0,4 7 0,-4-8 12,1-1 0,1 0 0,-1 0 0,1 0 0,8 10 0,-9-14-1,-1 0-1,0 0 0,1 0 0,-1-1 0,1 1 0,0-1 1,-1 1-1,1-1 0,0 0 0,0 0 0,0 0 0,0 0 0,0 0 1,0-1-1,5 1 0,19-1 13,-1 0 0,1-2 1,38-7-1,75-28 121,-9-12-135,-117 43 42,-1-1-1,-1 0 1,1-1-1,-1 0 1,0-1 0,-1-1-1,14-14 1,-22 20-27,0 0-1,0 0 1,-1 0 0,1-1 0,-1 1 0,0-1 0,-1 0-1,1 1 1,-1-1 0,2-6 0,-3 9-41,1 0-1,-1 1 1,0-1-1,0 0 1,0 0-1,0 1 1,0-1-1,0 0 1,0 0 0,-1 1-1,1-1 1,-1 0-1,1 1 1,-1-1-1,1 1 1,-1-1-1,0 0 1,0 1-1,0-1 1,0 1 0,0 0-1,0-1 1,0 1-1,0 0 1,-1 0-1,1 0 1,-1 0-1,1 0 1,0 0 0,-1 0-1,-2-1 1,1 1-5,-1 1 0,1 0 1,0-1-1,0 1 0,0 0 1,0 1-1,-1-1 0,1 1 1,0-1-1,0 1 0,0 0 0,0 0 1,0 0-1,0 1 0,-3 1 1,-13 4-104,12-4 73,0 1 0,0-1 0,0 1 1,0 0-1,0 0 0,1 1 1,0 0-1,0 0 0,-8 10 0,12-12 29,0 0 0,0 0 0,0 0-1,1 0 1,-1 0 0,1 0 0,0 0 0,0 1-1,0-1 1,1 0 0,-1 1 0,1-1 0,0 1-1,0-1 1,0 1 0,0-1 0,0 1-1,1-1 1,0 0 0,1 7 0,2 1 17,0 1 0,1-1 0,0 0 0,10 16 0,-12-21 35,1 0-1,0-1 1,0 1 0,1-1 0,0 0-1,0 0 1,0-1 0,0 1-1,1-1 1,-1 0 0,10 4 0,-12-7-10,1 1 0,0-1 0,-1 0 1,1 0-1,0 0 0,-1-1 0,1 1 1,0-1-1,0 0 0,0 0 0,0 0 1,-1-1-1,1 1 0,0-1 0,0 0 0,-1 0 1,1 0-1,-1-1 0,1 1 0,-1-1 1,6-3-1,3-4 46,-1 0 0,0 0 0,16-19 1,-3 3 17,4-2-83,-15 13-32,1 1-1,0 0 0,28-19 0,-41 31-17,0 10 111,0-5-45,0 0 0,-1 0 0,1-1 0,-1 1 0,0 0-1,0 0 1,-1 0 0,-1 7 0,-10 34 190,7-28-195,-9 16 294,11-26-276,0-1-1,0 1 0,-3 12 1,0-7-18,5-11-7,0-1-1,1 1 0,-1 0 1,1 0-1,-1 0 1,1 0-1,-1 0 1,1-1-1,0 1 1,-1 0-1,1 0 0,0 0 1,0 0-1,-1 0 1,1 1-1,0-1-14,0-1-1,0 1 1,0-1-1,-1 1 0,1-1 1,0 1-1,0-1 1,-1 1-1,1-1 0,0 1 1,-1-1-1,1 0 1,0 1-1,-1-1 1,1 0-1,-1 1 0,1-1 1,-1 0-1,1 1 1,-1-1-1,-5 6 319,7-10-297,-1 0 0,1 0 0,0 0 0,0 0 0,1 0 0,-1 1 0,1-1 0,2-3 0,19-31 17,-22 36-34,7-10-21,0 2 0,0-1 0,1 1 0,0 0 0,1 1 0,0 0 1,0 1-1,1 0 0,0 0 0,1 1 0,0 1 0,0 0 1,0 0-1,0 1 0,1 1 0,0 0 0,18-3 0,-30 7 12,0 0 1,1-1-1,-1 1 0,1 0 0,-1 0 1,1 0-1,-1 0 0,1 0 0,-1 0 1,0 1-1,1-1 0,-1 0 0,1 1 0,-1-1 1,0 1-1,1-1 0,-1 1 0,0 0 1,1 0-1,0 0 0,-1 1 3,1 1 1,-1-1-1,0 0 1,0 1-1,0-1 0,0 0 1,-1 1-1,1-1 0,0 1 1,-1-1-1,0 3 1,4 23 38,-2-10-55,0 0 0,8 25 0,-9-39 27,0 0 0,1 0 0,-1 0-1,1-1 1,0 1 0,0 0 0,1-1-1,-1 1 1,1-1 0,-1 0 0,1 0-1,0 0 1,0 0 0,0-1-1,1 1 1,3 1 0,-4-2 8,0-1 1,0 0-1,0-1 1,0 1-1,1 0 1,-1-1-1,0 0 1,0 0-1,0 0 1,1 0-1,-1 0 1,0-1-1,0 1 1,1-1-1,-1 0 1,0 0-1,0 0 1,0-1-1,0 1 1,2-2-1,6-3 28,-1-1-1,0 0 0,17-15 0,-7 3-46,-2-1 0,-1-1 0,0 0 0,-2-1-1,0-1 1,-1 0 0,-2-1 0,14-35 0,-3-6 61,-3 0 0,13-74 1,16-57 50,-46 178-187,0 1 0,0-25 0,-3 36-165,-2 6 73,-3 9-12,-6 18 43,-9 61 37,-14 121-1,11-54 213,20-130-55,1 0 1,1 0-1,1 1 0,4 26 1,-4-50-37,0 0 1,0-1-1,0 1 1,0-1-1,0 1 1,1 0-1,-1-1 1,1 1-1,-1-1 1,1 1-1,0-1 1,-1 1-1,1-1 1,0 0-1,0 1 1,0-1-1,0 0 1,0 0-1,0 0 1,0 1-1,1-1 1,-1 0-1,0-1 1,1 1-1,-1 0 1,0 0-1,1 0 1,-1-1-1,1 1 1,-1-1-1,1 1 1,0-1-1,-1 0 1,1 0-1,-1 1 1,1-1-1,0 0 1,1-1-1,10-1 13,-1-1 1,1 0-1,-1-1 0,0-1 0,14-6 0,55-36 109,-67 38-113,0-1 0,0-1 0,-1 0 0,-1 0 0,0-2 0,-1 1 0,15-22 0,-25 33-22,0 0 0,-1 0 0,1 0 1,-1 0-1,1 0 0,-1 0 0,1-1 0,-1 1 0,1 0 0,-1 0 0,0 0 0,0-1 0,0 1 0,0 0 0,1 0 0,-2 0 1,1-1-1,0 1 0,0 0 0,0 0 0,-1-1 0,1 1 0,0 0 0,-1 0 0,1 0 0,-1 0 0,1 0 0,-1-1 1,0 1-1,0 0 0,1 0 0,-1 1 0,-2-3 0,0 1-76,2 2-118,0 10 52,-1-3 112,1-2 2,-1-1 0,1 1-1,0 0 1,0 0 0,0 7 0,1 11 67,-1-16-26,0-1 0,1 1 0,0 0 0,1 0 0,-1-1 0,1 1 0,1 0 0,-1-1 0,1 1 0,3 6 0,-3-10-12,-1-1 1,1 0-1,0 1 1,0-1 0,0 0-1,1 0 1,-1-1-1,0 1 1,1 0 0,-1-1-1,1 0 1,-1 1-1,1-1 1,0 0 0,0 0-1,-1 0 1,1-1-1,0 1 1,0-1 0,0 0-1,0 1 1,0-1-1,3-1 1,10 0 30,-1 0 0,1-2 0,16-4 0,-21 5-37,5-2 10,0-1-1,-1 0 1,0-1 0,16-9 0,54-36 14,-65 39 6,22-9-34,-34 18 18,-1 0 0,0-1 0,0 0 0,0 0 0,0 0-1,10-10 1,-16 14 105,-7 5 58,0 1-197,-12 8 201,1 2 0,1 0-1,-24 31 1,25-26-134,10-14-50,-1 0 0,2 0 0,-1 1 0,1-1 0,-6 16 0,10-23 7,0 0 0,0 0 1,-1 0-1,1 0 0,0 0 1,0 1-1,0-1 0,0 0 1,0 0-1,0 0 0,0 0 1,0 0-1,0 0 0,0 0 1,0 0-1,0 1 0,0-1 1,0 0-1,0 0 0,0 0 1,0 0-1,0 0 0,0 0 1,0 0-1,0 1 0,0-1 1,0 0-1,0 0 0,0 0 1,0 0-1,0 0 0,0 0 1,0 0-1,0 1 0,0-1 1,0 0-1,0 0 0,0 0 1,0 0-1,1 0 0,-1 0 1,0 0-1,0 0 0,0 0 1,0 0-1,0 0 0,0 0 1,0 1-1,0-1 0,1 0 1,-1 0-1,0 0 0,0 0 1,0 0-1,0 0 0,0 0 1,0 0-1,0 0 0,1 0 1,-1 0-1,0 0 0,9-6 148,11-13 14,-9 2-241,0-1 0,-2 0 0,9-20 0,-15 32 33,0-2-183,-2 8 222,-1 0 1,0 0-1,0 0 1,0 0 0,0 0-1,1 0 1,-1 0-1,0 0 1,0 0 0,0 0-1,0 0 1,0 0-1,1 0 1,-1 1 0,0-1-1,0 0 1,0 0-1,0 0 1,0 0 0,0 0-1,0 0 1,0 1-1,1-1 1,-1 0 0,0 0-1,0 0 1,0 0-1,0 1 1,0-1-1,0 0 1,0 0 0,0 0-1,0 0 1,0 1-1,0-1 1,0 0 0,0 0-1,0 0 1,0 0-1,0 1 1,0-1 0,0 0-1,2 26-94,-1-21 79,-1 0 1,1 1 0,-1-1 0,2 0-1,1 7 1,1-2 60,-2-1-77,2-1 0,-1 1 0,1-1 0,0 1 0,1-1 1,0 0-1,0-1 0,8 8 0,-12-14 44,0 0 1,1 0-1,-1 0 0,1 0 1,-1 0-1,1-1 0,-1 1 0,1-1 1,-1 1-1,1-1 0,0 0 0,-1 0 1,1 1-1,0-1 0,-1 0 1,1-1-1,0 1 0,1 0 0,32-10-22,-29 8-64,31-12 343,54-30 1,-70 34-315,-4 0 9,-1 0 1,0-1-1,0-1 1,-1 0-1,0-1 0,-1-1 1,-1 0-1,0-1 1,-1 0-1,-1-1 1,0-1-1,12-24 1,15-46-76,-4-1 0,29-115 0,-59 182-16,-4 20 110,1 0-1,-1 0 1,0 0 0,0 0-1,0 0 1,0 0 0,0 0-1,-1 0 1,1 0 0,0 0-1,0 0 1,-1 0 0,1 0 0,0 0-1,-1 0 1,1 0 0,-2-1-1,2 2 5,0 0-1,0 0 1,-1 0-1,1 0 0,0 0 1,-1 0-1,1 0 1,0 0-1,-1 0 1,1 0-1,0 0 1,0 0-1,-1 1 1,1-1-1,0 0 0,-1 0 1,1 0-1,0 0 1,0 0-1,-1 1 1,1-1-1,0 0 1,0 0-1,0 0 0,-1 1 1,1-1-1,0 0 1,0 0-1,0 1 1,0-1-1,-1 0 1,1 1-1,0-1 0,0 0 1,0 0-1,0 1 1,-9 16-12,7-11 2,-8 14-19,1 1 1,2 1 0,-7 25-1,-10 70-89,13-59 206,7-41-32,1 0 0,1-1 0,1 1 1,0 0-1,1 0 0,1 0 1,1 0-1,6 29 0,-8-44-24,0-1-1,1 1 1,-1 0-1,1-1 1,0 1-1,-1-1 0,1 0 1,0 1-1,0-1 1,0 1-1,0-1 1,0 0-1,0 0 1,0 0-1,0 0 0,1 0 1,-1 0-1,0 0 1,1 0-1,-1 0 1,2 0-1,0 0 9,-1 0 0,0-1 0,1 0-1,-1 0 1,0 1 0,1-1 0,-1 0-1,1-1 1,-1 1 0,0 0 0,1-1 0,4-1-1,-1 0 3,0-1 0,0 0 0,0 0-1,-1 0 1,1-1 0,-1 0 0,0 0-1,0 0 1,9-10 0,2-8-18,-1-1 0,-1 0 0,-1-1 0,16-42 0,26-107 256,-38 88-27,-15 73-252,-1-1 1,-1 1 0,0-1-1,-2-23 1,2 35-9,0 0 0,0 0-1,-1 0 1,1 0 0,0 0 0,0 0-1,-1 0 1,1 0 0,0 0-1,-1 0 1,1 0 0,-1 0 0,0 0-1,1 0 1,-1 0 0,0 0-1,1 0 1,-1 0 0,0 1 0,0-1-1,0 0 1,0 1 0,0-1-1,-1 0 1,1 1 7,0 0 0,-1 0 0,1 0-1,0 0 1,0 0 0,-1 0 0,1 1 0,0-1 0,0 0 0,0 1-1,0-1 1,-1 1 0,1-1 0,0 1 0,0 0 0,0-1-1,-1 3 1,-4 1 4,1 1-1,0 0 1,0 1 0,1-1-1,0 1 1,-5 7-1,2 3 18,1-1 0,0 1 0,1 0 0,-4 29 0,1-11 29,3-12 14,-18 77 136,-11 111 0,32-196-95,2 0 1,-1 1-1,4 23 0,-3-36-61,0 0 1,1 0-1,-1-1 0,1 1 0,0 0 1,-1 0-1,1-1 0,0 1 0,0 0 0,0-1 1,0 1-1,0-1 0,0 1 0,1-1 0,-1 1 1,2 0-1,-2-1-13,1 0 1,-1-1 0,0 1-1,0 0 1,1-1-1,-1 0 1,0 1-1,1-1 1,-1 0-1,1 0 1,-1 1-1,0-1 1,1 0 0,-1 0-1,1-1 1,-1 1-1,0 0 1,1 0-1,-1-1 1,0 1-1,1-1 1,1 0 0,101-52 365,-56 26-474,-46 26 97,1 0 1,-1 0 0,1-1 0,0 1-1,-1 1 1,1-1 0,0 0 0,0 1 0,0-1-1,3 1 1,-5 0-2,-1 0 0,1 0 0,-1 0 0,1 0 0,-1 0 0,1 1-1,-1-1 1,1 0 0,-1 0 0,1 1 0,-1-1 0,1 0 0,-1 1 0,1-1 0,-1 0 0,1 1 0,-1-1 0,0 1 0,1-1-1,-1 0 1,1 2 0,-1-1-11,1 1 0,-1-1 0,0 0 0,0 1-1,1-1 1,-1 1 0,0-1 0,0 1 0,0-1 0,0 0 0,-1 1-1,1 1 1,-4 16 171,-10 26-1,8-27-154,-5 26 1,10-16 199,16-32 47,80-39 10,-68 29-214,0 1-1,52-16 0,-74 28-71,0 0-1,1 0 0,-1 1 0,0-1 1,8 1-1,-12 0 19,0 0 0,0 0 1,0 0-1,0 0 0,0 0 0,0 1 1,-1-1-1,1 0 0,0 0 1,0 1-1,0-1 0,0 0 0,-1 1 1,1-1-1,0 1 0,0-1 0,-1 1 1,1-1-1,0 1 0,-1-1 0,1 1 1,0 0-1,-1 0 0,1-1 1,-1 1-1,1 0 0,-1 0 0,1-1 1,-1 1-1,0 0 0,0 0 0,1 0 1,-1 0-1,0 0 0,0-1 1,0 1-1,0 0 0,0 0 0,0 0 1,0 0-1,0 1 0,-3 10 3,0 0 0,-1 0 0,-1 0 0,0-1 0,-7 13 0,3-7 0,-7 17 13,-3-1 0,0 0 0,-2-2 0,-2 0 0,0-2 0,-31 30 0,19-25 103,-2-1 0,-1-2 0,-48 29 0,79-55-36,-1-1 0,0-1 0,0 1 0,-16 3 0,20-6-71,0 0 0,-1 0 0,1-1 0,0 0 0,-1 0-1,1 0 1,0 0 0,-1 0 0,1-1 0,0 0 0,-6-2-1,9 3 1,-1-1 0,1 0-1,0 1 1,0-1 0,0 0-1,0 0 1,0 0-1,0 0 1,0 0 0,0 0-1,0 0 1,0-1-1,0 1 1,0 0 0,1 0-1,-1-1 1,1 1-1,-1 0 1,1-1 0,-1 1-1,1 0 1,0-1 0,0 1-1,-1-1 1,1 1-1,0-1 1,0 1 0,1-3-1,0-4-18,0 1-1,0-1 1,1 0-1,3-9 1,1 2-15,1 0-1,0 0 1,0 1 0,2 0 0,0 0-1,0 1 1,1 0 0,1 1 0,0 0-1,1 0 1,0 1 0,0 1 0,1 0-1,16-8 1,18-10-155,91-40 0,59-7-3769,-139 57 1477,-26 9-1233,-3 0-5702,-47 16 4645</inkml:trace>
</inkml:ink>
</file>

<file path=ppt/ink/ink31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15.81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6 328 8320,'-5'-20'3072,"28"14"-2400,27-3-160,-5 1 1312,21-9-1088,7-6 64,12-8-480,41-9-384,27 0 32,-5 0-768,-8 3 416,13 9-6432,-6 12 3744,-20 4-160</inkml:trace>
</inkml:ink>
</file>

<file path=ppt/ink/ink31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0.2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1011 3136,'0'0'219,"0"-1"0,0 1 0,0-1 0,0 1 0,0-1-1,0 1 1,0-1 0,0 1 0,1-1 0,-1 1 0,0-1 0,0 1 0,0-1 0,1 1 0,-1 0 0,0-1 0,1 1 0,-1 0-1,0-1 1,1 1 0,-1 0 0,0-1 0,1 1 0,-1 0 0,1-1 0,-1 1 0,0 0 0,1 0 0,-1 0 0,1-1 0,-1 1 0,2 0-1,19 0 2005,-1 0-28,-13-3-1808,1 1 1,0-1-1,-1 0 0,0-1 0,0 0 0,0 0 0,0 0 0,0-1 1,-1 0-1,0 0 0,10-11 0,2-7 251,32-47 1,-36 48-322,93-169 634,-53 88-931,-15 43 129,-39 59-155,1 1 1,-1-1-1,0 1 1,1-1-1,-1 1 1,0 0-1,1-1 0,-1 1 1,0-1-1,1 1 1,-1 0-1,1-1 1,-1 1-1,0 0 0,1 0 1,-1-1-1,1 1 1,-1 0-1,1 0 1,-1 0-1,1 0 0,-1-1 1,1 1-1,-1 0 1,1 0-1,0 0 0,-1 0 1,1 0-1,-1 0 1,1 0-1,-1 1 1,1-1-1,-1 0 0,1 0 1,-1 0-1,1 0 1,-1 1-1,1-1 1,-1 0-1,0 0 0,1 1 1,-1-1-1,1 0 1,-1 1-1,0-1 1,1 1-1,-1-1 0,0 0 1,1 1-1,-1-1 1,1 2-1,1 1-18,1 1-1,-1 0 0,0 0 1,0 0-1,1 6 1,3 10 109,-2 1 1,0-1-1,-1 1 1,-1 0-1,-1 32 1,-16 104 195,14-149-221,0 0-1,-1-1 1,0 1-1,-1-1 1,1 0-1,-1 0 1,-1 0-1,1 0 1,-1 0-1,-9 11 1,11-16-12,-1 1 0,1-1 0,0 0 0,0 0 0,-1 0 0,1-1 0,-1 1 0,1 0 0,-1-1 0,0 0 0,0 0 0,0 0 0,0 0 0,0 0 0,0 0 1,0-1-1,0 1 0,0-1 0,0 0 0,0 0 0,0 0 0,0 0 0,0-1 0,0 1 0,0-1 0,0 0 0,0 0 0,0 0 0,-4-2 0,-2-1-78,0 0 0,0-1 0,0 0-1,0 0 1,1-1 0,0 0 0,0 0-1,1-1 1,0 0 0,0-1 0,-11-14 0,15 17-74,0 0 0,0 0 0,1 0 0,0 0 0,0 0 0,0-1 0,0 1 0,1-1 0,0 1 0,0-1 0,0-10 0,1 15 8,6 8 61,0-1 0,0 0 1,1-1-1,-1 0 0,1 0 1,1 0-1,-1-1 0,1 0 1,13 5-1,-8-6 88,1 1-1,0-2 1,0 0-1,0 0 1,0-1 0,1-1-1,14-2 1,0-1 48,-1-1 1,43-13-1,-49 10-38,-1 0 0,-1-1 0,33-18 0,-43 21-57,-1-1 1,0-1-1,0 1 0,-1-2 1,0 1-1,0-1 0,0 0 0,-1-1 1,8-11-1,-2-1 24,0-1 0,-2 0 0,0 0-1,8-26 1,-18 47-360,1 7 242,-1 9 80,-8 93-70,3-33 81,3-58 69,1 0 1,1 0 0,1 0-1,4 22 1,-6-38-52,0 0 0,0-1 1,1 1-1,-1 0 0,0 0 1,0 0-1,1 0 0,-1-1 1,1 1-1,-1 0 0,0 0 1,1-1-1,0 1 1,-1 0-1,1-1 0,-1 1 1,1 0-1,0-1 0,-1 1 1,1-1-1,0 1 0,0-1 1,-1 0-1,1 1 0,0-1 1,0 0-1,0 1 0,0-1 1,-1 0-1,1 0 0,0 0 1,1 0-1,0 0 23,0 0-1,0 0 0,-1-1 1,1 1-1,0-1 0,0 1 1,0-1-1,-1 0 1,1 0-1,0 0 0,-1 1 1,1-2-1,1 0 1,3-4 7,-1 1 0,1-1 0,-2 0 0,1 0 0,-1 0 0,1-1 0,2-7 0,20-53-223,-21 50 65,1-1 0,17-31-1,-19 42 67,-1 0 60,1-1 0,11-12 0,-15 20-36,-1 0 0,0 0 0,1 1 0,-1-1 0,1 0-1,-1 0 1,0 1 0,1-1 0,-1 0 0,0 1 0,0-1 0,1 0-1,-1 1 1,0-1 0,0 0 0,1 1 0,-1-1 0,0 1 0,0-1 0,0 0-1,1 2 1,-1-2 0,2 6-18,-1 0 1,1 0 0,-1 0-1,0 1 1,0-1 0,-1 0-1,0 1 1,0-1 0,0 1-1,-2 7 1,-3 11 101,-9 30 1,9-35 20,-22 62 115,-57 124 1,73-182-163,8-17 15,0 0 0,-1-1-1,0 0 1,0 1 0,-1-1 0,1-1 0,-12 11 0,14-14-41,1-1 0,-1 1 0,0-1 0,0 0 0,0 1 0,0-1 1,0 0-1,0 0 0,0 0 0,0-1 0,-1 1 0,1-1 1,0 1-1,0-1 0,-1 1 0,1-1 0,0 0 0,0 0 0,-1 0 1,1-1-1,0 1 0,-1-1 0,1 1 0,0-1 0,0 1 1,0-1-1,0 0 0,0 0 0,-3-2 0,-6-5-59,-1 0 0,1-1-1,1 0 1,-16-17 0,22 22 27,1-1 0,-1 1 0,1-1 0,0 0 0,0 0 0,0 0 0,0 0 0,1-1 0,0 1 0,0-1 0,1 1 0,-1-1 1,0-10-1,2 14 12,1 0 1,0-1 0,-1 1-1,1 0 1,0 0 0,0 0 0,0 0-1,0 0 1,0 0 0,0 0-1,1 1 1,-1-1 0,1 0 0,-1 1-1,1-1 1,0 1 0,2-3-1,4-1 22,0-1 0,17-7 0,-8 5-125,30-16 10,86-28 0,69 1 183,-177 43-142,22-5 5,54-25-1,-85 31 92,-1-1 0,0 0 0,-1-1 0,0-1 0,0 0 0,-1-1 0,15-16 0,-13 9-135,14-22 0,-20 27 91,1-1-1,0 1 1,0 1-1,19-17 1,-28 29-1,-1-1 1,1 0-1,0 1 1,-1 0 0,1-1-1,0 1 1,-1-1-1,1 1 1,0 0-1,-1-1 1,1 1-1,0 0 1,0 0-1,-1 0 1,1 0-1,0-1 1,0 1-1,0 0 1,-1 0-1,1 0 1,0 1 0,0-1-1,-1 0 1,1 0-1,1 1 1,-1-1 3,0 1 0,1 0 0,-1 0 1,0 0-1,0 0 0,0 0 0,0 0 1,-1 0-1,1 1 0,0-1 0,0 0 1,-1 0-1,1 2 0,2 4 5,-1-1-1,0 1 0,0 0 1,0 11-1,0 7-4,-1 0-1,-2 1 1,-3 28 0,-19 73 129,22-121-71,-1 0 1,1-1-1,-1 1 1,0-1-1,0 1 1,-1-1-1,0 0 1,1 0-1,-6 6 1,7-10 55,1-5-78,1 0 0,0 1 0,0-1 0,0 0 0,0 1 0,0-1 0,1 1 0,-1-1 0,4-3 0,3-10-129,41-90 268,-40 92-222,0 0-1,0 0 1,2 1-1,18-21 1,-26 32 40,-1 1 0,1 0 1,-1-1-1,1 1 0,0 0 1,0 0-1,0 1 1,0-1-1,0 0 0,0 1 1,1 0-1,4-1 0,-6 1-2,0 1 1,0 0-1,0 0 0,0 1 0,0-1 0,1 0 0,-1 1 0,0-1 0,0 1 0,0 0 0,0 0 0,0-1 1,0 1-1,-1 1 0,1-1 0,0 0 0,0 0 0,-1 1 0,1-1 0,1 3 0,2 0-4,-1 1-1,0 0 1,-1 0-1,0 0 1,1 1 0,-1-1-1,-1 1 1,1-1-1,-1 1 1,0 0-1,2 11 1,-3-6 42,0-1 0,0 1 1,-1 0-1,0-1 0,-1 1 0,-2 11 1,3-10 170,0-12-196,1 0 0,-1 0-1,0 0 1,0 0 0,0 0 0,0 0-1,0 1 1,0-1 0,0 0 0,0 0 0,1 0-1,-1 0 1,0 0 0,0 0 0,0 0-1,0 0 1,0 0 0,0 0 0,1 0 0,-1 0-1,0 0 1,0 0 0,0 0 0,0 0 0,0 0-1,1 0 1,-1 0 0,0 0 0,0 0-1,0 0 1,0 0 0,0 0 0,0 0 0,1 0-1,-1 0 1,0 0 0,0 0 0,0 0 0,17-15-10,-12 9 25,57-66 10,-19 23-169,-24 25 120,2 1 0,31-27 0,-51 49 17,0 0 0,-1 0 0,1 1 0,0-1 0,0 0 0,0 1 0,0-1 0,0 1 0,0-1 0,0 1 0,0 0 0,0-1 0,0 1 0,0 0 0,0 0 0,0 0-1,1 0 1,-1 0 0,0 0 0,1 0 1,-1 0-4,0 1 0,0-1 0,0 1 0,0-1 0,-1 1 0,1-1 0,0 1 0,0 0 0,-1 0 0,1-1 0,0 1 0,-1 0 0,1 0 0,0 0 0,-1-1 0,0 1 1,1 2-1,2 3-23,-1 1 0,0 0 1,-1 0-1,2 12 1,-3-19 31,8 111 180,-6-103-180,0 1 0,1-1 0,0 1 1,5 8-1,-3-4-2,-3-9 48,1 1 0,-1 0 0,1-1 0,0 1 0,0-1 0,0 0 0,1 0 0,-1 0 0,8 5 0,-10-9-26,0 1 1,1-1 0,-1 0-1,1 0 1,-1 0 0,1 0-1,-1 0 1,1 0 0,-1 0 0,1 0-1,-1 0 1,1-1 0,-1 1-1,0-1 1,1 1 0,-1-1 0,0 1-1,1-1 1,-1 0 0,2-1-1,3-2 29,0 0 0,-1 0 0,8-7 1,-7 4-18,0 0 1,0-1 0,0 0 0,-1 0-1,-1 0 1,8-18 0,16-59 49,-10 28-141,-10 28 2,-7 23 44,0-1 0,1 1 0,0 0 1,0 0-1,1 0 0,4-9 0,-7 15 3,1 0 0,-1-1 0,0 1 0,1-1 0,-1 1 1,0 0-1,1-1 0,-1 1 0,1 0 0,-1-1 0,0 1 0,1 0 0,-1 0 0,1 0 0,-1-1 0,1 1 0,-1 0 0,1 0 0,-1 0 0,1 0 0,-1 0 0,1 0 1,-1 0-1,1 0 0,-1 0 0,1 0 0,-1 0 0,0 0 0,1 0 0,-1 0 0,1 0 0,-1 0 0,1 1 0,-1-1 0,1 0 0,-1 0 0,1 1 0,-1-1 0,0 0 1,1 1-1,-1-1 0,0 0 0,1 1 0,-1-1 0,0 0 0,1 1 0,-1-1 0,0 1 0,0-1 0,1 1 0,-1-1 0,0 1 0,1 1-87,3 3 82,0 0-1,-1 1 1,0-1 0,0 1 0,0 0 0,-1 0 0,0-1 0,0 2 0,0-1 0,-1 0 0,0 0 0,0 8 0,1 10 92,-4 44 0,0-49-38,-1 0 0,-1 0 0,-1-1 0,-1 0 0,-8 19 0,19-50 21,22-49 161,38-50-324,-54 97 76,0 0-1,1 1 0,1 0 1,26-22-1,-37 35 5,0-1 1,0 0-1,0 1 1,0 0 0,0 0-1,1-1 1,-1 1-1,0 1 1,1-1-1,-1 0 1,1 1-1,-1-1 1,0 1-1,1-1 1,-1 1 0,1 0-1,4 1 1,-5-1 6,0 1 1,0 0 0,0-1 0,0 1 0,0 0 0,-1 0 0,1 0 0,0 0 0,-1 1-1,1-1 1,0 0 0,-1 1 0,0-1 0,1 1 0,-1-1 0,0 1 0,0 0 0,0 0-1,0-1 1,2 5 0,-1 1 4,0-1 0,0 1-1,0 0 1,-1 0-1,0 1 1,0-1 0,-1 13-1,-1-4 85,-1-1 0,-5 23 0,6-31 55,0 0 1,0 0-1,1 8 0,0-14-70,13-14-75,23-39 199,8-10-489,-30 45 157,2 1 0,26-23-1,-41 39 147,-1-1 1,1 1-1,0-1 0,-1 1 0,1-1 0,0 1 1,0 0-1,-1-1 0,1 1 0,0 0 0,0 0 1,0-1-1,-1 1 0,1 0 0,0 0 0,0 0 1,0 0-1,-1 0 0,1 0 0,0 0 0,0 1 1,0-1-1,0 0 0,-1 0 0,1 1 0,0-1 0,0 0 1,-1 1-1,1-1 0,0 1 0,-1-1 0,1 1 1,0-1-1,-1 1 0,1-1 0,-1 1 0,1 0 1,-1-1-1,1 1 0,-1 0 0,1 1 0,2 3-35,0 0 0,-1 0 0,1 0-1,1 9 1,-3-12 33,2 6-5,0 0 0,-1 1 0,-1-1 0,1 0 1,0 14-1,-1-5 35,1 0 0,0-1 0,2 1 0,8 25 1,-11-38-24,-1-3 6,1 1-1,0 0 1,0 0 0,0-1-1,0 1 1,0 0 0,0-1-1,2 2 1,4 8 94,-6-10-98,0 0 1,0-1 0,0 1-1,0-1 1,0 1 0,0-1 0,0 0-1,1 1 1,-1-1 0,0 0-1,0 0 1,0 1 0,0-1-1,1 0 1,-1 0 0,0 0 0,2-1-1,-2 1 24,3 0 6,0 0-1,-1-1 1,1 1 0,0-1 0,0 0 0,-1 0 0,1 0 0,-1-1 0,1 1 0,-1-1 0,0 0 0,6-3 0,-4 1-12,0 0 1,-1-1-1,1 1 0,-1-1 1,0 0-1,6-11 0,-2 2-43,-1-1 0,0 1-1,-1-2 1,7-29-1,-10 34 16,-1 0 1,0 0-1,0-1 0,-1 1 0,-1 0 0,0 0 0,-1-1 1,0 1-1,0 0 0,-5-16 0,6 25-34,-1 1 1,1-1-1,-1 1 0,1-1 0,-1 0 1,0 1-1,1 0 0,-1-1 0,0 1 0,0-1 1,0 1-1,0 0 0,0 0 0,-2-2 0,3 3 25,-1 0-1,1 0 0,0 0 1,-1-1-1,1 1 0,-1 0 1,1 0-1,-1 0 0,1 0 0,-1 0 1,1 0-1,-1 0 0,1 0 1,-1 0-1,1 0 0,0 1 0,-1-1 1,1 0-1,-1 0 0,-13 11-203,9-4 206,0-1 1,0 2 0,1-1 0,0 0 0,0 1-1,1 0 1,0 0 0,-3 12 0,-12 70 15,16-81-14,1 0 32,0 0 0,0 0 0,1 0 0,0 0 0,1 0 0,0 0-1,0 0 1,1-1 0,0 1 0,1 0 0,5 13 0,-6-20 3,-1 0-1,1 0 1,-1 0 0,1 0-1,0 0 1,-1 0 0,1-1-1,0 1 1,0-1 0,0 1-1,1-1 1,-1 0 0,0 0-1,0 0 1,1 0-1,-1 0 1,1 0 0,-1-1-1,0 1 1,1-1 0,2 1-1,8 0-17,0-1-1,24-1 0,-23 0 35,12-1 23,1-1-1,-1-1 1,1-1 0,-1-1-1,-1-2 1,1-1 0,47-23-1,-62 25-26,-1 0 0,0 0-1,0-1 1,0-1 0,-1 0-1,-1 0 1,1 0 0,-1-1-1,11-20 1,1-6 18,25-63-1,-30 63-58,7-17-46,17-61 0,-32 86 23,-1 0 1,-1 0-1,-1 0 0,-1-34 1,2-73-960,-5 135 977,0 0-1,0 0 1,0-1-1,0 1 1,0 0 0,1 0-1,-1 0 1,0 0-1,0 0 1,0 0-1,0 0 1,0 0-1,0-1 1,0 1-1,0 0 1,0 0 0,0 0-1,0 0 1,0 0-1,0 0 1,0 0-1,0-1 1,0 1-1,-1 0 1,1 0-1,0 0 1,0 0 0,0 0-1,0 0 1,0 0-1,0 0 1,0-1-1,0 1 1,0 0-1,0 0 1,0 0-1,0 0 1,-1 0 0,1 0-1,0 0 1,0 0-1,0 0 1,0 0-1,0 0 1,0 0-1,0 0 1,0 0-1,-1 0 1,1 0 0,0 0-1,0 0 1,0 0-1,0 0 1,0 0-1,-6 6-245,-4 12 106,-44 152-37,41-129 234,3 0-1,1 0 0,-5 56 0,6 126 233,8-208-295,0 0-1,4 18 0,-4-30 42,1 1 1,0 0-1,0 0 0,0-1 0,1 1 0,-1-1 0,1 1 0,0-1 0,0 0 0,0 0 0,0 0 0,0 0 0,1 0 0,2 3 0,-4-5-13,0-1 0,1 1 0,-1 0 0,0 0 0,0-1 0,0 1 0,1-1 0,-1 1 0,0-1 0,1 0 0,-1 0 0,0 1 0,1-1 0,-1 0 0,0 0 0,1 0 0,-1 0 0,1-1 0,-1 1 0,0 0 0,1 0 0,-1-1 0,0 1 0,0-1 0,1 1 0,-1-1 0,0 0 0,0 1 0,0-1 0,1 0 0,0-1 0,3-3 0,0 1 1,0-1 0,0-1 0,6-8 0,9-18 74,-1 0 1,-2-1 0,20-54 0,-24 56 62,9-32-102,-21 61-46,0 1 0,-1-1 0,1 0 1,-1 0-1,0 0 0,0 0 0,0 0 0,0 0 1,0 0-1,0 0 0,0 0 0,-1 0 0,1 0 0,-1 0 1,1 0-1,-1 0 0,0 0 0,0 0 0,0 1 1,0-1-1,-2-2 0,3 3-14,0 1 0,0 0 0,0 0 1,0 0-1,-1 0 0,1 0 0,0 0 1,0 0-1,0-1 0,0 1 0,0 0 0,0 0 1,-1 0-1,1 0 0,0 0 0,0 0 0,0 0 1,0 0-1,0 0 0,-1 0 0,1 0 0,0 0 1,0 0-1,0 0 0,0 0 0,-1 0 0,1 0 1,0 0-1,0 0 0,0 0 0,0 0 1,0 0-1,0 0 0,-1 0 0,1 0 0,0 1 1,0-1-1,0 0 0,0 0 0,0 0 0,0 0 1,-1 0-1,1 0 0,0 0 0,0 1 0,0-1 1,0 0-1,0 0 0,0 0 0,0 0 0,0 1 1,-2 5-160,3 1 156,0-1 1,0 1 0,0-1-1,1 1 1,0-1-1,1 0 1,-1 1-1,8 10 1,-6-10 21,-1 0 1,0 0 0,0 0-1,0 1 1,-1-1-1,0 1 1,1 9 0,14 126 18,-17-141-18,0 1-1,0-1 0,0 1 0,1-1 1,0 0-1,-1 1 0,1-1 0,0 0 1,0 1-1,0-1 0,0 0 1,1 0-1,-1 0 0,0 0 0,1 0 1,0 0-1,-1 0 0,1-1 0,0 1 1,0-1-1,0 1 0,0-1 1,4 2-1,-3-2 7,0 0 1,1 0-1,-1-1 1,0 1-1,1-1 1,-1 0-1,0 0 1,1-1-1,-1 1 1,0 0 0,1-1-1,-1 0 1,0 0-1,0 0 1,0 0-1,5-3 1,19-11 78,-1-1 0,0-1 0,27-25 1,-41 32-105,3-4 68,1-1 1,-2 0-1,16-22 0,12-13-72,39-38-28,-81 87 46,1 1 0,-1 0 1,0-1-1,1 1 0,-1-1 0,0 1 1,1-1-1,-1 1 0,0-1 0,0 1 1,1-1-1,-1 1 0,0-1 0,0 1 1,0-1-1,0 0 0,0 0 0,0 1-2,0 1-1,-1-1 1,1 0-1,-1 1 1,1-1-1,0 1 1,-1-1 0,1 0-1,0 1 1,0-1-1,-1 1 1,1-1-1,0 1 1,0-1-1,0 1 1,0 0-1,0-1 1,-1 1-1,1-1 1,0 2-1,-8 24 31,-1 0-1,-14 27 1,-11 31 219,23-54-86,7-18-164,0-1 0,0 1 1,1-1-1,0 1 0,-1 20 0,4-31 18,0 0 0,0 1-1,0-1 1,0 0 0,0 0 0,1 0 0,-1 0 0,0 0 0,0 0 0,1 0-1,-1 1 1,1-1 0,-1 0 0,1 0 0,-1 0 0,1 0 0,0-1-1,-1 1 1,1 0 0,0 0 0,0 0 0,0 0 0,0-1 0,1 2 0,-1-2-11,1 1 0,0 0 0,0-1 0,0 1 1,0-1-1,0 0 0,0 0 0,0 0 1,0 0-1,0 0 0,0 0 0,3-1 0,3-1-31,0 0 0,0 0-1,-1-1 1,1-1 0,12-6 0,-7 1 94,-1 0 0,0-1 0,21-21 1,25-40-114,-43 52 41,0 0-1,1 1 1,0 1-1,2 0 1,24-18 0,31-14-89,-70 45 144,-3 3-15,-4 2-33,-9 8 16,0 1 1,1 0 0,0 1-1,1 0 1,0 0 0,1 1-1,0 1 1,1 0-1,1 0 1,0 0 0,0 1-1,1 1 1,1-1 0,1 1-1,0 0 1,1 0 0,-4 26-1,7-38-6,1 0-1,0-1 1,0 1 0,0 0-1,0 0 1,0 0 0,1 0-1,-1 0 1,1-1 0,0 1-1,0 0 1,0 0 0,0-1-1,0 1 1,1-1 0,-1 1-1,1-1 1,-1 1 0,1-1-1,0 0 1,0 0 0,0 0-1,0 0 1,0 0 0,1 0-1,-1-1 1,1 1 0,4 1-1,1 1 10,0-1-1,1-1 0,0 0 0,-1 0 1,1 0-1,0-1 0,0-1 1,9 1-1,17-2-436,59-9 0,-8-8-2996,-83 17 2958,0 0 0,1 0 0,-1 0 0,0 0 0,1 0 0,-1-1 0,0 0 0,0 1 0,0-1 0,0-1-1,4-3 1,-6 4 117,0 1-1,0-1 1,0 1-1,0-1 0,0 0 1,0 0-1,-1 0 1,1 1-1,0-1 0,-1 0 1,0 0-1,1 0 0,-1 0 1,0 0-1,0 0 1,0 0-1,0 0 0,-1 0 1,1 0-1,0 1 1,-1-1-1,-1-4 0,0 1-272,0 0 1,0 0-1,-1 0 0,-4-8 0,-25-25-3825</inkml:trace>
</inkml:ink>
</file>

<file path=ppt/ink/ink31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0.5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16 9376,'-13'-4'3488,"8"1"-2720,10 3-192,-2-5 800,15 5-960,0 0-256,1-3-384,-6 3 128,5 0-1120,-4 0 672,-6 3-3424,2 5 2208,-7 4-3040</inkml:trace>
</inkml:ink>
</file>

<file path=ppt/ink/ink31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0.91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19 128 11040,'-14'-25'4096,"9"25"-3168,10-3-289,9 3-1374,12-8 255,32-4 1152,45 0-321,19-1-287,-4 1-64,16 1-1183,24-1 639,-5 4-5664,-10 3 3424,-4-2-800</inkml:trace>
</inkml:ink>
</file>

<file path=ppt/ink/ink31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1.88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134 919 3808,'-1'-1'193,"-9"-1"672,10 2-803,-6 3 4759,10-4-4405,0-1-1,-1 1 1,1-1 0,-1 1-1,0-1 1,0 0 0,0 0 0,0-1-1,0 1 1,0-1 0,4-4-1,-5 5-139,11-10 318,-1-1-1,-1 0 1,0-1 0,11-18-1,31-64 298,-32 55-553,96-189 1327,-88 164-1244,32-110 0,-58 165-437,6-17 36,-2 0 0,-1 0 1,-1-1-1,1-33 0,-7 53-176,-1 11-86,-4 17-53,6-16 327,-13 51-83,3-10 79,-18 50 0,-33 56 249,50-123-244,-59 151 293,-16-5 206,-38 6 253,65-97-301,42-59 74,-35 38-1,52-61-555,0 0 1,0 0-1,0 0 0,-1 1 0,1-1 1,0 0-1,0 0 0,0 0 1,0 0-1,0 0 0,0 0 1,-1 0-1,1 0 0,0 0 1,0 0-1,0 0 0,0 0 1,-1 0-1,1 0 0,0 0 1,0 0-1,0 0 0,0 0 1,-1 0-1,1 0 0,0 0 0,0 0 1,0 0-1,0 0 0,0 0 1,-1 0-1,1 0 0,0 0 1,0 0-1,0 0 0,0-1 1,0 1-1,0 0 0,-1 0 1,1 0-1,0 0 0,0 0 1,0 0-1,0-1 0,0 1 0,0 0 1,0 0-1,0 0 0,0 0 1,0 0-1,0-1 0,0 1 1,0 0-1,0 0 0,0 0 1,-2-10 0,3 8-19,0-1 0,-1 2-1,1-1 1,0 0 0,0 0 0,1 0-1,-1 0 1,0 1 0,0-1 0,1 0-1,-1 1 1,3-3 0,25-14-109,-16 10 147,23-12 53,1 1 0,67-22 1,35-18-180,-101 39 95,52-38 0,-70 42 13,0 0-1,-1-2 0,30-34 0,-3 1 92,7-10-19,6-11 126,-52 65-218,-7 7 17,1 0-1,-1-1 1,0 1-1,0 0 1,0 0-1,0 0 1,0 0-1,0 0 0,0 0 1,0 0-1,0 0 1,0-1-1,0 1 1,0 0-1,1 0 1,-1 0-1,0 0 1,0 0-1,0 0 1,0 0-1,0 0 1,0 0-1,0 0 0,1 0 1,-1 0-1,0 0 1,0 0-1,0 0 1,0 0-1,0 0 1,0 0-1,0 0 1,1 0-1,-1 0 1,0 0-1,0 0 1,0 0-1,0 0 1,0 0-1,0 0 0,0 0 1,1 0-1,-1 0 1,0 0-1,0 1 1,0-1-1,0 0 1,0 0-1,0 0 1,0 0-1,0 0 1,0 0-1,0 0 1,0 0-1,0 0 0,1 1 1,-1-1-1,0 0 1,0 0-1,0 0 1,0 0-1,0 0 1,0 0-1,0 1 1,0-1-1,0 0 1,0 0-1,-1 7 50,1-6-46,-39 249 310,35-222-344,-10 33 1,0-26-3960,14-34 4060,-8 11-7307,3-62-4942,5-5 10818</inkml:trace>
</inkml:ink>
</file>

<file path=ppt/ink/ink31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2.26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85 6720,'0'-33'2496,"8"25"-1952,11-4-128,-9 4 608,3-4-640,0 9-352,0-2-64,1 2-1088,4 3 640,-5 0-2080,1 3 1440,-1 5-2432</inkml:trace>
</inkml:ink>
</file>

<file path=ppt/ink/ink31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3.24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10 845 4992,'-9'1'1455,"15"1"-259,21-1 921,-14-4-1583,-1 0 0,-1 0 1,1-1-1,0-1 1,-1 0-1,0 0 0,0-1 1,-1-1-1,16-12 1,-17 11-386,0 0 0,-1-1 0,0 0 0,0 0 0,-1 0 0,0-1 0,-1-1 0,0 1 0,-1-1 0,0 0 0,0 0 0,-1 0 0,-1-1 0,0 1 0,0-1 0,-1 0 0,0-13 0,-2 24-125,0-5 64,0 0 1,0 0-1,-1 0 1,0 0-1,-2-7 1,3 13-96,0-1-1,0 0 1,-1 0 0,1 0 0,-1 0 0,1 0 0,-1 0 0,1 0 0,-1 0 0,1 1 0,-1-1 0,0 0 0,1 0 0,-1 1 0,0-1 0,0 1 0,1-1-1,-1 0 1,0 1 0,0 0 0,0-1 0,0 1 0,0-1 0,0 1 0,0 0 0,0 0 0,0 0 0,0-1 0,0 1 0,0 0 0,0 0 0,0 0 0,0 0-1,0 1 1,0-1 0,0 0 0,0 0 0,0 1 0,-1-1 0,-1 2 50,0 0 0,-1-1 0,1 1 0,0 1 0,0-1 0,0 0 0,0 1 0,0-1 0,1 1 0,-1 0 0,-3 5 0,-22 38 578,28-45-617,-12 20 299,-16 44 0,25-57-220,0 1 1,1 0-1,0-1 0,1 1 0,0 0 0,0 0 1,1-1-1,0 17 0,2-20-46,-1 1 1,1-1-1,0 1 1,1-1-1,-1 0 1,1 1-1,0-1 1,0-1-1,0 1 1,1 0-1,0-1 1,0 0-1,0 0 0,0 0 1,9 6-1,-8-6 22,0-1-1,0 0 0,0 0 0,0-1 0,0 1 1,1-1-1,-1 0 0,1 0 0,0-1 0,-1 0 1,1 0-1,0 0 0,0-1 0,0 0 0,7 0 1,-4-2-7,1-1 1,-1 0 0,0 0 0,0 0 0,0-2 0,-1 1-1,1-1 1,-1 0 0,0 0 0,-1-1 0,13-12 0,4-6 54,39-53 0,-60 73-102,131-159 75,74-102-187,-191 237 104,-2 0 0,0-1 0,-2-1 0,-1 0 0,-2-1 0,12-52 0,-21 78-16,-1 3 6,1 0-1,0 0 1,-1 0-1,0 0 1,1-1-1,-1 1 1,0 0-1,0 0 1,0-1-1,-1 1 1,1 0-1,0 0 1,-1 0-1,1-1 1,-2-2-1,1 5 9,1-1-1,0 1 0,0 0 1,0 0-1,0-1 0,-1 1 1,1 0-1,0 0 1,0 0-1,-1-1 0,1 1 1,0 0-1,-1 0 0,1 0 1,0 0-1,0-1 0,-1 1 1,1 0-1,0 0 1,-1 0-1,1 0 0,0 0 1,-1 0-1,1 0 0,0 0 1,-1 0-1,1 0 0,0 0 1,-1 0-1,1 0 1,0 0-1,-1 1 0,1-1 1,-1 0-1,-4 3-54,0 0 1,0 1-1,0-1 0,0 1 1,-9 9-1,1-1-78,-43 38 249,-65 75-1,104-106-31,2 1-1,0 1 0,1 0 1,1 1-1,1 1 0,1-1 1,-14 46-1,18-42-57,1 0-1,2 1 1,-2 33 0,5-46 7,1 0 0,1-1 0,0 1 0,1 0 0,0-1 0,1 0 1,1 1-1,6 16 0,-8-25 7,1-1 0,-1 1-1,1-1 1,0 0 0,0 0 0,0 0 0,0 0 0,1 0-1,0-1 1,-1 1 0,1-1 0,1 0 0,5 3 0,-4-3-3,1 0 0,-1 0 1,1-1-1,0 0 0,0 0 1,0-1-1,1 0 0,10 1 1,0-2-5,1-2 0,-1 1 0,1-2 0,-1-1 1,0 0-1,24-9 0,-21 4-26,0-1 0,0-1 0,-1-1 0,29-21 1,4-3-73,-40 28 70,-13 8-11,0 0-1,0 0 1,0 0-1,0 0 0,0 1 1,0-1-1,0 0 1,0 0-1,0 0 0,0 0 1,0 0-1,0 0 1,0 1-1,0-1 1,0 0-1,0 0 0,0 0 1,0 0-1,0 0 1,1 0-1,-1 1 1,0-1-1,0 0 0,0 0 1,0 0-1,0 0 1,0 0-1,0 0 1,1 0-1,-1 0 0,0 0 1,0 0-1,0 0 1,0 0-1,0 0 0,0 0 1,1 0-1,-1 0 1,0 0-1,0 0 1,0 0-1,0 0 0,0 0 1,1 0-1,-1 0 1,0 0-1,0 0 1,0 0-1,0 0 0,0 0 1,0 0-1,1 0 1,-6 13-181,-9 9 93,-1 0 1,-1 0-1,-29 29 0,2 0 78,38-46 64,1 1 0,-1 0 0,2 1 0,-7 11 0,9-16-32,1 0-1,-1 0 1,0 0-1,1 0 1,-1-1 0,1 1-1,0 0 1,-1 0-1,1 0 1,0 0 0,0 0-1,0 0 1,1 0-1,-1 0 1,0 0 0,1 0-1,-1 0 1,1 0-1,0 0 1,-1-1 0,1 1-1,0 0 1,2 2-1,0 0 36,0-1 0,0 0 1,0-1-1,0 1 0,0-1 0,1 1 0,-1-1 0,1 0 0,-1 0 0,1 0 0,0-1 0,0 1 0,0-1 0,0 0 1,0 0-1,0 0 0,0-1 0,6 1 0,-4-2-4,-1 1 0,1-1-1,-1 0 1,0 0 0,1-1 0,-1 0 0,0 0 0,0 0-1,0 0 1,0-1 0,0 0 0,0 0 0,5-5 0,0-1-13,-1 0 1,0-1-1,0 1 0,-1-2 1,0 1-1,-1-1 1,11-23-1,-1-5-3,12-44-1,-17 48-23,29-79-63,-12 40-77,34-148 1,-59 204 139,-1 0 0,-1-1 0,-1 1 0,0-1 0,-2 1 0,0-1 0,-4-22 0,5 40-12,-1-1 0,1 1 1,0-1-1,-1 0 1,1 1-1,-1-1 0,0 1 1,1 0-1,-1-1 0,0 1 1,0 0-1,0-1 1,0 1-1,0 0 0,0 0 1,-1 0-1,1 0 1,0 0-1,0 0 0,-1 0 1,1 0-1,-1 0 0,-1 0 1,2 1-4,-1 0 1,1 0-1,-1 0 1,0 0-1,1 0 1,-1 0-1,1 1 1,-1-1-1,1 1 0,-1-1 1,1 1-1,-1-1 1,1 1-1,-1 0 1,1 0-1,0 0 1,-1 0-1,1 0 1,0 0-1,0 0 0,-2 2 1,-11 13 77,1 0 1,0 1-1,2 1 0,0 0 0,1 0 1,1 1-1,-13 37 0,10-16 63,1 1 0,-10 80 1,21-121-130,-4 35 66,1 0-1,1 0 1,5 53 0,-2-77-160,2 1-1,-1-1 1,1 0-1,1 0 0,0 0 1,6 12-1,-6-15-227,1-1 1,-1 0-1,1 0 0,0-1 1,1 0-1,0 0 0,0 0 1,0-1-1,13 9 0,3-1-1134,0-1 1,2-2-1,-1 0 0,1-1 0,1-2 0,-1 0 0,1-2 0,0-1 0,1 0 0,34-1 0,-19-5-369,42-7-1</inkml:trace>
</inkml:ink>
</file>

<file path=ppt/ink/ink31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6.09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193 356 2496,'-3'10'2027,"4"-6"-1723,-1 0 0,0 0 0,0 0 1,0 0-1,0 0 0,0 0 1,-1 0-1,0 0 0,0 0 1,0 0-1,0-1 0,-3 6 1,-2 10 821,5-15-914,-1 0 1,1 0-1,-1 0 0,0 0 1,0 0-1,0 0 0,-1-1 1,0 1-1,1-1 0,-1 1 1,0-1-1,0 0 0,-1 0 1,1-1-1,-1 1 1,-6 3-1,8-5-164,-1 1 0,0-1-1,1 0 1,-1 0 0,0-1 0,1 1 0,-1 0-1,0-1 1,0 0 0,0 0 0,0 1 0,0-2 0,1 1-1,-1 0 1,0-1 0,0 1 0,0-1 0,1 0 0,-1 0-1,0 0 1,1 0 0,-1 0 0,1-1 0,-1 1 0,1-1-1,-3-2 1,0 0-29,1-1-1,-1 0 0,1 0 1,0 0-1,1 0 0,-1-1 1,1 0-1,0 0 1,1 0-1,-1 0 0,1 0 1,0 0-1,-2-12 0,3 10-33,0 0 0,1 0 0,0 1 0,0-1-1,0 0 1,1 0 0,0 0 0,0 1 0,1-1-1,0 1 1,4-10 0,-2 8-21,1 0 1,0 0-1,0 0 1,13-14-1,-16 20 92,0 1 0,0 0 0,0-1 0,0 1-1,1 1 1,-1-1 0,1 0 0,-1 0 0,1 1 0,0 0-1,0-1 1,0 1 0,-1 0 0,1 0 0,0 1 0,0-1-1,0 1 1,0-1 0,1 1 0,-1 0 0,4 0 0,-5 1-5,-1 0 1,1-1-1,0 1 1,0 0-1,-1 0 1,1 0 0,0 0-1,-1 0 1,1 1-1,-1-1 1,0 0-1,1 1 1,-1-1 0,0 1-1,0 0 1,0-1-1,0 1 1,0 0 0,0 0-1,0-1 1,-1 1-1,2 3 1,1 6 112,0 1 0,2 16 0,-5-25-136,2 17 247,-1 1-1,-1 24 1,-1-7 186,1-10-153,-2 0 0,0-1 0,-2 1 0,-1 0-1,-1-1 1,-20 53 0,21-70-142,0-1 0,-9 14 0,6-12-109,7-9-12,-1 0 0,0-1 0,0 1 0,0 0 0,0-1 1,0 1-1,0-1 0,-1 1 0,-1 0 0,3-1-37,1-1 1,-1 0-1,1 1 0,-1-1 0,1 0 1,-1 0-1,1 1 0,-1-1 0,1 0 1,-1 0-1,0 0 0,1 0 0,-1 1 1,1-1-1,-1 0 0,0 0 0,1 0 1,-1 0-1,1 0 0,-1-1 0,1 1 0,-1 0 1,0 0-1,1 0 0,-1 0 0,1-1 1,-1 1-1,1 0 0,-1 0 0,1-1 1,-1 1-1,1-1 0,-1 1 0,1 0 1,0-1-1,-1 1 0,1-1 0,-1 1 1,1-1-1,-1 0 0,1-1-42,0 0 0,0-1 0,1 1 0,-1 0 0,0 0 1,1 0-1,-1 0 0,1 0 0,0 0 0,0 0 0,0 0 0,0 0 0,0 0 0,2-3 1,0 1-8,22-41-463,29-73 0,-36 77 412,2 1 0,1 1 1,2 1-1,34-43 0,-55 78 96,1 0 0,-1 1 0,1-1 0,-1 1 0,1-1 0,0 1 1,0 0-1,6-3 0,-8 5 12,-1-1 0,1 1 0,0 0 0,0 0 0,0-1 1,0 1-1,-1 0 0,1 0 0,0 0 0,0 0 0,0 0 0,0 0 1,0 0-1,0 0 0,-1 0 0,1 0 0,0 1 0,0-1 0,0 0 1,-1 1-1,1-1 0,0 0 0,0 1 0,0-1 0,-1 1 0,1-1 1,0 1-1,-1-1 0,1 1 0,-1 0 0,1-1 0,0 1 0,-1 0 1,0 0-1,1-1 0,-1 1 0,1 0 0,-1 0 0,0-1 0,1 1 1,-1 1-1,4 10 81,-1-1 0,-1 1 0,0 0 0,0-1 0,-1 1 0,-1 0 0,-1 19 0,-16 84 468,7-61-56,4-41-464,4-12-36,3-7-175,3-9-34,1 0 0,7-14-1,2-6 77,-3 6 3,1 0 1,1 1-1,2 0 0,0 1 1,2 1-1,1 0 0,42-46 1,-57 69 119,0-1 1,1 1-1,0 0 1,-1 0-1,1 0 1,0 0-1,1 1 0,-1-1 1,8-2-1,-12 5 4,1 0-1,0 0 0,-1 0 0,1 0 1,-1 0-1,1 0 0,0 0 0,-1 0 0,1 1 1,-1-1-1,1 0 0,-1 0 0,1 1 1,0-1-1,-1 0 0,1 1 0,-1-1 1,0 0-1,1 1 0,-1-1 0,1 1 0,-1-1 1,1 0-1,-1 1 0,0-1 0,1 1 1,-1 0-1,0-1 0,0 1 0,1-1 1,-1 1-1,0-1 0,0 1 0,0 0 0,0-1 1,0 2-1,3 25 155,-6 31 62,-1 1 0,-20 89-1,6-20-74,17-127-142,1 0 0,0 0-1,-1 1 1,1-1 0,0 0 0,0 0-1,0 0 1,0 0 0,0 0-1,0 0 1,0 1 0,1-1-1,-1 0 1,0 0 0,1 0-1,-1 0 1,0 0 0,1 0 0,-1 0-1,1 0 1,0 0 0,-1 0-1,1 0 1,0 0 0,0 0-1,-1-1 1,1 1 0,0 0-1,0-1 1,0 1 0,0 0 0,0-1-1,0 1 1,0-1 0,0 1-1,0-1 1,0 0 0,0 1-1,0-1 1,0 0 0,1 0 0,-1 0-1,2 0 1,5 0 10,-1 0 0,1-1 1,0 0-1,14-3 0,-20 3-20,18-4-33,0-2-1,0 0 0,24-13 1,53-36-182,-82 50 269,-13 5-41,0 0 0,-1 1 0,1-1 0,0 0 0,0 0 0,-1 0 0,1 0 0,1-2 0,-3 3-5,0 0 1,0 0-1,0 0 1,1 0-1,-1 0 1,0 0-1,0 0 0,0 0 1,0 0-1,0 0 1,0 0-1,0 0 1,0 0-1,0 0 1,0 0-1,0 0 1,1 0-1,-1 0 1,0 0-1,0 0 1,0 0-1,0 0 1,0 0-1,0 0 1,0 0-1,0 0 0,0 0 1,0 0-1,0 0 1,1 0-1,-1 0 1,0 0-1,0 0 1,0 0-1,0 0 1,0 0-1,0 0 1,0 0-1,0 0 1,0 0-1,0 1 1,0-1-1,0 0 1,0 0-1,0 0 0,0 0 1,0 0-1,0 0 1,1 0-1,-1 0 1,0 0-1,0 0 1,0 0-1,0 1 1,0-1-1,0 0 1,0 0-1,0 0 1,0 0-1,0 0 1,0 0-1,-1 0 1,1 0-1,0 0 0,1 12-41,-5 15-34,-7 15 100,7-31-53,0 1 0,2 0 0,-1 0 0,1 0 0,0 14-1,2 14 509,11-44-117,-9 3-331,-1 0-1,1 0 1,-1 1-1,1-1 1,-1 0-1,1 0 1,-1-1-1,1 1 1,-1 0 0,0 0-1,1-1 1,-1 1-1,0 0 1,0-1-1,0 0 1,1-1-1,-1-1-1,0 1-1,1-1 0,-1 1 1,-1-1-1,1 0 0,0 0 0,-1-5 1,0-1 16,0-1 1,-1 1-1,-1 0 0,-5-20 1,6 27-60,0 1 1,0-1-1,-1 0 1,1 0 0,-1 1-1,0-1 1,0 1-1,0 0 1,0-1 0,0 1-1,-3-3 1,-3-2-303,3 2 215,5 4 84,0 1 0,0 0 0,0 0 0,-1-1 0,1 1 0,0 0 0,0 0 0,0 0 0,-1-1 0,1 1-1,0 0 1,-1 0 0,1 0 0,0 0 0,0-1 0,-1 1 0,1 0 0,0 0 0,-1 0 0,1 0 0,0 0 0,-1 0 0,1 0 0,0 0 0,-1 0 0,1 0-1,0 0 1,0 0 0,-1 0 0,0 0-384,3 2-320,2 1 738,1 0-1,0 0 0,0-1 1,0 1-1,0-1 0,0 0 0,0 0 1,1-1-1,-1 1 0,1-1 1,-1-1-1,1 1 0,-1-1 0,1 0 1,-1 0-1,1 0 0,0-1 1,-1 0-1,1 0 0,-1 0 0,0-1 1,1 0-1,-1 0 0,0 0 1,0-1-1,0 1 0,-1-1 0,6-4 1,9-9 69,-1 0-1,-1-1 1,26-34 0,37-64 361,-5 8-59,1-1-288,-60 84-181,16-29 257,5-6-141,-54 75-372,-7 17 422,2 1-1,-18 40 0,19-27 37,2 1 1,-13 59-1,28-95-110,-9 31 66,3-13-98,-8 48-1,14-56 52,2-15-40,1 1 0,0 0 0,0 0 0,0 0 0,1 0 0,2 16 0,-2-23 10,1 1 0,-1 0 0,1-1 0,0 1 0,-1 0 0,1-1 0,0 1 0,0-1-1,0 1 1,0-1 0,0 0 0,0 1 0,0-1 0,0 0 0,1 0 0,-1 0 0,2 1 0,0 0 39,0-1 1,0 1-1,0-1 1,0 0-1,0 0 1,0 0-1,0-1 1,6 1-1,-1 0 15,1-2-1,-1 1 1,1-1-1,-1 0 1,1-1-1,10-3 1,-6 1-60,-1-1 0,1 0 1,-1-1-1,-1 0 0,1-1 0,-1 0 0,0-1 1,-1 0-1,15-15 0,-8 6 94,0 2-131,-2-2 0,21-26 0,-28 31 69,-4 5-73,1 0-1,9-10 1,-13 37-168,-2 9 177,1 25-107,2-29 169,-2-18-24,0-1 1,0 0-1,1 1 0,0-1 0,3 9 0,-3-12 20,0 0 0,0-1 1,0 1-1,0 0 0,1 0 0,-1-1 0,5 5 1,-5-6-3,0 0 0,0-1 1,0 1-1,0 0 0,0-1 1,0 1-1,0-1 1,0 1-1,0-1 0,1 0 1,-1 0-1,0 1 0,0-1 1,1 0-1,-1 0 1,0 0-1,0 0 0,1 0 1,-1-1-1,0 1 0,0 0 1,0-1-1,2 0 1,4-2-24,-1 0 1,0 0-1,0-1 0,0 0 1,0 0-1,-1 0 1,0-1-1,9-9 1,5-4 72,16-14-32,-25 21 13,-7 5-28,-6 4-35,2 13-232,-15 45-43,9-29 215,6-24 59,0 0-1,0 0 1,0 0 0,0 0-1,0 0 1,1-1 0,-1 1-1,1 1 1,0-1 0,0 0-1,0 0 1,0 0 0,0 0-1,1 0 1,-1 0 0,1-1-1,2 6 1,1 6 78,-4-12 85,13-7 299,-11 3-415,0 1 0,-1-1-1,1 0 1,-1 0 0,1 0 0,-1 0-1,0 0 1,1 0 0,-1 0 0,0 0-1,0-1 1,-1 1 0,1 0 0,0-1-1,-1 1 1,0 0 0,1-1-1,-1 1 1,0-4 0,-1-3-4,0 0 0,-1 0 0,-4-16 0,0 3-138,0 6 106,5 13-8,0 1 0,0 0 0,0-1 0,1 1 0,-1-1 0,1 1 0,-1-4 0,-4-8-137,4 9-1002,15 11 677,3 0 570,-15-6-102,0 0 0,0 1 0,0-1 0,0 1 1,0 0-1,0 0 0,0 0 0,0 0 0,-1 0 0,3 2 0,15 9-47,-16-11 60,0 1-1,-1-1 0,1 1 1,-1 0-1,1 0 1,-1 0-1,0 0 1,1 0-1,-1 0 0,0 0 1,2 6-1,-2-5-3,1 2 85,0 0-1,0 0 0,-1 0 0,0 1 0,0-1 0,0 1 0,-1-1 0,1 1 0,-1 6 1,-1-11 23,0-1-94,0 1 0,0-1 1,0 1-1,0-1 1,0 0-1,0 1 0,0-1 1,0 1-1,0-1 1,0 0-1,0 1 0,0-1 1,0 1-1,0-1 1,0 0-1,1 1 0,-1-1 1,0 0-1,1 1 1,5-2 2,0 0 1,0-1 0,-1 0-1,1 0 1,0-1 0,0 1-1,6-5 1,-5 3 18,52-31 19,-12 4-13,-34 22 2,-1 1 1,19-9 0,-16 10-30,-9 3-28,0 1 0,1 0 0,-1 1 0,0-1 0,1 1-1,0 1 1,10-2 0,-17 2 9,0 1 1,1 0-1,-1 0 0,0 0 0,1 0 0,-1 0 0,0 0 0,0 0 0,1 0 1,-1 0-1,0 0 0,1 0 0,-1 0 0,0 0 0,0 0 0,1 0 1,-1 0-1,0 0 0,0 0 0,1 1 0,-1-1 0,0 0 0,0 0 0,1 0 1,-1 0-1,0 1 0,0-1 0,1 0 0,-1 0 0,0 0 0,0 1 1,0-1-1,0 0 0,1 0 0,-1 1 0,0-1 0,0 0 0,0 0 0,0 1 1,0-1-1,0 0 0,0 1 0,0-1 0,0 0 0,0 0 0,0 1 1,0-1-1,0 0 0,0 1 0,0-1 0,0 1 4,3 12 54,-1 0 1,-1 0-1,0 1 1,-1-1-1,-2 19 1,1 6 1,1-36-40,0-1 0,0 1 0,0-1 1,0 1-1,0-1 0,1 1 0,-1-1 1,0 1-1,1-1 0,-1 0 0,1 1 1,0-1-1,-1 1 0,3 1 1,-1-2-37,1 0 1,0 0 0,0 0 0,0-1 0,0 1 0,-1-1-1,1 0 1,0 0 0,0 0 0,0 0 0,0 0 0,0-1-1,4 0 1,-3 0-495,1 0 0,-1-1-1,1 1 1,-1-1 0,0 0-1,1 0 1,-1 0 0,5-4-1,-9 6 170,1-1-1,0 1 0,-1 0 1,1-1-1,-1 1 0,1-1 0,-1 1 1,0-1-1,1 1 0,-1-1 1,1 0-1,-1 1 0,0-1 0,1 1 1,-1-1-1,0 0 0,0 1 1,0-1-1,1 0 0,-1 1 0,0-1 1,0 0-1,0 1 0,0-1 1,0 0-1,0 1 0,0-1 0,-1 0 1,1 1-1,0-1 0,0 0 1,0 1-1,-1-1 0,1 0 0,0 1 1,-1-1-1,1 1 0,0-1 1,-1 0-1,0 0 0,-12-5-3455</inkml:trace>
</inkml:ink>
</file>

<file path=ppt/ink/ink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0.5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6240,'2'0'218,"0"0"0,0 0 0,-1 0 0,1 0-1,0 0 1,0 0 0,0 0 0,0 0 0,0 1 0,0-1 0,0 1 0,0 0 0,0-1 0,-1 1 0,1 0 0,2 2 0,30 21 824,-32-22-861,29 23 1335,-2 1 0,32 36 0,-46-43-1131,0 0 0,-1 1 0,-1 0 0,-1 0 0,10 26 0,-5-3 230,-2 0-1,-3 1 1,12 66 0,-21-94-469,-1 1 1,-1-1 0,0 1-1,-1-1 1,-1 1 0,-1 0-1,0-1 1,-1 0 0,-7 25-1,2-21-28,-1-1 1,0 0-1,-1 0 0,-18 23 0,-55 64 162,77-98-308,-22 26-47</inkml:trace>
</inkml:ink>
</file>

<file path=ppt/ink/ink31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6.46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42 61 8224,'-23'-32'3040,"18"27"-2368,-9 2 256,24-2 96,-6 1-576,9 1-512,2-2 0,-2 2-128,0 3 128,1 0-704,-6 0 384,2 0-3584</inkml:trace>
</inkml:ink>
</file>

<file path=ppt/ink/ink31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6.79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14 188 8640,'-14'-28'3200,"23"25"-2496,1-14-192,3 9 288,8-7-544,16-2 1248,26-3-864,22 1-544,5 2-96,-4 2-224,-6 2 128,-7 6-2688,-7-1 1536,7 11-5504</inkml:trace>
</inkml:ink>
</file>

<file path=ppt/ink/ink31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7.93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 25 2560,'1'-1'127,"1"1"1,-1-1-1,0 0 0,0 0 1,0 1-1,0-1 1,0 0-1,0 0 0,0 0 1,0 0-1,0 0 1,0-1-1,0 1 77,0 0-1,-1 0 1,1 0-1,0 0 1,-1 1 0,1-1-1,0 0 1,0 0-1,0 1 1,0-1 0,0 1-1,0-1 1,1 0-1,-1 1 101,-1 0-1,1-1 0,0 1 0,-1 0 0,1 0 1,0 0-1,-1 0 0,1 0 0,-1 0 0,1 0 0,0 0 1,-1 0-1,1 0 0,0 0 0,-1 0 0,1 0 0,-1 1 1,2-1-1,-2 1-180,1-1 1,-1 1-1,0 0 1,0-1-1,1 1 0,-1 0 1,0-1-1,0 1 1,0 0-1,0-1 1,0 1-1,0 0 0,0 0 1,0-1-1,0 1 1,0 0-1,0-1 1,0 1-1,-1 1 1,-2 7-1,0 1 1,-1-1 0,0 1 0,0-1 0,-1-1 0,-1 1-1,1 0 1,-14 14 0,15-17-1210,-2 3-2209,-3-8-4750,5-6 5437</inkml:trace>
</inkml:ink>
</file>

<file path=ppt/ink/ink31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09.91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3 285 1728,'0'0'15,"0"-1"-1,-1 1 1,1 0 0,0 0-1,0 0 1,0 0 0,0 0-1,0 0 1,0 0 0,0 0-1,-1 0 1,1-1 0,0 1-1,0 0 1,0 0 0,0 0-1,0 0 1,0 0 0,0 0-1,0-1 1,0 1 0,0 0-1,0 0 1,0 0 0,0 0-1,0 0 1,0-1 0,0 1-1,0 0 1,0 0 0,0 0-1,0 0 1,0 0 0,0-1-1,0 1 1,0 0 0,0 0-1,0 0 1,0 0 0,0 0-1,0 0 1,0-1 0,1 1-1,-1 0 1,0 0-1,0 0 1,0 0 0,0 0-1,0 0 1,0 0 0,0 0-1,1 0 1,-1-1 0,0 1-1,0 0 1,0 0 0,4-4 296,-3 3 889,7 1 1445,-5 0-2322,4 0 805,0 0 0,0 0 0,0-1 0,0 0-1,0 0 1,12-4 0,-2-2-565,1-1 1,-2-1-1,25-16 0,-32 19-530,0-1 0,0 0 0,-1-1 0,0 0 0,-1 0 0,0 0 0,9-15 0,12-21 239,11-20 70,-35 49 99,-4 13-363,0 1 0,0 0 0,0 0 0,1 0 0,-1 0 0,0-1 0,0 1 0,1 0 0,-1 0 1,1 0-1,-1 0 0,2-2 0,-1 3 71,-2 0-124,1 0 0,-1 1-1,1-1 1,-1 0 0,1 1 0,0-1 0,-1 1-1,1-1 1,0 1 0,-1-1 0,1 1-1,0-1 1,-1 1 0,1-1 0,0 1 0,0 0-1,0-1 1,-1 1 0,1 0 0,-5 18 112,4-11 9,-26 118 504,25-115-570,0-1 0,1 1 0,1 16 0,0-22-96,0-4 26,0 0 0,0 0 0,0 0 0,1 0 0,-1 0 0,0 0 0,1 0 0,-1 0 0,1 0 0,-1 0 0,1 0 0,-1 0 0,1 0 0,-1 0 0,1-1 0,0 1 0,0 0 0,-1 0-1,1-1 1,0 1 0,0 0 0,0-1 0,0 1 0,0-1 0,0 1 0,0-1 0,0 1 0,0-1 0,0 0 0,1 1 0,1-1 22,-1 1 1,1-1-1,0 0 1,-1 0-1,1 0 1,0 0-1,-1 0 1,1 0-1,-1-1 1,1 1-1,-1-1 1,4-1-1,-1 0-4,-1-1-1,0 0 1,0 0-1,6-5 1,8-6 26,26-16-16,-30 19-5,1 1 1,1 0 0,0 1 0,0 1-1,21-8 1,-33 15-6,0-1 0,-1 1 0,1 0 0,0 1 0,1-1 0,-1 1 0,0-1 0,7 2 0,-10-1-14,0 0 1,0 0 0,0 1 0,0-1-1,-1 0 1,1 1 0,0-1-1,0 1 1,0-1 0,0 1-1,-1-1 1,1 1 0,0 0 0,-1-1-1,1 1 1,0 1 0,0 0 12,0-1 0,0 1 0,0 0 0,-1-1 0,1 1 0,-1 0 0,0 0 0,1 0 0,-1-1 0,0 1 1,0 3-1,0 1 58,-1 0 1,0 0 0,0 0 0,0 0 0,0 0 0,-1-1-1,0 1 1,0 0 0,-1-1 0,-5 10 0,-6 11-70,13-24 250,7-8-26,-3 4-251,-1 0-1,1 0 0,0 0 0,0 0 1,6-2-1,7-5-14,18-11-61,2 0 1,40-15-1,-55 26 134,-13 6-33,0 0 0,0 0 1,0 1-1,1 0 0,8-1 0,-13 3-3,0-1 0,-1 1-1,1 0 1,0 0 0,-1 1-1,1-1 1,-1 1 0,1 0-1,-1-1 1,1 2 0,-1-1-1,1 0 1,-1 1 0,6 3-1,-2 1 15,0 0 0,0 1-1,-1-1 1,0 1 0,-1 1 0,1-1-1,-1 1 1,-1 0 0,1 0 0,4 15-1,4 1-253,-13-23-694,2 0-186,11 5-2109,3-3-10006,-15-4 12938,0 1-1,0-1 1,0 0 0,-1 1 0,1-1 0,0 0-1,-1 0 1,1 1 0,0-1 0,-1 0-1,2-2 1,4-13-1783</inkml:trace>
</inkml:ink>
</file>

<file path=ppt/ink/ink31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10.24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90 17 10144,'-55'-16'3744,"47"16"-2912,-11 3-224,14-3-672,2 0-96,16 8-1408,6 1-2784</inkml:trace>
</inkml:ink>
</file>

<file path=ppt/ink/ink31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11.3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175 16 1248,'5'-3'63,"-4"-5"5851,-2 4-2371,-18 4 2664,14 0-5979,0 0 0,0 0-1,-1 0 1,1 1 0,0 0-1,0 0 1,0 1 0,0 0-1,0-1 1,0 1 0,0 1-1,0-1 1,1 1 0,-1 0-1,-4 4 1,-2 2-140,1 1 0,0 1 0,-10 13-1,17-20-112,0 0 0,0 0 0,1 1 0,0-1 1,-1 1-1,1 0 0,1 0 0,-1 0 0,1 0 0,0 0 0,0 0 0,0 7 0,1-9 25,0 0 1,0-1 0,0 1 0,1 0-1,-1 0 1,1-1 0,0 1 0,-1 0-1,1-1 1,0 1 0,1-1 0,-1 1 0,0-1-1,1 1 1,0-1 0,-1 0 0,5 4-1,-4-5 30,0 1 0,0-1 0,0 1 0,1-1 0,-1 0 0,0 0 0,1 0 0,-1-1 0,1 1 0,-1 0 0,1-1 0,-1 0 0,1 1 0,-1-1 0,1 0 0,0 0 0,-1-1 0,1 1 0,3-1 0,0-1 14,-1 1 0,0-1 0,1 0 0,-1 0 0,0-1 0,0 1 0,0-1-1,0 0 1,-1-1 0,1 1 0,-1-1 0,0 0 0,0 0 0,0 0 0,-1 0 0,1-1 0,-1 0 0,0 1 0,0-1 0,2-6 0,-2 1 9,0 3-9,-1-1 0,0 0-1,0 0 1,0-13 0,3-10-396,-5 36 383,0 0 1,1 0-1,-1 0 1,1 0-1,0-1 1,1 1 0,-1 0-1,1-1 1,-1 1-1,2-1 1,2 7-1,0-5 30,-4-2-31,1-1-1,0 1 0,0-1 0,1 0 0,-1 0 1,1 0-1,-1 0 0,1 0 0,0-1 0,0 1 1,0-1-1,1 0 0,-1 1 0,0-2 0,1 1 1,-1 0-1,6 1 0,10 1-1176,0-2-1,0 0 1,0-1 0,26-1-1,-12-1-2496,10 1 743</inkml:trace>
</inkml:ink>
</file>

<file path=ppt/ink/ink31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5.925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 12 5216,'1'0'168,"-1"-1"0,1 0 0,0 0 1,-1 1-1,1-1 0,0 0 0,-1 1 0,1-1 0,0 1 1,0-1-1,9-3 8803,-7 13-6540,-3-9-2359,1 1-1,-1 0 0,0-1 1,1 1-1,-1 0 0,0-1 1,0 1-1,0 0 0,0 0 1,1-1-1,-1 1 0,0 0 0,0 0 1,-1 0-1,1-1 0,0 1 1,0 0-1,0 0 0,-2 4 191,0-1 0,0 1 0,0-1-1,-1 0 1,-3 5 0,-6 3-1071,11-11 334,0-1-1,0 1 1,0 0-1,0-1 1,0 0-1,0 1 1,0-1-1,0 0 1,-1 1 0,1-1-1,-2 0 1</inkml:trace>
</inkml:ink>
</file>

<file path=ppt/ink/ink31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6.28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175 19 8736,'-8'-5'1216,"-10"-9"1472,0 30 3642,4 2-6016,1 0 0,2 0 0,-1 1 1,2 1-1,-8 22 0,11-26-183,-4 3-789,8-13-783,0-1 1,1 0-1,-1 1 1,-2 10-1,-1 3-1935,-6 1-1989</inkml:trace>
</inkml:ink>
</file>

<file path=ppt/ink/ink31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7.3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15 4576,'0'0'94,"0"-1"-1,0 1 1,0-1 0,0 0 0,1 1 0,-1-1-1,0 0 1,0 1 0,1-1 0,-1 1 0,0-1-1,1 0 1,-1 1 0,0-1 0,1 1 0,-1-1-1,1 1 1,-1-1 0,1 1 0,-1 0-1,1-1 1,-1 1 0,1 0 0,0-1 0,-1 1-1,1 0 1,-1 0 0,3-1 1962,16 9 3347,-13-6-4784,0 0-1,-1 0 1,1 1-1,-1 0 1,1 0 0,-1 1-1,0-1 1,-1 1 0,1 0-1,5 6 1,11 14 485,34 51 0,-11-5-4603,-66-80-15012</inkml:trace>
</inkml:ink>
</file>

<file path=ppt/ink/ink31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7.790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 9 9792,'-4'-9'3648,"13"13"-2848,-4 4-224,3 0 1183,-3 4-1087,-5 0 1632,5 4-1312,-5 1-64,3 6-544,2 5-352,0 4-32,-2-4-64,-3 4 0,0-4-1280,5 0 736,-5 0-4703,0 4 2975,5-15-4640</inkml:trace>
</inkml:ink>
</file>

<file path=ppt/ink/ink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1.0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140 12 5312,'0'0'101,"1"-1"1,-1 0-1,0 0 0,1 1 1,-1-1-1,1 1 1,-1-1-1,1 0 0,-1 1 1,1-1-1,-1 1 1,1-1-1,0 1 0,-1-1 1,1 1-1,0-1 1,-1 1-1,1 0 0,0-1 1,0 1-1,-1 0 1,1 0-1,0 0 0,0-1 1,1 1-1,0 0 88,0 1-1,0-1 1,0 0-1,0 1 0,0-1 1,0 1-1,0 0 1,0 0-1,4 2 1,-2-1 65,1 1 0,-1 0 1,0 0-1,0 0 1,0 1-1,-1 0 0,1-1 1,3 7-1,-4-4 17,0 0-1,0 0 0,-1 1 0,1 0 0,-1-1 1,-1 1-1,0 0 0,0 0 0,0 0 1,0 0-1,-1 0 0,-1 0 0,0 7 0,-2 4 267,-1 0 0,0 0 0,-11 28 0,2-12-260,-2-2 0,0 1 1,-3-2-1,0 0 0,-2-1 1,-33 38-1,51-66-254,-1 2-92,0 0 0,-1 0 0,0 0 0,0-1 1,0 1-1,0-1 0,-9 6 0,-7-2-390</inkml:trace>
</inkml:ink>
</file>

<file path=ppt/ink/ink31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8.89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356 104 3904,'14'-4'3749,"-11"4"-3318,0 0-1,0 0 1,0-1 0,-1 1-1,1-1 1,0 0 0,-1 0-1,1 0 1,0 0 0,-1-1-1,1 1 1,-1-1 0,0 1-1,1-1 1,-1 0 0,0 0-1,0 0 1,0 0 0,0 0-1,0 0 1,-1-1-1,1 1 1,-1-1 0,0 1-1,1-1 1,-1 1 0,1-5-1,-2 6-347,0 0-1,0 0 0,0-1 1,0 1-1,0 0 0,0 0 1,0 0-1,-1 0 0,1-1 1,0 1-1,-1 0 0,1 0 0,-1 0 1,1 0-1,-1 0 0,0 0 1,1 0-1,-1 0 0,0 0 1,0 0-1,0 1 0,-1-3 1,-1 1 74,0-1 0,-1 1 1,1 0-1,0-1 0,-7-1 1,5 2-109,-1 0 1,0 0 0,0 1-1,0 0 1,-1 0 0,-10 1 0,-40 3 76,46-2-62,-24 3 99,1 1 0,-1 2-1,-66 21 1,94-25-170,-1 1 0,1 0 1,0 0-1,-1 1 0,-6 6 0,12-10 5,0 1-1,1-1 0,-1 1 0,1 0 1,-1-1-1,1 1 0,0 0 0,0 0 1,0 0-1,0 0 0,-1 3 0,2-4 16,0 0 0,0 0 0,-1 0-1,1 0 1,1 0 0,-1 0 0,0 0-1,0 0 1,0 0 0,0 0 0,1 0-1,-1 0 1,0 0 0,1 0 0,-1 0-1,1 0 1,-1 0 0,1 0 0,0 0-1,-1 0 1,1-1 0,0 1 0,0 0-1,1 1 1,3 1 42,0 0 0,0 0 1,1 0-1,0-1 0,-1 1 0,1-1 0,0-1 0,0 1 0,0-1 0,7 1 0,4 1 65,31 4 8,55 2 1,-19-2-248,-83-7 122,-1-1 0,1 1 0,-1 0 0,1 0 0,-1 0 0,1 0 0,-1 0 0,1 1 0,-1-1 0,1 0 0,-1 0 0,1 0 0,-1 0 0,1 0 0,-1 1 0,1-1 0,-1 0-1,1 1 1,-1-1 0,0 0 0,1 1 0,0-1 0,-2 1 0,0 0 0,1 0 0,-1 0 0,0-1 0,0 1 0,1 0 0,-1-1 0,0 1 0,0-1 0,0 1 0,0-1 0,-1 1 0,-54 27 110,26-13-82,0 0 1,-54 40 0,63-38 2,-30 31 1,43-39-35,0-1 0,1 1 0,1 1 0,0-1 0,0 1 0,-7 17 0,12-25 18,1 0 0,-1 0 0,0 0 0,0 0 0,1 0 0,0 0 0,-1 0 0,1 1 0,0-1 0,0 0 0,0 0 0,0 0 0,0 0 0,1 1 0,-1-1 0,1 0 0,-1 0 0,1 0 0,0 0 0,0 0 0,0 0 0,0 0 0,0 0 0,0 0 0,3 2 0,-1-1 40,-1-1-1,1 0 1,0-1 0,0 1 0,0 0-1,0-1 1,0 0 0,0 1 0,1-1 0,-1-1-1,0 1 1,1 0 0,-1-1 0,1 0-1,4 0 1,27-1-22,0-2 0,58-11 0,66-28 16,-152 40-188,25-8-1172,-31 9 728,1 0 0,0 1 1,-1-1-1,1 0 1,-1 0-1,0 0 0,1 0 1,1-3-1,-2 2-1254</inkml:trace>
</inkml:ink>
</file>

<file path=ppt/ink/ink31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39.50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214 45 6304,'-1'-2'335,"1"0"-1,0 0 1,0 1 0,-1-1-1,1 0 1,0 0 0,0 0 0,1 0-1,-1 0 1,0 1 0,1-1 0,-1 0-1,1 0 1,-1 0 0,1 1 0,1-3-1,-2 4-240,0-1 0,1 1 0,-1 0 0,0 0-1,0-1 1,0 1 0,0 0 0,0-1 0,0 1-1,0 0 1,0-1 0,0 1 0,0 0 0,0 0-1,0-1 1,0 1 0,0 0 0,0-1 0,0 1-1,0 0 1,0-1 0,0 1 0,0 0 0,0-1-1,0 1 1,-1 0 0,1 0 0,0-1 0,0 1 0,0 0-1,-1 0 1,1-1 0,0 1 0,0 0 0,0 0-1,-1 0 1,1 0 0,0-1 0,-1 1 0,1 0-1,0 0 1,0 0 0,-1 0 0,1 0 0,0 0-1,-1 0 1,1-1 0,0 1 0,-1 0 0,1 0-1,0 0 1,-1 0 0,1 1 0,-20-1 1299,11 2-1031,0 0-1,0 1 1,0 0 0,1 1 0,-1-1 0,-15 11-1,11-5-122,1 0 0,0 0 0,-16 16 0,23-18-200,-1 1 1,1-1 0,1 1 0,-1 0-1,1 0 1,1 0 0,-1 0 0,1 1-1,1-1 1,-3 13 0,4-16 1,0 1-1,1-1 1,-1 1-1,1-1 1,1 7-1,-1-11-21,0 0-1,0 0 1,0 0-1,0 0 1,0 0 0,1 0-1,-1-1 1,0 1-1,1 0 1,-1 0 0,0 0-1,1 0 1,-1-1-1,1 1 1,0 0-1,-1 0 1,1-1 0,-1 1-1,1-1 1,0 1-1,0 0 1,-1-1 0,1 1-1,0-1 1,0 0-1,0 1 1,-1-1 0,1 0-1,0 1 1,0-1-1,0 0 1,0 0-1,0 0 1,0 0 0,0 0-1,0 0 1,-1 0-1,1 0 1,2 0 0,0-1 3,0 0 0,1 0 1,-1-1-1,0 1 1,0-1-1,0 0 0,0 1 1,0-1-1,-1 0 1,4-3-1,1-2 38,0 0 0,9-11 0,43-60 26,-59 77-348,0 4 65,-7 19 224,2 1 0,-4 37 0,-1 7 607,-34 119 950,2-10-598,37-153-1059,1 1 0,-1 34 1,5-57-744,4-22-4336,-3 16 4314,0 1 1,0-1 0,0 0-1,0 1 1,1-1 0,0 1 0,0-1-1,0 1 1,0 0 0,5-6-1,22-19-5348</inkml:trace>
</inkml:ink>
</file>

<file path=ppt/ink/ink31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1.3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83 3904,'13'-10'17362,"-8"7"-16618,80-64-440,-83 65-160,1 1 453,8 7-138,-9-5-304</inkml:trace>
</inkml:ink>
</file>

<file path=ppt/ink/ink31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3.10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393 69 2976,'2'-5'579,"-1"3"-295,0 0-1,0 0 1,0 0-1,0 0 1,0 1-1,0-1 1,0 0-1,4-2 0,-5 3 71,1-1-1,0 1 1,0 0-1,-1 0 1,1-1-1,-1 1 1,1 0-1,-1 0 1,0-1-1,1 1 1,-1 0-1,0-1 1,0 1-1,0-1 1,0 1-1,0 0 1,0-1-1,0 1 1,-1-3-1,1 4-240,0-1-1,-1 0 0,1 0 1,0 0-1,0 1 1,-1-1-1,1 0 1,-1 1-1,1-1 1,-1 0-1,1 1 1,-1-1-1,1 0 1,-1 1-1,1-1 1,-1 1-1,0-1 1,1 1-1,-1-1 1,0 1-1,1-1 1,-1 1-1,0 0 1,0 0-1,0-1 1,1 1-1,-1 0 1,0 0-1,0 0 1,0 0-1,1 0 1,-1 0-1,0 0 1,0 0-1,0 0 1,-1 0-1,-4 2 77,0 0 0,0 0 0,1 1-1,-1-1 1,1 1 0,-1 1 0,1-1-1,-5 5 1,-39 37 583,31-28-496,17-16-269,-30 28 462,0 1-1,-40 55 1,55-64-297,1 0 1,1 2-1,1-1 1,1 2-1,-16 45 1,18-29 15,1-1 1,-3 48 0,10-64-86,1 0 0,1 1 0,1-1 0,1 1 0,6 26 0,-7-42-99,1 0 0,1 0 0,-1-1 0,1 0 1,0 1-1,1-1 0,0 0 0,0-1 1,1 1-1,0-1 0,0 0 0,0 0 0,0 0 1,1-1-1,0 1 0,1-1 0,-1-1 1,1 1-1,0-1 0,0-1 0,0 1 1,0-1-1,13 3 0,-8-2-1242,1-1 0,-1-1 0,1 0 0,0-1 0,-1 0 0,1-1 0,20-2 0,-2-5-4420</inkml:trace>
</inkml:ink>
</file>

<file path=ppt/ink/ink31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3.72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92 5408,'-1'-1'211,"-9"-11"1259,10 11-1412,0 1 1,0 0-1,0-1 1,-1 1-1,1 0 0,0-1 1,0 1-1,0 0 1,0-1-1,0 1 0,0 0 1,0-1-1,0 1 1,0 0-1,0-1 1,0 1-1,0 0 0,0-1 1,0 1-1,1 0 1,-1-1-1,0 1 1,0 0-1,0-1 0,0 1 1,1 0-1,-1 0 1,0-1-1,0 1 0,0 0 1,1 0-1,-1-1 1,0 1-1,0 0 1,1 0-1,-1 0 0,0-1 1,1 1-1,-1 0 1,0 0-1,1 0 1,-1 0-1,0 0 0,1 0 1,-1 0-1,0 0 1,1 0-1,36-16 4315,128-30 390,-160 44-4700,1 1 1,0 0-1,-1 1 0,1-1 1,0 1-1,-1 0 1,1 1-1,7 1 1,-11-2-45,-1 0 0,1 1 1,-1-1-1,1 1 0,-1-1 1,1 1-1,-1-1 0,1 1 1,-1 0-1,0 0 0,1 0 1,-1 0-1,0 0 0,0 0 1,0 0-1,0 0 0,0 1 1,0-1-1,0 0 1,0 1-1,0-1 0,-1 0 1,1 1-1,-1-1 0,1 1 1,-1-1-1,1 1 0,-1-1 1,0 1-1,0 0 0,0-1 1,0 1-1,0-1 0,0 3 1,-1 3 58,0-1 1,0-1 0,-1 1-1,0 0 1,0 0 0,0 0-1,-1-1 1,1 1 0,-5 4-1,-5 7 226,-19 21 0,20-27-204,1 2 1,1-1 0,-10 17 0,18-28-103,0 0 1,1 1-1,-1-1 0,1 0 1,-1 0-1,1 1 0,-1-1 0,1 0 1,0 1-1,0-1 0,0 0 1,-1 1-1,1-1 0,0 0 1,1 1-1,-1-1 0,0 1 0,0-1 1,1 0-1,0 2 0,0 0-24,1-1 0,0 1 1,0 0-1,0-1 0,0 0 0,5 5 0,4 3-13,10 11 168,27 20 1,13 12-5,-59-51-82,1 0 0,-1 1 0,-1-1 0,1 1 0,0-1 0,0 1 0,-1 0 0,0-1 0,1 1 0,-1 0 1,0 0-1,-1 0 0,1 0 0,0 0 0,-1 0 0,1 0 0,-1 0 0,0 0 0,0 0 0,-1 0 0,1 0 0,-1 4 0,0-3 25,-1 0-1,1 0 0,-1 0 1,0 0-1,0 0 1,0 0-1,-1-1 1,1 1-1,-1-1 1,0 1-1,0-1 0,0 0 1,0 0-1,-1 0 1,-4 2-1,-2 2-22,-1-1-1,0 0 0,0-1 1,0 0-1,-1-1 0,-14 4 1,18-6-534,-1-1 0,0 0 0,-15 0 1,17-1-480,0-1 0,0 0 1,0 0-1,1-1 0,-9-2 1,6 0-2969,7 0 1291</inkml:trace>
</inkml:ink>
</file>

<file path=ppt/ink/ink31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4.44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32 42 5056,'-5'-3'480,"4"3"-398,1-1 0,-1 0 0,0 1 0,0-1 0,0 1 0,0-1 0,-1 1 0,1-1 0,0 1-1,0 0 1,0-1 0,0 1 0,0 0 0,0 0 0,-1 0 0,1 0 0,0 0 0,0 0 0,0 0 0,0 1 0,-2-1 553,3 0-507,-1 0-1,1-1 0,0 1 1,0 0-1,0 0 0,0-1 1,0 1-1,0 0 0,0 0 0,0-1 1,0 1-1,0 0 0,0-1 1,0 1-1,0 0 0,0 0 1,0-1-1,0 1 0,0 0 1,0-1-1,0 1 0,0 0 0,0 0 1,0-1-1,0 1 0,1 0 1,-1 0-1,0 0 0,0-1 1,7-2 502,-1 1 1,0 0-1,1 1 1,0-1-1,-1 1 1,12-1-1,6 0 316,2-3 186,45 0 0,-62 5-1039,1 0 1,0 1-1,-1 0 1,0 1-1,1 0 0,-1 0 1,0 1-1,10 4 0,-17-6-77,0 0-1,0 0 0,0 0 1,0 0-1,0 0 1,0 0-1,-1 1 0,1-1 1,0 1-1,-1-1 0,0 1 1,1 0-1,-1-1 0,0 1 1,1 0-1,-1 0 1,0 0-1,-1 0 0,1 0 1,0 0-1,0 0 0,-1 0 1,1 0-1,-1 0 1,0 1-1,0-1 0,0 0 1,0 0-1,0 0 0,0 0 1,0 1-1,-1-1 0,1 0 1,-1 0-1,0 0 1,1 0-1,-3 3 0,-2 6 87,-1 0 1,-1 0-1,0 0 0,0-1 0,-10 10 0,16-18-93,-195 216 1521,192-214-1498,-26 27 148,28-28-144,-1 0 0,1 0 1,0 1-1,0-1 0,0 1 0,0-1 0,-2 8 1,4-10-19,-1-1 1,1 1-1,0 0 1,0-1-1,0 1 1,0 0-1,0-1 1,0 1-1,0-1 1,0 1-1,1 0 1,-1-1-1,0 1 1,0-1-1,0 1 1,1-1-1,-1 1 1,0 0-1,1-1 1,-1 1-1,0-1 1,1 1-1,-1-1 1,1 0-1,-1 1 1,0-1-1,1 1 1,-1-1-1,1 0 1,0 1-1,-1-1 1,1 0-1,-1 0 1,1 1-1,-1-1 1,1 0-1,0 0 1,0 0-1,25 3 385,-24-3-397,87-7 129,-40 2-51,38-6 39,-15 1-1545,-25 8-2836</inkml:trace>
</inkml:ink>
</file>

<file path=ppt/ink/ink31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4.824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37 1 11040,'-13'0'4096,"13"6"-3168,-5 8-289,0-8 2145,0 3-1664,1 2 160,-1 3-768,5-3-256,0 1-160,0-4-160,0 0 32,9-12-7039,1-3 1119,3-18 3360</inkml:trace>
</inkml:ink>
</file>

<file path=ppt/ink/ink31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5.17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0 24 7232,'1'-1'170,"-1"-1"0,0 1 1,1 0-1,-1-1 0,0 1 0,1 0 1,0 0-1,-1 0 0,1 0 1,0-1-1,-1 1 0,1 0 0,0 0 1,0 0-1,0 0 0,1-1 0,0 2 71,-1-1-1,1 1 1,0-1-1,-1 1 1,1 0-1,0-1 1,-1 1-1,1 0 1,0 0-1,-1 0 1,1 0-1,3 1 1,-3 0 0,0-1 1,1 1-1,-1 0 0,0 0 1,0 0-1,0 0 0,0 0 1,-1 1-1,1-1 0,0 1 1,0-1-1,-1 1 0,1-1 1,-1 1-1,1 0 0,-1 0 0,0 0 1,0 0-1,0 0 0,0 0 1,0 0-1,0 0 0,0 0 1,0 4-1,2 6 349,0 1 1,-1-1-1,0 14 0,-1 4 247,-2 0 0,-7 51 0,2-38-393,-28 207 20,33-215-535,0 0-1164,-4-14-2739,3-17 1320,5-17-6296,-3 12 9194,5-28-5022</inkml:trace>
</inkml:ink>
</file>

<file path=ppt/ink/ink31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5.517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86 42 8800,'-2'-1'179,"0"1"1,-1-1-1,1 1 1,0 0-1,0 0 1,0-1-1,0 1 1,0 1-1,0-1 1,0 0-1,0 0 1,0 1-1,0-1 1,0 1-1,0 0 1,0 0-1,0-1 1,0 1-1,0 0 1,1 1-1,-1-1 1,0 0-1,1 0 1,-1 1-1,1-1 1,-1 1-1,1-1 1,0 1-1,-1 0 1,1 0-1,-1 2 1,-3 6 190,1 0 1,0 0 0,1 1-1,0 0 1,1 0-1,0 0 1,0 0 0,1 0-1,1 0 1,0 0 0,0 0-1,1 0 1,3 12 0,-3-16-295,1-1 0,0 1 0,0-1 0,1 1-1,0-1 1,0 0 0,1 1 0,-1-2 0,1 1 0,1 0 0,-1-1 0,1 0 0,0 0 0,0 0 0,0-1 0,1 1 0,-1-1 0,1 0 0,0-1 0,0 0 0,1 0 0,-1 0 0,1-1 0,-1 1 0,1-2-1,0 1 1,0-1 0,12 1 0,-8-2 5,0 0 0,1 0 0,-1-1-1,0-1 1,0 0 0,-1-1 0,1 0-1,0 0 1,-1-1 0,0 0-1,0-1 1,0 0 0,0-1 0,-1 0-1,14-12 1,-11 7 19,0-1 0,-1 0-1,-1 0 1,0-1 0,-1 0 0,-1-1 0,0 0-1,0 0 1,-2-1 0,7-18 0,-12 30-87,0-1 1,0 0 0,0 1 0,0-1 0,-1 0 0,1 0-1,-1 1 1,0-1 0,0 0 0,0 0 0,-1 0-1,0 1 1,1-1 0,-1 0 0,0 1 0,-1-1-1,-2-6 1,1 7-42,1-1 0,-1 1 0,0-1-1,0 1 1,0 0 0,0 0 0,-1 0 0,1 1-1,-1-1 1,1 1 0,-1 0 0,0 0 0,0 0-1,0 0 1,-6-1 0,-9-2-324,1 1 0,-2 1 0,1 1 0,0 1 0,-1 0 0,1 1 0,0 1 0,0 1 0,-35 8 0,46-8-283,0 1 0,1-1 0,-1 1 0,1 0 0,-14 9 0,19-11 308,1 0-1,-1 0 1,0 1 0,0-1 0,1 0-1,-1 1 1,1-1 0,-1 1 0,1 0 0,0-1-1,0 1 1,0 0 0,0 0 0,0 0 0,0 0-1,0 0 1,0 0 0,1 0 0,-1 0 0,1 0-1,0 0 1,0 0 0,-1 0 0,1 1 0,0-1-1,1 4 1,0-2-154,1-1 1,-1 1-1,1 0 0,0-1 0,0 1 1,3 4-1,18 21-2351</inkml:trace>
</inkml:ink>
</file>

<file path=ppt/ink/ink31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5.909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222 14 6816,'-1'0'87,"1"-1"0,0 1 0,-1 0 0,1-1 0,0 1 0,-1-1 0,1 1 0,0-1 0,-1 1 0,1-1 0,0 1 0,0-1 0,0 1 0,0-1 0,0 1 0,0-1 0,-1 0 0,1 1 0,0-1 0,0 1 0,1-1 0,-1 1 0,0-1 0,0 1 0,0-1 0,1 1-1,0 0 0,-1 0 0,1 0 0,0 0 1,-1 0-1,1 0 0,0 0 0,-1 1 0,1-1 0,-1 0 0,1 0 1,0 1-1,-1-1 0,1 0 0,-1 1 0,2 0 0,2 2 219,-1 0-1,1 0 0,0 0 0,-1 1 0,0-1 0,4 6 1,9 23 1702,16 49-1,1 3-398,6-2-166,-17-39-530,-2 1-1,28 91 0,-42-108-642,-1 0 0,-1 0 0,-2 0 0,0 0 0,-2 1 0,-1-1 1,-1 0-1,-10 44 0,7-51-238,0 0 1,-2-1-1,0 1 1,-2-1-1,0-1 1,-1 0 0,0 0-1,-2-1 1,0 0-1,-1-1 1,-1-1-1,-16 16 1,15-19-588,1-1 1,-2 0 0,0-1 0,-31 15 0,-74 21-8034,55-22 322,33-11 4614</inkml:trace>
</inkml:ink>
</file>

<file path=ppt/ink/ink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2.9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259 497 4736,'0'-2'423,"-1"0"-1,0 0 1,1 0 0,0 0 0,-1 0 0,1-1 0,0 1-1,0 0 1,0 0 0,1 0 0,0-5 0,0-6 2460,-1 13-2845,0 0 0,0 0 0,0-1 1,0 1-1,0 0 0,0 0 0,0 0 0,0 0 1,0 0-1,0 0 0,0 0 0,0-1 0,0 1 0,0 0 1,0 0-1,0 0 0,0 0 0,-1 0 0,1 0 1,0 0-1,0 0 0,0 0 0,0 0 0,0-1 0,0 1 1,0 0-1,0 0 0,-1 0 0,1 0 0,0 0 0,0 0 1,0 0-1,0 0 0,0 0 0,0 0 0,-1 0 1,1 0-1,0 0 0,0 0 0,0 0 0,0 0 0,0 0 1,-1 0-1,-7 3 465,-6 5-233,-1 6 248,-25 28 0,10-11 68,23-23-481,-18 16 26,0 2 0,2 1 0,-32 47 0,53-71-108,0 0-1,1 0 1,-1 0 0,1 0 0,0 0 0,0 1 0,0-1-1,0 0 1,1 1 0,0-1 0,-1 1 0,1-1 0,1 6-1,-1-7 18,1 0 0,-1 0 1,1 0-1,-1-1 0,1 1 0,0 0 0,0 0 0,0-1 0,0 1 0,0 0 0,0-1 0,1 1 0,-1-1 0,0 1 0,1-1 0,-1 0 0,1 0 0,0 0 0,-1 0 0,1 0 0,0 0 0,-1 0 0,1 0 0,0-1 0,3 2 0,-2-2 27,0 1-1,1 0 1,-1-1 0,1 0 0,-1 0 0,1 0 0,-1 0 0,1 0 0,-1-1-1,1 1 1,-1-1 0,1 0 0,-1 0 0,4-2 0,2-2 45,0 1 0,-1-1-1,14-11 1,-10 5-52,0 0-1,0 0 0,-1-1 0,-1-1 0,0 1 1,-1-2-1,10-17 0,44-107-11,-44 91-68,-15 38-42,2-7-27,-5 14 18,-1 8-33,-27 190 414,26-186-250,1 1 1,0 0 0,0 0 0,1 0 0,1-1-1,0 1 1,4 12 0,-6-20-24,1-1 1,0 0 0,0 0-1,0 1 1,0-1-1,1 0 1,-1 0 0,0 0-1,1 0 1,0-1-1,-1 1 1,1 0 0,0-1-1,0 1 1,0-1-1,0 1 1,0-1-1,0 0 1,0 0 0,1 0-1,-1 0 1,0 0-1,0 0 1,1-1 0,-1 1-1,1-1 1,-1 0-1,1 0 1,-1 0 0,0 0-1,1 0 1,-1 0-1,1 0 1,-1-1 0,0 0-1,1 1 1,3-3-1,11-3 72,0-1-1,0 0 0,-1-2 0,26-16 1,-10 2-71,30-28 1,-24 14-35,-2-1 0,40-55 0,-4 5-240,-72 87 212,1 0 1,0 0-1,0 0 0,0 0 0,0 0 1,0 0-1,0 0 0,0 1 1,0-1-1,3-1 0,-4 2 21,0 0 0,0 0 0,1 0 1,-1 0-1,0 0 0,0 0 0,0 0 0,1 0 0,-1 0 0,0 0 0,0 0 0,0 1 0,1-1 1,-1 0-1,0 0 0,0 0 0,0 0 0,1 0 0,-1 0 0,0 0 0,0 1 0,0-1 0,0 0 0,1 0 1,-1 0-1,0 0 0,0 1 0,0-1 0,0 0 0,0 0 0,0 0 0,0 1 0,0-1 0,0 0 0,0 0 1,1 1-1,-1 3 5,0 1 0,1-1 0,-1 0 0,-2 9 0,2-8 4,-3 19 110,-1 1-1,-1-1 1,-15 45 0,-37 66 290,49-112-125,8-23-267,0 1 0,-1-1 0,1 1 0,0-1 0,0 1 0,0-1-1,0 1 1,0-1 0,0 1 0,0-1 0,0 1 0,1-1 0,-1 0-1,0 1 1,0-1 0,0 1 0,0-1 0,1 1 0,-1 0 0,1-1 1,-1 0-1,1 0 1,-1 0-1,1 0 1,-1 0 0,0 0-1,1 0 1,-1 1-1,1-1 1,-1 0-1,1-1 1,-1 1-1,0 0 1,1 0-1,-1 0 1,1 0 0,-1 0-1,1 0 1,-1 0-1,0-1 1,1 1-1,-1 0 1,1 0-1,-1-1 1,9-5 24,-1 1 0,0-2 0,0 1 1,0-1-1,8-10 0,-1 0-18,69-72-149,-82 87 116,1 0 1,-1-1 0,1 1-1,0 0 1,0 0-1,0 0 1,4-1-1,-7 3 8,1-1 0,-1 1-1,1 0 1,0 0-1,0-1 1,-1 1 0,1 0-1,0 0 1,-1 0-1,1 0 1,0 0-1,-1 0 1,1 0 0,0 0-1,0 0 1,-1 0-1,1 0 1,0 1-1,-1-1 1,1 0 0,0 0-1,-1 1 1,1-1-1,-1 0 1,1 1-1,0-1 1,-1 1 0,1-1-1,-1 1 1,1-1-1,-1 1 1,1-1-1,-1 1 1,0-1 0,1 1-1,-1 0 1,0-1-1,1 1 1,-1-1-1,0 1 1,1 1 0,1 7-42,0 1 1,-1-1 0,0 1 0,-1-1 0,0 1 0,0 0 0,-3 15-1,2-17 84,0 1-1,0 0 0,1 0 0,0-1 0,1 1 1,-1 0-1,2 0 0,-1-1 0,5 12 0,-6-19-24,0-1 0,1 1 0,-1 0 0,1-1 0,-1 1 0,1-1 1,-1 1-1,1-1 0,-1 1 0,1-1 0,0 0 0,-1 1 0,1-1 0,-1 0 0,1 1 0,0-1 0,0 0 0,-1 0 0,1 1 0,0-1 0,-1 0 0,1 0 0,0 0 0,1 0 0,20-4 173,8-7-162,0-2-1,-2-1 1,1-2-1,40-30 1,-35 22-22,-1-1 0,-2-2 0,-1-2 0,43-51 0,-64 67-88,-9 11 16,-3 4-7,-18 18-175,-1 4 158,5-6 31,0 0 0,2 1-1,0 1 1,-19 34-1,32-49 55,0-1-1,0 1 0,1 0 1,0-1-1,0 1 1,0 0-1,0 0 0,1 0 1,0 0-1,1 5 1,-1-8 13,0 0 1,0 0 0,0 1 0,1-1 0,0 0 0,-1 0 0,1 0 0,0 0-1,0 0 1,0 0 0,0 0 0,0 0 0,0-1 0,1 1 0,-1 0-1,0-1 1,1 1 0,0-1 0,-1 1 0,1-1 0,0 0 0,0 1 0,0-1-1,3 1 1,-1 0 23,0-1-1,0 0 1,0 0 0,1 0-1,-1-1 1,0 1 0,1-1-1,-1 0 1,0 0-1,0-1 1,1 1 0,-1-1-1,0 0 1,6-2-1,-5 1 0,1-1-1,-1 0 0,1 0 1,-1 0-1,0 0 0,-1-1 0,1 0 1,-1 0-1,5-6 0,2-3 48,-1-1 0,0-1 0,-1 0 0,-1 0-1,12-31 1,19-65-145,-4-2 0,22-133 0,-55 233 68,2-9-72,0 0-1,0-26 1,-4 48 67,0 0 1,0 0 0,0 0 0,0 0 0,0 0 0,-1 0 0,1 1 0,0-1-1,0 0 1,0 0 0,0 0 0,-1 0 0,1 0 0,0 0 0,0 0 0,0 0-1,0 0 1,-1 0 0,1 0 0,0 0 0,0 0 0,0 0 0,0 0 0,-1 0-1,1 0 1,0 0 0,0 0 0,0 0 0,0 0 0,-1 0 0,1 0 0,0-1-1,0 1 1,0 0 0,0 0 0,0 0 0,0 0 0,-1 0 0,1 0 0,0 0-1,0-1 1,0 1 0,0 0 0,0 0 0,0 0 0,0 0 0,0 0 0,0-1-1,0 1 1,-1 0 0,1 0 0,0 0 0,0 0 0,0-1 0,0 1 0,0 0-1,0 0 1,0-1 0,-11 18-166,10-15 164,-11 19 14,1 1-1,1 0 1,1 1 0,1 0 0,1 0-1,-4 26 1,1 12-88,-4 73 0,12-3 160,4-107-78,0 1 1,2-1-1,8 30 0,5-12-79</inkml:trace>
</inkml:ink>
</file>

<file path=ppt/ink/ink31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7.356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109 108 2400,'1'-3'427,"1"1"1,-1 0-1,0-1 1,1 1-1,-1 0 0,1 0 1,0 0-1,-1 0 1,1 0-1,0 0 0,0 0 1,5-2-1,3-5 3051,-10 9-3378,0 0 0,1 0-1,-1 0 1,0-1 0,0 1-1,0 0 1,0 0 0,0 0-1,1 0 1,-1 0 0,0-1-1,0 1 1,0 0 0,0 0-1,0 0 1,0-1 0,0 1-1,0 0 1,1 0 0,-1 0-1,0 0 1,0-1 0,0 1-1,0 0 1,0 0 0,0 0-1,0-1 1,0 1 0,0 0-1,0 0 1,0 0 0,-1-1-1,1 1 1,0 0 0,0 0-1,0 0 1,0-1 0,0 1-1,0 0 1,0 0 0,0 0-1,-1 0 1,1-1 0,0 1-1,0 0 1,0 0 0,0 0-1,0 0 1,-1 0 0,1 0-1,0 0 1,0-1 0,0 1-1,-1 0 1,1 0 0,0 0-1,0 0 1,0 0 0,-1 0-1,1 0 1,0 0 0,0 0-1,0 0 1,-1 0 0,1 0-1,0 0 1,0 0 0,-14 1 1805,9 0-1748,0 1 1,1 0-1,0 1 1,-1-1-1,1 1 1,0 0 0,1 0-1,-1 0 1,0 1-1,1-1 1,-4 5-1,1 0-57,0 0 0,1 0-1,0 0 1,-6 15 0,1 0 51,2-1 1,1 1-1,1 1 1,-4 23-1,10-43-140,-1-1 0,1 1 0,0-1 1,0 0-1,0 1 0,1-1 0,-1 1 0,1-1 0,0 0 0,0 1 0,0-1 0,0 0 0,0 0 0,4 5 0,-3-4 45,1-2-1,-1 1 1,1 0 0,0 0-1,0-1 1,0 1-1,0-1 1,0 0-1,1 0 1,-1 0 0,1-1-1,-1 1 1,6 0-1,-3 0 7,1 0 0,0-1-1,0 0 1,0 0 0,0-1 0,13 0-1,42-9-1,-51 7-56,5-2 24,-2 0 0,1-2 0,0 1 0,-1-2 0,0 0 0,0 0 0,-1-1 0,0-1 0,-1 0-1,0-1 1,0 0 0,-1-1 0,0-1 0,-1 1 0,0-1 0,13-23 0,-23 63-449,-1-22 428,-4 44 25,5-46-23,0 0 0,1 0 1,-1 0-1,1 0 1,-1 0-1,1 0 1,0 0-1,1 0 0,3 7 1,-3-6 51,1 0-1,1 0 1,-1 0 0,1-1-1,0 0 1,0 1 0,0-2 0,9 8-1,-11-10-29,0 0 0,0 0 0,0 0-1,0 0 1,-1 0 0,2-1 0,-1 1-1,0-1 1,0 0 0,0 1 0,0-1 0,0 0-1,0 0 1,0 0 0,0 0 0,0-1-1,0 1 1,0-1 0,0 1 0,0-1-1,0 1 1,0-1 0,0 0 0,0 0 0,0 0-1,0 0 1,2-3 0,1 0 3,-1 0 0,0-1 0,0 1 0,0-1 0,0 0 0,-1 0 0,1 0 0,-1-1 0,-1 1 0,3-7 0,1-3 30,-1 0-1,4-25 1,-6 24-105,0-1 0,-2 1 0,0 0-1,-1 0 1,0-1 0,-2 1 0,0 0-1,0 0 1,-2 0 0,-6-22 0,8 34-142,0 1 0,0-1 0,-1 0 0,1 1 1,-1-1-1,0 1 0,0 0 0,0 0 0,0 0 0,0 0 0,-1 0 1,1 1-1,-6-4 0,8 6 66,1-1 0,0 1 0,-1 0-1,1-1 1,-1 1 0,1 0 0,0 0 0,-1-1 0,1 1 0,-1 0-1,1 0 1,-1 0 0,1-1 0,-1 1 0,1 0 0,-1 0 0,1 0-1,-1 0 1,1 0 0,-1 0 0,1 0 0,-1 0 0,1 0 0,-1 0-1,1 0 1,-1 1 0,1-1 0,-1 0 0,1 0 0,-1 0 0,1 1-1,-1-1 1,1 0 0,-1 0 0,1 1 0,0-1 0,-1 0 0,1 1 0,-1-1-1,1 1 1,0-1 0,0 0 0,-1 1 0,1-1 0,0 1 0,0-1-1,-1 1 1,1-1 0,0 1 0,0-1 0,0 1 0,0-1 0,0 1-1,0-1 1,0 1 0,0-1 0,0 2 0,0 1-751,-1 1 0,2 0 0,-1-1 0,0 1 0,1-1 0,-1 1 0,3 6 0,9 16-2076</inkml:trace>
</inkml:ink>
</file>

<file path=ppt/ink/ink31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8.398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468 12 3328,'0'-1'141,"1"0"0,-1 0 0,1 0 0,0 0 0,-1 0 0,1 1 0,0-1-1,0 0 1,0 1 0,-1-1 0,1 0 0,0 1 0,3-2 2651,-5 11 562,-1 0-2716,-1 0-1,-1 1 1,0-2-1,0 1 1,0 0-1,-1-1 1,-1 0-1,-9 12 1,-9 14 867,-21 39 241,5-8-571,-50 62 0,-91 85-428,162-189-758,12-16-120,2 0 1,-8 12 0,12-18-119,0 1-1,0 0 1,0-1-1,0 1 1,1 0-1,-1-1 1,0 1-1,1 0 1,-1 0-1,1 0 1,0-1-1,0 1 1,0 0 0,0 0-1,0 0 1,0 0-1,0 0 1,1 2-1,-1-3-15,1 0 1,-1-1-1,1 1 0,-1-1 1,0 1-1,1-1 0,-1 1 1,1-1-1,-1 1 1,1-1-1,-1 0 0,1 1 1,-1-1-1,1 1 0,1-1 1,14 4-2616</inkml:trace>
</inkml:ink>
</file>

<file path=ppt/ink/ink31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9.16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12 534 5408,'-1'0'157,"0"0"1,1 0 0,-1 0-1,0 1 1,1-1-1,-1 0 1,0 1 0,1-1-1,-1 1 1,1-1-1,-1 0 1,0 1 0,1 0-1,-1-1 1,1 1-1,0-1 1,-1 2 0,0-2 1,1 1 1,0-1 0,0 0 0,0 1 0,0-1 0,0 1 0,0-1 0,0 1 0,0-1 0,0 1 0,0-1-1,0 0 1,0 1 0,1-1 0,-1 1 0,0-1 0,0 0 0,0 1 0,0-1 0,1 1 0,-1-1-1,1 2 68,0-1-1,1 0 0,-1 0 0,0 0 0,0 0 0,0 0 1,1 0-1,-1-1 0,1 1 0,-1 0 0,0-1 0,1 1 0,-1-1 1,1 1-1,1 0 0,1-1-9,-1 0 0,1-1 0,0 1 0,-1 0 0,1-1 0,-1 0 0,1 0 1,-1 0-1,0 0 0,1 0 0,-1-1 0,4-2 0,0 0 63,0-1 1,-1 1-1,1-1 0,8-9 1,15-22 166,0 0 0,26-47 0,-16 24-226,33-53-93,-21 32 27,-46 71-94,0 0 1,-1-1-1,0 0 0,0 1 1,-1-2-1,0 1 0,2-13 1,-6 23-69,1-1 1,-1 0 0,0 1 0,0-1-1,0 0 1,0 1 0,0-1-1,1 0 1,-1 0 0,0 1 0,-1-1-1,1 0 1,0 1 0,0-1 0,0 0-1,0 1 1,0-1 0,-1 0-1,1 1 1,0-1 0,-1 0 0,1 1-1,0-1 1,-1 1 0,1-1-1,-1 1 1,1-1 0,-1 1 0,1-1-1,-1 1 1,1-1 0,-1 1 0,1 0-1,-1-1 1,0 1 0,1 0-1,-1-1 1,0 1 0,1 0 0,-1 0-1,0 0 1,1 0 0,-1-1-1,0 1 1,1 0 0,-1 0 0,-1 1-1,-1-1-2,-1 1-1,1-1 0,-1 1 1,1 0-1,-1 0 0,1 1 1,-5 2-1,-2 3 175,1 0 1,-1 0-1,1 1 0,1 1 1,0 0-1,0 0 0,-10 14 1,11-11-3,0 0 1,1 0-1,0 1 0,1-1 1,0 1-1,1 0 1,0 1-1,-2 20 1,3-16-22,2 0 0,1 0 1,0 1-1,1-1 1,7 34-1,-7-47-76,0-1 0,0 1 0,0-1 0,1 1 1,0-1-1,0 0 0,0 0 0,0 0 0,1 0 0,0 0 1,0 0-1,0-1 0,4 5 0,-4-6-113,0 0 0,0 0 0,1 0 0,-1 0 0,0 0 0,1-1 0,0 0 0,-1 0 0,1 0 0,0 0 1,-1 0-1,1-1 0,0 1 0,0-1 0,0 0 0,4-1 0,5-1-1473,1 0-1,-1-1 1,0-1 0,14-6-1,1 1-2013,4 0-4012</inkml:trace>
</inkml:ink>
</file>

<file path=ppt/ink/ink31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9.613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 61 7456,'-3'-1'751,"2"1"-580,0 0 1,0-1 0,0 1 0,1 0 0,-1 0-1,0-1 1,0 1 0,0 0 0,1-1 0,-1 1-1,0-1 1,0 1 0,1-1 0,-1 0-1,0 1 1,1-1 0,-1 1 0,1-1 0,-2-1-1,14-3 4917,-2 1-4035,-1 1 0,1 0 0,0 1-1,13-1 1,9-2 104,75-10-394,-49 9-683,32 3-2295,-73 3-365,-32 7-3888,13-6 5571,-16 14-5465</inkml:trace>
</inkml:ink>
</file>

<file path=ppt/ink/ink31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49.971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1 148 7296,'0'-8'2720,"5"4"-2112,8-4-192,0 5 2688,10-6-1792,9 1 1791,8-4-1791,10-4 256,3 1-960,-3-2-352,0 6-160,-2-1-448,-7-1 192,-6 6-2752,2 2 1600,-6 5-4543,-4 8 3295,1 9-2816</inkml:trace>
</inkml:ink>
</file>

<file path=ppt/ink/ink31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50.75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239 6 5408,'9'-5'6320,"-11"6"-5864,0 0 1,0 0-1,0 0 1,1 0-1,-1 0 1,0 1-1,0-1 1,-2 4-1,-9 6 737,-43 20 1572,33-18-1808,-32 22 0,48-30-871,0 1 0,0 0 1,1 0-1,-1 1 0,2 0 1,-1 0-1,1 0 0,-6 11 1,7-11-51,1 1 0,0-1 1,1 1-1,0 0 0,0-1 1,0 1-1,1 0 1,0 0-1,0 0 0,1 0 1,0 0-1,1 0 0,0 0 1,0 0-1,1 0 0,0-1 1,0 1-1,0 0 0,1-1 1,1 1-1,4 7 1,-4-7 26,1-1 0,0 0 0,0 0 0,1-1 1,0 1-1,0-1 0,0-1 0,1 1 0,0-1 1,0 0-1,0-1 0,1 0 0,-1 0 0,1 0 1,0-1-1,0 0 0,1-1 0,-1 1 0,15 0 1,-15-2-29,0-1 0,0 0 0,0-1 0,0 0 0,0 0 0,0-1 0,-1 0 0,1 0 0,-1-1 1,1 0-1,-1 0 0,0-1 0,0 0 0,12-9 0,3-4 20,0-2-1,33-38 1,-51 53-52,11-11 104,-1-2-1,-1 1 1,0-2 0,-1 0-1,10-19 1,-20 33-106,-1 1-1,1-1 1,-1 0 0,0 0 0,0 0-1,-1 0 1,1 0 0,-1 0 0,0 0-1,0 0 1,0 0 0,0 0 0,-1 0-1,1 0 1,-1 0 0,0 0 0,-1 1-1,1-1 1,-1 0 0,1 0 0,-1 1-1,0-1 1,0 1 0,-1 0 0,1 0-1,-1-1 1,1 1 0,-1 1 0,-3-4-1,-3 0-61,1-1-1,-1 1 0,0 1 0,0 0 0,-1 0 0,0 1 0,0 0 0,0 1 0,-19-5 0,3 4-168,0 1 1,0 2 0,0 0-1,0 2 1,-1 0 0,1 2-1,-40 10 1,60-12-47,0 1 1,1-1 0,0 1-1,-1 0 1,1 0-1,0 1 1,0 0-1,-9 6 1,12-8 31,1 1 0,0-1 0,-1 1 0,1-1-1,0 1 1,0 0 0,0-1 0,0 1 0,0 0 0,0 0 0,1 0 0,-1 0 0,1 0 0,-1 0 0,1 0 0,0 0 0,-1 0 0,1 0 0,0 0 0,0 0-1,1 0 1,-1 0 0,0 0 0,1 0 0,-1 0 0,1 0 0,-1 0 0,3 2 0,17 34-2481</inkml:trace>
</inkml:ink>
</file>

<file path=ppt/ink/ink31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2T00:42:51.532"/>
    </inkml:context>
    <inkml:brush xml:id="br0">
      <inkml:brushProperty name="width" value="0.05" units="cm"/>
      <inkml:brushProperty name="height" value="0.05" units="cm"/>
      <inkml:brushProperty name="color" value="#66CC00"/>
    </inkml:brush>
  </inkml:definitions>
  <inkml:trace contextRef="#ctx0" brushRef="#br0">195 5 7648,'2'-4'11919,"-8"6"-8655,-6 0-2453,1-1-1,-13 1 1,-9 1 400,-22 0 271,53-3-1443,0 0 0,1 1 0,-1-1 0,0 0 0,0 1 0,1 0 0,-1-1 0,1 1 0,-1 0 0,0 0 0,1 0 0,-3 2 0,3-2-33,0 0 0,-1 0-1,1 0 1,0 0 0,-1 0 0,1-1-1,-1 1 1,1 0 0,-1-1 0,1 1-1,-1-1 1,-2 1 0,3-2-4,1 1 0,-1 0-1,1 0 1,-1 0 0,1 0 0,-1 0 0,1 0 0,-1 0 0,1 0-1,-1 1 1,1-1 0,-1 0 0,1 0 0,-1 0 0,1 0 0,-1 1-1,1-1 1,-1 0 0,0 1 0,2-1 1,-1 1 1,0-1-1,1 0 1,-1 1-1,1-1 1,-1 0-1,1 0 1,-1 0-1,1 1 1,-1-1-1,1 0 1,-1 0-1,1 0 1,-1 0-1,1 0 1,-1 0-1,1 0 1,-1 0-1,2 0 0,11-1 90,24-3 0,-33 3-71,4-3 21,-8 4-41,0 1 0,0-1 0,-1 0 1,1 0-1,0 0 0,0 0 0,-1-1 0,1 1 0,0 0 0,0 0 0,0 0 1,-1 0-1,1 0 0,0 0 0,0 0 0,0 0 0,-1 0 0,1 0 0,0-1 1,0 1-1,0 0 0,0 0 0,-1 0 0,1 0 0,0-1 0,0 1 0,0 0 0,0 0 1,0 0-1,0 0 0,0-1 0,-1 1 0,1 0 0,0 0 0,0-1 0,0 1 1,0 0-1,0 0 0,0 0 0,0-1 0,0 1 0,0 0 0,0 0 0,0 0 0,0-1 1,0 1-1,0 0 0,1 0 0,-1-1 0,0 1 0,0 0 0,0 0 0,0 0 1,0 0-1,0-1 0,0 1 0,1 0 0,-1 0 0,0 0 0,0 0 0,0-1 1,0 1-1,1 0 0,-1 0 0,0 0 0,0 0 0,0 0 0,1 0 0,-3-1-25,0 1-1,0 0 1,0 0-1,0 1 0,0-1 1,0 0-1,-3 1 0,-1-1-808</inkml:trace>
</inkml:ink>
</file>

<file path=ppt/ink/ink31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39:17.0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0 241 2400,'5'-13'13659,"-4"12"-13125,4-1 2401,-2-2-4474,20-23 2755,-13 14-1057,0 0 1,16-15 0,-15 17 5,0 0 1,15-23 0,-13 12 36,-10 16-96,0-1 0,1 1-1,0 0 1,1 0 0,8-10 0,-6 8 96,0 2 44,-6 6-234,0 0 0,-1 0 0,1 0 0,0 0 0,0 0 1,-1 0-1,1 0 0,0 1 0,0-1 0,-1 0 1,1 1-1,0-1 0,-1 0 0,1 1 0,0-1 0,-1 1 1,2 0-1,12 12 370,1 1 1,20 26 0,-19-21-325,25 23 0,-20-20-175,10 9 484,-28-29-665,-1 0 0,1 0 0,0 0 0,0 0 0,0 0 0,0 0-1,1-1 1,-1 0 0,4 2 0,3-3-2479,-7-8-3219,0 0 1815</inkml:trace>
</inkml:ink>
</file>

<file path=ppt/ink/ink31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47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607 1 1984,'5'4'5001,"-2"0"-3900,-6 3-1202,2-6 286,-7 13-10,-1 0 1,-13 15-1,-1 1 115,-52 87 922,-38 49-8,32-58-361,80-107-815,1-1 0,-1 1 0,1 0-1,0-1 1,-1 1 0,1 0 0,0-1 0,-1 1 0,1 0 0,0-1-1,0 1 1,0 0 0,-1 0 0,1-1 0,0 1 0,0 0 0,0 0 0,0 1-1,1-2-5,-1 1 0,0-1-1,1 0 1,-1 1 0,0-1 0,0 1-1,1-1 1,-1 0 0,1 1-1,-1-1 1,0 0 0,1 0-1,-1 1 1,1-1 0,-1 0-1,1 0 1,-1 0 0,0 1 0,1-1-1,-1 0 1,1 0 0,4 1 78,0-1 1,-1 0 0,1 0 0,7-1 0,-8 0-108,19-2 75,29-8 1,-11 2-339,-40 8 257,1 1 1,-1 0 0,1-1-1,-1 1 1,1 0-1,-1 0 1,1 0 0,-1 0-1,1 0 1,-1 0 0,1 1-1,-1-1 1,1 0 0,-1 1-1,0-1 1,1 1-1,-1 0 1,1-1 0,-1 1-1,0 0 1,0 0 0,1 0-1,-1 0 1,0 0 0,0 0-1,0 0 1,0 0 0,0 0-1,0 0 1,0 1-1,-1-1 1,2 3 0,-1-1 27,0 0 0,-1 0 0,1 0 0,-1 0 0,0 0 1,1 0-1,-1 1 0,-1-1 0,1 0 0,0 0 0,-1 0 1,0 0-1,0 0 0,0 0 0,-1 4 0,-4 4 55,0 0 0,0 0 0,-1 0 0,0-1 0,-1 0 0,-16 16 0,-63 48 647,30-27-542,-13 18 57,-89 105 0,147-152-41,10-15-204,-1 1 0,1 0 0,-1-1 1,0 1-1,0-1 0,-7 6 0,14-12-600</inkml:trace>
</inkml:ink>
</file>

<file path=ppt/ink/ink31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48.9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300 34 2496,'-6'-8'3325,"2"7"-1568,-5 2-962,-19 18 938,20-14-1515,-1 0 0,0 0 0,1 1-1,0 0 1,1 0 0,-1 1 0,-9 10-1,-12 11 372,-5 2-50,-42 48-1,43-47 524,27-30-561,5-1-516,4 0 73,-2 0 43,7-9 320,17-13 84,-4 3-402,126-100 452,-119 97-672,48-35 170,-49 38-117,-26 19 43,-1 0-1,1-1 1,0 1 0,-1 0 0,1-1 0,0 1-1,0 0 1,-1 0 0,1 0 0,0 0-1,-1 0 1,1 0 0,0 0 0,0 0 0,-1 0-1,1 0 1,0 0 0,0 0 0,0 1 0,1-1 26,0 1 1,-1 0 0,1 0 0,-1 0 0,0 0 0,1 1 0,-1-1 0,0 0 0,0 0-1,1 1 1,-1-1 0,0 1 0,-1-1 0,2 3 0,15 23-222,-10-17 281,10 20 0,-17-28-57,1-1-1,0 1 0,-1-1 0,0 1 1,1-1-1,-1 1 0,0-1 0,0 1 1,0-1-1,0 1 0,0-1 0,0 1 0,0-1 1,0 1-1,-1-1 0,1 1 0,-1-1 1,1 1-1,-1-1 0,1 0 0,-1 1 0,0-1 1,0 0-1,0 1 0,0-1 0,0 0 1,0 0-1,0 0 0,0 0 0,0 0 0,0 0 1,-3 1-1,-2 2 109,-1 0 0,0-1 0,1 0 0,-16 4 0,18-6-113,-27 9 123,9-2-8,0-1 0,-1-1-1,0-1 1,0-1-1,-25 1 1,48-5-327,-1-1 0,0 1 0,1 0 0,-1 0 0,0 0 0,1 0 0,-1 1 0,0-1 0,1 0 0,-1 0 0,1 0 0,-1 0 0,0 1 0,1-1 0,-1 0 0,1 0 0,-1 1 0,1-1 0,-1 1 0,0 0 0,-1 6-2303</inkml:trace>
</inkml:ink>
</file>

<file path=ppt/ink/ink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4.8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453 18 3232,'0'-1'158,"0"0"-1,0-1 1,1 1 0,-1 0 0,0 0 0,0-1-1,1 1 1,-1 0 0,0 0 0,1 0-1,1-3 2092,-6 9-984,-5 12-194,5-9-881,0-1 1,-1 1-1,1-1 1,-1 0-1,-10 10 1,-34 31 834,31-32-468,-17 17 148,5-6-78,2 1 0,-27 35 1,32-33-241,3 2 0,0 0 0,2 1 0,-26 68 0,29-59-241,2 0 0,2 1-1,1 1 1,3 0-1,1 0 1,0 72-1,7-100-17,0 1 0,1-1-1,7 25 1,-7-35-76,-1 0-1,2 0 1,-1 0 0,1-1 0,-1 1 0,2 0-1,-1-1 1,1 0 0,-1 0 0,1 0 0,1 0-1,5 4 1,-8-7-180,0 0-1,1 0 1,-1-1 0,1 1-1,-1-1 1,1 0 0,0 0-1,0 0 1,-1 0 0,1 0-1,0-1 1,0 1 0,0-1-1,0 1 1,5-1 0,23 0-1141</inkml:trace>
</inkml:ink>
</file>

<file path=ppt/ink/ink31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52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340 71 1824,'0'0'587,"-5"3"3460,-3-7-3350,7 3-663,1 1 0,-1 0 0,0-1 0,0 1 0,1 0 0,-1-1 0,0 1 0,1-1 1,-1 1-1,0-1 0,1 1 0,-1-1 0,0-1 0,-3 0 81,1 0 0,-1-1 1,0 1-1,0 1 0,1-1 1,-1 1-1,-1-1 0,1 1 1,-8-1-1,11 2-79,-8-2 90,0 1 1,0 0-1,0 1 0,0 0 1,0 0-1,0 1 0,0 0 1,0 1-1,-11 3 0,2 1-103,0 1 0,0 1 0,-19 10 0,31-14-35,1-1 0,0 1 1,0 0-1,0 0 0,0 1 0,0-1 1,1 1-1,0 0 0,0 0 0,0 1 1,1-1-1,0 1 0,0-1 1,0 1-1,1 0 0,-1 0 0,2 1 1,-1-1-1,-1 8 0,2-6 33,0 1-1,1-1 0,0 0 0,0 1 1,1-1-1,0 0 0,0 0 0,1 0 1,0 0-1,1 0 0,0 0 0,0 0 1,0-1-1,8 12 0,-5-11 54,0 1-1,0-1 1,1-1-1,1 1 1,-1-1 0,1 0-1,1-1 1,-1 0-1,18 10 1,-23-15-15,1 1-1,-1-1 1,1 0-1,-1 0 1,1 0-1,0 0 1,0-1-1,-1 1 1,1-1-1,0 0 1,0 0-1,7-1 1,-8 0-19,0 0 1,0-1-1,0 1 0,0 0 1,0-1-1,0 0 1,-1 1-1,1-1 0,-1 0 1,1-1-1,-1 1 1,0 0-1,1-1 0,-1 1 1,0-1-1,-1 0 1,3-3-1,2-6 20,0-1 0,-1 0 1,0 0-1,-1 0 0,0-1 0,2-26 0,-5 31-73,-1 1 0,0-1 0,0 0-1,-1 0 1,0 1 0,-4-15 0,0 7 22,-1 1 1,-11-22-1,3 20 178,7 12-280,7 5 92,0 0 0,0 0 0,-1 0 0,1-1 0,0 1 0,0 0 0,0 0 0,0 0 0,0 0 0,0 0-1,0 0 1,0 0 0,0 0 0,0 0 0,0 0 0,0 0 0,0 0 0,0 0 0,-1 0 0,1 0 0,0 0-1,0 0 1,0 0 0,0 0 0,0 0 0,0 0 0,0 0 0,0 0 0,0 0 0,0 0 0,0 0 0,0 0-1,-1 0 1,1 0 0,0 0 0,0 0 0,0 0 0,0 0 0,0 0 0,0 0 0,0 0 0,0 1 0,0-1-1,0 0 1,0 0 0,0 0 0,0 0 0,0 0 0,0 0 0,0 0 0,0 0 0,0 0 0,0 0 0,0 0-1,0 0 1,-1 1 0,2 1-4,0 1 0,0 0 0,1-1 0,-1 1 0,0-1 0,1 1 0,-1-1 0,3 3 0,1 2 24,6 14 138,-1 1 0,12 40 1,6 48 152,-18-66-260,-4-19 74,-1 1 0,-1-1 0,-2 1 0,0 0 0,-2 0 0,0 0 0,-9 50 0,7-56 59,2-16-144,0-1 1,0 0-1,-1 0 1,1 1 0,-1-1-1,1 0 1,-1 0-1,0 0 1,-1 0 0,-1 4-1,1-3 9,0-1 1,-1 0-1,1 0 0,-1 0 1,1 0-1,-1-1 0,0 1 0,0-1 1,0 0-1,-1 0 0,1 0 1,0 0-1,-1 0 0,1-1 0,-1 1 1,0-1-1,1 0 0,-1 0 1,0-1-1,0 1 0,1-1 1,-1 1-1,0-1 0,0-1 0,0 1 1,0 0-1,1-1 0,-1 0 1,0 0-1,0 0 0,1 0 0,-1-1 1,1 1-1,-1-1 0,1 0 1,-4-3-1,4 3-22,0 1 0,1-1 0,0-1 0,-1 1 0,1 0 0,0 0 0,0-1 1,0 0-1,0 1 0,1-1 0,-1 0 0,1 0 0,-3-5 0,4 5-19,0 1-1,0-1 0,0 1 1,0-1-1,0 1 0,0-1 1,0 1-1,1-1 0,0 1 1,-1-1-1,1 1 1,0 0-1,0-1 0,0 1 1,0 0-1,1 0 0,2-4 1,7-8 5,1 0 0,1 1 0,17-15 0,19-19-242,-19 11 265,-2-1-1,-2-1 0,-1-1 0,27-58 0,-35 63-65,1 0 1,2 2-1,26-35 0,-26 36-443,-30 48 409,0 0 1,1 1-1,1 1 1,1 0-1,-8 30 1,9-23 64,1 0 1,1 1 0,-1 45 0,5-67 30,1 0 1,-1-1-1,1 1 1,0 0-1,0-1 0,0 1 1,0-1-1,1 1 1,0-1-1,0 0 1,5 8-1,-6-10-11,0 0 0,1-1 0,-1 1 1,1 0-1,0-1 0,0 1 0,-1-1 0,1 1 0,0-1 0,0 0 0,0 0 0,0 0 1,1 0-1,-1 0 0,0 0 0,0-1 0,1 1 0,-1-1 0,0 0 0,0 1 0,1-1 0,-1 0 1,1 0-1,3-1 0,-2 0 13,1 0 1,0 0-1,-1 0 0,1-1 1,-1 0-1,0 0 0,1 0 1,-1 0-1,0-1 1,0 0-1,0 1 0,-1-1 1,1-1-1,-1 1 1,1-1-1,-1 1 0,0-1 1,-1 0-1,1 0 0,-1 0 1,1 0-1,-1-1 1,0 1-1,-1 0 0,1-1 1,1-8-1,-1 0-25,-1 0 0,0 0-1,0-1 1,-1 1 0,-1 0 0,0 0-1,-1 0 1,-1 0 0,0 0 0,-6-15-1,6 21-33,0 1 0,0 0 0,-1-1-1,0 1 1,-1 0 0,-5-5 0,9 9 1,-1 0 1,0 0-1,0 0 1,0 0-1,0 0 1,0 1-1,0-1 1,0 1-1,0 0 1,-1-1-1,1 1 0,-1 0 1,1 1-1,0-1 1,-1 0-1,0 1 1,1-1-1,-1 1 1,1 0-1,-5-1 1,6 2 11,-1-1 1,1 0-1,-1 0 1,1 1-1,-1-1 1,1 1-1,0-1 1,-1 1-1,1-1 1,0 1-1,-1 0 1,1 0 0,0 0-1,0 0 1,-1 0-1,1 0 1,0 0-1,0 0 1,0 0-1,0 0 1,1 1-1,-1-1 1,0 0-1,0 1 1,1-1-1,-1 0 1,1 1-1,-1-1 1,1 1-1,0-1 1,0 1-1,-1-1 1,1 1-1,0-1 1,0 1-1,0-1 1,1 3-1,0-1 21,0 1-1,0-1 1,0 1-1,0-1 1,1 0-1,-1 1 1,1-1-1,0 0 0,0 0 1,0 0-1,1-1 1,-1 1-1,1 0 1,4 3-1,-3-3 14,1-1-1,0 0 0,-1 0 1,1 0-1,0 0 1,0-1-1,0 1 1,1-1-1,-1-1 1,0 1-1,0-1 1,1 0-1,-1 0 0,0 0 1,7-2-1,2 0 14,0-1 0,0 0 0,0-1-1,19-9 1,74-43 78,-91 46-53,-1 0 0,0-2-1,17-15 1,-32 27-59,5-5-14,26-25 184,-29 29-157,-1-1 0,1 0 0,-1 0-1,1 0 1,-1 0 0,0 0 0,0-1 0,0 1 0,0 0-1,0 0 1,0-1 0,-1 1 0,1-4 0,0 5-18,-1-1 1,0 1 0,0 0-1,0-1 1,-1 1-1,1-1 1,0 1-1,0 0 1,-1-1 0,1 1-1,-1 0 1,1 0-1,-1-1 1,0 1 0,1 0-1,-1 0 1,0 0-1,0-1 1,0 1-1,0 0 1,0 0 0,0 1-1,0-1 1,0 0-1,0 0 1,-1 0-1,1 1 1,0-1 0,0 1-1,-1-1 1,1 1-1,0-1 1,-1 1 0,1 0-1,0-1 1,-1 1-1,1 0 1,-1 0-1,1 0 1,0 0 0,-2 1-1,-5 0-64,1 0-1,-1 0 1,1 1-1,0 0 1,-12 5-1,12-4 63,0 0 0,1 1 0,-1 0 0,1 0 0,0 1 0,0 0 0,0 0-1,0 0 1,1 1 0,0 0 0,0 0 0,1 0 0,-5 8 0,3-3-8,0 1 0,1 0 1,0 0-1,1 0 0,1 1 0,-4 22 0,6-27 25,1 0-1,0 0 1,0 0 0,0 0-1,1 0 1,1 0-1,-1-1 1,1 1-1,0 0 1,1-1-1,0 1 1,0-1-1,1 0 1,-1 0-1,2 0 1,-1-1-1,1 1 1,6 6-1,-2-3 64,0-1-1,1-1 0,0 0 0,0 0 1,1-1-1,0 0 0,0-1 1,1 0-1,-1 0 0,19 4 0,-26-8-51,0-1 0,-1 0 0,1-1 0,0 1 0,-1-1 0,1 1 0,0-1 0,0 0 0,0-1 0,-1 1 0,1-1 0,0 1 0,-1-1 0,1 0 0,0 0 0,-1-1 0,1 1 0,-1-1 0,0 0 0,1 0 0,-1 0 0,0 0 0,0 0 0,0-1 0,-1 0 0,1 1 0,0-1 0,-1 0 0,3-4 0,9-16 88,0-2 0,-2 0 0,0-1 0,-2 0 0,8-30 0,-7 21-187,15-50-157,-26 84 225,0 1 0,0 0 0,0 0 0,0-1 0,0 1 0,0 0 0,0 0 0,0-1 0,1 1 0,-1 0 0,0 0 0,0-1 0,0 1 0,0 0 0,0 0 0,1 0 0,-1-1 0,0 1 0,0 0 0,0 0 0,1 0 0,-1-1 0,0 1 0,0 0 0,0 0 0,1 0 0,-1 0 0,0 0 0,4 6-215,1 16 137,4 67-48,-4 92 0,-5-168 280,-1 1 0,-5 23 0,6-36-134,-1-1 0,1 0 0,0 1 0,0-1 0,0 0 0,0 1 0,0-1 0,-1 0 0,1 1 0,0-1 0,0 0 0,-1 1 0,1-1 0,0 0 0,0 0 0,-1 1-1,1-1 1,0 0 0,-1 0 0,1 0 0,0 1 0,-1-1 0,1 0 0,-1 0 0,1 0 0,0 0 0,-1 0 0,-14-1 335,11-1-306,0 1 0,0-1 0,1 0 1,-1 0-1,-6-4 0,10 6-51,-1-1 1,1 1-1,-1-1 0,1 1 1,-1-1-1,0 1 0,1-1 0,-1 1 1,0-1-1,1 1 0,-1 0 1,0 0-1,0-1 0,1 1 1,-1 0-1,0 0 0,0 0 0,1 0 1,-1-1-1,0 1 0,0 0 1,0 1-1,1-1 0,-1 0 1,0 0-1,0 0 0,1 0 0,-1 1 1,0-1-1,-1 1 0,5 1-7,0 1 0,0-1-1,0 1 1,0-1 0,0 0-1,0 0 1,6 2 0,3-1 142,0 0 0,0-1 0,0-1 1,21 0-1,51-5 266,-83 4-381,7-1 34,-3 1-542,-1 0 0,0 0 0,0-1 0,1 1 0,-1-1 0,0 0 0,0-1 0,5-1 0,3-13-6668,1 0 2048</inkml:trace>
</inkml:ink>
</file>

<file path=ppt/ink/ink31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55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0 721 1312,'1'1'39,"-1"-1"-20,0 0-1,0 1 1,1-1-1,-1 0 0,0 0 1,0 0-1,0 1 1,0-1-1,1 0 1,-1 1-1,0-1 1,0 0-1,0 0 0,0 1 1,0-1-1,0 0 1,0 1-1,0-1 1,1 0-1,-1 0 0,0 1 1,0-1-1,-1 0 1,1 1-1,0-1 1,0 0-1,0 1 0,0-1 1,0 0-1,0 0 1,0 1-1,0-1 1,0 0-1,-1 1 0,1-1 1,0 0-1,0 0 1,0 1-1,-1-1 1,1 0-1,0 0 1,-1 1-1,5 8 5813,-4-9-5726,1 1 1,-1-1-1,0 0 0,0 0 1,1 1-1,-1-1 0,0 0 1,0 0-1,1 1 0,-1-1 1,0 0-1,1 0 1,-1 0-1,0 1 0,1-1 1,-1 0-1,0 0 0,1 0 1,-1 0-1,0 0 0,1 0 1,-1 0-1,0 0 0,1 0 1,-1 0-1,1 0 0,-1 0 1,0 0-1,1 0 0,-1 0 1,0 0-1,1-1 0,-1 1 1,0 0-1,1 0 1,-1 0-1,0 0 0,1-1 1,-1 1-1,0 0 0,1-1 1,1-2 5,1 0 1,-1 0-1,0-1 1,0 1-1,0-1 1,0 1 0,-1-1-1,1 0 1,-1 0-1,2-7 1,2-8 101,7-15 31,6-20 51,-1 0 1,12-77-1,-27 120-118,-2 9-180,1 1-1,-1-1 0,1 0 0,-1 1 1,0-1-1,0 1 0,0-1 0,0 0 1,0 1-1,0-1 0,0 1 0,-1-1 1,1 1-1,0-1 0,-2-2 1,2 4-1,0 0 0,0 0 1,-1 0-1,1 0 1,0 0-1,0 0 1,0 0-1,0 0 1,-1 0-1,1 0 0,0 0 1,0 0-1,0 0 1,-1 0-1,1 0 1,0 0-1,0 0 1,0 0-1,0 0 1,-1 0-1,1 0 0,0 0 1,0 0-1,0 1 1,0-1-1,0 0 1,-1 0-1,1 0 1,0 0-1,0 0 0,0 1 1,0-1-1,0 0 1,0 0-1,0 0 1,0 0-1,-1 1 1,1-1-1,0 0 1,0 0-1,0 0 0,0 0 1,0 1-1,0-1 1,0 0-1,0 0 1,0 1-1,-4 10-60,-3 19 101,1 1 1,2 0-1,1 0 0,1 0 1,3 38-1,1-48 166,1 0-1,1 0 1,0 0 0,14 35-1,-17-55-145,-1 1-1,1-1 0,0 0 1,-1 1-1,1-1 0,0 0 1,0 0-1,0 0 0,0 0 1,0 1-1,0-1 0,0-1 1,0 1-1,0 0 1,3 1-1,-3-1-23,0-1-1,-1 0 1,1 0 0,0 0-1,0 0 1,0 0 0,0 0 0,0 0-1,0 0 1,0 0 0,0 0 0,0-1-1,-1 1 1,1 0 0,0-1-1,0 1 1,0 0 0,0-1 0,-1 1-1,1-1 1,0 0 0,-1 1-1,1-1 1,0 1 0,-1-1 0,1 0-1,0 0 1,0 0 0,9-13 86,-1-1 0,-1 1 1,0-1-1,9-22 0,-6 11-43,3-4-67,-3 5 17,1 0-1,1 1 1,20-29 0,-24 41-46,-6 7-32,1 0 0,0-1 0,0 1 0,0 1 0,1-1 1,0 1-1,0-1 0,0 1 0,7-4 0,-12 8 45,1 0 1,-1 0-1,0 0 0,1-1 0,-1 1 1,0 0-1,0 0 0,1 0 1,-1 0-1,0 0 0,1 0 0,-1 0 1,0 0-1,1 0 0,-1 0 0,0 0 1,0 0-1,1 0 0,-1 0 1,0 0-1,1 0 0,-1 1 0,0-1 1,0 0-1,1 0 0,-1 0 1,0 0-1,0 1 0,1-1 0,-1 0 1,0 0-1,0 0 0,0 1 0,1-1 1,-1 0-1,0 0 0,0 1 1,0-1-1,0 0 0,1 0 0,-1 1 1,0-1-1,0 1 0,2 17-213,-1-9 224,0 12-19,-1-1 0,0 1 0,-2-1 0,-5 24-1,3-15 308,-1 39-1,9-47 498,28-76-196,51-79-466,-70 116-198,9-12 30,-20 28 4,0 0 0,-1 0 0,1 0 0,1 0 1,-1 1-1,0-1 0,0 1 0,1 0 0,-1-1 0,0 1 0,4 0 0,-6 0 20,1 1 0,0 0-1,-1 0 1,1 0 0,0 0 0,-1 0-1,1 0 1,0 0 0,-1 1-1,1-1 1,0 0 0,-1 0-1,1 0 1,-1 1 0,1-1-1,0 0 1,-1 1 0,1-1-1,-1 0 1,1 1 0,-1-1-1,1 1 1,-1-1 0,1 1-1,-1-1 1,0 1 0,1-1-1,-1 1 1,1-1 0,-1 1 0,0 0-1,0-1 1,1 1 0,-1 0-1,0 0 1,5 27-176,-1 71 107,-5-71 120,2-1-1,1 1 1,10 48-1,-12-74 6,0-1 0,1 1 0,-1-1 0,1 1 0,0 0-1,-1-1 1,1 0 0,0 1 0,0-1 0,0 1 0,0-1-1,0 0 1,0 0 0,1 1 0,-1-1 0,0 0-1,0 0 1,1 0 0,-1-1 0,1 1 0,2 1 0,-3-2-23,1 0 0,-1 1 1,0-1-1,1 0 0,-1 0 1,1-1-1,-1 1 0,0 0 1,1 0-1,-1-1 1,0 1-1,1-1 0,-1 1 1,0-1-1,0 1 0,1-1 1,-1 0-1,0 0 0,0 1 1,0-1-1,0 0 1,0 0-1,0 0 0,0 0 1,0-1-1,1-1 0,9-13 84,-1-1-1,-1 1 0,13-33 1,14-58-26,-11 29-55,-9 35 27,-1-1 0,15-87 1,-26 101-107,8-65-14,-9-25-816,-5 156 732,-2-1 0,-8 40 0,-3 18-51,10-44 182,4 96 1,2-106 68,5 41 49,-5-71-45,1 0 0,0 0-1,0-1 1,1 1 0,0-1-1,7 14 1,-9-21-22,-1 0 0,0 0 0,1 0 1,-1-1-1,1 1 0,-1 0 0,1 0 0,0-1 0,-1 1 0,1 0 0,0-1 1,0 1-1,-1-1 0,1 1 0,0-1 0,0 1 0,0-1 0,0 1 0,-1-1 0,1 0 1,0 1-1,0-1 0,0 0 0,1 0 0,0 0 12,-1-1-1,1 1 1,-1 0 0,0-1-1,1 0 1,-1 1 0,0-1-1,0 0 1,0 0 0,1 0-1,-1 0 1,0 0-1,0 0 1,0 0 0,1-2-1,11-14 48,-1-1 0,16-32 0,-16 28-151,17-23-1,-22 32 96,-3 4-198,-3 16-159,-2-3 316,-4 25-172,-1 41 0,5-62 213,1 0 1,1 0-1,-1 0 0,2-1 1,-1 1-1,1 0 0,0 0 0,0-1 1,1 1-1,5 9 0,-6-13 1,1-1-1,0 0 0,-1 0 0,1 0 1,0 0-1,1 0 0,-1-1 0,0 1 1,1-1-1,-1 0 0,1 0 0,0 0 1,-1-1-1,8 3 0,-9-4-9,0 1 0,0-1 1,0 1-1,0-1 0,1 0 0,-1 0 1,0 0-1,0 0 0,0 0 0,0 0 1,0 0-1,0-1 0,0 1 0,0-1 0,0 0 1,0 1-1,0-1 0,0 0 0,-1 0 1,1 0-1,0-1 0,0 1 0,-1 0 1,1-1-1,-1 1 0,1 0 0,-1-1 0,0 0 1,1 1-1,-1-1 0,1-3 0,1-2 27,0-1 0,0 0 0,-1 0 0,0 0 0,-1 0 0,0 0 0,0-1 0,-1 1 0,0 0 0,0-1 0,-1 1 0,-2-13 0,0 7-70,-1 0 1,0 0-1,-1 0 0,0 1 0,-1 0 0,-12-19 0,0 8-176,17 22 182,0 1 0,0 0 0,-1 0 0,1 0 0,0 0-1,0 0 1,-1 0 0,1 0 0,0 1 0,-1-1 0,1 0 0,-1 1 0,1-1 0,-1 1-1,-2-1 1,4 1 14,0 0 0,0 0 0,0 0 0,-1 0 0,1 0 0,0 0 1,0 0-1,0 1 0,-1-1 0,1 0 0,0 0 0,0 0 0,0 0 0,0 0 0,-1 0 0,1 0 0,0 1 0,0-1 0,0 0 0,0 0 0,-1 0 0,1 0 0,0 1 0,0-1 0,0 0 0,0 0 0,0 0 0,0 1 0,0-1 0,0 0 0,0 0 0,0 0 0,0 1 0,0-1 0,0 0 0,0 0 0,0 0 0,0 1 0,0-1 0,0 0 0,0 0 0,0 0 0,0 1 0,0-1 0,0 0 0,0 0 0,0 0 0,0 1 0,1-1 0,-1 0 0,0 0 0,0 0 0,0 0 0,1 1 0,7 10 87,-1-7-67,-1-1-1,1 0 0,0 0 0,0 0 0,0-1 0,1 0 0,-1-1 1,0 1-1,9-1 0,4 2 26,19 2 65,0-2-1,39-1 1,-71-3-16,-1 1 1,0-1-1,1 0 0,-1 0 0,0-1 0,0 0 0,7-3 0,-10 4-254,0 0 0,-1-1 1,1 0-1,-1 1 0,1-1 0,-1 0 0,3-3 0,-4 4-210,0 0 1,0 0-1,0 0 0,0-1 0,0 1 1,-1 0-1,1-1 0,-1 1 0,1 0 0,-1-1 1,1 1-1,-1-1 0,0 1 0,1-1 1,-1-1-1,0 3 149,0-1 1,-1 0 0,1 1-1,0-1 1,0 1-1,0-1 1,-1 1-1,1-1 1,0 1 0,0-1-1,-1 1 1,1-1-1,0 1 1,-1 0-1,1-1 1,-1 1 0,1-1-1,0 1 1,-1 0-1,1-1 1,-1 1-1,1 0 1,-1 0-1,1-1 1,-1 1 0,1 0-1,-1 0 1,-1 0-1,1-1-607,-8 0-2201</inkml:trace>
</inkml:ink>
</file>

<file path=ppt/ink/ink31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55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60 5408,'-19'-3'2432,"41"-2"-2112,-4 1 1312,5 4-960,9-8 224,3 5-544,6-6-160,-1 4-96,5-1 64,0 1-96,0-3 256,0 8-192,-9-4-320,-4 4 96</inkml:trace>
</inkml:ink>
</file>

<file path=ppt/ink/ink31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56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52 5408,'-15'0'2432,"15"-3"-2112,0-2-256,10 1-96,-2-4 96,2 0-32,7-7-2336,11 6 1248</inkml:trace>
</inkml:ink>
</file>

<file path=ppt/ink/ink31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1:59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102 39 2720,'0'0'124,"-1"-1"1,1 1-1,0 0 1,0 0-1,0 0 0,0 0 1,-1-1-1,1 1 1,0 0-1,0 0 0,0 0 1,0 0-1,-1 0 1,1 0-1,0 0 0,0 0 1,-1-1-1,1 1 1,0 0-1,0 0 0,0 0 1,-1 0-1,1 0 1,0 0-1,0 0 0,0 0 1,-1 0-1,1 0 1,0 1-1,0-1 0,-1 0 1,1 0-1,0 0 1,-10 8 1494,-8 15-1331,14-17 380,-4 5-379,2 0-1,-1 0 1,1 0-1,1 1 1,0 0-1,1 0 1,-4 19-1,3-8-23,1-1-1,2 1 0,-1 29 0,3-50-234,3 40 285,-3-40-259,0 0 0,1-1 0,-1 1 0,0 0 0,1-1 0,-1 1 0,1-1 0,0 1 0,-1-1 1,1 1-1,0-1 0,0 1 0,0-1 0,0 0 0,0 1 0,0-1 0,0 0 0,1 0 1,-1 0-1,0 0 0,2 1 0,-1-2-3,-1 1 1,1-1 0,-1 0-1,1 0 1,0-1-1,-1 1 1,1 0 0,-1 0-1,0-1 1,1 1-1,-1-1 1,1 1 0,-1-1-1,0 0 1,1 1-1,-1-1 1,0 0 0,1 0-1,-1 0 1,0 0-1,0 0 1,0 0 0,2-3-1,4-4 86,0-1-1,7-11 1,-10 13-129,115-193 448,-113 188-502,0 0-786,-4 14 363,-1 9 145,-2 3 286,2 1 1,-1-1 0,2 1 0,0-1 0,0 1 0,7 20 0,-4-22 91,1-1-1,0 1 1,1-1 0,13 19-1,-17-27-7,0-1-1,0 1 0,-1-1 1,2 0-1,-1 0 1,0 0-1,1-1 1,-1 1-1,1-1 0,0 0 1,0 0-1,-1 0 1,1-1-1,1 1 1,-1-1-1,0 0 1,0 0-1,0 0 0,6 0 1,-7-2-12,0 1 0,0-1 1,1 0-1,-1 0 0,0 0 1,0 0-1,0 0 0,0-1 1,0 1-1,-1-1 0,1 0 0,0 0 1,-1 0-1,1 0 0,-1 0 1,0-1-1,1 1 0,-1-1 1,0 0-1,1-3 0,6-7 129,-2-1 0,12-26 0,-19 39-153,7-16 16,0 0 0,6-34-1,-11 44-31,-1 1 0,0-1-1,-1 1 1,0-1 0,0 1 0,0-1-1,-1 0 1,0 1 0,0-1 0,0 1-1,-4-8 1,-8-4-115,12 17 72,1 0 0,-1 1 0,1-1 0,-1 1 0,1-1 0,-1 0-1,0 1 1,1-1 0,-1 1 0,0-1 0,1 1 0,-1 0 0,0-1 0,0 1 0,1 0 0,-1 0 0,0-1 0,-1 1 0,0 1-113,9 0-43,2 4 233,-1-1-1,1-1 1,0 1-1,0-1 1,0-1-1,1 1 1,-1-2-1,19 2 1,-8-2 70,-1-1 0,1-1 1,27-5-1,-22 1 4,26-10 0,-7 2 200,-42 13-290,0-1 0,-1 0 0,1 0 0,-1 1 0,1-1 0,-1 0 0,1 0 0,-1-1-1,0 1 1,2-2 0,0-3-48,-8 6-59,3 1 75,-3 1 3,-1-1 1,1 1-1,0 1 1,0-1-1,0 1 1,1-1-1,-1 1 0,0 1 1,1-1-1,0 1 1,0 0-1,-7 8 0,-1 5 31,0 2 0,1-1 0,1 2 0,0-1 0,2 1 0,-12 41 0,15-43 48,1 0-1,0 0 0,1 1 0,1 0 1,1 0-1,1 20 0,0-39-34,0 1-1,0 0 1,0-1-1,0 1 1,0 0 0,0-1-1,0 1 1,0 0-1,1-1 1,-1 1-1,0 0 1,0-1 0,1 1-1,-1-1 1,0 1-1,1-1 1,-1 1-1,1 0 1,-1-1 0,1 0-1,-1 1 1,1-1-1,-1 1 1,2 0 0,-2-1-9,1 0 0,0 0 0,0 0 0,-1 0 0,1 0 0,0-1 0,0 1 0,-1 0 0,1 0 1,0 0-1,-1-1 0,1 1 0,0 0 0,-1-1 0,1 1 0,0-1 0,-1 1 0,1-1 1,3-2 42,-1-1 1,0 1-1,0 0 1,0-1-1,0 0 1,2-4-1,53-126 348,-26 54-432,9-25-273,-42 113 150,1 0 0,1 0 0,0 0 0,0-1 0,0 1 0,4 9 0,2 9 160,11 28 0,-13-42 1,1 0-1,10 17 0,-13-24 30,0-1-1,0 1 0,1-1 0,0 0 1,0-1-1,0 1 0,0 0 0,0-1 1,7 4-1,-9-6-18,-1-1 0,0 1 0,1 0 0,-1-1 0,1 1 0,-1-1 0,1 0 0,-1 0 0,1 1 1,-1-1-1,1 0 0,0 0 0,-1 0 0,1 0 0,-1-1 0,1 1 0,-1 0 0,3-2 0,-2 1 7,1 0 0,-1 0 0,0-1 0,0 1 0,0-1 0,0 1 0,0-1 0,0 0 0,0 0 0,1-3-1,2-2 30,0-1 0,-1 0 0,0 0-1,0-1 1,3-12 0,2-8-40,1 1-56,9-54 0,-13 52-420,-6 33 389,0 0 0,-1 0 0,1-1 0,0 1 0,0 0 0,0 0 0,1 0 0,0 2 0,7 36-2,-1-7-39,-2-8 205,1 0-1,19 46 1,-25-71-80,1 0 1,-1 1-1,0-1 0,1 0 1,-1 0-1,1 0 1,-1 0-1,1 0 0,0 0 1,-1 0-1,1 0 1,0 0-1,0 0 0,0 0 1,0-1-1,0 1 1,0 0-1,0 0 0,0-1 1,0 1-1,1 0 1,-1-1-3,0 0 1,0 0 0,0 0 0,0-1-1,0 1 1,0 0 0,0 0-1,0-1 1,0 1 0,-1-1-1,1 1 1,0 0 0,0-1 0,0 0-1,-1 1 1,1-1 0,0 1-1,-1-1 1,1 0 0,1-1-1,1-3 21,1 0 0,-1-1 0,0 1 0,0-1-1,0 0 1,-1 0 0,2-7 0,29-111 115,-30 112-170,-3 9-44,1 1 0,-1 0 0,1-1 0,0 1 0,0 0 0,0-1 0,0 1 0,0 0 0,0 0 0,0 0 0,4-4 0,-3 9 36,-1 0 0,1 0 0,0-1-1,0 1 1,1-1 0,-1 1-1,4 2 1,24 23-123,-28-26 170,-1 0 1,1-1-1,0 1 0,1-1 0,-1 1 1,0-1-1,0 0 0,0 0 1,1 0-1,-1 0 0,1 0 0,-1 0 1,0-1-1,1 1 0,-1-1 0,1 0 1,0 0-1,2 0 0,-3 0 0,0-1-1,1 1 1,-1-1-1,0 0 0,0 0 1,1 0-1,-1 0 1,0 0-1,0-1 1,0 1-1,-1-1 0,1 1 1,0-1-1,0 0 1,-1 0-1,1 1 0,-1-1 1,0 0-1,2-4 1,2-1 11,0-1-5,-1 0 0,0 0 0,4-11 0,-7 16-26,0-1 0,0 1 0,-1-1 0,1 0 0,-1 1 0,0-1 0,0 1 0,0-1 0,-1 0 0,1 1 0,-3-7 0,3 9-15,0 1 0,0-1-1,0 1 1,0 0-1,0-1 1,0 1-1,0 0 1,0-1 0,-1 1-1,1-1 1,0 1-1,0 0 1,0-1-1,-1 1 1,1 0-1,0 0 1,0-1 0,-1 1-1,1 0 1,0 0-1,-1-1 1,1 1-1,0 0 1,-1 0 0,1 0-1,0-1 1,-1 1-1,1 0 1,-1 0-1,1 0 1,0 0 0,-1 0-1,1 0 1,-1 0-1,1 0 1,0 0-1,-1 0 1,1 0 0,-1 0-1,1 0 1,0 0-1,-1 0 1,1 0-1,0 1 1,-1-1 0,1 0-1,0 0 1,-1 0-1,1 1 1,0-1-1,-1 0 1,1 1 0,-2 0-21,0 1 0,0-1 0,1 1 0,-1 0 0,1-1 0,-1 1 0,1 0 1,-2 4-1,-1 3 22,0 0 1,1 0 0,0 0 0,1 0-1,0 0 1,1 1 0,-1-1-1,2 1 1,-1-1 0,1 1-1,3 15 1,-2-18 95,0-1-1,1 1 1,0-1-1,0 0 1,1 1-1,-1-1 1,1 0-1,1-1 1,-1 1-1,1-1 1,0 1-1,0-1 1,1 0-1,-1 0 1,1-1-1,0 0 1,11 7-1,-12-8-11,1-1 0,0 1 0,0-1-1,0 0 1,1-1 0,-1 1 0,0-1 0,1 0 0,-1-1-1,1 1 1,-1-1 0,1 0 0,-1 0 0,1-1 0,-1 1-1,11-4 1,3-2-424,0-1-1,0-1 1,22-11-1,-11 4-2797,-6 7 392</inkml:trace>
</inkml:ink>
</file>

<file path=ppt/ink/ink31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01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10 185 2976,'-8'6'3390,"9"-6"-3090,2 1-69,0-1 0,0 0-1,-1 1 1,1-1-1,0 0 1,0-1-1,-1 1 1,1 0-1,0-1 1,0 1-1,4-3 1,30-11 1664,-35 13-1817,55-28 1263,-52 26-1261,0 0 1,-1 0-1,1-1 1,-1 0-1,1 0 1,-1 0-1,0-1 1,4-6 0,-7 10-72,0-1 1,0 1 0,0-1 0,0 1 0,-1-1 0,1 1-1,0-1 1,-1 0 0,0 1 0,1-1 0,-1 0 0,0 1-1,0-1 1,0 0 0,0 0 0,0 1 0,0-1 0,0 0-1,-1 1 1,1-1 0,-1 0 0,1 1 0,-1-1 0,1 1-1,-1-1 1,0 1 0,0-1 0,0 1 0,-1-2 0,-1 0-12,1 1-1,-1 0 1,1 0 0,-1 0 0,0 0 0,0 0 0,0 1 0,0-1 0,0 1 0,0 0 0,0 0 0,0 0 0,-7-1 0,6 2-2,0 0 0,0 0 0,0 0 0,1 1 0,-1-1 0,0 1 0,0 0 0,0 0 0,0 0-1,1 1 1,-1-1 0,1 1 0,-1 0 0,1 0 0,0 0 0,-1 1 0,1-1 0,-4 6 0,-2 0 169,1 2-1,0-1 1,1 1 0,-9 16 0,14-22-101,0 0 1,0 0-1,1 0 1,0 1-1,0-1 0,0 0 1,0 1-1,1-1 1,0 1-1,0-1 1,0 0-1,0 1 0,1-1 1,-1 1-1,1-1 1,3 8-1,-3-9-20,0 1 0,0-1 0,1 1 1,0-1-1,-1 0 0,1 0 0,0 0 0,0 0 0,1 0 0,-1-1 0,1 1 0,-1 0 0,1-1 1,0 0-1,0 0 0,0 0 0,0 0 0,0 0 0,1 0 0,4 1 0,1-1 26,0-1 0,0 0 0,0 0 1,0-1-1,0 0 0,-1-1 0,1 0 0,11-2 0,7-4 167,34-12-1,89-40 52,-120 44-155,-1 0 1,53-37-1,-70 42-144,0-1-1,0 0 0,-1-1 1,-1 0-1,14-19 1,-22 25-294,-6 7 32,-8 8 35,-10 11 190,1 1 1,2 1-1,-20 27 1,31-38 86,2 0 1,-1 0 0,2 0 0,-1 1 0,1 0 0,1 0-1,0 0 1,1 1 0,-3 25 0,6-34 1,0 0 0,0 1 0,0-1 0,1 0 0,0 1 0,0-1 0,0 0 0,0 0 0,1 1 0,-1-1 0,1-1 0,4 8 0,-5-10-10,0 0 0,0 1 0,0-1 0,0 0 0,0 0 0,0 0 0,0 0 0,0-1 0,1 1 0,-1 0 0,0 0 0,0-1 0,1 1 0,-1-1 0,0 1 0,1-1 0,1 1-1,-1-1 9,0 0-1,0 0 0,-1-1 0,1 1 0,0 0 0,0-1 0,-1 1 0,1-1 0,0 0 0,-1 1 0,1-1 0,0 0 0,-1 0 0,1 0 1,-1 0-1,0-1 0,3-1 0,4-5 56,0-1-1,-1 1 1,1-2 0,-2 1 0,1-1-1,6-13 1,25-68 285,-17 37-454,-6 0-133,-15 54 193,0-1 1,0 1-1,1 0 0,-1-1 1,0 1-1,0 0 1,0-1-1,0 1 0,1 0 1,-1-1-1,0 1 1,0-1-1,0 1 1,0 0-1,0-1 0,0 1 1,0 0-1,0-1 1,0 1-1,0-1 0,0 1 1,0 0-1,0-1 1,-1 1-1,1-1 1,0 1-1,0-1 0,-5 12-318,-9 55 287,-46 196-24,38-184 544,-40 98 0,51-149-267,-2-1-1,-23 36 0,32-56-65,-2 5-187,8-9-951,8-5-1189,4-4-1590,7-1 1174</inkml:trace>
</inkml:ink>
</file>

<file path=ppt/ink/ink31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01.7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 9792,'-8'23'4448,"-10"25"-3872,9-33 544,9 5-736,-5 0-288,5 5-96,0-5-384,9-4 224</inkml:trace>
</inkml:ink>
</file>

<file path=ppt/ink/ink31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11.4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77 992,'-1'-1'1510,"1"1"-1294,-1 0 0,1 0-1,0-1 1,-1 1 0,1 0 0,0 0-1,0 0 1,-1 0 0,1 0 0,0 0-1,-1 0 1,1 0 0,0 0 0,0 0-1,-1 0 1,1 0 0,0 0-1,-1 0 1,1 0 0,0 0 0,-1 1-1,-16 1 747,1 1 262,-7 1 9,19-3-925,0 0 0,0 0 0,1-1 1,-9 1-1,11-1-254,0 0 0,0 1 0,0-1 0,0 0 0,-1 0 0,1 1 0,0-1 1,0 1-1,0-1 0,0 1 0,0-1 0,0 1 0,1 0 0,-1 0 0,0-1 1,0 1-1,0 0 0,1 0 0,-1 0 0,0 0 0,0 1 0,-12 27 847,8-16-464,4-9-282,1 0 0,0 0 0,0 0 0,0 0 0,0 0 0,0 0 0,1 0 0,0 0 0,0 0 0,0 0 0,0-1 0,1 1 0,2 5 0,-2-7-102,0-1 0,0 1 0,0-1 0,0 1 0,0-1 0,1 0 1,-1 0-1,0 0 0,1-1 0,-1 1 0,0 0 0,1-1 0,4 1 0,35 1 181,-40-2-235,15 0 205,-1-1-1,0 0 1,1-2-1,-1 1 1,30-11-1,-45 13-180,1-1 0,0 0 0,0 0-1,0 0 1,0 0 0,-1 0 0,1-1-1,0 1 1,-1 0 0,1-1 0,-1 1 0,0-1-1,1 0 1,-1 1 0,2-5 0,-3 5-14,1-1 1,-1 1 0,1-1 0,-1 1 0,0-1 0,0 1 0,0-1 0,1 1 0,-2-1 0,1 1 0,0-1 0,0 1 0,0-1 0,-1 1 0,1-1 0,-1 1 0,1-1 0,-1 1 0,0-1 0,1 1 0,-1 0 0,0-1 0,0 1 0,-1-1 0,-3-4 17,0 1 1,-1 0-1,1 0 1,-1 0-1,0 1 1,0 0-1,-1 0 1,1 1-1,-1-1 1,-9-2-1,-2 0-35,-1 1 0,-35-5-1,51 9 27,1 1-1,0 0 1,-1-1-1,1 1 1,0 1-1,0-1 1,-1 0-1,1 0 1,0 1-1,-1 0 1,1-1-1,0 1 1,-3 1-1,-2 1 255,11-4 251,28-10 216,-18 6-536,-1 1 1,17-9-1,-14 5-126,0 2 0,0 0 0,27-7 0,-27 9 154,11 0 297,-24 4-509,-1 1-1,0-1 1,0 1-1,1 0 1,-1-1-1,0 1 1,0 0-1,0 0 1,0 1-1,0-1 1,0 0 0,-1 1-1,1-1 1,0 1-1,2 2 1,0 0 61,-1 1 0,1-1 1,-1 1-1,1 0 0,2 6 1,5 16 333,-8-19-282,0 0-1,0-1 1,1 1 0,0-1 0,0 0-1,0 0 1,1 0 0,6 6 0,-8-11-110,-1 0 1,1-1 0,-1 1-1,1-1 1,-1 0 0,1 0 0,0 0-1,0 0 1,0 0 0,-1 0 0,1-1-1,0 1 1,0-1 0,4 0 0,3 0 30,0-1 1,17-3-1,-23 3-48,24-6-135,2 0-1171,-8 6-3268,-4 3 1385</inkml:trace>
</inkml:ink>
</file>

<file path=ppt/ink/ink31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14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9 2496,'-5'-8'9845,"6"14"-8901,10 30-21,0-2-403,7 38 0,14 95 871,-17-93-988,-9-46-150,-1-1 0,0 1-1,-1 31 1,1 21 541,-9-48-517,3-30-226,1 0 0,-1 0 0,1 0 0,-1 0 0,0-1 0,0 1 0,1 0-1,-2 0 1,1-1 0,0 1 0,0-1 0,-2 3 0,2-3-24,-1-1 1,1 1-1,0 0 0,0-1 0,0 1 1,-1-1-1,1 1 0,0-1 1,-1 0-1,1 0 0,0 1 0,-1-1 1,1 0-1,0 0 0,-1 0 0,1-1 1,0 1-1,-1 0 0,1 0 0,0-1 1,-1 1-1,1-1 0,-2 0 1,-1-1-8,-1-1 1,1 0 0,-1-1 0,-5-5 0,0 1 15,8 6-42,1 0 1,0 1 0,-1-1-1,1 0 1,0 0 0,0 0-1,0 1 1,0-1 0,1 0-1,-1 0 1,0-1 0,1 1-1,-1 0 1,1 0 0,0 0-1,0-4 1,2-35 62,-1 35-7,3-19 258,14-43 1,-14 53-185,2-3-17,1-1 0,10-18 1,-2 4-3,-4 9-18,2 0 1,0 1 0,1 0-1,29-34 1,-32 44-94,0 1 0,1 1 0,1-1 0,0 2 0,0 0 0,1 0 0,0 1 0,25-11 0,-37 20 4,54-22-1436,-50 21 137,-1-1-1,1 1 1,-1 0 0,8 0-1,-3 3-3610,0 8 1606</inkml:trace>
</inkml:ink>
</file>

<file path=ppt/ink/ink31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18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9 265 1568,'-4'1'2781,"4"-1"-2702,0 0 1,0 0-1,0 1 1,0-1-1,0 0 1,0 0-1,0 0 0,0 0 1,0 0-1,4 5 1265,10 5-45,0-5-371,0-1-1,1 0 0,20 3 0,-30-6-789,1 0 1,-1-1 0,1 0-1,-1 0 1,1 0-1,-1-1 1,1 1-1,-1-1 1,0-1-1,1 1 1,-1-1-1,7-3 1,-11 4-116,1 0 0,-1 0 0,1 0 0,-1 0 1,0 0-1,0 0 0,0 0 0,0-1 0,0 1 1,0 0-1,0-1 0,0 1 0,0-1 0,-1 1 0,1-1 1,0 1-1,-1-1 0,1-2 0,0 0-1,-1 1 0,0-1 0,0 1 0,0-1 0,0 0 0,-1 1-1,1-1 1,-3-5 0,1 3-19,0 0-1,0 0 0,-1 0 1,0 1-1,0-1 0,0 1 1,-1-1-1,0 1 1,-9-9-1,8 9-17,0 1 0,-1 0-1,1 0 1,-1 0 0,0 1 0,-8-4 0,12 6 22,-1 0-1,1 1 1,-1-1 0,1 1 0,-1 0 0,0-1 0,1 1-1,-1 0 1,0 0 0,1 1 0,-1-1 0,1 0 0,-1 1-1,1 0 1,-1 0 0,1-1 0,-1 1 0,1 1 0,-1-1-1,-1 2 1,-1 0 77,1 1 0,0-1-1,0 1 1,1 0 0,-1 1 0,1-1-1,0 1 1,0-1 0,0 1-1,1 0 1,0 0 0,0 0 0,0 0-1,0 0 1,1 1 0,0-1 0,-1 9-1,1-1 145,0 0-1,0-1 0,2 1 1,-1 0-1,2 0 0,4 19 1,-4-24-93,0 0 1,1 0 0,0 0-1,1 0 1,-1-1 0,2 1-1,6 9 1,-9-15-93,-1 0 1,1 1 0,0-1-1,0 0 1,0 0-1,1-1 1,-1 1-1,0 0 1,1-1-1,-1 1 1,1-1 0,-1 0-1,1 0 1,0 0-1,-1 0 1,1 0-1,0-1 1,0 1 0,0-1-1,-1 0 1,1 1-1,0-1 1,0-1-1,0 1 1,0 0 0,2-1-1,6-2 12,0-1 0,0 0-1,-1 0 1,0-1 0,0-1 0,0 1 0,0-2-1,-1 1 1,0-1 0,10-11 0,0 0-47,-1-1 1,-1-1-1,-1-1 1,19-32-1,-33 49 7,0-1 22,1-1-1,0 1 1,0 0 0,1 0 0,0 0 0,0 0 0,6-5 0,-10 10-36,0 0 0,1-1 0,-1 1 0,0 0 1,0 0-1,1 0 0,-1 0 0,0 0 0,0 0 1,1 0-1,-1 0 0,0 0 0,0 0 0,1 0 0,-1 0 1,0 0-1,0 0 0,1 0 0,-1 0 0,0 1 1,0-1-1,1 0 0,-1 0 0,0 0 0,0 0 1,1 0-1,-1 1 0,0-1 0,0 0 0,0 0 0,1 0 1,-1 1-1,0-1 0,0 0 0,0 0 0,0 0 1,0 1-1,0-1 0,1 0 0,-1 1 0,4 12 128,-3-11-88,1 8 40,0-1 0,-1 1-1,0-1 1,0 1 0,-1 11 0,-7 50 406,6-64-429,2 25 75,31-78-5,17-36-139,-49 81 4,0 0 0,1 0 0,0 0 0,-1 0 0,1-1 0,0 1 0,-1 0 0,1 1 0,0-1 0,0 0 0,0 0 0,0 0 0,0 0 1,0 1-1,0-1 0,0 0 0,0 1 0,0-1 0,1 1 0,0-1 0,-1 1-4,0 0 1,0 1 0,0-1 0,0 0 0,-1 1-1,1-1 1,0 1 0,0-1 0,0 1 0,-1-1 0,1 1-1,0-1 1,-1 1 0,1 0 0,0-1 0,-1 1-1,1 0 1,-1 0 0,1-1 0,-1 1 0,1 0-1,-1 0 1,0 0 0,1 0 0,-1-1 0,0 1 0,1 2-1,26 73 289,-26-73-251,1 1 0,0-1 0,0 0-1,0 1 1,0-1 0,1 0 0,-1 0 0,1-1 0,0 1 0,0 0 0,0-1 0,0 0 0,6 4 0,-4-3-4,1-1-1,-1 0 1,1 0 0,0 0 0,-1-1-1,1 0 1,0 0 0,9 0 0,-5-1 27,0 0 0,0-1 1,0-1-1,0 1 0,0-1 1,0-1-1,0 0 1,0-1-1,-1 1 0,11-7 1,-14 7-62,-1-1 0,1 0 0,-1 1 0,0-2 0,0 1 1,0 0-1,-1-1 0,0 0 0,6-8 0,-8 10 21,-1-1-1,1 1 1,-1-1 0,1 0-1,-1 1 1,0-1-1,0 0 1,-1 0-1,1 0 1,-1 1 0,0-1-1,0 0 1,0 0-1,-1 0 1,1 0-1,-1 0 1,-1-5 0,0 5-33,1 0 1,-1 1 0,1-1-1,-1 1 1,0-1 0,0 1-1,-1-1 1,1 1 0,-1 0-1,1 0 1,-1 0 0,0 1 0,0-1-1,0 1 1,-1-1 0,1 1-1,-1 0 1,1 0 0,-7-2-1,7 3 10,0 1 0,0-1 1,1 0-1,-1 1 0,0 0 0,0-1 0,0 1 0,0 0 0,0 1 0,1-1 0,-1 0 0,0 1 0,0 0 0,0-1 0,1 1 0,-1 0 0,0 1 1,1-1-1,-1 0 0,1 1 0,-1-1 0,1 1 0,0 0 0,0 0 0,0 0 0,0 0 0,0 0 0,-2 4 0,0-2 6,2 0 0,-1 0 0,0 0 0,1 0 0,0 1 0,0-1 0,0 1-1,1-1 1,-1 1 0,1 0 0,0 0 0,1 0 0,-1 0 0,1-1 0,0 1 0,0 0-1,0 0 1,1 0 0,0 0 0,0 0 0,0 0 0,0-1 0,1 1 0,0-1 0,0 1-1,0-1 1,0 1 0,1-1 0,0 0 0,0 0 0,0 0 0,6 5 0,-4-5 38,1 0-1,-1-1 1,1 0 0,-1 0 0,1 0 0,0-1 0,0 1 0,1-2-1,-1 1 1,0-1 0,1 0 0,-1 0 0,1 0 0,-1-1 0,1 0-1,-1 0 1,0-1 0,1 0 0,-1 0 0,1-1 0,-1 1 0,0-1-1,0-1 1,0 1 0,0-1 0,-1 0 0,10-6 0,6-7-4,-1 0 1,0-1-1,-1-1 1,-1-1-1,24-33 1,-22 21-120,-16 24 40,0 1 0,0-1 1,10-10-1,-14 17 52,0 0 0,0 0 0,0 0 0,1 0 0,-1 0 0,0 0 0,0 0 0,0 0 0,0 0 0,1 0 0,-1 0 0,0 0 0,0 0 0,0 0 0,0 0 0,1 0 0,-1 0 0,0 0 0,0 0 0,0 1 0,0-1 0,0 0 0,1 0 0,-1 0 0,0 0 0,0 0 0,0 0 0,0 1 0,0-1 0,0 0 0,0 0 0,0 0 0,1 0 0,-1 0 0,0 1 0,0-1 0,0 0 0,0 0 0,0 0 0,0 0 0,0 1 0,0-1 0,0 0 0,0 0 0,0 0 0,0 0 0,0 1 0,0-1 0,2 12 11,12 75 224,-11-75-244,-1-1-1,1 0 1,1 0 0,7 14 0,-11-23 1,1 0 14,0 0-1,1 0 1,-1 0 0,0 1-1,1-1 1,-1 0-1,1 0 1,-1-1 0,1 1-1,0 0 1,0-1-1,0 1 1,0-1-1,0 1 1,0-1 0,4 1-1,-2 0 24,1-1 1,-1 0-1,1 0 0,-1 0 0,1 0 0,-1-1 0,1 0 1,6 0-1,6-2 8,0-1 0,0-1-1,27-9 1,-42 12-46,5-1 21,24-8 61,52-24 0,-75 30-30,0-1 0,0 1 0,0-2 0,0 1 0,-1-1-1,0 0 1,-1-1 0,1 1 0,-1-1 0,10-15 0,-13 18-26,-1-1 1,0 1-1,0 0 0,0-1 1,-1 1-1,3-9 1,-4 11-29,0 1 0,0-1 0,0 1 0,0-1-1,0 1 1,0-1 0,0 1 0,0-1 0,-1 1 0,1-1 0,-1 1 0,1-1 0,-1 1 0,1 0 0,-1-1 0,0 1 0,0 0-1,1 0 1,-1-1 0,0 1 0,0 0 0,0 0 0,0 0 0,-3-1 0,3 1-5,0 0-1,0 1 1,0-1-1,0 1 1,0-1-1,-1 1 1,1-1 0,0 1-1,0 0 1,-1 0-1,1 0 1,0 0 0,0 0-1,-1 0 1,1 0-1,0 0 1,0 0 0,-2 1-1,-23 9-214,24-8 214,-23 12-31,1 1 0,1 2 0,0 0 0,-26 26 0,45-38 28,0 0-1,0 0 1,0 0-1,0 1 1,1-1-1,0 1 1,0 0-1,0 0 1,-1 7-1,3-11 24,0 0-1,1-1 0,-1 1 0,1 0 0,0 0 0,-1 0 0,1 0 0,0-1 1,0 1-1,0 0 0,0 0 0,1 0 0,-1 0 0,0-1 0,1 1 0,-1 0 1,1 0-1,0-1 0,0 1 0,-1 0 0,1-1 0,0 1 0,0-1 0,1 1 1,-1-1-1,0 1 0,0-1 0,1 0 0,-1 0 0,1 1 0,-1-1 0,1 0 1,-1 0-1,1-1 0,3 3 0,2-1 35,0-1 0,0 1 0,1-1 0,-1 0 0,0 0 0,1-1 1,-1 0-1,0-1 0,1 1 0,-1-1 0,0-1 0,0 0 0,0 0 0,0 0 0,11-5 0,-9 2-8,0 1 1,-1-1-1,0 0 0,0-1 0,0 0 1,0 0-1,-1 0 0,0-1 0,-1-1 0,0 1 1,7-11-1,-8 10-10,0 0 0,-1 1 1,0-2-1,0 1 0,-1 0 0,0-1 0,-1 0 1,1 0-1,0-11 0,-16 50-696,-26 138 161,15-57 626,16-76-85,-3 12 52,-1-1 0,-23 52 0,31-89-19,0 0 0,-1 0 0,-10 14 0,13-21-40,-1 1 0,1 0-1,-1-1 1,1 1 0,-1-1 0,0 0-1,1 0 1,-1 0 0,0 0-1,0 0 1,-1-1 0,1 1 0,-4 0-1,5-2-27,0 1 1,1-1-1,-1 0 0,1 0 0,-1 0 0,0 0 0,1 0 1,-1 0-1,0-1 0,1 1 0,-1 0 0,1-1 0,-1 0 1,1 1-1,-1-1 0,1 0 0,-2-1 0,0 0-39,0 0 0,1 0-1,-1-1 1,1 1-1,0-1 1,-1 1 0,-2-7-1,0 0-75,1 0-1,-1-1 1,2 1-1,-4-15 0,2 5 6,1 1 0,-3-26-1,7 37 89,0 1 1,0-1-1,0 0 1,1 1-1,0-1 0,0 1 1,1-1-1,0 1 0,0 0 1,4-9-1,20-30-33,-23 41 50,0 0 0,0 0-1,1 0 1,-1 0 0,1 1-1,0-1 1,0 1 0,6-3-1,24-11 46,65-23 0,-63 27-137,63-31 0,-75 29 256,-1-2 0,35-29 1,-58 45-150,6-4 35,0-2 0,0 1 0,-1-1 0,0 0 0,0 0 0,-1 0 0,1-1 0,2-8 0,4-11 63,7-31 0,2-2 164,-18 52-219,1 0 0,-2 0 0,2-8 0,2-8 116,-3 18-111,-1 7-31,-1 5 19,-5 35 240,0 50 1,2-22-201,2-63-67,0 10 113,1 23 1,0-34-66,1-1 1,-1 0-1,1 0 0,0 0 1,0 0-1,1 0 1,-1 0-1,1 0 1,0 0-1,4 6 1,-6-9-43,1-1 0,0 1 1,0 0-1,0-1 1,0 1-1,0-1 1,0 1-1,0-1 1,0 0-1,0 1 0,0-1 1,0 0-1,0 0 1,0 1-1,0-1 1,0 0-1,0 0 0,0 0 1,0 0-1,0-1 1,0 1-1,0 0 1,0 0-1,0-1 1,0 1-1,0 0 0,0-1 1,0 1-1,0-1 1,1 0-1,2-1 14,0-1 0,0 1 1,-1-1-1,1 0 0,-1 0 0,5-4 0,3-7-7,-2-1 0,1 1-1,9-22 1,-11 19-72,2 0-1,14-19 1,-24 35 43,1 0-1,-1 1 0,0-1 1,1 1-1,-1-1 1,1 1-1,-1-1 0,1 1 1,-1-1-1,1 1 0,-1-1 1,1 1-1,0 0 1,-1-1-1,1 1 0,-1 0 1,1 0-1,0-1 1,-1 1-1,1 0 0,1 0 1,-1 0 2,-1 0 1,1 1 0,-1-1 0,1 0-1,-1 0 1,0 1 0,1-1-1,-1 1 1,1-1 0,-1 0-1,0 1 1,1-1 0,-1 1 0,0-1-1,0 1 1,1-1 0,-1 1-1,0-1 1,0 1 0,0-1 0,1 1-1,0 7-19,1-1 0,-1 0 0,0 9 0,-1-13 14,0 23 0,0 0-1,-7 45 1,-18 54-95,25-125 103,-14 69 190,4-17-48,-2-1 0,-32 85 0,43-135-133,-2 6 39,0 1 1,-1-1-1,-8 12 0,11-17-44,0-1 0,0 0-1,0 0 1,0 0 0,0 0 0,0 0 0,0 0 0,0 0-1,0 0 1,-1 0 0,1 0 0,0-1 0,-1 1-1,1 0 1,0-1 0,-1 1 0,1-1 0,-1 0 0,1 1-1,-1-1 1,1 0 0,-1 0 0,1 0 0,-1 0 0,1 0-1,-1 0 1,1-1 0,-3 0 0,2 0-22,0 0 1,1 0 0,-1 0-1,0 0 1,1 0-1,-1-1 1,1 1-1,-1-1 1,1 1 0,0-1-1,0 0 1,0 1-1,0-1 1,0 0-1,-1-2 1,-11-32-148,11 27 138,-4-8 52,2 1 0,0-1-1,1 0 1,1 0 0,1 0-1,0 0 1,1 0 0,1 0-1,0 0 1,1 0 0,5-17-1,-4 28 63,-1 0 0,1 0 0,0 1 0,0-1 0,0 1 1,1-1-1,0 1 0,0 0 0,0 1 0,1-1 0,0 1 0,-1 0 0,2 0 0,-1 0 0,8-4 0,7-2 62,1 0-1,40-12 1,-46 18-134,13-5-73,0 2 0,1 1 1,29-2-1,6 2-3957,-23 3-4420,-24 6 4789</inkml:trace>
</inkml:ink>
</file>

<file path=ppt/ink/ink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5.8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6 679 2976,'-1'1'99,"1"0"0,-1 0-1,1 0 1,-1-1 0,1 1 0,-1 0 0,1 0-1,0 0 1,0 0 0,-1 0 0,1 0 0,0 0-1,0 0 1,0-1 0,0 1 0,0 2 0,0-2-40,0 1 1903,0 8 490,0-4 2067,10-24-1661,-8 7-2614,0-1 1,-1 1-1,0 0 0,-1 0 0,-1-18 0,0-11-34,32-300 1331,-14 248-1258,-8 49-518,-9 42 96,0 25-154,1-11 323,0-1 0,4 17 0,2 20-24,-2 31-122,-1 4 369,23 131-1,-8-114 687,-19-101-916,0 0 0,0 1-1,0-1 1,0 0 0,0 0 0,0 0 0,0 0-1,0 1 1,0-1 0,1 0 0,-1 0 0,0 0 0,0 0-1,0 0 1,0 0 0,0 1 0,0-1 0,0 0-1,0 0 1,0 0 0,0 0 0,1 0 0,-1 0-1,0 0 1,0 0 0,0 1 0,0-1 0,0 0-1,0 0 1,1 0 0,-1 0 0,0 0 0,0 0-1,0 0 1,0 0 0,0 0 0,1 0 0,-1 0-1,0 0 1,0 0 0,0 0 0,0 0 0,1 0-1,-1 0 1,0 0 0,0 0 0,8-8 478,5-14-229,-4 3-103,-2 1 0,10-39 0,4-43 47,-6 22-155,-1 26-55,2 0-1,2 1 0,3 1 1,30-55-1,-6 17-309,-42 82-69,-6 13-3041</inkml:trace>
</inkml:ink>
</file>

<file path=ppt/ink/ink31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21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27 675 3328,'-15'3'7717,"22"-7"-5685,3-2-1629,-1 1 1,1-2-1,-1 0 0,-1 0 1,1 0-1,-1-1 1,8-11-1,-1 0-5,-2 0 0,17-29 0,1-16 353,27-80-1,-34 80-192,-16 46-463,-1-1 0,-1 0 0,0 0 1,-2 0-1,0-1 0,1-29 0,-2 23-13,-2 22-64,0 0-1,-1 0 1,1 0-1,-1 0 1,0 0-1,0 0 1,0 0-1,0 0 1,-1 0-1,0 0 1,0 1-1,-2-7 1,3 10-19,0 0 0,0 0 0,0 0 1,0-1-1,0 1 0,0 0 0,0 0 0,0 0 1,0 0-1,0 0 0,0-1 0,-1 1 0,1 0 1,0 0-1,0 0 0,0 0 0,0 0 0,0 0 0,0 0 1,-1-1-1,1 1 0,0 0 0,0 0 0,0 0 1,0 0-1,-1 0 0,1 0 0,0 0 0,0 0 1,0 0-1,0 0 0,-1 0 0,1 0 0,0 0 1,0 0-1,0 0 0,0 0 0,-1 0 0,1 0 1,0 0-1,0 0 0,0 0 0,0 1 0,-1-1 1,1 0-1,0 0 0,0 0 0,0 0 0,0 0 1,0 0-1,0 0 0,-1 1 0,1-1 0,0 0 1,0 0-1,0 0 0,0 1 0,-5 11-92,3-9 99,-10 28 22,-24 74 211,4 19-162,-28 96 259,-18-6 243,74-206-563,-13 31 72,-38 63 0,58-108 31,-2 4-113,0 0 0,-1 1-1,1 0 1,0-1 0,0 1-1,0 0 1,1-1 0,1-1 0,53-42 90,-32 26-125,42-41-1,-28 17 63,-3-1 1,-1-3-1,53-97 0,-46 80 247,-30 48-212,0-1 1,16-33 0,-23 42 39,-3 9-69,-1 12-53,-1-4 41,-3 159 885,4-149-861,1 36 130,0-50-149,-1-1-1,1 1 1,0-1 0,1 1-1,-1-1 1,1 1 0,-1-1 0,1 0-1,3 5 1,-3-7-27,-1 0 1,0-1-1,1 1 1,-1 0-1,1-1 1,-1 1-1,1-1 1,0 1-1,0-1 1,0 0-1,0 0 1,0 0-1,0 0 1,0 0-1,0 0 1,0-1-1,0 1 1,3 0-1,-2-1-15,1 0 1,-1 0-1,1 0 1,-1-1-1,1 1 1,-1-1-1,1 0 1,-1 0-1,0 0 0,6-3 1,1-1-2,0-1 1,-1-1-1,1 1 1,-1-2-1,-1 1 1,9-10-1,1-1 100,134-152 265,-116 133-317,-48 74-341,7-23 278,1 1-1,1-1 0,0 1 1,1 0-1,1 0 0,0 0 1,1 1-1,2 14 0,-1-26 35,-1 1-1,2-1 1,-1 0-1,0 1 1,1-1-1,0 0 1,0 0-1,0 0 1,1 0-1,-1 0 1,1-1-1,0 1 1,0-1-1,0 0 1,0 1-1,0-1 1,7 4-1,-8-6 2,1 1 0,-1-1-1,0 0 1,0 0 0,1 0-1,-1 0 1,0 0 0,1 0-1,-1-1 1,1 1 0,-1-1-1,1 0 1,0 0 0,-1 0-1,1 0 1,-1 0 0,1 0-1,-1-1 1,1 1 0,-1-1-1,1 1 1,-1-1 0,0 0-1,1 0 1,-1 0 0,0-1 0,0 1-1,0-1 1,1 1 0,-1-1-1,-1 1 1,3-3 0,3-5 2,-1 0 0,0-1 0,-1 1 0,1-1 1,-2 0-1,0 0 0,0-1 0,-1 1 0,4-22 1,-7 29-15,3-15-27,-1 0 0,-1-28 0,-1 42 36,0 0-1,0 0 0,-1 1 1,1-1-1,-1 0 1,0 0-1,0 1 1,-1-1-1,1 0 0,-1 1 1,1 0-1,-1-1 1,0 1-1,-1 0 1,1 0-1,0 0 0,-1 0 1,-4-4-1,-24-9-138,31 16 130,-1 0 1,1 0-1,0 0 0,-1 0 1,1 0-1,0 0 0,-1-1 1,1 1-1,0 0 0,-1 0 1,1 0-1,-1 0 1,1 0-1,0 0 0,-1 0 1,1 1-1,0-1 0,-1 0 1,1 0-1,0 0 0,-1 0 1,1 0-1,0 1 0,-1-1 1,1 0-1,0 0 1,-1 0-1,1 1 0,0-1 1,0 0-1,-1 0 0,1 1 1,0 0-3,-1-1 0,1 0 0,0 1 0,-1-1 0,1 0 0,0 0 0,-1 1 0,1-1 0,0 0 0,-1 0 0,1 0 0,0 1 0,-1-1 0,1 0 0,0 0 0,-1 0 0,1 0 0,-1 0 0,0 0 0,-2 1-48,3-1 52,0 0 1,0 1 0,0-1-1,0 0 1,0 0-1,0 0 1,-1 1-1,1-1 1,0 0 0,0 0-1,0 1 1,0-1-1,0 0 1,0 0-1,0 0 1,0 1 0,0-1-1,0 0 1,1 0-1,-1 1 1,0-1-1,0 0 1,0 0 0,0 0-1,0 1 1,0-1-1,0 0 1,0 0-1,1 0 1,-1 1 0,3 2 2,-1-2-1,0 0 1,-1 0-1,1 0 0,0-1 0,0 1 1,0-1-1,0 1 0,0-1 0,0 0 1,0 0-1,0 0 0,0 0 0,3 0 1,26-5 39,2-4 241,-25 6-181,0 1 1,0 0-1,0 1 1,14-2-1,-20 3-74,0 0 0,1 0 0,-1 1 0,1-1 0,-1 1 0,0-1 0,0 1 0,1 0 0,-1 0 0,0 0 0,0 0 0,0 0 0,0 0 0,0 0 0,0 1 0,0-1 0,0 1 0,-1 0 0,1-1 0,0 1 0,-1 0 0,0 0 0,1 0 0,-1 0 0,0 0 0,0 0 0,0 1 0,0-1 0,0 0 0,0 3 0,1 8 94,1-1 1,-2 0 0,0 0 0,-1 20-1,0-21-126,-3 84 299,3-97-269,0 0 1,1 0 0,-1 0 0,1 0 0,-1 0 0,1 0 0,0 0 0,0 0 0,1-1 0,4-9-3,7-29-56,-8 24 37,0 0 0,1 1 0,1 0-1,1 0 1,11-18 0,-9 19-28,-4 5 19,15-16-1,-20 24 11,1 0 0,0 0 0,0 0 0,0 1 1,0-1-1,0 1 0,0-1 0,0 1 0,1 0 0,-1 0 1,1 0-1,-1 0 0,0 0 0,4 0 0,-5 1-6,0 0-1,0 0 1,0 0-1,0 0 1,1 1-1,-1-1 0,0 0 1,0 1-1,0-1 1,0 1-1,0-1 1,0 1-1,0-1 1,0 1-1,0 0 1,0-1-1,0 1 1,0 0-1,0 0 1,0 0-1,-1 0 1,1 0-1,0 0 1,-1 0-1,1 0 0,0 0 1,-1 0-1,0 0 1,1 0-1,0 2 1,1 4 20,-1-1 0,1 1 0,-1 0 0,0 7 0,1 107 465,-3-68-296,1-53-192,1 0 0,-1 0 1,1 0-1,-1 0 0,0 0 0,1 0 0,-1 0 0,1 0 1,-1 0-1,0 0 0,1 0 0,-1-1 0,0 1 0,1 0 1,-1 0-1,0 0 0,1 0 0,-1-1 0,0 1 0,1 0 1,-1 0-1,0-1 0,1 1 0,-1-1 0,14-13 42,19-25 1,-22 23-38,2 1 0,15-14 0,-21 23 6,0 0 1,1 0-1,0 1 0,13-7 0,-19 10-4,0 1 0,1 0 0,-1 0 0,1 0 0,-1 1 0,1-1 0,-1 1 0,1-1 0,-1 1 0,1 0 0,-1 0 0,1 0 0,0 0 0,-1 0 0,1 1 0,-1-1 0,1 1 0,-1 0 0,1-1 0,-1 1 0,4 2-1,0 1 43,-1 1 0,1 0 0,0 0 0,-1 0 0,0 0 0,5 9-1,26 41 204,-26-39-223,16 31-1555,-26-46 1325,0-1 1,1 0 0,-1 1 0,1-1-1,-1 0 1,0 1 0,1-1 0,-1 0-1,1 0 1,-1 1 0,1-1 0,0 0-1,-1 0 1,1 0 0,-1 0 0,1 0-1,-1 1 1,1-1 0,-1 0 0,1 0-1,-1-1 1,1 1 0,0 0 0,-1 0-1,1 0 1,-1 0 0,1 0 0,-1 0-1,1-1 1,-1 1 0,1 0 0,-1-1-1,1 1 1,-1 0 0,1-1 0,-1 1-1,2-2-583,0 0 0,0 0 0,0-1 0,-1 1-1,1 0 1,-1 0 0,1-1 0,1-4 0,4-7-1196,15-17-3818</inkml:trace>
</inkml:ink>
</file>

<file path=ppt/ink/ink31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25.7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302 670 1472,'6'-5'1138,"1"-1"2836,-7 6-3924,0 0 0,0-1 0,0 1 0,0 0 0,0 0 0,0 0 0,0-1 0,0 1 0,0 0 0,0 0 0,0 0 0,0-1 0,0 1 0,0 0-1,0 0 1,0 0 0,0 0 0,0-1 0,0 1 0,-1 0 0,1 0 0,0 0 0,0 0 0,0-1 0,0 1 0,0 0 0,-1 0 0,1 0 0,0 0 0,0 0 0,0 0 0,0 0 0,-1 0 0,1-1 0,0 1 0,0 0 0,0 0 0,-1 0 0,1 0-1,0 0 1,-1 0 0,-26-11 2596,15 7-1814,0 1 0,0 0 0,0 1 0,0 0 0,-22 0 0,27 3-708,0 0 0,0 1 0,0 0 1,1 0-1,-1 1 0,1 0 0,-1 0 1,1 1-1,-11 7 0,9-5 8,0 1-1,0-1 1,0 1-1,1 1 1,1-1-1,-1 1 1,1 1-1,0-1 1,1 1-1,0 0 1,-6 14-1,6-8-45,0 0-1,1 0 0,0 0 1,1 0-1,1 1 1,-1 30-1,3-36-50,0 0 0,1-1 0,0 1 0,0 0 0,1 0 0,0 0-1,1-1 1,0 1 0,0-1 0,8 13 0,-8-15 18,1-1-1,0 1 1,1-1-1,-1 0 1,1 0-1,0-1 1,0 0-1,1 1 1,0-2-1,0 1 1,7 4-1,-9-7-6,0-1-1,1 1 0,-1 0 1,0-1-1,1 0 0,-1 0 0,1 0 1,0-1-1,-1 0 0,1 1 0,-1-2 1,1 1-1,0 0 0,-1-1 1,1 0-1,-1 0 0,1 0 0,-1-1 1,6-2-1,-4 1-34,0 0 1,-1 0-1,0-1 0,1 1 0,-1-1 1,0 0-1,-1-1 0,1 1 1,4-7-1,3-5-161,15-27 0,-4 5 54,62-85-160,-82 119 235,0 0 1,1 1-1,0-1 0,0 0 0,0 1 0,0 0 0,1 0 0,-1 0 0,1 1 0,0-1 1,0 1-1,0 0 0,0 0 0,0 1 0,0 0 0,0 0 0,0 0 0,1 0 0,-1 1 1,0 0-1,0 0 0,1 0 0,8 2 0,94 30 485,-108-31-453,1-1 0,-1 0 0,0 0 0,0 0 0,1 0 0,-1 0 0,0 0 0,0 0 0,1 0 0,-1 0 0,0 0 0,0 0 0,1 0 0,-1 0 0,0 0 0,0 0 0,1 0 0,-1 0 0,0 0 0,0 0 0,1 0 0,-1 0 0,0 0 0,0 0 0,1 0 0,-1-1 0,0 1 0,0 0 0,0 0 0,1 0 0,-1 0 0,0-1 0,0 1 0,0 0 0,1 0 0,-1-1 0,0 1 0,0 0 0,0 0 0,0 0 0,0-1 0,-2-14 97,-14-14-145,12 23 32,-1 0 0,0 1 0,-1-1 0,1 1 0,-1 0 0,0 1 0,-1 0-1,1 0 1,-14-7 0,17 10 2,0 0 0,0 0 0,0 0 1,0 1-1,0-1 0,0 1 0,0 0 0,0 0 0,0 0 0,-1 0 0,1 0 0,0 1 0,0-1 0,0 1 0,0 0 0,0 0 0,0 0 0,0 0 0,1 1 1,-1-1-1,0 1 0,1 0 0,-1-1 0,1 1 0,-1 0 0,1 1 0,-2 1 0,-3 4 39,0-1 0,1 1 0,0 1 0,1-1 1,0 1-1,0 0 0,1 0 0,0 0 0,1 0 0,-1 1 0,2 0 0,-3 18 0,2-14-47,2-1 0,0 1 0,1 24 0,1-31 23,0-1 0,0 0-1,0 1 1,1-1 0,0 0 0,0 0-1,0 0 1,1 0 0,0 0 0,5 7 0,-6-11-3,0 0 1,0 0 0,0 0 0,0-1-1,0 1 1,0-1 0,1 1-1,-1-1 1,0 0 0,1 0 0,-1 0-1,1 0 1,-1-1 0,1 1-1,-1 0 1,1-1 0,-1 0 0,1 0-1,0 0 1,-1 0 0,1 0 0,-1 0-1,1-1 1,0 1 0,-1-1-1,4-1 1,-1 1 6,0-1 0,0 0 0,0 0 0,-1 0 0,1-1 0,0 1 0,-1-1-1,0 0 1,0-1 0,0 1 0,0-1 0,5-6 0,3-8-3,15-31-1,1-2-261,-28 50 243,0 1 0,0 0 0,1 0 0,-1-1-1,0 1 1,0 0 0,0 0 0,0 0 0,1-1 0,-1 1 0,0 0 0,0 0 0,0 0-1,1 0 1,-1-1 0,0 1 0,0 0 0,1 0 0,-1 0 0,0 0 0,0 0 0,1 0-1,-1 0 1,0 0 0,0 0 0,1 0 0,-1 0 0,0 0 0,1 0 0,-1 0 0,0 0-1,0 0 1,1 0 0,-1 0 0,0 0 0,1 0 0,8 10-11,4 18 46,-12-27-50,0 3-45,10 22 100,16 30 0,-23-49 13,1 0 0,-1-1-1,1 1 1,0-1 0,1 0 0,-1 0-1,1 0 1,1-1 0,6 5 0,-11-9-31,-1 0 0,1-1 0,-1 1 1,1 0-1,0-1 0,-1 1 0,1-1 1,0 1-1,-1-1 0,1 0 0,0 1 0,0-1 1,-1 0-1,1 0 0,0-1 0,0 1 1,-1 0-1,3-1 0,0 0 9,-1-1-1,0 1 1,0-1-1,-1 0 1,1 1 0,0-1-1,0 0 1,-1-1-1,3-2 1,3-3-22,-1-1 0,0 0 1,-1-1-1,9-17 0,-10 19-154,-2 8 56,0 16 42,-1-1 107,0-3-60,0-1 0,-1 1 0,0 0 0,-1-1 0,-1 1 0,0 0 0,-4 18 0,-1 25-31,1-7 136,-9 46 1,10-72-27,0-6 106,3-12-84,0-10-188,14-252-78,19 32-74,-26 193 168,2 0 0,2 1 1,0 0-1,18-36 0,-26 64 75,1-1 0,-1 1 0,1 0 0,-1 0 0,1 1 0,1-1 0,3-4 0,-6 7 7,0 0 0,1 0-1,-1 0 1,0 1 0,0-1 0,0 0-1,1 1 1,-1-1 0,0 1 0,1-1-1,-1 1 1,0-1 0,1 1-1,-1 0 1,0 0 0,1 0 0,-1 0-1,1 0 1,-1 0 0,1 0 0,-1 0-1,0 0 1,1 1 0,-1-1 0,0 1-1,2 0 1,-2-1-5,0 1 1,0-1-1,0 1 1,0 0-1,0-1 1,-1 1-1,1 0 0,0 0 1,-1-1-1,1 1 1,0 0-1,-1 0 1,1 0-1,-1 0 0,0 0 1,1 0-1,-1 0 1,1 1-1,1 21 27,-2-9 2,2 9 125,-2 1-1,0-1 1,-4 26-1,2-36-43,-1 1-1,0-1 1,-1 0 0,0 0-1,-1 0 1,-13 22-1,17-33-102,0 0-1,0 0 0,0 0 1,-1-1-1,1 1 0,-1-1 1,1 1-1,-3 1 0,3-2-5,0-1 0,0 1 0,1-1 1,-1 0-1,0 1 0,0-1 0,1 0 0,-1 0 0,0 0 0,0 1 0,0-1 0,1 0 0,-1 0 0,0 0 0,0 0 0,-1-1 0,0 1-17,0-1-1,0 0 0,0-1 0,0 1 1,0 0-1,0-1 0,0 1 0,0-1 1,1 1-1,-1-1 0,1 0 0,-1 1 1,1-1-1,-2-4 0,1 4-46,0-1 0,1 1 0,-1-1 1,1 0-1,0 0 0,0 0 0,0 1 0,0-1 0,-1-6 0,2 8-86,32 15 41,1 0 115,-31-13-7,1-1 0,-1 1 0,0-1 0,0 0 0,1 0 0,-1 1 0,0-2 0,1 1 0,-1 0 0,0 0-1,1-1 1,3 0 0,6-5 27,0 1-1,-1-1 0,1-1 0,-1 0 0,0-1 1,-1 0-1,11-11 0,62-72-2,-46 48-66,-20 23 60,81-99 235,-86 103-260,-2-1 1,0 0-1,-1-1 0,-1 1 0,12-37 0,-6-10-9,11-97 1,-5 22-77,-15 88-101,-4 38 69,-3 38-60,-4 141 278,3-64 84,2 317 568,6-333-474,-4-76-173,2 14 201,-3-24-297,0 0-1,1 0 1,-1 0-1,0 0 1,0 0-1,0 0 1,0 1-1,0-1 1,0 0-1,0 0 1,0 0-1,0 0 1,0 0 0,1 0-1,-1 0 1,0 0-1,0 0 1,0 0-1,0 0 1,0 0-1,0 1 1,1-1-1,-1 0 1,0 0-1,0 0 1,0 0-1,0 0 1,0 0 0,1 0-1,-1 0 1,0 0-1,0 0 1,0-1-1,0 1 1,0 0-1,0 0 1,1 0-1,-1 0 1,0 0-1,0 0 1,0 0-1,0 0 1,0 0 0,1 0-1,8-13 40,1-11-6,-1 0 1,0 0-1,6-31 1,9-27-34,3-11-211,-28 137 515,7 64 0,2-69-109,-5-32-130,-2 0-1,1 0 1,1 15 0,6-29-159,-5 0 138,1 1 0,-1-1 0,0 0 0,-1 0 0,0 0 0,0-1 0,4-14 1,6-17 93,39-65-563,-52 109 454,0 0 1,-1 1-1,2-1 0,-1 0 0,1 0 1,0 0-1,2 9 0,1 1 88,1 0 1,6 15-1,-10-28-117,-1 0 0,1-1 0,0 1 0,0-1 0,0 1 0,0-1 0,0 1 0,0-1 0,1 0 0,-1 1 0,0-1-1,1 0 1,-1 0 0,1 0 0,-1 0 0,1 0 0,0 0 0,-1-1 0,1 1 0,0 0 0,-1-1 0,1 0 0,0 1 0,0-1 0,0 0 0,-1 0 0,1 0 0,0 0 0,0 0 0,0 0 0,3-1 0,4-2-34,0 0 1,0 0-1,-1-1 1,1 0-1,8-6 1,1 0-165,-5 4 157,15-7 134,-1-2 1,49-34-1,-66 42-75,0 0 1,13-6-1,5-4-101,-27 17 96,9 1-309,-5 3 363,-3-2-40,1 0 0,-1 0 0,0 0 0,0-1 0,1 1 0,-1-1 0,1 1 0,-1-1 0,1 0 0,3 1 0,-5-1-26,-1 0 1,1 0 0,0 0 0,-1 0 0,1 0 0,-1 0 0,1 0 0,-1 1 0,0-1 0,1 0 0,-1 0 0,0 3 0,2 4-325,5 3 392,-1 0 1,-1 0-1,0 1 1,4 17-1,5 3-72,-13-29 11,1-1-1,-1-1 1,1 1-1,0 0 0,-1 0 1,1-1-1,0 1 1,0-1-1,3 2 1,-3-1-9,8 2 3,-7-4-4,0 0 0,0-1-1,0 1 1,0-1 0,1 1 0,-1-1-1,0 0 1,0 0 0,0 0 0,0 0-1,-1-1 1,1 1 0,0-1 0,3-2-1,5-4-51,-1-1-1,11-10 0,-7 2 28,-1 0 1,0-1-1,15-27 0,-25 39 2,3-4-3,-1 0 1,7-17 0,-11 24 20,1 0 0,-2 0 1,1-1-1,0 1 1,-1-1-1,1 1 1,-1 0-1,0-1 1,0 1-1,0-1 1,-1 1-1,1 0 1,-2-4-1,2 6 11,0 1-1,0-1 1,-1 0-1,1 1 1,0-1 0,0 1-1,-1-1 1,1 1-1,0-1 1,-1 1-1,1-1 1,0 1-1,-1-1 1,1 1-1,-1-1 1,1 1 0,-1 0-1,1-1 1,-1 1-1,1 0 1,-1-1-1,1 1 1,-1 0-1,1 0 1,-1-1 0,0 1-1,1 0 1,-1 0-1,0 0 1,1 0-1,-1 0 1,1 0-1,-1 0 1,0 0 0,1 0-1,-1 0 1,1 0-1,-1 0 1,0 1-1,1-1 1,-1 0-1,1 0 1,-1 1 0,1-1-1,-1 0 1,1 1-1,-1-1 1,1 0-1,-1 1 1,1-1-1,-1 1 1,-4 3 130,0 0-1,1 1 1,-8 8-1,11-12-105,-2 3 64,1 1 0,-1-1 1,1 0-1,0 1 0,0-1 1,1 1-1,-1-1 0,1 1 1,0 0-1,-1 7 0,0 7 154,1 25-1,1-36-247,1 0 56,-1 0 0,1 0 0,1 0-1,-1 0 1,1 0 0,1 0 0,-1-1 0,2 1 0,-1-1-1,1 0 1,4 8 0,-6-11-63,1-1 0,0 1-1,0-1 1,0 1 0,0-1-1,0 0 1,1 0 0,-1 0-1,1 0 1,0-1 0,0 0-1,0 0 1,0 0 0,0 0-1,0 0 1,0-1 0,1 0-1,-1 0 1,1 0 0,8 1-1,-2-3-231,-1 0 0,1 0-1,-1-1 1,1-1-1,-1 0 1,0 0 0,0-1-1,14-7 1,7-6-3617,34-24 1,-53 33 2349,-8 5 1146,-1 2-308,1-1-1,-1-1 1,0 1 0,0 0 0,0-1-1,0 1 1,0-1 0,-1 0-1,1 0 1,-1 0 0,0 0-1,0 0 1,2-5 0,-2-8-3781</inkml:trace>
</inkml:ink>
</file>

<file path=ppt/ink/ink31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26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34 7136,'-32'-5'2656,"27"5"-2080,10 5-160,3-2 1280,6-3-1024,9 0 2112,12 4-1569,15-4 577,8-4-1056,5 4-288,0-3-288,-5-5-256,-8 3 32,0-2-1664,-5 2 960,0 2-3423,-5-2 2335</inkml:trace>
</inkml:ink>
</file>

<file path=ppt/ink/ink31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29.0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90 458 2144,'1'0'431,"0"0"0,-1 0-1,1 0 1,0 0 0,0 0 0,0 0-1,-1 0 1,1 0 0,0 0 0,0 0 0,-1 0-1,1 0 1,0 0 0,0-1 0,0 1 0,4-4 3204,-9 4-3448,0 0-1,0 0 1,0 0 0,0 0 0,1 0 0,-1 1 0,0 0 0,0 0 0,1 0 0,-1 0 0,0 1-1,1-1 1,0 1 0,-1 0 0,1 0 0,0 0 0,0 0 0,0 1 0,0-1 0,0 1 0,-3 4-1,5-6-168,-3 4 66,1-1 0,-1 1-1,1 1 1,0-1 0,-4 10-1,6-13-56,1-1 0,-1 1 0,1 0-1,0-1 1,-1 1 0,1 0 0,0 0-1,0-1 1,0 1 0,1 0 0,-1 0 0,0-1-1,1 1 1,-1 0 0,1-1 0,0 1-1,-1 0 1,1-1 0,0 1 0,0-1 0,0 1-1,0-1 1,0 0 0,0 1 0,2 1-1,2 0 38,0 1-1,-1 0 1,1-1-1,1 0 1,-1 0 0,0 0-1,1-1 1,-1 0-1,1 0 1,0 0-1,0-1 1,0 0-1,9 1 1,8-1 118,0 0 0,26-4 1,-42 3-121,-3 0-8,0-1 0,1 1 0,-1-1-1,0 0 1,0 0 0,0 0 0,0-1 0,0 0-1,0 1 1,0-1 0,4-3 0,-6 3-48,0 0 1,-1 1 0,1-1-1,0 0 1,0 0-1,-1 0 1,1-1-1,-1 1 1,0 0 0,0-1-1,0 1 1,0 0-1,0-1 1,0 1 0,-1-1-1,1 1 1,-1-1-1,1 0 1,-1 1-1,0-4 1,0-2-16,-1-1 0,0 1 1,0-1-1,-1 1 0,0 0 0,0 0 1,-1 0-1,0 0 0,0 0 0,-1 0 0,0 1 1,0-1-1,-1 1 0,0 0 0,0 1 1,-8-8-1,13 14-15,-1-1 1,1 1-1,0-1 1,-1 1-1,1-1 1,-1 1-1,1 0 1,-1-1-1,1 1 1,-1 0-1,1-1 1,-1 1-1,0 0 0,1 0 1,-1 0-1,1-1 1,-1 1-1,1 0 1,-1 0-1,0 0 1,1 0-1,-1 0 1,1 0-1,-1 0 1,-1 1-1,2-1 19,0 0-1,-1 0 0,1 1 0,0-1 1,0 0-1,0 1 0,-1-1 0,1 0 1,0 1-1,0-1 0,0 0 0,0 1 1,0-1-1,0 1 0,0-1 0,-1 0 1,1 1-1,0-1 0,0 0 0,1 1 1,-1-1-1,0 1 0,0-1 0,0 0 1,0 1-1,0-1 0,0 0 0,0 1 1,1-1-1,-1 0 0,0 1 0,0-1 1,0 0-1,1 1 0,-1-1 0,0 0 1,0 1-1,1-1 0,-1 0 0,0 0 1,1 0-1,-1 1 0,7 7 86,-6-7-61,0 1 0,1 0 0,-1 0 1,1-1-1,-1 1 0,1-1 0,0 1 0,0-1 1,-1 0-1,1 1 0,0-1 0,0 0 1,0 0-1,0-1 0,0 1 0,1 0 0,-1-1 1,0 1-1,3-1 0,-1 1 12,0-1 0,0 0 0,0 0 0,0 0-1,1 0 1,-1-1 0,0 0 0,0 0 0,-1 0 0,1 0 0,0-1 0,0 1 0,0-1-1,-1 0 1,1 0 0,-1 0 0,0-1 0,1 1 0,-1-1 0,0 0 0,0 0-1,-1 0 1,1 0 0,2-4 0,2-4 43,0 0 0,-1-1 0,0 1 0,-1-2 1,0 1-1,5-21 0,-9 27-62,38-159 381,-14 54-468,-20 102-33,-5 9 107,0 0-1,0 0 1,0 0 0,0-1 0,0 1-1,1 0 1,-1 0 0,0 0-1,0 0 1,0 0 0,0 0-1,0 0 1,0 0 0,1 0-1,-1-1 1,0 1 0,0 0-1,0 0 1,0 0 0,0 0 0,1 0-1,-1 0 1,0 0 0,0 0-1,0 0 1,0 0 0,1 0-1,-1 0 1,0 0 0,0 0-1,0 0 1,0 0 0,0 0 0,1 0-1,-1 1 1,0-1 0,0 0-1,0 0 1,0 0 0,0 0-1,0 0 1,1 0 0,-1 0-1,0 0 1,0 1 0,0-1 0,0 0-1,0 0 1,0 0 0,0 0-1,0 0 1,0 0 0,0 1-1,1-1 1,-1 0 0,0 0-1,0 0 1,0 0 0,0 1 0,0-1-1,0 0 1,0 0 0,0 0-1,0 0 1,0 1 0,0-1-1,-1 0 1,6 30 191,2 52 0,-4-34-127,-1-14-39,13 201 520,-15 0 130,0-194-473,1-32-106,-1 0 1,0 1 0,0-1-1,-1 0 1,0 0-1,0 1 1,-6 13 0,7-22-89,0-1 0,0 1 1,0-1-1,0 1 1,0-1-1,0 1 0,-1-1 1,1 0-1,0 1 1,0-1-1,-1 1 0,1-1 1,0 0-1,-1 1 0,1-1 1,0 0-1,-1 0 1,1 1-1,0-1 0,-1 0 1,1 1-1,-1-1 1,1 0-1,0 0 0,-1 0 1,1 0-1,-1 0 1,1 1-1,-1-1 0,1 0 1,-1 0-1,1 0 0,-1 0 1,1 0-1,0 0 1,-1 0-1,1 0 0,-1-1 1,1 1-1,-1 0 1,1 0-1,-1 0 0,1 0 1,0-1-1,-1 1 1,1 0-1,-1 0 0,1-1 1,0 1-1,-1 0 1,1-1-1,0 1 0,-1 0 1,1-1-1,0 0 1,-4-3 22,1 0 0,1 0 0,-1-1 1,-2-4-1,1-1-25,0 0 0,0 0-1,1 0 1,0 0 0,-2-18 0,4 24-15,1-1 0,-1 0 1,1 0-1,0 0 0,1 0 0,-1 0 1,1 0-1,0 0 0,0 1 0,0-1 1,1 0-1,0 1 0,0-1 0,4-8 1,-3 11-24,-1-1 0,1 0 0,0 1 0,0 0 1,0 0-1,0-1 0,0 2 0,0-1 1,1 0-1,-1 1 0,5-2 0,-1 1-270,-1 0 0,1 0-1,0 1 1,-1 0 0,10 0-1,11 3-656</inkml:trace>
</inkml:ink>
</file>

<file path=ppt/ink/ink31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3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14 819 1408,'-14'0'4160,"32"-1"-368,-13-2-3461,-1-1-1,1 0 1,-1 1 0,0-1 0,0-1 0,-1 1 0,1-1 0,-1 1-1,0-1 1,0 0 0,2-7 0,4-10 109,9-31-1,-14 40-232,47-191 847,12-37 233,-60 231-1243,2-1 70,-2-1 1,1 0-1,-1 0 1,-1-1-1,1-13 0,-16 103 1017,8-10-870,3 0 1,9 99-1,-6-147-201,2 0-1,0-1 0,1 1 1,1-1-1,1 0 1,12 28-1,-17-45-46,-1 0 1,1 0-1,0 1 0,0-1 0,0 0 1,0 0-1,0 0 0,0 0 0,0 0 1,0 0-1,1 0 0,-1 0 0,0-1 1,0 1-1,1 0 0,-1-1 0,1 1 1,-1-1-1,0 1 0,1-1 0,-1 0 1,1 0-1,-1 1 0,1-1 0,-1 0 1,1 0-1,-1-1 0,1 1 0,-1 0 1,0 0-1,1-1 0,-1 1 0,1-1 1,-1 1-1,3-2 0,1-1 22,0 1 0,-1-1-1,1 0 1,0 0 0,-1-1-1,0 1 1,1-1 0,4-7-1,3-6 12,-1-1 0,0 0 0,10-26 0,2-3-11,58-135-168,-38 79 245,-27 65-6,-1 0 1,17-77 0,-31 113-109,-1 0 1,0 0 0,0 0 0,0 0-1,0 0 1,0 0 0,-2-4 0,2 6 2,0-1 0,0 1 0,1 0 0,-1 0 0,0 0 1,0 0-1,0 0 0,0 0 0,0 0 0,-1 0 0,1 0 0,0 0 1,0-1-1,0 1 0,0 0 0,0 0 0,0 0 0,0 0 0,0 0 1,0 0-1,0 0 0,0 0 0,0 0 0,0 0 0,0 0 0,0 0 0,0 0 1,0 0-1,0 0 0,0-1 0,0 1 0,-1 0 0,1 0 0,0 0 1,0 0-1,0 0 0,0 0 0,0 0 0,0 0 0,0 0 0,0 0 1,0 0-1,0 0 0,0 0 0,-1 0 0,1 0 0,0 0 0,0 0 1,0 0-1,0 0 0,0 0 0,0 0 0,0 0 0,0 0 0,0 1 1,-4 10 317,-1 11 178,-1 0-1,-16 37 1,-3 9-56,-12 93 94,18-70-361,-17 56 34,31-126-144,3-13-18,0 1 0,0-1 1,-1 0-1,0 0 0,-6 10 0,12-36-21,5-16-418,30-51-113,2-1 379,-33 73 80,1 1 0,0 0-1,0 0 1,15-16 0,-21 26 32,1 0 0,-1 0-1,0 0 1,1 0 0,0 0 0,-1 1 0,1-1-1,3 0 1,-5 1 10,0 1-1,0 0 1,0-1 0,0 1-1,0 0 1,0 0-1,1 0 1,-1 0 0,0 0-1,0 0 1,0 0-1,0 0 1,0 1 0,0-1-1,0 0 1,0 1-1,0-1 1,0 1 0,0-1-1,0 1 1,0-1-1,0 1 1,-1-1 0,1 1-1,0 0 1,1 1-1,4 7-27,0 0-1,0 0 1,0 1 0,-2 0-1,1 0 1,5 17-1,3 6 12,0-2 153,27 43 0,-39-72-126,0 0 1,0 0 0,0 0 0,1-1 0,-1 1 0,1 0 0,-1-1 0,1 1-1,0-1 1,0 1 0,-1-1 0,1 0 0,0 0 0,0 0 0,0 0-1,0 0 1,1 0 0,-1 0 0,0-1 0,0 1 0,0-1 0,3 1 0,-2-2 25,0 1 0,-1-1 1,1 0-1,0 0 0,-1 0 1,1 0-1,-1 0 0,1 0 1,-1-1-1,0 1 0,0-1 1,0 0-1,1 1 0,-2-1 1,1 0-1,0 0 1,0 0-1,2-5 0,2-2-92,0-1-1,0 0 1,-1-1-1,-1 1 1,0-1 0,0 0-1,-1 0 1,0 0-1,-1 0 1,1-23-1,-2 13-14,-1 1-1,-1-1 0,-1 0 1,-1 1-1,-8-27 0,11 45 66,0 1-1,-1 0 1,1 0-1,-1-1 1,1 1-1,-1 0 0,1 0 1,-1 0-1,0 0 1,1 0-1,-1 0 1,0 0-1,-1-2 1,1 3 3,1 0 1,-1 0-1,1-1 1,-1 1 0,1 0-1,-1 0 1,1 0 0,-1 0-1,1 0 1,-1-1 0,1 1-1,-1 0 1,1 0 0,-1 0-1,1 0 1,-1 1 0,1-1-1,-1 0 1,1 0-1,-1 0 1,1 0 0,-1 0-1,0 1 1,-1 0 2,0 1 0,0-1-1,1 1 1,-1 0 0,0-1 0,1 1 0,0 0 0,-1 0-1,1 0 1,0 0 0,0 0 0,0 0 0,0 1 0,-1 2-1,-1 6 7,0 1 0,1 0 0,0 0 0,1 0-1,1 0 1,-1 1 0,3 13 0,0-6 55,1-1-1,1 1 1,12 33 0,-13-46-37,0-1 0,0 1 0,1 0 1,0-1-1,0 0 0,1 0 0,0 0 1,0-1-1,0 1 0,1-1 0,-1 0 1,1-1-1,0 1 0,1-1 1,-1 0-1,1-1 0,8 4 0,-9-5 15,0 0 0,0 0 0,0 0-1,0-1 1,1 0 0,-1 0 0,0 0 0,1-1-1,-1 0 1,0-1 0,7 0 0,-4-1-21,0 1 0,0-2 0,0 1 0,-1-1 0,1-1 1,-1 0-1,0 0 0,0 0 0,0-1 0,-1 0 0,1-1 0,-1 0 1,0 0-1,8-10 0,-3 0 10,-1-2-1,0 1 1,-1-1 0,-1-1-1,-1 0 1,0 0 0,5-23-1,-11 31-12,0 3-64,0 1 1,0 0 0,5-12-1,-7 18 43,1 0-1,-1 0 1,1 0-1,-1 0 1,1 0 0,0 0-1,-1 0 1,1 1-1,0-1 1,0 0-1,-1 0 1,1 0-1,0 1 1,0-1-1,0 1 1,0-1-1,0 0 1,0 1-1,0 0 1,0-1-1,0 1 1,0 0-1,0-1 1,0 1-1,0 0 1,1 0-1,-1 0 1,0 0-1,0 0 1,2 0-1,-1 1-3,-1 0-1,1-1 1,-1 1-1,0 0 1,1 0-1,-1 0 1,0 0-1,0 0 1,0 0-1,1 0 1,-1 0-1,0 1 1,0-1-1,1 2 1,10 21 18,0 3 111,-1 1 0,12 47-1,-19-60-27,0 1-1,1-1 0,0 0 1,2 0-1,12 22 0,-19-37-74,1 0-1,-1 1 1,0-1-1,0 0 1,1 0-1,-1 1 1,0-1-1,0 0 1,1 0-1,-1 0 1,0 1-1,1-1 1,-1 0-1,0 0 1,1 0-1,-1 0 1,0 0-1,1 0 1,-1 1-1,0-1 0,1 0 1,-1 0-1,0 0 1,1 0-1,-1 0 1,1 0-1,-1-1 1,0 1-1,1 0 1,0 0-1,12-9 211,-9 5-200,-1 0 0,0 0 0,1 0 0,3-8 0,11-31-194,-14 31 172,1 1 1,0-1-1,0 1 0,11-14 1,-10 16 41,-5 7-47,0-1 0,1 1-1,0 0 1,0 0 0,0-1 0,0 1 0,3-2 0,-4 4 3,-1-1-1,1 1 0,0 0 1,-1 0-1,1 0 1,0 0-1,-1-1 1,1 1-1,0 0 0,-1 0 1,1 0-1,0 1 1,-1-1-1,1 0 0,0 0 1,-1 0-1,1 0 1,0 1-1,-1-1 1,1 0-1,0 1 0,-1-1 1,1 0-1,-1 1 1,1-1-1,-1 1 0,1-1 1,-1 1-1,1-1 1,-1 1-1,0-1 0,1 1 1,-1-1-1,1 1 1,-1 0-1,0-1 1,1 2-1,0 1 32,1 0 0,0 0-1,-1 0 1,0 1 0,1-1 0,-1 0 0,0 1-1,-1-1 1,1 1 0,-1 4 0,-2 36 211,1-37-181,0 1 1,1 0-1,0-1 1,1 15-1,3-10 153,-2-17-185,2-8-135,21-33 29,48-68-1,-67 105 29,0 0 24,0 1 1,1 0-1,0 0 0,11-9 1,-16 15 22,0 0 1,0 0-1,0 1 1,0-1-1,1 1 1,-1 0-1,0-1 1,1 1-1,-1 0 1,1 0 0,-1 0-1,1 1 1,-1-1-1,1 1 1,-1-1-1,1 1 1,0 0-1,-1 0 1,1 0-1,0 0 1,-1 1-1,1-1 1,2 1 0,-3 0 18,1 1 1,-1-1 0,0 0 0,-1 1-1,1-1 1,0 1 0,0 0 0,-1 0-1,1 0 1,-1 0 0,1 0-1,-1 0 1,0 0 0,0 0 0,0 0-1,0 0 1,0 1 0,0-1 0,-1 0-1,1 1 1,-1-1 0,1 4 0,0 5 43,-1 1 1,0-1-1,-2 16 1,1-17 8,-1 7 13,-1-1 0,-1 1 0,0-1 0,-9 23 0,8-25-24,5-14-57,0 0-1,0 0 0,0 0 0,1 0 1,-1 0-1,0 0 0,0 1 0,0-1 0,0 0 1,0 0-1,0 0 0,0 0 0,0 0 0,0 0 1,0 0-1,0 0 0,0 0 0,0 0 1,0 0-1,0 0 0,0 0 0,0 0 0,0 0 1,0 0-1,1 1 0,-1-1 0,0 0 0,0 0 1,0 0-1,0 0 0,0 0 0,0 0 1,0 0-1,0 0 0,0 0 0,0 0 0,1 0 1,-1 0-1,0 0 0,0 0 0,0 0 0,0 0 1,0 0-1,0 0 0,0 0 0,0-1 0,0 1 1,0 0-1,0 0 0,0 0 0,1 0 1,-1 0-1,0 0 0,0 0 0,0 0 0,0 0 1,0 0-1,0 0 0,0 0 0,0 0 0,0 0 1,0 0-1,0-1 0,0 1 0,20-20-363,-9 7 320,6-5 53,17-26 0,-19 24 0,23-24 0,-28 33-9,-7 8 2,0 0 1,0-1-1,0 1 0,0 1 1,1-1-1,-1 0 0,1 1 1,4-3-1,-7 5 3,-1 0 0,1 0 0,0 0 0,-1 0 0,1 0 0,-1 0 0,1 0 0,-1 0 0,1 0 0,-1 0 0,1 0 0,-1 0 0,1 0 0,-1 1 0,1-1 0,0 0 0,-1 0 0,0 1 0,1-1 0,-1 0 0,1 0 1,-1 1-1,1-1 0,-1 1 0,0-1 0,1 0 0,-1 1 0,0-1 0,1 1 0,-1-1 0,0 1 0,0-1 0,1 1 0,-1-1 0,0 1 0,0-1 0,0 1 0,0-1 0,0 1 0,1 1 0,2 25 57,-3-22-68,1 0 19,6 137 360,-7-135-397,0 1 1,1-1 0,-1 1-1,2-1 1,-1 0 0,1 0-1,0 1 1,3 6 0,-4-13 31,-1-1 0,0 1 1,0-1-1,0 1 0,1-1 0,-1 1 1,0-1-1,1 1 0,-1-1 0,1 1 1,-1-1-1,0 0 0,1 1 0,-1-1 1,1 0-1,-1 1 0,1-1 0,-1 0 1,1 0-1,-1 1 0,1-1 0,0 0 1,-1 0-1,1 0 0,-1 0 0,1 0 1,-1 0-1,1 0 0,0 0 0,-1 0 1,1 0-1,-1 0 0,1 0 1,0 0-1,-1 0 0,1 0 0,-1-1 1,1 1-1,2-1-56,-1-1-1,1 0 1,-1 1 0,1-1 0,3-4 0,-4 4 93,10-8-148,-1-1-1,0 0 1,-1 0 0,0-1-1,-1 0 1,-1 0 0,0-1 0,13-28-1,-7 11 163,-10 24-7,-1 0 0,0 0 0,-1 0 0,0 0 0,1 0 0,-2 0 1,1 0-1,0-12 0,-2 16 20,-2 5-19,-1 5-5,-20 80-56,12-54 395,-10 69 0,21-100-388,0 0 0,0 0 0,0 0 0,0 1 0,0-1 0,2 3 1,-2-5 0,0-1 0,0 0 0,0 1 0,0-1 1,0 0-1,0 0 0,0 1 0,1-1 0,-1 0 1,0 0-1,0 1 0,0-1 0,0 0 1,1 0-1,-1 1 0,0-1 0,0 0 0,1 0 1,-1 0-1,0 1 0,1-1 0,-1 0 0,0 0 1,1 0-1,-1 0 0,1 0 1,-1 0-1,1 0 1,-1 0-1,1-1 1,-1 1-1,1 0 1,-1 0 0,1-1-1,-1 1 1,1 0-1,-1-1 1,1 1-1,-1 0 1,0-1-1,1 1 1,-1-1-1,0 1 1,1-1-1,4-7-132,-1 1-1,-1-1 1,1 0-1,-1 0 1,0 0 0,-1 0-1,2-11 1,2-3-90,12-62-305,-16 78 388,0 6 53,1 12 102,-1-5 79,4 16-9,-4-12-70,1-1 0,0 1-1,0-1 1,1 0 0,0 0 0,1 0-1,7 10 1,-7-13-22,0 0 1,0-1-1,0 0 0,1 0 1,0 0-1,7 5 0,-9-9 20,0 1-1,0-1 1,0 0 0,0 0-1,0-1 1,1 1 0,-1-1-1,1 0 1,-1 0-1,1-1 1,-1 1 0,8-1-1,-5 0-11,1-1-1,0 0 0,-1-1 1,1 0-1,0 0 0,-1-1 1,0 1-1,0-2 1,0 1-1,0-1 0,0 0 1,-1 0-1,1-1 0,-1 0 1,-1 0-1,10-10 0,-3 1-16,-1 0-1,0 0 0,-1-1 0,-1 0 0,0-1 0,7-19 0,4-22-98,-2 0-1,18-105 1,-32 147 134,-2-1 0,0 1 0,0-1 0,-2 0 0,0 1 0,-3-24 0,0 11-19,3 27 3,0 1 0,0 0 0,0 0 0,0 0 1,-1 0-1,1 0 0,0 0 0,0-1 0,0 1 0,0 0 0,0 0 1,0 0-1,0 0 0,0 0 0,-1 0 0,1 0 0,0 0 0,0-1 1,0 1-1,0 0 0,0 0 0,-1 0 0,1 0 0,0 0 0,0 0 1,0 0-1,0 0 0,0 0 0,-1 0 0,1 0 0,0 0 0,0 0 1,0 0-1,0 0 0,-1 0 0,1 0 0,0 0 0,0 0 0,0 1 1,0-1-1,0 0 0,-1 0 0,-7 7 325,-4 12 457,9-10-611,0-1 0,0 1 0,1 0 1,-2 18-1,1 40 210,2-38-135,0 6-115,1 0 1,3-1-1,7 46 1,-6-61-184,0 0 1,2-1-1,0 0 0,0-1 1,2 1-1,0-1 1,19 27-1,-24-39-499,2 1 0,-1-1 0,1 1 0,0-1 0,0-1-1,0 1 1,0-1 0,8 5 0,3-3-1431</inkml:trace>
</inkml:ink>
</file>

<file path=ppt/ink/ink31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3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40 103 4640,'-21'-11'2112,"7"14"-1824,9-3 1568,14-3 384,9 3-1280,14-9 64,7 6-640,38-14-320,4 6-64,22-6-1696,-8 6 928,18-6-5120,-15 10 3264</inkml:trace>
</inkml:ink>
</file>

<file path=ppt/ink/ink31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6.7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11 770 2976,'-3'0'652,"-4"4"5645,16-8-4382,-1-2-1487,-1 0 1,0-1 0,-1 0 0,0 0 0,0 0-1,0-1 1,7-12 0,1-1-121,9-12-168,78-108 518,-74 107-437,2 2 0,32-30 0,-45 47 114,15-13 68,-28 26-333,-1 0 0,1 0 0,0 0 1,0 0-1,0 1 0,0-1 1,0 1-1,1 0 0,3-1 0,-6 2-43,0 0-1,-1 0 0,1 0 0,0 0 0,0 0 0,0 0 0,-1 0 1,1 0-1,0 0 0,0 1 0,-1-1 0,1 0 0,0 1 0,-1-1 0,1 0 1,0 1-1,-1-1 0,1 1 0,0-1 0,-1 1 0,1-1 0,-1 1 1,1-1-1,-1 1 0,1 0 0,-1-1 0,1 1 0,-1-1 0,0 1 0,1 1 1,5 25 389,-4-20-347,1 25 222,-1 0 0,-1 0 0,-7 60 0,1 12 71,6-94-314,3-8-33,0-6 2,0 0-11,-1 0 1,0 0-1,0-1 1,-1 1 0,1 0-1,-1-1 1,0 0-1,2-7 1,3-5-34,24-63-69,-23 54 75,2 1-1,0 1 1,2 0-1,24-38 1,-36 61 14,1 0-1,0 0 1,0 0-1,0 0 0,-1 0 1,1 0-1,0 0 1,0 0-1,0 1 1,0-1-1,1 0 1,0 0-1,-1 1 3,-1 0 1,0 0-1,1 0 0,-1 0 0,1 0 0,-1 0 0,0 0 0,1 0 0,-1 0 0,1 0 0,-1 0 0,0 0 0,1 0 0,-1 0 0,0 1 0,1-1 0,-1 0 0,0 0 0,1 0 0,-1 1 0,0-1 0,1 0 1,-1 0-1,0 1 0,1-1 0,1 3-15,-1 0 0,1 1 1,-1-1-1,0 0 0,1 0 1,0 6-1,0-1 59,11 47 309,-10-36-261,2-2 0,-1 1 0,12 26 0,-13-39-85,-1-1 0,0 1 0,1-1 0,0 0 1,0 1-1,1-1 0,-1-1 0,1 1 1,0 0-1,0-1 0,0 0 0,0 0 1,0 0-1,1 0 0,-1-1 0,1 0 0,5 2 1,-5-3 4,-1 0 1,1 0-1,-1-1 0,0 1 1,1-1-1,-1-1 1,1 1-1,-1 0 1,0-1-1,1 0 0,-1 0 1,0 0-1,7-4 1,2 0-28,-1-1 1,0-1 0,13-8-1,-8 2 24,0-1-1,-1 0 0,0-1 1,-1-1-1,-1 0 0,-1-1 1,13-20-1,-20 25-35,0 1 0,-1-1 0,0-1 0,5-20 0,-10 31 27,0 0 1,1-1-1,-1 1 0,0 0 1,0-1-1,0 1 0,-1-1 0,1 1 1,-1 0-1,1-1 0,-1 1 1,0 0-1,0 0 0,0-1 1,0 1-1,0 0 0,0 0 1,-1 0-1,1 0 0,0 0 0,-1 1 1,0-1-1,0 0 0,1 1 1,-1-1-1,0 1 0,0 0 1,0-1-1,0 1 0,-1 0 1,1 0-1,0 0 0,0 1 0,-1-1 1,1 0-1,0 1 0,-1 0 1,1-1-1,0 1 0,-1 0 1,1 0-1,-1 1 0,1-1 1,0 0-1,-1 1 0,1-1 0,0 1 1,-1 0-1,-2 1 0,2 0 19,0 0 0,0 1 0,0-1 0,0 1 0,0-1 0,1 1 0,-1 0-1,1 0 1,0 0 0,0 0 0,0 1 0,0-1 0,0 0 0,1 1 0,0-1 0,-1 1-1,1 0 1,0-1 0,1 1 0,-1 0 0,1 0 0,0 0 0,0 7 0,1 1 41,1 0 0,-1-1 0,2 1 1,0-1-1,0 1 0,7 13 0,0-3 41,22 36-1,-26-48-46,1 0 1,0 0-1,1-1 0,0-1 0,14 13 0,-20-20-33,0 1-1,0 0 1,1-1 0,-1 1 0,1-1 0,-1 0 0,1 0 0,-1 0 0,1 0 0,-1 0 0,1 0 0,0-1-1,0 1 1,-1-1 0,1 0 0,0 0 0,5 0 0,-5-1 2,1 0 0,-1 0 0,1-1 0,-1 1 0,0-1 0,1 0 0,-1 0 0,0 0 0,0 0 0,-1 0 0,1-1 0,0 1 0,2-4 0,9-12 5,-1-1 0,-1 0-1,0-1 1,-2 0-1,9-24 1,-5 14-159,-4 9 139,16-25 0,-27 50-20,0 0 0,0 0 0,1 0-1,-1 1 1,1-1 0,1 6 0,-2 19 19,0-20-8,-1 12 140,0-1-1,2 0 1,0 0-1,5 32 1,-5-52-129,0 1 1,0-1-1,0 0 0,0 1 1,0-1-1,0 0 1,0 0-1,0 1 1,0-1-1,0 0 1,0 1-1,0-1 1,0 0-1,0 1 1,0-1-1,0 0 0,1 0 1,-1 1-1,0-1 1,0 0-1,0 0 1,0 0-1,1 1 1,-1-1-1,0 0 1,0 0-1,1 0 1,-1 1-1,0-1 0,0 0 1,1 0-1,-1 0 1,0 0-1,0 0 1,1 0-1,-1 0 1,0 1-1,1-1 1,-1 0-1,0 0 1,1 0-1,-1 0 0,1-1 5,1 0 0,-1 0-1,0 0 1,0 0-1,0 0 1,0 0 0,0 0-1,-1-1 1,3-1-1,7-16-99,0 0-1,9-25 1,5-9 89,15-35-223,-41 95 193,1 0 0,-1 0 0,1 0 0,1 0-1,-1 0 1,1 0 0,1 0 0,1 13 0,1 1-48,12 40 1,-15-60 78,4 11 87,10 22 0,-13-32-85,0 0 0,0 1-1,1-1 1,-1 0 0,1 0-1,-1 0 1,1 0 0,0 0-1,0 0 1,0 0 0,0 0-1,0-1 1,0 1 0,0-1-1,0 0 1,4 2 0,-4-3-1,0 0 0,0 0 1,0 0-1,0 0 0,0 0 0,1 0 1,-1-1-1,0 1 0,0-1 1,0 1-1,0-1 0,0 0 1,0 0-1,0 0 0,0 0 0,0 0 1,-1 0-1,1 0 0,2-2 1,4-5 23,0 1 0,10-12 0,16-24-25,34-55 0,-48 64-146,-2-2 0,20-52 1,-30 64 159,-2 0 0,0 0 0,2-26 0,-4 24-1,-1 4-146,-1-38-1,-11 92-154,5 34 950,5 79-1,4-92-540,2-1 0,20 71 1,-14-65 138,-12-55-244,-1 0-1,1-1 1,0 0-1,0 1 1,0-1-1,0 1 1,0-1 0,1 0-1,1 4 1,-2-6-14,-1 0 0,1 1 0,-1-1 1,1 1-1,0-1 0,-1 0 0,1 0 0,-1 1 1,1-1-1,-1 0 0,1 0 0,0 0 0,-1 1 1,1-1-1,0 0 0,-1 0 0,1 0 1,-1 0-1,1 0 0,0 0 0,-1 0 0,1-1 1,0 1-1,-1 0 0,1 0 0,-1 0 0,1-1 1,-1 1-1,1 0 0,0 0 0,-1-1 0,1 1 1,-1-1-1,1 1 0,-1 0 0,0-1 0,1 1 1,-1-1-1,1 1 0,-1-1 0,0 1 0,1-2 1,4-5-9,0-1 0,-1 0 1,0 0-1,0 0 1,0 0-1,3-17 1,6-10-335,31-75-225,-35 92 458,-7 15 107,0 1-1,-1-1 0,1 0 1,-1 0-1,0 0 1,0 0-1,0-1 1,0 1-1,0-5 1,8 28-75,0 55 660,-1 4-180,-6-69-378,1 1 0,0 0 0,0 0 0,1-1 0,5 10 0,-6-13-24,-2-5-3,0-1 0,0 1 1,0 0-1,0 0 0,0-1 1,0 1-1,1-1 0,1 3 1,-2-3-1,0-1 0,0 0 0,0 1 0,0-1-1,-1 0 1,1 0 0,0 1 0,0-1 0,0 0 0,0 0 0,0 0 0,0 0 0,0 0 0,0 0 0,-1-1 0,1 1 0,0 0 0,0 0 0,0-1 0,0 1 0,0 0 0,-1-1 0,2 0 0,7-4-22,0-1-1,0-1 0,-1 0 1,0 0-1,-1 0 1,12-15-1,1 0-37,119-113 1,-145 143 10,1-1-1,1 1 1,-7 14 0,5-6 83,0 1 1,1 0 0,1 0 0,-3 27 0,7-39-25,-1 1 0,1 1 0,0-1 0,1 0-1,0-1 1,-1 1 0,2 0 0,-1 0 0,1 0 0,0 0 0,0-1-1,0 1 1,1-1 0,0 0 0,0 1 0,0-2 0,5 6 0,-8-9-10,1 0 0,0-1 0,0 1 1,-1 0-1,1-1 0,0 1 0,0-1 0,0 1 1,0-1-1,0 1 0,0-1 0,0 1 1,0-1-1,0 0 0,0 0 0,0 0 0,0 1 1,0-1-1,0 0 0,0 0 0,0 0 1,0-1-1,0 1 0,0 0 0,0 0 1,0 0-1,0-1 0,0 1 0,0 0 0,0-1 1,-1 1-1,1-1 0,0 1 0,0-1 1,0 0-1,0 1 0,-1-1 0,1 0 1,0 0-1,0-1 0,3-2-3,0-1 1,-1 1 0,1-1-1,-1 0 1,4-9-1,-4 6-47,0 1-1,-1-1 0,0 1 1,0-1-1,-1 1 1,1-12-1,-3-46-380,0 63 427,1-6-34,-1-1 1,-1 1-1,1-1 1,-2 1-1,-4-13 1,6 17 25,-1 0 0,0 0 0,-1 0 0,1 0 0,-1 0 0,1 0 0,-1 1 1,0-1-1,-1 1 0,1 0 0,-7-5 0,6 5 33,2 2-49,0-1 1,0 0-1,-1 1 1,1 0-1,-1 0 1,1 0-1,-1 0 1,1 0-1,-1 0 1,1 1-1,-4-1 1,5 1-21,15 0 133,4 0 174,-1 0 0,1 2 0,0 0 0,0 1 0,-1 1 0,25 8 0,-39-11-220,0 1 1,1-1-1,-1 1 0,0 0 0,0 0 1,-1 0-1,1 0 0,0 1 0,-1-1 0,1 1 1,-1-1-1,0 1 0,3 4 0,-2-2 21,-1 0 0,1 1 0,-1-1 0,0 1 0,0-1 0,-1 1 0,1 8 0,0 2 117,-1 0 0,-1 0 0,-1 0 1,-5 29-1,-2 40 63,9-79-305,3-10 74,5-11 116,1-6-297,8-25 0,11-21-246,-17 37 368,-10 24 49,0 0 1,0 1 0,1-1-1,-1 1 1,1 0-1,0 0 1,1 0 0,4-6-1,-7 10 21,-1 1-1,1-1 1,0 1-1,-1-1 1,1 0-1,0 1 1,-1-1-1,1 1 1,0 0-1,0-1 0,0 1 1,0-1-1,-1 1 1,1 0-1,0 0 1,0 0-1,0-1 1,0 1-1,0 0 1,0 0-1,0 0 1,0 0-1,-1 1 1,1-1-1,0 0 1,0 0-1,0 0 1,0 1-1,0-1 1,-1 0-1,1 1 1,0-1-1,0 1 1,0-1-1,0 2 0,3 1 121,-1 1 0,0-1 0,0 1 0,0 0 0,3 7 0,0-2-49,57 94 597,-60-97-677,1 0 1,0-1-1,0 0 0,0 0 1,11 8-1,-14-11-251,1 0 0,1-1 0,-1 1 0,0-1 1,0 0-1,0 0 0,1 0 0,-1 0 0,1 0 0,-1 0 0,1 0 0,-1-1 0,1 0 0,-1 1 0,1-1 0,-1 0 0,1 0 0,2 0 1,-4-1 9,-1 1 0,1 0 1,0 0-1,-1-1 1,1 1-1,0 0 0,-1-1 1,1 1-1,0 0 1,-1-1-1,1 1 1,-1-1-1,1 1 0,-1-1 1,1 0-1,-1 1 1,1-1-1,-1 1 0,0-1 1,1 0-1,-1 1 1,0-1-1,0 0 1,1 1-1,-1-1 0,0 0 1,0 0-1,0 1 1,0-1-1,0 0 0,0 0 1,0 1-1,0-2 1,-6-27-5373,4 22 4621,-3-20-4379</inkml:trace>
</inkml:ink>
</file>

<file path=ppt/ink/ink31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7.1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19 121 8128,'-19'-4'3008,"19"8"-2336,10-4-160,4-4 672,17-1-736,17-1 736,26-3-672,10 1-192,3-4-192,-3-1-256,-2-2 64,3-2-2304,4 3 1312,-2-3-4576</inkml:trace>
</inkml:ink>
</file>

<file path=ppt/ink/ink31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7.9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4 120 2976,'-2'-25'997,"2"20"-339,-1-1 0,1 0 0,-1 0 0,2 1 0,-1-1 0,1 0 0,1-9 0,2 2 858,-4 11-1137,0 0 0,0 0 0,1 0 0,-1 1 0,1-1 0,-1 0-1,1 0 1,0 1 0,0-1 0,0 0 0,-1 1 0,2-1 0,0-1 0,-1 15 2101,2 186 2816,7 74-3728,-11-249-1492,1-19-64,0-1 1,0 1-1,0-1 1,0 1-1,0-1 1,0 1-1,1-1 1,0 1-1,0-1 1,1 4-1,-2-7-14,0 0 0,0 1 0,0-1 0,0 0 0,0 0 0,1 0 0,-1 1 0,0-1 0,0 0 0,0 0 0,0 0-1,0 0 1,1 1 0,-1-1 0,0 0 0,0 0 0,0 0 0,0 0 0,1 0 0,-1 0 0,0 1 0,0-1 0,0 0 0,1 0 0,-1 0 0,0 0-1,0 0 1,1 0 0,-1 0 0,0 0 0,3-3 5,0 1 0,0-1 0,-1 0 0,1 0 0,-1 0 0,3-4 0,-3 5-2,6-10 50,42-55 33,-41 58-142,-1 0 0,2 0 0,-1 1 0,19-12 0,-20 15 46,0 1 0,0-1-1,0 2 1,1-1 0,-1 1 0,1 0 0,0 1 0,0 0 0,0 1-1,13-1 1,-16 2 34,0 0 0,0 0 0,0 1 0,-1 0 0,1 0 0,0 1 0,-1-1 0,1 1 0,-1 0 0,0 1 0,0-1 0,0 1-1,0 0 1,0 1 0,0-1 0,-1 1 0,7 7 0,-5-5 40,-1 1 0,-1-1-1,1 1 1,-1 1 0,0-1 0,-1 0-1,0 1 1,0 0 0,-1 0 0,0 0-1,0 0 1,0 0 0,-1 0 0,0 10-1,-1-11-24,0-1-1,-1 1 1,1 0 0,-1 0-1,0-1 1,-1 1-1,0-1 1,0 1-1,0-1 1,-1 0-1,1 0 1,-2 0-1,1 0 1,-1 0 0,0-1-1,0 0 1,-8 8-1,5-6-31,-1-1 1,-1-1-1,1 1 0,-1-2 1,0 1-1,0-1 0,-1 0 0,1-1 1,-1 0-1,0-1 0,0 0 0,1 0 1,-1-1-1,0 0 0,-14-1 0,5-1-209,1-1-1,0-1 1,0 0-1,0-2 1,0 0-1,0 0 1,-25-13-1,41 17-96,0 0 1,0 0-1,-1-1 0,1 1 0,0 0 1,0-1-1,1 0 0,-1 1 0,0-1 1,0 0-1,1 0 0,-1 0 0,-1-3 1,3 4-18,0 0 0,-1 0 0,1 0 0,0 0 1,0 0-1,0 0 0,0 0 0,0 0 1,0 0-1,0 0 0,0 0 0,0 0 0,1 0 1,-1 0-1,0 0 0,1 0 0,-1 0 1,0 0-1,1 0 0,0 0 0,-1 1 0,1-1 1,-1 0-1,1 0 0,0 0 0,0 1 1,-1-1-1,1 0 0,0 1 0,0-1 0,0 1 1,0-1-1,0 1 0,1-1 0,17-7-2759,15 4-1024</inkml:trace>
</inkml:ink>
</file>

<file path=ppt/ink/ink31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8.5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356 0 5216,'-10'4'5226,"5"5"-1578,-34 53 1239,-11 37-2558,-117 297 1154,153-368-3688,-30 45 0,18-31-5289,39-52-2655,-4-1 3397</inkml:trace>
</inkml:ink>
</file>

<file path=ppt/ink/ink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6.1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229 1 5568,'0'0'146,"-1"1"1,0 0 0,0-1-1,0 1 1,1 0 0,-1 0-1,0-1 1,1 1 0,-1 0-1,1 0 1,-1 0 0,1 0-1,-1 0 1,1 0 0,-1 0-1,1 0 1,0 0 0,0 0-1,-1 0 1,1 0-1,0 0 1,0 0 0,0 1-1,1 34 1766,-1-22-490,0-4-850,-1-1 1,0 1-1,-1-1 0,0 1 1,-1-1-1,0 0 0,-7 16 1,0-5 53,-1-1 1,-16 21-1,21-31-460,-1 0 0,0-1 0,-15 14-1,18-19-85,1 0 0,-1 0 0,0-1 0,0 1 0,0-1-1,0 0 1,0 0 0,-1-1 0,1 1 0,-8 0 0,11-1-179,-1-1 0,0 0 0,0 0 1,0 1-1,1-1 0,-1 0 0,0-1 0,0 1 1,1 0-1,-1-1 0,0 1 0,0-1 1,1 1-1,-1-1 0,1 0 0,-1 1 0,0-1 1,1 0-1,-1 0 0,1 0 0,0-1 1,-3-1-1,-11-16-1475</inkml:trace>
</inkml:ink>
</file>

<file path=ppt/ink/ink31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8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0 10048,'0'7'3712,"4"1"-2880,6 1-224,-2 2 2143,-3 6-1631,3 6 960,5 10-1216,-3-1-128,4-1-448,-1-2-416,0-1 64,-4-8-704,1-5 448,-5-2-3200,21-30-7135</inkml:trace>
</inkml:ink>
</file>

<file path=ppt/ink/ink31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39.9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42 4064,'-4'-6'588,"2"5"-489,1 0 0,1 0 0,-1 0 0,0 0 0,0 0 0,0 0 0,0 0 0,1 0 0,-1-1 0,0-1 0,1 2 14,0 1 0,0-1 0,0 0 0,0 0 0,0 1 0,1-1 0,-1 0 0,0 0 0,1 1 0,-1-1 0,0 0 0,1 0 0,-1 1 1,1-1-1,-1 1 0,1-1 0,-1 0 0,1 1 0,-1-1 0,1 1 0,0-1 0,0 0 0,0 1 77,0-1-1,0 1 1,0-1 0,-1 0-1,1 1 1,0 0 0,0-1-1,0 1 1,0 0 0,0-1-1,0 1 1,0 0 0,0 0-1,0 0 1,0 0 0,0 0-1,0 0 1,0 0 0,0 0-1,0 0 1,0 0 0,0 0-1,0 1 1,0-1 0,0 0-1,-1 1 1,1-1 0,0 1 0,0-1-1,0 1 1,0 0 0,-1-1-1,1 1 1,0 0 0,0-1-1,-1 1 1,1 0 0,-1 0-1,1-1 1,0 2 0,3 5 393,1 0 0,-2-1 0,7 15 0,-10-19-506,46 135 2527,-18-48-1773,-10-37-501,28 84 53,-37-101-241,11 68 0,-15-64-201,1 8-474,-4-16-3584,16-55-7125</inkml:trace>
</inkml:ink>
</file>

<file path=ppt/ink/ink31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0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9 4992,'0'0'79,"0"-1"1,0 1-1,-1-1 1,1 1-1,0-1 1,0 1-1,-1-1 1,1 1-1,0 0 1,-1-1-1,1 1 1,-1-1-1,1 1 1,0 0 0,-1 0-1,1-1 1,-1 1-1,1 0 1,-1 0-1,1-1 1,-1 1-1,1 0 1,-1 0-1,0 0 1,1 0-1,-1 0 1,1 0-1,-1 0 1,1 0-1,-4 1 3104,4 8-1842,1-1-1,4 16 1,1 16 791,-3 15-624,17 148 1805,-11-120-2214,1 5-390,-2-48-902,9 52-1395,-17-85 978,0 4-701,11-21-6930,-9 8 7280,0-1 0,0 1 0,0-1 0,0 1 1,1 0-1,-1 0 0,1 0 0,4-3 0,7-3-895</inkml:trace>
</inkml:ink>
</file>

<file path=ppt/ink/ink31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0.8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67 7136,'-27'-3'3232,"46"-1"-2816,-6 4 1472,10 0-1120,9 0 1056,3 0-1088,6 0 191,-6 0-543,2-5-352,-1 2-64,-4-2-416,-6 2 224,1-1-3103,-4-4 1791,-6 3-3840,11-6 3040,-6-4-160</inkml:trace>
</inkml:ink>
</file>

<file path=ppt/ink/ink31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1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0 9632,'-5'0'3584,"15"7"-2784,4 1-256,-6 0 1631,2 9-1311,-7 3 576,-3 8-864,5 4-384,-5-1-160,0 1-384,0 1 192,0-6-4095,0-2 2335,14-2-5568</inkml:trace>
</inkml:ink>
</file>

<file path=ppt/ink/ink31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3.9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 2720,'0'0'6266,"0"16"-3167,2 7-2542,1 1 1,0-1-1,2 0 0,8 23 1,-4-10-204,9 24 617,28 63-1,-39-105-620,13 20-1,-19-36 259,0-3-560,1 1 0,-1 0 0,1-1 0,0 1-1,-1-1 1,1 0 0,-1 0 0,1 1 0,-1-1 0,1 0 0,-1 0 0,0 0-1,0 0 1,1-1 0,-1 1 0,0 0 0,0 0 0,0-1 0,0 1 0,1-3-1,15-32-39,-15 32-2,18-47 10,19-45-160,-25 64 116,-10 21-39,1 1 1,0-1 0,11-17-1,-9 16 224,4-4 296,-10 15-428,-1 1-1,1 0 0,0-1 0,-1 1 1,1 0-1,-1 0 0,1-1 1,0 1-1,-1 0 0,1 0 0,-1 0 1,1 0-1,0 0 0,-1 0 1,1 0-1,-1 0 0,1 0 1,0 0-1,-1 0 0,1 0 0,-1 1 1,1-1-1,0 0 0,-1 0 1,1 1-1,-1-1 0,1 0 0,-1 1 1,2 0-1,1 2 86,0 0 0,0 0 0,0 0 0,0 1 0,0 0 0,-1-1 0,0 1 0,0 0-1,0 0 1,0 0 0,0 1 0,1 7 0,5 8 237,-1-1-102,0 0 1,-1 1-1,-1 0 0,4 40 1,-9-55-252,1 0 1,0 1 0,-1-1-1,2 0 1,-1 0 0,4 8-1,-4-11 65,20-36-19365</inkml:trace>
</inkml:ink>
</file>

<file path=ppt/ink/ink31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4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5888,'0'0'1898,"6"5"1318,-3 0-2262,1 1 0,-1 1 0,0-1-1,0 0 1,3 14 0,3 33 347,-2 1 0,-1 99 1,-1-53-1196,-8-90-2160,1-28-12915</inkml:trace>
</inkml:ink>
</file>

<file path=ppt/ink/ink31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4.8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12 5312,'-17'-10'6076,"17"10"-5998,9-1 1698,17 1 214,63 15 1888,-40-4-3330,-36-9-633,25 2-1,-30-4-665,1-1 1,-1 0-1,1 0 0,9-3 0,31-10-6428,-12 5 2433</inkml:trace>
</inkml:ink>
</file>

<file path=ppt/ink/ink31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5.2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7 4320,'-1'0'211,"0"0"-149,1 0-1,-1 0 1,1 0 0,0 0-1,-1-1 1,1 1-1,-1 0 1,1 0 0,0 0-1,-1 0 1,1-1-1,0 1 1,-1 0-1,1 0 1,0-1 0,-1 1-1,1 0 1,0 0-1,0-1 1,-1 1 0,1-3 2145,3 10-1263,-1-1 0,1 1 1,-1-1-1,0 1 1,1 10-1,3 9 366,0 0-134,-1 0 1,-2 0-1,0 49 1,-1-35-689,-8 149 1031,2-105-1097,2-66-260,-5 28 0,4-32-401,0 0-1,0 20 1,22-43-15301,-4-9 12851,-13 15 2310,12-20-1610</inkml:trace>
</inkml:ink>
</file>

<file path=ppt/ink/ink31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5.6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3328,'-3'1'5019,"3"-1"-4938,-1 9 2105,4 17-1154,-1-18 186,3 63 2714,-5 76 1,-1-22-2583,3-41-895,8 139 120,-9-196-1216,-1-17-3945</inkml:trace>
</inkml:ink>
</file>

<file path=ppt/ink/ink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6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1 715 3328,'-1'-1'6225,"2"0"-5971,0 1 0,-1 0 0,1-1 1,-1 1-1,1-1 0,-1 1 0,1-1 0,-1 1 0,1-1 0,-1 0 1,1 1-1,-1-1 0,0 1 0,1-1 0,-1 0 0,0 1 0,1-2 1,0-2 52,1 0 1,-1 0-1,0 0 1,0 0-1,-1 0 1,1 0-1,-1-7 1,1-14 309,13-124 749,10-76-407,-15 138-886,-5 45-34,-3 34-133,0 0 1,0 0-1,1 0 0,0 1 1,0-1-1,5-10 0,-6 26 0,-1 1-1,1-1 1,0 0 0,3 10-1,-1 0 188,14 100 65,-8-45 45,3-1 1,25 82-1,-36-152-195,3 12 230,1 0 1,0 0-1,2 0 1,13 24-1,-19-37-174,-1 0-1,1 0 1,0 0-1,-1-1 1,1 1 0,0 0-1,-1 0 1,1-1-1,0 1 1,0-1-1,0 1 1,0-1-1,0 1 1,-1-1-1,1 1 1,0-1-1,0 0 1,0 0-1,0 1 1,0-1-1,0 0 1,0 0-1,0 0 1,0 0-1,2 0 1,-1-1-5,0 0-1,0 1 1,0-1-1,0 0 1,0 0 0,-1 0-1,1 0 1,0-1-1,0 1 1,-1-1 0,3-1-1,3-5 50,-1 1-1,0-1 0,9-15 0,10-25 279,30-80 0,-7 14-176,17-34-338,-53 123-435,-2 0 0,0-1 1,12-48-1,-21 70 80,-1 4 346,0-1-1,0 1 1,0 0 0,1-1-1,-1 1 1,0 0-1,0-1 1,0 1 0,0 0-1,0-1 1,0 1-1,0-1 1,0 1 0,0 0-1,0-1 1,0 1-1,0 0 1,0-1-1,0 1 1,0-1 0,0 1-1,0 0 1,0-1-1,0 1 1,-1 0 0,1-1-1,0 1 1,0 0-1,0-1 1,-1 1 0,1-1-1,-1 5-2000</inkml:trace>
</inkml:ink>
</file>

<file path=ppt/ink/ink31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6.0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 5472,'-10'0'2016,"20"3"832,-2-3-1984,2 4 1280,-2-4-1248,5 0 1088,6 0-1121,-1 0-287,0 0-384,1 0-160,-3 0 0,2 0-480,1-4 256,4 1-3647,-6-2 2111</inkml:trace>
</inkml:ink>
</file>

<file path=ppt/ink/ink31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6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59 4640,'-5'-6'838,"1"2"-635,0-1 0,0 0 0,-5-10 0,8 13 500,0 0 0,0 0 1,1-1-1,-1 1 0,1 0 0,-1-1 0,1 1 0,-1-4 0,7 19 3318,-2-5-3354,1 8 74,-1 1 0,0 0 0,-1-1-1,0 1 1,-2 0 0,1 20 0,-1-13-274,5 39 73,0 18-690,-5-74-211,3 5-4703,-4-11 4870,1-1 1,-1 0-1,0 1 0,0-1 1,0 0-1,1 1 0,-1-1 1,0 0-1,0 1 1,1-1-1,-1 0 0,0 0 1,1 1-1,-1-1 0,0 0 1,1 0-1,-1 1 0,0-1 1,1 0-1,-1 0 0,0 0 1,1 0-1,-1 0 1,1 0-1,-1 1 0,0-1 1,1 0-1,-1 0 0,1 0 1,-1 0-1,0 0 0,1-1 1,-1 1-1,1 0 0,-1 0 1,0 0-1,1 0 1,-1 0-1,0 0 0,1-1 1,-1 1-1,0 0 0,1 0 1,-1-1-1,0 1 0,1 0 1,-1-1-1,6-8-4659</inkml:trace>
</inkml:ink>
</file>

<file path=ppt/ink/ink31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9.3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22 189 2144,'-6'-1'304,"5"1"-230,0 0 0,-12-7 11148,30 15-9136,1-2-1425,0 0 1,1-1 0,-1-2 0,30 3 0,74-3 158,-81-3-304,162-14 595,3-1-729,-36 4 34,-140 6-229,-29 5-179,-1 0 1,0 0 0,0 0-1,1 0 1,-1 0 0,0 0-1,1 0 1,-1 0 0,0 0-1,0 0 1,1 0 0,-1 0-1,0 0 1,1 0 0,-1 0 0,0 0-1,0 0 1,1 0 0,-1 0-1,0-1 1,0 1 0,1 0-1,-1 0 1,0 0 0,0 0-1,1-1 1,-1 1 0,0 0-1,0 0 1,0-1 0,0 1-1,1 0 1,-1 0 0,0-1-1,0 1 1,0 0 0,0 0-1,0-1 1,0 1 0,0 0 0,0-1-1,0 1 1,0 0 0,0 0-1,0-1 1,0 1 0,0 0-1,0-1 1,0 1 0,0-1-1,-8-11 104,-4 3-134,0 1-1,0 0 1,-1 1-1,-16-7 1,5 2-10,-35-14 148,38 17-94,-38-20 0,59 29-30,-1-1 0,1 1 0,0 0-1,-1 0 1,1 0 0,0 0 0,-1 0-1,1-1 1,0 1 0,0 0 0,-1 0-1,1-1 1,0 1 0,0 0 0,-1 0-1,1-1 1,0 1 0,0 0 0,0-1 0,0 1-1,-1 0 1,1-1 0,0 1 0,0 0-1,0-1 1,0 1 0,0 0 0,0-1-1,0 1 1,0 0 0,0-1 0,0 1-1,0-1 1,0 1 0,0 0 0,0-1-1,0 1 1,1 0 0,-1-1 0,0 1 0,0 0-1,0 0 1,0-1 0,1 1 0,-1 0-1,0-1 1,0 1 0,1 0 0,-1 0-1,0-1 1,0 1 0,1 0 0,-1 0-1,0 0 1,1 0 0,-1-1 0,0 1-1,1 0 1,22-9-194,-12 7 225,0 1-1,1 0 1,-1 0-1,1 1 1,0 1-1,19 2 0,69 22 485,-81-20-429,-8-2 29,0 1 1,-1 0 0,1 0 0,-1 1 0,1 0-1,-1 1 1,15 12 0,-21-15-68,-1 0 1,0 0-1,0 1 1,0-1-1,0 1 1,0-1-1,-1 1 0,1 0 1,-1 0-1,0 0 1,0 0-1,-1 0 0,1 0 1,-1 1-1,0-1 1,0 0-1,-1 1 1,1-1-1,-1 1 0,0-1 1,0 1-1,-1 7 1,-2 1 25,0 1 1,-1-1 0,-1 0 0,0 0 0,-1 0 0,0-1 0,-10 15 0,7-15-673,0 1 0,0-2 0,-18 18 1,10-15-3261,9-9-1852,18-8-1567</inkml:trace>
</inkml:ink>
</file>

<file path=ppt/ink/ink31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49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2 3648,'-1'0'39,"1"0"-1,-1-1 1,1 1 0,-1 0-1,1 0 1,-1 0 0,0 0-1,1 0 1,-1-1 0,0 1-1,1 0 1,-11 2 9187,16 10-6730,-1 1-1358,0-1 0,-1 1 0,3 19 0,1 2 145,3 30-146,6 117 1,-8-56-549,5 80-307,-13-171-1498,10-33-3386,-9-1 4020,1 0-33,1 0-1,0-1 1,-1 1-1,1-1 0,-1 0 1,1 0-1,-1 0 1,0 0-1,1 0 1,-1 0-1,0-1 0,0 1 1,3-3-1,0 0-253,0-1-1,0 0 1,-1 0 0,5-7 0,11-25-2278</inkml:trace>
</inkml:ink>
</file>

<file path=ppt/ink/ink31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0.4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17 3712,'-6'-3'858,"6"0"-273,10-2 462,-1 1 1977,-8 4-2832,0 0-1,-1-1 0,1 1 0,0 0 1,0 0-1,0 0 0,-1 0 1,1 0-1,0 0 0,0 0 0,-1 0 1,1 0-1,0 0 0,0 0 0,-1 0 1,1 1-1,0-1 0,0 0 1,-1 1-1,1-1 0,1 1 0,-1-1 38,1 1 0,-1 0 0,0 0-1,1-1 1,-1 1 0,0 0 0,1 0 0,-1 0-1,1 2 1,0 1 127,0 0 0,0 0-1,0 1 1,-1-1 0,0 0-1,0 1 1,0-1 0,0 1-1,-1-1 1,0 1 0,0-1-1,0 8 1,-7 181 2791,20 124-1384,-10-273-1649,3 4 522,-3-22-2705,-3-16-4327,0-19 1388,0-5 1659</inkml:trace>
</inkml:ink>
</file>

<file path=ppt/ink/ink31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0.8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44 5632,'-8'-4'2451,"19"3"582,10-1-203,6-5-134,55-4 0,-27 8-2171,57 5 1,-72 1-516,12 0-1040,-17-4-2761,-32 1 2964,1-1 0,-1 0-1,0 1 1,0-1 0,0-1 0,1 1 0,-1 0-1,4-4 1,15-6-3722</inkml:trace>
</inkml:ink>
</file>

<file path=ppt/ink/ink31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1.6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16 112 4160,'-1'0'310,"0"0"-1,1-1 1,-1 1 0,0-1 0,0 1 0,0-1-1,0 0 1,0 1 0,1-1 0,-1 0 0,0 0-1,1 0 1,-1 1 0,0-1 0,1 0 0,-1 0-1,1 0 1,-1 0 0,1 0 0,0 0 0,-1 0-1,1 0 1,0 0 0,0 0 0,0 0 0,0 0-1,0 0 1,0 0 0,0 0 0,0 0-1,0-2 1,0-1-90,1 0 140,0 0 0,1 0 0,-1 0 1,1 0-1,0 0 0,0 0 0,0 0 0,0 0 1,1 1-1,2-4 0,1-2 184,-4 7-466,0 0-1,0 0 0,0 0 0,0 0 1,1 1-1,-1-1 0,0 0 0,1 1 1,0 0-1,-1-1 0,1 1 0,0 0 0,-1 0 1,1 1-1,0-1 0,0 1 0,0-1 1,-1 1-1,6 0 0,-1 0-17,0 0-1,0 1 1,1-1 0,-1 2 0,0-1-1,11 5 1,-14-5-42,0 1 1,0-1-1,-1 1 1,1 0-1,-1 1 0,1-1 1,-1 1-1,0-1 0,0 1 1,0 0-1,-1 0 0,1 0 1,0 1-1,-1-1 1,0 1-1,0-1 0,0 1 1,0 0-1,-1 0 0,0-1 1,1 1-1,-1 0 1,-1 0-1,1 0 0,0 1 1,-1-1-1,0 0 0,0 6 1,-1 2 30,-1 0 0,0 0 1,0 0-1,-1 0 0,-1 0 0,0-1 1,0 0-1,-11 18 0,4-8 14,-2 2 53,0 0 0,-1-1 1,-18 21-1,25-36-9,5-5-64,1-1 0,-1 0 0,1 1 0,0-1 0,-1 1 0,1-1 0,0 1 0,0 0 0,0 0 0,0-1 0,0 1 0,0 0 0,1 0 0,-1 3 0,1-5-5,0 1 0,0-1 0,1 1-1,-1 0 1,0-1 0,1 1 0,-1-1 0,0 1 0,1-1 0,-1 0 0,1 1-1,-1-1 1,1 1 0,-1-1 0,1 0 0,-1 1 0,1-1 0,-1 0 0,1 0-1,-1 1 1,2-1 0,12 4 350,12-1-119,43-1 0,-49-3-401,-7 1-64,41 1-4081,-18 1-5698,-19-2 5799,-6-6 491</inkml:trace>
</inkml:ink>
</file>

<file path=ppt/ink/ink31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3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32 4480,'-14'-11'16159,"16"12"-15748,0 1-255,1 0 0,-1-1 1,1 1-1,-1-1 0,1 0 0,-1 0 0,1 0 1,0 0-1,0 0 0,5 0 0,33 1 484,-26-3-449,353-23 248,-329 20-531,-10 1 82,34-2-1329,-62 5 596,3-1-672</inkml:trace>
</inkml:ink>
</file>

<file path=ppt/ink/ink31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3.4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 5408,'-19'-8'1728,"27"23"6023,12 18-4431,-14-16-2535,0 1-1,-1-1 1,-1 1-1,2 24 1,2 73 878,-8-103-1393,-12 263 1746,12-225-3504,13-48-5074,9-5-1515</inkml:trace>
</inkml:ink>
</file>

<file path=ppt/ink/ink31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2:54.5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105 103 2976,'-10'0'12662,"10"1"-12642,1 17 1012,2 0 1,0 1-1,1-2 0,1 1 0,12 28 0,-5-10-404,40 151 1279,-45-146-1403,-1 0 0,2 68 0,-8-60-373,1-23-35,0-1 1,-2 0-1,-2 1 1,-5 31-1,6-51-64,0 1 0,0-1 0,0 0 0,0 1 0,-1-1 0,-6 10 0,7-14-36,1 0 1,-1 0 0,0-1-1,0 1 1,0 0 0,1-1 0,-2 1-1,1-1 1,0 0 0,0 0 0,0 0-1,-1 0 1,1 0 0,0 0-1,-1 0 1,1-1 0,-1 1 0,1-1-1,-1 0 1,-4 0 0,3 0 1,0-1 1,-1 1-1,1-1 1,0 0-1,0 0 1,0-1-1,0 1 0,0-1 1,0 0-1,0 0 1,0 0-1,1 0 1,-1-1-1,1 0 1,0 1-1,0-1 0,0 0 1,0-1-1,0 1 1,0 0-1,1-1 1,0 0-1,-2-3 1,-3-7 0,0-1 0,1 1 0,1-1 0,1 0 0,-3-17 0,3 17 87,2 0-1,0 0 1,1 0 0,1 0-1,0 0 1,1 0-1,0 0 1,1 0 0,1 0-1,0 0 1,2 1-1,-1 0 1,2-1 0,0 2-1,0-1 1,1 1-1,1 0 1,0 0 0,13-15-1,4 2 118,0 1-1,2 0 1,1 2 0,0 2-1,2 0 1,36-18 0,88-58-949,-83 42-2259,-5-7-4983,-59 54 6616,0 0 1,-1 0-1,7-10 0,-11 13 180,1 0 0,-1-1 0,-1 1 0,1-1 0,1-7 0</inkml:trace>
</inkml:ink>
</file>

<file path=ppt/ink/ink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17.5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1 5824,'-1'0'88,"1"0"-1,0 0 1,0 0 0,-1 0 0,1 0-1,0 1 1,0-1 0,-1 0 0,1 0-1,0 0 1,0 1 0,0-1 0,-1 0-1,1 0 1,0 1 0,0-1 0,0 0-1,0 0 1,0 1 0,-1-1 0,1 0-1,0 0 1,0 1 0,0-1 0,0 0-1,0 1 1,0-1 0,0 0 0,0 1-1,0-1 1,0 0 0,0 0 0,0 1 0,0-1-1,0 0 1,1 1 0,-1-1 0,0 0-1,0 0 1,0 1 0,0-1 0,0 0-1,1 1 1,7 19 833,-4-11-386,13 30 978,1-1 1,25 39-1,0-2 96,-31-52-1062,0 1 1,-2 1-1,-1 0 0,10 40 0,-13-35-248,-2 1 0,-1-1 1,-1 56-1,-4-64-225,0 0 0,-2 0 1,0-1-1,-1 1 1,-1-1-1,-11 22 0,-3 1 277,-39 58 0,-34 36-1959,56-85 610</inkml:trace>
</inkml:ink>
</file>

<file path=ppt/ink/ink31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4.9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28 1568,'0'-1'48,"0"1"-1,0-1 1,0 1 0,0-1-1,0 1 1,0 0 0,0-1-1,1 1 1,-1-1 0,0 1-1,0 0 1,0-1-1,0 1 1,1 0 0,-1-1-1,0 1 1,0 0 0,1-1-1,-1 1 1,0 0 0,1 0-1,3-5 3977,-3 5-3842,-1-1 1,1 1-1,-1-1 0,1 0 1,-1 1-1,0-1 1,1 0-1,-1 1 0,0-1 1,1 0-1,-1 1 1,0-1-1,0 0 0,0 0 1,0 1-1,0-1 1,0 0-1,0 0 0,0 0 1,0 2-84,0 1 0,0-1-1,0 0 1,0 1 0,0-1 0,0 0 0,-1 1 0,1-1 0,-1 0 0,0 3 0,0-3 29,-4 17 271,1 0 0,-2 21 0,-1 7 153,3-21-13,1 0 0,1 30 0,0-11-167,8 221 608,-5-261-978,0 21 111,1-1 1,2 1-1,0-1 1,2 0-1,0 0 1,11 24-1,-14-42-52,0 0 0,1 0 0,0 0 0,0 0 0,1-1 0,-1 0 0,1 0 0,0 0 0,0 0 0,1-1 0,-1 0 0,1 0 0,0 0 0,0-1 0,1 0 0,-1 0 0,12 3 0,-10-4 27,0 0-1,0 0 0,0-1 1,0-1-1,0 1 0,0-1 1,0-1-1,0 1 1,0-1-1,0-1 0,-1 0 1,1 0-1,0 0 0,-1-1 1,11-4-1,-7 1-16,-1 0-1,1 0 1,-1-1 0,0 0-1,0 0 1,-1-1 0,17-19-1,-15 11-18,1 0 0,-2-2-1,0 1 1,12-33-1,21-79 137,-6 14 225,-26 86-379,-1-1 1,-1 0-1,-1-1 0,-2 0 0,-1 0 1,1-42-1,-6 18-2013,-9 71-9327,8-1 8469</inkml:trace>
</inkml:ink>
</file>

<file path=ppt/ink/ink31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5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37 3968,'0'0'240,"0"0"1,-1 0-1,1 0 1,0 0-1,-1 0 1,1-1-1,0 1 1,-3-2 2163,3 2-2163,-1-1-1,1 1 1,0 0-1,0 0 0,0-1 1,0 1-1,0 0 1,-1-1-1,1 1 1,0 0-1,0-1 1,0 1-1,0-1 1,0 0-61,1 1 0,-1-1 1,0 0-1,0 0 0,1 1 1,-1-1-1,1 0 1,-1 0-1,1 1 0,-1-1 1,1 1-1,-1-1 1,2 0-1,0-1-90,1 0-1,0 0 1,-1 0 0,1 0 0,0 1 0,0-1-1,5-1 1,-4 2-34,1 0 0,-1 1 0,1-1 0,-1 1 0,1 0 0,-1 0 0,1 1 0,-1-1 0,0 1 0,1 0 0,6 3 0,-9-4-18,0 1 0,0 0 0,0 0 1,0 0-1,-1 0 0,1 0 1,0 1-1,-1-1 0,1 0 1,-1 1-1,1-1 0,-1 1 1,1 0-1,-1-1 0,0 1 0,0 0 1,0 0-1,0 0 0,0 0 1,-1 0-1,1 0 0,0 0 1,-1 0-1,0 0 0,1 0 1,-1 0-1,0 3 0,0-3-7,-1-1 0,1 1 0,0 0-1,-1 0 1,0 0 0,1 0 0,-1-1 0,0 1-1,-2 3 1,-4 9 141,5-8-123,-1 0-1,1 0 1,-1-1 0,-5 8-1,3-5-40,5-7-3,-1-1 1,1 0-1,0 0 1,0 1-1,0-1 1,0 0-1,-1 0 1,1 1 0,0-1-1,0 0 1,0 0-1,0 1 1,0-1-1,0 0 1,0 1-1,0-1 1,0 0-1,0 1 1,0-1-1,0 0 1,0 0-1,0 1 1,0-1-1,0 0 1,0 1-1,0-1 1,0 0-1,1 0 1,-1 1 0,0-1-1,0 0 1,0 0-1,0 1 1,1-1-1,-1 0 1,0 0-1,0 1 1,0-1-1,1 0 1,-1 0-1,0 0 1,0 0-1,1 0 1,-1 1-1,0-1 1,1 0-1,-1 0 1,0 0-1,0 0 1,1 0-1,-1 0 1,1 0 0,8 5 90,4 2 82,0 0 0,22 7 0,-25-11-104,-1 1 1,0 0 0,0 0-1,0 1 1,0 0 0,-1 0-1,0 1 1,12 10-1,-20-15-43,1-1 0,0 1 0,-1 0 0,1 0 0,-1-1 0,1 1 0,-1 0 0,0 0 0,1-1 0,-1 1 0,0 0 0,1 0 0,-1 0 0,0 0 0,0-1 0,0 1 0,0 0 0,0 0 0,0 0 0,0 0 0,0 0 0,0 0 0,0 0 0,-1 1 15,0-1-1,1 1 1,-1-1-1,0 0 1,0 1-1,0-1 1,0 0-1,0 0 1,0 0-1,0 1 0,-1-1 1,-1 1-1,-2 1 17,0 0-1,0 0 1,-1-1-1,1 1 1,-1-1-1,-10 2 1,5-2-79,-1-1 0,1-1 0,0 0 0,-18-2 0,-19-5-4783,43 6 3056</inkml:trace>
</inkml:ink>
</file>

<file path=ppt/ink/ink31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6.2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29 3808,'-10'-14'5957,"10"14"-5899,0 0 0,0 0 0,0 0 0,1 0 0,4-5 2628,-3 4-2335,0 0 0,-1 0 0,1 0 1,0 0-1,0 0 0,0 0 0,0 1 0,0-1 1,0 1-1,0-1 0,0 1 0,3 0 0,25 1 710,-8 2-779,-4-1-143,27 8 0,50 10 15,-68-16-142,6-2-1206,-21-3-4609</inkml:trace>
</inkml:ink>
</file>

<file path=ppt/ink/ink31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6.6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0 6464,'-10'4'2944,"20"-4"-2560,-6 0 2272,11 5-1536,1-5 864,8 3-1152,2-3-97,6 0-447,-1 0 64,1 5-192,-1-5-224,-4 3 32,-4-3 352,-1 0-160,-4 0-5087,0 0 2687</inkml:trace>
</inkml:ink>
</file>

<file path=ppt/ink/ink31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7.41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59 3488,'0'-8'561,"0"-19"1773,0 26-2181,-1-1 1,1 1-1,0 0 0,0 0 0,-1 0 1,1 0-1,0 1 0,-1-1 1,1 0-1,-1 0 0,1 0 1,-1 0-1,0 0 0,1 0 1,-1 1-1,0-1 0,0 0 0,1 1 1,-1-1-1,0 0 0,0 1 1,-1-1-1,-2 0 7,0 0-1,1 0 1,-1 1 0,0 0-1,0 0 1,1 0 0,-1 0-1,0 0 1,0 1 0,1 0-1,-1 0 1,0 0 0,1 0-1,-1 0 1,1 1 0,-1-1-1,1 1 1,0 0 0,-6 4-1,-6 6 371,0 0 0,-20 21 0,33-32-481,-3 5 29,0-1 1,1 1-1,-1 0 1,1 0-1,0 0 1,1 1-1,0-1 0,0 1 1,-3 8-1,5-10-21,-1 0 0,1 1-1,0-1 1,1 0 0,0 0 0,-1 0-1,2 1 1,-1-1 0,0 0 0,1 0-1,0 1 1,1-1 0,2 9 0,22 43 296,15 42 1277,-37-86-1388,-1 0 0,0 0-1,-1 1 1,-1-1-1,0 21 1,-8 67 393,5-87-538,-13 95 159,12-94-220,0 0 1,-2 0 0,-5 16 0,-6 16 120,2-2-1827,13-33-2311</inkml:trace>
</inkml:ink>
</file>

<file path=ppt/ink/ink31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7.7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 8736,'0'0'89,"0"0"0,-1 0 0,1-1 0,0 1 0,0 0 0,0 0 1,0 0-1,0 0 0,0-1 0,0 1 0,0 0 0,0 0 0,0 0 0,0 0 0,0-1 1,0 1-1,0 0 0,0 0 0,0 0 0,0 0 0,0-1 0,0 1 0,0 0 0,0 0 1,0 0-1,0 0 0,0 0 0,0-1 0,1 1 0,-1 0 0,0 0 0,0 0 0,0 0 1,0 0-1,0 0 0,0-1 0,0 1 0,1 0 0,-1 0 0,0 0 0,0 0 0,0 0 1,0 0-1,1 0 0,11-3 1794,18 3 122,96 1 1394,-68-1-2675,-9-4-434,-35 3-302,-1 0-1,0 1 0,24 1 1,-18 1-107,-9-3-4248,-1 1 1680</inkml:trace>
</inkml:ink>
</file>

<file path=ppt/ink/ink31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8.1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 7040,'-3'0'3200,"3"5"-2752,3-2 2272,2 0-1568,0 2 927,4 7-1183,1 0-32,-2 4-512,-3 1 0,3-2-224,-3 1-64,-1 4-32,-4-8 160,0 0-96</inkml:trace>
</inkml:ink>
</file>

<file path=ppt/ink/ink31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9.0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0 3328,'-4'6'6021,"1"9"-3636,-1 19-541,4 76 1170,1-54-2300,-1-44-589,0 85 754,13 100 0,-11-185-1068,0-21-3818,-1-16-3141,-1 17 4679</inkml:trace>
</inkml:ink>
</file>

<file path=ppt/ink/ink31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19.4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74 6816,'-2'-5'6768,"2"4"-6534,6-4 2564,14-3-1721,-16 7-312,40-13 795,77-13 0,-78 21-1567,-1 2 1,1 2-1,84 6 0,-91-3-390,-22-1-3376,-11 0 1312</inkml:trace>
</inkml:ink>
</file>

<file path=ppt/ink/ink31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20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85 3072,'4'-24'2158,"-3"20"-1601,0 1 0,-1-1-1,1 0 1,-1 0 0,0 1-1,0-1 1,0-5-1,-1 8-440,1 0 0,-1-1 0,1 1 0,-1 0 0,1-1 0,-1 1 0,0 0 0,0 0-1,1 0 1,-1 0 0,0 0 0,0 0 0,0 0 0,-1 0 0,1 0 0,0 0 0,0 0 0,0 1 0,0-1-1,-1 0 1,1 1 0,0-1 0,-1 1 0,-2-1 0,1 0 0,-1 1 1,0 0-1,0 0 1,0 0-1,0 0 1,0 0-1,0 1 1,0 0-1,0-1 1,0 2-1,0-1 1,0 0-1,1 1 1,-1-1-1,1 1 1,-1 0-1,-3 3 1,-9 7 194,-1 0-1,-14 16 1,18-17-124,12-11-184,-17 17 201,-28 29-1,42-41-131,-1 1-1,1 0 1,0 1-1,0-1 1,1 1-1,-1-1 1,2 1-1,-1 0 1,-3 14-1,6-17 5,-1 0 1,1 0-1,0 0 0,0 0 0,0 0 1,1 0-1,-1 0 0,1 0 0,0 0 1,0 0-1,0-1 0,1 1 1,-1 0-1,1 0 0,2 3 0,4 4 139,0 0 1,0-1-1,13 12 0,1 1-35,-6-5 155,-1 1 0,23 37 0,-33-46-229,0 0 1,0 1-1,-1-1 1,0 1-1,-1 0 1,-1 1-1,1-1 1,0 13-1,-2-6 30,-1 0 1,0 0-1,-1 0 1,-1 0-1,0 0 0,-6 18 1,-1-11-78,-14 27 1,8-18-915,8-25-1988,5-1 768</inkml:trace>
</inkml:ink>
</file>

<file path=ppt/ink/ink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22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1102 4480,'0'1'98,"0"-1"0,0 0 0,0 1 1,0-1-1,0 0 0,0 1 0,1-1 0,-1 0 1,0 1-1,0-1 0,0 0 0,0 1 0,0-1 0,1 0 1,-1 1-1,0-1 0,0 0 0,0 0 0,1 1 1,-1-1-1,0 0 0,1 0 0,-1 1 0,0-1 1,0 0-1,1 0 0,-1 0 0,0 0 0,1 1 0,-1-1 1,0 0-1,1 0 0,-1 0 0,0 0 0,1 0 1,-1 0-1,1 0 0,0 0 0,16-3 1835,-12 2-1551,37-11 882,-1-2 0,0-2 0,62-33 0,-82 36-1099,0-1 1,0 0 0,-2-1 0,0-1-1,0-1 1,-2-1 0,0 0 0,-1-2-1,-1 1 1,-1-2 0,22-42 0,-24 40-83,42-91 543,-50 106-934,-4 15 163,-7 26 56,3-17-30,-27 159 55,27-150 181,-3 35 1,6-50-30,1 0 0,1 0 1,0 0-1,0 0 0,0 0 1,5 12-1,-5-19-1,0 0 0,0 0-1,0 0 1,0-1 0,1 1 0,0-1-1,-1 1 1,1-1 0,4 5 0,-5-7-51,0 1-1,0 0 1,0 0 0,0-1 0,1 1 0,-1 0 0,0-1 0,0 1 0,0-1 0,1 0 0,-1 1 0,0-1-1,1 0 1,-1 0 0,0 0 0,1 0 0,-1 0 0,0 0 0,0 0 0,1 0 0,-1-1 0,0 1 0,1 0-1,1-2 1,24-10 207,-1-2 1,36-25-1,-46 28-189,207-141 10,-217 147-86,1 1 0,0 0 0,0 1 0,0-1 0,14-4-1,-19 8 25,-1 0 1,0-1-1,0 1 0,1-1 0,-1 1 0,0 0 0,1 0 0,-1 0 0,0 0 0,0 0 0,1 0 0,-1 0 0,0 0 0,1 1 0,-1-1 0,0 0 0,0 1 0,1-1 0,-1 1 0,0-1 1,0 1-1,0 0 0,0 0 0,0-1 0,0 1 0,0 0 0,0 0 0,0 0 0,0 0 0,0 0 0,0 0 0,-1 0 0,1 0 0,0 0 0,-1 1 0,1-1 0,-1 0 0,1 0 0,-1 1 1,0-1-1,0 0 0,1 0 0,-1 3 0,0 2 37,0 0 0,0-1 0,-1 1 1,0 0-1,0-1 0,0 1 0,-1-1 1,-2 7-1,-3 3 110,-11 23-1,12-26-13,-2 0 1,1 0-1,-1-1 0,-1 1 0,-14 14 0,27-27-17,-1 1 0,0-1 1,1 1-1,-1-1 0,6-2 0,14-10-56,0-1-1,27-22 1,-13 9-135,-15 11-16,11-8-211,-33 24 292,1-1 0,0 1 1,0 0-1,-1 0 0,1-1 0,0 1 1,-1 0-1,1 0 0,0 0 0,0 0 0,-1 0 1,1 0-1,0 0 0,0 0 0,-1 0 1,1 0-1,0 0 0,0 1 0,-1-1 0,1 0 1,0 0-1,-1 1 0,1-1 0,0 1 0,-1-1 1,1 0-1,-1 1 0,1-1 0,0 1 1,-1-1-1,1 1 0,-1 0 0,0-1 0,1 1 1,-1-1-1,1 1 0,-1 0 0,0 0 1,0-1-1,1 1 0,-1 0 0,0 1 1,2 3-35,0 1 1,-1 0 0,2 11-1,-3-17 41,2 36-72,-2-27 103,0 1 0,1-1 1,4 19-1,-5-27-15,0-1 1,1 1 0,-1 0 0,0 0 0,1 0 0,-1 0 0,1 0-1,-1 0 1,1 0 0,0-1 0,-1 1 0,1 0 0,0 0-1,-1-1 1,1 1 0,0-1 0,0 1 0,0 0 0,0-1-1,-1 1 1,1-1 0,0 0 0,0 1 0,0-1 0,0 0-1,0 0 1,0 1 0,0-1 0,0 0 0,0 0 0,0 0 0,0 0-1,0 0 1,0-1 0,0 1 0,0 0 0,0 0 0,0-1-1,1 0 1,4-1 55,0 0-1,-1-1 0,1 0 1,-1 0-1,8-6 1,16-15-9,-2-1 0,45-53 0,-55 60-51,258-319 208,-222 257-178,-28 40-34,-4 8-4,-2-1 1,25-59-1,5-39-301,-83 205-785,-1 10 953,-29 82-12,52-123 101,2 0 0,-5 48-1,13-71 73,0 1 0,2 0-1,1 0 1,0 0-1,1 0 1,9 33 0,-8-45 10,0-1 1,0 1 0,1-1 0,0 0-1,1 0 1,-1-1 0,2 1 0,5 6-1,-9-11-20,0-1-1,0 0 0,0 1 0,1-1 1,-1 0-1,1 0 0,-1 0 0,1-1 0,0 1 1,-1-1-1,1 1 0,0-1 0,0 0 0,0 0 1,0 0-1,0-1 0,1 1 0,-1-1 0,0 1 1,0-1-1,0 0 0,0 0 0,0-1 1,1 1-1,3-2 0,0 0 8,0-2 0,0 1 0,-1-1 0,1 0 0,-1 0 0,0 0 0,0-1 1,-1 0-1,0 0 0,1-1 0,-2 1 0,8-11 0,-1-2 55,-1 0 1,0 0-1,9-27 1,9-36 190,-26 73-294,0 1-1,-1-1 1,1 0-1,-2 1 1,1-1 0,-1 0-1,0 0 1,-3-14-1,3 21 2,0 0-1,-1-1 0,1 1 1,0 0-1,0 0 0,-1 0 0,1 0 1,-1 0-1,1-1 0,-1 1 1,1 0-1,-1 0 0,0 0 1,0 0-1,1 1 0,-1-1 1,0 0-1,0 0 0,0 0 1,0 1-1,0-1 0,-2 0 1,2 1 1,0 0 1,0 0 0,0 0-1,0 0 1,0 0 0,0 0-1,0 1 1,0-1 0,0 0-1,0 1 1,0-1 0,1 1-1,-1-1 1,0 1 0,0-1-1,0 1 1,0 0 0,1-1-1,-3 2 1,-1 4-17,-1-1 0,1 1 0,0 0 0,0 0 1,-6 13-1,1 4-51,1 2 1,1-1 0,1 1 0,-4 35-1,9-49 87,1 1-1,0-1 0,1 0 1,0 1-1,3 11 0,-3-16 15,1-1 0,-1 0 0,2 0-1,-1 0 1,1 0 0,0 0 0,0-1-1,0 1 1,1-1 0,6 7 0,-8-10 19,1 1 0,0-1 0,0 0 0,0-1 1,0 1-1,0 0 0,0-1 0,0 0 0,0 0 1,1 0-1,-1 0 0,1 0 0,-1 0 0,0-1 1,1 0-1,-1 0 0,1 0 0,-1 0 0,1 0 1,6-2-1,5-2 31,1 0 1,-1-1-1,17-8 0,-23 10-46,34-16 70,-1-2 1,40-26 0,-52 27-112,0-1 1,41-41-1,48-61 131,-41 44-590,-78 79 464,1-1 1,-1 1 0,1 0 0,-1-1 0,0 1-1,1 0 1,-1-1 0,1 1 0,-1 0 0,1-1-1,-1 1 1,1 0 0,-1 0 0,1 0 0,-1 0-1,1-1 1,0 1 0,-1 0 0,1 0 0,-1 0-1,2 0 1,-2 1 8,0-1 1,1 0-1,-1 0 0,0 1 0,0-1 1,1 0-1,-1 1 0,0-1 1,0 0-1,1 1 0,-1-1 0,0 0 1,0 1-1,0-1 0,0 1 0,1-1 1,-1 0-1,0 1 0,0-1 1,0 1-1,0 0 0,-2 27-64,1-23 38,-8 125-154,-2-22 181,10-85 38,1-1 1,5 41-1,-4-59 2,0 0 1,0 0-1,0 0 1,0 1-1,1-1 1,0-1-1,-1 1 1,6 7-1,-6-9-1,1 0 0,-1-1 1,0 0-1,1 1 0,-1-1 0,1 0 0,0 1 1,-1-1-1,1 0 0,0 0 0,0 0 0,0 0 0,-1-1 1,1 1-1,0-1 0,0 1 0,0-1 0,0 1 0,0-1 1,0 0-1,4 0 0,10-2 23,0 0 1,-1-1-1,1-1 0,21-8 1,59-30-40,-61 26 36,3-2-53,0-1 0,-2-2 0,0-2 0,-2-1 0,0-1 0,-2-2 0,48-51 0,-63 55 112,-13 17-135,-9 14-301,-118 133 14,11-12 194,107-123 107,0 0 0,1 1 1,0 0-1,1-1 0,0 2 1,0-1-1,-3 12 0,5-17 26,1-1 0,-1 1-1,1 0 1,0-1 0,0 1-1,-1 0 1,1 0 0,0-1-1,1 1 1,-1 0 0,0 0 0,0-1-1,1 1 1,-1 0 0,1-1-1,0 1 1,-1 0 0,1-1-1,0 1 1,0-1 0,0 1-1,0-1 1,0 0 0,0 1-1,0-1 1,1 0 0,-1 0-1,0 0 1,1 0 0,-1 0-1,1 0 1,-1 0 0,1 0 0,-1 0-1,1-1 1,0 1 0,-1-1-1,4 1 1,0 0 10,0 0 0,1-1 0,-1 0 1,1 0-1,-1 0 0,0-1 0,1 0 0,-1 0 1,0 0-1,1-1 0,-1 1 0,0-1 0,0-1 1,0 1-1,-1 0 0,1-1 0,-1 0 0,5-4 1,1-1-15,-1 1 0,-1-2 1,1 1-1,-1-1 1,-1-1-1,0 1 0,9-15 1,-4-1-59,0 1-1,-2-2 1,11-38 0,-21 60-97,-1 4 60,-2 4-52,1 7 22,1 0-1,0 0 1,1 0 0,2 23-1,-1 3 99,-1-24 11,1-1 0,3 18-1,-4-26 16,1 0 0,1 1-1,-1-1 1,0 0-1,1 0 1,0 0-1,0 0 1,0 0-1,1 0 1,4 5 0,-5-7 17,0-1 0,0 1 0,1-1 0,-1 1 0,0-1 0,1 0 0,-1 0 1,1 0-1,0 0 0,-1-1 0,1 1 0,-1-1 0,1 1 0,0-1 0,0 0 1,-1 0-1,1 0 0,0 0 0,2-1 0,7-1-9,-1 0-1,0-1 1,16-6 0,118-48 7,-94 37-27,0-2 0,-2-3 0,-1-1 0,78-57 0,-117 75-14,5-3-88,-14 11 101,0 0 0,0 0 1,0 1-1,0-1 0,-1 0 0,1 0 1,0 0-1,0 0 0,0 0 0,0 0 0,0 0 1,1 0-1,-1 0 0,0 0 0,0 0 1,0 0-1,0 0 0,0 0 0,0 0 0,0 0 1,0 0-1,0 0 0,0 0 0,0 0 1,0 0-1,0 0 0,0 0 0,0 0 1,0 0-1,0 1 0,0-1 0,0 0 0,0 0 1,0 0-1,0 0 0,0 0 0,0 0 1,0 0-1,0 0 0,0 0 0,0 0 0,0 0 1,0 0-1,0 0 0,0 0 0,1 0 1,-1 0-1,0 0 0,0 0 0,0 0 1,0 0-1,0 0 0,0 0 0,0 0 0,0 0 1,0 0-1,0 0 0,0 0 0,0-1 1,0 1-1,0 0 0,0 0 0,0 0 0,0 0 1,-5 9-26,-12 14-72,-1-1 0,-2-1 1,-24 21-1,15-14-45,8-8 137,12-13 0,0 1-1,1 0 0,0 0 0,1 1 0,0 0 1,-12 18-1,19-25 13,-1 0-1,0-1 1,0 1-1,1 0 1,-1 0 0,1 0-1,0 0 1,-1-1-1,1 1 1,0 0 0,0 0-1,0 0 1,1 0-1,-1 0 1,0 0 0,1-1-1,-1 1 1,2 3-1,-1-2 2,1-1 0,-1 0 0,1 1 0,0-1 0,0 0 0,0 0 0,0-1 0,0 1 0,0 0 0,0-1-1,5 3 1,0 0 32,1-1-1,-1 0 0,1 0 1,0-1-1,0 0 0,0 0 1,15 0-1,-8-2 6,1-1-1,0-1 1,0 0 0,-1-1 0,1-1-1,-1 0 1,0-2 0,0 1 0,27-16-1,-5 0-69,-1-2-1,45-38 0,-32 20 49,-3-2-1,57-67 0,58-102 107,-136 172-130,-2-1-1,-1 0 0,20-59 1,-8-15-39,-8 24-45,-21 75-2,1 1-1,1-1 1,8-14 0,-18 41-8,-88 213-454,-10 21 377,83-190 160,2 2-1,-12 84 1,23-112 47,2-10 31,-2 30 0,5-45-33,0 0 0,0 1-1,0-1 1,1 0 0,-1 0-1,1 0 1,0 0 0,1 0-1,-1 0 1,0 0 0,1 0-1,4 6 1,-5-8-7,0-1-1,0 1 1,1-1 0,-1 1-1,1-1 1,-1 0 0,1 1 0,0-1-1,-1 0 1,1 0 0,0 0-1,0 0 1,0-1 0,-1 1 0,1 0-1,4 0 1,-3-1-10,1 0 0,-1 0 0,0 0-1,1 0 1,-1-1 0,0 1 0,0-1 0,1 0 0,3-1 0,3-3-1,-1 1 1,0-1-1,0 0 1,-1-1-1,12-9 1,10-13 28,39-47 1,-49 53-174,-15 17 86,-3 2 16,0 1 0,0 0 0,0 0 0,0 0 0,0 0 0,4-2 0,-5 3 25,-1 1-1,0 0 0,1 0 0,-1 0 1,0 0-1,1 0 0,-1 1 0,0-1 1,1 0-1,-1 0 0,0 0 0,1 0 1,-1 0-1,0 0 0,1 0 1,-1 1-1,0-1 0,0 0 0,1 0 1,-1 0-1,0 1 0,0-1 0,1 0 1,-1 0-1,0 1 0,0-1 0,0 0 1,1 1-1,-1-1 0,0 0 0,0 0 1,0 1-1,0-1 0,0 0 1,0 1-1,0-1 0,0 0 0,0 1 1,0-1-1,0 0 0,0 1 0,0-1 1,0 1-1,1 17-50,-1-17 48,0 15-50,-2 0 0,-5 22 0,4-25 72,1-1-1,0 1 1,1 0-1,0 0 1,2 14 0,0-16 26,-1-7-16,0 1 1,1 0 0,0-1 0,0 1-1,2 5 1,-3-9-22,0 0 0,1-1 0,-1 1 0,1 0 0,-1 0 0,1 0 0,-1 0 0,1-1 0,0 1 0,-1 0 0,1-1 0,0 1 0,-1 0 0,1-1 0,0 1 0,0-1 0,0 0 0,0 1 0,0-1 0,-1 1 0,1-1 0,0 0 0,0 0 0,0 0 0,0 1 0,0-1 0,0 0 0,0 0 0,0 0 0,2-1 0,2 0 3,0 0 0,0-1 1,0 0-1,0 0 0,0 0 1,9-6-1,4-2 30,14-5-20,-1-2-1,59-41 1,-72 45-71,15-10 0,-30 21 52,-1 0 1,0 0-1,1-1 0,-1 1 1,0-1-1,0 1 1,0-1-1,2-4 0,-4 7 0,0-1 0,0 1 0,0 0 1,0 0-1,0 0 0,1-1 0,-1 1 0,0 0 0,0 0 0,0 0 0,0-1 0,0 1 0,0 0 0,0 0 1,-1 0-1,1-1 0,0 1 0,0 0 0,0 0 0,0 0 0,0-1 0,0 1 0,0 0 0,0 0 0,0 0 1,-1-1-1,1 1 0,0 0 0,0 0 0,0 0 0,0 0 0,0 0 0,-1 0 0,1-1 0,0 1 0,0 0 1,0 0-1,-1 0 0,1 0 0,0 0 0,-1 0-15,-1 0 1,1 0-1,0 1 0,0-1 1,-1 0-1,1 1 0,0-1 1,0 1-1,0-1 0,0 1 1,0 0-1,0-1 0,0 1 1,0 0-1,-1 1 1,-18 16-61,17-15 66,-5 5 3,1 0-1,0 1 1,1-1 0,0 1 0,0 0-1,1 1 1,0-1 0,0 1-1,1 0 1,-4 16 0,8-24 16,-1 0 1,1 0-1,0 0 1,-1-1-1,1 1 0,0 0 1,0 0-1,0 0 1,0-1-1,1 1 0,-1 0 1,0 0-1,1 0 1,-1-1-1,1 1 1,0 0-1,0-1 0,-1 1 1,1 0-1,0-1 1,0 1-1,1-1 0,-1 0 1,0 1-1,0-1 1,1 0-1,-1 0 0,1 1 1,-1-1-1,1 0 1,-1-1-1,1 1 1,0 0-1,-1 0 0,1-1 1,0 1-1,0-1 1,2 1-1,2 0 4,0 0 0,1 0 0,-1-1 1,1 0-1,-1 0 0,1 0 0,-1-1 0,0 0 1,1 0-1,5-3 0,2 0 24,0-2 1,0 1-1,0-2 0,20-13 1,-33 19-33,0 0 1,0 0-1,1 0 1,-1 0-1,0 0 1,0 0 0,0 0-1,0 0 1,-1-1-1,1 1 1,0-1-1,0 1 1,-1 0 0,1-1-1,-1 1 1,1-1-1,-1 1 1,0-1-1,1-2 1,-1 2-4,-1-1 0,1 0 0,0 1-1,-1-1 1,0 1 0,1-1 0,-1 1 0,0-1 0,0 1-1,-3-5 1,-1 0-20,0 0 0,-1 1 0,1-1 0,-1 1 0,0 0 0,-13-9 0,5 7 4,1 1 1,-2 0-1,1 0 0,-1 1 1,1 1-1,-2 1 0,1 0 1,-19-2-1,23 5-4,1 0-68,16-2 62,26-2-18,56-2-1,39 8-101,-102 0 152,0 2 0,0 1 0,25 7 0,-42-9-25,-1 0-1,1 1 1,-1 0 0,1 0-1,-1 1 1,10 7 0,-15-9 19,0-1 1,1 1-1,-1 1 1,0-1-1,0 0 1,0 0-1,-1 1 0,1-1 1,0 1-1,-1-1 1,0 1-1,0 0 1,1 0-1,-2 0 1,1-1-1,0 1 1,-1 0-1,1 0 1,-1 0-1,0 3 1,0 2-9,-1-1 0,0 0 0,-1 0 0,1 0 0,-1-1 1,-1 1-1,1 0 0,-1-1 0,-6 10 0,3-5 65,5-6 151,3-5-65,10-10-5,18-20-117,-29 28-19,18-18-43,19-31 0,-27 35 13,0 1 0,1 0 0,0 1 0,25-21 0,-35 33 7,1 0-1,1-1 0,-1 2 1,0-1-1,6-2 0,-8 4 16,0-1 1,-1 1-1,1 0 0,0 0 0,0-1 0,0 1 0,0 0 0,0 0 0,0 0 0,0 0 0,0 0 0,0 0 0,0 1 0,-1-1 0,1 0 1,0 0-1,0 1 0,0-1 0,0 0 0,0 1 0,-1-1 0,1 1 0,0-1 0,0 1 0,-1-1 0,2 2 0,4 6-46,-1 0-1,0 0 1,0 1-1,-1 0 1,0 0-1,-1 0 1,5 18 0,-3-11 91,8 21 0,-11-32-27,1 0 1,0 0-1,0 0 0,0-1 0,0 1 0,1-1 0,8 8 0,-8-8 29,1 0 0,-1-1 1,1 0-1,0 0 0,0 0 0,0-1 0,1 1 0,-1-1 0,0 0 0,1-1 0,0 1 0,-1-1 0,12 0 1,-10-1-14,1 0 1,-1-1-1,1 0 0,-1 0 1,1-1-1,-1 0 1,0-1-1,0 1 1,0-1-1,8-5 1,-3 1-23,0-1 0,-1 0 1,0 0-1,-1-1 0,0 0 1,-1-1-1,1 0 0,13-21 1,66-115 33,-18 28-234,-64 109 31,-7 9 159,0 0 0,0 0 0,0 0 0,-1 0-1,1 0 1,0 0 0,0 0 0,0 0 0,0 0 0,0 0-1,0 0 1,0 0 0,0 0 0,0 0 0,0 0 0,0 0-1,0 0 1,0 0 0,0 1 0,0-1 0,0 0 0,0 0-1,0 0 1,0 0 0,0 0 0,0 0 0,0 0 0,0 0-1,0 0 1,0 0 0,1 0 0,-1 0 0,0 0 0,0 0-1,0 0 1,0 0 0,0 0 0,0 0 0,0 0 0,0 0-1,0 0 1,0 0 0,0 1 0,0-1 0,0 0 0,0 0-1,0 0 1,0 0 0,0 0 0,0 0 0,0 0-1,0 0 1,0 0 0,1 0 0,-1 0 0,0 0 0,0 0-1,0 0 1,0 0 0,0 0 0,0 0 0,0 0 0,0 0-1,0-1 1,0 1 0,0 0 0,-6 22-163,4-14 167,-7 24 17,-1-2 0,-2 1 1,0-1-1,-26 42 0,23-51 27,0 0 1,-2-2-1,0 0 1,-1-1-1,-1 0 1,-28 19-1,23-22-57,14-8 58,0-1-1,-10 10 0,16-9 86,9-5-28,16-5-17,-16 2-100,83-13 39,-62 10-116,-1-1 0,1-1 0,30-11-1,26-17-4566,-80 33 4152,1 0 0,-1-1 0,1 1 0,-1-1 0,0 0 0,1 1 0,-1-1 0,0 0 0,0 0 0,3-5 0,-4 6 64,-1-1 0,1 1 1,0-1-1,-1 0 0,1 1 1,-1-1-1,1 0 0,-1 1 0,0-1 1,1 0-1,-1 0 0,0 1 1,0-1-1,-1 0 0,1 0 1,0 1-1,-1-3 0,-4-14-2780</inkml:trace>
</inkml:ink>
</file>

<file path=ppt/ink/ink31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20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 6816,'-18'-5'3893,"27"5"-21,91 0 1570,50 0-3874,-83 0-1032,91 8-1490,-147-7-2604,-3 3 951</inkml:trace>
</inkml:ink>
</file>

<file path=ppt/ink/ink31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5:21.1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69 2976,'-2'-7'10749,"2"7"-10585,4-4 3166,3-3-3781,-3 2 651,0 1 1,0 0 0,1 0 0,0 0 0,0 0 0,0 1 0,0 0 0,0 0 0,0 0 0,1 1 0,0 0 0,-1 0 0,1 0 0,0 0 0,0 1 0,0 0 0,0 1 0,6-1 0,-10 1-206,-1 0 0,1 0 0,0 1 1,-1-1-1,1 1 0,-1-1 0,0 1 0,1-1 0,-1 1 0,1 0 1,-1-1-1,0 1 0,1 0 0,-1 0 0,0 0 0,0 0 0,0 0 0,0 0 1,0 1-1,0-1 0,0 0 0,0 1 0,0-1 0,-1 0 0,1 1 1,0-1-1,-1 1 0,1-1 0,-1 1 0,0-1 0,1 1 0,-1-1 0,0 1 1,0-1-1,0 1 0,0 0 0,-1 1 0,1 3 20,-1-1-1,0 1 1,0-1 0,-1 1-1,0-1 1,0 0-1,0 0 1,-6 10 0,7-13 12,-7 11 261,0 0-1,-1-1 1,0-1 0,-1 1 0,-12 11 0,81-26 2118,68-1-2860,-107 4-383,8 0-6</inkml:trace>
</inkml:ink>
</file>

<file path=ppt/ink/ink31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47.3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41 992,'0'0'9,"0"0"0,0 0 0,0 0 0,1 0 0,-1 0 0,0 0 1,0 0-1,0 0 0,0 0 0,0 0 0,0 0 0,0 0 0,0 0 0,0 1 0,0-1 0,0 0 0,0 0 0,0 0 1,0 0-1,1 0 0,-1 0 0,0 0 0,0 0 0,0 0 0,0 0 0,0 0 0,0-1 0,0 1 0,0 0 0,0 0 1,0 0-1,0 0 0,0 0 0,0 0 0,0 0 0,1 0 0,-1 0 0,0 0 0,0 0 0,0 0 0,0 0 0,0 0 1,0 0-1,0 0 0,0 0 0,0 0 0,0 0 0,0 0-6,0 0-1,0 0 1,0 0 0,0 0-1,0 0 1,0 0 0,1 1 0,-1-1-1,0 0 1,0 0 0,0 0-1,0 0 1,0 0 0,0 1-1,0-1 1,0 0 0,0 0-1,0 0 1,0 0 0,0 0 0,0 1-1,-1-1 1,1 0 0,0 0-1,0 0 1,0 0 0,0 0-1,0 1 1,0-1 0,0 0-1,0 0 1,0 0 0,0 0 0,-1 0-1,1 0 1,0 0 0,0 0-1,0 0 1,0 1 0,0-1-1,0 0 1,-1 0 0,1 0-1,0 0 1,0 0 0,0 0 0,0 0-1,-1 0 398,13 0 294,4 2-345,-13-1-306,-1-1 0,1 1 0,0-1-1,-1 0 1,1 1 0,-1-1 0,1-1 0,0 1 0,-1 0-1,1 0 1,-1-1 0,1 0 0,3-1 0,-6 2 144,15-1 954,-14 0-1101,1 0 0,-1 0 0,1 1 0,0-1 0,-1 0 1,1 1-1,0-1 0,0 1 0,-1 0 0,1-1 0,3 1 0,26 0 215,-23 0-170,5 0 321,-3 0-283,-1 0-1,1 0 1,-1-1-1,12-3 1,5 2 112,-22 3-171,-1-1 0,0 0 0,0-1 0,0 1 0,0 0 0,1-1 0,-1 0 0,0 1-1,4-3 1,2-1-21,-1 0-1,1 0 0,0 1 0,0 1 0,0-1 0,0 1 0,1 1 0,-1 0 1,18 0-1,-14 1 2,-12 0-11,12 3-25,-12-3-52,1 0-1,-1 1 1,0-1 0,0 0 0,1 1-1,-1-1 1,0 1 0,0-1-1,0 1 1,0 0 0,0-1-1,2 2 1,-3-1-36,0-1-1,1 0 1,-1 0 0,0 0 0,0 0-1,1 0 1,-1 1 0,0-1-1,0 0 1,1 0 0,-1 0-1,0 0 1,0 0 0,1 0-1,-1 0 1,0 0 0,1 0 0,-1 0-1,0 0 1,0 0 0,1 0-1,-1 0 1,0 0 0,1 0-1,-1 0 1,0 0 0,0-1-1,1 1 1,-1 0 0,0 0-1,1-1 1,5-6-2683</inkml:trace>
</inkml:ink>
</file>

<file path=ppt/ink/ink31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48.3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1 736,'5'4'416,"5"5"4362,-4-4-4549,1 0 0,0 0 0,9 5 0,0-1-46,-12-7-153,0 0 0,0-1 0,0 1 0,0-1-1,0 0 1,1 0 0,-1 0 0,5-1 0,8 3 144,-3-2-127,0 0-1,0 0 1,23-3 0,6 0 48,105 7 433,-135-5-477,0-1 0,1 0-1,21-6 1,37-9 66,-59 13-71,-10 2-61,0 1 1,-1-1 0,1 0 0,0 0 0,-1 0 0,5-2 0,-6 2-103,-1 1-110,0-1 0,0 1 0,0-1 0,1 1 0,-1-1 0,0 0 0,0 1 0,0-1 0,1 1 1,-1 0-1,0-1 0,0 1 0,1-1 0,-1 1 0,1-1 0,-1 1 0,0 0 0,1-1 0,-1 1 0,1 0 0,-1-1 0,1 1 1,-1 0-1,1 0 0,-1-1 0,1 1 0,2-1-665,-2-3-73</inkml:trace>
</inkml:ink>
</file>

<file path=ppt/ink/ink31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49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16 832,'15'5'6352,"-9"-1"-6278,-5-3-54,1 0 1,-1 0-1,1 0 0,-1 0 0,1-1 0,-1 1 0,1 0 0,0-1 0,-1 1 0,1-1 0,0 1 0,-1-1 0,1 0 0,0 0 0,0 1 0,-1-1 0,1-1 0,0 1 0,0 0 0,2-1 0,5 0 119,38-4 271,-13 1-233,2 1 19,34-1-291,102 0 474,-58-4 746,-89 5-1167,-23 3 127,1 0 331,0 0-1239</inkml:trace>
</inkml:ink>
</file>

<file path=ppt/ink/ink31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50.2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29 1152,'0'-8'6693,"18"8"-6170,-7-1-335,-1 0 1,21-5-1,-20 4-205,-1 0-1,19-1 0,88 3 476,-55-5-170,-61 5-90,10 3-347,-2 0-620,0-5-2788,-1-2 704</inkml:trace>
</inkml:ink>
</file>

<file path=ppt/ink/ink31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51.7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125 26 2560,'-2'1'256,"-1"0"-1,1 0 1,-1 0-1,1 0 1,0 1 0,0-1-1,-1 1 1,1 0 0,0 0-1,0-1 1,-2 4 0,2-3-295,2-1 135,-4 0 99,1-1 0,0 1 0,0 0 0,-1 1 0,1-1 0,0 0-1,0 1 1,1 0 0,-1-1 0,-3 4 0,3-3-185,-1 1 0,1-1 0,-1 1 0,0-1 0,0 0 1,0-1-1,0 1 0,-5 1 0,-9 8 2560,22-11-2534,0 0 0,0 0 0,0 0-1,0-1 1,0 1 0,-1-1-1,1 0 1,0 0 0,5-3 0,27-4 454,-31 6-491,1 0 1,-1 1-1,1 0 0,-1 0 0,1 0 0,10 0 0,-9 1 34,-1 0-1,1-1 0,0 0 0,11-4 0,-10 3-7,-1 1-1,0-1 1,9 0 0,18-3 249,-28 4-265,-1 0-1,1 0 1,-1 0-1,1 1 1,-1-1-1,7 2 1,8-1 145,-20 0-136,4 0 51,-1 0 0,0 0 0,0 0 0,1 0 0,-1 1 0,0-1 0,6 3 0,-8-2 150,7 0-207,13 1-1030,-21-2 917,1 0 1,0 0 0,-1 0-1,1 0 1,0-1-1,-1 1 1,1 0 0,-1-1-1,1 1 1,0 0-1,-1-1 1,1 1-1,-1 0 1,1-1 0,-1 1-1,1-1 1,-1 1-1,1-1 1,-1 0 0,0 1-1,1-1 1,-1 1-1,0-1 1,1 0 0,-1 1-1,1-2 1,16-26-4193,-8 12 1674</inkml:trace>
</inkml:ink>
</file>

<file path=ppt/ink/ink31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55.08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221 30 1152,'0'-1'42,"0"1"0,0 0 0,0-1 0,0 1 0,0 0 0,0 0 0,0-1 0,0 1 0,0 0 1,0 0-1,-1-1 0,1 1 0,0 0 0,0 0 0,0-1 0,0 1 0,0 0 0,-1 0 0,1-1 0,0 1 0,0 0 0,0 0 0,-1 0 0,1 0 0,0-1 0,0 1 0,-1 0 1,1 0-1,0 0 0,0 0 0,-1 0 0,1 0 0,0 0 0,0 0 0,-1 0 0,1 0 0,0 0 0,0 0 0,-1 0 0,1 0 0,0 0 0,-1 0 0,1 0 0,0 0 0,0 0 1,-1 0-1,1 0 0,0 0 0,0 0 0,-1 0 0,1 1 0,-8 0 3237,-16-5-2319,21 5-944,1-1 0,-1 1-1,0-1 1,0 1 0,0 0-1,0 0 1,1 1 0,-1-1-1,0 1 1,1-1 0,-1 1-1,1 0 1,0-1 0,-1 1-1,1 1 1,0-1 0,0 0-1,-2 5 1,-8 6 60,11-13-70,0 1 1,1 0 0,-1 0-1,1 0 1,-1-1-1,1 1 1,0 0-1,-1 0 1,1 0 0,0 0-1,0 0 1,-1 2-1,-2 7 74,1-6-55,0 1-1,0-1 1,1 0-1,0 1 1,0-1-1,0 1 1,-1 7 0,1 34-24,1-39 4,3 89 544,7-57-810,-5-10 591,-5-26-315,1 1-1,0-1 1,-1 0-1,1 1 0,0-1 1,1 0-1,-1 0 0,1 1 1,-1-1-1,1 0 0,0-1 1,0 1-1,0 0 1,1 0-1,3 3 0,11 16 50,-3-10 21,-14-10-75,15 5 124,0 0 95,-13-6-165,1-1-1,-1 0 1,0 0 0,0 0-1,0-1 1,1 1-1,-1 0 1,0-1-1,0 1 1,0-1-1,4-1 1,-1-1-41,0 0 1,0 0-1,0 0 1,0 0-1,-1-1 1,6-4-1,-6 4 42,-1 2-84,1-1 1,-1 1-1,1 0 0,0 0 0,0 0 0,4-1 0,-5 2 16,1-1 0,0 1 0,-1-1-1,1 0 1,-1 0 0,5-4 0,0-2 33,1 0 0,-1 0 0,0-1 1,-1 0-1,12-17 0,-15 18 27,1 0-1,-1 0 1,-1 0 0,1-1-1,-2 0 1,1 1 0,1-14-1,-2 14-44,-1-1-1,0 1 1,0-1 0,-1 1-1,0-1 1,-1 1-1,1-1 1,-2 1-1,1-1 1,-1 1-1,-4-10 1,3 9 25,-1 1 1,1 0-1,-2 0 0,1 0 1,-9-10-1,10 13 27,-1 0-1,0 0 1,-1 1-1,1-1 1,-1 1 0,1 0-1,-1 1 1,0-1-1,-1 1 1,1 0-1,-1 0 1,-9-3 0,6 3-64,0 1 1,1 0 0,-1 0-1,0 0 1,0 1-1,0 1 1,0 0 0,0 0-1,0 0 1,0 1 0,0 1-1,0-1 1,0 1-1,1 1 1,-1 0 0,-12 6-1,11-5-4,1 1-1,0 1 0,0 0 1,0 0-1,0 0 0,1 1 1,-10 11-1,-7 4-80,19-17-624,0 0-1,0 0 1,1 0-1,-8 11 1,7-5-3792</inkml:trace>
</inkml:ink>
</file>

<file path=ppt/ink/ink31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56.6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24 576,'7'-7'8069,"-2"7"-6938,18-6-630,4 1-290,-19 3-184,-1 1 1,1 0-1,10-1 0,-6 2-7,1 1 0,-1 0 0,22 5 0,-21-3 91,0-1-1,1-1 1,-1-1-1,26-1 1,-6 0 131,-31 1-264,-2 6-1206,1-1-1,0 1 0,0 0 0,2 6 1,4-7-1711</inkml:trace>
</inkml:ink>
</file>

<file path=ppt/ink/ink31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5:58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20 1056,'3'8'6311,"10"8"-3674,6 9-2423,-1 10 45,22 49 229,14 52-104,-32-64-155,-18-54-186,-4-16-52,1 1 1,-1-1 0,1 1-1,0-1 1,0 1 0,2 4-1,1-2-14,-2-2 54,0 0 0,-1-1-1,1 1 1,0 0 0,-1 0-1,0 0 1,1 0 0,-1 0 0,0 0-1,-1 1 1,1-1 0,-1 0-1,1 0 1,-1 4 0,0-6-12,0-1 0,0 1 0,0-1 1,0 0-1,0 1 0,0-1 1,0 1-1,0-1 0,0 1 0,0-1 1,0 1-1,0-1 0,0 0 0,0 1 1,1-1-1,-1 1 0,0-1 1,0 0-1,1 1 0,-1-1 0,0 0 1,0 1-1,1-1 0,-1 0 0,0 1 1,1-1-1,-1 0 0,0 0 0,1 1 1,-1-1-1,1 0 0,-1 0 1,0 0-1,1 0 0,-1 1 0,1-1 1,-1 0-1,1 0 0,-1 0 0,0 0 1,1 0-1,-1 0 0,1 0 1,-1 0-1,1 0 0,-1 0 0,0-1 1,1 1-1,0 0 0,0-1 6,0 1 0,1-1 0,-1 1 0,0-1 0,0 1 0,1-1 0,-1 0 0,0 0 0,0 0 0,0 0 0,0 0 0,0 0 0,0 0 0,1-2 0,16-30 224,-10 20-193,-1-1 1,-1 1-1,9-26 1,-2-8-244,-13 44 201,1 1 0,-1-1 0,0 1 0,1 0 0,-1-1 0,0 1 0,-1-3 0,1-6-72,0 11-12,0 1-628,2 2 690,0 1 1,-1-1 0,0 1 0,0-1 0,2 8-1,1 5-66,9 15-112,-5-11 174,-6-17 6,-1 0-1,0 0 1,1 1-1,-1-1 0,-1 0 1,1 0-1,0 7 1,-1-10 9,1 1 0,-1 0 0,0 0 0,0-1 0,0 1 0,1 0 0,-1 0 0,0-1 0,0 1 0,1 0 0,-1-1 0,1 1 0,-1 0 0,1-1 0,-1 1 0,1-1 0,-1 1 0,1-1 0,0 1 0,4 4 17,-4-3-63,3 5 64,-1-2 17,-2-4-1,8 10 176,6 0-559,-9-7 378,-4-4 282,-2 0-275,0 0 0,1 0-1,-1 0 1,1-1 0,-1 1-1,1 0 1,-1 0-1,1 0 1,-1 0 0,1 0-1,-1 0 1,1 0 0,-1 0-1,0 0 1,1 0 0,-1 0-1,1 0 1,-1 0 0,1 1-1,0-1-15,-1 0 0,1 0 0,-1 0 0,0 0 0,1 1 0,-1-1 0,1 0 0,-1 0 0,0 0 0,1 0 0,-1 0 0,1 0 0,-1 0 0,0 0 0,1 0 0,-1-1 0,1 1 0,-1 0-1,0 0 1,1 0 0,-1 0 0,1 0 0,-1-1 0,0 1 0,1 0 0,-1 0 0,0-1 0,1 1 0,-1 0 0,0-1 0,0 1 0,1-1 0,22-66 361,-1 9-404,-9 19-40,64-179 65,-70 201 10,-3 9 49,-1 0 0,0 0 0,0 0 1,-1-1-1,0 1 0,1-15 0,-3 23-77,0 0 0,0 0 0,0-1 0,0 1 0,0 0 0,0 0-1,0-1 1,0 1 0,0 0 0,0 0 0,0-1 0,0 1 0,0 0 0,0 0 0,0-1-1,0 1 1,0 0 0,0 0 0,0 0 0,-1-1 0,1 1 0,0 0 0,0 0 0,0 0-1,0-1 1,0 1 0,-1 0 0,1 0 0,0 0 0,0 0 0,0 0 0,-1-1 0,1 1-1,0 0 1,0 0 0,-1 0 0,1 0 0,0 0 0,0 0 0,0 0 0,-1 0 0,1 0 0,-13 6-343,-13 19-1203,25-24 1291,-12 14-1188,0 2-1824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13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74 5408,'-17'-5'2432,"25"10"-2112,-3-5 320,9 0-416,4-5 608,9 2-448,12-6-192,3 1-128,11-3 288,5 7-192,0-9 416,2 10-320,-20-9-2432,-3 7 1152</inkml:trace>
</inkml:ink>
</file>

<file path=ppt/ink/ink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22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21 7712,'-53'-12'3520,"48"15"-2432,10-3-896,3-3-160,11 3-32,7-3 192,11 3-96,-1-5-864,-6 10 384,-7-5-4480,-4 3 2656</inkml:trace>
</inkml:ink>
</file>

<file path=ppt/ink/ink32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6:02.4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508 308 1408,'0'0'20,"0"0"1,-1 0 0,1 0-1,0 0 1,0 0-1,0 0 1,0 0-1,0-1 1,0 1-1,0 0 1,0 0-1,0 0 1,0 0-1,-1 0 1,1 0-1,0 0 1,0 0-1,0 0 1,0 0-1,0 0 1,0 0-1,0 0 1,0 0-1,0-1 1,0 1-1,0 0 1,0 0-1,0 0 1,0 0 0,0 0-1,0 0 1,0 0-1,0 0 1,0 0-1,0 0 1,0-1-1,0 1 1,0 0-1,0 0 1,0 0-1,0 0 1,0 0-1,0 0 1,0 0-1,0 0 1,0 0-1,0 0 1,0-1-1,0 1 1,0 0-1,0 0 1,0 0-1,0 0 1,0 0-1,1 0 1,-1 0 0,0 0-1,0 0 1,0 0-1,0 0 1,0 0-1,0 0 1,0 0-1,0 0 1,0 0-1,0 0 1,0 0-1,1 0 1,-1 0 20,0 0-1,0 0 1,0 0 0,0 0 0,0 0 0,0 0 0,1 0 0,-1 0-1,0 0 1,0 0 0,0 0 0,0 0 0,0 0 0,0 0 0,0 0-1,0 0 1,0 0 0,1 0 0,-1 0 0,0 1 0,0-1-1,0 0 1,0 0 0,0 0 0,0 0 0,0 0 0,0 0 0,0 0-1,0 0 1,0 1 0,0-1 0,0 0 0,0 0 0,0 0 0,0 0-1,0 0 1,0 0 0,0 0 0,0 1 0,0-1 0,0 0 0,0 0-1,0 0 1,0 0 0,0 0 0,0 0 0,0 0 0,0 0-1,0 1 1,0-1 0,-1 0 0,1 0 0,0 0 0,0 0 0,0 0-1,0 0 1,0 0 0,0 0 0,0 0 0,0 0 0,0 0 0,-1 0-1,1 0 1,0 0 0,0 0 0,0 0 0,0 0 0,0 1-1,-8 10 735,7-10-685,0 1 0,0-1-1,0 1 1,0-1-1,0 1 1,0-1 0,0 1-1,-1-1 1,1 0 0,0 0-1,-1 0 1,1 1-1,-1-2 1,0 1 0,1 0-1,-1 0 1,0 0 0,1-1-1,-1 1 1,0-1-1,-2 1 1,-8 0 583,9-1-504,-1 0 0,1 1 0,0-1 0,-1-1 0,1 1 1,-1 0-1,1-1 0,-1 0 0,1 1 0,-6-3 0,-19-12 993,22 12-1056,0 1 0,1-1 1,-1 0-1,1-1 0,-1 1 0,1-1 0,-6-7 0,-35-34 438,37 37-366,0-1 0,-1 1 1,-18-11-1,18 13-46,1 0-1,0-1 1,0 0 0,0-1 0,-11-13 0,0-3 260,-41-40 0,12 25-467,44 36-7,0-1-1,0 1 0,-11-4 1,15 7-94,-2-2-339,3 1 101,5 5 9,-2 0 391,1-1-1,0 1 0,0-1 1,1 0-1,-1 0 0,1 0 1,4 2-1,5 2-9,-1 0 0,-1 2-1,0-1 1,0 2 0,-1-1 0,18 20-1,4 3 88,-22-21 70,-1 0 1,16 22-1,7 8-149,4 3 219,-29-30-132,-7-12-69,-1-1 1,1 0-1,0 1 1,-1-1-1,1 0 1,0 0-1,0 0 1,0 1-1,2 0 1,32 38 34,-30-36-28,0 0-1,-1 0 1,0 1-1,5 5 1,-8-8 29,0-1-1,1 0 1,-1 0 0,0 0-1,0 0 1,1 0 0,-1 0 0,3 1-1,5 4 323,-9-6-328,0 0 1,0 0 0,0 0 0,1 0-1,-1 1 1,0-1 0,0 0 0,0 0 0,0 0-1,1 0 1,-1 0 0,0 0 0,0 0-1,0 0 1,1 0 0,-1 0 0,0 1 0,0-1-1,1 0 1,-1 0 0,0 0 0,0-1-1,0 1 1,1 0 0,-1 0 0,0 0 0,0 0-1,1 0 1,-1 0 0,0 0 0,0 0 0,0 0-1,0 0 1,1-1 0,-1 1 0,0 0-1,0 0 1,0-2 609,-7 5-791,0 1 160,0 0 0,1 1 0,0 0 0,0 1 0,0 0 0,1-1 0,0 2-1,-9 12 1,-6 8 142,-30 40-52,24-31-5,-23 27 27,46-59 1045</inkml:trace>
</inkml:ink>
</file>

<file path=ppt/ink/ink32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6:03.6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1 157 5632,'5'3'4658,"21"19"-2639,-19-12-1885,-1 1 0,0-1 0,-1 1 0,0 0 0,-1 1 0,5 19 1,-6-21-77,13 63 449,0-1 277,-15-67-728,0 0-1,-1 1 1,1 9 0,-1-11-21,0 1 0,1-1-1,-1 0 1,1 1 0,2 7 2010,-11-33-1138,5 9-929,0 1 0,1 0 0,1-1-1,0 0 1,1 1 0,1-17 0,-1 0 22,1-1 58,2 1-1,11-57 0,24-54-528,-32 118 386,-5 18 70,-1 1 0,1-1-1,0 0 1,0 1-1,0 0 1,1-1 0,-1 1-1,1 0 1,-1-1-1,1 1 1,0 0 0,-1 0-1,1 0 1,0 1-1,0-1 1,1 0 0,-1 1-1,0-1 1,0 1-1,1 0 1,-1 0 0,1 0-1,-1 0 1,1 0-1,0 0 1,-1 1-1,1-1 1,-1 1 0,1 0-1,0 0 1,0 0-1,-1 0 1,1 0 0,0 1-1,-1-1 1,1 1-1,-1-1 1,1 1 0,0 0-1,-1 0 1,0 0-1,1 1 1,-1-1 0,5 4-1,7 4 323,31 16-1,-14-8-23,-5-2-172,-6-3-39,27 12 1,-52-20-3678,-7 4 1632</inkml:trace>
</inkml:ink>
</file>

<file path=ppt/ink/ink32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0.0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17 659 1664,'2'2'1798,"-2"-2"-1659,1 0 1,-1 0 0,0 0 0,1 0-1,-1 0 1,0 0 0,1 0 0,-1 0-1,0 0 1,1-1 0,-1 1 0,0 0-1,1 0 1,-1 0 0,0 0 0,1-1-1,-1 1 1,0 0 0,1 0 0,-1-1 0,0 1-1,0 0 1,1-1 0,5-10 250,1 1 0,-2-2 0,0 1 0,6-17 0,9-22 150,5 0 38,-1-2 0,21-69 0,-6-49 115,-32 132-544,0 7-232,3-42 1,-11 82 108,0 0-1,0-1 1,-1 1 0,-4 11 0,-1 5 0,-24 142 720,-65 196 268,16-92-198,78-264-744,-1 0 0,1 0 1,0 0-1,1 0 0,0 1 1,-1 8-1,21-38 478,-1-2-463,-2 0 0,19-36 0,21-57-63,25-43 213,-4 27 488,-77 133-723,0 0-1,0 0 0,1 0 0,-1-1 0,0 1 0,0 0 0,0 0 0,0 0 0,1 0 0,-1 0 0,0 0 0,0 0 0,0-1 0,0 1 0,0 0 1,0 0-1,1 0 0,-1 0 0,0-1 0,0 1 0,0 0 0,0 0 0,0 0 0,0-1 0,0 1 0,0 0 0,0 0 0,0 0 0,0-1 0,0 2 4,-1-1-1,1 0 0,-1 1 1,1-1-1,-1 1 0,1-1 1,-1 1-1,1-1 0,-1 1 0,1-1 1,0 1-1,-1 0 0,1-1 1,0 1-1,0 0 0,0-1 0,-1 1 1,1 0-1,-5 19 63,4-15 14,-1 3 194,-3 13 339,-4 24 0,9-39-571,-1-1-1,1 1 0,0-1 0,0 1 0,1 0 0,-1-1 1,1 1-1,0-1 0,4 10 0,-5-14-18,1 1-1,0-1 1,0 0-1,-1 1 1,1-1 0,0 0-1,0 1 1,1-1-1,-1 0 1,0 0 0,0 0-1,0 0 1,1 0-1,-1 0 1,0 0 0,1-1-1,-1 1 1,1 0-1,-1-1 1,1 1-1,-1-1 1,1 0 0,0 1-1,-1-1 1,1 0-1,-1 0 1,1 0 0,0 0-1,-1 0 1,1 0-1,2-1 1,5-2 13,0 1-1,0-1 1,0 0-1,11-7 1,-4 2-15,116-55 196,-31 13-191,-94 48-307,-5 5 150,-9 10 113,1-1 12,1-2 48,1 0 0,1 0-1,0 0 1,0 1-1,1-1 1,0 1-1,1 0 1,0-1-1,1 13 1,0-18-5,0-1 0,1 1-1,-1-1 1,1 1 0,0-1 0,1 0 0,-1 1-1,1-1 1,-1 0 0,1 0 0,1 0 0,-1 0-1,0 0 1,1-1 0,0 1 0,0-1 0,0 0-1,0 1 1,1-1 0,-1-1 0,1 1 0,0 0-1,0-1 1,5 3 0,-8-5-8,0 1 0,0-1 0,0 1 0,1-1 0,-1 0 0,0 1 0,0-1 0,0 0 0,1 0 0,-1 0 0,0 0 1,0 0-1,0 0 0,1 0 0,-1-1 0,0 1 0,0 0 0,0-1 0,1 1 0,1-2 0,-2 1-3,1 0 0,0 0-1,-1-1 1,0 1 0,1-1 0,-1 1 0,0-1 0,1 0 0,-1 1-1,0-1 1,1-3 0,1-4 19,0 1-1,-1 0 1,0-1-1,-1 0 1,1-11 0,-1 12-71,-1-1 1,0 1 0,-1 0 0,0 0-1,-3-14 1,3 19 27,0-1 0,0 0 0,0 1 1,-1-1-1,0 1 0,0 0 0,0-1 0,0 1 0,0 0 0,0 0 0,-1 0 0,0 0 0,1 1 0,-1-1 1,-4-1-1,1-1-33,0 2-1,-1-1 1,0 1 0,1 0 0,-1 0 0,0 1 0,-1 0 0,1 1 0,0-1 0,-1 1 0,1 0 0,0 1-1,-15 1 1,9 0-167,-17 2-246,106-10 529,26-4 180,-25 10 337,-72 1-521,-1 0 0,0 0 0,1 1 0,-1-1 0,7 3 0,-10-3-59,0 1 1,0-1-1,0 1 0,0-1 0,0 1 0,0-1 0,0 1 0,0 0 0,-1-1 0,1 1 1,0 0-1,-1 0 0,1-1 0,0 1 0,-1 0 0,1 0 0,-1 0 0,1 0 1,-1 0-1,1 0 0,-1 0 0,0 0 0,1 0 0,-1 0 0,0 0 0,0 0 0,0 0 1,0 2-1,0 135 611,22-158-239,-13 4-401,-4 5 10,1 1 0,0 0 0,1 0 0,0 1 0,0 0-1,14-13 1,-21 21-4,0 1-1,1 0 0,-1 0 0,0-1 1,0 1-1,0 0 0,1 0 0,-1 0 1,0 0-1,1-1 0,-1 1 0,0 0 1,0 0-1,1 0 0,-1 0 0,0 0 1,1 0-1,-1 0 0,0 0 0,1 0 1,-1 0-1,0 0 0,0 0 0,1 0 1,-1 0-1,0 0 0,1 0 0,-1 0 1,1 0-1,2 9-53,-4 16-66,0-22 103,-5 33-32,4-23 131,0 0 0,-1 13 0,3-26-77,0 0-1,0 0 0,0 1 1,0-1-1,0 0 0,0 0 1,1 0-1,-1 0 0,0 0 1,0 0-1,0 0 0,0 0 1,0 0-1,0 0 0,0 0 1,0 0-1,0 0 0,0 0 1,0 0-1,0 0 0,0 1 1,0-1-1,0 0 0,0 0 1,0 0-1,0 0 0,0 0 1,0 0-1,0 0 0,0 0 1,1 0-1,-1 0 0,0 0 1,0 0-1,0 0 0,0 0 1,0 0-1,0 0 0,0 0 1,0 0-1,0 0 0,0 0 1,0 0-1,0 0 0,0 0 1,0 0-1,1 0 0,-1 0 1,0 0-1,0 0 0,0 0 1,0 0-1,0 0 1,0-1-1,0 1 0,0 0 1,0 0-1,0 0 0,0 0 1,0 0-1,0 0 0,0 0 1,0 0-1,0 0 0,0 0 1,0 0-1,0 0 0,8-8 120,12-19-128,-7 10 48,-8 11-49,1 1-1,0-1 1,0 1 0,0 0 0,0 0-1,11-5 1,-15 8 2,-1 1 0,1 0 0,0 0 0,0 1 0,0-1 1,0 0-1,0 1 0,-1-1 0,1 1 0,0-1 0,0 1 0,0 0 0,0 0 0,0 0 0,0 0 0,0 0 0,0 1 0,0-1 0,0 1 0,0-1 0,0 1 0,0-1 0,0 1 1,0 0-1,-1 0 0,1 0 0,0 0 0,-1 0 0,1 1 0,2 2 0,24 34 94,-22-28-37,0 0 0,1-1 1,1 0-1,10 11 1,-17-20-55,-1 1-37,1-1 0,-1 0 1,0 1-1,0-1 1,1 0-1,-1 0 0,0 1 1,0-1-1,1 0 1,-1 0-1,0 0 0,1 1 1,-1-1-1,0 0 1,0 0-1,1 0 1,-1 0-1,0 0 0,1 0 1,-1 0-1,1 0 1,-1 0-1,0 0 0,1 0 1,-1 0-1,0 0 1,1 0-1,-1 0 0,0 0 1,1 0-1,-1 0 1,0 0-1,1 0 0,-1-1 1,1 1-1,2-1-731</inkml:trace>
</inkml:ink>
</file>

<file path=ppt/ink/ink32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2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207 421 1248,'2'-11'3661,"-1"10"-3499,-1 0 0,0 0 0,1-1 0,-1 1 0,0 0 0,0 0 0,0 0 0,0 0 0,0-1 1,0 1-1,0 0 0,0 0 0,-1 0 0,1 0 0,0-1 0,-1 1 0,1 0 0,-1 0 0,1 0 0,-1 0 0,0-1 0,0 1-84,0 0 0,0 0 0,0 0 0,0 0 0,-1 0 0,1 1-1,0-1 1,0 0 0,-1 1 0,1-1 0,0 0 0,-1 1-1,1 0 1,-1-1 0,1 1 0,0 0 0,-1 0 0,1 0 0,-1 0-1,1 0 1,-1 0 0,1 0 0,-1 0 0,1 1 0,0-1 0,-3 1-1,-1 1 79,1-1-1,-1 1 0,1-1 0,0 1 1,0 1-1,0-1 0,-6 4 0,-5 7 157,1 0 0,0 1 0,-21 29 0,28-33-208,0 0 0,1 1 0,1-1 0,0 1 0,0 0 0,1 1 0,-4 17 0,7-25-68,0 0-1,1 0 1,0 0-1,0 0 0,0 1 1,1-1-1,-1 0 1,1 0-1,0 0 1,0 0-1,0 0 0,1 0 1,-1 0-1,1-1 1,0 1-1,3 4 1,-3-5 5,0 0 1,1 0 0,-1-1-1,0 1 1,1-1 0,-1 0-1,1 0 1,0 0 0,0 0-1,0 0 1,0-1 0,0 1-1,0-1 1,0 0 0,1 0-1,-1 0 1,0 0 0,1 0-1,-1-1 1,5 1 0,-4-2-2,1 1 1,-1-1-1,0 1 1,0-1 0,0-1-1,0 1 1,0 0 0,0-1-1,0 0 1,0 0 0,-1 0-1,1-1 1,-1 1 0,1-1-1,-1 1 1,0-1 0,0 0-1,0-1 1,-1 1 0,1 0-1,-1-1 1,3-3 0,1-5-9,0 0 1,-1 0-1,0 0 1,-1 0-1,0-1 1,2-17-1,2-24 96,0-59 0,-19-168-53,11 272-86,-2-2-77,0 0-1,0 0 1,-1 0-1,-8-20 1,10 31 85,1 0 0,0-1 0,0 1 1,0 0-1,0 0 0,0 0 1,0 0-1,0 0 0,0 0 0,0 0 1,0 0-1,0 0 0,0 0 1,0 0-1,0-1 0,-1 1 1,1 0-1,0 0 0,0 0 0,0 0 1,0 0-1,0 0 0,0 0 1,0 0-1,0 0 0,0 0 1,-1 0-1,1 0 0,0 0 0,0 0 1,0 0-1,0 0 0,0 0 1,0 0-1,0 0 0,0 0 1,-1 0-1,1 0 0,0 0 0,0 0 1,0 0-1,0 0 0,0 1 1,0-1-1,0 0 0,-6 6 15,-2 9 95,5-3 74,1 0-1,0 0 0,1 0 1,0 0-1,2 18 1,8 62 679,-6-71-734,0 1 2,37 215 1232,-27-179-1055,-11-40-289,2-1-1,0 0 1,1-1 0,12 30 0,-12-32 87,1 0 357,-6-14-520,0 0 0,0 0-1,0 0 1,1 0 0,-1 0-1,0 1 1,0-1 0,1 0 0,-1 0-1,0 0 1,0 0 0,1 0 0,-1 0-1,0 0 1,0 0 0,1 0 0,-1 0-1,0 0 1,0 0 0,1 0-1,-1 0 1,0 0 0,0 0 0,1-1-1,-1 1 1,0 0 0,0 0 0,0 0-1,1 0 1,-1 0 0,0 0 0,0-1-1,0 1 1,1 0 0,-1 0-1,0 0 1,0-1 0,0 1 0,0 0-1,0 0 1,1 0 0,-1-1 0,0 1-1,0-1 1,8-7-1631</inkml:trace>
</inkml:ink>
</file>

<file path=ppt/ink/ink32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2.8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 21 3392,'-15'-7'1810,"15"6"-1588,0 1 0,-1-1 1,1 1-1,0-1 0,0 0 1,-1 1-1,1-1 0,0 1 1,0-1-1,0 0 0,0 1 0,0-1 1,0 1-1,0-1 0,0-1 1,0-1 1179,31 4 2398,-26 0-3668,0-1-1,0 1 0,-1 0 0,1 0 0,-1 0 0,9 3 1,-12-3-110,7 4 117,1 1 0,-1 0 0,11 10 0,-17-14-110,-1-1 0,1 0-1,-1 1 1,0 0-1,1-1 1,-1 1-1,0 0 1,0 0-1,0 0 1,0 0-1,-1 0 1,1 0 0,0 0-1,-1 0 1,1 0-1,-1 0 1,0 0-1,0 0 1,0 0-1,0 0 1,0 0-1,0 1 1,-1 1 0,-2 5 183,0-1 1,0 0-1,-1 0 1,0 0-1,-1 0 1,1-1-1,-2 0 1,1 0 0,-1 0-1,0 0 1,0-1-1,-1 0 1,-9 6-1,16-12-194,0 0-1,-1 1 1,1-1 0,0 0-1,0 0 1,0 0-1,0 0 1,-1 0-1,1 0 1,0 0-1,0 1 1,0-1-1,0 0 1,0 0-1,-1 0 1,1 0-1,0 1 1,0-1-1,0 0 1,0 0 0,0 0-1,0 1 1,0-1-1,0 0 1,0 0-1,0 0 1,0 1-1,0-1 1,0 0-1,0 0 1,0 0-1,0 1 1,0-1-1,0 0 1,0 0-1,0 0 1,0 1 0,0-1-1,0 0 1,0 0-1,0 0 1,0 0-1,1 1 1,-1-1-1,0 0 1,0 0-1,0 0 1,0 0-1,0 1 1,1-1-1,-1 0 1,0 0-1,0 0 1,0 0 0,0 0-1,1 0 1,-1 0-1,0 0 1,0 0-1,0 0 1,1 1-1,-1-1 1,0 0-1,0 0 1,0 0-1,1 0 1,-1 0-1,0 0 1,0-1-1,15 4 639,9-4-242,-16 0-386,1 1 0,-1 0-1,0 0 1,0 1 0,0 0-1,12 3 1,-2 1-1956,-16-5 693,1 1 0,0-1 0,-1 1 0,1 0 0,0 0 0,-1 0 0,4 2 0,7 5-2231</inkml:trace>
</inkml:ink>
</file>

<file path=ppt/ink/ink32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3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17 1824,'0'0'20,"0"0"0,0 0 1,-1 0-1,1 0 0,0 0 0,0-1 0,0 1 1,-1 0-1,1 0 0,0 0 0,0 0 0,0-1 1,0 1-1,0 0 0,-1 0 0,1 0 0,0-1 0,0 1 1,0 0-1,0 0 0,0 0 0,0-1 0,0 1 1,0 0-1,0 0 0,0-1 0,0 1 0,0 0 1,0 0-1,0-1 0,0 1 0,0 0 0,0 0 1,0 0-1,0-1 0,0 1 0,0 0 0,0 0 1,1 0-1,-1-1 0,0 1 0,2-9 1655,-3 35 5824,-4 18-4957,-2 19-1736,4-22-304,0-17-56,1 25 0,3-42-321,-1 0-1,1 0 0,0 0 1,1 0-1,-1 0 1,1 0-1,6 13 0,-7-19-92,-1-1 0,0 1-1,1 0 1,-1 0-1,1 0 1,-1 0 0,1-1-1,0 1 1,-1 0-1,1 0 1,0-1-1,0 1 1,-1-1 0,1 1-1,0-1 1,0 1-1,0-1 1,0 1 0,-1-1-1,1 1 1,0-1-1,0 0 1,0 0-1,0 0 1,1 1 0,0-2-2,0 1 1,0 0 0,0-1 0,0 1 0,0-1 0,0 0 0,-1 0 0,1 0-1,0 0 1,0 0 0,-1 0 0,2-1 0,7-6 43,-2-1 0,1 0-1,9-13 1,-13 16 3,7-11-66,-1 0 0,-1 0-1,-1-1 1,9-23 0,3-3 47,-9 17-130,15-44 0,-26 61-159,-4 13 139,-8 17 319,5-2 105,1 1-1,0 1 0,1-1 1,2 1-1,0-1 1,0 24-1,2-38-318,0-1 1,1 1-1,-1-1 0,1 1 1,0-1-1,0 1 0,1-1 0,-1 1 1,1-1-1,0 0 0,0 0 1,0 0-1,5 7 0,-3-7 39,0 0-1,0 0 0,1 0 0,-1 0 0,1-1 1,0 0-1,0 0 0,0 0 0,9 3 1,3 0-678,1-1 0,0-1 0,1 0 1,-1-1-1,29 0 0,-15-2-3438,-4 3 1238</inkml:trace>
</inkml:ink>
</file>

<file path=ppt/ink/ink32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4.5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17 215 1248,'-12'-8'540,"11"8"-477,1 0 1,0 0-1,0-1 1,-1 1-1,1 0 1,0 0-1,0 0 1,-1-1-1,1 1 1,0 0-1,0 0 1,0 0-1,-1-1 1,1 1-1,0 0 1,0-1 0,0 1-1,0 0 1,0 0-1,0-1 1,0 1-1,0 0 1,0-1-1,0 1 1,0 0-1,0-1 1,0 1-1,0 0 1,0 0-1,0-1 1,0 1-1,0 0 1,0-1-1,0 1 1,0-1 0,1-5 2778,-1 6-2666,0 0-1,0-1 1,0 1 0,0 0-1,0-1 1,0 1-1,1 0 1,-1-1 0,0 1-1,0 0 1,0 0-1,0-1 1,1 1 0,-1 0-1,0-1 1,0 1-1,0 0 1,1 0 0,-1 0-1,0-1 1,1 1-1,-1 0 1,0 0 0,0 0-1,1 0 1,-1-1-1,1 1 1,15-2 2490,31 5-1146,-9 1-554,17-6-156,90-14 1,53-24-146,-171 34-599,190-47 364,-90 20-204,-50 18-239,141-7-1,-216 21 9,5 1-112,0-1-1,0 1 1,0 0 0,0 1-1,7 1 1,-3 2-230</inkml:trace>
</inkml:ink>
</file>

<file path=ppt/ink/ink32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5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309 205 1824,'2'-10'1573,"-2"9"-1451,1 1 0,-1-1 1,0 0-1,0 1 0,1-1 0,-1 1 0,0-1 0,0 0 1,0 1-1,0-1 0,0 0 0,0 1 0,0-1 0,0 0 0,0 1 1,0-1-1,0 0 0,0 1 0,0-1 0,0 0 0,-1 1 1,1-1-1,0 1 0,0-1 0,-1 0 0,1 1 0,0-1 1,-1 1-1,1-1 0,-1 1 0,1-1 0,-1 1 0,1 0 0,-1-1 1,1 1-1,-1-1 0,1 1 0,-1 0 0,0-1 0,1 1 1,-2 0-1,-2-2 72,-1 1 1,0 0 0,0 0-1,0 0 1,1 1 0,-1 0-1,0 0 1,0 0 0,0 0-1,0 1 1,0 0-1,1 0 1,-1 0 0,0 1-1,1-1 1,-1 1 0,-5 3-1,-3 2 143,1 0 1,-1 0-1,1 2 0,-18 14 0,16-9-74,1 1-1,0 0 1,1 0 0,1 1-1,0 1 1,1 0 0,-9 21-1,14-24-141,0-1-1,1 1 1,0 1-1,-1 14 1,3-18-78,1-5-2,0 1 1,1 0-1,-1 0 1,1-1-1,1 1 1,-1 0-1,3 9 1,-3-15-29,1 1 1,-1-1 0,0 1 0,1-1-1,-1 0 1,1 0 0,-1 1 0,1-1-1,0 0 1,-1 0 0,1 0 0,0 0-1,0 1 1,0-1 0,0 0 0,0-1-1,0 1 1,0 0 0,0 0 0,0 0-1,0-1 1,1 1 0,-1 0 0,0-1-1,0 1 1,1-1 0,-1 0 0,0 1-1,1-1 1,-1 0 0,0 0 0,1 0-1,-1 0 1,1 0 0,-1 0 0,0 0-1,1 0 1,-1-1 0,0 1 0,3-1-1,0-1 44,0 1-1,-1-1 0,1 0 1,-1-1-1,1 1 0,-1-1 1,0 1-1,1-1 0,-1 0 0,-1 0 1,1 0-1,2-5 0,2-2-32,-1 0 0,0 0-1,5-14 1,2-11 21,12-60 1,-25 94-46,7-26-86,-1-1 1,-2 0 0,-1 0-1,-1-1 1,-1 1 0,-6-52-1,2 65 48,-7-26 0,7 31 40,2 8-36,0 0-1,0 0 1,0 0 0,-1 0 0,1 0-1,-1 0 1,1 0 0,-1 1 0,1-1-1,-1 0 1,-3-1 0,5 2 16,-1 1 0,1-1 0,-1 1 0,1 0 0,-1-1 0,1 1 0,-1 0 0,0-1 0,1 1-1,-1 0 1,0 0 0,1 0 0,-1-1 0,0 1 0,1 0 0,-1 0 0,0 0 0,1 0 0,-1 0 0,0 0 0,0 0 0,1 0 0,-1 1 0,0-1 0,1 0 0,-1 0-1,1 1 1,-1-1 0,0 0 0,1 1 0,-1-1 0,1 0 0,-1 1 0,1-1 0,-1 1 0,1-1 0,-1 1 0,1-1 0,-1 1 0,1-1 0,-1 1 0,1 0 0,-1 0 0,0 3 45,-1 0 0,1 0 0,0 0 0,0 0 0,0 0 0,1 0 0,-1 0 0,1 0 0,0 0 0,1 8 0,2 5 533,6 23 0,-3-13-266,35 136 554,-27-123-645,1 0 0,28 51-1,-33-71-128,0-1 55,20 31-1,-28-49 406,14-6-11878</inkml:trace>
</inkml:ink>
</file>

<file path=ppt/ink/ink32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6.0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0 185 3808,'2'23'2574,"0"1"0,10 39 0,-4-21-760,-6-33-1305,1 7 153,-3-13-19,-1-6 433,0 0-986,0 0-1,1 0 1,0 0-1,0 0 1,0 0-1,0 0 1,0 0-1,1-3 1,0-23 64,-6-16-196,-6-94 1316,11 130-1081,0 0 0,1 0 0,0 0 0,1 0 0,0 0 0,0 0 1,1 1-1,0-1 0,8-13 0,-10 21-162,-1-1 1,1 1-1,0 0 1,0 0-1,0 0 1,0 0-1,1 0 1,-1 0 0,0 0-1,0 0 1,0 1-1,1-1 1,-1 0-1,1 1 1,-1-1-1,0 1 1,1-1-1,-1 1 1,1 0-1,-1 0 1,1-1 0,-1 1-1,1 0 1,-1 0-1,1 1 1,-1-1-1,0 0 1,1 0-1,-1 1 1,1-1-1,-1 1 1,1-1-1,-1 1 1,0-1-1,1 1 1,-1 0 0,0 0-1,0 0 1,0 0-1,0 0 1,0 0-1,1 0 1,-2 0-1,1 0 1,1 2-1,20 53-793,-21-49-4867</inkml:trace>
</inkml:ink>
</file>

<file path=ppt/ink/ink32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06.5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28 4224,'-12'-7'4461,"19"6"-795,-1 0-3111,31-7 2289,-28 5-2274,0 1 0,0 0 0,1 0 1,12 0-1,-19 2-491,0 1 0,1-1 0,-1 0-1,0 1 1,0 0 0,0 0 0,0 0 0,0 0 0,0 0 0,-1 1 0,1-1-1,0 1 1,-1 0 0,1-1 0,-1 1 0,1 0 0,2 4 0,-3-4-51,-1-1 0,0 1 0,0 0 0,0 0 1,0-1-1,-1 1 0,1 0 0,0 0 0,-1 0 0,1 0 1,-1 0-1,1 0 0,-1 0 0,0 0 0,0 0 0,0 0 1,0 0-1,-1 0 0,1 0 0,0 0 0,-1 0 0,1 0 1,-1 0-1,0 0 0,-1 2 0,-2 5 105,-1 1 0,-1-1 0,-9 13 0,6-9 720,4-8-519,-3 8 646,9-10-348,8-3 83,93-14 160,-75 9-2512,1 1-1,51-1 1,-66 6-2896,-2 6 1424</inkml:trace>
</inkml:ink>
</file>

<file path=ppt/ink/ink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22.7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2796 32 8736,'-26'-4'3936,"52"0"-3424,3 0 864,6 4-864,33-3 0,3 3-320,19-5 0,-4 5-96,12-3 287,-3-2-191,-5 1-4319,-9 8 2239</inkml:trace>
  <inkml:trace contextRef="#ctx0" brushRef="#br0" timeOffset="1">0 171 8736,'37'-51'3936,"79"34"-3424,-53 6-256,0 7-256,32-12-160,-5 7 96,26-2 448,-8 2-192</inkml:trace>
</inkml:ink>
</file>

<file path=ppt/ink/ink32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1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35 2144,'0'0'38,"0"-1"1,0 1-1,0 0 1,0-1-1,1 1 1,-1 0-1,0 0 1,0-1-1,0 1 0,0 0 1,0-1-1,0 1 1,0 0-1,0-1 1,0 1-1,0 0 1,0-1-1,0 1 1,0 0-1,0-1 1,0 1-1,0 0 0,0 0 1,0-1-1,0 1 1,0 0-1,-1-1 1,1 1-1,0 0 1,0 0-1,0-1 1,-1 1-1,1 0 0,0 0 1,0-1-1,-1 1 1,1 0-1,0 0 1,-1-1-1,1 2-21,1-1 1,-1 0-1,0 0 0,0-1 0,0 1 0,0 0 1,0 0-1,0 0 0,0 0 0,0 0 0,0 0 1,0 0-1,0 0 0,0 0 0,0 0 0,0 0 1,0 0-1,0 0 0,0 0 0,0 0 0,1 0 1,-1 0-1,0 0 0,0 0 0,0 0 0,0 0 1,0 0-1,0 0 0,0 0 0,0 0 0,0 0 1,0 0-1,0-1 0,0 1 0,0 0 0,0 0 1,0 0-1,0 0 0,0 0 0,0 0 0,0 0 1,0 0-1,0 0 0,0 0 0,0 0 0,0 0 1,0-1 112,1 1 1,-1 0-1,0-1 1,1 1-1,-1-1 1,0 1 0,1-1-1,-1 1 1,0 0-1,0-1 1,1 1 0,-1-1-1,0 0 1,0 1-1,0-1 1,0 1-1,1-1 1,-1 1 0,0-1-1,0 1 1,0-1-1,0 1 1,-1-2 0,1-5 535,0 6-299,0 2 121,0 0-24,-6-1 246,9 5-470,-4 13 106,-4 21 1,3-24-121,0 0 0,1 28-1,1-26 60,-2 28 0,0-32-110,1 1 0,1-1 0,1 17 0,2-8 195,-1 35 1,-2-53-355,2 10 632,0-15-721,-1-7-3350,-1 0 186,5 0 1061</inkml:trace>
</inkml:ink>
</file>

<file path=ppt/ink/ink32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2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69 2240,'-18'-8'1158,"17"8"-1082,1-1 1,0 1-1,-1-1 0,1 1 1,-1 0-1,1-1 0,-1 1 0,1-1 1,0 1-1,-1-1 0,1 1 1,0-1-1,0 1 0,-1-1 0,1 1 1,0-1-1,0 0 0,0 1 1,0-1-1,0 1 0,0-1 0,0 1 1,0-1-1,0 0 0,0 1 1,0-1-1,0 1 0,2-6 3578,-1 6-3603,-1-1 0,1 1 0,-1-1 1,1 1-1,-1-1 0,1 1 0,-1-1 1,1 1-1,0 0 0,-1-1 0,1 1 1,0 0-1,0-1 0,-1 1 0,1 0 1,0 0-1,0 0 0,-1 0 0,1 0 1,0 0-1,0 0 0,-1 0 1,1 0-1,1 0 0,51-1 1466,2 0-565,-31 1-793,0-1-1,45-8 0,-17 1 66,47-6 837,-98 14-1154,1 0-1,-1 0 1,1 0 0,-1 0-1,1 0 1,-1 0-1,1 1 1,-1-1 0,1 1-1,-1-1 1,1 1-1,-1-1 1,2 2 0,8 2-1613,6-4-27</inkml:trace>
</inkml:ink>
</file>

<file path=ppt/ink/ink32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4.6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37 200 2304,'1'-31'7183,"0"24"-7037,0 0 1,1 1 0,0-1 0,0 0 0,0 1-1,1 0 1,5-11 0,-1 5-131,0 0 1,1 1-1,0 0 1,10-11-1,-14 18-13,0 1-1,0-1 1,0 1-1,1 0 1,0 0-1,0 0 1,0 0-1,0 1 1,0 0-1,0 0 1,0 0-1,1 1 1,7-1-1,-12 1 5,1 1-1,-1 0 0,0 0 0,1 0 0,-1 0 1,1 0-1,-1 0 0,0 1 0,1-1 0,-1 0 1,1 1-1,-1-1 0,0 1 0,0-1 0,1 1 1,-1-1-1,0 1 0,0 0 0,0 0 0,0 0 1,0 0-1,0 0 0,0 0 0,0 0 1,0 0-1,0 0 0,0 0 0,0 0 0,-1 1 1,1-1-1,-1 0 0,1 0 0,-1 1 0,1-1 1,-1 0-1,0 1 0,0-1 0,1 1 0,-1 1 1,0 8 74,1-1 1,-1 1-1,-1-1 0,-2 14 1,2-15-98,-8 41 208,-1 0 0,-2-2 0,-3 1 0,-1-2 0,-3 0 0,-29 53 0,36-75-133,10-19-3,-1 1-1,0-1 0,-1 1 1,1-1-1,-1 0 0,-1-1 0,-9 11 1,0 0 179,13-14-179,0 0 0,-1 0 0,1 0 0,-1-1 0,1 1 0,-1-1 0,0 1 0,0-1 0,0 1-1,0-1 1,-3 2 0,5-3-60,0 0 0,0 0 0,0-1-1,0 1 1,0 0 0,0 0 0,0 0-1,0 0 1,0 0 0,0 0 0,-1 0-1,1-1 1,0 1 0,0 0 0,0 0-1,0 0 1,0 0 0,0 0 0,1 0-1,-1-1 1,0 1 0,0 0 0,0 0-1,0 0 1,0 0 0,0 0 0,0 0 0,0 0-1,0 0 1,0-1 0,0 1 0,0 0-1,0 0 1,0 0 0,0 0 0,1 0-1,-1 0 1,0 0 0,4-2-40,0 1 0,-1 0 0,1 0 0,0 0 0,5 0 0,22-6 223,-21 4-56,1 0 0,15-2 0,10-4 46,-30 8-104,3-3 4,2 1-1,-1 1 1,0 0-1,0 0 1,1 1-1,-1 0 1,16 1 0,-10 0 583,-16 0-668,1 0 1,-1 0 0,1 0 0,-1 0-1,0 0 1,1 0 0,-1 0 0,0-1 0,1 1-1,-1 0 1,0 0 0,1 0 0,-1-1-1,0 1 1,0 0 0,1 0 0,-1-1-1,0 1 1,0 0 0,1 0 0,-1-1-1,0 1 1,0 0 0,0-1 0,0 1 0,1 0-1,-1-1 1,0 1 0,0-1 0,0 1-1,0 0 1,0-1 0,5-5-4454</inkml:trace>
</inkml:ink>
</file>

<file path=ppt/ink/ink32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5.5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1 435 2720,'0'0'4234,"-1"0"-4196,1 0 0,0 0 0,0-1 0,0 1 0,0 0 0,0 0 0,0 0 0,0 0 0,0 0 0,0 0 0,0-1 0,0 1 0,0 0 0,0 0 0,0 0 0,0 0 0,0 0 0,0 0 0,0 0 0,0-1 0,0 1 0,0 0 0,0 0 0,0 0 0,1 0 0,-1 0 0,0 0 0,0 0 0,0-1 0,0 1 0,0 0 0,0 0 0,0 0 0,0 0 0,0 0 0,1 0 0,-1 0 0,0 0 0,0 0 0,0 0 0,16-10 627,0 0-1,-1-1 1,20-18 0,-1 1-162,-20 16-414,-1 0-1,0-1 0,0 0 1,13-20-1,35-63 318,-49 64-102,-22 67-960,-45 107 694,52-135 6,1-1-1,0 1 1,1 0 0,0-1 0,0 1 0,0 0 0,1 0 0,0 0 0,0 0 0,1 0-1,-1-1 1,3 10 0,-2-15 3,-1 0-1,1 0 0,-1 0 1,1-1-1,0 1 1,-1 0-1,1 0 0,0 0 1,-1-1-1,1 1 1,0 0-1,0-1 0,0 1 1,0-1-1,0 1 1,0-1-1,-1 1 0,1-1 1,0 1-1,0-1 1,0 0-1,1 0 0,-1 1 1,0-1-1,0 0 1,0 0-1,0 0 0,0 0 1,0 0-1,0-1 1,0 1-1,0 0 0,1-1 1,5 0 169,-1-2-1,0 1 1,12-6 0,-13 5-161,2-1-1,1 0 0,-1-1 0,-1 0-1,1-1 1,-1 0 0,0 0 0,0 0 0,-1-1 0,1 1-1,4-10 1,4-7 69,20-46 0,-14 19-182,24-88 0,-42 128-108,0 0 0,1-21 0,-7 39-142,-6 78 111,4-52 211,-1 39 0,6-61 21,1-1-1,1 1 1,0 0-1,1-1 0,0 1 1,0-1-1,5 13 1,-6-22-7,1 1 1,-1-1 0,0 0 0,1 0 0,-1 0 0,1 0 0,0 0 0,-1 0 0,1 0 0,0-1 0,0 1 0,0-1-1,1 1 1,-1-1 0,0 0 0,0 0 0,1 0 0,-1 0 0,4 1 0,-2-1 49,0 0 0,0-1 0,0 1 0,0-1 0,0 0 0,-1 0 0,1 0 0,0 0 0,0-1 0,0 1 0,6-3 0,26-14-1895,-13 9 602</inkml:trace>
</inkml:ink>
</file>

<file path=ppt/ink/ink32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7.1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2 152 1728,'-1'2'682,"1"0"0,0 1 1,-1-1-1,1 1 0,0-1 0,1 1 1,-1 2-1,1 8 2900,-1-12-3573,-1 0-1,1 0 1,0 0 0,0 0 0,0 0 0,1 0 0,-1 0 0,0-1 0,0 1 0,0 0-1,1 2 1,1-2 12,0 0 0,-1 0-1,1 0 1,0 0 0,0 0 0,0 0-1,0-1 1,0 1 0,0-1 0,0 1-1,0-1 1,0 0 0,0 1-1,3-1 1,33-3 218,-37 3-234,134-22 592,168-49 1,-149 21-339,-20 6 266,-83 28 739,-51 16-1280,0 0-1,-1 0 1,1 0 0,0 0 0,0 0 0,0 0 0,0 0 0,0 0 0,0 0 0,0 0 0,0 0 0,0-1 0,0 1 0,0 0 0,0 0 0,0 0 0,0 0 0,0 0 0,0 0 0,0 0 0,-1 0-1,1 0 1,0-1 0,0 1 0,0 0 0,0 0 0,0 0 0,0 0 0,1 0 0,-1 0 0,0 0 0,0 0 0,0-1 0,0 1 0,0 0 0,0 0 0,0 0 0,0 0 0,0 0 0,0 0 0,0 0-1,0 0 1,0 0 0,0 0 0,0 0 0,0-1 0,0 1 0,1 0 0,-1 0 0,0 0 0,0 0 0,0 0 0,0 0 0,0 0 0,0 0 0,0 0 0,0 0 0,0 0 0,1 0 0,-1 0 0,0 0-1,0 0 1,-9 0-4391,3 7 2162</inkml:trace>
</inkml:ink>
</file>

<file path=ppt/ink/ink32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7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22 2976,'1'-16'1320,"1"10"-645,-2 8 71,10 3-282,-8-4-372,0 1 0,0 0 0,0 0 0,0 0 0,-1 0 0,1 0 0,0 0 0,-1 1 0,0-1 0,1 0 0,-1 1 0,0-1 0,0 1 0,-1 0 0,2 4 0,0 6 284,0 0-1,0 14 1,-1-9-180,1 148 1211,-3-89-1033,4 102 1253,-1-165-1040,-2-14-563,1 1 1,-1-1-1,0 0 1,0 0-1,0 0 1,0 0-1,0 0 1,0 1-1,1-1 0,-1 0 1,0 0-1,0 0 1,0 0-1,0 0 1,1 0-1,-1 0 1,0 0-1,0 0 1,0 0-1,0 0 0,1 1 1,-1-1-1,0 0 1,0 0-1,0 0 1,1 0-1,-1-1 1,0 1-1,0 0 1,0 0-1,0 0 0,1 0 1,-1 0-1,0 0 1,0 0-1,2-1 58,-1 0 0,1-1 0,-1 1 0,0 0 0,1-1-1,-1 1 1,0-1 0,0 0 0,0 1 0,1-4 0,29-54-66,69-99 0,-90 145-193,1 1 0,14-13 0,-8 9-743,-17 16 908,0 0 0,0 0 0,1 0 1,-1 0-1,0 0 0,0 0 0,0 0 0,1 0 0,-1 0 0,0 0 1,0 0-1,0 0 0,0 0 0,1 0 0,-1 1 0,0-1 0,0 0 1,0 0-1,0 0 0,1 0 0,-1 0 0,0 0 0,0 1 0,0-1 1,0 0-1,0 0 0,1 0 0,-1 0 0,0 0 0,0 1 0,0-1 1,0 0-1,0 0 0,0 0 0,0 1 0,0-1 0,0 0 0,0 0 1,0 0-1,0 1 0,0-1 0,0 0 0,3 11-59,1 19 226,-2 0 1,-1 1-1,-5 43 1,2-49 11,2-5-69,0-7 58,-1-1 0,0 1 0,-1-1 0,0 0 1,-5 15-1,7-22-812</inkml:trace>
</inkml:ink>
</file>

<file path=ppt/ink/ink32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8.3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401 2 3136,'-7'-1'915,"6"3"-244,1-1-579,0 0 0,0 0-1,0 0 1,0-1 0,0 1-1,0 0 1,-1 0-1,1-1 1,0 1 0,0 0-1,-1-1 1,1 1 0,-1 1-1,-3 1 217,1 1 0,0-1 1,-1 0-1,1 0 0,-1 0 0,0 0 0,-7 3 0,-31 13 960,-140 60-41,149-61-1152,-42 28-1,71-43-66,-9 7 80,13-10-93,-1 0 0,1 1 0,0-1 0,-1 0 0,1 0 0,0 1 0,-1-1 0,1 1 0,0-1 0,0 0 0,-1 1 0,1-1 0,0 0 0,0 1 0,0-1 0,0 1 0,0-1 0,0 1 0,-1-1 0,1 0 0,0 1 0,0-1 0,0 1 0,0-1 0,1 1 1,-1-1-1,0 1 0,0-1 0,0 0 0,0 1 0,1 0-39,-1-1 0,0 0 1,1 0-1,-1 1 0,0-1 1,1 0-1,-1 0 0,0 0 1,1 0-1,-1 1 0,1-1 1,-1 0-1,0 0 0,1 0 1,-1 0-1,1 0 0,-1 0 1,1 0-1,-1 0 0,0 0 1,1 0-1,-1 0 0,1-1 1,-1 1-1,0 0 1,1 0-1,-1 0 0,0 0 1,1-1-1,-1 1 0,1 0 1,-1 0-1,0-1 0,1 1 1,4-3-579,15-2-604</inkml:trace>
</inkml:ink>
</file>

<file path=ppt/ink/ink32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8.9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53 4384,'-1'0'79,"1"0"0,-1 0 1,1 0-1,0 0 0,-1 0 0,1-1 1,-1 1-1,1 0 0,-1 0 0,1 0 1,-1 0-1,1 0 0,0-1 1,-1 1-1,1 0 0,-1 0 0,1-1 1,0 1-1,-1 0 0,1-1 0,0 1 1,-1 0-1,1-1 0,0 1 0,0 0 1,-1-1-1,1 1 0,0-1 0,0 1 1,0-1-1,0 1 0,-1 0 1,1-1-1,0 1 0,0-1 0,0 1 1,0-1-1,0 1 0,0-1 0,0 1 1,0-1-1,0 1 0,0 0 0,1-1 1,-1 1-1,0-1 0,1-1 75,-1 0-1,1 0 1,-1 1-1,1-1 0,0 0 1,0 1-1,0-1 1,0 0-1,0 1 1,2-3-1,0 2-116,0 0 1,0 0-1,0 0 0,0 1 1,0 0-1,1-1 0,-1 1 1,0 0-1,1 0 0,-1 1 1,0-1-1,1 1 0,-1 0 1,1 0-1,-1 0 0,7 1 1,-9-1-30,0 0 1,0 1 0,1-1 0,-1 1 0,0-1-1,0 1 1,0 0 0,0 0 0,0-1-1,0 1 1,0 0 0,0 0 0,0 0 0,-1 0-1,1 0 1,0 0 0,0 0 0,-1 0 0,1 0-1,-1 0 1,1 1 0,-1-1 0,1 2-1,0 2 118,0-1-1,0 1 0,0 0 1,0 9-1,-2-6 7,0 1 0,-1-1 0,0 1 0,-1-1 0,1 0 0,-1 0 0,-1 0 0,0 0 0,0-1 0,0 1 0,-6 6 0,-2 7 1041,13-22-1128,0 0-1,0 0 0,0 0 1,0 0-1,0 1 0,0-1 1,1 0-1,-1 1 0,0-1 1,1 1-1,-1-1 0,0 1 1,1 0-1,-1 0 0,2-1 1,30 0-45,2-1 74,-14 0-50,0 1 0,24 1 0,14 4-4741,-52-4 3650,16 3-1183</inkml:trace>
</inkml:ink>
</file>

<file path=ppt/ink/ink32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29.8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172 3 2496,'0'0'22,"0"0"0,0 0-1,0 0 1,0 0 0,-1 0 0,1-1-1,0 1 1,0 0 0,0 0 0,0 0 0,0 0-1,0 0 1,0 0 0,0 0 0,0 0 0,0 0-1,0 0 1,0 0 0,0 0 0,0 0 0,0 0-1,0 0 1,0 0 0,0-1 0,0 1 0,0 0-1,0 0 1,0 0 0,0 0 0,0 0 0,0 0-1,0 0 1,1 0 0,-1 0 0,0 0 0,0 0-1,0 0 1,0 0 0,0 0 0,0 0-1,0 0 1,0 0 0,0 0 0,0 0 0,0 0-1,0 0 1,0 0 0,0 0 0,0 0 0,0-1-1,0 1 1,0 0 0,1 0 0,-1 0 0,0 0-1,0 0 1,0 0 0,0 0 0,0 0 0,0 1-1,0-1 1,0 0 0,0 0 0,0 0 0,0 0-1,0 0-9,0 0-1,0 0 1,0 0-1,0 0 0,-1 0 1,1 0-1,0 0 0,0 0 1,0 0-1,0 0 1,0 0-1,-1 0 0,1 0 1,0 0-1,0 1 1,0-1-1,0 0 0,0 0 1,0 0-1,0 0 1,0 0-1,0 0 0,-1 1 1,1-1-1,0 0 1,0 0-1,0 0 0,0 0 1,0 0-1,0 1 1,0-1-1,0 0 0,0 0 1,0 0-1,0 0 1,0 0-1,0 1 0,0-1 1,0 0-1,0 0 1,0 0-1,0 0 0,0 0 1,0 1-1,1-1 1,-2 2 140,0 0 0,0 0 1,1 0-1,-1 0 1,0 0-1,-1 0 1,1 0-1,0 0 1,-1 0-1,1-1 0,-4 4 1,-5 7 380,3 0-253,0-1 0,1 2 0,0-1 1,-5 17-1,-11 54 632,15-56-596,-47 212 506,44-178-735,3 0 0,1 63 0,7-48 506,19 131-1,-10-155-332,1 0 0,3-1-1,28 68 1,-33-97 105,-5-12-8,0 0-1,7 12 1,-1-6 43</inkml:trace>
</inkml:ink>
</file>

<file path=ppt/ink/ink32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0.8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55 0 2400,'-12'2'1262,"8"-1"-490,7 0 1028,-3 24-866,0 0-1,-2 0 0,-10 48 1,2-25-451,3-1 1,-3 65-1,10 23 377,1-61 760,-1-74-1601,0 1 1,0-1-1,0 0 0,0 0 0,0 0 0,1 1 0,-1-1 0,0 0 1,0 0-1,0 0 0,0 0 0,0 1 0,0-1 0,0 0 1,0 0-1,1 0 0,-1 0 0,0 0 0,0 1 0,0-1 0,0 0 1,1 0-1,-1 0 0,0 0 0,0 0 0,0 0 0,1 0 1,-1 0-1,0 0 0,0 0 0,0 0 0,0 0 0,1 1 0,-1-1 1,0-1-1,0 1 0,0 0 0,1 0 0,-1 0 0,0 0 1,0 0-1,0 0 0,1 0 0,-1 0 0,0 0 0,0 0 0,0 0 1,1 0-1,-1-1 0,0 1 0,0 0 0,13-7 211,-11 6-208,11-7-18,0 1-1,1 1 0,0 0 1,1 1-1,-1 0 1,1 2-1,0-1 1,0 2-1,0 0 0,0 0 1,0 2-1,1 0 1,27 4-1,-30-1 91,-1 1-1,0 0 0,14 7 1,-25-10 636,-1-3-1187,0 1 0,0-1-1,-1 0 1,1 0 0,-1 0-1,1 1 1,-2-3 0,1-5-1271</inkml:trace>
</inkml:ink>
</file>

<file path=ppt/ink/ink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27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301 425 2080,'1'-1'190,"-1"0"1,0 1-1,0-1 1,1 0-1,-1 0 1,0 1-1,1-1 1,-1 0-1,0 0 1,1 1-1,-1-1 1,1 0-1,0 1 1,-1-1-1,1 1 1,-1-1-1,1 1 1,1-2-1,-1 2-14,-1 0 1,1-1-1,0 1 0,-1-1 0,1 1 0,-1-1 0,1 1 0,-1-1 0,1 1 0,-1-1 0,0 0 0,1 1 1,-1-1-1,1 0 0,-1 1 0,0-1 0,0 0 0,1 0 0,-2 0-67,1 0-1,0 1 1,0-1-1,-1 1 1,1-1-1,0 1 1,-1-1 0,1 1-1,0-1 1,-1 1-1,1-1 1,-1 1-1,1 0 1,-1-1 0,0 1-1,-1-2 192,-3-7 539,5 7-717,-1 0 0,-1 0 0,1 0 0,0 0 0,0 0 0,-1 0 0,1 1 0,-1-1 0,0 0 0,1 1 0,-1-1 0,0 1 0,0-1 0,0 1 0,0 0 0,0 0 1,0 0-1,-3-1 0,2 1-59,-1 0 0,1 1 0,0-1 1,-1 1-1,1 0 0,-1 0 0,1 0 1,-1 0-1,1 0 0,-1 1 1,-6 1-1,4 1 21,0-1-1,0 1 1,1 0 0,-1 0-1,-10 8 1,0 3 134,0 1 1,-26 31-1,39-43-188,-13 15 145,3-4-140,1 0 0,1 1 0,0 0-1,1 1 1,-14 28 0,23-41-8,0-1 0,0 1 0,0-1-1,1 1 1,-1 0 0,1 0 0,0-1 0,0 1 0,0 0-1,0 0 1,0-1 0,0 1 0,1 0 0,-1-1 0,1 1-1,0 0 1,2 4 0,-2-6 6,0 1 0,0-1-1,0 0 1,0 0 0,0 0 0,0 0-1,1 0 1,-1 0 0,0 0-1,1 0 1,-1 0 0,0 0 0,1-1-1,-1 1 1,1-1 0,-1 1 0,1-1-1,-1 1 1,1-1 0,0 0 0,-1 0-1,1 0 1,-1 0 0,1 0 0,0 0-1,-1 0 1,1-1 0,-1 1 0,1 0-1,-1-1 1,3 0 0,3-2 84,0 0 1,0 0-1,0-1 0,-1 0 1,1 0-1,-1 0 0,7-7 1,2-3 7,18-22 0,-19 18-3,0-1 0,19-37 0,-20 32-99,-7 7-354,-6 16 148,-1 1 20,-1 11 19,0 2 176,1-1 1,1 1-1,0-1 0,0 1 1,1-1-1,1 0 0,0 1 1,4 13-1,-5-21 16,1 0 0,-1-1 0,1 1 0,0-1-1,1 1 1,-1-1 0,1 0 0,-1 0 0,1 0 0,0 0 0,1 0 0,-1-1-1,1 0 1,0 1 0,-1-1 0,1-1 0,1 1 0,-1 0 0,0-1 0,0 0-1,1 0 1,0 0 0,8 1 0,-3-1 85,0-1 1,0-1-1,0 0 0,1 0 1,-1-1-1,0-1 0,0 1 1,0-2-1,0 1 0,-1-1 1,14-7-1,-3 1-103,0-1 0,-1-1 0,-1-1-1,22-18 1,0-9-57,-31 30 44,0 0 1,0 0-1,0 1 0,15-9 0,-15 10-9,-6 5-1,0 0 1,1 0-1,-1 0 1,1 0 0,5-2-1,-8 4 0,0-1 0,-1 1 0,1 0 0,-1 0 0,1 0 0,0 0-1,-1 0 1,1 0 0,0 0 0,-1 0 0,1 1 0,-1-1 0,1 0 0,0 0 0,-1 0 0,1 1-1,-1-1 1,1 0 0,-1 1 0,1-1 0,-1 0 0,1 1 0,-1-1 0,1 1 0,-1-1-1,1 1 1,-1-1 0,1 1 0,-1-1 0,0 1 0,0-1 0,1 1 0,-1-1 0,0 1 0,0 0-1,1-1 1,-1 1 0,0-1 0,0 1 0,0 1 0,1 5 19,0 0 0,-1 0 0,0 0 0,0 1 1,-1-1-1,0 0 0,0 0 0,-4 12 0,-1 8 70,1 0 18,1-14 44,2 1-1,-2 21 0,4-35-143,0 0 0,0 0-1,0 1 1,0-1 0,0 0-1,0 0 1,0 0 0,0 0 0,0 0-1,0 0 1,0 1 0,0-1-1,0 0 1,0 0 0,0 0-1,0 0 1,0 0 0,0 1-1,0-1 1,0 0 0,0 0 0,0 0-1,0 0 1,0 0 0,0 0-1,0 1 1,0-1 0,0 0-1,0 0 1,0 0 0,0 0 0,1 0-1,-1 0 1,0 0 0,0 1-1,0-1 1,0 0 0,0 0-1,0 0 1,0 0 0,1 0-1,-1 0 1,0 0 0,0 0 0,0 0-1,0 0 1,0 0 0,1 0-1,-1 0 1,0 0 0,0 0-1,0 0 1,0 0 0,0 0 0,1 0-1,-1 0 1,0 0 0,0 0-1,0 0 1,0 0 0,0 0-1,0 0 1,1 0 0,-1-1-1,6-4 100,24-34-108,3 1 1,40-36-1,-68 70-44,0 0-1,0 1 1,0-1 0,0 1-1,0 0 1,0 1 0,9-4-1,-13 6 34,0-1-1,1 1 0,-1 0 0,0 0 0,1-1 0,-1 1 0,0 0 0,1 0 0,-1 0 0,0 0 0,1 0 0,-1 1 0,0-1 0,1 0 0,-1 1 0,0-1 0,0 1 0,1-1 0,-1 1 0,0-1 0,0 1 0,0 0 0,0 0 0,0 0 0,0 0 0,0-1 0,0 1 0,0 1 0,0-1 0,0 0 0,0 0 0,-1 0 0,1 0 0,-1 0 0,1 1 0,-1-1 0,1 0 0,0 3 0,0 2-21,1 1 0,-1 0 1,0 14-1,-1-14 39,0 1 1,4 15-1,-4-21 0,1 0 0,0 1 0,0-1-1,0 0 1,0 0 0,0 0 0,0 0 0,0 0 0,1 0-1,-1 0 1,1-1 0,-1 1 0,1 0 0,2 1 0,0 0 11,1 0 1,0-1 0,0 1 0,0-1 0,0 0-1,0 0 1,0 0 0,0-1 0,8 1 0,1 0 29,0-1 0,23-2 0,-16-1-16,0-2 1,0 0 0,-1-1 0,1-1 0,-1 0-1,-1-2 1,1 0 0,-1-2 0,18-11 0,-21 10-18,0-2 0,-1 0-1,0 0 1,-1-1 0,-1-1 0,0 0 0,-1-1 0,17-29 0,-28 42-15,1 0-1,-1 0 1,0 0-1,1 0 1,-1 0 0,-1 0-1,1 0 1,1-5-1,-2 8-4,0-1-1,0 1 1,0 0-1,0 0 1,0-1 0,0 1-1,0 0 1,0 0-1,0-1 1,0 1-1,0 0 1,0-1-1,0 1 1,0 0 0,0 0-1,0-1 1,0 1-1,0 0 1,0 0-1,0-1 1,0 1-1,-1 0 1,1 0 0,0-1-1,0 1 1,0 0-1,0 0 1,-1 0-1,1-1 1,0 1-1,0 0 1,-1 0-1,-7 3-81,-9 13-58,-8 12 75,1 0 0,1 2 0,2 0 0,-30 57 0,50-83 63,-1 0 0,1 0 1,0 0-1,0 1 1,0-1-1,0 0 1,1 1-1,0-1 0,0 0 1,0 1-1,0-1 1,1 0-1,0 5 0,0-7 11,0 0-1,-1 0 0,1 0 1,0 0-1,0 0 0,0 0 1,0 0-1,0 0 0,0 0 1,1-1-1,-1 1 0,0-1 1,1 1-1,0-1 0,-1 1 1,1-1-1,0 0 0,-1 0 0,1 0 1,0 0-1,0 0 0,0 0 1,0 0-1,0-1 0,0 1 1,0-1-1,0 1 0,3-1 1,-1 0 12,0 0 0,0-1 0,0 1 0,0-1 1,-1 0-1,1 0 0,0 0 0,-1-1 0,1 1 1,0-1-1,-1 0 0,0 0 0,1 0 0,-1 0 0,0-1 1,0 1-1,0-1 0,-1 0 0,4-3 0,4-7 21,0-1-1,17-28 1,-24 36-44,13-25 14,-1 0-1,17-52 1,-6 15 0,-14 36 16,41-105 24,-41 100-2,13-65 0,-24 99-44,0-3-10,0 0 0,-1 0 1,0-11-1,0 16-5,0 0 0,0 0 0,0 0 0,0 1 0,0-1-1,0 0 1,0 0 0,-1 0 0,1 0 0,0 0 0,-1 0 0,1 0 0,-1 0 0,1 0 0,-1 1 0,1-1 0,-1 0 0,0 0 0,1 1 0,-1-1 0,0 0 0,0 1 0,0-1 0,1 1 0,-1-1 0,0 1 0,0-1 0,0 1 0,0 0 0,-1-1 0,-1 1-22,1 0 0,0 0 1,-1 0-1,1 1 0,0-1 0,0 1 1,-1 0-1,1-1 0,0 1 1,0 0-1,0 0 0,0 0 1,0 0-1,0 1 0,0-1 1,0 0-1,1 1 0,-1 0 0,0-1 1,1 1-1,0 0 0,-1 0 1,1 0-1,-2 2 0,-2 5 12,-1 1-1,1 0 0,1 0 0,-5 12 1,-1 13 25,0-1 0,2 2 1,2-1-1,1 1 0,2 0 1,2 0-1,5 66 0,-2-88-5,0-1-1,1 0 0,1 0 0,0 0 1,1-1-1,0 1 0,1-1 1,13 20-1,-9-18-639,1 0 0,1-1 0,0 0 1,0-1-1,1 0 0,20 13 0,23 10-4752,-1-2 1638</inkml:trace>
</inkml:ink>
</file>

<file path=ppt/ink/ink32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1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21 4064,'-10'0'3466,"25"-3"-90,70-8-1194,-29 6-2101,78 3 0,-77 3-3843</inkml:trace>
</inkml:ink>
</file>

<file path=ppt/ink/ink32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1.6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32 3328,'-26'-5'4474,"117"4"-337,45-7-3049,-40 3-377,-82 4-387,1-1-1,15-3 1,-4 1 71</inkml:trace>
</inkml:ink>
</file>

<file path=ppt/ink/ink32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2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40 2080,'-22'2'1283,"11"4"3663,51-13-285,-6 2-3957,225-30 1067,-190 34-1728,-60 1-1151,-7 0-25,-5 0-162,-2 0-673</inkml:trace>
</inkml:ink>
</file>

<file path=ppt/ink/ink32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3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8 126 2240,'0'19'4651,"0"23"-813,-6 64-3149,5-97-528,1 0-1,1 17 1,0-2 61,0-10-18,0 0-1,2 1 1,-1-1-1,8 19 1,3 20 154,-11-43-283,0-1-1,1 1 0,6 15 0,-8-21-14,1-1-1,0 1 0,0-1 0,0 0 1,1 1-1,-1-1 0,1 0 0,0 0 1,0-1-1,0 1 0,5 3 0,-7-5-19,0-1 1,0 0-1,0 1 0,0-1 0,0 0 1,0 0-1,1 1 0,-1-1 0,0 0 1,0 0-1,0 0 0,0-1 0,0 1 0,0 0 1,1 0-1,-1-1 0,0 1 0,0 0 1,0-1-1,0 1 0,1-1 0,20-14 399,-20 13-392,123-106 804,-100 85-785,-11 11 137,-1-2-1,-1 1 1,20-29-1,-26 32-122,-1 1 0,0-1 0,0 0 1,-1 0-1,0-1 0,-1 1 0,4-21 0,-5 14-62,-1 0 1,-1-1 0,0 1-1,-1-1 1,-1 1 0,-1-1-1,-7-24 1,6 25 8,2 8-113,-1 0-1,1 0 1,-1 0-1,-5-8 1,-10-11-2239,16 24-91,5 3 752</inkml:trace>
</inkml:ink>
</file>

<file path=ppt/ink/ink32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4.6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2496,'-1'2'3251,"6"1"-2179,-2-1-967,-1-1-1,1 1 1,-1 0 0,0 0-1,0 0 1,3 3 0,-1-1 174,-1 0 0,1 0 0,0 0 0,0 0 0,9 6 0,13 12 447,0 6-461,-2 2 1,-1 1 0,-2 1 0,0 0 0,17 41-1,-10-14 36,0-2 139,-2 2 0,21 70 1,-43-112-350,-1 1 1,-1 0 0,0 0-1,-1 0 1,-1 0 0,-1 0-1,0 1 1,-2-1 0,-5 22-1,-1-4 179,-3 1-1,-1-2 1,-23 47-1,18-48-15,-1 0 0,-1-1 0,-2-1 0,-51 58 0,45-64 379,26-25-815,0 1 1,1-1-1,-1 1 0,0-1 1,-1 0-1,1 0 0,0 0 1,0 0-1,0 0 0,-1-1 1,-4 2-1,1-3-3018,1-5 955</inkml:trace>
</inkml:ink>
</file>

<file path=ppt/ink/ink32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6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76 576,'-4'7'3781,"4"-11"-3386,1 3-143,-1 1 0,0-1 0,0 0 0,0 0 0,0 1 0,0-1 0,0 0 0,0 1 0,-1-1 0,1 0 0,0 0 0,0 1 0,0-1 0,-1 0 0,1 1-1,-1-2 1,0 2 0,0-1-1,0 1 1,-1 0-1,1-1 1,0 1-1,0 0 1,-1 0-1,1 0 1,0 0-1,0 0 0,-2 0 1,2 1-238,0 1-1,0-1 1,1 0-1,-1 0 1,0 1-1,1-1 1,-1 0 0,1 1-1,0-1 1,-1 1-1,1-1 1,0 1-1,0 2 1,-3 9 105,0 0 120,-1 0-1,-1 23 0,0-7-67,1-3 1,1-1 0,1 32 1,2-54-131,0 0 0,1 0 0,-1 0 1,1 1-1,0-2 0,0 1 0,0 0 0,1 0 1,-1 0-1,1 0 0,-1-1 0,1 1 0,0-1 0,0 1 1,3 2-1,-4-4 20,0 0 0,1 0 0,-1 1 0,0-1 0,1 0 1,-1 0-1,1-1 0,0 1 0,-1 0 0,1 0 0,-1-1 0,1 1 0,0-1 1,0 1-1,-1-1 0,1 0 0,0 0 0,0 0 0,-1 0 0,1 0 0,0 0 1,0 0-1,-1 0 0,1-1 0,0 1 0,0-1 0,-1 1 0,1-1 0,1-1 1,16-10 123,0-1 1,-1-2-1,29-27 1,-39 33-135,0-1 0,0 0 1,-1 0-1,0-1 0,-1 1 0,6-15 0,-1-2-109,11-42 0,-20 59 19,0 0-1,-1 0 1,-1 0 0,0-15-1,0 7-159,0 18 195,0 0-1,0-1 1,0 1-1,0 0 1,0-1-1,0 1 1,0 0-1,0 0 0,0-1 1,0 1-1,0 0 1,0-1-1,0 1 1,0 0-1,0 0 0,-1-1 1,1 1-1,0 0 1,0-1-1,0 1 1,0 0-1,-1 0 1,1 0-1,0-1 0,0 1 1,-1 0-1,-4 4-66,-4 15-35,-10 65-71,17-71 212,0 1 1,1 0-1,1-1 0,2 20 0,-1-26 10,0 0 0,1-1 0,0 1-1,0-1 1,1 0 0,-1 0 0,1 0 0,1 0 0,-1 0 0,1-1 0,0 1 0,0-1 0,1 0-1,0 0 1,0-1 0,0 1 0,0-1 0,0 0 0,1 0 0,0-1 0,0 0 0,0 0 0,0 0-1,0-1 1,1 0 0,-1 0 0,11 1 0,6-2 49,1 0 0,-1-2-1,29-4 1,-1-6-5162,-38 8 1969,-2 7-2406</inkml:trace>
</inkml:ink>
</file>

<file path=ppt/ink/ink32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7.5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43 2656,'-10'-8'10325,"20"12"-9600,1-2-528,0-2 0,-1 1 0,1-1 1,0-1-1,20-3 0,14-1 2,-3 4 85,46-3 221,-6 2-228,-56 2-69,45-4 0,-62 3-427,7-2 941,-15 3-794,-1 0 0,0 0 0,0 0 0,1-1 0,-1 1 0,0 0 0,1-1 0,-1 1 0,0 0 0,0-1 0,0 1 0,1 0-1,-1-1 1,0 1 0,0 0 0,0-1 0,0 1 0,0 0 0,0-1 0,1 1 0,-1-1 0,0 1 0,0 0 0,0-1 0,0 1 0,-1-1 0,1 1 0,0 0 0,0-1 0,0 1 0,0 0 0,0-1 0,0 1 0,-1 0 0,1-1 0,0 1 0,0 0 0,0-1 0,-1 1 0,1-1-79,0 1-1,-1 0 1,1 0 0,0-1 0,0 1 0,0 0 0,-1 0 0,1 0 0,0-1 0,0 1 0,-1 0 0,1 0 0,0 0 0,-1 0 0,1 0 0,0-1 0,-1 1 0,1 0 0,0 0 0,0 0-1,-1 0 1,1 0 0,0 0 0,-1 0 0,1 0 0,0 0 0,-1 0 0,1 1 0,0-1 0,-1 0 0,1 0 0,0 0 0,0 0 0,-1 0 0,1 0 0,0 1 0,0-1 0,-1 0 0,-2 2-764,-9 1-3079</inkml:trace>
</inkml:ink>
</file>

<file path=ppt/ink/ink32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7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52 3712,'-6'-2'4136,"21"3"-736,114-28 1021,38 12-3136,-60 7-1354,-71 7-277,-22 1-3047,-4 0 1319</inkml:trace>
</inkml:ink>
</file>

<file path=ppt/ink/ink32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4:38.5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350 119 4384,'0'0'62,"0"-1"1,0 1 0,0-1-1,0 1 1,0 0-1,0-1 1,0 1 0,0-1-1,0 1 1,-1-1-1,1 1 1,0-1 0,0 1-1,-1 0 1,1-1-1,0 1 1,0-1-1,-1 1 1,1 0 0,0-1-1,-1 1 1,1 0-1,-1 0 1,1-1 0,0 1-1,-1 0 1,1 0-1,-1-1 1,0 1 0,-1 0 99,1-1 0,-1 1 0,0 0 0,0 0 0,0 0 0,1 0 0,-1 0 0,-3 1 1,-2 1 324,-1 0 0,1 0 0,-8 4 0,-6 4 28,0 2 0,1 0-1,-28 23 1,-51 52 567,89-78-962,0 1-1,1 1 1,-14 19-1,20-24-67,-1-1-1,2 0 1,-1 1-1,1 0 1,-1 0 0,2 0-1,-1 0 1,1 0-1,-1 0 1,1 12 0,1-15-8,0 0 0,1 0 0,0 0 0,-1 1 1,1-1-1,0 0 0,0 0 0,1 0 1,-1 0-1,1 0 0,0 0 0,-1-1 0,1 1 1,0-1-1,1 1 0,-1-1 0,0 0 0,1 1 1,-1-1-1,1 0 0,4 2 0,1 1 90,1-1 0,0 1 0,0-2 0,0 1 0,20 4 0,-4-5 88,0 0 0,0-1 0,0-2 0,1 0-1,-1-2 1,0-1 0,39-9 0,-51 9-153,1 0 0,-1-2 0,0 1 0,0-2 0,22-12 0,-29 13-27,1 1-1,-1-1 1,0-1-1,0 1 1,0-1-1,-1 0 1,1-1-1,-2 1 1,1-1-1,-1 0 1,5-10-1,-3 3 6,-1-1 0,0 0 0,-1-1 0,-1 1 0,0-1 0,1-24-1,-4 8-20,0 0 0,-6-38 0,5 61-85,-1 0 0,0 1 1,0-1-1,0 1 0,-1 0 0,-8-16 1,9 22 38,1-1 0,0 1 0,-1 0 1,1 0-1,-1 0 0,1 0 0,-1 0 0,0 1 1,0-1-1,0 0 0,0 1 0,0-1 0,0 1 1,0 0-1,-1 0 0,1 0 0,0 0 0,-1 0 1,1 0-1,-1 1 0,1-1 0,-1 1 0,1 0 1,-1-1-1,1 1 0,-1 0 0,-4 1 0,1 1 16,0-1 0,0 2 0,0-1 0,1 0 0,-1 1 0,1 0-1,0 0 1,-1 1 0,-7 7 0,-4 5-133,-19 22 1,23-24-152,7-6-623,-1 0 0,1 1 0,0 0 0,-8 15 0,3 3-3691</inkml:trace>
</inkml:ink>
</file>

<file path=ppt/ink/ink32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6:16.48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7 1728,'4'-6'7386,"-14"9"-5156,7 3-2005,0 1 0,0 0 1,0 0-1,1 0 0,0 0 1,0 0-1,-1 14 0,-41 209 1770,30-136-1046,13-92-917,0 0 0,1 1 0,0-1 0,-1 0 0,1 1 0,0-1 0,0 1 0,1-1 0,0 4 1579,5-6-1548,1-1 32,-1 0-1,0-1 1,11-3 0,18-4-25,1 3-81,0 2 0,0 2 1,48 3-1,-13 11 294,-56-10 1114,-12-3-2483</inkml:trace>
</inkml:ink>
</file>

<file path=ppt/ink/ink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34.6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1193 4224,'0'-2'257,"1"-1"974,3 5 582,4-7 1067,-4 4-2630,-1 0-1,0-1 1,0 1 0,0-1 0,0 1-1,0-1 1,0 0 0,-1 0-1,1 0 1,-1 0 0,1 0-1,2-4 1,0-1 28,1 1-1,-2-1 1,1 0 0,4-10 0,69-123 728,-63 114-898,18-27 122,39-47-1,46-43 172,-113 137-365,-4 5-31,25-27 85,-24 27-82,0-1 1,-1 1 0,1-1 0,0 1 0,0 0 0,0 0 0,0 0 0,0 0-1,0 0 1,0 1 0,0-1 0,0 1 0,5-1 0,-6 1 2,0 1 0,0-1 0,-1 1 0,1-1 0,0 1-1,0-1 1,0 1 0,-1 0 0,1 0 0,0-1 0,-1 1 0,1 0 0,0 0 0,-1 0 0,1 0 0,-1 0 0,0 0 0,1 1 0,1 6 25,-1-1 0,0 1 0,0-1 0,-1 1 0,0-1-1,-1 1 1,1-1 0,-2 1 0,-2 11 0,2-9-22,-15 70 45,-9 66 127,25-134-145,-4 68 308,5-79-327,0-1 0,0 0 1,0 1-1,0-1 0,0 1 1,0-1-1,0 0 0,0 1 1,0-1-1,0 1 0,0-1 1,0 0-1,1 1 0,-1-1 0,0 0 1,0 1-1,0-1 0,1 0 1,-1 1-1,0-1 0,0 0 1,1 1-1,-1-1 0,1 0-12,-1 0 1,0 0-1,1 0 0,-1 0 0,0 0 0,1 0 0,-1 0 1,0 0-1,0 0 0,1 0 0,-1 0 0,0 0 0,1 0 0,-1 0 1,0 0-1,0-1 0,1 1 0,-1 0 0,0 0 0,0 0 0,1-1 1,-1 1-1,0 0 0,1-1 0,22-34 550,-10 16-448,3-7-60,1 1 0,2 0 0,41-41 0,-24 36-66,54-33-1,-50 37-136,45-39 0,-80 60 104,0 1 0,0 0-1,1 0 1,-1 1-1,7-4 1,-11 7 48,0 0 0,-1-1 0,1 1 0,0-1 0,0 1 1,0 0-1,-1 0 0,1-1 0,0 1 0,0 0 0,0 0 0,0 0 0,0 0 0,0 0 0,-1 0 1,1 0-1,0 0 0,0 1 0,0-1 0,0 0 0,0 0 0,-1 1 0,1-1 0,0 0 0,0 1 1,-1-1-1,1 1 0,0-1 0,-1 1 0,1 0 0,0-1 0,-1 1 0,1-1 0,-1 1 1,1 0-1,-1 0 0,1-1 0,-1 1 0,1 0 0,-1 0 0,0 0 0,1-1 0,-1 1 0,0 0 1,0 0-1,0 0 0,0 0 0,0 0 0,0 1 0,1 5-26,-1 1-1,0 0 1,-1-1 0,-2 12 0,0 7-46,-1 22 110,-5 78 68,9-103-56,1 0 1,1 0-1,6 31 1,-7-50 14,0-1 1,0 1 0,0 0-1,0-1 1,1 1 0,-1-1-1,5 6 1,-6-8-52,0-1 0,1 1 0,-1-1 1,0 0-1,1 1 0,-1-1 0,1 0 0,-1 1 0,1-1 0,-1 0 0,1 0 1,-1 1-1,1-1 0,-1 0 0,1 0 0,-1 0 0,1 0 0,-1 1 0,1-1 1,-1 0-1,1 0 0,-1 0 0,2-1 0,-1 1 11,1-1-1,-1 1 1,0-1-1,0 0 1,1 1-1,-1-1 1,0 0-1,0 0 1,0 0-1,0 0 1,0 0-1,0 0 1,1-2-1,8-12 66,-1 0 0,-1-1 0,0 0 0,-1-1 0,5-17 0,14-31 46,0 15-84,-15 28-108,0 0 0,12-38 0,-21 57-332,-1 6 160,-1 12 99,-3 23 123,0 0-182,-2 1 232,3 0 1,0-1-1,6 41 1,-4-73-32,1 0 1,0-1 0,1 1-1,-1 0 1,1-1 0,1 1-1,4 9 1,-7-14 3,1-1 0,-1 1 0,0 0 0,1-1 0,-1 1 0,0 0 0,1-1 0,-1 1 0,1-1 0,-1 1 0,1-1 0,-1 1 0,1-1 0,0 1 0,-1-1 0,1 1 0,0-1 0,-1 0 0,1 1 0,0-1 1,-1 0-1,1 0 0,0 1 0,0-1 0,-1 0 0,1 0 0,0 0 0,0 0 0,-1 0 0,1 0 0,0 0 0,0 0 0,-1-1 0,1 1 0,0 0 0,0 0 0,-1 0 0,1-1 0,0 1 0,-1 0 0,1-1 0,0 1 0,0-1 0,3-3 45,-1 0-1,1 0 1,-1 0 0,0 0-1,4-6 1,-3 4-16,45-74 270,30-43-159,-6 15-340,-82 156-394,5-30 564,0-1 0,2 1 0,0 1-1,2-1 1,0 0 0,0 0-1,2 0 1,0 0 0,6 21 0,-7-36 62,0 1 1,0 0 0,1-1 0,-1 1-1,1-1 1,0 1 0,0-1 0,0 0-1,4 4 1,-5-6-32,0 0 0,0 0 0,1 0-1,-1 0 1,0 0 0,0 0 0,1-1 0,-1 1 0,1 0-1,-1-1 1,0 1 0,1-1 0,-1 0 0,1 1 0,-1-1 0,1 0-1,-1 0 1,1 0 0,-1 0 0,1 0 0,-1-1 0,1 1-1,-1 0 1,1-1 0,2 0 0,11-6-7,-1-1 0,0 0 0,0-1 0,-1 0 1,0-2-1,15-14 0,5-3-28,-26 22 13,30-24-11,76-49-1,-53 39 88,-49 32-87,-2 5-165,-8 3 180,-1 0-1,0 0 0,0 0 1,0 0-1,1 0 1,-1 0-1,0 0 0,0 0 1,1 0-1,-1 0 0,0 0 1,0 1-1,0-1 0,1 0 1,-1 0-1,0 0 0,0 0 1,0 1-1,0-1 0,1 0 1,-1 0-1,0 0 0,0 1 1,0-1-1,0 0 0,0 0 1,0 0-1,0 1 1,0-1-1,0 0 0,0 0 1,0 1-1,0-1 0,0 0 1,0 0-1,0 1 0,0-1 1,0 0 3,0 0 0,0 0 0,0 0 0,0 0 0,0 0 0,0-1 1,0 1-1,-1 0 0,1 0 0,0 0 0,0 0 0,0 0 0,0 0 1,0 0-1,0 0 0,-1 0 0,1 0 0,0 0 0,0 0 0,0 0 0,0 0 1,0 0-1,0 0 0,-1 0 0,1 0 0,0 0 0,0 0 0,0 0 0,0 0 1,0 0-1,0 0 0,-1 0 0,1 0 0,0 0 0,0 0 0,0 0 1,0 1-1,0-1 0,0 0 0,0 0 0,-1 0 0,1 0 0,0 0 0,0 0 1,0 0-1,0 0 0,0 1 0,0-1 0,0 0 0,0 0 0,0 0 1,0 0-1,0 0 0,0 1 0,-13 12-7,-14 22-109,15-15 109,2 1 0,1 1 0,-12 36 0,-12 71-109,32-126 108,-2 13-2,0-1 1,-1 29 0,4-38 17,0 1-1,0-1 1,1 0 0,0 0-1,0 0 1,0 0-1,1 0 1,0-1-1,0 1 1,4 7 0,-6-12-4,1 0-1,-1 0 1,1 0 0,-1 0 0,1-1 0,-1 1 0,1 0 0,0 0-1,-1-1 1,1 1 0,0 0 0,0-1 0,0 1 0,-1 0 0,1-1 0,0 1-1,0-1 1,0 0 0,0 1 0,0-1 0,0 0 0,0 0 0,0 1 0,0-1-1,0 0 1,0 0 0,0 0 0,0 0 0,0 0 0,0 0 0,0-1 0,0 1-1,0 0 1,0 0 0,0-1 0,0 1 0,0-1 0,0 1 0,-1 0-1,1-1 1,0 0 0,0 1 0,0-1 0,0-1 0,5-3 41,0 0 1,-1-1 0,0 0 0,7-10-1,30-46 40,-13 17-50,57-66-1,1 31 19,-56 53-78,34-37 1,-32 23 18,-2-1 1,-2-1 0,40-79-1,23-99 87,-81 193-79,34-102 48,-39 109-20,-1 0 0,-1-1 0,-1 1 0,1-28 0,-6 33-173,2 16 132,0 0-1,0 0 1,0 0 0,0 0-1,0-1 1,0 1-1,0 0 1,0 0-1,0 0 1,0-1 0,0 1-1,0 0 1,-1 0-1,1 0 1,0 0-1,0 0 1,0-1 0,0 1-1,0 0 1,0 0-1,-1 0 1,1 0-1,0 0 1,0 0 0,0-1-1,0 1 1,-1 0-1,1 0 1,0 0 0,0 0-1,0 0 1,0 0-1,-1 0 1,1 0-1,0 0 1,0 0 0,0 0-1,-1 0 1,1 0-1,0 0 1,0 0-1,0 0 1,-1 0 0,1 0-1,0 0 1,0 1-1,0-1 1,0 0-1,-1 0 1,1 0 0,0 0-1,0 0 1,0 0-1,0 0 1,0 1-1,-1-1 1,1 0 0,0 0-1,0 0 1,0 0-1,0 1 1,-11 11-211,10-10 192,-6 6-34,1 1 0,0 0 0,1 1 0,0 0-1,-5 14 1,-14 56 63,18-56-29,-23 85-56,-42 180 52,66-263 50,2 0-1,-2 44 1,6-54-27,0-1 0,1 1 0,0 0 0,1-1-1,9 26 1,-10-36 5,5 15 55,0-1 0,11 18-1,-16-33-28,0 0-1,0-1 0,0 1 1,0-1-1,1 0 0,-1 0 1,1 0-1,0 0 0,0 0 1,0-1-1,0 1 0,0-1 1,1 0-1,-1 0 0,1 0 1,-1 0-1,7 1 0,-7-3-4,0 0-1,1 0 0,-1 0 1,0 0-1,0-1 1,1 1-1,-1-1 0,0 0 1,0 0-1,0 0 0,0-1 1,0 1-1,0-1 1,0 0-1,4-2 0,5-6 35,22-20 0,-31 27-53,17-17 143,0-1 0,23-33 0,-37 45-120,0 0 0,0-1 1,-1 1-1,0-1 0,-1-1 0,0 1 1,0 0-1,-1-1 0,1-12 1,-3 17-21,-1 1 1,0 0 0,0 0 0,-2-10 0,2 14-11,0 1 1,0-1-1,0 0 0,0 0 1,0 0-1,0 0 0,-1 1 1,1-1-1,0 0 0,-1 0 0,1 1 1,0-1-1,-1 0 0,1 0 1,-1 1-1,1-1 0,-1 0 1,0 1-1,1-1 0,-1 1 1,1-1-1,-1 1 0,0-1 1,0 1-1,1-1 0,-1 1 0,0 0 1,0-1-1,1 1 0,-1 0 1,0 0-1,0 0 0,0-1 1,0 1-1,1 0 0,-1 0 1,-1 0-1,-2 1-28,0 1 0,1-1 0,-1 1 0,0-1 0,1 1 0,-1 0 0,1 0 1,0 0-1,-1 1 0,1-1 0,0 1 0,1 0 0,-1 0 0,0 0 0,1 0 0,-1 0 0,-2 6 0,-3 6-6,1 0-1,-10 29 0,13-35 12,-1 8 26,0 0 0,1 0 0,1 0 0,-2 20 1,4-27 18,1-1 1,0 1 0,0-1 0,1 1 0,1-1-1,-1 1 1,2-1 0,-1 0 0,4 10 0,-5-17-9,0-1 1,0 1-1,-1-1 1,1 1 0,0-1-1,0 1 1,0-1-1,1 1 1,-1-1 0,0 0-1,0 0 1,1 1-1,-1-1 1,1 0 0,-1 0-1,1-1 1,-1 1-1,1 0 1,0 0 0,-1-1-1,1 1 1,0-1-1,0 1 1,-1-1 0,1 0-1,0 0 1,0 0-1,-1 0 1,1 0 0,0 0-1,0 0 1,0-1-1,-1 1 1,4-1 0,5-3 26,-1 0 1,0 0-1,0-1 1,17-11 0,-12 7-69,351-175 38,-286 148 83,25-15-141,-96 46 16,7-2 82,-13 8-7,-6 6-10,-4 1-35,1-1-1,-2 0 1,-8 7 0,-16 13-29,11-3-3,0 0 0,2 2 0,1 0 0,1 2 0,1 0 0,2 1 0,-23 58 0,35-79 46,1 0-1,0-1 1,-1 12-1,3-17 2,0 0 0,-1 0 0,2 0 0,-1 0 1,0 0-1,0 0 0,0 0 0,2 3 0,-2-5-2,0 1 1,1-1-1,-1 1 1,0-1-1,1 1 1,-1-1-1,0 1 1,1-1-1,-1 1 1,0-1-1,1 1 1,-1-1-1,1 0 1,-1 1 0,1-1-1,-1 0 1,1 0-1,0 1 1,-1-1-1,1 0 1,-1 0-1,1 0 1,-1 1-1,1-1 1,0 0-1,-1 0 1,2 0-1,0-1 7,0 1 0,0 0 0,0-1 0,0 1-1,-1-1 1,1 0 0,0 0 0,0 0 0,0 0-1,0 0 1,-1 0 0,1 0 0,-1 0 0,1-1 0,-1 1-1,1-1 1,1-1 0,4-7 50,12-19 0,-18 27-57,40-78 141,-14 25-52,17-37-18,-38 77-81,-1 0 1,-1-1-1,0 1 0,2-20 1,-8 16-251,2 19 249,0-1 0,0 1 1,0 0-1,0 0 0,-1-1 0,1 1 1,0 0-1,0 0 0,0-1 1,0 1-1,0 0 0,-1 0 1,1-1-1,0 1 0,0 0 1,0 0-1,-1 0 0,1 0 0,0-1 1,0 1-1,-1 0 0,1 0 1,0 0-1,0 0 0,-1 0 1,1 0-1,0 0 0,-1 0 0,1 0 1,0 0-1,0 0 0,-1 0 1,1 0-1,0 0 0,0 0 1,-1 0-1,1 0 0,0 0 1,-1 0-1,1 0 0,0 0 0,0 0 1,-1 0-1,1 1 0,0-1 1,0 0-1,0 0 0,-1 0 1,1 0-1,0 1 0,0-1 0,0 0 1,-1 0-1,1 1 0,0-1 1,0 0-1,0 0 0,0 1 1,0-1-1,-1 0 0,-2 5-21,-1 0 0,1 0 0,0 0-1,0 1 1,1-1 0,-1 1 0,1-1-1,0 1 1,1 0 0,-1 0 0,1 0-1,0 8 1,0-3 21,1-1 0,0 1 1,1 0-1,0-1 0,1 1 0,3 11 1,-4-15 19,1 0 0,1 0 1,0 0-1,-1 0 0,2-1 0,-1 1 1,1-1-1,0 0 0,5 6 1,-7-10 4,0-1 0,0 1 0,0 0 0,0-1 0,1 1 1,-1-1-1,0 0 0,1 0 0,-1 0 0,1 0 0,-1 0 1,1 0-1,-1-1 0,1 1 0,0-1 0,-1 0 0,1 0 0,-1 0 1,1 0-1,0 0 0,-1-1 0,1 1 0,0-1 0,-1 1 1,1-1-1,-1 0 0,0 0 0,4-2 0,20-11 163,34-23-1,-21 12-133,7-3-37,1 2-1,1 2 1,75-26 0,-110 45-30,19-6-52,-31 11 69,1-1-1,-1 1 1,0 0 0,1 0 0,-1 0 0,0-1-1,1 1 1,-1 0 0,0 1 0,1-1 0,-1 0 0,0 0-1,1 1 1,-1-1 0,0 0 0,0 1 0,1-1 0,-1 1-1,1 0 1,-1 1 27,0 0 0,0-1 0,-1 1 0,1 0 0,-1-1 0,1 1-1,-1 0 1,1 0 0,-1 0 0,0-1 0,0 1 0,0 0 0,0 0 0,0 0 0,-1 3 0,1 5 88,2 25 23,1-1 0,2 1 0,2-1 0,1 0 0,16 43 0,-21-69-68,-1 0-1,1 0 0,0-1 1,1 1-1,0-1 1,0 0-1,0 0 0,1 0 1,0 0-1,9 7 1,-13-12-52,1-1 1,-1 0-1,1 0 1,0 0-1,0 0 1,-1 0 0,1-1-1,0 1 1,0 0-1,0-1 1,0 1-1,0-1 1,0 0 0,0 0-1,-1 0 1,1 0-1,0 0 1,0 0-1,0 0 1,0-1-1,0 1 1,0-1 0,0 1-1,0-1 1,-1 0-1,1 1 1,0-1-1,0 0 1,-1 0 0,2-2-1,6-3-81,0-1-1,-1 0 1,0 0 0,8-10-1,56-66-3987,-33 34 1786</inkml:trace>
</inkml:ink>
</file>

<file path=ppt/ink/ink32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6:17.1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17 2304,'-1'1'83,"1"-1"-1,-1 0 1,1 1 0,-1-1-1,0 0 1,0 0 0,1 1 0,-1-1-1,0 0 1,1 0 0,-1 0-1,0 0 1,0 0 0,0 0-1,0 0 7,1 0-1,0 0 0,-1 0 0,1 0 1,-1 0-1,1 0 0,0 0 0,-1 0 1,1 1-1,-1-1 0,1 0 0,0 0 1,-1 0-1,1 0 0,0 1 0,-1-1 1,1 0-1,0 0 0,-1 1 0,1-1 1,0 0-1,0 0 0,-1 1 0,1-1 1,0 0-1,0 1 0,0-1 0,-7 9 7433,27-17-5644,-6 3-1652,0 1 0,0 0 1,0 1-1,1 1 0,28-2 0,-11 1-136,-10 3 196,36 3 1,-29-1-7748</inkml:trace>
</inkml:ink>
</file>

<file path=ppt/ink/ink32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6:17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80 3072,'-9'2'2004,"7"3"-67,2-5-1823,0 1-1,0-1 0,0 1 1,0-1-1,0 1 0,0-1 1,-1 1-1,1-1 0,0 1 1,0-1-1,0 1 0,-1-1 1,1 1-1,0-1 0,-1 1 0,1-1 1,0 0-1,-1 1 0,1-1 1,-1 1-1,1-1 0,0 0 1,-1 1-1,1-1 0,-1 0 1,1 0-1,-1 0 0,1 1 1,-1-1-1,1 0 0,-2 0 1,-5 3 2372,14-5-1181,16-6-142,206-57 690,-143 43-1471,-54 17-260</inkml:trace>
</inkml:ink>
</file>

<file path=ppt/ink/ink32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6:18.7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18 2816,'-1'0'196,"1"-1"1,0 1-1,-1 0 1,1 0-1,-1-1 0,1 1 1,0 0-1,-1 0 1,1 0-1,-1-1 0,1 1 1,0 0-1,-1 0 1,1 0-1,-1 0 0,1 0 1,-1 0-1,1 0 1,-1 0-1,1 0 0,0 0 1,-1 0-1,1 0 1,-1 0-1,1 1 1,-1-1-1,1 0 0,0 0 1,-1 0-1,1 1 1,-1-1-1,1 0 0,0 0 1,-1 1-1,1-1 1,-1 1-1,-7 3 2062,23-4 1808,34-4-3354,127-8 371,-83 5-537,-79 7-476,0 1 0,1 0 0,-1 1 0,19 4 0,-24-3 27,0-1 0,1-1 0,-1 0 0,13 0 0,-22-1-119,1 0 0,-1 0 0,0 0 0,1 0 0,-1 0-1,0 0 1,1 0 0,-1 0 0,0 0 0,0 0 0,1 0 0,-1 0-1,0 0 1,1 0 0,-1-1 0,0 1 0,0 0 0,1 0-1,-1 0 1,0 0 0,0-1 0,1 1 0,-1 0 0,0 0-1,0 0 1,0-1 0,1 1 0,-1 0 0,0-1 0</inkml:trace>
</inkml:ink>
</file>

<file path=ppt/ink/ink32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6:19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37 3072,'0'0'156,"-1"-1"0,0 1 0,0 0 0,1 0 0,-1 0 1,0 0-1,1 0 0,-1 0 0,0 0 0,0 1 0,1-1 0,-1 0 0,0 0 0,1 0 1,-1 1-1,0-1 0,1 0 0,-1 1 0,0-1 0,1 1 0,-1-1 0,1 0 0,-2 2 1,0 0 1088,-9-1 1939,7-1-1534,6 0-735,-1 0-248,4-4 394,10-1-444,0 2 0,22-3-1,130-4-23,-112 9-351,73-10 1,-92 6-121</inkml:trace>
</inkml:ink>
</file>

<file path=ppt/ink/ink32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7:43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132 1 832,'-9'1'5082,"-1"2"-710,1-2-4893,6-1 677,0 0-1,1 1 1,-1-1 0,0 1 0,0-1-1,0 1 1,1 0 0,-1 0-1,0 0 1,1 1 0,-1-1-1,1 1 1,-5 3 0,3-2 18,0 1 0,0 0 1,0 1-1,1-1 0,0 1 0,-6 9 1,4-3-17,0 0 0,0 1 0,1-1 0,1 1 0,0 0 0,-2 23 1,4 12 189,2-23-115,-1-20-192,0 0 1,1 0-1,-1 0 0,1 0 1,0 0-1,0 0 0,0 0 1,0 0-1,1-1 0,-1 1 1,1 0-1,3 4 0,-4-7 3,1 1 0,-1 0 0,0-1 0,1 0 0,-1 1 0,1-1 0,-1 0 0,1 0 0,0 0 0,-1 0 0,1 0 0,0 0 0,0-1 0,0 1-1,0 0 1,0-1 0,0 1 0,-1-1 0,1 0 0,0 0 0,0 0 0,0 0 0,0 0 0,0 0 0,2-1 0,3 0 0,0-1 0,-1 1 1,1-1-1,-1-1 0,0 1 1,0-1-1,0 0 0,0-1 0,0 0 1,0 1-1,-1-2 0,0 1 1,0-1-1,0 1 0,-1-1 0,1-1 1,-1 1-1,0-1 0,-1 1 1,1-1-1,-1 0 0,3-8 0,-1-1 106,-3 12-150,-1 0 0,0-1 0,0 1 0,0-1 0,0 1 0,-1-1 0,1 0 0,-1-4 0,0 1-23,1 4 4,-1 0-1,0 0 0,0 0 1,0 0-1,0 0 0,-2-6 1,2 9 15,0 0 1,0 0 0,0-1-1,0 1 1,0 0-1,0-1 1,-1 1-1,1 0 1,0 0 0,0 0-1,0-1 1,0 1-1,-1 0 1,1 0 0,0 0-1,0-1 1,0 1-1,-1 0 1,1 0-1,0 0 1,0 0 0,-1 0-1,1-1 1,0 1-1,0 0 1,-1 0 0,1 0-1,0 0 1,0 0-1,-1 0 1,1 0-1,0 0 1,-1 0 0,1 0-1,0 0 1,-4 2-82,3 0 55,1 0 0,-1-1 1,0 1-1,1 0 0,-1 0 0,1 0 0,0 0 1,-1 0-1,1 0 0,0 0 0,0 0 1,1 2-1,-1 8-154,-7 21 26,6-27 167,-1 0-1,1-1 1,0 1-1,0 0 1,1 0-1,0 0 1,0 0 0,0 0-1,1-1 1,2 12-1,-2-13 9,2 6 93,1 1 0,8 15 1,-11-22-29,1-1 0,0 0 0,0-1-1,0 1 1,1 0 0,-1-1 0,1 1 0,-1-1 0,1 1 0,0-1 0,0 0 0,6 3 0,-8-5-55,1 1-1,-1-1 0,1 1 1,0-1-1,-1 0 0,1 0 0,0 0 1,-1 0-1,1 0 0,0 0 0,-1 0 1,1 0-1,0-1 0,-1 1 0,1-1 1,-1 1-1,1-1 0,-1 0 1,1 1-1,-1-1 0,1 0 0,-1 0 1,0 0-1,1 0 0,-1 0 0,2-2 1,3-4-18,0 0 1,0 0-1,7-13 0,-11 17 23,2-4 14,-1 0 1,1 0-1,-1 0 1,-1 0-1,1-1 0,-1 1 1,-1-1-1,1-8 0,2-63-95,-5 75 56,0-1-1,0 1 1,0-1 0,-1 1-1,1 0 1,-5-8 0,0 0-117,6 12 105,0 0-1,0 0 0,0 0 0,0-1 0,0 1 0,0 0 0,0 0 1,0 0-1,-1 0 0,1 0 0,0 0 0,0 0 0,0-1 0,0 1 1,0 0-1,0 0 0,0 0 0,0 0 0,0 0 0,0 0 0,0-1 0,0 1 1,0 0-1,0 0 0,0 0 0,0 0 0,0 0 0,0 0 0,0-1 1,1 1-1,-1 0 0,0 0 0,0 0 0,0 0 0,0 0 0,0 0 1,0 0-1,0-1 0,0 1 0,0 0 0,0 0 0,1 0 0,-4 1-7,-3 0-57,9 0 20,-2-1-9,5 4 167,-4-3-58,0 0 1,0 0 0,1 0-1,-1 0 1,0 0-1,0-1 1,4 1-1,3 1 58,-1-2 0,0 1 0,1-1 0,-1-1-1,1 1 1,12-4 0,-18 4-80,0-1 1,0 0 0,0 0 0,0 0-1,0 0 1,0 0 0,-1-1-1,1 1 1,0-1 0,-1 0-1,1 0 1,-1 0 0,1 0-1,-1 0 1,0 0 0,0-1-1,0 1 1,0-1 0,2-4-1,-4 6-23,1-1 0,-1 0 0,0 1 1,1-1-1,-1 0 0,0 1 0,0-1 0,0 0 0,-1 1 0,1-1 0,0 0 0,0 1 0,-1-1 0,1 0 0,-1 1 0,0-1 0,1 1 0,-1-1 0,-2-1 0,2 1-761,0 0 0,0 0 0,1 0 0,-1 0 0,0 0 0,1 0 0,-1 0 0,0-4 0,10-5-8364</inkml:trace>
</inkml:ink>
</file>

<file path=ppt/ink/ink32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7:58.2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246 415 2496,'-6'4'1877,"5"-5"-1087,4-2 553,-3 3-1277,0 0 0,1 0-1,-1 0 1,0 0 0,0 0-1,0 0 1,0 0-1,0-1 1,0 1 0,0 0-1,0 0 1,0 0-1,1 0 1,-1 0 0,0 0-1,0-1 1,0 1-1,0 0 1,0 0 0,0 0-1,0 0 1,0 0-1,0-1 1,0 1 0,0 0-1,0 0 1,0 0 0,0 0-1,0 0 1,0-1-1,0 1 1,0 0 0,0 0-1,-1 0 1,1 0-1,0 0 1,0 0 0,0-1-1,0 1 1,0 0-1,0 0 1,0 0 0,0 0-1,0 0 1,-1 0 0,1 0-1,0 0 1,0 0-1,0-1 1,0 1 0,0 0-1,0 0 1,-1 0-1,1 0 1,0 0 0,0 0-1,0 0 1,0 0-1,0 0 1,-1 0 0,1 0-1,0 0 1,0 0-1,-19-4 1860,10 3-1515,0 0 1,-14 0-1,3 4-164,0 0 0,1 2 0,0 0 0,-1 1 0,2 1 0,-24 12 1,40-18-248,1 0 0,-1 0 0,1 0 0,-1 0 0,1 0 0,0 0 0,-1 1 0,1-1 0,0 1 0,0-1 0,0 1 0,0-1 0,0 1 0,0 0 0,1-1 0,-1 1 0,0 2 0,1-3-4,-1 0 0,1-1 0,1 1-1,-1 0 1,0 0 0,0-1 0,0 1 0,0 0 0,0 0-1,1 0 1,-1-1 0,0 1 0,1 0 0,-1-1 0,0 1-1,1 0 1,-1-1 0,1 1 0,-1 0 0,1-1 0,-1 1-1,1-1 1,0 1 0,-1-1 0,1 1 0,0-1 0,-1 0-1,1 1 1,0-1 0,-1 0 0,1 1 0,0-1 0,0 0-1,0 0 1,-1 0 0,1 0 0,0 0 0,0 0 0,-1 0-1,2 0 1,20 2 39,1 0-1,-1-2 0,24-2 1,-28 0 13,28-4 300,-41 5-317,-1 0 1,0 0-1,0 0 0,1-1 0,-1 0 0,0 0 1,-1 0-1,7-4 0,-2-1 3,-1 0 1,1 0-1,-1-1 0,0 0 0,-1 0 0,0 0 1,0-1-1,-1 0 0,0 0 0,0-1 0,-1 0 1,4-13-1,-4 5 0,0 0-1,-1-1 1,-1 1 0,-1 0 0,-1-1 0,-2-24-1,1 20-29,0 7-61,0-1 0,-1 1 0,-6-24 0,1 12 213,-5-14-54,12 41-115,0 0 1,0 1-1,-1-1 0,1 0 0,0 1 0,0-1 1,-1 0-1,1 1 0,-1-1 0,1 1 0,0-1 1,-1 0-1,1 1 0,-1-1 0,1 1 1,-1-1-1,0 1 0,1 0 0,-1-1 0,1 1 1,-1 0-1,0-1 0,1 1 0,-1 0 0,0-1 1,1 1-1,-1 0 0,0 0 0,0 0 0,1 0 1,-1 0-1,0 0 0,1 0 0,-1 0 1,0 0-1,0 0 0,1 0 0,-1 1 0,-1-1 1,1 1 33,-1 0 0,0 0 1,1 0-1,-1 0 0,1 1 1,-1-1-1,1 0 0,0 1 1,0-1-1,-1 1 0,1 0 1,0-1-1,-1 3 0,-3 9 108,0 0 0,1 0 0,-2 15 0,-2 5 32,0-4 84,2 1 0,1 0 0,-2 56 0,8-72-190,1-1 0,0 0 0,0-1 0,2 1-1,6 19 1,0-2 109,-9-26-138,0 0 1,1 0 0,0-1 0,-1 1-1,1-1 1,1 1 0,-1-1 0,0 0-1,1 0 1,0 0 0,0 0 0,0 0-1,0-1 1,0 1 0,0-1 0,1 0-1,-1 0 1,1 0 0,-1 0 0,1-1-1,0 1 1,4 0 0,6 0 78,28 1 1,-38-3-65,1 0 0,0-1 0,0 1 0,0-1-1,-1 0 1,1-1 0,0 1 0,-1-1 0,6-2 0,7-5 83,-8 5-81,0-1 1,0 0-1,10-9 1,-16 12-10,-1 0-1,0 0 0,0-1 1,0 1-1,0-1 1,0 1-1,0-1 1,-1 1-1,1-1 1,-1 0-1,0 0 1,0 0-1,0 0 1,0 0-1,0-3 1,-1 4-16,0 0 1,0 0-1,0 0 1,0 0-1,0 0 1,0 0-1,-1 0 1,1 0-1,-1 1 1,0-1-1,1 0 1,-1 0-1,0 0 1,0 1-1,0-1 1,0 0-1,0 1 1,-1-1-1,1 1 1,0 0-1,-1-1 1,1 1-1,-1 0 1,1 0-1,-1 0 1,-3-2-1,3 2-40,0 0 0,0 0 0,1 0 0,-1 0-1,0 1 1,0-1 0,0 1 0,0-1 0,0 1 0,0 0 0,0 0 0,0 0-1,0 0 1,0 0 0,0 0 0,0 0 0,0 1 0,0-1 0,0 1 0,0-1-1,-2 2 1,1-1-21,1 1 0,0 0-1,-1 0 1,1 0 0,0 0 0,0 0-1,0 0 1,1 1 0,-1-1-1,0 1 1,1-1 0,0 1-1,-1 0 1,0 5 0,0-4 29,1 1 1,0-1-1,0 1 0,0-1 1,1 1-1,0 0 1,0-1-1,0 1 1,0 0-1,1-1 0,0 1 1,0 0-1,0-1 1,3 8-1,-3-10 22,0 0-1,1 0 1,-1 0 0,0-1-1,1 1 1,0 0 0,-1-1 0,1 1-1,0-1 1,0 1 0,0-1-1,0 0 1,0 0 0,0 0-1,0 0 1,3 1 0,2 1 28,1-1 1,0 0-1,10 1 1,-1-2 31,0-1 0,0-1 0,0 0 1,19-5-1,-29 5-83,37-7 176,79-27 0,-109 30-124,-1-1 0,1 0 0,-1-1 0,0-1 0,0 0 0,-1-1 0,17-15 0,-28 23-44,19-16-106,-19 16 95,0 1 0,-1-1 0,1 1-1,0-1 1,0 1 0,-1-1-1,1 1 1,0-1 0,0 1 0,0 0-1,0 0 1,0-1 0,-1 1-1,1 0 1,0 0 0,0 0-1,0 0 1,0 0 0,0 0 0,0 0-1,0 0 1,0 1 0,9 4-31,-9-5 38,0 1-1,0-1 0,1 1 0,-1 0 1,0-1-1,0 1 0,0 0 1,0 0-1,0 0 0,0 0 1,0 0-1,0 0 0,0 0 0,1 3 1,20 21 476,-21-24 346,-8-1-31,-3-3-795,-12-6 208,16 6-240,0 1 0,0 0 0,0 0 0,-1 0 0,1 1 0,0 0 0,-1 0 0,1 1 0,-1-1 0,1 1 0,-1 1 0,1-1 0,-1 1 0,1 0 0,-10 4 0,12-4 15,1 1 1,-1-1-1,1 1 0,0 0 1,0 0-1,0 0 0,0 1 1,0-1-1,1 1 0,-1 0 1,1-1-1,-1 1 0,-2 6 0,4-7 21,0-1 0,0 0 0,1 1-1,-1-1 1,0 1 0,1 0-1,0-1 1,-1 1 0,1-1-1,0 1 1,0 0 0,0-1-1,0 1 1,0 0 0,0-1-1,0 1 1,1-1 0,-1 1-1,0 0 1,1-1 0,0 1 0,-1-1-1,1 1 1,0-1 0,0 1-1,-1-1 1,1 0 0,0 1-1,1-1 1,-1 0 0,0 0-1,2 2 1,8 6 44,1-1-1,-1 0 1,1 0 0,1-1-1,0-1 1,0 0 0,15 4 0,-21-8-9,0 0 1,0-1 0,0 1-1,0-2 1,0 1 0,0-1-1,0 0 1,0 0 0,0-1-1,0 0 1,0 0 0,-1-1-1,1 0 1,0 0 0,-1-1-1,9-3 1,20-15 133,43-33 1,-73 50-117,15-12 235,-19 16-252,-1-1 0,1 0 0,0 0 1,0 0-1,0 0 0,-1 0 0,1 0 0,0 0 0,-1 0 1,1 0-1,-1 0 0,0 0 0,1 0 0,-1 0 0,1-2 1,-1 3-27,0 0 1,0 0 0,0-1 0,0 1 0,0 0 0,0 0 0,0 0-1,0 0 1,0-1 0,0 1 0,0 0 0,0 0 0,0 0-1,0 0 1,0 0 0,-1-1 0,1 1 0,0 0 0,0 0-1,0 0 1,0 0 0,0 0 0,0 0 0,0-1 0,0 1-1,0 0 1,-1 0 0,1 0 0,0 0 0,0 0 0,0 0 0,0 0-1,0 0 1,-1 0 0,1 0 0,0 0 0,0 0 0,0 0-1,-8 2-161,-4 8 62,3-1 133,0 0-1,1 1 1,0 0-1,0 0 1,2 1-1,-1 0 1,1 0-1,1 1 1,-8 19-1,13-28-39,-1 0 0,1 1 0,0-1 1,0 0-1,0 0 0,0 0 0,0 0 0,0 0 0,1 0 0,0 0 1,0 0-1,-1 0 0,2 0 0,-1 0 0,0 0 0,1-1 0,-1 1 1,3 3-1,-3-6 8,-1 1 1,0-1 0,1 1-1,-1-1 1,1 1-1,-1-1 1,1 0 0,-1 1-1,1-1 1,0 0-1,-1 1 1,1-1 0,-1 0-1,1 0 1,0 0 0,-1 1-1,1-1 1,-1 0-1,1 0 1,0 0 0,1 0-1,17-5 80,-14 3-44,1-1-1,-1 0 1,0 0 0,8-7 0,-7 5 12,-1 0 1,0-1-1,0 0 0,0-1 1,-1 1-1,1-1 1,3-8-1,-1-2 54,10-33 1,-16 41-120,-6 8-316,5 1 323,-1 0-1,1 0 1,-1 1 0,1-1 0,-1 0-1,1 1 1,-1-1 0,1 1-1,-1-1 1,1 0 0,0 1-1,-1-1 1,1 1 0,0-1-1,-1 1 1,1 0 0,0-1 0,0 1-1,-1-1 1,1 1 0,0-1-1,0 2 1,0 0 7,1 0 0,0 0 1,-1 1-1,1-1 0,0 0 0,0 0 1,0 0-1,1 0 0,-1 0 0,0 0 0,1 0 1,-1-1-1,1 1 0,0 0 0,-1-1 1,1 1-1,0-1 0,0 0 0,0 1 0,0-1 1,4 1-1,0 1 3,1 0 1,-1 0-1,1-1 0,0 1 1,0-2-1,8 2 0,-7-2 25,1-1 0,0 0-1,-1-1 1,1 0-1,-1 0 1,1-1 0,-1 0-1,0 0 1,0-1 0,0 0-1,13-7 1,1-3 16,0-1 0,27-24 1,-44 34-35,-3 7-34,-1 0-1,1 1 1,-1-1 0,0 0 0,-1 1-1,1-1 1,-1 1 0,1 3 0,-1 1 62,0 1 0,1-1 0,0 0-1,1 0 1,-1 0 0,2 0 0,-1 0 0,6 12 0,-7-19-30,-1 0 0,0-1-1,1 1 1,-1 0 0,1-1-1,-1 1 1,1-1 0,-1 1-1,1 0 1,-1-1-1,1 1 1,0-1 0,-1 1-1,1-1 1,0 0 0,-1 1-1,1-1 1,0 0 0,-1 1-1,1-1 1,0 0 0,0 0-1,0 0 1,-1 0 0,1 0-1,1 0 1,0 0 15,0 0 1,0-1-1,0 1 0,0-1 1,0 0-1,0 1 1,0-1-1,0 0 0,3-2 1,2-2 24,-1 1 1,-1-1-1,1 0 1,-1-1-1,6-6 1,-4 3-115,1 1-1,0-1 1,14-10 0,-22 19 68,0 0 1,1 0 0,-1 0 0,0 0 0,0 0 0,0 0 0,0 0-1,0 0 1,0 0 0,1 0 0,-1 0 0,0 0 0,0 0-1,0 0 1,0 0 0,0 0 0,0 0 0,0 0 0,1 0 0,-1 0-1,0 0 1,0 1 0,0-1 0,0 0 0,0 0 0,0 0-1,0 0 1,0 0 0,0 0 0,0 0 0,0 0 0,1 0 0,-1 1-1,0-1 1,0 0 0,0 0 0,0 0 0,0 0 0,0 0-1,0 0 1,0 1 0,0-1 0,0 0 0,0 0 0,0 0 0,0 0-1,0 0 1,0 0 0,0 0 0,-1 1 0,2 10 3,0-7-20,0 8 29,0 1 0,-1-1-1,-1 21 1,-1 6-53,0 9 166,-1 1 0,-3-1 1,-18 77-1,20-113-94,1 1 1,-2-1-1,0 1 1,0-1-1,-10 16 1,12-24-9,0 0-1,0 0 1,0 0 0,-1 0-1,1 0 1,-1 0 0,0-1-1,0 0 1,0 0 0,0 0-1,0 0 1,-1-1 0,1 0 0,-1 1-1,0-2 1,0 1 0,-6 1-1,3-2-7,0 0 0,0 0 0,1-1-1,-1 0 1,0 0 0,0-1 0,0 0-1,-12-3 1,15 2-38,0 0 1,0 0-1,0-1 0,0 1 0,0-1 0,1 0 0,-1 0 1,1-1-1,0 1 0,0-1 0,0 0 0,1 0 0,-6-8 1,7 10 5,1-1 0,0 0-1,0 0 1,0 0 0,0 0 0,0 0 0,0 0 0,1 0 0,-1 0 0,1 0 0,0 0 0,0-1 0,0 1 0,1 0 0,-1 0 0,1 0 0,-1 0 0,1 0 0,0 0 0,0 0 0,0 0 0,1 0 0,-1 1-1,4-5 1,0-2 16,1 1-1,0-1 0,1 1 0,0 1 0,15-14 0,-6 9-11,0 0 1,0 2-1,1 0 0,26-12 0,-31 17 5,1 1 0,0 0 0,0 0 0,0 1 0,0 1 0,0 0 0,17 0 0,-3 1-1059,-17 0-294,1 1 0,-1 0 0,15 3-1,-16 0-3160,5 5 1477</inkml:trace>
</inkml:ink>
</file>

<file path=ppt/ink/ink32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7:50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239 114 1312,'2'-1'193,"-1"-1"1,1 1-1,0-1 1,-1 1-1,1 0 1,0-1-1,0 1 1,-1 0-1,1 0 1,0 0-1,3 0 1,-2 0 135,0-1 1,-1 1-1,1 0 1,0-1-1,4-3 0,-6 4-49,0 0 0,0 0-1,0 0 1,0 0-1,0-1 1,0 1-1,0 0 1,0-1-1,0 1 1,-1 0-1,1-1 1,0 1-1,-1-1 1,1 1-1,-1-1 1,1-2-1,-14 9 3540,-18 11-2544,-113 80 1082,119-78-2291,2 1-1,-23 24 1,44-42-57,1 0-1,0 0 0,0 0 1,0 1-1,0-1 1,0 0-1,0 1 1,0-1-1,0 1 0,0-1 1,1 1-1,-1-1 1,0 1-1,1-1 1,0 1-1,-1 0 1,1-1-1,0 1 0,0 0 1,0-1-1,0 1 1,0 0-1,0-1 1,0 1-1,0-1 0,1 1 1,-1 0-1,1-1 1,-1 1-1,1-1 1,0 1-1,0-1 0,-1 1 1,1-1-1,0 0 1,0 1-1,0-1 1,1 0-1,-1 0 1,0 1-1,0-1 0,1 0 1,-1 0-1,0-1 1,1 1-1,-1 0 1,1 0-1,0-1 0,-1 1 1,1-1-1,-1 1 1,1-1-1,0 0 1,2 1-1,5-1 74,1 0 0,-1 0 0,1 0-1,-1-1 1,1-1 0,-1 0 0,0 0 0,1 0 0,-1-2-1,14-6 1,-19 8-32,0 0 0,0-1 0,0 1 0,0-1 0,0 0 0,-1-1 0,0 1 0,0 0 0,0-1 0,4-5 0,-5 5-27,0 1-1,-1 0 0,0 0 1,0-1-1,0 1 0,0-1 1,0 1-1,-1-1 1,1 1-1,-1-1 0,0 1 1,0-1-1,0 1 0,-1-1 1,0-4-1,0 5-22,0-1 1,-1 1-1,1-1 1,-1 1-1,0 0 0,0-1 1,0 1-1,-1 0 0,1 1 1,0-1-1,-1 0 1,0 1-1,-6-5 0,53 75 230,-43-68-225,2 5 8,0 0 0,0 0 0,1 0 0,0-1 0,0 0 0,0 0 1,0 0-1,1 0 0,-1-1 0,6 4 0,0-2-52,-6-3 94,-1 0 0,0 0 0,1-1 0,-1 0 0,1 1 0,0-1 0,3 0 0,-5-1-20,0 0-1,0 0 0,-1 0 0,1-1 1,0 1-1,0-1 0,-1 1 1,1-1-1,0 0 0,0 1 1,-1-1-1,1 0 0,-1 0 0,1 0 1,-1 0-1,1-1 0,1-1 1,2-3 20,-1 1 0,1-2 0,-1 1 0,-1 0 0,1-1 0,3-9 0,1-1 40,-5 10-56,-1 0 0,0 0 0,0 0 0,0 0 0,0-15 1,2-5 29,-3-1-432,-2 42-98,-1-3 510,1 1 0,1 20-1,2 1-36,-2-24-17,1-1 1,0 1-1,0-1 0,0 1 1,5 13-1,-1-10 58,-3-4 45,1-1 1,6 13-1,-8-19-90,-1-1 0,0 1 0,0 0 0,0-1 1,1 1-1,-1-1 0,0 1 0,1-1 0,-1 1 0,0-1 0,1 0 0,-1 1 0,1-1 0,-1 1 0,1-1 0,-1 0 0,1 1 0,-1-1 0,1 0 0,-1 0 0,1 1 0,-1-1 0,1 0 0,0 0 0,-1 0 0,1 0 0,-1 0 0,1 1 0,-1-1 0,1 0 0,0-1 0,-1 1 0,1 0 0,-1 0 0,1 0 0,0 0 0,-1 0 0,1 0 0,-1-1 1,1 1-1,-1 0 0,1-1 0,-1 1 0,2-1 0,2-3 9,0 0 0,-1-1 0,1 0 0,-1 0 1,0 0-1,0 0 0,0 0 0,2-8 0,16-50 116,-16 45-122,1-12-112,-5 25 62,-1 0 0,1 0 0,1-1 1,-1 1-1,1 0 0,3-6 0,-5 11 31,0-1 0,1 1-1,-1 0 1,1 0 0,-1 0 0,0 0 0,1-1-1,-1 1 1,1 0 0,-1 0 0,0 0-1,1 0 1,-1 0 0,1 0 0,-1 0 0,0 0-1,1 0 1,-1 0 0,1 0 0,-1 1 0,1-1-1,-1 0 1,0 0 0,1 0 0,-1 0 0,0 1-1,1-1 1,-1 0 0,0 0 0,1 1 0,-1-1-1,0 0 1,1 1 0,-1-1 0,19 16 43,-10-7-50,3-1-117,0 1 155,0 0 0,22 10 0,-29-17 3,1 0 0,-1 0 0,0 0 1,1-1-1,0 0 0,-1 0 0,1 0 0,-1-1 0,1 0 0,9 0 0,-12-1-17,0 1 0,1 0 1,-1-1-1,0 0 0,0 0 0,0 0 0,0 0 0,0 0 0,0-1 0,0 1 0,0-1 0,0 0 0,4-4 0,-5 4 8,0-1 1,0 1-1,-1-1 0,1 1 1,-1-1-1,1 0 0,-1 1 1,0-1-1,0 0 0,-1 0 1,1 0-1,0 0 0,-1 0 1,0 0-1,0 0 0,0-3 1,0-4 34,-1-1 0,0 1 0,-5-19 0,4 24-26,1-1 0,-1 0 0,-1 1 0,1 0 0,-1-1 0,0 1 0,0 0 0,-6-7 0,8 10-44,0 1 0,0 0-1,-1 0 1,1 0-1,0 0 1,-1 0 0,1 0-1,-1 0 1,1 0-1,-1 1 1,1-1 0,-1 0-1,1 1 1,-1-1 0,0 1-1,1 0 1,-1 0-1,0-1 1,1 1 0,-3 0-1,1 1-8,0 0 0,1-1 1,-1 1-1,1 0 0,-1 0 0,1 0 0,-1 1 0,1-1 0,0 0 0,0 1 1,-4 3-1,1 0 17,-1 0-1,1 1 1,1 0 0,-1 0 0,1 0 0,0 1 0,1-1-1,-5 13 1,5-11 81,1-1-1,0 1 1,0 0-1,1-1 0,0 1 1,0 0-1,1 11 1,1-15-30,-1 1 0,1-1 0,0 0 0,0 0 0,0 1 0,1-1 1,-1 0-1,1 0 0,0 0 0,1-1 0,-1 1 0,0 0 0,1-1 0,0 0 0,3 4 1,4 1 54,0 0 1,0 0-1,1-1 1,0-1-1,0 1 1,1-2 0,-1 0-1,24 7 1,6-2-140,54 7 0,-93-16 49,10 1-286,0-1 0,0 0 0,24-2 0,1-3-419</inkml:trace>
</inkml:ink>
</file>

<file path=ppt/ink/ink32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7:53.7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2 677 3136,'0'2'5704,"9"-8"-3495,13-12-1013,-13 5-907,0 0 0,0-1 0,-1 0 0,-1 0 0,6-17 0,25-84 103,-23 66-209,23-95 430,-17 65-276,-7 3 7,-10 51-74,9-29 1,-13 42 4,-2 11-255,-2 6 26,-3 9 92,1 1 1,0-1-1,1 1 0,-4 18 0,-9 63 66,17-90-182,-11 101 257,-7 33 312,-33 83 187,44-199-424,-1-1 0,-21 39 0,29-61-333,1 0-1,-1 0 1,1 0 0,-1 0 0,1 0 0,-1 0 0,1-1 0,-1 1 0,1 0 0,-1 0 0,0-1-1,0 1 1,1 0 0,-1-1 0,0 1 0,0-1 0,0 1 0,0-1 0,0 1 0,0-1-1,0 1 1,-1-1 0,1 0-26,-1 0-1,1-1 1,0 1 0,0 0-1,0-1 1,0 1 0,0-1-1,0 0 1,0 1 0,0-1-1,0 0 1,0 1-1,1-1 1,-1 0 0,0 0-1,-1-1 1,1 0-13,0 0 0,0 0 0,1 1 0,-1-1 0,0 0-1,1 0 1,0 0 0,-1 0 0,1 0 0,0 0 0,0 0 0,0 0 0,0 0 0,0 0 0,1-3 0,0 1-11,-1-1 1,1 1 0,1 0 0,-1 0 0,3-5-1,1 1-39,0 0 1,1 1-1,0 0 0,0 0 0,1 1 0,-1-1 0,1 1 0,16-9 0,4-1 67,37-16 0,-24 13-79,-34 16 74,122-68 180,-115 63-125,0-2 0,-1 1 0,-1-1 0,1-1 0,-2 0 0,1-1 0,11-17 0,-19 25-10,-1-1 0,0 1 0,0-1 0,0 1 0,0-1 0,-1 0 0,0 0 0,0 0 0,0 0 0,0 0 0,-1 0 0,0-5 0,-2 9-243,-2 5 95,-3 4 80,-38 87 18,41-83 22,0 0 0,0 1-1,1 0 1,0-1 0,1 1 0,0 16-1,2-26-12,0 0 0,1 0 0,-1 0 0,1 1 0,-1-1 0,1-1 0,0 1 0,0 0 0,0 0 0,1 0 0,-1 0 0,1-1 0,0 1 0,-1-1 0,1 1 0,3 2 0,-4-4 28,1 1 1,0-1-1,-1 0 0,1 0 1,0 0-1,0 0 0,0 0 1,0 0-1,0 0 0,-1-1 1,2 1-1,-1-1 0,0 1 1,0-1-1,0 0 0,0 0 1,0 0-1,0 0 0,0 0 1,0 0-1,0 0 0,0-1 1,0 1-1,3-2 0,3-1 7,-1 0-1,0-1 0,-1 0 0,1 0 1,0-1-1,-1 0 0,0 0 1,-1 0-1,1 0 0,8-12 0,1-4 29,23-43-1,-37 61-61,41-61-559,-42 64 558,0 0 0,0 0 0,0 0 0,0 0 0,0 0 0,0 0-1,0 0 1,1 0 0,-1 0 0,0 0 0,0 0 0,0 0 0,0 0 0,0 0 0,0 0 0,0 0 0,0 0 0,0 0 0,0 0-1,0 0 1,1 0 0,-1 0 0,0 0 0,0 0 0,0 0 0,0 0 0,0 0 0,0 0 0,0 0 0,0 0 0,0 0 0,0 0-1,0 0 1,1 0 0,-1 0 0,0 0 0,0 0 0,0 1 0,0-1 0,0 0 0,0 0 0,0 0 0,0 0 0,0 0 0,0 0-1,0 0 1,0 0 0,0 0 0,0 0 0,0 0 0,0 1 0,0-1 0,4 8 37,2 9 152,-2 4 270,2 30-1,1 0-233,-6-14 497,25-83-827,-16 32 75,0-2-119,15-17-1,-22 30 137,-1 1 1,1-1 0,-1 0-1,1 1 1,0-1-1,0 1 1,0 0 0,0 0-1,0 0 1,1 1-1,-1-1 1,7-1 0,-10 3 19,1-1 0,0 1 0,-1 0 0,1 0 0,-1 0 0,1 0 0,0 0 0,-1 1 0,1-1 0,0 0 0,-1 0 0,1 0 0,-1 0 0,1 1 0,0-1 0,-1 0 0,1 1 0,-1-1 0,1 0 1,-1 1-1,1-1 0,-1 1 0,1-1 0,-1 0 0,0 1 0,1-1 0,-1 1 0,0 0 0,1-1 0,-1 1 0,0-1 0,1 1 0,-1-1 0,0 1 0,0 0 0,0-1 0,0 1 0,0 0 0,1 4-27,0 0-1,-1 0 1,0 0-1,0 5 1,-1-2 98,1 66 254,23-92-484,22-26 79,-28 29 101,0-1-1,-2-1 1,0 0-1,15-22 1,-30 39-27,14-19 20,-8 14-41,-6 5 19,0 0 0,0 0 0,1 0 0,-1 0 0,0 0-1,0 0 1,0 0 0,0 0 0,0 1 0,0-1 0,1 0 0,-1 0-1,0 0 1,0 0 0,0 0 0,0 0 0,0 0 0,0 0 0,0 1-1,0-1 1,1 0 0,-1 0 0,0 0 0,0 0 0,0 0 0,0 0 0,0 1-1,0-1 1,0 0 0,0 0 0,0 0 0,0 0 0,0 0 0,0 1-1,0-1 1,0 0 0,0 0 0,0 0 0,0 0 0,0 0 0,0 1-1,0-1 1,0 9 20,1-1 0,1 1 0,2 12 0,3 7 171,11 44 154,-18-71-338,0 0 1,1 0 0,-1 1 0,0-1 0,1 0 0,-1 0-1,1 1 1,-1-1 0,1 0 0,-1 0 0,1 0-1,0 0 1,0 0 0,0 0 0,0 0 0,-1 0 0,1 0-1,0 0 1,0-1 0,1 1 0,-1 0 0,0-1 0,0 1-1,0 0 1,0-1 0,1 0 0,-1 1 0,0-1-1,2 1 1,-1-2 6,1 1-1,0 0 0,-1-1 0,1 1 1,-1-1-1,1 0 0,-1 0 0,0 0 0,1 0 1,-1 0-1,0 0 0,0-1 0,4-2 1,21-15 5,13-10-128,-36 26 99,0 0 1,1 0-1,-1 1 1,0-1 0,8-2-1,7-4 13,-16 9-5,0-1 0,-1 0-1,1 1 1,0 0 0,0 0 0,-1 0 0,1 0 0,5 1-1,2-1-75,0-1 269,-10 1-179,0-1-1,0 1 1,1 0 0,-1 0 0,0 0 0,0 0-1,0 0 1,0 0 0,1 0 0,-1 0-1,0-1 1,0 1 0,0 0 0,0 0 0,0 0-1,1 0 1,-1 0 0,0-1 0,0 1-1,0 0 1,0 0 0,0 0 0,0-1-1,0 1 1,0 0 0,0 0 0,0 0 0,0-1-1,0 1 1,0 0 0,0 0 0,0 0-1,0-1 1,0 1 0,0 0 0,0 0-1,0 0 1,0-1 0,0 1 0,0 0 0,0 0-1,0 0 1,0-1 0,0 1 0,0 0-1,-1 0 1,1 0 0,0 0 0,0 0 0,0-1-1,0 1 1,0 0 0,-1 0 0,1 0-1,0 0 1,0 0 0,-1-1 7,0 1-1,0-1 1,1 1 0,-1 0-1,0 0 1,0-1 0,0 1-1,1 0 1,-1 0 0,0 0 0,0 0-1,0 0 1,0 0 0,1 0-1,-1 0 1,0 0 0,0 1-1,0-1 1,1 0 0,-3 1-1,-13 7 13,-17 16 11,20-15 3,0 0 1,0 2-1,1-1 0,-21 24 1,32-33-34,0 1-1,-1 0 1,1-1-1,0 1 1,0 0 0,0 0-1,0 0 1,0 0-1,1 0 1,-1 0 0,0 0-1,1 0 1,0 0-1,-1 0 1,1 0 0,0 0-1,0 1 1,0-1-1,1 3 1,0-2 3,0-1 0,0 0 1,0 0-1,1 1 0,-1-1 0,1 0 1,-1 0-1,1-1 0,-1 1 0,1 0 1,0 0-1,0-1 0,0 1 0,0-1 1,5 2-1,-3-1 12,0 0 0,0-1 1,0 1-1,0-1 0,0 0 0,0-1 1,0 1-1,7-1 0,37-2 65,-44 2-92,10-2-218,-1-1 0,26-8 1,-25 7-2498,0 0 0,16-3 0,-27 7 1702,-1 0 0,1 1 0,0-1 0,-1 0 1,1 1-1,0-1 0,-1 1 0,1 0 0,2 1 0,8 2-1288,5-2-203</inkml:trace>
</inkml:ink>
</file>

<file path=ppt/ink/ink32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7:54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0 10624,'-14'0'8191,"24"3"-15454,4 9 4415,-6-15-2304</inkml:trace>
</inkml:ink>
</file>

<file path=ppt/ink/ink32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8:02.27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10 553 3232,'-9'-1'2489,"16"0"141,10-1-688,-6-1-1427,0 1-133,1-1 0,-1 0 1,0 0-1,0-1 0,0-1 1,-1 0-1,13-8 0,-9 2-226,-1 0 1,0-1-1,-1 0 0,0-1 0,-1-1 0,18-27 1,-21 26-42,-1 1 1,0-1 0,-1-1 0,-1 1-1,5-25 1,-5 15 230,-1 0 1,0-47-1,-4 65-218,-1-1 1,0 1 0,0-1-1,-1 1 1,0 0 0,-1-1-1,-2-6 1,4 13-116,1 0 1,0 1-1,-1-1 1,1 0-1,-1 0 0,1 0 1,-1 1-1,1-1 0,-1 0 1,0 0-1,1 1 0,-1-1 1,0 1-1,1-1 0,-1 1 1,0-1-1,0 1 0,0-1 1,-1 0-1,2 1-9,-1 0 0,0 0 0,0 0 0,0 0 0,1 0-1,-1 1 1,0-1 0,0 0 0,1 0 0,-1 0 0,0 1 0,0-1 0,1 0-1,-1 1 1,0-1 0,1 1 0,-2 0 0,-1 3 14,-1-1-1,1 1 1,0-1-1,0 1 1,-3 7 0,-6 13 273,1 1 0,-14 44 0,12-30 185,10-30-444,0 0 0,1 0 1,0 0-1,1 0 0,0 1 0,1-1 0,-1 0 1,2 0-1,-1 1 0,2-1 0,-1 0 0,1 0 0,0 0 1,1 0-1,5 13 0,-4-15-13,-1 0 0,1 0 0,0-1 0,1 1 0,0-1 0,0 0-1,0 0 1,1 0 0,-1-1 0,1 0 0,1 0 0,-1-1 0,1 1 0,0-1 0,0-1 0,0 1 0,0-1 0,9 2 0,-12-4 12,1-1-1,-1 1 1,0-1 0,0 0 0,0 0 0,0-1 0,0 1-1,1-1 1,-1 0 0,6-2 0,2-1 85,0-1 0,12-7 1,-21 10-83,1 0 0,-1-1 1,0 1-1,0-1 0,0 0 1,0 0-1,2-4 0,6-5 97,-8 8-95,0 0 0,0 0 0,0-1 0,0 1 1,0-1-1,-1 0 0,0 0 0,0 0 0,-1 0 0,1 0 0,-1 0 0,0 0 1,0-1-1,-1 1 0,0 0 0,0 0 0,0-1 0,0 1 0,-1 0 0,0-1 1,-2-6-1,3 11-44,-1 0 1,1 0 0,-1 0-1,0 0 1,1 0 0,-1 0 0,1 0-1,-1 0 1,0 1 0,0-1-1,0 0 1,1 0 0,-1 1-1,0-1 1,0 1 0,0-1-1,0 1 1,0-1 0,0 1 0,0-1-1,0 1 1,0 0 0,0 0-1,0 0 1,0-1 0,-1 1-1,1 0 1,0 0 0,0 0 0,0 1-1,0-1 1,0 0 0,0 0-1,0 0 1,0 1 0,0-1-1,0 1 1,0-1 0,0 1-1,0-1 1,0 1 0,0 0 0,0-1-1,0 1 1,-1 1 0,0 2-35,0 0 0,0 0 1,0 0-1,0 0 1,1 1-1,-1-1 0,1 0 1,0 1-1,1-1 1,-1 1-1,1-1 0,0 1 1,0-1-1,1 7 1,1 8-90,-3-17 133,1 1-1,1-1 0,-1 0 0,0 0 0,0 0 0,1 0 0,-1 0 0,1 0 0,0 0 0,0 0 0,1 4 0,3 1-45,-3-4 44,0 1 1,1-1 0,-1 0 0,1 0 0,5 5 0,-7-7 19,0 0 0,1 0 1,-1 0-1,1-1 0,0 1 0,-1-1 1,1 1-1,-1-1 0,1 1 1,0-1-1,-1 0 0,1 0 0,0 0 1,-1 0-1,1 0 0,0 0 0,1-1 1,6 0 59,0 0 1,0-1 0,0-1 0,-1 1-1,1-2 1,10-4 0,106-52-49,-110 53-50,-11 5-41,0 0 0,0 0 1,1 0-1,-1 1 0,1 0 0,7-2 0,-11 3 69,0 0 0,0 0-1,0 1 1,0-1 0,0 0-1,0 0 1,0 1 0,0-1-1,0 1 1,0-1 0,0 1-1,0-1 1,0 1 0,0-1-1,-1 1 1,1 0 0,0-1-1,0 1 1,-1 0-1,1 0 1,0 0 0,-1 0-1,1-1 1,-1 1 0,1 0-1,-1 0 1,1 0 0,-1 0-1,0 0 1,0 0 0,1 0-1,-1 0 1,0 2 0,2 4 76,-1 0-1,0 0 1,0 0 0,-1 0 0,0 0 0,0-1 0,0 1 0,-1 0-1,-2 8 1,3-15-85,0 0-1,0 0 1,0 0-1,0 0 1,1 1 0,-1-1-1,0 0 1,0 0-1,0 0 1,0 0-1,0 0 1,0 1-1,0-1 1,0 0-1,0 0 1,0 0 0,0 0-1,1 0 1,-1 0-1,0 1 1,0-1-1,0 0 1,0 0-1,0 0 1,1 0-1,-1 0 1,0 0-1,0 0 1,0 0 0,0 0-1,0 0 1,1 0-1,-1 0 1,0 0-1,0 0 1,0 0-1,0 0 1,1 0-1,-1 0 1,0 0-1,0 0 1,0 0 0,0 0-1,1 0 1,-1 0-1,0 0 1,0 0-1,0 0 1,0 0-1,0 0 1,0-1-1,1 1 1,-1 0 0,0 0-1,1 0 2,41-23-7,-26 15-54,24-16 1,-31 18 43,0 0 0,11-5 0,-17 9-1,0 1 0,0 0 0,0 0 0,0 0 1,0 0-1,0 0 0,0 1 0,0-1 0,1 1 0,-1 0 1,0 0-1,4 1 0,-6-1 16,0 1 0,0-1 0,0 1 0,0-1 0,0 1 0,0 0 0,0-1 0,0 1 0,0 0 0,0 0 0,-1 0 0,1 0 0,0-1 0,-1 1 0,1 0 0,0 0 0,-1 1 0,1-1 0,-1 0 0,0 0 0,1 0 0,-1 0 0,0 2 0,6 31 275,-6-27-134,1-3-105,-1-1-1,0 1 1,1-1 0,0 1-1,0-1 1,0 0 0,0 1-1,0-1 1,1 0 0,-1 0 0,1 0-1,3 5 1,-4-7-47,0-1 1,-1 1-1,1 0 0,0 0 1,0-1-1,0 1 0,0 0 1,0-1-1,0 1 0,0-1 0,0 1 1,0-1-1,0 0 0,1 0 1,-1 1-1,0-1 0,0 0 1,0 0-1,2 0 0,0 0 2,-1-1 0,1 1 1,-1-1-1,1 0 0,-1 0 0,1 0 0,-1 0 0,4-2 0,2-2 85,0-1 0,0 0 0,11-12 1,-4 5-121,-13 12 68,0-1-1,0 1 0,0-1 0,0 0 0,0 0 1,0 0-1,0 0 0,-1 0 0,1 0 1,-1 0-1,1 0 0,-1 0 0,0-1 1,0 1-1,0-1 0,0 1 0,0-1 0,0 1 1,0-6-1,-1 8-11,0-1-1,0 1 1,0 0-1,0 0 1,0-1 0,0 1-1,0 0 1,0-1-1,0 1 1,0 0 0,0 0-1,0-1 1,0 1-1,0 0 1,0-1 0,0 1-1,0 0 1,-1 0 0,1-1-1,0 1 1,0 0-1,0 0 1,0-1 0,-1 1-1,1 0 1,0 0-1,0-1 1,0 1 0,-1 0-1,1 0 1,0 0-1,0 0 1,-1-1 0,1 1-1,-10 6-125,-7 15-386,16-20 511,-10 13-78,-6 8 32,13-15 11,2-3-32,0-1 0,0 1-1,1 0 1,-1 0 0,-1 7-1,2-10 48,1 0-1,0 0 1,0 0-1,0 1 1,0-1-1,0 0 0,1 0 1,-1 0-1,0 0 1,0 0-1,1 0 1,-1 0-1,0 0 1,1 0-1,0 0 1,-1 0-1,1 0 0,-1 0 1,1 0-1,0 0 1,0-1-1,-1 1 1,1 0-1,0 0 1,0-1-1,0 1 1,1 0-1,6 2 21,-6-4 5,0 1 0,-1 0 0,1-1 0,0 1 0,0-1 0,-1 1 0,1-1 1,0 0-1,-1 0 0,1 0 0,-1 1 0,1-2 0,-1 1 0,1 0 0,-1 0 1,0 0-1,0-1 0,0 1 0,2-3 0,2-3 57,0-1 1,6-14-1,-2 5-141,-9 17 66,0 0 0,0-1 0,1 1 0,-1 0 0,0 0 0,0 0 0,0 0-1,0 0 1,0 0 0,0 0 0,0 0 0,0 0 0,0 0 0,1 0 0,-1 0 0,0 0 0,0 0-1,0 0 1,0 0 0,0 0 0,0 0 0,0 0 0,0 0 0,1 0 0,-1 0 0,0 1 0,0-1-1,0 0 1,0 0 0,0 0 0,0 0 0,0 0 0,0 0 0,0 0 0,0 0 0,0 0 0,0 0 0,1 0-1,-1 0 1,0 1 0,0-1 0,0 0 0,0 0 0,0 0 0,0 0 0,0 0 0,0 0 0,0 0-1,0 0 1,0 1 0,0-1 0,0 0 0,0 0 0,0 0 0,0 0 0,0 0 0,0 0 0,0 0-1,3 14 20,1 17-96,-5-8 68,-1-1 0,-8 33 0,0 1 225,5-33-97,0 1 1,-1-1-1,-18 41 0,24-62-93,-1-1 0,1 0-1,-1 1 1,0-1-1,1 0 1,-1 0 0,0 0-1,0 0 1,0 0-1,0 0 1,-1 1 0,2-2-12,-1 1-1,1-1 1,-1 0 0,1 0 0,0 1 0,-1-1 0,1 0 0,-1 0-1,1 0 1,-1 0 0,1 0 0,-1 0 0,1 0 0,-1 0 0,1 0-1,0 0 1,-1 0 0,1 0 0,-1 0 0,1 0 0,-1 0 0,0-1-1,0 0-28,0 0-1,-1 0 0,1 0 0,0 0 1,0 0-1,0 0 0,0 0 0,0-1 1,0 1-1,0 0 0,0-1 0,1 1 1,-1-1-1,1 1 0,-2-3 0,-3-11-232,4 13 226,-1 0 1,1-1-1,1 0 0,-1 1 1,0-1-1,1 1 1,-1-1-1,1 0 1,0 0-1,0 1 1,0-4-1,2-7-167,0 1 1,1-1-1,5-15 0,-6 22 137,1-1 0,1 1 0,-1 0 0,1 0 0,0 0 0,0 1 0,9-10 0,11-7 125,1 1 1,44-29-1,-16 12 9,81-75 0,-125 105-47,-1-1 1,-1 0-1,0-1 1,0 1-1,-1-1 1,0-1-1,-1 1 1,9-23-1,-3-3 35,9-54 0,-17 76-31,-2 0-1,2-17 1,-3 25-31,-1 1 1,1-1 0,-1 1 0,1-1-1,-1 1 1,-1 0 0,1-1 0,-4-6 0,5 11-14,0 1 0,0 0 1,-1 0-1,1 0 1,0-1-1,0 1 0,0 0 1,0 0-1,0 0 0,-1 0 1,1-1-1,0 1 1,0 0-1,0 0 0,-1 0 1,1 0-1,0 0 0,0 0 1,0 0-1,-1-1 1,1 1-1,0 0 0,0 0 1,-1 0-1,1 0 0,0 0 1,0 0-1,-1 0 1,1 0-1,0 0 0,0 0 1,0 0-1,-1 0 0,1 1 1,0-1-1,0 0 1,-1 0-1,1 0 0,0 0 1,0 0-1,0 0 0,-1 0 1,1 1-1,0-1 1,0 0-1,0 0 0,0 0 1,0 0-1,-1 1 0,1-1 1,0 0-1,0 0 1,0 0-1,0 1 0,0-1 1,-8 13-157,-6 43 43,2-1 0,-7 77 0,19-127 134,-3 14 21,-8 122-60,11-109-2540,-9-47-9540,5 11 11579,0 0 0,0 1 0,-1 0-1,-5-4 1,-23-9 675,21 10 1241,-18-11-1,11 7 129,-8-7 1839,27 17-3270,0 0-1,-1-1 1,1 1 0,0 0-1,0-1 1,-1 1 0,1 0-1,0 0 1,0-1 0,-1 1-1,1-1 1,0 1 0,0 0 0,0-1-1,0 1 1,-1 0 0,1-1-1,0 1 1,0-1 0,0 1-1,0 0 1,0-1 0,0 1-1,0-1 1,0 1 0,0 0-1,0-1 1,1 0 0,8-8 692,18-3-462,60-8-111,-53 13-1036,54-18-1,-77 21 42,-1 0 1,0-1-1,-1 0 0,1 0 0,-1-1 0,0-1 0,0 1 0,-1-2 1,11-11-1,-11 10 171,-2 0-1,1-1 1,-1 1 0,0-1 0,-1-1-1,-1 1 1,1-1 0,2-13 0,-2 7 1155,-2 0 1,3-24-1,-5 30-178,-1 6 323,1 0 1,-1 0-1,0-1 0,0 1 1,0 0-1,-2-7 1,1 7 22,0 2 1591,-2 10-423,1 4-1393,0 0 0,1-1 0,0 1 1,1 0-1,1 11 0,-1 11 111,-10 86 1734,-1 36-442,8-134-1748,3-19-117,-1 0 0,1 1-1,-1-1 1,1 0 0,0 0 0,0 1 0,0-1-1,0 0 1,0 1 0,1 3 0,0-6-13,-1 0 0,0 1 0,0-1 1,0 0-1,0 1 0,0-1 1,1 0-1,-1 0 0,0 1 0,0-1 1,0 0-1,1 0 0,-1 0 1,0 1-1,0-1 0,1 0 0,-1 0 1,0 0-1,0 1 0,1-1 0,-1 0 1,0 0-1,1 0 0,-1 0 1,0 0-1,0 0 0,1 0 0,0 0 1,9-5 134,11-16-19,-15 14-173,-5 6 50,31-30-154,-29 28 156,1 0 1,0 0-1,0 0 1,0 1-1,0-1 1,0 1-1,7-3 1,-10 5 32,1 0 1,-1 0-1,0 0 0,1 1 1,-1-1-1,1 0 1,-1 0-1,0 1 1,1-1-1,-1 1 1,0-1-1,1 1 0,-1 0 1,0-1-1,0 1 1,0 0-1,0 0 1,1 0-1,-1 0 0,0 0 1,-1 0-1,1 0 1,0 0-1,0 0 1,0 0-1,-1 1 1,2 1-1,3 6 138,-1 0 1,6 15-1,-9-20-155,1 3-92,0-1-1,0 0 1,-1 1 0,0 0-1,1 13 1,4-7-5535,14-2-6655</inkml:trace>
</inkml:ink>
</file>

<file path=ppt/ink/ink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39.3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1374 3968,'-1'0'99,"1"1"0,-1 0 0,1 0 0,-1 0 0,1 0 0,-1 0 0,1 0 0,0 0 0,-1 0 0,1 0 0,0 0 0,0 0 0,0 0 0,0 0 0,0 0 0,0 1 0,0-1 0,0 0 0,0 0 0,1 0 0,-1 0 0,0 0 0,1 0 0,-1 0 0,1 0 0,-1 0 0,1 0 0,-1-1 0,1 1 0,-1 0 0,1 0 0,1 1 0,-1-1 95,0 1 0,0-1 0,1 0 1,-1 1-1,0-1 0,1 0 0,-1 0 1,1 0-1,0 0 0,-1 0 0,1 0 1,0-1-1,-1 1 0,1 0 0,0-1 1,0 1-1,0-1 0,0 0 0,2 0 1,1 0 43,-1-1 1,0 0 0,0 0 0,0-1 0,0 0 0,-1 1-1,1-1 1,0 0 0,-1-1 0,5-2 0,33-32 926,-25 22-760,59-53 968,62-61 179,-113 105-1229,-2-2 1,-1-1-1,27-43 0,-39 52-96,8-21-1,7-12-23,-16 40-197,-8 11-8,0 0 0,0 0 1,0 0-1,0-1 1,0 1-1,0 0 1,0 0-1,0 0 0,0 0 1,0 0-1,1 0 1,-1 0-1,0 0 1,0 0-1,0 0 0,0 0 1,0 0-1,0 0 1,0 0-1,0 0 1,0 0-1,1 0 0,-1 0 1,0 0-1,0 0 1,0 0-1,0 0 1,0 0-1,0 0 0,0 0 1,0 0-1,1 0 1,-1 0-1,0 0 1,0 0-1,0 0 0,0 0 1,0 0-1,0 0 1,0 0-1,0 0 1,0 0-1,0 0 0,1 0 1,-1 0-1,0 0 1,0 1-1,2 21-168,-13 180 28,6-161 260,-2 1 1,-23 72 0,17-76-119,9-22 89,-1 1 0,-1-1 0,-1 0-1,0 0 1,-18 27 0,23-41-57,0 1-1,1-1 1,-1 0 0,0 0-1,-1 0 1,1 0 0,0 0-1,0 0 1,-1-1 0,1 1-1,-1-1 1,0 1 0,1-1-1,-1 0 1,-4 1 0,4-2-15,1 1 1,0-1 0,0 0 0,0 0 0,0 0-1,0 0 1,-1 0 0,1-1 0,0 1 0,0-1-1,0 1 1,0-1 0,0 0 0,0 1 0,0-1-1,0 0 1,0-1 0,1 1 0,-1 0 0,0 0-1,1-1 1,-4-2 0,-1-3-5,-1-1-1,1 1 1,-7-14 0,13 21-15,-10-17-75,0 0-1,2 0 0,0 0 0,1-1 1,1 0-1,-5-26 0,10 41 64,0 1 1,1 0-1,0-1 0,-1 1 0,1-1 0,0 1 0,0 0 0,1-1 0,-1 1 0,0-1 0,1 1 0,0 0 0,-1-1 0,1 1 0,0 0 1,2-4-1,-1 4 9,-1 1 0,1-1 1,0 0-1,-1 1 0,1-1 1,0 1-1,0 0 0,0-1 1,0 1-1,0 0 0,1 0 1,-1 1-1,0-1 0,0 0 1,1 1-1,-1-1 0,0 1 1,3 0-1,20-2-144,33 3 0,-11 1 143,84-7 102,-108 2-59,0-1 1,-1 0-1,41-15 0,-52 15 7,90-36 244,-82 31-247,0-1 0,-1-1 0,24-18 0,-13 3 19,-1-2 0,-1 0 0,-1-2-1,41-63 1,-26 28 36,54-113 0,-76 130-43,-1-1 1,-3 0-1,10-61 0,0-104 121,-24 196-182,1-16-190,-6-64 1,0 79 88,-1 13-38,5 6 137,0 0-1,-1 1 1,1-1 0,-1 0-1,1 0 1,-1 1-1,1-1 1,0 0-1,-1 0 1,1 1-1,0-1 1,-1 1 0,1-1-1,0 0 1,0 1-1,-1-1 1,1 1-1,0-1 1,0 0 0,0 1-1,-1 0 1,-26 74-129,-47 125-197,47-125 334,2 2 0,4 0 0,4 1 0,-11 101-1,22-119 7,3 112 0,4-145 61,2 0 1,1-1-1,1 1 0,1-1 0,2 0 0,15 39 0,-20-60-15,-1 1 0,1-1 0,0 0 0,1 0-1,-1 0 1,1 0 0,8 7 0,-11-11-26,0 1 0,1-1 0,0 0 0,-1 0 0,1 0 0,0 0 0,-1-1 0,1 1 0,0 0 0,0-1 0,0 1 0,0-1 1,0 0-1,-1 1 0,1-1 0,0 0 0,0 0 0,0 0 0,0-1 0,0 1 0,0 0 0,0-1 0,0 1 0,-1-1 0,1 0 0,0 1 0,2-2 0,6-5 38,0 0 0,0 0 0,-1 0 0,0-1-1,0-1 1,-1 0 0,13-17 0,44-74 57,-45 61-150,-2-1 0,-2 0 0,-1-1 0,10-50 0,-24 77-234,-3 13 115,0 8 58,-2 26-10,1 43 0,0-16 82,1-39-9,1 0-1,1 0 0,0 0 0,2 0 1,1 0-1,6 26 0,-8-43 86,1 1-1,0-1 0,0 1 0,5 7 1,-7-10-36,1-1 0,0 0 0,0 0 0,-1 0 1,1 0-1,0 0 0,0 0 0,0 0 1,0-1-1,0 1 0,0 0 0,1 0 0,-1-1 1,0 1-1,0-1 0,0 1 0,1-1 1,-1 0-1,0 1 0,0-1 0,1 0 0,1 0 1,2 0 15,-1-2 0,1 1 0,-1 0 0,0-1 0,0 0 0,0 0 1,6-4-1,29-21 196,-32 22-199,13-10 8,-1 0-1,0-2 0,-1-1 0,-1 0 1,0-1-1,-1 0 0,-2-2 0,0 0 0,-1 0 1,16-36-1,-6 6-99,-33 110-618,-6 20 522,14-70 172,1 1 0,0-1 0,1 0 0,0 1 0,0-1 0,1 0 0,0 1-1,1-1 1,0 0 0,0 0 0,6 13 0,-7-20-1,0-1 0,0 1 1,0 0-1,0-1 0,1 1 0,-1-1 1,0 1-1,1-1 0,0 1 0,-1-1 1,1 0-1,-1 0 0,1 0 0,0 0 0,0 0 1,0 0-1,0-1 0,0 1 0,3 0 1,-3 0 14,1-1 0,-1 1 1,1-1-1,0 0 0,-1 0 1,1 0-1,-1 0 0,1-1 1,0 1-1,-1-1 0,1 1 1,-1-1-1,1 0 0,3-2 1,8-2 5,-16 9-29,0-1 1,-1 0 0,0 0-1,-5 4 1,8-7-8,-1 1 1,1-1 0,-1 0 0,1 0-1,-1 1 1,1-1 0,-1 0-1,1 0 1,-1 0 0,1 0 0,-1 0-1,1 0 1,-1 0 0,1 0 0,0 0-1,-1 0 1,1 0 0,-1 0 0,1 0-1,-2-1 1,-1 1 31,-1 0-52,-1 0 0,1 1 0,0 0 0,-1 0 0,1 0 0,-6 3 0,-4-4 0,8 0 183,8 0-176,-1 0-111,22-12-79,-4 5 169,-17 7 47,0 0 1,0-1 0,0 1-1,0-1 1,0 0 0,0 1-1,0-1 1,0 0-1,0 0 1,3-3 0,-3 2-27,0 1 1,1-1-1,-1 0 0,1 1 1,-1 0-1,1-1 1,0 1-1,3-1 1,-3 1 21,1 0 0,-1 0 1,0-1-1,0 1 0,0-1 0,5-4 1,9-6 1,-14 11-13,-1-1-1,1 0 0,0-1 0,-1 1 0,1 0 1,-1-1-1,0 1 0,1-1 0,2-5 0,28-41-19,-20 20 16,-12 27 7,0 1 1,0-1-1,0 1 0,0-1 1,0 1-1,0-1 1,-1 0-1,1 1 1,-1-1-1,1 0 1,-1 0-1,1-3 1,-3 7-43,1 0 0,0 1 1,0-1-1,0 1 1,0-1-1,-1 5 0,2 2 8,-1 1 0,-1-1 0,-2 10-1,1-12 7,2 1-1,-1-1 1,1 1-1,0-1 1,0 1-1,1-1 0,0 1 1,2 13-1,-2-20 25,9 24 194,-8-24-187,-1 0-1,1 0 0,-1 0 0,1 0 1,0 0-1,-1 0 0,1 0 1,0-1-1,0 1 0,-1 0 1,1-1-1,0 1 0,0 0 1,0-1-1,0 1 0,0-1 0,0 1 1,0-1-1,0 1 0,0-1 1,0 0-1,0 0 0,2 1 1,-1-2 32,0 1 1,-1-1 0,1 1-1,0-1 1,0 0 0,-1 0-1,1 0 1,2-2 0,5-2 129,-3 2-160,0 0 0,0-1-1,0 1 1,0-1 0,-1-1 0,9-8-1,28-34 15,-29 31 13,66-79 94,-71 85-143,-1 1 0,1 0 1,1 1-1,-1 0 1,1 0-1,17-11 0,-22 16 0,0 1-1,1 0 1,-1 0 0,0 0-1,1 0 1,-1 1-1,1 0 1,0 0 0,-1 0-1,1 0 1,0 1-1,0-1 1,-1 1-1,1 1 1,0-1 0,0 1-1,-1 0 1,1 0-1,4 1 1,-3 0 17,-1 0 0,1 1 1,-1-1-1,0 1 0,0 0 0,0 1 1,0-1-1,-1 1 0,0 0 0,1 0 0,3 5 1,-8-9 7,0 1 0,1-1 0,-1 1 0,0-1 0,0 1 0,0-1 0,0 1 0,1 0 0,-1-1 0,0 1 0,0-1 0,0 1 0,0-1 0,0 1 0,0 0 0,-1-1 0,1 1 0,0-1 0,0 1 0,0-1 0,0 1 0,-1-1 0,1 1 0,-1 0 0,-7 10 230,3-10-240,0 0 0,0 0 0,0 0 0,0-1 0,0 0 0,0 0 0,0 0 0,0-1 0,0 1 0,-5-2 0,-16-1-69,16 4 52,0 0 0,0 1-1,1 1 1,-1-1 0,1 1 0,0 1 0,0 0-1,-17 10 1,1-2-63,20-9 64,0-1 0,0 1 0,1 0 0,-1 1 0,1-1 0,-1 1 0,1 0 0,0 0 0,0 0 0,1 0 0,-1 1 0,1-1 0,0 1 0,0 0 0,1 0 0,-1 0 0,1 0 0,0 1 0,-1 7 0,2-11 19,1 0-1,0 0 0,0 0 1,0 0-1,0 0 0,0 0 1,0 0-1,0-1 0,1 1 1,-1 0-1,0 0 0,1 0 1,0-1-1,-1 1 0,1 0 1,0 0-1,0-1 0,0 1 1,0-1-1,1 1 0,-1-1 1,0 1-1,0-1 0,1 0 1,-1 0-1,1 1 0,-1-1 1,1 0-1,0 0 0,-1-1 1,1 1-1,0 0 0,0 0 1,-1-1-1,1 1 0,3-1 0,5 2 56,-1 0 0,0-2 0,1 1 0,-1-1-1,1 0 1,10-2 0,19-4 69,0-1 0,-1-2 0,0-1 0,44-20 0,-67 23-115,0-1 0,0-1 0,-1 0 0,0-1 0,-1-1 0,0 0 0,-1-1 0,19-22 0,1-8 21,38-66-1,-39 59 8,21-31-67,-12 21 91,60-122 0,-36 16 72,-56 140-125,-2 0 0,0-1 1,-2 0-1,2-47 0,-6 68-37,0 0 0,-1 0 0,1 0 0,-1 0-1,0 0 1,-2-6 0,2 11 16,1-1 0,0 0 0,-1 1 1,1-1-1,0 1 0,-1-1 0,1 0 0,0 1 0,-1-1 1,1 1-1,-1-1 0,1 1 0,-1-1 0,0 1 0,1-1 0,-1 1 1,1 0-1,-1-1 0,0 1 0,0-1 0,0 2-3,-1-1 1,1 0-1,0 0 0,0 0 0,0 0 1,1 1-1,-1-1 0,0 0 0,0 1 1,0-1-1,0 1 0,0-1 0,0 1 1,0-1-1,1 1 0,-1 0 0,0-1 0,0 1 1,0 1-1,-7 6-39,1 1 0,0 0 1,1 0-1,-7 13 0,-21 46-155,19-35 150,-7 13 39,1 1-1,3 1 0,-19 74 1,6 36-9,-13 181 0,42-320 48,1 0-1,1 1 0,0-1 0,4 20 1,-3-37 0,-1 0 0,0 0 0,1 0 0,-1 0 0,1 0 0,0 0 0,0 0 0,0-1 0,0 1 0,0 0 0,0-1 0,0 1 0,1 0 0,-1-1 0,0 1 0,1-1 0,-1 0 0,1 1 0,0-1 0,-1 0 0,1 0 0,0 0 0,0 0 0,0-1 0,0 1 0,-1 0 0,1-1 0,0 1 0,0-1 0,0 0 0,0 1 1,3-1-1,3 0 22,1-1 0,-1 0 1,1 0-1,-1-1 0,0 0 1,9-3-1,4-2-43,-1-2-1,0 0 1,-1-2 0,0 0-1,-1 0 1,0-2 0,-1-1-1,0 0 1,-1-1 0,-1 0-1,0-1 1,-1-1 0,-1-1-1,-1 0 1,20-37 0,-27 42 34,-4 10-35,0 0 0,0 0 0,1 0 0,-1 1 0,1-1 0,-1 0 0,1 0 0,0 1 0,0-1 0,0 1 0,0 0 0,3-3 0,-5 5-2,1 0 0,-1 0 0,0-1 0,0 1 0,0 0-1,0 0 1,0 0 0,0 0 0,0 0 0,1 0 0,-1 0 0,0 0 0,0 0 0,0 0 0,0 0 0,0 0 0,0-1 0,1 1-1,-1 0 1,0 0 0,0 0 0,0 0 0,0 0 0,1 0 0,-1 0 0,0 0 0,0 1 0,0-1 0,0 0 0,0 0 0,1 0-1,-1 0 1,0 0 0,0 0 0,0 0 0,0 0 0,0 0 0,0 0 0,1 0 0,-1 1 0,-1 6-117,-6 15-18,-4 4 110,2 0 1,1 1 0,1 0-1,1 1 1,1 0-1,-1 46 1,6-71 30,0-1 0,0 0-1,0 0 1,0 0 0,1 0 0,-1 0 0,1 0 0,-1 0-1,1 0 1,0 0 0,-1 0 0,1-1 0,0 1 0,0 0-1,0 0 1,1-1 0,-1 1 0,0 0 0,1-1 0,-1 0-1,1 1 1,2 1 0,-1-2 23,-1 0 0,1 0 0,0 0 0,-1 0 0,1 0 0,0-1 0,0 1 0,0-1 0,-1 0 0,1 0 0,0 0 0,0 0 0,0-1 0,0 1 0,-1-1 0,5-1 0,1 0 19,-1-1 0,1-1 0,-1 1 0,0-1 1,0 0-1,-1-1 0,1 0 0,-1 0 0,0 0 1,-1-1-1,1 1 0,-1-1 0,7-11 0,4-7-14,-2 0 0,16-38 0,-2-14-49,-6 16-23,-16 43-19,-2 6-246,-5 19 75,-12 107 103,10-98 108,-1 2 12,0 1 0,2 0-1,1 0 1,0 0 0,2 23 0,-1-42 24,1 0 0,-1-1 0,0 1 1,0 0-1,0 0 0,0 0 0,1-1 1,-1 1-1,0 0 0,1 0 0,-1-1 0,0 1 1,1 0-1,-1-1 0,1 1 0,-1-1 1,1 1-1,0 0 0,-1-1 0,1 1 1,-1-1-1,1 0 0,0 1 0,0 0 1,1-1 0,-1 0 1,0 0-1,1 1 1,-1-1-1,0 0 1,1 0-1,-1 0 1,0-1-1,1 1 1,-1 0-1,0 0 1,1-1-1,0 0 1,6-2 44,-1-1 0,0 1 1,11-9-1,-17 11-56,78-55-24,-3-4 1,69-70-1,-131 115-18,1 1-1,1 1 1,0 0 0,27-16 0,-42 29 29,0-1 1,-1 1 0,1-1 0,0 1-1,0 0 1,0 0 0,0-1 0,0 1 0,0 0-1,0 0 1,0 0 0,-1 0 0,1 0 0,0 0-1,0 0 1,0 0 0,0 0 0,0 0 0,0 1-1,0-1 1,0 0 0,0 1 0,0-1-1,-1 0 1,1 1 0,0-1 0,0 1 0,0 0-1,-1-1 1,1 1 0,0-1 0,-1 1 0,1 0-1,-1 0 1,1-1 0,-1 1 0,1 0-1,0 1 1,1 3-17,1 0 0,-2 1 0,1-1 0,2 11 0,-4-16 23,2 14 59,1 28 0,2 9-171,-1-25 102,-1-8 0,0-1 1,1 1-1,10 24 1,-13-40 21,0 1 0,0 0 0,1-1 0,-1 1 1,1-1-1,-1 0 0,1 1 0,0-1 1,0 0-1,0 0 0,1 0 0,-1-1 1,0 1-1,1 0 0,-1-1 0,1 0 0,-1 1 1,1-1-1,0 0 0,-1 0 0,5 0 1,-4 0 25,1-1 0,0 0 0,-1 0 0,1 0 1,0 0-1,-1 0 0,1-1 0,0 0 0,-1 0 0,1 0 1,-1 0-1,1 0 0,-1-1 0,0 1 0,6-5 1,-3 2-10,-2 0 1,1 0 0,0 0 0,-1-1 0,0 0 0,0 1 0,0-2 0,3-5 0,1-3 35,10-27 1,-9 17-5,-1-1 0,10-44 0,-16 54-59,0 0 0,-1-1 1,-1 1-1,0 0 0,-5-31 1,4 44 6,-5-20-62,6 21 45,0 1 0,0-1-1,0 1 1,-1-1 0,1 1 0,0 0-1,0-1 1,-1 1 0,1-1 0,0 1-1,-1-1 1,1 1 0,0 0 0,-1-1-1,1 1 1,-1 0 0,1 0 0,-1-1 0,1 1-1,0 0 1,-1 0 0,1-1 0,-1 1-1,1 0 1,-1 0 0,1 0 0,-1 0-1,1 0 1,-1 0 0,1 0 0,-1 0-1,1 0 1,-1 0 0,1 0 0,-1 0-1,1 0 1,-1 0 0,1 1 0,-2-1 0,0 2-20,-1 0 0,1-1 0,0 1 0,0 0 0,0 0 0,0 0 0,0 1 0,0-1 0,0 0 0,1 1 0,-1-1 0,1 1 0,0 0 0,-1 2 0,-4 10-65,-4 23 1,5-19 51,-1 3 93,1 1 0,1 0 0,-2 44 0,6-58-6,0-1 1,0 0-1,1 1 1,0-1 0,1 0-1,0 0 1,0 1 0,1-1-1,0-1 1,0 1-1,1 0 1,0-1 0,0 0-1,9 11 1,-9-14-19,0 0-1,0 0 1,1 0 0,0-1-1,-1 0 1,1 0 0,0 0 0,1-1-1,-1 1 1,0-1 0,1 0-1,5 1 1,8 0 48,-1 0-1,27 1 1,-16-3-390,1-2 0,-1 0 1,33-6-1,-48 4-701,-1 0-1,1 0 1,-1-1-1,0-1 0,-1 0 1,1-1-1,-1 0 1,20-14-1,-29 18 435,0-1-1,0 1 0,0-1 1,0 0-1,-1 0 0,1 0 1,-1 0-1,1 0 0,-1 0 1,0-1-1,-1 1 0,1-1 1,0 1-1,-1-1 0,2-7 1,5-21-3195</inkml:trace>
</inkml:ink>
</file>

<file path=ppt/ink/ink32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8:05.0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18 3552,'-13'12'3025,"-1"1"8781,19-45-7934,-5 28-3643,0-2 1029,-4 8-515,3-2-615,1 0-120,0 1 1,0-1-1,0 0 1,0 0-1,0 0 1,0 0-1,0 0 1,0 1-1,0-1 1,0 0-1,0 0 1,0 0-1,0 0 1,0 0-1,0 1 1,0-1-1,0 0 1,0 0-1,0 0 1,1 0-1,-1 0 1,0 0-1,0 1 1,0-1-1,0 0 1,0 0-1,0 0 1,0 0-1,0 0 1,1 0-1,-1 0 1,0 0-1,0 0 1,0 1-1,0-1 1,0 0-1,0 0 1,1 0-1,-1 0 1,0 0-1,2 3-735,0 35-11542,0-12 7173,-1-3 915</inkml:trace>
</inkml:ink>
</file>

<file path=ppt/ink/ink32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8:06.1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32 3072,'-1'-1'106,"1"1"0,-1-1 0,1 1 1,-1 0-1,1-1 0,-1 1 0,1-1 0,-1 1 0,0 0 1,1 0-1,-16-1 12997,25 2-11385,8 2-825,-1-1 1,19 0-1,-15-2-353,23 5 0,-19 0-387,7 1-33,36 2 0,-56-7-157,-1-1 1,1-1-1,-1 1 1,1-2-1,-1 1 1,0-2-1,14-4 1,75-32-8838,-80 32 3882</inkml:trace>
</inkml:ink>
</file>

<file path=ppt/ink/ink32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8:06.6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6 7712,'-5'-5'3520,"10"10"-128,3-2-2144,1-3 1279,9 0-1471,0-3 480,5 3-896,-1 0-288,9 0-224,6 0-256,-2 0 64,6 0-608,8 0 384,5 3-5887,-4-3 3423,-15-8-4256</inkml:trace>
</inkml:ink>
</file>

<file path=ppt/ink/ink32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8:49.784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10313 288 736,'1'-8'100,"1"1"0,4-15 0,1 2 331,-7 19-313,0-1 1,1 1 0,-1-1 0,0 1 0,0-1-1,0 1 1,0-1 0,0 0 0,-1 1-1,1-1 1,0 1 0,-1-1 0,1 1 0,-1-1-1,0-1 1,0 3-77,1-1-1,0 0 0,-1 1 1,1-1-1,-1 1 1,1-1-1,-1 1 0,1 0 1,-1-1-1,1 1 1,-1 0-1,1-1 1,-1 1-1,0 0 0,1-1 1,-1 1-1,1 0 1,-1 0-1,0 0 1,1 0-1,-1-1 0,0 1 1,1 0-1,-1 0 1,0 0-1,1 1 0,-1-1 1,1 0-1,-1 0 1,0 0-1,1 0 1,-1 0-1,0 1 0,1-1 1,-1 0-1,1 1 1,-1-1-1,1 0 0,-2 2 1,-2 1 1,-1 0 0,1 1 1,0 0-1,0 0 0,0 0 0,-6 9 1,-17 33 309,18-28-257,-116 178 742,71-113-604,-27 31-165,80-112-66,0-1-1,0 0 1,0 1-1,0-1 1,1 1-1,-1 0 1,0-1 0,1 1-1,-1 0 1,1-1-1,-1 3 1,1-3 0,1-1 0,-1 0 1,0 1-1,0-1 0,0 0 1,0 1-1,0-1 0,0 0 1,0 0-1,0 1 0,0-1 1,1 0-1,-1 0 0,0 1 0,0-1 1,0 0-1,1 0 0,-1 1 1,0-1-1,0 0 0,1 0 1,-1 0-1,0 1 0,1-1 1,0 0 4,0 1-1,0-1 1,0 0 0,0 0 0,0 0 0,0 0 0,0 0 0,0 0 0,0 0-1,0 0 1,2-1 0,35-8 35,-1-3-1,-1 0 1,66-34 0,37-39 159,-75 43-234,-63 41 16,0 1-1,0-1 1,1 0-1,-1 0 1,0 1-1,1-1 1,-1 1-1,0-1 1,1 1-1,-1-1 1,1 1-1,-1 0 1,4 0-1,-5 0 15,0 0-1,0 0 0,0 0 1,1 0-1,-1 0 0,0 0 0,0 1 1,0-1-1,0 0 0,0 0 1,1 0-1,-1 0 0,0 0 1,0 1-1,0-1 0,0 0 0,0 0 1,0 0-1,0 1 0,0-1 1,0 0-1,0 0 0,0 0 0,0 0 1,1 1-1,-1-1 0,0 0 1,0 0-1,-1 0 0,1 1 0,0-1 1,0 0-1,0 0 0,0 1 1,-7 13 109,0-5-61,0 1 1,-1-2-1,0 1 0,-1-1 1,-11 8-1,-53 34 252,49-34-154,-176 97 309,190-108-433,1 0 0,-10 9 0,-3 1 37,21-13-36,9-4 6,13-6 21,59-27 8,110-64 0,-186 96-77,5-3-28,0 0 0,1 1 1,0-1-1,0 2 0,0 0 0,20-6 1,-30 10 42,1 0 1,-1 0-1,0 0 1,0 0-1,1 0 1,-1-1 0,0 1-1,1 0 1,-1 0-1,0 0 1,1 0-1,-1 1 1,0-1-1,0 0 1,1 0-1,-1 0 1,0 0 0,1 0-1,-1 0 1,0 0-1,0 0 1,1 1-1,-1-1 1,0 0-1,0 0 1,1 0 0,-1 0-1,0 1 1,0-1-1,0 0 1,0 0-1,1 1 1,-1-1-1,0 0 1,0 0-1,0 1 1,0-1 0,0 0-1,0 1 1,1-1-1,-1 0 1,0 0-1,0 1 1,0-1-1,0 0 1,0 1-1,0-1 1,-1 2 3,1-1 0,0 1 0,-1-1 0,1 1 0,-1-1-1,0 1 1,1-1 0,-1 0 0,-2 3 0,-3 3 48,0 1 0,-1-2 1,0 1-1,0-1 0,-13 8 0,-46 26 89,39-25-78,13-7-15,-33 19 108,1 2-1,-61 49 1,102-74-129,1 1 19,-1-1 1,0 0-1,0 0 0,0 0 1,0-1-1,-1 1 0,1-1 1,-9 3-1,14-6-36,0 0 0,0 0 0,0 0 0,0 0 0,-1 0-1,1 0 1,0 0 0,0 0 0,0 0 0,0 0 0,0 0 0,0 0 0,-1 0 0,1 0 0,0 0-1,0 0 1,0 0 0,0 0 0,0 0 0,-1 0 0,1 0 0,0 0 0,0 0 0,0 0 0,0 0-1,0 0 1,0 0 0,-1 0 0,1 0 0,0 0 0,0 0 0,0 0 0,0-1 0,0 1 0,0 0-1,0 0 1,0 0 0,0 0 0,-1 0 0,1 0 0,0-1 0,3-5 13,7-6-43,-5 6 38,-2 4-28,-1 0 0,0-1 0,1 0-1,-1 0 1,0 1 0,0-1 0,-1 0 0,3-4-1,-4 7 16,0 0 0,0 0 0,-1 0 0,1 0 0,0 0 0,0 0 0,0 0-1,0 0 1,0 0 0,0 0 0,0 0 0,0 0 0,-1 0 0,1 0 0,0 0 0,0 0-1,0 0 1,0 0 0,0 0 0,0 0 0,0 0 0,-1 0 0,1 0 0,0 0 0,0 0-1,0 0 1,0 0 0,0 0 0,0 0 0,0 0 0,-1 0 0,1 0 0,0 0 0,0 0-1,0-1 1,0 1 0,0 0 0,0 0 0,0 0 0,0 0 0,0 0 0,0 0 0,0 0-1,0 0 1,0-1 0,0 1 0,0 0 0,-1 0 0,1 0 0,0 0 0,0 0 0,0 0-1,0 0 1,0-1 0,0 1 0,0 0 0,1 0 0,-1 0 0,0 0 0,0 0 0,0-1-1,-11 10-113,8-7 107,-21 19-2,1 1-1,2 2 1,0 0-1,-21 33 1,3-7 132,39-49-96,0 0 0,0-1 0,-1 1 0,1-1 0,-1 1 1,1 0-1,0-1 0,-1 1 0,1-1 0,-1 1 0,1-1 1,-1 0-1,0 1 0,1-1 0,-1 1 0,1-1 0,-1 0 0,0 0 1,1 1-1,-1-1 0,0 0 0,0 0-15,1-1 0,0 0-1,0 0 1,0 1 0,0-1 0,0 0 0,0 1-1,0-1 1,0 0 0,0 1 0,0-1 0,0 0-1,0 0 1,0 1 0,1-2 0,12-36-77,-3 17 48,1 0-1,1 0 0,1 1 1,0 1-1,17-18 0,86-82 264,-99 103-186,5-6-34,-1-1-1,21-30 0,-31 38 65,-1 0-1,-1 0 0,-1-1 0,0 0 1,6-20-1,-12 29-75,0-1 1,-1 1-1,0 0 0,0 0 1,0-1-1,-1-13 1,0 19-26,0 1 0,0-1 1,-1 1-1,1-1 1,0 0-1,-1 1 0,1-1 1,-1 1-1,1-1 1,-1 1-1,0-1 1,1 1-1,-1 0 0,0-1 1,0 1-1,0 0 1,0 0-1,0 0 0,-1-1 1,1 1-1,0 0 1,0 0-1,-1 1 1,1-1-1,0 0 0,-1 0 1,1 1-1,-1-1 1,1 1-1,-1-1 0,0 1 1,1 0-1,-1-1 1,1 1-1,-1 0 1,0 0-1,-2 0 0,-3 1-38,0 0-1,0 1 1,0 0 0,0 0-1,1 0 1,-1 1-1,-11 5 1,-42 31-125,55-36 167,-46 36-30,2 2 1,-45 50 0,74-71-117,1 0 0,-26 39 0,39-51 152,1 0-1,0 1 1,1-1-1,0 1 1,0 0 0,1 0-1,0 0 1,1 1-1,0-1 1,0 1-1,0 11 1,2-20 9,0 1 1,0-1-1,0 1 0,0-1 0,1 0 1,-1 1-1,0-1 0,1 0 0,-1 1 1,0-1-1,1 0 0,0 1 0,-1-1 1,1 0-1,0 0 0,-1 0 0,1 1 1,1 0-1,-1-1 7,0-1 1,1 1 0,-1-1-1,0 1 1,0-1-1,0 1 1,0-1-1,0 1 1,1-1-1,-1 0 1,0 0-1,0 0 1,1 0-1,-1 0 1,0 0-1,2 0 1,3-1 1,0 0 0,-1-1 0,1 0-1,-1 0 1,1 0 0,-1-1 0,5-3 0,47-32 142,-33 22-82,34-19-1,-27 19-213,-30 16 135,-1 0 0,0-1 0,0 1 0,0 0 0,1 0 0,-1 0 0,0 0 1,0 0-1,0 0 0,1 0 0,-1 0 0,0-1 0,0 1 0,0 0 0,1 0 1,-1 0-1,0 0 0,0 0 0,1 0 0,-1 0 0,0 0 0,0 0 0,1 1 0,-1-1 1,0 0-1,0 0 0,0 0 0,1 0 0,-1 0 0,0 0 0,0 0 0,0 0 0,1 1 1,-1-1-1,0 0 0,0 0 0,0 0 0,0 0 0,0 1 0,1-1 0,-1 0 0,0 0 1,0 0-1,0 1 0,0-1 0,0 0 0,0 0 0,0 1 0,0-1 0,0 0 0,0 0 1,0 0-1,0 1 0,0-1 0,0 0 0,0 0 0,0 1 0,0-1 0,0 0 0,0 0 1,0 0-1,0 1 0,0-1 0,0 0 0,0 0 0,0 1 0,-1-1 0,1 0 1,0 0-1,-8 18-30,-42 76 33,7-11 112,-73 127 443,125-224-222,-3 5-318,-1 0 0,6-15 0,2-8-2,2 0 0,1 1 0,1 1 0,21-29-1,14-3-2,72-67-1,35-40 186,-153 162-149,-1 0 0,1 0 0,-1-1 0,-1 1 0,1-1 0,-1 0 0,6-17 0,-10 24-49,0 1 1,0-1 0,1 0-1,-1 0 1,0 0-1,0 0 1,0 0 0,0 1-1,0-1 1,0 0 0,0 0-1,0 0 1,0 0-1,-1 0 1,1 1 0,0-1-1,-1 0 1,1 0 0,0 0-1,-1 1 1,1-1-1,-1 0 1,1 0 0,-1 0-1,0 0-6,-1 1-1,1-1 1,0 0-1,0 1 1,0 0-1,0-1 0,-1 1 1,1 0-1,0-1 1,0 1-1,-1 0 1,1 0-1,0 0 1,-3 0-1,-3 1-56,-1 0 0,0 1 0,1 0-1,-11 4 1,-29 12-68,1 1 0,1 3 0,1 2-1,1 1 1,-71 56 0,110-77 98,0-1-1,0 1 1,1 1-1,-4 4 1,3-3 53,18-6 276,-3-3-190,0 0 1,21-10-1,-1 1-66,-28 11-44,96-30-190,-85 28 153,0 0 1,0 1 0,0 0-1,0 2 1,19 0 0,-32 0 34,0 0 1,0 0-1,1 0 1,-1 0-1,0 0 1,0 1-1,0-1 1,1 0-1,-1 1 1,0-1-1,0 1 0,0-1 1,0 1-1,0 0 1,0-1-1,0 1 1,0 0-1,0 0 1,1 1-1,-2-2 6,0 1 0,1 0 0,-1 0 0,0 0 0,0 0-1,1 0 1,-1 0 0,0-1 0,0 1 0,0 0 0,0 0 0,0 0-1,-1 0 1,1 0 0,0 0 0,0 0 0,-1-1 0,1 1-1,-1 2 1,-3 4 20,0-1 0,-1 1 0,1-1 0,-10 10-1,10-11 11,-20 21-19,2 1-1,2 1 1,0 1 0,2 1-1,1 0 1,-18 46-1,32-67-19,0-1 0,1 1-1,0-1 1,0 1-1,1 0 1,0 0 0,1 0-1,0 9 1,0-16 21,1 1 1,-1-1-1,1 1 1,-1-1-1,1 1 1,0-1-1,0 0 1,0 1-1,0-1 1,0 0-1,0 0 1,1 0-1,-1 0 1,1 0-1,0 0 1,-1 0-1,1 0 1,0 0-1,0-1 0,0 1 1,0-1-1,1 0 1,-1 0-1,0 1 1,0-1-1,1-1 1,-1 1-1,1 0 1,-1 0-1,1-1 1,3 1-1,3-1 17,0 1 0,0-2-1,0 1 1,0-1 0,0 0-1,0-1 1,15-5 0,60-26 179,-60 22-152,-15 7 23,-1 1-1,1-2 0,-1 1 0,1-1 1,-1 0-1,-1-1 0,1 0 0,7-8 1,-15 14-71,1-1 0,-1 1 0,1 0 0,-1-1 0,0 1 0,1-1 0,-1 1 0,0-1 0,1 1 0,-1-1 0,0 1 0,0-1 0,1 1 0,-1-1 0,0 0 0,0 1 0,0-1 0,0 1 0,0-1 0,0 1 0,1-1 0,-2 0 0,1 1 0,0-1 0,0 1 0,0-1 0,0 0 0,0 1 0,0-1 0,-1 1 0,1-1 0,0 1 0,0-1 0,-1 1 0,1-1 0,0 1 0,-1-1 0,1 1 0,0-1 0,-1 1 0,1-1 0,-1 1 0,1 0 0,-1-1 0,1 1 0,-1 0 0,1 0 0,-1-1 0,1 1 0,-1 0 0,0 0 0,1 0 0,-1-1 0,1 1 0,-1 0 0,0 0 0,-4-1-19,-1 0 0,1 1 0,0-1 1,0 1-1,-6 1 0,-50 6-152,41-3 224,0-2 0,-1 0 0,1-1 0,0-1 0,-33-5 0,48 4-39,1 0 1,-1 0-1,0 0 1,1-1-1,-1 0 1,1 0 0,0 0-1,0-1 1,0 1-1,0-1 1,0 0-1,0 0 1,0 0-1,1-1 1,0 0 0,0 1-1,0-1 1,0 0-1,0 0 1,1 0-1,0-1 1,0 1-1,-3-8 1,3 1-47,1-1 0,0 1-1,0-1 1,1 1 0,0-1 0,1 1 0,0 0-1,1-1 1,1 1 0,4-14 0,6-13-86,29-57-1,-34 81 139,55-136 20,-6 14 32,-56 134-90,1 0 0,-1 0 0,-1 0 0,1 0 0,0 0-1,0-1 1,-1 1 0,1 0 0,-1 0 0,0-1 0,0 1-1,1 0 1,-2 0 0,1-4 0,0 6 6,0 0 1,0-1-1,-1 1 1,1 0-1,0 0 1,0-1-1,0 1 1,0 0-1,-1 0 1,1-1-1,0 1 1,0 0-1,-1 0 1,1 0-1,0 0 1,0-1-1,-1 1 1,1 0-1,0 0 1,-1 0-1,1 0 1,0 0-1,0 0 1,-1 0-1,1 0 1,0 0-1,-1 0 1,1 0-1,0 0 1,-1 0-1,1 0 1,0 0-1,-1 0 1,1 0-1,0 0 1,0 0-1,-1 0 1,1 0-1,0 0 1,-1 1-1,1-1 0,0 0 1,-1 0-1,-13 12-235,13-11 222,-37 37-245,3 1-1,-39 56 1,12-15 373,34-45-45,-77 101-143,92-117 55,1 1 0,0 1 1,2 0-1,0 1 0,-7 26 0,17-47 41,-1 1 0,1 0 0,0-1-1,-1 1 1,1 0 0,0-1 0,0 1 0,0 0-1,0 0 1,1-1 0,-1 1 0,0 0-1,2 2 1,-2-3-8,0-1 1,1 1-1,-1 0 0,1-1 0,-1 1 0,1-1 0,-1 0 0,1 1 1,-1-1-1,1 1 0,-1-1 0,1 0 0,-1 1 0,1-1 1,0 0-1,-1 0 0,1 1 0,0-1 0,-1 0 0,1 0 0,-1 0 1,1 0-1,0 0 0,-1 0 0,1 0 0,0 0 0,-1 0 1,1 0-1,0 0 0,-1 0 0,1-1 0,0 1 0,-1 0 1,1 0-1,-1-1 0,2 0 0,5-2 31,0-1-1,-1 0 1,0-1-1,7-5 1,1-2 3,37-25 96,95-52 1,16 9-38,-145 72-165,-17 8 63,0 0 0,0 0 0,0 0-1,1 0 1,-1 0 0,0 0 0,0 0 0,0 0-1,0 0 1,1 0 0,-1-1 0,0 1-1,0 0 1,0 0 0,0 0 0,0 0-1,0 0 1,1 0 0,-1 0 0,0 0 0,0 0-1,0-1 1,0 1 0,0 0 0,0 0-1,0 0 1,0 0 0,0 0 0,1-1 0,-1 1-1,0 0 1,0 0 0,0 0 0,0 0-1,0 0 1,0-1 0,0 1 0,0 0-1,0 0 1,0 0 0,0 0 0,0 0 0,0-1-1,0 1 1,-11 1-50,-17 10-4,0 1 0,0 2 0,2 0 0,-31 22 0,-98 81 121,49-35-44,17-18 415,-172 91 1,259-154-399,-1 1 0,1-1 0,-1-1 0,1 1 0,-1 0 0,0-1 0,1 1 0,-4-1 0,6 0-34,-1 0-1,1 0 0,0 0 0,-1 0 0,1 0 0,-1 0 0,1 0 0,-1 0 0,1 0 0,0-1 0,-1 1 0,1 0 0,-1 0 0,1 0 0,0-1 0,-1 1 0,1 0 0,0 0 0,-1-1 0,1 1 0,0 0 0,-1-1 0,1 0-13,0 0 0,-1 0 0,1 0 0,0 0 0,0 1 1,0-1-1,0 0 0,0 0 0,0 0 0,0 0 0,0 0 0,1 1 0,-1-1 1,0 0-1,0 0 0,1-1 0,3-7-43,0 1-1,1-1 1,0 1-1,0 0 1,13-14 0,37-33-115,-40 40 147,176-149-23,-114 102 48,-38 28-115,1 3 0,61-37 0,-89 63-36,-12 5 143,0 0 0,1 0 0,-1 0 0,0 0 0,0 0-1,0 0 1,0 0 0,0 0 0,0 1 0,0-1 0,0 0 0,0 0-1,0 0 1,0 0 0,0 0 0,0 0 0,0 0 0,1 0 0,-1 0 0,0 0-1,0 0 1,0 0 0,0 1 0,0-1 0,0 0 0,0 0 0,0 0-1,0 0 1,0 0 0,0 0 0,0 0 0,0 0 0,0 0 0,0 0-1,0 1 1,0-1 0,0 0 0,0 0 0,0 0 0,-1 0 0,1 0 0,0 0-1,0 0 1,0 0 0,0 0 0,0 0 0,0 0 0,0 1 0,0-1-1,0 0 1,0 0 0,0 0 0,0 0 0,0 0 0,0 0 0,-1 0 0,1 0-1,-17 19-95,-12 7 110,-53 37 0,5-5 196,-132 119-271,198-168 207,11-7-49,8-7 5,123-95 37,-43 32-138,144-92 34,89-70 69,-194 125-186,-107 89-77,-14 15 32,-10 12 22,-4 1 85,0 0 1,-1-1-1,-1 0 0,1 0 1,-22 16-1,-64 42 89,72-53-66,-221 167 38,144-95-150,185-131 848,-53 27-662,34-19 65,-56 29-78,-1 0 0,-1 0 0,1-1-1,12-13 1,-20 19-39,0 0 0,0 0 1,0 0-1,-1 0 0,1 0 1,0 0-1,-1 0 0,1 0 0,-1 0 1,1 0-1,-1 0 0,1-1 0,-1 1 1,0 0-1,1-2 0,-1 2-23,-1 0-1,1 1 0,0-1 1,0 0-1,0 1 0,-1-1 1,1 1-1,0-1 0,-1 1 1,1-1-1,0 0 0,-1 1 1,1-1-1,-1 1 1,1 0-1,-1-1 0,1 1 1,-1-1-1,1 1 0,-1 0 1,0-1-1,-3-1-34,0 1 0,1 0 0,-1 0-1,0 0 1,0 0 0,0 1 0,0-1 0,-6 1 0,-20 2-88,0 2 0,0 1 1,1 1-1,-34 12 0,19-6 60,-64 17-3,-203 62 251,69 11-56,198-83 110,-74 23-1,101-39-216,17-3-25,0 0 0,0 0 0,0 0 0,-1 0 0,1 0 0,0 0 0,0 0 0,0 0 0,-1 0 0,1 0 0,0-1 1,0 1-1,0 0 0,0 0 0,-1 0 0,1 0 0,0 0 0,0 0 0,0 0 0,0 0 0,0-1 0,0 1 0,-1 0 0,1 0 0,0 0 0,0 0 0,0-1 0,0 1 0,0 0 0,0 0 0,0 0 0,0 0 0,0-1 0,0 1 0,0 0 0,0 0 0,0 0 0,0-1 0,0 1 0,0 0 0,0 0 0,0 0 0,0 0 0,0-1 0,0 1 0,0 0 0,0 0 0,0 0 0,0 0 0,0-1 0,1 1 0,-1 0 0,0 0 0,0 0 0,0 0 0,0 0 0,0-1 0,1 1 0,-1 0 0,0 0 0,0 0 0,0 0 0,1 0 0,9-12-98,19-12-45,0 2-1,1 1 1,44-22 0,104-42 146,18-10-17,83-92 578,-279 187-558,0 0 0,1 0 0,-1 0 0,0-1 0,1 1 0,-1 0 0,0 0 1,1 0-1,-1-1 0,0 1 0,0 0 0,1 0 0,-1-1 0,0 1 0,0 0 0,1 0 0,-1-1 0,0 1 0,0 0 0,0-1 0,0 1 0,0 0 1,1-1-1,-1 0 0,-13 5-38,-86 36-145,-249 80 255,24-33 76,120-37 90,54-12 69,109-29-130,-69 4-1,99-12-99,0-1 0,-1-1 0,1 1 0,-20-6 0,28 6-75,0-1 0,0 0 1,0 0-1,0-1 0,0 1 0,1-1 1,-1 1-1,0-1 0,-4-4 0,6 5-25,0 0 0,0 0 0,0-1 0,0 1 0,1-1 0,-1 1 0,0-1 0,0 1 0,1-1 0,-1 1 0,1-1 0,0 1 0,-1-1 0,1 0 0,0 1 0,0-1-1,0 1 1,0-1 0,0-3 0,2-3-53,0 0 0,0-1-1,1 1 1,0 0 0,6-11-1,25-38-280,-26 44 164,-8 13 176,0 0 0,0-1 0,0 1 0,0 0 0,0 0 0,1 0 0,-1 0-1,0-1 1,0 1 0,0 0 0,0 0 0,0 0 0,1 0 0,-1 0 0,0-1 0,0 1-1,0 0 1,1 0 0,-1 0 0,0 0 0,0 0 0,0 0 0,1 0 0,-1 0 0,0 0 0,0 0-1,0 0 1,1 0 0,-1 0 0,0 0 0,0 0 0,0 0 0,1 0 0,-1 0 0,0 0-1,1 0 1,5 8-179,4 14 61,-10-21 97,15 38-204,-13-34 260,0-1 0,0 0 0,1 0 0,-1 0 0,1-1 0,0 1 0,1-1 0,-1 1 1,0-1-1,1 0 0,0 0 0,9 5 843,-28-8-85,-369 32-868,78 19-33,280-43 133,20-6-165,-1 0 1,1-1-1,-1 1 1,-7 0-1,39-3-71,26-5 1,-13 1 223,-34 5-2,531-73 344,-294 27 183,-231 44-366,-1 1 0,0-1 1,17-7-1,-20 6-15,-5 1-74,-14 1-43,-37 3-63,-95 19 0,75-9-89,-89 14 34,-184 55-1,186-21-295,148-58 128,12-5 116,19-9 66,36-9 31,0 2 1,72-13-1,-31 9 47,433-119 123,-479 129-173,107-31 705,-148 39-435,-12 5-216,0 0 0,0 0 0,0 0-1,0 0 1,0 0 0,0 0 0,0 0 0,0 0 0,0 0 0,0 0-1,0 0 1,-1-1 0,1 1 0,0 0 0,0 0 0,0 0 0,0 0 0,0 0-1,0 0 1,0 0 0,0 0 0,0 0 0,0 0 0,0 0 0,0 0 0,0 0-1,0 0 1,0 0 0,0 0 0,0 0 0,0 0 0,0 0 0,0-1-1,0 1 1,0 0 0,0 0 0,0 0 0,0 0 0,0 0 0,0 0 0,0 0-1,0 0 1,0 0 0,0 0 0,0 0 0,0 0 0,0 0 0,0 0 0,0 0-1,0 0 1,0 0 0,0 0 0,0 0 0,0-1 0,0 1 0,1 0-1,-1 0 1,0 0 0,0 0 0,0 0 0,0 0 0,0 0 0,0 0 0,0 0-1,0 0 1,0 0 0,-25 2 103,-30 7-220,-83 27 0,74-18 65,-84 21-16,-97 28 65,182-46-45,-109 52 0,-73 76-141,244-149 186,-5 5-65,-1-1 0,-10 12 0,16-16 50,0 1 0,0 0 1,0 0-1,1 0 1,-1 0-1,0 0 1,0 0-1,1 0 1,-1 0-1,1 0 0,-1 0 1,1 0-1,-1 0 1,1 0-1,0 0 1,0 1-1,-1-1 1,1 0-1,0 0 0,0 0 1,0 0-1,0 1 1,0-1-1,1 0 1,-1 0-1,0 0 1,1 2-1,-1-2 13,1-1 0,-1 1 0,1-1 0,-1 1-1,1 0 1,-1-1 0,1 1 0,0-1 0,-1 1 0,1-1 0,0 0 0,-1 1 0,1-1-1,0 0 1,-1 1 0,1-1 0,0 0 0,0 0 0,0 0 0,-1 0 0,1 0 0,0 0 0,0 0-1,0 0 1,24-4 14,-21 3-8,295-94 299,-247 77-249,74-32 122,37-12-149,87-13 31,-102 36-10,-140 39-2,-8 0-45,0 0 0,0 0 0,0 1 0,0-1 0,0 0 0,0 1 0,0-1 0,0 0 0,0 0 0,0 1 0,0-1 0,0 0 0,-1 0 0,1 1 0,0-1 0,0 0 0,0 0 1,0 0-1,-1 1 0,1-1 0,0 0 0,0 0 0,-1 0 0,1 0 0,0 1 0,0-1 0,-1 0 0,1 0 0,0 0 0,0 0 0,-1 0 0,1 0 0,-9 5 6,-1-1-1,-14 6 0,-3 0 7,4 1-9,0 0 0,0 2 0,-35 26 0,44-28-55,0 0 0,1 1 0,1 1 0,0 0 0,1 1 0,-13 20 0,19-26-25,1 1-1,0 0 1,-5 14 0,8-20 74,0 0 0,0 0 1,0-1-1,1 1 1,0 0-1,-1 0 0,1 0 1,0-1-1,0 1 1,0 0-1,1 0 1,-1 0-1,1 0 0,0-1 1,1 6-1,-1-7 3,0 0 0,0 0 0,0 0 0,-1 0 0,1 0-1,0 0 1,0 0 0,1 0 0,-1 0 0,0-1 0,0 1-1,0 0 1,0-1 0,1 1 0,-1-1 0,0 1 0,3-1 0,23 2 32,-24-2-28,26-2 42,0-1 0,0-1 0,0-2 1,33-11-1,-36 10-17,217-75 226,-6-18 339,-198 83-352,-32 13-149,-7 2-130,-13 5-54,-10 7 64,-25 14 0,-9 5 72,-189 62-80,175-67 47,-117 30 277,151-47-176,1-1 0,-1-2 0,-48-1 1,50-4-34,0-1 0,0-2 0,-39-10 0,57 9-56,0 0 0,1 0 0,-1-2 0,1 0 0,1-1 0,-1 0 0,2-1 0,-18-14 0,27 19-33,0 0-1,1 0 1,-1-1 0,1 1 0,0-1 0,1 0-1,-1 0 1,1-1 0,0 1 0,0-1 0,-2-7-1,4 9-24,0 0 0,1 1-1,-1-1 1,1 0-1,0 1 1,0-1 0,0 0-1,0 1 1,1-1-1,-1 0 1,1 1 0,0-1-1,0 1 1,1-1-1,-1 1 1,1-1 0,-1 1-1,1 0 1,0 0-1,3-4 1,4-3-68,0-1-1,1 1 1,1 1 0,-1 0 0,24-15-1,65-31-228,-86 48 281,13-5-45,1 1-1,0 1 1,1 1-1,56-10 1,116-2 39,-118 14 188,-44 5-159,13-2 446,-177 19 162,-130 23-710,226-35 118,24-3-30,0 1 1,0-1-1,0 1 1,0 0-1,0 0 1,1 1-1,-1 0 0,0 0 1,-5 3-1,11-5 23,-1 0 0,1 0 0,0 1 0,-1-1 0,1 0 0,-1 0 0,1 0 0,0 1 0,-1-1 0,1 0 0,0 0 0,-1 1 0,1-1 0,0 0 0,0 1 0,-1-1 0,1 0 0,0 1 0,0-1 0,0 0 0,-1 1 0,1-1 0,0 1 0,0-1 0,0 0 0,0 1 0,0-1 0,0 1 0,0-1 0,0 0 0,0 1 0,0-1 0,0 1 0,0-1 0,0 1 0,0-1 0,0 0 0,0 1 0,0-1 0,1 1 0,-1-1 0,0 0 0,0 1 0,0-1 0,1 1 0,1 0-37,0 1 1,0 0-1,0-1 1,0 0-1,0 0 1,0 1-1,5 0 1,9 3 11,1 0 0,-1-2 1,1 0-1,23 1 1,85 5 120,191-12 0,129-42 120,-111-7-162,-84 16 155,-91 16-208,-147 19-28,17-3 254,-24 3-86,-3 1-61,-1-1 0,1 1 0,0-1 0,-1 1 1,1-1-1,-1 0 0,1 1 0,-1-1 0,1 0 0,-1 0 0,0 0 0,1 0 0,1-2 1,17-25 186,-4 4-260,101-114-413,-33 41 195,-68 79 197,-1 0-1,2 1 1,0 1 0,1 1-1,1 0 1,0 1 0,40-21-1,-52 32-14,0 1-1,0 0 0,0 0 1,0 0-1,0 0 0,0 1 1,1 1-1,-1-1 1,1 1-1,-1 0 0,8 2 1,6 1-19,-1 2 0,31 11 0,-35-10 73,29 7 176,81 13 0,-94-25 626,-33-1-812,1 0 26,-1 0 1,0 0-1,0 0 0,0 0 1,0-1-1,0 1 0,0 0 1,0 0-1,1-1 0,-1 1 1,0-1-1,0 1 0,1-1 1,-2 0-1,-8-4-131,0 1 1,-1 0-1,1 0 1,-1 1-1,0 0 0,-13-1 1,-15-4-151,-91-24 177,-91-24 48,185 47-130,-59-8-1,45 10 88,-35-2-122,-136 3-1,188 6 145,-189 12 72,172-8-11,-450 71-368,496-74 352,-307 71-3,260-57-36,-86 40 0,-42 38 147,-144 55-157,267-124 50,37-16-9,-193 87-22,139-60 9,-134 43 0,-24 2 94,166-53 25,-90 52 0,128-64-55,-4 3-166,0 1 1,-57 46-1,88-65 127,-1 0 0,0 1 1,1-1-1,-1 1 0,1-1 1,-1 1-1,1-1 0,0 1 0,-1-1 1,1 1-1,-1-1 0,1 1 1,0 0-1,0-1 0,-1 1 1,1 0-1,0-1 0,0 1 1,0 0-1,-1-1 0,1 2 0,1-1 5,-1-1-1,0 0 0,1 1 0,-1-1 0,0 0 0,1 1 0,-1-1 0,0 0 0,1 1 0,-1-1 0,1 0 0,-1 0 0,1 0 0,-1 1 0,0-1 0,1 0 0,-1 0 1,1 0-1,-1 0 0,1 0 0,-1 0 0,2 0 0,3 1-6,0-1 1,1-1 0,-1 1-1,9-3 1,180-46 110,-19 3-189,-2 3 256,54-12-210,-191 50 230,-45 18 138,-9 7-240,-1-1-1,-1-1 0,0-1 0,-2 0 0,0-2 0,-44 24 1,-152 54 100,168-74-114,0-1 18,0-2 0,-1-2 0,0-2-1,-54 4 1,94-15-48,0-1 0,0 0 0,0 0 0,0-2 0,0 1 0,1-1 0,-13-4 0,22 6-60,1 0 0,-1 0 0,1-1 0,-1 1 0,0 0 0,1 0 0,-1 0 0,1 0 0,-1-1 0,1 1 0,-1 0 0,1-1 0,-1 1 0,1 0 1,0-1-1,-1 1 0,1 0 0,-1-1 0,1 1 0,0-1 0,-1 1 0,1-1 0,0 0-15,0 1 0,0 0 1,1-1-1,-1 1 1,0 0-1,0-1 1,1 1-1,-1 0 0,0-1 1,1 1-1,-1 0 1,0 0-1,1-1 0,-1 1 1,1 0-1,-1 0 1,0 0-1,1-1 1,-1 1-1,1 0 0,-1 0 1,32-6-622,-20 5 574,1 2-1,-1 0 1,1 0-1,-1 1 0,1 1 1,-1 0-1,23 9 1,81 43-94,-100-46 131,-8-4 85,0 0-1,0 1 1,0 0 0,0 0-1,-1 1 1,0-1-1,0 2 1,5 7 0,-11-13 4,1 1 1,-1-1 0,0 0-1,0 1 1,-1-1 0,2 5-1,-2-7-24,1 1 0,-1-1-1,0 1 1,0-1 0,0 1-1,0-1 1,0 0 0,1 1-1,-1-1 1,0 1-1,0-1 1,0 1 0,0-1-1,0 1 1,-1-1 0,1 1-1,0-1 1,0 1-1,0-1 1,0 0 0,0 1-1,-1-1 1,1 1 0,0-1-1,0 0 1,-1 1 0,1-1-1,0 1 1,-1-1-1,1 0 1,0 0 0,-1 1-1,1-1 1,0 0 0,-1 1-1,1-1 1,-1 0-1,1 0 1,-1 0 0,1 0-1,0 1 1,-1-1 0,0 0-1,0 0 19,0-1-1,0 1 1,0-1 0,0 1-1,0-1 1,0 1-1,0-1 1,0 0 0,0 0-1,0 1 1,0-1-1,1 0 1,-1 0-1,0 0 1,0 0 0,1 0-1,-1 0 1,1 0-1,-1-1 1,-9-22-9,8 12-41,2 8-18,-1 0 1,0-1 0,0 1 0,-2-6-1,2 9 6,0 0 0,1-1 0,-1 1 0,0 0 0,0 0 1,1 0-1,-1 0 0,0 0 0,0 0 0,0 0 0,0 0 0,0 1 0,-1-1 0,1 0 0,0 1 0,0-1 0,0 0 0,-3 0 0,-5-1-23,1 0 0,-1 1 0,0 0 1,0 0-1,0 1 0,0 0 0,-9 2 0,-64 13-81,16-2 208,61-12-71,-113 13 346,96-13-255,0-1 0,1-1 0,-33-5 0,35 2 36,-31-9 1,43 10-96,-1 0 0,1 0 0,0-1 0,0 0 0,0 0 0,-11-11 0,7 5-17,1 0 1,1-1 0,0 0 0,0-1-1,1 1 1,0-2 0,1 1 0,-6-17-1,2 0-61,1 1-1,-11-58 0,20 78-10,-1 0 0,1 0 0,1 0-1,-1 0 1,1 0 0,1 0 0,0 0 0,1-8 0,-1 13-16,0 0-1,0-1 1,0 1 0,1 0 0,-1 0 0,1 0 0,0 0 0,0 0-1,0 1 1,0-1 0,0 1 0,1-1 0,-1 1 0,1 0-1,0 0 1,-1 0 0,1 0 0,0 0 0,0 1 0,0-1-1,5-1 1,6-1-60,-1 0 0,1 1-1,1 0 1,-1 2 0,0-1-1,0 2 1,23 1 0,7 3 194,47 12 0,-53-8 132,-23-12 1271,-16 4-1463,-2-2 79,-1 0-1,0 1 1,1-1 0,-1 1 0,-8-2 0,-175-21 107,35 6-84,131 15-77,-398-49-242,406 52 164,-17-2-470,-61 4 0,90-2 476,0 0 1,0 1-1,0-1 1,0 0-1,0 0 1,0 1-1,0-1 1,0 0-1,0 1 1,0-1-1,0 1 1,0 0-1,-1 0 1,2 0 11,0-1 1,-1 0-1,1 1 1,0-1-1,0 0 1,0 1-1,-1-1 1,1 1-1,0-1 1,0 0-1,0 1 0,0-1 1,0 1-1,0-1 1,0 0-1,0 1 1,0-1-1,0 1 1,0-1-1,0 0 1,0 1-1,0-1 1,0 0-1,1 1 1,0 1-14,0 0 0,0-1 0,0 1 0,0-1 0,0 1 0,1-1 0,-1 0 0,0 0-1,1 1 1,-1-1 0,1 0 0,0 0 0,2 1 0,13 5 53,1-1-1,-1-1 1,1-1 0,18 3-1,-3-1 0,29 5 28,1-3 0,100 1 0,93-4-162,-142-2 180,105-3 1529,-622 28-757,155-5-834,-241-14 348,445-12-557,-45-9 0,85 12 151,-5-4-418,12 1 95,17-3 64,198-21 67,4 15 300,-54 4-118,-125 5 65,62-2 30,-47 1 1377,-96 14-768,7-2-568,-48 6 0,-121-1 161,66-6-376,-15-3-86,131 0-91,25 1-405,218 24-7,-108-12 1229,-92-20 503,-25 3-982,0 0 0,1 0 1,-1 0-1,0 0 0,0-1 0,0 1 1,0 0-1,0 0 0,0 0 1,0 0-1,0-1 0,-10-6 411,1 4-364,0 1 1,0-1-1,0 1 0,-15-1 1,1 0-14,-220-21-146,73 9 54,64 4 131,-296-35-395,389 44-483,34 5-143,31 12 677,0 3 0,53 24 0,97 59 46,-62-39 1421,-139-61-1185,6 0 812,-23-9-253,-91-28-92,61 21-482,-1 3 0,-63-9-1,-98-2-211,202 22 185,-236-12-521,241 13 506,1 0 0,-1 0-1,0 0 1,1 0 0,-1 0 0,1 0 0,-1 0-1,0 0 1,1 1 0,-1-1 0,1 0-1,-1 0 1,1 1 0,-1-1 0,1 0-1,-1 1 1,1-1 0,-1 0 0,1 1-1,0-1 1,-1 1 0,1-1 0,-1 1-1,1-1 1,0 0 0,-1 1 0,1 0 0,0-1-1,0 1 1,0-1 0,-1 1 0,1-1-1,0 1 1,0-1 0,0 1 0,0 0-1,0-1 1,0 1 0,0-1 0,0 1-1,0 0 1,0-1 0,0 1 0,0-1-1,1 1 1,-1-1 0,0 1 0,1 0-1,1 6-114,0-1 0,1 1 0,4 8-1,-4-9 117,1 0 14,-1-1 0,1 1 0,0-1 0,0 0-1,0 0 1,1 0 0,0-1 0,0 1 0,0-1 0,0 0-1,11 5 1,6 2 61,42 15-1,-47-19-21,62 19 91,0-3 1,129 20-1,-145-36 158,111-2 0,-141-5-164,-11 0 380,34-5 119,-56 5-596,0 0 1,0 0 0,0 0 0,0 0 0,0 0 0,0 0 0,0-1-1,0 1 1,0 0 0,0 0 0,0 0 0,0 0 0,0-1 0,0 1 0,0 0-1,0 0 1,0 0 0,0 0 0,0 0 0,0-1 0,0 1 0,0 0 0,1-2 193,-1 2-193,0 0-1,0 0 1,1 0 0,-1 0 0,0 0 0,0 0 0,0 0 0,0 0 0,0 0-1,1 0 1,-1 0 0,0 0 0,0 0 0,0 0 0,0 0 0,1 0-1,-1 0 1,0 0 0,0 0 0,-13-7 277,-27-7-176,-1 1 0,0 2-1,-68-9 1,-130 0-305,176 16 193,-445-5-314,439 9 212,-30 1-145,98-1 192,-1 0 1,0 0-1,1 0 0,-1 1 1,1-1-1,-1 0 1,1 1-1,-1-1 0,1 1 1,-3 1-1,4-2 40,0 0 0,0 0-1,0 0 1,0 0 0,0 0-1,0 0 1,0 0 0,0 1-1,0-1 1,0 0 0,0 0-1,0 0 1,0 0 0,0 0-1,0 0 1,0 0 0,0 0-1,0 1 1,0-1 0,17 4-545,360 34-267,-78-11 676,328 55 205,-359-42-70,-17-3 232,-105-18-166,138 14 175,-255-31-122,-1-1-1,0-2 1,1-1 0,47-9-1,-40 6 133,-28 5-129,1-1-1,0-1 1,14-3 0,-23 5-97,0 0 0,0 0 0,0-1 1,0 1-1,0 0 0,0 0 0,-1 0 1,1 0-1,0 0 0,0 0 14,0 0-14,0-1 0,0 1 0,0 0 1,0 0-1,-1 0 0,1 0 1,0 0-1,0 0 0,0-1 0,0 1 1,0 0-1,0 0 0,0 0 0,0 0 1,0 0-1,0-1 0,0 1 0,0 0 1,0 0-1,0 0 0,0 0 0,0-1 1,0 1-1,0 0 0,0 0 0,0 0 1,1 0-1,-1 0 0,0 0 1,0-1-1,0 1 0,0 0 14,0 0-14,0 0 0,0 0 0,1 0 1,-1 0-1,0 0 0,0-1 0,0 1 1,0 0-1,0 0 0,0 0 0,1 0 1,-1 0-1,0 0 0,0 0 0,0 0 1,1 0-1,-15-4 67,12 4-89,-56-13 287,-14-3-257,-104-44 309,-45-24-46,202 76-285,-47-20-151,-119-71 0,163 83 80,18 12-127,0 1 0,0 0 0,0 0 0,-8-3 1,36 8-1146,-10-2 1221,103 1 28,-31-1 110,91 3-166,61 1 132,-3 17 461,-233-21-409,-1 0 1,1 0-1,-1 0 0,1 1 1,-1-1-1,1 1 1,-1-1-1,1 1 0,1 1 1,-3-2-24,0 0-1,0 0 1,0 0-1,1 1 1,-1-1 0,0 0-1,0 0 1,0 0 0,0 0-1,0 0 1,0 1-1,0-1 1,0 0 0,0 0-1,0 0 1,0 1 0,0-1-1,0 0 1,0 0-1,0 0 1,0 0 0,0 1-1,0-1 1,0 0 0,0 0-1,0 0 1,0 0-1,0 1 1,0-1 0,-1 0-1,1 0 1,0 0 0,0 0-1,0 1 1,0-1 0,0 0-1,0 0 1,-1 0-1,1 0 1,0 0 0,0 0-1,0 0 1,-5 4 127,0-2 1,0 1 0,-10 3-1,7-3-150,-10 5 92,-251 90 13,80-48-146,-146 43-57,306-83 162,-4 1 181,-1-2-1,-41 7 1,65-16-305,8-4-228,11-10-21,-7 12 426,1-2-80,-1 1 0,0-1 0,0 0-1,0 0 1,0 1 0,0-1 0,-1 0-1,1-1 1,-1 1 0,0 0 0,-1 0-1,1 0 1,-1-1 0,0 1 0,0 0 0,0-1-1,0 1 1,-1 0 0,1 0 0,-1-1-1,-1 1 1,1 0 0,0 0 0,-1 0-1,0 0 1,0 0 0,0 1 0,0-1 0,-1 0-1,1 1 1,-1 0 0,0 0 0,0 0-1,-4-4 1,-5-1-28,0 0 0,-1 0 0,0 1 0,0 1 1,0 0-1,-25-6 0,-90-18-152,116 28 137,-260-35-184,1 19 291,46 4 80,6-1-295,-113-11 147,39-22 118,200 29-31,7 3-213,-1 3-1,-116-3 1,172 16 84,-7-1-252,-73 9-1,100-6 201,-1 0 0,1 1-1,0 0 1,0 1 0,1 0 0,-1 1 0,1 0-1,0 0 1,0 1 0,-17 13 0,21-13-1,0 0 0,-1 0 0,2 1 0,-1 0 0,1 0 0,0 0 0,1 0 0,-5 9 0,8-14 56,0 1 0,0-1 0,1 0 0,-1 0 0,0 1 0,1-1 0,0 0 0,-1 1 0,1-1 0,0 0 0,0 1 0,0-1-1,0 1 1,1-1 0,-1 0 0,1 0 0,-1 1 0,1-1 0,0 0 0,0 0 0,0 1 0,0-1 0,0 0 0,1 0 0,-1 0 0,1-1 0,-1 1 0,1 0 0,0 0-1,-1-1 1,1 1 0,0-1 0,4 2 0,-2 0 27,1 0 0,0-1-1,0 0 1,0 0 0,0-1-1,0 0 1,1 1 0,7-1-1,6 0-16,21-1 1,-11-1 10,256-7 75,-205 2 175,125-28 0,-191 31-104,-6 2 14,0-1 1,0 0-1,0-1 0,15-6 1,-23 8-146,1 1 0,-1 0 1,1 0-1,-1-1 0,1 1 0,-1 0 0,1-1 1,-1 1-1,1 0 0,-1-1 0,0 1 1,1-1-1,-1 1 0,0-1 0,1 1 1,-1-1-1,0 1 0,1-1 0,-1 1 1,0-1-1,0 1 0,0-1 0,0 1 0,0-1 1,1 1-1,-1-1 0,0 0 0,0 0 1,-1 0-2,1 0 0,-1 0 0,1-1 1,-1 1-1,0 0 0,1 0 0,-1 0 1,0 1-1,0-1 0,1 0 0,-1 0 1,0 0-1,-1 0 0,-4-3 2,1 0 1,-1 1-1,-12-6 0,-1 3-67,1 1 0,-1 0 0,0 1 1,-25-1-1,-79-1 69,100 6-25,-54-1-27,-173-10-112,-302-29 85,417 35-933,150-2 341,12-2 522,1 1 0,45-7 0,61-1 53,-30 5-69,259-43 215,-290 44-7,91-11 252,-159 20-313,6 1 69,0-1 0,1-1 0,-1 0 0,11-4 1,-18 3 109,-6 2-91,-9 1-36,-36 9-125,-88 28 0,112-30 64,-78 27-67,2 5 0,1 4 1,2 4-1,-176 119 1,194-102-267,59-48 178,27-19 151,-3 1 87,0 0-1,0 0 1,0 0 0,6-5 0,-30 22-105,-24 14 0,-20 6 317,131-50-1286,-26 4 905,81-9 0,-121 19 100,0 1 1,0 0 0,0 0 0,0 0 0,0 0-1,0 0 1,0 1 0,0-1 0,0 0 0,0 1 0,0 0-1,4 1 1,-6-2 0,0 0 0,1 1-1,-1-1 1,0 0 0,0 0 0,1 1-1,-1-1 1,0 0 0,0 1-1,1-1 1,-1 0 0,0 1 0,0-1-1,0 1 1,1-1 0,-1 0 0,0 1-1,0-1 1,0 0 0,0 1-1,0-1 1,0 1 0,0 0 0,0 0-1,0 0 1,-1 0 0,1 0 0,0 0 0,-1-1 0,1 1 0,-1 0 0,1 0-1,-1 0 1,0 0 0,1 0 0,-2 1 0,-7 6 63,0 0 0,-1-1 0,0 1 0,0-2 0,0 0 1,-1 0-1,0-1 0,-12 5 0,18-9-7,0 0 0,0 0 0,0-1 1,0 1-1,0-1 0,0 0 0,0-1 0,-8 0 1,12 0-49,0 1-1,0 0 1,-1 0 0,1-1 0,0 1 0,0-1 0,0 1 0,0-1 0,0 1 0,0-1-1,0 0 1,1 1 0,-1-1 0,0 0 0,0 0 0,0 0 0,-1-1 0,2 0-40,0 1 1,0 0 0,-1 0 0,1 0-1,0 0 1,0-1 0,0 1 0,0 0-1,0 0 1,1 0 0,-1 0 0,0-1-1,0 1 1,1 0 0,-1 0-1,1 0 1,-1 0 0,1 0 0,-1 0-1,1 0 1,1-1 0,8-11-71,1 0-1,1 1 1,0 0-1,0 1 1,1 1 0,23-14-1,-12 6 31,192-133-395,-147 107 486,92-42-1,114-24-29,-42 20-148,-211 80 191,20-9-57,1 1 0,81-20 0,-114 36-23,0 1 0,0 1-1,1-1 1,13 3 0,5-1 198,-28 0-137,0-1 0,0 0-1,0 0 1,1 1 0,-1-1-1,0 1 1,0-1 0,0 1-1,0 0 1,0-1 0,0 1-1,0 0 1,1 1-1,0 3 431,-2-4-429,-1-1 0,1 0-1,0 0 1,0 1 0,-1-1 0,1 0 0,0 0 0,-1 0 0,1 0-1,0 1 1,0-1 0,-1 0 0,1 0 0,0 0 0,-1 0-1,1 0 1,0 0 0,-1 0 0,1 0 0,-1 0 0,1 0 0,0 0-1,-1 0 1,-32 0 73,2 1-30,0-2-1,-53-7 0,61 4-64,11 2 62,0-1-1,0 0 0,0 0 1,0-1-1,-18-9 0,-54-38-187,61 34 40,-2 2 0,0 1 1,-33-13-1,-113-37 209,158 60-137,0-1 0,0 2 0,-1 0 0,1 0 1,-1 1-1,1 1 0,-27 1 0,-4 3-75,-48 11 0,40-6 164,-30 6-48,-92 30 0,-77 42-203,-87 22-89,114-40 327,-198 47 87,380-104-102,25-6-316,1-1 0,-1-1 0,-28 2 0,88-4 213,0-3 0,0-1 0,61-13 0,150-38-91,123-30 305,-45 7-14,-318 75-1,-14 2-139,0 0 0,0 0 0,0 0 0,0 0 1,1 0-1,-1 0 0,0 0 0,0 0 1,0 0-1,0 0 0,0 0 0,0 0 0,0 0 1,1 0-1,-1 0 0,0 0 0,0 0 0,0 0 1,0 1-1,0-1 0,0 0 0,0 0 1,1 0-1,-1 0 0,0 0 0,0 0 0,0 0 1,0 0-1,0 0 0,0 0 0,0 1 0,0-1 1,0 0-1,0 0 0,0 0 0,0 0 0,0 0 1,0 0-1,0 0 0,0 1 0,0-1 1,-1 1 26,0 1 1,0-1-1,-1 0 1,1 0-1,0 1 1,-1-1-1,1 0 1,-1 0-1,0-1 1,-2 2-1,-19 10 77,-18 10-7,-63 22 0,-17-3 15,-81 30-88,-62 31 222,244-94-196,-1-1-1,0-1 0,0-1 1,0-1-1,-1-1 0,0-1 1,1-1-1,-25-1 0,42-1-52,1 1 0,-1-1 0,1 0 1,0 1-1,-1-2 0,1 1 0,0 0 0,0-1 0,0 1 0,0-1 0,0 0 0,0 0 0,1 0 0,-1 0 0,0-1 0,1 1 0,-3-4 1,4 4-18,-1-1 1,1 1-1,-1-1 1,1 0 0,0 1-1,0-1 1,0 0-1,1 0 1,-1 0 0,1 0-1,-1 1 1,1-1-1,0 0 1,0 0 0,0 0-1,1 0 1,-1 0-1,1 0 1,-1 0 0,3-4-1,7-17-98,2 0 1,0 1-1,23-30 0,-22 33 143,-10 16 2,0-1 1,-1 1-1,1-1 0,-1 0 1,0 0-1,0 0 1,0 0-1,-1 0 1,2-7-1,-3 11-37,0 1 1,0-1-1,0 1 0,0 0 0,0-1 1,0 1-1,-1-1 0,1 1 0,0-1 1,0 1-1,0-1 0,0 1 0,-1 0 0,1-1 1,0 1-1,0-1 0,-1 1 0,1 0 1,0-1-1,-1 1 0,1 0 0,0 0 1,-1-1-1,1 1 0,0 0 0,-1 0 1,1-1-1,-1 1 0,1 0 0,0 0 0,-1 0 1,1 0-1,-1-1 0,1 1 0,-1 0 1,1 0-1,-1 0 0,1 0 0,-1 0 1,1 0-1,0 0 0,-1 0 0,1 1 0,-2-1 1,-19 7-228,20-7 235,-68 32-212,-128 60-44,153-68 304,1 2-1,-55 43 1,90-62-28,6-4-17,-1-1 0,1 0 0,-1 0-1,1 0 1,-1 0 0,0 0 0,0 0 0,1-1-1,-1 0 1,-1 1 0,-3 0 0,7-2-4,-1 0 0,1 0 0,0 0 0,0 0 1,-1 0-1,1 0 0,0 0 0,0 0 0,-1 0 0,1-1 0,0 1 0,0 0 0,0 0 1,-1 0-1,1 0 0,0 0 0,0-1 0,0 1 0,-1 0 0,1 0 0,0 0 0,0-1 1,0 1-1,0 0 0,0 0 0,0-1 0,-1 1 0,1 0 0,0 0 0,0-1 1,0 1-1,0 0 0,0 0 0,0-1 0,0 1 0,0 0 0,0 0 0,0-1 0,0 1 1,0 0-1,0 0 0,1-1 0,-1 1 0,0 0 0,0 0 0,0-1 0,0 1 1,0 0-1,0 0 0,1-1 0,-1 1 0,8-15-85,-8 15 83,16-21 118,35-38 0,-43 51-25,-8 8-83,1-1 1,-1 1-1,1-1 1,-1 0-1,1 1 1,-1-1-1,1 1 1,-1-1-1,0 0 1,1 1 0,-1-1-1,0 0 1,1 1-1,-1-1 1,0 0-1,0 1 1,0-1-1,0 0 1,1 0-1,-1 1 1,0-2-1,-1 1-10,1 1 0,0-1-1,-1 1 1,1-1-1,0 1 1,-1 0 0,1-1-1,-1 1 1,1-1-1,-1 1 1,1 0-1,-1 0 1,1-1 0,-1 1-1,1 0 1,-1 0-1,1-1 1,-1 1-1,1 0 1,-1 0 0,0 0-1,-3-1-40,-1 1 0,1 0-1,0 0 1,0 0 0,0 1 0,-8 1-1,-19 9 16,0 1-1,1 2 0,-48 29 0,49-27 70,-137 81 65,-59 31-54,210-119 4,0-1 0,0-1 0,0-1 0,-1 0 1,0-1-1,-27 6 0,40-11-39,1 0-1,-1 1 1,1-1 0,-1-1-1,0 1 1,1 0 0,-1 0-1,1-1 1,-1 0 0,1 1-1,-1-1 1,1 0 0,-1 0-1,1 0 1,0-1 0,-4-2-1,3 2-16,0-1 0,0 0 0,1 0-1,-1 0 1,1 0 0,0 0 0,-1-1-1,1 1 1,1-1 0,-2-3 0,-1-2-45,2 0 1,-1 0 0,1 0 0,1 0 0,0 0-1,0 0 1,1-1 0,1-13 0,11-68-163,5-49 316,-16 135-103,-1-29 52,0 33-78,0 0 0,0-1 1,-1 1-1,1 0 0,0-1 0,0 1 0,-1 0 1,1-1-1,-1 1 0,0 0 0,1 0 1,-1-1-1,0 1 0,1 0 0,-1 0 1,0 0-1,0 0 0,0 0 0,-2-1 1,2 2-2,1 0 1,-1-1 0,0 1-1,0 0 1,0 0 0,0 0-1,0 0 1,1 0 0,-1 0-1,0 1 1,0-1 0,0 0-1,0 0 1,1 1 0,-1-1-1,0 0 1,0 1 0,1-1 0,-1 1-1,0-1 1,0 1 0,0 0-1,-4 2-74,-49 27-4,1 1 0,-81 65 1,-86 118 205,184-176-35,30-32-76,-2 2 135,1 0 0,-2-1-1,1 1 1,-18 10 0,26-18-131,0 0 1,0 0-1,0 0 1,-1 0-1,1 1 1,0-1-1,0 0 1,-1 0-1,1 0 1,0 0-1,-1 0 1,1 0-1,0 0 1,0 0-1,-1 0 1,1 0-1,0 0 1,0 0-1,-1 0 1,1 0-1,0 0 1,-1 0-1,1 0 1,0-1-1,0 1 1,-1 0-1,1 0 1,0 0-1,0 0 0,0 0 1,-1-1-1,1 1 1,0 0-1,0 0 1,-1-1-1,-3-12-4,5-15-52,4 0 20,2 1 0,0 0 0,2 0 0,1 1 0,1 1 0,28-47 0,-6 20-11,3 1-1,44-47 1,-61 73 135,-13 17-203,-14 13-565,-12 13 750,-27 17 0,31-25-86,0 2-1,1 0 0,0 1 0,-16 19 1,5 4-49,-34 60 1,42-64 200,-1-1 0,-1-2 0,-35 40 0,52-65-101,0-1 14,1 0 1,-1-1-1,0 1 0,0-1 1,0 1-1,-4 1 0,7-3-45,-1-1 0,1 0 0,0 0 0,0 0 0,-1 0 0,1 0 0,0 0 0,-1 0 0,1 0 0,0 0 0,-1 0 0,1 0 0,0 0 0,0 0 0,-1 0 0,1 0 0,0 0 0,-1 0 0,1 0 0,0 0-1,0 0 1,-1-1 0,1 1 0,0 0 0,0 0 0,-1 0 0,1 0 0,0-1 0,0 1 0,0 0 0,-1-1 0,0 0 1,1 0 0,-1-1 0,1 1 0,-1-1 0,1 1 0,0-1 0,0 1 0,0-1 0,-1 1 0,2-3 0,-1-8-30,1 1-1,1-1 0,0 1 1,1 0-1,3-11 1,25-57-194,-24 62 194,14-32-15,2 0 1,2 2-1,44-62 0,-47 79-16,-6 7-144,36-40 0,-70 95-25,-31 43 278,-4 6-76,22-26 10,3 2-1,-35 103 1,52-128-5,6-21 282,-5 22-1,18-61-200,1 2 1,2-1-1,22-41 0,-31 62-49,40-68 45,70-95 1,-47 75-134,47-77 222,-106 162-245,0 0 0,0 1 0,0-1 0,10-8 0,-15 17 85,-1-1 1,1 1 0,-1-1-1,1 1 1,-1-1-1,1 1 1,-1 0-1,1-1 1,-1 1-1,1 0 1,0-1-1,-1 1 1,1 0-1,-1 0 1,1 0 0,0-1-1,-1 1 1,1 0-1,1 0 1,-2 0 5,0 1 1,1-1-1,-1 0 1,0 0 0,0 0-1,1 1 1,-1-1-1,0 0 1,0 1-1,1-1 1,-1 0 0,0 1-1,0-1 1,0 0-1,0 1 1,0-1-1,1 0 1,-1 1 0,0-1-1,0 0 1,0 1-1,0-1 1,0 0-1,0 1 1,0 4-4,0-1 0,-1 1 0,0-1 0,1 0 0,-3 5 0,-3 11-1,-1 0 0,-2-1 0,-16 30 0,-41 54-46,-4 6 23,-38 104 43,12-21 37,-57 57 229,131-215-267,16-24 68,0 0-1,-1 0 1,-10 11-1,30-25 51,-5-1-94,0 0 0,-1 0 0,0-1 0,0 0 0,10-11 0,29-40-189,-30 37 144,56-74-55,-28 34 19,2 3-1,66-64 1,58-21 281,-89 89-375,-45 32 133,-29 16-43,1 0 1,0 1-1,0 0 1,0 1-1,17-6 1,-22 9 30,0-1 1,0 1-1,-1 0 0,1-1 0,0 1 1,0 1-1,0-1 0,0 0 1,0 1-1,0-1 0,-1 1 1,1 0-1,0 0 0,0 0 1,-1 0-1,1 1 0,-1-1 1,1 1-1,-1-1 0,0 1 1,3 3-1,7 7-79,-2 0 1,1 1-1,13 24 0,-17-24 60,1-1 0,1-1 0,-1 1 0,2-2 0,20 20 0,-15-20 18,0 0 0,0-1 0,1-1 0,1 0 0,0-2 0,30 10 0,2-5 161,58 7 0,31-4-169,149-4-1,120 14 329,-374-18-286,-22-4 98,1 0 0,18 1 1,-9 0 485,-21-4-531,0 0 0,0 0 0,0 0-1,0 1 1,0-1 0,0 0 0,0 0 0,0 0 0,-1 1 0,1-1-1,0 0 1,-1 0 0,1 1 0,0-1 0,-1 0 0,1 0 0,-1 1-1,1-1 1,-2 0 0,-7-4-11,0 0 0,-1 1 0,0 0 0,0 0 0,0 1 0,0 1 0,-17-3 0,-79-2-86,92 7 44,-281-3-177,14 1 248,-251-34-100,268-3-256,245 36 208,11 2-44,0-1 0,1 1 0,-10-4 0,17 5 93,-1 0 0,1 0 1,0 0-1,0 0 0,-1 0 1,1 0-1,0 0 0,0 0 1,0-1-1,-1 1 0,1 0 1,0 0-1,0 0 0,0 0 1,-1 0-1,1 0 0,0 0 1,0-1-1,0 1 1,0 0-1,-1 0 0,1 0 1,0 0-1,0-1 0,0 1 1,0 0-1,0 0 0,0 0 1,-1 0-1,1-1 0,0 1 1,0 0-1,0 0 0,0-1 1,0 1-1,0 0 0,0 0 1,0 0-1,0-1 0,0 1 1,10-5-436,19 0 7,2 4 314,-1 1 0,49 7-1,-40-2 151,52-1 0,322-44-340,-323 29 307,347-38 183,-141 14-168,-38 3 132,-99 16-100,225-24 90,-353 36-103,67-5 767,-125 21-234,-160 25-379,89-20-235,50-8 47,-253 44-13,-246 47 126,-64-12-115,536-80-89,49-4 54,-4 0 60,0-2 0,-36 0 0,65-2-35,0 0-1,1 0 1,-1 0 0,0 0 0,0 0 0,0 0 0,0 0 0,0 0 0,0-1 0,0 1 0,0 0 0,0 0-1,0-1 1,0 1 0,0-1 0,1 1 0,-1-1 0,0 1 0,0-1 0,1 1 0,-1-1 0,-1-1 0,2 2 4,0-1 1,0 1 0,0-1-1,0 1 1,0 0 0,1-1-1,-1 1 1,0 0-1,0-1 1,0 1 0,1-1-1,-1 1 1,0 0 0,0 0-1,1-1 1,-1 1 0,0 0-1,1-1 1,-1 1 0,1 0-1,15-10-331,8 1 280,1 1-1,-1 1 1,1 0 0,30-2 0,112-6 208,-126 12-148,119-5-2786,253 19 0,-269-1 781,0-8-576</inkml:trace>
</inkml:ink>
</file>

<file path=ppt/ink/ink32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8:50.186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 17 64,'10'-11'32,"11"6"-32</inkml:trace>
</inkml:ink>
</file>

<file path=ppt/ink/ink32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8:51.959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439 694 1984,'15'-4'1054,"0"-1"0,18-2 1,-32 7-990,0 1 0,-1-1 0,1 0 0,0-1 0,-1 1 1,1 0-1,0 0 0,-1 0 0,1 0 0,-1 0 1,7-5 781,-6 4-782,-1 0 0,0 1 0,1-1 1,-1 1-1,0-1 0,0 0 0,1 1 0,-1-1 1,0 1-1,0-1 0,0 0 0,0 1 0,0-1 0,0 0 1,0 1-1,0-1 0,0 0 0,0 1 0,0-1 1,0 0-1,0 1 0,-1-1 0,1 0 0,0 1 0,0-1 1,-1 0-1,-2-3 134,1 0 1,-1 1-1,1-1 0,-1 1 1,0 0-1,-7-5 0,-8-6 14,0 1 0,-1 0 0,-1 2 0,0 0 0,0 1 0,-1 2 0,0 0-1,-1 1 1,-32-6 0,35 10-232,0 0 0,0 2 0,0 0-1,0 1 1,0 1 0,0 1 0,0 1 0,0 1 0,1 0-1,-1 1 1,-27 12 0,46-17 8,0 0 1,0 0-1,0 0 1,0 0-1,0 0 1,-1 0-1,1 0 1,0 0-1,0 0 1,0 0-1,0 0 1,0 0-1,0 0 0,0 0 1,-1 0-1,1 0 1,0 0-1,0 0 1,0 0-1,0 0 1,0 0-1,0 0 1,0 0-1,0 0 1,-1 0-11,1 1-64,0-1 75,0 0-1,0 0 1,0 0-1,0 0 1,0 0-1,0 1 1,0-1-1,0 0 0,0 0 1,0 0-1,0 0 1,0 0-1,0 0 1,0 0-1,0 1 1,0-1-1,0 0 1,0 0-1,0 0 1,0 0-1,0 0 0,0 0 1,0 0-1,0 0 1,0 1-1,0-1 1,0 0-32,12 2-97,20-1 200,-13-3-18,-1 0 0,0-1 0,0-1 0,21-8 0,71-30 220,-58 21-192,224-100 894,-268 116-840,-1 2 30,0 0 0,0-1 1,0 0-1,-1 0 0,10-8 0,-16 12-150,0 0-1,0-1 1,1 1-1,-1 0 0,0 0 1,0 0-1,0 0 1,0 0-1,0 0 1,0 0-1,1 0 0,-1-1 1,0 1-1,0 0 1,0 0-1,0 0 1,0 0-1,0 0 0,0-1 1,0 1-1,0 0 1,0 0-1,0 0 1,0 0-1,0-1 0,0 1 1,0 0-1,0 0 1,0 0-1,0 0 1,0-1-1,0 1 0,0 0 1,0 0-1,0 0 1,0 0-1,0-1 1,0 1-1,0 0 1,0 0-1,0 0 0,-1 0 1,1 0-1,0 0 1,0-1-1,0 1 1,0 0-1,0 0 0,0 0 1,-1 0-1,1 0 1,0 0-1,0 0 1,0 0-1,0 0 0,0 0 1,-1-1-1,1 1 1,0 0-1,0 0 1,-1 0-1,-12 0 68,-8 2-62,1 2 1,0 0-1,-32 10 1,-55 30-154,67-23 156,-53 38 0,15-9-322,59-36 199,8-5 37,18-17 43,0 1 30,15-18 0,2 2 0,51-40 0,-9 21 70,75-34 1,-2 1 86,-104 54-104,59-48 1,-55 36 45,45-37 495,-68 59-542,-27 21-244,-5 3 60,-7 5 67,-1-1-1,-1-1 1,-29 15-1,7-5 35,11-6 22,1 2 1,1 2-1,0 1 1,-54 55-1,-22 48-90,94-106 49,0 0 1,2 1-1,1 0 1,-13 33 0,10-18-89,8-22 158,2 2-1,-1-1 1,-4 26 0,11-43-7,-1 0 0,1 1 0,0-1-1,0 0 1,0 1 0,0-1 0,0 0 0,0 1 0,0-1 0,0 0 0,0 0 0,0 1 0,0-1-1,0 0 1,1 1 0,-1-1 0,0 0 0,0 0 0,0 1 0,0-1 0,0 0 0,1 0-1,-1 1 1,0-1 0,0 0 0,0 0 0,1 0 0,-1 1 0,0-1 0,0 0 0,1 0-1,-1 0 1,0 0 0,1 1 0,12-2 224,15-10-120,3-5-189,1 1-1,0 2 1,0 1-1,56-12 1,58-3-220,-120 25 233,-1 1 0,1 1 0,48 6 0,61 23-163,-35-6 70,18 0 142,156 34 31,-212-45 104,0-2 0,87 3 0,-75-8-19,75 15 0,-132-18-81,-14-2-18,0 1-1,0-1 1,0 1-1,0-1 1,0 1-1,0 0 1,-1 0-1,1 0 1,3 2-1,-21 9 288,6-7-183,-1-1 0,0-1 0,0 0 0,0 0 0,-1-1 0,-14 2 0,-6 1 34,-47 12 23,27-5-103,0-2 0,0-2-1,-62 1 1,-220-1 95,-41 17-309,322-20 52,-97 23 1,116-19-49,1 1 0,0 1-1,-59 32 1,74-33-46,-25 20 1,36-25 79,0 1 0,-1-1 1,2 1-1,-1 1 1,-9 13-1,15-19 107,-1 0 0,0 0 0,0 0 0,1 0 0,-1 0 0,1 1 0,-1-1 0,1 0 0,-1 0 0,1 1 0,0-1-1,-1 0 1,1 1 0,0-1 0,0 0 0,0 1 0,0-1 0,0 0 0,1 0 0,-1 1 0,0-1 0,0 0 0,1 1 0,-1-1 0,1 0 0,-1 0 0,1 0 0,0 1 0,-1-1 0,1 0 0,0 0 0,0 0 0,0 0 0,0 0 0,0 0 0,0-1 0,1 2 0,2 0 5,0 0 0,0 0 1,0 0-1,1-1 0,-1 0 1,0 0-1,1 0 0,-1 0 1,0-1-1,9 0 0,21-1 18,0-2-1,0-1 1,0-2-1,52-16 1,134-58 52,-99 34 11,44-11 143,-39 14-76,128-61-1,-150 48 631,-88 45-587,-12 6-220,-10 5-73,-13 5-170,-47 17-184,-86 15 0,48-13 517,-16 8 29,49-11 114,-142 22 0,137-39-200,-134-10-1,38-1 9,159 7-87,10 0 4,0-1-1,0 1 1,0 0 0,0 0-1,0 1 1,0-1-1,0 0 1,0 1-1,0 0 1,-5 2 0,63 5-3537,52 6-978,-57-1 1689</inkml:trace>
</inkml:ink>
</file>

<file path=ppt/ink/ink32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63 992,'0'1'9,"1"-1"0,-1 0 0,0 0 0,0 0 0,0 0 0,0 0 1,0 0-1,0 0 0,0 0 0,0 0 0,0 0 0,0 0 0,0 0 0,1 0 0,-1 0 0,0 0 0,0 0 0,0 0 1,0 0-1,0 0 0,0 0 0,0 0 0,0 0 0,1 0 0,-1 0 0,0 0 0,0 0 0,0 0 0,0 0 0,0 0 1,0 0-1,0 0 0,0 0 0,0 0 0,1 0 0,-1 0 0,0 0 0,0 0 0,0 0 0,0-1 0,0 1 0,0 0 1,0 0-1,0 0 0,0 0 0,0 0 0,0 0 0,0 0-6,0 0-1,1 0 1,-1 1 0,0-1-1,0 0 1,0 0 0,0 0 0,0 1-1,0-1 1,0 0 0,0 0-1,0 0 1,0 1 0,0-1-1,0 0 1,0 0 0,0 1-1,0-1 1,0 0 0,0 0 0,0 1-1,0-1 1,0 0 0,0 0-1,0 0 1,0 1 0,-1-1-1,1 0 1,0 0 0,0 0-1,0 0 1,0 1 0,0-1 0,0 0-1,-1 0 1,1 0 0,0 0-1,0 0 1,0 1 0,-1-1-1,1 0 1,0 0 0,0 0-1,0 0 1,-1 0 0,1 0 0,0 0-1,-1 0 398,18 0 294,6 3-345,-19-2-306,0 0 0,-1 0 0,1 0-1,0-1 1,-1 0 0,1 0 0,0 0 0,0 0 0,-1-1-1,1 1 1,0-1 0,-1 0 0,5-2 0,-7 2 144,19 0 954,-18-1-1101,1 1 0,-1 0 0,0-1 0,1 1 0,-1 0 1,1 1-1,-1-1 0,1 0 0,-1 1 0,1-1 0,4 1 0,37-1 215,-34 1-170,10 0 321,-7 1-283,1-1-1,-1-1 1,1 0-1,15-4 1,9 2 112,-33 3-171,-1 0 0,1 0 0,-1 0 0,1-1 0,-1 1 0,1-1 0,-1-1 0,0 1-1,7-3 1,1-3-21,0 1-1,1 1 0,-1 0 0,1 1 0,0 1 0,0 0 0,0 1 0,1 0 1,25 1-1,-21 0 2,-18 1-11,20 5-25,-18-5-52,0 1-1,-1-1 1,1 0 0,0 1 0,-1 0-1,1-1 1,0 1 0,-1 0-1,1 0 1,0 0 0,-1 0-1,3 3 1,-4-4-36,0 0-1,0 0 1,1 1 0,-1-1 0,1 0-1,-1 0 1,0 1 0,1-1-1,-1 0 1,0 0 0,1 0-1,-1 0 1,1 0 0,-1 0-1,0 0 1,1 0 0,-1 0 0,1 0-1,-1 0 1,1 0 0,-1 0-1,0 0 1,1 0 0,-1 0-1,0 0 1,1-1 0,-1 1-1,1 0 1,-1 0 0,0 0-1,1-1 1,7-10-2683</inkml:trace>
</inkml:ink>
</file>

<file path=ppt/ink/ink32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1 736,'7'6'416,"7"8"4362,-5-5-4549,1-1 0,0-1 0,13 8 0,-1 0-46,-16-12-153,-1-1 0,1 1 0,0-1 0,0 0-1,0-1 1,0 0 0,0 0 0,7 1 0,12 1 144,-6 0-127,1-2-1,-1 0 1,35-4 0,6 0 48,151 11 433,-192-9-477,0 0 0,-1-1-1,33-8 1,52-15 66,-85 21-71,-14 3-61,-1 0 1,1 0 0,0-1 0,0 1 0,0-1 0,5-3 0,-7 4-103,-2 0-110,0 0 0,0 0 0,0 1 0,0-1 0,1 0 0,-1 0 0,0 0 0,0 1 0,1-1 1,-1 0-1,1 1 0,-1-1 0,1 0 0,-1 1 0,1-1 0,-1 0 0,1 1 0,-1-1 0,1 1 0,0-1 0,-1 1 0,1-1 1,0 1-1,-1 0 0,1-1 0,1 1 0,2-2-665,-2-5-73</inkml:trace>
</inkml:ink>
</file>

<file path=ppt/ink/ink32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24 832,'21'9'6352,"-12"-4"-6278,-7-3-54,0 0 1,0-1-1,0 1 0,0-1 0,0 0 0,1 0 0,-1 0 0,0 0 0,1 0 0,-1 0 0,1-1 0,-1 1 0,0-1 0,1 0 0,-1 0 0,1 0 0,-1 0 0,1 0 0,-1 0 0,5-2 0,6 1 119,54-7 271,-20 2-233,5 1 19,48-2-291,144 2 474,-82-8 746,-127 8-1167,-32 5 127,1 0 331,1 0-1239</inkml:trace>
</inkml:ink>
</file>

<file path=ppt/ink/ink32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45 1152,'0'-13'6693,"26"13"-6170,-11-1-335,0-1 1,29-7-1,-29 5-205,-1 1-1,28-1 0,124 4 476,-77-8-170,-87 8-90,12 5-347,-1 0-620,0-9-2788,-1-2 704</inkml:trace>
</inkml:ink>
</file>

<file path=ppt/ink/ink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39.6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24 217 8064,'-23'-12'3648,"31"15"-3168,2-3 1408,3 0-1120,24-8 1247,3 1-1151,44-12 128,11-3-608,18-1-224,-5 3-96,-10-4 128,-8 5-96,1-1-96,-11 3-32,-4-3-3999,-8 12 2207</inkml:trace>
</inkml:ink>
</file>

<file path=ppt/ink/ink32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178 40 2560,'-4'1'256,"1"1"-1,-1-1 1,1 1-1,0 0 1,-1 1 0,1-1-1,0 1 1,0-1 0,1 1-1,-1 0 1,-3 4 0,3-3-295,2-3 135,-4 0 99,1 0 0,-1 0 0,1 1 0,-1 0 0,1 0 0,-1 0-1,1 1 1,0-1 0,0 1 0,-4 3 0,4-1-185,-1-1 0,0-1 0,-1 1 0,1-1 0,-1 0 1,1 0-1,-1-1 0,-8 3 0,-11 12 2560,31-16-2534,-1-1 0,1-1 0,0 1-1,-1-1 1,1 0 0,-1 0-1,0-1 1,1 0 0,6-3 0,40-8 454,-45 10-491,1 0 1,0 1-1,0 0 0,0 1 0,-1 0 0,16 0 0,-13 0 34,-1 1-1,1-1 0,-1-1 0,18-5 0,-17 4-7,1 0-1,-1 1 1,13-1 0,25-5 249,-40 6-265,0 0-1,-1 1 1,1 0-1,0 0 1,0 1-1,8 0 1,13 1 145,-28-1-136,3-1 51,1 1 0,-1 0 0,1 1 0,0-1 0,-1 1 0,1 0 0,8 3 0,-11-3 150,9 2-207,18-1-1030,-28-2 917,0 0 1,0 0 0,0 0-1,0-1 1,-1 1-1,1 0 1,0-1 0,0 1-1,0-1 1,0 1-1,0-1 1,-1 0-1,1 1 1,0-1 0,0 0-1,-1 1 1,1-1-1,0 0 1,-1 0 0,1 0-1,-1 0 1,1 0-1,-1 0 1,0 0 0,1 0-1,0-2 1,23-40-4193,-11 18 1674</inkml:trace>
</inkml:ink>
</file>

<file path=ppt/ink/ink32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314 46 1152,'0'-1'42,"0"1"0,0-1 0,0 1 0,0 0 0,0-1 0,0 1 0,0-1 0,0 1 0,0-1 1,0 1-1,-1 0 0,1-1 0,0 1 0,0 0 0,0-1 0,-1 1 0,1-1 0,0 1 0,0 0 0,-1 0 0,1-1 0,0 1 0,0 0 0,-1-1 0,1 1 0,0 0 0,-1 0 1,1 0-1,-1 0 0,1-1 0,0 1 0,-1 0 0,1 0 0,0 0 0,-1 0 0,1 0 0,-1 0 0,1 0 0,0 0 0,-1 0 0,1 0 0,-1 0 0,1 0 0,0 0 0,-1 0 1,1 1-1,0-1 0,-1 0 0,1 0 0,0 0 0,-1 1 0,-11 0 3237,-21-6-2319,29 5-944,0 1 0,0 0-1,-1 0 1,1 1 0,0-1-1,1 1 1,-1 0 0,0 0-1,0 0 1,1 1 0,-1-1-1,1 1 1,-1 0 0,1 0-1,0 0 1,0 1 0,1-1-1,-5 8 1,-10 9 60,16-19-70,0 0 1,0 0 0,1 1-1,-1-1 1,0 0-1,1 0 1,-1 1-1,1-1 1,-1 1 0,1-1-1,0 0 1,-1 4-1,-3 11 74,1-9-55,0-1-1,1 1 1,0 0-1,0 0 1,0-1-1,1 1 1,-1 12 0,0 53-24,2-61 4,4 137 544,11-88-810,-8-15 591,-7-39-315,1-1-1,0 0 1,0 0-1,0 1 0,1-1 1,0 0-1,0 0 0,0-1 1,0 1-1,1 0 0,0-1 1,0 1-1,0-1 1,0 0-1,6 5 0,15 25 50,-4-15 21,-19-15-75,19 7 124,2 0 95,-19-11-165,0 0-1,0 0 1,1 0 0,-1 0-1,0 0 1,0-1-1,0 1 1,0-1-1,0 0 1,0 0-1,5-3 1,-1 0-41,1 0 1,-1 0-1,0-1 1,0-1-1,-1 1 1,8-9-1,-9 10 42,0 0-84,0 0 1,0 0-1,0 1 0,1 0 0,-1 0 0,7-2 0,-7 3 16,0 0 0,0-1 0,0 0-1,0 0 1,0 0 0,6-6 0,1-2 33,1-2 0,-2 0 0,0 0 1,0-1-1,15-27 0,-20 29 27,1-1-1,-2 1 1,0-1 0,0 0-1,-1-1 1,0 1 0,2-21-1,-3 21-44,-2 0-1,1 0 1,-1 0 0,-1-1-1,0 1 1,-1 0-1,0 0 1,-1 0-1,-1 0 1,0 0-1,-5-15 1,4 15 25,-1 0 1,0 0-1,-1 1 0,0 0 1,-13-17-1,14 21 27,0 1-1,-1 0 1,0 0-1,0 0 1,-1 1 0,0 0-1,0 0 1,0 1-1,0 0 1,-1 0-1,0 1 1,-14-6 0,10 6-64,-1 0 1,1 1 0,-1 0-1,0 1 1,1 0-1,-1 1 1,0 1 0,0 0-1,0 1 1,1 1 0,-1 0-1,0 0 1,1 2-1,-1 0 1,1 0 0,-17 10-1,15-7-4,0 1-1,1 0 0,0 1 1,1 1-1,0 0 0,0 1 1,-14 17-1,-10 6-80,28-27-624,0 0-1,0 1 1,0 0-1,-11 17 1,11-8-3792</inkml:trace>
</inkml:ink>
</file>

<file path=ppt/ink/ink32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37 576,'10'-10'8069,"-3"9"-6938,26-7-630,5 0-290,-27 5-184,0 1 1,0 0-1,15 0 0,-9 2-7,1 1 0,-1 1 0,31 7 0,-29-5 91,0-2-1,0 0 1,0-1-1,36-3 1,-9 1 131,-42 1-264,-4 8-1206,1 1-1,0 0 0,1 0 0,3 10 1,5-12-1711</inkml:trace>
</inkml:ink>
</file>

<file path=ppt/ink/ink32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31 1056,'5'12'6311,"13"13"-3674,9 13-2423,-1 17 45,31 75 229,19 80-104,-45-98-155,-25-85-186,-5-23-52,-1 0 1,1 0 0,0 0-1,0 0 1,0 0 0,4 7-1,0-3-14,-2-4 54,0 0 0,0 1-1,-1-1 1,0 1 0,0-1-1,0 1 1,0 0 0,-1 0 0,0-1-1,1 1 1,-2 0 0,1 1-1,0-1 1,-1 5 0,0-9-12,0 0 0,0-1 0,-1 1 1,1 0-1,0-1 0,0 1 1,0 0-1,1-1 0,-1 1 0,0 0 1,0-1-1,0 1 0,0 0 0,1-1 1,-1 1-1,0-1 0,0 1 1,1 0-1,-1-1 0,1 1 0,-1-1 1,0 1-1,1-1 0,-1 1 0,1-1 1,-1 0-1,1 1 0,-1-1 0,1 1 1,-1-1-1,1 0 0,0 0 1,-1 1-1,1-1 0,-1 0 0,1 0 1,0 0-1,-1 0 0,1 0 0,-1 1 1,1-1-1,0 0 0,-1-1 1,1 1-1,-1 0 0,1 0 0,0 0 1,-1 0-1,2-1 0,-1 1 6,1-1 0,0 0 0,0 0 0,0 0 0,-1 0 0,1 0 0,0 0 0,-1-1 0,1 1 0,-1-1 0,1 1 0,-1-1 0,0 1 0,2-4 0,23-47 224,-15 32-193,-1-1 1,-1 0-1,12-39 1,-3-13-244,-17 69 201,0 0 0,-1 1 0,1-1 0,-1 0 0,0 0 0,0 1 0,-1-5 0,1-8-72,0 15-12,1 3-628,1 3 690,0 0 1,0 0 0,0 1 0,0-1 0,1 12-1,3 7-66,13 24-112,-8-15 174,-9-29 6,0 1-1,0 0 1,0-1-1,-1 1 0,0 0 1,0 0-1,1 10 1,-2-14 9,1 0 0,-1 0 0,0 1 0,0-1 0,0 0 0,1 0 0,-1 0 0,1 0 0,-1 0 0,1 0 0,-1 0 0,1 0 0,0 0 0,-1 0 0,1 0 0,0 0 0,0 0 0,-1 0 0,2 0 0,5 7 17,-6-6-63,6 10 64,-3-5 17,-3-6-1,12 16 176,8 1-559,-12-12 378,-7-6 282,-1 0-275,-1 0 0,1-1-1,-1 1 1,1 0 0,0 0-1,-1 0 1,1-1-1,0 1 1,-1 0 0,1 0-1,0 0 1,-1 0 0,1 0-1,0 0 1,-1 0 0,1 0-1,0 1 1,-1-1 0,2 0-1,-2 1-15,1-1 0,-1 0 0,1 0 0,0 1 0,-1-1 0,1 0 0,-1 0 0,1 0 0,-1 0 0,1 0 0,0 0 0,-1 0 0,1 0 0,-1 0 0,1 0 0,0 0 0,-1-1 0,1 1-1,-1 0 1,1 0 0,-1-1 0,1 1 0,-1 0 0,1 0 0,-1-1 0,1 1 0,-1-1 0,1 1 0,-1-1 0,1 1 0,-1-1 0,1 0 0,31-103 361,-1 13-404,-11 32-40,89-279 65,-100 312 10,-3 13 49,-2 1 0,1-1 0,-2 0 1,1 0-1,-2 0 0,3-21 0,-5 33-77,0 1 0,0-1 0,0 1 0,1 0 0,-1-1 0,0 1-1,0 0 1,0-1 0,0 1 0,0-1 0,-1 1 0,1 0 0,0-1 0,0 1 0,0 0-1,0-1 1,0 1 0,0 0 0,0-1 0,-1 1 0,1 0 0,0-1 0,0 1 0,0 0-1,-1 0 1,1-1 0,0 1 0,-1 0 0,1 0 0,0-1 0,0 1 0,-1 0 0,1 0-1,0 0 1,-1 0 0,1-1 0,0 1 0,-1 0 0,1 0 0,0 0 0,-1 0 0,1 0 0,-18 10-343,-19 28-1203,35-35 1291,-17 20-1188,1 2-1824</inkml:trace>
</inkml:ink>
</file>

<file path=ppt/ink/ink32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722 477 1408,'0'0'20,"0"0"1,-1 0 0,1-1-1,0 1 1,0 0-1,0 0 1,0 0-1,0 0 1,0 0-1,-1 0 1,1 0-1,0 0 1,0 0-1,0 0 1,0 0-1,0 0 1,0 0-1,0-1 1,0 1-1,0 0 1,-1 0-1,1 0 1,0 0-1,0 0 1,0 0-1,0-1 1,0 1-1,0 0 1,0 0 0,0 0-1,0 0 1,0 0-1,0 0 1,0-1-1,0 1 1,0 0-1,0 0 1,0 0-1,0 0 1,0 0-1,0-1 1,0 1-1,0 0 1,0 0-1,0 0 1,0 0-1,0 0 1,1 0-1,-1-1 1,0 1-1,0 0 1,0 0-1,0 0 1,0 0-1,0 0 1,0 0 0,0 0-1,0 0 1,1 0-1,-1-1 1,0 1-1,0 0 1,0 0-1,0 0 1,0 0-1,0 0 1,1 0-1,-1 0 1,0 0 20,0 0-1,0 0 1,0 0 0,1 0 0,-1 0 0,0 0 0,0 0 0,0 0-1,0 1 1,0-1 0,1 0 0,-1 0 0,0 0 0,0 0 0,0 0-1,0 0 1,0 0 0,0 0 0,0 1 0,1-1 0,-1 0-1,0 0 1,0 0 0,0 0 0,0 0 0,0 1 0,0-1 0,0 0-1,0 0 1,0 0 0,0 0 0,0 1 0,0-1 0,0 0 0,0 0-1,0 0 1,0 0 0,0 1 0,0-1 0,0 0 0,0 0 0,0 0-1,0 0 1,0 1 0,0-1 0,0 0 0,0 0 0,0 0-1,0 0 1,-1 0 0,1 1 0,0-1 0,0 0 0,0 0 0,0 0-1,0 0 1,0 0 0,-1 0 0,1 0 0,0 0 0,0 1 0,0-1-1,0 0 1,0 0 0,-1 0 0,1 0 0,0 0 0,0 0-1,-12 17 735,11-15-685,0 1 0,0-1-1,-1 1 1,1-1-1,-1 0 1,1 1 0,-1-1-1,0 0 1,0 0 0,0-1-1,0 1 1,0 0-1,0-1 1,-1 1 0,1-1-1,0 0 1,-1 0 0,1 0-1,-1 0 1,1 0-1,-4 0 1,-11 0 583,12 0-504,1-1 0,-1 0 0,0 0 0,0 0 0,0 0 1,0-1-1,0 0 0,0 0 0,1 0 0,-9-4 0,-27-18 993,32 19-1056,-1 0 0,1 0 1,0-1-1,1-1 0,-1 1 0,1-1 0,-9-10 0,-49-54 438,52 56-366,-1 2 0,0-1 1,-25-16-1,25 20-46,1-1-1,-1-1 1,2 0 0,-1-1 0,-15-20 0,0-6 260,-59-61 0,17 39-467,63 54-7,0 1-1,0 0 0,-16-6 1,22 11-94,-4-4-339,5 3 101,7 8 9,-2-1 391,1-1-1,0 1 0,-1-1 1,2-1-1,-1 1 0,0-1 1,8 4-1,5 3-9,-1 0 0,0 2-1,-1 1 1,0 0 0,-1 1 0,25 30-1,5 4 88,-30-32 70,-1 1 1,22 32-1,9 13-149,7 7 219,-41-49-132,-11-19-69,-1 0 1,1 0-1,0 0 1,0 0-1,1 0 1,-1 0-1,0 0 1,1 0-1,1 2 1,48 58 34,-44-56-28,-1 0-1,1 0 1,-1 1-1,6 10 1,-10-15 29,-1-1-1,1 1 1,0 0 0,-1-1-1,1 1 1,0-1 0,0 1 0,4 1-1,6 6 323,-11-9-328,-1 0 1,0 1 0,0-1 0,0 0-1,1 0 1,-1 0 0,0 1 0,0-1 0,1 0-1,-1 0 1,0 0 0,1 0 0,-1 0-1,0 1 1,1-1 0,-1 0 0,0 0 0,0 0-1,1 0 1,-1 0 0,0 0 0,1 0-1,-1 0 1,0 0 0,1-1 0,-1 1 0,0 0-1,1 0 1,-1 0 0,0 0 0,0 0 0,1-1-1,-1 1 1,0 0 0,0 0 0,1 0-1,-1-1 1,-1-1 609,-9 5-791,1 4 160,-1 0 0,1 1 0,1 0 0,-1 0 0,1 1 0,0 0 0,1 0-1,-13 22 1,-8 10 142,-43 63-52,34-48-5,-32 41 27,65-90 1045</inkml:trace>
</inkml:ink>
</file>

<file path=ppt/ink/ink32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18.7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1 243 5632,'8'4'4658,"29"32"-2639,-28-21-1885,0 1 0,-1 1 0,0-1 0,-2 2 0,0-1 0,7 31 1,-8-31-77,17 95 449,1-1 277,-22-102-728,1-1-1,-1 0 1,-1 16 0,0-18-21,1 1 0,-1 0-1,1-1 1,0 1 0,3 12 2010,-15-52-1138,6 16-929,2-1 0,0 1 0,1-1-1,1 0 1,0 0 0,3-25 0,-1-1 22,0 0 58,3 0-1,16-88 0,34-83-528,-45 182 386,-9 29 70,1 0 0,1 0-1,-1 0 1,0 0-1,1 1 1,0-1 0,0 0-1,0 1 1,0-1-1,1 1 1,-1 0 0,1 0-1,-1 0 1,1 0-1,0 1 1,0-1 0,0 1-1,1-1 1,-1 1-1,0 1 1,1-1 0,-1 0-1,1 1 1,0 0-1,-1 0 1,1 0-1,0 0 1,0 1 0,0-1-1,-1 1 1,1 0-1,0 0 1,0 1 0,0-1-1,-1 1 1,1 0-1,0 0 1,-1 1 0,1-1-1,0 1 1,-1-1-1,0 1 1,1 1 0,5 4-1,11 8 323,44 23-1,-19-12-23,-8-3-172,-9-4-39,38 17 1,-73-28-3678,-10 3 1632</inkml:trace>
</inkml:ink>
</file>

<file path=ppt/ink/ink32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44.92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490 5 480,'-4'-5'1126,"-6"13"-487,4-3-446,0 0 0,0 0 0,0 1-1,0 0 1,1 0 0,-9 13 0,-27 41 687,38-57-912,3-2 18,-1 0 1,1-1 0,0 1 0,0-1 0,-1 1 0,1 0 0,0-1 0,0 1 0,0 0 0,0-1 0,0 1 0,0 0-1,0 0 1,0-1 0,0 1 0,0 0 0,0-1 0,0 1 0,0 0 0,1-1 0,-1 1 0,0-1 0,0 1-1,1 1 1,9 13-97,-3-7 63,0 2 0,0-1 0,-1 0 0,6 15 1,-3-7 165,-7-15-71,-1 1 0,1 0 1,-1 0-1,0 0 0,1 0 0,-1 0 1,-1 1-1,1-1 0,0 0 1,-1 0-1,1 4 0,-1-6-17,0-1 0,0 1 0,0-1 0,0 1 0,0-1 0,-1 0 0,1 1-1,0-1 1,0 1 0,0-1 0,0 0 0,0 1 0,-1-1 0,1 1 0,0-1 0,0 0 0,-1 1-1,1-1 1,0 0 0,-1 0 0,1 1 0,0-1 0,-1 0 0,1 1 0,0-1 0,-1 0 0,1 0 0,0 0-1,-1 0 1,1 1 0,-1-1 0,-1 0 65,0 0 1,0 0-1,0 0 0,0 0 0,0 0 1,0 0-1,-4-1 0,-34-13 744,36 12-799,-43-20 175,27 12-57,-25-9-1,27 13-170,-20-6-209,35 11 212,0 1-1,1 0 1,-1-1-1,0 1 1,1 0-1,-1 1 1,0-1 0,0 0-1,1 1 1,-1-1-1,-5 3 1,6-2 1,-3 1-68,-1 0 0,1 0 1,-1 1-1,1 0 0,0 0 0,0 0 0,1 1 0,-1 0 0,1 0 0,-7 7 0,11-11 69,-1 1-1,1-1 1,0 0 0,0 0-1,-1 1 1,1-1 0,0 0-1,0 1 1,0-1-1,0 0 1,0 1 0,0-1-1,-1 1 1,1-1 0,0 0-1,0 1 1,0-1-1,0 0 1,0 1 0,0-1-1,0 0 1,1 1 0,-1-1-1,0 1 1,0-1-1,0 0 1,0 1 0,0-1-1,0 0 1,1 1 0,-1-1-1,0 0 1,0 0-1,1 1 1,-1-1 0,0 0-1,0 1 1,1-1 0,-1 0-1,0 0 1,1 0-1,-1 1 1,0-1 0,1 0-1,-1 0 1,0 0 0,1 0-1,-1 0 1,0 0 0,1 0-1,1 1-29,1 0 0,-1-1 0,1 1 0,-1-1 0,0 0 0,1 0 0,3 0 0,7-3 57,1 0-1,-1 0 1,0-1-1,0-1 1,17-8-1,-10 3 21,-1-1-1,28-21 0,17-24 323,-62 55-326,-1 0-1,1 0 0,-1 0 0,0 0 0,0-1 0,0 1 0,1 0 0,-1-1 0,0 1 1,0-1-1,-1 1 0,1-1 0,0 0 0,-1 1 0,1-1 0,0-2 0,-1 3-17,0 0 0,0 0-1,0 0 1,0 1 0,0-1 0,-1 0-1,1 0 1,0 0 0,-1 0 0,1 0-1,0 0 1,-1 1 0,1-1 0,-1 0-1,1 0 1,-1 1 0,0-1 0,1 0-1,-1 1 1,1-1 0,-1 0-1,0 1 1,0-1 0,0 1 0,1-1-1,-1 1 1,0 0 0,0-1 0,0 1-1,-1-1 1,-9-2 17,0 1 0,0 0 0,0 1 0,-13-1 0,2 0 62,-22-2 63,1 1 141,-77-17 1,109 16-391,-5 0-649,22 12-147,1-3 811,1 0-1,-1 0 1,1-1 0,1 0-1,-1-1 1,14 5 0,1-2 46,31 5 0,-20-7 337,53 1 667,-100 7-626,5-3-348,1-3 5,1 1 0,0-1 0,-6 9 0,-3 4-24,2-3-64,-17 28 1,14-19 1,10-16 26,0 1-1,1 0 1,-4 10 0,7-16 21,0 1 1,1 0-1,0 0 1,0-1-1,0 1 1,1 0-1,-1 0 1,1 0-1,1 6 1,-1-9 11,1 0 0,0 0 1,0 1-1,0-1 0,0 0 0,0 0 1,0 0-1,0-1 0,1 1 1,-1 0-1,1 0 0,-1-1 0,1 1 1,0-1-1,0 1 0,0-1 0,2 2 1,2 1-15,1-1 0,-1 1 0,15 4 0,1-2 70,0-1 0,1 0 1,-1-2-1,1-1 0,0-1 0,0-1 0,0 0 0,29-6 0,-31 4-18,-13 2 8,0-1 0,0 0 1,11-4-1,0 0 1048,-25 7-660,-2 1-247,4-1-109,1-1-1,-1 0 1,1 0 0,-1 0-1,1-1 1,-8 1 0,-95-8 822,-4 0-816,63 7-132,-157 6-115,191-5 180,-10 3-319,13 2-532,10-6 837,0 1 0,0-1 0,0 1 0,0-1 0,0 0 0,0 1 0,1-1 0,-1 1 0,0-1 0,0 1 0,0-1 0,0 0 0,0 1 0,1-1 0,-1 0 0,0 1 0,0-1 0,1 0 0,-1 1 0,0-1 0,1 0 0,-1 1 0,0-1 0,1 0 0,0 1 0,4 2-66,0 0 0,0-1 0,0 1 0,1-1-1,-1 0 1,1 0 0,8 1 0,-6-1 38,81 18 75,182 18-1,-168-35 151,-19-2-179,-72 0-3,74 6 255,-61-6 63,-13-1 502,-27 4 11,-2 1-666,13-4-138,0 0-1,0 0 0,-1 0 0,1 0 1,-8 0-1,1 0-8,0 0 0,0 0 1,-14 5-1,-18 2-6,38-7-5,0 0 0,-1 0 1,-8 4-1,10-3-73,0-1 0,1 0 1,-1 0-1,0 0 0,0 0 0,-6 0 0,14-9-428,8-5 452,-11 12 71,1-1-1,-1 1 0,1-1 0,-1 0 1,0 0-1,0 1 0,1-1 1,-1 0-1,-1 0 0,3-4 1,3-10 241,-5 14-234,0 0 0,0 0 0,0 0 0,0-1 0,-1 1 0,1 0 0,-1 0 0,0-1 0,1-1 0,-1-12 119,-1 1 0,0 0 1,-6-28-1,4 25-163,1 0 1,0-1-1,2 1 0,1-25 1,0 0 73,-1 43-21,10-9-230,-10 6 244,1-1 0,0 1 0,-1-1 0,0 1 0,0-1 0,0-5 0,1-16-72,0-10 47</inkml:trace>
</inkml:ink>
</file>

<file path=ppt/ink/ink32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47.385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1 165 224,'0'-13'137,"-1"6"-87,1-1 0,0 1-1,1 0 1,-1 0 0,1 0 0,3-9-1,5-14 1227,-9 27-1188,1-1-1,-1 1 1,1-1-1,0 1 0,1-1 1,-1 1-1,0 0 1,1-1-1,0 1 1,0 0-1,0 0 1,0 0-1,0 0 1,1 1-1,-1-1 0,6-4 1,-7 6-87,0 1 0,-1-1 1,1 1-1,0-1 0,0 1 1,0 0-1,-1-1 0,1 1 0,0 0 1,0 0-1,0-1 0,0 1 1,0 0-1,0 0 0,-1 0 1,1 0-1,0 0 0,0 0 0,0 0 1,1 1-1,-1-1 7,0 1 0,-1-1 0,1 1 0,0-1 0,-1 1 1,1-1-1,-1 1 0,1 0 0,-1-1 0,1 1 0,-1 0 0,1 0 0,-1-1 0,0 1 0,1 0 1,-1 0-1,0-1 0,1 2 0,0 5 78,0 0 0,-1 0 0,0 0 0,0 9 0,0-6 12,-31 336 870,27-313-938,-3 21 876,0 56 1,8-112-805,-1 1-1,1 0 1,-1-1 0,1 1 0,0-1-1,-1 1 1,1 0 0,0 0 0,1-2-1,4-6-20,80-183 135,-65 142-218,38-105-148,-44 128-74,-6 18 134,-9 9 90,1 0-1,-1 0 1,0 0 0,0 0-1,1 1 1,-1-1 0,0 0 0,0 0-1,1 0 1,-1 0 0,0 0 0,0 0-1,1 0 1,-1 1 0,0-1 0,0 0-1,1 0 1,-1 0 0,0 0-1,0 1 1,0-1 0,0 0 0,1 0-1,-1 1 1,0-1 0,0 0 0,0 0-1,0 0 1,0 1 0,0-1 0,0 0-1,1 1 1,-1-1 0,0 0-1,0 0 1,0 1 0,0-1 0,0 0-1,-1 1 1,3 11 72,-1 1 0,-1-1-1,-1 22 1,-1-18-18,-1 25-4,-2-1-1,-2 1 0,-17 55 1,-3-19-8,27-71 324,3-6-26,8-11 64,14-21-244,29-52 1,-32 49-460,33-43-1,-53 75 270,0 0-1,0 1 0,1 0 1,-1 0-1,1-1 0,-1 1 1,1 1-1,0-1 0,0 0 1,0 1-1,0-1 1,3 0-1,-4 1 31,-1 1-1,1 0 1,0 0 0,-1 0 0,1 0-1,0 0 1,-1 0 0,1 0 0,-1 1-1,1-1 1,0 0 0,-1 1-1,1 0 1,-1-1 0,1 1 0,-1 0-1,0 0 1,1-1 0,-1 1 0,0 0-1,1 0 1,-1 1 0,0-1 0,0 0-1,2 3 1,3 4 55,0 1-1,-1 0 1,0 0-1,-1 1 1,1-1-1,3 15 1,13 65 111,-19-80-175,1 3-1,1 4 124,-1 0-1,1 29 0,-4-44-73,0 1 0,0-1 0,0 1-1,1 0 1,-1-1 0,0 1 0,1-1-1,-1 1 1,1-1 0,0 3 0,0-5-1,0 1 0,0 0 0,-1-1 0,1 1-1,0-1 1,0 1 0,-1-1 0,1 0 0,0 1 0,-1-1 0,1 1 0,0-2 0,-1 2-1,6-8 12,-1 0 0,1 0-1,-2 0 1,1-1 0,-1 0 0,-1 0 0,0 0 0,0 0 0,2-14 0,-1 8-135,0 0 1,12-25-1,-16 40 61,0-1 1,0 0-1,0 1 0,1-1 0,-1 1 1,0-1-1,0 1 0,1-1 1,-1 1-1,0-1 0,1 1 0,-1-1 1,1 1-1,-1-1 0,1 1 0,-1 0 1,1-1-1,0 0 0,0 10-90,-5 21 402,0-9-626,-8 33 1311,10-49-1601,0 0 0,0 1 0,0-1 0,-1 0 0,0 0 0,0-1-1,-6 8 1,-40-55-4422</inkml:trace>
</inkml:ink>
</file>

<file path=ppt/ink/ink32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49:49.536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449 79 896,'0'-1'90,"0"0"0,0 0 0,0 0 1,0 0-1,0 1 0,0-1 0,0 0 0,-1 0 0,1 0 1,0 1-1,-1-1 0,1 0 0,0 0 0,-1 1 0,1-1 1,-1 0-1,-1-1 270,1 1-270,1 1 1,-1-1-1,0 1 0,0-1 0,1 1 0,-1-1 0,0 1 1,0 0-1,1-1 0,-1 1 0,0 0 0,0 0 0,0 0 1,0 0-1,-1 0 0,-10-4 174,-13-4 211,0 1 1,-1 2-1,0 0 1,0 2 0,-48-1-1,-19-1-6,249-6-1743,-136 8 1288,1 1 0,0 2 0,0 0 1,0 1-1,41 7 0,-4-1 327,-56-7-234,4 8 266,-7-5-300,0 0 0,0 0 0,0 0-1,0-1 1,-1 1 0,-1 2-1,1-1-15,-29 44 17,26-40-28,-1 0 0,1 0-1,-1-1 1,0 0-1,-1 0 1,-9 8 0,-48 33 584,27-22-316,-34 24-1,-30 23-436,87-61 52,0 0 0,1 1 0,1 1 0,-19 25 0,23-28 18,3-4 5,0 0 1,0 1-1,0 0 1,1 0 0,0 0-1,1 0 1,0 1-1,-4 17 1,-2 90-337,9-108 379,4-2 15,-1-3-9,0-1-1,0 0 1,-1-1 0,2 1-1,-1 0 1,0-1-1,0 0 1,0 0-1,1 0 1,-1 0-1,4 0 1,6 1-7,22-1 1,2 0-1,-1 2 29,0 2 1,0 2-1,0 1 1,43 16-1,-65-17 92,27 17 0,-27-15-174,-1-1 1,26 10-1,-35-16 96,0-1 0,-1 0 0,1 0 0,0 0 0,1 0 0,-1-1 0,0 1 0,0-1 0,0 0 0,0-1 0,0 1 0,0-1 0,0 1-1,0-1 1,4-2 0,10-7 421,-18 10-476,0-1 1,1 1 0,-1 0 0,0-1-1,0 1 1,1 0 0,-1 0 0,0 0 0,1-1-1,-1 1 1,1 0 0,-1 0 0,0 0 0,1 0-1,-1 0 1,0-1 0,1 1 0,-1 0-1,1 0 1,-1 0 0,1 0 0,4 7-965,-5-6 841,1 0 1,-1 0 0,0 0-1,1 3 1</inkml:trace>
</inkml:ink>
</file>

<file path=ppt/ink/ink32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8:57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151 2 1664,'-6'-2'9655,"6"2"-9504,-14 13 1869,-13 20-2001,7-7 905,-28 44-8,43-62-876,1 1 1,1 0-1,0-1 1,0 1-1,0 1 0,-1 10 1,-3 58 323,5-49-136,1-3-144,0 1 0,2-1 0,1 1 0,1-1 0,1 0 0,2 0 1,0 0-1,20 47 0,-18-57 5,1 1 0,1-2 1,15 20-1,-5-16 115,-3-33-12786</inkml:trace>
</inkml:ink>
</file>

<file path=ppt/ink/ink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40.0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44 7552,'-5'0'3424,"37"11"-2976,8-11 2432,6 5-1664,47-13 1151,7 3-1407,26-7-288,-5 1-448,22-6-32,-16 10-96</inkml:trace>
</inkml:ink>
</file>

<file path=ppt/ink/ink32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9:03.0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126 363 3648,'-7'-7'1023,"2"1"301,5 6-1305,0 0 1,0 0-1,0 0 0,0 0 1,0 0-1,0 0 0,0 0 1,0 0-1,0 0 1,0 0-1,0 0 0,0 0 1,0 0-1,0 0 0,0 0 1,0 0-1,0 1 1,0-1-1,-1 0 0,1 0 1,0 0-1,0 0 0,0 0 1,0 0-1,0 0 0,0 0 1,0 0-1,0 0 1,0 0-1,0 0 0,0 0 1,0 0-1,0 0 0,0 0 1,0 0-1,0 0 0,0 0 1,0 0-1,0 0 1,0 0-1,-1 0 0,1 0 1,0 0-1,0 0 0,0 0 1,0 0-1,0 0 0,0 0 1,0 0-1,0 0 1,0 0-1,0 0 0,0 0 1,0 0-1,0 0 0,0 0 1,0 0-1,0 0 1,0 0-1,0 0 0,0 0 1,0 0-1,0-1 0,0 1 1,0 0-1,-1 0 0,1 0 1,-22 4 5025,18-2-4861,0 0 1,1 0-1,-1 0 0,0 0 1,1 1-1,-1 0 1,1 0-1,0 0 0,0 0 1,0 0-1,0 1 0,1-1 1,0 1-1,-1 0 0,1 0 1,-3 6-1,-2 9 159,0 1-1,-5 25 1,10-38-196,0 2-102,1 0 0,0 0 1,0 0-1,0 0 0,1 0 0,1 0 0,0 0 0,0 0 1,0 0-1,1-1 0,1 1 0,6 16 0,-8-22 5,1 1-1,0 0 0,0-1 0,0 1 0,0-1 0,1 0 1,-1 0-1,1 0 0,0 0 0,0 0 0,0-1 1,0 1-1,1-1 0,-1 0 0,1 0 0,-1 0 0,1 0 1,0 0-1,0-1 0,0 0 0,-1 0 0,1 0 1,0 0-1,0-1 0,0 1 0,1-1 0,-1 0 1,0-1-1,0 1 0,4-1 0,-1 0-9,-1 0 0,1 0-1,-1 0 1,1-1 0,-1 0 0,0-1-1,0 1 1,0-1 0,0 0 0,10-7-1,-12 6-37,0 1-1,-1-1 0,1 0 0,-1 0 1,0 0-1,0-1 0,0 1 1,0-1-1,-1 1 0,0-1 0,0 0 1,0 0-1,0 0 0,-1 0 0,0 0 1,0-1-1,0 1 0,-1 0 1,0 0-1,0-7 0,-1 4 4,1 0-1,-2 1 1,1-1 0,-1 0-1,0 1 1,-1-1 0,0 1-1,0 0 1,-1 0 0,1 0-1,-2 0 1,1 0 0,-1 1-1,0 0 1,0 0 0,0 0-1,-1 1 1,0 0 0,0 0-1,-1 0 1,1 1 0,-1 0-1,-10-5 1,13 8-10,-13-7-222,17 7 227,-1 1 0,1 0 0,0 0 0,-1-1-1,1 1 1,0 0 0,-1 0 0,1 0 0,0 0 0,-1 0 0,1-1 0,0 1 0,-1 0 0,1 0 0,0 0 0,-1 0 0,1 0 0,0 0-1,-1 0 1,1 0 0,0 0 0,-1 0 0,1 0 0,-1 1 0,1-1 0,0 0 0,-1 0 0,1 0 0,0 0 0,0 0 0,-1 1-1,18-1-292,30 0 446,73-1 47,-100 0-16,-1-2-1,1 0 1,35-10 0,-40 8-281,-9 4 116,-1 0 0,0-1 0,0 0 0,0 0-1,0 0 1,0-1 0,0 0 0,0 0 0,-1 0 0,1 0 0,-1-1 0,5-4 0,-5 3-78,0 1-1,0 0 0,0 0 0,7-4 1,-11 8 47,1 0 1,-1 0 0,0 0-1,1-1 1,-1 1 0,1 0-1,-1 0 1,1 0 0,-1 0-1,1 0 1,-1 0 0,1 0-1,-1 0 1,1 0 0,-1 0-1,1 0 1,-1 0 0,0 0-1,1 1 1,-1-1 0,1 0-1,-1 0 1,1 0 0,-1 1-1,0-1 1,1 0 0,-1 0-1,1 1 1,-1-1 0,0 0-1,1 1 1,-1-1 0,0 0-1,0 1 1,1-1 0,-1 1-1,0-1 1,0 1-1,0-1 1,1 0 0,-1 1-1,0 0 1,9 26-490,-7-21 604,2 18-19,0 0 0,-2 1-1,0-1 1,-2 0-1,-3 33 1,2-48-22,0 0 0,-1 1 0,0-1 0,0 0 0,-1 0 0,0 0 0,-6 11 0,9-19-47,-1 0 1,1 0-1,-1 0 1,1 1-1,-1-1 1,0 0-1,1 0 1,-1-1-1,0 1 1,0 0-1,0 0 1,1 0-1,-1 0 1,0-1-1,0 1 1,0 0-1,0-1 1,0 1-1,-1-1 1,1 1-1,0-1 1,0 0-1,0 1 1,0-1-1,0 0 1,-1 0-1,1 0 1,0 0-1,0 0 1,0 0 0,-1 0-1,1 0 1,0 0-1,0-1 1,0 1-1,0 0 1,0-1-1,-1 1 1,1-1-1,0 1 1,0-1-1,0 0 1,0 1-1,0-1 1,0 0-1,-1-1 1,-2-2-6,-1-1 0,1 1 0,0-1 1,1 0-1,-1 0 0,1 0 1,0 0-1,-3-6 0,-29-74-415,34 78 348,1 7 59,0 0 1,0-1-1,0 1 1,0-1-1,0 1 0,0-1 1,0 1-1,0 0 1,0-1-1,0 1 1,-1-1-1,1 1 1,0 0-1,0-1 1,0 1-1,-1 0 1,1-1-1,0 1 1,-1 0-1,1-1 1,0 1-1,-1-1 1,-1-1-92,4 4 18,-1-1 1,0 3-223,13 30 736,-8-16-323,1-1 0,1 0 0,1-1 0,0 0 0,13 17 0,-15-24-61,-6-7-22,1 0 0,0 1 1,0-1-1,1 0 0,-1 0 0,0 0 1,4 3-1,2 1 64,-6-5-87,-1 0 0,1 0 1,0 0-1,0 0 0,-1 0 0,1 0 1,0 0-1,0-1 0,0 1 0,0-1 1,2 1-1,0 0 7,0-1-1,0 0 1,0 0-1,0-1 1,0 1 0,0-1-1,0 0 1,0 0-1,0 0 1,0-1 0,0 1-1,-1-1 1,1 0 0,-1 0-1,1 0 1,-1 0-1,5-4 1,4-6-23,1 0 0,18-25 1,-15 18 62,1 1-39,10-14-44,-19 21-28,1 0 1,19-18-1,-24 26 24,0-1-1,0 1 0,0 0 0,1 0 1,0 0-1,-1 0 0,1 1 0,0 0 1,0 0-1,8-2 0,5 4-63,-10 0 102,-8 0-7,0 0 0,0 0 0,0 0 0,0 1 0,0-1 0,0 0 0,0 0 0,-1 0 0,1 0 0,0 0 0,0 0 0,0 0 0,0 0 0,0 0 0,0 0 1,0 0-1,0 0 0,0 0 0,0 0 0,0 0 0,0 0 0,0 0 0,0 0 0,0 0 0,0 0 0,0 0 0,0 0 0,0 0 0,0 0 0,0 0 0,0 0 0,0 0 0,0 0 0,0 1 0,0-1 0,0 0 0,0 0 0,0 0 0,0 0 0,0 0 0,0 0 0,0 0 0,0 0 0,0 0 0,0 0 0,0 0 0,0 0 0,0 0 0,0 0 0,0 0 0,0 0 0,0 0 0,0 0 0,0 0 0,0 0 0,0 1 0,-20 0-102,8-1 130,-1 2-59,1 1 0,0 0 0,-1 0 0,1 2 0,1-1 0,-1 2 0,1-1 0,-17 12 0,24-14 13,0 0-1,1 1 0,-1-1 0,0 1 0,1 0 0,0 0 1,0 0-1,0 0 0,0 1 0,1-1 0,-1 1 1,1-1-1,1 1 0,-1 0 0,1 0 0,-1 0 0,1 0 1,1 0-1,-1 0 0,1 0 0,0 0 0,0 0 1,1 10-1,0-10 17,-1 0 0,1-1 0,0 1 0,0-1 0,0 1 1,1-1-1,-1 1 0,1-1 0,0 0 0,0 1 0,1-1 0,-1 0 0,1-1 1,0 1-1,0 0 0,4 2 0,-2-1 29,1 0 0,0 0 0,0-1 0,0 0 0,1 0 0,-1-1 0,1 0 0,0 0 0,0 0 0,0-1 0,0 0 0,0-1 0,1 1 0,-1-1 0,11 0 0,-2-2-25,-1 0 0,1-1 0,-1 0 0,0-1 0,0-1 0,0-1-1,0 0 1,15-8 0,-18 8 14,-1-1 0,0-1 0,-1 0 0,0 0 0,0-1 0,0 0 0,-1-1 0,0 0 0,-1-1 0,10-13 0,66-97-261,-79 109 68,-4 9-134,-2 11 171,-16 58 146,14-44 102,0-2-127,0 0 0,2 1 1,1 23-1,1-27-41,-1-16 53,0 1 0,0-1 0,0 1 1,1-1-1,-1 1 0,0-1 0,1 1 0,0-1 0,0 0 0,0 1 0,0-1 0,1 3 0,5 5-35,-6-7 70,0-1 1,1 0-1,0 1 1,-1-1-1,1 0 1,4 4-1,-5-6-20,0 1 0,0 0 1,0-1-1,0 0 0,0 1 0,0-1 1,0 1-1,1-1 0,-1 0 0,0 0 1,0 0-1,0 0 0,0 0 0,1 0 1,-1 0-1,0 0 0,0 0 0,0 0 1,0-1-1,2 0 0,3-1 1,-1 0 0,1-1-1,-1 0 1,1 0 0,-1 0 0,0-1 0,0 0-1,-1 0 1,1 0 0,-1-1 0,0 1 0,0-1-1,3-5 1,7-11-169,19-40 1,-30 55 110,39-80 85,90-162-893,-123 234 770,0 0-1,-1 0 0,11-32 1,-18 45 61,-1 0-1,0 0 1,1 0 0,-1 0 0,0 0 0,0 0 0,0 0 0,0 0-1,0 0 1,0-1 0,0 1 0,0 0 0,0 0 0,0 0-1,-1-2 1,1 2-3,-1 1 0,1 0 0,-1-1 0,1 1 0,0-1 1,-1 1-1,1 0 0,-1-1 0,1 1 0,-1 0 0,1-1 0,-1 1 0,1 0 0,-1 0 0,1-1 0,-1 1 0,1 0 0,-1 0 0,1 0 0,-1 0 0,-1 0 0,-1 0-35,0 0 1,1 1 0,-1-1-1,0 1 1,0-1-1,0 1 1,0 0-1,0 1 1,-3 1-1,-3 3 48,1 0 1,-1 1-1,1 1 0,1-1 1,0 1-1,0 0 0,0 1 1,-8 15-1,8-13 35,1 1 0,0 0 0,1 0 1,-5 17-1,-9 51 26,15-61-41,1 0 0,1 0 0,0 0 1,1 0-1,2 1 0,0-1 0,0 0 0,2 0 1,1 0-1,10 33 0,-13-48 12,1 0-1,0 0 1,0 0-1,1 0 1,-1 0-1,1 0 1,-1-1 0,1 1-1,0-1 1,1 0-1,4 4 1,-6-5-6,0-1 0,1 1 0,-1-1 0,0 0 0,1 0 1,-1 0-1,1 0 0,-1 0 0,1-1 0,-1 1 0,1-1 0,-1 0 0,1 0 1,0 0-1,-1 0 0,1 0 0,-1 0 0,1-1 0,5 0 0,3-4 6,1-1 0,-1 0-1,0 0 1,-1-1-1,0 0 1,14-12-1,-24 18-20,11-8-53,0-2-1,-1 1 1,-1-1-1,0-1 1,13-20-1,30-67-357,-35 65 322,7-13 23,28-59-259,-43 85 268,-2 0 0,0-1 0,5-24 0,-9 19-200,-3 26 241,1 0 1,-1 0-1,0-1 0,0 1 1,0 0-1,-1 0 0,1-1 1,0 1-1,0 0 0,-1 0 1,1 0-1,-1-1 1,1 1-1,-1 0 0,1 0 1,-1 0-1,1 0 0,-2-1 1,0 2-27,1 1 1,-1-1 0,1 1-1,-1 0 1,1 0 0,-1 0-1,1 0 1,0 0 0,-1 0-1,1 0 1,-2 2 0,-4 6 127,-1 0 1,2 1-1,-8 12 0,3-5 97,0 3-27,1 1 0,1 0 0,1 0 0,-8 33 0,7-23-40,-1 5 49,1 0 0,2 0 1,2 1-1,-2 54 0,7-82-132,1 1-1,0 0 0,0 0 1,4 15-1,-3-20 5,-1 0-1,1-1 1,0 1 0,0-1 0,0 0-1,1 0 1,0 0 0,0 0 0,0 0 0,0-1-1,7 6 1,-9-7-38,1-1 1,0 0-1,0-1 0,-1 1 0,1 0 0,0 0 1,0-1-1,0 1 0,0-1 0,0 0 1,0 0-1,0 1 0,0-1 0,0-1 1,0 1-1,0 0 0,0 0 0,3-1 1,5-2-20,0 0 1,13-6-1,-12 5 77,-3 0-53,0 1 1,-1-1-1,0 0 1,0-1-1,0 0 0,-1 0 1,1 0-1,5-8 0,42-52-117,-46 55 112,37-44-100,-42 51 44,-2 1 72,0 6 104,-1-1-63,0-3-35,-1 0-1,1 1 0,0-1 0,0 0 1,0 1-1,-1-1 0,1 0 0,0 0 1,0 1-1,-1-1 0,1 0 0,0 0 1,0 0-1,-1 1 0,1-1 0,0 0 1,-1 0-1,1 0 0,0 0 0,-1 0 1,1 0-1,0 0 0,-1 0 0,1 1 1,0-1-1,-1 0 0,1 0 0,-1-1 1,-16 2 297,3 0-418,12-1 80,1 1 1,-1 0 0,0-1-1,0 1 1,1 0-1,-1 1 1,0-1 0,1 0-1,-1 0 1,1 1-1,-1-1 1,1 0 0,-2 3-1,-12 24 96,7-11 98,2-7-62,0 1 0,1 1 0,-4 12 0,8-21-86,0 0 1,1 0 0,-1 0 0,0 1-1,1-1 1,0 0 0,0 1-1,0-1 1,0 0 0,0 0-1,1 1 1,0-1 0,-1 0 0,1 0-1,0 1 1,1-1 0,1 3-1,-3-5-7,0 0-1,1-1 1,-1 1-1,1 0 0,-1-1 1,1 1-1,-1-1 0,1 1 1,-1-1-1,1 1 1,0-1-1,-1 1 0,1-1 1,0 1-1,0-1 1,-1 0-1,1 1 0,0-1 1,-1 0-1,1 0 1,0 0-1,0 1 0,0-1 1,-1 0-1,1 0 1,0 0-1,0 0 0,0 0 1,-1-1-1,1 1 0,0 0 1,0 0-1,0-1 1,1 0 20,0 1 0,0-1 0,0-1 0,-1 1 0,1 0 0,0 0 0,-1-1 0,1 1 0,-1-1 0,0 1 0,3-4 0,5-10-113,-1 0 1,0-1 0,-1 0-1,-1 0 1,0-1 0,-1 1-1,3-25 1,-12 93-538,3-44 657,1 0 0,1 0-1,0 0 1,0-1 0,0 1-1,1 0 1,3 7 0,-4-10-40,1-1 0,0 0 0,0 0 0,0-1 1,1 1-1,-1 0 0,4 3 0,-4-6 3,-1 1 1,1-1-1,-1 0 0,1-1 1,0 1-1,-1 0 0,1 0 1,0-1-1,-1 1 0,1-1 1,0 1-1,0-1 0,0 0 1,-1 1-1,1-1 0,0 0 1,0 0-1,0-1 0,0 1 1,2-1-1,5-1-8,0 0-1,-1-1 1,1 0-1,-1-1 1,1 0-1,-1 0 1,0-1-1,0 0 1,-1 0 0,0-1-1,0 0 1,0 0-1,0-1 1,-1 0-1,7-10 1,7-11-165,-2 0 0,25-52 0,-40 73 114,34-79-456,-11 25 164,63-170-186,-84 215 394,0-1 1,-2 0 0,0 0-1,1-31 1,-10 60-278,0 11 445,-17 41 0,13-42 299,2 0 0,-6 26 0,6 3 97,1 0 0,0 83 1,10-51-133,-3-75-308,2 1-1,-1-1 0,1 0 1,1 0-1,-1 1 0,7 11 1,-9-19 26,1 0 0,-1 0 0,1 0 0,-1 1-1,1-1 1,-1 0 0,1 0 0,0 0 0,0-1 0,-1 1 0,1 0 0,0 0 0,0 0 0,0 0 0,0-1 0,0 1 0,0 0 0,0-1 0,0 1 0,0-1 0,0 1 0,0-1 0,0 0 0,1 0 0,-1 1 0,0-1 0,0 0 0,0 0 0,1 0 0,-1 0 0,0 0 0,0 0-1,0 0 1,0-1 0,1 1 0,-1 0 0,0-1 0,0 1 0,0-1 0,1 0 0,4-2-29,0-1 1,-1 0-1,0 0 0,0 0 0,7-8 0,-10 10-10,8-9 5,0 0-1,-1-1 0,0 0 1,-1 0-1,8-19 0,0 6 70,-8 17-172,-8 8 111,0 0 0,0 0 0,0 0 0,0 0 0,0 0 0,0 0 0,0 0 0,0 0 0,0 0 0,1 0 0,-1 0 1,0 0-1,0 0 0,0 0 0,0 0 0,0 0 0,0 0 0,0 0 0,0 0 0,0 0 0,1 0 0,-1 0 0,0 0 1,0 0-1,0 0 0,0 0 0,0 0 0,0 0 0,0 0 0,0 0 0,0 0 0,0 0 0,0 0 0,1 0 0,-1 0 1,0 0-1,0 0 0,0 0 0,0 1 0,0-1 0,0 0 0,0 0 0,0 0 0,0 0 0,0 0 0,0 0 0,0 0 1,0 0-1,0 0 0,0 0 0,0 0 0,0 1 0,0-1 0,0 0 0,0 0 0,0 0 0,0 0 0,0 0 0,0 0 1,0 0-1,0 0 0,0 0 0,0 1 0,0-1 0,0 0 0,-1 40 56,1 33 75,0-64-106,1 0 0,1 1 0,0-1-1,0 0 1,6 14 0,-8-22 1,0 0 1,1 0-1,-1 0 0,1 0 0,-1 0 1,1 0-1,-1 0 0,1 0 1,0 0-1,-1-1 0,1 1 1,0 0-1,0 0 0,-1-1 0,1 1 1,0-1-1,0 1 0,0-1 1,0 1-1,0-1 0,0 1 1,0-1-1,0 0 0,0 1 0,2-1 1,-1 0-5,0 0 0,0-1 1,0 1-1,0-1 0,1 1 0,-1-1 1,0 0-1,0 0 0,0 1 1,0-1-1,-1-1 0,3 0 1,3-4 4,0 1 0,0-1 1,-1 0-1,0-1 1,10-13-1,45-80-147,-54 88 164,-6 10-35,0 1 1,0-1-1,1 0 1,-1 0-1,-1 0 1,1 0-1,0 1 0,0-1 1,-1 0-1,1-1 1,-1 1-1,1 0 1,-1 0-1,0 0 1,0 0-1,0 0 0,0 0 1,-1-3-1,1 5-2,0-1 0,0 1-1,0 0 1,0 0 0,0 0-1,0 0 1,0 0 0,0 0 0,0 0-1,0 0 1,0 0 0,-1 0-1,1-1 1,0 1 0,0 0-1,0 0 1,0 0 0,0 0-1,0 0 1,0 0 0,0 0-1,0 0 1,0 0 0,-1 0 0,1 0-1,0 0 1,0 0 0,0 0-1,0 0 1,0 0 0,0 0-1,0 0 1,0 0 0,-1 0-1,1 0 1,0 0 0,0 0-1,0 0 1,0 0 0,0 0 0,0 0-1,0 0 1,0 0 0,0 0-1,-1 1 1,1-1 0,-5 6-63,-4 9 47,3-4 38,2 2 0,0-1-1,0 0 1,1 1 0,0 0-1,1 0 1,1-1 0,0 1-1,2 25 1,0-34 4,0 0-1,-1 0 1,2 0-1,-1 0 1,1 0-1,-1 0 1,1-1-1,0 1 1,0 0-1,5 5 1,-6-8-4,0 0 0,0 0-1,0 1 1,0-1 0,0 0 0,0 0 0,1 0 0,-1 0 0,0 0 0,1 0 0,-1-1 0,1 1 0,-1 0 0,1-1 0,-1 1 0,1-1 0,-1 0 0,1 1 0,0-1 0,-1 0-1,1 0 1,0 0 0,-1 0 0,1 0 0,-1 0 0,1-1 0,0 1 0,-1 0 0,3-2 0,-2 1-6,0 0 1,-1-1-1,1 1 0,0 0 1,-1-1-1,1 0 0,-1 1 1,0-1-1,0 0 1,1 1-1,-1-1 0,0 0 1,0 0-1,-1 0 0,1 0 1,0 0-1,0-3 0,1-2 11,-1-1 0,0 1 0,0-14 0,-1 10-47,-2 0 0,1 0 1,-1 0-1,-1 0 0,-6-19 0,0 8-124,-20-36-1,23 43 133,5 13-23,0-1 0,0 0 0,0 1 0,0-1 0,0 1 0,0-1 0,-1 1 0,-1-3 0,2 5 36,1 0 1,0 0 0,0 0-1,0 0 1,0 0 0,0 0-1,0-1 1,0 1 0,0 0-1,0 0 1,0 0 0,0 0-1,0 0 1,0 0-1,0 0 1,0 0 0,0 0-1,0-1 1,0 1 0,0 0-1,0 0 1,0 0 0,0 0-1,0 0 1,0 0 0,0 0-1,0 0 1,0-1 0,0 1-1,0 0 1,0 0 0,0 0-1,0 0 1,0 0 0,0 0-1,0 0 1,0 0 0,0 0-1,0 0 1,0-1 0,0 1-1,0 0 1,0 0 0,1 0-1,-1 0 1,0 0-1,0 0 1,0 0 0,0 0-1,9-3-111,11 3 0,20 10 112,-37-9 3,0 0-1,1 1 0,-1-1 0,0 1 0,0 0 0,0 0 1,-1 0-1,1 0 0,4 5 0,-6-5 9,1 1-1,-1-1 1,0 1 0,0 0-1,-1-1 1,1 1 0,0 0 0,-1-1-1,0 7 1,1-1 16,0 1 133,0 0 0,-1 1 0,0 10 0,-1-1 106,1-17-158,14-17 218,25-24-311,22-20-79,-55 53 37,1 1 1,0 0-1,0 1 0,0 0 1,1 0-1,-1 0 1,14-4-1,-20 8 44,-1 0-1,1 0 1,0 0 0,-1 0 0,1 0 0,0 0-1,-1 0 1,1 1 0,-1-1 0,1 0-1,0 0 1,-1 0 0,1 1 0,-1-1-1,1 0 1,-1 0 0,1 1 0,0-1-1,-1 1 1,1-1 0,-1 0 0,0 1-1,1-1 1,-1 1 0,1-1 0,-1 1-1,0-1 1,1 1 0,-1-1 0,0 1 0,0 0-1,1-1 1,-1 1 0,0-1 0,0 1-1,0 0 1,5 28 169,-4-23-116,3 28-30,-3-19 9,0-1-1,1 0 1,1 0 0,8 25 0,-9-36-29,-1 0 0,0 0 0,1 0 0,0 0 0,0-1 0,0 1 0,0-1 0,4 5 0,-5-6-16,0-1 0,0 1 0,0 0 0,0-1 1,0 1-1,0-1 0,0 1 0,0-1 0,0 0 0,0 1 0,0-1 1,0 0-1,1 0 0,-1 0 0,0 0 0,0 0 0,0 0 0,0 0 0,0 0 1,1 0-1,-1 0 0,0-1 0,0 1 0,0 0 0,0-1 0,1 0 1,3-2 13,0 0 1,0 0 0,-1 0-1,1-1 1,-1 0 0,0 0-1,0 0 1,0-1 0,0 1-1,2-6 1,5-7 12,12-30 0,-9 18-23,-5 9 16,6-24 0,-7 23-33,10-24 1,-14 36-82,-1 2-113,-3 7 201,0 0 0,0 0 0,0 0 0,0 0 0,0 0 0,0 0 1,0 0-1,0 0 0,0 0 0,0 0 0,0 0 0,1 0 0,-1 0 0,0 0 0,0 0 0,0 0 1,0 0-1,0 0 0,0 0 0,0 0 0,0 0 0,0 0 0,0 0 0,0 0 0,0 0 0,0 0 1,0 0-1,0 0 0,0 0 0,0 0 0,0 0 0,0 0 0,0 0 0,0 0 0,0 0 0,0 0 1,0 0-1,0 0 0,0 0 0,5 30 161,-1-7-92,-2 12 141,-1 1-1,-9 69 1,2-43-86,5-55-170,1-6 57,0 1 0,0 0 0,0 0 1,0 0-1,0 0 0,-1 0 0,1 0 1,-1 0-1,1-1 0,-1 1 0,0 0 1,1 0-1,-1-1 0,0 1 0,0 0 1,-3 2-1,1-1 122,2-2-142,0 0 0,1 0-1,-1-1 1,0 1 0,0 0 0,0-1 0,0 1-1,0-1 1,0 1 0,0-1 0,-1 1 0,2-1 9,-1 0 1,1 0 0,-1 0 0,0-1 0,1 1-1,-1 0 1,1 0 0,-1 0 0,1-1 0,-1 1-1,1 0 1,-1-1 0,1 1 0,0-1 0,-1 1-1,1 0 1,-1-1 0,1 1 0,0-1 0,-1 1-1,1-1 1,0 1 0,0-1 0,-1 1 0,1-1-1,0 1 1,0-1 0,0 0 0,-3-6-121,-8-21 86,11 28 46,0-1-1,0 0 0,-1 0 0,1 0 1,0 1-1,0-1 0,0 0 0,0 0 1,0 0-1,0 0 0,0 0 1,0 1-1,0-1 0,1 0 0,-1 0 1,0 0-1,0 1 0,1-1 1,-1 0-1,0 0 0,1 1 0,-1-1 1,1 0-1,-1 0 0,1 1 1,0-2-1,1 2 16,-1 0 0,0 0-1,0 0 1,0 0 0,1 0 0,-1 0 0,0 0 0,0 0 0,1 0 0,-1 0-1,0 1 1,0-1 0,0 1 0,0-1 0,0 1 0,1-1 0,-1 1-1,0-1 1,0 1 0,0 0 0,1 1 0,17 8 528,-2-6-223,-1-1 0,28 3 1,-38-6-330,0 0 0,0 0 1,0 0-1,0-1 1,0 0-1,0 0 0,0-1 1,0 0-1,-1 0 1,10-5-1,20-15-2069,-16 10-2352,-10 1-2901</inkml:trace>
</inkml:ink>
</file>

<file path=ppt/ink/ink32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9:03.3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13 5888,'-18'-13'7680,"28"13"-6976,-2 0-384,5 0-192,1 0-352,-1 0 128,-3 0-1504,-2 5 864,-3 3-4928</inkml:trace>
</inkml:ink>
</file>

<file path=ppt/ink/ink32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9:03.7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60 6976,'5'-5'3168,"40"-6"-2752,-14 3 1312,6 4-1024,21-7 64,5 6-448,-1-4-384,-8 6 32,-14 0-1888,-3 3 1024,-11 0-3552,1 3 2464</inkml:trace>
</inkml:ink>
</file>

<file path=ppt/ink/ink32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9:04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12 5568,'-3'-3'2528,"24"-2"-2208,-8 2-960,6 3 288</inkml:trace>
</inkml:ink>
</file>

<file path=ppt/ink/ink32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49:10.0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1 1248,'-32'0'10554,"34"0"-10154,129 38 2036,-119-35-2338,0 0 30,1 1 0,-1 0 0,0 1 0,0 0 0,-1 1 0,0 1 0,16 10 0,-20-11 21,-1 0 0,1 1 1,-1 0-1,0 0 0,0 0 1,-1 0-1,0 1 0,0 0 1,-1 0-1,0 0 0,4 13 0,-4-7 88,0 1 0,-1 0-1,-1 0 1,-1 0 0,0 0-1,0 1 1,-2-1-1,0 0 1,-1 0 0,-6 28-1,2-22-69,0 0 1,-2-1-1,0 0 0,-1-1 1,-1 1-1,-1-2 0,-15 20 1,10-18-262,0-1 0,-31 26 1,10-13-6650,46-44-2926</inkml:trace>
</inkml:ink>
</file>

<file path=ppt/ink/ink32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1.5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37 605 1056,'-4'2'696,"-1"0"0,1 0 0,0 0 0,-1-1 0,-7 2 0,10-4 653,5-4-734,12-8-390,-6 5 50,-3 2-92,49-39 802,172-115 561,-211 150-1465,331-196 892,-285 174-926,1 2 0,2 4 1,117-32-1,-153 51-31,28-2 0,-55 9-61,6-1 33,-7 1-3,-1 0-1,0 0 0,0 0 0,0 0 0,0 0 0,0 0 0,0 0 0,0 0 0,0 0 0,1 1 0,-1-1 0,0 0 0,0 0 0,0 0 0,0 0 0,0 0 0,0 0 0,0 0 1,0 0-1,0 0 0,0 0 0,0 0 0,0 0 0,0 1 0,0-1 0,0 0 0,1 0 0,-1 0 0,0 0 0,0 0 0,0 0 0,0 0 0,0 0 0,0 1 0,0-1 0,0 0 0,0 0 1,0 0-1,0 0 0,-1 0 0,1 0 0,0 0 0,0 0 0,0 1 0,0-1 0,0 0 0,0 0 0,0 0 0,0 0 0,0 0 0,0 0 0,0 0 0,0 0 0,0 0 0,0 0 1,0 0-1,-1 0 0,1 1 0,-5 6-560</inkml:trace>
</inkml:ink>
</file>

<file path=ppt/ink/ink32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2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5 552 1472,'-1'-12'928,"-3"10"747,4-6-562,1-1 0,-1 1 0,4-14 1,-2 18-935,0 1 0,0-1 0,1 0 0,-1 1 0,1 0 0,4-5 0,5-7 306,5-8-65,-1-2-1,18-39 1,1-6 12,17-43 91,-36 75-428,-6 16 21,-1-2-1,9-34 1,-15 49-148,-2 11-178,-4 18-97,2-14 277,-51 199-145,40-168 355,-2 0 1,-1 0 0,-28 47-1,-18 12 967,64-96-1032,0 0 0,0 0 0,-1 0 0,1 0 0,0 0 0,0-1 1,3-1-1,15-1-241,-11 2 152,-1-1 0,1 0 1,-1-1-1,0 0 1,12-5-1,42-25 167,-51 26-155,7-3 20,-7 4 67,0-1-1,17-12 1,-27 18-70,0-1 0,0 0-1,0 1 1,0-1 0,0 0-1,-1 0 1,1 0 0,0-1 0,-1 1-1,0 0 1,1 0 0,-1-1 0,0 1-1,0-1 1,0 1 0,-1-1-1,1 0 1,0-4 0,-2 4-26,1-1-1,-1 1 1,0 0 0,0-1 0,0 1 0,-1 0-1,1 0 1,-1 0 0,0 0 0,1 0 0,-1 0-1,-1 1 1,1-1 0,0 1 0,-1-1 0,1 1-1,-1 0 1,-4-3 0,-3-2-79,0 0 0,-1 1 0,-22-10-1,1 7-442,14 5-2603,12 3 1070</inkml:trace>
</inkml:ink>
</file>

<file path=ppt/ink/ink32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5.3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65 609 3072,'1'-8'1328,"-1"7"-1289,0 1 0,0 0 0,0 0 0,0 0 0,0 0-1,0 0 1,0 0 0,0-1 0,0 1 0,0 0-1,0 0 1,0 0 0,0 0 0,0 0 0,0-1 0,0 1-1,0 0 1,0 0 0,0 0 0,0 0 0,0 0-1,0-1 1,0 1 0,0 0 0,0 0 0,0 0 0,0 0-1,0 0 1,0 0 0,0-1 0,0 1 0,0 0-1,0 0 1,0 0 0,-1 0 0,1 0 0,0 0 0,0 0-1,0 0 1,0-1 0,0 1 0,0 0 0,-1 0-1,1 0 1,0 0 0,0 0 0,0 0 0,0 0 0,0 0-1,-1 0 1,1 0 0,0 0 0,0 0 0,0 0-1,0 0 1,-1 0 0,-2 5 386,-1-1 0,1 1 0,0 0 0,0 0 0,-4 10-1,-1 4 4,1-1 0,-4 22-1,7-25-392,2-6 57,0 0 1,0 0-1,1 0 1,0 11-1,1-18-46,0 0 0,0 0 0,0 0 0,0 0 0,0 0 0,0 0 0,1 0 0,-1 0 0,1 0 0,0 0-1,-1 0 1,1 0 0,0-1 0,0 1 0,0 0 0,0-1 0,1 1 0,-1 0 0,0-1 0,1 1 0,-1-1 0,1 0-1,-1 0 1,4 2 0,-3-2 13,0 0-1,1-1 1,-1 0-1,1 1 1,-1-1 0,0 0-1,1 0 1,-1 0-1,1-1 1,-1 1-1,0 0 1,1-1-1,-1 0 1,0 0-1,5-1 1,0-2 97,0 1 1,1-1-1,9-8 1,-10 6-101,0-1 1,0 0 0,0-1-1,-1 1 1,9-15-1,-4 5-118,-6 10-69,-7 9-113,2 0 177,-1-1-1,0 1 0,0-1 1,1 1-1,-1 0 1,1-1-1,-1 1 1,1-1-1,0 3 1,0 0 70,0 1 1,0-1-1,1 0 1,-1 1 0,1-1-1,0 0 1,0 0 0,1 0-1,-1 0 1,5 7-1,-5-9 40,0 0-1,1-1 1,-1 1 0,1 0-1,-1-1 1,1 1-1,0-1 1,0 1-1,0-1 1,0 0 0,0 0-1,0 0 1,0 0-1,0 0 1,0 0-1,0-1 1,0 1-1,1-1 1,-1 1 0,0-1-1,0 0 1,4 0-1,-3 0 19,1 0 0,-1-1 0,1 1 0,0-1-1,-1 0 1,1 0 0,-1-1 0,0 1 0,1 0-1,-1-1 1,0 0 0,0 0 0,0 0 0,0 0 0,0-1-1,-1 1 1,3-3 0,3-5 80,0 0-1,-1 0 1,9-15 0,-15 22-129,2-2 0,-1-1 0,1 1 1,-1-1-1,0 0 1,-1 0-1,0 0 0,0 0 1,1-11-1,-2-1 36,-3-30 1,2 41-86,-1 0 0,0 1 0,0-1 0,-1 1 0,0 0 0,0 0 0,0 0 0,-8-10 0,3 2-233,7 12 108,-1-1-300,9 4-15,-6-1 463,22 8-328,-18-6 371,0 0 0,-1 0 1,1-1-1,0 0 0,0 0 0,8 1 0,-2-3 36,0 1 0,-1-1 0,1-1 0,-1 0 0,1-1 0,-1 0 1,0 0-1,0-1 0,0-1 0,0 1 0,-1-1 0,0-1 0,14-11 1,-1 0 30,-9 7 0,-1 0 0,0-1 0,-1 0 0,14-17 0,-14 13 18,40-58 264,-43 60-338,0-1-1,-1 1 1,8-25-1,-4 5-135,-2-1 0,-1-1 0,6-49 0,-9 43-474,-10 54-76,3-3 472,-1 1-1,-7 20 1,-3 13-23,2 3 156,-26 138 530,20-79-92,-6 37-26,6-20 1101,16-119-676,2-4-294,4-11-126,6-20-338,-6 15-56,0 0 0,10-19 0,2-5 40,-13 30-150,1 0 0,0 0 0,0 0 0,1 1 0,0 0 0,10-11 0,-16 20 109,0-1-1,0 1 1,1-1-1,-1 1 1,1 0-1,-1-1 1,0 1-1,1-1 1,-1 1 0,1 0-1,-1-1 1,1 1-1,-1 0 1,1 0-1,-1-1 1,1 1-1,-1 0 1,1 0-1,-1 0 1,1 0 0,-1 0-1,1 0 1,-1 0-1,1 0 1,-1 0-1,1 0 1,0 0-1,0 0-1,0 1 0,0-1 0,0 1-1,0-1 1,-1 1 0,1 0 0,0-1-1,0 1 1,-1 0 0,1 0 0,-1-1 0,1 1-1,0 2 1,2 2-39,0 1 0,-1 0 0,3 11 0,-3-6-39,0 0 0,0 17 0,-2-19 175,1 0 0,0 0 0,0 0 0,1 0 0,3 10 1,18 46 99,-23-64-159,0-1 1,0 1 0,0-1 0,1 1 0,-1-1 0,0 1 0,1-1 0,-1 1 0,0-1 0,1 0 0,-1 1 0,1-1 0,-1 0 0,1 1 0,-1-1 0,0 0 0,1 1 0,-1-1 0,1 0 0,0 0 0,-1 1 0,1-1 0,-1 0 0,1 0 0,-1 0 0,2 0 0,-1 0 20,1 0 1,-1 0-1,1-1 1,-1 1 0,1-1-1,-1 1 1,1-1-1,-1 1 1,3-2 0,0-1 82,1 0 0,-1-1 0,0 1 1,7-8-1,0-3-7,-1-2-1,0 1 1,-1-1 0,0 0 0,-2-1-1,0 0 1,-1 0 0,6-25 0,-9 31-164,-1 1 1,0-1-1,0 1 1,-2-1-1,1 0 1,-2-17-1,1 27 20,0 0 1,0 0-1,0 0 0,0 0 1,-1 0-1,1 0 0,0 0 1,-1 0-1,1 0 0,-1 0 1,1 0-1,-1 0 0,1 0 0,-1 0 1,1 0-1,-1 0 0,0 1 1,0-1-1,1 0 0,-1 1 1,0-1-1,-1 0 0,1 0 1,0 1 1,0 0-1,0 0 0,0 0 1,0 0-1,0 0 0,0 1 0,0-1 1,0 0-1,0 0 0,0 1 0,0-1 1,1 0-1,-1 1 0,0-1 0,0 1 1,0-1-1,0 1 0,0 0 0,-3 3-17,0-1 0,0 1 0,1 0 0,0 0 0,-1 0 0,1 0 0,-4 9-1,0 4-24,0 0-1,1 0 1,1 1-1,-5 32 0,9-43 88,0 0 0,1 0 0,0 0 0,1 0 0,0 0 0,2 13 0,-2-16 8,1-1 1,-1 1-1,1 0 1,-1-1-1,1 0 1,0 1-1,0-1 1,1 0-1,-1 0 1,1 0-1,-1 0 1,1 0-1,4 3 0,-5-5 4,0 0 0,-1 0 0,1 0 0,0-1 0,0 1 0,0 0 0,0-1 0,0 1 0,0-1 0,0 0 0,0 0 0,0 1 0,0-1 0,0 0 0,0-1 0,0 1 0,0 0 0,0-1 0,4-1 0,3-1 71,-1 0-1,0-1 1,10-5 0,-9 3-8,15-8-15,-1 0 1,-1-2-1,0-1 1,-1 0-1,21-25 0,44-40 138,-78 74-353,0 1 0,1 0 1,13-8-1,-22 15 132,0 0-1,1 0 1,-1 0 0,0 0-1,0 0 1,0 0 0,0 0 0,0 0-1,0 0 1,0 0 0,0 0-1,1 0 1,-1 0 0,0 0-1,0 0 1,0 0 0,0 0-1,0 0 1,0 0 0,0 0-1,1 0 1,-1 0 0,0 0-1,0 0 1,0 0 0,0 0-1,0 0 1,0 0 0,0 0-1,0 0 1,0 0 0,0 0-1,1 0 1,-1 0 0,0 0-1,0 1 1,0-1 0,0 0-1,0 0 1,0 0 0,0 0 0,0 0-1,0 0 1,2 9-115,-2 11 125,0-16-21,0 16-46,0 0 0,1 0 0,1 0 0,1-1 0,6 23 0,-8-37 86,1-1-1,1 1 0,-1 0 0,1 0 0,0-1 1,0 0-1,0 1 0,0-1 0,1 0 0,0-1 1,-1 1-1,1-1 0,6 5 0,-8-7 13,0 0 0,1 1 0,-1-1-1,0 0 1,0 0 0,1 0 0,-1 0-1,1 0 1,-1-1 0,1 1 0,-1-1 0,1 1-1,-1-1 1,1 0 0,-1 0 0,1 0-1,-1-1 1,1 1 0,-1 0 0,1-1 0,-1 0-1,1 0 1,-1 1 0,0-1 0,1-1 0,-1 1-1,4-3 1,1-2 39,-1 0-1,0-1 1,0 0 0,0 0-1,-1 0 1,0-1 0,0 0-1,4-10 1,3-9-24,9-33 0,-17 46-12,-1 1 1,0-1-1,-1 1 0,-1-1 1,0-15-1,-1 28-67,0 0-1,0 0 1,0 0-1,0 0 1,0-1-1,0 1 1,0 0-1,-1 0 1,1 0-1,0 0 1,-1 0-1,1 0 1,-1 0 0,1 1-1,-1-1 1,0 0-1,1 0 1,-1 0-1,0 0 1,1 1-1,-1-1 1,0 0-1,-1 0 1,1 0 17,0 1 0,1 0 1,-1 0-1,0 0 0,1-1 1,-1 1-1,0 0 0,0 0 0,1 0 1,-1 0-1,0 0 0,0 0 1,1 1-1,-1-1 0,0 0 0,1 0 1,-1 0-1,0 1 0,1-1 1,-1 0-1,0 1 0,1-1 0,-1 1 1,1-1-1,-1 0 0,1 1 1,-1-1-1,1 1 0,-1 0 1,0 0-1,-1 2-15,0-1 0,1 1 0,-1 0 1,1 0-1,-1 0 0,1 0 0,0 0 0,0 0 1,0 1-1,1-1 0,-1 0 0,1 0 1,0 1-1,0 4 0,1 5 73,1-1 1,5 19-1,-3-11 124,-3-17-132,-1-1 0,1 1 0,0-1 0,0 1 0,0-1 0,0 1 0,0-1 0,1 0 0,-1 1 1,1-1-1,-1 0 0,1 0 0,0 0 0,0 0 0,0 0 0,0-1 0,0 1 0,0-1 0,0 1 0,1-1 0,3 2 0,-1-1 13,-1-1-1,1 0 0,0 0 1,0-1-1,-1 1 1,1-1-1,0 0 0,0 0 1,-1 0-1,1-1 0,6-1 1,12-4-836,-1-1 1,39-18-1,6-9-6740,-39 20 4140</inkml:trace>
</inkml:ink>
</file>

<file path=ppt/ink/ink32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7.4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5 139 2144,'-5'-14'699,"5"13"-653,0 1 1,0-1 0,0 1-1,1-1 1,-1 1 0,0-1-1,0 1 1,0 0 0,1-1-1,-1 1 1,0-1 0,0 1-1,1 0 1,-1-1 0,0 1-1,1 0 1,-1-1 0,0 1-1,1 0 1,-1 0 0,1-1-1,-1 1 1,0 0 0,1 0-1,-1 0 1,1-1 0,0 1-1,-1 0 402,2 0-321,0 0 0,0 1 0,-1-1 0,1 1-1,-1-1 1,1 1 0,0 0 0,-1 0 0,1-1-1,-1 1 1,0 0 0,1 0 0,-1 1 0,0-1 0,1 0-1,-1 0 1,0 1 0,0-1 0,0 0 0,0 1 0,0-1-1,0 3 1,3 3 109,-1 0 0,-1-1 0,1 1-1,1 9 1,34 160 2361,-35-168-2094,-3-8-483,0 0 0,0 0-1,0 0 1,0 0 0,0 0 0,0 0 0,0 0-1,0-1 1,0 1 0,1 0 0,-1 0 0,0 0-1,0 0 1,0 0 0,0 0 0,0 0 0,0 0 0,0 0-1,0 0 1,0 0 0,1 0 0,-1 0 0,0-1-1,0 1 1,0 0 0,0 0 0,0 0 0,0 0-1,1 0 1,-1 0 0,0 0 0,0 0 0,0 0 0,0 0-1,0 0 1,0 1 0,0-1 0,1 0 0,-1 0-1,0 0 1,0 0 0,0 0 0,0 0 0,0 0 0,0 0-1,0 0 1,0 0 0,1 0 0,-1 0 0,0 0-1,0 1 1,0-1 0,0 0 0,0 0 0,0 0-1,0 0 1,0 0 0,0 0 0,0 0 0,0 1 0,0-1-1,0 0 1,0 0 0,3-14 231,-1 1 0,-1-1 0,-1 0 0,-1-21-1,1 7-5,-1 8-150,-6-37 0,0 2-45,6 42-136,0-1 1,1 1 0,1-1-1,0 1 1,4-16 0,-4 27 81,-1 1 1,1 0-1,0 0 1,0-1 0,-1 1-1,1 0 1,0 0-1,0 0 1,0 0 0,1 0-1,-1 0 1,0 0 0,0 1-1,0-1 1,1 0-1,-1 1 1,0-1 0,1 1-1,-1-1 1,0 1-1,1-1 1,-1 1 0,0 0-1,1 0 1,-1 0 0,1 0-1,-1 0 1,1 0-1,1 1 1,3-1 86,0 1-1,0 0 1,-1 0 0,1 1 0,9 3-1,9 5 218,-16-7-203,1 0 0,-1 1 0,9 5 0,-16-9 618,8 15-6198,-4-9 3329</inkml:trace>
</inkml:ink>
</file>

<file path=ppt/ink/ink32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7.8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0 3648,'-4'4'199,"1"-1"-1,0 1 1,-1 0 0,1 0 0,1 0-1,-1 1 1,1-1 0,0 1 0,0-1-1,0 1 1,0 0 0,1 0 0,0 0-1,-1 6 1,1-4 1,1 1 0,0-1 0,1 0 0,-1 0-1,1 0 1,1 0 0,-1 0 0,1 0 0,1-1 0,-1 1 0,1 0 0,0-1-1,1 0 1,6 10 0,-6-11-61,0 0 0,-1-1 0,2 0 0,-1 0 0,0 0 0,1-1-1,0 1 1,0-1 0,0 0 0,0-1 0,0 1 0,1-1 0,-1 0 0,1 0 0,-1-1 0,1 1-1,0-1 1,8 0 0,-6 0-2,0-1 0,-1-1 0,1 1-1,0-1 1,0 0 0,0-1 0,0 0 0,-1 0-1,1 0 1,-1-1 0,0 0 0,0-1 0,0 0-1,0 0 1,0 0 0,-1-1 0,0 0 0,0 0-1,10-11 1,-10 8 30,1 0 0,-2 0 0,1-1 0,-1 1 0,6-16 0,-10 22-156,0 0 0,0-1 0,-1 1 1,1-1-1,-1 1 0,1 0 0,-1-1 1,0 1-1,0-1 0,0 1 0,0-1 0,-1 1 1,1 0-1,-1-1 0,1 1 0,-1 0 1,0-1-1,0 1 0,0 0 0,0 0 1,-1 0-1,1 0 0,0 0 0,-1 0 1,1 0-1,-1 0 0,0 0 0,0 1 1,-3-3-1,1 1-43,0 1 1,0 0-1,-1 0 1,0 0-1,1 0 1,-1 1 0,0-1-1,0 1 1,1 1-1,-1-1 1,0 1-1,0-1 1,0 1-1,0 1 1,0-1-1,0 1 1,0 0-1,0 0 1,-6 2-1,-1 1 35,-1 1-1,2 0 0,-1 0 1,0 1-1,1 1 0,-15 11 1,22-15-163,0 1 1,1-1 0,-1 1 0,-3 5 0,2 3-1480,5-11 1547,0-1 0,0 0 0,0 1 0,0-1 0,0 0 0,0 0 0,0 1 0,1-1 0,-1 0 0,0 0 0,0 1 0,0-1 0,0 0 0,1 0 1,-1 1-1,0-1 0,0 0 0,0 0 0,1 1 0,-1-1 0,0 0 0,0 0 0,1 0 0,-1 0 0,0 0 0,0 1 0,1-1 0,-1 0 0,0 0 0,1 0 0,-1 0 0,0 0 0,0 0 0,1 0 0,12 3-1662</inkml:trace>
</inkml:ink>
</file>

<file path=ppt/ink/ink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54.72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0 140 1568,'0'-1'48,"1"1"1,-1-1-1,0 1 0,0 0 0,1-1 1,-1 1-1,0-1 0,1 1 1,-1 0-1,0-1 0,1 1 0,-1 0 1,1-1-1,-1 1 0,0 0 1,1 0-1,-1-1 0,1 1 0,-1 0 1,1 0-1,-1 0 0,1 0 1,-1-1-1,1 1 0,-1 0 0,1 0 1,-1 0-1,1 0 0,-1 0 1,1 0-1,-1 0 0,1 1 1,-1-1-1,1 0 0,0 0 0,13-2 1494,0-3-861,-1 1 1,1 0 0,0 1-1,-1 1 1,17-2-1,18-2 3,418-70 879,-307 60-1214,172 5 0,6 34 222,-165-7-310,418 32 129,173-4 2,-609-36-390,127 5 77,167 11 40,-354-16-107,39 2 34,292 7 24,-378-16-54,73 6 48,-78-3-68,1-2 0,62-5 1,-63-2 144,-24 3-169,25-2 0,6-1 668,-29 10-650,-16-4 7,-1-1 0,1 1 1,-1 0-1,1 0 0,3 1 1,13 4-100,18 0 28,97 13 63,-72-12 172,-35-3-146,31 0 1,50 5-75,-78-6-10,59 14 181,-72-14-35,7 1 411,-24-4-450,-1 1 0,1-1 0,0 0 1,0 0-1,0 1 0,0-1 0,-1 0 0,1 1 0,0-1 0,0 1 0,-1-1 0,1 1 0,0-1 0,-1 1 0,1-1 1,0 1-1,-1 0 0,1-1 0,-1 1 0,1 0 0,-1-1 0,0 1 0,1 0 0,-1 0 0,0 0 0,1-1 0,-1 2 1,6 25 310,-6-21-272,5 27 61,-3 0 0,-1 60 0,-17 66 243,2-81-423,8-50 127,1 0 0,-2 46 0,2 31 225,-17-106-1020,10-1 670,-1 0-1,0 1 1,1 1-1,-1 0 0,-23 4 1,0-2-26,-331 29 82,240-11 86,-153 20-129,-521 57 347,529-58-107,41-6-58,127-19-125,-205 23 62,122-18 143,-281 15 170,242-32-452,-221-5 281,224-5-152,-247-20 609,240 6-283,-130-16-138,323 34-226,0-3 1,0-1-1,1-1 0,0-3 1,-37-16-1,65 24-8,0-1-1,1 0 1,0-1-1,-1 0 1,2 0 0,-1-1-1,1 1 1,-6-10-1,-9-7-115,19 20 81,0 1-1,1 0 1,-1-1-1,1 0 0,-1 1 1,1-1-1,0 0 0,0 0 1,0 1-1,0-1 1,0-4-1,-2-36-251,3 18 113,-3-40 159,8-76 0,0-14 119,-6 126-148,-1 0 0,-2 0 0,-8-37 0,-11-42-131,22 103 115,0 1 0,1-1 0,0 0-1,0-8 1,1 0-324,-1 13 334,0 0 0,0-1 0,0 1 0,0-1 0,1 1 0,-1-1 0,0 1 0,0-1 0,1 1 0,-1-1 0,0 1 0,0 0 0,1-1 0,-1 1 0,1 0 0,-1-1 0,0 1 0,1 0 1,-1-1-1,1 1 0,-1 0 0,0 0 0,1 0 0,-1-1 0,1 1 0,-1 0 0,1 0 0,-1 0 0,1 0 0,-1 0 0,1 0 0,0 0 0,22 0 42,-15 0-49,345 28 5,-350-28 11,136 10 219,148-8-1,79 4-315,99 51 256,52 5 18,311-22-194,-745-38 42,319 6 47,-5-22 124,-196-4-146,112-8-165,-230 21 96,184-2 5,-229 11 19,50 10 0,-80-12 0,1 0 24,0 1-1,0 0 1,-1 0-1,11 6 1,4 2 40,-22-11-48,0 2-16,1 0 1,-1 0 0,0-1-1,0 1 1,0 0 0,0 0-1,0 3 1,1 5 2,-1 1 0,0 1 0,0-1-1,-1 0 1,-2 14 0,0 14 92,1-32-94,0 0 0,0 0-1,-1 0 1,0 0 0,0 0 0,-4 8-1,5-13-9,0 0 0,0-1 1,0 0-1,-1 1 0,1-1 0,0 0 0,0 1 0,-1-1 0,1 0 0,-1 0 0,1 0 0,-1 0 0,1 0 0,-1 0 0,-2 0 0,-34 10-125,15-4 59,2-1 3,0-1 0,0-1 0,0-1 0,-38 1 0,24-1 0,-141-3 85,-4-14-132,72 4 23,-739-26-342,-7 51 397,715-10-56,-774 54 183,578-34-119,333-24 32,-211 22 109,182-13-245,30-10 132,1 0 0,-1 0 1,1 1-1,-1-1 1,0 0-1,1 1 0,-1-1 1,1 0-1,-1 1 0,1-1 1,0 1-1,-1-1 1,1 1-1,-1-1 0,1 1 1,0-1-1,-1 2 0,1-2 4,0 1 1,0-1-1,0 1 0,1-1 0,-1 1 0,0-1 0,0 1 0,0-1 0,1 0 0,-1 1 0,0-1 0,1 1 0,-1-1 0,0 0 1,1 1-1,-1-1 0,0 0 0,1 1 0,-1-1 0,1 0 0,-1 1 0,1-1 0,-1 0 0,1 0 0,-1 0 0,1 1 0,8 2 95,0 0-1,-1-1 0,1 0 0,16 2 0,-8-1-47,62 9-24,0-2-1,106-2 0,542-39-101,-605 23 106,278-24 130,309-32 393,21 14-356,-265 23 30,130 4 129,-522 21-339,-33 0-105,55 5 0,-38-2 274,-55-1-70,8 0-198,-9 1 52,-1-1 0,1 0 0,0 1 0,0-1 0,-1 1 0,1-1 0,0 0 0,-1 1 0,1 0 0,-1-1 0,1 1-1,-1-1 1,1 1 0,-1 0 0,1-1 0,-1 1 0,1 0 0,-1-1 0,0 1 0,1 0 0,-1 0 0,0 1 0,1 20-171,-1-13 217,0-8-16,0 1-1,-1-1 0,1 0 1,-1 0-1,1 0 0,-1 1 1,1-1-1,-1 0 1,0 0-1,0 0 0,1 0 1,-1 0-1,0 0 0,-2 1 1,0 1 20,0 3 20,-1-1 1,1 1-1,0-1 0,-3 11 0,5-14-52,1 0 0,-1 0 0,1 0 0,-1 0 0,1 0 0,0-1 0,0 1 0,0 0 0,0 0 0,1 0 0,-1 0 0,0 0 0,1 0 0,-1 0 0,1-1 0,0 1 0,0 0 0,1 3 0,0-2-41,0 0 54,-1-1-1,1 1 1,0-1 0,-1 1-1,1-1 1,0 1 0,1-1 0,-1 0-1,0 0 1,1 0 0,-1 0-1,1 0 1,-1-1 0,1 1-1,0-1 1,0 0 0,0 1 0,0-1-1,0-1 1,0 1 0,0 0-1,6 0 726,-22 2-695,-153-6-1307,151 4 485</inkml:trace>
</inkml:ink>
</file>

<file path=ppt/ink/ink32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8.2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85 3808,'0'-1'279,"0"0"1,1 0-1,-1 0 1,0 0-1,1 0 1,-1 1-1,0-1 1,1 0-1,-1 0 0,1 0 1,0 1-1,-1-1 1,1 0-1,0 0 1,-1 1-1,1-1 1,0 1-1,0-1 1,1 0-1,49-14 1886,-27 7-1824,1 1-1,39-6 0,54 0-100,-15 2-2146,-97 10 1066,-5 0-455</inkml:trace>
</inkml:ink>
</file>

<file path=ppt/ink/ink32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8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92 4160,'0'-4'1856,"14"1"-1600,-5-2 1984,6 1-1280,8-5 384,10 1-800,9-5 160,2 5-416,-2-5 64,-4 10-224,-4-6 0,-1 9-64,-5-9-256,-5 9 96,-4-3-3552,5 3 1984</inkml:trace>
</inkml:ink>
</file>

<file path=ppt/ink/ink32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9.2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5 156 3488,'0'-1'22,"-5"-15"1793,5 15-1713,1 0 0,-1 0 1,0 1-1,0-1 0,0 0 1,1 0-1,-1 1 0,0-1 1,1 0-1,-1 0 0,1 1 1,-1-1-1,1 1 0,-1-1 1,1 0-1,-1 1 0,1-1 1,1 0-1,31-32 2249,-25 23-1910,1 1 0,12-10 1,-15 14-262,6-4 96,0 0-1,16-8 1,-24 15-282,0 0 0,0 0 0,0 0 0,0 1 0,0 0-1,0 0 1,1 0 0,-1 0 0,0 1 0,1 0 0,-1 0 0,5 0 0,-7 0-3,-1 1 0,0-1 0,1 0 0,-1 1 0,0-1 0,0 1 0,1-1 0,-1 1 0,0 0 0,0-1 1,0 1-1,0 0 0,0 0 0,0 0 0,0 0 0,0 0 0,0 0 0,0 0 0,0 0 0,0 0 0,-1 0 0,1 1 0,-1-1 1,1 0-1,-1 0 0,1 1 0,-1-1 0,0 0 0,1 1 0,-1-1 0,0 1 0,0 1 0,0 5 42,0 1-1,-1-1 1,0 0-1,-3 10 0,3-10-11,-4 12 75,0 0 1,-2 0 0,-11 26-1,-34 55 243,14-28 210,-6 3-216,14-26 198,29-50-507,1 1-1,0-1 0,0 0 1,-1 1-1,1-1 1,0 0-1,0 1 0,0-1 1,0 0-1,-1 1 1,1-1-1,0 0 0,0 1 1,0-1-1,0 1 1,0-1-1,0 0 0,0 1 1,0-1-1,0 1 1,0-1-1,0 0 0,0 1 1,0-1-1,1 1 1,-1-1-1,0 0 0,0 1 1,0-1-1,0 0 1,1 1-1,-1-1 0,0 0 1,0 1-1,1-1 1,-1 0-1,0 0 0,1 1 1,-1-1-1,0 0 1,1 0-1,-1 1 0,0-1 1,1 0-1,-1 0 1,0 0-1,1 0 0,-1 0 1,0 0-1,1 1 1,-1-1-1,1 0 0,-1 0 1,0 0-1,1-1 1,29 0 569,-24 0-609,6-1 149,0 0 1,0-2-1,13-4 0,-13 4-709,1 0 0,23-4 1,-7 5-5335,-15 5 3116</inkml:trace>
</inkml:ink>
</file>

<file path=ppt/ink/ink32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9.6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 0 6400,'0'0'2880,"0"9"-2496,0-6 1120,0 6-896,-5 3 64,5 2-448,-11-1 0,11-1-128,-3-4 288,3 1-192,-6 0 160,6-2-192,-5-7-1120,10 0 512,4-7-4352</inkml:trace>
</inkml:ink>
</file>

<file path=ppt/ink/ink32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59.9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51 4320,'0'0'70,"-1"0"0,1-1 0,0 1 0,-1 0 0,1-1 0,-1 1 0,1 0 0,-1 0 0,1 0 0,-1-1 0,1 1 1,-1 0-1,1 0 0,-1 0 0,1 0 0,-1 0 0,1 0 0,-1 0 0,1 0 0,-1 0 0,1 0 0,-1 0 0,1 0 0,-1 1 0,1-1 0,0 0 0,-1 0 0,1 0 0,-1 1 1,1-1-1,-1 0 0,1 0 0,0 1 0,-1-1 0,1 1 0,-1-1 0,1 0 0,0 1 0,-1-1 0,1 0 0,0 1 0,0-1 0,-1 1 0,1-1 0,0 2 0,-11 22 1251,10-23-1230,-3 10 206,1 1 0,0-1 1,1 1-1,0 0 0,0 22 0,2-26-199,0 1 0,1-1 0,0 1 0,1-1 0,-1 1 0,2-1 0,-1 0 0,1 0 0,4 8 0,-5-13-9,0 1 1,0-1-1,1 0 1,-1 0-1,1 0 1,0 0-1,0 0 1,0-1-1,6 5 1,-6-6-28,-1 1 0,0-1 1,1 0-1,-1 0 0,1 0 1,0 0-1,-1 0 0,1-1 0,0 1 1,-1-1-1,1 1 0,0-1 1,0 0-1,4-1 0,2-1 95,0-1-1,0 0 0,0-1 1,-1 0-1,1 0 0,-1-1 1,0 0-1,0 0 0,0-1 1,9-10-1,9-9 241,30-39-1,-43 47-242,-5 8 27,0-1 1,10-17-1,-16 24-138,-1-1 0,1 1-1,-1-1 1,0 0-1,1 1 1,-2-1 0,1 0-1,0 0 1,-1 0 0,0 1-1,0-9 1,0 11-54,0-1 1,-1 0 0,1 0-1,-1 1 1,1-1-1,-1 0 1,0 1-1,0-1 1,1 0 0,-1 1-1,0-1 1,0 1-1,-1-1 1,1 1-1,0 0 1,0 0-1,-3-2 1,1 1-17,0 0 0,0 0 1,-1 0-1,1 1 0,-1-1 0,1 1 0,-1 0 0,-4-1 1,1 1-2,1 0 0,0 0 0,-1 1 0,1 0 0,-1 0 0,1 1 0,0 0 1,-1 0-1,1 0 0,-9 3 0,8-1-20,0 1 1,0-1-1,1 1 1,-1 0-1,1 1 1,-8 6-1,11-8-328,0 0 1,0 0-1,0 1 0,1-1 0,-1 1 1,1 0-1,-3 6 0,1-1-891,1 0 0,0 0 0,1 0 0,0 0 0,0 0 0,0 13 0,1 2-882</inkml:trace>
</inkml:ink>
</file>

<file path=ppt/ink/ink32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0.3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 3072,'-12'14'1631,"10"-13"-1537,1 0 0,0 1 1,-1-1-1,1 0 0,0 1 0,0-1 0,0 1 0,0 0 0,0-1 0,-1 4 0,0 0 266,-3 10 502,1-1 0,0 1 1,-2 17-1,5-27-749,1-1-1,0 0 0,0 1 0,0-1 1,1 1-1,-1-1 0,1 0 0,0 1 1,0-1-1,1 0 0,-1 0 1,1 0-1,0 0 0,0 0 0,5 6 1,-5-7 2,0 0 0,0-1 0,1 1 0,0-1 0,-1 1 0,1-1 0,0 0 0,0 0 0,0-1 0,0 1 0,1 0 0,-1-1 0,0 0 0,1 0 0,-1 0 0,1 0 0,-1 0 0,1-1 0,-1 0 1,1 1-1,0-1 0,-1-1 0,1 1 0,-1 0 0,1-1 0,-1 0 0,6-1 0,-5 1-38,-1-1 1,1 1-1,-1 0 1,0-1-1,1 0 1,-1 0-1,0 0 1,0 0-1,0 0 1,0-1-1,0 1 1,-1-1-1,1 0 1,-1 0-1,0 0 0,0 0 1,0 0-1,0 0 1,0-1-1,-1 1 1,1-1-1,-1 1 1,0-1-1,0 1 1,0-1-1,-1 0 1,1 0-1,-1-5 1,0 4-94,0-1 0,0 1 0,-1-1 0,0 1 1,0 0-1,0-1 0,0 1 0,-1 0 0,0 0 1,0 0-1,0 0 0,-1 0 0,0 0 0,0 1 1,0-1-1,0 1 0,-1 0 0,-7-7 1,9 9-160,1 1 0,-1 0 0,0-1 0,1 1 0,-1 0 0,0 0 0,0 0 0,0 1 0,0-1 0,0 0 0,0 1 0,0-1 0,0 1 1,0 0-1,0-1 0,-1 1 0,1 0 0,0 0 0,0 1 0,0-1 0,0 0 0,0 1 0,0-1 0,0 1 0,0 0 0,0 0 0,0-1 1,0 1-1,-3 2 0,-6 9-1649</inkml:trace>
</inkml:ink>
</file>

<file path=ppt/ink/ink32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0.8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6 120 3072,'0'0'112,"-1"0"-1,1 0 1,0 0 0,0 0 0,-1 0 0,1 0-1,0 0 1,0 0 0,-1 0 0,1-1 0,0 1-1,0 0 1,-1 0 0,1 0 0,0 0 0,0-1-1,0 1 1,0 0 0,-1 0 0,1 0 0,0-1-1,0 1 1,0 0 0,0 0 0,0-1 0,0 1-1,-1 0 1,1 0 0,0-1 0,0 1 0,0 0-1,0 0 1,0-1 0,7-8 2173,23-13-313,-14 12-1108,1-4-81,-12 8-546,1 1 0,1 0 0,-1 0 0,10-4 0,-2 2-83,-9 4-120,1 0 0,-1 0 0,1 0 0,0 1-1,0 0 1,0 0 0,0 1 0,8-1 0,-14 2-46,1 0 0,0 0 0,0 0 1,0 0-1,0 1 0,0-1 0,-1 0 0,1 0 0,0 1 0,0-1 1,0 1-1,-1-1 0,1 1 0,0-1 0,-1 1 0,1-1 1,0 1-1,-1 0 0,1-1 0,-1 1 0,1 0 0,-1-1 1,1 1-1,-1 0 0,1 0 0,-1 0 0,0-1 0,1 1 1,-1 0-1,0 0 0,0 0 0,0 0 0,0 0 0,0 0 1,0-1-1,0 1 0,0 2 0,0 4 10,-1 0 0,0 0 0,-3 12 0,4-19 1,-8 33 93,-2-2-1,-2 1 0,-23 46 1,-62 84 737,94-158-719,0 0 0,0 0 0,1 1 0,0-1 0,0 1-1,0 0 1,0 0 0,-1 9 0,3-13-76,0 1 0,0-1 0,0 0 1,0 1-1,0-1 0,0 0 0,1 1 0,-1-1 0,0 0 0,1 1 0,-1-1 0,1 0 0,0 0 0,-1 1 1,1-1-1,0 0 0,0 0 0,-1 0 0,1 0 0,0 0 0,0 0 0,0 0 0,0 0 0,1-1 0,-1 1 0,0 0 1,0 0-1,0-1 0,1 1 0,-1-1 0,0 1 0,0-1 0,1 0 0,-1 1 0,0-1 0,2 0 0,11 1 54,-1 0 0,0-1 0,1-1 0,-1 0 0,0-1 0,1 0 0,15-6 0,13-4-2690,-27 8 917</inkml:trace>
</inkml:ink>
</file>

<file path=ppt/ink/ink32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1.2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5 3488,'-1'-1'41,"1"1"-1,0 0 1,0 0 0,-1-1-1,1 1 1,0 0 0,0 0 0,-1-1-1,1 1 1,0 0 0,-1 0-1,1 0 1,0-1 0,0 1 0,-1 0-1,1 0 1,-1 0 0,1 0-1,0 0 1,-1 0 0,1 0-1,0 0 1,-1 0 0,1 0 0,0 0-1,-1 0 1,1 0 0,0 0-1,-1 0 1,1 0 0,0 0 0,-1 0-1,1 0 1,0 1 0,-1-1-1,1 0 1,0 0 0,-1 0 0,1 1-1,0-1 1,-1 0 0,-5 19 2001,5-18-1944,-2 45 2676,-3 33-844,1-7-1124,0-36-392,2 0 0,3 71 0,0-98-345,1-3 8,-1-1 1,0 0 0,1 1 0,0-1 0,1 0 0,2 9 0,2-9-1657,2-5 390</inkml:trace>
</inkml:ink>
</file>

<file path=ppt/ink/ink32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1.6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75 5824,'-3'-17'2624,"20"5"-2272,-1 3 1472,-2 9-1056,14-9 608,5 6-800,9-10-384,2 8-160,-2 2-32,-4 3 0,-5-4 256,-1 8-128,-8-4 160,-5 3-160,-5-3-3584,0 0 1888</inkml:trace>
</inkml:ink>
</file>

<file path=ppt/ink/ink32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2.0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7552,'0'0'3424,"22"0"-2976,-2 0 896,4 0-832,13 0-64,1 0-288,-1 0 96,2 0-160,-6 0 448,-5 0-288</inkml:trace>
</inkml:ink>
</file>

<file path=ppt/ink/ink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5:58.96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4994 6 1568,'-7'-6'7454,"-4"17"-7698,-120 79 324,38-23 164,-97 76 200,30-8-104,-69 56 222,70-69-253,-124 118 226,-1 0-115,236-201-366,-120 96 121,-39 49 114,-20 16-50,153-138-134,-88 76 142,-74 78 12,13-11-22,162-151-187,-107 97 55,-96 117 32,112-110-45,81-87-14,-249 268 191,177-161-287,114-142 9,-381 508 30,373-491-17,-231 341 147,234-342-156,3 1 0,-38 91 0,60-122 31,1 0 1,1 1 0,1 1-1,1-1 1,1 1-1,1-1 1,2 1-1,0 0 1,4 38 0,-1-47 34,2-1 0,-1-1 1,2 1-1,0 0 0,0-1 0,2 0 1,-1 0-1,2-1 0,0 0 1,0 0-1,1-1 0,0 0 1,1 0-1,13 10 0,-1-2 38,2 0 1,1-2-1,0-1 0,1-1 0,54 23 0,-27-20 91,0-1 1,105 16-1,200 5 519,0-31 160,209-27-202,-351 9-518,270-24 161,-343 23-588,-123 11 3,5-1-822,46-9 0,-66 10 667,-1-1 1,1 1-1,-1-1 0,0 1 1,1-1-1,3-3 0,-4 2 82,0 0 0,-1-1-1,1 1 1,-1-1-1,4-5 1,-7 9 348</inkml:trace>
</inkml:ink>
</file>

<file path=ppt/ink/ink32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4.0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332 92 2912,'-1'-1'195,"0"0"0,0 1-1,0-1 1,0 0 0,-1 0 0,1 1 0,0-1-1,-1 1 1,1-1 0,0 1 0,-1-1 0,1 1-1,0 0 1,-1 0 0,1 0 0,-1 0 0,1 0-1,-3 0 1,-28 8 2407,14-3-2271,-7 0 506,1 2 0,0 1 0,-30 15 0,45-19-727,1 1 1,-1-1-1,1 2 0,0-1 1,1 1-1,-1 1 0,1-1 1,1 1-1,-1 0 1,1 1-1,-9 13 0,10-11-44,0-1 0,1 0 0,0 1 0,1 0 0,-4 16-1,7-23-41,-1 0-1,1 0 0,0 0 0,0 0 1,0 1-1,0-1 0,1 0 1,-1 0-1,1 0 0,1 3 0,-1-4 7,0 0 0,0 0 0,0-1 0,0 1 0,0 0 0,0-1 0,1 1 0,-1-1-1,0 1 1,1-1 0,-1 0 0,1 0 0,0 1 0,-1-1 0,1 0 0,0-1 0,2 2 0,4 1 57,0-1 0,0-1 1,0 1-1,0-1 1,1 0-1,-1-1 1,0 0-1,0-1 1,1 1-1,-1-1 1,0-1-1,9-2 1,10-4-5,1-2 0,27-13 0,0-2 141,60-37 0,-94 50-196,-16 10-27,0 0 0,0-1 1,0 0-1,-1 0 1,1-1-1,4-4 0,2-1 6,-11 9-13,1 0-1,-1 0 1,0 0 0,0 0-1,0 0 1,0 0-1,0 0 1,0 0 0,0 0-1,0 0 1,1 0 0,-1 0-1,0 0 1,0 0 0,0 0-1,0 0 1,0 0-1,0 0 1,0 0 0,0 0-1,0 0 1,1 0 0,-1 0-1,0 0 1,0 0 0,0 0-1,0 0 1,0 1 0,0-1-1,0 0 1,0 0-1,0 0 1,0 0 0,0 0-1,0 0 1,0 0 0,0 0-1,0 0 1,0 1 0,0-1-1,0 0 1,0 0-1,0 0 1,0 0 0,0 0-1,0 0 1,0 0 0,0 0-1,0 1 1,0-1 0,0 0-1,0 0 1,0 0-1,-7 26-812,2-11 834,3-8 12,0 0 0,1 0 0,0 0 0,0 1-1,1-1 1,0 0 0,0 9 0,1-13 17,0 1-1,0 0 1,0 0-1,0-1 1,1 1 0,-1-1-1,1 1 1,0-1 0,0 0-1,1 0 1,-1 1 0,0-2-1,1 1 1,4 3-1,-7-5-18,1 0-1,0 0 0,0 0 0,0-1 1,0 1-1,0 0 0,0-1 0,1 1 0,-1-1 1,0 1-1,0-1 0,0 1 0,0-1 1,1 0-1,-1 0 0,0 1 0,0-1 0,1 0 1,-1 0-1,2-1 0,-1 1 16,0-1 0,0 0 0,-1 1 0,1-1 0,0 0 0,-1 0 0,1 0 0,0 0 0,-1-1 1,1 1-1,2-3 0,1-2 131,-1 0 0,1-1 0,-1 0 1,6-13-1,-8 16-159,0 0 1,0 0-1,-1 0 1,0-1 0,0 1-1,0 0 1,0-1-1,-1 1 1,0-1-1,0 1 1,0-1-1,0 1 1,-1-1-1,1 1 1,-3-6 0,2 7-43,0 1 1,0-1 0,0 0 0,-1 0 0,0 1 0,1-1 0,-1 1-1,0-1 1,0 1 0,0 0 0,-1-1 0,1 1 0,0 1 0,-1-1 0,1 0-1,-1 0 1,0 1 0,0 0 0,1-1 0,-1 1 0,0 0 0,-5-1-1,6 2-14,-1-1 0,1 1 1,-1-1-1,1 1 0,-1 0 0,0 0 0,1 0 0,-1 0 0,1 1 0,-1-1 0,-2 2 0,4-2 25,0 0 0,0 1 1,0-1-1,0 1 0,0-1 1,1 1-1,-1 0 0,0-1 1,0 1-1,1 0 0,-1-1 1,1 1-1,-1 0 0,0 0 1,1 0-1,-1 0 0,1-1 1,0 1-1,-1 0 0,1 0 1,0 0-1,0 0 0,-1 0 0,1 0 1,0 0-1,0 0 0,0 2 1,1-3 42,-1 1 0,0 0 1,1-1-1,-1 1 0,1-1 0,-1 1 0,1-1 1,-1 1-1,1-1 0,0 1 0,-1-1 1,1 1-1,-1-1 0,1 0 0,0 1 1,-1-1-1,1 0 0,0 0 0,0 0 1,-1 1-1,2-1 0,6-1 56,-1 0-1,0-1 1,1 0 0,-1 0-1,0-1 1,0 0 0,-1 0-1,1 0 1,0-1 0,6-5-1,18-9-107,-4 5 58,2 0 0,-1 1 0,2 2 0,38-8-1,-65 17-14,0 1-1,0-1 1,0 1-1,0 0 1,0 0-1,0 0 1,0 0-1,0 0 1,0 1-1,0 0 1,0-1-1,5 3 1,-7-2 20,0-1 0,0 1 0,0 0-1,0 0 1,0 0 0,0 0 0,0 0 0,0 0 0,-1 0 0,1 0 0,0 0 0,0 0 0,-1 0 0,1 1 0,-1-1 0,0 0 0,1 0 0,-1 1 0,0-1 0,1 0 0,-1 1 0,0-1 0,0 0 0,0 1 0,0-1 0,0 0 0,-1 1 0,1-1 0,-1 2 0,-1 5 0,0 1-1,-1-1 1,0 0 0,-7 11 0,6-11 0,1 0 0,-1-1 0,-3 17 0,5-18 494,7-10-167,84-55 65,-66 46-409,1 1 1,0 1 0,49-16-1,-71 26-53,-1 1-1,1-1 0,-1 1 0,1-1 0,-1 1 0,1 0 1,-1 0-1,1 0 0,0 0 0,-1 0 0,1 0 0,0 0 1,-1 0-1,1 1 0,-1-1 0,3 1 0,-3 0 27,-1 0 0,1-1 0,0 1 0,-1 0 0,1-1 0,-1 1 0,1 0 0,-1-1 0,1 1 0,-1 0 0,1 0 0,-1 0 0,0 0 0,1-1 0,-1 1 0,0 0 0,0 0 0,0 0 0,0 0 0,0 0 0,0 0 0,0 0 0,0-1 0,0 1 0,0 0-1,0 0 1,-1 0 0,1 0 0,-1 1 0,-8 27 89,6-22-55,0 0 0,1 1 0,0-1 0,0 1 0,-1 12 0,3-19-18,0-1 0,0 0 0,0 0 0,0 1 0,0-1 0,0 0 0,0 0 0,0 1 0,0-1 0,0 0 0,0 1 1,0-1-1,0 0 0,0 0 0,0 1 0,0-1 0,0 0 0,1 0 0,-1 1 0,0-1 0,0 0 0,0 0 0,0 0 0,1 1 0,-1-1 1,0 0-1,0 0 0,0 0 0,1 0 0,-1 1 0,0-1 0,0 0 0,1 0 0,-1 0 0,0 0 0,0 0 0,1 0 0,-1 0 1,0 0-1,0 0 0,1 0 0,-1 0 0,0 0 0,1 0 0,-1 0 0,0 0 0,0 0 0,1 0 0,12-6 130,-13 6-130,125-89 79,-124 88-103,0 0 0,0 1 0,0-1 0,0 1 0,0-1 0,0 1 0,0-1 0,0 1 0,0-1 0,0 1 0,0 0 0,0-1 0,0 1 0,0 0 0,0 0 0,0 0 0,0 0 0,0 0 0,0 0 0,1 0 0,-1 0 0,0 1 0,0-1 0,1 1 0,0 0 8,-1 1 0,1-1 0,-1 1 0,1 0 0,-1-1 0,1 1 1,-1 0-1,0 0 0,0 0 0,1 3 0,-1-3 17,0-1 0,-1 0-1,1 1 1,0-1 0,0 0 0,0 0 0,0 1 0,0-1-1,0 0 1,1 0 0,-1 0 0,0 0 0,0-1-1,1 1 1,-1 0 0,1 0 0,-1-1 0,0 1 0,1-1-1,-1 1 1,1-1 0,0 0 0,-1 0 0,1 1 0,-1-1-1,1 0 1,-1 0 0,4-1 0,2 0 31,0-1-1,-1 0 1,1 0 0,0-1 0,6-3 0,-4 2-24,7-5 46,0 0 0,0-1 0,-1 0-1,-1-1 1,1-1 0,21-24 0,-34 34-80,0-1 1,0 1-1,-1-1 0,1 0 0,0 0 0,-1 1 0,2-5 0,-3 7 7,0-1-1,0 1 1,0 0 0,0-1-1,0 1 1,0-1 0,0 1 0,0 0-1,0-1 1,0 1 0,0-1-1,0 1 1,0 0 0,0-1-1,0 1 1,0-1 0,0 1-1,0 0 1,0-1 0,-1 1-1,1-1 1,0 1 0,0 0-1,-1-1 1,1 1-9,-1-1-1,0 1 0,0 0 1,1 0-1,-1 0 1,0 0-1,0-1 1,1 1-1,-1 0 0,0 0 1,1 0-1,-1 0 1,0 1-1,0-1 1,1 0-1,-1 0 0,0 0 1,0 1-1,0-1 1,-4 2-23,0 1 0,0-1 0,0 1 0,0 0 0,0 0 0,1 1 0,-1-1 0,1 1 0,0 0 0,0 0 0,1 1 0,-6 6 0,7-8 44,0 0 1,0 0 0,1 0 0,-1 0-1,1 0 1,-1 0 0,1 1 0,0-1-1,0 0 1,1 1 0,-1-1 0,1 1-1,-1-1 1,1 1 0,0-1 0,1 0-1,-1 1 1,0-1 0,1 1 0,0-1 0,0 0-1,1 5 1,0-6 17,-1 1 0,1-1 0,-1 0 0,1 0 1,0 0-1,0 0 0,0 0 0,0 0 0,0 0 0,0-1 0,0 1 0,1-1 0,-1 0 1,1 0-1,-1 0 0,1 0 0,-1 0 0,1 0 0,2 0 0,2 0 44,-1 0-1,1-1 0,-1 1 1,1-1-1,-1-1 1,1 1-1,7-3 0,-1 0 24,0-2 0,0 0 0,25-13 0,-16 7-30,13-5-13,-1-2-1,-1-1 1,-1-2-1,34-29 1,-39 30-533,-34 37 219,-2-5 232,1-1 0,-2 0 0,-10 9-1,-8 9-38,6-6 13,-16 21 122,36-42-40,-18 22 210,20-23-210,0 0 0,-1-1-1,1 1 1,-1 0 0,0-1 0,1 1-1,-1-1 1,0 1 0,1-1-1,-1 1 1,0-1 0,1 0 0,-1 1-1,0-1 1,0 0 0,1 0-1,-1 1 1,0-1 0,0 0 0,0 0-1,1 0 1,-1 0 0,0 0-1,0 0 1,0 0 0,0 0 0,0-1-1,0 1-2,1-1 0,-1 1-1,1-1 1,-1 1 0,1-1 0,-1 0-1,1 1 1,0-1 0,-1 0-1,1 1 1,0-1 0,0 0 0,0 0-1,-1 1 1,1-1 0,0 0-1,0 0 1,0 1 0,0-1 0,0 0-1,0 0 1,1 1 0,-1-2-1,4-17 126,-3 18-117,0-2-22,1-1-1,0 1 1,0-1-1,0 1 1,1 0 0,-1-1-1,1 1 1,-1 0-1,1 1 1,0-1-1,0 0 1,1 1-1,-1 0 1,0 0-1,1 0 1,-1 0 0,1 0-1,0 1 1,6-2-1,8-2 14,1 0 0,33-3 0,-45 7-19,0 0-167,-2 0 31,0 1 0,-1-1 0,1 1 0,0-1 0,0 1 0,0 1 1,0-1-1,0 1 0,0 0 0,-1 0 0,1 0 0,6 3 0,-1 1-1009</inkml:trace>
</inkml:ink>
</file>

<file path=ppt/ink/ink32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05.8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1 740 4320,'0'0'122,"0"-1"0,0 1-1,1-1 1,-1 0 0,0 1 0,1 0 0,-1-1 0,0 1 0,1-1 0,-1 1 0,1-1-1,-1 1 1,1 0 0,-1-1 0,1 1 0,-1 0 0,1-1 0,-1 1 0,1 0-1,-1 0 1,2-1 0,19-5 1312,-9 3-701,7-4-284,0-1 1,-1 0-1,0-1 1,-1-1-1,0 0 1,20-17-1,-18 9-216,-1 0 0,0-2-1,-2 0 1,0-1 0,16-29 0,52-117 470,-26 46-264,-24 55-273,36-67-119,-66 128-127,-1 2-45,-6 4-315,-3 8 152,-4 9 200,-9 27 0,7-15 70,-74 173 230,62-150-19,-59 89 1,15-46 30,5-6 456,-58 106 0,99-155-433,-16 33 1069,35-62-874,3-12-432,0 0 0,-1 0-1,1 0 1,0 1 0,0-1 0,1 0 0,-1 0 0,0 0-1,0 0 1,0 0 0,0 0 0,0 0 0,0 0-1,0 0 1,0 0 0,0 1 0,0-1 0,0 0-1,0 0 1,0 0 0,0 0 0,0 0 0,0 0 0,0 0-1,0 0 1,0 0 0,0 0 0,1 0 0,-1 0-1,0 0 1,0 0 0,0 0 0,0 0 0,0 0 0,0 0-1,0 0 1,0 0 0,0 1 0,0-1 0,1 0-1,-1 0 1,0-1 0,0 1 0,0 0 0,0 0 0,0 0-1,0 0 1,0 0 0,0 0 0,0 0 0,0 0-1,1 0 1,-1 0 0,20-16 740,199-177-221,-110 102-626,-77 61 132,-2 0-1,-1-3 0,-1 0 0,24-40 0,-23 19-333,-29 54 298,0 0 0,0 0 0,0 0 0,0 1-1,0-1 1,0 0 0,0 0 0,0 0 0,0 0-1,0 0 1,0 0 0,0 0 0,0 0 0,0 0-1,0 0 1,0 0 0,0 0 0,1 0 0,-1 0 0,0 0-1,0 1 1,0-1 0,0 0 0,0 0 0,0 0-1,0 0 1,0 0 0,0 0 0,0 0 0,0 0-1,0 0 1,0 0 0,1 0 0,-1 0 0,0 0-1,0 0 1,0 0 0,0 0 0,0 0 0,0 0-1,0 0 1,0 0 0,0 0 0,0 0 0,0 0 0,0 0-1,1 0 1,-1 0 0,0-1 0,0 1 0,0 0-1,0 0 1,0 0 0,0 0 0,0 0 0,0 0-1,0 0 1,0 0 0,0 0 0,0 0 0,0 0-1,0 0 1,0 0 0,0 6-56,-5 15 52,-7 37 0,2-3 186,9-51-161,0 0-1,0 0 1,0 0 0,1 0 0,-1 1 0,1-1-1,0 0 1,0 0 0,0 0 0,1 0 0,0 0-1,0 0 1,1 5 0,-1-8 10,-1 0 1,1-1-1,-1 1 0,1-1 0,0 1 1,-1 0-1,1-1 0,0 1 0,-1-1 1,1 0-1,0 1 0,0-1 0,0 0 1,-1 1-1,1-1 0,0 0 0,0 0 1,0 0-1,0 1 0,-1-1 0,1 0 1,0 0-1,1-1 0,23-2 209,-20 2-169,14-3 104,-1-1 0,35-15 0,35-22-137,-73 35-26,192-106 32,-202 110-74,-4 3 17,-1-1 1,1 1-1,-1 0 0,1 0 0,-1 0 0,1-1 1,-1 1-1,1 0 0,-1-1 0,0 1 0,1 0 0,-1-1 1,1 1-1,-1-1 0,0 1 0,1-1 0,-1 1 0,0 0 1,1-1-1,-1 0 0,0 1 0,0-1 0,1 0 0,-5 2-194,-4 3 145,0 1-1,1 0 1,-1 1-1,-10 10 1,-27 30-9,39-40 66,1 0 0,0 0 0,1 0 1,-1 1-1,1-1 0,-5 13 0,8-17 14,1-1 0,-1 1 0,1 0 0,-1-1 0,1 1 0,0 0 0,0-1 0,0 1 0,0 0 0,0-1 0,0 1 0,0 0 0,0-1 0,1 1 0,-1 0 0,0-1 1,1 1-1,0-1 0,-1 1 0,1-1 0,0 1 0,0-1 0,0 1 0,0-1 0,0 0 0,0 1 0,0-1 0,0 0 0,1 0 0,-1 0 0,0 0 0,1 0 0,-1 0 0,1 0 0,-1-1 0,3 2 0,1 0 45,1-1 1,0 1-1,-1-1 0,1 0 1,0 0-1,0-1 0,0 0 1,-1 0-1,1 0 0,0-1 1,0 1-1,0-1 0,-1-1 1,1 1-1,7-4 0,-6 2-19,0 1 0,0-2 0,0 1-1,0-1 1,0 0 0,-1-1 0,0 1 0,0-1-1,0 0 1,0-1 0,4-6 0,-6 7-34,0 0-1,-1-1 1,0 1 0,0-1 0,-1 0 0,0 0 0,0 0 0,2-10 0,-3 15-13,-1-1 0,0 0 1,0 1-1,0-1 1,0 1-1,0-1 1,0 0-1,0 1 1,0-1-1,-1 1 0,1-1 1,-1 0-1,1 1 1,-1-1-1,0 1 1,1-1-1,-1 1 1,0 0-1,0-1 1,0 1-1,0 0 0,0 0 1,-1 0-1,1-1 1,0 1-1,0 0 1,-1 1-1,1-1 1,0 0-1,-1 0 0,1 1 1,-1-1-1,1 0 1,-1 1-1,0-1 1,1 1-1,-1 0 1,-1 0-1,-5-1-37,-1 0 1,1 1-1,-1 0 1,1 1-1,0 0 1,-1 0-1,1 0 1,-10 4-1,0 1 12,1 0 0,-28 16 0,44-22 37,0 0 1,1 0-1,-1 1 0,1-1 1,-1 0-1,1 1 1,-1-1-1,1 1 0,-1-1 1,1 0-1,-1 1 0,1-1 1,-1 1-1,1-1 0,0 1 1,-1 0-1,1 0 2,0-1 1,0 0-1,0 0 0,0 1 0,0-1 1,0 0-1,0 0 0,1 0 0,-1 1 0,0-1 1,0 0-1,0 0 0,0 0 0,0 1 1,0-1-1,1 0 0,-1 0 0,0 0 1,0 0-1,0 0 0,1 1 0,-1-1 0,0 0 1,0 0-1,0 0 0,1 0 0,-1 0 1,0 0-1,1 0 0,1 1 30,1 0 1,0-1-1,0 0 0,-1 1 1,1-1-1,5 0 0,15-2-1,1-1-1,-1-1 0,29-8 1,-3-4 15,95-18 0,-142 34-63,1 0-1,-1-1 0,0 1 1,1 0-1,-1 1 0,1-1 1,-1 0-1,0 1 1,1-1-1,-1 1 0,0 0 1,1 0-1,-1 0 0,0 0 1,4 2-1,-5-2 46,0 0-1,0 0 1,0 0 0,0 0-1,0 0 1,0 1 0,0-1-1,0 0 1,-1 1 0,1-1-1,0 0 1,-1 1 0,1-1-1,-1 1 1,0-1-1,1 1 1,-1-1 0,0 1-1,0-1 1,0 1 0,0-1-1,0 1 1,0-1 0,0 1-1,-1 2 1,-2 12 291,1-8-290,1-1 1,-1 0-1,-3 9 1,4-15-23,0 0 0,1 1 0,-1-1 0,1 0 0,0 1 1,-1-1-1,1 0 0,0 1 0,0-1 0,0 1 0,0-1 0,0 1 0,0-1 0,0 0 0,0 2 0,0-3 1,1 0 0,-1 1 0,0-1-1,0 0 1,0 0 0,0 0-1,0 0 1,0 1 0,1-1 0,-1 0-1,0 0 1,0 0 0,0 0 0,0 0-1,1 0 1,-1 0 0,0 0-1,0 1 1,0-1 0,1 0 0,-1 0-1,0 0 1,0 0 0,0 0-1,1 0 1,-1 0 0,0 0 0,0 0-1,0 0 1,1 0 0,-1 0 0,0-1-1,11-6 390,3-5-271,1 0 0,27-16 0,-37 25-148,4-3-19,0 1 1,0 0-1,0 1 1,0 0-1,1 1 1,-1 0-1,1 0 1,14-2-1,-23 5 30,0 0 0,1 0-1,-1 0 1,0 0-1,0 0 1,1 0 0,-1 0-1,0 0 1,0 0-1,0 1 1,1-1 0,-1 1-1,0-1 1,0 0-1,0 1 1,0 0 0,0-1-1,0 1 1,0 0-1,0 0 1,1 0 0,-1 1 8,0-1 0,-1 0 1,1 0-1,-1 1 0,1-1 0,-1 0 1,0 0-1,1 1 0,-1-1 1,0 1-1,0-1 0,0 0 1,0 1-1,0-1 0,0 0 0,0 1 1,-1-1-1,1 1 0,-1 1 1,-1 1 17,0 1 0,0 0 1,0-1-1,-5 7 0,5-8-4,0-1-1,1 1 1,-1 0-1,1 0 0,0 0 1,-1 0-1,1 0 0,0 0 1,0 4-1,1-6 2,0-1 1,0 0-1,0 1 1,0-1-1,0 0 1,0 1-1,0-1 1,0 0-1,0 1 1,1-1-1,-1 0 1,0 0-1,0 1 1,0-1-1,1 0 1,-1 1-1,0-1 1,0 0-1,1 0 1,-1 0-1,0 1 1,0-1-1,1 0 0,-1 0 1,0 0-1,1 0 1,-1 1-1,0-1 1,1 0-1,-1 0 1,0 0-1,1 0 1,-1 0-1,0 0 1,1 0-1,-1 0 1,0 0-1,1 0 1,-1 0-1,0 0 1,1 0-1,16-5 109,-14 4-66,75-25 171,-51 16-266,-1 1-1,1 1 0,0 1 0,42-4 0,-65 11 19,1 0 0,0 0 0,-1 0 0,1 1 0,-1 0 0,1 0 0,-1 0 0,0 1 0,1-1 0,-1 1 0,7 4 0,0 1 40,0 1 1,16 15-1,2 2 106,-24-21-82,0-1 1,0 0 0,1 0 0,0 0-1,10 3 1,-12-5-475,-1 0 0,0 0 0,0 0 0,1-1-1,-1 1 1,1-1 0,-1 0 0,0 0 0,1 0 0,-1 0 0,0-1 0,1 0 0,4-1-1,15-12-7752,5-2 2453</inkml:trace>
</inkml:ink>
</file>

<file path=ppt/ink/ink32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05.73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69 1472,'0'-4'95,"0"4"-78,1 0 0,-1-1-1,0 1 1,0-1 0,0 1 0,0 0-1,0-1 1,0 1 0,0-1-1,0 1 1,0 0 0,0-1 0,0 1-1,0-1 1,0 1 0,0 0-1,0-1 1,-1 1 0,1-1-1,0 1 1,0 0 0,0-1 0,-1 1-1,1 0 1,0-1 0,0 1-1,-1 0 1,1-1 0,0 1 0,-1 0-1,1 0 1,0-1 0,-1 1-1,1 0 1,0 0 0,-1 0 0,1-1-1,0 1 1,-1 0 0,1 0-1,-1 0 1,1 0 0,0 0 0,-1 0-1,0 0 1,0-17 1972,1 13-1752,1 1 0,-1-1 0,1 1 0,0-1 0,0 1 0,0 0 0,0 0 0,2-4 0,-2 6-77,-1 76-506,1 242 303,3-622 176,-2 245 16,-1 56-65,0 7-3,-1-3-75,4 23 225,-1 0 0,0 0 0,-2 39 0,-12 71-240,7-91 140,-7 84-5,-14 123 126,-1-114 324,21-106-305,3-18-603,0 0 0,0 14 0</inkml:trace>
</inkml:ink>
</file>

<file path=ppt/ink/ink32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0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4 2400,'0'-1'5365,"-3"-1"-5049,3 2-311,0 0 1,0 0-1,0 0 0,0 0 1,0 0-1,0 0 0,0 0 1,0 1-1,0-1 0,0 0 1,0 0-1,0 0 0,0 0 1,0 0-1,0 0 0,0 0 1,0 0-1,-1 0 0,1 0 1,0 0-1,0 0 0,0 0 1,0 1-1,0-1 0,0 0 1,0 0-1,0 0 0,0 0 1,0 0-1,0 0 0,0 0 1,0 0-1,0 0 0,0 0 1,0 0-1,0 0 0,0 0 1,-1 0-1,1 0 0,0 0 0,0 0 1,0 0-1,0 0 0,0 0 1,0 0-1,0 0 0,0 0 1,0 0-1,0 0 0,0 0 1,0 10-381,-1 23 422,-1 1 0,-2-1-1,-16 64 1,-52 308 486,65-331-496,5-44 95,-1 0 0,-2 0 0,-14 50 1,16-71 118,2-6-127,0 0 1,0-1 0,0 1 0,0 0 0,0 0 0,0 5 0,1-7-245,-1-1 0,0 1-1,1-1 1,-1 1 0,0-1 0,0 1 0,1-1 0,-1 1-1,0-1 1,0 0 0,0 1 0,0-1 0,1 0 0,-3 0-1,0 0-2161</inkml:trace>
</inkml:ink>
</file>

<file path=ppt/ink/ink32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07.3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2 185 3488,'-1'-2'104,"1"0"0,0 0 0,0 1 1,0-1-1,0 0 0,0 0 0,0 0 1,0 1-1,0-1 0,1 0 0,-1 0 0,1 1 1,0-1-1,-1 0 0,1 1 0,0-1 0,0 0 1,0 1-1,0-1 0,0 1 0,0 0 0,1-1 1,-1 1-1,0 0 0,4-3 2325,0 1-2343,5 0 27,-1 0 0,0 0 0,0-1 0,0-1 0,-1 1 0,1-2 0,-1 1-1,0-1 1,-1 0 0,13-13 0,-10 11-68,-1 0 1,1 1-1,0 0 0,0 1 0,1 0 0,-1 1 0,1 0 0,1 1 1,-1 0-1,1 0 0,-1 1 0,24-2 0,-31 5-129,0 0 0,1 1 1,-1-1-1,0 1 0,0 0 0,0 0 1,0 1-1,0-1 0,-1 1 0,1-1 0,0 1 1,-1 1-1,1-1 0,-1 0 0,0 1 1,0 0-1,0-1 0,0 1 0,0 1 1,0-1-1,-1 0 0,0 1 0,3 4 0,6 16-1366</inkml:trace>
</inkml:ink>
</file>

<file path=ppt/ink/ink32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08.6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75 20 3328,'-23'-19'4768,"23"18"-4772,-1 1 0,1 0 0,-1 0 1,1 0-1,-1 0 0,1 0 0,0 0 0,-1 0 0,1 0 1,-1 0-1,1 0 0,-1 0 0,1 0 0,-1 1 1,1-1-1,0 0 0,-1 0 0,1 0 0,-1 1 1,1-1-1,0 0 0,-1 0 0,1 1 0,0-1 0,-1 0 1,1 1-1,0-1 0,-1 0 0,1 1 0,0-1 1,-1 1-1,-8 14-225,8-13 260,-3 5 26,0 1-1,0 0 1,1 0 0,0 1 0,0-1 0,1 1-1,0-1 1,1 1 0,0 0 0,-1 11 0,3 9 14,7 52 1,-1-25-14,11 178 289,-8-138-214,-9-87-127,1 1 0,4 13-1,3 12 208,-9-32-187,1-1 0,0 0 0,0 0 0,0 0 0,0 0 0,0 0 0,0 0 0,1 0 0,-1 0 0,1 0 1,-1 0-1,1-1 0,0 1 0,0-1 0,-1 1 0,5 1 0,-4-1 10,1 0 1,-1-1-1,0 1 1,0 0-1,0 0 1,2 3-1,-3-4 6,-1-1 0,1 1-1,-1-1 1,1 1 0,-1-1-1,1 0 1,-1 1 0,1-1 0,-1 0-1,1 1 1,0-1 0,-1 0-1,1 0 1,0 0 0,-1 0-1,1 1 1,0-1 0,-1 0-1,1 0 1,0 0 0,-1 0-1,1 0 1,-1-1 0,1 1-1,0 0 1,-1 0 0,1 0-1,0-1 1,-1 1 0,1 0 0,-1 0-1,1-1 1,-1 1 0,1-1-1,-1 1 1,1 0 0,0-2-1,2-5 86,0-1-1,0 0 0,0 0 1,1-11-1,3-9-38,32-147-10,-15 55-134,-18 91-66,-6 22 15,1 1 1,0-1 0,1 1 0,0-1-1,0 1 1,0 0 0,1 0 0,0 0-1,0 0 1,6-9 0,-8 14 99,-1 1 0,0 0 0,1-1 0,-1 1 0,0-1 0,1 1 0,-1 0 0,0-1 0,1 1 0,-1 0 0,0-1 0,1 1 0,-1 0 0,1 0 0,-1 0 0,1-1 0,-1 1 0,1 0 0,-1 0 0,1 0 0,-1 0 0,1 0 0,-1 0 0,1 0 0,-1 0 0,1 0 0,-1 0 0,1 0 0,-1 0 0,1 0 0,-1 0 0,1 0 0,-1 1 0,0-1 0,1 0 0,-1 0 0,1 1 0,-1-1 0,1 0 0,-1 0 0,0 1 0,1-1 0,-1 1 0,0-1 0,1 0 0,-1 1 0,0-1 0,1 1 0,-1 0 0,2 3-18,0 0 0,0 0 0,0 0-1,1 7 1,-1-7-22,25 98-75,0 1 102,-21-86-11,0 0 0,1-1 0,18 30 0,-19-37 111,-1 1 0,5 11 0,-9-20 90,27 7 1190,-19-21-890,0-6-373,-1-1 1,0 0-1,-2 0 0,0-1 1,2-21-1,5-15 55,1 9-73,2 1-1,2 1 1,2 0 0,42-70 0,-44 86-49,-5 7-53,23-28 0,-33 45-34,-2 4 12,-1 1 0,1 0 0,-1 0 0,1 0 0,0-1 0,0 1 0,0 0 0,-1 0 0,1 0 0,0 0 0,2 0 0,-3 1-109,1 0 0,0 0-1,0 0 1,0 0 0,0 1 0,0-1 0,0 0 0,0 1 0,0-1-1,-1 1 1,1-1 0,0 1 0,0-1 0,-1 1 0,1 0-1,0-1 1,-1 1 0,1 0 0,0-1 0,-1 1 0,1 0 0,-1 0-1,1 0 1,-1-1 0,1 2 0,-1 0-144,1 0 1,0-1-1,-1 1 0,0 0 1,1 0-1,-1-1 1,0 1-1,0 0 0,0 0 1,0 0-1,0-1 0,-1 4 1,-7 14-2567</inkml:trace>
</inkml:ink>
</file>

<file path=ppt/ink/ink32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09.9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72 332 4384,'-17'-7'2293,"16"7"-1877,1 2-1141,5 52 1103,-11 57 105,1-26-368,4-27-136,1-13 141,-11 87-1,9-121-8,1 0 0,1 0 0,1 20 0,1 3 987,-2-34-1077,-1 0-1,1 0 1,0 0 0,0 0 0,0 0-1,0 0 1,0 0 0,0 0 0,0 0 0,0 0-1,0 0 1,0 0 0,0 0 0,0 0-1,-1 0 1,1 0 0,0 0 0,0 0 0,0 0-1,0 0 1,0 0 0,0 0 0,0 0 0,0 0-1,0 0 1,0 0 0,0 0 0,0 0-1,0 0 1,0 0 0,0 0 0,0 0 0,-1 0-1,1 1 1,0-1 0,0 0 0,0 0 0,0 0-1,0 0 1,0 0 0,0 0 0,0 0-1,0 0 1,0 0 0,0 0 0,0 0 0,0 0-1,0 0 1,0 1 0,0-1 0,0 0 0,0 0-1,0 0 1,0 0 0,0 0 0,0 0-1,0 0 1,0 0 0,0 0 0,0 0 0,1 0-1,-1 0 1,0 0 0,0 0 0,0 1-1,0-1 1,0 0 0,-4-8 869,-4-15-180,2-10-516,-4-66 0,8 73-187,0-13-59,1 0 0,2 0 0,1 0 1,3 0-1,1 1 0,1-1 0,2 1 1,2 1-1,27-63 0,-23 68-39,12-27-381,58-96 1,-84 152 434,1 0 1,0 1 0,0-1-1,0 1 1,0 0 0,0-1-1,1 1 1,-1 0 0,1 1-1,0-1 1,4-2 0,-6 3 25,1 1 1,-1 0-1,0-1 1,1 1-1,-1 0 1,1 0-1,-1 0 1,0 0-1,1 0 0,-1 0 1,1 1-1,-1-1 1,1 0-1,-1 1 1,0-1-1,1 1 1,-1 0-1,0-1 1,0 1-1,1 0 1,-1 0-1,0-1 1,0 1-1,0 0 1,0 0-1,0 0 1,1 2-1,3 3-11,0 1 1,0 0-1,0 0 1,-1 1-1,0-1 1,-1 1-1,0 0 0,4 12 1,-1 6 41,5 37-1,-9-44 53,0 1 0,-1-1 0,-1 1 0,-5 31 0,4-41 52,-1 0 0,-1 0 0,0 0 0,0 0 0,-1-1 0,0 1-1,0-1 1,-1 0 0,0-1 0,-12 15 0,14-19-30,-1-1 0,-1 1-1,1-1 1,0 1 0,-1-1 0,1-1 0,-1 1 0,0-1-1,0 0 1,0 0 0,0 0 0,-1-1 0,1 1 0,-8 0-1,6-1-14,0-1-1,-1 0 1,1 0-1,-1 0 1,1-1-1,0 0 1,-1 0-1,1-1 0,-13-4 1,-29-11-1028,48 17 903,1 0 0,0 0 1,0 0-1,0 0 1,0 0-1,-1 0 0,1 0 1,0 0-1,0 0 1,0 0-1,0 0 0,-1 0 1,1 0-1,0 0 0,0 0 1,0 0-1,0 0 1,0-1-1,-1 1 0,1 0 1,0 0-1,0 0 1,0 0-1,0 0 0,0 0 1,0-1-1,0 1 1,-1 0-1,1 0 0,0 0 1,0 0-1,0-1 1,0 1-1,0 0 0,0 0 1,0 0-1,0 0 0,0-1 1,0 1-1,0 0 1,0 0-1,0 0 0,0 0 1,0-1-1,0 1 1,0 0-1,0 0 0,0 0 1,1 0-1,-1 0 1,0-1-1,0 1 0,0 0 1,0 0-1,0 0 1,0 0-1,0 0 0,0-1 1,1 1-1,-1 0 1,0 0-1,0 0 0,0 0 1,11-4-2780,-3 3-1111</inkml:trace>
</inkml:ink>
</file>

<file path=ppt/ink/ink32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0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0 290 2816,'1'1'70,"0"-1"1,0 1-1,0-1 1,0 1-1,0-1 1,0 1-1,0 0 1,0 0-1,-1-1 1,1 1-1,0 0 0,-1 0 1,1 0-1,-1 0 1,1 0-1,-1 0 1,1 0-1,-1 0 1,1 0-1,-1 2 1,8 24-148,9 22 434,-2-4 32,1-2 1376,-15-41-1141,-1-2-571,0 0-1,-1 0 0,1 0 0,0 0 1,0 0-1,0 0 0,-1 0 1,1 0-1,0 0 0,0 0 0,0 0 1,-1 0-1,1 0 0,0 0 0,0 0 1,-1 0-1,1 0 0,0 0 0,0 0 1,0 0-1,-1 0 0,1 0 0,0 0 1,0 0-1,0 0 0,0-1 1,-1 1-1,1 0 0,0 0 0,0 0 1,0 0-1,0 0 0,0-1 0,-1 1 1,1 0-1,0 0 0,0 0 0,-9-8 202,4 1-154,0 1-1,1-1 0,0 0 1,0 0-1,1 0 0,0 0 0,0-1 1,-3-11-1,2 0 7,0-1-1,-1-25 1,4 25-118,1 0-1,0 0 1,1 0 0,2 0-1,0 0 1,6-22-1,-6 33-15,0-1 0,0 1-1,1 0 1,1 1 0,-1-1-1,1 1 1,0-1 0,1 2-1,0-1 1,0 1-1,1 0 1,0 0 0,0 0-1,14-9 1,-17 14-12,0 0-1,0 1 1,0-1 0,0 1 0,0-1-1,0 1 1,0 0 0,0 1-1,1-1 1,-1 1 0,0 0-1,0 0 1,1 0 0,5 1 0,5 2 28,-1 1 0,25 9 1,-27-9 15,23 15 487,-21-2 165,13 23-5179,-21-31 1185</inkml:trace>
</inkml:ink>
</file>

<file path=ppt/ink/ink32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1.3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113 0 2144,'-2'1'392,"0"0"0,1-1 0,-1 1 1,0 0-1,1 0 0,-1 0 0,1 1 0,-1-1 0,1 0 1,0 0-1,-1 1 0,1-1 0,0 1 0,-2 3 0,-7 9-306,1 0-1,1 1 0,0 0 1,1 1-1,0 0 0,-6 26 1,3-7-54,7-25-11,0 0 0,-2 15 1,3-13 80,0-3-77,1 1 0,0-1 1,1 17-1,1-24 0,-1 0 0,0 0 0,0 0 0,1 0 0,-1 0 1,1 0-1,0-1 0,0 1 0,-1 0 0,1 0 0,0 0 0,0-1 0,1 1 0,-1 0 0,0-1 0,1 1 0,-1-1 1,1 1-1,-1-1 0,1 0 0,-1 0 0,1 0 0,2 1 0,-3-1 12,0-1-1,1 0 1,-1 0-1,0 0 1,1 0 0,-1 0-1,0-1 1,1 1-1,-1 0 1,0-1-1,1 1 1,-1-1 0,0 1-1,0-1 1,0 1-1,1-1 1,-1 0 0,0 0-1,0 1 1,2-3-1,0 0 74,1 0 0,-1 0 0,0-1 0,6-6-1,7-12 316,-12 17-376,0 0 0,0-1 0,-1 1 0,1-1 0,-1 1 0,3-9 0,0-4 93,5-27-1,-10 40-89,0 0-1,-1 0 0,1 0 1,-1 0-1,0-1 1,-1 1-1,1 0 0,-1 0 1,0 0-1,-2-7 0,1 8-38,0 1-1,0 0 0,0 0 0,-1 0 1,1 0-1,0 1 0,-1-1 0,-5-4 0,-24-14-122,29 19 534,-1-1-2191,11 4-1252,2 2-1237</inkml:trace>
</inkml:ink>
</file>

<file path=ppt/ink/ink32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2.3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12 2816,'-4'-2'328,"4"2"-272,-1 0 0,0 0 1,1 0-1,-1-1 1,1 1-1,-1 0 0,1-1 1,-1 1-1,1 0 0,-1-1 1,1 1-1,-1-1 1,1 1-1,0 0 0,-1-1 1,1 1-1,0-1 0,-2-3 2756,11 17-2913,-2 0 224,0 0 0,-1 1 0,0-1 0,5 23 0,-2-9-34,6 23 68,-2 0-1,-1 1 0,-4 0 1,-1 0-1,0 80 1,-6-22 176,-7 179 790,2-258-985,-1 8 796,5-30 395,-1-13-652,-1-14-363,5 8-302,0 0 1,1 0-1,0 0 1,0 0 0,9-13-1,-8 14-82,24-51-180,21-41-201,-41 86 353,0 1-1,1 1 0,0-1 0,16-14 0,-23 26 56,-1 1 1,0 0-1,1 0 0,-1 0 0,1 0 0,0 1 0,0-1 0,0 1 1,0-1-1,0 1 0,0 0 0,0 0 0,0 0 0,4 0 0,-5 1 12,0 0-1,1 0 1,-1 0-1,0 1 0,1-1 1,-1 1-1,0-1 1,0 1-1,1 0 1,-1 0-1,0 0 0,0 0 1,0 0-1,0 0 1,0 1-1,0-1 0,0 1 1,-1-1-1,3 3 1,0 0 64,-1 1 0,0-1 0,0 1 0,0 0 0,0 0 0,-1 0 0,0 0 0,0 0 0,0 0 0,-1 1 0,0-1 0,0 1 0,0-1 0,0 1 0,-1-1-1,0 1 1,-1 8 0,-1-1 106,0-1-1,-1 1 1,0-1-1,-1 1 0,0-1 1,-10 18-1,10-23-89,0 0 0,-1 0 0,0-1-1,-1 1 1,1-1 0,-1 0-1,0-1 1,0 0 0,-1 0 0,-8 5-1,-1 0 38,0-2 0,-1 0 0,-25 9 0,8-10 33,26-6-155,0 0 0,-14 5 0,8-2 23,-4 3-795,18-6 542,1-1 1,-1 1-1,0 0 1,1 0-1,-1 0 1,1-1-1,-1 1 1,1 0-1,-1-1 1,1 1-1,-1 0 0,1-1 1,0 1-1,-1-1 1,1 1-1,0-1 1,1 1-1</inkml:trace>
</inkml:ink>
</file>

<file path=ppt/ink/ink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0.2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1509 90 1056,'-10'-12'293,"8"13"69,1 1-1,-1-1 0,0 1 1,1 0-1,-1-1 0,1 1 1,-1 2-1,-10 14 576,7-9-434,-1 0 1,0-1-1,-1 1 0,0-1 1,-13 12-1,3-5 358,13-11-743,0 0 0,0-1 0,0 0 0,0 0-1,-8 5 1,2-3 77,1 0 1,-13 11-1,13-10-102,1 0 1,-1 0 0,-12 5-1,-82 29 594,-128 30-1,50-16-326,98-32 148,-162 22 0,153-31-416,-117 32 0,175-36-82,-63 22 199,87-26 65,13-4 328,21-3-22,209-38 28,-166 25-547,0-3 1,95-38-1,119-70-64,-237 105 9,266-154 95,-58 39-165,-250 135 62,27-10-88,-28 11 88,-1-1 0,1 1 0,0 0-1,0 0 1,-1 0 0,1 0 0,0-1 0,-1 1 0,1 0 0,0 0 0,0 1 0,-1-1 0,1 0 0,0 0 0,0 0 0,-1 0 0,1 1 0,0-1 0,-1 0 0,1 1 0,0-1 0,-1 0 0,1 1 0,-1-1 0,1 1 0,-1-1 0,1 1 0,-1-1 0,1 1 0,-1-1 0,1 1 0,-1 0 0,0-1 0,1 1 0,0 1 0,-1 1 6,0 1 0,0-1 0,0 1 0,0-1 0,0 1 0,0 0 0,-1-1 0,0 0 0,0 1 0,-1 3 0,-1 4 10,-19 64 41,-4-2 0,-3 0-1,-56 102 1,51-109 49,2 1 0,4 2 0,-21 76 0,14-33-2227,25-64-2751</inkml:trace>
</inkml:ink>
</file>

<file path=ppt/ink/ink32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3.0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18 2976,'0'-2'135,"-2"-8"686,2 10-805,0 0 0,0-1 0,0 1 0,0 0 0,0 0 0,1 0-1,-1-1 1,0 1 0,0 0 0,0 0 0,0 0 0,0-1 0,0 1 0,0 0 0,1 0 0,-1 0 0,0-1 0,0 1 0,0 0 0,0 0 0,1 0 0,-1 0 0,0 0 0,0 0 0,0-1 0,1 1 0,-1 0 0,0 0 0,0 0 0,0 0 0,1 0 0,-1 0 0,0 0 0,0 0 0,1 0 0,-1 0 0,0 0 0,1 0 442,12 33 219,5 71 186,-13-72-702,1 41 435,-3 1 0,-6 81 0,0-85-240,0 16-92,-1 57 235,4 33 1309,0-175-784</inkml:trace>
</inkml:ink>
</file>

<file path=ppt/ink/ink32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3.7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112 162 3488,'-8'-8'1077,"13"14"-485,-3-2-598,0-1 0,1 1 0,-1-1 0,1 0 0,-1 0 0,1 0 0,0 0 0,5 3 0,-6-4 391,1 0-1,0 0 1,0 0 0,0-1 0,0 1 0,5 1 0,-7-2-305,0-1-1,1 0 1,-1 0 0,0 1-1,1-1 1,-1 0 0,0 0-1,0 0 1,1 0 0,-1 0-1,0 0 1,1-1 0,-1 1-1,0 0 1,0-1 0,1 1-1,-1-1 1,0 1 0,0-1-1,0 1 1,2-3 0,-1 2-7,-1-1 1,0 1 0,0-1-1,0 0 1,1 1 0,-2-1-1,1 0 1,0 0 0,0 0-1,0 0 1,-1 0 0,1-3-1,0-3 20,0-1-1,-1 0 0,0 1 0,0-1 1,-3-13-1,1 11-89,0 0-1,-1 1 1,0-1-1,-8-16 1,10 25-20,0-1-1,0 1 1,0-1 0,-1 1 0,1 0 0,-1 0 0,0 0 0,1 0-1,-1 0 1,0 0 0,0 0 0,-1 0 0,1 1 0,0-1-1,0 1 1,-1 0 0,1 0 0,-1 0 0,1 0 0,-1 0 0,0 0-1,1 1 1,-1-1 0,-4 0 0,5 2-16,0-1 0,0 0-1,0 1 1,-1 0 0,1-1 0,0 1-1,0 0 1,0 0 0,1 0 0,-1 0-1,0 1 1,0-1 0,1 0 0,-1 1-1,0-1 1,1 1 0,-3 2 0,-3 5-71,1 1 0,-7 11-1,7-11 45,-3 4 45,1 1 0,0 0-1,2 0 1,0 1-1,0 0 1,1 0 0,1 0-1,-2 20 1,6-30 44,0 0 0,0-1 0,0 1 0,1 0 0,0-1 0,0 1 1,1-1-1,-1 1 0,1-1 0,0 0 0,1 1 0,-1-1 0,1 0 0,0-1 1,0 1-1,1 0 0,-1-1 0,1 0 0,0 0 0,0 0 0,7 5 1,4 1 227,0 0 1,1-1-1,0-1 1,1 0 0,23 7-1,-32-12-114,0-1 0,0 0-1,-1 0 1,1-1 0,0 0-1,0 0 1,9-1 0,-15 0 241,11-8-2656,-10 4 10</inkml:trace>
</inkml:ink>
</file>

<file path=ppt/ink/ink32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4.6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9 140 6656,'-3'-7'857,"2"6"-664,0 0 1,1 0-1,-1-1 0,1 1 0,-1 0 0,1 0 0,-1-1 0,1 1 0,0 0 0,0-3 0,0 3 170,4 6-315,2 5-29,0-1-1,0 1 1,-1 0 0,0 1 0,-1-1 0,0 1 0,-1-1 0,0 1 0,-1 0-1,0 1 1,-1-1 0,1 17 0,3 40 2824,-6-67-2794,1-1 0,-1 0 0,1 0-1,-1 0 1,1 0 0,-1-1 0,1 1 0,0 0 0,-1 0 0,1 0 0,-1 0 0,1 0 0,-1 0 0,1-1 0,0 1 0,-1 0 0,1 0 0,-1-1 0,1 1 0,0 0 0,-1-1 0,-1-2 32,1 0 0,-1-1 0,1 1 0,-1 0 0,1-1 0,0 1 0,1-1 0,-1 1 0,0-5-1,-1-33 102,2 40-170,0-19-59,1-1 0,1 0 0,9-39 0,-10 53-3,1 0-1,1 0 0,-1 0 1,1 1-1,0-1 1,1 1-1,0 0 0,0 0 1,0 0-1,0 0 0,1 1 1,0 0-1,0 0 0,1 0 1,7-5-1,-8 7-3,-1 0 0,1 0 0,0 1 1,1 0-1,-1 0 0,0 0 0,1 1 0,-1-1 0,1 1 0,-1 1 0,7-1 0,-8 1 25,0 0 0,0 1 0,0-1 0,-1 1 0,1 0 0,0 0 0,0 1 0,-1-1 0,1 1-1,-1 0 1,1 0 0,-1 0 0,0 0 0,0 1 0,0-1 0,5 6 0,-3-2 45,-1-1 0,1 1 1,-2 0-1,1 0 0,-1 1 0,0-1 0,4 10 1,-3-1 83,1 0 1,1 20 0,-6-8 27,0 5-85,0-30-39,0 0 1,1-1 0,-1 1-1,0-1 1,1 1 0,-1-1-1,1 1 1,-1-1 0,1 1-1,0-1 1,0 1 0,0-1-1,0 0 1,0 0 0,1 2-1,-2-3 22,1 1-1,-1-1 1,1 1-1,0-1 1,-1 0-1,1 1 1,0-1-1,-1 0 1,1 1-1,0-1 1,0 0-1,-1 0 1,1 0-1,0 0 1,0 0-1,-1 0 1,1 0-1,0 0 1,0 0-1,-1 0 1,3 0-1,-2-1 23,1 0-1,0 0 0,0 0 0,0 0 1,-1 0-1,1 0 0,0 0 0,1-2 0,3-3 78,0 0-1,9-14 1,-14 19-125,14-20 17,54-74 145,-53 76-375,1 0 1,32-27 0,-47 45 153,-1-1 0,1 1 1,-1 0-1,1 0 0,0 0 1,0 0-1,0 1 0,-1-1 1,1 0-1,0 1 0,0-1 1,0 1-1,0-1 0,0 1 1,2 0-1,-2 2 15,-1 0 0,0 0 0,0 0 0,0 0 0,0 1 0,0-1 0,1 4 0,2 10 82,-2-1 1,1 1-1,-1 27 0,0 3-79,12 184 468,-9-145 746,-7-72-3021,-6-43-8789</inkml:trace>
</inkml:ink>
</file>

<file path=ppt/ink/ink32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15.7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271 431 4480,'4'-44'6309,"-4"33"-5947,1 0 1,1 0-1,-1 0 1,2 0-1,4-14 1,25-52-444,-10 25 264,-14 32-176,1 1 0,0 1 0,1-1 0,2 1 0,0 1-1,23-26 1,-33 41-55,0 0 0,0-1 0,0 2 0,1-1 0,-1 0-1,1 0 1,-1 1 0,1-1 0,0 1 0,0 0 0,-1 0 0,1 0 0,0 0-1,0 0 1,0 1 0,5-1 0,-6 1 27,1 0 0,-1 1-1,0-1 1,1 1 0,-1-1 0,0 1-1,0 0 1,1 0 0,-1 0 0,0 0-1,0 0 1,0 0 0,0 0 0,0 1 0,-1-1-1,1 1 1,0 0 0,-1-1 0,1 1-1,-1 0 1,3 3 0,4 12-8,0-1 1,-2 1-1,1 1 0,-2-1 1,5 27-1,-2-9 41,0 1 132,-2 1 0,3 45 0,-9-69-80,0 0 1,0 0-1,-1-1 0,-5 21 1,-17 47 600,21-74-597,0 0 0,0-1 1,0 1-1,-1-1 0,0 0 1,0 1-1,0-1 0,-1-1 1,1 1-1,-8 6 1,10-10 0,0 0 1,0-1 0,0 1 0,0-1 0,0 1-1,-1-1 1,1 1 0,0-1 0,0 0 0,0 0 0,-2 1-1,-2-4 451,7-4-619,1 3 44,0 1 0,1 0 0,-1 1 0,1-1-1,-1 1 1,1-1 0,0 1 0,0 0 0,0 0 0,0 1 0,0-1-1,0 1 1,1 0 0,-1 0 0,0 0 0,1 1 0,-1-1-1,0 1 1,1 0 0,5 1 0,0 0-43,1 0 0,-1 1 0,0 0 0,0 0 1,0 1-1,0 1 0,15 7 0,-18-7 103,1 1 0,-1 0 1,0 0-1,0 1 0,-1 0 0,0 0 0,0 0 1,0 1-1,8 13 0,-8-10 20,0 1 0,-1 0 0,0 0 0,0 1-1,-2-1 1,5 23 0,-5-22 90,-2 0 1,0 0-1,0 0 0,-1 0 0,0 0 0,-1 0 1,-1 0-1,0 0 0,-1 0 0,0 0 0,0 0 0,-1-1 1,-1 0-1,0 0 0,-10 17 0,8-19 12,-1 0 0,0-1 0,0 0-1,-1 0 1,0 0 0,0-1 0,0-1 0,-1 0 0,0 0-1,-19 7 1,6-4 19,0-1-1,0-1 1,0-2-1,-31 5 1,-210 11-2114,85-18-4149,103-7 1077</inkml:trace>
</inkml:ink>
</file>

<file path=ppt/ink/ink32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23.17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0 529 3072,'1'-2'84,"-1"1"0,0 0 0,0-1 1,0 1-1,1 0 0,-1-1 0,1 1 0,-1 0 0,1 0 1,-1-1-1,1 1 0,0 0 0,0 0 0,-1 0 1,1 0-1,0 0 0,0 0 0,0 0 0,0 0 0,0 0 1,2-1-1,3-1 80,0 0 1,1 0-1,8-2 1,2-2 178,-13 5-299,1 1-1,-1 0 1,1 1-1,-1-1 1,1 1-1,-1 0 1,0 0-1,1 0 0,-1 0 1,1 1-1,-1 0 1,9 2-1,-8-1 97,1-1-1,-1 0 0,0 0 0,1-1 1,-1 1-1,1-1 0,-1-1 1,7 0-1,26-5 266,-1 1 0,73 0 1,-64 4-262,63-1-146,260-16 430,6 5-251,4 27 190,-319-11-412,363 14 256,0-26 381,42-47 21,-384 45-496,127-22 119,-3-15 104,-71 10-398,221-35-1,3 20 315,-144 22-71,113-21 297,-322 51-470,328-50 146,-315 49-118,58-5-109,1 4 1,98 7 0,60 1 157,-141-6 163,142 1-193,-232-1-74,-1 1 0,0 1-1,0-1 1,0 0 0,0 1 0,1-1 0,-1 1 0,0 0-1,0 0 1,0 0 0,0 1 0,3 1 0,-4-1 23,-1-1 1,1 1 0,0 0-1,-1-1 1,0 1-1,1 0 1,-1 0-1,0 0 1,0 0 0,0 0-1,0 0 1,0 1-1,-1-1 1,1 0 0,0 0-1,-1 1 1,0 2-1,1 4-11,-1 0-1,0 0 1,-4 17-1,1 9-62,-3 55 72,1-41-47,3 0 0,4 50 0,1-20-125,0 6 268,5 13 205,-9 171-1,-4-239-289,4-24 16,-1-1 0,2 1 1,-1-1-1,0 1 0,1-1 0,0 1 1,1 5-1,0-9-36,-1 0 0,0-1 0,0 1 0,0 0 1,0 0-1,0 0 0,0 0 0,-1-1 0,1 1 0,-1 0 0,1 0 0,-3 4 406,-6 2 354,1-7-672,-1 0 0,1-1 0,-1 0 1,1 0-1,-14-2 0,-14-1-46,-55 3-47,-150 20 0,71-4-54,79-9 129,3 1 54,-169 21 3,-142 14-133,299-35 13,-285 6 76,267-12-96,-56-1 218,-59 2-79,-383-1-211,307-4 256,-16-4-26,187 3-209,-143-7 9,-226 0 46,47 35 306,415-21-263,-41 4 55,47-5-26,0 0 0,-40-4 0,19 0 5,-11 0-142,-176 6 112,212-4 15,0-1 1,1-2 0,-60-10-1,89 10-8,1 1-1,0-1 1,0 0-1,0 0 1,-5-4-1,-5-2-18,10 5 0,1 0-1,-1 0 1,1 0-1,0-1 0,0 0 1,1 1-1,-1-1 1,1 0-1,-3-6 0,2 4-49,1-2-1,0 1 0,0 0 0,0 0 0,1-1 0,-1-8 0,2-48-6,0 35 23,0-27-46,-2 13-5,3-1-1,9-66 0,-6 91-67,-1-1 1,0-38-1,5 1-793,-8 57 909,0-1-1,0 1 1,0 0-1,0 0 1,0-1-1,0 1 1,0 0-1,0 0 1,0-1-1,0 1 1,0 0-1,0 0 1,0-1-1,0 1 1,0 0-1,0 0 1,0 0-1,0-1 1,0 1-1,1 0 0,-1 0 1,0 0-1,0-1 1,0 1-1,0 0 1,1 0-1,-1 0 1,0 0-1,0-1 1,0 1-1,1 0 1,-1 0-1,0 0 1,0 0-1,1 0 1,-1 0-1,0 0 1,0 0-1,1 0 1,-1 0-1,0 0 1,0 0-1,0 0 1,1 0-1,-1 0 1,1 0-14,0 0 1,0 0 0,-1 1 0,1-1-1,0 0 1,-1 1 0,1-1-1,-1 1 1,1-1 0,-1 1 0,1-1-1,0 1 1,-1-1 0,0 1-1,1 0 1,0 1 26,0-1-16,0 1 0,0-1 0,0 1 0,0-1 0,0 1 0,0-1 0,0 0 0,1 1 0,-1-1 0,0 0-1,1 0 1,-1 0 0,3 1 0,14 14-159,-16-13 171,0-1 0,0 1 1,1-1-1,-1 0 0,1 0 0,0 0 1,-1 0-1,1-1 0,4 3 0,7-1 23,1 1 0,-1-2 0,1 0 0,0-1 0,-1 0 0,17-2-1,13 2 104,87 7-119,86 2-159,227-29 493,-98-4-404,40-2-13,-273 23 92,580-4 175,-473 6-143,-31 0 69,242-4-80,-124-1-113,171-10 444,-389 9-296,328-36 250,-248 17-97,70-13 62,-176 27-408,59-15 214,-27-2 264,-90 27-381,0 0 0,0 0 0,0 0 0,8 1 0,-12-1 14,0 1 0,0 0 1,0 0-1,0 0 0,0 0 0,0 0 1,0 0-1,0 0 0,0 1 0,-1-1 1,1 0-1,0 0 0,0 1 0,0-1 1,0 1-1,0-1 0,0 1 0,-1-1 1,1 1-1,0-1 0,0 1 0,-1 0 1,1-1-1,0 1 0,-1 0 0,1 0 1,-1-1-1,1 1 0,-1 0 0,1 1 1,2 25 197,0 51 0,-4-64-112,-3 6 94,4-12-101,0-7-61,1 0-1,-1 0 1,0 1 0,1-1-1,-1 0 1,0 0 0,1 0-1,-1 0 1,1 0 0,0 0-1,-1 0 1,1 0 0,0-1-1,-1 1 1,1 0 0,0 0-1,0 0 1,0-1 0,1 2-1,-2-2 0,0 0 0,0 0 0,1 0 0,-1 0 0,0 0 0,0 0 0,0 0 0,0 0 0,1 1 0,-1-1 0,0 0 0,0 0 0,0 0 0,0 0 0,0 1 0,1-1 0,-1 0 0,0 0 0,0 0 0,0 1 0,0-1 0,0 0 0,0 0 0,0 0 0,0 1 0,0-1 0,0 0 0,0 0 0,0 1-1,0-1 3,0 0 0,0 0 0,0 0 0,0 0 0,0 0 0,0 1 0,0-1 0,0 0 0,0 0 0,0 0 0,0 0 0,0 0 0,0 0-1,0 1 1,0-1 0,0 0 0,0 0 0,1 0 0,-1 0 0,0 0 0,0 0 0,0 0 0,0 1 0,0-1 0,0 0 0,0 0 0,0 0-1,1 0 1,-1 0 0,0 0 0,0 0 0,0 0 0,0 0 0,0 0 0,0 0 0,1 0 0,-1 0 0,0 0 0,0 0 0,0 0 0,0 0-1,2 0 38,0 0 0,0-1 0,0 1 0,0-1 0,0 0 0,-1 1 0,1-1 0,0 0-1,-1 0 1,1 0 0,-1 0 0,1-1 0,-1 1 0,1 0 0,-1-1 0,0 1-1,1 0 1,-1-1 0,0 0 0,0 1 0,0-1 0,-1 0 0,2-3 0,2-3 56,0-2 0,-1 1 1,2-15-1,10-82-289,-9 70 101,-5 24-48,1 0 1,0 1-1,1-1 1,5-13-1,-8 25 119,0-1-1,0 0 1,0 1 0,0-1-1,1 1 1,-1-1 0,0 0-1,1 1 1,-1-1 0,0 1-1,1-1 1,-1 1 0,0-1-1,1 1 1,-1-1-1,1 1 1,-1-1 0,1 1-1,-1 0 1,1-1 0,-1 1-1,1 0 1,-1 0 0,1-1-1,0 1 1,-1 0 0,1 0-1,-1 0 1,1 0-1,0-1 1,-1 1 0,1 0-1,0 0 1,-1 0 0,1 0-1,0 1 1,-1-1 0,1 0-1,-1 0 1,1 0 0,0 0-1,-1 1 1,1-1-1,-1 0 1,1 1 0,-1-1-1,1 0 1,0 1 0,2 2-1,-1-1 0,1 0 1,-1 1-1,0-1 0,0 1 1,0 0-1,3 5 1,5 14-40,0 1 0,-1 1 1,-2 0-1,0 0 1,4 34-1,-6-7 329,-1 73 0,-5-99 777,2-34-870,6-3-161,-5 9-12,-1 1 0,1-1-1,-1 0 1,0 0 0,0 1-1,0-1 1,1-3 0,-2 5-4,0 0 1,0 0-1,0 0 1,0 0-1,0 0 1,0 1-1,-1-1 1,1 0-1,0 0 1,-1 0-1,1 0 1,0 1-1,-1-1 1,1 0-1,-1 0 1,1 1-1,-1-1 1,1 0-1,-1 1 1,1-1-1,-1 1 1,0-1-1,1 1 1,-1-1-1,0 1 1,0-1-1,1 1 1,-1-1-1,0 1 1,-1-1-1,-10-3-6,0 0-1,-1 0 0,1 1 0,-1 1 0,-17-1 0,-70 0-145,51 3 81,-709 31-162,326 15 126,10 36 93,-202 101 305,614-180-287,-132 40-21,-230 38-1,363-80 25,-270 34 75,219-31 23,-1-3 1,-97-9-1,136 5 47,-42-11 0,57 12-158,0 0 0,1 0 0,-1-1 0,0 0 0,1-1 0,0 1 0,0-1-1,0 0 1,1-1 0,-7-5 0,11 9-8,1 1 0,0 0 0,0-1 1,-1 1-1,1 0 0,0-1 0,0 1 0,0 0 0,0-1 0,0 1 0,-1 0 1,1-1-1,0 1 0,0-1 0,0 1 0,0 0 0,0-1 0,0 1 0,0-1 1,0 1-1,0 0 0,1-1 0,-1 1 0,0-1 0,0 1 0,0 0 0,0-1 0,0 1 1,1 0-1,-1-1 0,13-11-361,21-5-227,-3 5 391,1 2-1,39-6 1,66-6 80,-81 15 69,220-38-90,182-23 136,-250 45-73,325-34 169,-378 43-56,226-14-105,-53 35 514,-290-5-465,-1 2 0,1 2 0,51 16-1,-73-18-410,-1 2-1,0 0 0,-1 0 1,0 2-1,0-1 1,0 2-1,-1 0 0,0 1 1,-1 0-1,18 20 0,-16-12-784,20 33 0</inkml:trace>
</inkml:ink>
</file>

<file path=ppt/ink/ink32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32.25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1 376 736,'0'-1'12,"0"1"1,0-1-1,0 1 1,0 0-1,0-1 1,1 1-1,-1-1 1,0 1-1,0-1 0,1 1 1,-1 0-1,0-1 1,1 1-1,-1-1 1,0 1-1,1 0 0,-1 0 1,1-1-1,-1 1 1,0 0-1,1-1 1,-1 1-1,1 0 1,-1 0-1,1 0 0,-1 0 1,1 0-1,0-1 1,2 0 15,-1 0 52,6 2 59,-4 1-53,1 0 0,-1 1-1,1 0 1,-1-1 0,0 1 0,0 1 0,-1-1-1,1 0 1,-1 1 0,1 0 0,-1 0 0,0 0-1,2 6 1,8 6-140,-1 7 164,-12-21-88,1 0 0,0 1 0,1-1 0,-1 0 0,0 1 0,0-1 0,1 0-1,0 0 1,-1 0 0,1 0 0,3 3 0,-3-5-22,5 5 143,1 0 1,12 5 0,-17-9-65,0 0 0,0 0 0,0 0 0,0-1 1,0 1-1,0-1 0,1 0 0,-1 0 0,0 0 0,6-1 0,110-11 239,-82 9-172,75 2-87,-60 1 218,62 6-67,-74-2-134,-1-2 0,68-6 0,148-18 284,-128 13-326,170 8 585,-130 5-379,76 9-288,-199-9 26,32 5-169,-42-4 188,46 1 0,86-7 420,292 5 14,-252-6-318,67 5 14,-259-2-111,39 3-32,79-3 0,157-10 587,-52 3-561,-232 6-15,202-15-75,-20 3 266,-56 4-132,234-12-59,-20 14 40,-228 7-12,294 4 329,-29 3-310,-260-4 34,-11 1 126,51 1 97,-21-4-354,123-3 25,-63-1 29,15 0 167,221-35 282,-277 21-429,55-8 41,0-16-6,130-35 234,-74 25-110,3 20-100,63 17-94,-173 3 50,-27 1 34,271-15 150,-299 13-428,26-2 42,467 4 443,-431 9-470,32 14 142,-1 15 184,-94-11 41,-29-9-96,1-4 0,-1-2 0,153-17 0,-186 7-50,1-3 0,45-16-1,9-2 85,179-15-134,-175 31 176,-48 6-225,30-5-137,18-3 186,132 0 0,-165 13-226,0 3-1,0 4 0,83 16 1,-73-3-438</inkml:trace>
</inkml:ink>
</file>

<file path=ppt/ink/ink32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39.757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1 133 576,'0'-1'13,"0"0"-1,0 0 1,0 1-1,0-1 1,1 1 0,-1-1-1,0 0 1,1 1-1,-1-1 1,0 0 0,1 1-1,-1-1 1,1 1-1,-1-1 1,1 1 0,-1-1-1,1 1 1,-1 0-1,1-1 1,1 0 0,19-8-144,26-2-131,-43 11 538,1 0 0,-1 0-1,1 0 1,-1 0 0,1 0 0,-1 1 0,1 0 0,7 2 0,34 17 1372,-37-15-1387,0-1 0,0 0 0,0 0-1,0-1 1,1 0 0,11 1 0,-5-3-22,-1 0-1,1-1 1,-1-1-1,1 0 0,-1-1 1,27-7-1,-1-2-117,1 2 0,75-6 0,42 4 55,61-6 203,5 0-64,-149 13-81,164 1 199,12-2-178,376-22 86,-331 19 273,7 4-273,205 2-351,-261 4 73,56-7 396,25 9-624,-295-4 399,52-4 0,-53 1-137,107 1 245,-77 3 319,-63 1-656,0-1 1,0 0-1,-1 1 0,1-1 1,-1 0-1,1 1 1,-1-1-1,0 0 1,-1 2-1,-4 11-54,-1 9-176,5-18 224,0 0 1,1 0-1,0 0 1,0 0-1,0 0 0,0 6 1,2 9-115,1 1 1,0 0 0,2-1 0,10 38 0,-6-30 108,3 30 0,2 10 263,-11-57-74,-1-1 0,1 1-1,-2 17 204,-1-14-242,-7 2-124,-13 20 1,12-21-12,-12 24-1,21-36 25,-1-1 0,0 0 0,0 0 0,0 0 0,0 0 0,-1 0-1,1 0 1,-1-1 0,-1 3 0,2-3 6,0-1-1,0 1 1,0-1-1,0 1 1,0-1-1,0 1 1,0-1-1,0 0 1,0 0-1,0 0 1,-1 1-1,1-1 0,0 0 1,0 0-1,0-1 1,0 1-1,0 0 1,0 0-1,-1-1 1,-6 1-42,1-1 1,-1 1-1,1 0 0,-1 1 1,1 0-1,-1 0 1,1 1-1,-9 2 1,7-1 57,2-2 12,0 0-1,1-1 1,-1 1 0,0-1-1,0-1 1,-12-1 0,-12-1-155,-19-2 234,11 1-36,-297-32 26,322 34-123,-151-16-196,33 4 409,-46 1-395,104 9 108,1 2 53,-81 7-1,-74 20 74,-225 3 21,345-25-41,-47-2 70,73-4-152,-255-19 362,264 9-135,-108-33 1,15 2-189,108 32 21,-81-6-1,104 16-120,0 2 0,0 1 1,-59 10-1,-18 7 284,-153 3 1,137-13-351,-50 1 232,170-9-39,-1-1 1,-14-4-1,15 3-120,-1 1-1,-14-2 0,22 3 50,-8 20-1259,5 68 687,3-68 586,0-14 58,0 0 0,1 0 0,0-1-1,0 1 1,1 0 0,0 0 0,0 0-1,3 9 1,0-7 592,1-16-454,1-2-40,-1-1 0,0 0 0,-1 0 0,6-20 0,4-47 187,-4 20-268,-4 24 28,2-43-1,0 4-298,-6 62-296,4 13-405,-5-1 889,0-1 0,-1 1 0,1 0 0,-1 0 0,0 0 0,1 0 0,-1 0 0,0 0 0,1 0 0,-1 0 0,0 2 0,13 56-214,3 49 260,-15-101-26,0 0 0,0 0 0,0 0 0,1 0 0,0 0 0,1 0 0,-1 0 0,1-1 0,1 1 0,-1-1 0,1 0 0,0 0 0,1 0 0,-1 0 0,1-1 0,8 8 0,-6-7 32,-4-3-14,1 0 1,-1 0-1,1 0 1,-1-1-1,1 1 0,0-1 1,0 0-1,6 2 1,34 10-54,1-3 1,64 8-1,95-4-27,-111-13 120,42 2-233,677 16 154,-693-21 39,175-6-20,181-2 69,-421 9 10,143 6-393,-94-3 386,-53-1 11,247 4-146,-59-4 343,164-1 244,-245-7-175,-142 5-247,1 0 0,-1-1 1,1 0-1,25-9 0,-39 11 41,-1 0-1,0-1 1,1 1-1,-1-1 1,0 1-1,0-1 0,0 1 1,1-1-1,-1 0 1,0 0-1,1-1 1,-1 1-94,-1 0 1,1 0 0,-1 0-1,0-1 1,0 1 0,1 0-1,-1 0 1,0 0-1,0-1 1,0 1 0,0-2-1,0 2-11,0-34 96,-1 1-1,-2 0 0,-1 0 0,-2 0 0,-1 1 0,-18-53 0,22 79-134,-1 1-1,1-1 1,-2 1 0,1 0 0,0 0 0,-1 0 0,0 1-1,-1 0 1,1 0 0,-1 0 0,0 1 0,0-1 0,-1 2-1,1-1 1,-1 1 0,-7-4 0,-9-1-4,0 0 1,0 1-1,-41-5 1,11 5-94,-60 0 1,-57 8-25,55 0 111,-131 16 22,1 22 8,-175 5 186,363-41-130,-1-2 0,-109-14 0,49-8-51,-151-20 137,123 26-561,2 5-3681,103 12 84,34-1 3341,0-1 0,-1 1 1,1-1-1,0-1 1,-1 1-1,-10-3 1,7-1 136,1-1 1,0 0-1,0 0 0,-10-8 1</inkml:trace>
</inkml:ink>
</file>

<file path=ppt/ink/ink32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45.750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3 281 224,'-1'-10'31,"0"0"0,1-1 0,6-50 6195,4 62-6044,96-3 1785,-37 0-1465,1 2-1,85 13 1,-100-5-218,1-2 1,77-2-1,338-11 564,-132-6-467,-216 6-271,189-19 524,5 0-543,58 10 165,101 19 82,-451-2-270,394-17 600,-254 4-734,140 2 317,3 0-43,-188 10-179,-6 0-47,69-1 137,-82 2-52,299-1 35,-235-8-38,-105 5 85,-7-2 166,-45 4-323,-1 0 1,1 0-1,-1 0 1,0-1-1,7-2 1,-7 1 28,0 1-1,0 1 1,0-1 0,14 0-1,51-6 210,-34 6-314,44-8 0,-10 1-20,-40 4 159,-23 3-81,1 0 1,16 0-1,-13 2-42,-9-1 65,0 1 1,-1 0 0,1 0-1,0 0 1,0 0 0,-1 0-1,1 1 1,-1 0 0,1 0-1,0 0 1,-1 0 0,1 0-1,2 3 1,29 23-115,-34-27 112,0 1 1,-1 0 0,1 0 0,0 0 0,-1 0 0,1 0 0,-1 0 0,1 0 0,-1 0 0,0 0 0,1 0 0,-1 0-1,0 0 1,0 0 0,0 0 0,1 2 0,2 13 100,0-6-60,-1-1 0,0 1-1,-1 0 1,0 0 0,-1 0 0,-1 17-1,1-3-7,5 95-162,0 6 369,-10-30 565,5-93-785,-1 0 0,1 0 0,-1 0 0,0 0 0,1 0 0,-1 0 0,0 0 0,0 0-1,0 0 1,0-1 0,-1 1 0,1 0 0,-2 1 0,-6 10 42,8-11-38,-1 0 0,1 0-1,-1 0 1,1-1-1,-1 1 1,0 0-1,1-1 1,-1 1-1,0-1 1,0 0-1,-3 2 1,-28 12 124,21-11-29,-12 5-30,-2-1 0,1-2-1,-1 0 1,0-2-1,-42 2 1,-37-4 135,-52 4-49,131-5-234,-28-2 0,30 0 152,-30 2 0,43 0-8,0-2 0,-16-1 0,-10 0 0,-215-9-129,127 3 109,-165 14-222,3 25 137,228-24-34,-20 2-15,-223 21 415,2-9-325,256-17 32,-45 4-2,-32 3-108,-190 13-22,-205 5 296,302-26-238,-228-6 244,71-14-229,159-2 51,54 2 166,-240 6-126,262 21-262,99-6-3,-35 8 0,19-2-58,-73 13 88,123-23 193,0 0-1,0 1 0,1-1 1,-1 0-1,0 0 0,0 0 1,0-1-1,1 1 1,-1-1-1,0 1 0,1-1 1,-1 0-1,0 0 0,1 0 1,-1 0-1,1-1 0,0 1 1,-1-1-1,1 1 0,0-1 1,0 0-1,0 0 0,0 0 1,0 0-1,0 0 0,1-1 1,-1 1-1,-2-5 0,-1-4-48,0-1-1,1 1 1,0-1-1,1 0 0,-2-14 1,-4-39-613,2 0 0,4-92 0,9 166 141,-3-5 400,5 6 45,-1-1-1,2 1 0,-1-1 0,1-1 0,1 1 0,0-1 0,0-1 0,0 0 0,14 6 0,4 1 0,1-2-1,0-1 1,1-2-1,0 0 1,1-2-1,0-2 1,0-1-1,0-1 1,37-1 0,159-16-36,340-63 0,-366 38 119,75-14-120,-184 41 58,0 4 0,0 4-1,1 4 1,-1 4 0,1 4-1,126 28 1,237 47 573,-433-80-445,0-1 0,0 0-1,39-4 1,-53 1-43,1 0 0,-1-1 0,1 0 0,-1-1 0,0 0 0,0 0 0,0-1 0,0 0 0,-1 0 0,0-1 0,11-8-1,56-59-598,-6 5-4439,-52 53 2408,27-26-3722,-24 6 3997</inkml:trace>
</inkml:ink>
</file>

<file path=ppt/ink/ink32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48.63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233 4 3136,'-7'-3'3715,"15"17"-3170,4 7-107,-3 5 77,-1 0 0,-1 0-1,-1 1 1,-2 0 0,2 48-1,-3-37-127,-2-26-272,0 0-1,-2 14 1,-4 64 261,-7 61-21,6-104-219,-23 132 592,22-153-514,-2 0 0,0-1 1,-2-1-1,-21 38 1,26-52-99,-1-1-1,-11 14 1,-8 11 363,26-33-477,0-1-1,0 0 0,0 0 1,-1 0-1,1 0 1,0 0-1,0 0 1,0 0-1,0 0 0,0 1 1,0-1-1,0 0 1,0 0-1,0 0 1,0 0-1,0 0 0,0 0 1,0 0-1,0 1 1,0-1-1,1 0 1,-1 0-1,0 0 0,0 0 1,0 0-1,0 0 1,0 0-1,0 0 0,0 1 1,0-1-1,0 0 1,0 0-1,0 0 1,0 0-1,1 0 0,-1 0 1,0 0-1,0 0 1,0 0-1,0 0 1,0 0-1,0 0 0,0 0 1,0 0-1,1 0 1,-1 0-1,0 0 1,0 0-1,0 0 0,0 0 1,0 0-1,12 1 86,22-5 63,-19 2-119,50-6-99,28-2 2,-5 6 64,145-3-12,201-14 703,-266 9-487,17-7-41,29-2-130,211 17 17,-263 5 85,139 2-96,58 14-37,-273-14 103,17 1 56,-39-3 183,-38-1 1924,-30-2-2204,1 0 0,-1-1 0,1 1 0,-1-1 0,1 0 0,0 1 0,0-2 0,0 1 0,1 0 0,-5-7 0,-1-8-78,0-1-1,1 0 0,2 0 0,-7-38 1,-2-82-87,4 28 65,-12-22-63,21 115 4,1 16 92,1-1 0,-1 0 1,-1 0-1,1 1 0,0-1 1,-1 0-1,1 1 0,-1-1 1,-1-3-1,0 2 25,1 1-1,-2-1 1,1 0-1,0 1 1,-1 0-1,1-1 1,-1 1 0,0 0-1,0 0 1,0 0-1,-7-3 1,-10-7 32,-2 2-1,0 0 1,0 2 0,-1 0 0,0 2 0,-43-9-1,14 8-89,0 3-1,-1 3 0,-79 5 1,72 0-58,-49 6 117,-277 26-5,38-26 203,227-13-213,-313-20-7,299 12-114,-184 7 1,180 7 126,-73 4 157,178-4-282,7-1 47,-29 4 0,44-3 43,0-1-1,-14-1 1,16 0-78,1 0 0,0 1-1,0 0 1,-11 2 0,-17 2-577,37-4 662,0-1-1,0 0 0,0 0 1,-1 0-1,1 0 0,0 0 1,0 0-1,0 0 0,-1 0 0,1 0 1,0 1-1,0-1 0,0 0 1,0 0-1,0 0 0,-1 0 1,1 1-1,0-1 0,0 0 0,0 0 1,0 0-1,0 1 0,0-1 1,0 0-1,0 0 0,0 0 1,-1 1-1,1-1 0,0 0 1,0 0-1,0 0 0,0 1 0,0-1 1,0 0-1,1 0 0,-1 1 1,0-1-1,0 0 0,0 0 1,0 0-1,0 1 0,0-1 0,0 0 1,0 0-1,0 0 0,1 0 1,-1 1-1,0-1 0,0 0 1,0 0-1,0 0 0,1 1 1,10 9-481,2-3 331,0-1-1,0-1 0,25 8 1,-20-8 80,39 11 83,1-2-1,114 12 0,-90-16-35,0 3 0,-1 5-1,-1 2 1,106 43-1,-136-46 82,1-2-1,0-2 1,0-2 0,1-2-1,1-3 1,-1-2-1,1-2 1,0-3 0,61-8-1,34-22-19,-7 2-97,145-26 663,-251 47-520,42-8 182,-59 8 1382,-25 5-1558,1 1-1,-1 0 1,1 1-1,-1 0 0,0 0 1,-12 0-1,1-1-64,-55-1-62,0 3-1,-92 12 1,17-1 90,-246 14 364,-2 23-2759,340-35-607,6 5 848</inkml:trace>
</inkml:ink>
</file>

<file path=ppt/ink/ink32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3:56.303"/>
    </inkml:context>
    <inkml:brush xml:id="br0">
      <inkml:brushProperty name="width" value="0.3" units="cm"/>
      <inkml:brushProperty name="height" value="0.6" units="cm"/>
      <inkml:brushProperty name="color" value="#FFACD5"/>
      <inkml:brushProperty name="tip" value="rectangle"/>
      <inkml:brushProperty name="rasterOp" value="maskPen"/>
    </inkml:brush>
  </inkml:definitions>
  <inkml:trace contextRef="#ctx0" brushRef="#br0">23 208 2560,'-23'-60'10197,"25"60"-10000,96 6 1206,-98-6-1400,181 3 1141,-27-18-719,-27 2-200,94-19 100,-214 30-298,0-1 0,0 0-1,1 0 1,-2 0 0,1-1-1,0 0 1,-1-1 0,9-7-1,23-14-170,-28 20 103,1 1 0,0 0-1,19-6 1,-25 10 0,0 0 1,-1 0 0,1 0 0,0 1 0,0-1 0,0 1-1,-1 0 1,1 1 0,0-1 0,0 1 0,0 0 0,5 2 0,36 11 178,1-1 1,56 7 0,-48-16 68,-49-4-198,0 1 0,0-1 0,0 1 0,-1-2 0,1 1 0,0-1-1,0 1 1,-1-2 0,1 1 0,-1-1 0,8-2 0,10-3-14,-4 2-42,-10 2-13,0 1 0,0 0 0,-1 0 0,16 0 0,-14 5-56,-9 1 48,-1-3 39,3 29 4,-1 0 1,-2 0-1,-4 39 1,3-49-49,-6 15 63,6-29 6,-1 0 1,1 0 0,0 0 0,0 8 0,1 10-9,-1 0 0,-1 0 0,-1 0 1,-8 31-1,-3-8 311,12-37-244,2-9-40,0 0 0,-1 0 0,1 0 1,0 0-1,0 0 0,0 0 0,-1 0 1,1 0-1,-1 0 0,1 0 1,-1 0-1,1-1 0,-1 1 0,1 0 1,-1 0-1,-1 0 0,2 0-12,0-1-1,0 0 1,0 0-1,0 1 1,-1-1-1,1 0 1,0 1-1,0-1 1,0 0-1,0 0 1,0 1-1,0-1 1,0 0-1,0 1 1,-1-1-1,1 0 1,0 1-1,0-1 1,1 0-1,-1 1 1,0-1-1,0 0 1,0 1-1,0-1 1,0 0-1,0 0 1,0 1-1,1 0 1,-1-1-6,0 0-1,0 1 1,0-1 0,1 1 0,-1-1-1,0 0 1,0 1 0,0-1-1,0 1 1,0-1 0,0 1 0,0-1-1,0 0 1,0 1 0,0-1 0,0 1-1,0-1 1,0 1 0,0-1-1,-1 0 1,1 1 0,0-1 0,0 1-1,0-1 1,-1 0 0,1 1 0,0-1-1,0 0 1,-1 1 0,1-1-1,-1 1 1,0-1-55,16 25 106,-12-22-70,9 12 159,-12-14-124,1-1 0,-1 1 1,0-1-1,0 1 1,1-1-1,-1 1 0,0-1 1,0 1-1,0-1 1,0 1-1,0-1 0,0 1 1,1-1-1,-1 1 1,0-1-1,-1 1 1,1 0-1,0-1 0,0 1 1,0-1-1,0 1 1,0-1-1,0 1 0,-1-1 1,1 1-1,0-1 1,-1 1-1,1-1 0,-1 2 155,-5-3-112,1 0 0,0 0 0,-1 0 0,1-1 0,0 0 0,0 0 0,0 0 0,0-1 0,-7-4 0,-22-11 62,7 9-182,-1 1 1,-34-4-1,-60-5-49,72 11 27,-47-8-79,41 5 349,-95-4 0,-3 21 143,94-3-270,-101 11 492,84-6-149,68-9-243,-60 4 465,7-5-211,47-4-305,14 3-151,-1 1 1,1-1 0,-1 0-1,0 1 1,1 0 0,-1-1-1,0 1 1,-2 0-1,-7-2-162,10 2 210,-1-1 1,1 1-1,0 0 0,0 0 0,-1 0 0,1-1 0,0 2 0,-1-1 1,1 0-1,0 0 0,0 0 0,-1 0 0,1 1 0,-2 0 0,-1 0-23,-1 0 0,0-1 0,1 1 0,-1-1-1,0 0 1,-7-1 0,-5 0 439,16 1-406,1-1 0,-1 1 0,1 0 1,-1 0-1,1 0 0,-1-1 0,1 1 0,0 0 1,-1 0-1,1-1 0,-1 1 0,1 0 0,0-1 1,-1 1-1,1 0 0,0-1 0,-1 1 0,1-1 1,0 1-1,0 0 0,0-1 0,-1 1 0,1-1 1,0 1-1,0-1 0,0 1 0,0-1 0,0 1 1,0-1-1,0 1 0,0-1 0,0 1 0,0-1 1,1-22 276,-1 21-277,3-15-60,1 1-1,1-1 1,9-23 0,-6 20-31,0-1-162,13-42-860,-14 16-4285,-6 2 2148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14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11 114 6048,'-10'-5'2752,"28"1"-2400,0 1 544,9 3-576,14-8 480,-1-1-448,19-11-96,-1 0-160,28-3 416,-6 2-288</inkml:trace>
</inkml:ink>
</file>

<file path=ppt/ink/ink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1.91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320 74 2144,'0'-2'112,"1"0"0,-1 1 0,1-1 0,-1 1 0,1-1-1,0 0 1,0 1 0,0 0 0,0-1 0,0 1 0,0 0 0,0-1 0,1 1 0,-1 0 0,0 0 0,2-1 0,3-3 1025,-3 1-433,-1 0 1,1-1-1,-1 1 0,0 0 1,0-1-1,2-9 0,-3 10 390,-1 6 7,-3 12-764,-1 0-1,0 0 1,-1 0 0,0-1 0,-10 17-1,-41 62 897,9-17-737,-74 184 268,84-175-579,20-35-46,12-36-8,0 1-1,0-1 1,-15 25 0,20-38-177,0 1-1,0-1 1,0 0 0,0 0 0,0 1 0,0-1 0,0 0 0,0 0-1,-1 1 1,1-1 0,0 0 0,0 0 0,0 0 0,0 0-1,-1 1 1,1-1 0,0 0 0,0 0 0,0 0 0,-1 0-1,1 0 1,0 0 0,0 1 0,-1-1 0,1 0 0,0 0-1,0 0 1,-1 0 0,1 0 0,0 0 0,0 0 0,0 0-1,-1 0 1,1 0 0,0 0 0,0 0 0,-1 0 0,1 0-1,0 0 1,0-1 0,-1 1 0,1 0 0,0 0 0,0 0-1,-1 0 1,1 0 0,0-1 0,-1 1-209,1-1 0,0 0 0,-1 0 0,1 1 0,0-1 1,0 0-1,-1 0 0,1 1 0,0-1 0,0 0 0,0 0 0,0 0 0,0 1 0,0-1 0,0 0 1,1-1-1,3-13-3815,4 3 1372</inkml:trace>
</inkml:ink>
</file>

<file path=ppt/ink/ink33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05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356 0 1248,'0'0'76,"0"1"0,1-1-1,-1 0 1,0 0 0,0 0 0,0 0-1,0 0 1,0 0 0,1 1 0,-1-1 0,0 0-1,0 0 1,0 0 0,0 0 0,0 1 0,0-1-1,0 0 1,0 0 0,0 0 0,0 1-1,0-1 1,0 0 0,0 0 0,0 0 0,0 1-1,0-1 1,0 0 0,0 0 0,0 0 0,0 1-1,0-1 1,0 0 0,0 0 0,0 0 0,0 0-1,0 1 1,-1-1 0,1 0 0,0 0-1,0 0 1,0 0 0,0 0 0,0 1 0,0-1-1,-1 0 1,1 0 0,0 0 0,0 0 0,-11 1 4448,7-1-4096,3 0-349,1 0 1,-1 0-1,0 0 0,0 0 0,1 0 0,-1 0 0,0 0 0,1 0 0,-1 1 0,0-1 1,0 0-1,1 1 0,-1-1 0,1 0 0,-1 1 0,0-1 0,0 1 0,0 1 19,-1-1-1,0 0 0,1 0 1,-1 0-1,0-1 0,1 1 0,-1 0 1,0-1-1,0 1 0,0-1 1,1 1-1,-1-1 0,0 0 1,-4 0-1,4 0 10,-1 1 0,1-1 0,-1 0-1,1 1 1,-1-1 0,1 1 0,-5 2 0,3-2-8,1 1-1,-1-1 1,1 0 0,-1 0-1,1 0 1,-1-1 0,0 1-1,0-1 1,-4 0 0,-3 1 224,10 0-306,0-1 0,0 0-1,0 0 1,0 0-1,0 0 1,0 0-1,0 0 1,0 0-1,0 0 1,0 0-1,0 0 1,0 0-1,0 0 1,0-1-1,0 1 1,0 0-1,0-1 1,0 1-1,0-1 1,0 1-1,0-1 1,-1-1 0,-3-1 67,0-1 0,0 1 0,-1 0 1,0 1-1,-10-4 0,10 3-88,1 2 42,0 0 0,1 0 0,-1 1 0,0-1 1,0 1-1,-5 0 0,4 0-225,5 0 186,1 0 1,0 0-1,0 0 1,0 0-1,0 0 1,0 0-1,-1 0 0,1 0 1,0 0-1,0 0 1,0 0-1,0 0 1,0 0-1,0 0 0,-1 0 1,1 0-1,0 0 1,0 0-1,0 0 1,0 0-1,0 0 1,0 0-1,-1 0 0,1 0 1,0 0-1,0-1 1,0 1-1,0 0 1,0 0-1,0 0 1,0 0-1,0 0 0,0 0 1,0 0-1,-1-1 1,1 1-1,0 0 1,0 0 13,0 0 0,0-1 0,0 1 0,0 0 0,0 0 0,0 0 0,0 0 0,0 0 0,0-1 0,-1 1 0,1 0 0,0 0 0,0 0 0,0 0 0,0 0 0,0 0 0,0 0 1,-1-1-1,1 1 0,0 0 0,0 0 0,0 0 0,0 0 0,-1 0 0,1 0 0,0 0 0,0 0 0,0 0 0,0 0 0,-1 0 0,1 0 0,0 0 0,0 0 0,0 0 0,0 0 0,-1 0 0,1 0 0,-27 0 414,26 1-390,-14 17 366,9-13-331,4-4-46,2-1-8,0 0 0,-1 1 0,1-1 0,0 0 0,-1 0 0,1 0 0,0 0 0,-1 1 0,1-1 0,0 0 0,-1 0 0,1 1 1,0-1-1,-1 0 0,1 0 0,0 1 0,0-1 0,0 0 0,-1 1 0,1-1 0,0 0 0,0 1 0,0-1 0,0 1 0,0-1 0,-1 0 0,1 1 0,0 0 0,-1 3 12,0 0 0,0 0 0,0 0-1,0 0 1,1 1 0,-1-1 0,1 0-1,0 0 1,1 0 0,0 6-1,11 43 425,-6-30-29,-1-8-343,0 1 0,0-1 0,2-1 0,15 28 0,-21-38-46,0-1 0,0 1 0,0-1 0,-1 1 0,1-1 0,-1 7-1,0-9-30,0 0-21,0 7-16,4-1 43,-3-5 266,-2-2-281,1 0 0,0 0 0,0 1-1,0-1 1,0 0 0,0 1 0,0-1-1,0 0 1,0 1 0,0-1-1,0 0 1,0 0 0,0 1 0,0-1-1,0 0 1,0 1 0,1-1 0,-1 0-1,0 0 1,0 1 0,0-1 0,0 0-1,0 0 1,1 1 0,7-4-22,1 1 0,-1 0 0,1 1 0,-1-1 0,1 2 0,15-1 0,-3 0-57,-16 0 45,0 1 1,0 0-1,-1 0 1,1 0-1,0 0 1,0 1-1,8 1 0,-12-2 38,0 1 0,-1-1 0,1 0 0,0 0 0,0 0 0,0 1 0,-1-1 0,1 0 0,0 1 0,0-1 0,-1 1 0,1-1 0,0 1 0,-1-1 0,1 1 0,0-1 0,-1 1 0,1 0 0,2 2 0,0-2 4,-1 1-1,1 0 1,-1-1-1,0 1 0,1 1 1,-1-1-1,0 0 1,0 0-1,0 1 0,2 4 1,-3-5-8,0 0 0,0 0 0,-1 1 1,1-1-1,-1 0 0,0 1 0,1-1 0,-1 0 1,0 1-1,-1 2 0,1-2-18,0-1-96,1-1 139,0 0 0,0 0-1,0 1 1,0-1 0,0 0-1,0 1 1,-1-1 0,1 1-1,-1-1 1,1 1 0,-1-1-1,1 1 1,-1-1 0,0 1-1,0 1 1,0 7 31,1 0 11,-2 1 0,1-1 0,-4 17 0,-1 17 284,2-36-251,0 0-20,0 0-1,1 1 1,0-1-1,0 0 1,0 14-1,2-21-29,0 0-1,0 0 1,-1 0 0,1 0-1,0 0 1,0 0 0,-1 0-1,1 0 1,0 0 0,-1 0-1,1 0 1,-1 0 0,1 0-1,-1-1 1,0 1 0,1 0-1,-1 0 1,0-1 0,1 1-1,-1 0 1,-1 0 0,-1 1 47,1-1 1,0 0 0,-1 0 0,1 0 0,-1 0-1,1-1 1,-1 1 0,-3 0 0,0-1-9,0 1 0,0-1 0,0-1-1,0 1 1,0-1 0,0 0 0,-7-2 0,9 2-141,0-1 97,-1 1 1,1-1 0,-1 1-1,1-2 1,0 1-1,0 0 1,0-1-1,0 0 1,0 1-1,0-2 1,-4-3 0,0-3-111,0 1 0,-1 0 0,-1 1 0,1 0 0,-21-12 0,-12-11-3869,33 24 365,5-1 1093</inkml:trace>
</inkml:ink>
</file>

<file path=ppt/ink/ink33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06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13 1248,'0'0'14,"0"0"0,-1-1 0,1 1 0,0 0 0,0 0 0,0-1 0,0 1-1,-1 0 1,1 0 0,0 0 0,0-1 0,0 1 0,0 0 0,0-1 0,0 1 0,0 0 0,0 0 0,0-1 0,0 1 0,0 0 0,0 0 0,0-1 0,0 1 0,0 0-1,0 0 1,0-1 0,0 1 0,0 0 0,0-1 0,0 1 0,0 0 0,1 0 0,-1 0 0,0-1 0,0 1 0,0 0 0,0 0 0,1-1 0,-1 1 0,0 0-1,17-3 9534,-17 9-9825,0-2 679,1 1 1,1-1-1,-1 0 1,0 1-1,3 3 1,1 5 15,-1 0-281,0-1-1,-1 1 1,-1 0 0,0 0-1,-1 0 1,0 14 0,4 21 269,0 5 169,0 2-327,-5-33 134,-6 39 1,5-50-363,0-1 1,1 1-1,2 17 1,-1 4 190,-6 13 14,5-41-234,-1 1-1,0-1 1,0 1 0,0-1 0,0 0 0,-3 6 0,-6 18 123,2-3-50,6-19-70,0-1 0,0 0 0,1 0-1,-2 10 1,-9 47 348,10-44-31,0 24-1,2-30-2236,0-29-2140,0-5 1907</inkml:trace>
</inkml:ink>
</file>

<file path=ppt/ink/ink33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07.4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311 2 3808,'-1'-1'979,"1"1"-783,0 0 0,-1 0-1,1 0 1,0 0 0,0 0 0,-1 0 0,1 0 0,0 0-1,0 0 1,-1 0 0,1 0 0,0 0 0,0 0-1,-1 0 1,1 0 0,0 0 0,0 0 0,-1 0 0,1 1 587,-1-1-587,-5 8 2091,-1 17-1904,4-14 649,0 0-729,-1 1 0,-1-1 0,0 1 0,0-1 0,-1 0-1,-1-1 1,1 0 0,-2 0 0,-14 16 0,-9 5 212,0-2-1,-2-2 1,-38 26 0,56-43-453,-12 7 286,19-13 639,9-3-608,0 1-329,1-1 0,0 0 0,-1 0 1,1 0-1,0 0 0,0 0 0,-1 0 1,1 0-1,0-1 0,0 1 0,0-1 0,0 1 1,2-1-1,29 1 296,-18-2-222,209-7 1135,-195 8-1281,40 7 1,-31-5 13,-32-2 50,-1 0 0,1 1 0,0-1-1,-1 1 1,1 0 0,-1 0 0,1 1-1,6 2 1,-12-4-184,1 1-1,-1-1 1,1 0 0,-1 0-1,1 1 1,-1-1 0,1 0-1,-1 0 1,1 0 0,-1 0-1,1 0 1,-1 0 0,1 0-1,-1 0 1,1 0 0,-1 0 0,1 0-1,-1 0 1,1 0 0,-1 0-1,1 0 1,-1-1 0,1 1-1,-1 0 1,1 0 0,-1-1-1,0 1 1,1 0 0,-1 0-1,1-1 1,0 0 0,6-15-4492,-1 4 292,2 0 1222,1-10-448</inkml:trace>
</inkml:ink>
</file>

<file path=ppt/ink/ink33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08.5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32 2240,'0'-1'193,"1"0"0,-1 0 1,1-1-1,-1 1 0,1 0 0,0 0 0,-1 0 1,1 0-1,0 0 0,0 0 0,-1 0 0,1 0 1,0 0-1,2-1 0,17-12 4503,-11 18-4237,-5 3-255,0 0 0,0 1 0,0-1 0,-1 1 0,0-1 0,0 1 0,2 10 0,9 207 1903,-23-117-1323,9-92-683,-5 21 0,3-28-31,1 1 0,0-1 0,0 0 0,1 0 0,0 0 0,1 1 0,0-1 0,2 12 0,5 2 175,-2 1 0,4 32 0,-10-47-523,1 1-1,-1 0 1,-2 13 0,1-17-442,0 0 0,0 0 0,-1 0-1,0 0 1,0 0 0,-4 7 0,-2-2-4645</inkml:trace>
</inkml:ink>
</file>

<file path=ppt/ink/ink33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09.6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0 992,'-5'0'6154,"-4"20"-4026,-4 0-1160,11-17-880,0 0 1,0 1 0,0-1-1,0 0 1,0 0 0,1 1-1,0-1 1,-2 6 0,0 5 300,-1 0 0,-8 23 1,11-34-327,0-1 1,1 1 0,0-1-1,-1 1 1,1 0 0,0 0-1,0-1 1,0 1 0,1 4-1,1 10 191,1 0 27,3 5-130,-5-19-114,0-1-1,0 0 1,0 0-1,0 1 1,0-1 0,1 0-1,-1 0 1,1 0-1,0-1 1,-1 1-1,1 0 1,0 0-1,0-1 1,0 0-1,0 1 1,0-1 0,1 0-1,-1 0 1,0 0-1,0 0 1,1 0-1,-1-1 1,1 1-1,-1-1 1,1 1-1,-1-1 1,1 0 0,-1 0-1,0 0 1,1 0-1,-1-1 1,1 1-1,4-2 1,-3 0 66,0 0 1,0 0 0,-1-1-1,1 1 1,0-1-1,-1 0 1,0 0-1,0 0 1,0-1-1,0 1 1,4-7 0,-2 3-21,0 0 1,-1 0-1,1-1 1,-1 1-1,3-9 1,-6 12-44,0-1 1,0 1-1,0 0 1,-1-1-1,1 1 1,-1-1-1,0 1 0,0-1 1,-1 1-1,1 0 1,-3-7-1,2 5-49,-1 1 1,1 0-1,-1 0 0,0 0 1,-1 1-1,1-1 0,-5-5 0,6 9-169,0-1 0,0 1 0,0 0 0,-1-1 0,1 1 0,0 0 0,-1 0-1,1 0 1,-1 0 0,0 0 0,1 0 0,-1 0 0,0 0 0,0 1 0,1-1 0,-1 1-1,0-1 1,0 1 0,0 0 0,1 0 0,-1-1 0,0 1 0,0 1 0,-3-1 0,-4 4-1673,0 3-2186</inkml:trace>
</inkml:ink>
</file>

<file path=ppt/ink/ink33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10.5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590 9 2080,'0'0'28,"0"-1"0,0 1 0,0 0 0,0-1 0,0 1 0,0 0 0,0-1 0,0 1-1,0 0 1,0-1 0,0 1 0,1 0 0,-1 0 0,0-1 0,0 1 0,0 0 0,0-1 0,0 1 0,1 0 0,-1 0 0,0-1 0,0 1 0,0 0 0,1 0 0,-1 0 0,0-1-1,0 1 1,1 0 0,-1 0 0,0 0 0,1 0 0,-1 0 0,0-1 0,0 1 0,1 0 0,-1 0 0,0 0 0,1 0 0,-1 0 0,0 0 0,1 0 0,-1 0 0,0 0 0,1 0 0,-1 0-1,0 0 1,5 1 3720,-6 6-3112,0 0 0,0 0-1,0 0 1,-3 8 0,-3 15 286,4-13-716,-1 0 0,0-1 0,-1 0 0,-1 0 0,-1 0 1,-11 18-1,-3 2 414,-37 47 0,19-37 153,-86 79 0,120-120-692,-18 17 349,1 2 0,1 0 0,-34 52 1,30-34 287,-36 85 0,40-78-477,-17 41-120,27-62-151,8-23-107,1 1-1,0-1 0,-1 1 1,2 0-1,-1 0 1,1 0-1,-1 11 1,1-16 61,1-1 1,0 0 0,0 0 0,0 0-1,0 1 1,0-1 0,0 0-1,0 0 1,0 0 0,1 1 0,-1-1-1,0 0 1,0 0 0,0 0-1,0 1 1,0-1 0,0 0 0,0 0-1,0 0 1,0 0 0,1 1-1,-1-1 1,0 0 0,0 0 0,0 0-1,0 0 1,1 0 0,-1 0-1,0 1 1,0-1 0,0 0 0,0 0-1,1 0 1,-1 0 0,0 0-1,0 0 1,0 0 0,1 0 0,-1 0-1,0 0 1,0 0 0,0 0-1,1 0 1,-1 0 0,0 0 0,0 0-1,0 0 1,1 0 0,-1 0-1,0 0 1,0 0 0,0 0 0,1-1-1,-1 1 1,0 0 0,0 0-1,0 0 1,0 0 0,1 0 0,-1 0-1,0-1 1,14-10-1973,-12 9 1612,15-13-4305</inkml:trace>
</inkml:ink>
</file>

<file path=ppt/ink/ink33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4:11.3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167 2 2976,'7'-1'1267,"-13"3"1039,6-2-2299,0 0 76,-1 1 0,1-1 0,0 0 0,0 1 0,0-1 0,0 0 0,0 1-1,-1-1 1,1 0 0,0 0 0,0 1 0,0-1 0,-1 0 0,1 0 0,0 0-1,0 1 1,-1-1 0,1 0 0,0 0 0,-1 0 0,1 0 0,0 1 0,-1-1 0,1 0-1,0 0 1,0 0 0,-1 0 0,0 0 0,-6 1 935,1 2-762,-1-1 0,1 1-1,0 0 1,0 0 0,0 0 0,1 1-1,-1 0 1,1 0 0,0 1-1,0-1 1,0 1 0,1 0-1,-1 1 1,1-1 0,0 1-1,1-1 1,-6 13 0,7-11-129,-1 0 0,2 0 0,-1 1 0,1-1 0,0 1 1,0-1-1,1 1 0,1 7 0,-1-6-108,0-6-2,0 0 0,0 0 0,1-1 0,-1 1 0,1 0 1,-1-1-1,1 1 0,0 0 0,0-1 0,1 1 0,-1-1 0,0 0 1,1 1-1,-1-1 0,1 0 0,4 4 0,-5-5 10,1 0 1,-1 1-1,1-1 0,0 0 0,0 0 0,-1 0 1,1 0-1,0-1 0,0 1 0,0-1 0,0 1 0,0-1 1,0 1-1,0-1 0,0 0 0,0 0 0,0 0 0,0 0 1,0 0-1,0-1 0,0 1 0,0 0 0,4-2 0,0-1 29,1 0-1,-1 0 1,0-1-1,0 0 0,0 0 1,0 0-1,-1 0 0,10-11 1,-1-2 362,20-29 0,-26 34-110,-6 10-266,-1 0-1,0-1 1,1 1-1,-1 0 1,0 0-1,0-1 0,-1 1 1,1-1-1,0 1 1,-1-1-1,0 1 1,1-1-1,-1 1 1,0-1-1,0 1 1,0-1-1,-1 1 1,1-1-1,0 1 1,-1 0-1,0-1 1,0 1-1,0-1 1,0 1-1,0 0 1,0 0-1,-3-5 1,2 5-138,0-1 0,-1 1 0,1 0 0,-1 0 0,1 0 0,-1 0 0,0 0 0,0 0 0,1 1 0,-1-1 0,-1 1 0,1 0 0,0 0 0,0 0 0,0 0 1,0 0-1,-1 1 0,1 0 0,0-1 0,-7 2 0,-6 2-1493,0 0-1,0 1 1,1 1 0,-1 1-1,1 0 1,1 1 0,-20 12 0,10-6-1158</inkml:trace>
</inkml:ink>
</file>

<file path=ppt/ink/ink33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14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 1888,'0'-3'157,"0"3"-28,0-1-1,0 0 1,0 0-1,0 0 1,0 0-1,0 0 1,0 0-1,0 1 1,0-1-1,0 0 1,1 0 0,-1 0-1,0 0 1,1 1-1,-1-1 1,0 0-1,1 0 1,-1 1-1,1-1 1,-1 0-1,1 0 1,0 1-1,-1-1 1,2 0 0,-1 0 83,0 0 1,0 0 0,-1 0 0,1 1 0,0-1 0,-1 0 0,1 0 0,-1 0 0,1 0 0,-1 0 0,0 0 0,1 0 0,-1 0 0,0-1 0,1 0 0,1-3 989,-2 5-1150,0 0-1,0 0 0,0 0 1,0 0-1,0 1 0,0-1 1,0 0-1,0 0 0,0 0 1,1 1 1129,-1-1-1130,0 0 0,0 0 1,0 0-1,0 0 0,0 0 1,0 0-1,0 0 0,0 0 1,0 0-1,0 0 0,0 0 1,1 0-1,-1 0 0,0 0 1,0 0-1,0 0 0,0 0 1,0 0-1,0 0 1,0 0-1,0 0 0,0 0 1,0 0-1,0 0 0,0 0 1,1 0-1,-7 0 526,4 0-408,4 0-163,-1 0 170,-3 0-1662,2 0 1284,-1 0 0,1 0 0,0 0-1,-1 0 1,1 1 0,0-1-1,0 0 1,-1 0 0,1 0 0,0 0-1,-2 3-1819,5 1 502</inkml:trace>
</inkml:ink>
</file>

<file path=ppt/ink/ink33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18.3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26 2720,'0'-6'686,"-1"5"-489,1 1 0,0-1 0,0 0 0,0 0 0,0 1 0,0-1 0,0 0 0,0 0 0,0 1 0,0-1 0,1 0 0,-1 0 0,0 1 0,0-1 0,1 0 0,-1 1 0,0-1 0,1 0 0,-1 1 0,1-1 0,-1 0 0,1 1 0,-1-1 0,1 1 0,-1-1 0,1 1 0,0-1 0,0 54 2667,-2 0-1292,0-10-712,7 68-1,-1-40-326,-4-42-58,-1-28-150</inkml:trace>
</inkml:ink>
</file>

<file path=ppt/ink/ink33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18.8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10 145 4224,'-10'-2'2679,"15"0"620,0 0-3027,0 0-1,1 1 0,-1-1 0,1 1 0,-1 1 1,9-1-1,11-2 481,12-6 9,36-13 0,0 0-416,269-49 321,-316 67-1098,-24 9-3642</inkml:trace>
</inkml:ink>
</file>

<file path=ppt/ink/ink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2.276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26 153 6240,'-19'-21'2005,"18"20"-1938,1 1-1,-1 0 1,1-1-1,-1 1 1,1-1-1,-1 1 1,1-1-1,0 1 1,-1-1-1,1 1 1,0-1-1,0 1 1,-1-1-1,1 0 1,0 1-1,0-1 1,0 1-1,0-1 1,0 0-1,0 1 1,0-1-1,0 0 1,0 1-1,0-1 1,0 1-1,0-1 1,0 0-1,0 1 1,1-1-1,-1 1 1,0-1-1,0 1 1,1-1-1,-1 1 1,0-1-1,1 1 1,-1-1-1,0 1 1,1-1-1,-1 1 1,1-1-1,-1 1 1,1 0 0,-1-1-1,1 1 1,-1 0-1,1-1 1,0 1-1,-1 0 1,1 0-1,0-1 1,-1 1-33,20-11 2329,-16 8-2114,0 1-1,0 0 1,0-1-1,7-1 1,134-28 1573,-76 19-1511,-34 5-79,84-15-68,-99 21-159,-1 0 0,1 2 0,-1 0 0,22 3 0,-8-2-2234,-30-1 960</inkml:trace>
</inkml:ink>
</file>

<file path=ppt/ink/ink33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19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11 3552,'0'-1'98,"0"1"1,0 0-1,0-1 1,0 1-1,0 0 0,0-1 1,0 1-1,0 0 1,0-1-1,0 1 1,0 0-1,0-1 0,0 1 1,0 0-1,0-1 1,0 1-1,0 0 1,0-1-1,1 1 0,-1 0 1,0-1-1,0 1 1,0 0-1,1-1 1,-1 1-1,0 0 0,0 0 1,1-1-1,-1 1 1,0 0-1,0 0 0,1-1 1,12 7 1361,-13-5-1438,1-1 42,-1 1 0,1 0 0,-1 0 0,1-1 0,-1 1-1,1 0 1,-1 0 0,0 0 0,1 0 0,-1 0-1,0 0 1,0 0 0,0-1 0,1 1 0,-1 0 0,0 0-1,0 0 1,-1 0 0,1 0 0,0 0 0,0 1-1,-6 25 588,5-23-476,-3 10 258,0-1 0,-12 24 0,-4 8-47,8-15 9,0-1-1,-2 0 1,-2-1 0,-33 47-1,47-72-326,1-1-1,-1 0 0,0 0 1,0 0-1,-1-1 0,1 1 1,0 0-1,-1-1 0,1 0 1,-1 1-1,1-1 0,-1 0 1,1 0-1,-1 0 0,-3 0 1,4-1-39,-1 0 0,1 0 1,0 0-1,0 0 1,0 0-1,0 0 1,0-1-1,0 1 1,0-1-1,0 0 0,0 1 1,0-1-1,1 0 1,-1 0-1,0 0 1,0 0-1,1-1 1,-1 1-1,0 0 1,1-1-1,0 1 0,-3-3 1,1-1-70,-1 0 1,0-1-1,1 1 1,0-1-1,0 1 1,1-1-1,0 0 1,0 0-1,0 0 1,1 0-1,0-1 1,0 1-1,0 0 1,1-1-1,0 1 1,0 0-1,0-1 1,1 1-1,0 0 1,0 0-1,4-10 1,-5 15 14,1 0 0,-1 0 1,0 0-1,1 0 1,-1 0-1,1 1 1,-1-1-1,1 0 0,-1 0 1,1 0-1,-1 1 1,1-1-1,0 0 0,0 1 1,-1-1-1,1 0 1,0 1-1,0-1 1,0 1-1,0-1 0,-1 1 1,1 0-1,0-1 1,0 1-1,0 0 1,0-1-1,0 1 0,0 0 1,0 0-1,0 0 1,0 0-1,0 0 1,0 0-1,0 0 0,0 1 1,0-1-1,0 0 1,0 0-1,0 1 1,0-1-1,0 1 0,1 0 1,5 2 106,0 1 0,0 1 0,-1-1 0,8 8 0,-7-7-6,69 63 1384,-56-48-1263,1-1 1,40 29 0,-31-26 20,-25-17-124,0-1-1,1 0 1,-1 0-1,1 0 0,7 2 1,-13-5-248,1-1 0,-1-1-1,1 1 1,-1 0 0,1 0 0,-1 0 0,1 0 0,-1 0 0,1 0-1,-1-1 1,1 1 0,-1 0 0,1 0 0,-1-1 0,1 1 0,-1 0 0,0 0-1,1-1 1,-1 1 0,0-1 0,1 1 0,-1 0 0,0-1 0,1 1-1,-1-1 1,0 1 0,0-1 0,1 1 0,-1-1 0,0 1 0,0-1 0,0 0-1,1-1-486,4-6-1860</inkml:trace>
</inkml:ink>
</file>

<file path=ppt/ink/ink33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0.6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 3808,'2'3'8682,"1"-2"-9231,20-3 1073,0 0 0,41-10 0,14-3 293,150 2 623,-187 13-624,-53 24-11536,7-11 8438</inkml:trace>
</inkml:ink>
</file>

<file path=ppt/ink/ink33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0.9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7 127 4224,'-1'0'92,"1"0"0,-1 0 0,1-1-1,0 1 1,-1 0 0,1 0 0,-1-1 0,1 1 0,0 0 0,0-1 0,-1 1-1,1-1 1,0 1 0,0 0 0,-1-1 0,1 1 0,0-1 0,0 1 0,0 0-1,0-1 1,0 1 0,-1-1 0,1 1 0,0-1 0,0 1 0,0-1 0,0 1-1,0-1 1,0 1 0,1-1 0,11-3 2131,1 1-958,82-27 2180,-35 7-2418,1 4 1,66-14-1,-119 32-1039,0 0-1,0 1 1,0 0-1,0 0 0,-1 1 1,1-1-1,0 2 1,0-1-1,0 1 0,13 6 1,-19-8-29,-2 0 24,0 0 0,1 0-1,-1 0 1,0 0 0,1 1 0,-1-1 0,0 0 0,1 0 0,-1 0 0,0 0-1,1 1 1,-1-1 0,0 0 0,1 0 0,-1 1 0,0-1 0,0 0 0,1 1-1,-1-1 1,0 0 0,0 1 0,0-1 0,1 0 0,-1 1 0,0-1 0,0 0 0,0 1-1,0-1 1,0 1 0,0 4-249</inkml:trace>
</inkml:ink>
</file>

<file path=ppt/ink/ink33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3.1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 3392,'2'-5'2704,"-1"4"-2476,-1 0 0,0 1 0,1-1 1,-1 0-1,0 0 0,1 1 0,-1-1 1,0 0-1,0 0 0,0 0 1,0 0-1,0 1 0,0-1 0,0-1 1,9 25 1019,-4-9-614,-1 0 0,0 1 0,2 20 0,3 47 160,-6-52-402,23 319 1102,-20-234-684,-9-100-360,-1-13-1058,-3-8-1404,1-5-1012,4 0 960</inkml:trace>
</inkml:ink>
</file>

<file path=ppt/ink/ink33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3.8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154 11 3648,'-2'-3'319,"0"-3"637,2 6-944,0 0 0,0 0 0,0 0-1,0 0 1,0 0 0,0-1 0,0 1 0,0 0 0,0 0-1,0 0 1,0 0 0,0 0 0,0 0 0,1 0-1,-1 0 1,0 0 0,0 0 0,0 0 0,0 0-1,0 0 1,0 0 0,0 0 0,0 0 0,3 2 2557,0 29-543,-5-22-1664,-1 1-1,1-1 1,-2 0-1,1 0 0,-1 0 1,-1-1-1,-7 13 1,-10 20 373,-6 17-210,-17 43 54,37-74-442,6-21-38,1 1 1,-2 0 0,1-1 0,-1 1 0,-3 6 0,4-9 207,8-2 534,3-2-602,8 2-31,1-2 1,-1 0-1,1-1 1,-1-1-1,24-5 1,29-3 150,9 9 41,-43 1-133,-36 0-369</inkml:trace>
</inkml:ink>
</file>

<file path=ppt/ink/ink33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4.6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16 4064,'15'-10'11791,"-25"13"-10169,9-3-1554,0 0 0,0 1 0,1-1 0,-1 0 0,0 0 0,0 0 0,1 0 0,-1 0 0,0 1 0,1-1 0,-1 0 0,0 1 0,1-1 0,-1 1 0,1-1 0,-1 0 0,0 1 0,1-1 0,-1 1 0,1-1 0,-1 1 0,1 0 0,0-1 0,-1 1 0,1 0 0,0-1 0,-1 1 0,1 0 0,0-1 0,0 1 0,-1 1 0,1-3-39,0 1-1,0-1 1,1 0 0,-1 1 0,0-1 0,0 0 0,0 1 0,1-1 0,-1 1-1,0-1 1,1 0 0,-1 1 0,1-1 0,-1 1 0,1-1 0,-1 1 0,2-1-1,-2 0-21,1 1 0,-1-1 0,1 1 0,-1-1 0,1 1 0,-1-1 0,1 1 0,-1-1-1,0 0 1,1 1 0,-1-1 0,0 0 0,1 1 0,-1-1 0,0 0 0,0 1 0,0-1-1,0-1 1,0 3 29,0 2 27,0 0 0,0 0-1,0-1 1,-1 1 0,0 0-1,1 0 1,-1 0 0,0-1-1,0 1 1,-3 4 0,3-8 54,2-5-4364,0-6-935,-1 4 2137</inkml:trace>
</inkml:ink>
</file>

<file path=ppt/ink/ink33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5.5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93 3968,'-10'0'2253,"7"0"-1422,6 0 927,-2-11 1405,2 0-2115,-2 9-966,-1 0 0,0 1 0,1-1 0,0 1 1,-1-1-1,1 0 0,0 1 0,0 0 0,-1-1 1,3-1-1,8-11 309,-9 11-351,-1 1 1,1-1-1,0 1 1,1-1-1,-1 1 0,0-1 1,1 1-1,-1 0 0,1 0 1,0 0-1,-1 1 0,1-1 1,0 1-1,0-1 0,0 1 1,7-2-1,-5 3-7,0-1 1,0 1-1,0-1 0,0 1 0,0 1 1,9 0-1,-12 0-14,-1-1-1,1 1 1,-1 0 0,1-1 0,-1 1 0,1 0 0,-1 0 0,1 0-1,-1 0 1,1 0 0,-1 0 0,0 0 0,0 0 0,0 1 0,0-1-1,0 0 1,0 1 0,0-1 0,0 1 0,0-1 0,-1 1 0,1 0-1,0-1 1,0 3 0,-1 1 36,1 0-1,-1 0 1,0-1-1,-1 1 1,1 0-1,-1-1 1,1 1-1,-2-1 1,1 1-1,0-1 1,-1 1 0,0-1-1,0 0 1,-3 5-1,-7 20 195,2 2 52,-17 35 0,26-65-289,0 0-1,1 0 0,-1-1 1,1 1-1,-1 0 0,1 0 1,0 0-1,-1 0 0,1 0 1,0 0-1,0 0 0,0 0 1,0 0-1,-1 0 0,1 0 0,0 0 1,1 0-1,-1-1 0,0 1 1,0 0-1,0 0 0,1 0 1,-1 0-1,0 0 0,1 0 1,-1 0-1,1 1 0,2 0-14,-1-1-1,1 1 0,-1 0 0,1-1 0,0 0 1,0 1-1,0-1 0,3 1 0,-5-2 9,21 8 0,-1 1 0,0 1 0,0 1 0,-1 1-1,0 0 1,-1 2 0,-1 0 0,0 1 0,22 25-1,-36-35 57,0-1-1,-1 1 1,1 0-1,-1 1 0,0-1 1,-1 0-1,1 1 1,-1 0-1,0-1 0,0 1 1,-1 0-1,0 0 1,1 11-1,-2-13 1,0 0-1,0 0 1,-1 1-1,0-1 1,0 0-1,0 0 1,0 0-1,-1 0 1,1 0 0,-1 0-1,0 0 1,0 0-1,-1-1 1,1 1-1,-1-1 1,1 0-1,-1 1 1,0-1 0,0-1-1,-7 6 1,-8 3 21,-1-1-1,1-1 1,-2-1 0,1 0 0,-28 6-1,39-11-341,0-1-1,0 0 0,-1-1 0,1 1 1,0-2-1,-1 1 0,1-1 1,-11-2-1,14 2-665,1-1 1,0 1 0,0 0 0,0 0-1,-6 1 1,0 3-1448</inkml:trace>
</inkml:ink>
</file>

<file path=ppt/ink/ink33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6.0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36 3392,'0'-1'346,"0"1"1,0-1-1,0 0 0,0 1 1,0-1-1,1 0 0,-1 1 1,0-1-1,0 1 0,1-1 1,-1 0-1,0 1 0,1-1 1,-1 1-1,1-1 0,-1 1 1,0-1-1,1 1 0,-1-1 1,1 1-1,-1 0 0,1-1 1,0 1-1,-1 0 0,1-1 1,-1 1-1,1 0 0,0 0 1,-1-1-1,1 1 1,0 0-1,-1 0 0,2 0 1,0 2-210,1-1 1,0 1-1,-1 0 1,1-1 0,0 0-1,0 0 1,0 0-1,0 0 1,0 0 0,0 0-1,0-1 1,6 1 0,-7-1-46,0 0 1,0 0 0,0 0 0,0-1 0,0 1 0,0 0 0,1-1 0,-1 0 0,-1 1 0,1-1 0,0 0 0,0 0 0,0 0 0,0 0 0,-1 0 0,1 0 0,0-1 0,-1 1 0,3-3-1,-4 3-88,1 1-1,-1 0 0,0-1 0,0 1 0,0-1 0,1 1 1,-1-1-1,0 1 0,0-1 0,0 1 0,0-1 0,0 1 1,0-1-1,0 1 0,0-1 0,0 1 0,0-1 0,0 1 0,0-1 1,0 1-1,0-1 0,-1 1 0,1-1 0,0 1 0,0 0 1,0-1-1,-1 1 0,1-1 0,0 1 0,-1 0 0,1-1 1,0 1-1,-1-1 0,1 1 0,0 0 0,-1 0 0,1-1 1,-1 1-1,1 0 0,-1 0 0,1-1 0,-1 1 0,1 0 0,-1 0 1,1 0-1,-1 0 0,1 0 0,-1 0 0,1 0 0,-1 0 1,1 0-1,-1 0 0,0 0 0,-6 4-90,0 0-1,-11 9 1,-1 0 130,2 1-216,12-4-1563,6 3-3720,3-6 2246</inkml:trace>
</inkml:ink>
</file>

<file path=ppt/ink/ink33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6.7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 3488,'4'-12'1721,"0"9"1603,-3 6-3037,1 0 0,-1-1-1,0 1 1,0 0 0,-1 0-1,1 0 1,-1 0 0,1 0 0,-1 0-1,0 5 1,0-1 52,2 149 3151,-4-84-2980,12 233 1522,-9-267-1819,0-19 20,0-1 0,4 23 0,-2-33-931,-1-15-3763,-1-16-2972,-1 23 7433,0-16-2602</inkml:trace>
</inkml:ink>
</file>

<file path=ppt/ink/ink33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7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99 4576,'0'-1'391,"-1"0"0,0-1 0,1 1 0,0 0 0,-1 0 0,1 0 0,0 0 0,-1-1 0,1 1 0,0 0 0,0 0 0,0 0 0,0-1 1,0-1-1,1 2 39,0-1 1,0 1 0,0 0 0,0 0 0,0 0 0,0 0 0,0 0 0,0 0 0,1 0 0,-1 0-1,0 0 1,1 0 0,1 0 0,37-15 1724,-17 7-1558,1 1-400,0 1 0,0 0 0,1 2 0,-1 1-1,28-1 1,-7 3-145,85 8 0,-123-6-10,0 1 0,0 1 0,0-1-1,0 1 1,9 4 0,-8-2-1510,-9-4 516,0 1 380,-4 6-1198</inkml:trace>
</inkml:ink>
</file>

<file path=ppt/ink/ink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3.2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395 4 3808,'1'-4'1597,"1"11"-687,-1-3-646,-1-1 0,1 1 0,-1-1 0,0 1 0,-1 5-1,-10 45 1157,-2 0 0,-3-1 0,-29 66 0,-13 0-418,-9 21 108,-47 165 182,89-235-1139,11-30 352,2 0 0,-11 59 0,24-90 177,4-12-378,10-15-155,-12 14-41,32-41 88,90-108 67,-94 119-454,2 1 1,46-36 0,-74 65 126,0 1 1,-1 0-1,1 0 1,6-2-1,-10 4 45,0 1 0,0-1 0,0 1-1,0-1 1,0 1 0,0 0 0,1-1-1,-1 1 1,0 0 0,0 0 0,0 0-1,1 0 1,-1 0 0,0 0 0,0 0-1,0 1 1,0-1 0,0 0 0,1 1-1,-1-1 1,0 1 0,0-1-1,0 1 1,0-1 0,0 1 0,1 1-1,0 0 3,0 1-1,0 0 0,-1-1 0,1 1 1,-1 0-1,1 0 0,-1 0 0,0 0 1,-1 0-1,1 0 0,0 0 0,0 4 0,-1 41-6,0-40 23,-13 152 403,9-114-276,0 19 71,4-58-86,1 0 1,0 1-1,0-1 0,0 0 1,0 0-1,6 12 0,-7-17-79,1-1 0,0 0 0,-1 0 0,1 0 0,0 0 0,-1 0 1,1 0-1,0 0 0,0 0 0,0 0 0,0 0 0,0 0 0,0 0 0,0-1 0,1 1 0,-1 0 0,0-1 0,0 1 0,0-1 0,1 0 0,-1 1 0,0-1 0,1 0 0,-1 0 0,0 1 0,0-1 0,1 0 0,-1 0 0,0-1 0,1 1 0,-1 0 0,0 0 0,3-1 0,1-1 53,0 0 1,0 0-1,0 0 0,0-1 0,-1 0 0,8-5 1,-1-1-50,-1-1 1,0 0-1,0-1 1,-1 0 0,0-1-1,-1 0 1,9-17-1,10-15-40,-23 38-143,0 1 0,1-1 1,9-9-1,-14 15 130,1 0 0,-1 0 0,0 0 0,1-1 0,-1 1 0,1 0 0,-1 0 0,0 0 0,1 0 0,-1 0 0,1 0 0,-1 0 0,0 0 0,1 1 0,-1-1 0,1 0 0,-1 0 0,0 0 0,1 0 0,-1 0 0,1 1 0,-1-1 0,0 0 0,1 0 0,-1 1 0,0-1 0,0 0 0,1 1 0,-1-1 0,0 0 0,0 1 0,1-1 0,-1 0-1,0 1 1,0-1 0,0 0 0,1 1 0,-1-1 0,0 1 0,0-1 0,0 1 0,1 5-30,0 0-1,0 0 0,-1 0 0,1 0 1,-1 0-1,-1 7 0,0 9 62,0 8 45,0-12 70,1 0 1,1 0-1,4 29 0,-4-45-55,0 1-1,0 0 1,0-1-1,0 1 1,0-1-1,0 1 1,0-1-1,3 3 1,-4-5-47,1 1 1,-1 0-1,1-1 1,0 1-1,-1-1 1,1 1-1,-1-1 1,1 1-1,0-1 1,0 0-1,-1 1 1,1-1-1,0 0 1,-1 1-1,1-1 0,0 0 1,0 0-1,0 0 1,-1 0-1,1 0 1,0 0-1,0 0 1,0 0-1,-1 0 1,1 0-1,0 0 1,0-1-1,-1 1 0,1 0 1,0 0-1,0-1 1,0 0-1,13-7 97,-2-2 1,1 1-1,-2-1 0,1-1 0,-1-1 0,15-20 1,7-12-111,41-72 0,17-25-261,-88 137 195,0 0 0,0 1 1,1-1-1,-1 1 0,1 0 0,7-5 0,-11 8 46,0 0 1,0 0-1,0 0 0,1-1 0,-1 1 0,0 0 1,0 0-1,0 0 0,1 0 0,-1 0 0,0 0 0,0 0 1,1 0-1,-1 0 0,0 0 0,0 0 0,0 0 1,1 0-1,-1 0 0,0 0 0,0 0 0,1 0 0,-1 0 1,0 0-1,0 0 0,0 0 0,1 0 0,-1 1 1,0-1-1,0 0 0,0 0 0,0 0 0,1 1 0,1 7-74,-4 15 28,-3 14 16,-2-2 1,-20 58-1,11-47 81,-22 55 251,7-36 723,104-76-1030,-28 8 136,69 6 0,-66 0-2795,1-2-4451,-40-2 4667,-9 1 2333,0-1 0,0 1 0,0 0 0,0 0 0,1 0 0,-1 0 0,0-1 0,0 1-1,0 0 1,0 0 0,0 0 0,0 0 0,0-1 0,0 1 0,0 0 0,0 0 0,0 0-1,0-1 1,0 1 0,0 0 0,0 0 0,0 0 0,0-1 0,0 1 0,0 0 0,0 0 0,0 0-1,-1 0 1,1-1 0,0 1 0,0 0 0,0 0 0,0 0 0,0 0 0,0-1 0,-1 1 0,1 0-1,-3-5-2720</inkml:trace>
</inkml:ink>
</file>

<file path=ppt/ink/ink33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2:27.5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92 3808,'-9'8'1728,"4"-3"-1504,0-5 2144,10 0-1344,-5-5 1280,10 5-1344,-1-8 1408,4 4-1344,10-12 415,4 1-863,9-2 32,4 5-352,5 1-448,-5 3 96,1-1 224,-6 9-64</inkml:trace>
</inkml:ink>
</file>

<file path=ppt/ink/ink33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7:41.4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4 2400,'2'-4'7403,"-11"5"-6278,7-1-1016,0 0 0,0 0 0,-1 1 1,1-1-1,0 1 0,0-1 1,0 1-1,0 0 0,1 0 0,-1 0 1,0 0-1,0 0 0,-2 3 1,-22 22 372,6-5-153,11-12-112,-1 0 0,1 1 0,1 0 0,0 0 1,0 1-1,-9 18 0,11-17-97,1 1-1,0-1 1,1 1 0,0 1 0,1-1-1,0 1 1,1-1 0,0 1 0,2-1-1,0 15 1,1-12 102,2-1 0,0 0 0,1 0 0,0-1-1,1 1 1,0-1 0,2 0 0,0 0 0,12 19 0,-13-23-120,0-1 0,0 0 0,1 0 1,1 0-1,-1-1 0,1 0 0,1 0 1,-1-1-1,1 0 0,1 0 0,19 10 0,-24-15-17,0 1-112,0-1-1,0 0 1,0 0 0,0 0 0,0 0 0,1-1-1,9 1 1</inkml:trace>
</inkml:ink>
</file>

<file path=ppt/ink/ink33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7:53.4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280 1 1472,'0'1'39,"-1"-1"-1,1 1 1,0-1 0,0 1 0,-1-1-1,1 0 1,0 1 0,-1-1 0,1 1-1,-1-1 1,1 0 0,0 1 0,-1-1-1,1 0 1,-6 3 4697,-8-4-3632,8-1-943,0 0 0,0 1 1,0 0-1,0 0 0,0 0 0,0 1 0,0-1 0,0 2 0,-1-1 1,-5 2-1,-6 1 64,-35 13 0,17-4-53,27-10-171,1 0 0,0 1 1,1 0-1,-1 1 0,1 0 1,-1 0-1,-6 5 0,13-9 5,1 1 1,0-1-1,-1 0 0,1 1 0,-1-1 0,1 0 0,0 1 0,0-1 0,-1 1 0,1-1 0,0 1 1,0-1-1,-1 1 0,1-1 0,0 1 0,0-1 0,0 1 0,0-1 0,0 1 0,0-1 0,0 1 0,0-1 1,0 1-1,0 0 0,0-1 0,0 2 0,1-1 1,-1 0 0,1 0-1,-1 0 1,1 0 0,0 0 0,0 0-1,0 0 1,-1 0 0,1 0 0,0 0-1,2 0 1,0 2 30,0-1-1,1 0 1,0 0-1,0 0 1,-1 0-1,7 1 1,11 0 158,0-1 1,1-1 0,35-2 0,-14 0-233,-40 1 47,0 0 0,0 1 0,0-1 0,0 0 0,0 1 0,0 0 0,0 0 0,-1 0 0,1 0 0,0 0 0,0 0 0,-1 1 0,1-1 0,-1 1 0,0 0 0,1 0 0,-1 0-1,3 3 1,-3-2 23,0 0 0,0 0-1,0 0 1,0 0-1,-1 1 1,1-1-1,-1 1 1,0-1-1,0 1 1,0 0-1,0-1 1,-1 1 0,1 0-1,-1 4 1,0-5 33,0 0 0,-1 0 0,1 0 0,-1 1 1,1-1-1,-1 0 0,0 0 0,0-1 0,0 1 1,-1 0-1,-1 3 0,2-5-31,0 1-1,0-1 1,0 0 0,0 1-1,0-1 1,-1 0 0,1 0-1,0 0 1,-1 0 0,1 0-1,-1 0 1,1-1 0,-1 1 0,0 0-1,1-1 1,-1 1 0,0-1-1,1 1 1,-1-1 0,0 0-1,-2 0 1,0 0-16,0-1-1,0 1 1,0-1 0,0 0-1,0 0 1,0-1 0,-4-1 0,5 1-11,0 1 0,-1 0 1,1 0-1,-1 0 0,1 0 1,-8 0-1,2-2 7,9 3-72,0-1 1,0 1-1,0 0 1,0 0-1,-1 0 0,1 0 1,0 0-1,0 0 1,0 0-1,0 0 0,-1 0 1,1 0-1,0-1 1,0 1-1,0 0 0,0 0 1,0 0-1,0 0 1,-1 0-1,1-1 0,0 1 1,0 0-1,0 0 1,0 0-1,0 0 1,0-1-1,0 1 0,0 0 1,0 0-1,0 0 1,0 0-1,0-1 0,0 1 1,0 0-1,0 0 1,0 0-1,0-1 0,0 1 1,0 0-1,0 0 1,0 0-1,0-1 0,0 1 1,0 0-1,0 0 1,0 0-1,1 0 0,-1 0 1,0-1-1,0 1 1,0 0-1,9-4-1404</inkml:trace>
</inkml:ink>
</file>

<file path=ppt/ink/ink33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7:55.0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223 101 1824,'0'0'2277,"4"8"-10,-5-8-2135,1 1 0,0 0 0,0-1 0,-1 1 0,1-1 0,0 1 0,-1-1-1,1 1 1,-1-1 0,1 1 0,-1-1 0,1 1 0,-1-1 0,1 0 0,-1 1 0,1-1 0,-1 0 0,1 1 0,-1-1 0,-1 1 0,-17 6 755,13-5-567,-16 5 247,0 2 0,0 1 0,-32 20 0,48-27-561,1 1 0,0 0 0,0 0 0,1 0 0,-1 1 0,1-1 1,0 1-1,0 0 0,0 0 0,1 1 0,0-1 0,0 1 0,0 0 1,1-1-1,0 1 0,0 0 0,0 1 0,-1 11 0,2-13 18,1 0-1,0 0 0,0 0 1,0 0-1,1 0 1,-1 0-1,1 0 0,0 0 1,3 5-1,-4-9-4,1 0-1,-1 0 1,1 0 0,0 0-1,-1 0 1,1 0-1,0 0 1,0 0 0,0 0-1,0 0 1,0 0-1,0 0 1,0-1 0,0 1-1,0 0 1,2 0-1,-2-1 18,1 1 0,0-1 0,0 0 0,0 0 0,0 1 0,-1-1-1,1-1 1,0 1 0,0 0 0,0 0 0,0-1 0,-1 1 0,1-1-1,2-1 1,4-1 80,0-1-1,0 0 1,-1-1-1,0 0 0,0 0 1,7-7-1,36-39 493,-49 51-605,10-13 158,20-27 0,-28 34-157,1 0 1,-1 0-1,0 0 1,-1 0-1,1 0 0,-1-1 1,2-10-1,-4 16-21,1 0 0,-1 0-1,0 0 1,0 0 0,0 0-1,0 0 1,0 0 0,0 0-1,0 0 1,0 0 0,0 0-1,-1 0 1,1 1 0,0-1-1,-1 0 1,1 0 0,0 0-1,-1 0 1,1 0 0,-1 1-1,1-1 1,-1 0 0,0 0-1,1 1 1,-1-1 0,0 0-1,1 1 1,-1-1 0,0 1-1,0-1 1,0 1 0,1-1-1,-1 1 1,0 0 0,0-1-1,0 1 1,0 0 0,0 0-1,0-1 1,0 1 0,0 0-1,0 0 1,0 0 0,0 0-1,0 0 1,1 1 0,-1-1-1,0 0 1,0 0 0,0 0-1,0 1 1,0-1 0,0 1-1,0-1 1,1 1 0,-1-1-1,0 1 1,0-1 0,1 1-1,-1 0 1,0-1 0,1 1-1,-2 1 1,0 0 5,0 0 0,0 0 1,1 0-1,-1 0 0,1 1 0,-1-1 0,1 0 1,0 1-1,0-1 0,0 1 0,-1 3 1,2-4 20,0-1 1,-1 1 0,1-1 0,0 1-1,0-1 1,0 1 0,1-1 0,-1 1 0,0-1-1,1 1 1,-1-1 0,0 0 0,1 1-1,0-1 1,-1 1 0,1-1 0,0 0 0,0 1-1,0-1 1,1 1 0,1 2 48,0-1 1,1 0-1,-1 0 0,1 0 1,-1 0-1,1-1 1,0 1-1,0-1 0,0 0 1,0 0-1,1 0 0,-1-1 1,1 0-1,-1 0 1,1 0-1,-1 0 0,1-1 1,7 1-1,-4-2 45,0 1-1,0-1 0,0-1 1,0 0-1,0 0 0,13-5 1,43-25 242,-31 14-244,-21 12-60,-1-1 0,-1-1-1,1 0 1,-1 0 0,13-14 0,-15 16-397,-8 6 349,0 0 0,1 0 0,-1 0 0,0 0 0,0 0-1,0 0 1,0 0 0,0 0 0,0 0 0,0 0 0,1 0 0,-1 0-1,0 0 1,0 0 0,0 0 0,0 0 0,0 0 0,0 0-1,0 0 1,0 0 0,0 0 0,1 0 0,-1 0 0,0 0-1,0 0 1,0 0 0,0 0 0,0 1 0,0-1 0,0 0-1,0 0 1,0 0 0,0 0 0,0 0 0,0 0 0,0 0 0,0 0-1,0 1 1,0-1 0,0 0 0,0 0 0,0 0 0,0 0-1,0 0 1,-3 20-406,0-7 438,3-8-25,1 0 2,-2 0 0,1 1 0,0-1 0,-2 5 0,1-8 5,1-1 0,0 1 0,0 0 0,0-1 0,-1 1 0,2-1 0,-1 1 0,0-1 0,0 3 0,2 9 1278,-1-17-629,82-68-374,-77 66-407,-5 5 71,0 0-1,0 0 1,0-1 0,0 1 0,0 0 0,1 0 0,-1 0 0,0 0-1,1 1 1,-1-1 0,0 0 0,1 1 0,-1-1 0,1 1 0,1-1-1,-2 1 51,-1 0 0,1 0-1,-1 1 1,1-1-1,-1 0 1,0 1-1,1-1 1,-1 1-1,0-1 1,1 0-1,-1 1 1,0-1 0,0 1-1,1-1 1,-1 1-1,0-1 1,0 1-1,0-1 1,1 1-1,-1-1 1,0 1-1,0-1 1,0 1-1,0-1 1,0 1 0,0-1-1,0 1 1,0 20 114,0-17 38,-1 1 422,4-10-223,7-3-146,-7 5-150,1 0 0,0 0 0,-1 0 0,1-1 0,3-5 0,-6 7-113,1 0 1,-1 0-1,0 0 1,1 0 0,-1 1-1,1-1 1,-1 0-1,1 1 1,0 0-1,3-3 1,-5 4 39,1 0 0,-1 0 0,0 0 1,0 0-1,1 0 0,-1 0 0,0 0 0,0 0 0,0 0 1,1 0-1,-1 0 0,0 0 0,0 0 0,0 0 0,1 0 1,-1 0-1,0 0 0,0 0 0,0 1 0,1-1 0,-1 0 1,0 0-1,0 0 0,0 0 0,0 0 0,1 1 0,-1-1 1,0 0-1,0 0 0,0 0 0,0 1 0,0-1 0,1 0 1,1 17-92,-2-4 71,-1-7-4,1 0 0,0 0 0,1 0 0,-1 0-1,3 7 1,-3-12 71,1 1 0,-1-1 1,1 1-1,-1-1 0,1 0 0,0 0 0,0 1 0,-1-1 0,1 0 0,0 0 0,0 0 0,0 0 0,0 0 0,1 0 0,-1 0 0,0 0 0,0 0 0,0-1 0,1 1 0,-1 0 0,1-1 0,-1 1 0,0-1 0,1 0 0,-1 1 0,3-1 0,0 0 38,0 1-1,0-1 0,0 0 0,0-1 0,0 1 1,0-1-1,-1 0 0,1 0 0,4-1 0,34-18 151,-15 7-13,-14 7-99,0-1-1,-1 1 1,0-2-1,19-15 1,-26 18-84,1 0 1,-1 0 0,0 0 0,-1-1 0,1 0 0,-1 0-1,0 0 1,-1-1 0,1 1 0,3-12 0,-7 17-36,1 0 0,-1-1 0,0 1 0,0 0 0,1 0 0,-1 0 0,0 0 0,0 0 0,0 0 0,0 0 0,0 0 0,-1 0 0,1-1 0,0 1 1,0 0-1,-1 0 0,1 0 0,-1 0 0,1 0 0,-1 0 0,1 0 0,-1 0 0,0 1 0,1-1 0,-1 0 0,0 0 0,0 0 0,1 1 0,-1-1 0,0 0 0,0 1 0,0-1 0,0 1 0,0-1 1,0 1-1,0-1 0,0 1 0,0 0 0,0-1 0,0 1 0,0 0 0,-1 0 0,1 0 0,0 0 0,0 0 0,0 0 0,0 0 0,0 0 0,0 0 0,0 1 0,-1-1 0,-6 2-103,1 0-1,0 1 0,0-1 0,0 1 0,0 0 1,1 1-1,-13 8 0,16-10 126,1 0 1,-1 1-1,0-1 1,1 0-1,0 1 1,-1-1-1,1 1 0,0 0 1,0 0-1,1 0 1,-1 0-1,1 0 0,-1 0 1,1 0-1,0 1 1,0-1-1,0 0 0,0 7 1,1-7 27,0-1 1,0 1 0,0-1-1,1 1 1,-1-1-1,1 1 1,0-1-1,0 0 1,0 1 0,0-1-1,0 0 1,0 0-1,1 0 1,-1 0 0,3 3-1,-1-2 12,0 0 0,0 0 0,1-1-1,-1 1 1,1-1 0,0 0 0,-1 0 0,6 2-1,6 1 135,1-1-1,-1 0 0,28 3 0,-38-7-116,9 2-15,-1-2-1,0 1 1,0-2 0,1 0 0,24-5-1,-28 4-819,1-1-1,-1 0 0,0-1 0,15-8 0,-2 0-995</inkml:trace>
</inkml:ink>
</file>

<file path=ppt/ink/ink33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7:56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252 107 3552,'-7'0'389,"0"1"0,0 0 0,1 0-1,-1 1 1,0 0 0,0 0 0,1 1 0,-1-1 0,1 1 0,0 1 0,-8 5-1,-11 5 462,2 2-1,-28 22 0,44-33-753,1 1 0,1-1 0,-1 1-1,1 1 1,0-1 0,0 1-1,1 0 1,0 0 0,0 0-1,0 0 1,1 1 0,-4 13-1,7-20-71,0 0-1,0 0 1,-1 0 0,1 0-1,0 0 1,0 0-1,0 0 1,0 0-1,0 0 1,0 0-1,1 0 1,-1 0 0,0-1-1,0 1 1,1 0-1,-1 0 1,0 0-1,1 0 1,-1 0-1,1 0 1,-1-1 0,2 2-1,-1-1 17,0 0-1,1 0 1,-1 0 0,0-1-1,0 1 1,1-1-1,-1 1 1,0-1-1,1 1 1,-1-1 0,1 0-1,-1 0 1,3 1-1,1-2 37,1 1 0,-1 0-1,1-1 1,-1 0 0,0 0-1,1-1 1,4-2 0,-5 2 2,0-1 0,0 0 1,-1 0-1,0 0 1,1 0-1,-1-1 0,0 0 1,-1 0-1,1 0 1,-1 0-1,5-8 0,-6 9-82,0 0 1,0 0-1,-1 0 0,1-1 0,-1 1 0,0-1 0,1 1 0,-2-1 0,1 0 0,0 1 1,-1-1-1,0 0 0,1 0 0,-1 1 0,-1-1 0,0-6 0,1 10-6,0 0 1,0-1-1,0 1 0,0 0 0,0-1 0,-1 1 1,1 0-1,0 0 0,0-1 0,0 1 0,0 0 1,0 0-1,-1-1 0,1 1 0,0 0 0,0 0 1,0 0-1,-1-1 0,1 1 0,0 0 0,0 0 1,-1 0-1,1 0 0,0-1 0,-1 1 0,1 0 1,0 0-1,0 0 0,-1 0 0,1 0 0,0 0 1,-1 0-1,1 0 0,0 0 0,0 0 0,-1 0 0,1 0 1,0 0-1,-1 0 0,1 0 0,0 0 0,0 0 1,-1 1-1,1-1 0,0 0 0,0 0 0,-1 0 1,1 0-1,-1 1 0,0 0-26,0 0 0,0-1 0,0 1 0,0 0 0,0 0 1,0 0-1,1 1 0,-1-1 0,0 0 0,0 1 0,-1 2-19,1 0-1,0-1 1,0 1 0,0 0 0,1 0-1,-1 5 1,1-7 69,0 0 0,0 0-1,0 0 1,1-1 0,-1 1-1,0 0 1,1 0 0,-1 0-1,1-1 1,0 1 0,-1 0 0,1-1-1,0 1 1,2 2 0,-1-1 47,0-1 0,0 0 1,1 1-1,-1-1 1,0 0-1,1-1 1,-1 1-1,1 0 1,0-1-1,0 1 0,-1-1 1,1 0-1,0 0 1,0 0-1,0 0 1,0-1-1,0 1 0,0-1 1,1 0-1,-1 0 1,0 0-1,0 0 1,0 0-1,3-1 1,6 0 3,-1 0 0,1-1 0,-1 0 0,0 0 0,0-2 0,0 1 0,-1-1 1,1-1-1,-1 0 0,0 0 0,0-1 0,0 0 0,-1-1 0,0 0 0,0 0 0,-1-1 1,0 0-1,12-17 0,-5 5-12,-2 0 1,-1-1-1,-1 0 0,0-1 0,12-38 1,-13 33-402,-5 21-47,-3 18 55,-4 24 291,-2-2-1,-12 52 0,6-31 365,9-50-213,0 0 1,0 0 0,0 0 0,-1 0 0,0 0 0,0 0 0,0 0 0,0 0 0,-1-1 0,0 1 0,0-1 0,-6 7 0,9-10-56,-1-1 0,1 1-1,-1-1 1,0 1 0,0-1-1,1 1 1,-1-1 0,0 0-1,1 1 1,-1-1 0,0 0-1,0 0 1,0 0 0,1 0-1,-1 0 1,0 1 0,0-1-1,0-1 1,1 1 0,-2 0-1,-1 0 20,1-1 0,-1 0-1,1 0 1,0 0 0,-1 0-1,-3-2 1,0-1-53,0-1 0,0 1-1,1-1 1,-7-8 0,-5-3-685,17 16 654,0-1 1,0 1-1,0 0 1,0 0-1,1 0 0,-1 0 1,0 0-1,0 0 1,0-1-1,0 1 0,0 0 1,0 0-1,0 0 0,0 0 1,1 0-1,-1 0 1,0 0-1,0 0 0,0 0 1,0-1-1,0 1 0,0 0 1,1 0-1,-1 0 1,0 0-1,0 0 0,0 0 1,0 0-1,1 0 0,-1 0 1,0 0-1,0 0 1,0 0-1,0 0 0,0 0 1,1 0-1,-1 0 0,0 1 1,0-1-1,0 0 1,0 0-1,0 0 0,1 0 1,7 1-45,35 4 130,-16-2 13,-1 1-1,46 13 0,-57-12-219,-1 0 27</inkml:trace>
</inkml:ink>
</file>

<file path=ppt/ink/ink33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2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33 2400,'0'-7'4467,"4"5"-3084,-11 46 1199,-17 100-1279,10-74-1006,-2-7-31,-1 12 166,6-9-37,10-55-243,1-10-99,0 0-1,1 0 1,-1 0 0,0 0 0,0 0 0,-1 0 0,1 0 0,0 0 0,0 0 0,0 0 0,-1 0-1,1 0 1,0 0 0,-1 0 0,1 0 0,-1 0 0,0 1 0,22-68 1446,20-126-1499,-32 142 0,3-56-87,-6 43 104,-2 40-299,-4 22 259,1 1 1,-1-1 0,0 0 0,0 0-1,0 0 1,0 1 0,1-1 0,-1 0 0,0 0-1,1 1 1,-1-1 0,1 0 0,-1 1-1,1-1 1,-1 1 0,1-1 0,-1 0 0,1 1-1,0-1 1,-1 1 0,1-1 0,0 1-1,0-1 1,1 2 30,-1-1 0,0 1 0,0-1 0,1 1 0,-1 0 0,0-1 0,0 1 0,0 0 0,0 0 0,0 0 0,0 0 0,0 0 0,0 0 0,0 0 0,-1 0 0,1 0 0,1 2 0,11 22 99,-5-1 5,0 1 0,-1 0 0,4 27 0,-5-25 43,2-1 1,21 49-1,-20-52-13,-9-22-136,33 71 288,-29-64-244,1 0 0,0 0 0,0-1 0,1 1 0,0-1 0,10 9 0,8 0 884</inkml:trace>
</inkml:ink>
</file>

<file path=ppt/ink/ink33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3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 2976,'-2'-1'352,"2"1"-304,-1-1-1,1 1 1,0 0 0,0 0 0,0 0-1,0 0 1,0 0 0,0 0-1,0-1 1,0 1 0,-1 0 0,1 0-1,0 0 1,0 0 0,0 0-1,0 0 1,0 0 0,0 0 0,-1 0-1,1 0 1,0 0 0,0 0-1,0 0 1,0 0 0,-1 0 0,1 0-1,0 0 1,0 0 0,0 0-1,0 0 1,0 0 0,-1 0 0,1 0-1,0 0 1,0 0 0,0 0-1,0 0 1,0 0 0,0 0 0,-1 0-1,1 1 1,0-1 0,0 0-1,0 0 1,0 0 0,0 0 0,0 0-1,0 0 1,0 0 0,0 1 0,-1-1-1,1 0 1,0 0 0,0 0-1,0 0 1,0 1 0,14 4 3834,0-6-2640,-1 0-1,18-5 1,-23 4-1225,1 0 1,-1 1 0,1 0 0,0 0 0,0 1-1,0 0 1,9 2 0,-7-1-1501,2-1 401</inkml:trace>
</inkml:ink>
</file>

<file path=ppt/ink/ink33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3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21 3904,'-2'-2'3475,"7"0"-1384,16-2-793,30-3-1352,-51 7 54,12-1 119,0 0 1,23 1-1,-26 1-276,0 0 0,-1-1 1,14-1-1,7-3-3254,-15 3 1817</inkml:trace>
</inkml:ink>
</file>

<file path=ppt/ink/ink33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4.6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13 3136,'-2'-2'167,"-3"-5"749,5 7-899,0-1 0,0 1 0,0 0 0,0 0 0,0 0 0,0 0-1,1-1 1,-1 1 0,0 0 0,0 0 0,0 0 0,0 0 0,0 0-1,0 0 1,0-1 0,1 1 0,-1 0 0,0 0 0,0 0 0,0 0 0,0 0-1,0 0 1,1 0 0,3 0 4185,1 51-1503,-3-38-2342,-1 1 1,-1 26-1,-3-3 23,-1 2-80,2 0 0,3 47 0,2 10 175,-2-32 666,-1-73-6746</inkml:trace>
</inkml:ink>
</file>

<file path=ppt/ink/ink33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5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2 145 3904,'-1'-7'1064,"1"5"-894,0 1 1,0-1-1,0 0 1,0 1-1,0-1 1,0 0-1,0 1 1,0-1 0,1 1-1,-1-1 1,1 0-1,-1 1 1,1-1-1,0 1 1,-1-1-1,1 1 1,0 0-1,0-1 1,0 1 0,1-2-1,5-3 495,-1 0-1,-1-1 1,6-7-1,-8 8-399,1 1 1,0 0-1,0 1 1,0-1-1,0 1 0,1 0 1,-1 0-1,1 0 1,10-5-1,-10 6-132,28-11 305,-31 14-441,0-1 0,0 0 0,0 1 1,0-1-1,0 1 0,1 0 0,-1 0 0,0 0 0,0 0 0,0 0 0,1 0 0,3 1 0,-5 0 15,1 0-1,0 0 1,-1 0-1,1 0 1,-1 1-1,1-1 1,-1 1-1,0-1 1,1 0-1,-1 1 0,0 0 1,0-1-1,0 1 1,0 0-1,0 0 1,0-1-1,-1 1 1,1 0-1,-1 0 1,1 0-1,-1 0 1,0 0-1,0 0 1,1 0-1,-2 0 1,1 0-1,0 2 1,-1 6 57,0-1 0,0 1 0,-1 0 0,-4 10 0,-10 28 544,-31 66 1,39-95-482,-7 22 1,5-9-73,9-30-46,0-1-1,0 1 1,1 0 0,0-1 0,-1 1 0,1 0 0,0 0-1,-1-1 1,1 1 0,0 0 0,0 0 0,1-1-1,-1 1 1,0 0 0,1 0 0,0 1 0,-1-2 10,1 0 0,-1 0 0,1 0 0,0 0 0,0 0 0,0 0 1,-1 0-1,1 0 0,0-1 0,0 1 0,0 0 0,0-1 0,1 1 0,-1 0 1,0-1-1,0 1 0,2-1 0,4 2 37,0-1 1,0 0-1,0-1 0,0 0 1,1 0-1,8-2 0,162-15 313,-168 16-685,0-1 0,15-4 1,3-1-2059,-5 6 897</inkml:trace>
</inkml:ink>
</file>

<file path=ppt/ink/ink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3.58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59 20 6464,'-40'-19'2944,"26"19"-2560,9 0 64,10 0-320,9 4-3008,4 8 1952</inkml:trace>
</inkml:ink>
</file>

<file path=ppt/ink/ink33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5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7 2912,'0'-1'61,"0"1"-1,1-1 1,-1 1 0,0-1 0,1 1 0,-1 0-1,1-1 1,-1 1 0,0 0 0,1-1 0,-1 1-1,1 0 1,-1 0 0,1 0 0,-1-1 0,1 1-1,-1 0 1,1 0 0,0 0 0,-1 0 0,1 0-1,-1 0 1,1 0 0,-1 0 0,1 0 0,-1 0-1,1 0 1,-1 0 0,1 0 0,-1 1 0,1-1-1,-1 0 1,1 0 0,-1 1 0,1-1-1,-1 0 1,1 0 0,-1 1 0,1-1 0,0 1-1,22 21 2556,-14-13-2066,0-1-109,-1-1 0,0 2 0,0-1 0,0 1 0,-1 1 0,-1-1 0,0 1 0,0 0 0,0 0 0,-2 1 0,1 0 0,-1 0 0,-1 0 0,0 0 0,2 18 0,-1 31 203,-3 0-1,-8 69 1,3-100-388,-1 0 0,-2 0 0,-1-1 0,-14 34 0,18-50-509,-1-1 0,-1 0 0,0 0 0,-11 15 1,-16 13-4479,18-18 2257</inkml:trace>
</inkml:ink>
</file>

<file path=ppt/ink/ink33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08.6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201 41 1248,'0'-1'94,"0"0"1,0 0-1,0 0 0,0 0 1,0 0-1,1-1 1,-1 1-1,0 0 0,1 0 1,-1 0-1,2-1 1,-1-2 1796,-1 3-1771,0 0 1,-1 0-1,1 0 1,-1 0-1,1 0 1,-1 1-1,1-1 1,-1 0-1,1 0 0,-1 0 1,0 1-1,1-1 1,-1 0-1,0 1 1,0-1-1,1 0 1,-1 1-1,0-1 1,0 1-1,0-1 1,0 1-1,0 0 0,-1-1 1,-22-5 854,18 7-901,0 0 0,0 0-1,0 0 1,0 1-1,0 0 1,0 0-1,1 0 1,-1 1-1,1-1 1,0 1-1,-5 4 1,-8 6-49,-26 24 1,41-34-59,-1 1-1,1-1 1,0 1 0,0 0 0,0 0 0,-4 8 0,6-10 38,0-1-1,1 0 1,0 0 0,-1 0 0,1 1-1,0-1 1,-1 0 0,1 1-1,0-1 1,0 0 0,0 0 0,0 1-1,0-1 1,0 0 0,1 1 0,-1-1-1,0 0 1,1 0 0,-1 1-1,1-1 1,-1 0 0,1 0 0,0 0-1,-1 0 1,1 0 0,0 0-1,0 0 1,0 0 0,-1 0 0,3 2-1,20 13 78,-1-2 0,46 23 0,-6-12 515,-57-23-505,6 3 343,-10-4-408,-1-1 0,0 0 0,0 0-1,1 0 1,-1 0 0,0 1 0,0-1 0,0 0 0,1 0-1,-1 1 1,0-1 0,0 0 0,0 0 0,0 1 0,0-1-1,0 0 1,0 1 0,1-1 0,-1 0 0,0 0 0,0 1-1,0-1 1,0 0 0,0 1 0,0-1 0,0 0 0,0 0-1,-1 1 1,1-1 0,0 0 0,0 1 0,0-1 0,0 0-1,0 0 1,0 1 0,-1-1 0,0 3 71,0-1 0,-1 1 0,1-1 0,-1 0-1,1 0 1,-1 1 0,0-1 0,0-1 0,0 1 0,0 0 0,0 0 0,-1-1-1,1 1 1,0-1 0,-1 0 0,-3 2 0,-9 2-6,-1-1 0,1 0 1,-1-1-1,0-1 0,0 0 0,-28-1 0,43-1-114,0 0 0,1 0-1,-1 0 1,1 0 0,-1 1-1,0-1 1,1 0 0,-1 0-1,1 1 1,-1-1-1,0 0 1,1 1 0,-1-1-1,1 1 1,-1-1 0,1 0-1,0 1 1,-1-1 0,1 1-1,-1-1 1,1 1 0,0 0-1,0-1 1,-1 1 0,1-1-1,0 1 1,0 0 0,-1-1-1,1 1 1,0-1 0,0 1-1,0 0 1,0-1 0,0 1-1,0 0 1,0 0 0,1-1-153,0 0 0,0 0 0,0 0 0,0 1-1,0-1 1,-1 0 0,1 0 0,0 1 0,0-1 0,0 0 0,0 1 0,1 0 0,5 3-792,11-3-2222,0-1 1013</inkml:trace>
</inkml:ink>
</file>

<file path=ppt/ink/ink33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10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250 14 3808,'1'0'105,"0"0"-45,-1 0 0,1 0-1,-1 0 1,1 0 0,-1 0-1,0 0 1,1 0-1,-1 0 1,1 0 0,-1 0-1,1 0 1,-1 0 0,0 0-1,1-1 1,-1 1 0,1 0-1,-1 0 1,0 0 0,1-1-1,-1 1 1,0 0-1,1 0 1,-1-1 0,0 1-1,1 0 1,-1-1 0,0 1-1,1 0 1,-1-1 0,0 1-1,0 0 1,0-1 0,1 0-1,-1 1 61,0 0-1,0-1 1,0 1-1,0 0 1,0 0-1,0-1 1,0 1-1,0 0 1,0 0-1,0 0 1,0-1-1,0 1 1,0 0-1,-1 0 1,1 0 0,0-1-1,0 1 1,0 0-1,0 0 1,0 0-1,0-1 1,0 1-1,-1 0 1,1 0-1,0 0 1,0 0-1,0 0 1,-1-1-1,1 1 1,0 0-1,0 0 1,0 0-1,-1 0 1,1 0-1,0 0 1,-2 0-2,1-1 0,0 1-1,0 0 1,0 0 0,0 0 0,-1 0 0,1 1 0,0-1-1,0 0 1,0 0 0,0 1 0,-2 0 0,-38 14 300,1 3 1,1 1 0,-39 26-1,74-42-454,0 0 1,0 0-1,0 1 0,1 0 0,0-1 1,-1 1-1,2 0 0,-1 1 0,0-1 1,1 1-1,-3 5 0,4-9 55,1 1 1,-1-1-1,1 0 0,-1 1 0,1-1 1,0 1-1,0-1 0,-1 0 1,1 1-1,0-1 0,0 1 0,1-1 1,-1 0-1,0 1 0,0-1 1,1 1-1,-1-1 0,0 0 0,1 1 1,0-1-1,-1 0 0,1 1 1,0-1-1,-1 0 0,1 0 0,0 0 1,0 0-1,0 0 0,0 0 1,0 0-1,0 0 0,1 0 0,-1 0 1,0-1-1,0 1 0,1 0 1,-1-1-1,0 1 0,1-1 0,-1 1 1,0-1-1,2 0 0,3 1 93,0 0 0,0-1-1,0 0 1,0 0 0,0 0-1,0-1 1,0 0 0,0 0-1,-1 0 1,1-1 0,0 0 0,6-3-1,-3 1-23,0 0-1,0-1 0,0 0 1,-1-1-1,1 0 1,10-10-1,48-61-876,-66 78 733,0-1-1,0 0 1,-1 1 0,1-1 0,0 1 0,0-1-1,-1 1 1,1-1 0,0 1 0,-1-1 0,1 1 0,0 0-1,-1-1 1,1 1 0,-1 0 0,0-1 0,1 1-1,-1 0 1,1 0 0,-1 1 0,6 6-108,10 13 193,-15-18 28,1 0 0,0 0 0,-1-1 0,1 1 0,1 0 0,-1-1 0,0 1 0,1-1-1,-1 0 1,1 0 0,-1 0 0,1 0 0,0 0 0,0-1 0,0 1 0,5 1 0,-6-3 29,0 0-1,1 1 1,-1-1-1,0 0 1,0 0-1,0-1 1,1 1-1,-1 0 1,0-1 0,0 1-1,0-1 1,0 0-1,0 0 1,0 1-1,0-1 1,0-1-1,0 1 1,0 0-1,-1 0 1,1-1-1,2-1 1,1-1-112,41-36-94,-32 26-74,0 2-1,21-14 0,-34 25 183,-1 1-1,1-1 0,-1 1 0,1-1 1,0 1-1,0-1 0,-1 1 1,1 0-1,0-1 0,0 1 1,-1 0-1,1 0 0,0 0 1,0-1-1,0 1 0,0 0 1,-1 0-1,1 0 0,0 0 0,0 0 1,0 1-1,0-1 0,0 1 27,0 0-1,-1-1 1,1 1-1,-1 0 1,1 0 0,-1 0-1,1 0 1,-1 0-1,0 0 1,1 0-1,-1 0 1,0 0-1,0 0 1,0 0-1,1 0 1,-1 0-1,0 0 1,-1 0-1,1 1 1,-1 12 133,-1-1 1,0 1 0,-1-1-1,0 1 1,-9 20-1,9-28 326,5-9 179,10-13-268,11-4-322,-14 12-186,0 0-1,0 0 0,1 1 1,0 1-1,0-1 0,16-6 1,-17 9 45,-7 3 42,0 0 1,0 1-1,0-1 1,-1 0 0,1 0-1,0 1 1,0 0-1,0-1 1,0 1 0,0 0-1,0 0 1,0 0-1,0 0 1,0 0 0,0 0-1,0 1 1,0-1-1,0 0 1,0 1 0,-1 0-1,4 1 1,-5-2 44,1 1 1,0-1-1,0 1 0,0-1 1,-1 1-1,1 0 1,0-1-1,-1 1 0,1 0 1,0 0-1,-1-1 0,1 1 1,-1 0-1,0 0 1,1 0-1,-1 0 0,0 0 1,1 0-1,-1 0 1,0 0-1,0 0 0,0 0 1,0 0-1,0 0 1,0 0-1,0-1 0,0 1 1,0 0-1,0 0 0,0 0 1,-1 1-1,0 2 112,-1 0 1,1 0-1,-1 0 0,-4 8 0,64-55 712,-55 41-891,0 0 0,0 1 0,1 0 0,-1-1 0,0 1 0,1 0 0,-1 1 0,1-1 0,-1 1 0,1-1 0,-1 1 0,1 0 0,-1 0 0,5 1 0,-7 0 35,0 0-1,-1 0 1,1 0 0,0 0-1,0 0 1,-1 0 0,1 0 0,-1 0-1,1 0 1,-1 0 0,1 0-1,0 1 1,0 2-55,2 1 24,5 6-75,0 1 1,19 19-1,-24-28 161,0 0-1,0 0 1,1 0-1,0-1 1,-1 0-1,1 0 1,0 0 0,0 0-1,0 0 1,0-1-1,1 1 1,-1-1 0,7 0-1,-2 1 131,0-2 0,1 1 0,-1-2 0,0 1 0,17-4 1,-23 4-108,1-1 0,-1 0 0,0 0 0,0 0 0,0-1 0,0 1 0,0-1 0,-1 0 0,1 0 0,0 0 0,-1 0 0,1 0 1,-1 0-1,0-1 0,0 1 0,0-1 0,0 1 0,0-1 0,2-4 0,-3 3-16,1 1-1,-1-1 1,0 0-1,0 0 1,0 0-1,0 0 1,-1 0-1,1 0 1,-1-5-1,0 7-57,-1 0 0,1 0-1,0 0 1,-1 0-1,1 0 1,-1 0 0,1 1-1,-1-1 1,0 0-1,0 0 1,0 0-1,0 1 1,0-1 0,0 0-1,-1 1 1,1-1-1,0 1 1,-1 0 0,0-1-1,-2-1 1,3 3-29,0 0 0,0-1 0,0 1 0,0 0 0,-1 0 0,1-1 0,0 1 0,0 0 0,-1 0 0,1 1 0,0-1 0,0 0 0,-1 0 0,1 0 0,0 1 0,0-1 0,0 1 0,0-1 0,-1 1 0,1-1-1,0 1 1,0 0 0,0-1 0,0 1 0,0 0 0,1 0 0,-1 0 0,0 0 0,0 0 0,-1 2 0,0-1-15,0 0 0,1 1 0,-1-1 0,0 1 0,1-1 0,-1 1 0,1 0 0,0 0 0,0-1 0,0 1 0,-1 6 0,2-6 101,0 0 1,0 0-1,1 0 1,-1-1 0,1 1-1,-1 0 1,1 0-1,0 0 1,0 0-1,0 0 1,0-1-1,1 1 1,-1 0 0,1-1-1,0 0 1,-1 1-1,1-1 1,0 0-1,0 0 1,1 0-1,-1 0 1,0 0 0,5 2-1,0 1 32,-3-2-5,0 0 0,1 0 0,-1 0 0,1-1 0,0 0 0,0 1 0,0-2 0,0 1 0,0-1 0,0 1 0,0-1 0,0-1 0,1 1 0,7-1 0,-3-1 95,0-1-1,0 0 0,0 0 1,10-4-1,-15 3-630,1 1 0,0-1 0,-1 0 0,7-5 0,2-1-871</inkml:trace>
</inkml:ink>
</file>

<file path=ppt/ink/ink33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11.4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312 76 2304,'-4'-1'461,"1"0"0,0 0 0,-1 1 0,1-1 0,0 1 0,-1-1 0,1 1 0,-1 0 0,1 1 0,0-1 0,-1 1 0,1-1 0,-5 2 0,-5 3-139,1 0 0,-15 8-1,-8 4 372,9-7-242,-49 21 405,67-27-831,1-1-1,0 2 1,0-1-1,1 1 1,-1 0 0,1 1-1,-8 7 1,13-12-19,0 0 0,0 0 0,1 0 0,-1 0 0,0 0 0,1 0 0,-1 0 0,1 0 0,-1 0 0,1 0 0,-1 0 0,1 1 0,0-1 0,-1 0 0,1 0 0,0 0 0,0 0 0,0 1 0,0-1 0,0 0 0,0 0 0,1 3 0,-1-3 22,1 0 0,0 0 0,0 0 0,0 0 1,-1 0-1,1 0 0,0 0 0,0 0 0,1 0 1,-1 0-1,0-1 0,0 1 0,0 0 0,0-1 0,1 1 1,1 0-1,3 1 86,0-1 0,-1 0 0,1 0 0,0 0-1,0-1 1,-1 0 0,1 0 0,8-1 0,-3-2 4,1 0-1,0-1 0,-1 0 1,0-1-1,1-1 0,-2 1 1,1-2-1,-1 1 0,0-1 1,0-1-1,-1 0 0,0 0 1,13-18-1,-8 0-304,-14 49-1706,0-20 1897,1-1 0,-1 1-1,0-1 1,1 1 0,0-1 0,-1 1 0,1-1 0,0 1 0,0-1 0,3 4 0,-1-2 128,1 1 1,1-1 0,-1 0 0,0-1-1,1 1 1,0-1 0,6 4 0,-9-7-56,0 1-1,1 0 1,-1 0 0,0-1 0,1 1 0,-1-1-1,1 0 1,-1 0 0,0 0 0,1 0 0,-1 0-1,1-1 1,-1 1 0,0 0 0,1-1 0,-1 0-1,0 0 1,0 0 0,1 0 0,-1 0 0,2-1 0,2-2 2,0 0 1,-1-1 0,0 1 0,0-1 0,0 0 0,0 0 0,-1-1 0,6-7 0,2-8 4,12-24 1,-1 0 56,-16 32-135,-4 7-118,0 1 0,1-1-1,6-8 1,-2 73-672,-8-46 922,-1 0 0,0-1 1,-1 1-1,0 0 0,-1-1 0,-1 1 0,0-1 0,-1 0 0,-7 15 0,10-26-51,1 1 0,0 0 0,0 0-1,-1-1 1,1 1 0,-1 0-1,1-1 1,-1 1 0,0-1 0,1 0-1,-1 0 1,-4 2 0,5-2-46,0-1 1,0 0 0,0 1 0,0-1-1,-1 0 1,1 0 0,0 0 0,0 0-1,0 0 1,0 0 0,-1 0 0,1 0-1,0 0 1,0 0 0,0-1-1,0 1 1,0 0 0,0-1 0,-1 1-1,1-1 1,0 0 0,0 1 0,0-1-1,-1-1 1,0 1-58,1 0 0,-1 0 0,1-1 0,-1 1 0,1-1 0,-1 1 0,1-1 0,0 0 0,0 1 0,0-1 0,0 0 0,0 0 0,0 1 0,0-1 0,1 0 0,-1 0 0,0-3 0,1 4-21,0 0 1,0 1-1,0-1 0,1 1 0,-1-1 1,0 0-1,0 1 0,1-1 0,-1 1 1,0-1-1,1 1 0,-1-1 0,1 1 1,-1-1-1,1 1 0,-1 0 0,0-1 1,1 1-1,-1 0 0,2-1 0,0 0-2,1 0-1,-1 0 1,1 0-1,-1 0 1,1 1-1,-1-1 1,4 1-1,44-4 72,-1 2 0,64 6 0,-86-2-1301,-2 1 288</inkml:trace>
</inkml:ink>
</file>

<file path=ppt/ink/ink3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15.3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75 53 3072,'-1'1'207,"-1"1"0,1-1 1,0 0-1,1 0 0,-1 1 0,0-1 1,0 0-1,0 1 0,1-1 0,-1 1 1,1-1-1,-1 4 0,-4 8 907,-2 0-465,1 1 0,0 0 1,-5 22-1,4-8-219,-13 71 500,19-82-166,4-26 296,-1 0-1022,0 0 1,1 1-1,0-1 1,1 1 0,0 0-1,0 0 1,0 1-1,12-15 1,117-138-189,-125 152 164,0 0 0,1 0 0,0 0 0,13-8 0,-21 16-9,-1 0 1,1-1 0,-1 1-1,1 0 1,-1 0 0,1-1-1,-1 1 1,1 0 0,-1 0 0,1 0-1,-1 0 1,1 0 0,0 0-1,-1 0 1,1 0 0,-1 0-1,1 0 1,-1 0 0,1 0-1,-1 0 1,1 0 0,0 0 0,-1 1-1,1-1 1,-1 0 0,1 0-1,-1 1 1,1-1 0,-1 0-1,0 1 1,1-1 0,-1 0-1,1 1 1,-1-1 0,0 1-1,1-1 1,-1 1 0,0-1 0,1 1-1,-1-1 1,0 1 0,0-1-1,1 1 1,-1-1 0,0 1-1,0-1 1,0 2 0,2 3 76,-1 1 0,0 0 0,1 9 0,-1-10-49,-1 14 136,0-1 0,-1 1 0,-1 0-1,0 0 1,-9 31 0,8-37 178,2-9 495,3-5-278,5-10-56,12-24-492,-17 30 81,14-22-157,24-32-1,-10 16-421,-28 40 408,-1 1-1,2-1 0,-1 1 1,0 0-1,0 0 0,1 0 1,-1 0-1,1 0 0,-1 0 1,1 1-1,4-3 0,-7 4 59,0 0-1,1 0 1,-1 0-1,0 0 0,1 0 1,-1 0-1,0 0 1,1 0-1,-1 0 1,0 0-1,1 0 1,-1 0-1,0 0 0,1 0 1,-1 0-1,0 0 1,1 0-1,-1 0 1,0 1-1,0-1 1,1 0-1,-1 0 1,0 0-1,1 1 0,-1-1 1,0 0-1,0 0 1,1 1-1,-1-1 1,6 13-54,-3 13 194,-4-2-44,0 0 0,-1 0 0,-7 26 0,-9 17 176,17-48-151,1-9-56,1-9-46,-1 1-1,1-1 1,0 0-1,0 0 1,-1 0-1,1 0 1,0 0 0,0 0-1,0-1 1,0 1-1,0 0 1,0 0-1,0-1 1,0 1-1,2 0 1,20 9 340,-16-9-301,0 0 0,-1-1 0,1 1 0,0-2-1,0 1 1,-1-1 0,1 0 0,0 0 0,-1-1 0,1 0-1,5-2 1,12-6 185,34-21 0,-25 13-36,-26 14-83,0 0 0,-1-1 0,1 1 0,-1-1 0,0-1 0,0 1 0,-1-1 0,8-10 0,-11 14-81,-1-1 0,1 1 0,-1-1 0,0 0 0,1 1 0,-1-1-1,-1 0 1,1 0 0,0 0 0,-1 0 0,1-4 0,-1 5-28,0 0-1,0 0 1,-1 0-1,1 0 1,-1 0-1,1 0 1,-1 0-1,0 0 1,0 1 0,0-1-1,0 0 1,0 0-1,0 1 1,0-1-1,-1 0 1,1 1 0,-3-3-1,2 2-34,0 1 0,-1-1 0,1 1 0,0-1 0,0 1 0,-1 0 0,1 0 0,-1 0 0,1 0 0,-1 1 0,0-1 0,1 1 0,-1-1 0,1 1 0,-1 0 0,0 0 0,1 0 0,-1 0 0,0 1 0,1-1 0,-1 1 0,1-1 0,-4 2 0,-4 2-214,-1 1 1,1 0 0,-19 12 0,29-17 249,-3 2-52,0 0 0,0 0 0,1 0 0,-1 0 0,1 1 0,-1-1 0,1 1 1,0-1-1,0 1 0,0 0 0,1 0 0,-1 0 0,0 0 0,1 0 0,0 0 0,0 1 0,0-1 0,-1 4 1,2-3 14,0 1 1,0-1 0,0 0 0,0 1-1,1-1 1,-1 0 0,1 1 0,0-1 0,1 0-1,-1 0 1,1 0 0,-1 0 0,5 6 0,1 3 78,1 0 1,0-1 0,1 0 0,1 0-1,18 17 1,-24-25 3,1-1 1,-1 0-1,0 0 1,1 0-1,0 0 0,0-1 1,0 0-1,0 0 0,0 0 1,0-1-1,1 0 1,-1 0-1,0 0 0,1 0 1,-1-1-1,0 0 0,1 0 1,-1 0-1,8-2 1,1-2 33,0 0 1,-1 0 0,1-1 0,-1-1 0,0 0 0,0-1 0,-1 0 0,0-1-1,13-11 1,1-4 137,0-1-1,34-42 1,-55 59-356,0 0 0,-1 0 0,0-1 1,0 1-1,4-10 0,-9 31 25,-5 26-1,-1 6-38,6-39 165,1 0 0,-1 0 0,2 0 0,-1 1-1,1-1 1,0 0 0,0 0 0,1 0 0,2 8-1,-4-15 7,1 1 0,-1-1-1,0 1 1,0-1 0,0 1-1,1-1 1,-1 0 0,0 1-1,0-1 1,1 1 0,-1-1-1,0 0 1,1 1 0,-1-1-1,0 0 1,1 1 0,-1-1-1,1 0 1,-1 0-1,1 1 1,-1-1 0,1 0-1,-1 0 1,0 0 0,1 0-1,-1 0 1,1 0 0,-1 1-1,1-1 1,-1 0 0,1 0-1,-1-1 1,1 1 0,-1 0-1,1 0 1,-1 0 0,1 0-1,-1 0 1,1 0-1,-1-1 1,1 1 0,-1 0-1,0 0 1,1-1 0,-1 1-1,1 0 1,-1 0 0,0-1-1,1 1 1,-1-1 0,0 1-1,1-1 1,2-3 87,1 0 1,-2 0-1,6-9 0,-8 12-96,18-29 161,33-47 0,-42 61-451,-5 9-63,-6 20 43,-17 76 100,-3 17 272,17-67-45,-20 102-59,21-126 89,-2 15 222,-2-1 1,-17 43 0,23-68-200,0-1 0,0 1 0,0-1 0,-1 0 0,-3 4 0,5-5-36,0-1 1,-1 0 0,1 0-1,0 0 1,-1 0 0,1 0-1,0 0 1,-1 0 0,1 0-1,-1 0 1,0-1 0,1 1-1,-1-1 1,1 1 0,-4-1-1,-3-3-22,6 2-25,1-1 1,-1 1-1,1-1 1,-1 1 0,1-1-1,-1 0 1,1 0-1,0 1 1,0-1-1,0 0 1,0 0-1,-1-4 1,-5-26-91,5 16-140,1 12 189,1 0 0,0-1 0,0 1 0,0 0-1,0 0 1,1 0 0,-1 0 0,1 0 0,0 0-1,0 0 1,3-5 0,-1 2-32,0 1 0,0 0 0,1 0 0,-1 0 0,10-10 0,10-7-31,42-32 0,14-12 65,-49 39 57,2 3 0,49-32 1,-45 33 358,64-55 0,-96 74-329,1 0 0,-1 0 0,0 0 0,0 0 0,0-1-1,3-8 1,-6 13-53,0-1-1,0 1 1,-1-1-1,1 1 1,-1 0-1,1-1 1,-1 1-1,0-1 1,1 1-1,-1-1 1,0 1-1,0-1 1,0 1-1,0-1 1,0 1-1,-1-1 1,1 1-1,0-1 1,-1 1-1,1-1 1,-1 1-1,1-1 0,-1 1 1,0 0-1,0-1 1,1 1-1,-1 0 1,0 0-1,0 0 1,0-1-1,0 1 1,-1 0-1,1 0 1,-1 0-1,0 0-38,0 0 0,0 0 0,0 1 0,-1-1 0,1 1-1,0-1 1,0 1 0,0 0 0,0 0 0,-1 0 0,1 0-1,0 0 1,0 0 0,0 1 0,-1-1 0,1 1 0,0-1-1,0 1 1,-2 1 0,-7 3-110,1 0 0,-13 10 0,16-11 78,4-2 65,1-1 0,0 1 0,0 0 0,0 0 0,0 0 0,0 0-1,1 0 1,-1 0 0,1 1 0,-1-1 0,1 0 0,0 1 0,0-1 0,0 1 0,0 0 0,0-1 0,1 1-1,-1 0 1,1-1 0,-1 1 0,1 0 0,0-1 0,0 1 0,1 0 0,-1 0 0,0-1 0,1 1-1,0 0 1,-1-1 0,1 1 0,0-1 0,0 1 0,1-1 0,-1 1 0,0-1 0,1 0 0,0 0 0,-1 1-1,1-1 1,0 0 0,3 2 0,0-1 41,0 1 0,0-1 1,0 0-1,1 0 0,-1 0 0,1-1 0,0 1 0,0-1 0,0-1 0,0 1 1,0-1-1,0 0 0,9 0 0,-5-2 58,-1 1-1,1-1 1,-1 0-1,1-1 1,-1-1 0,0 1-1,0-1 1,10-5-1,10-6 93,40-28 0,-45 27-147,-22 14-92,1-1 0,-1 1 0,1-1 0,-1 1 0,1 0-1,0 0 1,5-1 0,-8 2 54,1 0 0,-1 0 0,1 0-1,-1 0 1,1 0 0,-1 1 0,1-1 0,-1 0 0,1 0 0,-1 0-1,1 0 1,-1 1 0,1-1 0,-1 0 0,1 0 0,-1 1-1,1-1 1,-1 0 0,0 1 0,1-1 0,-1 1 0,1-1 0,-1 0-1,0 1 1,0-1 0,1 1 0,-1-1 0,0 1 0,0-1-1,1 1 1,-1-1 0,0 1 0,0-1 0,0 1 0,0-1 0,0 1-1,0-1 1,0 1 0,0 0 0,0-1 0,0 1 0,0 0-1,0 74 121,0-74-79,0 1 0,0-1 0,0 0 0,0 0 0,0 1 0,1-1 0,-1 0 0,1 0 0,-1 1 0,1-1 1,-1 0-1,1 0 0,0 0 0,-1 0 0,1 0 0,0 0 0,0 0 0,0 0 0,0 0 0,0 0 0,0 0 0,0-1 0,0 1 0,0 0 0,0-1 0,1 1 0,-1-1 0,0 1 0,0-1 0,0 1 0,3-1 0,-1 1 45,1-1 1,-1 0 0,0 0 0,0 0-1,0 0 1,1 0 0,-1-1 0,0 1-1,0-1 1,0 0 0,0 0 0,4-2-1,-2 1-124,-1 0 0,1-1-1,-1 0 1,0 1 0,0-2-1,0 1 1,0 0 0,-1-1-1,1 0 1,-1 0 0,0 0-1,0 0 1,0 0 0,-1-1-1,4-7 1,-4 6-1423,1 0-1500,-2-1-2374</inkml:trace>
</inkml:ink>
</file>

<file path=ppt/ink/ink3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16.6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7 4064,'1'-6'1130,"1"5"-393,-1 2-668,0 0-1,-1-1 1,1 1-1,-1 0 1,1-1-1,-1 1 1,0 0-1,1 0 1,-1-1-1,0 1 1,1 0-1,-1 0 1,0 1-1,4 22 967,-1 0-1,-2 49 0,-9 51 764,7-113-1605,-2 26 496,-1 0 1,-13 44 0,15-72-526,-6 17 298,1-1-1,2 1 1,-5 51 0,10-77-448,0 0 1,0 1-1,0-1 1,0 0-1,0 0 1,0 0 0,0 0-1,0 1 1,0-1-1,0 0 1,0 0 0,0 0-1,0 0 1,0 1-1,0-1 1,0 0 0,0 0-1,1 0 1,-1 0-1,0 0 1,0 1 0,0-1-1,0 0 1,0 0-1,0 0 1,0 0 0,0 0-1,1 0 1,-1 1-1,0-1 1,0 0 0,0 0-1,0 0 1,0 0-1,1 0 1,-1 0 0,0 0-1,0 0 1,0 0-1,0 0 1,1 0 0,-1 0-1,0 0 1,0 0-1,0 0 1,0 0-1,1 0 1,-1 0 0,0 0-1,0 0 1,0 0-1,0 0 1,1 0 0,-1 0-1,0 0 1,0 0-1,0 0 1,0-1 0,0 1-1,0 0 1,1 0-1,-1 0 1,0 0 0,10-9 258,-8 7-147,15-11-190,1-1 0,36-19 0,-52 32-3,0 0 1,-1 0 0,1 1 0,0-1-1,0 0 1,0 1 0,0-1-1,0 1 1,1 0 0,-1 0-1,0-1 1,4 2 0,-5-1 51,0 0 0,0 1 0,0-1 0,0 0 0,0 1 0,0-1 1,0 1-1,-1 0 0,1-1 0,0 1 0,0 0 0,0-1 0,0 1 0,-1 0 0,1 0 1,0 0-1,-1 0 0,1 0 0,-1 0 0,1 0 0,-1 0 0,1 0 0,-1 0 1,0 0-1,0 0 0,1 1 0,2 27-39,-3-25 65,0-1 0,0 1 0,0-1 0,0 1 0,1-1 0,0 0 0,-1 1 0,1-1 0,0 1 0,1-1 0,-1 0 0,0 0 0,1 0 0,0 0 0,0 0 0,4 5 0,-3-6 48,0 1-1,1-1 1,-1 0 0,1 0-1,0 0 1,0 0-1,-1-1 1,1 0 0,0 0-1,0 0 1,0 0-1,0 0 1,1-1 0,-1 0-1,0 1 1,0-2-1,7 0 1,5-2 4,-1 0 0,0-1 0,20-9 0,-27 10-122,10-5 0,0-1 1,33-22-1,-31 19 48,3-1-95,-23 13 103,1-1 0,-1 1-1,0 0 1,0 0 0,0 0 0,0 0 0,1-1 0,-1 1 0,0 0 0,0 0-1,0 0 1,0-1 0,0 1 0,0 0 0,0 0 0,0-1 0,0 1 0,0 0-1,0 0 1,0 0 0,0-1 0,0 1 0,0 0 0,0 0 0,0-1 0,0 1-1,0 0 1,0-1 0,-3 2-75,1 1 1,0-1-1,0 0 0,0 1 0,0-1 1,0 1-1,0 0 0,0-1 0,-2 4 1,3-3 33,-7 5 4,2 0 0,-1 1 0,1 0 1,-7 13-1,11-19 54,1 1 0,0-1 0,0 1 0,0 0 0,0-1 1,0 1-1,1 0 0,-1 0 0,1 2 0,0-3 14,0-1 0,0 1 0,0-1 0,1 1 1,-1-1-1,1 1 0,-1-1 0,1 1 0,-1-1 0,1 1 0,0-1 0,-1 0 0,1 0 0,0 1 1,0-1-1,0 0 0,2 2 0,-2-2 11,1 0-1,-1 0 1,1 0 0,-1 0 0,1-1 0,-1 1 0,1 0 0,-1-1-1,1 1 1,0-1 0,-1 0 0,1 1 0,0-1 0,-1 0-1,1 0 1,0 0 0,0 0 0,-1 0 0,1-1 0,0 1-1,-1 0 1,1-1 0,-1 1 0,1-1 0,0 0 0,-1 1-1,1-1 1,-1 0 0,0 0 0,1 0 0,1-2 0,3-2 89,0 0 1,-1 0 0,0 0 0,0-1 0,6-9 0,-6 8-53,0 0 0,-1-1-1,0 0 1,0 0 0,-1 0 0,3-11 0,-4 14-80,-1 0-1,-1-1 1,1 1 0,-1 0 0,0-1-1,0 1 1,-1-1 0,1 1 0,-1 0-1,0 0 1,-3-6 0,4 10-21,0 1 1,0-1-1,0 1 1,0 0-1,0-1 1,0 1-1,-1-1 1,1 1-1,0 0 1,0-1-1,0 1 1,-1 0-1,1-1 1,0 1 0,-1 0-1,1-1 1,0 1-1,-1 0 1,1 0-1,0-1 1,-1 1-1,1 0 1,0 0-1,-1 0 1,1-1-1,-1 1 1,1 0-1,0 0 1,-1 0-1,0 0 1,0 0-12,0 0 1,1 1-1,-1-1 1,0 0-1,0 1 1,0-1-1,0 1 1,1-1-1,-1 1 0,0-1 1,0 1-1,1-1 1,-2 2-1,0 0-91,-1 1 1,1 0-1,0 0 0,0 0 0,0 0 1,-2 5-1,3-6 112,1-1 1,-1 1-1,1 0 1,0 0-1,-1 0 1,1 0-1,0-1 1,0 1-1,0 0 0,1 0 1,-1 0-1,0 0 1,1-1-1,-1 1 1,2 2-1,-2-2 33,1-1-1,0 0 0,-1 0 1,1 0-1,0 0 1,0 0-1,0 0 0,0-1 1,0 1-1,0 0 1,0 0-1,0-1 1,0 1-1,1-1 0,-1 1 1,0-1-1,0 1 1,1-1-1,-1 0 0,0 1 1,0-1-1,1 0 1,-1 0-1,3 0 0,0 0 48,0-1 0,-1 0-1,1 1 1,0-1-1,0 0 1,0-1 0,-1 1-1,1-1 1,-1 0-1,1 0 1,-1 0 0,0 0-1,0 0 1,0-1-1,0 1 1,0-1 0,0 0-1,-1 0 1,1 0-1,-1 0 1,4-7 0,4-8 38,-1 0 1,-1 0 0,7-23 0,-11 26-101,41-130 217,-23 72-344,-19 64 117,-1 1 0,1-1 0,-2 1 0,1-1 0,-1-12 0,-12 57-388,-26 138 250,-18 98 151,-6 56 272,52-275 458,-26 79 0,32-124-361,0-7-9,2-21 77,3-6-384,1-1 1,1 1-1,9-27 1,-6 23-85,0-1-11,2 0 1,19-44-1,-22 61 16,1 1 0,0-1 0,1 1 0,1 1 0,0 0 0,0 0 0,19-18 0,-20 23-254,1 1-1,-1 0 0,11-5 0,-14 8-537,1 1 1,-1 0-1,0 0 1,7-2-1,5 3-1150</inkml:trace>
</inkml:ink>
</file>

<file path=ppt/ink/ink3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37.0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143 145 1824,'0'-32'5936,"0"31"-5767,0 0 1,0 0 0,-1 0-1,1 0 1,-1 0 0,1 0-1,-1 0 1,1 0 0,-1 0 0,1 0-1,-2-1 1,0-2 28,-10 24-747,4 2 644,-13 44-1,10-27 282,-15 59 17,-14 38 324,34-114-435,5-18-157,0 0 0,-1 0 0,1 1-1,-4 5 1,4-9 479,3-4 26,3-10-72,-1-1-436,0-1 0,9-21-1,4-11 32,-6 1 375,11-93 0,-18 89-327,5-86-72,-9 133-217,0 1-1,0-1 0,0 1 1,1-1-1,-1 1 1,1 0-1,-1-1 0,3-3 1,-3 5 80,0 1 0,0 0 0,0 0 0,0 0 0,0 0 0,0 0 0,0 0 0,0 0 0,0 0 0,0 0 0,1 0 0,-1 0 0,0 0 0,0 0 0,0 0-1,0-1 1,0 1 0,0 0 0,0 0 0,0 0 0,0 0 0,0 0 0,0 0 0,0 0 0,1 0 0,-1 0 0,0 0 0,0 0 0,0 0 0,0 0 0,0 0 0,0 0 0,0 0 0,0 0 0,0 0 0,0 0 0,1 0 0,-1 0 0,0 0 0,0 1 0,0-1 0,0 0 0,0 0 0,0 0 0,0 0 0,0 0 0,0 0 0,0 0 0,0 0 0,0 0 0,0 0 0,0 0 0,0 0 0,0 0 0,1 0 0,-1 0-1,0 1 1,0-1 0,0 0 0,0 0 0,0 0 0,0 0 0,0 0 0,0 0 0,0 0 0,0 0 0,1 18-235,1 19 485,12 66 1,-7-55-126,-3-32-58,0 1 0,1-1-1,1 0 1,0 0 0,1 0-1,1-1 1,0 0 0,1-1-1,1 0 1,0 0 0,1-1-1,18 18 1,-29-30-107,0-1 0,1 0 0,-1 0 0,0 0 0,0 0 0,0 1 0,0-1 0,0 0 0,0 0 0,0 0 0,0 0 0,0 1 0,0-1 0,1 0 0,-1 0 0,0 0 0,0 0 0,0 0 0,0 0 0,0 1 0,1-1 0,-1 0 0,0 0 0,0 0 0,0 0 0,1 0 0,-1 0 0,0 0 0,0 0 0,0 0 0,0 0 0,1 0 0,-1 0 0,0 0 0,0 0 0,0 0 0,1 0 0,-1 0 0,0 0 0,0 0 0,0 0 0,0 0 0,1 0 0,8-2-3749</inkml:trace>
</inkml:ink>
</file>

<file path=ppt/ink/ink3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37.4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35 2816,'0'0'917,"1"-6"966,32-12 3423,-28 16-5291,-1 0 0,1 1 0,-1-1 0,1 1 0,-1 0 0,1 1 0,0-1 1,-1 1-1,1 0 0,6 1 0,56 3 593,-50-2-1967,25-2 0,-17-1-1411,8 1 274</inkml:trace>
</inkml:ink>
</file>

<file path=ppt/ink/ink3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38.0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3328,'7'-2'7284,"23"-2"-5490,-2 1-1454,17-6 349,-29 6-645,0-1-1,0 2 0,0 0 1,0 1-1,25 2 1,-41-1-43,19 2 65,0 0-1,32 10 0,-50-12 20</inkml:trace>
</inkml:ink>
</file>

<file path=ppt/ink/ink3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58:38.5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98 146 4224,'0'0'86,"1"0"1,0 0-1,0-1 0,0 1 1,-1 0-1,1 0 0,0 0 1,0 0-1,0 0 0,-1 0 1,1 0-1,0 0 1,0 0-1,0 1 0,-1-1 1,1 0-1,0 0 0,0 1 1,-1-1-1,1 1 0,0-1 1,0 0-1,-1 1 0,1-1 1,-1 1-1,1 0 1,0-1-1,-1 1 0,1-1 1,-1 1-1,1 0 0,-1-1 1,0 1-1,1 1 0,1 0 27,-1 1 0,0-1-1,1 1 1,-1-1-1,0 1 1,0-1 0,-1 1-1,1 0 1,0 0-1,-1 3 1,0-2 16,-1 1 0,0 0 0,0-1-1,0 0 1,-1 1 0,1-1 0,-1 0 0,0 0-1,0 0 1,0 0 0,-1 0 0,0 0 0,1-1 0,-1 1-1,-1-1 1,1 0 0,0 0 0,-1 0 0,0 0-1,1 0 1,-1-1 0,0 0 0,0 0 0,-1 0-1,-4 2 1,7-4-90,1 1 0,-1-1 0,0 0-1,0 1 1,1-1 0,-1 0-1,0 0 1,0 0 0,1-1 0,-1 1-1,0 0 1,0-1 0,1 1 0,-1-1-1,0 1 1,1-1 0,-1 0 0,1 1-1,-1-1 1,1 0 0,-1 0-1,1 0 1,-1-1 0,1 1 0,0 0-1,0 0 1,0-1 0,0 1 0,0-1-1,0 1 1,0-1 0,0 1 0,0-1-1,1 0 1,-1 1 0,0-1-1,1-2 1,-2-4-42,0 1 0,1-1-1,0 0 1,0 0 0,1 0-1,0 1 1,2-14 0,0 7-200,1 0 0,7-24 0,-8 32 161,1 0 0,0 0 0,0 0 0,0 0 0,1 0 0,0 0 0,0 1 0,7-7 0,-6 7 32,1 0-1,-1 0 1,1 1 0,0 0-1,0 0 1,1 1 0,-1-1-1,1 1 1,0 1 0,0-1-1,-1 1 1,10-1 0,-12 2 43,1 1 1,0 0-1,-1 0 1,1 0 0,0 0-1,-1 1 1,1 0-1,-1 0 1,1 0-1,-1 0 1,1 1 0,-1 0-1,0 0 1,0 0-1,0 0 1,0 1-1,0 0 1,0-1-1,-1 1 1,4 4 0,-1-1 75,-1-1 0,0 1 0,-1 0 0,1 0 0,-1 1 0,-1-1 0,1 1 0,-1 0 0,0 0 1,-1 0-1,1 0 0,-1 1 0,-1-1 0,0 0 0,1 12 0,-2-10 31,0 0 0,-1 0-1,0 0 1,-1 0 0,0 0 0,0 0 0,-1 0-1,0-1 1,-1 1 0,0-1 0,0 0-1,-7 10 1,-13 13 28,-1-1 0,-1-1 0,-59 49-1,65-60-273,12-11-994,0 0 0,1 1 0,0 0 0,1 0 0,0 1 0,-8 13-1,3 7-1757</inkml:trace>
</inkml:ink>
</file>

<file path=ppt/ink/ink3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06.20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9 565 2976,'-8'0'5788,"8"-5"-3656,2-6-1378,0-1 1,1 1 0,0 0 0,0-1 0,1 1 0,9-16-1,-3 5-262,10-21-149,2 0-1,2 2 0,2 1 0,1 0 1,65-69-1,-91 109-341,16-19-38,28-22 0,-40 37 24,0 0 0,0 0 0,1 0 0,0 1 0,-1 0 0,1 0 0,1 0 0,-1 1 0,0 0 0,0 0 0,7 0-1,-11 1 21,0 1 0,0 0 0,-1 0 0,1 0 0,0 0 0,-1 1 0,1-1 0,0 0 0,-1 1 0,1-1 0,0 1 0,-1 0 0,1-1 0,-1 1-1,1 0 1,-1 0 0,1 0 0,-1 0 0,0 0 0,1 0 0,0 2 0,0 0 10,0 0 0,0 0 0,-1 0 0,1 0 0,-1 0 0,0 0 0,1 0 0,-2 1 0,1-1 0,0 4 0,1 8 61,-2 0 0,1 1 0,-5 24 0,4-38-74,-6 37 196,-2 0 0,-22 65 0,7-29 219,19-50-127,4-24-267,0-1-1,0 1 1,-1 0-1,1-1 1,0 1-1,0 0 1,0-1-1,0 1 1,0 0 0,0-1-1,0 1 1,0 0-1,0-1 1,1 1-1,-1 0 1,0-1-1,0 1 1,0 0-1,1-1 1,-1 1-1,0-1 1,1 1 0,-1 0-1,1-1 1,-1 1-1,1 0 1,3-3 107,0-1 0,-1 1 0,0-1 0,1 0 0,4-6 0,-4 6-92,34-38 81,-2-1 1,38-59-1,-36 47-220,50-54-1,-83 103 65,20-19-68,-24 23 84,1 0 1,-1 0 0,1 0-1,0 0 1,-1 0 0,1 0-1,0 1 1,0-1-1,-1 0 1,1 1 0,0 0-1,0-1 1,0 1 0,0 0-1,2 0 1,-3 0 13,0 0 1,-1 0-1,1 1 1,0-1-1,-1 0 1,1 0-1,0 0 0,-1 1 1,1-1-1,-1 0 1,1 1-1,-1-1 1,1 1-1,-1-1 1,1 1-1,-1-1 0,1 1 1,-1-1-1,0 1 1,1-1-1,-1 1 1,0-1-1,1 1 0,-1 0 1,4 17 1,-3-12 3,1 21-15,-1 0 0,-5 42 0,2-21 108,-5 7-12,4-38 227,0 26 1,5-39 25,3-8-82,9-15 21,25-51 27,25-40-173,-9 40-344,-47 62 170,-1 0 0,1 1 0,1-1 1,-1 2-1,1 0 0,12-7 1,-20 12 32,1 0 1,-1 0 0,1 1-1,-1-1 1,0 1 0,1-1 0,0 1-1,-1-1 1,1 1 0,-1 0-1,1 0 1,-1 0 0,1 0 0,0 0-1,-1 0 1,1 0 0,-1 0-1,1 1 1,-1-1 0,1 1-1,-1-1 1,1 1 0,-1-1 0,3 2-1,-2 1-15,1-1-1,-1 1 0,0-1 1,0 1-1,0-1 0,0 1 1,-1 0-1,1 0 1,-1 0-1,0 0 0,2 5 1,5 22-8,-1-1 0,3 38 0,-7-39 79,2 0 0,16 55 1,-17-73 16,0 0 0,0 0 1,1 0-1,1-1 1,0 1-1,0-1 1,9 10-1,-12-16-26,-1-1-1,0 0 1,1 0 0,-1 0 0,1 0-1,0 0 1,-1 0 0,1-1-1,0 0 1,0 1 0,0-1 0,0 0-1,0 0 1,0-1 0,0 1-1,1-1 1,-1 1 0,0-1 0,0 0-1,0 0 1,1-1 0,-1 1-1,0 0 1,0-1 0,0 0-1,0 0 1,0 0 0,5-2 0,1-2 9,0-1 0,0 0 0,0-1 1,-1 1-1,0-2 0,0 1 0,-1-1 1,1 0-1,-2-1 0,12-17 0,2-9 8,22-53 1,-42 88-51,64-176 171,-63 173-195,1-1 1,-1 1 0,0-1 0,-1 0 0,1 1 0,-1-1 0,1 0 0,-1 1 0,0-1-1,0 0 1,-1 0 0,1 1 0,-1-1 0,-2-6 0,3 10 12,0 0-1,0-1 1,0 1 0,-1 0 0,1-1-1,0 1 1,0 0 0,-1-1 0,1 1-1,0 0 1,-1 0 0,1-1 0,0 1-1,-1 0 1,1 0 0,0 0-1,-1-1 1,1 1 0,0 0 0,-1 0-1,1 0 1,-1 0 0,1 0 0,0 0-1,-1 0 1,1 0 0,-1 0 0,1 0-1,0 0 1,-1 0 0,1 0 0,-1 0-1,1 0 1,0 0 0,-1 1 0,1-1-1,0 0 1,-1 0 0,1 0-1,0 0 1,-1 1 0,1-1 0,-15 12-54,9-6 29,1 0 1,0 1-1,0 0 1,1 0-1,0 0 1,-4 10-1,-16 47-177,19-47 205,-6 13-88,-10 56 0,19-75 141,0 0-1,1 0 1,1 0-1,0 0 1,1 0-1,0 0 0,0 0 1,6 21-1,-5-28-24,0 0 0,-1 0-1,1-1 1,0 1 0,1-1-1,-1 1 1,1-1 0,-1 0-1,1 1 1,0-2 0,0 1-1,0 0 1,1 0 0,-1-1-1,1 0 1,-1 0 0,1 0-1,0 0 1,0 0 0,0-1-1,0 0 1,0 0 0,0 0-1,0 0 1,0-1 0,0 1-1,1-1 1,-1 0 0,0 0-1,0-1 1,6 0 0,14-4 110,-1-1 1,0-1 0,39-17 0,61-40-164,-91 44 70,-1-1 0,29-26 0,50-55-27,-97 89-8,-2 2 6,18-16 42,-28 26-61,0-1 0,1 1 1,-1-1-1,0 0 1,0 1-1,0-1 0,0 0 1,0 0-1,0 0 1,0 0-1,0 0 1,0-3-1,-5 7-81,1-1 1,-1 1-1,1 0 1,0 1-1,-5 3 1,-10 14 10,1 2 0,-20 31 1,16-22 34,-83 137-2,101-161 92,0 0 1,0 0 0,0 0-1,1 1 1,-3 12 0,5-18-22,-1 0 0,1 1 0,0-1 0,0 1 1,0-1-1,1 1 0,-1-1 0,1 1 0,1 3 0,-2-4-9,1-1 0,-1 0 0,1 0 0,0 0-1,0 0 1,0 1 0,-1-1 0,1 0 0,0 0 0,0-1 0,0 1-1,1 0 1,-1 0 0,0 0 0,0-1 0,0 1 0,1-1-1,1 2 1,1-1 17,0 0 1,0-1-1,0 1 0,0-1 0,0 0 1,0 0-1,0 0 0,-1 0 0,1-1 1,0 1-1,0-1 0,0 0 0,0 0 0,-1-1 1,1 1-1,0-1 0,-1 0 0,1 1 1,-1-2-1,0 1 0,0 0 0,0-1 1,5-4-1,1-3-11,-1 1 0,0-1 0,-1-1 0,0 1 1,0-1-1,6-16 0,9-27 1,-2-2 1,19-83-1,-37 130-35,1-2-60,-1 0 0,0 0 0,1-17 1,-5 22-165,-1 11 80,-4 11 68,-3 27 32,2 0-1,2 0 0,1 0 1,2 59-1,3-83 152,0 1 1,2-1-1,5 31 0,-7-49-79,0 0 0,0-1 0,1 1 0,-1 0 0,0 0 0,0 0 0,1 0 0,-1 0 0,1-1 0,-1 1 1,1 0-1,-1 0 0,1-1 0,-1 1 0,1 0 0,0-1 0,-1 1 0,1 0 0,0-1 0,0 1 0,-1-1 0,1 1 0,2 0 0,-2-1 5,0 0 0,0 0 0,1 0 1,-1 0-1,0-1 0,0 1 0,0 0 1,0 0-1,1-1 0,-1 1 0,0-1 1,0 1-1,0-1 0,0 1 0,2-2 1,3-3 15,0 0 0,0-1 1,-1 0-1,6-6 1,30-43 50,8-8 52,-26 36-201,45-49-107,-54 62 99,0 1 0,1 1-1,22-14 1,-34 24 57,0 0 0,0 0 0,0 0 0,0 1 0,0 0 0,1-1 0,-1 1 0,1 1 0,-1-1 0,6 0 0,-8 1 9,1 0 0,-1 0 0,0 0 0,1 1 0,-1-1 0,0 1 0,0-1 0,1 0 0,-1 1 0,0 0 0,0-1 0,0 1 0,0 0 0,1 0 0,-1 0 0,0 0 0,-1-1 0,1 1 0,0 1 0,0-1 0,0 0 0,0 0 0,-1 0 0,1 0 0,-1 0 0,1 1 0,-1-1 0,1 0 0,-1 3 0,2 2 3,-1 0 0,0 0 0,0 1 0,-1-1 0,0 0 0,0 1 0,-1 7 0,-11 46 103,9-44-68,-23 88 89,24-89 44,2-15-157,0 0 0,0 0 0,0 0 0,0 1 0,0-1 0,0 0 0,0 0 0,0 0 0,0 1 1,0-1-1,0 0 0,0 0 0,1 0 0,-1 0 0,0 1 0,0-1 0,0 0 0,0 0 0,0 0 1,0 0-1,0 1 0,1-1 0,-1 0 0,0 0 0,0 0 0,0 0 0,0 0 0,0 0 0,1 0 0,-1 1 1,0-1-1,0 0 0,0 0 0,1 0 0,-1 0 0,0 0 0,0 0 0,0 0 0,1 0 0,-1 0 1,0 0-1,0 0 0,0 0 0,0 0 0,1 0 0,-1 0 0,0 0 0,0 0 0,0-1 0,1 1 1,-1 0-1,0 0 0,0 0 0,0 0 0,0 0 0,0 0 0,1 0 0,-1-1 0,0 1 0,0 0 1,0 0-1,0 0 0,0 0 0,1-1 0,11-10 50,-10 9-11,23-23 1,44-56 0,-19 20-35,-43 54-22,0-1-1,1 1 1,0 0 0,0 0-1,1 1 1,11-7 0,-19 13-10,-1-1 1,1 1 0,0-1 0,0 1 0,0 0 0,0 0 0,0-1 0,0 1 0,0 0 0,0 0 0,0 0 0,0 0 0,0 0 0,0 0 0,1 0 0,-1 1-1,0-1 1,-1 0 0,1 1 0,0-1 0,0 0 0,0 1 0,0-1 0,0 1 0,0-1 0,0 1 0,0 0 0,-1-1 0,1 1 0,0 0 0,-1 0 0,1-1-1,0 1 1,-1 0 0,1 0 0,-1 0 0,1 0 0,-1 0 0,1 1 0,2 5-42,0 1-1,0 0 1,2 15-1,-3-16 85,10 62-119,-9-47 141,1 0 1,1 0-1,12 33 1,-17-54-29,0 0 0,1 0 1,-1 0-1,1 1 1,-1-1-1,1 0 1,-1 0-1,1 0 1,0 0-1,-1 0 1,1 0-1,0 0 0,0 0 1,0 0-1,0-1 1,0 1-1,0 0 1,0-1-1,0 1 1,0 0-1,0-1 1,0 1-1,0-1 0,0 0 1,2 1-1,-1-1 1,-1-1-1,1 1 1,-1 0-1,0-1 1,1 0-1,-1 1 1,1-1-1,-1 0 1,0 0-1,0 0 1,1 1-1,-1-2 0,0 1 1,0 0-1,0 0 1,0 0-1,1-2 1,6-8 51,-1 0 0,0-1 0,7-18 0,-12 26-70,61-138 191,-47 109-178,30-60-93,-38 81 12,0 0-1,0 0 1,1 0-1,0 1 1,12-10 0,-20 20 53,0 0 0,0 0 0,0 0 0,0 1 0,0-1 0,0 0 0,0 1 0,1-1 0,-1 1 1,0-1-1,0 1 0,0-1 0,1 1 0,-1 0 0,0 0 0,0-1 0,1 1 0,-1 0 1,0 0-1,0 0 0,1 0 0,1 1 0,-2 0 8,0-1 0,1 1 0,-1 0 0,0 0 1,1 0-1,-1 0 0,0 0 0,0 0 0,0 0 0,0 0 0,0 1 0,0-1 0,0 0 1,0 1-1,-1-1 0,1 0 0,0 1 0,-1-1 0,1 2 0,3 9-53,-1 0-1,-1 0 0,0 0 0,-1 0 1,1 15-1,-6 65 73,3-82-9,-2 23 65,-1-1 0,-15 54 1,13-65 12,-1 0 0,-1 0 0,-1-1 0,-22 36 1,29-53-46,0 0 0,-1 0 1,1 0-1,0-1 1,-1 1-1,0-1 0,1 0 1,-1 0-1,0 0 1,0 0-1,0 0 1,0-1-1,0 1 0,-1-1 1,-5 2-1,7-3-16,-1 0-1,1 1 1,-1-1 0,1 0-1,0 0 1,-1 0-1,1-1 1,-1 1 0,1-1-1,0 1 1,-1-1 0,1 0-1,0 0 1,0 0-1,0 0 1,0 0 0,-1 0-1,1-1 1,1 1-1,-1-1 1,0 1 0,0-1-1,-2-3 1,-2-3 6,0 0 1,-8-17 0,11 21-28,1-1 0,0 0 1,0 0-1,1 1 0,-1-1 1,1 0-1,-1-11 0,2 16-9,0-1-1,0 1 1,0-1 0,0 1-1,0-1 1,1 0 0,-1 1-1,0-1 1,0 1-1,0-1 1,1 1 0,-1-1-1,0 1 1,1-1 0,-1 1-1,0-1 1,1 1-1,-1-1 1,0 1 0,1 0-1,-1-1 1,1 1 0,-1 0-1,1-1 1,-1 1-1,1 0 1,-1-1 0,1 1-1,0 0 1,-1 0 0,1 0-1,-1 0 1,1-1-1,-1 1 1,1 0 0,0 0-1,-1 0 1,1 0 0,-1 0-1,2 1 1,3-1-42,0 1 1,0 0-1,10 4 1,-15-5 47,345 103 528,-337-101-446,-1-1-1,1 1 0,0-2 1,0 1-1,8-1 1,7-3-3046</inkml:trace>
</inkml:ink>
</file>

<file path=ppt/ink/ink3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0.7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16 1888,'9'-16'5872,"-9"33"-5248,-6 63 1074,3-59-1327,-27 222 1773,22-176-1809,6-39-23,-2-1 0,0 0 1,-15 47-1,18-64 664,3-21-3669,-2-3-150,0 0 934</inkml:trace>
</inkml:ink>
</file>

<file path=ppt/ink/ink3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1.1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34 5632,'0'0'133,"-1"0"0,1-1 1,0 1-1,-1 0 0,1-1 0,-1 1 1,1 0-1,0-1 0,-1 1 1,1-1-1,0 1 0,-1-1 0,1 1 1,0-1-1,0 1 0,0-1 1,-1 1-1,1-1 0,0 1 0,0-1 1,0 0-56,0 1 1,0 0-1,1-1 1,-1 1-1,0 0 1,0-1-1,0 1 1,1 0-1,-1-1 1,0 1-1,0 0 1,1 0-1,-1 0 1,0-1-1,1 1 1,-1 0 0,0 0-1,1 0 1,-1-1-1,0 1 1,1 0-1,0 0 1,29-4 1593,-21 3-1379,64-7 990,117 2 0,-73 19-1273,-110-12 551,-5-1-1801,-13-1-6662,6 1 5993</inkml:trace>
</inkml:ink>
</file>

<file path=ppt/ink/ink3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1.4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24 3648,'0'0'60,"-1"0"-1,1 1 1,-1-1 0,1 0-1,0 0 1,-1 1 0,1-1-1,0 0 1,-1 0 0,1 1-1,0-1 1,0 0 0,-1 1 0,1-1-1,0 0 1,0 1 0,0-1-1,0 1 1,-1-1 0,1 0-1,0 1 1,0-1 0,0 1-1,0-1 1,0 0 0,0 1-1,0-1 1,0 1 0,0-1 0,0 1-1,0-1 1,1 1 179,0 0 1,0 0 0,0-1-1,0 1 1,0-1-1,0 1 1,0-1-1,0 1 1,0-1 0,0 0-1,0 1 1,0-1-1,2 0 1,10 1 358,-1 0 0,1-1 0,0-1 0,-1 0 0,0-1 0,19-4 0,14-2 192,96-10-76,-81 13-1044,-53 3-2412,2 4 716</inkml:trace>
</inkml:ink>
</file>

<file path=ppt/ink/ink3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2.3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68 117 3072,'0'-3'533,"0"1"0,0-1 0,0 0 0,0 1 0,-1-1 0,1 1 0,-3-5 0,3 7-460,0 0-1,0-1 1,0 1 0,0 0-1,0 0 1,0 0 0,-1-1-1,1 1 1,0 0 0,0 0-1,0 0 1,-1-1 0,1 1-1,0 0 1,0 0-1,0 0 1,-1 0 0,1 0-1,0 0 1,0 0 0,-1 0-1,1-1 1,0 1 0,-1 0-1,1 0 1,0 0 0,0 0-1,-1 0 1,1 0 0,-1 1-45,0-1 0,0 1 1,0-1-1,0 1 0,0-1 1,0 1-1,0 0 0,0-1 1,1 1-1,-1 0 0,-1 1 1,-2 4 53,0 0-1,0 1 1,1-1 0,-1 1 0,2 0 0,-3 7-1,-3 7 115,6-16-78,0 0 1,0 0 0,1 0 0,-1 0 0,1 1-1,1-1 1,-1 8 0,1-10-69,0-1 0,0 0 0,0 1 0,1-1 0,0 1 0,-1-1 0,1 0 0,0 1 0,0-1 0,0 0 0,0 0 0,0 0 0,1 0 0,-1 0 0,1 0 0,-1 0 0,4 3 0,-2-3 54,-1 0-1,0 0 0,1 0 1,-1-1-1,1 1 0,-1-1 0,1 0 1,0 0-1,-1 0 0,5 1 1,-6-2-57,1 1 1,-1-1-1,1 0 1,-1 0-1,0-1 1,1 1-1,-1 0 1,1 0-1,-1-1 1,0 1-1,1-1 1,-1 1-1,0-1 1,1 0-1,-1 1 1,0-1-1,0 0 1,0 0 0,0 0-1,0 0 1,0 0-1,2-2 1,-1 0-1,0 0 0,0 0 0,0-1 0,0 1 0,-1 0 0,1-1 0,-1 0 0,0 1 0,0-1 0,0 0 0,-1 0 0,1 0 0,-1 1 0,0-7 0,-1-8 73,-6-33-1,6 45-66,0 3-133,1 0 0,-1 1 0,0-1 0,0 0 0,0 0 0,0 0 0,0 1 0,-1-1 0,1 0 0,-1 1 0,0-1 0,0 1 0,0 0 0,0 0 0,0 0 0,-4-4 0,6 6 88,-1 0 0,1 0 1,0 0-1,0 0 0,-1-1 0,1 1 1,0 0-1,0 0 0,0-1 0,0 1 1,0 0-1,-1 0 0,1-1 0,0 1 1,0 0-1,0 0 0,0-1 0,0 1 1,0 0-1,0-1 0,0 1 0,0 0 1,0 0-1,0-1 0,0 1 1,0 0-1,0-1 0,0 1 0,0 0 1,0 0-1,0-1 0,1 1 0,-1 0 1,0 0-1,0-1 0,0 1 0,0 0 1,1 0-1,-1-1 0,0 1 0,0 0 1,0 0-1,1 0 0,-1-1 0,11-7 447,-11 8-465,15-9 251,30-11-1,-21 10-70,-11 4-31,0 1 1,0 1 0,1 0-1,27-5 1,-39 9-98,0 0 1,0 0-1,0 0 0,0 0 1,0 1-1,-1-1 0,1 0 1,0 1-1,0 0 0,0-1 1,0 1-1,0 0 0,0 0 1,-1 0-1,1 0 0,0 0 1,-1 0-1,1 1 0,-1-1 1,1 0-1,-1 1 0,0-1 0,0 1 1,0 0-1,1-1 0,-1 1 1,-1 0-1,1 0 0,1 3 1,1 4 130,0 1-1,0 0 1,-1 0 0,1 14 0,-2-19-120,0 7 60,1-1 0,1 1-1,0-1 1,0 0 0,2 0 0,-1 0 0,12 19 0,-13-25-133,0 1 0,1-2-1,-1 1 1,1 0 0,1-1 0,-1 1 0,1-1-1,-1-1 1,1 1 0,0 0 0,1-1 0,-1 0-1,0-1 1,1 1 0,0-1 0,11 3 0,-13-4-511,1-1 0,-1 0 1,0 1-1,0-2 0,0 1 1,1-1-1,-1 1 1,0-1-1,5-2 0,15-1-2407</inkml:trace>
</inkml:ink>
</file>

<file path=ppt/ink/ink3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6.3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17 3136,'-5'-9'4076,"6"10"-3993,0 1 1,-1 0-1,1 0 0,0 0 1,-1-1-1,1 1 1,-1 0-1,1 3 0,4 104 1216,-1-26-400,-2-38-605,-1-14 212,2 1 1,8 40-1,-10-58-199,-1-14-271,0 1 1,0-1 0,0 0 0,0 1 0,0-1 0,0 0 0,0 0 0,0 1 0,0-1 0,0 0 0,0 1 0,0-1-1,0 0 1,0 0 0,0 1 0,-1-1 0,1 0 0,0 0 0,0 1 0,0-1 0,0 0 0,-1 0 0,1 0 0,0 1 0,0-1-1,-1 0 1,1 0 0,0 0 0,0 0 0,-1 0 0,1 1 0,-1-2 57,1 0 0,-1 1 0,1-1-1,0 0 1,-1 0 0,1 1 0,0-1 0,0 0 0,-1 0 0,1 0 0,0 1 0,0-1 0,0 0-1,0-1 1,-2-11-14,-4-5 79,2-1-1,-5-35 1,6 34-134,1-4-74,0 1-1,2-1 1,0 0-1,2 0 1,1 1-1,9-39 1,-11 57 29,0 1 0,1-1 1,-1 1-1,1-1 1,0 1-1,0 0 1,1 0-1,-1 0 1,1 0-1,0 1 0,0-1 1,0 1-1,6-5 1,-6 5 18,1 1 1,-1 0-1,1 0 1,-1 1-1,1-1 0,0 1 1,0-1-1,-1 1 1,1 0-1,0 1 1,0-1-1,0 1 1,0 0-1,0 0 0,8 1 1,-5 0 42,0 0 0,0 0 0,0 1-1,0 0 1,0 0 0,-1 1 0,1 0 0,-1 0 0,0 0 0,0 1 0,0 0 0,0 0 0,7 8 0,52 46 587,-64-57-117,-1-4-480,0 1 0,0-1 0,-1 1 0,1-1 1,-1 1-1,1-1 0,-1 1 0,-1-3 0,-10-14-5062,8 13 2331,2 2 374</inkml:trace>
</inkml:ink>
</file>

<file path=ppt/ink/ink3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6.89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6 2720,'0'-6'2408,"-1"15"1317,-1 6-1144,0-9-3599,1-3 1074,0 0-1,0 0 1,0-1 0,0 1 0,0 0 0,0 0 0,1 0 0,0 0 0,-1 0 0,1 0 0,0 0-1,0 0 1,1 0 0,-1 0 0,1 0 0,-1 0 0,1 0 0,0 0 0,0-1 0,0 1 0,1 0-1,-1-1 1,1 1 0,-1 0 0,1-1 0,4 4 0,-2-2 166,1-1 0,0 1-1,-1-1 1,2 0 0,-1-1 0,0 1 0,0-1-1,7 1 1,-9-2-150,-1 0-1,1 0 0,-1-1 0,1 1 1,-1-1-1,1 0 0,0 0 1,-1 0-1,1 0 0,-1 0 0,1 0 1,0-1-1,-1 1 0,1-1 0,-1 0 1,1 0-1,-1 0 0,0 0 1,1 0-1,2-2 0,-4 1-44,0 0 1,1 0-1,-1 0 0,0-1 1,0 1-1,0 0 0,0 0 1,0-1-1,0 1 0,-1-1 0,1 1 1,-1-1-1,0 1 0,0-1 1,0 1-1,0-1 0,0 1 1,0-1-1,-1-2 0,0 0-36,0 1-1,0 0 1,0 0-1,0 0 1,0 0-1,-1 0 1,0 1-1,0-1 1,0 0-1,0 1 1,-3-5-1,3 7-28,0-1 0,1 1 0,-1 0-1,0 0 1,0-1 0,0 1 0,0 0-1,0 0 1,0 1 0,0-1 0,0 0 0,0 1-1,-1-1 1,1 1 0,0 0 0,0 0-1,0 0 1,-1 0 0,1 0 0,0 0 0,0 0-1,0 1 1,-1-1 0,1 1 0,0 0-1,0-1 1,0 1 0,0 0 0,0 0 0,0 1-1,0-1 1,1 0 0,-1 1 0,0-1-1,-2 4 1,3-5-161,1 1 0,-1 0 0,1 0-1,-1-1 1,1 1 0,0 0 0,-1 0 0,1 0 0,0 0-1,0 0 1,-1 0 0,1 1 0,2 4-3324,6 2 1465</inkml:trace>
</inkml:ink>
</file>

<file path=ppt/ink/ink3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7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14 3328,'-12'-3'2243,"11"3"-1524,4 0 1087,-3-6 825,3 6-1860,8 0-333,4-2-36,0 0 1,0 1 0,25 2-1,125 1 357,-90-3-664,-69 1 799,6 1-2626,-12-1 1609,0 0 1,0 0-1,0 1 1,0-1-1,0 0 1,1 0-1,-1 0 1,0 1-1,0-1 1,0 0-1,0 0 1,0 0-1,0 1 1,0-1-1,0 0 0,0 0 1,0 1-1,0-1 1,0 0-1,0 0 1,0 0-1,0 1 1,0-1-1,0 0 1,0 0-1,-1 1 1,1-1-1,0 0 1,0 0-1,0 0 0,0 1 1,0-1-1,-1 0 1,1 0-1,0 0 1,0 0-1,0 0 1,0 1-1,-1-1 1,1 0-1,0 0 1,-1 0-1,-4 7-1674</inkml:trace>
</inkml:ink>
</file>

<file path=ppt/ink/ink3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8.0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45 3072,'0'0'80,"-1"-1"1,1 1-1,0 0 1,0-1-1,0 1 1,0-1-1,0 1 0,0 0 1,-1-1-1,1 1 1,0-1-1,0 1 1,0 0-1,0-1 0,1 1 1,-1-1-1,0 1 1,0 0-1,0-1 1,0 1-1,0-1 1,0 1-1,1 0 0,-1-1 1,0 1-1,0 0 1,0-1-1,1 1 1,-1 0-1,0-1 0,1 1 1,-1 0-1,0 0 1,1-1-1,-1 1 1,0 0-1,1 0 1,-1 0-1,0-1 0,1 1 1,-1 0-1,1 0 1,-1 0-1,0 0 1,1 0-1,0 0 0,27-6 2924,-16 5-2652,20-6 653,-7 2-89,39-3 0,-53 7-829,9-1 44,0 2-1,0 0 0,-1 1 1,1 0-1,23 6 0,-24-2 132</inkml:trace>
</inkml:ink>
</file>

<file path=ppt/ink/ink3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8.8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 68 2976,'-1'-1'153,"0"1"-1,1 0 1,-1 0 0,1-1-1,-1 1 1,1 0 0,-1-1-1,0 1 1,1-1 0,-1 1-1,1-1 1,0 1 0,-1-1-1,1 1 1,-1-1 0,1 1-1,0-1 1,-1 1 0,1-1-1,0 0 1,0 1 0,-1-1-1,1 0 1,0 1 0,0-1-1,0 0 1,0 1 0,0-1-1,0 0 1,0 0 0,1-1 233,0 0 1,1 0-1,-1 1 1,0-1-1,1 1 1,-1-1-1,1 1 1,3-3-1,4-3-624,-4 3 265,-1 1 1,1 0-1,0 1 0,0-1 0,0 1 1,0 0-1,0 0 0,0 1 0,0-1 1,1 1-1,-1 0 0,1 1 0,-1-1 1,1 1-1,-1 0 0,1 1 0,6 0 1,-11 0-29,1-1 0,-1 1 1,1-1-1,-1 1 0,0 0 0,1-1 1,-1 1-1,0 0 0,0 0 1,1 0-1,-1 0 0,0 0 0,0 0 1,0 0-1,0 1 0,-1-1 1,1 0-1,0 0 0,0 1 1,0 1-1,0 0 37,0 0 0,0 1 0,-1-1 0,0 0 0,1 0 0,-1 0 0,0 1 0,-1-1 0,1 4 0,-3 6 159,0 0 0,-1 0 0,-9 19 0,-22 53 392,-52 128 810,75-186-1177,8-19-65,1 1 1,-1-1 0,-2 12 0,6-19-113,0 0 0,0-1 0,-1 1 0,1 0 0,0-1 0,0 1 1,0 0-1,0-1 0,0 1 0,0 0 0,0-1 0,0 1 0,0 0 1,0 0-1,0-1 0,0 1 0,0 0 0,0-1 0,1 1 0,-1 0 1,0-1-1,1 1 0,-1-1 0,0 1 0,1 0 0,-1-1 0,1 1 1,-1-1-1,1 1 0,0 0 0,1-1 24,1 1 0,-1-1 0,0 0 0,0 1 0,0-1 0,1-1 0,-1 1 0,0 0 0,0 0 0,4-2 0,25-3 310,-12 2-221,0 0-1,33-12 0,-40 5-3436,-3 1-1363,-1 8 2420</inkml:trace>
</inkml:ink>
</file>

<file path=ppt/ink/ink3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19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5472,'0'0'1760,"0"12"768,2-9-2113,-1 0 1,0 0 0,-1 0 0,1 1-1,-1-1 1,1 0 0,-1 0-1,0 0 1,0 0 0,-1 5-1,1 4 565,-5-20-5514,5 4 1884</inkml:trace>
</inkml:ink>
</file>

<file path=ppt/ink/ink3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19.99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338 937 1664,'0'-2'113,"1"0"0,-1 1 0,0-1 1,1 0-1,-1 0 0,1 0 0,0 0 0,0 1 0,-1-1 0,1 0 1,0 1-1,1-1 0,-1 0 0,0 1 0,3-3 0,3-5 1533,-5 7-1062,4-10 1288,-6 11-1743,0 1 0,0-1 0,0 1 0,0-1 0,-1 1 0,1-1-1,0 1 1,0 0 0,-1-1 0,1 1 0,0-1 0,0 1 0,-1-1 0,1 1 0,0 0 0,-1-1 0,1 1 0,-1 0 0,1-1 0,0 1 0,-1 0 0,1 0 0,-1-1 0,1 1 0,-1 0 0,1 0 0,-1 0 0,1-1 0,-1 1 0,-1 0-21,-1-1-1,1 1 1,0 0 0,0 0 0,0 0-1,0 0 1,0 0 0,0 0 0,0 0-1,0 1 1,-4 0 0,-27 11 663,15-3-468,1 1 0,0 1 0,-30 23 0,16-10-27,12-9-114,1 1 0,0 0 0,2 1 0,0 1 0,1 0 0,0 1 0,-13 25 0,25-38-101,0 0-1,0 0 1,1 0-1,-1 0 1,1 0 0,-1 7-1,3-11-42,0-1-1,-1 1 0,1-1 1,0 0-1,0 1 0,0-1 1,0 1-1,0-1 0,0 1 1,0-1-1,1 0 0,-1 1 1,1-1-1,-1 1 0,1-1 0,-1 0 1,1 1-1,-1-1 0,1 0 1,0 0-1,0 0 0,0 1 1,0-1-1,0 0 0,0 0 1,0 0-1,0 0 0,0-1 1,1 1-1,-1 0 0,0 0 1,0-1-1,3 2 0,3-1 42,0 1 0,0-2 0,0 1-1,1-1 1,-1 0 0,0 0 0,0 0 0,0-1-1,0-1 1,0 1 0,12-5 0,3-2 43,-1-1 1,26-15-1,-27 13-43,-1-1 0,-1-1 0,0-1 0,-1 0 0,18-20 0,-12 8 58,-1-1 0,31-51-1,33-75 195,-74 127-309,-1-1 0,-1 0 0,-1 0-1,6-37 1,-8 16-2,-2 0 0,-2-1 0,-3 1 0,-6-61 0,3 91 8,0 0-1,-11-32 0,14 49-5,-1 0 1,1 0-1,0 0 0,-1-1 1,1 1-1,-1 0 1,0 0-1,1 0 1,-1 0-1,0 1 0,0-1 1,1 0-1,-1 0 1,0 0-1,0 1 1,-2-2-1,3 2 3,-1-1 0,1 1 0,-1 0 0,0 0-1,1 0 1,-1 0 0,0 0 0,1 0 0,-1 0 0,0 0 0,1 0 0,-1 1 0,1-1-1,-1 0 1,0 0 0,1 1 0,-1-1 0,1 0 0,-1 0 0,1 1 0,-1-1-1,0 1 1,-2 2 16,0 1 0,0-1 0,0 1 0,0-1-1,0 1 1,1 0 0,-3 6 0,-10 24 124,-14 48 0,11-29 13,6-18 69,-14 66 1,22-79-115,2 1-1,0-1 1,1 1 0,4 28-1,4 14 254,18 76-1,-21-127-300,0-1-1,1 1 1,0-1 0,1 1-1,1-1 1,0-1 0,12 16-1,-18-27-43,0 1 1,-1-1-1,1-1 0,0 1 0,0 0 0,0 0 0,0 0 0,0 0 0,-1 0 0,2-1 1,-1 1-1,0-1 0,0 1 0,0 0 0,0-1 0,0 0 0,0 1 0,1-1 0,-1 0 0,0 1 1,0-1-1,0 0 0,1 0 0,-1 0 0,0 0 0,0 0 0,1-1 0,-1 1 0,0 0 1,0 0-1,0-1 0,1 1 0,-1-1 0,0 1 0,0-1 0,0 0 0,0 1 0,0-1 1,1-1-1,3-3 33,0 1 0,-1-1 1,0-1-1,0 1 1,5-11-1,-7 14-35,55-104 237,-11 20-608,-46 85 329,1 1 1,-1-1 0,0 1-1,0-1 1,1 1 0,-1-1 0,0 1-1,1-1 1,-1 1 0,1-1-1,-1 1 1,0-1 0,1 1 0,-1-1-1,1 1 1,-1 0 0,1-1-1,-1 1 1,1 0 0,0 0 0,0-1-1,-1 1 12,1 1 0,-1-1 0,0 0 0,1 1 0,-1-1 1,0 0-1,1 1 0,-1-1 0,0 1 0,0-1 0,1 0 0,-1 1 0,0-1 0,0 1 0,0-1 0,0 1 0,0-1 0,0 1 0,0-1 0,0 1 0,0 0 0,1 38-20,-1-30 74,0 13-40,-1 17-23,8 57-1,-6-85 73,1-1-1,1 1 0,0 0 0,0 0 0,1-1 1,0 0-1,1 0 0,0 0 0,13 18 0,-17-26-29,1 1 1,0-1-1,0 0 0,0-1 0,0 1 0,0 0 1,0-1-1,0 1 0,1-1 0,-1 1 0,1-1 1,-1 0-1,1 0 0,-1 0 0,1-1 0,-1 1 0,1 0 1,0-1-1,-1 0 0,1 0 0,0 0 0,0 0 1,-1 0-1,5-1 0,0-1 53,1-1 1,-1-1-1,1 1 1,-1-1-1,0 0 1,0-1-1,-1 0 1,0 0-1,1 0 1,-1-1-1,5-6 1,8-11-82,25-40 1,-42 60 11,73-128 34,-48 80 4,43-59 0,-53 91-31,-7 14-77,-10 5 56,1 0 0,-1 0 1,0 0-1,1 0 0,-1 0 0,0 1 1,0-1-1,1 0 0,-1 0 0,0 0 1,0 0-1,1 0 0,-1 1 0,0-1 1,0 0-1,1 0 0,-1 0 0,0 1 1,0-1-1,0 0 0,0 0 0,1 1 1,-1-1-1,0 0 0,0 1 0,0-1 1,0 0-1,0 0 0,0 1 1,0-1-1,0 0 0,0 1 0,0-1 1,5 44 20,-3 0 0,-1 0 1,-8 68-1,2-68 83,-16 63 0,20-101-53,-1 1-1,0-1 1,0 0-1,0 0 1,-1 0 0,0 0-1,-7 9 1,9-14-25,0 0 1,0 0-1,0 0 0,0 0 1,0 0-1,0 0 0,0-1 1,0 1-1,0 0 0,-1-1 1,1 1-1,0-1 0,-1 1 1,1-1-1,0 1 0,-3-1 1,2 0 1,0 0 1,1 0-1,-1 0 1,0-1 0,0 1-1,1-1 1,-1 0-1,0 1 1,1-1-1,-1 0 1,1 0 0,-1 0-1,1 0 1,-1 0-1,1 0 1,-2-2 0,-2-1-53,0-1 1,0 1 0,0-1 0,1 0-1,0 0 1,0-1 0,1 1 0,-1-1-1,1 1 1,0-1 0,1 0 0,-1-1-1,-1-7 1,4 11 16,-1-3-81,3 8-31,5 3 24,1 0 33,6 4-31,22 17 0,-25-18 176,-10-7-71,0 0 0,1 0 0,-1-1 0,0 1-1,0 0 1,0 0 0,0 0 0,0 1 0,0-1-1,1 2 1,0-1 9,-1-1 0,1 1-1,-1 0 1,1 0 0,0-1-1,0 1 1,0-1 0,0 0-1,0 1 1,0-1 0,0 0-1,0 0 1,0 0 0,0-1-1,1 1 1,-1 0 0,0-1 0,1 0-1,-1 1 1,0-1 0,1 0-1,-1 0 1,1 0 0,-1-1-1,4 0 1,-1 0 2,0 0 0,0 0 1,-1-1-1,1 1 0,0-1 0,-1 0 1,0 0-1,1-1 0,-1 0 0,0 1 1,0-1-1,5-5 0,5-7 143,-1 0-1,-1-1 0,18-28 1,-10 10-26,8-16-77,3 1 1,55-68-1,-47 75 28,56-69-155,-64 63 63,-2 0 0,-2-2 0,-2-1 0,-2-1 0,17-60 1,-24 63-39,0 3-113,-2-1-1,9-57 1,-23 103 111,1-14-312,-3 11 163,-4 8-21,-4 8 161,1 1-1,0 0 1,2 0 0,-1 1-1,1 0 1,-8 25 0,7-20 45,-98 261-14,89-234 41,-17 77 1,29-97 30,1-1 1,2 1-1,0 0 1,4 47-1,0-45-22,10 40 1,-10-60 32,0 0 0,1 0 0,0 0 0,0-1 0,1 1 0,0-1 1,0 0-1,1 0 0,9 11 0,-13-16-32,0-1 0,0 0-1,0 1 1,1-1 0,-1 0 0,0 0 0,1 0 0,-1 0-1,1 0 1,-1 0 0,1 0 0,0-1 0,-1 1 0,1-1 0,0 1-1,-1-1 1,1 1 0,0-1 0,-1 0 0,1 0 0,0 0-1,0 0 1,-1 0 0,1 0 0,0 0 0,0-1 0,-1 1-1,1-1 1,0 1 0,-1-1 0,1 0 0,0 1 0,1-2 0,7-6 34,-1 0 1,0-1 0,0 1 0,11-16 0,28-45 27,-21 30 142,-12 17-272,-10 13 2,1 1-1,-1 0 1,2 0-1,-1 0 0,1 1 1,0-1-1,1 2 0,12-10 1,-11 10-58,-8 5 93,0 1 1,-1-1 0,1 0-1,0 1 1,-1-1 0,1 1-1,0-1 1,0 1-1,0-1 1,0 1 0,0 0-1,0-1 1,-1 1 0,1 0-1,0 0 1,0 0 0,0 0-1,0 0 1,0 0-1,0 0 1,0 0 0,0 0-1,0 0 1,0 0 0,0 1-1,0-1 1,17 6 14,-12-5-6,-1 1-1,1-1 1,-1 1-1,8 5 1,-12-7 302,-15-5-145,13 4-172,0 0 0,-1 0 0,1 1 0,-1-1 0,1 1 0,-1-1 0,1 1 0,-1-1 0,1 1 0,-4 0 0,0 0-42,-1 0 1,1 1-1,0-1 0,-1 1 1,1 1-1,0-1 1,0 1-1,-1 0 0,1 0 1,1 0-1,-1 1 0,0 0 1,-6 4-1,5-1 38,-1 0-1,1 0 0,0 1 1,0 0-1,1 0 0,0 0 1,-7 13-1,3-1 38,1 1-1,1-1 1,1 1 0,0 1-1,2-1 1,-3 27 0,7-43-26,-2 12 36,0 1 0,2 17-1,0-30 15,1 1 0,-1 0-1,1-1 1,0 1 0,1-1-1,-1 1 1,1-1-1,-1 1 1,1-1 0,0 0-1,1 0 1,3 5 0,-6-8-28,1-1 0,0 1 0,-1 0 0,1-1 0,0 1 0,-1 0 0,1-1 0,0 1 0,0-1 0,-1 1 1,1-1-1,0 0 0,0 1 0,0-1 0,0 0 0,0 1 0,0-1 0,-1 0 0,1 0 0,0 0 0,0 0 0,0 0 1,0 0-1,0 0 0,0 0 0,0 0 0,0-1 0,0 1 0,0 0 0,-1-1 0,1 1 0,0 0 0,0-1 1,0 1-1,-1-1 0,1 1 0,0-1 0,0 1 0,-1-1 0,1 0 0,1-1 0,2-2 30,-1 0-1,1-1 1,-1 0 0,0 0-1,4-7 1,91-226 135,-75 178-165,-4 8-650,-17 79 244,-5 10 336,-3 91-48,6-115 152,1-1 0,0 0 0,1 1 0,1-1 0,0 0 0,0 0 0,1-1 0,7 14 0,-11-24-35,1 0 1,-1 0-1,0 0 1,1 0-1,0-1 1,-1 1-1,1 0 1,-1 0-1,1-1 1,0 1-1,0 0 1,-1-1 0,1 1-1,0 0 1,0-1-1,0 1 1,0-1-1,0 0 1,0 1-1,0-1 1,0 0-1,0 1 1,-1-1-1,1 0 1,0 0 0,0 0-1,0 0 1,1 0-1,-1 0 1,0 0-1,-1 0 1,1 0-1,0-1 1,0 1-1,0 0 1,0-1-1,0 1 1,0-1 0,1 0-1,3-2 27,0 0 0,0-1 1,0 0-1,-1 0 0,6-5 0,61-69 130,-32 34-181,61-52 1,-91 88-5,0 0-53,-1 1 1,2 0-1,-1 0 0,1 1 0,-1 0 1,2 0-1,12-4 0,-22 10 63,0-1-1,0 1 1,0 0 0,0-1-1,0 1 1,0 0-1,1 0 1,-1 0 0,0 0-1,0 0 1,0 0-1,0 0 1,0 0 0,0 1-1,0-1 1,0 0 0,0 1-1,0-1 1,0 0-1,0 1 1,0-1 0,0 1-1,-1 0 1,1-1-1,0 1 1,0 0 0,0-1-1,-1 1 1,1 0-1,0 0 1,-1 0 0,1-1-1,-1 1 1,1 0 0,-1 0-1,1 0 1,-1 0-1,1 1 1,0 3 13,0 0-1,0 0 1,-1 0 0,0 0 0,1 0-1,-2 9 1,-16 84 16,2-20 247,15-76-252,-1-1 1,1 1-1,0-1 1,0 1-1,0 0 1,0-1-1,0 1 1,0-1-1,0 1 1,1 2-1,-1-4-15,1 0-1,-1 0 1,0 0-1,0 0 1,0 0-1,1 0 1,-1 0-1,0 0 1,0 0-1,0 1 1,1-1-1,-1 0 1,0 0-1,0 0 1,0 0-1,1 0 1,-1 0-1,0-1 1,0 1-1,0 0 1,1 0-1,-1 0 1,0 0-1,0 0 1,0 0-1,1 0 1,-1 0-1,0 0 1,0 0-1,0-1 1,0 1-1,0 0 1,1 0-1,-1 0 1,0 0-1,0 0 1,0-1-1,0 1 1,0 0-1,0 0 1,1-1-1,18-29 280,-14 21-258,13-24-72,1 0 1,40-50-1,-57 80 45,1 1 0,-1-1-1,1 0 1,0 1 0,0 0-1,0 0 1,0 0 0,4-2-1,-6 3-7,0 1 0,-1 0-1,1 0 1,0-1 0,0 1-1,0 0 1,0 0 0,0 0-1,-1 0 1,1 0 0,0 0-1,0 0 1,0 0 0,0 1-1,0-1 1,-1 0 0,1 0-1,0 1 1,0-1 0,0 1-1,-1-1 1,1 0 0,0 1-1,0-1 1,-1 1 0,1 0-1,0-1 1,-1 1 0,1 0 0,-1-1-1,1 1 1,-1 0 0,1 0-1,-1-1 1,0 1 0,1 0-1,-1 0 1,0 0 0,1 0-1,2 11-40,0-1 0,-1 1 0,-1-1 0,1 1 0,-2-1 0,0 1 0,-1 16 0,0 5 126,1-5 51,5 45 0,-5-72-111,1 0-1,-1 0 1,0 0-1,0 0 1,0 0-1,1 0 0,-1 0 1,0 0-1,1 0 1,-1 0-1,1 0 1,-1 0-1,1 0 0,-1 0 1,1 0-1,0 0 1,0-1-1,1 3 0,-1-3-3,-1 0-1,1 0 1,0 0-1,-1 0 1,1 0-1,0 0 1,-1 0-1,1 0 0,0 0 1,-1 0-1,1 0 1,0 0-1,-1 0 1,1 0-1,0-1 1,-1 1-1,1 0 0,0-1 1,-1 1-1,1 0 1,0-1-1,5-4 47,-1 0-1,1 0 1,-1 0-1,5-9 1,-3 7-68,23-29 47,2 2 1,2 2 0,57-45-1,-77 67-93,0 0-1,1 1 1,0 0-1,0 1 0,1 1 1,17-6-1,-20 11-13,-5 5 31,-8-2 31,0 0-1,0 0 0,1 0 0,-1-1 1,0 1-1,0 0 0,0 0 0,0 0 0,0 0 1,0 0-1,-1 0 0,1 0 0,0-1 1,0 1-1,0 0 0,-1 1 0,-7 15-73,-4 5 65,-30 39-1,9-16-62,17-21 33,-32 53-87,42-66 141,1 0-1,0 0 1,1 0 0,1 1-1,-4 17 1,6-26 5,1 0 0,-1 0 1,1 0-1,0 0 0,0 0 0,1 0 1,-1 0-1,0 0 0,1-1 1,0 1-1,0 0 0,0 0 0,0 0 1,0-1-1,0 1 0,1-1 0,-1 1 1,4 3-1,-3-4 5,1 1 0,-1-1 0,1 0 0,0 0 0,0 0 0,0 0 0,0 0 0,0-1 0,1 1 0,-1-1 0,0 0 0,1 0 0,-1 0 0,7 1 0,5 0 3,0-1 0,0-1 0,0 0 0,0-1 0,0-1-1,0 0 1,-1 0 0,1-2 0,-1 0 0,0-1 0,0 0-1,0-1 1,0 0 0,-1-1 0,0-1 0,-1 0 0,0-1-1,0 0 1,-1-1 0,13-14 0,-10 8-4,0-1 1,-2-1-1,0 0 1,16-32-1,-14 19 32,-1-1 0,11-42 0,-24 74-49,1-4-20,0 0 1,0 0-1,0 0 1,-1 0-1,1-6 0,-1 9 11,0 0-1,0 0 1,-1 0-1,1 1 1,0-1-1,0 0 1,-1 0-1,1 0 1,0 1-1,-1-1 1,1 0-1,-1 1 1,1-1-1,-1 0 1,1 1-1,-1-1 1,1 0-1,-1 1 1,0-1-1,1 1 1,-1-1-1,0 1 1,1 0-1,-1-1 1,0 1-1,0 0 1,1-1-1,-1 1 1,0 0-1,0 0 0,0 0 1,-1-1-1,1 1-1,-1 0-1,1 0 1,0 1-1,-1-1 1,1 0-1,-1 0 1,1 1-1,0-1 0,-1 1 1,1-1-1,0 1 1,0 0-1,-1-1 1,1 1-1,0 0 1,0 0-1,0 0 1,0 0-1,0 0 0,0 0 1,0 0-1,-1 1 1,-17 30-124,14-23 82,-2 5 38,0 0-1,0 0 0,2 1 1,0 0-1,0 0 0,-3 27 1,6-34 32,2 0 0,-1 0 0,1-1 0,0 1 1,0 0-1,1 0 0,0-1 0,1 1 0,0-1 0,0 1 1,0-1-1,1 1 0,0-1 0,0 0 0,7 9 0,-9-14 1,1 0 0,0 1-1,0-1 1,0 0-1,0 0 1,0-1-1,1 1 1,-1 0-1,0-1 1,1 1-1,-1-1 1,1 0 0,0 0-1,-1 0 1,1 0-1,0 0 1,0-1-1,-1 1 1,6-1-1,-4 0 9,1 0-1,-1-1 1,1 1-1,-1-1 1,1 0-1,-1-1 1,0 1 0,0-1-1,1 0 1,-1 0-1,0 0 1,4-4-1,14-11 49,-2-1 1,33-37-1,-41 42-52,140-154-32,-69 89 54,-71 68-168,-12 9 111,1 1 0,-1-1 0,1 1 0,-1-1 0,1 1 0,-1-1 0,1 1 0,0-1 0,-1 1 0,1-1 0,0 1 0,-1 0 0,1 0 0,0-1 0,-1 1 0,1 0 0,0 0 0,0 0 0,-1-1 0,1 1 0,0 0 0,0 0 0,1 1 0,-2-1 7,0 1-1,1-1 1,-1 1-1,1-1 1,-1 1-1,0-1 1,0 1-1,1 0 1,-1-1-1,0 1 1,0 0 0,0-1-1,0 1 1,1 0-1,-1-1 1,0 1-1,0 0 1,0-1-1,-1 1 1,1 0-1,-1 9-2,-1-1 0,-3 13 0,5-21 9,-37 113 0,29-94 8,-2 0 1,0 0-1,-23 33 0,25-41 18,5-7 29,-1 0 1,0-1 0,0 1-1,0-1 1,0 0 0,-1 0-1,0-1 1,-8 6-1,11-8-41,1 0 0,0 0 0,-1-1 0,1 1 0,0-1 0,-1 1 0,1-1 0,-1 1 0,1-1 0,-1 0 0,1 0 0,-1 0 0,1 0 0,-1 0-1,1 0 1,-1 0 0,1 0 0,-1-1 0,1 1 0,0 0 0,-1-1 0,1 0 0,-1 1 0,1-1 0,0 0 0,0 1 0,-1-1 0,1 0 0,0 0 0,0 0-1,0 0 1,0 0 0,0 0 0,0-1 0,0 1 0,0 0 0,0 0 0,1-1 0,-1 1 0,0-3 0,0 2-20,0 0 0,0 0 1,0-1-1,0 1 0,1 0 0,-1 0 1,1-1-1,0 1 0,0 0 0,0-1 1,0 1-1,0 0 0,0-1 1,0 1-1,1 0 0,-1 0 0,1-1 1,0 1-1,0 0 0,0 0 0,0 0 1,0 0-1,0 0 0,0 0 0,1 0 1,-1 0-1,1 0 0,-1 1 1,1-1-1,1-1 0,3-2 4,0 1 0,0 0 0,1 0-1,-1 1 1,1-1 0,0 1 0,0 1 0,7-3-1,24-3 2,60-7 1,3 0 151,-74 9-394,-1-1 1,41-16-1,-56 17-1176,1 1 0,19-15 0,-24 15-476,-1 0-1,0 0 1,0-1 0,-1 1-1,8-11 1,-5 7-1774</inkml:trace>
</inkml:ink>
</file>

<file path=ppt/ink/ink3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0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136 0 2144,'4'0'8490,"-5"0"-8262,-1 1-1,1 0 0,0-1 1,-1 1-1,1 0 0,0-1 0,0 1 1,-1 0-1,1 0 0,-2 2 1,-11 7 621,2-5-517,0 1 0,0 0 0,1 1 0,0 0 0,0 1 0,1 0 0,-16 17-1,21-16-303,9-4 328,-3-5-303,0 1 0,0-1-1,0 0 1,0 0 0,0 0-1,0 0 1,0 0 0,1 0-1,-1 0 1,0-1 0,0 1-1,0 0 1,0 0 0,0-1-1,1 0 1,22-13 1302,-24 13-1278,-2 3-182,2-2 98,-1 0 0,1 0 0,0 1 0,0-1 0,0 0 0,-1 0 0,1 1 0,0-1 0,0 0 0,0 0 0,0 1 0,0-1 0,-1 0 0,1 0 0,0 1 0,0-1 0,0 0 0,0 0 0,0 1 0,0-1-1,0 0 1,0 1 0,0-1 0,0 0 0,0 0 0,0 1 0,0-1 0,0 0 0,1 1 0,-1-1 0,0 0 0,0 0 0,0 1 0,5 4-4</inkml:trace>
</inkml:ink>
</file>

<file path=ppt/ink/ink3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1.2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70 4 1728,'0'-4'8277,"-3"6"-7965,0-1-1,0 1 1,0 0-1,1 0 1,-1 0-1,1 0 1,-1 0-1,-2 4 1,-4 2 361,6-5-597,0 1-1,0-1 1,0 1 0,1-1-1,-1 1 1,1 0-1,0 0 1,0 0 0,0 0-1,1 0 1,-1 1-1,1-1 1,-1 5-1,1-2-84,0 0-1,1 0 1,-1 0-1,1 1 0,1-1 1,-1 0-1,3 10 1,-2-13 51,0-1 0,0 1 0,0-1 0,1 1 0,-1-1 0,1 1 0,0-1 0,0 0 0,0 0 0,0 0 0,1 0 0,-1 0 0,1 0 0,0-1 0,0 1 0,-1-1 0,6 3 0,-5-4 5,-1 1-1,1-1 1,0-1 0,-1 1-1,1 0 1,0-1-1,0 1 1,0-1 0,0 0-1,0 0 1,-1 0 0,1 0-1,0-1 1,0 1 0,0-1-1,0 1 1,-1-1 0,1 0-1,0 0 1,-1 0 0,1-1-1,4-2 1,1-2 104,-1 0-1,0 0 1,0 0 0,-1-1 0,0 0-1,0-1 1,-1 1 0,0-1 0,0 0-1,0 0 1,-1-1 0,-1 1 0,1-1-1,3-16 1,-6 22-130,-1 1 1,1-1-1,-1 1 0,1-1 1,-1 1-1,0-1 0,0 1 1,0-1-1,-1 1 0,1-1 1,-1 1-1,1-1 0,-1 1 1,0-1-1,0 1 0,0 0 1,0-1-1,0 1 0,-1 0 1,1 0-1,0 0 0,-1 0 1,0 0-1,0 0 0,1 0 1,-1 1-1,0-1 0,0 0 1,0 1-1,-1 0 0,1 0 1,0-1-1,-1 1 0,1 0 1,0 1-1,-1-1 0,1 0 1,-5 0-1,-29 0-28,20 2-1266,15-1 1190,1 0 1,0 0-1,0 0 0,0 0 1,0 0-1,0 0 0,-1 0 1,1 0-1,0 0 0,0 0 0,0 0 1,0 0-1,-1 0 0,1 0 1,0 0-1,0 0 0,0 0 1,0 0-1,0 0 0,0 0 0,-1 0 1,1 1-1,0-1 0,0 0 1,0 0-1,0 0 0,0 0 1,0 0-1,0 0 0,0 1 0,0-1 1,-1 0-1,1 0 0,0 0 1,0 0-1,0 0 0,0 1 1,0-1-1,0 0 0,0 0 0,0 0 1,0 0-1,0 1 0,0-1 1,0 0-1,0 0 0,0 0 1,1 1-1,3 6-4953,3-2 2802</inkml:trace>
</inkml:ink>
</file>

<file path=ppt/ink/ink3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1.7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0 3072,'-9'9'1432,"8"-9"-1300,0 1 1,0 0-1,0 0 1,0 0-1,0 0 1,0 0 0,0 0-1,0 0 1,0 0-1,1 0 1,-1 1-1,0-1 1,1 0-1,-1 0 1,1 1 0,-1 2-1,-21 61 3971,14-42-3128,0 1 0,-4 23-1,11-39-858,0-1 0,0 1 0,1 0 0,0-1 1,0 1-1,1-1 0,0 1 0,0-1 0,1 1 0,4 12 0,-5-18-76,-1 0 1,1-1-1,0 1 1,-1-1-1,1 1 1,0-1-1,0 0 0,0 1 1,0-1-1,0 0 1,1 0-1,-1 0 1,0 1-1,1-1 1,-1-1-1,0 1 0,1 0 1,-1 0-1,1 0 1,-1-1-1,1 1 1,0-1-1,-1 1 1,1-1-1,0 0 0,1 1 1,0-1 50,0-1-1,0 1 1,0-1 0,0 1 0,-1-1-1,1 0 1,0 0 0,0 0 0,-1 0-1,1-1 1,-1 1 0,1-1 0,-1 0-1,4-3 1,-2 1-25,0 0 1,-1 0-1,0 0 0,1 0 0,-2-1 1,1 1-1,-1-1 0,1 0 0,-1 0 1,0 0-1,-1 0 0,1 0 0,-1 0 1,0 0-1,-1-1 0,1 1 0,-1 0 1,0-6-1,-1-8 78,-1 1 0,-1-1 0,-8-30 0,7 37-229,-8-23 0,10 31 13,0 0 0,0 1 0,0-1 0,-1 0-1,1 1 1,-1 0 0,0-1 0,0 1 0,-3-3 0,6 6-31,-1 0 0,1 0 0,-1-1 0,1 1 0,0 0 0,-1 0 0,1-1-1,-1 1 1,1 0 0,-1 0 0,1 0 0,-1 0 0,1 0 0,0 0 0,-1 0 0,1 0 0,-1 0 0,1 0 0,-1 0-1,1 0 1,-1 0 0,1 0 0,-1 0 0,1 1 0,0-1 0,-1 0 0,1 0 0,-1 0 0,1 1 0,-1-1 0,1 1-108,0-1 1,0 0-1,-1 1 1,1-1 0,0 0-1,0 1 1,0-1-1,0 0 1,0 1 0,0-1-1,0 0 1,0 1-1,0-1 1,0 0 0,0 1-1,0-1 1,0 1-1,0-1 1,0 0 0,0 1-1,0-1 1,0 0-1,1 1 1,-1-1 0,0 0-1,0 1 1,0-1-1,1 0 1,-1 0 0,0 1-1,0-1 1,1 0-1,-1 0 1,0 1 0,0-1-1,1 0 1,-1 0 0,0 0-1,1 1 1,-1-1-1,0 0 1,1 0 0,-1 0-1,10 4-2786</inkml:trace>
</inkml:ink>
</file>

<file path=ppt/ink/ink3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2.3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79 2976,'-3'0'723,"1"0"0,0 0 0,0 0 1,0 0-1,0 0 0,0 0 0,0-1 0,-1 1 0,1-1 0,0 0 1,-2-1-1,4 2-610,-1-1 0,1 0 1,-1 1-1,1-1 1,-1 0-1,1 0 0,0 1 1,-1-1-1,1 0 1,0 0-1,0 1 0,0-1 1,0 0-1,-1 0 1,1 0-1,0 0 0,0 1 1,0-1-1,1 0 1,-1 0-1,0 0 0,0 1 1,0-1-1,1 0 1,-1 0-1,0 0 0,1 1 1,-1-1-1,1-1 1,1-1-59,0 1 0,0 0 1,0-1-1,0 1 1,0 0-1,0 0 1,0 0-1,1 0 1,-1 0-1,1 1 1,-1-1-1,1 1 1,0-1-1,0 1 1,3-1-1,7-2 51,27-7-1,-32 10-35,-1 0 1,1 0-1,-1 0 0,1 1 1,0 1-1,10 0 0,-16 0-48,0-1 0,0 0-1,0 1 1,-1-1-1,1 1 1,0-1 0,-1 1-1,1 0 1,0-1 0,-1 1-1,1 0 1,-1 0-1,1 0 1,-1 1 0,0-1-1,1 0 1,-1 0-1,0 1 1,0-1 0,0 1-1,0-1 1,0 1-1,0-1 1,0 1 0,-1 0-1,1-1 1,-1 1-1,1 0 1,-1 0 0,1-1-1,-1 1 1,0 3-1,-2 11 83,0 1-1,-1-1 0,0 0 0,-2 0 1,0-1-1,-10 23 0,10-27-63,-15 34 281,-3-2 1,-55 80-1,57-91-165,9-18-150,-6 7-75,17-20 82,1 0 1,-1-1-1,1 1 1,0 0 0,-1 0-1,1 0 1,0-1 0,-1 1-1,1 0 1,0 0 0,0 0-1,0 0 1,0-1-1,0 1 1,0 0 0,0 0-1,0 0 1,0 0 0,0 0-1,0-1 1,0 1 0,1 0-1,-1 0 1,1 1-1,0-1 14,0 0-1,0 0 0,0-1 0,0 1 0,0 0 0,0 0 1,0-1-1,0 1 0,0-1 0,1 1 0,-1-1 0,0 1 1,0-1-1,1 0 0,-1 1 0,2-1 0,28 2 222,-18-2-157,133 16 219,-113-9-160,-28-5-524,0-1 0,0 1 0,0-1 0,1-1-1,-1 1 1,0-1 0,11 0 0,-16 0 171,1 0 0,-1 0 0,1 0 0,-1 0-1,0 0 1,1 0 0,-1 0 0,1-1 0,-1 1 0,1 0 0,-1 0 0,0 0-1,1 0 1,-1-1 0,0 1 0,1 0 0,-1 0 0,0-1 0,1 1-1,-1 0 1,0 0 0,1-1 0,-1 1 0,0 0 0,0-1 0,1 1-1,-1-1 1,0 1 0,0 0 0,0-1 0,0 1 0,0-1 0,1 1 0,-1 0-1,0-1 1,0 1 0,0-1 0,0 1 0,0-1 0,0 1 0,0 0-1,0-1 1,-1 1 0,1-1 0,0-13-4138</inkml:trace>
</inkml:ink>
</file>

<file path=ppt/ink/ink3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3.4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 0 3488,'-4'0'957,"6"0"-393,5 0 5280,-7 5-4025,-14 195 2918,1-36-3965,11-134-674,1 1 125,2 33 0,1-22-71,0 9 256,-1-42 70,-1-9-214,5-9-1070,-2 2-637,1-1 0,-1 1 0,2-9 0,4-10-1916,1-1-966,3 2 1408</inkml:trace>
</inkml:ink>
</file>

<file path=ppt/ink/ink3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3.8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57 5152,'-17'0'5027,"26"0"-1180,-2-1-3381,-1 0-1,1 0 0,0 0 1,11-5-1,6-1 152,42-6 57,1 3 0,126-2-1,-166 9-648,-23 3-18,-1-1 0,1 1 0,0-1 0,0 1 1,0 1-1,7 0 0,-3-1-545</inkml:trace>
</inkml:ink>
</file>

<file path=ppt/ink/ink3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3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34 88 3328,'-24'4'1061,"14"3"3087,10-7-4067,7-3 898,0 0 0,0 0 0,0 0 1,0 1-1,9-1 0,18-7 170,11-7-1135,1 3 1,1 2-1,0 2 0,0 2 0,62-2 1,-76 9-863</inkml:trace>
</inkml:ink>
</file>

<file path=ppt/ink/ink3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7.4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279 1 1728,'-14'13'5919,"-21"13"-4958,10-12-454,0 1 1,2 1-1,-1 2 1,2 0-1,-25 27 1,39-36-445,2 1 0,-1-1 0,1 1 0,1 1 1,0-1-1,0 1 0,1 0 0,0 0 0,1 0 0,0 0 0,-1 15 0,2-5 2,1-1 0,0 1 0,2-1 0,0 1 0,7 30 0,-6-40-38,1 1 1,1-1-1,0 0 1,1 0-1,0 0 1,0 0-1,1-1 1,0 0-1,14 16 1,-9-14 155,0-1 0,1 0 0,0-1 0,0 0 1,1-1-1,26 14 0,-36-22-130,0 0-1,0 0 1,1 0 0,-1 0-1,0-1 1,0 1 0,0-1-1,1 0 1,4-1 0,-6 1-311,0 0 0,0 0 0,1 0 0,-1-1 0,0 1 0,0-1 0,0 0 0,0 1 0,0-1 1,0 0-1,0 0 0,0 0 0,0-1 0,-1 1 0,4-2 0,3-6-1187</inkml:trace>
</inkml:ink>
</file>

<file path=ppt/ink/ink3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8.1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11 2400,'0'2'1704,"1"5"-970,1 1 0,-2-1 1,1 1-1,-1 7 1,-5 37 434,-14 91 1326,18-131-1810,2-28-341,0 8-353,0 1 0,0-1 0,1 0 0,0 1 1,0-1-1,4-6 0,7-27-158,-8 22 221,0 1 0,2-1 0,0 1 1,1 0-1,19-31 0,-26 50 3,-1 0 1,1 1-1,0-1 0,0 0 1,-1 0-1,1 1 0,-1-1 1,1 0-1,-1 1 0,0-1 1,1 3-1,0 3 70,-1-1-1,0 1 1,-1 9 0,1-10-42,-1 1 0,1-1 1,1 0-1,1 12 0,-2-18-69,0 0 1,0 0-1,0 0 0,0 0 0,0 1 0,0-1 0,0 0 0,0 0 0,0 0 1,0 0-1,0 0 0,0 1 0,0-1 0,0 0 0,1 0 0,-1 0 1,0 0-1,0 0 0,0 1 0,0-1 0,0 0 0,0 0 0,1 0 1,-1 0-1,0 0 0,0 0 0,0 0 0,0 0 0,1 0 0,-1 0 0,0 0 1,0 0-1,0 0 0,0 0 0,1 0 0,-1 0 0,0 0 0,0 0 1,0 0-1,0 0 0,1 0 0,-1 0 0,0 0 0,0 0 0,0 0 1,0 0-1,1 0 0,9-9 362,14-23-268,-18 22-114,-1 4-76,-1 0 0,2 0 0,-1 0 0,1 1 0,0 0 0,0 0 0,13-8 0,-18 12 86,0 1 0,0-1 0,0 1 0,0 0 0,-1-1 0,1 1 0,0 0 0,0 0 0,1 0 0,-1 0 0,0 0 0,0 0 0,0 0 0,0 0 0,0 0 0,0 0 0,0 0 0,0 1 0,0-1 0,-1 0 0,1 1 0,0-1 0,0 1 0,0-1 0,0 1 0,0-1 0,0 1 0,-1 0 0,1-1 0,0 1 0,-1 0 0,1 0 0,0 0 0,0 1 0,3 4 83,-1-1 1,0 1-1,-1 0 1,3 8-1,-3-10-47,2 12 109,0 1 0,-1 0 0,0 0 0,-2 0 0,0 26 0,-1-41-1233</inkml:trace>
</inkml:ink>
</file>

<file path=ppt/ink/ink3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8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87 4224,'21'-10'4580,"39"-16"-2963,-56 24-1518,1 0-1,-1 0 1,0-1-1,0 0 1,7-5-1,-11 8-79,1-1-1,-1 1 1,1-1-1,-1 1 0,1-1 1,-1 1-1,1-1 1,-1 1-1,0-1 1,1 1-1,-1-1 1,0 1-1,1-1 0,-1 0 1,0 1-1,0-1 1,0 1-1,1-1 1,-1 0-1,0 1 0,0-1 1,0 0-1,0 1 1,0-1-1,0 0 1,0 1-1,-1-1 1,1 1-1,0-1 0,0 0 1,0 1-1,-1-1 1,1 1-1,0-1 1,-1 0-1,1 1 0,0-1 1,-1 1-1,1-1 1,-1 1-1,1-1 1,0 1-1,-1 0 0,1-1 1,-1 1-1,0-1 1,1 1-1,-1 0 1,1 0-1,-1-1 1,0 1-1,1 0 0,-1 0 1,0 0-1,-2-1-6,1 0 0,0 1 0,-1-1-1,1 1 1,0 0 0,-1 0 0,1 0 0,0 0-1,-1 0 1,1 0 0,0 1 0,-1-1 0,1 1-1,0 0 1,0-1 0,-1 1 0,-1 2-1,-3 0 134,1 0-1,0 1 0,0 0 0,-9 8 1,12-9-81,0 0 1,1 0 0,-1 1-1,0-1 1,1 1 0,0 0-1,0 0 1,0 0 0,1 0-1,-1 0 1,1 0 0,0 0 0,0 0-1,0 0 1,0 1 0,1-1-1,0 0 1,0 1 0,0-1-1,0 0 1,1 0 0,1 5-1,0 0 20,0-1-1,0 0 1,1 0-1,0 0 0,1 0 1,0-1-1,0 1 1,1-1-1,0 0 0,7 8 1,-8-10-6,1-1 0,0 1 1,0-1-1,0 0 0,0 0 0,1-1 1,0 0-1,0 0 0,0 0 0,0 0 1,8 1-1,-10-3-280,0 0 0,1 0 0,-1-1 0,0 1 1,0-1-1,1 0 0,-1-1 0,0 1 0,0-1 0,1 0 1,-1 0-1,0 0 0,0 0 0,0-1 0,0 0 0,0 0 1,-1 0-1,6-3 0,29-24-5361,-19 16 3265</inkml:trace>
</inkml:ink>
</file>

<file path=ppt/ink/ink3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0.35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 41 7712,'-3'5'3520,"48"10"-3072,-14-7 2656,4 4-1792,25-4 1151,-2-5-1439,27-14-64,-4 7-576,27-12-256,-13 4-64,-5-4 128,-11 9-96,-16-6-960,-8 9 480,-23-4-5215,-6 8 3071</inkml:trace>
</inkml:ink>
</file>

<file path=ppt/ink/ink3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8.90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228 0 5888,'0'0'94,"-1"0"-1,1 0 1,0 0 0,-1 0 0,1 0-1,-1 0 1,1 0 0,-1 0 0,1 0-1,0 1 1,-1-1 0,1 0 0,-1 0-1,1 0 1,0 0 0,-1 1 0,1-1-1,0 0 1,-1 0 0,1 1 0,0-1-1,-1 0 1,1 1 0,0-1 0,-1 0-1,1 1 1,0-1 0,0 0 0,0 1-1,-1-1 1,1 0 0,0 1 0,0-1-1,0 1 1,0 0 0,-10 23 932,5-12-195,-56 130 2395,-58 116-2095,114-248-1325,-3 7-1381,8-17 1480,0 1 1,0-1 0,0 0-1,0 0 1,0 0 0,0 0-1,0 1 1,0-1 0,0 0-1,0 0 1,-1 0-1,1 1 1,0-1 0,0 0-1,0 0 1,0 0 0,0 0-1,0 1 1,0-1 0,-1 0-1,1 0 1,0 0 0,0 0-1,0 0 1,0 0 0,-1 0-1,1 1 1,0-1-1,0 0 1,0 0 0,0 0-1,-1 0 1,1 0 0,0 0-1,0 0 1,0 0 0,-1 0-1,1 0 1,0 0 0,0 0-1,0 0 1,-1 0 0,1 0-1,0 0 1,0 0-1,0 0 1,0-1 0,-1 1-1,1 0 1,0 0 0,-1-4-1762</inkml:trace>
</inkml:ink>
</file>

<file path=ppt/ink/ink3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9.2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 4320,'5'-9'2096,"2"14"1191,4 4-1790,-4-4-1199,0 0 0,-1 0 1,0 1-1,0 0 0,-1 1 0,1-1 1,7 14-1,-2-2-699,15 37 0,-23-47-1113,-3-7 1226,0 0 0,0 0 0,1 0-1,-1-1 1,1 1 0,-1 0 0,1 0 0,-1 0 0,1 0 0,-1-1 0,1 1 0,-1 0 0,1-1 0,0 1 0,1 0 0,1 3-1509</inkml:trace>
</inkml:ink>
</file>

<file path=ppt/ink/ink3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9.6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 3488,'1'0'80,"-1"1"0,0-1 0,0 1 1,0-1-1,1 1 0,-1-1 0,0 0 0,0 1 0,1-1 1,-1 1-1,0-1 0,1 0 0,-1 1 0,0-1 0,1 0 0,-1 1 1,1-1-1,-1 0 0,1 0 0,-1 1 0,0-1 0,1 0 1,-1 0-1,1 0 0,-1 0 0,1 0 0,-1 1 0,1-1 1,-1 0-1,1 0 0,-1 0 0,1 0 0,-1-1 0,1 1 1,0 0-1,23-3 1729,-20 2-1470,1 0-208,-1 1 0,0-1 0,0 0 0,0-1 0,0 1 0,0-1 0,0 0 0,0 0 0,0 0 0,-1 0 0,1-1 0,-1 1-1,0-1 1,1 0 0,-1 0 0,-1 0 0,1 0 0,0-1 0,3-5 0,-6 8-96,1 0 0,-1 0-1,0-1 1,1 1 0,-1 0 0,0 0 0,0 0-1,0 0 1,0-1 0,0 1 0,0 0 0,0 0-1,0 0 1,0 0 0,-1-1 0,1 1 0,0 0-1,-1 0 1,1 0 0,-1 0 0,0 0 0,1 0-1,-1 0 1,-1-1 0,2 1-22,-1 0-1,0 1 1,1-1-1,-1 1 1,0-1-1,0 1 1,1 0-1,-1-1 1,0 1-1,0 0 1,0 0-1,0-1 1,1 1-1,-1 0 1,0 0-1,0 0 1,0 0 0,0 0-1,0 0 1,0 0-1,1 0 1,-1 0-1,0 1 1,0-1-1,0 0 1,0 1-1,1-1 1,-1 0-1,0 1 1,0-1-1,1 1 1,-1-1-1,-1 2 1,-3 2 26,0 1-1,0 1 1,1-1 0,-1 0-1,1 1 1,0 0 0,1 0-1,-1 1 1,1-1 0,1 0-1,-1 1 1,1 0 0,0 0-1,0-1 1,1 1 0,0 0-1,0 0 1,1 1 0,0 6-1,0-13-15,0 1 0,0-1 0,0 0 0,1 0 0,-1 0 0,0 1 0,0-1 0,1 0 0,-1 0 0,0 0 0,1 0 0,0 0 0,-1 0 0,1 0 0,-1 0 0,1 0 0,0 0 0,0 0 0,0 0 0,-1 0 0,1-1 0,0 1 0,0 0 0,0 0-1,0-1 1,0 1 0,0-1 0,1 1 0,-1-1 0,0 0 0,0 1 0,0-1 0,0 0 0,0 0 0,1 1 0,-1-1 0,0 0 0,0 0 0,0-1 0,1 1 0,-1 0 0,0 0 0,0 0 0,0-1 0,2 0 0,5-2 93,0-1 0,1 0 0,-1 0 0,13-10 0,-15 10-163,9-6 60,61-38-58,-62 40-84,0 1-1,0 1 1,28-8-1,-39 13 160,0 0-1,0 1 1,1-1-1,-1 1 1,0 0-1,1 0 1,-1 0-1,0 1 1,0-1 0,1 1-1,-1 0 1,0 0-1,0 0 1,0 0-1,0 0 1,0 1-1,0 0 1,0-1-1,0 1 1,-1 0-1,1 0 1,-1 0-1,4 4 1,3 4 76,-1 1-1,0 0 1,0 0-1,7 16 1,-7-13-73,-6-10-343,-1-3 84,0 1 0,0-1 0,-1 1 0,1-1 0,0 1 0,-1-1 0,1 1 0,-1-1 0,1 1 0,-1 0 0,0-1 0,1 3 0,-1 0-1326</inkml:trace>
</inkml:ink>
</file>

<file path=ppt/ink/ink3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0.0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1 4224,'-1'26'1782,"-2"0"1,0 1 0,-9 28-1,-2 46 499,4-27-1602,10-61-166,0-13-503,0 0-1,0 0 0,0 0 1,0 0-1,0 1 0,0-1 0,0 0 1,0 0-1,0 0 0,0 0 1,0 0-1,0 0 0,1 0 0,-1 0 1,0 1-1,0-1 0,0 0 0,0 0 1,0 0-1,0 0 0,0 0 1,1 0-1,-1 0 0,0 0 0,0 0 1,0 0-1,0 0 0,0 0 1,0 0-1,1 0 0,-1 0 0,0 0 1,0 0-1,0 0 0,0 0 0,0 0 1,0 0-1,1 0 0,-1 0 1,0 0-1,0 0 0,0 0 0,17-15 335,-8 6-474,47-50-649,-55 59 770,-1-1 0,0 1 0,0 0 0,1-1 0,-1 1 0,0 0 0,1-1 0,-1 1 0,0 0-1,1 0 1,-1 0 0,1-1 0,-1 1 0,0 0 0,1 0 0,-1 0 0,1 0 0,-1 0 0,0 0 0,1-1 0,-1 1 0,1 0 0,-1 0 0,1 0 0,-1 1 0,1-1 0,-1 0 0,0 0 0,1 0 0,-1 0 0,1 0 0,-1 0 0,0 1 0,1-1-1,-1 0 1,0 0 0,1 1 0,-1-1 0,0 0 0,1 0 0,-1 1 0,0-1 0,1 0 0,-1 1 0,0-1 0,0 0 0,1 1 0,-1-1 0,0 1 0,0 0 0,6 21 150,-5-9 7,0 1 1,-3 21-1,1-20-40,1 23 0,0-8-732,2-25-1264,7 0 534</inkml:trace>
</inkml:ink>
</file>

<file path=ppt/ink/ink3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0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83 4736,'-1'0'157,"0"1"0,0-1 1,0 0-1,0 0 0,1 1 1,-1-1-1,0 1 0,0-1 0,0 1 1,0-1-1,1 1 0,-1 0 1,0-1-1,0 1 0,1 0 0,-1-1 1,1 1-1,-1 0 0,0 1 1,0-1-81,1-1 1,0 0 0,0 1-1,-1-1 1,1 0-1,0 0 1,0 1 0,0-1-1,0 0 1,-1 1 0,1-1-1,0 1 1,0-1-1,0 0 1,0 1 0,0-1-1,0 0 1,0 1 0,0-1-1,0 1 1,0-1 0,0 0-1,0 1 1,0-1-1,0 0 1,0 1 0,1-1-1,-1 0 1,0 1 0,0-1-1,0 0 1,1 1-1,-1-1 1,0 0 0,0 1-1,1-1 1,-1 0 0,0 0-1,0 1 1,1-1 0,-1 0-1,0 0 1,1 0-1,-1 1 1,0-1 0,1 0-1,4 1 158,0-1 0,0 1 0,0-1 1,0 0-1,1-1 0,-1 1 0,0-1 0,0 0 0,0 0 0,-1-1 0,1 1 0,0-1 0,7-4 0,-4 1 66,1 0 0,-1 0 0,0-1 0,-1 0 0,1 0 0,6-9-1,-12 14-270,-1 0 0,0 0-1,0-1 1,0 1-1,0-1 1,-1 1-1,1-1 1,0 1 0,0-1-1,-1 0 1,1 1-1,-1-1 1,0 0-1,1 1 1,-1-1-1,0 0 1,0 1 0,0-3-1,0 3-63,-1 0-1,1 0 1,0 0-1,-1 0 1,1 0-1,-1 1 1,1-1-1,-1 0 1,0 0-1,1 0 1,-1 1-1,0-1 1,1 0 0,-1 1-1,0-1 1,0 0-1,0 1 1,0-1-1,0 1 1,1-1-1,-1 1 1,0 0-1,0-1 1,0 1-1,0 0 1,0 0-1,0 0 1,0 0-1,0 0 1,0 0-1,0 0 1,-2 0 0,-21 4-2356,18-1 1196</inkml:trace>
</inkml:ink>
</file>

<file path=ppt/ink/ink3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0.7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255 67 5632,'1'-4'360,"-1"0"1,1 0-1,-1 0 1,0 0 0,0 0-1,0 1 1,0-1-1,-1 0 1,0 0-1,-1-4 1,-6-10 3710,8 18-4036,0-1 1,0 1-1,-1 0 0,1 0 0,0 0 1,0 0-1,0 0 0,-1 0 1,1 0-1,0 0 0,0 0 1,-1 0-1,1 0 0,0 0 0,0 0 1,-1 0-1,1 0 0,0 0 1,0 0-1,-1 0 0,1 0 1,0 0-1,0 0 0,0 0 1,-1 1-1,1-1 0,0 0 0,0 0 1,0 0-1,-1 0 0,1 0 1,0 1-1,0-1 0,0 0 1,0 0-1,-1 0 0,1 1 0,0-1 1,0 0-1,-8 10 59,8-10-69,-6 10 65,0 1 0,1 0 0,1 0 0,0 0 0,-4 15 0,0 2 58,-3 7-88,3 1 0,1-1 0,1 1 0,2 1 0,2-1 1,3 55-1,0-57-1905,-6 63-1,3-89 866,-3-7-147,4-3 893,-1 1-1,0-1 0,0 0 1,1 0-1,-1 1 1,1-1-1,-2-4 0,-34-59-1338,19 31 1696,-34-64 2154,49 92-1957,0 1 1,1-1-1,0 1 0,0-1 1,0 0-1,1 1 0,0-1 1,-1-9-1,2 13-275,0 0-1,0 0 0,0 0 1,0 0-1,0 0 0,1 0 1,-1 0-1,1 0 1,0 0-1,-1 0 0,1 0 1,0 0-1,0 0 1,0 0-1,0 1 0,1-1 1,-1 0-1,0 1 1,1-1-1,-1 1 0,1-1 1,-1 1-1,1 0 1,0 0-1,0 0 0,-1 0 1,1 0-1,4-1 1,9-4-546,1 1 0,0 1 1,0 1-1,0 0 1,1 2-1,17-1 1,-4 4-1052</inkml:trace>
</inkml:ink>
</file>

<file path=ppt/ink/ink3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1.1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0 6048,'0'21'2752,"9"48"-2400,-4-36 1600,-1 0-1152,-4 9 1440,0 5-1280,-9 7 128,4-3-641,-9 0-127,5-1-192,-10 1 128,5 0-160,-6-6-3679,6-3 1919</inkml:trace>
</inkml:ink>
</file>

<file path=ppt/ink/ink3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2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78 2720,'-2'-1'205,"-6"2"4070,19-14-1358,-3 7-2653,0 0 0,1 0-1,-1 1 1,1 0 0,0 1 0,1 0-1,18-5 1,-4 3-125,0 1 1,26-2-1,-46 7-106,-1-1 1,0 1-1,1 0 0,-1 0 1,1 0-1,-1 1 0,0-1 1,1 1-1,-1 0 0,6 2 1,-8-3-18,-1 1 0,1-1 0,0 1 1,0-1-1,-1 1 0,1-1 0,-1 1 0,1 0 0,0-1 1,-1 1-1,1 0 0,-1 0 0,1-1 0,-1 1 0,0 0 1,1 0-1,-1 1 0,1 0 10,-1 0-1,0 0 1,0-1-1,0 1 1,0 0 0,0 0-1,-1 0 1,1-1-1,0 1 1,-1 0 0,-1 3-1,-2 5 83,-1 0-1,0 0 1,-1 0 0,0 0-1,-13 14 1,-43 40 247,43-46-251,1 1 0,-24 30-1,41-47-128,-1 0 0,1 0 0,0 0 0,0 0 0,0 0 0,0 0 0,0 0 0,1 0 0,-1 0 0,1 0 0,-1 1 0,1-1 0,0 0 0,0 0 0,0 1 0,0-1 0,0 0 0,1 4 0,0-2 21,0-1 0,1 0-1,-1 0 1,1 0-1,0 0 1,0 0-1,0 0 1,0 0 0,1-1-1,-1 1 1,4 2-1,13 10 75,1 0-1,42 23 1,11 7 916,-72-44-951,-1-1 0,1 0 1,-1 1-1,1-1 0,-1 1 0,1-1 1,-1 1-1,1-1 0,-1 1 0,1-1 1,-1 1-1,0-1 0,1 1 0,-1-1 1,0 1-1,1 0 0,-1-1 1,0 1-1,0-1 0,0 1 0,1 0 1,-1-1-1,0 2 0,-1-1 0,1 0 0,0-1 0,-1 1 0,1 0 0,-1-1 0,1 1 0,-1 0 0,1-1 0,-1 1 0,0-1 0,1 1 0,-1-1 0,0 1 0,1-1 0,-1 0 0,0 1 0,1-1 0,-1 0 0,0 1 0,0-1 0,-1 0 0,-10 3 60,1-1 1,-1 0 0,-24-1-1,9 1 29,-157 5-1499,179-7 508,5 0 832,0 0 0,0 0 0,0 0 0,0 0 0,0 0 0,0 0 1,0 0-1,0 0 0,-1 0 0,1 0 0,0 0 0,0 0 0,0 0 0,0 0 0,0 0 0,0 0 1,0-1-560,0 1 559,0 0 1,0 0-1,0 0 0,0 0 0,0 0 0,0-1 0,0 1 0,0 0 0,0 0 0,0 0 0,0 0 1,0 0-1,0 0 0,0 0 0,0 0 0,0 0 0,0 0 0,1 0-558,3-1-948</inkml:trace>
</inkml:ink>
</file>

<file path=ppt/ink/ink3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3.4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5 5152,'0'0'77,"0"0"1,0-1 0,0 1-1,0 0 1,-1 0-1,1-1 1,0 1 0,0 0-1,0 0 1,-1 0-1,1-1 1,0 1 0,0 0-1,0 0 1,-1 0-1,1-1 1,0 1 0,0 0-1,-1 0 1,1 0-1,0 0 1,-1 0-1,1 0 1,0 0 0,0 0-1,-1 0 1,1 0-1,0 0 1,-1 0 0,1 0-1,0 0 1,0 0-1,-1 0 1,1 0 0,0 0-1,0 0 1,-1 0-1,-9 11 1747,-8 26-99,15-30-1401,-13 33 409,1-1 0,2 2-1,2 0 1,-8 60 0,18-90-682,0-1 1,1 0 0,0 1-1,2 15 1,-1-21 18,0 0 1,0-1-1,1 1 1,0 0-1,-1-1 1,2 1-1,-1-1 1,0 1-1,1-1 1,0 0-1,5 6 1,-6-9-34,-1 1-1,1-1 1,-1 0 0,1 0 0,-1 0-1,1 1 1,0-2 0,0 1 0,-1 0-1,1 0 1,0 0 0,0-1 0,0 1-1,0-1 1,0 0 0,0 1 0,0-1-1,0 0 1,0 0 0,0 0 0,0-1-1,0 1 1,0 0 0,0-1 0,0 1-1,0-1 1,-1 0 0,1 1 0,0-1-1,0 0 1,0 0 0,-1 0 0,1 0-1,-1-1 1,1 1 0,-1 0 0,1-1-1,-1 1 1,0-1 0,1 1 0,-1-1-1,0 0 1,0 1 0,0-1 0,-1 0-1,1 0 1,0 0 0,-1 0 0,1 0-1,-1 0 1,1 0 0,-1 0 0,0 0-1,0-3 1,0-3-105,0 0 0,-1-1 0,0 1 0,0-1 0,-1 1-1,0 0 1,0 0 0,-1 0 0,0 0 0,0 0 0,-1 0 0,-7-9 0,11 16 16,0 0 1,-1 1 0,1-1 0,-1 1-1,1-1 1,-1 0 0,1 1-1,-1-1 1,1 1 0,-1 0 0,1-1-1,-1 1 1,0-1 0,1 1-1,-1 0 1,0 0 0,1-1 0,-1 1-1,0 0 1,1 0 0,-1 0-1,0 0 1,1 0 0,-1-1 0,0 1-1,0 1 1,1-1 0,-1 0-1,0 0 1,1 0 0,-1 0 0,0 0-1,1 1 1,-1-1 0,0 0-1,1 1 1,-1-1 0,0 0-1,1 1 1,-1-1 0,1 1 0,-1-1-1,1 1 1,-1-1 0,1 1-1,-1-1 1,0 2 0,0 0-330,-1 0 1,1 0-1,0 1 0,-1-1 1,1 0-1,0 1 1,1-1-1,-1 1 0,0-1 1,1 1-1,-1 3 1,4 24-4730,1-17 3084</inkml:trace>
</inkml:ink>
</file>

<file path=ppt/ink/ink3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4.4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49 132 3648,'-6'-1'1148,"7"5"270,4 8-75,-4 5-744,-1 0 0,0 1 0,-3 17-1,1-5-188,-1 13 345,-2 0 0,-2-1-1,-19 65 1,22-87-392,4-13 96,0-7-448,0 0 0,0 0-1,0 0 1,0 0 0,0 0-1,0 0 1,0 0 0,1 0 0,-1 0-1,0 0 1,0 0 0,0 0 0,0 0-1,0 0 1,0 0 0,0 0 0,0 0-1,0 0 1,0 0 0,0 0 0,0 0-1,0 0 1,1 0 0,-1 0-1,0 0 1,0 0 0,0 0 0,0 0-1,0 0 1,0 0 0,0 0 0,0 0-1,0 0 1,0 0 0,0 0 0,0 0-1,0 0 1,0 0 0,1 0 0,-1 0-1,0 0 1,0 0 0,0 0-1,0-1 1,0 1 0,0 0 0,0 0-1,0 0 1,0 0 0,0 0 0,0 0-1,0 0 1,0 0 0,0 0 0,0 0-1,0 0 1,0 0 0,0-1 0,0 1-1,0 0 1,0 0 0,0 0-1,0 0 1,1-2 18,0 0-1,0-1 1,0 1-1,0 0 0,-1-1 1,1 1-1,-1-1 1,1-3-1,1-7-28,17-89 13,13-82 214,-5 44-32,-16 93 85,-11 46-286,0 1 0,0-1 0,0 0 0,0 1 0,0-1 0,0 1 0,0-1 0,0 1 0,0-1 0,0 1 0,0-1 0,1 1 0,-1-1 0,0 1 0,0-1 0,1 1 0,-1-1 0,0 1 0,1-1 0,-1 1 0,1-1 0,1 18 133,1 132 502,3 46 677,-5-187-659,2-8-417,3-10-99,22-103 49,-22 82-754,1 0 1,18-44-1,-25 75 569,0-1 0,0 1 0,0 0 0,0 0 0,0 0 0,0 0 0,0 0 0,0 0 0,1 0 0,-1 0 0,0 0 0,0 0 0,0 0 0,0 0 0,0-1 0,0 1 0,1 0 0,-1 0 0,0 0 0,0 0 0,0 0 0,0 0 0,0 0 0,0 0 0,1 0-1,-1 0 1,0 0 0,0 0 0,0 1 0,0-1 0,0 0 0,0 0 0,1 0 0,-1 0 0,0 0 0,0 0 0,0 0 0,0 0 0,0 0 0,0 0 0,0 0 0,0 0 0,0 1 0,1-1 0,-1 0 0,0 0 0,0 0 0,0 0 0,0 0 0,0 0 0,0 0 0,0 1 0,0-1 0,0 0 0,0 0 0,0 0 0,0 0 0,0 0 0,0 1 0,4 8-99,-1 3 161,0-1-1,-2 1 1,1 1 0,-1-1-1,-2 18 1,2 10 504,3 26-84,5 115-415</inkml:trace>
</inkml:ink>
</file>

<file path=ppt/ink/ink3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0.72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62 40 8128,'-59'0'3680,"56"-3"-3168,16-5 128,9 3-448,23-7-96,10 0-32</inkml:trace>
</inkml:ink>
</file>

<file path=ppt/ink/ink3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4.8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0 214 4160,'2'1'299,"-1"-1"1,1 0-1,-1 0 0,1 1 1,-1-1-1,0 0 0,1-1 1,-1 1-1,1 0 0,-1 0 0,1 0 1,-1-1-1,0 1 0,1-1 1,-1 1-1,0-1 0,1 0 1,1-1-1,28-17 1392,-28 17-1427,4-3-64,0-1-1,-1 0 0,0 0 0,0 0 1,-1-1-1,1 0 0,-1 0 0,-1-1 1,1 1-1,4-14 0,-6 16-79,-1-1 0,1 0-1,-1 1 1,-1-1-1,3-11 1,-4 14-38,0 0 0,0 0 0,0 0 0,0 0 0,-1 0 0,1 0 0,-1 0 1,1 0-1,-1 0 0,0 0 0,0 1 0,-1-1 0,-1-3 0,3 5-53,-1 0 1,1 1-1,-1-1 1,1 0-1,-1 0 1,1 1 0,-1-1-1,1 0 1,-1 1-1,0-1 1,1 0-1,-1 1 1,0-1-1,0 1 1,1-1-1,-1 1 1,0 0-1,0-1 1,0 1-1,0 0 1,0 0-1,0-1 1,1 1-1,-1 0 1,0 0-1,0 0 1,-1 0-1,0 1 2,0-1 0,0 1-1,1 0 1,-1 0-1,0-1 1,1 1 0,-1 1-1,0-1 1,1 0-1,0 0 1,-1 0 0,-1 3-1,-2 2 113,0 0-1,1 0 1,0 0 0,0 1-1,-4 9 1,5-9-75,1 0 1,0 0-1,1 0 1,0 0-1,0 0 0,0 0 1,1 0-1,0 0 1,0 0-1,1 1 1,0-1-1,0 0 1,1 0-1,0-1 0,0 1 1,0 0-1,1 0 1,0-1-1,1 0 1,-1 1-1,1-1 1,0-1-1,1 1 0,-1-1 1,1 1-1,0-1 1,1-1-1,-1 1 1,1-1-1,0 0 1,0 0-1,0 0 0,0-1 1,1 0-1,12 4 1,-12-5-438,0-1-1,0 1 1,0-1 0,0-1 0,0 1 0,0-1-1,12-1 1,-13-1-537,1 1-1,0-1 0,0 0 0,-1 0 0,1 0 1,-1-1-1,0 0 0,6-4 0,8-5-1503</inkml:trace>
</inkml:ink>
</file>

<file path=ppt/ink/ink3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05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30 5216,'0'-9'1741,"2"17"341,1 12-225,35 200 4217,-5-49-3370,-31-164-2526,0-1-1,0 1 1,5 8-1,-7-14-102,1 1 1,0-1-1,-1 0 0,1 1 1,0-1-1,0 0 0,0 0 1,0 0-1,0 0 0,0 0 1,0 0-1,0 0 0,0 0 1,0 0-1,0 0 0,1 0 1,-1-1-1,0 1 0,1-1 1,-1 1-1,0-1 0,3 1 1,-3-1-46,0-1 1,0 1-1,0 0 1,1-1-1,-1 1 1,0-1-1,0 1 0,0-1 1,0 0-1,0 0 1,0 1-1,0-1 1,0 0-1,0 0 1,0 0-1,0 0 1,-1 0-1,1 0 1,0 0-1,-1 0 1,1 0-1,-1 0 1,1-1-1,-1 1 1,1 0-1,-1 0 1,0-2-1,4-7 119,13-28 56,18-67-1,-6 16-325,23-33-948,-11 45-2960,-21 47 2104</inkml:trace>
</inkml:ink>
</file>

<file path=ppt/ink/ink3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5.1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156 6 1728,'0'0'21,"0"0"0,0-1 0,0 1 0,-1 0 1,1 0-1,0 0 0,0 0 0,0-1 0,0 1 0,0 0 0,0 0 0,0 0 1,0 0-1,0 0 0,0-1 0,0 1 0,1 0 0,-1 0 0,0 0 0,0 0 1,0-1-1,0 1 0,0 0 0,5-1 4314,-15 14-3001,-4 1-721,-18 15 1,22-21-447,0 0 1,1 0-1,0 1 0,1 0 0,0 0 1,1 1-1,-9 13 0,11-11-43,0 0-1,1 0 1,0 0 0,1 1-1,1-1 1,0 1-1,0 0 1,2 0 0,-1 0-1,4 25 1,1-8 4,2 0 0,1 0 0,15 42 0,-15-52-25,1 0 0,1-1 0,0-1 0,2 1 0,22 30 1,-32-47 27,15 13-947,-16-14 688,1-1 0,0 1 1,-1 0-1,1-1 0,0 1 1,0-1-1,0 0 1,-1 1-1,1-1 0,0 0 1,0 1-1,0-1 0,0 0 1,0 0-1,0 0 0,0 0 1,-1 0-1,1 0 0,0 0 1,0 0-1,1 0 0,10-10-3578,1 2 1146</inkml:trace>
</inkml:ink>
</file>

<file path=ppt/ink/ink3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5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3808,'0'0'1227,"0"2"-742,3 6 53,-1 0 0,0 0 0,-1 0 0,0 0 0,0 1 0,-1-1 0,0 12 1,1 27 308,4 128 101,-6-118-2526,1-55 1218,0-2 216,1 1 0,-1-1 0,0 1 0,0-1 0,0 1 1,0-1-1,0 1 0,-1-1 0,1 0 0,0 1 0,0-1 0,0 1 0,0-1 1,0 1-1,-1-1 0,1 0 0,0 1 0,0-1 0,-1 1 0,1-1 1,0 0-1,0 1 0,-1-1 0,1 0 0,-1 1 0,0 2-1605</inkml:trace>
</inkml:ink>
</file>

<file path=ppt/ink/ink3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5.8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61 4736,'-1'0'96,"1"-1"0,0 1-1,-1-1 1,1 0 0,0 1 0,-1-1 0,1 0 0,0 1-1,0-1 1,0 1 0,0-1 0,-1 0 0,1 0 0,0 1-1,0-1 1,0 0 0,0 1 0,1-1 0,-1 0 0,0 1-1,0-1 1,0 0 0,0 1 0,1-1 0,-1 0 0,0 1-1,1-1 1,-1 1 0,0-1 0,1 1 0,-1-1 0,1 1-1,-1-1 1,1 1 0,-1-1 0,1 1 0,-1-1 0,1 1-1,-1 0 1,1-1 0,0 1 0,0 0 0,4-3 157,0 0 0,0 1 0,1 0 0,5-1 0,17-4-178,0 1 0,1 1-1,-1 2 1,37 0 0,-35 5-1435,-28-2 1169,0 0 0,0 1 0,0-1 1,0 0-1,0 1 0,0 0 0,0-1 1,-1 1-1,1 0 0,0 0 0,0 0 1,2 3-1,2 2-1473</inkml:trace>
</inkml:ink>
</file>

<file path=ppt/ink/ink3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6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30 3552,'-11'-3'1632,"22"3"-1440,-8-5 1952,8 5-1216,-2-4 640,5 4-960,5-5 96,0 1-416,0 1-96,4 3-128,-4-5 96,6 10-96,-6-5 192,4 0-160</inkml:trace>
</inkml:ink>
</file>

<file path=ppt/ink/ink3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6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0 143 3232,'0'0'1035,"2"0"-614,9 0-42,-1-1-1,1 0 1,-1 0-1,0-1 1,1 0 0,-1-1-1,0 0 1,0-1 0,0 0-1,-1 0 1,0-1 0,1-1-1,14-11 1,-22 15-362,0 1 0,0-1 0,0 0 0,0 0 0,0 0 0,-1 0 0,1 0 0,-1 0 0,1-1 0,-1 1-1,0 0 1,0-1 0,0 1 0,0-1 0,0 1 0,-1-1 0,1 0 0,-1 1 0,0-1 0,0 0 0,0 1 0,0-1 0,0 0 0,0 1 0,-1-1 0,1 1 0,-2-4 0,1 4-32,1 1 0,-1 0 1,0 0-1,0-1 1,0 1-1,1 0 0,-1 0 1,0 0-1,0 0 1,-1 0-1,1 0 0,0 0 1,0 1-1,0-1 1,-1 0-1,1 1 0,0-1 1,-1 1-1,1-1 1,0 1-1,-1-1 0,1 1 1,-1 0-1,1 0 0,0 0 1,-1 0-1,1 0 1,-1 0-1,1 0 0,-2 1 1,-2-1 59,0 1 0,0 0 0,1 1 0,-1-1 0,0 1 0,1 0 0,-1 0 0,-4 3 0,4-2 58,0 1 1,0 1-1,0-1 0,1 1 1,-1 0-1,1 0 1,0 0-1,1 0 1,-1 1-1,-4 9 1,4-5 100,0 0 0,1-1 0,0 1 0,0 1 0,-2 19 0,5-24-76,0 1-1,0-1 1,1 0-1,0 0 0,0 0 1,0 0-1,1 0 1,0 0-1,0 0 0,0 0 1,1-1-1,0 1 1,0-1-1,0 0 1,8 10-1,-5-9-12,-1 0 0,1 0 0,0-1 0,1 1 0,0-1 0,-1-1 0,1 0 0,1 1 0,-1-2 0,0 1 0,14 3 0,-13-5-161,0 0 0,-1-1 0,1 0 0,0-1 0,0 1 0,0-1 0,12-2 0,-5 1-455</inkml:trace>
</inkml:ink>
</file>

<file path=ppt/ink/ink3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6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6 103 2720,'-2'0'240,"-2"0"353,5 1-211,5 8 851,15 50 1356,5 15 416,-26-74-2964,0 1 0,0-1 0,0 0 0,0 0 0,0 1 0,0-1 0,0 0 0,0 0 0,0 1-1,0-1 1,0 0 0,0 0 0,1 1 0,-1-1 0,0 0 0,0 0 0,0 0 0,0 1 0,0-1 0,1 0 0,-1 0-1,0 0 1,0 0 0,0 1 0,1-1 0,-1 0 0,0 0 0,0 0 0,1 0 0,3-6 1003,1-22-244,-3-25-299,3-26 38,-3 69-272,0-1-1,0 1 1,1 0 0,0 0-1,8-14 1,-11 23-257,0 0 1,1 1-1,-1-1 0,0 0 1,1 1-1,-1-1 0,1 1 0,-1-1 1,1 1-1,-1-1 0,1 1 0,-1 0 1,1-1-1,0 1 0,-1-1 0,1 1 1,0 0-1,-1 0 0,1-1 1,0 1-1,-1 0 0,1 0 0,0 0 1,0 0-1,-1 0 0,2 0 0,0 0 7,0 0 1,1 1-1,-1-1 0,0 1 0,0 0 0,0 0 0,0 0 0,4 2 0,-1 0-72,0 1 0,-1-1 0,1 1 0,-1 0 0,8 8 0,-12-10-442,1-1 0,0 0 0,0 0 0,-1 1 0,1-1 0,0 0 0,-1 1 0,0-1-1,1 3 1,0-1-590,2 4-1014</inkml:trace>
</inkml:ink>
</file>

<file path=ppt/ink/ink3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7.6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3072,'-6'0'765,"7"4"452,0-3-1057,0-1-1,-1 1 0,1 0 1,-1 0-1,1 0 0,-1 0 1,0 0-1,1 0 0,-1 0 1,0 0-1,0 0 0,0 0 1,0 1-1,4 231 6225,9-256-4463,-6 7-1815,14-25-249,1 0 1,35-47 0,-55 85 77,1 0 0,-1 0-1,1-1 1,0 2 0,0-1 0,0 0 0,1 0-1,4-2 1,-7 5 74,-1-1-1,0 1 1,0 0-1,1 0 0,-1 0 1,0 0-1,0 0 1,1 0-1,-1 0 1,0 0-1,1 0 1,-1 0-1,0 0 1,0 0-1,1 0 0,-1 0 1,0 0-1,0 0 1,1 0-1,-1 0 1,0 1-1,0-1 1,1 0-1,-1 0 0,0 0 1,0 0-1,0 0 1,1 1-1,-1-1 1,0 0-1,0 0 1,0 0-1,0 1 0,1-1 1,-1 0-1,0 0 1,0 1-1,0-1 1,0 0-1,0 0 1,0 1-1,0-1 1,0 0-1,0 0 0,0 1 1,0-1-1,0 0 1,0 0-1,0 1 1,0-1-1,-1 17 330,0-14-227,-1 12 83,1-1-52,-1 0-1,-5 17 1,4-22-131,0 1 148,0 0-1,0 0 1,-2 21-1,5-31-142,0 0 0,0 0-1,0 0 1,0 0 0,0 0 0,0 1-1,0-1 1,0 0 0,0 0-1,0 0 1,0 0 0,0 0 0,0 0-1,0 0 1,0 0 0,0 0 0,0 1-1,0-1 1,0 0 0,0 0 0,0 0-1,1 0 1,-1 0 0,0 0-1,0 0 1,0 0 0,0 0 0,0 0-1,0 0 1,0 1 0,0-1 0,0 0-1,0 0 1,0 0 0,0 0 0,1 0-1,-1 0 1,0 0 0,0 0-1,0 0 1,0 0 0,0 0 0,0 0-1,0 0 1,0 0 0,1 0 0,4-4 278,6-7-144,9-15-240,-9 11 73,17-18 1,-24 29-34,0 0 1,0 1-1,0-1 1,0 1-1,1 0 1,-1 0-1,1 1 1,0-1-1,6-1 0,-10 4 20,1-1 0,-1 1 0,1-1 0,-1 1 0,1 0 0,-1 0 0,1 0 0,-1 0 0,1 0 0,-1 0 0,1 0 0,-1 1 0,0-1 0,1 1 0,-1-1 0,1 1 0,-1-1 0,0 1-1,2 0 1,-1 1 29,0 0 0,0 0 0,0-1-1,0 1 1,0 0 0,-1 1 0,1-1-1,-1 0 1,1 0 0,0 3-1,2 4 69,-1-1 0,-1 1 0,1 0 0,-1 0 0,1 11 0,0 16-595</inkml:trace>
</inkml:ink>
</file>

<file path=ppt/ink/ink3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8.0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4 211 4576,'-3'-4'1501,"5"3"-1250,-2 1-59,0 0-1,1 1 1,-1-1 0,0 0 0,1 0 0,-1 0 0,1 0 0,-1 0 0,0 1 0,1-1-1,-1 0 1,0 0 0,0 0 0,1 1 0,-1-1 0,0 0 0,0 1 0,1-1 0,-1 0-1,0 0 1,0 1 0,0-1 0,1 1 0,5 16 1038,-3-12-1042,-1 0 0,-1 0 0,1 0 0,-1 0-1,1 6 1,7 93 636,-8-59-6149,-1-42 3704</inkml:trace>
  <inkml:trace contextRef="#ctx0" brushRef="#br0" timeOffset="1">32 31 5472,'-4'-13'2496,"-1"8"-2176,5 2 256,5 3-384,-5-6-576,4 6 192,1-3-288,0 6 288,-5 3-2304,4-3 1376</inkml:trace>
</inkml:ink>
</file>

<file path=ppt/ink/ink3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4.97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484 924 3808,'3'-7'963,"-2"3"-615,1 1 0,-1-1-1,1 0 1,0 1 0,0 0-1,3-4 1,-4 6-188,-1 1 0,1-1 0,0 0-1,-1 1 1,1-1 0,-1 0 0,0 0 0,1 1 0,-1-1-1,0 0 1,1 0 0,-1 1 0,0-1 0,0 0 0,0 0-1,0 0 1,1 0 0,-1 0 0,0 1 0,-1-1 0,1 0-1,0 0 1,0 0 0,0 0 0,0 1 0,-1-1 0,1 0-1,0 0 1,-1-1 0,-1 0-17,1 1 0,0-1 0,0 0 1,-1 1-1,1-1 0,-1 1 0,1 0 0,-1-1 0,0 1 0,1 0 1,-1 0-1,-2-1 0,-4-1 189,0 0 1,0 1-1,-1 0 0,1 0 0,-1 0 1,-13 0-1,5 1 51,-5-1 157,-1 1 1,1 2-1,-1 0 0,-43 8 1,50-5-343,-1 0 0,1 1 1,0 1-1,0 0 0,1 1 0,0 1 1,-18 12-1,25-14-129,1 0 1,0 0-1,0 1 0,0-1 1,1 2-1,0-1 0,1 1 1,-1 0-1,2 0 0,-1 0 1,1 1-1,-5 13 0,5-10 4,1 0 0,1 0 0,0 1 0,0-1 0,1 1 0,1-1 0,0 0-1,4 24 1,-3-30-32,0 0 0,0 0 0,1 0 0,0 0 0,1 0-1,5 11 1,-6-14-8,0 0-1,0 0 1,0 0-1,1 0 1,-1-1-1,1 1 1,0-1-1,0 1 1,0-1 0,0 0-1,0 0 1,0 0-1,5 1 1,0 0 13,-1-1-1,1 0 1,0-1 0,0 0 0,0 0 0,0-1 0,0 0 0,13-1 0,0-2 44,-1-1-1,22-6 1,-3-3-58,-2-1-1,1-1 0,-2-2 1,0-2-1,-1-2 1,-1 0-1,-1-3 1,34-31-1,-52 42 100,18-21-1,-29 28-159,1 0 0,-1 0 0,1 0 0,-2-1 0,1 1 1,3-11-1,-7 17 22,1 0 0,-1 0 0,0-1 1,0 1-1,0 0 0,0 0 0,0-1 1,0 1-1,0 0 0,0-1 0,1 1 1,-1 0-1,0 0 0,0-1 0,0 1 1,0 0-1,0-1 0,0 1 0,-1 0 1,1 0-1,0-1 0,0 1 0,0 0 1,0-1-1,0 1 0,0 0 0,0 0 1,-1-1-1,1 1 0,0 0 0,0 0 1,0 0-1,0-1 0,-1 1 0,1 0 1,0 0-1,0 0 0,-1-1 0,1 1 1,0 0-1,0 0 0,-1 0 0,1 0 1,0 0-1,0 0 0,-1 0 0,1 0 1,0 0-1,-1 0 0,0 0-8,0 0 0,0 0 0,-1 0 0,1 1-1,0-1 1,0 0 0,0 1 0,0-1 0,0 1 0,0-1 0,0 1 0,0 0-1,-2 1 1,-1 2 12,0 1-1,0 0 1,1 0-1,0 0 1,0 0-1,0 0 1,0 0 0,1 1-1,0 0 1,0-1-1,0 1 1,1 0-1,0 0 1,-1 9-1,1-1 0,1 0-1,0 0 0,0 0 1,2 0-1,3 17 0,-4-26 40,1 0 1,0 0-1,-1 0 0,2 0 0,-1 0 0,0 0 0,1-1 1,0 0-1,0 1 0,1-1 0,-1 0 0,1 0 0,0-1 1,0 1-1,6 3 0,-7-5-10,0 0 1,0 0-1,0 0 1,1-1-1,-1 0 1,0 0-1,1 0 0,-1 0 1,1 0-1,-1-1 1,1 1-1,-1-1 1,1 0-1,0 0 1,-1 0-1,1-1 0,-1 1 1,1-1-1,-1 0 1,1 0-1,-1 0 1,0-1-1,5-1 1,-2-1-9,0 0 1,-1 0 0,1 0 0,-1-1 0,0 0-1,0 0 1,6-7 0,1-5 71,12-22 0,-20 30-92,0 1 1,-1-1 0,0 1-1,0-1 1,-1 0 0,0 0 0,-1-1-1,0 1 1,0 0 0,-1 0-1,0-1 1,-1 1 0,-2-15 0,2 22-8,0-1 0,1 1 0,-1 0 1,0 0-1,0 0 0,-1 0 0,1 0 1,0 1-1,-1-1 0,1 0 1,-1 1-1,1-1 0,-1 0 0,0 1 1,0 0-1,1-1 0,-1 1 0,0 0 1,0 0-1,0 0 0,-1 0 0,1 1 1,0-1-1,0 1 0,-4-1 1,0 0 1,1 0-1,-1 1 1,0 0 0,1 0 0,-1 0 0,0 1 0,1 0 0,-11 2 0,13-2-17,-8 3 10,0 0 0,-10 5 0,19-8 16,0 0 0,1-1 0,-1 1-1,1 0 1,-1 0 0,1 0 0,-1 0-1,1 0 1,-1 1 0,1-1 0,0 0-1,0 1 1,0-1 0,0 1 0,0-1-1,0 1 1,0-1 0,0 1 0,1-1-1,-1 1 1,0 3 0,1-5 5,0 1 1,0-1-1,1 0 1,-1 0-1,0 0 1,1 1-1,-1-1 0,0 0 1,1 0-1,-1 0 1,0 0-1,1 0 1,-1 0-1,0 0 1,1 1-1,-1-1 0,0 0 1,1 0-1,-1-1 1,1 1-1,-1 0 1,0 0-1,1 0 1,-1 0-1,1 0 0,12-3 110,100-30 256,-53 14-185,84-16 0,-111 29 15,44-5 115,-67 10-267,0 1-1,0 0 1,0 1-1,0 0 1,16 3-1,-24-4-34,1 1 0,-1 0 0,0 0-1,0 0 1,1 0 0,-1 0 0,0 0 0,0 0 0,0 1-1,0-1 1,0 1 0,-1-1 0,1 1 0,0 0-1,2 3 1,-3-3 13,1 1-1,-1 0 0,0 1 1,0-1-1,0 0 0,0 0 1,0 0-1,-1 1 0,0-1 1,1 0-1,-2 5 0,1 5 31,-1-1 0,-1 1 0,0-1-1,-6 21 1,-21 47 202,15-44-41,13-33-161,-1 1-1,2-1 1,-1 1-1,0 0 0,0 6 1,1-10-49,0 0 0,0 0 0,0 1 0,0-1 1,0 0-1,0 0 0,0 0 0,0 1 0,0-1 0,0 0 0,0 0 1,0 0-1,0 1 0,1-1 0,-1 0 0,0 0 0,0 0 1,0 1-1,0-1 0,0 0 0,0 0 0,0 0 0,0 0 0,1 0 1,-1 1-1,0-1 0,0 0 0,0 0 0,0 0 0,1 0 0,-1 0 1,0 0-1,0 1 0,0-1 0,1 0 0,0-1 11,-1 1-1,1-1 0,0 1 0,0-1 1,0 0-1,-1 1 0,1-1 1,0 0-1,-1 1 0,1-1 1,-1 0-1,1 0 0,0-1 0,4-5 39,18-29-22,2 2 0,47-52 0,-56 69-64,-3 3-9,0 1 0,1 0 0,1 1 0,0 0-1,24-14 1,-38 26 25,0-1 0,0 0 0,0 1 0,0-1 0,0 1 0,0 0 0,0-1 0,1 1 0,-1 0 0,0 0 0,0 0 0,0 0 0,0 0 0,0 0 0,0 0 0,0 0 0,1 0 0,-1 0 0,0 1 0,2 0 0,-2-1 3,-1 1 1,1 0-1,0-1 1,-1 1-1,1 0 1,-1 0 0,1 0-1,-1-1 1,1 1-1,-1 0 1,1 0-1,-1 0 1,0 0-1,0 0 1,1 0-1,-1 0 1,0 0-1,0 2 1,0 5-7,-1 1 1,0-1-1,0 1 1,-3 10-1,2-9 48,-7 34 2,-14 93 68,22-120 359,5-24-174,9-15-147,12-16-52,58-63 0,-71 88-127,0 1 0,1 1 0,1 0 0,0 1 0,0 0-1,1 1 1,0 1 0,21-9 0,-35 17 30,0-1 1,0 0-1,0 1 0,1 0 1,-1-1-1,0 1 0,0 0 1,1 0-1,-1-1 1,0 1-1,0 0 0,1 0 1,-1 0-1,0 1 0,1-1 1,-1 0-1,0 0 1,0 1-1,1-1 0,-1 1 1,0-1-1,0 1 1,0-1-1,0 1 0,0 0 1,0-1-1,0 1 0,0 0 1,0 0-1,0 0 1,0 0-1,0 0 0,0 0 1,-1 0-1,1 0 1,0 0-1,-1 0 0,1 1 1,-1-1-1,1 0 0,-1 0 1,0 1-1,0-1 1,1 0-1,-1 0 0,0 1 1,0-1-1,0 2 0,0 9-3,-1 0-1,0 0 0,-3 13 0,2-14 37,1 1 1,0 0-1,0-1 1,1 15-1,1-24-13,-1-1 0,0 0 0,0 1 0,1-1 0,-1 1 0,1-1 0,-1 0-1,1 1 1,0-1 0,-1 0 0,1 0 0,0 1 0,0-1 0,1 1-1,-1-1-2,0-1-1,-1 1 0,1-1 1,0 1-1,0-1 0,0 0 1,0 1-1,0-1 0,0 0 1,0 0-1,0 0 0,0 0 0,0 0 1,-1 0-1,1 0 0,0 0 1,0 0-1,0 0 0,0 0 1,0-1-1,0 1 0,0 0 1,0-1-1,0 1 0,-1 0 0,1-1 1,1 0-1,17-12 3,27-22 0,-18 12 68,18-14-2,-27 20-105,0 2 0,1 1 0,1 0-1,25-12 1,-45 25 19,0 1-1,0-1 1,-1 1-1,1-1 0,0 1 1,0 0-1,0-1 0,0 1 1,-1 0-1,1 0 0,0 0 1,0 0-1,0 0 1,0 0-1,0 0 0,0 0 1,-1 0-1,1 0 0,0 0 1,0 0-1,0 1 1,0-1-1,0 0 0,-1 1 1,1-1-1,0 1 0,0-1 1,-1 1-1,1-1 0,0 1 1,-1-1-1,1 1 1,0 0-1,-1-1 0,1 1 1,-1 0-1,1 0 0,-1-1 1,1 1-1,-1 0 1,0 0-1,1 0 0,-1 1 1,2 4-13,-1 0 0,0 0 0,-1 0 0,1 0 1,-1 7-1,-2 28-2,-1-1 1,-2 1-1,-13 49 0,-41 118-29,47-170-18,-59 233 482,53-207-6,16-57-214,3-10 8,9-23 99,158-439-53,-158 431-243,30-90-32,-32 102-2,2 1 1,0 0-1,21-31 1,-29 48 28,10-13-88,1 0 0,18-19 0,-28 33 59,0-1-1,1 1 1,0 0-1,0 0 1,0 0 0,0 0-1,0 1 1,1 0-1,-1-1 1,1 2-1,-1-1 1,1 0-1,0 1 1,-1 0 0,10-1-1,-13 2 31,0 0-1,0 0 1,1 0-1,-1 0 1,0 1 0,0-1-1,0 0 1,0 0-1,1 1 1,-1-1 0,0 1-1,0-1 1,0 1-1,0-1 1,0 1 0,0 0-1,0 0 1,0-1-1,0 1 1,-1 0 0,1 0-1,0 0 1,0 0-1,-1 0 1,1 0-1,-1 0 1,1 0 0,-1 0-1,1 0 1,-1 0-1,1 1 1,-1-1 0,0 1-1,1 4 13,0 0-1,-1 1 0,0-1 0,-1 0 1,0 7-1,0-9-4,-4 27 32,-2 0 0,-1 0 0,-12 31 1,7-24-81,9-25 86,-1 0 0,0 0-1,-1 0 1,-1-1 0,0 0-1,0 0 1,-1-1 0,-10 12-1,17-22-32,0 1 17,-1-1-1,0 1 1,0 0-1,0-1 1,0 1-1,-3 1 1,4-3-24,1 1 1,-1-1-1,0 0 1,0 0-1,1 0 1,-1 1-1,0-1 1,0 0-1,1 0 1,-1 0-1,0 0 1,0 0-1,0-1 1,1 1-1,-1 0 1,0 0-1,0 0 1,1-1-1,-1 1 1,0 0-1,1-1 1,-1 1-1,0 0 1,1-1-1,-1 1 1,0-1-1,0 0 1,-2-2-4,1 0 0,-1 1 0,1-1 0,0 0 0,0 0 0,0-1 0,0 1 0,1 0 0,-1-1 0,1 1 0,0-1 0,0 1 0,0-1 0,0 1 0,1-1 0,-1 0 0,1 1 0,0-1 0,0 0 0,0 1 0,1-1 0,1-7 0,0 6-2,-1-1-1,1 1 1,0 0 0,1-1 0,-1 1 0,1 0 0,0 1 0,1-1 0,-1 0-1,1 1 1,0 0 0,0 0 0,0 0 0,7-5 0,6-2 5,1 1 1,0 1 0,0 1 0,23-8-1,79-17-40,-96 27 8,222-53 7,-222 53 38,-11 2-38,0 1-1,-1 0 0,25-2 1,-37 5 18,0 0 0,1 1 0,-1-1 1,0 0-1,0 0 0,1 0 0,-1 0 0,0 0 1,0 1-1,0-1 0,1 0 0,-1 0 0,0 0 1,0 0-1,0 1 0,0-1 0,1 0 0,-1 0 1,0 1-1,0-1 0,0 0 0,0 0 0,0 1 0,0-1 1,0 0-1,0 0 0,0 1 0,0-1 0,0 0 1,0 0-1,0 1 0,0-1 0,0 0 0,0 1 1,0-1-1,0 0-3,-17 25-20,-23 32-40,-29 47-110,57-84 169,2 0 0,0 0-1,-10 33 1,18-46 11,0 1-1,0-1 1,1 0 0,-1 15 0,2-20 6,1 0 0,-1 0 1,0 0-1,0-1 0,1 1 0,-1 0 0,1 0 1,-1 0-1,1 0 0,2 2 0,-3-3 7,1 0 0,-1-1-1,1 1 1,0 0-1,0-1 1,-1 1 0,1 0-1,0-1 1,0 1-1,0-1 1,0 1-1,-1-1 1,1 0 0,0 1-1,0-1 1,0 0-1,0 0 1,0 1 0,0-1-1,0 0 1,2 0-1,-1-1 3,0 1 0,0 0 0,-1-1 0,1 0-1,0 1 1,0-1 0,0 0 0,-1 0-1,1 0 1,0 0 0,-1 0 0,1-1 0,-1 1-1,1 0 1,-1-1 0,2-1 0,21-30 31,1-11 36,32-81-1,10-20 14,-45 105-354,-17 31 86,-5 9 161,0 0-1,0 0 1,0 0 0,0 0 0,0 0 0,0 0 0,0 0-1,0 0 1,0 0 0,0 0 0,0 0 0,0 0 0,0 0-1,0 0 1,0 0 0,0 0 0,0 0 0,0 0 0,0 0 0,0 0-1,0 0 1,0 0 0,0 0 0,0 0 0,0 0 0,0 0-1,0 0 1,0 0 0,-5 16-115,-3 10 121,0 1-1,2 1 1,1-1 0,1 1-1,2 0 1,1 0 0,4 53-1,4-39 109,-6-38-74,0-1 1,0 1-1,1-1 0,-1 0 0,1 0 0,0 0 0,0 0 0,0 0 0,4 3 0,-6-5-22,1 0 0,0 0-1,0-1 1,0 1-1,0 0 1,0-1-1,0 1 1,0-1 0,0 0-1,1 1 1,-1-1-1,0 0 1,0 1-1,0-1 1,0 0 0,0 0-1,1 0 1,-1 0-1,0 0 1,0 0-1,0 0 1,0-1-1,0 1 1,1 0 0,1-2-1,3 0 10,1-2 0,0 1 0,7-6 1,-10 6-5,32-23 78,-1-1 1,52-55-1,-8 7-12,93-88-208,-168 159 63,0 0 1,1 0-1,0 0 0,0 1 0,0 0 1,10-5-1,-14 9 58,-1 0 0,0 0 0,0 0 1,0 0-1,0 0 0,0-1 0,0 1 1,-1 0-1,1 0 0,0 0 0,0 0 1,-1 0-1,1 0 0,-1 1 0,0 1 39,-1 11-51,0 0 0,1 20 0,0-2-20,0-26 40,0 62 74,1-60-62,1 0 0,1 0-1,-1 0 1,1 0 0,1-1 0,4 12 0,-7-17-4,1-1 0,-1 0 0,1 1 0,0-1 0,-1 0 0,1 0 0,0 1 0,0-1 0,0 0 0,0 0 0,0 0 0,0 0 0,0 0 0,0 0 0,0-1 0,0 1 0,0 0 0,1 0 0,-1-1 0,0 1 0,1-1 0,-1 1 0,0-1 0,1 0 0,-1 1 0,1-1 0,-1 0 0,0 0 0,1 0 1,-1 0-1,1 0 0,-1 0 0,0-1 0,1 1 0,-1 0 0,1-1 0,-1 1 0,2-2 0,11-5 19,0-1 0,18-16 0,2 0-11,30-13 40,126-53 0,-122 61-43,-1 4-44,-12 6-25,-52 17 36,-2 2 15,-1 0 0,1 0 0,0 0 0,-1 0 0,1 0 0,-1-1 0,1 1 0,-1 0 0,1 0 0,-1-1 0,1 1 0,-1 0 0,1-1 0,-1 1 0,0 0 0,1-1 0,-1 1 0,0-1 0,1 1 0,-1-1 0,1 0 0,-5 1-60,-14 5-10,1 0 1,0 1-1,0 0 0,0 2 0,-21 12 0,17-7 78,0 1-1,1 1 0,1 0 0,1 2 0,0 0 1,1 1-1,1 0 0,0 2 0,-20 35 0,30-45 25,0 0-1,-5 15 1,10-21-6,0 0 1,0-1-1,0 1 1,0 0 0,1-1-1,-1 1 1,1 0-1,0 0 1,0-1-1,1 8 1,-1-10-13,1 0-1,-1 0 0,0 0 1,0-1-1,1 1 1,-1 0-1,0 0 1,1 0-1,-1-1 1,1 1-1,-1 0 1,1 0-1,-1-1 1,1 1-1,-1 0 0,1-1 1,0 1-1,0-1 1,-1 1-1,1-1 1,0 1-1,0-1 1,0 1-1,1-1-1,-1 0-1,1 0 1,-1 0-1,0 1 1,1-2 0,-1 1-1,1 0 1,-1 0-1,0 0 1,1-1-1,-1 1 1,0-1-1,2 0 1,4-2 13,-1 0 0,0-1 0,0 0 0,-1 0 0,6-5 0,11-13 101,26-34 0,-15 15-217,92-115-81,-114 135-43,-11 21 216,0 0-1,0 0 0,0 0 0,0 0 0,0 0 1,0 0-1,0-1 0,0 1 0,0 0 1,0 0-1,0 0 0,0 0 0,0-1 0,0 1 1,0 0-1,0 0 0,0 0 0,0 0 0,0 0 1,0-1-1,0 1 0,0 0 0,0 0 0,0 0 1,0 0-1,0-1 0,0 1 0,0 0 1,0 0-1,0 0 0,0 0 0,-1 0 0,1 0 1,0-1-1,0 1 0,-10 7-137,4-1 104,-1 2 1,1-1-1,0 1 0,1-1 1,0 2-1,0-1 0,1 0 1,-5 17-1,0 0 58,-9 50 0,14-51-50,-2 27-1,5-45 41,1 0-1,0 0 1,0 0 0,1 0 0,0 0-1,0 0 1,0 0 0,1-1-1,4 12 1,-5-15 4,0-1 0,0 1 0,0 0 0,0-1 0,1 0 0,-1 1 0,0-1 0,1 0 0,-1 0 0,1 1 0,-1-1 0,1 0 0,-1-1 0,1 1 0,0 0 0,0 0 0,-1-1 0,1 1 0,0-1 0,0 1 0,0-1 0,0 0 0,-1 0 0,1 0 0,0 0 0,2 0 0,0-1 9,1 0-1,-1 0 1,0 0-1,0 0 1,-1 0 0,1-1-1,0 0 1,0 0-1,-1 0 1,1 0-1,3-3 1,14-16 51,-2 0 1,0-1-1,23-36 1,-35 50-74,189-252-146,-130 161 150,62-125 0,-116 201 25,69-142 38,-79 159-138,1 0 1,-2 0-1,1 0 0,1-10 0,-3 15 60,0 1 0,0-1-1,1 1 1,-1-1 0,0 1-1,0-1 1,0 1 0,-1-1-1,1 1 1,0-1 0,0 0-1,0 1 1,0-1 0,0 1-1,-1-1 1,1 1 0,0-1-1,0 1 1,-1 0 0,1-1-1,0 1 1,-1-1 0,1 1 0,0-1-1,-1 1 1,-1 0-3,1 0 0,0 0 0,0 0 1,0 0-1,0 0 0,0 0 0,0 0 0,0 1 1,0-1-1,0 0 0,0 1 0,0-1 0,0 1 0,0-1 1,0 1-1,0-1 0,0 1 0,-1 1 0,-8 6-27,0 1-1,0 0 1,1 0-1,1 1 1,0 0-1,-12 19 1,-38 76-68,48-84 85,-97 206 107,78-155-26,-25 94 0,23 1 186,30-138-21,1-28-211,0-1-1,0 1 1,0-1-1,0 1 1,0-1-1,0 1 1,0-1-1,0 1 1,1-1 0,-1 1-1,0-1 1,0 1-1,0-1 1,1 1-1,-1-1 1,0 0-1,1 1 1,-1-1 0,0 1-1,1-1 1,-1 0-1,1 1 1,-1-1-1,1 1 1,0-1-5,0 0 1,-1 0 0,1 0-1,0 0 1,0 0 0,-1 0-1,1-1 1,0 1 0,-1 0-1,1 0 1,0 0 0,-1-1-1,1 1 1,0 0-1,-1-1 1,1 1 0,0-1-1,10-9 20,0-1-1,-1 1 0,0-2 1,9-13-1,8-9-25,58-55 62,-54 57-37,-13 14-97,0 1 1,2 0 0,28-18-1,-53 38 44,1 1-1,0 0 0,0 0 1,0 0-1,0 0 0,1 0 1,-1 1-1,1 0 0,0-1 1,1 1-1,-1 1 0,1-1 1,0 0-1,0 0 0,1 1 1,-2 8-1,2-8 48,1 0 0,0 0 0,0 0-1,0 0 1,1 0 0,0 0 0,2 8 0,-2-12-12,-1 0-1,1 0 1,-1-1 0,1 1 0,0-1-1,0 1 1,0-1 0,0 1 0,0-1 0,0 1-1,1-1 1,-1 0 0,0 1 0,1-1-1,-1 0 1,0 0 0,1 0 0,0 0 0,-1 0-1,1-1 1,-1 1 0,1 0 0,0-1-1,0 1 1,-1-1 0,1 0 0,0 0 0,3 1-1,4-2 25,0 0 0,-1 0-1,1-1 1,0 0 0,14-5-1,41-21-10,-62 27-21,20-11-1,-1-1 0,0-1 0,0-1 0,-2 0 0,35-37 0,-29 25 0,-1-2 0,27-41 0,-47 65 0,189-284-325,-143 218 234,9-11-53,64-117 0,-116 184 36,-1 0-1,5-15 1,-10 29 101,-1 1 0,0 0 1,0 0-1,0 0 0,0-1 1,0 1-1,0 0 0,1 0 1,-1-1-1,0 1 0,0 0 1,0 0-1,0-1 0,0 1 1,0 0-1,0 0 0,0-1 1,0 1-1,0 0 0,0 0 1,-1-1-1,1 1 0,0 0 1,0 0-1,0-1 0,0 1 1,0 0-1,-1-1 0,-6 4-117,-17 18-60,16-14 137,-9 10-35,0 0 0,-16 21 0,7-1 76,1 1 1,-27 55-1,-30 92-36,56-118 101,2 0 0,-21 107-1,44-170-44,-12 86 218,12-80-174,0 0 0,1-1-1,0 1 1,1 0 0,0-1 0,5 20 0,-5-27-44,0 0 0,0-1 0,-1 1 0,1 0 0,0 0 0,0-1 1,1 1-1,-1 0 0,0-1 0,0 1 0,1-1 0,-1 1 0,1-1 0,-1 0 0,1 0 0,0 0 0,0 0 0,-1 0 0,1 0 0,0 0 1,0 0-1,0-1 0,0 1 0,0-1 0,0 1 0,0-1 0,0 0 0,4 0 0,3-1 30,0 0 0,0 0 0,1-1 0,-2 0 0,11-4 0,11-4-15,-1-1 1,0-1-1,-1-1 0,0-2 1,51-36-1,-73 45-25,1 0 1,-1 0-1,0-1 1,7-11-1,-11 16-19,-1 0-1,1 0 1,-1 0-1,0 0 1,0 0-1,0 0 1,0-1-1,0 1 1,0 0-1,-1-1 1,1 1-1,-1-1 1,0 1-1,0-1 1,1 1-1,-1 0 1,-1-1-1,1 1 1,-1-4-1,1 5 2,-1-1 0,0 1 1,0 0-1,1 0 0,-1 0 0,0 0 1,0 0-1,0 0 0,0 0 0,0 0 0,0 0 1,0 0-1,0 1 0,0-1 0,-1 0 0,1 1 1,0-1-1,0 1 0,-1-1 0,1 1 1,0 0-1,-1-1 0,-1 1 0,-3 0-27,1 0-1,-1 0 1,1 0-1,-10 3 0,-4 0 48,1 2-1,1-1 1,-1 2-1,1 1 0,-19 9 1,30-13 32,1 0 0,0 1 0,0 0 0,0-1 0,1 2 0,-1-1 0,1 0 0,-6 8 0,8-8 14,0 0 1,0 0-1,0 0 1,1-1-1,-1 1 1,1 1-1,0-1 1,0 0-1,0 0 1,0 0-1,1 1 1,0-1-1,0 7 1,1-5-4,0-1 1,0 0-1,0 1 0,1-1 1,0 0-1,0 0 1,0 0-1,1 0 0,0-1 1,0 1-1,0 0 1,0-1-1,1 0 0,7 7 1,-2-2 28,1-2 0,0 1 1,0-2-1,0 1 0,19 8 0,-15-9-53,1 0-1,0-1 1,0-1-1,0 0 1,1-1 0,-1-1-1,1 0 1,0-1-1,17-1 1,-8-2-219,0-2 0,33-8 0,10-11-3379,-10-1 1077</inkml:trace>
</inkml:ink>
</file>

<file path=ppt/ink/ink3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18.3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3552,'19'20'3451,"-13"-15"-2465,15 17 1595,-1 1 1,24 36-1,-35-46-2225,-1 1-1,-1 0 1,0 0 0,-1 0-1,0 1 1,-1 0 0,-1 0-1,0 0 1,-2 1 0,3 22-1,-4-7-208,-1-1 0,-2 1-1,-1-1 1,-9 43-1,9-59-131,-1-1 0,0 0 0,-1 0 0,-7 13 0,-4 5 11</inkml:trace>
</inkml:ink>
</file>

<file path=ppt/ink/ink3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3.0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44 7 320,'-2'-6'4749,"-3"10"-3239,-4 10-831,5 0-2,0-1-1,1 0 0,0 1 0,0 15 1,-1 2-256,0 0-2,2 1-1,1-1 1,7 62 0,-5-43 150,-1-32-357,0-15-308,0-7-205,0-48-5710,0 35 4406</inkml:trace>
</inkml:ink>
</file>

<file path=ppt/ink/ink3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3.3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46 4800,'0'-1'220,"0"1"0,0-1 0,-1 0 0,1 1 0,0-1 0,0 0 1,0 1-1,0-1 0,0 0 0,0 1 0,0-1 0,0 0 0,0 1 0,0-1 0,0 0 0,0 0 0,1 1 1,-1-1-1,0 0 0,0 1 0,1-1 0,0 0 0,0-1-38,0 1 0,0 0 0,0 0 0,0 0 0,0 1 0,1-1 0,-1 0 1,0 0-1,1 1 0,1-2 0,6 0-80,-1 0 0,1 0 0,10-1 1,-9 2 401,25-3-322,1 1-1,0 2 0,0 1 1,53 7-1,-71-3-63,15 0 548,-33-4-1039</inkml:trace>
</inkml:ink>
</file>

<file path=ppt/ink/ink3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3.7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19 3072,'-7'1'731,"10"2"675,-2-3-1029,1 1 0,-1-1 1,0 0-1,1 1 0,-1-1 0,1 0 0,-1 0 1,1 0-1,1 0 0,99-10 4197,-17 2-3436,-70 6-1107,0 0 0,0 1 0,0 0 0,24 3 0,1-2-1130,-40 9-4202</inkml:trace>
</inkml:ink>
</file>

<file path=ppt/ink/ink3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4.1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 30 3392,'-1'1'181,"0"0"0,0-1 0,0 1 1,1 0-1,-1-1 0,0 1 0,0 0 0,1 0 0,-1 0 1,1 0-1,-1 0 0,0-1 0,1 1 0,0 0 0,-1 0 1,1 1-1,-1 0 0,-6 24 1635,6-18-1454,0 1 1,1-1-1,0 1 0,2 14 0,-2-21-300,0-1 1,0 1-1,1 0 0,-1-1 0,1 1 0,0 0 0,-1-1 0,1 1 0,0-1 0,0 1 1,0-1-1,0 1 0,0-1 0,0 1 0,0-1 0,0 0 0,1 0 0,-1 0 0,1 0 1,-1 0-1,0 0 0,1 0 0,0 0 0,-1 0 0,1-1 0,-1 1 0,1-1 0,0 1 1,3 0-1,-2-1 35,1 0 0,-1 0 0,1 0 0,-1-1 0,1 1 0,-1-1 1,1 1-1,-1-1 0,0-1 0,0 1 0,1 0 0,-1-1 0,0 1 0,0-1 1,0 0-1,0 0 0,-1 0 0,1 0 0,3-4 0,-3 2-15,1 0 0,-1-1-1,0 1 1,0-1 0,0 1-1,-1-1 1,0 0 0,0 0-1,0 0 1,0 0 0,1-10-1,-2 10-43,0 1 0,-1-1 0,0 1 0,0-1 0,0 1 1,0-1-1,0 1 0,-2-5 0,1 7-53,0 0 1,1 1 0,-1-1-1,0 0 1,0 1 0,0-1-1,0 1 1,0 0 0,-1-1-1,1 1 1,0 0 0,-1-1-1,1 1 1,0 0 0,-1 0-1,0 0 1,1 1 0,-1-1-1,1 0 1,-1 0 0,0 1-1,0-1 1,1 1 0,-3-1-1,1 1-4,1 0 0,-1 0 0,1-1 0,-1 1 0,0 1-1,1-1 1,-1 0 0,1 1 0,-1-1 0,1 1 0,-1 0 0,1 0 0,-1 0 0,1 0-1,-4 2 1,-7 9-2491,12-4 1060</inkml:trace>
</inkml:ink>
</file>

<file path=ppt/ink/ink3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4.5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1 165 2560,'4'9'-140,"-1"-2"4658,-2-17-550,-1-106-1216,1 112-2705,0 1 1,-1-1-1,1 1 0,0-1 0,1 1 1,-1 0-1,1 0 0,-1-1 0,1 1 1,0 0-1,0 0 0,0 0 0,5-4 1,-6 7-16,1-1 1,0 0 0,-1 1-1,1-1 1,0 1-1,-1-1 1,1 1 0,0 0-1,0 0 1,-1 0 0,1 0-1,0 0 1,0 0 0,-1 0-1,1 1 1,2 0 0,7 0 121,56-1-255,-59 1-2363,3 7 656</inkml:trace>
</inkml:ink>
</file>

<file path=ppt/ink/ink3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5.2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53 3488,'0'0'51,"0"0"0,-1 0 0,1 0 1,0 0-1,0 0 0,0 0 0,0-1 0,0 1 1,0 0-1,0 0 0,0 0 0,0 0 0,0 0 1,0 0-1,0-1 0,0 1 0,0 0 0,0 0 1,0 0-1,0 0 0,1 0 0,-1 0 0,0-1 0,0 1 1,0 0-1,0 0 0,0 0 0,0 0 0,0 0 1,0 0-1,0 0 0,0 0 0,1-1 0,-1 1 1,0 0-1,0 0 0,0 0 0,0 0 0,0 0 0,0 0 1,0 0-1,1 0 0,-1 0 0,0 0 0,0 0 1,0 0-1,0 0 0,0 0 0,1 0 0,-1 0 1,0 0-1,0 0 0,0 0 0,0 0 0,0 0 1,0 0-1,1 0 0,-1 0 0,0 0 0,0 1 0,10 8 595,8 19-494,-11-7 573,-1 1 0,-1-1-1,4 27 1,-7-30-56,1-12-81,-1-8 341,2-9-121,-4-112-179,0 117-648,0 0 0,1 0-1,0 1 1,0-1 0,1 0 0,-1 1-1,1-1 1,0 1 0,4-7 0,-5 11 35,0-1 1,-1 1 0,1-1-1,0 1 1,0 0-1,0-1 1,0 1 0,0 0-1,1 0 1,-1-1 0,0 1-1,1 0 1,-1 0 0,0 1-1,1-1 1,-1 0 0,1 0-1,0 1 1,-1-1 0,1 1-1,-1-1 1,1 1-1,0 0 1,-1-1 0,1 1-1,0 0 1,-1 0 0,1 0-1,0 0 1,-1 1 0,1-1-1,0 0 1,2 2 0,21 7 775,-14-6-503,-1 1-1,1 1 1,12 6-1,-23-10 123,6 8-8048</inkml:trace>
</inkml:ink>
</file>

<file path=ppt/ink/ink3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45.6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65 2080,'-1'0'36,"1"0"1,-1 0 0,1 0-1,-1 0 1,0 0-1,1 0 1,-1 0-1,1 0 1,-1 1-1,1-1 1,-1 0-1,1 0 1,-1 0-1,1 1 1,-1-1-1,1 0 1,-1 0-1,1 1 1,-1-1 0,1 0-1,-1 1 1,1-1-1,-1 1 1,0 13 1492,1-7-852,1 3 114,0 0 1,1 1 0,1-1 0,6 18-1,-2-6 136,-7-21-851,0 0 0,1 0 0,-1 0 0,1 0 0,-1 0 0,1 0 0,-1 0 0,1 0 0,-1 0 0,1 0 0,0 0 0,0 0 0,-1 0 0,1 0 0,0 0 0,0-1 0,0 1 0,0 0 0,0-1 0,0 1 0,0-1 0,0 1 0,0-1 0,0 1 0,1-1 0,-1 0 0,2 1 0,-2-2 14,0 1 1,0 0-1,0-1 1,0 1-1,0-1 1,0 1-1,0-1 1,0 0-1,0 1 1,0-1-1,0 0 1,0 0-1,-1 1 1,1-1-1,1-1 1,10-16 384,-12 18-446,4-7 17,-1 0 0,0 1 0,0-1 0,-1 0 1,0 0-1,-1-1 0,1 1 0,-1 0 1,0-1-1,-1 1 0,0-1 0,0 1 0,-1 0 1,0-1-1,0 1 0,0 0 0,-6-15 1,6 20-79,0 0 1,-1 0 0,1 0-1,-1 0 1,0 0 0,1 0-1,-1 1 1,0-1 0,0 0-1,0 1 1,0 0 0,0-1-1,-1 1 1,1 0 0,0 0-1,-1 0 1,1 0 0,0 1-1,-1-1 1,1 1 0,-1-1-1,1 1 1,-5 0 0,-2 1-33,4 7 0</inkml:trace>
</inkml:ink>
</file>

<file path=ppt/ink/ink3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1.5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2656,'0'-1'398,"0"0"-1,0 0 1,0 0 0,0 0 0,0 0 0,0 0-1,0 0 1,0 1 0,1-1 0,-1 0-1,0 0 1,1 0 0,-1 0 0,0 0 0,1 0-1,0 0 380,1 0-697,-1 0 0,1 1-1,0-1 1,-1 1 0,1 0 0,0-1 0,-1 1 0,1 0-1,0 0 1,2 0 0,8 0 205,21-5 55,58-8 56,-48 11-295,81 7 0,-69 0-458,-55 4-5296</inkml:trace>
</inkml:ink>
</file>

<file path=ppt/ink/ink3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1.9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52 2720,'-1'0'167,"1"-1"1,0 0-1,0 0 0,0 0 1,0 0-1,0 0 1,1 0-1,-1 0 0,0 1 1,0-1-1,0 0 0,1 0 1,-1 0-1,1 0 1,-1 1-1,0-1 0,1 0 1,-1 0-1,1 1 1,0-1-1,-1 0 0,1 1 1,0-1-1,-1 1 0,1-1 1,0 1-1,-1-1 1,1 1-1,0-1 0,0 1 1,1-1-1,8-4 583,-4 1-497,1 0 1,0 1-1,0 1 0,1-1 0,-1 1 0,1 0 0,-1 1 0,1-1 0,-1 2 0,1-1 0,10 1 0,10 2 21,49 9 0,-62-9-163,36 7 300,-26-5-256</inkml:trace>
</inkml:ink>
</file>

<file path=ppt/ink/ink3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6.35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58 951 2080,'-15'0'667,"14"0"-643,1 1 0,-1-1 0,0 0 0,0 0 0,1 0 0,-1 1 0,0-1 1,1 0-1,-1 0 0,0 1 0,1-1 0,-1 1 0,0-1 0,1 1 0,-1-1 1,1 1-1,-1-1 0,1 1 0,-1-1 0,0 2 0,0 0 163,0-1 110,0 0-1,0 0 1,0 0-1,0 1 1,0-1 0,0 0-1,1 1 1,-1-1-1,0 0 1,1 1 0,-1-1-1,1 3 1,-6 9 1281,-5 8 2070,11-21-3615,0 0 1,0 1-1,0-1 0,0 0 1,0 0-1,-1 0 0,1 0 1,0 0-1,0 0 1,0 0-1,0 0 0,0 0 1,0 0-1,0 0 0,0 0 1,0 0-1,0 0 1,0 0-1,0 1 0,0-1 1,0 0-1,0 0 0,0 0 1,0 0-1,0 0 1,0 0-1,0 0 0,0 0 1,0 0-1,0 0 0,0 0 1,0 0-1,0 0 1,0 1-1,0-1 0,1 0 1,-1 0-1,0 0 0,0 0 1,0 0-1,0 0 1,0 0-1,0 0 0,0 0 1,0 0-1,0 0 0,0 0 1,0 0-1,0 0 1,0 0-1,0 0 0,0 0 1,1 0-1,-1 0 0,0 0 1,0 0-1,0 0 0,0 0 1,0 0-1,0 0 1,0 0-1,0 0 0,0 0 1,0 0-1,0 0 0,0 0 1,0 0-1,0 0 1,1 0-1,10-10 1919,25-29-282,37-55-1,-26 32-1376,91-108 71,132-175 669,-241 303-761,-1-2 0,-3-1 0,36-89 0,-53 107-155,-8 21-89,-5 15-87,-120 250-80,35-57 258,45-102 237,13-26 89,-26 88 0,53-144-235,-7 36-1,11-48-151,1 1 0,0-1 0,0 0 0,0 0-1,1 1 1,0-1 0,0 0 0,0 0 0,4 10 0,-4-13-25,1-1 1,-1 0 0,1 1-1,-1-1 1,1 0 0,0 1 0,0-1-1,0 0 1,0-1 0,0 1 0,0 0-1,0 0 1,1-1 0,-1 0-1,1 1 1,-1-1 0,1 0 0,0 0-1,-1 0 1,1 0 0,0-1-1,0 1 1,-1-1 0,1 0 0,3 0-1,3 0 36,-1 0-1,0-1 1,1 0-1,-1 0 0,0-1 1,0 0-1,11-5 1,0-1-5,0-1 0,-1-1 0,0-1 0,-1-1 1,0 0-1,29-28 0,-27 21-102,-2 0 1,0-2-1,-1 0 0,25-46 1,-37 61 15,-3 5 2,-1-1 0,1 1-1,0 0 1,0-1 0,-1 1-1,1-1 1,-1 1 0,1-1-1,-1 1 1,1-4 0,-11 16-274,-23 62 172,25-60 146,1 2 1,1-1-1,0 1 1,-5 18-1,9-27 7,1 1 1,0-1-1,0 1 0,1 0 0,0-1 0,0 1 0,0 0 1,1-1-1,0 1 0,0 0 0,1-1 0,4 11 1,-5-14 9,0 0 1,0-1 0,1 1 0,-1-1 0,1 1-1,0-1 1,0 0 0,-1 0 0,1 0 0,1 0-1,-1 0 1,0 0 0,4 1 0,-5-2-20,1 0-1,-1-1 1,1 1-1,-1 0 1,1-1-1,-1 0 1,1 1 0,-1-1-1,1 0 1,-1 0-1,1 0 1,0 0 0,-1 0-1,1 0 1,-1 0-1,1-1 1,0 1-1,-1-1 1,1 1 0,-1-1-1,1 1 1,-1-1-1,0 0 1,1 0 0,1-1-1,1-2 4,0 1 0,0-1 0,0 0 0,-1-1 0,1 1 0,-1-1 0,0 0 0,-1 1 1,1-1-1,-1-1 0,0 1 0,0 0 0,0 0 0,1-7 0,-1-1 39,0-1 1,0 0 0,-1 0-1,-2-19 1,1 25-108,0 1 0,-1-1 0,0 1-1,0-1 1,-1 1 0,0 0 0,0 0 0,-1-1 0,0 2 0,0-1 0,0 0 0,-9-11 0,-2 9-97,11 9-10,9 6 82,-1-2 103,1 0 0,0-1 0,0 0-1,0 0 1,0-1 0,0 0-1,0 0 1,12 2 0,54 4 255,8-3 57,87-6-1,-150 0-518,0-1-1,0-1 0,30-9 0,-40 10-519,0-1 1,-1 0-1,1 0 0,11-8 0,-15 8 23,0 1-1,-1 0 1,1-1-1,-1 1 1,1-1-1,-1 0 1,0 0-1,0 0 1,0 0 0,2-6-1,6-11-2268</inkml:trace>
</inkml:ink>
</file>

<file path=ppt/ink/ink3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2.96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37 104 1984,'-14'3'5482,"18"-16"-2303,-1 10-3092,-1 0-1,2 0 1,-1 0-1,0 0 1,1 0 0,-1 1-1,1 0 1,4-3-1,2-1 15,9-6 96,1 1 0,26-11 0,-38 19-249,-1 0 1,1 1-1,0 0 0,0 0 1,0 1-1,-1 0 1,2 0-1,-1 1 0,14 1 1,-21-1 56,0 0 1,0 0-1,0 0 1,0 1-1,0-1 1,0 0-1,0 1 1,0-1-1,0 0 1,-1 1-1,1-1 1,0 1-1,0 0 1,0-1-1,-1 1 0,1 0 1,0-1-1,-1 1 1,1 0-1,0 0 1,-1 0-1,1 1 1,0-1 8,0 1-1,-1 0 1,0 0-1,1 0 1,-1 0 0,0-1-1,0 1 1,0 0-1,0 0 1,0 0 0,-1 3-1,-1 3 36,-1 0 0,0 0-1,0 0 1,-8 13 0,-120 199 800,84-144-706,22-32-11,13-22 375,-17 25 1,26-43 180,6-5-455,12-7-216,13 0 112,0 1-1,45-6 0,-57 12-107,0 0-1,0 1 1,1 0-1,-1 2 0,0 0 1,20 5-1,-33-6-38,4 1-28,0-1-1,0 1 0,7 0 0,-12-2-292,0 0-1,0 0 1,-1-1-1,1 1 1,-1 0 0,1 0-1,0-1 1,-1 1-1,1-1 1,-1 1 0,1-1-1,0 0 1,-1 0-1,0 1 1,1-1 0,-1 0-1,2-2 1,7-3-1533</inkml:trace>
</inkml:ink>
</file>

<file path=ppt/ink/ink3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3.4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9 2560,'0'-2'477,"6"-5"4150,-6 29-1550,-10 254 806,10-206-3598,1-30 16,-1-38-228,-1 0 0,1 0 0,0 0 0,-1 0 1,1-1-1,-1 1 0,-2 3 0,1 0-275,4-9-1599,-1-3-567,-1 0 736</inkml:trace>
</inkml:ink>
</file>

<file path=ppt/ink/ink3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3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46 4480,'-5'-17'4069,"6"17"-3698,-1-1-1,1 1 1,0 0 0,0-1 0,0 1-1,0 0 1,0-1 0,0 1-1,-1-1 1,1 1 0,1-2-1,-1 1-243,1 0 0,-1 0 0,0 0 0,0 0-1,1 0 1,-1 1 0,1-1 0,-1 0 0,1 1 0,-1-1-1,1 1 1,-1 0 0,3-1 0,21 3 688,-16-1-583,-1-1 0,0 1 1,12-2-1,9-4 17,-1 1-158,39-2 1,-60 7-67,12 1 120</inkml:trace>
</inkml:ink>
</file>

<file path=ppt/ink/ink3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0:54.14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21 4992,'-8'0'1366,"14"2"41,15 0 1249,2-6-1007,20-5 110,-34 6-1817,0 0 0,-1 1 0,1 1 1,0-1-1,0 2 0,1-1 0,-1 1 0,0 1 0,0-1 0,0 1 1,0 1-1,9 2 0,-11 0-2870,2 1 811</inkml:trace>
</inkml:ink>
</file>

<file path=ppt/ink/ink3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1:23.7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63 1984,'0'0'6181,"0"0"-6157,0 0-1,0 0 1,0 0 0,0-1-1,0 1 1,0 0-1,0 0 1,0 0 0,0 0-1,0 0 1,0 0 0,0 0-1,0 0 1,0 0-1,0 0 1,0 0 0,0 0-1,0-1 1,0 1-1,0 0 1,0 0 0,0 0-1,0 0 1,0 0 0,0 0-1,0 0 1,0 0-1,0 0 1,0 0 0,0 0-1,0-1 1,0 1-1,0 0 1,0 0 0,0 0-1,0 0 1,0 0 0,0 0-1,0 0 1,1 0-1,-1 0 1,0 0 0,0 0-1,0 0 1,0 0 0,0 0-1,0 0 1,0 0-1,0 0 1,0 0 0,0 0-1,0 0 1,1 0-1,-1 0 1,0 0 0,5-3 406,1 1 0,-1-1 0,8-7 0,14-7 570,-19 13-819,-3 1 30,0 1 0,0-1 0,0 1-1,1-1 1,-1 2 0,1-1 0,0 0 0,-1 1 0,1 0 0,0 1-1,0-1 1,9 1 0,-9 1 82,1 0-1,-1 0 0,1 1 1,-1-1-1,0 2 0,0-1 1,0 0-1,0 1 0,0 0 1,9 8-1,-8-8-418,-1 0-1,0 0 1,1 0 0,-1-1-1,1 0 1,0 0 0,0-1-1,0 0 1,0 0 0,0 0-1,0-1 1,10-1-1,2 1-832</inkml:trace>
</inkml:ink>
</file>

<file path=ppt/ink/ink3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33.2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186 703 2656,'-4'0'1005,"8"0"1659,4-13 1555,-16-40-1867,6 45-2173,-1 0 1,1-1 0,-2 1-1,1 0 1,-1 0 0,-1 1-1,1 0 1,-10-12 0,-2-5 213,-32-42 439,32 47-639,2-1 0,-12-21 1,22 33-187,0 0 1,1 0 0,0 0-1,0 0 1,1 0 0,0-1-1,1 1 1,0-1 0,-1-12-1,3 3 32,0 0 0,1 1 0,1-1 0,1 1 1,9-28-1,-2 18-206,0 0 0,24-38 0,-33 61-341,0 1 0,1-1 1,0 1-1,-1 0 0,1 0 1,0 0-1,1 1 1,-1-1-1,0 1 0,7-4 1,-1 5-1205</inkml:trace>
</inkml:ink>
</file>

<file path=ppt/ink/ink3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34.6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310 191 832,'0'0'251,"5"-3"3167,0-4-1034,-6-5 2052,1 12-4390,0-1 0,0 1 0,0 0 0,-1-1 0,1 1 0,0 0 0,0-1 0,0 1 0,0-1 0,-1 1 0,1 0 0,0-1 0,-1 1 0,1 0 0,0 0 0,0-1 0,-1 1 0,1 0 0,0 0 0,-1-1 0,1 1 0,-1 0 0,1 0 0,0 0 0,-1 0 0,1-1 0,0 1 0,-1 0 0,1 0 0,-1 0 0,1 0 0,-1 0 0,1 0 0,0 0 0,-1 0 0,1 0 0,-1 0 0,1 0 0,0 1 0,-1-1 0,0 0 0,-1 1 22,-1-1-1,1 0 1,-1 0 0,1 0 0,-1 0 0,1-1-1,-1 1 1,1 0 0,-1-1 0,-3-1-1,-24-9 504,27 9-463,-73-36 740,23 17-420,31 13-333,1-1 1,-31-18 0,44 21-227,1 0 89,5 5 66,3 2 39,0 0 417,9 8-181,85 67-111,-76-61-72,19 15 86,60 49 374,-93-74-548,1 0-1,0-1 0,-1 1 0,2-1 0,-1-1 0,12 6 0,-15-8 16,1 0-1,-1 0 0,0 0 0,1 0 0,-1 0 0,0-1 1,1 0-1,-1 0 0,1 0 0,-1 0 0,0 0 0,1-1 0,-1 1 1,1-1-1,-1 0 0,4-2 0,-5 2-26,0 0-1,0 0 1,0-1-1,0 1 1,-1-1-1,1 1 1,-1-1-1,1 0 1,-1 0-1,0 0 1,0 1 0,0-1-1,0 0 1,2-4-1,9-34-11,-9 29-49,-3 8 36,4-12-35,1 0-1,0 0 1,9-17-1,-5 14-35,-6 11 63,0 0 0,1 1 0,-1-1 1,2 1-1,7-9 0,-8 10-7,1-1 0,-1 1 0,0 0-1,3-8 1,2-1 545,-9 14-519,0 0 0,0 0 1,0 0-1,0 0 0,0 0 0,0 0 0,0 0 1,0 0-1,0 0 0,0 0 0,0 0 0,1 0 0,-1 0 1,0 0-1,0-1 0,0 1 0,0 0 0,0 0 1,0 0-1,0 0 0,0 0 0,0 0 0,0 0 1,0 0-1,0 0 0,0 0 0,0 0 0,0 0 0,0 0 1,0 0-1,0-1 0,0 1 0,0 0 0,0 0 1,0 0-1,0 0 0,0 0 0,0 0 0,0 0 0,0 0 1,0 0-1,-1 0 0,1 0 0,0 0 0,0 0 1,0 0-1,0 0 0,0 0 0,0 0 0,0 0 1,0 0-1,0 0 0,0-1 0,0 1 0,0 0 0,0 0 1,0 0-1,0 0 0,0 0 0,0 0 0,-1 0 1,1 0-1,0 0 0,0 0 0,0 0 0,0 0 1,0 0-1,-8 2 66,-10 7 3,2-2 6,-22 8 1,-15 6-14,22-6-788,2 2 0,0 0 0,-28 24 0,49-36-1692,7 0 747</inkml:trace>
</inkml:ink>
</file>

<file path=ppt/ink/ink3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40.88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308 13 1312,'10'3'4284,"-10"-9"-1779,-2 5-2412,0 0-1,0 0 1,0 0-1,0 0 1,0 0 0,-1 0-1,1 1 1,0-1-1,-3 1 1,5 0-75,-6-1 48,1 1-1,-1 0 1,1 0-1,0 0 1,-1 1 0,1 0-1,0 0 1,-1 1-1,1-1 1,0 1-1,0 0 1,-5 3 0,-17 6 100,-2-1-35,1 1 0,1 2 0,0 0 0,-26 19 1,32-14-91,21-18-47,-1 1 0,0 0 0,1 0 0,-1-1 0,0 1 0,1 0 1,-1 0-1,1 0 0,-1 0 0,1 0 0,0-1 0,-1 1 0,1 0 0,0 0 0,0 0 1,0 0-1,-1 0 0,1 0 0,0 0 0,0 0 0,0 0 0,1 0 0,-1 0 0,0 0 1,1 2-1,0-1 6,0 0 0,1-1 0,-1 1 1,1 0-1,-1-1 0,1 1 0,0-1 1,0 1-1,0-1 0,0 0 0,0 0 1,0 0-1,0 0 0,4 1 0,35 9 307,-28-8-249,45 7-100,-35-7 34,33 10-1,-26-6 390,38 6 1,-67-13-294,0 0 1,0 0-1,0 0 1,0 0 0,0 0-1,0 0 1,0 1-1,-1-1 1,1 0 0,0 0-1,0 1 1,0-1-1,0 1 1,0-1 0,-1 1-1,1-1 1,0 1-1,0-1 1,0 2-1,-1-2-51,0 1 0,0-1 0,-1 1 0,1-1 0,0 1 0,0-1 0,-1 1 0,1-1 0,0 1 0,-1-1 0,1 0 0,0 1 0,-1-1 0,1 0 0,-1 1 0,1-1 0,-1 0 0,1 1 0,-1-1 0,1 0 0,-1 0 0,1 0 0,-1 1 0,-10 3 249,-22 6 1,15-6-64,0-1 0,-1-2 1,-35 0-1,38-1-103,-19 5-3267</inkml:trace>
</inkml:ink>
</file>

<file path=ppt/ink/ink3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41.3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 4064,'0'0'64,"0"0"-1,0 0 1,0 0 0,1 0 63,-1 0-63,0 0-1,0 0 1,0 0 0,0 0-1,0 1 1,0-1 0,0 0 0,0 0-1,0 0 1,1 0 0,-1 0-1,0 0 1,0 0 0,0 0-1,0 0 1,0 0 0,0 0-1,0 0 1,0 0 0,1 0-1,-1 0 1,0 0 0,0 0 0,0 0-1,0 0 1,0 0 0,0 0-1,0 0 1,0 0 0,1-1-1,-1 1 1,0 0 0,0 0-1,0 0 65,0 0-64,0 0-1,0 0 1,0 0 0,0 0-1,0 0 1,0 0 0,0-1-1,0 1 1,0 0 0,1 0-1,-1 0 1,0 0 0,5 11 886,-3 18 117,2 8-294,19 93-1397</inkml:trace>
</inkml:ink>
</file>

<file path=ppt/ink/ink3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41.67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15 3488,'-6'-14'1792,"6"19"-2144,6-2 160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47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1 978 1984,'0'0'4053,"13"-1"-1077,-9-1-2637,0-1-1,0-1 1,-1 1-1,1-1 1,-1 1 0,0-1-1,0 0 1,3-5-1,5-5 231,164-233 1637,-54 69-1596,-112 166-585,0 0 0,1 1 0,0 0 0,1 0 1,0 1-1,14-9 0,-24 18-27,1 0 0,-1 0 0,1 0 0,-1 1 0,1-1 0,-1 0 0,1 1 0,-1-1 0,1 1 0,-1 0 0,1-1 0,0 1 0,-1 0 0,1 0 0,1 0 0,-1 1-1,-1-1 0,0 1 0,0-1 0,0 1-1,0-1 1,0 1 0,0 0 0,0-1 0,0 1 0,-1 0 0,1 0 0,0 0 0,0 0-1,0 0 1,-1 0 0,1 0 0,-1 0 0,1 0 0,-1 0 0,1 0 0,-1 0-1,1 0 1,-1 2 0,4 11 45,-1 0-1,-1 0 1,0 0 0,-1 19-1,-4 62 181,1-55-1,-13 162 93,14-198-257,1 0-1,-1-1 1,1 1-1,0-1 0,0 1 1,2 6-1,-2-10-40,0 0 0,0 1 0,0-1-1,0 0 1,0 0 0,0 1 0,0-1 0,0 0 0,0 0-1,0 0 1,0 1 0,0-1 0,0 0 0,1 0 0,-1 0-1,0 1 1,0-1 0,0 0 0,0 0 0,0 0 0,1 0-1,-1 0 1,0 1 0,0-1 0,0 0 0,1 0 0,-1 0-1,0 0 1,0 0 0,0 0 0,1 0 0,-1 0 0,0 0-1,0 0 1,0 0 0,1 0 0,-1 0 0,0 0 0,0 0-1,1 0 1,-1 0 0,0 0 0,0 0 0,0 0 0,1 0-1,-1 0 1,10-8 250,-7 6-113,2-3-104,0 1 1,0-1 0,0 0 0,-1 0-1,0 0 1,0 0 0,6-11-1,19-44 74,-25 50-73,32-81 62,10-23-191,-37 96 51,0 1 0,1 0 0,1 0 1,15-16-1,-24 31-10,-1 0 1,0 1 0,1-1-1,0 1 1,-1-1 0,1 1-1,0 0 1,0-1 0,-1 1-1,1 0 1,3-1 0,-5 2 24,1 0 0,-1 0-1,1 0 1,-1 0 0,1 0 0,-1 0 0,1 0 0,-1 0 0,0 0 0,1 0 0,-1 0 0,1 1 0,-1-1 0,1 0 0,-1 0 0,0 0 0,1 1 0,-1-1 0,1 0 0,-1 0 0,0 1 0,1-1 0,0 1 2,0 1 0,-1-1 0,1 0 0,0 0 0,-1 0 0,1 0 0,-1 1 0,0-1 0,1 0 0,-1 1 0,1 0 0,0 20 52,0-1-1,-1 0 1,-1 0 0,-7 40 0,1 3-101,6-58 32,-1 18 115,0 0 1,2 0 0,0 0 0,5 24-1,-5-45-58,1 0 1,0 0-1,0 1 0,0-1 0,0 0 0,1 0 0,-1 0 0,1 0 0,0 0 0,4 4 0,-5-6 1,0 0 0,0 0-1,0 0 1,0 0 0,1 0 0,-1 0 0,0-1 0,1 1-1,-1-1 1,0 1 0,1-1 0,-1 1 0,1-1 0,-1 0 0,1 1-1,-1-1 1,1 0 0,-1 0 0,1 0 0,-1 0 0,1 0-1,-1-1 1,1 1 0,-1 0 0,0-1 0,3 0 0,3-2 32,0-1-1,0 1 1,-1-2 0,1 1 0,-1 0 0,0-1 0,6-6 0,4-6 85,18-23 0,1-10-80,40-76 0,-30 47-9,38-53-543,-89 183 191,-24 145 118,24-154 196,-4 56 27,9-87-22,1 0 1,1 0 0,0 0-1,0 0 1,1 0-1,6 17 1,-8-26-1,1-1 0,-1 1 1,1-1-1,-1 1 0,1-1 1,0 0-1,0 1 1,0-1-1,0 0 0,0 0 1,0 0-1,0 0 0,0 0 1,0 0-1,0 0 0,0 0 1,1 0-1,-1 0 0,0-1 1,3 2-1,-3-2 1,0 0 0,1 0 0,-1 0 0,0 0 0,1 0 0,-1-1 1,0 1-1,1 0 0,-1-1 0,0 1 0,1 0 0,-1-1 0,0 0 0,0 1 0,1-1 0,-1 0 0,0 0 0,0 1 0,0-1 0,0 0 0,0 0 1,0 0-1,0 0 0,0-2 0,8-8 63,-1-1 0,0 0 1,-1 0-1,0-1 0,9-26 1,17-74-189,-12 34 147,-8 38-45,29-62-1,-42 103-1,2-4-30,0 0 0,0-1 0,0 1 0,-1 0 0,1-1 0,0-5 0,-8 93-654,0 2 672,5 124 1,1-196 54,5 23 0,-4-32-27,0 0 0,0 0 0,1 0-1,-1 0 1,1 0 0,-1-1 0,1 1-1,1-1 1,3 7 0,-5-9 1,1-1 0,-1 1 1,0 0-1,0-1 0,0 1 1,0 0-1,1-1 0,-1 0 0,0 1 1,1-1-1,-1 0 0,0 1 1,1-1-1,-1 0 0,0 0 1,1 0-1,-1 0 0,0-1 0,1 1 1,-1 0-1,0 0 0,0-1 1,1 1-1,-1-1 0,0 1 1,0-1-1,0 0 0,1 1 1,1-3-1,4-1 35,0-1 1,0 0-1,10-10 0,19-24 79,34-45 0,21-24-150,-86 103 2,12-14-77,0 1 0,2 1 1,0 1-1,29-19 0,-45 33 78,-1 1 1,1 0 0,0-1-1,0 1 1,0 0 0,0 0 0,0 1-1,0-1 1,0 1 0,0-1-1,0 1 1,0 0 0,0 0-1,0 0 1,0 0 0,0 1-1,0-1 1,0 1 0,0 0-1,-1 0 1,1 0 0,0 0 0,0 1-1,-1-1 1,1 1 0,0-1-1,2 4 1,1 0 51,0 1 1,0 0-1,-1 0 1,1 1-1,-2-1 0,1 1 1,-1 0-1,0 0 1,3 10-1,-6-17-27,-1 1-1,0-1 1,0 1-1,0 0 1,1-1-1,-1 1 1,0-1-1,0 1 1,0 0-1,0-1 1,0 1-1,0-1 1,0 1-1,-1-1 1,1 1-1,0 0 1,0-1-1,0 1 1,0-1-1,-1 1 1,1-1-1,0 1 1,-1-1-1,1 1 1,-1 0-1,0 0 8,-1 1-1,1-1 1,-1 0-1,0 0 1,1 0-1,-1 0 1,0 0-1,-2 1 1,-5 1 18,-1 0 0,-13 3 1,17-5-31,-10 3-144,-29 10 1,40-12 122,0 0 0,-1 1 0,1 0 0,1 0 0,-1 0 0,0 1-1,1 0 1,-7 7 0,-1 3-28,1 1-1,-18 30 0,24-35 26,0 0-1,0 1 1,1 0-1,0-1 1,-3 23 0,6-30 7,1 0 1,0 0 0,0 0-1,0 0 1,0 0-1,1 1 1,-1-1 0,1 0-1,0 0 1,0 0-1,0 0 1,0-1 0,3 6-1,-1-4 18,0 0 0,0 1 0,1-1 0,-1 0-1,1 0 1,0-1 0,6 5 0,0-1 8,0-1 1,0-1 0,1 0-1,-1 0 1,1-1-1,18 5 1,-22-7 3,0-1 0,1 0 0,-1 0 0,0-1 0,0 0 0,1 0 0,-1-1 0,0 0 0,0 0 0,1-1 0,-1 1 0,-1-2 0,1 1 0,0-1-1,0 0 1,-1 0 0,0-1 0,7-4 0,10-10 27,-1-2-1,0 0 0,-2-1 0,23-30 0,-13 16-9,4-5 32,161-181 101,-154 176-43,68-97-1,-92 114-104,0-1 0,-2-1 0,-1 0-1,-1-1 1,9-36 0,-16 46-87,-2 8-41,0 0 1,-1 0 0,3-26 0,-18 67-384,-12 24 368,-2 0 0,-33 50-1,52-90 153,-9 16-48,1 1 1,2 0-1,-13 45 1,-17 94-164,38-140 199,0 0-1,2 0 1,0 42 0,3-56-28,1 0 1,1 0-1,0 0 1,1 0 0,1-1-1,0 1 1,0-1-1,1 0 1,8 13 0,-9-19 37,0-1 0,1 0 0,0 1 0,0-2 0,1 1 0,-1-1 0,1 1 0,0-2 1,1 1-1,-1-1 0,11 6 0,-2-3 54,0-1 0,0-1 0,0 0 0,23 4 0,-30-8-50,-1 0 0,0-1 0,1 0-1,-1 0 1,0 0 0,0-1 0,1 0-1,-1-1 1,0 0 0,0 0 0,0 0-1,12-7 1,1-2 8,0-1 0,28-22 1,-35 24 59,0 0 0,0-2 0,-1 1 0,18-25 1,-28 32-85,0 0 0,0 0-1,0 0 1,-1 0 0,0 0 0,0-1 0,0 1 0,0 0 0,0-1 0,-1 1 0,0-7 0,-1-6 23,-3-24 1,-2 10 3,-14-45 1,19 72-66,0 0 0,0 0 0,-1 1 0,1-1 0,-1 1 0,0 0 0,0-1 0,0 1 0,0 0 0,-1 0 0,1 0 0,-1 0 0,1 1 0,-1-1 0,-4-2 0,6 5 8,0-1 0,0 1 0,0 0 0,0 0 0,0-1 1,0 1-1,0 0 0,-1 0 0,1 0 0,0 0 0,0 1 0,0-1 0,0 0 0,0 0 0,0 1 0,0-1 1,0 0-1,0 1 0,0-1 0,0 1 0,0-1 0,0 1 0,0 0 0,0-1 0,0 1 0,0 0 0,1 0 1,-1 0-1,0-1 0,1 1 0,-1 0 0,0 2 0,-2 2-17,0 0 1,0 0-1,0 0 0,-2 9 0,-8 22-21,4-11-14,1 0-1,-6 34 0,-12 79-102,26-131 178,-1 0 0,1 0 0,1 0 0,-1 0 0,1-1 0,2 11 0,-1-7-7,0 0-1,0 13 1,-2-20-3,1-1 0,-1 0 0,1 0-1,0 0 1,0 0 0,0 0 0,0-1-1,0 1 1,0 0 0,1 0 0,-1-1-1,0 1 1,3 1 0,-2-1 12,0 1 1,1-1 0,-1 0-1,1 0 1,-1-1 0,1 1-1,0-1 1,5 3-1,1-2 69,0-1 0,0 0 0,0 0 0,0-1 0,0 0 0,0-1 0,0 0 0,0-1 0,11-2 0,187-57 70,-170 47-12,38-20 1,-60 26-112,-1-1 0,0 0 0,0-1 1,-1-1-1,16-15 0,-13 7-40,0-1-1,-1-1 1,-1 0-1,-1-1 1,-1 0-1,13-35 1,3-15 8,-26 60-40,-6 17-78,-7 19 38,-17 114 91,16-70-10,10-57 5,-1 0 0,2 0 0,-1 1 0,2-1 0,-1 1 0,2-1 0,1 16 0,-1-23 5,1-1 0,-1 1 0,0-1 0,1 1 0,0-1 0,0 0 0,0 1 0,0-1 0,1 0 0,-1 0 0,1-1 0,-1 1 0,1 0 0,0-1 0,6 4 1,-5-3 26,1-1 1,0 0 0,0 0 0,0 0 0,0 0 0,0-1 0,0 0 0,0 0 0,1 0 0,8 0 0,10 1-2614,1-1-6016,-21-1 6373</inkml:trace>
</inkml:ink>
</file>

<file path=ppt/ink/ink3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6.69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19 82 9568,'-18'-8'4320,"53"0"-3776,15-1 1503,5 1-1247,48-4 448,0 4-736,28-4-224,-10 4-192,14 0 64,-19 8-96</inkml:trace>
</inkml:ink>
</file>

<file path=ppt/ink/ink3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42.0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72 3328,'-3'-7'965,"5"8"264,8 13 801,5 25-768,-2 0 0,11 50 0,-24-87-1174,0-1 1,1 0-1,-1 1 0,0-1 0,0 0 0,0 1 0,0-1 0,0 0 0,0 1 0,0-1 0,-1 2 0,2-16 1223,13-57-1193,0 23-242,-7 21-133,1 1 0,0 0 0,16-28 0,-24 52 250,0 1 1,0 0 0,1-1 0,-1 1 0,0 0 0,0-1-1,0 1 1,0 0 0,1 0 0,-1-1 0,0 1 0,0 0-1,1 0 1,-1 0 0,0-1 0,1 1 0,-1 0 0,0 0-1,0 0 1,1 0 0,-1 0 0,0 0 0,1-1 0,-1 1-1,0 0 1,1 0 0,-1 0 0,0 0 0,1 0 0,-1 0-1,0 0 1,1 0 0,-1 1 0,0-1 0,1 0 0,-1 0-1,0 0 1,1 0 0,-1 0 0,0 0 0,1 1-1,-1-1 1,0 0 0,0 0 0,1 0 0,-1 1 0,0-1-1,0 0 1,0 0 0,1 1 0,-1-1 0,0 0 0,0 1-1,11 17 277,58 177 1394,-59-174-1270,-9-20-122,-1 8-1440</inkml:trace>
</inkml:ink>
</file>

<file path=ppt/ink/ink3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2:42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0 294 2816,'4'-2'444,"-1"0"-1,1 0 1,0 1 0,0-1-1,-1 1 1,1 0 0,0 0 0,0 1-1,6-1 1,-6 1-157,1-1 1,-1 0-1,1 0 1,-1 0-1,0 0 0,0 0 1,1-1-1,6-3 1,-6 1-156,1 1 0,-1 0 1,1-1-1,-1 0 1,0-1-1,-1 1 0,1-1 1,-1 0-1,0 0 1,0 0-1,0 0 0,-1-1 1,1 1-1,-1-1 1,-1 0-1,4-12 0,-3 7-27,0-1-1,-1 0 0,-1 0 0,0 0 1,0 0-1,-1 0 0,-1 0 1,-4-21-1,4 30-135,0 0-1,0 1 1,0-1 0,0 1-1,-1-1 1,1 1 0,-1-1 0,0 1-1,1 0 1,-1-1 0,0 1-1,-1 0 1,1 1 0,0-1-1,0 0 1,-5-2 0,5 3 17,1 1 1,-1-1-1,1 0 1,-1 1-1,1-1 1,-1 1-1,0 0 0,1-1 1,-1 1-1,0 0 1,1 0-1,-1 0 1,0 0-1,1 0 1,-1 1-1,0-1 0,1 0 1,-1 1-1,1-1 1,-1 1-1,0 0 1,1-1-1,0 1 1,-1 0-1,1 0 1,-1 0-1,1 0 0,0 0 1,-2 2-1,-2 2 72,1 1 0,0 0 0,0 1 0,1-1-1,0 1 1,0-1 0,-4 14 0,4-9 100,0 1 0,1-1 0,0 0 0,0 18 1,3-12 75,0-1 1,1 1-1,0-1 0,2 0 1,0 0-1,8 21 1,-9-28-126,1-1-1,0 1 1,0 0 0,1-1 0,0 0 0,1 0 0,0-1-1,0 0 1,0 0 0,1 0 0,0-1 0,11 8 0,-17-13-74,1 0 1,0 0 0,0 0-1,0 0 1,0 0 0,0-1-1,0 1 1,0-1 0,0 1-1,0-1 1,0 0 0,0 0 0,0 0-1,0 0 1,0 0 0,3-1-1,-1 0-74,-1 0 0,0 0 0,0 0 0,0-1-1,0 1 1,0-1 0,-1 0 0,1 0 0,4-3-1,2-5-927,1 0 0,-1-1 0,-1 0 0,8-13 0,-5 7-1916,13-13-253</inkml:trace>
</inkml:ink>
</file>

<file path=ppt/ink/ink3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7:53.0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244 340 992,'0'0'93,"0"-1"0,-1 1 0,1 0 0,0 0 0,0 0 0,0-1 0,-1 1 1,1 0-1,0 0 0,-1 0 0,1 0 0,0 0 0,0 0 0,-1 0 0,1 0 0,0-1 0,-1 1 0,1 0 0,0 0 0,0 0 1,-1 0-1,1 0 0,0 1 0,-1-1 0,1 0 0,0 0 0,-1 0 0,1 0 0,0 0 0,0 0 0,-1 0 0,1 1 0,0-1 1,0 0-1,-1 0 0,1 0 0,0 0 0,0 1 0,0-1 0,-1 0 0,1 0 0,0 1 0,0-1 0,-10 17 75,5-6 422,2-7-474,1 0-1,1 0 1,-1 1 0,1-1-1,-1 1 1,1-1 0,0 6 0,-7 21 233,-2-6-185,-2-1 1,-1 0-1,-1-1 1,-1 0-1,-29 34 0,41-54-103,0 0-1,0-1 1,0 1-1,0-1 1,0 0-1,-1 0 1,1 0-1,-1 0 0,1-1 1,-1 1-1,0-1 1,1 0-1,-1 0 1,-8 1-1,11-3-55,1 1 0,-1 0 0,0-1 1,0 1-1,0 0 0,1-1 0,-1 1 0,0-1 0,1 1 0,-1-1 0,0 0 1,1 1-1,-1-1 0,1 1 0,-1-1 0,1 0 0,-1 0 0,1 1 1,-1-2-1,-8-19 47,7 15-52,1 1 0,-1-1 0,1 0 0,1 1 0,-1-1 0,1 0 0,0 0 0,1-8 0,1-18-108,-2 26 101,0 0 0,0 1 1,0-1-1,1 0 0,0 0 1,0 0-1,1 1 0,-1-1 1,1 1-1,3-6 0,48-75-217,-26 43 192,-20 30-14,0 1-1,0 0 0,2 1 1,-1-1-1,2 2 0,-1-1 1,14-10-1,-22 20 45,0 0 0,0 1 0,1-1 0,-1 0 0,0 1 0,0-1 0,1 0 0,-1 1 0,0 0 0,0-1 0,1 1 0,-1 0 0,1 0 0,-1 0 0,0 0 0,1 0 0,-1 0 0,0 0 0,1 0 0,-1 0 0,0 1 0,2 0 0,0 0 4,-1 0 1,0 0-1,0 1 1,1 0-1,-1-1 1,0 1-1,-1 0 1,1 0-1,0 0 1,0 0-1,1 2 1,2 5 17,0 1 0,0-1 1,-1 1-1,6 20 0,-4-2-15,-2 0-1,0 0 1,-2 1-1,-3 46 1,0-27 15,1-8-72,-1 87-38,-1-99 153,-1 0 1,-11 41-1,-6 3 401,19-67-425,0-1-1,-1 1 1,1 0-1,-1 0 1,0-1-1,-1 1 1,1-1-1,-6 8 1,8-12-19,-1-1 0,0 1 1,1 0-1,-1-1 0,1 1 0,-1 0 1,1-1-1,-1 1 0,1-1 0,-1 1 1,1-1-1,-1 1 0,1-1 0,0 1 1,-1-1-1,1 1 0,0-1 1,0 0-1,-1 0 0,-2-5 19,0 0 0,1 0 0,0 0 0,0 0 0,1-1 0,-1 1 0,2 0-1,-1-1 1,0-8 0,2-13-8,1 1 0,1-1 0,1 1 0,2 0 0,11-36 0,2 12-81,41-80 0,48-84-409,-105 209 406,0 1 1,0 0-1,0 0 0,1 0 0,0 0 1,-1 0-1,2 1 0,6-6 0,-11 10 54,0 0 0,1-1 0,-1 1-1,0 0 1,0 0 0,1 0 0,-1 0-1,0 0 1,1 0 0,-1 0 0,0 0-1,0 0 1,1 0 0,-1 0 0,0 0-1,1 0 1,-1 1 0,0-1 0,0 0-1,1 0 1,-1 0 0,0 0 0,0 0-1,1 0 1,-1 1 0,0-1 0,0 0-1,1 0 1,-1 1 0,0-1 0,0 0-1,0 0 1,0 0 0,1 1 0,-1-1-1,0 0 1,0 1 0,5 11-46,5 89 243,-9-80-202,-1 0 0,-1 0 1,-1 0-1,-1 0 0,-7 26 0,-2 19-32,-18 100 313,25-125-180,4-32-9,0 0-1,0 0 0,-1 0 0,-4 12 1,0-15 307,8-8-321,-1 1-50,-1-1 0,1 0 0,-1 0 0,0 0 0,0 0-1,0 0 1,0 0 0,-1-3 0,1 2 1,0-10 16,0-1 1,1 1-1,0 0 1,1-1-1,1 1 1,0 0-1,0 0 1,7-13-1,92-224-2,-85 206-40,24-69-309,-38 105 284,-2 4-52,0 0 0,0 0 0,1 0 0,0 0 0,0 0 0,0 0 0,5-6 0,-7 10 74,0 0-1,0 0 1,1 0 0,-1 0 0,0 0 0,0 0 0,0 0-1,0 0 1,1 0 0,-1 0 0,0 0 0,0 0 0,0 0 0,1 0-1,-1 0 1,0 0 0,0 0 0,0 0 0,0 0 0,0 0-1,1 0 1,-1 1 0,0-1 0,0 0 0,0 0 0,0 0 0,0 0-1,0 0 1,1 1 0,-1-1 0,0 0 0,0 0 0,0 0-1,0 0 1,0 1 0,0-1 0,0 0 0,0 0 0,0 0 0,0 0-1,0 1 1,0-1 0,0 0 0,0 0 0,0 0 0,0 1-1,0-1 1,0 0 0,2 12-54,0 7 34,-1 0 0,0-1 0,-3 22 0,-1-16-9,-8 61 82,4-20-12,3-17-116,0-23 81,2-18-5,1 0 1,-1 1 0,2-1 0,-1 0-1,1 1 1,0-1 0,2 14 0,6 12 26,26 89 170,-32-117-172,0-1 0,0 0 0,0 0-1,0 0 1,1 0 0,0 0 0,0 0-1,0-1 1,0 1 0,0-1 0,1 0-1,6 5 1,-10-8-5,1 0 0,-1 1 0,1-1 0,-1 0-1,1 0 1,-1 0 0,1 0 0,-1 0 0,1 0 0,0 0 0,-1 0 0,1 0 0,-1 0 0,1 0-1,-1 0 1,1 0 0,-1 0 0,1 0 0,0 0 0,-1-1 0,1 1 0,-1 0 0,1 0-1,-1-1 1,0 1 0,1 0 0,-1-1 0,1 1 0,-1-1 0,1 1 0,-1 0 0,1-1 0,12-19 340,-9 14-344,5-11 64,-1 0 0,0 0-1,-2 0 1,0-1 0,0 0 0,-2 0 0,0-1-1,-2 1 1,2-38 0,-4 48-63,0 1 0,-1-1 0,0 1-1,-3-11 1,4 15-57,-1 0 0,0 0 0,-1 0 0,1 0 0,-1 1 0,1-1 0,-1 0-1,0 1 1,0-1 0,0 1 0,-4-4 0,6 5 24,-1 1 0,1 0 0,-1 0-1,1-1 1,0 1 0,-1 0 0,1 0 0,-1 0 0,1-1 0,-1 1 0,1 0-1,-1 0 1,1 0 0,-1 0 0,1 0 0,-1 0 0,1 0 0,-1 0 0,1 0 0,-1 1-1,1-1 1,-1 0 0,1 0 0,0 0 0,-1 0 0,1 1 0,-1-1 0,1 0-1,-1 0 1,1 1 0,0-1 0,-1 0 0,1 1 0,-1 0 0,-9 12-234,10-12 226,-4 6 0,0 1 1,1 0 0,0 0 0,0 0 0,1 0-1,0 1 1,1-1 0,0 1 0,0-1-1,1 1 1,1 15 0,0 4-124,-1-20 137,0-1-1,1 1 0,0 0 1,0-1-1,0 1 0,4 9 1,0-6 14,-1-1 1,1 1-1,1-1 0,0-1 1,7 10-1,-11-17 19,-1 0-1,1 0 1,0-1-1,-1 1 1,1-1-1,0 1 1,0-1-1,0 0 1,0 0-1,0 0 1,1 0-1,3 2 1,-4-3-5,0 0 0,0 0-1,-1 0 1,1 0 0,0 0 0,0 0 0,-1-1 0,1 1 0,0-1 0,0 1 0,-1-1 0,1 0-1,-1 1 1,1-1 0,0 0 0,-1 0 0,1 0 0,-1 0 0,2-2 0,4-5 88,0 0 1,0-1-1,-1 1 1,0-1 0,-1 0-1,5-11 1,5-7-35,16-21 35,-19 30-40,0-1 1,-1 0 0,-1 0-1,13-34 1,-20 43-48,-1 5-16,-1 0 0,0 1 0,0-1-1,1-8 1,-2 13-4,0 0 1,0 0-1,0 0 0,0 0 0,0 1 0,0-1 0,0 0 0,-1 0 1,1 0-1,0 0 0,0 0 0,0 0 0,0 0 0,0 0 0,0 0 1,0 0-1,0 0 0,-1 0 0,1 1 0,0-1 0,0 0 0,0 0 0,0 0 1,0 0-1,0 0 0,0 0 0,-1 0 0,1 0 0,0 0 0,0 0 1,0 0-1,0-1 0,0 1 0,0 0 0,-1 0 0,1 0 0,0 0 1,0 0-1,0 0 0,0 0 0,0 0 0,0 0 0,0 0 0,0 0 1,-1 0-1,1 0 0,0-1 0,0 1 0,0 0 0,0 0 0,0 0 1,0 0-1,0 0 0,0 0 0,0 0 0,0-1 0,0 1 0,0 0 0,0 0 1,0 0-1,0 0 0,0 0 0,0 0 0,0 0 0,0-1 0,0 1 1,0 0-1,0 0 0,0 0 0,-6 9-479,5-6 526,0 0 1,0 0-1,-1 0 1,1 0-1,-3 5 1,-6 12-115,8-12 16,-2 2 71,1 0 1,1 0-1,0 0 1,0 1-1,1-1 0,0 0 1,1 19-1,2-8 40,-1-7 17,1 0 1,6 25-1,-7-37-50,0 1 0,0 0 0,0-1 0,0 1-1,0 0 1,0-1 0,1 1 0,-1-1 0,1 0 0,0 1 0,0-1 0,0 0-1,0 0 1,0 0 0,0-1 0,1 1 0,-1 0 0,0-1 0,5 3 0,-5-4-1,0 1 0,0-1 1,-1 0-1,1 0 0,0 0 1,0 0-1,0 0 0,0 0 1,0 0-1,0 0 0,-1-1 0,1 1 1,0-1-1,0 1 0,0-1 1,-1 0-1,1 0 0,0 0 1,-1 0-1,1 0 0,-1 0 1,3-2-1,3-4 51,-1 1 0,1-2-1,6-9 1,-8 11-20,14-20 34,-2-1 0,-1-1 0,-1 0 0,-2 0 0,12-35 0,-23 58-102,-1 2-43,0-1-1,0 0 1,0 1-1,0-1 1,0 0-1,0-4 1,8 58-39,-4 19 32,-8 111 0,-25 68 112,26-234 33,-1 0 0,-1-1 0,0 1 1,0-1-1,-2 0 0,1 0 0,-2 0 0,-9 14 1,14-25-49,1 0-1,-1-1 1,1 1 0,-1-1 0,1 0 0,-1 1 0,0-1 0,0 0 0,0 0 0,0 0 0,0 0 0,0 0 0,0-1 0,0 1 0,0-1 0,0 1 0,0-1-1,0 0 1,-1 0 0,1 0 0,0 0 0,0 0 0,0 0 0,0 0 0,0-1 0,-3 0 0,1 0-27,-1-1 1,0 1-1,1-1 1,-1 0 0,1 0-1,0-1 1,0 1-1,0-1 1,-7-7-1,8 8-18,1-1-1,0 1 1,0-1-1,0 0 1,1 0-1,-1 0 1,1 0-1,-1 0 1,1 0-1,0-1 1,0 1 0,0 0-1,1 0 1,-1-1-1,1-5 1,0 4 23,0 0-1,1-1 1,-1 1 0,1-1 0,1 1 0,-1 0 0,1 0 0,3-8 0,1 3-59,1-1 0,0 1 0,1 0 0,0 1 0,1 0 0,0 0 0,0 1 0,11-7 1,9-9-55,10-10 152,-13 13 31,-1-1-1,-1-2 1,-1 0-1,29-41 1,-39 45 24,35-58-120,-43 69 21,0-1-1,-1 1 0,-1-1 1,0 0-1,0 0 1,2-17-1,-3 12 110,2-21 65,-4 34-191,0 1 1,0-1 0,0 1 0,-1-1 0,1 1-1,0 0 1,-1-1 0,1 1 0,-1 0-1,1-1 1,-1 1 0,1 0 0,-1 0-1,0-1 1,0 1 0,0 0 0,0 0 0,1 0-1,-2 0 1,0-1 0,-1 0-38,1 1-1,0 1 1,0-1 0,0 0 0,-1 0-1,1 1 1,0-1 0,-1 1 0,1 0-1,0 0 1,-1 0 0,1 0 0,0 0-1,-1 0 1,1 1 0,0-1 0,-1 1-1,1 0 1,0-1 0,-4 3 0,4-1 14,-1 1 1,1-1 0,0 1-1,0 0 1,0-1 0,0 1-1,0 0 1,1 0 0,-3 7-1,-4 6-144,5-10 147,0 0 0,0 0 0,0 0 0,1 1 0,0-1 1,-2 13-1,4-16 31,-1 1 0,1-1 0,0 1 0,0 0 1,1-1-1,-1 1 0,1 0 0,-1-1 0,1 1 0,0-1 1,1 0-1,-1 1 0,0-1 0,4 5 0,-2-3 2,1 1-1,0-1 1,1 0-1,-1 0 1,1-1-1,0 1 1,0-1-1,9 5 1,-12-7 23,0-1 0,0 0 0,1 0 0,-1 0 0,0 0 0,1 0 0,-1 0 0,1-1 0,-1 1 0,1-1 0,-1 0 1,1 0-1,-1 0 0,1 0 0,0 0 0,-1 0 0,1-1 0,-1 1 0,1-1 0,-1 0 0,0 1 0,1-1 0,-1 0 0,3-2 0,3-3 34,-1 1-1,0-1 0,0 0 0,0-1 1,9-11-1,23-41 407,-20 30-378,-1-11 9,-16 34-695,0 2 296,9 6 197,-8 0 94,0-1 1,0 1 0,0 0 0,0 0-1,0 0 1,0 0 0,0 0 0,-1 1 0,1-1-1,3 6 1,1 2 20,-2 0-1,7 11 0,-10-16-11,21 37 19,-21-39 8,-1-1-1,0 1 1,1-1-1,0 0 1,-1 1-1,1-1 1,0 0 0,0 0-1,0 0 1,1-1-1,-1 1 1,0 0-1,1-1 1,-1 0-1,1 1 1,-1-1-1,1 0 1,0 0-1,-1 0 1,1-1 0,0 1-1,0-1 1,-1 1-1,1-1 1,0 0-1,0 0 1,0 0-1,4-1 1,0 0 42,0-1-1,0 1 1,0-1 0,-1-1 0,1 1 0,0-1-1,-1 0 1,0 0 0,0-1 0,0 0-1,11-9 1,3-5 139,-10 11-186,-1-1 0,0-1 0,0 0 1,-1 0-1,7-11 0,-3 1 8,-1 1 1,-1-1-1,-1-1 0,0 0 0,-2 0 1,0-1-1,-1 0 0,3-23 1,-2-9-18,-3 1 1,-2-1 0,-8-84-1,5 122-19,1 12-85,0 0 0,0 0 1,-1 0-1,1 0 0,0 0 1,-1 0-1,0 0 0,0 0 1,0 0-1,-2-4 0,2 7 78,1 1-1,0-1 1,-1 0-1,1 0 1,0 0-1,0 0 1,-1 1-1,1-1 1,0 0-1,0 0 1,-1 1-1,1-1 1,0 0-1,0 0 1,0 1-1,-1-1 1,1 0-1,0 1 1,0-1-1,0 1 1,-2 8 7,0 0 1,1 0 0,1 1 0,0 16 0,0 10-170,-9 150-69,-2 31 622,10-110 112,1-58 791,10-59-974,-5 3-260,-1 1-1,1-1 1,5-14-1,5-7 2,3-1-18,-13 19-44,1 0-1,0 1 1,10-13-1,-10 16 135,-3 2-207,0 0 0,0 0 0,1 1 1,5-6-1,-8 9 71,-1 0 1,1 0-1,-1-1 1,0 1-1,1 0 1,-1 0-1,1 0 1,-1-1-1,1 1 1,-1 0-1,1 0 1,-1 0-1,1 0 1,-1 0-1,1 0 1,-1 0 0,1 0-1,-1 0 1,1 0-1,-1 0 1,1 1-1,0-1 1,0 1 0,-1-1 0,1 1 0,-1-1 0,1 1 0,-1-1 0,1 1-1,-1 0 1,1-1 0,-1 1 0,0 0 0,0 0 0,1-1 0,-1 1 0,0 0 0,0 0 0,1-1 0,-1 2 0,3 15 13,3 9 112,-2 0-1,3 49 0,-8-70-76,1 0-1,0 0 0,1 0 1,-1 1-1,1-1 0,0 0 1,0-1-1,1 1 0,-1 0 1,1 0-1,0 0 0,1-1 1,-1 1-1,1-1 0,-1 0 0,2 0 1,5 7-1,-8-10-10,-1-1-1,1 0 1,-1 1 0,1-1-1,-1 1 1,1-1-1,0 0 1,-1 0 0,1 1-1,-1-1 1,1 0-1,0 0 1,-1 0 0,1 0-1,0 0 1,-1 0-1,1 0 1,0 0 0,0 0-1,-1 0 1,1 0-1,1 0 1,0-1 17,0 0 1,0 0-1,-1 0 1,1 0-1,0 0 1,0 0-1,2-3 1,4-4 25,0-1 0,8-11 0,-10 11-109,6-6 112,15-29-1,-4 5 57,-22 38-123,0 0 0,0 0 0,-1 0-1,1-1 1,0 1 0,-1 0-1,1 0 1,-1-1 0,1 1-1,-1-1 1,0 1 0,0 0-1,1-1 1,-1 1 0,0-1-1,0 1 1,0 0 0,0-1-1,-1 1 1,1-1 0,0 1-1,-2-3 1,2 4-5,0 0 1,0 0-1,0 0 1,0 0-1,0 0 0,0 0 1,0-1-1,0 1 0,0 0 1,-1 0-1,1 0 0,0 0 1,0 0-1,0 0 1,0 0-1,0 0 0,0 0 1,-1 0-1,1 0 0,0 0 1,0 0-1,0 0 0,0 0 1,0 0-1,-1 0 1,1 0-1,0 0 0,0 0 1,0 0-1,0 0 0,0 0 1,-1 0-1,1 0 0,0 0 1,0 0-1,0 0 1,0 0-1,0 0 0,0 0 1,0 0-1,-1 0 0,1 0 1,0 1-1,0-1 0,0 0 1,0 0-1,0 0 0,0 0 1,0 0-1,0 1 1,-6 5-96,6-5 62,-4 4-38,0 1 1,1-1-1,0 1 0,0 0 0,1 1 1,0-1-1,0 0 0,-2 10 0,-5 56 86,8-63-14,0 0 11,0 1 0,1-1 1,0 1-1,1 0 0,0-1 1,3 15-1,-3-22 5,-1-1-1,0 0 1,1 0 0,-1 0-1,1 0 1,-1 1 0,1-1-1,0 0 1,0 0 0,-1 0-1,1 0 1,0 0 0,0-1-1,0 1 1,0 0 0,0 0-1,0 0 1,0-1 0,0 1-1,0-1 1,0 1 0,0-1-1,1 1 1,-1-1 0,0 1-1,0-1 1,0 0 0,1 0-1,-1 0 1,0 0 0,0 0-1,1 0 1,-1 0 0,0 0-1,0 0 1,1-1 0,1 0 0,0 0 24,0 0 1,0 0-1,0 0 0,0-1 1,-1 0-1,1 1 1,0-1-1,-1 0 1,0 0-1,1-1 1,-1 1-1,4-5 1,0-3 87,0-1 1,0 0-1,-1 0 0,0 0 1,-1 0-1,5-24 0,-8 30-121,0 1 0,-1-1 0,1 1 0,-1-1 0,0 1-1,0-1 1,-1 0 0,1 1 0,-1-1 0,0 1-1,0 0 1,-1-1 0,1 1 0,-1 0 0,0 0 0,0 0-1,0 0 1,-1 0 0,1 0 0,-1 0 0,-5-4-1,5 6-44,1-1 0,-1 1 0,0 0-1,0 0 1,-1 0 0,1 1-1,0-1 1,-1 1 0,1 0 0,-1-1-1,1 2 1,-1-1 0,-4 0-1,6 1 25,-1 0-1,1 0 1,-1 0-1,1 0 1,0 0-1,-1 1 1,1-1-1,0 1 1,-1 0-1,1 0 0,0 0 1,0 0-1,0 0 1,0 0-1,0 1 1,0-1-1,0 1 1,0-1-1,0 1 1,0 0-1,-1 3 0,2-5 11,1 0 0,-1 1 0,1-1-1,0 1 1,-1-1 0,1 1 0,0-1-1,-1 1 1,1-1 0,0 1 0,0-1-1,0 1 1,-1 0 0,1-1 0,0 1-1,0-1 1,0 1 0,0-1 0,0 1-1,0 0 1,0-1 0,0 1 0,0-1-1,1 1 1,-1 0 0,1 0 12,-1-1-1,1 0 1,0 1 0,-1-1 0,1 1 0,0-1-1,0 0 1,-1 0 0,1 1 0,0-1-1,0 0 1,-1 0 0,1 0 0,0 0 0,0 0-1,0 0 1,-1 0 0,1 0 0,0 0-1,0-1 1,0 1 0,-1 0 0,2-1 0,25-4-19,-14 2 81,1 0 0,-1 0 0,0-1 0,14-7 0,-8 2 164,31-22-1,-43 26-196,0-1 0,-1 1 1,0-1-1,0 0 0,-1-1 0,1 0 0,6-11 0,8-21-2,-2 0 0,-1-1 0,-3 0 0,-1-2 0,-2 0 0,10-72 0,-12-5-605,-10 115 350,0 6 62,-3 9-27,-7 66-221,-10 96 1281,19-140-721,1 0 1,2 0-1,6 41 0,-6-66-181,3 19 97,1 0 0,0 0 1,2-1-1,18 44 0,-18-55 8,32 62 491,-33-67-401,1-1 0,0 1-1,0-1 1,0 0 0,13 10 0,-16-16-117,0 0 0,0 0 1,0-1-1,1 1 0,-1-1 1,1 0-1,-1 0 0,1 0 1,0-1-1,0 0 1,0 0-1,0 0 0,0-1 1,0 1-1,0-1 0,0 0 1,7-1-1,-2-1-250,0 0 1,-1 0-1,1-1 0,-1-1 0,0 1 1,0-1-1,14-9 0,-23 13-53,1 0-1,-1 0 1,1 0 0,-1 0-1,1 0 1,-1 0-1,1 0 1,0 0-1,-1 0 1,1 0-1,-1 0 1,1 1-1,-1-1 1,1 0-1,-1 0 1,1 0-1,-1 1 1,1-1 0,-1 0-1,1 1 1,-1-1-1,1 1 1,2 0-1221,10 8-2233</inkml:trace>
</inkml:ink>
</file>

<file path=ppt/ink/ink3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7:53.8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76 30 2912,'-1'0'280,"0"0"-1,0-1 1,1 1 0,-1 0-1,0 0 1,0 0 0,0-1 0,1 1-1,-1 0 1,0 0 0,0 0-1,0 0 1,0 0 0,1 1 0,-1-1-1,0 0 1,0 0 0,0 0-1,1 1 1,-1-1 0,0 0-1,-1 2 1,-19 12 1083,9-5-109,10-8-1160,0 1 0,0-1 0,1 1 0,-1-1 0,1 1-1,-1 0 1,1 0 0,0-1 0,0 1 0,-1 0 0,1 0 0,0 0 0,1 0-1,-1 0 1,0 1 0,1-1 0,-1 0 0,1 0 0,-1 4 0,2-5-59,-1 0 0,1 0 0,-1 0 0,1-1 0,-1 1 0,1 0 0,-1 0 0,1-1 0,-1 1 0,1-1 0,0 1 0,-1 0 0,1-1 0,0 1 0,0-1 0,0 0 0,-1 1 0,1-1 0,0 0 0,0 1 0,0-1 0,0 0 0,0 0 0,-1 0 0,1 0 0,0 1 0,1-2 0,3 2 82,0-1-1,-1 1 0,1-1 1,6-1-1,-5 0-17,-1 0-1,1-1 1,-1 0-1,0 1 1,0-2-1,0 1 1,0-1-1,0 1 1,-1-1-1,7-6 1,-9 8-58,0-1 0,0 0 0,-1 0-1,1 0 1,0 0 0,-1 0 0,0 0 0,0 0 0,1 0-1,-1-1 1,0 1 0,-1 0 0,1-1 0,0 1 0,-1-1-1,1 1 1,-1-1 0,0 1 0,0-1 0,0 1 0,0-1-1,0 1 1,-2-6 0,2 7-45,0 0 1,0 0-1,0 0 0,0 0 1,0 1-1,-1-1 0,1 0 1,0 0-1,-1 0 0,1 0 1,-1 0-1,1 1 0,-1-1 1,1 0-1,-1 0 0,0 1 1,1-1-1,-1 0 0,0 1 1,0-1-1,1 1 0,-1-1 1,0 1-1,0-1 0,0 1 1,1-1-1,-1 1 0,0 0 1,0 0-1,0-1 0,0 1 1,0 0-1,0 0 0,0 0 1,0 0-1,0 0 0,0 0 1,0 0-1,0 0 0,0 1 1,1-1-1,-1 0 0,0 0 1,0 1-1,0-1 0,0 1 1,0-1-1,0 1 0,-3 1-27,1 1 0,0-1 0,0 0 0,0 1 0,0-1-1,0 1 1,0 0 0,1 0 0,-1 0 0,-2 6-1,0 1-469,1 0-1,1 0 0,-4 14 0,5-16-672,1-1 0,0 1 0,0 7 0,4 9-1226</inkml:trace>
</inkml:ink>
</file>

<file path=ppt/ink/ink3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7:54.4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128 53 3552,'-4'0'1870,"0"1"0,0-1-1,0 1 1,-7 1 0,7 0-1686,0-1 0,0 1 0,0-1 0,1 1 0,-1 0 0,1 0 0,-1 1 0,1-1 0,0 1 0,-1-1 0,2 1 0,-1 0 0,-5 7 0,8-10-167,0 0 0,0 0 0,0 0 0,0 0 0,0 0 0,0 0 0,0 1 0,-1-1 0,1 0 0,0 0 0,0 0 0,0 0 0,0 0 0,0 0 0,0 1 0,0-1 0,0 0 0,0 0 0,0 0 0,0 0 0,0 0 1,0 1-1,0-1 0,0 0 0,0 0 0,0 0 0,0 0 0,0 0 0,0 0 0,0 1 0,0-1 0,0 0 0,1 0 0,-1 0 0,0 0 0,0 0 0,0 0 0,0 0 0,0 1 0,0-1 0,8 1 375,3 1-160,-9-2-181,1 1 0,-1-1-1,1 0 1,0 0 0,-1 0-1,1 0 1,0 0-1,-1-1 1,1 1 0,-1-1-1,5-1 1,-6 2-25,1-1-1,-1 0 1,1 1 0,-1-1 0,0 0 0,1 0-1,-1 0 1,0 1 0,1-1 0,-1-1-1,0 1 1,0 0 0,0 0 0,0 0-1,0-1 1,0 1 0,-1 0 0,1-1-1,0 1 1,-1-1 0,1 1 0,0-4-1,0 1 19,0 0 0,-1 0 0,0-1-1,0 1 1,0 0 0,0 0-1,-1 0 1,0-5 0,0 7-47,0 1 0,0-1 0,1 0 0,-1 1 0,0-1 0,-1 0 0,1 1 0,0-1 0,0 1 0,-1 0 0,1-1 0,0 1 0,-1 0 0,1 0 0,-1 0 0,0 0 0,1 0 1,-1 0-1,0 1 0,0-1 0,1 1 0,-4-2 0,2 2-27,0 0-1,0 0 1,1-1 0,-1 1 0,0 1 0,0-1-1,0 0 1,0 1 0,0 0 0,0-1 0,1 1-1,-1 0 1,0 1 0,1-1 0,-1 0 0,1 1-1,-1-1 1,-2 3 0,2-1-286,-1 0-1,1-1 1,0 1-1,0 1 1,0-1-1,1 0 1,-1 1-1,1-1 1,0 1-1,0 0 1,0 0-1,-2 6 1,2 10-1801</inkml:trace>
</inkml:ink>
</file>

<file path=ppt/ink/ink3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00.4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48 592 1728,'-1'-1'98,"1"0"1,-1 0-1,1 0 0,-1 0 1,1-1-1,0 1 0,0 0 1,-1 0-1,1 0 1,0-1-1,0 1 0,0 0 1,0 0-1,0 0 0,1 0 1,-1-1-1,0 1 0,0 0 1,1 0-1,-1 0 1,1 0-1,-1 0 0,1 0 1,-1 0-1,1 0 0,0 0 1,1-2-1,8-17 791,7-31-159,-1-1 1,-3-1-1,12-101 1,-24 120-595,-1 1 0,-1-1 0,-10-50 0,11 82-117,-1-1 0,0 1 1,0-1-1,0 1 0,0 0 0,0-1 0,-1 1 0,1 0 1,-1 0-1,1 0 0,-1 0 0,0 0 0,0 0 0,0 0 1,0 1-1,-4-3 0,5 3-23,0 0 1,0 1-1,0-1 0,0 1 0,0-1 1,0 1-1,0 0 0,0-1 1,0 1-1,-1 0 0,1 0 0,0 0 1,0 0-1,0 0 0,0 0 1,0 0-1,-1 0 0,1 0 1,0 0-1,0 0 0,0 1 0,0-1 1,0 1-1,0-1 0,0 1 1,0-1-1,0 1 0,0-1 0,0 1 1,0 0-1,0 0 0,0-1 1,1 1-1,-1 0 0,0 0 1,1 0-1,-1 0 0,0 1 0,-3 5 46,1 1 0,0-1 0,1 1 0,0-1 0,0 1 0,0 0 0,1-1 0,1 1 0,-1 0 0,1 0 0,1 8 0,2 11 264,12 49-1,-5-43-8,1 0-1,2-1 1,27 50 0,-20-44 36,18 27 111,-7-13-61,-15-25-106,-12-23-230,0 1 0,-1 1 0,0-1 0,0 0 0,-1 1 0,0-1 0,0 1-1,0 0 1,2 9 0,2 23 270,-4-30-250,0 1 0,-1-1 0,0 1 1,0 0-1,-2 15 0,-2 1 100,-2-1-1,0 1 0,-2-1 0,-1 0 0,-11 25 1,11-32-80,-1 0 0,-1-1 1,0 0-1,-1-1 0,-1 0 1,0-1-1,-21 19 0,32-32-83,-9 8 54,0-1 0,-19 13 1,27-20-33,0 1 0,0-1 0,-1 0 0,1 0 0,-1 0 0,1 0 0,-1 0 0,0 0 0,1-1 0,-1 1 0,0-1 0,1 0 0,-1 0 0,0 0 0,1 0 0,-1 0 0,0 0 0,1-1 0,-6-1 0,7 1-30,0 1 1,0-1-1,0 0 0,0 0 1,0 0-1,0 0 1,0 0-1,0 0 0,0 0 1,0 0-1,1-1 0,-1 1 1,0 0-1,1 0 1,-1-1-1,1 1 0,0 0 1,-1 0-1,1-1 0,0 1 1,0-3-1,-1-1-49,1 0-1,0 0 1,1 0 0,0-6-1,1 3 9,0-1 0,1 1 0,0 0 1,0 1-1,1-1 0,0 0 0,0 1 0,1 0 0,0 0 0,0 0 0,8-7 0,7-5 420,46-35-1,-51 42-173,92-60 1524,-89 61-1527,1 2 0,0 1 0,0 0 0,27-7-1,-14 5-408,-11 2-6569,-13 4 4156</inkml:trace>
</inkml:ink>
</file>

<file path=ppt/ink/ink3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00.8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53 135 2720,'-33'-14'1653,"33"14"-1508,-1 0 0,1-1 0,-1 1 0,1 0 0,-1 0 1,0 0-1,1-1 0,-1 1 0,0 0 0,1 0 0,-1 0 0,0 0 0,1 0 0,-1 0 0,1 1 0,-2-1 0,-7 1 3512,31-3 1581,19-5-3392,2-1-1288,3 1-245,-1-3-1,81-28 1,-35 2-3603,-58 23 1264</inkml:trace>
</inkml:ink>
</file>

<file path=ppt/ink/ink3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1.9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14 640,'12'-12'6256,"-12"12"-6214,0 0 1,0 0 0,0 0-1,0 0 1,1-1 0,-1 1-1,0 0 1,0 0-1,0 0 1,1 0 0,-1 0-1,0 0 1,0 0 0,1 0-1,-1-1 1,0 1 0,0 0-1,0 0 1,1 0-1,-1 0 1,0 0 0,0 0-1,1 0 1,-1 0 0,0 1-1,0-1 1,1 0 0,-1 0-1,0 0 1,0 0-1,0 0 1,1 0 0,-1 0-1,0 0 1,0 1 0,0-1-1,1 0 1,-1 0-1,0 0 1,0 0 0,0 1-1,0-1 1,8 15 893,2 26-297,-9-38-554,12 78 716,3 96 0,-16-176-798,12 114 393,-7-79-392,-3-23-21,1 0 0,7 17-1,-7-21 81,0 0 0,-1 0 0,0 0 0,0 1 0,0 9 0,-2-18-79</inkml:trace>
</inkml:ink>
</file>

<file path=ppt/ink/ink3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2.4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34 3072,'0'0'63,"0"0"1,0 0-1,-1 0 1,1 0-1,0-1 0,0 1 1,0 0-1,0 0 1,0 0-1,-1 0 1,1 0-1,0 0 0,0 0 1,0 0-1,0 0 1,-1 0-1,1 0 0,0 0 1,0 0-1,0 0 1,0 0-1,-1 0 1,1 0-1,0 0 0,0 0 1,0 0-1,0 0 1,-1 0-1,1 1 0,0-1 1,0 0-1,0 0 1,0 0-1,0 0 1,0 0-1,-1 0 0,1 0 1,0 1-1,0-1 1,0 0-1,0 0 1,0 0-1,0 0 0,0 0 1,0 1-1,0-1 1,0 0-1,0 0 0,-1 0 1,1 0-1,0 1 1,2 10 2648,13-8-1928,-3-2-598,0-1 0,1-1 0,-1 0 0,0-1 0,0 0 0,18-5 1,9-2 68,-29 7-229,135-19 428,-59 15 447,-76 6-330,-8 0-677,-4 0-791</inkml:trace>
</inkml:ink>
</file>

<file path=ppt/ink/ink3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3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6 1728,'-1'1'70,"1"-1"220,-1 1-1,0-1 1,1 0-1,-1 1 1,1-1-1,-1 1 1,1-1 0,-1 1-1,1-1 1,-1 1-1,1-1 1,0 1-1,-1-1 1,1 1-1,0 0 1,-1-1-1,1 1 1,0-1 0,0 2 970,15 4-252,100-15 571,-70 5-1121,-10-1-271,-21 3-83,0 0 0,0 1 0,26 2 0,-4-2 347,-32 1-654,1-1 0,0 1-1,-1 0 1,1 0 0,0 1 0,8 1 0,-8 2-2112,1 4 689</inkml:trace>
</inkml:ink>
</file>

<file path=ppt/ink/ink3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29.681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54 1410 1984,'-26'-3'640,"24"3"-537,1-1-1,-1 1 1,0 0 0,0 0 0,0 0 0,1 1-1,-1-1 1,-3 1 0,-4 1 3745,11-3-3441,0 0 0,-1 0 0,1 0 0,-1 1 0,1-1 0,-1-1 0,0 1 0,1 0 0,-1 0 0,0 0 0,0-1 0,2-1 0,10-11 809,25-16 1162,51-31 1,17-12-651,-45 20-719,59-63 1,-20 16-341,-90 91-616,0-1 0,1 1 1,0 0-1,1 1 0,0 1 1,22-12-1,-33 19-46,0-1-1,0 1 1,1-1 0,-1 1-1,0 0 1,0-1-1,1 1 1,-1 0 0,0 0-1,0 0 1,1 0 0,-1 0-1,0 0 1,0 0 0,1 0-1,-1 0 1,0 1-1,0-1 1,1 1 0,-1-1-1,0 1 1,0-1 0,0 1-1,0-1 1,0 1 0,0 0-1,0 0 1,0 0-1,0-1 1,0 1 0,0 0-1,0 0 1,-1 0 0,1 0-1,0 1 1,-1-1 0,1 0-1,-1 0 1,1 0-1,-1 0 1,1 1 0,-1-1-1,0 0 1,0 0 0,0 1-1,0-1 1,0 0 0,0 2-1,0 9 63,0-1 0,-1 1 0,0-1 0,-1 0 0,0 0 0,-6 17 0,-30 64 268,25-64-335,-18 41 185,11-27 338,-18 52 0,37-84-284,1-9-232,0-1 0,0 0 0,0 0-1,0 0 1,1 0 0,-1 0 0,0 0-1,0 1 1,0-1 0,0 0 0,0 0 0,0 0-1,0 0 1,1 0 0,-1 0 0,0 0-1,0 0 1,0 1 0,0-1 0,0 0-1,1 0 1,-1 0 0,0 0 0,0 0 0,0 0-1,0 0 1,1 0 0,-1 0 0,0 0-1,0 0 1,0 0 0,0 0 0,1 0 0,2-1 48,0-1 0,0 1 0,-1 0 0,1-1 0,0 1 0,2-3 0,158-93 416,-35 22-456,-87 49-26,-2-1 0,43-39 1,-75 59-21,-2 2 5,-1 0 1,1 1-1,0 0 1,0 0-1,1 0 0,-1 1 1,1 0-1,0 0 1,-1 0-1,13-3 1,-17 5 19,-1 1 1,1 0 0,0 0 0,-1 0 0,1 0 0,0 0-1,-1 1 1,1-1 0,0 0 0,-1 0 0,1 0 0,-1 0-1,1 1 1,0-1 0,-1 0 0,1 1 0,-1-1 0,1 0 0,-1 1-1,1-1 1,-1 1 0,1-1 0,-1 1 0,1-1 0,-1 1-1,0-1 1,1 1 0,-1-1 0,0 1 0,1-1 0,-1 1 0,0 0-1,0-1 1,0 1 0,1 0 0,-1-1 0,0 2 0,0 1-6,1 0 1,-1 0 0,0 0-1,0 0 1,0 0 0,-1 0-1,0 4 1,-7 17 50,-1 0 0,0-1 1,-2 0-1,-1-1 0,-15 21 0,-20 40 308,40-68-209,0 0 0,2 0 1,-8 29-1,12-40-100,0-1 0,1 1 0,-1-1 0,1 1 0,0-1 0,0 1 0,1 5 0,-1-8-27,1 0-1,-1 0 1,0 0 0,1 0-1,-1 0 1,1 0 0,-1 0-1,1-1 1,-1 1 0,1 0-1,0 0 1,-1 0 0,1-1-1,0 1 1,-1 0 0,1-1-1,0 1 1,0-1-1,0 1 1,0-1 0,0 1-1,0-1 1,-1 1 0,1-1-1,0 0 1,0 0 0,0 1-1,0-1 1,0 0 0,0 0-1,0 0 1,2 0-1,1-1 30,0 1-1,0-1 1,-1 1-1,1-1 0,0-1 1,0 1-1,-1 0 1,1-1-1,4-2 0,30-22 121,-30 21-131,114-90-31,-65 49 41,140-125-101,-193 167 70,17-16-119,-1-1-1,21-29 0,-41 50 109,0 0 0,0 0 0,0 0 0,0 0 0,0 0 0,0 0 0,0 0 0,0 0-1,0 0 1,0 0 0,0 0 0,0 0 0,0 0 0,0 0 0,0 0 0,0 0 0,0 0 0,0 0-1,0 0 1,0 0 0,0 0 0,0 0 0,-3 9-25,-9 15-12,-45 62-66,-3 5 68,55-83 41,0 0 1,1 0 0,0 1-1,0-1 1,1 1 0,0 0-1,0 0 1,1 1 0,1-1-1,-1 0 1,1 11 0,1-19 8,0 0 0,0 0 0,0 1 0,1-1 0,-1 0 0,0 0 1,1 0-1,-1 0 0,0 0 0,1 0 0,0 1 0,-1-1 0,1 0 0,-1 0 0,1-1 0,0 1 1,0 0-1,1 1 0,-1-1 11,1 0 1,-1-1-1,1 1 0,-1-1 1,1 1-1,-1-1 1,1 0-1,-1 1 0,1-1 1,-1 0-1,1 0 1,-1 0-1,1 0 0,-1 0 1,4-1-1,9-3 89,1-1 0,-1 0 0,23-12 0,-16 8-58,0-1-57,0 0-1,-1-1 1,0-1-1,-1-1 0,0-1 1,-1 0-1,-1-1 1,21-24-1,37-50-127,-75 89 125,0 0-1,0 0 0,0 0 1,0 0-1,0 0 1,0 0-1,0 0 1,0 0-1,0 0 1,0 0-1,1 0 1,-1 0-1,0 1 0,0-1 1,0 0-1,0 0 1,0 0-1,0 0 1,0 0-1,0 0 1,0 0-1,0 0 1,0 0-1,0 0 0,0 0 1,1 0-1,-1 0 1,0 0-1,0 0 1,0 0-1,0 0 1,0 0-1,0 0 1,0 0-1,0 0 0,0 0 1,0 0-1,1 0 1,-1 0-1,0 0 1,0 0-1,0 0 1,0 0-1,0 0 1,0 0-1,0 0 0,0 0 1,0-1-1,0 1 1,0 0-1,0 0 1,0 0-1,0 0 1,0 0-1,1 0 1,-1 0-1,0 0 0,0 0 1,0 0-1,0 0 1,0 0-1,0-1 1,0 1-1,0 0 1,0 0-1,0 0 1,0 0-1,0 0 0,-1 10-119,-5 16-5,-10 25-12,8-31 172,2 1 1,-7 38-1,11-46 3,2 0 0,1 27 0,-1-34-31,1 0 0,0 0-1,1 0 1,-1 0 0,1 0 0,1 0 0,-1 0-1,5 7 1,-6-11 14,0-1 1,0 1-1,0-1 0,0 1 0,1-1 0,-1 0 1,0 0-1,1 0 0,-1 0 0,1 0 0,-1 0 1,1 0-1,-1 0 0,1 0 0,0-1 0,-1 1 1,3 0-1,-1-1 10,0 1 1,0-1-1,0 0 0,0 0 1,0-1-1,-1 1 1,1 0-1,0-1 0,0 0 1,2-1-1,8-3 65,-1-1 0,0-1-1,21-14 1,-12 7-112,42-20-59,125-48-1,-9 5 199,-66 17-296,-122 67-20,1 1 224,-1 0 0,-13 8 0,-71 33-90,50-28-9,-49 33 0,80-46 62,0 1 0,1 0 1,0 1-1,0 1 0,1-1 0,0 2 1,1-1-1,-10 17 0,17-24 15,0 0 0,0-1 0,1 1 0,-1 0 0,1 0 0,-1 0 0,1 0 0,1 1 0,-1-1 0,1 0 0,-1 0 0,1 0 0,0 1 0,1-1 0,0 4 0,-1-6 0,1 0-1,-1 0 1,1 0-1,0-1 1,0 1 0,0 0-1,0-1 1,0 1-1,0-1 1,0 1 0,0-1-1,1 1 1,-1-1-1,3 2 1,-1-1 0,-1-1 1,1 0-1,0 1 0,0-1 1,-1 0-1,1-1 0,0 1 1,0 0-1,0-1 0,0 0 1,6 0-1,5 0 47,0-2-1,0 0 1,0 0-1,-1-2 1,21-6-1,68-33 95,-94 40-140,163-87 35,-150 78-41,33-18 26,-1-2-1,88-70 1,-80 45-14,-2-3-1,66-88 0,-65 72 66,75-127-1,97-242-408,-231 444 331,7-15-108,-1-1-1,10-34 1,-17 49 84,0-1 0,1 1 0,-1-1 1,0 0-1,0 1 0,0-1 0,-1 1 0,1-1 0,-1-2 0,1 4 17,-1 1 0,1-1-1,0 1 1,0-1 0,0 1-1,-1-1 1,1 1 0,0 0-1,-1-1 1,1 1 0,0-1-1,-1 1 1,1 0 0,0-1-1,-1 1 1,1 0 0,0 0-1,-1-1 1,1 1 0,-1 0-1,1 0 1,-1-1-1,0 1-1,0 0-1,0 0 0,0 1 0,0-1 0,0 0 0,1 0 0,-1 0 0,0 1 0,0-1 0,0 0 0,0 1 0,1-1 0,-1 1 0,0-1 0,0 1 0,1-1 0,-2 2 0,-7 6-43,0 1 0,1 1-1,0 0 1,-12 19 0,-73 144-28,69-126 34,-45 103-52,-77 240 0,107-251 47,33-110 121,2 0 0,-2 54 0,6-75-31,0 1 0,1 0 0,0 0-1,1 0 1,0-1 0,0 1 0,1 0 0,0-1 0,0 0 0,1 0-1,0 0 1,9 13 0,-10-17-15,1 0 0,-1 0 0,1 0 0,0-1 0,0 0-1,1 1 1,-1-1 0,0 0 0,1-1 0,0 1 0,0-1 0,0 0 0,0 0 0,0-1 0,0 0-1,0 1 1,0-2 0,1 1 0,-1 0 0,0-1 0,1 0 0,7-1 0,18-5-4,0-1 1,45-17-1,-72 23-13,24-9 36,-1-1 0,1-1-1,-2-1 1,0-1 0,0-2 0,23-19 0,-39 27-46,0 0 0,-1-1 1,0 0-1,0 0 0,-1-1 0,0 0 0,0-1 1,-1 1-1,-1-2 0,0 1 0,-1-1 0,0 1 1,4-16-1,-7 23-14,-1-2 0,-1 1 0,1 0 1,0 0-1,-1-10 0,-1 14 9,1 0-1,0-1 1,0 1 0,-1-1-1,1 1 1,0 0-1,-1-1 1,1 1 0,-1 0-1,0 0 1,1 0 0,-1-1-1,0 1 1,0 0-1,0 0 1,0 0 0,0 0-1,0 0 1,0 0 0,0 0-1,0 1 1,-1-1-1,1 0 1,0 1 0,0-1-1,-1 1 1,1-1-1,-3 0 1,-2 0-7,0 1 1,0 0-1,0 0 0,0 0 0,0 1 1,-1 0-1,1 0 0,0 0 0,1 1 1,-1 0-1,0 0 0,0 0 0,1 1 1,-1 0-1,-5 4 0,-10 7-44,1 1 0,-25 22 0,25-19 33,2 0 0,-31 40 0,41-47 16,0 1 1,1 0-1,0 1 1,1-1-1,1 1 1,-9 28-1,14-38 39,-1 0-1,0 1 1,1 0-1,-1-1 1,1 1-1,0-1 1,1 1-1,-1-1 1,0 1-1,1-1 1,0 1-1,0-1 1,2 6-1,-2-7-16,0-1 0,0 1 0,0 0 0,1-1 0,-1 1 0,1-1 0,-1 1 0,1-1 0,-1 1 0,1-1 0,0 0 0,0 0 1,0 0-1,0 0 0,-1 0 0,1-1 0,0 1 0,0 0 0,1-1 0,-1 0 0,0 1 0,0-1 0,0 0 0,0 0 0,0 0 0,3-1 0,26-2 70,48-12 0,-27 4-99,26-4 94,88-28-1,-141 35-74,0-2-1,0 0 0,-1-2 1,0-1-1,-1 0 1,-1-2-1,26-22 1,-35 26 7,1-1-13,0 0 0,-1-1 0,-1-1 1,15-18-1,-22 20-75,-6 12 76,1 0-1,0 0 0,0 0 1,0 0-1,0 0 1,-1 0-1,1-1 0,0 1 1,0 0-1,0 0 0,-1 0 1,1 0-1,0 0 1,0 0-1,0 0 0,-1 0 1,1 0-1,0 0 0,0 0 1,0 0-1,-1 0 1,1 0-1,0 0 0,0 0 1,0 0-1,-1 1 0,1-1 1,0 0-1,0 0 0,0 0 1,-1 0-1,-20 14-263,-4 10 209,2 0 0,1 2 1,-22 30-1,36-44 45,0 0 1,0 0-1,-8 20 0,14-29 30,1 0 0,0 1 0,0-1 0,0 0-1,0 1 1,0-1 0,1 1 0,-1-1 0,1 0 0,0 1-1,0-1 1,0 1 0,1-1 0,-1 1 0,1-1-1,0 0 1,0 1 0,0-1 0,0 0 0,4 6-1,-4-8-1,0 0-1,0 0 0,0-1 0,0 1 0,0 0 0,0-1 1,1 1-1,-1-1 0,0 1 0,0-1 0,1 1 0,-1-1 1,0 0-1,1 0 0,-1 0 0,0 0 0,1 0 0,-1 0 1,0 0-1,1 0 0,-1-1 0,0 1 0,1 0 0,0-1 0,5-1 21,0 0 0,0 0 0,8-5-1,-5 1-23,0 0 0,-1 0-1,1-1 1,-2-1-1,1 0 1,-1 0-1,0 0 1,0-1-1,-1 0 1,0-1 0,7-13-1,-9 15-20,-1-1-1,0 0 0,0 0 1,-1 0-1,0 0 0,-1 0 1,1-1-1,-2 1 1,0-1-1,0 0 0,0 1 1,-1-1-1,-3-16 0,3 23 5,-1 0 0,1 1 0,-1-1 0,0 0 0,0 1 0,0-1 0,0 1 0,0-1 0,0 1 0,-1-1 0,0 1 0,1 0-1,-1 0 1,0 0 0,0 0 0,0 0 0,0 0 0,0 0 0,0 1 0,-4-2 0,3 1-12,-1 1 1,0 0-1,1 0 1,-1 0-1,0 1 1,0-1-1,1 1 1,-1 0-1,0 0 1,0 0-1,0 1 1,-6 1-1,10-2 19,0 0 0,0 0 1,1 0-1,-1 0 0,0 0 0,0 0 0,0 0 0,0 0 1,0 0-1,0 0 0,1 0 0,-1 1 0,0-1 0,0 0 1,0 0-1,0 0 0,0 0 0,0 0 0,0 0 0,0 1 1,0-1-1,0 0 0,0 0 0,1 0 0,-1 0 0,0 0 1,0 0-1,0 1 0,0-1 0,0 0 0,0 0 0,0 0 1,0 0-1,0 1 0,0-1 0,0 0 0,-1 0 0,1 0 1,0 0-1,0 0 0,0 0 0,0 1 0,0-1 0,0 0 1,0 0-1,0 0 0,0 0 0,0 0 0,0 0 0,-1 1 1,1-1-1,0 0 0,0 0 0,0 0 0,0 0 0,0 0 1,0 0-1,-1 0 0,1 0 0,0 0 0,0 0 0,0 0 1,0 0-1,0 0 0,-1 0 0,1 1 10,5 0 17,0-1-1,0 1 0,0-1 0,0 1 1,-1-1-1,10-2 0,3 1-7,138 13 12,-114-8-30,-15-1-18,0 2 0,30 8 0,-44-10 3,0 1 0,-1 0 0,1 1 0,-1 1 0,-1 0 0,19 12 0,-27-15 6,1-1 0,0 0 0,-1 0 0,0 1 0,1-1 0,-1 1 0,0 0 0,0 0 0,-1 0-1,1 0 1,-1 0 0,1 0 0,-1 0 0,0 0 0,0 1 0,0-1 0,-1 0 0,1 1 0,-1-1 0,0 0 0,0 1 0,0-1 0,-1 6 0,0-4 9,0 0 0,-1 1 1,0-1-1,0 0 0,0 0 0,-1 0 0,0 0 1,0-1-1,0 1 0,0-1 0,-1 0 0,1 0 1,-7 5-1,-26 22 292,98-68 112,-41 20-386,23-24 0,-14 12-30,1-2 56,24-21-81,-49 46-3,1 1 1,0 0-1,0 0 1,0 1-1,1 0 0,11-4 1,-18 7 30,0 1 0,0-1-1,0 1 1,0 0 0,0 0 0,-1-1 0,1 1 0,0 0 0,0 0 0,0 0 0,0 0 0,0 0 0,0 0 0,0 0 0,0 1-1,0-1 1,0 0 0,0 0 0,0 1 0,-1-1 0,1 1 0,0-1 0,0 1 0,1 0 0,-1 0-1,-1 0-1,1 0 1,0 0 0,-1 1 0,1-1 0,0 0 0,-1 0 0,0 1-1,1-1 1,-1 0 0,0 1 0,1-1 0,-1 1 0,0 1-1,-1 6 2,1-1-1,-1 0 0,-1 0 0,-2 10 0,-20 70-23,20-75 97,1 1-1,0 0 1,1 0 0,1 0 0,0 0-1,3 27 1,-2-39-44,0 0 1,0 0-1,1 0 0,-1 0 1,1 0-1,-1 0 0,1 0 1,0 0-1,-1 0 0,1 0 0,0 0 1,0-1-1,1 1 0,-1 0 1,0 0-1,1-1 0,-1 1 1,4 2-1,-3-3-7,0 0 0,1 0 1,-1 0-1,1 0 0,-1 0 0,1-1 1,-1 1-1,1-1 0,-1 0 0,1 0 1,-1 0-1,1 0 0,0 0 0,2-1 1,13-2-334,0-1 0,0 0-1,0-2 1,0 0 0,18-10 0,0 3-993</inkml:trace>
</inkml:ink>
</file>

<file path=ppt/ink/ink3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5.04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19 318 2496,'-11'8'3216,"26"-3"-1680,3 2-935,-14-5-504,0 0 0,-1 0 0,1-1 0,0 1 0,0-1 0,0 0 0,0-1 0,0 1-1,0-1 1,0 1 0,0-1 0,6-1 0,20-6 874,-28 6-918,-1 1-1,0-1 1,0 1-1,0-1 1,1 0 0,-1 1-1,0-1 1,0 0-1,0 0 1,0 0 0,0 0-1,0 0 1,0 0-1,-1 0 1,1 0-1,0 0 1,0-1 0,-1 1-1,1 0 1,-1 0-1,1-2 1,0-2 143,0 3-144,-1 0-1,1 1 1,-1-1 0,0 0-1,0 0 1,0 0 0,0 0 0,0 1-1,0-1 1,0 0 0,-1 0 0,1 0-1,-1 0 1,1 1 0,-1-1-1,0 0 1,1 1 0,-3-4 0,-2-5 39,-2-1 25,1 0 0,-11-13 0,15 22-123,1-1 0,-1 2 0,0-1 0,1 0 1,-1 0-1,0 0 0,0 1 0,0-1 0,-1 1 0,1 0 1,0 0-1,0 0 0,-1 0 0,1 0 0,-1 0 0,1 0 1,-1 1-1,-2-1 0,3 1-22,0 1 0,0-1 0,0 0 0,1 1 0,-1 0-1,0-1 1,0 1 0,0 0 0,0 0 0,1 0 0,-1 0 0,1 0 0,-1 1 0,1-1 0,-1 0 0,1 1 0,-1-1-1,1 1 1,0-1 0,0 1 0,0 0 0,-1 2 0,-2 2-65,1 1-1,0 0 1,0 1-1,-1 8 1,0 0 35,1 0 0,0 0 1,2 1-1,0-1 0,0 1 1,2-1-1,0 1 0,1-1 1,1 1-1,4 15 0,-5-27 74,-1 0-1,1 0 1,1 1-1,-1-2 1,1 1 0,0 0-1,0-1 1,1 1-1,-1-1 1,5 4-1,-5-5 38,0-1-1,0 1 0,0-1 1,0 0-1,0-1 0,1 1 1,-1 0-1,1-1 0,-1 0 1,1 1-1,-1-2 0,1 1 1,0 0-1,0-1 0,5 1 1,-1-2 35,-1 0 0,1 0 0,0-1 1,0 0-1,-1 0 0,1-1 0,-1 0 1,0 0-1,0-1 0,0 0 0,0 0 1,0-1-1,5-5 0,-1 2-8,-2-1 1,1 0-1,-1-1 0,-1 0 1,1-1-1,-2 1 0,8-14 1,-8 8 5,0 0 1,-1-1 0,-1 0 0,0 0 0,-1 0 0,-1-1 0,-1 1-1,0-1 1,-2-26 0,0 35-27,0 1 0,0 0-1,-1-1 1,0 1 0,0 0-1,-1 0 1,0 0 0,-5-13-1,6 19-90,0 0 0,0 0-1,0 0 1,1 0 0,-1 0-1,1 0 1,-1 0 0,1 0 0,0 0-1,-1-1 1,1 1 0,0 0-1,1 0 1,-1 0 0,0 0 0,1-1-1,-1 1 1,2-2 0,-1 1-18,1 0 0,0 0 0,-1 0 0,1 1-1,1-1 1,-1 1 0,0-1 0,0 1 0,1 0 0,0 0 0,-1 0 0,5-2 0,-4 2 34,0 0-1,0 1 1,0-1-1,0 1 0,0 0 1,1 0-1,-1 0 1,0 1-1,1-1 1,-1 1-1,0 0 0,1 0 1,-1 0-1,1 0 1,-1 0-1,0 1 1,1-1-1,-1 1 0,0 0 1,1 0-1,-1 0 1,0 1-1,0-1 1,0 1-1,0 0 1,4 3-1,-2-1 33,0 0 0,0 1 0,-1-1 0,1 1 0,-1 0 0,0 1 0,0-1 0,-1 1-1,0 0 1,0 0 0,0 0 0,4 12 0,15 81 166,-13-54-150,16 46 0,-22-82-38,1-1 0,0 1 0,0 0 0,9 11 0,-11-17 43,0 0 0,0 0 0,0-1 0,1 1-1,-1-1 1,1 0 0,-1 0 0,1 0 0,0 0 0,0 0 0,-1 0 0,1-1-1,1 1 1,-1-1 0,0 0 0,4 1 0,-5-2-3,0 0 0,0-1 0,0 1 0,0-1 0,0 1 0,0-1 0,0 0 0,-1 1 0,1-1 0,0 0 0,0 0 0,-1 0 0,1-1 0,-1 1 0,1 0 0,-1 0 0,1-1 0,-1 1 0,0-1 0,0 0 1,2-2-1,1-2-2,0 0 1,-1 0 0,1 0-1,4-14 1,29-137 46,-14 50-131,-18 91-204,10-26 0,-15 42 254,0 0 0,0-1 0,0 1 1,0 0-1,0 0 0,1 0 1,-1-1-1,0 1 0,0 0 1,0 0-1,0 0 0,0 0 0,0-1 1,0 1-1,0 0 0,1 0 1,-1 0-1,0 0 0,0 0 1,0-1-1,0 1 0,0 0 0,1 0 1,-1 0-1,0 0 0,0 0 1,0 0-1,0 0 0,1 0 1,-1 0-1,0 0 0,0 0 0,0 0 1,1 0-1,-1 0 0,0 0 1,0 0-1,0 0 0,1 0 1,-1 0-1,0 0 0,0 0 0,0 0 1,6 9-11,1 15 19,-4-3 64,0 20 1,0 10 67,11 97 101,-13-132-80,0-13-92,0 1 1,-1-1 0,0 0 0,0 0 0,0 0-1,0 0 1,-1 1 0,0 3 0,0-2 133,2-7-6,3-14 46,2-80-130,3-21-118,-8 114 6,4-35-169,3 0 1,14-48-1,-20 78 48,0 1-30,-1 6 69,0 5-7,3 14 108,-1 1 1,-1-1-1,-1 1 0,-1 20 0,0-35-29,0 48 44,9 59 1,-7-95-22,-2-9 18,1 0-1,0-1 0,0 1 1,4 10-1,-5-16-18,1-1-1,-1 1 1,1-1-1,-1 0 1,1 0-1,0 1 1,-1-1-1,1 0 1,-1 0-1,1 0 1,-1 1-1,1-1 1,0 0 0,-1 0-1,1 0 1,0 0-1,-1 0 1,1 0-1,-1 0 1,1-1-1,0 1 1,-1 0-1,1 0 1,-1 0-1,1 0 1,-1-1-1,1 1 1,-1 0-1,1-1 1,0 0-1,4-3 1,-1-1-1,0-1 1,0 1-1,0 0 0,-1-1 1,0 0-1,0 0 1,3-8-1,-4 8 20,20-43 142,31-66-149,-23 73-120,-30 42 91,0 0 0,0 0 0,0 0 0,0-1 0,0 1 0,0 0 0,0 0 0,0 0 0,0 0 0,0 0 0,1 0 0,-1 0 0,0-1 0,0 1 0,0 0 0,0 0-1,0 0 1,0 0 0,1 0 0,-1 0 0,0 0 0,0 0 0,0 0 0,0 0 0,0 0 0,1 0 0,-1 0 0,0 0 0,0 0 0,0 0 0,0 0 0,0 0 0,1 0 0,-1 0 0,0 0 0,0 0 0,0 0 0,5 6-126,0 13 10,12 74-147,-9-48 274,24 83 1,-30-122 22,1 0 1,0 0 0,0 0 0,1 0 0,-1-1 0,1 0 0,1 1 0,-1-1 0,1-1 0,-1 1 0,2-1 0,-1 0 0,7 5 0,-8-7 11,0 1 1,0-1-1,0 0 0,1-1 0,-1 1 0,0-1 0,1 1 0,-1-1 1,1-1-1,-1 1 0,1-1 0,-1 1 0,1-1 0,-1-1 0,1 1 1,-1-1-1,1 1 0,-1-1 0,9-3 0,-7 1-80,-1 0 0,1 0 0,-1 0 0,0-1 0,1 1 0,-2-1 0,1-1 0,0 1 0,3-5 1,-3 2-555,0 1 0,-1 0 0,0-1 1,0 0-1,-1 0 0,4-11 1,1 0-688</inkml:trace>
</inkml:ink>
</file>

<file path=ppt/ink/ink3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5.5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27 286 4640,'0'0'1504,"-1"-6"2003,-4-25-1564,-4-48-942,3 36-248,0-45 0,10 49-726,4 70-401,-8-25 431,22 149 553,-13-91-567,-8-50-29,0 0 0,1 0 0,1 0 1,0 0-1,9 21 0,-5-16-491,-5-7-3366,-2-21 1016,0-1 929</inkml:trace>
</inkml:ink>
</file>

<file path=ppt/ink/ink3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5.97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56 5888,'-14'-26'2688,"-6"14"-2336,12 8-544,8-4-3584,5 2 2144</inkml:trace>
</inkml:ink>
</file>

<file path=ppt/ink/ink3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7.1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45 3712,'0'-1'74,"-1"1"1,1 0-1,0-1 0,0 1 1,0 0-1,-1 0 0,1-1 1,0 1-1,-1 0 0,1 0 1,-6-1 5192,6 0-5211,0 1-1,0-1 1,0 0 0,0 0 0,0 0-1,0 1 1,0-1 0,0 0-1,0 0 1,0 1 0,0-1 0,0 0-1,1 0 1,-1 0 0,0 1-1,1-1 1,-1 0 0,1 1 0,-1-1-1,1 0 1,-1 1 0,1-1 0,-1 1-1,1-1 1,-1 1 0,1-1-1,0 1 1,-1-1 0,1 1 0,0-1-1,-1 1 1,1 0 0,0 0-1,0-1 1,14-7 170,-11 6-181,-1 1 0,1-1 0,-1 1 0,1 0 0,0 0 0,-1 0 0,1 0 0,0 1 1,0-1-1,0 1 0,0 0 0,-1 0 0,9 2 0,8-1 17,-16-1-37,-1 0 1,1 1-1,-1 0 0,1-1 0,-1 1 0,1 1 0,-1-1 0,0 0 1,0 1-1,0-1 0,0 1 0,0 0 0,0 0 0,0 1 0,4 3 1,-4-3 22,0 1 1,0-1 0,0 1-1,-1-1 1,0 1-1,1 0 1,-1 0 0,-1 0-1,1 0 1,0 0 0,-1 0-1,1 6 1,-1 2 71,0 0 0,-1 0 0,0-1 0,-1 1 0,-3 18 0,-19 59-8,11-45-251,7-24 269,-1 5-72,0 0-1,-2 0 0,-1-1 0,-13 25 0,15-43-22,2-3 27,13-1-345,20-3 423,19 1 16,1 1 0,61 10 0,-79-7-48,-22-4-134,1 1 0,0 1 0,-1-1 0,12 5 0,-10-24-11120</inkml:trace>
</inkml:ink>
</file>

<file path=ppt/ink/ink3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7.6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0 3808,'-3'12'5127,"4"12"-4045,1-9-561,-2-9-329,1 0-1,0 0 1,0 1-1,4 9 1,2 15 344,4 120 295,-4-38-532,-2 48-1361,-5-137-1534,0-19 900</inkml:trace>
</inkml:ink>
</file>

<file path=ppt/ink/ink3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8.8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50 16 2816,'0'0'22,"0"0"0,0 0 1,0 0-1,0 0 0,0 0 0,0 1 0,0-1 1,0 0-1,0 0 0,0 0 0,0 0 0,0 0 1,0 1-1,0-1 0,0 0 0,0 0 0,0 0 1,0 0-1,0 1 0,0-1 0,0 0 0,0 0 1,0 0-1,0 0 0,0 0 0,0 1 0,0-1 1,0 0-1,0 0 0,-1 0 0,1 0 0,0 0 1,0 0-1,0 1 0,0-1 0,0 0 0,0 0 1,0 0-1,-1 0 0,1 0 0,0 0 0,0 0 1,0 0-1,0 0 0,0 0 0,-1 0 0,1 0 1,0 0-1,0 0 0,0 0 0,0 0 0,-1 0 1,1 0-1,0 0 0,0 0 0,0 0 0,0 0 1,0 0-1,-1 0 0,1 0 0,0 0 0,0 0 1,0 0-1,0 0 0,0 0 0,-1 0 0,1-1 1,0 3 35,0 0 1147,2 33 191,9 50 1,0-3-622,-6 0 25,-9 109 0,4-188-746,-4 28 191,-1-20 126,5-11-344,-1 1 0,1-1 0,0 0 0,-1 0 0,1 0-1,0 1 1,0-1 0,-1 0 0,1 0 0,0 0 0,-1 0 0,1 0 0,0 0 0,-1 0 0,1 0 0,0 1-1,-1-1 1,1 0 0,0 0 0,-1-1 0,1 1 0,0 0 0,-1 0 0,1 0 0,0 0 0,-1 0 0,1 0-1,0 0 1,-1-1 0,1 1-1,-1 0 0,1 0 1,-1-1-1,1 1 0,-1 0 0,1-1 0,0 1 0,-1-1 0,1 1 0,0 0 0,-1-1 0,1 1 0,0-1 0,0 1 0,-1-1 0,1 1 1,0-2-1,-8-22 170,-8-43 1,14 54-180,-5-21 18,2 0 1,1-1-1,2 0 0,3-51 0,-1 48 40,0 21 23,0 0-1,2-19 1,-1 33-111,-1-1 0,1 1 0,0-1 0,0 1 0,0-1 0,0 1 0,1 0 0,-1 0 0,1-1 0,0 1 0,0 0 0,0 0 0,0 1 0,1-1 0,3-4 0,-4 6 15,0 0 0,0 0-1,1 1 1,-1-1-1,0 0 1,0 1 0,1-1-1,-1 1 1,0 0-1,1 0 1,-1 0 0,0 0-1,0 0 1,1 0 0,-1 1-1,0-1 1,1 1-1,-1-1 1,3 2 0,2 1 8,-1-1 1,0 1-1,1 0 1,-1 1 0,8 5-1,-6-1-27,0-1 1,0 1-1,-1 0 0,13 18 0,21 42 88,-35-56-58,6 11 48,11 32 0,-16-36 82,0-1 0,2 1 0,14 22 0,-21-38-162,4 4 322,-2-8-29,-2-6 5,-1-14-164,0 0 0,-1 0 0,-4-26 0,-1-23-63,8-32-233,7 5-289,-10 97 462,0 0 0,0 0 1,0 0-1,0 0 0,0-1 0,0 1 0,0 0 0,0 0 0,0 0 0,0 0 1,0 0-1,1 0 0,-1 0 0,0 0 0,0 0 0,0 0 0,0-1 1,0 1-1,0 0 0,0 0 0,0 0 0,0 0 0,0 0 0,1 0 0,-1 0 1,0 0-1,0 0 0,0 0 0,0 0 0,0 0 0,0 0 0,0 0 0,0 0 1,1 0-1,-1 0 0,0 0 0,0 0 0,0 0 0,0 0 0,0 0 0,0 0 1,0 0-1,0 0 0,1 0 0,-1 0 0,0 0 0,0 0 0,0 0 0,0 1 1,0-1-1,0 0 0,0 0 0,0 0 0,10 6-97,8 11 166,-14-12-7,-1 0 0,0 0 0,0 1 1,0-1-1,2 10 0,4 6 80,7 20-25,-1 0 1,-2 1 0,10 54 0,-6-23-27,-14-59-301,-1 0-1,0 0 0,1 21 1,-1-18-2603,1-12-1148</inkml:trace>
</inkml:ink>
</file>

<file path=ppt/ink/ink3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29.5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36 102 3808,'-3'1'2038,"6"2"-898,9 2 82,-2-3-771,0-1 0,0 0 0,15 0 0,-21-1-379,-1-1 0,1 1 0,-1-1 1,1 0-1,-1 0 0,0 0 1,1 0-1,-1 0 0,0-1 0,0 1 1,0-1-1,0 0 0,5-4 1,-3 1 141,-4 5-169,0-1 1,0 1-1,0-1 0,0 0 1,0 0-1,0 0 1,0 0-1,0 0 0,0 0 1,0 0-1,-1 0 1,1 0-1,0 0 0,-1 0 1,1 0-1,-1-1 0,1 1 1,-1 0-1,0 0 1,1 0-1,-1-1 0,0 1 1,0 0-1,0-1 1,0 1-1,0 0 0,0 0 1,0-1-1,-1 1 0,1 0 1,0 0-1,-1-3 1,-1 1-16,0 0 0,0 0 1,0 0-1,0 0 0,-1 0 1,1 0-1,-1 0 0,0 1 1,0 0-1,0-1 1,0 1-1,0 0 0,0 0 1,0 1-1,-1-1 0,-3-1 1,1 1-65,0 0 0,-1 0 1,1 1-1,0 0 1,-1 0-1,0 0 0,1 1 1,-11 1-1,14-1-4,1 0-1,-1 1 1,1-1 0,0 1-1,0-1 1,-1 1 0,1 0 0,0 0-1,0 0 1,0 0 0,0 1-1,0-1 1,0 0 0,0 1 0,0 0-1,1-1 1,-3 3 0,2-1 30,0 0 1,1 0-1,-1 0 1,1 0 0,0 0-1,0 1 1,0-1-1,0 0 1,0 1-1,1-1 1,-1 4 0,1 2 114,0 0 0,1 0 0,0 0 0,0 0 1,1 0-1,0 0 0,1 0 0,5 12 1,-2-7 83,1-1 1,0 0 0,1 0 0,1-1 0,0 0 0,0-1 0,20 18 0,-22-23-160,0 0 0,0-1 0,0 0 0,0 0 0,1-1 0,0 0 0,0-1 0,0 1 0,0-2 0,1 1 0,-1-1 0,1 0 0,-1-1 0,15 1 1,-8-2-255,0-1 0,-1-1 0,0 0 0,1-1 0,-1-1 0,0 0 0,14-7 0,-4 5-738</inkml:trace>
</inkml:ink>
</file>

<file path=ppt/ink/ink3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30.0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7 109 5888,'0'0'1898,"-7"-6"572,15 22 906,32 93-1406,6 16-1487,-29-71-409,46 132 332,-56-160-231,-6-21-111,1 1 1,-1-1-1,1 0 0,3 6 0,-4-9 266,-1-4-138,-1-35 830,1-18-282,10-86 0,-1 74-758,4-1 0,22-69 0,-27 116-636,12-24-1,-15 35-328,0 0 0,1 1 0,1 0 0,8-10 1,8-3-1306</inkml:trace>
</inkml:ink>
</file>

<file path=ppt/ink/ink3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39.3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6 1248,'0'-6'354,"0"8"1,0-1 152,-18-1 1514,13 0 667,6 0-2628,-1 0 0,0 0 0,0 1 1,1-1-1,-1 0 0,0 1 0,0-1 0,1 0 0,-1 1 0,0-1 1,0 0-1,0 1 0,1-1 0,-1 0 0,0 1 0,0-1 0,0 0 0,0 1 1,0-1-1,0 1 0,0-1 0,0 0 0,0 1 0,0-1 0,0 0 0,0 1 1,0 18-182,0-13 271,9 582 2369,-3-362-1838,-1-22-60,3 140-239,7 32-334,-9-330 8,-3-34-358,-2 0 1,2 16 0,-3-28 275,0 0 0,0 0-1,0 0 1,-1 0 0,1 0 0,0 0 0,0 0-1,0 0 1,0 0 0,0 0 0,0 0 0,0 0-1,0 0 1,0 0 0,0 1 0,0-1-1,0 0 1,0 0 0,0 0 0,0 0 0,0 0-1,0 0 1,0 0 0,0 0 0,1 0 0,-1 0-1,0 0 1,0 0 0,0 0 0,0 0 0,0 0-1,0 0 1,0 0 0,0 0 0,0 1 0,0-1-1,0 0 1,0 0 0,0 0 0,0 0 0,0 0-1,0 0 1,0 0 0,0 0 0,0 0 0,0 0-1,0 0 1,0 0 0,1 0 0,-1 0 0,0 0-1,0 0 1,0 0 0,0 0 0,0 0 0,0 0-1,0 0 1,0 0 0,0 0 0,0 0 0,0 0-1,0 0 1,0 0 0,0 0 0,0 0-1,0-1 1,5-4-1284,4-12-1352,0 0 993</inkml:trace>
</inkml:ink>
</file>

<file path=ppt/ink/ink3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1.1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0 2912,'3'7'6749,"1"3"-6555,-1-1 1,2 14 0,-2-5 1,5 20-1,3 13-53,15 197 50,-4-27 43,-9-150-364,1 6 39,-14-72 57,0-3 6,0 0 1,1 0-1,-1 0 1,0 0-1,1 0 1,-1 0 0,3 4-1,-2-5-218</inkml:trace>
</inkml:ink>
</file>

<file path=ppt/ink/ink3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1.9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1 567 6240,'21'-4'6447,"5"-5"-3924,28-14-1409,-47 19-607,13-5-166,6-3 139,0-1 0,-1 0 0,30-24 1,-30 16-150,-1-1 0,0-1 0,28-38 1,55-87 1147,-77 105-742,-19 27-310,-1-1-1,13-28 1,-15 30-198,-6 12-196,0 0-1,0 0 1,0 0 0,-1-1-1,0 1 1,1-1 0,0-4 0,-10 27-428,-72 311 672,50-243-188,25-74 37,0-1-1,-1-1 0,-1 1 0,-14 19 0,19-29-103,1-1 1,0 0 0,0 0-1,-1 1 1,1-1-1,-1 0 1,1 0-1,-1 0 1,1 0-1,-1 0 1,0-1-1,1 1 1,-1 0-1,0-1 1,1 1-1,-1-1 1,0 0 0,0 0-1,0 0 1,-2 0-1,1 0-6,0 0 1,0-1-1,0 0 0,1 0 1,-1 0-1,0 0 1,0 0-1,1-1 0,-1 1 1,1-1-1,-5-3 0,3 3-31,1-1-1,0-1 1,-1 1-1,1 0 1,0-1-1,1 0 1,-1 1-1,1-1 0,-1 0 1,1 0-1,1 0 1,-1-1-1,0 1 1,1 0-1,0-1 1,-1-6-1,2 10 14,0 1-1,0-1 1,0 1-1,0-1 1,0 1 0,0 0-1,0-1 1,0 1-1,0-1 1,0 1-1,0-1 1,1 1-1,-1-1 1,0 1 0,0-1-1,0 1 1,1-1-1,-1 1 1,0 0-1,1-1 1,-1 1 0,0 0-1,1-1 1,-1 1-1,0 0 1,1-1-1,-1 1 1,1 0-1,-1 0 1,0-1 0,1 1-1,-1 0 1,1 0-1,-1 0 1,1 0-1,-1 0 1,1 0-1,-1-1 1,1 1 0,-1 0-1,1 0 1,-1 1-1,1-1 1,-1 0-1,1 0 1,-1 0-1,1 0 1,-1 0 0,1 0-1,-1 1 1,0-1-1,1 0 1,5 3 37,0 0 0,0 0 0,8 5 1,-6-3 6,15 9 187,-11-7 39,0 0 0,1-1 0,17 7 0,-25-12-212,0 1 1,1-1-1,-1 0 0,0-1 0,1 1 0,-1-1 0,1 0 1,-1-1-1,1 1 0,-1-1 0,0 0 0,8-3 1,15-7 16,-1-1 1,-1-2 0,0 0 0,0-2 0,-2-1 0,24-21 0,64-67-61,-26 21 155,-75 75-260,-11 9 89,1 0 1,-1 0-1,0 0 0,0 0 0,0 0 0,0 0 0,0 0 1,0 0-1,0 0 0,0 0 0,0 1 0,0-1 0,0 0 1,0 0-1,1 0 0,-1 0 0,0 0 0,0 0 0,0 0 1,0 0-1,0 0 0,0 0 0,0 0 0,0 0 0,0 0 1,0 0-1,0 0 0,0 0 0,0 1 0,0-1 0,0 0 1,0 0-1,0 0 0,0 0 0,0 0 0,0 0 0,0 0 1,0 0-1,0 0 0,0 0 0,0 0 0,0 0 0,0 1 1,0-1-1,0 0 0,0 0 0,0 0 0,0 0 0,0 0 1,0 0-1,0 0 0,0 0 0,0 0 0,0 0 0,0 0 1,-1 0-1,1 0 0,0 0 0,0 0 0,0 0 0,0 0 1,0 1-1,0-1 0,0 0 0,0 0 0,0 0 0,0 0 0,-14 21-252,12-19 267,-34 49 100,3 1 0,-40 83 0,71-131-71,0-1 0,1 1 1,0 0-1,0-1 0,0 1 0,0 0 0,0 8 0,1-11-23,0 0 0,0 0 0,1 0-1,-1 0 1,0 0 0,0 0 0,1 0-1,-1 0 1,1 0 0,-1 0 0,1 0 0,-1 0-1,1 0 1,-1 0 0,1 0 0,0 0-1,0 0 1,-1-1 0,1 1 0,0 0-1,0 0 1,0-1 0,0 1 0,0-1 0,0 1-1,0-1 1,0 1 0,0-1 0,0 0-1,0 1 1,0-1 0,0 0 0,2 0-1,6 1 34,1 0 0,-1-1-1,1 0 1,-1-1-1,0 0 1,1-1-1,11-3 1,-1 0-26,-2-2 0,29-13 0,-31 12-17,-1-1 0,0 0 0,0-2-1,-1 1 1,13-15 0,-3 1 33,34-46-1,-23 26-136,-64 100-101,-3-8 164,20-32 26,1 0 1,1 1 0,0 1 0,-10 26 0,19-41 14,1-1 0,-1 0 0,0 0 0,1 0 0,0 1 0,-1-1 0,1 0 0,0 0 0,0 1 0,0-1 0,0 0 0,1 1 0,-1-1 0,1 0 0,-1 0 0,1 0 0,0 1 0,0-1 0,0 0 0,0 0 0,0 0 0,0 0 0,1-1 0,-1 1 0,1 0 0,-1 0 0,1-1 0,2 3 0,3 1 28,0-1-1,1 0 0,0 0 1,-1 0-1,1-1 1,11 3-1,-7-2-30,-1 1 0,14 9 0,-10-6-73,-14-8 68,0 1 0,0-1 1,0 1-1,0-1 1,0 1-1,0 0 0,0 0 1,-1-1-1,1 1 0,0 0 1,0 0-1,-1 0 0,1 0 1,0 0-1,-1 0 0,1 0 1,-1 0-1,0 0 0,1 0 1,-1 0-1,0 0 1,1 1-1,-1-1 0,0 0 1,0 0-1,0 0 0,0 0 1,0 1-1,0-1 0,0 0 1,-1 0-1,1 0 0,0 0 1,-1 0-1,0 2 0,0-1 33,0 1 0,0-1-1,-1 0 1,1 0-1,-1 0 1,0 0-1,1 0 1,-1 0-1,0 0 1,0-1-1,0 1 1,0 0-1,-1-1 1,1 0 0,-3 2-1,4-3-28,0 0 1,0 1-1,0-1 0,0 0 0,0 0 0,0 0 1,0 0-1,0 0 0,0 0 0,0-1 1,0 1-1,0 0 0,0 0 0,0-1 1,-1 0-1,1 1-3,0-1 0,0 1 1,0 0-1,0-1 1,0 1-1,-1 0 0,1 0 1,0 0-1,0 0 0,0 0 1,0 0-1,-2 0 0,-22 2 43,23-2-41,-1 0 0,1-1 0,-1 2 0,1-1-1,-1 0 1,1 0 0,-1 1 0,1-1-1,-1 1 1,1 0 0,-1 0 0,-3 2-1,3-1-5,1 0-15,-1-1 0,0 1 0,1-1 0,-1 1 0,0-1 0,0 0 0,0 0 0,-5 1 0,67-2 327,-58 0-308,-1 0 0,1 0 1,0 0-1,0 0 0,0 0 0,0-1 0,0 1 0,-1 0 0,1-1 0,0 1 0,0-1 0,0 1 0,-1-1 0,1 1 0,0-1 0,0 0 0,2-1-8,-3 36-409,-5-16 431,-1 0-1,-1-1 0,0 0 1,-1 0-1,-11 16 1,-1-1 8,-36 42 0,40-54-34,-2-1-1,1-1 1,-2-1-1,-1 0 1,-24 16-1,5-8 193,-1-1 1,-68 30-1,104-52-160,-1-1 1,1 1-1,-1-1 0,0 0 1,1 0-1,-1 0 0,0 0 1,0-1-1,0 0 0,1 0 1,-1 0-1,0-1 0,0 0 1,1 0-1,-1 0 0,-7-3 1,10 3-15,0 0 1,0 0-1,1 0 0,-1-1 1,1 1-1,-1-1 1,1 1-1,-1-1 0,1 1 1,0-1-1,0 0 1,0 1-1,0-1 1,0 0-1,0 0 0,0 0 1,1 0-1,-1 0 1,1 0-1,-1 0 1,1 0-1,0 0 0,0 0 1,0 0-1,0-2 1,1-4-21,-1 0 0,2 1 0,-1-1 0,5-14 0,-1 11-3,0 0 1,0 1 0,1-1 0,0 1 0,1 1-1,13-16 1,-5 9-27,0 0 1,1 1-1,0 1 1,23-15-1,-2 6-11,40-20-1,-32 23 50,1 2 0,55-14 0,53-21 102,-113 35-70,4-1 80,50-28-1,-82 39-127,0 0 0,0-1 1,-1 0-1,0-2 0,-1 1 0,0-1 1,18-24-1,-22 25 34,-1 0-1,0 0 1,-1-1-1,0 0 1,5-12-1,-9 19-7,-1 1 0,1 0 0,0-1-1,-1 1 1,0-1 0,0 1 0,0 0 0,0-1-1,-1-6 1,0 8-10,1 0-1,-1 0 1,0 0-1,0 0 1,0 0-1,0 1 1,0-1-1,-1 0 1,1 0-1,0 1 1,-1-1-1,1 1 1,-1-1 0,0 1-1,1 0 1,-1-1-1,-2 0 1,1 1-9,0-1 1,0 1-1,0 1 1,0-1-1,-1 0 1,1 1-1,0-1 1,0 1-1,0 0 1,0 0-1,-1 0 1,1 1-1,0-1 1,0 1-1,0-1 1,0 1-1,0 0 1,0 1-1,-6 2 1,-1 1-22,0 1-1,0 0 1,1 1 0,-10 8-1,8-6 54,1 1 0,0 0 0,1 1 0,0 0 0,1 0 0,0 1-1,-7 13 1,12-19 17,0 0 0,0 0 0,1 0 0,0 0 0,1 0-1,-1 1 1,1-1 0,0 0 0,1 1 0,-1-1 0,1 0-1,1 1 1,-1-1 0,1 1 0,0-1 0,0 0 0,1 0 0,2 7-1,1-4 3,-1-1-1,1 1 0,1-1 0,-1 0 0,2 0 1,-1-1-1,1 1 0,0-1 0,0-1 1,1 0-1,0 0 0,0 0 0,1-1 1,-1 0-1,11 4 0,0-1-409,-1-1 1,1-1-1,1-1 1,-1-1-1,1 0 1,32 1-1,-40-4-642,1-2 0,-1 1 0,0-1 1,17-4-1,-22 3-329,0 0 1,1-1-1,-1 0 1,0 0-1,0 0 1,0-1 0,-1 0-1,8-5 1,9-11-2866</inkml:trace>
</inkml:ink>
</file>

<file path=ppt/ink/ink3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1.5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55 1664,'0'0'49,"0"0"0,0 0-1,-1 0 1,1 0 0,0 0 0,0-1 0,-1 1 0,1 0-1,0 0 1,0 0 0,0 0 0,-1 0 0,1 0-1,0-1 1,0 1 0,0 0 0,-1 0 0,1 0 0,0 0-1,0-1 1,0 1 0,0 0 0,0 0 0,0 0-1,-1-1 1,1 1 0,0 0 0,0 0 0,0-1 0,0 1-1,0 0 1,0 0 0,0-1 0,0 1 0,0 0-1,0 0 1,0-1 0,0 1 0,0-9 3231,0 7-3151,0 1 1,0-1 0,0 0 0,0 1-1,0-1 1,0 0 0,1 1-1,-1-1 1,0 1 0,1-1-1,0 1 1,-1-1 0,1 1-1,0-1 1,-1 1 0,1-1-1,0 1 1,2-2 0,-1 2-64,0 0 1,0 0 0,0 0-1,0 0 1,0 1 0,0-1-1,1 0 1,-1 1 0,0 0-1,1-1 1,-1 1 0,0 0-1,4 1 1,84 8 674,2-6-90,89 6 21,-158-7-710,-12-2-59,0 1 1,-1 0-1,1 0 1,0 2-1,0-1 1,-1 1-1,1 1 1,15 7-1</inkml:trace>
</inkml:ink>
</file>

<file path=ppt/ink/ink3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1.9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50 3136,'0'0'1029,"6"-13"1168,-1 9-1969,-1 0-1,1 0 0,0 1 1,0 0-1,0 0 0,0 1 1,0-1-1,1 1 0,-1 0 1,1 0-1,-1 1 0,1 0 1,0 0-1,0 0 0,0 0 1,-1 1-1,13 1 0,4 2-267,1 1-1,-1 0 0,27 10 1,-39-11 132,118 43-211,-75-21-2525,-25-8 1135</inkml:trace>
</inkml:ink>
</file>

<file path=ppt/ink/ink3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3.8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28 265 1056,'0'1'13,"0"-1"0,0 0 1,0 0-1,0 0 0,0 1 0,0-1 0,0 0 1,0 0-1,0 0 0,0 1 0,1-1 0,-1 0 1,0 0-1,0 0 0,0 1 0,0-1 0,0 0 1,0 0-1,0 0 0,0 0 0,1 1 0,-1-1 1,0 0-1,0 0 0,0 0 0,0 0 0,0 0 1,1 0-1,-1 1 0,0-1 0,0 0 0,0 0 1,0 0-1,1 0 0,-1 0 0,0 0 0,9-1 320,3-1 857,-10 3-991,0-1 0,1 0 0,-1 0 0,0-1 0,0 1 0,1 0 0,-1-1 0,0 1 1,0-1-1,1 0 0,-1 0 0,0 0 0,0 0 0,0 0 0,0 0 0,0 0 0,0-1 0,-1 1 1,1-1-1,2-2 0,-2 1-86,0 0 0,0-1 0,0 1 0,0-1-1,-1 1 1,1-1 0,-1 0 0,0 1 0,0-1 0,-1 0 0,1 0 0,-1 0 0,0 0 0,0 0 0,0 0 0,-1-6 0,0-6 31,-1 1 0,-1 0 1,-8-28-1,9 38-114,0 0 1,0-1-1,0 1 0,-1 0 1,0 0-1,0 0 1,0 0-1,-1 1 0,1-1 1,-1 1-1,0 0 1,-1 0-1,-5-4 0,10 8-34,-1-1 0,0 1 0,0-1 0,1 1-1,-1 0 1,0-1 0,0 1 0,0 0 0,0 0-1,1-1 1,-1 1 0,0 0 0,0 0 0,0 0-1,0 0 1,0 0 0,0 0 0,1 1 0,-1-1-1,0 0 1,0 0 0,0 0 0,0 1 0,1-1-1,-1 1 1,0-1 0,0 0 0,1 1 0,-1 0-1,0-1 1,1 1 0,-1-1 0,0 1 0,1 0-1,-1-1 1,1 1 0,-1 0 0,1-1 0,-1 1-1,1 0 1,0 0 0,-1 0 0,1-1 0,0 2-1,-3 5-44,1-1-1,0 1 0,0 0 1,-1 9-1,1-2 53,1 1 0,0 0 1,1 0-1,0 0 0,1 0 0,1 0 0,0 0 1,1-1-1,8 24 0,-5-22 87,0 1-1,1-1 1,1-1-1,16 25 1,-22-36-63,1-1 0,0 1 0,0-1 1,1 1-1,-1-1 0,1 0 0,0-1 0,-1 1 0,1 0 0,0-1 0,1 0 1,-1 0-1,0 0 0,1-1 0,-1 0 0,1 1 0,-1-1 0,1-1 0,-1 1 1,1-1-1,0 0 0,7 0 0,-5-1 79,-1 0 0,1-1 1,0 0-1,0 0 0,0-1 0,-1 1 1,1-1-1,-1-1 0,0 1 0,0-1 1,0 0-1,9-10 0,-3 3 86,-1-1 0,0 0 0,-1-1 0,13-22 0,-15 21-102,0 0 0,-1-1-1,-1 0 1,-1 0 0,0 0-1,5-27 1,-6 9-45,0-1 0,-2-39 0,5 90-67,0-4 28,9 30-9,-1 1-39,1-1 1,26 45-1,-36-78 45,1 0-1,0 0 1,0-1 0,1 0-1,0-1 1,1 1 0,0-2-1,0 1 1,15 8 0,-21-14 18,0-1 0,-1 1 1,1-1-1,0 0 1,0 0-1,0 0 0,-1 0 1,1-1-1,0 1 1,0-1-1,0 0 0,0 0 1,0 0-1,0 0 1,0 0-1,0-1 0,0 1 1,0-1-1,0 0 1,5-2-1,-4 1 4,0 0-1,0-1 1,0 1 0,-1-1-1,1 0 1,-1 0 0,0-1-1,1 1 1,-1-1 0,-1 1-1,1-1 1,-1 0 0,3-5-1,4-7 3,-1 2-12,-1-1 0,0 1 0,-1-1 0,4-17 0,-8 25 1,0 0 1,1 0 0,0 0 0,0 0 0,4-7 0,-7 13-16,0 1 1,1 0-1,-1 0 1,0 0-1,0 0 1,0 0-1,0 0 0,1-1 1,-1 1-1,0 0 1,0 0-1,0 0 1,0 0-1,1 0 1,-1 0-1,0 0 0,0 0 1,0 0-1,1 0 1,-1 0-1,0 0 1,0 0-1,0 0 1,1 0-1,-1 0 0,0 0 1,0 0-1,0 0 1,1 0-1,-1 0 1,0 0-1,0 1 1,0-1-1,0 0 0,1 0 1,-1 0-1,0 0 1,0 0-1,0 0 1,0 1-1,0-1 1,1 0-1,-1 0 0,0 0 1,0 0-1,0 1 1,0-1-1,0 0 1,0 0-1,0 0 0,0 1 1,0-1-1,0 0 1,0 0-1,0 1 1,6 11 61,-2 7 22,4 37 0,-2-10 140,1-3-48,5 26-98,-12-69-73,0 1 0,0-1 0,0 0 0,0 0 0,0 1 0,0-1 0,0 0 0,0 0 0,0 1 0,0-1 1,0 0-1,0 0 0,0 1 0,1-1 0,-1 0 0,0 0 0,0 1 0,0-1 0,0 0 0,1 0 0,-1 0 0,0 0 1,0 1-1,0-1 0,1 0 0,-1 0 0,0 0 0,0 0 0,1 0 0,-1 1 0,0-1 0,0 0 0,1 0 1,-1 0-1,0 0 0,0 0 0,1 0 0,-1 0 0,0 0 0,0 0 0,1 0 0,-1 0 0,0 0 0,0 0 1,1 0-1,-1-1 0,0 1 0,0 0 0,1 0 0,-1 0 0,0 0 0,0 0 0,1 0 0,-1-1 0,0 1 0,0 0 1,0 0-1,0 0 0,1-1 0,-1 1 0,0 0 0,0 0 0,0 0 0,0-1 0,0 1 0,1 0 0,-1-1 1,14-21 407,-10 16-421,10-16 149,84-112 292,-96 132-419,-1 0 0,1 0 0,-1 1 0,1-1 1,0 1-1,0-1 0,0 1 0,-1-1 0,2 1 0,-1 0 0,3-1 1,-5 2-9,1-1-1,-1 1 1,1 0 0,-1 0 0,1 0 0,-1 0 0,1 0 0,-1 0 0,1 1 0,-1-1 0,1 0 0,-1 0 0,1 0-1,-1 0 1,0 0 0,1 1 0,-1-1 0,1 0 0,-1 1 0,1-1 0,-1 1 0,1 0 6,0 0 0,0 0 1,0 0-1,0 1 0,0-1 0,-1 0 1,1 1-1,-1-1 0,1 0 1,0 2-1,3 12 120,-2-9-122,0 0 1,0 0 0,-1 0-1,0 0 1,1 12-1,-2 4-40,0 0 0,2 0-1,6 30 1,-8-52 28,0 0 0,0 0 0,0 1 0,0-1 0,0 0 0,0 0 0,0 1 0,0-1 1,0 0-1,0 0 0,0 0 0,0 1 0,1-1 0,-1 0 0,0 0 0,0 0 0,0 1 0,0-1 0,1 0 0,-1 0 0,0 0 0,0 0 0,0 0 0,1 1 0,-1-1 0,0 0 0,0 0 0,0 0 0,1 0 0,-1 0 1,0 0-1,0 0 0,1 0 0,-1 0 0,0 0 0,0 0 0,1 0 0,-1 0 0,0 0 0,0 0 0,0 0 0,1 0 0,-1 0 0,0 0 0,13-10 1,11-20 145,-22 27-114,34-43 24,9-12-275,-18 15 198,-14 21 112,1 0 0,0 2-1,2-1 1,32-31 0,-47 51-91,0 0 1,-1 1 0,1-1-1,0 0 1,0 1 0,-1-1-1,1 0 1,0 1 0,0-1-1,0 1 1,0-1 0,0 1-1,0-1 1,0 1 0,0 0-1,0 0 1,0-1 0,0 1-1,0 0 1,0 0 0,0 0-1,0 0 1,0 0 0,0 0-1,2 1 1,-1 0 9,-1 0 1,0 1-1,1-1 0,-1 1 1,0-1-1,1 1 1,-1 0-1,0-1 0,0 1 1,0 0-1,-1 0 1,1-1-1,0 4 0,6 14 101,-1 0-1,3 23 0,-6-26-164,1 0 0,0 0 0,1-1 1,10 21-1,-14-33 59,0-1-1,1 1 1,-1-1 0,1 0 0,0 1 0,0-1 0,0 0 0,0 0-1,0 0 1,0 0 0,0-1 0,1 1 0,-1-1 0,5 3 0,-6-4 5,1 1 1,-1-1 0,0 0 0,1 0 0,-1 0 0,1 0-1,-1 0 1,0 0 0,1 0 0,-1 0 0,1-1 0,-1 1-1,0-1 1,1 1 0,-1-1 0,0 1 0,0-1 0,0 1-1,1-1 1,-1 0 0,0 0 0,0 0 0,0 0 0,0 0-1,0 0 1,0 0 0,0 0 0,-1 0 0,1 0 0,1-3-1,15-24 4,-2-2-1,14-34 1,-1-24 56,-24 76-79,-3 9-81,0 9 128,8 41 83,24 81 0,-31-120-121,1-1 0,0 1 0,1-1-1,-1 0 1,2 0 0,-1 0 0,1-1 0,0 0-1,0 0 1,0 0 0,1 0 0,0-1 0,0 0-1,1 0 1,-1-1 0,1 0 0,9 5 0,-13-8 19,-1-1 0,0 1 0,1-1 0,-1 0 0,0 1 0,1-1 0,-1 0 0,1-1 0,-1 1 1,0 0-1,1-1 0,2 0 0,27-11-88,-17 6-207,-11 4-183,0 0 1,0 1-1,-1-1 1,1-1-1,6-4 1,5-7-4571,-6 8 3500</inkml:trace>
</inkml:ink>
</file>

<file path=ppt/ink/ink3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4.2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56 69 5632,'-17'-14'2560,"11"2"-2208,1 3 1568,5 6-1120,-5-6 32,1 9-512,-9-9-384,13 6 32,-6-6-1120</inkml:trace>
</inkml:ink>
</file>

<file path=ppt/ink/ink3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5.4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3 134 2720,'-2'1'4716,"4"-16"-2483,-2 14-2137,0-1 0,0 1 0,1-1-1,-1 1 1,1-1 0,-1 1 0,1 0 0,0-1 0,-1 1 0,3-3-1,5-11 643,-7 10-679,1 0-1,0 0 1,0 1 0,0-1-1,1 1 1,0-1 0,0 1-1,0 0 1,0 0 0,1 0-1,-1 0 1,1 1 0,0 0-1,5-4 1,-4 4-30,1 0 16,0 0 1,0 1-1,0-1 0,0 1 0,13-3 0,-17 5-30,0 0-1,1 0 0,-1 0 0,1 0 0,-1 1 0,0-1 0,1 1 1,-1-1-1,0 1 0,0 0 0,1 0 0,-1 0 0,0 0 0,0 0 0,0 0 1,0 1-1,0-1 0,0 1 0,0-1 0,2 4 0,0 0 3,-1-1-1,-1 1 0,1-1 1,-1 1-1,1 0 0,-1 0 1,-1 0-1,1 0 0,-1 0 1,1 0-1,-2 1 0,1-1 0,0 11 1,-1 7 46,-6 42 0,5-60-23,-8 58 1,-3 0 0,-34 101 0,31-125 15,-1-1 1,-36 62 0,45-92 23,1-12-53,-1-1-182,6 5 170,1-1 0,0 0 0,0 0 0,-1 1 1,1-1-1,0 0 0,0 0 0,0 1 0,0-1 0,0 0 0,0 0 0,0 1 0,0-1 0,0 0 0,0 0 0,0 1 0,1-1 0,-1 0 0,1 0 0,-1-1 24,0 0-1,1 1 0,0-1 0,-1 0 0,1 1 0,0-1 0,0 1 1,0-1-1,2-1 0,-1 0-30,0 1 1,1 0-1,-1 0 1,1 0-1,-1 0 0,1 0 1,0 1-1,0-1 1,0 1-1,0 0 0,0 0 1,0 0-1,0 0 1,1 0-1,-1 1 0,0-1 1,0 1-1,0 0 1,1 0-1,-1 0 1,0 0-1,0 1 0,1 0 1,-1-1-1,4 2 1,33 10 218,-19-7-98,31 13 0,-47-16-132,-1 0-1,1-1 1,0 1 0,-1-1-1,1 0 1,0 0 0,10 0-1,-8 0-322,-6-1 172,0 0 0,0 0 1,-1 0-1,1 0 0,0 0 0,0 0 0,-1 0 0,1 0 0,0 0 1,0 0-1,-1 0 0,1-1 0,0 1 0,0 0 0,-1-1 0,1 1 0,0 0 1,-1-1-1,1 1 0,0-2 0,9-3-891</inkml:trace>
</inkml:ink>
</file>

<file path=ppt/ink/ink3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5.96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46 2912,'-4'-1'12128,"1"-1"-12046,2 2-50,1 0 1,-1 0-1,0-1 0,1 1 0,-1 0 1,0 0-1,1-1 0,-1 1 0,0-1 0,1 1 1,-1-1-1,1 1 0,-1-1 0,1 1 1,-1-1-1,1 1 0,0-1 0,-1 1 0,1-1 1,0 0-1,-1 1 0,1-1 0,0 0 1,-1 1-1,1-1 0,0 0 0,0 0 1,0 1-1,0-1 0,0 0 0,0 1 0,0-1 1,0 0-1,0-1 0,0 2 9,1-1 0,-1 0 0,0 0 0,0 1 0,0-1-1,0 0 1,0 0 0,-1 1 0,1-1 0,0 0 0,0 0 0,0 1 0,-1-1 0,1 0-1,0 1 1,-1-2 0,0-5 656,3 4-646,-6 5-125,4-2 55,-1 0 0,1 1 1,0-1-1,0 0 0,-1 0 0,1 0 0,0 1 0,0-1 0,-1 0 0,1 0 1,0 0-1,-1 0 0,1 0 0,0 1 0,-1-1 0,1 0 0,0 0 0,-1 0 1,1 0-1,-1 0 0,1 0 0,0 0 0,-1 0 0,1 0 0,0 0 0,-1 0 1,1-1-1,0 1 0,-1 0 0,1 0 0,12 4-5261,-8 1 3766</inkml:trace>
</inkml:ink>
</file>

<file path=ppt/ink/ink3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6.8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99 3328,'-6'-9'2229,"3"7"-1779,6 6 1223,-4-3-1492,-1-1 1,1 1-1,-1 0 1,1-1-1,-1 1 1,1 0-1,-1 0 1,1 0-1,0 0 1,-1 0-1,1 1 1,0-1-1,0 0 1,0 0-1,0 1 1,-1 1-1,0-1-153,1 1-1,-1-1 0,1 1 1,0-1-1,-1 1 0,1-1 1,0 1-1,1 0 1,-1-1-1,0 5 0,5 27-43,-3-29 16,1 0-1,0 0 0,0 0 1,0 0-1,0 0 0,1-1 1,0 1-1,0-1 0,0 1 1,1-1-1,-1 0 0,1 0 1,0 0-1,0-1 0,0 0 1,8 5-1,-5-4 42,1 0 0,-1-1-1,1 0 1,0-1 0,0 0 0,0 0 0,0 0-1,1-1 1,-1 0 0,11-1 0,-6-1 105,1 0 0,-1-2 0,0 1 0,0-2 0,0 0 0,0 0 0,0-1 0,-1 0 0,0-2 0,0 1 0,-1-1 0,1-1 0,-2 0 0,1 0 0,11-13 0,-19 18-78,0-1-1,0 1 1,0-1 0,-1 1 0,1-1 0,-1 0 0,0 0 0,0 0 0,1-5 0,-2 6-44,-1 0 1,1 1-1,-1-1 1,0 0 0,0 1-1,0-1 1,0 0-1,0 1 1,-1-1-1,1 0 1,-1 1-1,0-1 1,0 1-1,0-1 1,-2-4 0,-2-3 71,3 6-55,0 0 0,0 0 0,0 0 0,0 0 0,-1 1 0,0-1 0,1 1 0,-1 0 0,0-1 0,-1 1 0,1 1 0,-5-4 0,-3 0-34,-1 1 0,0 1 0,0-1 1,0 2-1,-1 0 0,-13-2 0,-4 2-688,-44 0 0,38 5-1285,33-2 1540,1 1-1,-1-1 1,1 1 0,-1-1-1,1 1 1,0 0-1,-1 0 1,1 0 0,0 0-1,0 1 1,-4 1-1,3 3-2250,3 2 912</inkml:trace>
</inkml:ink>
</file>

<file path=ppt/ink/ink3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7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157 53 2816,'-13'-24'3013,"12"22"-2895,1 1-1,-1 0 1,0 0-1,0 0 0,0 0 1,0 0-1,0 0 1,0 0-1,0 0 1,0 0-1,0 0 1,-1 0-1,1 1 0,0-1 1,0 0-1,-1 1 1,1-1-1,0 1 1,-1 0-1,1-1 1,-1 1-1,1 0 1,0 0-1,-1 0 0,1 0 1,-1 0-1,1 0 1,0 0-1,-1 0 1,1 1-1,-1-1 1,1 1-1,0-1 1,-1 1-1,1-1 0,0 1 1,0 0-1,-2 0 1,-2 3 10,0-1 0,1 1 0,-1-1 0,1 1 0,0 0 0,0 1 0,0-1 0,-4 7 0,3-2-66,0 1 1,0 0-1,1-1 0,1 2 0,-5 14 0,-6 55 169,9-51-147,4-16-76,0 1 1,1 0-1,0 0 0,1-1 0,1 1 1,0-1-1,1 1 0,0-1 0,1 0 0,1 0 1,0 0-1,9 16 0,-12-25-7,1 0 0,-1 0 0,1 0 1,0-1-1,1 1 0,-1-1 0,1 0 0,-1 0 0,1 0 0,0 0 1,0-1-1,0 0 0,0 1 0,1-2 0,-1 1 0,1 0 0,8 1 1,-7-2 96,1 1 1,0-2 0,0 1-1,-1-1 1,1 0 0,0 0 0,0-1-1,-1 0 1,1 0 0,0-1 0,12-4-1,-13 3 7,0 0-1,0 0 1,0 0-1,0-1 0,0 0 1,-1-1-1,1 1 1,-1-1-1,-1 0 0,1 0 1,-1 0-1,1-1 1,-1 0-1,-1 0 1,1 0-1,-1 0 0,0 0 1,2-8-1,-1-1 45,0-1-1,-1 0 1,-1 1 0,0-1-1,-1 0 1,-1 0 0,-2-19-1,1 24-125,-1 1-1,0-1 0,-1 1 0,0 0 1,-1 0-1,0 0 0,0 0 0,-1 1 0,0 0 1,-1 0-1,-13-16 0,5 8-57,-1 2 0,-20-17 0,28 27-418,1 0 0,-2 0 0,-11-5 0,15 8-287,-1 0 0,1 0-1,-1 1 1,1 0-1,-1 0 1,0 0 0,-7 0-1,6 4-773</inkml:trace>
</inkml:ink>
</file>

<file path=ppt/ink/ink3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48.7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27 119 2656,'-2'2'584,"1"1"0,-1-1 0,0 1 0,1-1 0,-1 0 0,0 0 0,-4 4 0,-3 0 3721,11-18-2093,-1 10-2126,-1-1 0,1 1 0,0-1 0,0 1 0,0-1 0,0 1 0,0 0 0,1-1 0,-1 1 0,4-4 0,3-7 83,27-37-436,-34 48 239,1-1 32,0 0 1,0 0-1,0 1 1,0-1 0,0 1-1,0-1 1,1 1-1,-1 0 1,1 0-1,-1 0 1,1 0-1,0 1 1,0-1-1,0 1 1,0-1-1,0 1 1,5-1-1,-7 2 9,1-1 1,0 1-1,-1 0 0,1-1 0,0 1 1,-1 0-1,1 0 0,-1 1 0,1-1 1,0 0-1,-1 0 0,1 1 0,-1-1 1,1 1-1,0-1 0,-1 1 0,1 0 1,-1-1-1,0 1 0,1 0 0,-1 0 1,0 0-1,1 0 0,-1 0 0,0 1 0,0-1 1,0 0-1,1 2 0,1 2-5,0 0-1,-1 1 0,1-1 0,-1 0 1,0 1-1,-1 0 0,1-1 1,-1 1-1,0 0 0,-1 0 1,0 9-1,0 8 85,-6 36 0,5-56-76,-31 172-30,0-4-46,32-165 68,-3 18 101,-1-1 0,-1 1 1,0-1-1,-12 27 0,2-18 499,15-32-607,0 0 0,0 0 0,0 0 0,-1 1-1,1-1 1,0 0 0,0 0 0,0 0 0,0 0 0,0 0 0,0 0-1,0 0 1,0 1 0,0-1 0,-1 0 0,1 0 0,0 0-1,0 0 1,0 0 0,0 0 0,0 0 0,-1 0 0,1 0 0,0 0-1,0 0 1,0 0 0,0 0 0,0 0 0,-1 0 0,1 0 0,0 0-1,0 0 1,0 0 0,0 0 0,0 0 0,-1 0 0,1 0 0,0 0-1,0 0 1,0 0 0,0 0 0,0 0 0,0 0 0,-1 0-1,1 0 1,0-1 0,0 1 0,0 0 0,0 0 0,0 0 0,0 0-1,0 0 1,0 0 0,-1-1 0,1 1 0,0 1 15,27-30 293,-23 23-281,1 0 0,-1 1 0,1 0 0,0 0 0,0 0 0,1 1 0,-1-1-1,1 1 1,0 1 0,0-1 0,0 1 0,0 0 0,1 0 0,0 1 0,10-3 0,-8 4-10,-1-1 1,0 1-1,0 1 1,1 0 0,-1 0-1,0 1 1,1 0-1,-1 0 1,0 1 0,0 0-1,0 0 1,15 7-1,122 73 372,-136-74-1525,-9-8 1048,0 0 1,0 0-1,0 0 1,1 1-1037,-1 0 1037,0-1-1,0 0 1,0 0 0,1 0-1,-1 0 1,0 0-1,0 0 1,0 0 0,0 1-1,-1-1 1,1 0 0,0 0-1,0 0 1,0 0-1,0 0 1,0 0 0,0 1-1,0-1 1,0 0 0,0 0-1,0 0 1,-2 1-1210,2-1 1210,0 0-1,0 0 1,0 0 0,0 0-1,0 0 1,0 0 0,0 0-1,-1 0 1,1 0-1,0 0 1,0 0 0,0 0-1,-5 0-1635</inkml:trace>
</inkml:ink>
</file>

<file path=ppt/ink/ink3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50.4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58 0 3392,'0'0'188,"-1"1"1,1-1 0,-1 0-1,1 1 1,0-1-1,-1 0 1,1 1 0,0-1-1,-1 0 1,1 1-1,0-1 1,-1 1-1,1-1 1,0 0 0,0 1-1,0-1 1,0 1-1,-1-1 1,1 1-1,0-1 1,0 1 0,0-1-1,0 1 1,0-1-1,0 1 1,0-1 0,0 1-1,0 22 576,1-15-275,-2 38 818,-12 75-1,-3-25-684,-7 169-1,25-238-758,1 1 1,1-1-1,9 35 0,-2-13-127,-10-44-63,-1-5 280,0 0 0,0 0-1,0 0 1,0 1-1,0-1 1,0 0-1,0 0 1,0 0-1,0 0 1,0 1 0,0-1-1,0 0 1,0 0-1,0 0 1,0 0-1,0 0 1,0 1-1,0-1 1,0 0 0,0 0-1,0 0 1,1 0-1,-1 0 1,0 0-1,0 0 1,0 1-1,0-1 1,0 0 0,0 0-1,1 0 1,-1 0-1,0 0 1,0 0-1,0 0 1,0 0-1,0 0 1,1 0-1,-1 0 1,0 0 0,0 0-1,0 0 1,0 0-1,1 0 1,-1 0-1,0 0 1,0 0-1,0 0 1,0 0 0,0 0-1,1 0 1,4 0-1121</inkml:trace>
</inkml:ink>
</file>

<file path=ppt/ink/ink3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2.344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283 72 8640,'-85'-40'3904,"30"29"-3392,29 3-352,2 8-192,-6-9 32,7 9 0,-3-3-224,12 3 128</inkml:trace>
</inkml:ink>
</file>

<file path=ppt/ink/ink3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50.79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10 297 2976,'-9'-2'4622,"18"-6"-3148,47-63 3006,-44 56-4085,2-2-147,0 1 1,1 0-1,0 1 0,34-25 1,-22 24-230,0 2 0,1 1 0,1 1 1,53-14-1,-62 19-552,-16 5-288,-1 1-1,1-1 1,0 1-1,0 0 1,6 0 0,-6 3-555</inkml:trace>
</inkml:ink>
</file>

<file path=ppt/ink/ink3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8:51.2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94 3904,'0'0'1253,"2"-1"-762,5-1 626,0-1 0,0 0 1,0 0-1,10-7 0,-10 5-280,1 0 0,1 1-1,15-6 1,10 2-736,1 1 1,65-3-1,-78 8-861,41-9 0,-20 2-125</inkml:trace>
</inkml:ink>
</file>

<file path=ppt/ink/ink3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33.5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44 1664,'0'0'26,"0"-1"-1,0 1 1,0 0 0,0 0 0,0 0-1,0-1 1,0 1 0,0 0 0,0 0-1,0-1 1,-1 1 0,1 0-1,0 0 1,0 0 0,0-1 0,0 1-1,0 0 1,-1 0 0,1 0 0,0-1-1,0 1 1,0 0 0,0 0-1,-1 0 1,1 0 0,0 0 0,0 0-1,-1-1 1,1 1 0,0 0 0,0 0-1,-1 0 1,1 0 0,0 0-1,-1 0 1,-1 0 64,5 1 1161,-3-1-1217,0 0 1,0 1-1,0-1 1,0 0-1,0 1 1,-1-1-1,1 1 1,0-1-1,0 0 1,0 0-1,0 1 0,-1-1 1,1 0-1,0 1 1,0-1-1,0 0 1,-1 0-1,1 1 1,0-1-1,0 0 1,-1 0-1,1 1 1,0-1-1,-1 0 1,-4 2 996,3 2-714,1-3 404,-1-1-165,1 1 561,1 0-1028,0 0 1,0-1 0,0 1-1,0-1 1,0 1 0,0-1-1,-1 1 1,1-1 0,0 1 0,0-1-1,0 1 1,-1-1 0,1 1-1,0-1 1,-1 1 0,1-1-1,-1 1 1,1-1-90,0 0-1,0 0 1,0 0 0,0 0 0,0 0-1,0 0 1,0 0 0,0 0-1,0 0 1,0 0 0,0 0-1,0 0 1,0 0 0,0 0 0,0 0-1,0 0 1,0 0 0,0 1-1,0-1 1,0 0 0,0 0 0,0 0-1,0 0 1,0 0 0,0 0-1,1 0 1,-1 0 0,0 0-1,0 0 1,0 0 0,0 0 0,0 0-1,0 0 1,0 0 0,0 0-1,-1 0 1,1 0 0,0 0 0,0 0-1,0 0 1,0 0 0,0 0-1,0 1 1,0-1 0,0 0-1,0 0 1,0 0 0,0 0 0,0 0-1,10 2 411,9-2 230,-15 4-448,-4-4-165,0 1-1,0-1 1,1 0-1,-1 1 0,0-1 1,0 0-1,1 1 1,-1-1-1,0 0 0,1 0 1,-1 1-1,0-1 1,1 0-1,-1 0 0,0 0 1,1 1-1,-1-1 1,0 0-1,1 0 0,-1 0 1,1 0-1,0 0 1,2 0 29,0 1 1,0-1 0,0 0 0,1-1 0,-1 1-1,0-1 1,0 1 0,0-1 0,0 0-1,0 0 1,0-1 0,0 1 0,0 0 0,0-1-1,0 0 1,3-2 0,-5 3-39,0 0 1,0 0-1,1 1 1,-1-1-1,0 0 1,0 1-1,1-1 1,-1 1-1,0 0 1,1-1-1,-1 1 1,0 0-1,1 0 1,1 0-1,24 1 14,-10 0 22,-12-1-64,6 1 103,1-1 0,-1-1 0,0 0 1,0 0-1,0-1 0,0-1 0,11-3 1,-10 2-107,1 0 0,0 0 0,0 1 0,18-1 0,57-1 213,-32 3-58,77-12 226,-124 13-377,3 0-75,1 0 0,19 2 0,10 0 285,-36-1-170,0-1-1,1 1 0,-1 1 1,1-1-1,-1 1 0,0 0 1,0 0-1,11 4 0,-7 0 39,1-2-1,13 4 0,-13-5-10,0 1 0,12 6 0,-15-6 15,1 0 0,-1-1 0,13 2 0,3 1 83,38 8-12,-47-11 47,-1 1 0,0-2 1,19 0-1,9 1-135,-16 0-21,-9-2 94,20 5 0,-21-5 446,-14-3-773,-9-1-2296,2 3 996</inkml:trace>
</inkml:ink>
</file>

<file path=ppt/ink/ink3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36.1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0 113 1472,'0'0'475,"0"10"4298,0 13-3029,0-22-1499,2-1-42,0 1 1,0 0-1,0-1 0,0 1 1,0-1-1,0 1 0,2-1 1,4-5 107,0-1 0,0 1-1,0-2 1,-1 1 0,0-1 0,-1 0 0,1 0 0,-1-1 0,5-9 0,27-47 126,-38 64-460,0-1 1,0 0-1,0 1 0,1-1 0,-1 1 0,0-1 0,0 0 1,1 1-1,-1-1 0,0 1 0,1-1 0,-1 1 1,1-1-1,-1 1 0,1 0 0,-1-1 0,1 1 0,-1-1 1,1 1-1,-1 0 0,1 0 0,0-1 0,-1 1 0,1 0 1,4 7 75,-1 1 1,0 0 0,-1 1 0,0-1 0,0 1 0,0-1 0,-2 1 0,3 15 0,-1 77 245,-3-76-193,8 180 62,-2-150-55,21 94 1,-24-139-3,0 0 0,0 0 0,1-1 0,8 16 0,2 11 257,-13-35-224,-1 4 196,0-3 138,-1-3-14,-10-9-355,8 8-87,-1 1-1,1-1 1,-1 1-1,0 0 1,0 0-1,0 0 0,0 0 1,0 1-1,1-1 1,-1 1-1,-6 0 1,-7 2-200,-22 4 1,15-2-19,16-2 166,0 0-1,0 1 1,-13 5-1,6-2-396,74-3 747,46-10 59,-67 3-70,56 2 0,-8 3 68,-49-1-567,-21-5-3739</inkml:trace>
</inkml:ink>
</file>

<file path=ppt/ink/ink3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39.1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 13 992,'0'0'111,"0"0"0,0 1 0,0-1 0,0 0-1,-1 0 1,1 0 0,0 0 0,0 0 0,0 0 0,0 0 0,-1-1 0,1 1-1,0 0 1,0 0 0,0 0 0,0 0 0,-1 0 0,1 0 0,0 0 0,0 0 0,0 0-1,0 0 1,-1-1 222,1 1-222,0 0 0,0 0 0,0 0-1,0 0 1,0-1 0,0 1 0,-1 0 0,1 0 0,0 0 0,0 0 0,0-1 0,0 1-1,-1-1 57,1 1-143,0 0 1,-1 0 0,1 0-1,0 0 1,0 0 0,-1 0 0,1 0-1,0 0 1,0-1 0,-1 1 0,1 0-1,0 0 1,-1 0 0,1 0-1,0 0 1,0 0 0,0-1 0,-1 1-1,1 0 1,0 0 0,0 0 0,-1 0-1,1-1 1,0 1 0,0 0 0,0 0-1,0-1 1,0 1 0,-1 0-1,1 0 1,0-1 0,0 1 0,0 0-1,0-1 1,0 1 0,0 0 0,0 0-1,0-1 1,0 1 0,0 0 0,0 0-1,0-1 1,0 1-25,0 0-1,0 0 1,0 0-1,0 0 1,0 0-1,0 0 1,0 0-1,0 0 1,0 0-1,0 0 1,0 0-1,-1 0 1,1 0 0,0 0-1,0 1 1,0-1-1,0 0 1,0 0-1,0 0 1,0 0-1,0 0 1,0 0-1,0 0 1,0 0-1,0 0 1,-1 0 0,1 0-1,0 0 1,0 0-1,0 0 1,0 0-1,0 0 1,0-1-1,0 1 1,0 0-1,0 0 1,0 0-1,0 0 1,0 0 0,0 0-1,0 0 1,-1 0-1,1 0 1,0 0-1,0 0 1,0 0-1,0 0 1,0 0-1,0 0 1,0 0-1,4 14 89,3 27 0,-5-7 305,6 40-1,2 11-291,2 103 61,37 192 1,-38-310-7,2 73-1,-9 68-167,-5-135 37,6 174 99,-2-116-107,-1-26 30,3 199 113,-5-268-96,5 50 90,-2-56-74,-2 56 1,-6 100 329,-2 49 222,1-140-250,2-17-89,-2 198 139,29 58-160,-14-229 149,-7-73-346,3 24-118,7 101 100,-7-67-44,-3 73 234,-3-88-126,-7 22 324,0 2-464,6-52 171,0-31-124,2 33 0,1-13-96,-4 48-1,1-48-73,2 52 0,2-69 125,1 0-1,1 0 1,11 39 0,-12-51 62,-1 0 0,-1 0-1,1 0 1,-2 1 0,1-1 0,-1 0 0,-1 0 0,0 1 0,0-1 0,-1 0 0,-1 0 0,1 0 0,-6 10 0,6-12-44,0 1 0,1-1 1,-1 17-1,0-4-59,-12 197-247,7-54 439,6-138-218,1 0 0,2 0 0,7 43 0,-6-28 481,-3-30-403,0 0 0,2 12 0,2 3 16,-2 1 1,-2 34-1,0-29 7,3 36-1,-1-40 24,-2 47 0,0 6 344,3-39-217,2 33-356,-5-70 134,0 0 0,1 0-1,0 0 1,2 7 0,-2-8-588,1 0 0,-2 1 0,1-1 1,0 0-1,-1 7 0</inkml:trace>
</inkml:ink>
</file>

<file path=ppt/ink/ink3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4.2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15 110 1312,'0'1'35,"-1"-1"0,1 1-1,0-1 1,0 0 0,-1 1 0,1-1 0,0 1 0,0-1 0,0 1-1,0-1 1,0 1 0,0-1 0,0 0 0,0 1 0,0-1-1,0 1 1,0-1 0,0 2 0,0-2 47,0 1 0,0-1 0,0 1 0,0 0 0,0-1 0,0 1 0,0-1 0,0 1 0,0 0-1,0-1 1,0 1 0,0-1 0,-1 1 0,1-1 0,0 1 0,0-1 0,-1 1 0,1-1 0,0 1 0,-1-1 0,1 1 0,0-1 0,-1 1 0,1-1 0,-1 1 0,0-1 0,-4 13 2803,4-13-2405,3 0-134,9-5 262,1-1 0,20-12-1,2-2-158,-5 6-166,1 2-1,41-11 1,62-8 626,-71 17-708,-51 12-111,0 1 0,0 0 0,14 1 1,-13 0 1,-10 0 607,-11 0-8171,9 1 7267,-1-1-1,1 0 1,0 0 0,-1 0-1,1 1 1,-3 6-2323</inkml:trace>
</inkml:ink>
</file>

<file path=ppt/ink/ink3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4.7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5 226 2720,'-5'-6'4234,"16"-6"-2602,-5 4-1284,0 1-1,0 0 0,1 1 0,-1-1 0,10-5 0,8-8-72,-5 4-154,1 2 1,1 0 0,0 1 0,1 1 0,1 1-1,-1 0 1,2 2 0,-1 1 0,1 1-1,1 1 1,28-3 0,-32 5-57,18-2-10,-36 6-29,-1-1 0,1 1 0,-1 0 0,1 1 0,-1-1 0,1 0 0,-1 1 0,1-1 0,-1 1 0,0 0 0,4 1 0,-5-1-70,-1-1 1,0 0-1,0 1 0,0-1 1,1 0-1,-1 1 1,0-1-1,0 0 0,0 1 1,0-1-1,0 0 0,0 1 1,0-1-1,0 1 1,0-1-1,0 0 0,0 1 1,0-1-1,0 0 1,0 1-1,0-1 0,0 0 1,0 1-1,0-1 0,0 1 1,-1-1-1,1 0 1,0 1-1,-7 11-1889,6-9 1232,-4 6-2413</inkml:trace>
</inkml:ink>
</file>

<file path=ppt/ink/ink3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5.42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86 129 4160,'0'0'53,"-1"-1"1,1 1-1,0 0 0,0-1 0,0 1 1,-1 0-1,1-1 0,0 1 1,0 0-1,0-1 0,0 1 1,0 0-1,0-1 0,0 1 1,0-1-1,-1 1 0,1 0 1,0-1-1,1 1 0,-1 0 1,0-1-1,0 1 0,0-1 0,0 1 1,0 0-1,0-1 0,2-7 1686,-2 8-1700,0 0-1,0-1 0,0 1 1,0 0-1,0 0 0,0 0 1,0 0-1,0-1 0,0 1 0,0 0 1,0 0-1,0 0 0,0 0 1,0 0-1,-1 0 0,1-1 1,0 1-1,0 0 0,0 0 0,0 0 1,0 0-1,0 0 0,0 0 1,0 0-1,-1 0 0,1-1 1,0 1-1,0 0 0,0 0 0,0 0 1,0 0-1,-1 0 0,1 0 1,0 0-1,0 0 0,0 0 1,0 0-1,0 0 0,-1 0 0,1 0 1,0 0-1,-9 3 877,-7 8-111,11-5-682,0 0-1,1 1 1,-1 0-1,2 0 1,-1 0-1,1 0 1,0 1-1,1-1 1,-3 11-1,0 6-72,-3 40-1,8-62-49,-3 40-36,1 42 1,3-71 42,0-1 1,0 0-1,2 1 1,-1-1-1,1 0 1,1 0-1,0 0 1,7 12-1,-8-19 23,-1 0-1,1-1 1,0 0-1,1 1 0,-1-1 1,1 0-1,0-1 1,0 1-1,0-1 0,0 0 1,0 0-1,1 0 1,8 4-1,-6-4 15,0-1 0,0 0 0,0-1 0,0 1 0,0-1 0,0-1 0,0 1 0,0-1 0,10-2 0,-2 0 39,-1 0 0,-1-2 0,1 1 0,0-2 0,-1 0 0,0-1 0,0 0 0,0-1 0,21-16 0,-15 8 73,-1 0-1,-1-2 1,-1 0-1,20-28 1,-6 4 179,23-47-1,-47 78-248,0-2 0,-1 1 0,0-1 0,0 0 0,-2 0 0,4-15 0,-6 22-40,-1-1 1,1 0-1,-1 1 0,0-1 1,-1 0-1,1 1 0,-1-1 1,-1 0-1,1 1 0,-1-1 1,0 1-1,0 0 0,0 0 1,-1-1-1,1 2 0,-6-7 1,1 1-41,-1 1 0,0 1 0,-1 0 1,0 0-1,0 1 0,-1 0 1,0 0-1,0 1 0,-1 1 1,1 0-1,-1 0 0,-21-6 1,19 7-83,-1 1 1,1 0-1,-1 1 0,0 1 1,0 0-1,0 0 1,0 2-1,0 0 0,0 0 1,-23 6-1,27-4-131,0 0-1,0 1 1,0 0 0,1 1-1,-11 6 1,17-9-110,0 0-1,0 0 1,0 1-1,1-1 1,-1 0-1,1 1 1,-1 0-1,1 0 1,0-1-1,0 1 1,0 1-1,1-1 1,-1 0-1,1 0 1,-1 1-1,1-1 1,0 0 0,0 6-1,0 7-1238</inkml:trace>
</inkml:ink>
</file>

<file path=ppt/ink/ink3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5.80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 5472,'6'-3'2016,"8"-6"3104,-9 18-4448,-5 8-224,0 4-288,0 0-128,-5 3 0,5-3-320,0-3 160,-4-2-1216,8-2 736,6-20-7328</inkml:trace>
</inkml:ink>
</file>

<file path=ppt/ink/ink3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6.4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57 211 3136,'-4'-1'116,"-1"0"431,0-1-1,0 1 1,0-1 0,0 0 0,1-1-1,-1 1 1,-4-4 0,8 5-391,0 1 1,0-1-1,1 0 0,-1 0 1,0 0-1,1 0 0,-1 0 1,0 0-1,1 0 0,-1 0 1,1 0-1,0 0 0,-1 0 1,1 0-1,0-2 1,-1 1-60,1 0 1,1 0 0,-1 0 0,0 0-1,0 0 1,1 0 0,-1 0 0,1 1 0,0-1-1,0 0 1,1-3 0,4-5 69,0 1 1,0 0-1,1 0 1,0 0-1,0 1 0,1 0 1,0 0-1,1 1 1,0 0-1,0 0 0,17-8 1,-11 8-107,0 0 1,1 1-1,0 1 1,0 0 0,0 1-1,1 1 1,19-1-1,-32 3-22,1 1 0,-1 0 1,1 0-1,-1 1 0,1-1 0,-1 1 0,1 0 0,-1 0 0,0 1 0,1 0 0,-1-1 0,0 1 0,0 0 1,7 6-1,-9-7-9,0 1 1,0 0-1,-1-1 1,1 1 0,-1 0-1,1 0 1,-1 0-1,0 0 1,0 0 0,0 0-1,0 0 1,0 1-1,0-1 1,0 0-1,-1 0 1,1 1 0,-1-1-1,0 0 1,1 1-1,-1-1 1,0 1 0,-1-1-1,1 0 1,0 1-1,-1-1 1,1 0-1,-1 1 1,0-1 0,-1 4-1,-3 4 35,0-1 1,0-1-1,0 1 0,-12 13 1,-32 30 186,9-10-356,39-41 83,-1 1-1,0 0 1,1 0 0,0 0 0,-1 0-1,1 0 1,0 0 0,0 0 0,0 1 0,0-1-1,-1 5 1,2-6 0,1 0 0,-1 0 0,0 1 0,0-1 0,0 0 0,1 0 0,-1 0 0,1 0 0,-1 1 1,1-1-1,-1 0 0,1 0 0,0 0 0,-1 0 0,1 0 0,0 0 0,0-1 0,0 1 0,0 0 0,0 0 0,0 0 0,0-1 0,0 1 0,1 0 0,155 107-400,-133-90 429,-2 2 1,0 1-1,-1 1 1,24 32 0,33 60 85,-67-94 36,-1 0 1,0 0-1,-1 1 1,6 24-1,-14-39-70,1 0-1,-1 0 0,-1 0 1,1 0-1,-1 0 0,0 0 1,0 0-1,-1 1 0,0-1 1,-3 10-1,4-13-73,-2 0 1,1 0-1,0 0 0,-1 0 1,1 0-1,-1 0 0,0 0 1,0-1-1,0 1 0,0-1 1,0 1-1,0-1 0,-1 0 1,1 0-1,-1 0 0,0 0 1,0 0-1,1-1 0,-1 1 1,0-1-1,-5 2 0,-6 0-620,0-1-1,-20 0 1,16 0 31,2-2-669,-33-3 1,13 1-480,-5-1-1475</inkml:trace>
</inkml:ink>
</file>

<file path=ppt/ink/ink3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3.78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23 216 3392,'-14'-3'776,"5"1"6077,19-1-2520,-8 2-4077,0 0 0,1 0 0,-1 0 0,0-1 0,0 1 0,0 0 0,0-1 0,0 1 0,0-1 0,0 0 0,0 1 0,-1-1 0,1 0 0,-1 0 0,3-4 0,4-4 187,37-52 681,-37 50-1096,1-1 1,0 1 0,0 1 0,1 0 0,0 0 0,1 1-1,16-13 1,-26 23-32,0-1 0,0 1-1,1-1 1,-1 0 0,0 1 0,0 0-1,0-1 1,0 1 0,0 0-1,0-1 1,1 1 0,-1 0-1,0 0 1,0 0 0,0 0-1,0 0 1,1 0 0,-1 1 0,0-1-1,0 0 1,0 1 0,0-1-1,0 0 1,0 1 0,1-1-1,-1 1 1,0 0 0,0-1-1,-1 1 1,1 0 0,0 0 0,0-1-1,0 1 1,0 0 0,-1 0-1,1 0 1,0 0 0,-1 0-1,2 2 1,2 5 29,-1-1 0,0 1-1,0 0 1,3 12 0,-4-12 36,1 2 127,-1 0 0,2-1-1,-1 1 1,2-1 0,-1 0 0,1 0 0,0-1-1,1 1 1,7 8 0,-9-15-106,-1 1 0,0-1 0,0 0 0,1 0 0,-1 0 0,1 0 0,0 0 0,-1-1 0,1 0 0,0 0 0,6 1-1,2 0 166,0 0 0,19-1 0,-19-1-145,0-1-1,1-1 1,-1 0 0,0-1 0,0 0 0,0-1 0,-1 0 0,1-1 0,14-8 0,-22 10-197,1 0 0,-1 0 0,0 0-1,-1 0 1,1-1 0,-1 0 0,1 0 0,3-6 0,-5 7-835,0-1 0,0 0 0,0 0 0,-1 0 1,1 0-1,0-4 0,2-1-1588</inkml:trace>
</inkml:ink>
</file>

<file path=ppt/ink/ink3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07.5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1 219 4160,'2'-2'2929,"-2"2"-2828,0 0 0,0 0 0,0 0 0,0 0 0,1 0 0,-1 0 0,0 0 0,0 0 0,0 0 0,0 0 0,0 0 0,0 0 0,1 0 0,7 3 1011,8 5-898,-16-8-155,7 4 98,1 0 0,-1-1 0,1 0 0,0-1 0,0 0 0,0 0 0,0 0 1,0-1-1,1-1 0,-1 1 0,15-2 0,2-1 22,-1-2-1,39-10 1,-33 6-63,-2-1 1,1-1-1,-1-2 1,29-17-1,-39 19-5,0-2-1,-1 0 0,-1-1 1,0-1-1,-1 0 0,26-31 1,-35 38-51,-5 5-26,0 1 0,0 0 1,0-1-1,1 1 0,-1-1 1,-1 1-1,1-1 0,0 1 0,0-1 1,0 0-1,-1 0 0,1 1 0,-1-1 1,0 0-1,1 0 0,-1 1 1,0-3-1,0 4-31,0-1 0,0 1-1,0 0 1,0 0 0,0 0 0,0-1 0,0 1 0,-1 0-1,1 0 1,0 0 0,0-1 0,0 1 0,0 0 0,0 0-1,0 0 1,-1 0 0,1 0 0,0 0 0,0-1 0,0 1-1,0 0 1,-1 0 0,1 0 0,0 0 0,0 0 0,0 0-1,-1 0 1,1 0 0,0 0 0,0 0 0,0 0 0,-1 0-1,1 0 1,0 0 0,0 0 0,0 0 0,-1 0 0,1 0-1,0 0 1,0 0 0,0 0 0,-1 0 0,1 0-1,0 0 1,0 0 0,0 1 0,-1-1 0,-6 3 42,3 1-30,0 0 0,0 0 0,0 0-1,1 1 1,0-1 0,0 1 0,0 0-1,0 0 1,-1 5 0,-4 5 13,-49 103 240,-5 10 19,7-36-214,-25 45 14,65-106-44,0 0-1,-16 54 1,12-13-291,-14 100 0,30-150-625,2-1-1,0 1 1,5 41 0,4-11-3767</inkml:trace>
</inkml:ink>
</file>

<file path=ppt/ink/ink3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14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69 992,'-3'-21'6101,"2"21"-5851,0-5 105,1 5-351,0 0-1,0 0 1,0 0-1,0 0 0,0 0 1,0 0-1,0 0 1,0 0-1,0 0 1,0 0-1,0 0 0,0 0 1,0 0-1,0 0 1,-1 0-1,1 0 1,0 0-1,0 0 0,0 0 1,0 0-1,0 0 1,0 0-1,0 0 0,0 0 1,0 0-1,0 0 1,0 0-1,-1 0 1,1 0-1,0 0 0,0 0 1,0 0-1,0 0 1,0 0-1,0 0 1,0 0-1,0 0 0,0 0 1,0 0-1,0 0 1,0 0-1,0 0 1,0 0-1,-1 0 0,1 1 1,0-1-1,0 0 1,0 0-1,0 0 1,0 0-1,0 0 0,0 0 1,0 0-1,0 0 1,0 0-1,0 0 0,0 0 1,0 0-1,0 1 1,0 0 42,-1 1 1,1-1-1,-1 1 0,1-1 1,0 1-1,0 0 1,0-1-1,0 1 0,0-1 1,0 1-1,0 0 0,0-1 1,0 1-1,1-1 1,-1 1-1,2 2 0,2 18 488,2 19 156,12 47 0,-1-6-555,-1 37 249,8 40 133,-22-149-531,10 42 117,-2 0-1,-2 0 0,1 62 0,-9 263 394,-6-392-85,3 0-403,-3-9-45,2 0 1,-2-31-1,6 49 55,-14-200 407,-1-8-176,13 179-173,-10-216 154,-5-24 788,16 253-862,-1-1 0,-1 0 0,-6-21 0,4 35-397,3 11 77,2-2 52,1 5-925,1 0 1,-1 1 0,1-1-1,0 0 1,4 6-1,7 10-1437</inkml:trace>
</inkml:ink>
</file>

<file path=ppt/ink/ink3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52.1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0 434 1984,'0'-13'5109,"0"11"-3664,1-1-1327,-1 0-1,1 1 1,0-1-1,0 0 0,0 1 1,0-1-1,0 0 1,1 1-1,-1-1 1,1 1-1,2-3 0,9-17 16,45-108 205,2-5-532,-36 92 56,-22 40 129,0-1 0,1 1 0,-1 0 0,1 0 0,0 0 0,0 0 0,0 1 0,7-5 0,-9 6 10,0 1 0,-1 0 0,1-1 0,0 1-1,-1 0 1,1 0 0,0-1 0,-1 1 0,1 0 0,0 0 0,-1 0 0,1 0-1,0 0 1,0 0 0,-1 0 0,1 0 0,0 0 0,-1 0 0,1 1 0,0-1-1,0 0 1,-1 0 0,1 1 0,0-1 0,-1 0 0,1 1 0,-1-1 0,1 1-1,-1-1 1,1 1 0,0-1 0,-1 1 0,0-1 0,1 1 0,-1-1 0,1 2-1,1 2 8,0-1-1,0 1 1,-1-1-1,0 1 1,1 5-1,-1-6-4,2 12 121,-1 1 0,0-1-1,-1 28 1,-2-29-35,2 0 0,-1 0 0,2 0 0,0 0 0,5 19 0,-6-31-63,0 0 0,0 0 0,0-1 0,0 1 0,0 0 0,0 0-1,0 0 1,0-1 0,1 1 0,-1-1 0,1 1 0,0-1 0,-1 0-1,1 1 1,0-1 0,-1 0 0,1 0 0,0 0 0,0 0 0,0-1 0,0 1-1,0 0 1,3 0 0,3 0 57,1 0 0,0-1-1,0 0 1,11-1 0,-14 1-67,14-2 18,-1-1 0,1-1 0,-1-1 1,0 0-1,0-1 0,0-2 0,-1 1 0,0-2 0,32-21 1,-7-1 92,0-2 1,54-56 0,-89 82-149,23-22 94,-28 27-103,-1 0-1,1 0 0,0 0 1,0 0-1,0 0 0,0 1 1,0 0-1,6-2 0,-2 3-1131,-4 2 314</inkml:trace>
</inkml:ink>
</file>

<file path=ppt/ink/ink3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53.4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50 299 2400,'0'-9'1474,"0"6"-786,0 6 1950,5-9-1150,-1 2-1129,-1-1 1,0 1-1,0 0 1,0-1-1,-1 0 0,1 0 1,2-9-1,-3 9-114,4-13-77,-1 1 0,-1-1 0,0 0 0,1-30 0,3-16 304,-6 29-353,-3 22-57,0 11-163,-2 5-51,-1 3-192,-17 60 50,17-54 265,0 0-1,-9 16 0,-2 5-3,-27 60 139,40-88-107,1 0 0,-1 0 0,1 0 0,-2 8 0,5-9 33,-1-4 21,5 9 1414,-4-9-1463,0 0 0,1-1 0,-1 1 0,0-1 0,0 0 0,0 0 0,0 0 1,0 0-1,1 0 0,-2 0 0,1 0 0,3-3 0,23-21 73,-12 9-68,4 4-142,-19 11 151,1 1 0,-1-1 0,1 0 0,-1 1 0,1-1 0,-1 0 0,0 0 0,1 0 0,-1 0 0,0 0 0,0-1 0,0 1 0,0 0 0,0 0 0,0-1 0,0 1 0,0 0 0,-1-1 0,1 1 0,0-3 0,0 2 79,-1 0 1,0 0-1,1 0 0,-1 0 1,0 0-1,0 0 0,0 1 1,-1-1-1,1 0 0,0 0 1,-1 0-1,1 0 1,-2-2-1,2 3-88,-1 1-1,1-1 1,-1 0 0,1 1-1,-1-1 1,0 1 0,1-1-1,-1 1 1,1-1 0,-1 1-1,0-1 1,1 1 0,-1 0-1,0-1 1,0 1 0,1 0-1,-1-1 1,0 1 0,0 0-1,0 0 1,1 0 0,-1 0-1,0 0 1,0 0 0,0 0-1,0 0 1,1 0 0,-1 0-1,0 0 1,-1 1 0,1-1-173,0 0 0,0 1 1,0-1-1,0 0 0,1 0 0,-1 0 1,0 0-1,0 0 0,0 0 1,0 0-1,0-1 0,0 1 0,1 0 1,-1 0-1,0-1 0,0 1 0,0 0 1,1-1-1,-2 0 0,1-2-1638</inkml:trace>
</inkml:ink>
</file>

<file path=ppt/ink/ink3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55.0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106 148 3072,'5'-11'5153,"-2"9"-4136,4 1-630,1 1 0,-1 0-1,11 1 1,5 0 56,78 6 546,-90-6-1024,7 0 221,-1 0-1,1-1 0,20-2 1,-36 1-141,0 1 1,0 0 0,0-1 0,0 1 0,0-1 0,0 0 0,0 0 0,-1 0 0,1 0 0,0 0-1,0 0 1,-1-1 0,1 1 0,0 0 0,-1-1 0,0 1 0,1-1 0,-1 0 0,0 1-1,0-1 1,0 0 0,0 0 0,0 0 0,0 0 0,0 1 0,-1-1 0,1-1 0,-1 1-1,1 0 1,-1 0 0,0 0 0,0-2 0,0 0-13,0 1 0,0-1-1,0 1 1,-1 0 0,0-1 0,1 1 0,-1-1 0,-1 1-1,1 0 1,0 0 0,-1 0 0,1 0 0,-1 0-1,0 0 1,0 0 0,0 0 0,-1 1 0,1-1-1,-4-2 1,-1 1-50,0 0 0,0 0 0,0 1 0,-1 0 0,1 1 0,-1-1 0,0 1 0,0 1 0,0 0 0,0 0-1,0 0 1,0 1 0,-13 1 0,6 0-51,0 1-1,1 1 0,0 0 0,0 0 1,0 2-1,-25 11 0,27-10 32,0 0 0,0 1-1,1 1 1,1 0 0,-1 1-1,-10 11 1,15-14 0,0 1-1,0 0 1,1 1 0,1-1-1,-1 1 1,1 0 0,0 0-1,1 1 1,0-1 0,-3 13-1,4-10 69,0 0-1,0 0 0,2 0 1,-1 0-1,1 0 0,1 0 0,1 13 1,-1-19-12,0 0 1,0 0 0,1-1-1,0 1 1,-1-1-1,1 1 1,1-1 0,-1 0-1,1 0 1,-1 0-1,1 0 1,0 0 0,1-1-1,-1 1 1,0-1-1,1 0 1,0 0 0,0 0-1,6 3 1,1-1 89,0 0 0,1-1 0,0 0 0,0-1 0,0 0-1,1-1 1,-1 0 0,0-1 0,1 0 0,-1-1 0,1-1 0,-1 0 0,1 0 0,14-4 0,-11 0-145,1 0 1,0 0-1,28-15 0,-28 10-875,0 0-1,0-1 1,17-15-1,-16 13-778</inkml:trace>
</inkml:ink>
</file>

<file path=ppt/ink/ink3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55.9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 28 2304,'0'0'752,"-9"-6"3425,7 2-2148,0 1-1329,-12-9 1242,14 12-1911,-1 0 1,1-1-1,0 1 0,-1 0 1,1 0-1,0-1 1,-1 1-1,1 0 1,-1 0-1,1 0 1,0 0-1,-1-1 0,1 1 1,-1 0-1,1 0 1,0 0-1,-1 0 1,1 0-1,-1 0 1,1 0-1,-1 0 0,-2 1 63,5 0 950,16-2-675,-9 1-242,0 0 0,0 0 0,0 1 0,0 0 0,12 3 0,-11-2-16,-1 0 0,14 1 0,-16-2-29,0-1 0,-1 1-1,1 1 1,0-1 0,-1 1 0,13 5 0,-7 0 0,-5-4-11,0 1 0,0 0 0,0 0 0,6 6 1,-11-9-510</inkml:trace>
</inkml:ink>
</file>

<file path=ppt/ink/ink3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57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405 4 2560,'-3'-3'242,"6"2"2171,-2 1-2278,-1 1 0,1-1-1,-1 0 1,0 0 0,1 0 0,-1 0-1,0 1 1,1-1 0,-1 0-1,0 0 1,1 0 0,-1 1-1,0-1 1,0 0 0,1 1-1,-1-1 1,0 0 0,0 1-1,0-1 1,1 0 0,-1 1-1,0-1 1,0 0 0,0 1-1,0-1 1,0 1 0,1 0-1,-6 28 1018,5-24-1032,-1 0-1,0 0 0,0 0 0,0 0 0,-2 6 0,1-6-38,0 0 0,1 1 0,-1-1 0,1 1-1,0 6 1,0 6 34,-1-1-1,-1 0 0,-1 0 1,0 0-1,-1-1 1,-1 1-1,0-1 0,-16 26 1,14-26-19,-2 0 0,0-1 0,-1 0 0,-21 22 0,26-30-31,-1-1 1,0-1 0,0 1 0,0-1-1,-1 0 1,0-1 0,0 1 0,0-2 0,-1 1-1,1-1 1,-14 3 0,14-4-55,0-1 1,0 0-1,-1-1 1,1 0-1,0 0 0,0 0 1,0-1-1,0 0 1,0-1-1,0 0 1,0 0-1,0-1 0,-12-6 1,17 7-16,0 1 1,1-1-1,0 0 1,-1-1-1,1 1 0,0 0 1,0-1-1,0 1 0,0-1 1,1 0-1,-1 1 1,1-1-1,0 0 0,0 0 1,-1 0-1,2 0 1,-2-5-1,0 0-74,1-1 0,0 1 0,1-1 0,0 0 0,1-11 0,1 7 2,0 1 1,1-1 0,0 1 0,1 0 0,10-23 0,-11 28 42,0 1 1,1 0 0,0 0 0,1 0 0,-1 0-1,1 0 1,0 1 0,0 0 0,1 0 0,-1 1-1,13-8 1,-9 7 12,1 0 0,-1 1-1,1 0 1,12-3-1,-18 6 26,0 1 0,-1-1-1,1 1 1,0-1 0,0 1-1,-1 0 1,1 0 0,0 1-1,0-1 1,-1 1 0,1 0-1,0 0 1,-1 0 0,7 4-1,-3-2 54,1 1 0,-1 1 0,0-1 0,-1 1 0,1 0-1,-1 1 1,0-1 0,-1 1 0,1 1 0,-1-1 0,0 1-1,5 10 1,34 66 593,-7-20 7,-31-54-585,-1-2-21,1 0 1,10 11 0,5 5 39,-13-14 44,6 8 267,-4-4-2600,-6-5 853</inkml:trace>
</inkml:ink>
</file>

<file path=ppt/ink/ink3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1:03.7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59 2656,'-1'0'352,"1"-1"0,-1 1 0,1 0 0,-1-1 0,1 1 0,0-1 0,-1 1 0,1-1 0,0 1 0,-1-1 0,1 1 0,0-1 0,0 1 0,0-1 0,-1 0 0,1 1 0,0-1 0,0 1 0,0-1 0,0 1 0,0-1 0,0 0 0,0 0 0,0 0-1206,19 15 1201,19 19 0,-18-12-213,-7-8-81,-1 0 0,14 21 0,-8-6 57,-10-14 60,0-1-1,20 23 1,0-2 566,-27-33-59,-1 0-706,1 1 0,-1 0-1,1-1 1,-1 1 0,1 0 0,0-1-1,-1 1 1,1-1 0,0 1 0,2 1 0,-3-2 19,17 36 63,-10-19-20,-5-13-68,-1 0 0,1 0 1,-1-1-1,0 1 0,1 9 1,1-6 242,0 2 389,-8-15 176,4 3-752,0 0-1,0 1 1,0-1-1,1 1 1,-1-1 0,0 0-1,1 0 1,-1-1-1,-3-12 99,-10-13 35,8 17-112,1 0-1,0 0 1,-3-12-1,1-1-69,1-1-1,1 0 1,1 0 0,-1-34-1,5 52 25,0-1 0,1 1-1,0 0 1,0-1 0,1 1-1,0 0 1,0-1 0,6-9-1,-6 13 9,1-1 0,-1 1 0,1 0 0,0 0 0,1 0 0,-1 1-1,1-1 1,0 1 0,-1 0 0,1 0 0,1 0 0,-1 0 0,0 1 0,6-2 0,37-14-177,-43 17 216,0 0 1,0 0-1,0 1 0,0-1 1,0 1-1,0 0 1,-1 0-1,1 0 0,8 2 1,11 2 329,-20-4-376,0 0 0,0 0 1,0 1-1,0-1 1,0 1-1,0 0 0,6 2 1,9 4-10,3-5-5331,-8-2 3285</inkml:trace>
</inkml:ink>
</file>

<file path=ppt/ink/ink3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48.0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247 108 1984,'2'5'1591,"-2"-5"-1490,0 1 1,0-1-1,0 1 0,1 0 0,-1-1 0,0 1 0,0-1 0,0 1 0,0-1 0,0 1 0,0 0 0,0-1 0,0 1 0,0-1 0,0 1 0,0-1 0,-1 1 0,1 0 0,0-1 0,0 1 1,0-1-1,-1 1 0,1-1 0,0 1 0,-1-1 0,1 1 0,-13 0 2901,9 1-2950,0 0 0,0 0 0,1 1 0,-1-1 0,1 1-1,-1-1 1,1 1 0,0 0 0,0 0 0,1 1 0,-1-1 0,1 0-1,-1 1 1,1 0 0,0-1 0,0 1 0,-1 4 0,3 1-202,1-2-47,0-6 195,-1 0 0,1-1 0,0 1 0,0-1 0,0 1 0,-1-1 0,1 1 0,0-1 0,0 0 0,0 1 0,0-1 0,0 0 0,0 0 1,-1 0-1,1 0 0,0 0 0,0 0 0,2 0 0,0 0 62,0 0 1,0 0 0,1 0-1,-1-1 1,0 1 0,0-1-1,0 0 1,0 0 0,4-2-1,-6 3-41,0-1 0,-1 1 0,1-1 0,0 1 0,-1-1-1,1 0 1,0 1 0,-1-1 0,1 0 0,-1 1 0,1-1 0,-1 0-1,1 0 1,-1 1 0,0-1 0,0 0 0,1 0 0,-1 0 0,0 1-1,0-1 1,0 0 0,0 0 0,1 0 0,-1 0 0,-1 0-1,1 0 1,0 1 0,0-1 0,0 0 0,0 0 0,-1 0 0,1 0-1,0 1 1,-1-1 0,0-1 0,0 0 1,0 0 1,-1 0-1,1 0 1,-1 0-1,1 0 1,-1 0-1,0 1 1,0-1-1,0 1 1,0-1-1,0 1 1,0 0-1,0 0 1,-1 0-1,1 0 1,0 0-1,-1 0 1,1 0-1,0 1 1,-1-1-1,1 1 0,-1 0 1,1 0-1,-4 0 1,2 0-18,0 0 0,0 0 0,1 1 0,-1-1 1,0 1-1,1 0 0,-1 0 0,1 0 0,-1 1 0,1-1 0,-1 1 1,1 0-1,0 0 0,0 0 0,0 0 0,-3 3 0,2-2-14,1 1 0,0 0 0,0 0 0,1 0-1,-1 0 1,1 1 0,0-1 0,-2 6 0,4-8 6,-1-1 1,1 1-1,0-1 1,-1 1-1,1-1 1,0 1-1,0-1 1,0 1-1,0 0 1,0-1-1,1 1 1,-1-1-1,0 1 1,1-1-1,-1 1 1,1-1-1,0 0 1,-1 1-1,1-1 1,0 1-1,0-1 1,0 0-1,0 0 1,0 0-1,0 1 1,0-1-1,0 0 1,0 0-1,1 0 1,0 0-1,2 1 26,0 0 0,1 0 0,-1 0-1,1-1 1,-1 0 0,0 0-1,1 0 1,0 0 0,-1-1 0,1 0-1,-1 0 1,1 0 0,0 0 0,7-2-1,-3 0 80,1 0 1,-1-1-1,0 0 0,1-1 0,14-8 0,-21 11-47,0-1-1,0 0 0,0 0 0,0 0 0,-1 0 1,1-1-1,-1 1 0,0-1 0,1 1 0,-1-1 1,0 0-1,-1 0 0,1 0 0,0 0 1,-1 0-1,0 0 0,1-1 0,-1 1 0,-1 0 1,1-1-1,0 1 0,-1 0 0,0-7 0,0 6-21,-1 0-1,1 1 0,-1-1 0,0 1 0,0-1 0,-1 1 0,1-1 1,-1 1-1,0 0 0,0 0 0,0-1 0,0 1 0,0 1 1,-1-1-1,1 0 0,-1 1 0,0-1 0,1 1 0,-1 0 0,-1-1 1,1 2-1,-5-4 0,-2 1-75,0-1 0,0 2 0,-1-1 0,-18-2 0,23 5 19,1 0-1,-1 0 0,0 1 1,1 0-1,-1 0 1,0 1-1,1-1 0,-1 1 1,0 1-1,-10 3 1,10-3-23,0 1 0,0 1 1,0-1-1,0 1 0,1 0 1,0 0-1,0 1 0,0 0 1,0-1-1,-6 10 0,9-11 24,1-1-1,-1 1 0,0 0 1,1 0-1,0 0 0,0 1 1,0-1-1,0 0 0,0 0 1,1 1-1,-1-1 0,1 0 1,0 1-1,0-1 1,0 0-1,0 1 0,1-1 1,-1 0-1,1 0 0,0 1 1,0-1-1,3 6 0,-2-6 30,0 0-1,0 0 1,0 0-1,1-1 0,-1 1 1,1 0-1,0-1 1,-1 0-1,1 1 1,0-1-1,0 0 1,1-1-1,-1 1 0,0 0 1,1-1-1,-1 0 1,1 0-1,-1 0 1,1 0-1,0-1 1,6 1-1,-1 0 117,1-1 0,-1 0 0,1 0-1,0-1 1,-1-1 0,0 0 0,14-4 0,-17 4-67,-1 0 0,1-1 0,0 0 0,-1 0 1,1-1-1,-1 1 0,0-1 0,0 0 0,-1 0 0,1-1 0,-1 0 1,0 0-1,0 0 0,-1 0 0,1 0 0,-1-1 0,0 1 0,-1-1 0,3-7 1,-3 8-23,-1 0 1,1 0-1,-1-1 1,0 1-1,-1 0 0,0-1 1,0 1-1,0-1 1,0 1-1,-1 0 1,0-1-1,0 1 1,0 0-1,-1 0 1,1-1-1,-1 1 1,0 1-1,-1-1 1,0 0-1,1 0 1,-1 1-1,-6-7 1,7 9-39,0-1 0,0 1 1,0 0-1,-1 0 1,1 1-1,-1-1 1,1 0-1,-1 1 1,0-1-1,1 1 1,-1 0-1,0 0 1,0 0-1,0 0 1,0 1-1,0-1 1,0 1-1,0-1 1,0 1-1,0 0 1,0 0-1,-5 1 0,4 1-36,-1-1 0,1 1-1,-1-1 1,1 1 0,0 1-1,0-1 1,0 0-1,0 1 1,0 0 0,1 0-1,-1 0 1,1 0 0,-5 7-1,1 0 13,0 2-1,0-1 1,1 1 0,1 0-1,0 0 1,1 0-1,0 1 1,-4 22 0,8-30-8,-1-1 0,1 1 1,-1-1-1,1 1 0,1-1 1,-1 1-1,0-1 0,1 0 1,0 1-1,3 7 0,-4-11 66,1 0 0,-1 0 0,1 1 0,0-1 0,0 0 0,-1 0 0,1 0 0,0 0 0,0 1-1,0-2 1,0 1 0,0 0 0,1 0 0,-1 0 0,0 0 0,0-1 0,0 1 0,1 0 0,-1-1 0,0 1-1,1-1 1,-1 0 0,1 1 0,-1-1 0,0 0 0,1 0 0,-1 0 0,1 0 0,-1 0 0,1 0 0,-1 0-1,0 0 1,1-1 0,-1 1 0,0-1 0,1 1 0,1-2 0,-2 2 0,1-1 0,0 0 0,-1 0 1,1 0-1,-1-1 0,0 1 0,1 0 0,-1-1 0,0 1 1,0 0-1,1-1 0,-1 0 0,-1 1 0,1-1 1,0 1-1,0-1 0,0 0 0,-1 0 0,1 1 0,-1-1 1,0 0-1,1 0 0,-1 0 0,0 0 0,0 0 1,0-2-1,-1-8 49,0 0 0,0 1 0,-4-13 0,4 15 54,-1 4-96,1-1-1,-1 1 1,0 0 0,-1-1-1,1 1 1,-1 0 0,0 0 0,0 1-1,-1-1 1,1 1 0,-1-1 0,0 1-1,-7-6 1,9 9-55,0 0-1,0-1 1,1 1-1,-1 0 1,0 0 0,0 0-1,0 0 1,0 0-1,0 1 1,0-1 0,0 0-1,-1 1 1,1 0-1,0-1 1,0 1 0,0 0-1,0 0 1,-1 0-1,1 1 1,0-1 0,0 0-1,0 1 1,0 0-1,0-1 1,0 1-1,0 0 1,0 0 0,0 0-1,0 0 1,0 0-1,0 1 1,1-1 0,-1 0-1,0 1 1,1-1-1,-1 1 1,1 0 0,-2 2-1,0 1-8,-1 0 1,1 0-1,1 0 0,-1 0 1,1 0-1,0 0 0,0 1 0,0-1 1,1 1-1,0-1 0,0 1 1,0 0-1,1 0 0,0-1 0,0 1 1,0 0-1,1 0 0,0-1 1,0 1-1,3 8 0,-4-12 37,1 0-1,0 0 1,-1-1-1,1 1 0,0 0 1,0 0-1,0 0 1,0-1-1,1 1 1,-1 0-1,0-1 0,1 1 1,-1-1-1,1 0 1,0 1-1,-1-1 1,1 0-1,0 0 1,0 0-1,0 0 0,-1 0 1,4 0-1,-1 0 22,-1-1 0,0 1 0,1-1 0,-1 0 0,0 0 0,1 0 0,-1 0 0,1-1 0,-1 0 0,0 1 0,1-1 0,5-3 0,2-1-1469,0-1-1,11-7 0,-19 11 1159,26-14-2415</inkml:trace>
</inkml:ink>
</file>

<file path=ppt/ink/ink3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50.6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3072,'1'1'5888,"2"8"-4464,1 13-1563,-3-20 156,-1-1-1,1 0 1,-1 0 0,1 1-1,-1-1 1,1 0 0,0 0-1,-1 0 1,1 0 0,0 0-1,0 0 1,0 0-1,1 1 1,6 9 225,-7-8-155,0-2-37,-1 0 1,0 0-1,1 0 0,-1 0 0,1 0 1,-1 0-1,1 0 0,-1-1 0,1 1 1,-1 0-1,1 0 0,0 0 1,-1-1-1,1 1 0,0 0 0,0-1 1,0 1-1,-1-1 0,1 1 0,0-1 1,0 0-1,0 1 0,0-1 0,2 1 1,2 0 171,0 1 0,0-1 1,0 0-1,11 1 1,-10-2-243,0 1 1,1-1 0,8 4-1,-6-2 83,1 0-1,-1-1 0,1-1 1,0 1-1,17-3 0,4 1 183,5 0-227,-9 1-19,31 2 0,-42-1 25,1-2 1,-1 1-1,-1-2 1,22-4-1,29-2-55,-8 2 185,-34 3-140,1 1 1,-1 1 0,27 3 0,-37-1 103,0-1 1,0 0-1,19-4 0,-19 3 9,0-1 0,26 3-1,-20-1-85,0 0 0,1 0 0,27-6 0,8-1 3,-28 5-104,-7 1 29,44 1 0,41 1 101,-61-1-39,19-4 158,-44 2-110,0 1 0,32 2 1,-25-1 83,-23 0-149,0 0 0,0 0 1,0 0-1,0 0 0,0 1 0,0 0 1,0 0-1,0 0 0,-1 0 0,6 2 1,-3 0-3,-1-1 1,1 1 0,0-2 0,0 1 0,0-1 0,0 1 0,0-2 0,12 1 0,51-4 383,-55 1-365,147 0 269,-84 4-269,-27-3 15,0 0 94,90 11-1,-112-4-74,-21-4 9,0-1 1,0 1 0,0-1-1,8 0 1,-12-1-108,1 1 0,-1-1 0,0 1 0,1 0 0,-1 0 0,0 1 0,0-1 0,6 4 0,8 4 207,-6-3-131,-10-6-41,0 1 0,0 0-1,0-1 1,0 1 0,0-1 0,0 1-1,0-1 1,0 1 0,0-1 0,0 0-1,1 1 1,-1-1 0,0 0 0,2 0-1,0 0-1,-1 0-1,0 1 1,1-1-1,-1 1 1,1 0-1,3 2 1,-3-2 8,0 0-1,-1 0 1,1 0 0,0-1 0,0 1 0,0 0-1,3-1 1,19 1 59,25 5 0,-25-2 189,27-1-1,135-3 60,-92 4-310,-9 4 161,-82-7-137,1-1 0,-1-1 1,0 1-1,0-1 0,0 1 1,0-1-1,6-2 0,22-11 19,-29 13-49,-1 0 0,0 0 0,0 0 0,1 1 1,-1-1-1,0 1 0,1-1 0,3 1 0,7-1 121,0-3-150,-10 3 50,-1 1 0,0-1-1,1 0 1,-1 1 0,0-1-1,1 1 1,-1 0 0,1 0 0,-1 0-1,3 0 1,4 1-255,-8-1 289</inkml:trace>
</inkml:ink>
</file>

<file path=ppt/ink/ink3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4.48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115 152 3552,'-1'-9'695,"1"8"-487,0 0 1,0 1 0,-1-1-1,1 1 1,0-1 0,0 1-1,0-1 1,0 1 0,0-1-1,1 0 1,-1 1 0,0-1 0,0 1-1,0-1 1,0 1 0,1-1-1,-1 1 1,0-1 0,0 1-1,1-1 1,-1 1 0,0-1-1,1 1 1,-1-1 0,1 1-1,-1 0 1,0-1 0,2 0-1,48-35 6990,-29 23-5666,43-19-1,-44 23-1234,1 1-1,0 1 0,1 1 1,-1 1-1,1 1 1,35-2-1,-56 6-289,0 0 1,0-1-1,1 1 0,-1 0 1,0 0-1,0 1 0,0-1 1,1 0-1,-1 0 0,0 1 1,0-1-1,0 0 0,0 1 1,1-1-1,-1 1 1,0 0-1,0-1 0,0 1 1,0 0-1,0 0 0,0-1 1,-1 1-1,1 0 0,0 0 1,0 0-1,-1 0 0,1 0 1,0 0-1,-1 0 0,1 0 1,-1 0-1,1 1 0,-1-1 1,0 0-1,1 0 0,-1 0 1,0 1-1,0-1 1,0 0-1,0 0 0,0 0 1,0 1-1,0-1 0,-1 2 1,-2 10 58,-1 0 0,-1 1 1,0-1-1,0-1 0,-12 19 0,3-5 91,-49 115 206,54-118-331,2-1 0,1 1 0,0 0 0,-3 34 0,9-53-24,0 0 1,0 0-1,0 0 1,1 0-1,-1 0 1,1 0-1,0 1 0,0-2 1,0 1-1,1 0 1,0 0-1,3 6 1,-2-5-4,1 0 0,0 1 1,1-2-1,-1 1 1,1 0-1,0-1 0,6 5 1,8 3 50,1-1 1,-1-1-1,35 12 1,-46-19-15,7 3-100,56 25 435,-62-27-300,-1 1 0,0 0 0,-1 0 0,1 0 1,-1 1-1,7 7 0,-13-12-44,-1-1 1,0 1-1,1-1 1,-1 1-1,1 0 1,-1-1-1,0 1 1,1-1-1,-1 1 1,0 0-1,1-1 1,-1 1-1,0 0 1,0-1-1,0 1 1,0 0-1,0-1 1,1 1-1,-1 0 1,0-1-1,-1 1 1,1 0-1,0-1 1,0 1-1,0 0 1,-1 1-1,0-1 17,1 0 0,-1 1 0,0-1 0,-1 0 0,1 1 0,0-1-1,0 0 1,0 0 0,-1 0 0,1 0 0,-2 1 0,-5 2 73,-1 0 0,1-1 1,-11 4-1,17-6-114,-441 155 1106,429-150-1119,-1-1 0,1 0 0,-2 0 1,1-2-1,0 0 0,-17 1 0,31-4-96,0 0-1,0 0 1,-1 0-1,1 0 1,0 0 0,0 0-1,0 0 1,0-1-1,0 1 1,0 0-1,0-1 1,1 1 0,-2-1-1,1 0-42,1 1-1,0 0 1,-1-1 0,1 1-1,0 0 1,0-1-1,-1 1 1,1 0 0,0-1-1,0 1 1,0 0 0,0-1-1,0 1 1,-1-1-1,1 1 1,0 0 0,0-1-1,0 1 1,0-1-1,0 1 1,0 0 0,0-1-1,1-1-418,-1 0-1,1 0 0,0 0 1,0 1-1,0-1 0,0 0 1,0 1-1,0-1 0,0 1 1,0-1-1,2-1 0,19-14-2444</inkml:trace>
</inkml:ink>
</file>

<file path=ppt/ink/ink3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55.0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 2400,'5'-2'10129,"-4"5"-9005,0 9-941,0 1 0,1-1-1,6 23 1,4 16 89,19 222 867,-21-166-838,-10-73-26,-1-29-217,1-1 0,0 1 0,0-1 0,0 1 0,0-1-1,1 1 1,-1-1 0,1 1 0,0-1 0,3 6-1,-4-9-19,2-9-5270,5 2 3595</inkml:trace>
</inkml:ink>
</file>

<file path=ppt/ink/ink3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55.5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648 4 1728,'8'-2'414,"-1"0"3002,-7 3-3292,0-1 0,0 0 0,0 1-1,0-1 1,0 0 0,0 0 0,0 1-1,0-1 1,0 0 0,0 1 0,0-1-1,0 0 1,0 0 0,0 1 0,0-1 0,0 0-1,0 1 1,0-1 0,0 0 0,-1 0-1,1 1 1,0-1 0,0 0 0,0 0-1,-1 0 1,1 1 0,0-1 0,-14 28 2495,10-19-2246,0-1 0,-10 16 0,-99 147 1318,-115 190-864,53-67-432,91-146-225,60-106-1002,27-46 316,0-1-1,0 1 1,0-1 0,2-6 0,6-10-908</inkml:trace>
</inkml:ink>
</file>

<file path=ppt/ink/ink3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09:56.6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187 175 2560,'0'0'33,"0"0"-1,0 0 1,0 0 0,0 0 0,0 0-1,0 0 1,0-1 0,0 1 0,0 0-1,0 0 1,0 0 0,0 0 0,0 0 0,0 0-1,-1-1 1,1 1 0,0 0 0,0 0-1,0 0 1,0 0 0,0 0 0,0 0-1,0 0 1,-1 0 0,1 0 0,0 0-1,0-1 1,0 1 0,0 0 0,0 0-1,0 0 1,-1 0 0,1 0 0,0 0-1,0 0 1,0 0 0,0 0 0,0 0-1,-1 0 1,1 0 0,0 0 0,0 0-1,0 0 1,0 1 0,0-1 0,0 0 0,-1 0-1,1 0 1,0 0 0,-6 2 2793,33 1 1951,7 4-3684,-13-3-1070,0-1 1,24 1 0,-28-5 305,0-1 0,0 0 0,34-11 0,-35 9-184,-14 3-112,0 1 0,0-1 0,0 0 0,0 0 0,0 0-1,0 0 1,0 0 0,0-1 0,0 1 0,0-1 0,-1 1 0,1-1 0,-1 1 0,1-1-1,-1 0 1,3-3 0,-3 2 18,1-1 0,-1 1 0,0-1-1,1 1 1,-2-1 0,1 1 0,0-1 0,-1 0-1,1-7 1,-2 6-2,1 0 0,0-1-1,-1 1 1,0-1 0,0 1-1,-1 0 1,0 0 0,0 0-1,0 0 1,0 0 0,-1 0-1,0 0 1,0 1 0,-5-7 0,5 8-53,1 1 0,-1 0 0,0 0 0,0 0 0,1 0 0,-1 0 0,-1 1 0,1-1 0,0 1 0,0 0 1,0 0-1,-1 0 0,-4 0 0,2 0-19,0 1 0,1 0 1,-1 0-1,0 1 0,1 0 1,-1 0-1,-7 2 0,-6 4-91,1 1-1,0 0 1,-27 17-1,41-22 95,-32 17-129,2 3 1,-48 39 0,73-54 168,0 0 0,1 1 0,0 0 0,0 0 0,1 1 0,0-1 0,1 2 0,0-1 0,0 1 0,1 0 0,1 0 0,0 0 0,-3 14 0,6-19 4,0 1 0,0-1 1,1 1-1,0-1 0,0 1 1,1-1-1,-1 0 1,1 1-1,1-1 0,-1 1 1,1-1-1,0 0 0,1 0 1,-1 0-1,1 0 1,0-1-1,1 1 0,-1-1 1,1 0-1,0 0 1,1 0-1,-1 0 0,1-1 1,0 1-1,0-1 0,0-1 1,9 6-1,-3-4 29,1-1 0,-1-1 0,1 1 0,0-2 0,0 0 0,0 0 0,0-1 0,0-1 0,1 0 0,-1 0 0,0-1 0,0-1 0,0 0 0,0 0 0,13-6 0,5-2-168,-1-2 0,0-1 0,-1-1-1,43-30 1,9-3-3421,-41 25 1750</inkml:trace>
</inkml:ink>
</file>

<file path=ppt/ink/ink3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19.1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66 28 1056,'-2'-3'72,"2"3"-61,0 0 0,0-1 0,0 1 1,0 0-1,0 0 0,0-1 0,0 1 0,0 0 1,0 0-1,0-1 0,0 1 0,0 0 0,-1 0 0,1-1 1,0 1-1,0 0 0,0 0 0,0-1 0,-1 1 1,1 0-1,0 0 0,0 0 0,0 0 0,-1-1 1,1 1-1,0 0 0,0 0 0,-1 0 0,1 0 1,0 0-1,0 0 0,-1 0 0,1-1 0,0 1 1,-1 0-1,1 0 0,0 0 0,0 0 0,-1 0 0,1 0 1,0 1-1,0-1 0,-1 0 0,1 0 0,-1 0 1,2 0 46,-1-1 0,0 1 0,0 0 1,0-1-1,0 1 0,0 0 1,0-1-1,0 1 0,0 0 0,0-1 1,0 1-1,0-1 0,-1 1 1,1 0-1,0-1 0,0 1 0,0 0 1,0 0-1,0-1 0,-1 1 1,1 0-1,0-1 0,0 1 0,-1 0 1,1 0-1,0-1 0,0 1 0,-1 0 1,1 0-1,0 0 0,-1-1 1,1 1-1,0 0 0,0 0 0,-1 0 1,0-1 97,-1 0 1,1 0-1,0 0 0,0 0 1,0 1-1,-1-1 1,1 0-1,-1 1 0,1-1 1,-2 0-1,-19 5 2932,13-4-1991,7 0-367,5 0-365,-2 16 579,4 0-570,-1-1 0,0 2-1,-1-1 1,0 18 0,5 24 40,0 10-102,-2-11 213,0-23-326,16 125 45,-20-139 55,1-2-1001,-2-4-8170</inkml:trace>
</inkml:ink>
</file>

<file path=ppt/ink/ink3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19.6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9 106 1728,'-9'-9'8325,"14"9"-7370,36 0-21,0-2 0,1-2 1,-1-2-1,44-11 1,65-20-34,-31 8-715,-115 28-338,-1 1-1,1 0 1,0-1-1,0 1 0,0 0 1,4 1-1,6 5-2468,-14-6 2421,0 0-1,1 1 1,-1-1-1,0 0 1,0 1 0,1-1-1,-1 1 1,0-1-1,0 0 1,0 1-1,1-1 1,-1 1 0,0-1-1,0 0 1,0 1-1,0-1 1,0 1 0,0-1-1,0 1 1,0-1-1,0 0 1,0 1 0,0-1-1,0 1 1,0-1-1,-1 1 1,1 0-1,-4 7-2673,4-1 970</inkml:trace>
</inkml:ink>
</file>

<file path=ppt/ink/ink3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0.5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273 1 1728,'0'0'7786,"5"16"-5807,4 64-598,-9-40-1199,-1 0-1,-3 0 0,-11 58 1,12-83-152,-1-1 1,-1-1-1,0 1 1,-8 16-1,9-24 16,1 0-1,-1-1 1,0 1-1,0-1 1,-1 0-1,0 0 1,1-1-1,-2 1 1,1-1-1,0 0 1,-8 3-1,6-3-69,1-2-1,-1 1 0,0-1 1,0 0-1,0 0 0,-1-1 1,1 0-1,0 0 1,0-1-1,-1 0 0,1 0 1,0-1-1,0 0 0,-1 0 1,1-1-1,0 1 0,0-2 1,0 1-1,1-1 1,-10-4-1,15 6 19,0 1-1,0-1 1,0 1 0,0-1 0,0 1-1,0-1 1,0 0 0,0 1-1,1-1 1,-1 0 0,0 0 0,0 1-1,1-1 1,-1 0 0,0 0-1,1 0 1,-1 0 0,1 0 0,-1 0-1,1 0 1,-1 0 0,1 0-1,0-1 1,-1 1 0,1 0 0,0 0-1,0 0 1,0 0 0,0 0 0,0 0-1,0-1 1,0 1 0,1-2-1,1 0 27,-1-1 0,1 1 0,0 0-1,0 0 1,1 0 0,-1 0 0,1 1-1,-1-1 1,5-3 0,1 0 24,0-1 1,0 1 0,1 1-1,0 0 1,17-7-1,-20 9 12,0 1-1,1 0 0,0 0 1,-1 1-1,1 0 1,0 0-1,0 0 0,0 1 1,11 1-1,1 0 33,-15-1-63,-1 0 1,0 0-1,1 0 1,-1 1-1,0-1 1,1 1-1,-1 0 1,0 0-1,0 0 1,4 2-1,6 6 200,0 0 0,-1 0 0,1 1 0,-2 1-1,15 15 1,-7-5 79,-16-18-362,1 0-1,-1-1 0,0 1 0,1 0 1,-1-1-1,7 3 0,-7-4-662,-1 0 0,0 0-1,1-1 1,-1 1 0,1-1 0,-1 1 0,4-1-1,2 0-1384</inkml:trace>
</inkml:ink>
</file>

<file path=ppt/ink/ink3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1.3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0 1824,'0'0'5765,"-7"4"-2533,23-1-457,-8-2-2601,28 4 934,12 3 152,-38-6-1029,1-1 0,-1 0 0,16 0 0,22 2-24,-47-3-206,4 1 59,1 0 1,0 0-1,0 0 1,-1 1-1,1 0 1,-1 0 0,10 6-1,13 2 116,-26-9 341,-12-1-7226</inkml:trace>
</inkml:ink>
</file>

<file path=ppt/ink/ink3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1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7 1984,'-17'-6'1776,"13"11"-165,1-4-1171,-6 4 4474,9-5-4852,0-1 1,0 1-1,1 0 0,-1-1 1,0 1-1,0 0 0,0-1 1,0 1-1,1 0 0,-1-1 1,0 1-1,0 0 0,1-1 1,-1 1-1,0 0 0,1 0 1,-1-1-1,0 1 0,0 0 1,1 0-1,-1 0 0,1 0 1,-1-1-1,0 1 1,1 0-1,-1 0 0,0 0 1,1 0-1,-1 0 0,0 0 1,1 0-1,-1 0 0,1 0 1,-1 0-1,18 1 827,-13 0-509,16-1 596,27 4 0,-28-2-698,-1-1 1,29-2 0,-10 0-3142,-20-3-3382,-8 3 3477</inkml:trace>
</inkml:ink>
</file>

<file path=ppt/ink/ink3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3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24 640,'3'-7'3840,"-3"6"-3723,0 1 1,1 0 0,-1-1-1,0 1 1,0-1-1,1 1 1,-1 0 0,0-1-1,0 1 1,0-1-1,0 1 1,1-1 0,-1 1-1,0-1 1,0 1-1,0-1 1,0 1 0,0-1-1,0 0 1,1-6 2704,1 24 174,-2 51-2055,2-1-1,20 117 1,31 98-552,-47-253-285,-3-22-452,-2-1 1,1 1-1,-1 0 1,0 0-1,0 0 1,0 0-1,-1 0 0,-1 9 1,-6-6-2936,7-10 3182,0 1 1,0-1-1,0 0 0,0 0 0,0 0 0,0 0 0,0 0 0,-1 1 0,1-1 0,0 0 1,0 0-1,0 0 0,0 0 0,-1 0 0,1 0 0,0 0 0,0 0 0,0 0 1,0 0-1,-1 0 0,1 0 0,0 0 0,0 0 0,0 0 0,-1 0 0,1 0 0,0 0 1,0 0-1,0 0 0,0 0 0,-1 0 0,1 0 0,0 0 0,0 0 0,0 0 0,0 0 1,-1 0-1,1 0 0,0 0 0,0-1 0,0 1 0,0 0 0,0 0 0,-1 0 1,1 0-1,0 0 0,0-1 0,0 1 0,0 0 0,0 0 0,0 0 0,0 0 0,0-1 1,-1-3-1959</inkml:trace>
</inkml:ink>
</file>

<file path=ppt/ink/ink3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3.9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167 0 3488,'-2'2'7213,"-4"8"-5797,-6 17-1864,-52 186 1477,46-147-761,14-46-105,-1 0 1,-2 0 0,-15 34 0,6-24 156,5-18 101,12-17-184,-1 4-93,0 3-98,0-1 199,6-1-5,154 3 1440,-124-2-1535,1 2 1,-1 1-1,40 10 0,-65-14 98,1-1-1391,2 10-8570</inkml:trace>
</inkml:ink>
</file>

<file path=ppt/ink/ink3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4.8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616 18 3392,'17'-18'6651,"-19"27"-4174,-3 9 69,2-10-2014,-1 0 0,0 0 0,-1 0-1,0-1 1,0 1 0,-1-1 0,-7 8 0,-2 0-16,-1-1 0,-17 12 0,-105 61 1169,4-3-677,107-64-855,1 2 0,1 0 1,-34 40-1,43-42-112,1 0 0,1 1 0,1 1 0,0 1 0,-10 27 0,9-18-1599,14-26-1764,4-6 932</inkml:trace>
</inkml:ink>
</file>

<file path=ppt/ink/ink3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4.2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 4320,'-1'10'10521,"0"3"-6250,-1-4-4421,1 1 0,1-1 0,-1 0 0,2 10 0,1 4-13,-2-21-78,0 0 1,0 0 0,0 0 0,0 0 0,0 0 0,1 0 0,-1 0 0,1 0 0,0 3 0,-1-5 158,0 0 0,1 0 0,-1 0 0,0 0 0,0 0 0,0 0 0,1 0 0,-1 1 0,0-1 0,0 0 0,0 0 0,1 0 0,-1 0 0,0 0 0,0 0 0,0 0 0,1 0 0,-1 0 0,0 0 0,0 0 0,0 0 0,1 0 0,-1 0 0,0 0 0,0 0 0,0 0 0,1-1 0,-1 1 0,0 0 0,0 0 0,0 0 0,1 0 0,11-11-3965,-2 1 1786</inkml:trace>
</inkml:ink>
</file>

<file path=ppt/ink/ink3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5.2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37 220 2720,'-2'0'331,"0"0"1,1 0-1,-1 0 0,1 0 1,-1 0-1,0 0 1,1-1-1,-1 1 0,1 0 1,-1-1-1,0 0 1,-1 0-1,2 0 24,0-1 0,0 1 0,0-1 0,0 1 0,0 0 0,0-1 0,0 0 0,0 1 0,1-1-1,-1 1 1,0-1 0,1-2 0,-1-2-221,0 1 0,1-1-1,0 1 1,0-1 0,1 0-1,-1 1 1,1-1-1,0 1 1,1-1 0,-1 1-1,1 0 1,0 0 0,1 0-1,-1 0 1,1 0 0,4-6-1,0 2-2,1 0-1,0 1 0,0 0 0,0 0 1,1 0-1,0 1 0,17-9 0,-19 12-89,-1 1 0,0 0-1,1 0 1,-1 1-1,1 0 1,0 0 0,0 0-1,0 1 1,0 0-1,0 0 1,0 1 0,0 0-1,11 2 1,-15-2-29,-1 1-1,1-1 1,-1 1 0,0 0 0,1 0 0,-1 0 0,0 0-1,1 0 1,-1 1 0,0-1 0,0 1 0,0-1-1,0 1 1,0 0 0,0 0 0,-1 0 0,1 0-1,-1 0 1,1 0 0,-1 0 0,0 1 0,0-1 0,0 0-1,0 1 1,0-1 0,0 1 0,-1-1 0,1 1-1,-1-1 1,0 1 0,0 0 0,0 2 0,0 5 4,-1 0 1,0 0 0,0 0-1,-1 0 1,0-1 0,-7 16 0,1-4 39,-1-1 0,-1 0 1,-1-1-1,0-1 0,-2 1 1,-18 20-1,2-1-306,29-38 247,0 1 0,-1-1 0,1 0 0,0 1 0,0-1 0,0 0 0,0 1 0,0-1 0,0 0 0,1 1 0,-1-1 0,0 0 0,0 1 0,0-1 0,0 0 0,0 0 0,0 1 0,0-1 0,1 0 1,-1 1-1,0-1 0,0 0 0,0 0 0,1 1 0,-1-1 0,0 0 0,0 0 0,1 0 0,-1 0 0,0 1 0,0-1 0,1 0 0,-1 0 0,0 0 0,1 0 0,-1 0 0,1 1 0,15 4 15,-11-3-50,5 2-19,0-1 1,1 0-1,-1-1 1,20 2-1,-18-3 84,1 1-1,-1 0 1,18 6 0,-20-5 116,1 1-1,-1 1 1,0-1 0,0 1 0,0 1 0,-1 0 0,0 1-1,15 13 1,-23-19-117,0-1 0,0 1 1,-1 0-1,1 0 0,0 0 0,-1 0 0,1 0 1,-1 0-1,1 0 0,-1 0 0,0 0 0,1 0 0,-1 0 1,0 0-1,0 0 0,0 0 0,0 0 0,1 0 1,-2 0-1,1 0 0,0 0 0,0 0 0,-1 2 0,1-1 48,-1 0 0,0 0 0,0 0 0,-1 0 0,1 0-1,0-1 1,-1 1 0,1-1 0,-1 1 0,1-1 0,-3 2-1,-4 2 126,1 0-1,-1-1 1,0 0-1,-15 6 1,-5-3-203,-1-1 0,-53 5 0,37-6-368,7-2-1277,14-2-3171,42 13-3436</inkml:trace>
</inkml:ink>
</file>

<file path=ppt/ink/ink3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5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 3904,'-2'4'5635,"1"9"-3388,1 16-1036,0-28-934,3 125 1766,-2-115-1966,0 0 1,0 0 0,2 0-1,3 14 1,-2-11-1,-1-1 0,2 17 0,0 26 56,5 69-1472</inkml:trace>
</inkml:ink>
</file>

<file path=ppt/ink/ink3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6.2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14 165 3904,'-11'-17'1253,"11"17"-1239,-1-1-1,1 1 1,0 0 0,0 0-1,0 0 1,0 0 0,0 0-1,0-1 1,-1 1-1,1 0 1,0 0 0,0 0-1,0 0 1,0-1 0,0 1-1,0 0 1,0 0-1,0 0 1,0-1 0,0 1-1,0 0 1,0 0 0,0 0-1,0-1 1,0 1 0,0 0-1,0 0 1,0 0-1,0 0 1,0-1 0,0 1-1,0 0 1,0 0 0,1 0-1,-1-1 1,2-4 831,0 0 0,0 0 1,0 0-1,-1 0 0,0-1 1,0 1-1,0-11 0,0 13-619,-1 1 0,0-1 0,1 0-1,-1 1 1,1-1 0,0 1 0,0-1-1,0 1 1,0-1 0,1 1 0,-1 0-1,1 0 1,-1-1 0,1 1 0,0 0-1,-1 0 1,1 1 0,0-1-1,0 0 1,1 1 0,-1-1 0,3-1-1,4-1 62,0-1 0,0 2-1,0-1 1,0 1-1,13-2 1,0 0-216,0 2 0,0 1 0,1 0 1,-1 2-1,0 0 0,0 1 0,1 2 0,24 5 0,-46-7-116,17 5-1727,-17-5 1605,-1-1 0,0 0 0,0 1 0,1-1 0,-1 0 0,0 1 0,0-1 0,1 0 0,-1 1 0,0-1 0,0 0 0,0 1 0,0-1 0,0 1 0,0-1 0,0 0 0,1 1 0,-1-1 0,0 1 0,0-1 0,-1 1 0,1-1 0,0 0 0,0 1 0,0-1 0,0 1 0,0-1 0,0 0 0,0 1 0,-1-1 0,1 0 0,0 1 0,0-1 0,-1 0 0,1 1 0,-1 4-1310</inkml:trace>
</inkml:ink>
</file>

<file path=ppt/ink/ink3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6.5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4 126 6400,'-3'-7'2880,"6"-2"-2496,2 4 2528,4 2-1664,10-10 1056,1 1-1345,4-9-31,4 7-576,5-1-64,4 6-192,7 0-352,-2 6 160,5-3-1951,-5 12 1119,1-6-3328,-6 3 2368</inkml:trace>
</inkml:ink>
</file>

<file path=ppt/ink/ink3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29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10 2720,'-1'-3'5746,"-3"2"-3962,2 1-1736,6 1 2000,-6-7-603,2 5-1279,2 4 810,21-3 677,-12 1-1382,1 0 0,13 3 0,-13-2-88,0 0-1,16 0 0,-8-1 179,1 0 0,23 5 0,-31-4-354,1-1 0,-1-1 1,16-1-1,2 0-138,-9 2 174,35 5 0,26 3 194,-24-5-378,11 0 386,-52-3-176,-14-1-62,0 0 0,1 1 1,-1-1-1,0 1 0,5 1 0,-6-2-2,-1 1 0,0-1 0,0 0 0,0 1 0,1-1 0,-1-1 0,4 1 0,-5-1 8,0 1 1,0 0 0,0 0 0,0-1 0,0 1 0,0 0 0,0 0 0,0 0 0,0 0 0,0 0 0,-1 0 0,1 1 0,0-1 0,0 0 0,0 0 0,0 1 0,0-1 0,0 0 0,0 1-1,0-1 1,0 1 0,0-1 0,-1 1 0,1 0 0,0-1 0,1 3 0,0 0-16,-2 0-34,2 0-1,-1-1 1,0 1 0,1-1 0,-1 1-1,4 3 1,-4-5 345,-7 1-4564,1 5 2399</inkml:trace>
</inkml:ink>
</file>

<file path=ppt/ink/ink3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30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40 2976,'0'0'12096,"0"5"-12064,12 31 268,-6-18 198,7 34 0,-12-45-413,5 24 131,-2-1 0,-1 0 0,-2 44 0,-10 36 57,-4 101 152,16-124 914,-1-130-1049,9-55 0,0 13-417,3-70-65,-13 142 180,13-268 318,-18 238-97,2 31-1363,13 49-10632,-2-10 8672</inkml:trace>
</inkml:ink>
</file>

<file path=ppt/ink/ink3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31.4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88 2144,'0'0'52,"0"0"0,0 0 0,-1 0-1,1 0 1,0 0 0,-1 0 0,1 0 0,0 0 0,0-1 0,-1 1 0,1 0 0,0 0-1,0 0 1,-1 0 0,1 0 0,0-1 0,0 1 0,0 0 0,-1 0 0,1 0 0,0-1-1,0 1 1,0 0 0,0 0 0,-1-1 0,1 1 0,0 0 0,0 0 0,0-1-1,0 1 1,0 0 0,0 0 0,0-1 0,0 1 0,0 0 0,0-1 0,0 1 0,0 0-1,0 0 1,0-1 0,0 1 0,0 0 0,0-1 0,0 1 0,0 0 0,0 0 0,0-1-1,1 1 1,-1 0 0,0 0 0,2-3 2646,-2-4 143,0 4-1825,0 5 65,15 3 1522,87-11-145,-83 4-2181,1-1-1,-1 0 1,0-1-1,0-1 1,26-12-1,-37 14-297,-6 2 11,-1 0 0,1 1 0,-1-1 0,1 0 0,0 1 0,-1-1 0,1 1 0,0 0 0,0 0 0,-1-1 0,1 1 0,0 0 0,-1 0 0,1 1 0,3-1 0,-4 1 612,-2-1-591,0 1-1,1-1 0,-1 1 0,0 0 1,0-1-1,0 1 0,1-1 0,-1 1 0,0 0 1,1 0-1,-2 1 0,-2 3-23,-1 0 0,0-1 0,0 1 0,-1-1 0,1 0 1,-8 4-1,-40 19-70,14-8 203,28-14-58,-1 1-1,0-2 1,0 1 0,-19 3 0,28-8-45,0 1-1,0-1 0,-1 0 1,1 0-1,0-1 1,0 1-1,-4-2 1,-15 0-128,21 2 112,1 0-1,0 0 0,-1 0 1,1 0-1,0 0 0,-1 0 1,1 0-1,0 0 0,0 0 1,-1 0-1,1 0 0,0-1 1,-1 1-1,1 0 0,0 0 1,-1 0-1,1 0 0,0 0 1,0-1-1,-1 1 0,1 0 1,0 0-1,0 0 0,-1-1 1,1 1-1,1-4 80,-2 4 11,-1 2-36,5-2 30,0 0 1,1 0-1,-1 0 0,0 1 0,0-1 1,0 1-1,1-1 0,-1 1 0,0 0 1,3 2-1,18 3-106,116 31 491,-118-31-307,-13-6 746,-13-4-887,0 0 1,1 0 0,-1 0 0,1 0 0,0 0-1,1-1 1,-1 0 0,-3-8 0,1 1-4,1 6-18,1 0 1,0 0-1,1-1 1,-1 1-1,-1-9 1,4 12-183,-1 0 0,1 0 0,0 0 0,0 0 1,0 0-1,1 0 0,-1 0 0,1 0 0,0 0 0,-1 0 1,1 0-1,0 0 0,3-5 0,-1 3-1314,1-1 1,-1 1-1,7-7 1,3 3-1338</inkml:trace>
</inkml:ink>
</file>

<file path=ppt/ink/ink3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0:34.4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65 1472,'-4'-2'2059,"5"-1"-310,-1 4-1382,0 0 0,0-1-1,0 1 1,0-1 0,0 1 0,1-1 0,-1 1 0,0-1-1,0 1 1,1-1 0,-1 1 0,0-1 0,1 1 0,-1-1-1,1 1 1,-1-1 0,0 1 0,1-1 0,-1 0 0,2 1-1,16 7 1836,28 1-3313,-33-7 2087,4 0-836,0-1 0,0 0 0,31-4-1,-26 1-74,33 2-1,-14 1-58,-23-1-6,26 4 0,-19 0 200,49 1 0,72 2 311,-129-7-436,13-1 43,-28 1-114,0 1-1,0-1 0,-1 0 1,1 1-1,0-1 1,-1 1-1,1-1 0,-1 1 1,1 0-1,0 0 0,-1-1 1,0 1-1,3 2 0,-2-1 10,0-1 0,0 0-1,0 0 1,0 0-1,0 0 1,1 0-1,-1-1 1,0 1-1,1 0 1,-1-1-1,3 1 1,27 0 306,-28-1-308,0 0 0,0-1 1,0 1-1,0-1 0,0 0 1,0 0-1,6-3 0,10-3 117,-10 4-25,-9 2-99,1 1 0,0-1 0,-1 1 0,1 0 0,0-1 0,-1 1 0,1 0 0,3 0 0,-5 0 12,0 0 1,0 0-1,0 0 0,0 0 1,0 0-1,0 0 0,-1 0 1,1 0-1,0 0 0,0 0 1,0 0-1,0 0 0,0 0 1,0 0-1,0 0 0,0-1 1,0 1-1,0 0 0,0 0 1,0 0-1,0 0 0,0 0 1,0 0-1,0 0 0,0 0 1,0 0-1,0 0 0,0 0 1,0 0-1,0 0 0,0 0 1,0 0-1,0 0 0,0-1 1,0 1-1,0 0 0,0 0 1,1 0-1,-1 0 0,0 0 1,0 0-1,0 0 0,0 0 1,0 0-1,0 0 0,0 0 1,0 0-1,0 0 0,0 0 1,0 0-1,0 0 0,0 0 0,0 0 1,0 0-1,0 0 0,0 0 1,0 0-1,1 0 0,-1 0 1,0 0-1,0 0 0,0 0 1,0 0-1,0 0 0,0 0 1,0 0-1,0 0 0,-6-5 219,-12-2-60,3 6-84,0 0 1,-28-6-1,23 3 8,12 1-68,-1 0 0,2-1 0,-1 0 0,-13-8 0,9 5 2,9 6-21,1-1-1,0 1 1,0 0-1,0-1 1,0 1-1,0-1 1,0 1-1,0-1 1,1 0 0,-3-2-1,2 1-21,-1 0 0,0 1 1,0 0-1,0-1 0,0 1 0,0 0 0,0 1 0,0-1 0,-1 0 1,1 1-1,-1 0 0,-6-2 0,0 0-91,5 4 63,4-1 106,4 0-40,-2 0-44,-1 1 6,1 0 0,0 0 0,0 0 0,0 0 0,-1 0 0,1 0 0,0 0 0,0 0 0,1-1 0,-1 1 0,0 0 0,0 0 1,0-1-1,0 1 0,2 0 0,3 1 9,8 12 6,-12-12 13,1 1 1,-1-1 0,0 0 0,1 0 0,3 3 0,55 32 434,-38-24-366,-20-10 103,0-1 0,0 0 0,0 0 1,1-1-1,-1 1 0,1-1 1,-1 1-1,1-1 0,5 1 0,-13 0-199,0 1 0,1 0 0,-1-1-1,1 1 1,-1 1 0,1-1 0,0 0-1,0 1 1,-2 4 0,-7 6 80,-49 44-210,54-57-2303,11-1 1140</inkml:trace>
</inkml:ink>
</file>

<file path=ppt/ink/ink3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1:15.0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56 70 736,'0'-1'17,"0"1"-1,0-1 1,0 0-1,1 1 1,-1-1-1,0 0 1,0 1 0,0-1-1,1 0 1,-1 1-1,0-1 1,1 1-1,-1-1 1,1 1 0,-1-1-1,1 0 1,0 0 19,-1 1 1,1-1-1,-1 1 0,1-1 1,-1 1-1,0-1 1,1 1-1,-1-1 1,0 1-1,0-1 1,1 0-1,-1 1 0,0-1 1,0 0-1,0 1 1,0-2-1,6-19 1879,-8 3-790,2 18-1109,0-1 1,0 1-1,0 0 0,0-1 0,0 1 1,0 0-1,0 0 0,0-1 1,0 1-1,0 0 0,0-1 1,0 1-1,0 0 0,0 0 1,0-1-1,0 1 0,-1 0 1,1-1-1,0 1 0,0 0 1,0 0-1,0 0 0,-1-1 1,1 1-1,0 0 0,0 0 1,-1 0-1,1-1 0,0 1 0,0 0 1,-1 0-1,1 0 0,0 0 1,0 0-1,-1 0 0,1 0 1,0-1-1,-1 1 0,1 0 1,0 0-1,-1 0 0,1 0 1,0 0-1,0 0 0,-1 1 1,1-1-1,0 0 0,-1 0 1,1 0-1,-1 0 0,2 65 165,4 107 1003,4 7-645,-9-149-235,0-29-107,0-11 433,0-248-753,1 256 130,-1 0 0,0 0 0,0 0 0,0 0 0,0 0 0,-1 0 0,1 0 0,-1 0 0,1 0 0,-1 0 0,1 0 0,-1 0 0,0 0 0,0 0 0,-2-2 0,3 4-21,0 0 1,-1 1-1,1-1 0,0 0 0,-1 1 1,1-1-1,0 1 0,-1-1 0,1 0 1,0 1-1,0-1 0,0 1 0,0-1 1,-1 1-1,1-1 0,0 1 0,0-1 0,0 1 1,3 53-217,-3 131 1564,0-185-993,-4-29 112,2 3-450,1 0 0,2-31 0,0 7-33,4-84-7,-2 188 95,-1-30 6,-2 31 0,-18 96 704,18-143-757,-4 26 136,4-33-88,0 1 0,0-1 0,-1 1 0,1 0-1,-1-1 1,1 1 0,-1-1 0,0 1 0,1-1-1,-1 0 1,0 1 0,0-1 0,0 0 0,-2 3-1,2-4-54,1 0 0,0 0 0,0-1 0,-1 1 0,1 0 0,0 0 0,-1 0 0,1 0 0,0 0 0,0-1 0,0 1 0,-1 0 0,1 0 0,0 0 0,0-1 0,-1 1 0,1 0 0,0 0 0,0 0-1,0-1 1,0 1 0,0 0 0,0-1 0,-1 1 0,1 0 0,0 0 0,0-1 0,0 1 0,0 0 0,0-1 0,0 1 0,0 0 0,-2-11 47,5-51-78,3-41-405,-6 96 430,1 0-1,1 0 1,0 0-1,2-8 1,1 0 62,-6 27-59,-1-1-1,1 1 1,-2-1-1,-5 19 1,-4 19 23,10-38 10,0 4 180,-1-1 1,-8 24-1,26-114 132,-14 67-287,22-121-485,-22 121 400,1-1 1,-1-13 0,-1 17 35,1-1 0,-1 1-1,1-1 1,3-9 0,-4 16-8,0-1 0,0 1 0,0 0 0,0 0 0,0 0 0,0 0 0,0 0 0,0-1 0,0 1 0,0 0 0,0 0 0,0 0 0,0 0 0,0 0 0,0-1 0,0 1 0,1 0 0,-1 0 0,0 0 0,0 0 0,0 0 0,0 0 0,0 0 0,0 0 0,0-1 0,0 1 0,1 0 0,-1 0 0,0 0 0,0 0 0,0 0 0,0 0 0,0 0 1,1 0-1,-1 0 0,0 0 0,0 0 0,0 0 0,0 0 0,0 0 0,1 0 0,-1 0 0,0 0 0,0 0 0,0 0 0,0 0 0,0 0 0,0 0 0,1 0 0,3 8 30,-3 11 21,0 1 1,-1-1-1,-4 36 0,2-36-36,1-2 8,-6 45 327,6-55-213,0 0 1,-1-1 0,0 1-1,0-1 1,0 1 0,-4 6-1,5-13-126,1 0 0,0 0 0,-1 0 0,1 0 0,0 0-1,0-1 1,-1 1 0,1 0 0,0 0 0,0 0 0,0-1 0,-1 1-1,1 0 1,0 0 0,0-1 0,0 1 0,-1 0 0,1 0 0,0-1-1,0 1 1,0 0 0,0 0 0,0-1 0,0 1 0,0 0 0,0-1 0,0 1-1,0 0 1,0-1 0,0 1 0,0 0 0,0-1 0,-3-12-86,6-53-183,-3 27 256,-1 3-128,7-63 0,-5 86 165,-1 13-38,0 0 0,0 0 0,0 0 0,0 0 1,0 0-1,0 0 0,0 0 0,0 0 0,0 0 1,0 0-1,0 0 0,0 0 0,0 0 0,0 0 1,0 0-1,0 0 0,0 0 0,0 0 0,0 0 1,0 0-1,0 0 0,0 0 0,0-1 0,-5 25-90,1 9 17,-15 95 308,9-56 267,9-52-1656,1-19 984,0 0 0,1 0 0,-1 0 0,0 0 0,0 0 0,1 0 0,-1 0 0,0 0 0,1-1 0,-1 1 0,1 0 0,-1 0 0,1 0 0,-1-1 0,1 1 0,0 0-1,-1-1 1,1 1 0,0 0 0,1 0 0,12 3-1119</inkml:trace>
</inkml:ink>
</file>

<file path=ppt/ink/ink3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5.23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1 9152,'-1'0'90,"1"0"0,0 0 1,0 0-1,0 0 1,0 0-1,-1 0 0,1 0 1,0 0-1,0 0 0,0 0 1,0 0-1,-1 0 1,1 0-1,0 0 0,0 0 1,0 0-1,0 0 0,-1 0 1,1 0-1,0 0 1,0 0-1,0 0 0,0 1 1,0-1-1,-1 0 0,1 0 1,0 0-1,0 0 1,0 0-1,0 0 0,0 1 1,0-1-1,0 0 0,0 0 1,-1 0-1,1 0 1,0 1-1,0-1 0,0 0 1,0 0-1,0 0 0,0 0 1,0 1-1,0-1 1,0 0-1,0 0 0,0 0 1,0 1-1,0-1 0,0 0 1,1 0-1,2 19 2648,14 25-385,-15-38-2005,10 22 673,2 0 0,22 35 0,42 48 909,2 6-918,-30-36-284,44 102 0,-80-156-611</inkml:trace>
</inkml:ink>
</file>

<file path=ppt/ink/ink3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1:15.6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0 3808,'-7'52'3360,"3"62"-2274,1 44-396,4-18 411,-2-90 214,-1-80-1023,1 22-297,0 0 0,0 0 0,2-12 0,1-34-81,-2 33 90,1 0-1,6-31 1,12-24-1476,-13 59-1845,2 9 901</inkml:trace>
</inkml:ink>
</file>

<file path=ppt/ink/ink3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07.3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166 1900 2144,'1'-3'439,"-1"0"-1,1 1 1,0-1-1,-1 0 1,0 1 0,0-1-1,0 0 1,0 0 0,0 1-1,0-1 1,-1 0 0,1 0-1,-1 1 1,0-1-1,-1-3 1,-4-8 26,-14-23 1,13 25-38,-9-20 0,-6-27 159,2-1-1,3-1 1,-13-94 0,5-94-513,24 157-61,12-109-1,-7 150-53,34-251-1,-26 238 156,24-80 1,-25 113-69,0 0 0,2 1 0,1 1-1,29-45 1,-32 58-55,32-44-107,-38 54 109,0 1 0,1-1 0,0 1 0,0 0 0,0 0 0,0 0 0,9-3 0,-14 7-52,0 1 1,0-1 0,0 1-1,1-1 1,-1 1-1,0 0 1,0 0-1,1-1 1,-1 1-1,0 0 1,1 0-1,-1 1 1,0-1-1,1 0 1,-1 0-1,0 0 1,0 1 0,1-1-1,-1 1 1,0-1-1,0 1 1,0 0-1,0-1 1,0 1-1,0 0 1,2 1-1,10 9-1007</inkml:trace>
</inkml:ink>
</file>

<file path=ppt/ink/ink3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08.8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265 261 576,'-1'14'5960,"-4"17"-5824,5-12 672,0 0-128,-2-11-528,1-5-93,0-1-1,0 1 1,1 0-1,-1 0 0,1-1 1,0 1-1,-1 0 0,1 0 1,1 0-1,-1 3 0,1-3-4,-1 0-1,0 0 0,0 1 0,0-1 0,0 0 0,0 0 1,-1 0-1,1 0 0,-1 0 0,-1 4 0,-2 6 472,-1 3 573,4-15-1074,1-1 1,0 0 0,-1 0-1,1 1 1,0-1 0,-1 0-1,1 0 1,-1 0 0,1 1-1,0-1 1,-1 0 0,1 0-1,-1 0 1,1 0 0,0 0-1,-1 0 1,1 0 0,-1 0 0,1 0-1,0 0 1,-1 0 0,1 0-1,-1 0 1,1-1 0,0 1-1,-1 0 1,1 0 0,-1 0-1,1 0 1,0-1 0,-1 1-1,1 0 1,0 0 0,-1-1 0,1 1-1,0 0 1,0-1 0,-1 1-1,1-1 1,-4-3 41,1 1 1,-1-1-1,1 0 1,0 0-1,1 0 0,-1-1 1,1 1-1,-3-7 1,-13-43 344,11 30-332,-7-31-17,-10-29 94,20 73-120,0 0 1,-1 1 0,-1-1-1,0 1 1,-11-15-1,-1 3-28,-34-32 0,50 51 85,-10-8-691,12 11 583,0 0 1,-1 0-1,1 0 0,0 0 0,0-1 1,0 1-1,-1 0 0,1 0 0,0 0 1,0 0-1,0 0 0,-1 0 0,1 0 1,0 0-1,0 0 0,-1 0 0,1 0 1,0 0-1,0 0 0,0 0 0,-1 0 1,1 0-1,0 0 0,0 1 0,0-1 1,-1 0-1,1 0 0,0 0 0,0 0 1,0 0-1,0 0 0,-1 1 0,1-1 1,0 0-1,0 0 0,0 0 0,0 0 1,0 1-1,0-1 0,-1 0 0,1 0 1,0 0-1,0 1 0,0-1 0,0 0 0,0 0 1,0 0-1,0 1 0,0-1 0,0 0 1,0 0-1,0 0 0,0 1 0,0-1 1,0 0-1,0 0 0,0 0 0,0 1 1,0-1-1,0 0 0,1 0 0,-1 1 1,0 0-19,1 1 0,0 0 1,0-1-1,-1 1 0,1-1 0,0 1 1,0-1-1,1 0 0,-1 1 1,0-1-1,3 2 0,4 6-70,20 26 1,-18-23 219,0 0 1,-1 0-1,10 19 1,24 67 148,-2-3 70,-31-76-306,-6-10 146,1 0 0,-1 0 1,2-1-1,-1 0 1,12 13-1,-16-20-26,10-9 514,-9 7-650,0-1 0,0 1 1,0 0-1,0-1 0,0 0 1,0 1-1,3-4 0,1-6 64,0-1 0,-1 0 0,6-20 0,3-6-38,10-21-14,23-59 482,-45 113-478,0 0 1,-1 0-1,0 0 1,0 0-1,0-1 1,-1 1-1,1 0 1,-1 0-1,-1 0 1,1-1-1,-1 1 1,1 0-1,-3-7 1,2 9-12,-1 0-1,1 0 1,-1 0 0,1 1 0,-1-1-1,0 0 1,0 1 0,0-1 0,-1 1-1,1-1 1,-1 1 0,1 0 0,-1 0-1,1 0 1,-1 1 0,0-1 0,0 1-1,0-1 1,0 1 0,0 0 0,0 0-1,-4 0 1,-1-1-34,1 1 1,-1 0-1,0 1 0,1 0 0,-1 0 1,0 1-1,1 0 0,-1 0 0,0 0 1,1 1-1,0 0 0,-1 1 0,1 0 1,0 0-1,0 0 0,-12 9 1,19-11 12,-21 12-83,1 0 0,1 2 0,1 0 0,-23 24 0,39-36-31,-1 1-1,1-1 1,0 1 0,0 0 0,0 0-1,0 0 1,1 0 0,-2 4 0,3-7-90,-1 0 1,1 0-1,0 0 1,0 1-1,-1-1 1,1 0-1,0 0 1,0 0 0,0 0-1,0 0 1,0 1-1,0-1 1,1 0-1,-1 0 1,0 0-1,1 0 1,-1 0-1,1 0 1,-1 0 0,1 0-1,-1 0 1,1 0-1,0 0 1,-1 0-1,1 0 1,0 0-1,0 0 1,-1-1-1,1 1 1,0 0-1,0 0 1,0-1 0,2 2-1,10 3-1975</inkml:trace>
</inkml:ink>
</file>

<file path=ppt/ink/ink3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12.8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245 1441 2400,'6'-3'1270,"-14"6"2617,2-3-3787,0 1-1,0 0 1,0 0-1,0 0 1,0 1-1,0 0 1,0 1-1,0-1 1,1 1-1,-1 0 1,1 0-1,0 1 1,0-1-1,0 1 1,1 0-1,-1 1 1,1-1-1,-7 10 1,-2 3-53,2 1 1,0-1-1,1 2 1,-10 27-1,1 0 1,3 2 0,-13 58 0,27-100-42,1 0 0,1 1 1,-1-1-1,1 0 0,0 0 0,0 0 0,1 1 0,0-1 1,0 0-1,1 0 0,-1 0 0,1 0 0,3 6 0,-3-10 13,-1 1 0,1 0 0,-1-1 0,1 1 1,0-1-1,0 1 0,1-1 0,-1 0 0,0 0 0,1 0 0,-1 0 0,1 0 0,-1-1 0,1 1 0,0-1 0,0 0 0,0 0 0,0 0 0,0 0 0,0 0 0,0 0 0,0-1 0,0 0 0,0 1 0,0-1 0,0 0 0,4-1 0,-1 0 24,-1 0 1,1 0 0,-1 0-1,0-1 1,1 1-1,-1-1 1,0-1 0,0 1-1,0-1 1,0 0 0,-1 0-1,1 0 1,-1-1 0,0 1-1,0-1 1,0 0-1,0-1 1,-1 1 0,1 0-1,-1-1 1,4-8 0,2-10 82,0 0 0,9-42 1,-15 55-112,7-33 88,-2-1 0,-2 0-1,2-77 1,-8 116-107,-1 0-1,1 0 1,-1-1 0,-2-4 0,3 8-14,-1 0 1,1 0 0,-1 0 0,1 1 0,-1-1-1,0 0 1,0 1 0,0-1 0,0 1-1,0-1 1,-1 1 0,-2-3 0,4 4 3,0 0 0,0 0 0,-1 0 0,1 0 0,0 0 0,0 0 1,-1 0-1,1 0 0,0 0 0,0 0 0,-1 0 0,1 0 0,0 0 1,-1 0-1,1 0 0,0 1 0,0-1 0,0 0 0,-1 0 0,1 0 1,0 0-1,0 0 0,-1 1 0,1-1 0,0 0 0,0 0 0,0 1 1,0-1-1,0 0 0,-1 0 0,1 0 0,0 1 0,0-1 0,0 0 1,0 1-1,0-1 0,0 0 0,0 0 0,0 1 0,0-1 0,0 0 0,0 0 1,0 1-1,-2 13-198,3 5 101,5 32 0,1-6 93,83 510 1160,-84-530-1061,17 94 558,-19-106-181,-1-13-128,-1-8-105,31-220 708,-18 12-1071,-5-41 250,-11 163-319,-1 31 83,-1 47 24,3 15 78,-1 0-1,1 0 1,0-1-1,-1 1 1,1 0-1,0 0 1,0-1 0,0 1-1,0 0 1,0-1-1,0 1 1,0 0 0,0 0-1,0-1 1,1-1-1,-1 6-53,0-1 0,0 1 0,1-1 1,-1 1-1,0-1 0,1 1 0,0-1 0,1 3 0,-1-1-9,16 72-478,8 33 600,-20-92 13,1 0-1,1 0 1,0-1 0,11 18 0,-16-31 0,-1-1 0,1 1 0,0-1-1,0 1 1,0-1 0,1 0 0,-1 0 0,0 0 0,6 4 0,-7-6-20,0 1 1,0-1 0,0 0 0,0 0 0,0 1-1,0-1 1,-1 0 0,1 0 0,0 0 0,0 0-1,0 0 1,0 0 0,0 0 0,0 0 0,0-1-1,0 1 1,0 0 0,0 0 0,0-1 0,-1 1 0,1-1-1,0 1 1,0-1 0,0 1 0,-1-1 0,1 1-1,0-1 1,0 0 0,-1 1 0,1-1 0,-1 0-1,1 0 1,-1 0 0,1 1 0,-1-1 0,1 0-1,-1-1 1,8-12 165,-1-1 0,-1 0 0,-1 0 0,6-26 0,8-69-31,-13 73-222,-2 2 113,1-55 0,0 21-722,-5 68 635,0 0 1,0 0-1,0 1 1,0-1-1,0 0 1,0 1-1,0-1 1,0 0 0,0 1-1,0-1 1,1 0-1,-1 1 1,0-1-1,0 0 1,1 1-1,-1-1 1,0 1-1,1-1 1,-1 1 0,2-2-1,-2 2 15,0 0-1,1 0 1,-1 0-1,1 0 1,-1 0-1,1 0 1,-1 0 0,1 0-1,-1 0 1,1 0-1,-1 0 1,1 0-1,-1 0 1,1 0-1,-1 0 1,1 0-1,-1 1 1,0-1 0,1 0-1,-1 0 1,1 1-1,3 2 4,0 0 1,0 0-1,7 8 0,-11-11 20,11 12-64,56 55-151,-55-56 296,0-1 0,0-1 1,1 0-1,16 7 0,-27-15-30,0 0 0,0 0 1,-1-1-1,1 1 0,0-1 0,0 1 0,0-1 0,0 0 0,0 0 0,0 0 0,0 0 0,0 0 0,0 0 0,0 0 1,0-1-1,0 1 0,0-1 0,0 0 0,0 1 0,0-1 0,0 0 0,0 0 0,-1 0 0,1 0 0,2-3 1,3-2-32,0-1 0,0 0 0,-1 0 0,7-11 0,3-2 103,64-81-236,-67 84 50,18-31 0,-30 47 65,0-1 1,-1 1 0,1-1 0,-1 0 0,1 1 0,-1-1 0,0 0 0,0 1 0,1-1 0,-1 0 0,0 1 0,-1-1-1,1 0 1,0 1 0,0-1 0,-1 1 0,1-1 0,-1 0 0,1 1 0,-1-1 0,0 1 0,0-1 0,1 1 0,-1 0-1,0-1 1,0 1 0,0 0 0,-1 0 0,1-1 0,0 1 0,0 0 0,-1 0 0,1 0 0,-1 0 0,1 1 0,0-1-1,-1 0 1,0 1 0,1-1 0,-1 1 0,1-1 0,-1 1 0,0 0 0,1 0 0,-1-1 0,0 1 0,1 0 0,-1 1-1,0-1 1,1 0 0,-1 0 0,1 1 0,-1-1 0,0 1 0,1-1 0,-2 2 0,0 0-57,0-1 1,0 1 0,1 1-1,-1-1 1,1 0-1,0 1 1,0-1 0,-1 1-1,2 0 1,-1-1-1,0 1 1,0 0 0,1 0-1,-2 5 1,-2 6-147,-6 28 0,8-27 144,1-4 18,0 0-1,0 1 0,1-1 0,1 1 1,0 0-1,3 22 0,-3-30 37,1 0 0,0 0 0,0 0 0,0 0 0,0-1 0,1 1 0,-1 0 0,1 0 0,0-1 0,0 1 0,0-1 0,1 1 0,-1-1 0,1 0 0,0 0 0,0 0 1,0-1-1,0 1 0,1-1 0,-1 0 0,1 1 0,4 1 0,-6-4 33,-1 1 1,0-1 0,1 1 0,-1-1 0,1 0-1,-1 0 1,0 1 0,1-1 0,-1 0 0,1 0 0,-1-1-1,1 1 1,-1 0 0,0 0 0,1-1 0,-1 1-1,1-1 1,-1 1 0,0-1 0,1 0 0,-1 1 0,0-1-1,0 0 1,0 0 0,0 0 0,1 0 0,-1 0 0,0 0-1,-1 0 1,1 0 0,0 0 0,0 0 0,0-1-1,-1 1 1,1 0 0,-1-1 0,1-1 0,2-4 33,0 0 0,-1 0 1,-1-1-1,1 1 0,0-9 1,-1-13 22,-1 1 0,-1-1 0,-7-38 0,-2-44-603,11 94 302,0 11-78,0 8-213,0 3 390,-1 0-1,1 0 1,0 0 0,1 0-1,2 8 1,2 5 31,19 54-182,-17-51 282,-6-16-4,0-1 1,1 1-1,-1-1 1,1 1-1,0-1 1,0 0 0,8 7-1,-10-10 3,0 0 0,0 0 0,0 0 0,0 0-1,0 0 1,0 0 0,0 0 0,0-1 0,0 1 0,1-1-1,-1 1 1,0-1 0,1 1 0,-1-1 0,0 0 0,1 1-1,-1-1 1,0 0 0,1 0 0,-1 0 0,0 0 0,1 0-1,-1 0 1,1-1 0,-1 1 0,0 0 0,0-1 0,1 1-1,-1-1 1,0 1 0,0-1 0,1 0 0,-1 0 0,0 1-1,2-3 1,1-2 41,1 0 1,-1 0-1,0-1 0,0 1 0,-1-1 0,0 0 1,0 0-1,0-1 0,-1 1 0,1-1 0,0-8 1,3-13 41,2-39 1,-7 57-99,0-65 66,-1 45-164,0 26 40,1 0-1,-1 1 1,1-1 0,-1 0-1,1 0 1,0 1-1,1-1 1,-1 0 0,1 1-1,3-6 1,-5 8 28,1 0 1,0-1-1,0 1 1,0 0-1,0 0 1,0 0-1,0 0 1,0 0-1,0 0 1,1 0-1,-1 0 1,0 1-1,0-1 1,1 0-1,-1 1 1,1-1-1,-1 1 1,0-1-1,1 1 1,-1 0-1,1 0 1,-1 0-1,1-1 1,-1 1-1,1 1 1,-1-1-1,1 0 1,-1 0-1,1 0 1,-1 1-1,2 0 1,0 0 9,-1 1 0,0-1 0,0 1 0,0-1 0,0 1 0,0 0 0,0 0 1,0 0-1,0 0 0,-1 0 0,1 1 0,1 2 0,13 30-63,19 78-95,-34-106 170,2 0 1,-1 0-1,1 0 1,0 0-1,1 0 1,-1 0-1,1-1 1,1 1-1,-1-1 1,1 0-1,0-1 1,0 1-1,1-1 1,0 0 0,0-1-1,0 1 1,0-1-1,1 0 1,7 3-1,-12-6 40,1 0-1,-1-1 0,0 1 1,1 0-1,-1-1 0,1 0 1,0 0-1,-1 0 0,1 0 1,-1 0-1,1 0 0,-1-1 1,1 1-1,-1-1 0,1 1 1,2-2-1,-2 0 10,1 0-1,-1 0 0,0 0 1,0 0-1,0-1 0,0 1 1,0-1-1,-1 0 1,4-5-1,2-4 20,-1 0 0,0 0-1,-1 0 1,6-20 0,-11 30-72,24-73 116,29-147 0,-47 181-56,-3 0 1,0-47-1,-9-84 63,1 95-108,4 62-8,-1-15 25,0 0 1,-2 0 0,-13-56-1,13 75-44,-27-81 54,26 83-116,1 1 1,-1 0-1,-1 0 0,0 0 1,0 1-1,0 0 0,-1 0 1,-9-10-1,14 17 53,1-1 1,-1 1 0,1-1-1,-1 1 1,1-1 0,-1 1-1,0 0 1,1-1-1,-1 1 1,0 0 0,1-1-1,-1 1 1,0 0-1,0 0 1,1 0 0,-1 0-1,0-1 1,0 1 0,1 0-1,-1 0 1,0 0-1,0 1 1,1-1 0,-1 0-1,0 0 1,1 0 0,-1 0-1,0 1 1,0-1-1,1 0 1,-1 1 0,0-1-1,1 1 1,-1-1-1,1 0 1,-1 1 0,1-1-1,-1 1 1,1 0 0,-1-1-1,1 1 1,-1-1-1,0 2 1,0 1-17,-1 0-1,0 0 1,1 1-1,0-1 1,0 0 0,0 1-1,0-1 1,-1 6 0,1 21-20,1 0 0,2 0 1,5 33-1,-6-49 16,7 44 41,2 0 0,3-1 1,2 0-1,2-1 1,48 102-1,-57-143 28,1-1-1,1-1 0,11 14 1,2 3 21,-19-26 23,-1 0 0,1-1 1,1 1-1,-1-1 0,0 0 0,1 0 1,0-1-1,6 4 0,-9-5-31,-1-1-18,0 0 0,0 1 0,1-1 1,-1 0-1,0 0 0,1 0 1,-1 0-1,0 0 0,0 0 1,1 0-1,-1 0 0,0-1 0,0 1 1,0 0-1,1-1 0,-1 1 1,0-1-1,0 0 0,0 1 1,2-2-1,9-3 171,-6 3-183,0 0-1,-1-1 1,1 0-1,0 0 1,6-4-1,6-7 118,-13 11-101,0 0-1,0-1 0,0 1 0,-1-1 1,0 0-1,0-1 0,0 1 0,0 0 1,4-9-1,-3 4 65,-1 0 0,-1 0 0,0-1 1,0 0-1,0 0 0,0-12 0,-2 18-82,-1 0-1,0 0 0,0 0 1,-1 0-1,1 0 1,-1 0-1,0 1 1,0-1-1,0 0 0,-1 0 1,1 1-1,-1-1 1,0 0-1,0 1 0,0 0 1,0-1-1,0 1 1,-1 0-1,-5-5 0,7 8-22,1-1 0,-1 0-1,0 0 1,0 1 0,0-1-1,0 1 1,1-1 0,-1 1-1,0-1 1,0 1 0,0 0 0,0-1-1,0 1 1,0 0 0,0 0-1,0 0 1,0-1 0,0 1-1,0 0 1,0 0 0,0 1-1,-1-1 1,0 0-9,1 1 1,0 0-1,0-1 0,0 1 1,0 0-1,0 0 0,0-1 1,0 1-1,0 0 0,1 0 1,-1 0-1,0 0 0,0 0 1,1 0-1,-1 0 0,1 0 1,-1 1-1,1-1 0,-1 2 1,-1 3-25,0 0-1,1 1 1,0 0 0,0-1 0,1 1-1,0 0 1,0-1 0,0 1 0,3 10-1,-3-13 55,1 1-1,0-1 0,1 0 1,-1 0-1,1 0 0,-1 1 1,1-2-1,0 1 1,1 0-1,-1 0 0,1-1 1,0 1-1,0-1 0,0 0 1,5 4-1,-5-5 23,0 0 0,0-1 0,0 0 0,1 0 0,-1 0 0,0 0 0,1 0 0,-1-1 0,1 1 0,-1-1 0,1 0 0,-1 0 0,1 0 0,-1-1 0,1 1 0,-1-1 0,1 0 0,3-1-1,2-1 25,-1 0 0,0-1 0,0 1 0,-1-2 0,1 1-1,8-8 1,-1-1 13,-1-1 1,0-1-1,-1 0 0,18-28 1,-5 7-204,-24 33 123,0 1 0,0-1 0,1 1 0,-1-1 0,1 1-1,-1 0 1,1 0 0,0 0 0,0 0 0,0 0 0,0 1 0,3-2 0,-4 2 5,0 1 1,0 0-1,0-1 1,0 1-1,0 0 0,0 0 1,0 0-1,0 1 1,0-1-1,0 0 0,0 1 1,0-1-1,0 1 1,-1-1-1,1 1 0,0 0 1,0 0-1,0 0 1,-1 0-1,1 0 0,2 3 1,12 9-61,0 0 1,33 18-1,-42-27 114,-1-1 1,0 0-1,1-1 1,0 0-1,0 0 0,-1 0 1,1-1-1,0 0 0,0 0 1,0 0-1,1-1 0,6-1 1,-1 0 47,-9 1-68,0-1-1,0 1 1,0-1 0,1 1-1,-1-1 1,0 0 0,0-1-1,-1 1 1,1-1 0,0 1-1,0-1 1,-1-1 0,5-2-1,-4 2-228,0-1 0,0 0 0,-1 0 0,1 0 1,-1-1-1,5-7 0,1 2-832</inkml:trace>
</inkml:ink>
</file>

<file path=ppt/ink/ink3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13.3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20 510 5152,'-19'0'2336,"19"-13"-2048,0 5 1472,10 4-1024,13-20 480,7 3-704,20-26 544,8 1-608,14-22-160,-7 14-160,-3-6 96,-6 15-128,-8 3 32,-6 12-64,-4 0-960,-5 13 480</inkml:trace>
</inkml:ink>
</file>

<file path=ppt/ink/ink3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15.7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90 759 3552,'-4'0'325,"0"0"0,0 1 0,1-1 0,-1 1 0,0 0 0,0 0 0,1 0 0,-1 1 0,1-1 0,-1 1 0,1 0 0,0 0 0,0 0 0,0 0 0,0 1 0,-4 4 0,4-5-306,0 1-1,1 0 1,0 0-1,0 0 1,0 0 0,0 0-1,0 1 1,1-1-1,-1 1 1,1-1-1,0 1 1,0-1-1,0 1 1,1 0 0,-1-1-1,1 1 1,0 0-1,0 0 1,0-1-1,1 1 1,-1 0 0,1 0-1,0-1 1,0 1-1,0-1 1,2 5-1,0-2 29,0-1-1,0 1 1,1-1 0,-1 0-1,1 0 1,1 0-1,-1-1 1,1 0-1,-1 1 1,1-1-1,0-1 1,8 5-1,-10-6 33,0-1-1,1 0 0,-1 1 0,0-2 0,1 1 0,-1 0 0,1 0 0,-1-1 0,0 0 1,1 0-1,-1 0 0,1 0 0,-1 0 0,1-1 0,-1 0 0,1 1 0,-1-1 1,0-1-1,0 1 0,1 0 0,-1-1 0,0 1 0,4-4 0,-3 1 26,0 1 0,0 0 0,-1-1 0,0 1 0,0-1 0,0 0 0,0 0 0,0 0 0,3-9 0,-2 4 63,-1 0-1,1 0 1,2-18 0,-5 23-135,-1 0 0,0 0 0,0 0 0,0 0 0,-1 0 0,1-1 1,-1 1-1,0 0 0,0 0 0,0 0 0,-1 0 0,1 1 0,-1-1 0,0 0 0,0 0 0,-1 1 0,1 0 0,-1-1 1,-5-5-1,5 6-61,0 0 1,0 1 0,-1-1-1,1 0 1,-1 1 0,1 0-1,-1 0 1,0 0-1,0 0 1,0 1 0,0 0-1,0-1 1,0 1 0,0 1-1,0-1 1,-1 1 0,1-1-1,0 1 1,-7 1 0,-33 11-421,17-5 28,22-4 180,6-1 74,12-2 53,9-5 244,-12 4-23,-1-1 1,0 0 0,0-1 0,0 0 0,0 0 0,0-1 0,-1 0 0,1-1 0,-1 0 0,8-6 0,-7 3 43,1 0 1,-2 0-1,1-1 1,-1-1-1,-1 1 1,0-1-1,0-1 1,-1 1-1,7-17 1,-4 4 68,-2-1 0,-1 1 1,5-37-1,3-77 124,-12 119-316,3-176 135,-5 184-182,0-8-41,-1 0 0,-1 0 0,-6-28 0,7 39-278,2 10-9,5 17-19,52 253-114,-40-203 496,30 77-1,-1-11-99,-12-11 353,24 160 1,-56-265-123,-1-1 1,-1 1-1,-2 32 0,0-44-62,0-1-1,-1 1 0,0-1 0,0 0 1,-4 10-1,4-13-29,0-1 1,0 1-1,0-1 0,0 0 1,-1 0-1,1 0 1,-1 0-1,1 0 0,-1 0 1,0-1-1,-5 3 0,7-3-35,-1-1-1,0 0 1,1 0-1,-1 0 1,0 0-1,0-1 1,0 1-1,0 0 1,0-1-1,0 0 1,0 1-1,0-1 1,0 0-1,0 0 1,0 0-1,0 0 1,0 0-1,0 0 1,0-1-1,0 1 0,0-1 1,0 1-1,0-1 1,1 0-1,-1 0 1,0 0-1,0 0 1,1 0-1,-1 0 1,0 0-1,1-1 1,-1 1-1,1-1 1,0 1-1,-2-3 1,-2-2-40,1 0 0,1 0 0,-1-1 0,1 1 0,0-1 1,1 0-1,-1 0 0,-1-10 0,1-2 30,0-1 0,2 1 0,0-1 0,1 0 0,1 0 0,4-20 0,-4 29 5,2-10 10,1 0-1,1 0 0,0 0 0,2 1 1,0 0-1,1 0 0,1 1 1,16-25-1,-14 27-192,0 2 1,1-1 0,0 2-1,1-1 1,1 2-1,1 0 1,0 1-1,0 0 1,25-14 0,-16 16-489</inkml:trace>
</inkml:ink>
</file>

<file path=ppt/ink/ink3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18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181 26 3328,'-1'-1'155,"1"1"0,-1-1 1,0 1-1,1-1 0,-1 1 0,0-1 1,0 1-1,1 0 0,-1-1 0,0 1 1,0 0-1,0 0 0,1-1 1,-1 1-1,0 0 0,0 0 0,-1 0 1,-20 1 1945,5 1-1328,12-2-688,0 0-1,0 1 1,0 0 0,1 0-1,-1 0 1,0 0-1,1 1 1,-1 0 0,1 0-1,-1 0 1,1 1 0,0-1-1,0 1 1,0 0-1,0 0 1,1 1 0,-1-1-1,1 1 1,0-1 0,0 1-1,0 0 1,0 0-1,1 1 1,-1-1 0,-1 6-1,-1 1-80,1 0-1,1 1 1,0-1-1,0 1 0,1-1 1,0 1-1,1 0 1,1 0-1,1 18 1,0-3 87,3 22 374,-4-45-394,1 0-1,0 0 0,0 0 1,0 0-1,0 0 0,1 0 0,-1 0 1,4 4-1,-4-6-38,0 0 0,0 0 0,1-1 0,-1 1 0,1-1 0,-1 1 0,1-1 0,0 0 0,0 0 0,-1 0 1,4 2-1,-4-3-3,0 0 1,0 1 0,0-1 0,1 0 0,-1 0 0,0 1 0,0-1 0,0 0 0,1 0 0,-1-1 0,0 1 0,0 0 0,1 0 0,-1 0 0,0-1 0,0 1-1,0-1 1,0 1 0,0-1 0,2 0 0,2-3 65,1 0-1,-2 0 1,1 0 0,0 0-1,-1-1 1,0 0-1,0 0 1,0 0-1,3-7 1,-2 3 14,0-1-1,-1 0 1,0 0 0,-1 0 0,3-11 0,-3 5-32,-1 1 1,0-1-1,-2 0 1,1 1-1,-2-1 1,0 0-1,-5-23 1,-14-37-542,17 70 88,0 6-108,3 0 463,0 1 0,0-1 0,0 1 0,0-1 0,0 0 0,0 1 0,0-1-1,0 1 1,0-1 0,0 1 0,0-1 0,0 1 0,0-1 0,0 1 0,1-1 0,-1 1 0,0-1 0,0 0 0,0 1-1,1-1 1,-1 1 0,0-1 0,1 0 0,-1 1 0,1-1 0,2 4 69,1-1 0,0 0 0,-1 0 1,1 0-1,1-1 0,-1 0 0,0 1 0,1-1 1,-1-1-1,1 1 0,8 1 0,7 1 375,30 2 0,-21-4-136,-1-1 0,1-2 0,0 0 0,0-3 0,52-11 0,-75 13-243,1-1 0,-1 0-1,0 0 1,0-1 0,0 1-1,6-6 1,5-5-2915</inkml:trace>
</inkml:ink>
</file>

<file path=ppt/ink/ink3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20.73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1057 2656,'0'1'32,"0"-1"1,0 0-1,0 0 1,0 1-1,0-1 1,0 0-1,0 0 0,0 1 1,0-1-1,0 0 1,0 0-1,0 1 1,0-1-1,0 0 1,0 1-1,0-1 0,0 0 1,0 0-1,0 1 1,0-1-1,1 0 1,-1 0-1,0 0 0,0 1 1,0-1-1,0 0 1,1 0-1,-1 0 1,0 1-1,0-1 1,0 0-1,1 0 0,-1 0 1,0 0-1,0 1 1,1-1-1,-1 0 1,0 0-1,0 0 1,1 0-1,-1 0 0,0 0 1,0 0-1,1 0 1,-1 0-1,0 0 1,1 0-1,-1 0 1,0 0-1,0 0 0,1 0 1,-1 0-1,0 0 1,0 0-1,1-1 1,-1 1-1,0 0 0,0 0 1,1 0-1,-1 0 1,0-1-1,5 0 778,-2 0-571,0 0 1,-1 0-1,1-1 0,0 1 0,-1-1 0,1 0 0,-1 1 1,0-1-1,0 0 0,0 0 0,0-1 0,3-3 1,1-2 103,0 0 1,-1 0 0,4-10 0,9-19 442,-2-1-1,14-49 0,-25 66-568,0-1-1,-2 1 1,0-1 0,-1 1-1,-1-1 1,-2-22-1,-1 19-146,2 16-57,-1 0-1,0 0 1,0-1 0,-5-11 0,-2-24 129,2 11-311,6 32 130,-1 1-1,1-1 1,0 1 0,0-1-1,0 0 1,0 1 0,0-1-1,0 1 1,0-3 0,1 4 2,-1-1 1,0 1-1,1-1 1,-1 1-1,0 0 1,1-1 0,-1 1-1,0-1 1,1 1-1,-1 0 1,1-1-1,-1 1 1,0 0-1,1-1 1,-1 1-1,1 0 1,-1 0-1,1-1 1,-1 1 0,1 0-1,0 0 1,-1 0-1,1 0 1,-1 0-1,1 0 1,-1 0-1,1 0 1,-1 0-1,1 0 1,-1 0-1,1 0 1,0 0 0,-1 0-1,2 1 1,9 2-94,1 1 0,-1 0 0,0 0 0,0 1 0,-1 1 1,17 10-1,15 9 233,-32-20-68,1 2 0,-1-1-1,0 2 1,-1-1 0,1 1 0,-2 1-1,1-1 1,8 12 0,-13-14 91,0 0 0,0 0 0,0 0 0,-1 1 0,0-1 0,0 1 0,-1 0 0,1 0 0,-2 0 0,1 0 0,-1 0 0,0 0 0,0 0 0,-1 14 0,0-18-81,-1-1 0,1 1 0,-1-1 0,0 0 0,1 1 0,-1-1 0,0 0 0,0 0 0,-1 1 0,1-1 0,0 0 0,-1 0 0,1 0 0,-1 0 0,0-1 0,0 1 0,1 0 0,-1-1 0,0 1 0,0-1 0,-1 0 0,1 0 0,0 0 0,0 0 0,-1 0 0,1 0 0,0 0 0,-1-1 0,1 1 0,-4-1 0,-2 1 33,0 0 0,-1 0 1,1-2-1,-1 1 0,1-1 1,0 0-1,-16-4 0,6 0-74,0-1-1,-35-17 1,53 22-14,0 1-1,-1 0 1,1 0 0,0 0 0,0 0-1,-1 0 1,1-1 0,0 1 0,0 0-1,-1 0 1,1-1 0,0 1-1,0 0 1,0 0 0,-1-1 0,1 1-1,0 0 1,0 0 0,0-1 0,0 1-1,0 0 1,0-1 0,0 1 0,0 0-1,0-1 1,0 1 0,0 0 0,0 0-1,0-1 1,0 1 0,0 0 0,0-1-1,0 1 1,0 0 0,0-1 0,0 1-1,0 0 1,0 0 0,1-1 0,-1 1-1,0 0 1,0 0 0,0-1-1,1 1 1,-1 0 0,0 0 0,0-1-1,1 1 1,0-1-42,1 0-1,-1 0 0,1 0 1,-1 0-1,1 0 1,0 0-1,-1 0 0,3 0 1,60-16-95,-35 10 325,38-14-1,-58 17-30,1-1 1,-1 1-1,-1-1 0,1-1 1,-1 1-1,0-1 0,15-14 1,-19 15-107,0 0 0,0 1 0,0-1 0,0 0 0,-1-1 0,0 1 0,0-1 0,0 1 0,-1-1 0,0 0 0,0 0 0,1-7 0,1-18 1,-1-64 0,-3 78 23,0 14-106,0-1-1,0 1 0,-1-1 1,1 1-1,-1 0 1,0-1-1,0 1 0,0 0 1,-2-6-1,2 9 29,1 0-1,0 0 0,0 0 1,0 0-1,0 0 1,-1 0-1,1 0 0,0 0 1,0 0-1,0 0 1,0 0-1,0 0 0,-1 0 1,1 1-1,0-1 1,0 0-1,0 0 0,0 0 1,0 0-1,0 0 1,-1 0-1,1 0 0,0 0 1,0 1-1,0-1 1,0 0-1,0 0 0,0 0 1,0 0-1,0 0 1,0 1-1,0-1 1,0 0-1,0 0 0,0 0 1,0 0-1,0 0 1,0 1-1,0-1 0,0 0 1,-3 9-230,2-2 167,0 1-1,0 0 1,1 0-1,1-1 0,-1 1 1,1 0-1,0 0 1,1-1-1,0 1 1,0-1-1,4 11 1,-2-10 110,-1-1 1,1 1-1,0 0 1,0-1-1,1 0 1,0 0-1,0 0 1,1-1-1,0 1 1,8 6 0,-13-13-3,0 1 0,0-1 1,0 1-1,-1-1 0,1 0 1,0 1-1,0-1 0,0 0 1,0 0-1,0 1 0,0-1 1,0 0-1,0 0 0,0 0 1,0 0-1,0 0 0,0-1 1,0 1-1,0 0 0,0 0 1,0-1-1,0 1 0,0 0 1,0-1-1,-1 1 0,1-1 1,0 1-1,0-1 0,1-1 1,0 0 38,0 1 1,0-1 0,-1 0 0,1 0 0,-1 0-1,1 0 1,-1 0 0,0-1 0,1 1 0,0-5-1,2-8 72,0-1 0,-1 0 0,-1 0 0,0-22 0,3-14-415,-5 51 245,0 0 0,0 0 0,0 0 0,0 1 0,0-1 0,0 0 0,0 0 0,0 0 0,0 1 1,1-1-1,-1 0 0,0 0 0,0 1 0,1-1 0,-1 0 0,1 0 0,0 0 10,-1 1 0,0 0 0,1 0 0,-1 0 0,0 0 0,1 0 1,-1 0-1,0 0 0,0 0 0,1 0 0,-1 0 0,0 0 0,1 0 0,-1 0 1,0 0-1,1 0 0,-1 0 0,0 0 0,1 0 0,-1 0 0,0 0 0,0 1 0,1-1 1,-1 0-1,0 0 0,1 0 0,-1 1 0,3 2-10,1 0 0,-1 0 0,-1 0 0,1 0 0,2 5 0,1-1 66,14 23 0,43 47 0,-62-76 5,0 0-1,-1 0 1,1-1 0,0 1-1,0 0 1,0-1 0,0 1-1,0 0 1,0-1 0,0 1-1,0-1 1,0 0 0,0 1-1,0-1 1,0 0 0,0 1-1,0-1 1,0 0 0,2 0-1,-3 0-3,1-1 0,0 1-1,0-1 1,0 1 0,-1 0-1,1-1 1,0 0-1,-1 1 1,1-1 0,0 1-1,-1-1 1,1 0 0,-1 0-1,1 1 1,-1-1 0,0 0-1,1 0 1,-1 1 0,0-1-1,1 0 1,-1 0 0,0 0-1,0 0 1,0 1-1,1-2 1,6-37-67,0 4-104,1 0 1,2 0-1,19-47 1,-29 82 116,0-1-1,0 1 1,0 0 0,1-1 0,-1 1 0,0-1 0,0 1-1,0-1 1,1 1 0,-1-1 0,0 1 0,1 0-1,-1-1 1,0 1 0,1 0 0,-1-1 0,0 1 0,1 0-1,-1-1 1,1 1 0,-1 0 0,0 0 0,1-1 0,-1 1-1,1 0 1,-1 0 0,1 0 0,-1 0 0,1 0-1,10 9-177,-3 0 271,1 0-105,-1 0-1,-1 0 1,8 12 0,-7-9-64,0 0 1,13 12 0,-10-13 67,-8-6 27,1-1 1,-1 0 0,1-1 0,0 1-1,0-1 1,0 0 0,1 0 0,-1 0 0,1 0-1,0-1 1,-1 0 0,1 0 0,6 2-1,-8-4 27,4 2 33,0-1 0,0-1 0,1 0-1,8 0 1,-13 0-55,-1-1-1,0 1 0,0-1 0,0 0 1,1 0-1,-1 1 0,0-1 0,0-1 1,0 1-1,0 0 0,-1 0 1,1-1-1,0 1 0,0-1 0,-1 0 1,1 1-1,1-4 0,3-3 75,-1-1 1,-1 0-1,1 0 0,-1 0 0,4-14 1,-3 3-29,5-34 1,-5 25 47,-2 0 1,-2 0-1,0 0 1,-7-52-1,4 67-228,-2 0 0,-5-17-1,1 20-199,8 11 314,0-1 0,-1 1 0,1 0 0,0 0 0,0-1 0,-1 1 1,1 0-1,0 0 0,-1 0 0,1-1 0,0 1 0,-1 0 0,1 0 0,0 0 0,-1 0 0,1 0 0,0 0 0,-1 0 0,1 0 0,0 0 0,-1 0 0,1 0 0,0 0 0,-1 0 0,1 0 0,0 0 0,-1 0 0,1 0 0,-1 0 0,1 0 0,0 0 0,0 1 0,-1-1 0,1 0 0,0 0 0,-1 1 0,-2 2-29,1 1 0,0-1 0,0 1 0,0 0 0,1 0 0,-1-1 0,1 1 0,0 0 0,0 1 0,0-1 1,1 0-1,0 0 0,-1 0 0,1 0 0,1 0 0,0 8 0,0-3 58,0-1-1,1 1 1,0-1 0,0 1 0,1-1-1,0 0 1,7 12 0,-6-13 35,0-1 0,0-1 0,1 1 0,-1-1 0,1 1 1,0-1-1,1-1 0,8 7 0,-11-9-31,0 0 1,0-1-1,1 1 0,-1-1 1,0 0-1,0 0 1,1 0-1,-1 0 0,0-1 1,1 1-1,-1-1 0,1 0 1,-1 0-1,0 0 1,1-1-1,-1 1 0,1-1 1,-1 1-1,6-3 0,4-3 54,0 1 0,-1-2-1,1 0 1,-1 0-1,0-1 1,-1-1 0,0 0-1,-1 0 1,10-12-1,-13 14-657,-1-1 1,0-1-1,-1 1 0,7-14 0,-9 7-2150,-3 5 865</inkml:trace>
</inkml:ink>
</file>

<file path=ppt/ink/ink3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21.1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77 202 6144,'-33'-25'2784,"8"13"-2432,17 4 256,2 2-416,1-9 480,5-3-384,5-6-352,9 6 32,6-3-96,4 5 64,-1-6-5376,1 6 2976</inkml:trace>
</inkml:ink>
</file>

<file path=ppt/ink/ink3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1:12:23.7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36 745 3328,'-1'-3'499,"0"-1"1,1 1-1,-1 0 0,0-1 1,0 1-1,-1 0 1,1 0-1,-1 0 0,1 0 1,-3-3-1,2 8-453,0 0 0,0 0 0,0 0 0,0 1 0,1-1 0,-1 1 0,1-1 0,0 1 0,0 0 0,0-1 0,0 1 0,0 0 0,1 0 0,-1 0 0,1 0 0,0-1-1,0 1 1,0 0 0,0 0 0,0 3 0,3 18 225,-3-21-237,0 1-1,0-1 0,0 0 1,1 1-1,0-1 0,0 0 0,0 1 1,1 3-1,5 7 244,-4-7-2,1 0 1,-1 0 0,1-1-1,0 1 1,6 5 0,-9-11-233,-1-1-1,1 1 1,-1-1 0,1 1 0,-1-1 0,1 1 0,-1-1 0,1 1-1,-1-1 1,1 0 0,0 1 0,-1-1 0,1 0 0,0 0 0,0 1 0,-1-1-1,1 0 1,0 0 0,-1 0 0,1 0 0,0 0 0,0 0 0,-1 0 0,1 0-1,0 0 1,0-1 0,1 1 25,-1-1-1,1 0 1,-1 0 0,1 0-1,-1 0 1,1 0-1,-1 0 1,0 0 0,0 0-1,0-1 1,2 0 0,1-5 47,1 0 0,-1 0 0,-1 0 0,5-10 0,-3 2-245,0 0 1,-1 1-1,0-1 0,-2-1 1,1 1-1,-1-19 1,-1 38 0,-1 0-1,1-1 1,1 1 0,-1-1-1,0 1 1,1-1 0,2 4-1,2 6 34,-4-7 105,1-1 1,-1 1-1,1 0 0,0 0 0,1-1 0,-1 0 1,8 8-1,-9-11 73,-1 0 0,1 0 1,0-1-1,1 1 0,-1-1 1,0 1-1,0-1 0,1 0 1,-1 0-1,1 0 0,-1 0 1,1 0-1,-1-1 0,1 1 1,-1-1-1,1 1 1,0-1-1,-1 0 0,1 0 1,3-1-1,-4 1-53,-1 0 0,0 0 0,1 0 0,-1 0 0,0-1 0,0 1 0,0 0 0,1-1 0,-1 1 0,0-1 0,0 1 0,0-1 0,0 0 0,0 0 0,0 1 0,0-1 1,0 0-1,0 0 0,0 0 0,0 0 0,-1 0 0,1 0 0,0 0 0,0 0 0,-1 0 0,1 0 0,-1-1 0,1 1 0,-1 0 0,0 0 0,0 0 0,1-1 0,-1 1 0,0 0 0,0-3 0,2-15 189,-1-1 0,-1 0 0,-4-33 0,-15-61-129,7 49-383,12 64 260,0-1-1,0 1 1,-1-1 0,1 1 0,-1 0 0,1-1-1,-1 1 1,1 0 0,-1 0 0,0-1 0,1 1-1,-1 0 1,0 0 0,0 0 0,0 0 0,0 0-1,-2-1 1,1-1-70,2 3 99,0 0 0,-1 0 0,1 0 0,0 0 0,0-1 0,0 1 1,0 0-1,0 0 0,0 0 0,0 0 0,0 0 0,0 0 0,0 0 0,0-1 0,0 1 0,0 0 0,0 0 1,0 0-1,0 0 0,0 0 0,0 0 0,0-1 0,0 1 0,0 0 0,0 0 0,0 0 0,0 0 0,0 0 1,0 0-1,0 0 0,0-1 0,0 1 0,0 0 0,1 0 0,-1 0 0,0 0 0,0 0 0,0 0 1,0 0-1,0 0 0,0 0 0,0 0 0,0-1 0,0 1 0,1 0 0,-1 0 0,0 0 0,0 0 0,0 0 1,0 0-1,0 0 0,0 0 0,1 0 0,-1 0 0,0 0 0,0 0 0,0 0 0,0 0 0,0 0 0,18-3-41,-14 2 24,46-9 21,83-30 0,-62 17 9,57-12-8,-124 34 17,1 0 48,-1-1 0,1 1 0,-1-1 0,1 1 0,-1-1 0,0 0 0,0-1 0,5-2 0,-8 2 298,-4 4-242,-11 8-226,7-3-33,-4 3 49,1 1-1,0 0 0,-13 19 1,12-13-5,0 2 0,-11 25 0,18-35 104,1 1-1,-1 0 0,2 0 0,-1 0 0,1 1 0,1-1 1,-1 13-1,2-20 28,0 0 1,0 1-1,0-1 0,1 0 1,-1 0-1,0 0 0,1 1 1,0-1-1,0 0 0,0 0 1,0 0-1,0 0 0,0 0 1,0 0-1,0-1 1,1 1-1,-1 0 0,1-1 1,-1 1-1,1 0 0,0-1 1,0 0-1,0 0 0,2 2 1,-3-3-12,1 1 1,0 0 0,0-1-1,-1 0 1,1 1 0,0-1-1,0 0 1,0 0 0,0 0-1,0 0 1,-1 0-1,1 0 1,0-1 0,0 1-1,0-1 1,-1 1 0,1-1-1,0 0 1,0 0 0,-1 1-1,1-1 1,-1 0 0,1 0-1,-1-1 1,1 1 0,-1 0-1,0 0 1,1-1-1,1-2 1,0 0 15,-1 0 1,1 0-1,-1-1 0,0 1 1,0-1-1,0 0 0,0 0 0,0-5 1,7-44 171,-5 23-164,3-11-11,5-23-430,-7 51-185,-1 13 272,2 9 192,60 138-266,-65-144 369,1 4 71,0 0 0,1-1 0,-1 0 0,1 1 0,1-1 0,-1 0 0,1-1 0,5 8 0,-9-12-55,1 0 0,-1 0 0,0 0 1,0 0-1,0 0 0,0 0 0,1 0 0,-1 0 0,0 1 0,0-1 0,0 0 0,1 0 1,-1 0-1,0 0 0,0 0 0,0 0 0,1 0 0,-1 0 0,0 0 0,0 0 0,0 0 1,1 0-1,-1-1 0,0 1 0,0 0 0,0 0 0,0 0 0,1 0 0,-1 0 0,0 0 1,0 0-1,0 0 0,0-1 0,1 1 0,-1 0 0,0 0 0,0 0 0,0-1 0,6-9 176,0-13 2,2-27-229,-2-1 0,0-82-1,-6 133-163,9 16-187,10 12 387,-16-24 16,0 1 0,-1-1-1,1 0 1,1 0 0,-1 0-1,0 0 1,8 5 0,-11-9 4,1 1 1,-1-1-1,0 0 1,1 0-1,-1 0 0,1 1 1,-1-1-1,0 0 1,1 0-1,-1 0 1,1 0-1,-1 0 0,1 0 1,-1 0-1,1 0 1,-1 0-1,1 0 1,-1 0-1,0 0 0,1 0 1,-1 0-1,1-1 1,-1 1-1,1 0 1,-1 0-1,0 0 0,1-1 1,-1 1-1,1 0 1,-1-1-1,1 1 1,7-14 283,-5 10-164,0-1-38,0-1-1,0 0 0,-1 0 0,0 0 0,0 0 0,0 0 0,-1-1 0,1-9 0,1-56-506,-3 61-76,0 11 467,1 0-1,-1-1 1,0 1-1,1 0 1,-1 0-1,1 0 1,-1 0-1,0 0 1,1 0-1,-1-1 1,0 1-1,1 0 1,-1 0-1,1 0 1,-1 0-1,0 0 1,1 0-1,-1 1 1,0-1-1,1 0 1,-1 0-1,0 0 1,1 0-1,-1 0 1,1 0-1,-1 1 1,0-1-1,0 0 1,1 0-1,-1 1 1,24 9 98,-5-1-57,-7-6-47,1 0 0,0-1 0,0 0 0,0-1 1,0-1-1,15 0 0,5-3 147,39-9-1,-62 10-68,1 0-1,-1-1 0,0-1 0,0 0 0,0 0 1,0-1-1,-1 0 0,15-11 0,-19 12 9,0-1 0,-1 1 0,0-1 1,0-1-1,0 1 0,0-1 0,-1 1 0,0-1 0,0 0 0,-1 0 0,1 0 1,1-12-1,-2 14-61,-1 0 1,-1 0-1,1 0 0,0 0 1,-1 0-1,0 0 1,0 0-1,0 0 0,-1 0 1,1 0-1,-1 0 1,0 0-1,0 1 0,0-1 1,-1 0-1,1 0 1,-1 1-1,0-1 1,0 1-1,0-1 0,-5-5 1,6 9-29,0-1-1,0 0 1,0 1 0,0-1 0,0 1 0,0-1 0,0 1-1,0 0 1,0-1 0,-1 1 0,1 0 0,0 0-1,0 0 1,0 0 0,0 0 0,0 0 0,-1 0 0,1 0-1,0 0 1,0 1 0,0-1 0,0 0 0,0 1 0,0-1-1,0 1 1,-2 0 0,0 1-22,0 0-1,0 0 1,0 0-1,1 0 1,-1 0-1,1 0 1,-4 5-1,3-4 59,1 0 0,0 0 0,0 0 0,0 0-1,1 1 1,-1-1 0,1 0 0,-1 1 0,1-1-1,0 1 1,1 0 0,-1-1 0,1 1 0,-1-1-1,1 1 1,0 0 0,0-1 0,1 1-1,-1 0 1,1-1 0,0 1 0,0-1 0,0 1-1,0-1 1,0 1 0,1-1 0,0 0 0,0 0-1,0 1 1,0-1 0,0-1 0,0 1-1,1 0 1,-1 0 0,1-1 0,0 0 0,0 1-1,6 2 1,0 1 116,1 0-1,1 0 0,-1-1 1,1-1-1,-1 0 1,1 0-1,1-1 1,-1 0-1,0-1 1,1 0-1,21-1 0,-28-1-126,1 0-1,-1-1 0,0 0 1,1 0-1,-1 0 0,0-1 1,0 1-1,0-1 0,0-1 1,0 1-1,4-4 0,25-10-217</inkml:trace>
</inkml:ink>
</file>

<file path=ppt/ink/ink3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5.67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64 17 8128,'0'-1'147,"0"0"0,0 1 0,0-1-1,0 1 1,0-1 0,0 0 0,0 1 0,0-1 0,0 1 0,0-1 0,0 1 0,0-1 0,1 0 0,-1 1 0,0-1-1,0 1 1,1-1 0,-1 1 0,0-1 0,1 1 0,-1-1 0,0 1 0,1 0 0,-1-1 0,1 1 0,-1-1 0,1 1 0,-1 0-1,1-1 1,0 1 0,9 15 4552,-10-14-4161,1 2-344,0-1 0,0 0 0,0 1 0,-1 0-1,1-1 1,-1 1 0,1-1 0,-1 1 0,0-1-1,0 5 1,0 6 378,1 50 1209,-8 69 1,-17 64 263,3-28-1088,7 18-439,2-30 223,12-154-707,-2 10-248,2-12 176,0 0 0,0 0 0,0 0 0,0 1 0,0-1 0,0 0 0,0 0 0,0 0 0,-1 0-1,1 1 1,0-1 0,0 0 0,0 0 0,0 0 0,0 0 0,0 0 0,-1 0 0,1 1 0,0-1-1,0 0 1,0 0 0,0 0 0,-1 0 0,1 0 0,0 0 0,0 0 0,0 0 0,-1 0 0,1 0-1,0 0 1,0 0 0,0 0 0,0 0 0,-1 0 0,1 0 0,0 0 0,0 0 0,0 0 0,-1 0 0,1 0-1,0 0 1,0 0 0,-1-1 0,0-6-1978,2-13-2464,8-5 1376</inkml:trace>
</inkml:ink>
</file>

<file path=ppt/ink/ink3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6:33.98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277 11 832,'-3'3'977,"3"-3"-962,-11 3 296,11-3-306,-1 1 0,1-1 0,0 0 1,0 0-1,-1 0 0,1 1 1,0-1-1,0 0 0,0 0 1,-1 1-1,1-1 0,0 0 1,0 0-1,0 1 0,0-1 0,-1 0 1,1 0-1,0 1 0,0-1 1,0 0-1,0 1 0,0-1 1,0 0-1,0 1 0,0-1 1,0 0-1,0 1 0,0-1 0,0 0 1,0 0-1,0 1 0,0-1 1,1 0-1,-1 1 0,0-1 1,0 0-1,0 0 0,0 1 0,0-1 1,1 0-1,-1 0 0,0 1 1,0-1-1,1 0 0,-1 0 1,0 0-1,1 1 0,-1-1 0,0 0-1,1 0 0,-1 1 0,0-1 1,0 0-1,1 1 0,-1-1 1,0 0-1,0 0 0,1 1 0,-1-1 1,0 1-1,0-1 0,0 0 1,1 1-1,-1-1 0,0 0 0,0 1 1,0-1-1,0 1 0,0-1 1,0 0-1,0 1 0,0-1 0,0 1 1,0-1-1,0 0 0,0 1 1,0-1-1,0 1 0,-1-1 0,1 0 1,0 1-1,0-1 0,0 0 1,0 1-1,-1-1 0,1 0 0,0 1 1,0-1-1,-1 0 0,1 1 1,0-1-1,-1 0 0,1 0 0,0 1 1,-1-1-1,0 0 0,-2 4-27,-2 3 48,-1 0 0,1 1 0,0 0-1,1 0 1,-6 14 0,9-18-4,0-1 0,1 0 0,-1 1 0,1-1 0,0 1-1,0-1 1,1 1 0,-1-1 0,1 0 0,0 5 0,14 32-187,-13-34 188,-1-5-6,0 1 0,0 0 0,0-1 1,0 1-1,1-1 0,-1 1 1,0-1-1,1 0 0,-1 0 1,1 1-1,-1-1 0,1 0 0,0 0 1,-1-1-1,1 1 0,0 0 1,6 2 991,-9-5-955,1 0 0,-1 0 0,1 0 0,-1 0-1,1 1 1,-1-1 0,0 0 0,0 0 0,0 1 0,0-1 0,0 1 0,0-1 0,0 1 0,-1-1 0,1 1 0,-1 0 0,-1-2-1,-28-18 260,17 13-137,0 1 0,0 1 0,-1 0 0,-21-6-1,36 12-189,-1 0-1,0 0 1,0 0-1,0 0 1,1 0-1,-1 0 1,0 0-1,0 0 1,1 1-1,-1-1 1,0 0-1,1 1 0,-1-1 1,0 0-1,1 1 1,-1-1-1,0 1 1,1-1-1,-1 1 1,1-1-1,-1 1 1,1-1-1,-1 1 1,1 0-1,-1-1 0,1 1 1,0 0-1,-1-1 1,1 1-1,0 0 1,0 0-1,-1-1 1,1 2-1,-1 2-36,0 0 0,0 0 0,0 0-1,0 7 1,1-10 62,0 1 0,0-1 0,0 1 0,0-1 0,0 0-1,1 1 1,-1-1 0,0 1 0,1-1 0,-1 0 0,1 1 0,-1-1 0,1 0-1,0 0 1,-1 1 0,1-1 0,0 0 0,0 0 0,0 0 0,0 0 0,0 0-1,0 0 1,0 0 0,0 0 0,0 0 0,1-1 0,-1 1 0,0 0 0,0-1-1,1 1 1,-1-1 0,0 1 0,1-1 0,-1 0 0,1 0 0,-1 0 0,0 1-1,1-1 1,-1 0 0,1-1 0,-1 1 0,2 0 0,3-1 27,-1 0 1,1 0-1,-1-1 1,1 0-1,-1 0 1,0 0 0,0 0-1,0-1 1,7-4-1,-8 3 1,0 1 1,-1 0-1,1-1 1,-1 0-1,0 0 0,0 0 1,-1 0-1,1 0 0,-1-1 1,3-6-1,-4 9-23,0 0-1,-1 1 1,1-1 0,-1 0-1,1 0 1,-1 1-1,0-1 1,0 0 0,0 0-1,0 0 1,0 1 0,0-1-1,0 0 1,0 0 0,-1 1-1,1-1 1,-1 0 0,1 0-1,-1 1 1,0-1 0,0 0-1,0 1 1,0-1 0,0 1-1,0-1 1,0 1 0,0 0-1,0-1 1,-1 1-1,1 0 1,-2-1 0,1 1-36,0 0 0,1 0-1,-1 1 1,0-1 0,0 1 0,0-1 0,0 1 0,0 0 0,0-1-1,0 1 1,0 0 0,0 1 0,0-1 0,0 0 0,0 0 0,0 1 0,0-1-1,1 1 1,-1 0 0,0-1 0,0 1 0,0 0 0,1 0 0,-1 0-1,0 0 1,-1 2 0,-2 1 18,0 0 0,0 0 0,1 1 0,0-1 0,0 1 0,-6 10 0,5-5-8,0 0 0,1 1 0,0 0-1,1-1 1,0 2 0,1-1 0,0 0 0,1 0 0,0 1 0,1-1 0,0 0 0,3 22 0,-2-28 43,0 0 0,0 0 0,1 0 0,0 0 0,0 0 0,2 5 0,-3-10-27,-1 1 1,0 0 0,1-1-1,-1 1 1,0 0 0,1-1-1,-1 1 1,1-1 0,-1 1-1,1 0 1,-1-1 0,1 1-1,-1-1 1,1 0 0,-1 1-1,1-1 1,0 1-1,-1-1 1,1 0 0,0 0-1,-1 1 1,1-1 0,0 0-1,0 0 1,-1 0 0,1 0-1,0 1 1,-1-1 0,1 0-1,0 0 1,0-1-1,-1 1 1,1 0 0,0 0-1,0 0 1,-1 0 0,1-1-1,0 1 1,-1 0 0,1-1-1,0 1 1,-1 0 0,1-1-1,-1 1 1,1-1 0,-1 1-1,1-1 1,-1 1-1,1-1 1,0-1 0,8-9 80,-1 0 0,0 0 0,-1-1 0,0-1 0,-1 1 0,7-22 0,-10 25-12,-1 0-1,3-16 0,-5 23-77,1 1 1,-1-1-1,0 0 0,0 0 1,0 0-1,0 1 0,0-1 0,0 0 1,0 0-1,-1 1 0,1-1 1,-1 0-1,1 0 0,-1 1 1,0-1-1,1 0 0,-1 1 1,0-1-1,0 1 0,0-1 1,-2-1-1,2 3-5,1 0 0,0 0-1,0 0 1,-1 0 0,1 0-1,0 0 1,0 0 0,-1 0 0,1 0-1,0 0 1,0 0 0,-1 0-1,1 0 1,0 0 0,0 0-1,-1 0 1,1 0 0,0 0 0,0 1-1,-1-1 1,1 0 0,0 0-1,0 0 1,0 0 0,0 1 0,-1-1-1,1 0 1,0 0 0,0 0-1,0 1 1,0-1 0,0 0 0,-1 0-1,1 1 1,0-1 0,0 0-1,0 0 1,0 1 0,0-1 0,0 0-1,0 0 1,0 1 0,0-1-1,0 1 1,-3 18-113,2-13 33,0 4 90,1 1 0,0 0-1,1 0 1,0-1 0,1 1 0,4 15 0,-3-9 3,1 0-21,1 0-1,0-1 0,1 0 0,1 0 1,16 29-1,-22-43 35,0-1 1,0 1 0,0 0-1,0-1 1,1 1 0,-1-1-1,0 1 1,1-1-1,-1 0 1,1 0 0,0 0-1,-1 1 1,1-1-1,0-1 1,0 1 0,1 1-1,-1-2 10,-1 0 0,0 0 0,0-1 1,1 1-1,-1 0 0,0 0 0,0-1 0,0 1 0,1-1 0,-1 1 0,0-1 0,0 1 0,0-1 0,0 0 0,0 0 0,0 1 0,0-1 0,0 0 0,0 0 0,0 0 0,-1 0 0,1 0 0,0 0 0,-1 0 0,2-2 0,1-3 17,0 0 0,-1 1 1,0-1-1,1 0 0,-2-1 0,1 1 0,-1 0 0,0 0 0,0-1 0,-1-6 0,0 3-8,0-1 1,-1 1 0,0 0-1,-1 0 1,-5-17-1,6 23-48,0 1-1,-1-1 1,1 0 0,-1 1-1,0 0 1,0 0-1,0-1 1,-1 1-1,1 0 1,-1 1-1,0-1 1,0 0-1,0 1 1,0-1-1,-5-2 1,5 4-5,0-1 0,0 1 1,0 0-1,0 0 0,0 1 1,0-1-1,-1 1 0,1-1 1,0 1-1,0 0 0,0 0 1,0 1-1,-1-1 0,1 1 1,0-1-1,0 1 0,0 0 0,0 0 1,-4 2-1,3-1-7,1 0-1,-1 1 1,0-1-1,1 1 1,0 0-1,-1 0 1,1 0-1,0 0 1,1 1-1,-1-1 1,1 1-1,-1-1 1,1 1-1,0 0 1,0 0-1,1 0 1,-1 0-1,1 1 1,0-1-1,0 0 1,0 9-1,-1-3 89,1 5 149,4-22 353,1-4-496,-1-1 0,-1 1-1,1-1 1,-2 1 0,0-1-1,0 0 1,-1 0 0,0 0-1,-1 0 1,-1 1 0,0-1 0,0 0-1,-7-18 1,7 27-93,1-1-1,-1 1 1,0-1-1,0 1 1,-1 0-1,1 0 1,-1 0-1,1 0 1,-1 0-1,0 1 1,0-1-1,0 1 1,0 0 0,-1 0-1,1 0 1,-1 0-1,1 0 1,-1 1-1,0-1 1,1 1-1,-1 0 1,0 1-1,0-1 1,0 1-1,0-1 1,0 1-1,0 0 1,0 0 0,1 1-1,-1-1 1,0 1-1,0 0 1,0 0-1,-6 3 1,8-3 3,0 0 1,1 0 0,-1 0-1,1 0 1,-1 0 0,1 0-1,0 0 1,-1 1-1,1-1 1,0 1 0,0-1-1,0 1 1,0-1 0,0 1-1,-1 2 1,-6 29-126,3-9 184,3-14-27,0 0 1,0 1 0,1-1-1,1 0 1,-1 1 0,3 11-1,-2 6-20,9 67-94,-4-59 305,-4-34-190,0-1-1,-1 1 1,2 0 0,-1-1-1,0 1 1,0-1-1,0 0 1,1 1 0,-1-1-1,3 2 1,7 11 157,-11-14-168,0 0 0,0 0-1,0 0 1,0 1 0,0-1-1,0 0 1,0 0-1,0 0 1,1 0 0,-1 1-1,0-1 1,0 0 0,0 0-1,0 0 1,0 0-1,1 0 1,-1 1 0,0-1-1,0 0 1,0 0 0,0 0-1,1 0 1,-1 0-1,0 0 1,0 0 0,0 0-1,1 0 1,-1 0 0,0 0-1,15 6 20,-6-2-29,1-1 1,0 0 0,-1 0 0,19 2-1,19 5-41,-19-4 8,-23-6 52,0 1 1,-1-1-1,1 1 0,0 1 0,-1-1 1,6 3-1,45 16-187,-38-12 229,0-1 0,1-1 1,0-1-1,0 0 0,1-1 1,-1-1-1,1-1 0,0-1 1,0 0-1,31-3 0,-45 1-17,0 0 0,0 0 0,0 0-1,0 0 1,0-1 0,0 1 0,-1-1 0,1-1-1,-1 1 1,1-1 0,-1 1 0,0-1-1,0-1 1,0 1 0,0 0 0,4-6 0,-4 3 30,0 0 0,0 0 0,-1 0 0,0-1 1,0 1-1,0-1 0,-1 0 0,0 1 0,0-1 1,-1 0-1,1-8 0,4-19-144,-4 21 74,0 0-1,1-18 1,2-54 122,0 43-156,-4 27 90,0 13-36,-1 1-1,1-1 1,-1 0 0,0 1 0,0-1-1,0 0 1,0 0 0,0 1 0,0-1-1,-1 0 1,1 1 0,-1-1 0,0-2-1,0 0-85,0 0 0,0 0 0,0-1-1,0 1 1,1-6 0,0 26-959,0 7 879,-1 3 243,6 45 1,-5-37-145,0-29 65,-1 0 1,1-1-1,0 1 0,1 0 1,-1-1-1,1 1 1,1 6-1,-1-9 183,9-12 203,-7 3-354,0 0 0,0-1 0,0 1 0,-1-1 0,0 0 0,0 0 0,-1 0 0,0-9 0,0 9-76,0-4-22,3-9 158,-3 11-105,-1 9-34,0 0 0,0 0 1,0 1-1,0-1 0,0 0 0,0 0 0,1 0 1,-1 0-1,0 1 0,0-1 0,1 0 0,-1 0 1,0 0-1,2 0 0,-1 0 44,0-1-252,-1 2 263,0 0 1,0 0 0,1-1-1,-1 1 1,0 0 0,0 0 0,0 0-1,1 0 1,-1 0 0,0 0-1,0 0 1,0 0 0,1 0-1,-1 0 1,0 0 0,0 0-1,0 0 1,1 0 0,-1 0 0,0 0-1,0 0 1,0 0 0,1 0-1,-1 0 1,0 1 0,0-1-1,1 1 160,0-1-159,-7-63 345,0 43-356,5 18-17,0-1 0,0 0 1,0 0-1,0 0 0,1 0 0,-1-4 0,0 4 8,0-1-1,0 0 1,0 1 0,-1-1-1,1 1 1,-1-1-1,0 1 1,0 0-1,0 0 1,0 0-1,-1 0 1,-3-4 0,-4-5 43,7 9-55,0 1-1,0-1 0,-1 1 0,1 0 1,-1 0-1,0 0 0,0 1 0,1-1 1,-1 1-1,0 0 0,-7-1 0,2 0-43,0-1 33,0 1 1,0 0 0,0 1 0,0 0 0,0 1-1,0-1 1,0 2 0,0-1 0,0 1 0,0 1-1,0 0 1,0 0 0,0 0 0,-13 7 0,13-6-103,8-2 107,-1-1 1,1 1-1,-1-1 0,1 1 0,-1 0 1,1 0-1,-1 0 0,1 0 1,0 0-1,0 0 0,-1 0 0,1 0 1,0 0-1,0 0 0,-1 3 0,0-2 14,0 1 0,0 0 0,0-1 0,-1 0 0,-3 4 0,-9 10-89,12-12 77,1 1-1,-1-1 0,1 1 0,0 0 0,1-1 1,-1 1-1,1 0 0,-1 0 0,2 0 0,-1 0 1,0 0-1,1 0 0,0 0 0,0 0 0,1 0 1,0 7-1,1-7 12,-1 0 1,1 0 0,0 0 0,0 0-1,0 0 1,0-1 0,1 1 0,0-1-1,4 6 1,3 2-57,22 19 1,-27-25 87,1-1 1,0-1 0,1 1 0,-1-1-1,1 0 1,0 0 0,0-1-1,0 1 1,8 1 0,-11-4-8,-1-1 0,1 1 0,-1-1-1,1 1 1,0-1 0,-1 0 0,1-1 0,-1 1 0,1-1 0,0 1 0,-1-1-1,0 0 1,1-1 0,-1 1 0,1 0 0,-1-1 0,0 0 0,0 0 0,0 0 0,0 0-1,5-5 1,3-4 91,1-2-1,-1 1 0,-1-1 0,-1-1 0,1 0 0,-2 0 1,0-1-1,6-18 0,-12 26-73,0 1 1,-1-1-1,0 1 1,1-12-1,-2 15-43,0 1-1,1-1 1,-2 1 0,1 0-1,0-1 1,0 1-1,-1-1 1,1 1-1,-1 0 1,0-1 0,1 1-1,-1 0 1,0 0-1,-1 0 1,1 0-1,-3-4 1,3 5-23,0 1 0,0-1 0,0 1 0,0-1 0,0 1 0,0 0 0,0-1 0,-1 1 0,1 0 0,0 0 0,0 0 0,0 0 0,-1 0 0,1 0 0,0 0 0,0 0-1,0 0 1,0 1 0,-1-1 0,1 1 0,0-1 0,0 0 0,0 1 0,0 0 0,0-1 0,0 1 0,0-1 0,0 1 0,0 0 0,0 0 0,1 0 0,-2 1 0,-2 2-4,0-1-1,1 1 1,0 0-1,0 1 1,0-1-1,-3 6 1,3-2-15,0 0-1,1 0 0,-1 1 1,2-1-1,-1 1 1,1 0-1,0 0 1,1-1-1,1 10 1,1 12 49,9 37 1,-10-59-12,2 0 39,-1 0 0,1 1 0,0-2 0,1 1 0,9 14 0,-13-21-22,0-1 0,1 0 0,-1 0 1,0 0-1,1 1 0,-1-1 0,1 0 0,-1 0 1,0 0-1,1 0 0,-1 0 0,1 0 0,-1 0 1,0 0-1,1 0 0,-1 0 0,1 0 0,-1 0 1,1 0-1,-1 0 0,0-1 0,1 1 1,-1 0-1,0 0 0,1 0 0,-1-1 0,0 1 1,1 0-1,-1 0 0,0-1 0,1 1 0,-1 0 1,0 0-1,1-1 0,1-6 97,0 0 1,0 0-1,0-1 1,-1 1-1,0 0 1,-1-1-1,1-7 0,-2-2 66,-5-32 0,3 37-152,0 0 0,-1 1-1,0-1 1,-10-17-1,6 12-69,6 14 42,0-1 1,0 1 0,-1-1-1,1 1 1,-1 0-1,0 0 1,0 0 0,0 0-1,-5-2 1,-34-22-109,16 13 86,21 11 11,-1 0 0,0 0 1,-1 0-1,1 1 0,0 0 1,-1 1-1,-11-2 0,-3 1-92,-23 1-1,42 1 79,-1 0 0,0 0 0,0 1-1,0 0 1,0-1 0,1 1 0,-6 2 0,5-1 8,-1-1 1,1 0-1,0 0 0,-1 0 1,1 0-1,-1 0 1,1-1-1,-5 1 1,4 1 321,4-2-284,0 0 1,0 0-1,-1 1 1,1-1 0,0 0-1,0 0 1,0 0 0,0 0-1,-1 1 1,1-1 0,0 0-1,0 0 1,-1 0 0,1 0-1,0 0 1,0 0 0,-1 0-1,1 0 1,0 1-1,0-1 1,-1 0 0,1 0-1,0 0 1,0 0 0,-1 0-1,1 0 1,-1-1-49,0 0-1,1 0 1,-1 1 0,1-1 0,-1 0-1,1 0 1,-1 0 0,1 0-1,-1 0 1,1 0 0,0 0 0,-1 0-1,1 0 1,0 0 0,0 0-1,0 0 1,0 0 0,0 0 0,0 0-1,0-1 1,0 2 35,0-1 0,1 1 0,-1-1 0,0 1-1,0 0 1,1-1 0,-1 1 0,0-1 0,0 1 0,1 0 0,-1-1 0,1 1-1,-1 0 1,0-1 0,1 1 0,-1 0 0,1 0 0,-1-1 0,0 1 0,1 0-1,-1 0 1,1 0 0,-1 0 0,1-1 0,-1 1 0,1 0 0,-1 0 0,2 0-1,-2 0 7,19-9 16,-17 7-51,0 1 1,0 0-1,0 0 1,0 0-1,1 0 0,-1 0 1,0 0-1,0 1 0,1-1 1,-1 1-1,0 0 1,3-1-1,27 1-214,60 3-62,-81-2 281,-1 1 0,1 0-1,-1 1 1,1 0-1,-1 0 1,15 9 0,-21-10 2,8 3 15,0 2-1,-1 0 0,1 0 1,15 15-1,-25-20 11,1 0 1,-1 0-1,0 1 0,0-1 0,0 1 0,-1-1 0,1 1 0,-1 0 0,1 0 1,-1 0-1,0 0 0,0 0 0,0 0 0,0 0 0,-1 0 0,1 0 0,-1 0 1,0 1-1,0-1 0,0 0 0,0 4 0,-9 299 428,6-255-118,2-34-865,0-1 0,2 24 0,12 6-5326</inkml:trace>
</inkml:ink>
</file>

<file path=ppt/ink/ink3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6:35.170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54 112 1472,'-3'-7'204,"1"0"0,0 0-1,0 1 1,0-2 0,1 1 0,0 0 0,1 0 0,0-13 0,2 10-212,-12-15 3119,8 26-3227,1-1 109,1 0-1,0 0 0,0 0 1,0 0-1,0 0 1,0 0-1,0 0 0,-1 0 1,1 0-1,0 0 0,0 0 1,0 0-1,0 1 1,0-1-1,0 0 0,0 0 1,-1 0-1,1 0 1,0 0-1,0 0 0,0 0 1,0 0-1,0 0 1,0 1-1,0-1 0,0 0 1,0 0-1,0 0 1,0 0-1,0 0 0,0 0 1,0 1-1,0-1 1,0 0-1,0 0 0,0 0 1,0 0-1,-4 83 637,4-79-597,0 0 0,-1 0 0,1 0 0,-1 0 0,0 0 0,-2 5 0,1-3 57,0 0 0,1 0 1,-1 1-1,1-1 0,1 0 0,-1 11 1872,1-17-1956,0 0-1,0 0 1,0 1-1,-1-1 1,1 0-1,0 0 0,0 0 1,0 0-1,-1 0 1,1 0-1,0 0 1,0 0-1,-1 0 0,1 0 1,0 0-1,0 0 1,0 0-1,-1 0 1,1 0-1,0 0 0,0 0 1,-1 0-1,1 0 1,0 0-1,0 0 1,0 0-1,-1 0 0,1-1 1,0 1-1,0 0 1,0 0-1,0 0 1,-1 0-1,1 0 0,0-1 1,0 1-1,0 0 1,0 0-1,0 0 1,-1 0-1,1-1 0,0 1 1,0 0-1,0 0 1,0-1-1,0 1 1,0 0-1,0 0 0,0 0 1,0-1-1,0 1 1,0 0-1,0 0 1,0-1-1,0 1 0,0 0 1,0 0-1,0 0 1,0-1-1,0 1 1,0 0-1,0 0 1,1 0-1,-1-1 0,3-5-116,4-4-26,-5 11-39,-2 7-180,-5 55-6069</inkml:trace>
</inkml:ink>
</file>

<file path=ppt/ink/ink3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6:45.823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302 54 1888,'9'0'4522,"-23"7"-3354,14-7-1158,0 0 0,-1 1 0,1-1-1,-1 0 1,1 1 0,0-1 0,-1 0-1,1 1 1,0-1 0,-1 1 0,1-1-1,0 0 1,0 1 0,-1-1 0,1 1-1,0-1 1,0 1 0,0-1 0,0 1-1,-1-1 1,1 1 0,0-1 0,0 1-1,0-1 1,0 1 0,0-1 0,0 1-1,1 0 1,-1 3-85,-2-2 47,1 20 19,2-22 10,-1 0 1,1 0-1,0 0 0,-1 0 0,1 0 1,0 0-1,-1 0 0,1 0 0,-1 0 1,1 0-1,0 0 0,-1-1 0,1 1 1,-1 0-1,1 0 0,0-1 0,-1 1 1,1 0-1,0-1 0,1 0 1,1-3 82,-1 0 0,1 0 0,-1 0 0,0 0 0,-1 0 0,1-1 0,-1 1 1,0 0-1,0-1 0,0 1 0,-1-1 0,1-5 0,-1 10-51,0-1 0,0 0 0,0 0-1,0 0 1,0 1 0,0-1 0,0 0 0,0 0 0,0 0 0,-1 1-1,1-1 1,0 0 0,-1 0 0,1 1 0,0-1 0,-1 0 0,1 1-1,-1-1 1,1 0 0,-1 1 0,1-1 0,-1 1 0,0-1 0,1 1-1,-1-1 1,0 1 0,1-1 0,-1 1 0,0 0 0,1-1 0,-1 1-1,0 0 1,0 0 0,0 0 0,1-1 0,-1 1 0,0 0 0,0 0 0,0 0-1,1 0 1,-1 0 0,0 0 0,0 1 0,0-1 0,-1 0-1,1 1-44,-1-1 0,1 1 0,-1-1 0,1 1 0,-1 0 0,1 0 0,-1-1 0,1 1 0,0 0 0,0 0 0,-1 0-1,1 1 1,0-1 0,0 0 0,0 0 0,0 1 0,0-1 0,0 0 0,1 1 0,-1-1 0,0 1 0,1-1-1,-2 4 1,-2 16-190,2-16 139,1 0-1,0 0 1,0 10 0,1-13 48,0-1 0,0 1 0,0 0 0,0-1 0,1 1 0,-1-1 0,1 1 0,-1-1 0,1 1 0,0-1 1,-1 1-1,1-1 0,0 0 0,0 1 0,0-1 0,2 2 0,-1 3-18,-1-3 29,7 1 36,-6-4-10,0 0 0,0 0 0,0 0 1,0 0-1,0 0 0,0 0 0,0-1 0,0 1 1,0-1-1,0 1 0,0-1 0,0 0 1,0 0-1,0 0 0,0 0 0,-1 0 0,1 0 1,0 0-1,-1-1 0,1 1 0,-1 0 0,1-1 1,-1 0-1,0 1 0,0-1 0,0 0 1,1 1-1,-2-1 0,1 0 0,0 0 0,0 0 1,0-2-1,1 0 43,-1 0 0,0 0 0,0 0 1,-1-1-1,1 1 0,-1 0 0,0 0 0,0 0 0,0-1 1,0 1-1,-1 0 0,0 0 0,0 0 0,0 0 0,-2-6 1,2 9-49,1 0 0,-1-1 0,0 1 1,0 0-1,1 0 0,-1 0 1,0 0-1,0 0 0,0 0 0,0 0 1,0 0-1,-1 0 0,1 0 0,0 0 1,0 1-1,-1-1 0,1 1 0,0-1 1,-1 1-1,1-1 0,0 1 1,-1 0-1,1-1 0,-1 1 0,1 0 1,0 0-1,-1 0 0,1 0 0,-1 0 1,1 1-1,-1-1 0,1 0 0,0 1 1,-2 0-1,0 0-28,0 0 0,0 1 0,0-1-1,0 1 1,1 0 0,-1 0 0,0 0 0,1 0 0,0 0 0,0 1 0,-1-1-1,1 0 1,1 1 0,-4 4 0,-1 10-54,0-1-1,1 1 1,1 0 0,0 0 0,1 0 0,-1 28-1,0-1-117,4-42 177,-1 0 1,1 1-1,0-1 0,1 0 1,-1 0-1,0 1 0,1-1 0,-1 0 1,1 0-1,-1 0 0,1 1 1,0-1-1,0 0 0,2 3 1,-2-4-65,3-2 39,-3 2 40,-1-1-1,0 0 1,1 0-1,-1 0 1,0 0 0,1 0-1,-1 0 1,0 0-1,1-1 1,-1 1-1,0 0 1,1 0 0,-1 0-1,0 0 1,1 0-1,-1 0 1,0-1 0,0 1-1,1 0 1,-1 0-1,0 0 1,0-1 0,1 1-1,-1 0 1,0-1-1,3-7 110,-1 0-1,0 0 0,-1 0 1,0 0-1,0 0 0,-1-12 1,0 11-41,-1 0 0,1 0 1,-1-1-1,-1 1 0,0 0 1,0 0-1,0 1 0,-1-1 1,-1 0-1,0 1 0,0 0 1,0 0-1,-7-9 0,10 16-72,0 1 1,0-1-1,1 0 0,-1 1 0,0 0 0,0-1 1,0 1-1,0-1 0,0 1 0,0 0 0,0 0 1,0-1-1,0 1 0,0 0 0,0 0 0,0 0 0,0 0 1,0 0-1,0 0 0,0 0 0,-1 1 0,1-1-13,-1 1 0,1-1 0,-1 0 0,0 1-1,1 0 1,0-1 0,-1 1 0,1 0 0,-1 0 0,1 0-1,-2 1 1,-1 4-56,-1 0-1,1 0 0,0 0 1,1 1-1,-1-1 1,1 1-1,1 0 1,-1 0-1,-2 15 0,3-11 9,1 1-1,0 0 0,0 0 0,1 0 0,2 15 1,-1-25 39,-1 0 0,1 0 0,-1 1 0,1-1 0,0 0 1,0 0-1,0 0 0,0-1 0,0 1 0,0 0 1,3 3-1,5 8 69,-8-11 108,6-4 235,-6 2-376,0-1 1,0 0-1,-1 1 0,1-1 1,-1 0-1,1 0 1,0 0-1,-1 1 0,1-1 1,-1 0-1,0 0 0,1 0 1,-1 0-1,0 0 0,0 0 1,1 0-1,-1-1 1,1-22 145,-1 9 25,1 11-146,-1-1 1,0 1 0,0-1-1,0 1 1,0-1-1,-1 1 1,0-1-1,0 1 1,0-1-1,0 1 1,-1 0-1,1-1 1,-1 1-1,0 0 1,-1 0-1,1 1 1,-1-1 0,1 0-1,-7-6 1,9 10-61,0 0 1,-1 0-1,1-1 1,0 1 0,0 0-1,0-1 1,-1 1-1,1 0 1,0 0 0,0 0-1,0-1 1,-1 1-1,1 0 1,0 0 0,-1 0-1,1 0 1,0-1-1,0 1 1,-1 0 0,1 0-1,0 0 1,-1 0-1,1 0 1,0 0-1,-1 0 1,1 0 0,0 0-1,-1 0 1,1 0-1,0 0 1,0 0 0,-1 0-1,-4 12-456,4-8 487,-1 3-26,1 0 0,1 0-1,0-1 1,0 1-1,0 0 1,0 0 0,3 11-1,0 6-73,-2-13 38,0 0 0,1-1-1,0 1 1,0-1 0,1 0-1,1 1 1,5 12 0,8 24 217,-4-59 316,-11 8-451,-1 0 0,-1 0 1,1 0-1,-1-1 1,0 1-1,0-5 1,2-15 142,1 7 41,1-29 0,-4 40-188,0-1-1,-1 0 1,0 1 0,0-1-1,0 1 1,-1 0-1,-3-10 1,-2-8-11,7 21-10,-1-1 0,0 1 0,0-1 0,0 1 1,-1 0-1,1 0 0,-4-6 0,-12-15 33,16 23-45,1 0 1,-1 1 0,1-1-1,-1 0 1,0 0-1,1 1 1,-1-1 0,0 1-1,0-1 1,1 0-1,-1 1 1,0-1 0,0 1-1,0-1 1,1 1-1,-1 0 1,0-1 0,0 1-1,0 0 1,0 0-1,0 0 1,0 0 0,0 0-1,0 0 1,0 0-1,0 0 1,0 0 0,0 0-1,0 0 1,1 0-1,-1 1 1,0-1 0,0 0-1,-1 1 1,-1 0-26,1 0 0,-1 1 0,0-1 0,1 1 0,-1-1 0,1 1-1,-1 0 1,1 0 0,0 0 0,-2 3 0,-1 2-36,1 0-1,0 1 0,0-1 1,-4 14-1,-3 5 110,9-19-112,0 0-1,0 1 1,1-1 0,0 1-1,0 0 1,1-1-1,0 1 1,1 0-1,-1-1 1,4 13 0,-4-18 58,0 0 0,1-1-1,-1 1 1,1-1 0,0 1 0,0 0 0,-1-1 0,1 1 0,0-1 0,0 0 0,0 1 0,0-1 0,1 0 0,-1 1 0,0-1 0,0 0 0,1 0 0,-1 0 0,1 0 0,-1 0 0,1-1-1,-1 1 1,1 0 0,0-1 0,-1 1 0,1-1 0,3 1 0,-2 0 3,1-1 0,-1 0 1,0 0-1,0 0 0,1 0 0,-1-1 0,0 1 0,0-1 1,0 0-1,0 0 0,0 0 0,0 0 0,5-3 0,-1-1 40,-1 1-1,0-1 1,-1 0-1,1-1 1,-1 1-1,0-1 1,0 0-1,7-13 1,-1-3 238,14-32 0,-9 15-58,-15 36-153,1-1 0,-1 1 0,0 0-1,-1-1 1,1 0 0,-1 1 0,1-1 0,-1 1-1,0-1 1,0 1 0,-1-1 0,1 0 0,-1 1-1,0-1 1,1 1 0,-4-7 0,4 9-61,-1 1 1,1-1-1,-1 0 0,1 0 1,-1 0-1,1 1 0,-1-1 1,1 0-1,-1 1 0,0-1 1,1 1-1,-1-1 1,0 0-1,1 1 0,-1-1 1,0 1-1,0 0 0,0-1 1,1 1-1,-1 0 0,0-1 1,0 1-1,0 0 1,0 0-1,0 0 0,0 0 1,0 0-1,1 0 0,-1 0 1,0 0-1,-1 0 0,0 1-12,0-1-1,-1 1 0,1 0 1,0-1-1,0 1 0,0 0 0,0 0 1,0 1-1,0-1 0,-2 2 1,-2 4 14,0 0 1,1 1-1,-1-1 1,1 1-1,-7 16 1,-1 2 92,7-16-143,0 2 0,2-1-1,-1 0 1,1 1 0,-3 18 0,-6 62-311,12-78 359,0-6-54,1 1 1,0-1-1,2 12 1,1 11 401,-1-32-346,-1 1 1,1-1 0,0 1-1,0-1 1,-1 0 0,1 0 0,0 0-1,-1 0 1,1 0 0,-1 0-1,1 0 1,-1 0 0,0 0 0,1-1-1,-1 1 1,0-1 0,0 1 0,0-1-1,0 1 1,0-1 0,1-3-1,6-7-63,-3 5 60,-4 6-23,-1 0 0,1 0 0,0 0 0,-1 0 0,1 0 1,0 1-1,0-1 0,-1 0 0,1 1 0,0-1 0,0 0 1,0 1-1,0-1 0,0 1 0,0-1 0,0 1 0,0 0 0,0-1 1,0 1-1,0 0 0,0 0 0,0-1 0,0 1 0,0 0 0,0 0 1,0 0-1,1 1 0,25 1 34,-24-1-20,1 0-1,-1-1 1,1 0 0,-1 1 0,1-1-1,-1-1 1,1 1 0,-1 0-1,1-1 1,-1 0 0,1 0 0,-1 0-1,0 0 1,4-2 0,41-16 20,-47 18 90,1 2 22,-1-1-113,-1 0 0,1 0 0,0 1 0,0-1 1,0 0-1,-1 1 0,1-1 0,0 0 0,0 1 1,-1-1-1,1 1 0,0-1 0,-1 1 0,1-1 1,-1 1-1,1 0 0,-1-1 0,1 1 0,-1 0 1,1-1-1,-1 1 0,1 0 0,-1 0 0,0-1 1,1 1-1,-1 0 0,0 0 0,0 0 1,0-1-1,0 1 0,0 1 0,1 1 85,1 2-26,-1-4-53,-1-1-99,0 1 76,1-1 1,-1 0 0,0 0-1,0 0 1,0 0-1,0 1 1,1-1-1,-1 0 1,0 0-1,0 0 1,0 0-1,1 0 1,-1 1 0,0-1-1,0 0 1,0 0-1,1 0 1,-1 0-1,0 0 1,0 0-1,1 0 1,-1 0 0,0 0-1,0 0 1,0 0-1,1 0 1,-1 0-1,0 0 1,0 0-1,1 0 1,7-1 49,-5-2-40,0 1 0,0 0-1,-1-1 1,1 0 0,-1 1-1,1-1 1,-1 0-1,2-4 1,2-1 16,2-3 3,-1-1 0,-1 0 0,0 0 0,5-14 0,0-1-68,7-12 191,-5 13 6,14-42 1,-20 51 6,-6 13-152,0 1 0,1 0 0,-1 0 1,0-1-1,-1 1 0,1 0 1,0-6-1,5 23-463,0 0 433,-2 0-1,0 0 1,0 0-1,-1 0 1,-1 1-1,0-1 1,-1 1-1,-2 17 1,2-22 103,-1-1 0,0 1 1,-1-1-1,0 1 1,-1-1-1,0 1 1,0-1-1,-1 0 1,-5 14-1,1-13 58,1-9-3,5-1-134,0-1 1,0 0 0,0 0 0,1 0 0,-1 0 0,0 0 0,0 0 0,1-1-1,-1 1 1,1 0 0,-1 0 0,1 0 0,-1-3 0,-1-4-32,0 0-1,1 0 1,0-1 0,0 1 0,1 0 0,0-1 0,1 1-1,0 0 1,3-14 0,-2 7 43,2-24 0,-4 33-61,0 1 1,1 0-1,-1-1 1,1 1-1,0 0 0,1-1 1,0 1-1,3-9 1,-5 14 40,0 0 1,0 0-1,1 0 1,-1 0-1,0 0 1,0 0-1,0 0 1,0 0-1,0 0 1,0 0-1,0 0 1,0 0-1,0 0 1,0 0-1,0 0 1,1-1-1,-1 1 1,0 0-1,0 0 1,0 0-1,0 0 1,0 0-1,0 1 1,0-1-1,0 0 1,0 0-1,0 0 1,0 0-1,1 0 1,-1 0-1,0 0 1,0 0-1,0 0 1,0 0-1,0 0 1,0 0-1,0 0 1,0 0-1,0 0 1,0 0-1,0 0 1,0 0-1,0 0 1,0 0-1,0 1 1,1-1-1,-1 0 1,0 0-1,0 0 1,0 0-1,0 0 1,0 0-1,0 0 1,0 0-1,0 0 1,0 0-1,0 1 1,0-1-1,0 0 1,0 0-1,0 0 1,0 0-1,3 12-61,0 10 141,1 23 107,-3 52-1,-2-51-65,1-37 3,0 1 1,-1 0-1,0 0 1,-1 0-1,0-1 1,-6 17 0,8-25-94,-1 0 1,0-1-1,1 1 1,-1 0 0,0-1-1,0 1 1,1 0 0,-1-1-1,0 1 1,0-1 0,0 0-1,0 1 1,0-1 0,0 1-1,0-1 1,1 0 0,-1 0-1,0 0 1,0 0-1,0 0 1,0 0 0,0 0-1,0 0 1,0 0 0,0 0-1,0 0 1,0 0 0,0-1-1,-1 1 1,-2-1 4,0 0 0,1 0 0,-1-1 1,0 1-1,1-1 0,-5-3 0,0 0-27,0 0 0,0 0 1,-1 0-1,0 1 0,1 1 0,-1-1 0,0 1 0,-1 1 0,1 0 1,0 0-1,-1 1 0,1 0 0,-16 1 0,-37-5-385,68 15-860,-4-6 1091,2 0 1,-1 0-1,0 0 0,5 3 0,-6-6 153,-1 1 1,1-1-1,0 0 0,0 0 0,0 0 0,0 0 0,0 0 0,0-1 1,0 1-1,0 0 0,0-1 0,0 0 0,0 1 0,0-1 0,1 0 0,-1 0 1,0 0-1,3-1 0,6-2 43,-2 0 0,1-1 0,0 0 1,-1-1-1,1 0 0,-1 0 0,-1-1 0,1 0 0,-1 0 0,10-11 1,-13 12 10,-1 0 0,1 0 1,-1-1-1,-1 1 0,1-1 1,-1 0-1,0 0 0,0-1 1,-1 1-1,1 0 0,-2-1 1,1 0-1,-1 1 0,0-1 1,1-11-1,-2 14-93,1 0 0,-1 1 0,1-1 1,0 1-1,0-1 0,1 1 0,-1-1 0,1 1 1,2-4-1,7-17 48,-8 14 32,1 1 0,0 0 0,0 0 0,1 0 0,10-13 0,-15 20-4,1-1 0,-1 1 0,0 0 0,0 0 0,0 0 0,0 0 0,0 0 0,0 0 0,0 0 0,-1 0 0,1 0 0,-1 0 0,1 0 0,-1 0 0,0 0 0,-1-2 0,-3-6 0,3 7-13,1 0 0,-1 0 0,0 0 0,0 0 0,0 1 0,-1-1 0,1 1 0,-1-1 0,1 1 0,-1 0 0,-4-3 0,0 1-19,0 0-1,-1 1 0,1 0 1,-1 1-1,0-1 1,1 1-1,-1 1 0,0 0 1,0 0-1,0 0 1,0 1-1,-1 0 0,1 1 1,0 0-1,0 0 1,0 0-1,1 1 0,-1 1 1,0-1-1,1 1 1,-1 0-1,-12 9 1,13-9-28,1 1 1,0-1-1,-8 3 1,-4 2 74,-1 0 63,16-7-160,-1 0 0,1 1 0,0-1 0,0 1 0,0 0 0,0-1-1,0 1 1,0 1 0,-3 2 0,4-3 31,1-1-1,-1 1 1,1 0-1,-1-1 1,1 1-1,0 0 1,0 0-1,0 0 1,0 0-1,0 0 1,0 0-1,1 0 1,-1 3 0,-20 42 46,19-41-4,0 0 1,-1-1-1,0 1 1,0-1-1,-1 0 1,-6 8-1,-3 5 338,13-17-344,-1 0 1,1-1-1,-1 1 1,0 0-1,1-1 0,-1 1 1,0-1-1,0 1 1,1-1-1,-1 1 1,0-1-1,-1 1 1,-7 6 74,6-3-123,0-1-1,-1 1 0,0-1 1,0 0-1,1 0 1,-10 4-1,10-5-5,-32 26-224,33-26 206,1 0 0,0 0 1,0 0-1,0 1 1,0-1-1,0 0 0,0 0 1,0 4-1,-2 4-79,3-9 114,-1 0 0,1 0 1,0 0-1,0 1 1,0-1-1,0 0 1,0 0-1,0 0 1,1 1-1,-1-1 1,0 0-1,0 0 0,1 0 1,-1 0-1,1 0 1,-1 1-1,1-1 1,0 0-1,-1 0 1,1 0-1,1 1 1,18 19-306,33 31 165,-42-42 78,0 1 1,8 12 0,-4-12 76,-8-6 0,1 3 0,-3-1 32,-3-6 112,4-1-54,9 1-37,-12-1-51,-1 0-1,1 1 1,-1-1 0,1 0-1,-1 0 1,1 0-1,-1 0 1,1-1 0,-1 1-1,1-1 1,-1 0-1,1 1 1,-1-1-1,0 0 1,1 0 0,3-3-1,-6 3 2,1 1-1,0-1 0,0 1 1,0-1-1,-1 1 1,1-1-1,0 1 0,0 0 1,0-1-1,0 1 0,0 0 1,1 0-1,-1 0-2,0 0-1,0-1 0,0 1 1,-1 0-1,1 0 1,0 0-1,0-1 1,-1 1-1,1-1 1,0 1-1,0 0 0,-1-1 1,1 1-1,0-1 1,-1 1-1,2-2 1,0 1-32,0-1 1,0 1-1,0 0 1,0 0-1,1 0 1,-1 0-1,4-1 1,9-4-11,-7 0 94,0-1 0,-1 0 0,0 0-1,0 0 1,11-16 0,7-8-43,-16 21 62,-1 0 0,0 0 0,0 0-1,9-18 1,-14 21-14,0 0-1,0 0 1,-1-1 0,0 1-1,0 0 1,0-1 0,-1 0 0,0-13-1,7-58-50,-7 74-45,-1-1 1,1 1 0,2-10 0,-1 10 83,-1 0 0,0-1-1,0-9 1,16 41-1213,-4 2 1110,-1 1-1,-1 0 0,8 35 1,-3-11 114,-10-36 57,-1 1 0,5 23-1,-7-28-43,-2-12-62,-1 0 1,0 0 0,1 0-1,-1 0 1,0 0 0,1 0-1,-1 0 1,0 0 0,0 0-1,0 0 1,0 0 0,0 0-1,0 0 1,0 0 0,0 0-1,-1 0 1,1 0 0,0 0-1,-1 0 1,0 1 0,1-1 32,-1 0 0,1 0 1,-1 0-1,1 0 0,-1-1 1,0 1-1,1 0 1,-1 0-1,0-1 0,0 1 1,0 0-1,1-1 1,-1 1-1,0-1 0,0 1 1,0-1-1,0 0 1,-2 1-1,-17-3-2,16 1-6,-20-5-156,18 4 154,-1 1 0,1-1 0,-1 1 0,-13 0 1,-7 0-160,16 0 177,0 0 0,1 2 0,-1-1 0,0 1 0,-18 4 1,23-3-278,0-1 1,-1 0-1,1-1 1,0 1 0,-11-2-1,2 1-1456,-11-72-8123</inkml:trace>
</inkml:ink>
</file>

<file path=ppt/ink/ink3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6:48.58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306 12 832,'-22'-9'2716,"7"7"-723,12 2-1850,-1 0-1,1 1 1,-1-1-1,1 1 1,-1 0-1,1 0 1,0 0-1,0 1 1,-1-1-1,1 1 0,-4 3 1,-12 5 174,-17 0 139,5-1 5,23-6-382,1-1 0,-1-1 0,-9 2 0,11-2-38,0-1-1,1 1 1,-1 1-1,1-1 1,-1 1-1,1 0 1,-10 4-1,-3 2-21,15-7 2,-1 0 1,1 0 0,0 0 0,0 1-1,0-1 1,-4 3 0,76 59-708,1-1 833,-3 14-915,-64-73 251,20 16-2070</inkml:trace>
</inkml:ink>
</file>

<file path=ppt/ink/ink3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7:09.553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158 173 480,'-5'-6'205,"-8"-2"2470,11 8-2625,1-1 0,-1 0 1,0 1-1,0-1 0,1 1 0,-1 0 1,0 0-1,0-1 0,0 1 1,1 0-1,-1 1 0,0-1 0,0 0 1,0 0-1,1 1 0,-1-1 0,0 1 1,1 0-1,-1-1 0,0 1 0,1 0 1,-1 0-1,1 0 0,-1 0 0,1 0 1,0 0-1,-1 1 0,1-1 0,0 0 1,0 1-1,0-1 0,-2 2 1,-27 56-446,29-58 406,1-1-1,0 1 1,0 0 0,0 0 0,0 0 0,0-1-1,0 1 1,0 0 0,0 0 0,0-1-1,0 1 1,0 0 0,1 0 0,-1-1 0,0 1-1,0 0 1,1 0 0,-1-1 0,1 1 0,-1 0-1,0-1 1,1 1 0,-1 0 0,1-1-1,0 1 1,-1-1 0,1 1 0,-1-1 0,1 1-1,0-1 1,-1 0 0,1 1 0,0-1 0,0 0-1,-1 1 1,1-1 0,1 0 0,1 2 39,1-1 0,0 0 1,-1 0-1,1-1 1,0 1-1,4 0 1,-4-2-13,0 1 1,0-1 0,0 0-1,0 0 1,0 0 0,0 0 0,0-1-1,0 0 1,-1 1 0,1-1 0,0-1-1,-1 1 1,0 0 0,0-1 0,6-5-1,-3 2 78,-5 6-100,0 0-1,-1-1 0,0 1 0,1-1 1,-1 1-1,1-1 0,-1 1 0,1-1 1,-1 1-1,0-1 0,1 1 0,-1-1 1,0 1-1,0-1 0,1 1 0,-1-1 1,0 0-1,0 1 0,0-1 0,0 0 1,0 1-1,0-1 0,0 1 0,0-1 1,0 0-1,0 1 0,0-1 0,0 0 1,0 1-1,0-1 0,-1 1 0,1-1 1,0 1-1,-1-1 0,1 0 0,0 1 1,-1-1-1,1 1 0,0-1 0,-1 1 1,1 0-1,-1-1 0,1 1 0,-1-1 1,1 1-1,-1 0 0,1-1 0,-1 1 1,0-1-1,-1 0 7,0 0 1,-1 0 0,1 0-1,0 0 1,0 0-1,0 1 1,-1-1-1,1 0 1,0 1 0,-1 0-1,1 0 1,-5 0-1,2 1-69,0 1 0,0 0 0,0 0-1,0 1 1,0-1 0,0 1-1,1 0 1,0 0 0,-1 1 0,1-1-1,0 1 1,1 0 0,-1 0-1,-4 7 1,7-10 42,0 1 0,-1 0-1,1-1 1,0 1 0,0 0-1,1 0 1,-1 0 0,0 0 0,1 0-1,-1 0 1,1 0 0,0 0-1,-1 0 1,1 0 0,0 1-1,0 1 1,1-3 23,-1 0-1,0 0 1,0-1-1,1 1 0,-1 0 1,0 0-1,1 0 1,-1-1-1,1 1 1,-1 0-1,1 0 1,0-1-1,-1 1 0,1 0 1,-1-1-1,1 1 1,0-1-1,0 1 1,-1-1-1,1 1 1,0-1-1,0 0 0,0 1 1,-1-1-1,1 0 1,0 1-1,0-1 1,0 0-1,0 0 1,0 0-1,0 0 1,-1 0-1,1 0 0,0 0 1,0 0-1,0 0 1,0-1-1,0 1 1,0 0-1,4-1 45,-1 0 0,0-1 1,0 1-1,0-1 0,0 0 0,0 1 0,0-2 0,0 1 1,-1 0-1,1-1 0,-1 0 0,0 0 0,0 0 0,4-5 1,-5 6-25,0-1 1,0 1 0,-1-1 0,1 1 0,-1-1 0,0 0-1,0 0 1,0 0 0,0 0 0,0 1 0,-1-1 0,1 0-1,-1 0 1,0 0 0,0-1 0,0 1 0,0 0-1,-1 0 1,1 0 0,-1 0 0,-1-4 0,0 3-5,0-1 0,0 1-1,0 0 1,-1 0 0,1 0 0,-1 0 0,0 0 0,0 0 0,-1 1 0,1 0 0,-1-1-1,0 1 1,0 1 0,0-1 0,-5-3 0,7 5-63,-1 0 0,1 0-1,0 1 1,-1-1 0,1 0 0,-1 1 0,1-1-1,-1 1 1,0 0 0,1 0 0,-1 0 0,1 0 0,-1 0-1,1 1 1,-1-1 0,1 1 0,-1-1 0,1 1-1,-1 0 1,1 0 0,0 0 0,0 0 0,-1 1-1,1-1 1,0 1 0,0-1 0,0 1 0,0 0-1,1 0 1,-4 3 0,2-1 6,1 0-1,-1 0 1,1 0 0,0 0-1,0 0 1,0 0 0,0 1 0,1-1-1,0 1 1,0 0 0,0-1-1,0 1 1,1 0 0,0 6-1,0-9 35,0 0 0,0-1 0,0 1 0,1 0 0,-1 0 0,1 0 0,0 0-1,-1 0 1,1 0 0,0-1 0,0 1 0,0 0 0,0-1 0,0 1 0,1-1 0,-1 1 0,0-1-1,1 1 1,-1-1 0,1 0 0,-1 0 0,1 0 0,0 0 0,-1 0 0,1 0 0,0 0-1,0-1 1,0 1 0,0 0 0,0-1 0,-1 0 0,1 1 0,0-1 0,0 0 0,0 0-1,3 0 1,3-1 52,-1 1 0,1-2 0,0 1 0,-1-1 0,1 0-1,-1 0 1,1-1 0,-1 1 0,0-2 0,0 1 0,-1-1 0,1 0-1,-1-1 1,0 0 0,9-8 0,-8 7-16,-2-1 1,1 1-1,-1-1 1,0-1-1,0 1 0,0 0 1,-1-1-1,-1 0 1,1 0-1,-1 0 0,-1-1 1,1 1-1,1-14 1,-4 18-56,1 0 1,-1 1 0,0-1 0,0 1-1,-1-1 1,1 0 0,-1 1-1,1-1 1,-1 1 0,0-1 0,0 1-1,-1 0 1,1-1 0,-1 1-1,0 0 1,0 0 0,0 0-1,0 0 1,0 0 0,-1 0 0,1 1-1,-1-1 1,1 1 0,-1 0-1,0 0 1,0 0 0,0 0 0,-1 0-1,-5-2 1,8 4-6,0 0 0,0 0 1,-1 0-1,1 0 0,0 0 0,0 0 0,0 0 0,0 0 1,-1 0-1,1 1 0,0-1 0,0 1 0,0-1 0,0 0 1,0 1-1,0 0 0,0-1 0,0 1 0,0 0 0,0-1 1,0 1-1,0 0 0,1 0 0,-1 0 0,0 0 0,0 0 1,1 0-1,-1 0 0,1 0 0,-1 0 0,1 0 1,-1 2-1,-1 1-54,1 0 0,-1 0-1,1 1 1,0-1 0,0 1 0,1-1 0,-1 5 0,1 1 63,0 0-1,1 0 1,1 0-1,3 15 1,-4-22 6,-1 0 1,1-1-1,0 1 1,0 0-1,1-1 1,-1 0-1,0 1 1,1-1-1,-1 0 1,1 1-1,0-1 0,0 0 1,0 0-1,0 0 1,0-1-1,0 1 1,1 0-1,-1-1 1,0 0-1,1 1 1,3 0-1,-4-1 23,0-1 0,0 0-1,-1 0 1,1 0 0,0-1-1,0 1 1,-1 0 0,1-1 0,0 1-1,-1-1 1,1 1 0,0-1 0,-1 0-1,1 0 1,-1 0 0,1 1 0,-1-2-1,0 1 1,3-2 0,-1 0 25,0 0-1,1 0 1,-1-1 0,0 1-1,-1-1 1,3-4 0,-3 5-18,-1 0 0,0 0 0,1-1 0,-1 1 0,-1 0 0,1 0 0,0-1 0,-1 1 0,0 0 0,0-5 0,0 8-39,0 0 0,0 0 0,0 0 0,0 0 0,0 0 0,0-1 1,0 1-1,0 0 0,1 0 0,-1 0 0,0 0 0,0 0 0,0 0 1,0 0-1,0 0 0,0 0 0,-1 0 0,1-1 0,0 1 0,0 0 0,0 0 1,0 0-1,0 0 0,0 0 0,0 0 0,0 0 0,0 0 0,0 0 1,0 0-1,0 0 0,0 0 0,0-1 0,0 1 0,0 0 0,0 0 0,0 0 1,0 0-1,-1 0 0,1 0 0,0 0 0,0 0 0,0 0 0,0 0 0,0 0 1,0 0-1,0 0 0,0 0 0,0 0 0,0 0 0,-1 0 0,1 0 1,0 0-1,0 0 0,0 0 0,0 0 0,0 0 0,-5 5-240,-5 10 0,9-12 253,-2 3-23,0 0-1,1 1 1,0 0 0,0 0-1,0-1 1,1 1-1,-1 11 1,6-8-159,-2-8 204,-1 1 0,1-1 1,-1 1-1,0-1 0,0 1 0,1 4 779,6-19-1122,10-11 322,-12 16 11,-1-1 0,1 1 1,-1-1-1,0 0 0,-1-1 0,5-12 0,-6 13 42,-1 4-26,-1 0-1,0 0 1,0 0 0,0-1 0,-1 1 0,1 0 0,-1-7-1,0 11-37,0-1 1,0 1-1,0 0 0,0 0 0,0 0 0,0 0 0,1 0 0,-1 0 0,0 0 1,0 0-1,0 0 0,0-1 0,0 1 0,0 0 0,0 0 0,0 0 0,0 0 1,0 0-1,0 0 0,0 0 0,0-1 0,0 1 0,0 0 0,0 0 1,0 0-1,0 0 0,0 0 0,0 0 0,0 0 0,-1 0 0,1-1 0,0 1 1,0 0-1,0 0 0,0 0 0,0 0 0,0 0 0,0 0 0,0 0 0,0 0 1,0 0-1,0 0 0,-1 0 0,1 0 0,0 0 0,0-1 0,0 1 0,0 0 1,0 0-1,0 0 0,0 0 0,0 0 0,-1 0 0,1 0 0,0 0 0,0 0 1,0 0-1,0 0 0,0 0 0,0 1 0,-3 6-784,3 0 752,-1-1-1,0 0 0,0 1 0,-3 5 1,3-6 13,-1 1 0,1-1 0,0 0 0,0 8 0,-5 73-89,5-82 170,0 0 1,0 0-1,-1 0 0,-3 8 1,-2 3 43,4-10-451,-4 10-1324,8-58-4443</inkml:trace>
</inkml:ink>
</file>

<file path=ppt/ink/ink3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2:57:10.458"/>
    </inkml:context>
    <inkml:brush xml:id="br0">
      <inkml:brushProperty name="width" value="0.2" units="cm"/>
      <inkml:brushProperty name="height" value="0.4" units="cm"/>
      <inkml:brushProperty name="color" value="#D9AEFF"/>
      <inkml:brushProperty name="tip" value="rectangle"/>
      <inkml:brushProperty name="rasterOp" value="maskPen"/>
    </inkml:brush>
  </inkml:definitions>
  <inkml:trace contextRef="#ctx0" brushRef="#br0">26 50 1472,'-8'-16'3708,"7"13"-3090,0-3 0,1 6-607,0-1 0,0 1 1,0-1-1,0 1 0,0-1 0,-1 1 1,1-1-1,0 1 0,0 0 0,-1-1 1,1 1-1,0-1 0,0 1 0,-1 0 1,1-1-1,0 1 0,-1 0 0,1-1 1,0 1-1,-1 0 0,1-1 1,-1 1-1,1 0 0,0 0 0,-1 0 1,0-1-1,-4-4 837,2-1-86,4 6-774,-1-1 0,1 1-1,0 0 1,-1-1 0,1 1-1,0 0 1,-1-1 0,1 1-1,0 0 1,0 0 0,0 0-1,-1 0 1,1-1-1,0 1 1,0 0 0,-1 0-1,1 1 1,0-1 0,0 0-1,0 0 1,-1 0 0,1 0-1,0 1 1,-1-1 0,1 0-1,0 1 1,0-1 0,-1 1-1,1-1 1,-1 0-1,1 1 1,0 0 0,14 6-103,-10-5 135,0 0-187,0 0 0,0-1-1,0 1 1,11 0 0,6-1-3305</inkml:trace>
</inkml:ink>
</file>

<file path=ppt/ink/ink3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2:57.2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8077 1824,'13'-35'6557,"-13"34"-6357,1 0-162,-1 0-1,0 1 1,1-1 0,-1 0 0,0 1-1,1-1 1,-1 0 0,1 1-1,0-1 1,-1 0 0,1 1-1,-1-1 1,1 1 0,0 0-1,-1-1 1,1 1 0,0-1 0,1 1-1,19-10 321,-14 7-280,14-6 62,0 1 1,43-11-1,176-32-135,-27 6 342,-87 18-127,119-30 230,-172 37-105,93-40 0,-89 26-189,161-59 110,58 13-266,-296 80 0,85-19 175,-36 9 65,51-18 1,-98 28-150,-1-1 0,0 1 0,0 0 0,0-1 0,1 1 0,-1-1 0,0 0 1,0 0-1,0 1 0,0-1 0,0 0 0,1-1 0,-1 1-12,-1 0-1,0 0 1,1 0-1,-1-1 0,0 1 1,0 0-1,0 0 1,0 0-1,0 0 1,0 0-1,0-2 1,0-4-424,5-29 398,-4 20-83,1-1-1,0 2 1,8-27 0,-1 4-110,33-139-40,-27 125 137,32-72-1,105-186-169,45-104 149,-137 259 143,30-70-14,0 28-129,48-85-10,54-119 31,-86 156-26,106-229-38,-50 160 119,48-100 184,-87 141-189,56-116 87,101-139-231,-244 462 109,193-404 49,-7 13-213,-204 424 177,223-370 99,-46 146 66,-183 242-233,1 1 1,1 0 0,0 1 0,16-12 0,-28 24 34,1-1 0,0 0 1,-1 1-1,1 0 0,0 0 0,0 0 0,0 0 1,0 0-1,0 0 0,0 1 0,5-1 0,2 1 36,-1 1 0,14 2 0,7 0-7,45-2 196,0-3 1,127-20 0,-131 8 43,116-36 1,57-39 44,-229 83-255,234-102 198,-26 11-206,-160 72 67,104-24 0,93 0 53,-234 46 53,42 2 1,-47 1-274,-21 0 22,1 0 1,-1 0 0,1 0 0,-1 0 0,0 0 0,1 0 0,-1 0 0,1 0 0,-1 0 0,1 0-1,-1 0 1,1 0 0,-1 1 0,0-1 0,1 0 0,-1 0 0,0 1 0,1-1 0,-1 0 0,1 0-1,-1 1 1,0-1 0,0 0 0,1 1 0,-1-1 0,0 0 0,1 1 0,-1-1 0,0 1 0,0-1-1,0 1 1,0-1 0,1 0 0,-1 1 0,0-1 0,0 1 0,0-1 0,0 1 0,0-1 0,0 1-1,0-1 1,0 0 0,0 1 0,0-1 0,0 1 0,-1-1 0,1 1 0,0-1 0,0 1 0,-1 2-345,-1 0 0,1 0 1,0-1-1,-1 1 1,1 0-1,-1-1 1,0 1-1,-2 2 1,-28 24-3646</inkml:trace>
</inkml:ink>
</file>

<file path=ppt/ink/ink3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2:59.27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51 572 1824,'-6'0'4670,"5"0"-4483,-11 11 1726,12-10-1872,-1 0 0,0 1-1,0-1 1,0 0-1,0 0 1,0 0-1,0-1 1,-1 1 0,1 0-1,0 0 1,0 0-1,0-1 1,-3 1-1,3-1 152,1 1-140,0-1 0,-1 0 0,1 1 0,0-1-1,0 0 1,-1 0 0,1 1 0,0-1 0,-1 0-1,1 0 1,-1 0 0,1 0 0,0 1-1,-1-1 1,1 0 0,0 0 0,-1 0 0,1 0-1,-1 0 1,0 0 0,1 0-40,0 0-1,0 0 1,0 0 0,0 0 0,-1 0-1,1 0 1,0 0 0,0 0-1,0 1 1,0-1 0,0 0-1,-1 0 1,1 0 0,0 0 0,0 0-1,0 0 1,0 0 0,0 0-1,-1 0 1,1-1 0,0 1 0,0 0-1,0 0 1,0 0 0,0 0-1,0 0 1,-1 0 0,1 0-1,0 0 1,0 0 0,0 0 0,0 0-1,0 0 1,0-1 0,0 1-1,0 0 1,-1 0 0,1 0-1,0 0 1,0 0 0,0 0 0,0-1-1,0 1 1,0 0 0,0 0-1,0 0 1,0 0 0,0 0 0,0-1-1,0 1 1,0 0 0,0 0-1,0 0 1,0 0 0,0 0-1,0 0 1,0-1 0,0 1 0,0 0-1,0 0 1,1 0 0,7-13 220,14-19 208,9-3-284,42-42 237,-54 61-356,114-115 427,-70 64-496,19-24 64,-16 7 182,-30 34-108,-41 59 55,-57 87 46,28-48-138,22-29-15,-2 0 1,0-1-1,-1 0 1,-22 19 0,10-15-15,0-1 1,-49 28 0,57-39-70,0 1 0,1 1 0,1 1 0,0 0 0,1 1 1,-22 25-1,3 5 317,43-43-118,3 1-185,0-1 0,0 0-1,0 0 1,1-1 0,21-3 0,-16 1-78,26 2 0,0 3 132,0 3 0,0 1-1,0 3 1,-1 1 0,0 2 0,42 19 0,-15-2 1742,-70-30-1725,0-1 0,1 1 0,-1 0 0,0-1 0,0 1 0,1 0 0,-1-1 0,0 1 1,1-1-1,-1 1 0,0-1 0,1 1 0,-1-1 0,1 0 0,-1 1 0,1-1 0,-1 0 0,0-1 0,-8-15 177,8 15-208,-6-14 0,1 1 0,0-1-1,1-1 1,1 1 0,-3-22 0,-8-178-238,15 206 234,1-25-1346,-1 34 1070,0-1 0,1 0 0,-1 1 0,1-1 1,-1 1-1,1-1 0,-1 0 0,1 1 0,0-1 0,0 1 0,0 0 0,0-1 0,0 1 0,0 0 0,0-1 1,2 0-1</inkml:trace>
</inkml:ink>
</file>

<file path=ppt/ink/ink3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5.49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477 7 1472,'0'0'19,"0"0"0,0-1 0,0 1 0,0 0 1,0 0-1,0 0 0,0 0 0,0 0 0,0 0 0,0-1 0,-1 1 0,1 0 1,0 0-1,0 0 0,0 0 0,0 0 0,0 0 0,0 0 0,0 0 0,0 0 0,0-1 1,-1 1-1,1 0 0,0 0 0,0 0 0,0 0 0,0 0 0,0 0 0,0 0 1,0 0-1,-1 0 0,1 0 0,0 0 0,0 0 0,0 0 0,0 0 0,0 0 1,-1 0-1,1 0 0,0 0 0,0 0 0,0 0 0,0 0 0,0 0 0,0 0 1,0 0-1,-1 1 0,1-1 0,0 0 0,0 0 0,0 0 0,0 0 29,0 0 0,-1 0-1,1 1 1,0-1 0,0 0-1,-1 0 1,1 0 0,0 0-1,0 0 1,-1 0 0,1 0 0,0 0-1,0 0 1,-1 0 0,1 0-1,0 0 1,0 0 0,-1 0-1,1 0 1,0 0 0,0 0-1,-1 0 1,1 0 0,0 0-1,0 0 1,0 0 0,-1-1 0,1 1-1,0 0 1,0 0 0,-1 0-1,1 0 1,0 0 0,0-1-1,0 1 1,0 0 0,-1 0-1,1 0 1,0-1 0,0 1 0,0 0-1,-3-1 277,-1 0-1,1 1 1,0 0-1,-1 0 1,1 0-1,0 0 1,-1 0 0,-3 2-1,4 0-296,0 0-1,0 1 0,0 0 1,1-1-1,-1 1 1,1 0-1,0 0 0,0 1 1,-3 5-1,-14 34 414,-12 39 22,-104 233 809,-3-39-668,102-190-265,10-20-105,23-60-224,0 1 0,0 0 1,1 0-1,-1 7 1,1 5-2783,13-28-1493,2-6 2469,5-4 426</inkml:trace>
</inkml:ink>
</file>

<file path=ppt/ink/ink3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0 146 2304,'5'-24'1328,"9"19"379,19-3-483,61-7 0,-62 10-899,89-10 609,156-29 473,-128 16-874,-144 27-645,1 1 0,0 0 0,0 0-1,12 2 1,9 4-4617,-14-2 1657</inkml:trace>
</inkml:ink>
</file>

<file path=ppt/ink/ink3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6.11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153 29 9312,'-4'-24'2981,"4"24"-2942,0 0 0,0 0 0,0 0 0,0 0 0,1 0 0,-1-1-1,0 1 1,0 0 0,0 0 0,0 0 0,0 0 0,0 0 0,0-1 0,0 1 0,0 0 0,0 0 0,0 0 0,-1 0 0,1 0 0,0-1 0,0 1-1,0 0 1,0 0 0,0 0 0,0 0 0,0 0 0,0 0 0,0-1 0,0 1 0,0 0 0,-1 0 0,1 0 0,0 0 0,0 0 0,0 0-1,0 0 1,0 0 0,0 0 0,-1 0 0,1 0 0,0 0 0,0-1 0,0 1 0,0 0 0,0 0 0,-1 0 0,1 0 0,0 0 0,0 0 0,0 0-1,0 0 1,0 1 0,-1-1 0,1 0 0,0 0 0,0 0 0,0 0 0,0 0 0,0 0 0,0 0 0,-1 0 0,1 0 0,-3 5 1924,-9 33 601,-23 54 1,5-18-1550,24-57-797,-8 20 242,2 0 0,1 1-1,-6 42 1,16-69-353,0 1 1,0-1-1,1 1 1,0-1-1,1 0 0,0 1 1,1-1-1,1 0 1,0 0-1,0 0 0,1 0 1,0 0-1,1-1 1,0 0-1,8 12 1,-11-19-69,0 0 1,1 0 0,-1 0 0,1-1 0,-1 1 0,1-1 0,0 1 0,0-1-1,0 0 1,0 0 0,0-1 0,1 1 0,-1-1 0,0 1 0,1-1 0,5 1-1,-4-1-2,0-1-1,0 0 1,-1 0-1,1 0 1,0-1-1,0 1 1,-1-1-1,1 0 1,-1 0-1,1-1 1,-1 0-1,6-2 0,8-6 37,0 0-1,-1-1 1,16-14-1,42-41 69,-75 65-140,16-13 6,-1-1 0,-1 0-1,0-1 1,-1 0 0,-1-1-1,-1-1 1,10-19 0,-12 18-26,-1 0 1,0-1-1,-2 0 1,0 0-1,2-22 1,-7 35-5,0-1 0,0 0 1,-1 0-1,0 0 0,0 0 1,-1 0-1,0 0 1,0 1-1,-1-1 0,0 0 1,-1 1-1,1-1 0,-2 1 1,1 0-1,-1 0 0,-5-8 1,5 10 8,0 1 0,0 0 0,0 0 0,0 0 0,0 1-1,-1-1 1,0 1 0,0 0 0,0 0 0,0 1 0,0 0 0,0 0 0,-1 0 0,1 0 0,-1 1 0,1 0 0,-1 0 0,0 1 0,1-1 0,-1 1 0,0 0 0,1 1 0,-1-1-1,0 1 1,-6 2 0,0 0-54,-1 1-1,1 1 1,1-1-1,-1 2 0,1 0 1,-1 0-1,2 1 1,-1 0-1,1 1 0,-12 11 1,5-2-1861,-21 27-1,32-36 414,0 1-1,1 0 0,-6 11 1,0 15-2153</inkml:trace>
</inkml:ink>
</file>

<file path=ppt/ink/ink3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7.62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648 0 2496,'-8'16'1209,"0"-1"0,-19 26-1,-16 8-330,-12 15-337,20-13-361,-32 64 1,-22 62 107,42-82-164,1-6 90,-38 81 255,-33 77 619,103-227-599,6-11 819,13-20-1112,-3 7-173,-1-1 1,1 1-1,-1 0 0,0-1 1,1-6-1,0-1-16,0 1 0,1 0-1,0-1 1,1 1 0,1 0 0,-1 1-1,10-15 1,49-67-285,-61 89 257,16-19 6,0 1-1,2 1 1,0 1-1,39-29 1,98-51-292,-154 97 281,1 0 1,-1 0-1,1 0 1,0 1-1,0-1 0,0 1 1,-1 0-1,1 0 1,0 0-1,1 1 0,-1-1 1,0 1-1,0 0 1,5 1-1,-8-1 31,-1 0 1,1 0-1,-1 0 1,1 1-1,-1-1 1,1 0-1,-1 0 1,0 1-1,1-1 1,-1 0-1,1 1 0,-1-1 1,0 0-1,0 1 1,1-1-1,-1 0 1,0 1-1,1-1 1,-1 1-1,0-1 0,0 0 1,0 1-1,1-1 1,-1 1-1,0 0 1,0 16 57,-9 17-161,5-22 120,0 0-40,-1 0 0,-8 15 0,8-17 35,0 0 1,1 1 0,1 0 0,0 0 0,0 0-1,1 1 1,0-1 0,1 0 0,1 1-1,0-1 1,2 20 0,-1-28-7,-1 0 1,1 0-1,1 0 1,-1-1-1,0 1 1,1 0-1,-1-1 1,1 1-1,4 4 1,6 11 145,-11-17-142,1 0 1,-1 1-1,1-2 1,0 1-1,-1 0 1,1 0-1,0 0 1,0-1-1,2 1 1,-4-1-16,2 0 19,0 1 0,1-1 0,-1 0 0,0-1 0,0 1 0,0 0 0,1-1 0,-1 1 0,0-1 0,0 0 0,0 1 0,0-1 0,0 0 0,4-2 1,27-20 218,-27 18-208,37-35 274,-31 28-248,0 0 0,16-23 1,-15 18-18,-5 5-49,0 0-1,-1 0 1,-1-1 0,0 1-1,5-20 1,2-2 72,-6 23-215,-7 11 146,0 0 0,0 0 0,0 0-1,0 0 1,0 0 0,0 0 0,1 0 0,-1 0 0,0 0 0,0 0 0,0 0-1,0 0 1,0 0 0,0 0 0,0 0 0,1-1 0,-1 1 0,0 0-1,0 0 1,0 1 0,0-1 0,0 0 0,0 0 0,1 0 0,-1 0-1,0 0 1,0 0 0,0 0 0,0 0 0,0 0 0,0 0 0,0 0-1,1 0 1,-1 0 0,0 0 0,0 0 0,0 0 0,0 1 0,0-1 0,0 0-1,0 0 1,0 0 0,6 20-569,-4-14 530,29 118 51,-26-98 58,-4-16-22,1 1 0,1 0 1,0-1-1,0 0 0,1 0 1,6 12-1,-10-20 156,2-3 102,1 0-257,0-1 0,0 1 1,0-1-1,-1 0 0,1 0 0,-1 0 0,1 0 1,-1 0-1,0-1 0,4-4 0,20-32 21,-14 20-30,20-27 84,31-47-37,-59 86-145,1 0 0,0 0 0,0 1 0,1-1 0,-1 1 0,13-9 0,-16 13 46,-1 1 0,1 0 0,0-1 0,0 1 0,0 0-1,0 0 1,0 0 0,0 0 0,0 1 0,0-1 0,0 0 0,1 1-1,-1 0 1,0-1 0,0 1 0,0 0 0,1 0 0,-1 0 0,0 0-1,0 1 1,1-1 0,-1 1 0,0-1 0,0 1 0,0 0 0,0-1-1,0 1 1,0 1 0,3 0 0,0 2 1,0 0-1,0 0 1,-1 1 0,1-1-1,-1 1 1,0 0-1,0 1 1,3 6 0,-5-9 73,-1 0 0,1 0-1,-1 1 1,0-1 0,0 0 0,-1 1 0,1-1 0,-1 1 0,1-1 0,-1 0 0,0 1-1,0-1 1,-1 1 0,1-1 0,-1 1 0,-2 6 0,1-4 22,0 0-1,-1-1 1,0 1-1,0 0 1,-1-1 0,1 1-1,-1-1 1,0 0-1,-1-1 1,1 1 0,-1-1-1,0 0 1,0 0-1,-9 6 1,6-6-13,0 0 0,0-1-1,0 1 1,-1-2 0,1 1 0,-1-1-1,0 0 1,0-1 0,0 0 0,-10 0 0,16-1-79,-1 0 1,1-1 0,0 1-1,-1 0 1,1-1 0,-1 0-1,1 0 1,0 0 0,0 0-1,-1 0 1,1-1 0,0 1-1,0-1 1,0 0 0,0 0 0,1 0-1,-1 0 1,-2-3 0,5 4-10,0 1 0,0-1 1,0 1-1,0-1 0,0 1 1,0-1-1,0 1 0,0-1 1,0 1-1,0-1 0,0 1 1,0-1-1,1 1 0,-1 0 1,0-1-1,0 1 0,0-1 1,1 1-1,-1 0 0,0-1 1,1 1-1,-1-1 0,0 1 1,1 0-1,-1-1 0,0 1 1,1 0-1,-1 0 0,1-1 1,-1 1-1,0 0 0,1 0 0,-1 0 1,1 0-1,-1-1 0,1 1 1,20-9-273,-19 9 278,18-6 3,1 1 0,0 2 0,0 0 1,29 0-1,-22 2-792,0 1 0,0 1 1,0 2-1,0 0 0,-1 2 1,0 1-1,31 12 0,-49-14-1182,-1 0-832</inkml:trace>
</inkml:ink>
</file>

<file path=ppt/ink/ink3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7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30 69 5888,'-22'-49'2176,"17"43"-1664,2-3-160,3 5-352,8 17-1728,11-2 1312,2-2-1408</inkml:trace>
</inkml:ink>
</file>

<file path=ppt/ink/ink3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9.14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7 332 2496,'-6'-7'5494,"13"2"-3977,-4 4-2080,15-10 1152,34-27 0,-27 19-333,-3 2-87,69-57 266,-81 65-329,-1 0 0,-1-1-1,0 0 1,0 0 0,0-1 0,10-22-1,-17 31-122,3-6-25,-1-1 0,2 1 1,-1 0-1,1 0 0,0 0 1,8-8-1,-12 24-475,-1 4 523,-1-3 24,1 1 0,1-1 1,0 0-1,0 1 1,0-1-1,5 14 0,12 33 232,-15-48-142,1-1 0,8 15 0,-10-20-48,0 1 0,0-1 0,0 1 0,0-1 0,1 0 0,-1 0 0,1 0 0,-1 0 0,1-1 0,5 3 0,-6-3-45,0-1 1,1 1-1,-1-1 1,0 0-1,1 1 1,-1-1-1,0 0 1,1-1-1,-1 1 1,0 0 0,1-1-1,-1 1 1,0-1-1,0 0 1,1 1-1,-1-1 1,0 0-1,0-1 1,0 1-1,0 0 1,0-1 0,2-1-1,3-3 38,0 0 1,-1 0-1,0 0 0,9-12 1,-7 6-40,11-22 0,-14 24-108,0 1 0,0 0 0,1 0 0,13-16 0,-13 19 1,-2 3-275,1 13 223,-2 3 172,-1 0 0,0 0 0,0 0 1,-1 1-1,-1-1 0,0 0 1,-1 1-1,0-1 0,-1 0 0,-4 14 1,4-19 84,-1 0 1,0 0 0,0 0-1,0 0 1,-1 0 0,0-1-1,-7 10 1,11-16-102,-1 0-1,0-1 1,0 1-1,0 0 1,0 0 0,1 0-1,-1-1 1,0 1-1,0 0 1,-1-1 0,1 1-1,0-1 1,0 1-1,0-1 1,0 0 0,0 1-1,-1-1 1,1 0-1,0 0 1,0 0 0,0 0-1,0 0 1,-1 0-1,1 0 1,0 0 0,0-1-1,0 1 1,-1 0-1,1-1 1,0 1 0,0-1-1,0 1 1,0-1-1,0 1 1,0-1 0,0 0-1,0 0 1,0 1-1,0-1 1,-1-1 0,-1-1-8,0 0 0,0-1 0,1 1 0,-1 0 0,1-1 0,0 0 1,0 1-1,0-1 0,0 0 0,-1-5 0,2 6-63,1 1-1,-1-1 1,1 0-1,0 0 1,0 0-1,0 1 0,1-1 1,-1 0-1,1 1 1,-1-1-1,1 0 1,0 1-1,0-1 1,0 0-1,0 1 1,1 0-1,-1-1 1,1 1-1,2-4 1,-3 5 22,0 0 0,-1 0 1,1 0-1,0 1 1,1-1-1,-1 0 0,0 0 1,0 1-1,0-1 0,0 0 1,1 1-1,-1-1 1,0 1-1,0 0 0,1-1 1,-1 1-1,0 0 1,1 0-1,-1 0 0,0 0 1,1 0-1,-1 0 0,0 0 1,1 0-1,0 1 1,5 0 30,0 1-1,-1 0 1,10 4 0,-13-4-20,110 42 629,-64-20-737,14 7-6016,-49-26 4577</inkml:trace>
</inkml:ink>
</file>

<file path=ppt/ink/ink3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19.53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82 142 6144,'-50'-76'2272,"37"56"-1760,8 0-160,0 11-320,2 6-96,-2-2-256,5 2 192,8-2-1856</inkml:trace>
</inkml:ink>
</file>

<file path=ppt/ink/ink3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2.01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520 191 2304,'0'-1'41,"-1"1"0,0-1 0,1 1 0,-1-1 0,0 1 0,1-1 0,-1 0 0,1 1 0,-1-1 0,1 0 0,-1 1 0,1-1 0,0 0 0,-1 0 0,1 0 0,0 1 0,0-1 0,-1 0 0,1 0 0,0 0-1,0 0 1,0 1 0,0-1 0,0 0 0,0 0 0,1-1 0,-1-7 213,0 3 351,-1 0 1,0 0 0,-1 1-1,-2-10 1,4 15-584,-3-8 497,0 0 0,0 1 0,0-1 0,-1 1 0,0-1 0,-8-9-1,9 12-416,0 1 0,-1-1-1,0 1 1,0 0 0,0 0-1,0 1 1,0-1 0,-1 1-1,0 0 1,1 0-1,-1 1 1,0-1 0,0 1-1,-1 0 1,1 0 0,-11-2-1,9 3-130,-1 0 0,1 1 0,-1 0 0,1 0 0,-1 0 0,1 1 0,-1 0 0,1 0 0,0 1 0,-12 4 0,9-1 20,0-1 0,0 1 0,1 1 0,0 0-1,0 0 1,-14 14 0,9-6-4,1 0-1,0 2 1,1-1-1,1 1 1,1 1 0,0 0-1,-13 33 1,17-36-45,1 1 0,0 0 1,1 0-1,1 0 0,-3 25 0,6-35 80,0 0 0,0-1 0,0 1 0,1 0-1,-1 0 1,1-1 0,0 1 0,1 0-1,-1-1 1,1 1 0,0-1 0,0 0 0,0 1-1,1-1 1,-1 0 0,1 0 0,0-1-1,0 1 1,0-1 0,1 1 0,-1-1 0,7 4-1,-6-4 21,1 0-1,-1-1 1,1 0-1,-1 0 1,1 0-1,0-1 1,0 1-1,0-1 1,9 1-1,-4-2 101,1 0-1,0 0 1,17-3 0,-27 3-128,-1 0 1,1 0-1,-1 0 1,1-1-1,-1 1 0,1 0 1,0 0-1,-1 0 1,1 0-1,-1 0 1,1-1-1,-1 1 1,1 0-1,-1 0 1,1-1-1,-1 1 1,0 0-1,1-1 1,-1 1-1,1-1 1,-1 1-1,0 0 0,1-1 1,-1 0-1,0 1-7,0-1 0,0 1 0,-1 0 0,1-1 0,0 1-1,-1 0 1,1-1 0,0 1 0,-1 0 0,1 0 0,-1-1-1,1 1 1,0 0 0,-1 0 0,1 0 0,-1-1 0,1 1-1,0 0 1,-1 0 0,1 0 0,-1 0 0,1 0 0,-1 0-1,1 0 1,-1 0 0,1 0 0,-1 0 0,0 0 0,-3 1-32,1-1 1,-1 1-1,0-1 1,1 1 0,-1 0-1,1 1 1,-1-1-1,1 0 1,0 1 0,-1 0-1,1 0 1,-4 3-1,-4 4-35,-20 19-1,19-15-55,-16 13-94,12-12 121,0 1 0,1 1 0,0 1-1,-20 29 1,33-42 68,0-1 0,1 1 0,-1 0 0,1-1 0,0 1-1,0 0 1,0 0 0,0 0 0,1 0 0,-1 5 0,1-7 48,0-1 0,0 1 0,0 0 1,1-1-1,-1 1 0,0-1 0,1 1 0,0 0 0,-1-1 0,1 1 0,0-1 1,-1 0-1,1 1 0,0-1 0,0 0 0,0 1 0,0-1 0,1 0 0,-1 0 1,0 0-1,0 0 0,1 0 0,-1 0 0,1 0 0,-1 0 0,0-1 0,1 1 0,1 0 1,10 1 158,-1 0 0,0 0 0,1-1 0,-1-1 0,23-2 0,-17 1-38,24-4 277,-1-1 0,0-2 0,49-15 0,7-3 8,-84 22-358,0 0 0,0-1 0,16-10 0,-21 11 25,-1 0-63,0 0 0,0-1 0,6-6 0,12-8-68,5-1 161,-17 10-200,1 2 1,0-1-1,0 2 0,16-7 1,-20 10 15,-10 3 62,0 1 0,0 0 0,0 0 0,0 0-1,0 0 1,-1 0 0,1 0 0,0 0 0,0 0 0,0 0 0,0 0-1,0 0 1,0 0 0,0 0 0,0 0 0,0 0 0,0 0-1,0 0 1,0 0 0,0 0 0,0-1 0,0 1 0,0 0 0,0 0-1,0 0 1,0 0 0,0 0 0,0 0 0,0 0 0,0 0-1,0 0 1,0 0 0,0 0 0,0-1 0,0 1 0,0 0 0,0 0-1,0 0 1,0 0 0,0 0 0,0 0 0,0 0 0,0 0 0,0 0-1,0 0 1,0 0 0,-8 0 124,-33 22 34,13-9-249,0 0-1,0 1 1,2 2 0,-33 25 0,52-37 34,1 1 0,1 0 0,-1 1 0,1 0 0,-1-1-1,2 1 1,-1 1 0,1-1 0,0 1 0,0 0 0,1 0 0,-1 0 0,2 0 0,-5 15 0,7-21 49,0 1 0,-1-1 0,1 0 0,0 1 0,0-1 0,0 0 0,0 0 0,0 1 0,1-1 0,-1 0 0,0 1 0,1-1 0,-1 0 0,1 2 0,0-2 16,-1 0 0,1-1-1,-1 1 1,1-1 0,-1 1-1,1 0 1,0-1 0,-1 1 0,1-1-1,0 0 1,-1 1 0,1-1-1,0 0 1,-1 1 0,1-1 0,0 0-1,0 0 1,1 1 0,0-1 20,1 0 1,-1 0-1,1 0 1,0-1-1,-1 1 1,1-1 0,-1 1-1,1-1 1,-1 0-1,0 0 1,1 0-1,-1 0 1,3-2-1,1-2 7,0 0-1,0 0 0,-1-1 0,0 0 0,0 0 0,0 0 0,5-9 0,1-2 11,-5 8-26,-1 0 1,-1 0-1,6-14 1,-6 13-34,0 0 0,1 1-1,6-11 1,-10 19-10,0-1-35,0 1 0,0 0 0,-1 0 0,1 0 0,0 0 0,0-1 0,-1 1 0,1 0 0,-1-1 0,1 1 0,-1-1 1,1 1-1,-1 0 0,0-1 0,0 1 0,0-1 0,0-2 0,2 8 9,-1-1 1,1 1-1,-1 0 0,0-1 1,0 1-1,0 0 1,0 0-1,-1 0 0,0 0 1,0-1-1,0 1 1,0 0-1,0 0 0,-2 6 1,-6 17 184,-6 38 1,0 0-143,-35 141 452,-1-22 294,48-176-704,-4 16 996,39-46-14547,-28 18 12900,0-1 0,6-7 0,20-28-1147</inkml:trace>
</inkml:ink>
</file>

<file path=ppt/ink/ink3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3.1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351 16 2400,'-9'-16'6542,"9"16"-6391,-61 49 1607,41-34-1497,0 1-1,1 1 1,0 0 0,-26 34-1,30-28-192,1 0-1,1 1 1,1 0-1,-11 31 1,-27 106 339,47-151-362,-4 17 35,0 1 0,2-1 0,-3 44 0,8-59-6,0 0 0,1 0 1,0-1-1,0 1 0,2-1 0,-1 1 0,1-1 0,1 0 1,0 0-1,1 0 0,7 11 0,7 9 92,-11-19 93,-1-1-1,0 1 1,10 24-1,2 7-1283,-2-16-3651,-8-15 2575</inkml:trace>
</inkml:ink>
</file>

<file path=ppt/ink/ink3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6.78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37 57 1888,'0'-7'199,"-1"3"479,1-1 0,0 1-1,0-1 1,1 1 0,0-1-1,-1 1 1,1 0-1,1-1 1,1-5 0,-1 11-306,0 6-195,1 9 21,-3-16-188,4 46 578,-3 75 0,-2-59-207,-5 111 371,5-162-686,1 11 154,-2 0 0,-1-1 0,0 1 1,-1-1-1,-9 22 0,1-17-317,2-13-2974</inkml:trace>
</inkml:ink>
</file>

<file path=ppt/ink/ink3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7.675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16 313 1248,'-2'-9'361,"2"8"-250,0 0-1,0 0 0,-1 0 0,1 0 1,0 0-1,0 0 0,-1 0 1,1 1-1,0-1 0,-1 0 1,1 0-1,-1 0 0,1 0 1,-2-1-1,1 2 55,1-1 0,-1 1 0,1-1-1,-1 0 1,0 0 0,1 1 0,-1-1 0,1 0 0,0 0 0,-1 1 0,1-1-1,0 0 1,-1 0 0,1 0 0,0 0 0,0 0 0,0 0 0,-1 0 0,1 0 0,0 1-1,1-1 1,-1 0 0,0 0 0,0 0 0,1-2 0,8-25 1154,-4 17-915,1-5-223,0 0-1,1 1 0,1 0 0,0 1 1,1-1-1,1 2 0,0-1 0,0 1 1,2 1-1,0 0 0,0 1 1,1 0-1,0 1 0,18-11 0,-25 18-195,-1 0 1,1 1-1,-1 0 0,1 0 0,0 0 0,0 1 0,0 0 0,8-1 0,-12 2 3,1 0 0,-1 0 0,0 0 0,0 0 0,0 0 0,0 1 0,1-1 0,-1 0 0,0 1 0,0 0 0,0-1-1,0 1 1,0 0 0,0 0 0,0 0 0,0 1 0,-1-1 0,1 0 0,0 1 0,-1-1 0,1 1 0,-1-1 0,1 1-1,-1 0 1,2 3 0,0 2 23,-1 0-1,0 0 1,0 0-1,0 0 0,-1 1 1,0-1-1,-1 1 1,0-1-1,-1 13 0,-2 7 132,-9 33 0,12-60-140,-7 32 47,-2-1 1,-14 34 0,15-48 28,0 1 0,-1-1 0,-1-1-1,-24 31 1,-2-3-96,20-22 121,-2-1 0,-1 0 1,-40 35-1,27-25 30,52-42 329,1 0 1,28-9-1,-38 17-424,0 1 0,-1 1 0,1 0 0,0 0 1,0 1-1,11 1 0,7 0-92,-17 0 151,0 0-1,0 1 0,-1 0 0,22 8 1,14 2-3747,-38-12 1666,4-3-1946</inkml:trace>
</inkml:ink>
</file>

<file path=ppt/ink/ink3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8.63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5 266 1728,'0'0'54,"-1"-1"0,1 0 0,0 0 1,0 1-1,-1-1 0,1 0 0,0 0 0,0 1 1,0-1-1,0 0 0,0 0 0,0 0 0,0 0 0,0 1 1,0-1-1,1 0 0,-1 0 0,1-1 0,-4-21 4346,3 6-2952,-1 10-1171,1 1 0,0 0 0,0-1 0,1 1 0,-1-1 0,1 1 1,1 0-1,0-1 0,-1 1 0,6-10 0,-2 6-52,1 0 0,0 1 0,1-1 0,0 1-1,15-14 1,-13 15-232,-1 1 0,1 0-1,1 0 1,-1 1 0,1 1-1,14-7 1,-21 11-3,1 0 0,-1 0 0,0 0 0,1 0 0,-1 0 1,0 1-1,1 0 0,-1 0 0,1 0 0,-1 0 0,4 1 0,-4 0 2,-1-1-1,0 1 1,0 0 0,0 0-1,0 0 1,0 0 0,0 0 0,-1 0-1,1 1 1,0-1 0,-1 1 0,1-1-1,-1 1 1,1 0 0,-1-1-1,0 1 1,1 0 0,-1 0 0,1 2-1,-1-1 40,0 0-1,-1 0 1,1 0-1,-1 0 1,1 0-1,-1 0 1,0 0-1,0 1 1,0-1-1,0 0 1,-2 6-1,-11 38 350,10-36-267,-9 21 76,-2 0 0,-1-1-1,-27 41 1,27-47-11,-5 7-51,-1-2 0,-35 38 0,49-60-65,7-6-163,6-2 68,15-5 59,-3 1-62,16 0-74,-21 2 32,1 0 0,0 1 0,19 1 1,-26 1 95,-1 0 1,1 0-1,-1 1 1,1-1-1,-1 2 1,1-1-1,9 6 1,-14-7-10,1 0 0,-1 1 0,0-1 0,0 1 0,0-1 1,0 1-1,0 0 0,-1 0 0,1 0 0,0 0 0,-1 0 1,0 0-1,1 1 0,-1-1 0,0 0 0,0 1 0,0-1 1,0 1-1,-1-1 0,1 1 0,-1-1 0,0 1 0,1 3 1,-1-2 37,-1 1 1,1-1-1,-1 0 1,0 1-1,0-1 0,0 0 1,0 1-1,-1-1 1,0 0-1,0 0 1,0 0-1,0-1 1,-1 1-1,1 0 1,-1-1-1,0 1 1,0-1-1,0 0 1,-1 0-1,-4 3 1,-5 4 372,-2 1-161,-28 15 0,40-24-219,-1-1 0,1 0-1,-1 0 1,1 0-1,-1-1 1,1 1 0,-1-1-1,0 0 1,1 0-1,-7-1 1,-35-8-869,40 8 481,2 0-102,2 0 44,0 1-1,-1 0 1,1 0-1,0-1 0,0 1 1,-1 0-1,1 0 1,0 0-1,0 0 0,-2 0 1</inkml:trace>
</inkml:ink>
</file>

<file path=ppt/ink/ink3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29.05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29 6048,'2'-3'339,"1"1"0,-1-1 1,1 1-1,-1-1 0,1 1 1,0 0-1,0 0 0,0 0 0,5-2 1,10 1 3968,-18 5-4175,0-1-1,-1 1 1,1-1 0,0 1 0,-1 0-1,1-1 1,-1 1 0,-1 1 0,1-1-91,0-1 0,1 1 0,-1 0 1,0 0-1,0-1 0,1 1 1,0 0-1,-1 0 0,1 0 1,0 0-1,0-1 0,0 4 1,0-4-53,0 0 1,0 1-1,1-1 1,-1 0-1,1 0 1,-1 0-1,1 0 1,-1 0-1,1 0 1,0 0-1,0 0 1,-1 0-1,1 0 1,0-1-1,0 1 1,0 0-1,0 0 1,0-1-1,0 1 1,0 0-1,1 0 1,2 0-518,-1 1 1,1-1-1,-1 0 0,1 0 1,-1 0-1,1-1 0,0 1 1,-1-1-1,1 0 0,0 0 1,4 0-1,7-3-1142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7:48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12 3808,'0'0'57,"0"0"0,0 0 1,0 0-1,0-1 0,1 1 1,-1 0-1,0 0 0,0 0 1,0 0-1,0 0 0,0 0 0,1-1 1,-1 1-1,0 0 0,0 0 1,0 0-1,0-1 0,0 1 0,0 0 1,0 0-1,0 0 0,0-1 1,0 1-1,0 0 0,0 0 0,0 0 1,0-1-1,0 1 0,0 0 1,0 0-1,0 0 0,0-1 1,0 1-1,0 0 0,0 0 0,0 0 1,0-1-1,0 1 0,0 0 1,0 0-1,0 0 0,-1 0 0,1-1 1,0 1-1,0 0 0,0 0 1,0 0-1,0 0 0,-1 0 1,1 0-1,0-1 0,-1 1 0,0-2 1366,7 1 662,-6 1-2039,0 0 1,0 0-1,1 0 0,-1 0 1,0 0-1,0 0 1,0 0-1,1 0 0,-1 0 1,0 0-1,0 0 1,1 0-1,-1 0 1,0 1-1,0-1 0,0 0 1,1 0-1,-1 0 1,0 0-1,0 0 1,0 0-1,0 0 0,1 1 1,-1-1-1,0 0 1,0 0-1,0 0 1,0 0-1,0 1 0,0-1 1,1 0-1,-1 0 1,0 0-1,0 1 0,0-1 1,0 0-1,0 0 1,0 1-1,0-1 1,0 0-1,0 0 0,0 0 1,0 1-1,0-1 1,0 0-1,0 0 1,0 0-1,0 1 0,0-1 1,0 0-1,0 0 1,-1 0-1,1 1 0,0-1 1,0 0-1,-7 11 1136,6-9-670,-3 12 565,1-7-721,3-7-348,0 0-1,0 0 0,0 0 1,0 0-1,0 0 0,0 0 1,0 0-1,0 0 0,0 0 1,0 0-1,0 0 0,0-1 1,0 1-1,0 0 0,0 0 1,0 0-1,0 0 0,0 0 1,0 0-1,0 0 0,0 0 1,0 0-1,0 0 0,0 0 1,0 0-1,0 0 0,0 0 1,0 0-1,0 0 0,0 0 1,0 0-1,-1 0 0,1 0 1,0 0-1,0 0 0,0 0 1,0 0-1,0 0 0,0 0 1,0 0-1,0 0 0,0 0 1,0 0-1,0 0 0,0 0 1,3-7 1037,-3 5-1525</inkml:trace>
</inkml:ink>
</file>

<file path=ppt/ink/ink3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7.88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57 1 2720,'-41'-1'4640,"25"2"8783,128 8-10164,79-8-706,-107-1-3260,0 1-3779</inkml:trace>
</inkml:ink>
</file>

<file path=ppt/ink/ink3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0.03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5 189 1824,'-4'-4'3009,"4"3"-2902,0 1 1,-1 0-1,5-12 3793,-2 8-4070,29-51 2666,-25 46-2394,0 0-1,1 1 1,-1 0 0,2 0 0,-1 0-1,1 1 1,0 0 0,1 1 0,0 0-1,9-5 1,-11 7-141,0 0 0,0 1 0,0 0 0,0 0 0,1 1 0,-1 0 0,1 0 0,0 1 0,-1 0 0,1 0-1,0 1 1,0 0 0,0 1 0,11 1 0,-15-1 45,0 0-1,1 1 0,-1-1 0,0 1 1,0 0-1,0 0 0,0 1 1,-1-1-1,1 1 0,4 4 0,-6-5 28,-1-1 0,1 1 0,0 0 0,-1 1 0,1-1-1,-1 0 1,0 0 0,1 0 0,-1 1 0,0-1-1,-1 1 1,1-1 0,0 1 0,-1-1 0,1 1 0,-1-1-1,0 1 1,0 0 0,0 2 0,-2 7 114,0-1 0,-1 0 0,0 0 0,-1 0 0,0 0 0,-7 12 0,-40 59 378,24-39-415,4-9-88,13-19 34,-15 27-1,17-27-44,7-14-1,0 0-1,0 0 0,0 0 0,1 1 1,-1-1-1,0 0 0,1 1 0,-1-1 1,0 0-1,1 1 0,0-1 0,-1 1 1,1-1-1,0 1 0,0-1 0,0 0 1,0 1-1,0-1 0,0 1 0,0-1 1,0 1-1,1 1 0,0-2-22,0-1 1,0 1-1,0 0 0,0-1 0,0 1 0,0-1 1,0 0-1,0 1 0,0-1 0,0 0 0,0 1 0,0-1 1,0 0-1,0 0 0,0 0 0,1 0 0,-1 0 1,2-1-1,5 2 11,12 4-112,1 0 0,-1 2 0,35 17 0,-43-18 78,1 1 0,-2 0-1,1 1 1,-1 0 0,-1 1 0,20 20 0,-28-27 58,0 1 1,0-1 0,0 1-1,-1 0 1,1-1 0,-1 1-1,0 0 1,1 0 0,-1 0-1,0 0 1,-1 0 0,1 0-1,-1 0 1,1 1 0,-1-1 0,0 5-1,0-5 62,-1-1-1,0 1 1,1-1-1,-1 1 1,0-1 0,0 0-1,0 1 1,-1-1-1,1 0 1,0 0-1,-1 0 1,0 0-1,1 0 1,-1 0 0,0 0-1,0 0 1,0-1-1,0 1 1,0-1-1,0 0 1,-3 2 0,-7 3 181,-1-1 0,0-1 1,1 1-1,-1-2 1,-22 4-1,5-4-122,-42 0-1,34-7-143,3-1-2062,13 7-3254,8 20-3467</inkml:trace>
</inkml:ink>
</file>

<file path=ppt/ink/ink3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0.60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32 4992,'0'-1'180,"0"-1"0,0 0 0,0 0 0,1 1-1,-1-1 1,0 0 0,1 1 0,-1-1 0,1 1 0,0-1 0,-1 0 0,1 1 0,0-1 0,0 1 0,0 0 0,0-1 0,0 1-1,2-2 588,-2 3-649,0-1 0,-1 1 0,1 0 0,0 0 0,-1 0 0,1 0 0,0 0 0,-1 0 0,1 1 0,0-1 1,-1 0-1,1 0 0,-1 0 0,2 1 0,29 55 794,-24-38-648,-1 1 0,0 1 1,-2-1-1,4 28 1,0 79 562,-8-115-784,2 72 284,-3 1 0,-13 86 0,8-134-44,-22 67 1,-5-13-5907,23-70 3111,-7-5-1477</inkml:trace>
</inkml:ink>
</file>

<file path=ppt/ink/ink3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2.36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1 220 2816,'31'-11'6835,"1"1"-5852,-13 3-823,0-1-1,-1-2 1,0 1-1,0-2 1,-1 0-1,-1-1 1,0-1-1,-1-1 0,22-23 1,-25 21-71,11-11-82,-22 27-27,0-1 1,0 0-1,0 0 1,0 1-1,0-1 1,0 0-1,0 0 1,0 0-1,-1 0 0,1 0 1,0 0-1,-1-1 1,1 1-1,-1 0 1,1 0-1,-1 0 1,1-1-1,-1 1 0,0 0 1,0-2-1,0 3-97,0 4-118,-18 45 126,-13 44 101,31-92 27,0 1 0,0-1-1,0 0 1,0 0 0,0 0 0,0 0 0,0 0 0,0 0-1,0 0 1,0 0 0,0 0 0,1 0 0,-1 0 0,0 0-1,1 0 1,-1 0 0,1 0 0,-1 0 0,1 0 0,0 0-1,-1 0 1,1 0 0,0-1 0,0 1 0,-1 0 0,2 0-1,0 0 11,-1 1 0,1-1-1,0-1 1,0 1-1,-1 0 1,1 0-1,0-1 1,0 1 0,0-1-1,0 1 1,0-1-1,2 0 1,4 0 35,-4 1-5,1-1-1,-1 0 0,0 0 0,0 0 1,1-1-1,-1 0 0,0 0 0,0 0 0,0 0 1,0 0-1,0-1 0,5-3 0,47-31 463,72-43-322,-115 73-132,0 0 0,20-6 0,-27 10-95,0 0-1,0 1 1,1-1-1,-1 2 1,1-1 0,-1 1-1,12 0 1,-17 1 36,1-1-1,-1 1 1,1 0 0,-1-1 0,0 1 0,1 0 0,-1 0 0,0 0 0,0 0 0,0 0 0,1 0 0,-1 0 0,0 0 0,0 1 0,0-1-1,-1 0 1,1 1 0,0-1 0,0 0 0,-1 1 0,1-1 0,-1 1 0,1-1 0,-1 1 0,0-1 0,0 1 0,1 0 0,-1 1 0,0 3 17,1 0 0,-1-1 0,0 1 0,-1 0 0,1 0 0,-3 7 0,-2 4 210,3-12-91,1-1 0,-1 1 0,1 0 0,-1 11 805,4-17-752,82-39 235,86-59-1146,-168 98 673,-1 1 0,0-1 0,1 0 0,0 0 1,-1 1-1,1-1 0,-1 1 0,1 0 1,0-1-1,-1 1 0,4 0 0,-4 0 38,0 0-1,0 1 1,0-1-1,0 0 1,0 1-1,-1-1 1,1 0 0,0 1-1,0-1 1,0 1-1,0-1 1,-1 1-1,1 0 1,0-1-1,-1 1 1,1 0-1,0 0 1,-1-1 0,1 1-1,-1 0 1,1 2-1,2 2 51,-1 1 1,0-1-1,-1 1 0,1 0 1,-1 0-1,0 0 0,0 11 0,-1-9 2,1 0-1,0 0 0,3 11 0,14 52 485,-18-48-3109</inkml:trace>
</inkml:ink>
</file>

<file path=ppt/ink/ink3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2.7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49 3648,'-18'-37'1344,"18"34"-1024,3-6-128</inkml:trace>
</inkml:ink>
</file>

<file path=ppt/ink/ink3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48.7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248 453 2976,'0'-1'110,"0"-1"0,0 0 0,0 1 0,1-1 0,-1 1 0,1-1-1,-1 0 1,1 1 0,-1-1 0,1 1 0,0 0 0,0-1 0,0 1 0,0 0 0,2-3 0,-2 2 45,1 1 1,-1-1-1,0 0 1,1 0-1,-1 0 1,0 0-1,1-4 0,-2 5-70,1 0 0,-1 0 0,0 0-1,0 0 1,0 0 0,0 0-1,0 0 1,0 0 0,0 0 0,0 0-1,0 0 1,0 0 0,0 0 0,-1 0-1,1 0 1,0 0 0,-1 0-1,1 0 1,-1 0 0,1 0 0,-1 0-1,0 1 1,1-1 0,-1 0-1,0 0 1,1 1 0,-1-1 0,0 0-1,0 1 1,0-1 0,0 1-1,0-1 1,0 1 0,0-1 0,0 1-1,1-1 1,-2 1 0,1 0-1,0 0 1,-1-1 0,-2 1 42,0-1 0,0 1 1,0-1-1,-1 1 0,1 0 1,0 0-1,0 1 0,0 0 1,-5 1-1,-3 3-113,0 0 0,1 1 0,0 1 0,0 0 0,0 1 0,1 0 0,0 0 0,1 1 1,0 0-1,-11 15 0,15-18-14,1 0 1,-1 1-1,2 0 1,-1-1-1,1 1 1,0 1-1,0-1 1,1 0-1,0 1 1,-2 12-1,4-18 3,0 1 0,-1 0 0,1 0 0,0-1 0,0 1 0,1 0 0,-1 0 1,1-1-1,-1 1 0,1 0 0,0-1 0,0 1 0,0-1 0,0 1 0,1-1 0,-1 1 0,0-1 0,1 0 0,0 0 0,0 0 0,0 0 1,-1 0-1,2 0 0,-1 0 0,0 0 0,0-1 0,1 1 0,-1-1 0,0 0 0,1 0 0,0 0 0,4 2 0,0-2 109,1 1 0,-1-1 0,0 0 0,1 0 0,-1-1 0,1 0-1,-1-1 1,1 1 0,7-3 0,-10 2-47,0 0-1,-1-1 1,1 1 0,-1-1 0,1 0-1,-1 0 1,0 0 0,0-1 0,0 0-1,0 0 1,0 0 0,0 0 0,-1 0-1,0-1 1,4-4 0,1-4-12,-1 0 0,0 0 0,-1-1 0,0 0 0,-1 0 0,-1-1 0,0 1 0,0-1 0,-2 0 0,0 0 0,0 0 0,-1 0 0,-1 0 0,-1 0 0,-1-15 0,-1 11 33,3 11-136,-1-1 0,-1 1-1,0 0 1,-3-11 0,6 24-261,-1 0 1,0 0 0,-1 12 0,1 19 308,4-5-295,16 57-1,-14-66 360,0 0 0,-2 0 0,0 0-1,-2 0 1,0 31 0,-6-5 170,-17 82 1,14-102 23,-2 0-1,0 0 1,-27 52 0,33-73-130,-2-1-1,1 1 1,-1-1 0,0 0-1,0-1 1,-9 9 0,12-13-72,-1 0 1,1 0 0,-1 0-1,0-1 1,0 1 0,0-1-1,0 0 1,0 0 0,0 0-1,0 0 1,0 0 0,0-1-1,0 1 1,0-1 0,-1 0-1,1 0 1,0 0 0,0 0 0,-6-2-1,3 1-9,0-1 0,0 0 0,0-1 0,0 1 0,1-1 0,-1-1-1,1 1 1,-1-1 0,1 0 0,1 0 0,-1 0 0,0 0 0,1-1 0,0 0-1,0 0 1,0 0 0,1-1 0,-3-5 0,-1-2-82,1 0-1,1 0 1,0 0 0,0-1 0,2 0-1,0 0 1,-2-16 0,5 25 4,0-1 1,0 1 0,0 0-1,1 0 1,0 0 0,0 0-1,1 0 1,-1 0 0,1 0-1,0 0 1,0 1-1,1-1 1,-1 1 0,1-1-1,0 1 1,7-8 0,-3 5-35,0 0 0,1 0 1,0 0-1,0 1 1,1 0-1,-1 1 1,17-8-1,6 2-9,1 1 0,0 1 1,0 2-1,41-4 0,-30 5 63,77-22 0,-99 20 88,0-1-1,-1-1 1,0-1 0,-1 0-1,0-2 1,-1 0 0,32-31-1,-44 39-2,0-1 0,-1 0 0,0 0 1,-1-1-1,1 1 0,-1-1 0,0 0 0,-1 0 0,0 0 0,4-13 0,-6 14-50,1 1-1,-2-1 1,1 1-1,-1-1 0,0 1 1,0-1-1,0 1 1,-1-1-1,0 0 1,0 1-1,0 0 0,-1-1 1,1 1-1,-2 0 1,-2-8-1,2 8-45,0 0 0,-1 0 0,1 0 0,-1 1 1,0-1-1,0 1 0,-5-5 0,8 8-1,0 0-1,0 0 1,0 1 0,0-1 0,0 0-1,-1 1 1,1-1 0,0 0 0,0 1-1,-1 0 1,1-1 0,0 1 0,-1 0-1,1 0 1,0-1 0,-1 1 0,1 0-1,0 0 1,-1 1 0,1-1 0,-1 0-1,1 0 1,0 1 0,-1-1 0,1 0 0,0 1-1,0 0 1,-1-1 0,1 1 0,0 0-1,0-1 1,0 1 0,0 0 0,0 0-1,0 0 1,-1 1 0,-4 6-93,1 0 0,0 0-1,0 1 1,1-1 0,0 1 0,0 0 0,1 0-1,-2 10 1,-4 8-23,6-16 89,0-1 1,0 1-1,1-1 0,1 1 1,-1 0-1,2 0 1,0 0-1,1 18 1,0-23 29,0 0-1,0 0 1,1 0 0,0 0-1,0 0 1,0-1 0,1 1 0,-1-1-1,1 1 1,1-1 0,-1 0-1,1 0 1,0 0 0,0-1 0,0 1-1,8 5 1,-9-7 57,1-1 0,-1 1 0,0-1 0,1 0 1,0 0-1,-1 0 0,1 0 0,0-1 0,0 0 0,0 1 0,0-2 1,0 1-1,0 0 0,0-1 0,1 0 0,3 0 0,13-3 142,-1-1 0,1-1 0,-1-1 0,-1-1-1,1-1 1,-1-1 0,0 0 0,-1-1 0,22-16 0,10-12-424,82-79 0,-117 102 4,32-22 1,-47 36 232,1 1 0,-1-1 0,1 1 1,-1 0-1,1-1 0,-1 1 0,1-1 1,0 1-1,-1 0 0,1 0 1,0-1-1,-1 1 0,1 0 0,0 0 1,-1 0-1,1 0 0,0-1 0,-1 1 1,1 0-1,0 0 0,-1 0 1,1 1-1,0-1 0,0 0 0,-1 0 1,1 0-1,0 0 0,-1 1 0,1-1 1,-1 0-1,1 1 0,0-1 1,0 1-1,0 1 34,0-1 1,0 1 0,0-1-1,0 1 1,-1 0 0,1 0-1,0-1 1,-1 1-1,1 0 1,-1 0 0,0 0-1,0 2 1,1 13 82,-1-1 1,0 0 0,-1 1-1,-1-1 1,-8 30-1,2-8 1216,15-57-947,11-22 1,2-5-352,-9 14-103,-5 12-163,1 1-1,1 0 0,18-30 0,-26 48 225,0 1 0,0 0 0,0-1 0,1 1 0,-1 0 1,0 0-1,0-1 0,0 1 0,0 0 0,1 0 0,-1-1 0,0 1 0,0 0 0,1 0 0,-1 0 0,0 0 0,0-1 0,1 1 0,-1 0 0,0 0 0,0 0 0,1 0 1,-1 0-1,0 0 0,1 0 0,-1 0 0,0 0 0,0 0 0,1 0 0,-1 0 0,0 0 0,1 0 0,-1 0 0,7 9-206,0 22 157,-7-27 25,1 0 25,20 98-165,-16-83 171,1 0-1,1 0 0,12 21 0,-17-36 27,0-1 0,0 1 0,1-1 1,0 0-1,0 0 0,0 0 0,0 0 1,0 0-1,0-1 0,1 1 0,0-1 1,-1 0-1,1 0 0,0 0 0,0-1 1,0 1-1,0-1 0,6 1 1,4 0 84,0 0 0,0-1 1,1-1-1,16-1 1,-16 0-24,0-1 0,0-1 0,-1-1 0,1 0 1,-1 0-1,0-2 0,0 0 0,-1 0 1,16-10-1,-21 11-25,0-1 0,0 0 0,0 0 0,0-1 0,-1 1 0,0-2 0,-1 1 1,0-1-1,0 0 0,0 0 0,-1-1 0,0 1 0,-1-1 0,6-17 0,-9 21-62,0-1 0,0 1 0,-1-1-1,0 1 1,0 0 0,0-1 0,-1 1 0,1-1-1,-1 1 1,-1 0 0,1-1 0,-1 1 0,0 0 0,0 0-1,0 0 1,-1 1 0,-6-10 0,8 13-12,0 0-1,0-1 1,0 1 0,0 0-1,-1 0 1,1 1 0,-1-1 0,1 0-1,0 0 1,-1 1 0,1-1-1,-1 1 1,1-1 0,-1 1 0,0-1-1,1 1 1,-1 0 0,1 0 0,-1 0-1,0 0 1,1 0 0,-1 0-1,1 0 1,-1 1 0,0-1 0,1 1-1,-1-1 1,1 1 0,-1-1-1,1 1 1,-1 0 0,1 0 0,0 0-1,-1 0 1,-1 1 0,-2 2-54,1 0 0,-1 0 0,1 1 0,0-1 0,0 1 0,0 0 0,-6 11 1,7-9 13,-7 11-106,1 0-1,1 0 1,-9 32-1,16-44 153,-1 0-1,2 0 1,-1 0 0,1-1-1,-1 1 1,2 0-1,-1 0 1,1 0 0,0 0-1,0 0 1,0 0-1,1 0 1,0-1 0,0 1-1,0-1 1,6 9 0,-4-8 35,1 0 1,-1 0 0,1 0-1,0-1 1,1 1-1,-1-2 1,1 1 0,0 0-1,1-1 1,12 6 0,-14-7 26,0-1 1,-1 0-1,1-1 1,1 1-1,-1-1 1,0 0-1,0 0 1,0-1-1,1 1 1,-1-1-1,0 0 1,1-1-1,-1 1 1,0-1-1,0 0 1,7-2-1,-1-2 31,0 0-1,0-1 0,-1 0 1,0 0-1,0-1 1,-1-1-1,1 0 1,14-17-1,-12 12-36,-2 0 0,0-2 1,0 1-1,-2-1 0,12-26 0,-7 12-124,0 0-1,23-35 0,-31 56-246,-4 6-56,0 5 173,2 4 305,0 5-76,0 1-1,0 0 1,0 16 0,-2-16-85,1-1 0,0 0 0,7 23 0,-5-25 72,0 0-1,1 0 1,0-1 0,1 0 0,0 0-1,0 0 1,0 0 0,11 9 0,-11-13 52,0 0 1,0 0-1,0-1 1,1 0-1,-1 0 1,1-1-1,0 0 1,0 0-1,0 0 1,0-1-1,1 0 1,12 2-1,-2-2-17,0-1 0,0 0 0,0-2 0,0 0 0,0 0-1,0-2 1,0 0 0,-1-1 0,1-1 0,-1-1-1,0 0 1,0-1 0,-1-1 0,0-1 0,0 0 0,-1-1-1,-1-1 1,1 0 0,-2-1 0,1 0 0,13-17-1,-25 26 26,11-14 148,-10 9-205,-3 8-9,0 0-1,0 0 1,0 0 0,0 0-1,0-1 1,0 1 0,0 0-1,0 0 1,0 0 0,0 0-1,0 0 1,0-1 0,0 1-1,-1 0 1,1 0-1,0 0 1,0 0 0,0 0-1,0 0 1,0 0 0,0 0-1,-1-1 1,1 1 0,0 0-1,0 0 1,0 0 0,0 0-1,-1 0 1,1 0 0,0 0-1,0 0 1,0 0 0,0 0-1,0 0 1,-1 0 0,1 0-1,0 0 1,0 0 0,-2 1-43,1 0 1,0 1-1,-1-1 0,1 0 1,0 0-1,0 1 1,0-1-1,0 1 0,0-1 1,-1 2-1,-2 4-60,-7 6-16,6-9 79,1 1-1,0-1 0,0 1 0,1 1 1,-6 9-1,-9 23-174,10-22 154,0 0 0,1 1 0,0 0 0,2 1-1,-5 22 1,10-38 86,-1-1 0,1 1-1,0-1 1,0 1 0,0-1-1,0 1 1,0 0 0,1-1 0,-1 1-1,0-1 1,1 1 0,-1-1 0,1 1-1,-1-1 1,1 0 0,0 1-1,0-1 1,0 0 0,-1 1 0,1-1-1,0 0 1,1 0 0,-1 0-1,0 0 1,0 0 0,2 1 0,-2-1 8,0-1 1,1 1 0,-1-1-1,0 0 1,0 0 0,1 0-1,-1 1 1,0-1 0,1-1-1,-1 1 1,0 0 0,1 0-1,-1 0 1,0-1 0,0 1-1,1 0 1,-1-1 0,0 1-1,0-1 1,0 0 0,0 1-1,0-1 1,0 0 0,1 0-1,-2 1 1,1-1 0,0 0-1,0 0 1,0 0 0,0 0-1,1-3 1,4-6 92,0-1-1,-1 0 1,0 0 0,-1-1-1,0 0 1,2-12 0,-3 12-113,0 1-30,-1 1-1,0-20 0,-1 20-274,0 0-1,4-18 0,2 41-1139,0 9 1356,-4-14 55,0 0 0,1 0 1,8 14-1,-2-4-63,-8-15 115,-1-1-1,1 0 0,0 1 1,0-1-1,0 0 0,0 0 1,0 0-1,0-1 1,1 1-1,-1 0 0,1-1 1,-1 0-1,1 1 0,-1-1 1,1 0-1,0 0 1,-1-1-1,1 1 0,0 0 1,0-1-1,5 1 0,-2-1 44,0 0-1,1-1 1,-1 1-1,0-1 1,0 0-1,0-1 1,0 1-1,0-1 0,8-4 1,9-6 22,-1 0 0,0-2 0,-1 0 0,-1-2 0,0 0 0,-1-1 0,-1-1 1,-1 0-1,0-2 0,22-34 0,-5-1 65,-2-2 1,-3-1 0,33-94-1,-60 146-167,1 0 0,-2 0 0,1 0 0,-1 0 0,0-1 0,0 1 0,0 0 0,-1-1 0,0 1 0,0 0 0,-1-1 0,-1-7 0,2 14-24,0-1 1,-1 0-1,1 1 1,0-1-1,0 1 1,-1-1-1,1 0 0,0 1 1,-1-1-1,1 1 1,-1-1-1,1 1 0,-1-1 1,1 1-1,-1-1 1,1 1-1,-1-1 0,1 1 1,-1 0-1,0-1 1,1 1-1,-1 0 0,1-1 1,-1 1-1,0 0 1,1 0-1,-1 0 0,0 0 1,0 0-1,1 0 1,-1 0-1,0 0 0,1 0 1,-1 0-1,0 0 1,1 0-1,-1 0 0,0 0 1,1 1-1,-1-1 1,0 0-1,1 0 0,-1 1 1,1-1-1,-2 1 1,-2 1-45,1 0 0,-1 1 0,1-1 0,0 1 0,0-1 1,-5 6-1,0 2 19,0 1 0,1 0 0,1 0-1,0 1 1,0 0 0,-5 17 0,-17 78-120,24-90 155,-4 19 81,2 0 1,1 1-1,1 44 0,4-63 19,1 0-1,0 0 1,2-1 0,0 1-1,1-1 1,1 1-1,0-2 1,15 32-1,-14-38 54,0 1-1,1-1 0,0 0 1,1-1-1,13 13 0,-16-17-330,0-1 0,0 1 0,0-1 0,1-1 0,-1 1 0,1-1 0,0 0 0,0 0-1,1-1 1,-1 0 0,10 3 0,27-4-4028,12-4 1248</inkml:trace>
</inkml:ink>
</file>

<file path=ppt/ink/ink3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4.60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298 8 2720,'5'-7'1639,"-2"13"967,-2 19 306,-1-21-3493,-2 11 773,0 0 0,0 1 0,-1-1 0,-8 21 0,-1 7 64,4-17-46,-1-1 1,-1 1-1,-2-2 1,-18 31 0,-14 29 149,14-12-276,-29 58-184,43-103 100,2 1 0,2 0 0,-17 53 0,28-57 254,1-14-348,1-9 62,6 13 184,-7-14-151,0 0 0,0 0 0,0 1 0,0-1 0,0 0 0,0 0 0,1 1 0,-1-1 0,0 0 0,0 0 0,0 0 0,0 1 1,1-1-1,-1 0 0,0 0 0,0 0 0,0 0 0,1 1 0,-1-1 0,0 0 0,0 0 0,1 0 0,-1 0 0,0 0 0,0 0 0,1 0 0,-1 0 0,7 3-14,0-2 0,0 1-1,1-1 1,-1 0 0,0 0-1,0-1 1,1 0 0,-1-1-1,9-1 1,101-21 110,18-3 387,84 8 652,-197 19-760,33 4 0,-44 0 27,-11-5-432,0 1 0,0-1 0,1 0 0,-1 0 0,0 0 0,0 0 0,0 1 0,0-1 0,0 0 0,0 0 0,1 0 0,-1 1 0,0-1 0,0 0 0,0 0 0,0 0 0,0 1 0,0-1 0,0 0 0,0 0 0,0 1 0,0-1 1,0 0-1,0 0 0,0 0 0,0 1 0,0-1 0,-1 0 0,1 0 0,0 0 0,0 1 0,0-1 0,0 0 0,0 0 0,0 0 0,0 0 0,-1 1 0,1-1 0,0 0 0,0 0 0,0 0 0,0 0 0,-1 0 0,1 1 0</inkml:trace>
</inkml:ink>
</file>

<file path=ppt/ink/ink3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5.42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274 55 1248,'1'-3'299,"0"0"0,0 0 0,0 0 1,0 0-1,0 0 0,1 1 0,-1-1 0,1 0 1,0 1-1,0-1 0,0 1 0,0 0 0,0-1 0,0 1 1,1 0-1,2-2 0,4-5 2721,-13 25-1926,-8 15-446,7-17-361,-1 0 0,-12 23 0,10-24-123,-22 35 706,-45 99 0,-3 67-464,33-85-161,17-44-309,26-80 153,1 1 1,0 0 0,1 0 0,-1 0 0,1 9-1,0-8 194,2-6-261,-1-1 1,0 1 0,0-1-1,0 0 1,1 1-1,-1-1 1,0 0-1,1 0 1,-1 0 0,0 0-1,0 0 1,2 0-1,8-3 24,0 0 1,12-6-1,6-6 141,5-2-427,17 1 178,1 3 1,1 1 0,0 3-1,1 2 1,82 0 0,-132 7 72,5 0 109,-1 0-1,1 0 1,0 1 0,-1 0 0,1 0 0,-1 1 0,14 4 0,-21-5-98,1-1-1,-1 1 1,0 0-1,1 0 1,-1 0-1,0 0 1,0 0-1,1 0 1,-1 0-1,0 0 1,0 0-1,0 0 1,0 1-1,-1-1 1,1 0-1,0 1 1,0-1-1,0 3 1,0 16-3231,-1-19 2687</inkml:trace>
</inkml:ink>
</file>

<file path=ppt/ink/ink3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6.44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40 120 3552,'-1'-1'299,"0"-1"1,0 1-1,0 0 0,0 0 1,0 0-1,-1 0 0,1 0 0,0 0 1,-13-4 5512,15 4-5712,0 0 0,0 0 0,0 0-1,0 0 1,0 0 0,0 1-1,0-1 1,0 0 0,0 1 0,0-1-1,0 0 1,1 1 0,0-1 0,1 0-142,90-36 553,-7 2-627,-74 31 145,0 0 1,0 0 0,1 1 0,20-2 0,-28 5-32,0 0 1,0 0-1,0 0 0,1 1 1,-1-1-1,0 2 0,0-1 1,0 0-1,0 1 0,0 0 1,0 0-1,5 4 1,-7-5 14,-1 0 0,0 0 1,1 1-1,-1 0 0,0-1 1,0 1-1,0 0 0,0 0 1,-1 0-1,1 0 0,0 0 1,-1 0-1,1 1 0,-1-1 1,0 0-1,0 1 0,0-1 1,0 1-1,0-1 0,-1 1 1,1 0-1,-1-1 0,1 1 1,-1 0-1,0 3 0,-2 2 49,0 1 0,0-1 0,-1 0-1,0 0 1,-1 0 0,0 0 0,0 0 0,0-1-1,-1 1 1,0-1 0,-8 8 0,-1 0 50,-1-1 0,0 0 0,-29 20 0,-108 62-123,160-88-288,45 20 17,-41-23 225,-1 1 1,0 0-1,0 0 1,-1 1 0,1 0-1,8 10 1,1 4 29,-2 1 1,-1 1-1,-1 1 0,18 35 1,-30-52 142,-1-1 0,-1 1 0,1-1 0,-1 1 1,0 0-1,-1 0 0,1 0 0,-1 0 1,-1 0-1,0 0 0,0 1 0,0-1 1,0 0-1,-3 7 0,2-9-11,0-1 1,-1 1-1,1 0 1,-1-1-1,0 0 1,-1 1-1,1-1 1,-1 0-1,0 0 1,0-1-1,0 1 1,0 0-1,0-1 1,-1 0-1,0 0 1,0 0-1,0 0 1,0-1-1,0 1 0,0-1 1,-9 3-1,-2-1 70,-1-1 0,-1 0-1,1-2 1,0 1-1,-27-3 1,25 1-129,-118-9-563,111 7-1073,21 2 1994</inkml:trace>
</inkml:ink>
</file>

<file path=ppt/ink/ink3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8.00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546 202 1664,'0'-2'149,"0"1"-1,0-1 1,0 1 0,0-1-1,1 1 1,-1-1 0,1 1-1,-1 0 1,1-1 0,-1 1-1,1-1 1,0 1 0,0 0-1,0 0 1,0-1 0,0 1-1,0 0 1,0 0 0,0 0 0,0 0-1,2-1 1,-2 1-60,0 0 61,-1 1 0,1-1 1,0 0-1,-1 0 0,1 0 0,-1 0 0,1 0 1,-1 0-1,0 0 0,1 0 0,-1 0 1,0 0-1,0 0 0,0 0 0,0 0 1,0 0-1,0 0 0,0 0 0,0 0 1,0 0-1,0 0 0,0 0 0,-1 0 0,0-2 1,1 0 83,-1 1 1,0 0-1,0-1 1,-1 1-1,1 0 1,0-1-1,-4-3 1,1 1 318,-1 0-1,1-1 1,1 0 0,-4-7 0,-2-3 176,4 9-535,0-1 0,-1 0 0,0 1 0,0 0 0,0 0 1,-8-6-1,11 12-217,1-1 1,0 1 0,-1-1-1,1 1 1,-1 0 0,1 0-1,-1 0 1,1 0 0,-1 0-1,0 1 1,1-1-1,-1 1 1,0 0 0,0 0-1,1 0 1,-1 0 0,0 0-1,0 0 1,1 1 0,-1-1-1,0 1 1,1 0 0,-1 0-1,-4 2 1,-20 11-19,-1 2 1,2 0-1,0 2 1,-25 22-1,34-25-8,1 1 1,0 0-1,2 1 0,-1 1 0,2 0 1,-15 28-1,25-40 40,-1 0 1,2 0 0,-1 1-1,1-1 1,0 1-1,0 0 1,1-1 0,0 1-1,0 0 1,0 0-1,1 0 1,0 0 0,1 0-1,-1 0 1,1-1-1,1 1 1,-1 0 0,1 0-1,0-1 1,1 1-1,-1-1 1,1 0-1,1 0 1,-1 0 0,8 10-1,-5-9 63,0 0 0,1-1 0,0 1 0,0-1-1,0 0 1,10 5 0,-13-8-3,1-1-1,0 0 1,-1 0 0,1 0-1,0 0 1,0-1-1,0 0 1,0 0 0,0 0-1,1-1 1,-1 1-1,9-2 1,-13 1-7,0 0 1,1 0-1,-1 0 0,1 0 1,-1-1-1,0 1 1,0 0-1,1-1 0,-1 1 1,0-1-1,0 0 0,1 1 1,-1-1-1,0 0 1,0 0-1,0 1 0,0-1 1,0 0-1,0 0 0,0 0 1,-1 0-1,1-1 1,1-1-1,-1 1 6,-1 0 0,1 0 0,-1-1 0,0 1-1,1 0 1,-1 0 0,0-1 0,0 1 0,-1 0 0,1 0 0,0-1 0,-2-3-1,-2-4-9,0 0-1,0 0 0,-1 0 0,-10-15 0,12 21-74,-1 0-1,1 0 1,-1 0 0,-6-5-1,9 8-14,0 0 1,0 0-1,0 0 0,-1 0 0,1 0 1,0 1-1,0-1 0,-1 0 1,1 1-1,-1-1 0,1 1 0,0-1 1,-1 1-1,1 0 0,-1 0 0,1 0 1,-1 0-1,1 0 0,-1 0 1,-2 0-1,4 0 32,0 0 0,0 1 0,0-1 1,0 0-1,0 0 0,0 0 0,0 0 1,0 0-1,0 0 0,0 0 0,-1 0 0,1 1 1,0-1-1,0 0 0,0 0 0,0 0 0,0 0 1,0 0-1,0 0 0,0 0 0,0 0 1,0 1-1,1-1 0,-1 0 0,0 0 0,0 0 1,0 0-1,0 0 0,0 0 0,0 0 0,0 0 1,0 1-1,0-1 0,0 0 0,0 0 1,0 0-1,0 0 0,0 0 0,1 0 0,-1 0 1,0 0-1,0 0 0,0 0 0,0 0 0,0 0 1,0 0-1,9 7-186,10 5 193,0 0-13,0 0 0,0 1 1,-1 1-1,19 20 0,-27-24 69,-1 0 0,-1 1 1,0 0-1,0 1 0,-1-1 0,-1 1 1,0 1-1,6 16 0,-12-28-41,24 77 570,-21-66-378,-1 1 0,0 0 0,-1 0 0,-1 17-1,-1-18 15,0 0 0,0 0-1,-1-1 1,-1 1 0,0-1-1,-5 15 1,5-20-133,0 0 1,0-1 0,0 1-1,-1-1 1,0 0 0,0 0-1,0 0 1,0-1 0,-1 0-1,0 1 1,0-1 0,0-1-1,-9 6 1,1-3 67,-1 0 1,0 0-1,0-1 0,0-1 0,0-1 0,-1 0 1,-23 2-1,-2-4 122,-62-5 0,51-1-742,17-1-3082,34 6 3439,-1 0-1,1 0 1,0 0 0,-1 0-1,1 0 1,-1 0-1,1-1 1,-1 1 0,1 0-1,0 0 1,-1 0-1,1 0 1,-1 0 0,1-1-1,0 1 1,-1 0-1,1 0 1,0-1 0,-1 1-1,1 0 1,0-1-1,-1 1 1,1 0 0,0-1-1,0 1 1,-1 0-1,1-1 1,0 1 0,0-1-1,0 1 1,0-1 0,0 1-1,-1-1 1,2 0-57,-1 0 0,0 1 0,1-1 0,-1 0 0,1 1 0,-1-1 0,1 1 0,-1-1 0,1 0 0,-1 1 0,1-1 1,0 1-1,-1 0 0,1-1 0,0 1 0,-1-1 0,1 1 0,1-1 0,18-7-2998</inkml:trace>
</inkml:ink>
</file>

<file path=ppt/ink/ink3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8.809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31 2912,'-7'-14'985,"1"-2"5454,11 51-5245,-4-10-349,8 43 0,2 16-140,-10 2-252,-10 104 1,4-139-338,3-18 138,-9 40 0,9-63-123,0 0 0,1 13 0,1-5-6199,5-41-1921</inkml:trace>
</inkml:ink>
</file>

<file path=ppt/ink/ink3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8.257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84 30 6048,'0'-17'1952,"1"17"-1828,-1-1 0,0 0 1,0 1-1,0-1 0,1 1 1,-1-1-1,0 0 0,1 1 0,-1-1 1,0 1-1,1-1 0,-1 1 1,1-1-1,-1 1 0,1-1 0,-1 1 1,1 0-1,-1-1 0,1 1 1,-1 0-1,1-1 0,-1 1 0,1 0 1,0 0-1,-1-1 0,1 1 1,0 0-1,-1 0 0,1 0 1,0 0-1,-1 0 0,1 0 0,-1 0 1,1 0-1,1 0 0,3 1 1945,-5-1-1994,1 0-1,-1 1 1,0-1 0,1 0-1,-1 0 1,0 0-1,0 0 1,1 0-1,-1 0 1,0 0-1,0 1 1,0-1-1,1 0 1,-1 0-1,0 0 1,0 1 0,0-1-1,1 0 1,-1 0-1,0 1 1,0-1-1,0 0 1,0 0-1,0 1 1,1-1-1,-1 0 1,0 0-1,0 1 1,0-1 0,0 0-1,0 0 1,0 1-1,0-1 1,0 0-1,0 1 1,0-1-1,0 0 1,0 0-1,0 1 1,-1-1-1,3 21 615,-1 0 0,0 0 0,-2 0 0,-1 0 0,0 0 0,-7 24-1,-4 3 389,-27 67 0,20-70-880,12-28 4,1 0 0,-7 25 0,13-33-569,1-9 318,0 0 0,0 0 0,0 0 0,0 0 1,0 0-1,0 0 0,0 1 0,0-1 0,0 0 1,0 0-1,0 0 0,0 0 0,0 0 0,0 1 1,0-1-1,0 0 0,0 0 0,0 0 0,0 0 1,0 0-1,0 1 0,0-1 0,0 0 0,0 0 1,1 0-1,-1 0 0,0 0 0,0 0 0,0 0 1,0 1-1,0-1 0,0 0 0,0 0 0,0 0 1,1 0-1,-1 0 0,0 0 0,0 0 0,0 0 1,0 0-1,0 0 0,0 0 0,1 0 1,-1 0-1,0 0 0,0 0 0,0 0 0,0 0 1,0 0-1,1 0 0,-1 0 0,0 0 0,0 0 1,0 0-1,0 0 0,6-8-4297,5-1 1292</inkml:trace>
</inkml:ink>
</file>

<file path=ppt/ink/ink3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39.59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9 167 4320,'-2'-4'564,"0"-1"1,1 1 0,0-1-1,0 0 1,0 0 0,1 1-1,-1-1 1,1 0-1,0 0 1,0 1 0,1-1-1,0 0 1,0 0-1,1-4 1,0 4-517,0 1 1,0-1-1,1 1 1,-1 0-1,1 0 0,0 0 1,0 0-1,0 0 0,1 1 1,-1-1-1,1 1 1,0 0-1,6-4 0,-1 2-91,1 0 0,-1 1 0,0 0 0,1 1 0,0-1 0,0 2-1,0 0 1,0 0 0,1 1 0,-1 0 0,16 0 0,-16 2 45,-1 1 1,0-1-1,0 1 1,-1 1-1,1 0 1,11 5-1,-4-2-24,-12-4 30,0-1 1,0 1 0,-1 0 0,1 0 0,-1 0 0,1 0 0,-1 1-1,0 0 1,0-1 0,0 1 0,0 0 0,0 1 0,2 3 0,-4-5-3,1 1 0,-1 0 0,0-1 0,0 1 0,0 0 0,0 0 0,-1 0 0,1 0 1,-1 0-1,0 0 0,1 0 0,-1 0 0,-1 0 0,1 0 0,0 0 0,-1 0 0,1 0 0,-3 5 1,-15 41 163,-47 89 0,-39 40 178,31-53-407,60-106 69,9-14 1,0 0 0,1 0 0,0 1-1,-5 10 1,7-10 516,6-7 335,5-4-752,47-12 328,0 3 0,63-8 0,-86 16-334,-8 3-72,-1 1 0,27 2 0,-33 0 139,-16 0-198,0 0-1,0 0 1,0 0 0,0 1 0,0-1 0,0 1-1,0 0 1,0 0 0,-1 0 0,7 2 0,4 8-4629,-13-10 4503,1-1 0,-1 0 0,0 1-1,1-1 1,-1 0 0,1 0 0,-1 1 0,1-1-1,-1 0 1,1 0 0,-1 0 0,1 0 0,-1 1-1,1-1 1,-1 0 0,1 0 0,-1 0 0,1 0-1,-1 0 1,1 0 0,-1 0 0,1 0 0,-1-1-1,1 1 1,-1 0 0,1 0 0,-1 0-1,1 0 1,-1-1 0,1 1 0,-1 0 0,1-1-1,9-3-3664</inkml:trace>
</inkml:ink>
</file>

<file path=ppt/ink/ink3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40.31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5 144 640,'-5'-18'383,"5"18"-229,0-1 1,0 0-1,0 1 1,0-1-1,0 0 1,0 0-1,0 1 0,0-1 1,0 0-1,1 1 1,-1-1-1,0 0 1,0 1-1,1-1 1,-1 0-1,0 1 1,1-1-1,-1 1 1,1-1-1,-1 0 1,1 0-1,0 0 166,0 0 1,0 0-1,-1 0 0,1 0 1,-1 0-1,1 0 0,-1 0 0,1 0 1,-1 0-1,1 0 0,-1 0 0,0-3 1,1 3-170,-1 0 0,0 0 1,0 0-1,1 0 0,-1 0 1,0 0-1,1 0 1,-1 0-1,1 0 0,-1 0 1,1 0-1,0 0 0,0-1 1,7-4 204,-1 0-68,0 1 0,1 0 0,-1 0 1,1 0-1,10-4 0,2 2-80,0 0 0,1 1 0,40-6 0,-27 9-184,65 0 1,-89 3 57,1 1 1,-1 1-1,0-1 0,0 2 1,0-1-1,0 1 0,0 1 1,0 0-1,-1 0 0,17 11 1,-25-14-63,0 0 0,0 0 0,0-1 0,0 2 1,0-1-1,-1 0 0,1 0 0,0 0 0,0 0 1,-1 0-1,1 1 0,0-1 0,-1 0 0,0 1 1,1-1-1,-1 0 0,0 1 0,1-1 0,-1 0 1,0 1-1,0-1 0,0 1 0,0-1 0,0 0 0,-1 1 1,1-1-1,0 0 0,-1 1 0,1-1 0,-1 0 1,1 1-1,-1-1 0,0 0 0,0 2 0,-3 4 51,-1 0-1,0 0 1,0-1-1,-7 8 0,10-13-62,-18 21 3,2 1 0,-29 44-1,45-63-20,0 0 0,0 0 0,0 0 0,1 0 0,-1 0-1,1 1 1,0-1 0,1 1 0,-1-1 0,1 0 0,0 1 0,0-1-1,0 1 1,0-1 0,1 1 0,0-1 0,0 1 0,0-1 0,0 0 0,1 0-1,0 1 1,0-1 0,0 0 0,2 3 0,7 9-42,1-1 0,0-1 1,1 0-1,19 18 0,-16-17-108,13 11 173,33 35 527,-56-54-383,-1 0 0,1 1 0,-1 0 0,0 0-1,-1 0 1,0 1 0,4 10 0,-8-17-45,1 0 0,0 1-1,-1-1 1,1 1 0,-1-1-1,0 1 1,0 0 0,0-1-1,0 1 1,0-1 0,0 1-1,-1-1 1,1 1 0,-1-1-1,0 1 1,0-1 0,-1 3-1,0-1 0,0-2 0,0 1-1,-1 0 1,1 0-1,-1-1 1,1 1-1,-1-1 1,0 0-1,0 1 1,-6 2-1,-6 1 118,1 0 0,-1-1 1,0 0-1,-23 3 0,32-6-168,-55 8 221,-63 2 1,50-6-344,-40-4-5530,65-3-2970,31 4 4338</inkml:trace>
</inkml:ink>
</file>

<file path=ppt/ink/ink3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43.592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298 3 1248,'0'0'20,"0"0"0,-1 0 0,1 0 0,0 0 0,0 0 0,0 0 0,0-1 0,0 1 0,1 0 0,-1 0 0,0 0 0,0 0 0,0 0 0,0 0 0,0 0 0,0 0 0,0 0 0,0 0 0,0 0 0,0 0 0,0 0 0,0 0 0,0-1 0,0 1 0,0 0 0,0 0 0,0 0 0,0 0 0,0 0 0,0 0 0,0 0 0,0 0 0,1 0 0,-1 0 0,0 0 0,0 0 0,0 0 0,0 0 1,0 0-1,0 0 0,0 0 0,0 0 0,0 0 0,0 0 0,0 0 0,0 0 0,1 0 0,-1 0 0,0 0 0,0 0 0,0 0 0,0 0 0,0 0 0,0 0 0,0 0 0,0 0 0,0 0 0,0 0 0,0 0 0,0 1 0,0-1 0,0 0 0,0 0 0,1 0 0,-1 0 0,0 0 0,0 0 0,0 8 2781,-4 12-1011,-6 12-1038,3-10-171,0 0 1,-14 27-1,-70 168 928,34-72-1002,-29 35 357,86-179-828,-1 0 0,1 1 0,-1-1 0,0 0 0,1 0 1,-1 0-1,0 0 0,0 0 0,0 0 0,0 0 0,0 0 0,0-1 1,0 1-1,0 0 0,0-1 0,0 1 0,-2 0 0</inkml:trace>
</inkml:ink>
</file>

<file path=ppt/ink/ink3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44.01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15 77 1472,'-15'-11'1637,"21"7"-63,17-2-326,0 1 1,44-3 0,-19 2-665,23-6 291,25-4-81,-84 15-724,115-6 486,-110 7-377,0 1 0,-1 1 1,1 0-1,-1 2 0,26 7 1,-32-7-2524,8 2-3851</inkml:trace>
</inkml:ink>
</file>

<file path=ppt/ink/ink3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45.323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237 1 3904,'0'0'71,"0"0"0,0 0-1,-1 1 1,1-1 0,0 0 0,0 0 0,-1 0-1,1 1 1,0-1 0,0 0 0,0 0 0,-1 1 0,1-1-1,0 0 1,0 0 0,0 1 0,0-1 0,0 0 0,-1 0-1,1 1 1,0-1 0,0 0 0,0 1 0,0-1-1,1 3-67,0-1-1,0 0 1,0 1-1,-1-1 1,1 0-1,-1 1 1,1-1-1,-1 1 1,0-1-1,0 1 1,0-1-1,-1 4 1,-7 36 890,2-16-112,0 1-274,-11 31-1,-1 2-308,-13 69 174,-32 115 717,59-233-987,-27 74 585,17-54 76,14-30-727,-1 0-1,1 0 1,-1 0 0,0 0 0,1-1-1,-1 1 1,0 0 0,1-1 0,-1 1-1,0 0 1,0-1 0,0 1 0,1-1-1,-1 1 1,0-1 0,0 0 0,0 1-1,0-1 1,0 0 0,0 1-1,0-1 1,0 0 0,0 0 0,-2 0-1,2 0-73,0 0 1,0 0-1,0 0 0,0 0 0,0 1 0,0-1 0,0 0 0,0 1 0,0-1 0,0 1 0,0-1 0,-1 2 0,1-2-63,0 0 222,0 0 392,4-5-507,78-72-222,21-21 112,-80 75-127,1 0-1,40-30 1,-63 52 220,1 1-1,0-1 1,-1 1-1,1-1 1,0 1-1,-1-1 1,1 1-1,0 0 1,0-1-1,-1 1 1,1 0-1,0-1 1,0 1-1,0 0 1,0 0-1,-1 0 1,1 0-1,0 0 1,0 0-1,0 0 1,0 0-1,0 0 0,-1 0 1,1 0-1,0 1 1,0-1-1,0 0 1,0 0-1,-1 1 1,1-1-1,0 1 1,-1-1-1,1 1 1,0-1-1,0 1 1,-1-1-1,1 1 1,-1 0-1,1-1 1,-1 1-1,1 0 1,-1-1-1,1 1 1,-1 0-1,0 0 1,1 0-1,-1-1 1,0 2-1,2 3 68,0 0-1,-1 0 0,0 0 1,-1 0-1,1 0 1,-1 6-1,5 184 175,-4-193-197,-1 0 0,0 0 0,1 0 0,-1 0 0,1 0 0,-1 0 1,1 0-1,0 0 0,2 3 0,-2-4 6,-1 1 0,1-1 0,0 1-1,-1-1 1,1 1 0,-1-1 0,1 1 0,-1 0 0,1 1 0,-1-2 147,2 0-78,-2 0-111,0 0 1,0 0-1,0-1 1,0 1-1,0 0 1,0 0-1,1 0 1,-1-1-1,0 1 1,0 0 0,1-1-1,-1 1 1,0 0-1,1 0 1,-1-1-1,1 1 1,-1-1-1,1 1 1,0 0-1,-1-1 1,1 1-1,-1-1 1,2 1-1,0 1 28,0 0 1,0-1-1,0 1 0,1-1 0,-1 1 0,0-1 0,1 0 0,-1 0 0,1 0 1,-1 0-1,1 0 0,-1-1 0,1 1 0,0-1 0,-1 1 0,1-1 0,0 0 1,4-1-1,4 0 78,-1-1 0,0-1 0,16-5 0,-11 3 21,0-1 25,-2-1 1,1 0-1,0-1 0,21-18 1,-31 24-81,1-2 2,0-1 1,0 1 0,0-1 0,-1 0 0,0 0-1,0 0 1,0 0 0,0-1 0,-1 0-1,5-11 1,-6 12-67,0 0 0,-1 0 0,0 0 0,0 0 0,0 0 0,0 0 0,-1 0 0,0 0 0,0 0 0,0 0 0,-1-1 0,0 1 0,0 0 0,-2-7 0,2 9-32,0 1 0,0-1 1,0 1-1,0 0 0,0 0 1,-1-1-1,1 1 0,-1 0 1,1 0-1,-1 0 0,0 1 1,0-1-1,0 0 0,0 1 1,0-1-1,0 1 0,0-1 1,-1 1-1,1 0 0,0 0 1,-1 0-1,1 0 0,-1 1 1,1-1-1,-1 1 0,1-1 1,-1 1-1,1 0 0,-1 0 1,1 0-1,-1 0 0,1 1 1,-1-1-1,1 1 0,-1-1 1,1 1-1,-1 0 0,1 0 1,-1 0-1,1 0 0,0 0 1,0 1-1,0-1 0,0 1 1,0-1-1,0 1 0,0 0 1,-3 4-1,-2 3-94,0 0-1,1 1 1,0 0 0,1 0 0,-8 19-1,10-21 65,0 1 0,1-1 0,0 1-1,1-1 1,-1 1 0,2-1 0,-1 1 0,2 11-1,-1-17 125,1 1 1,-1-1-1,1 0 0,0 1 0,0-1 1,1 0-1,-1 0 0,1 0 0,-1 0 0,1 0 1,0 0-1,0-1 0,0 1 0,0-1 1,1 1-1,-1-1 0,1 0 0,-1 0 1,1 0-1,0 0 0,0 0 0,0-1 0,0 1 1,0-1-1,5 2 0,6 1 126,1-1 0,0 0 1,0-1-1,22 1 0,-6-1-69,130 6 1246,-92-8-4900,-46 0 538,-1 1 506,1 3-1780</inkml:trace>
</inkml:ink>
</file>

<file path=ppt/ink/ink3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2.250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6 1127 2720,'-5'-3'1004,"12"0"-483,9-3 397,43-30 2157,88-62-1345,-131 84-1695,-1 0 0,-1-1 0,0-1 0,0 0 0,13-23 0,47-96 136,-36 64-24,132-203 1277,-115 200-1718,-64 88 225,1 0 0,1 0-1,1 1 1,-7 21 0,-13 64-271,23-86 333,-24 109 199,-12 132 0,38-250-106,1 0 0,-1-1 0,1 1-1,1 0 1,-1-1 0,0 1 0,1 0 0,0-1 0,2 7 0,-3-11-61,0 1 0,1-1 0,-1 1 1,0 0-1,1-1 0,-1 0 0,1 1 0,-1-1 1,0 1-1,1-1 0,-1 1 0,1-1 0,-1 0 1,1 1-1,0-1 0,-1 0 0,1 1 1,-1-1-1,1 0 0,-1 0 0,1 0 0,0 0 1,-1 0-1,1 1 0,0-1 0,-1 0 1,1 0-1,-1 0 0,1-1 0,0 1 0,-1 0 1,1 0-1,0 0 0,-1 0 0,1 0 1,-1-1-1,1 1 0,-1 0 0,1-1 0,-1 1 1,1 0-1,0-2 0,4-1 41,0 0 1,0-1-1,6-6 0,8-10 38,-1 0 0,-2 0 0,28-45 0,32-76-82,-24 41 287,-39 77-238,90-178 156,-93 178-272,3-6 55,-1-1 0,-1 1 0,11-51 0,-8-21-197,-14 97 205,1 0 0,-1-1 1,0 1-1,0-1 0,0 1 0,0 0 0,-1-1 0,0 1 0,-2-8 1,3 12-28,0 0 1,0 0 0,0 0-1,0 0 1,0 0 0,0-1-1,0 1 1,-1 0 0,1 0-1,0 0 1,0 0 0,0 0-1,0 0 1,0 0 0,0 0-1,0 0 1,0 0 0,0 0-1,0 0 1,0-1 0,-1 1-1,1 0 1,0 0 0,0 0-1,0 0 1,0 0 0,0 0-1,0 0 1,0 0 0,0 0-1,-1 0 1,1 0 0,0 0 0,0 0-1,0 0 1,0 0 0,0 0-1,0 0 1,0 0 0,0 0-1,0 0 1,-1 0 0,1 1-1,0-1 1,0 0 0,0 0-1,0 0 1,0 0 0,0 0-1,0 0 1,0 0 0,0 0-1,0 0 1,0 0 0,-1 0-1,1 1 1,-7 8-212,-5 15 93,-4 22 40,1 0-3,-35 71 1,3-18 202,-54 171 1,69-178-75,-26 89 261,13-36 835,43-135-741,4-8 186,10-10 267,-5 3-935,44-40 282,-3 3-31,-30 28-140,50-36-252,-57 42 138,1 2 0,-1-1 0,1 1 0,17-5 0,-26 10 55,-1 1 1,1-1-1,0 0 0,0 1 1,0 0-1,0 0 0,0 0 1,-1 0-1,1 0 0,0 1 1,0-1-1,0 1 0,-1-1 1,1 1-1,0 0 0,-1 0 1,1 1-1,0-1 0,-1 0 1,0 1-1,1 0 0,2 2 1,3 4 4,0 0-1,-1 1 1,1 0 0,7 13 0,9 10-75,-19-25 154,0-1-5,0 0 1,0-1 0,7 6-1,-10-9-4,0-1 0,0 1 0,0-1 0,1 0 0,-1 0 0,0 0 0,1 0 0,-1 0 0,0-1 0,1 1 0,-1-1 0,1 1 0,4-1 0,-2 0 24,-2 0-19,-1 1 0,1-1 0,-1 0 0,1-1 1,-1 1-1,1 0 0,-1-1 0,1 1 0,-1-1 0,0 0 0,1 0 0,-1 0 1,0 0-1,3-2 0,2-2 8,-1-1 1,0 1 0,-1-1-1,1 0 1,-1-1-1,-1 1 1,1-1 0,-1 0-1,0 0 1,-1-1-1,1 1 1,-1-1 0,-1 1-1,0-1 1,2-9 0,-2 2-59,0 0 1,-1 0 0,0 0 0,-2 0-1,0 0 1,0 0 0,-6-21 0,7 35-14,0 0-1,0 0 1,0 0 0,-1 0-1,1 0 1,0 0 0,-1 0 0,1 0-1,-1 0 1,1 0 0,-1 0 0,0 0-1,1 0 1,-1 0 0,0 0-1,1 1 1,-1-1 0,0 0 0,0 0-1,-1 0 1,1 1-2,0 0 0,0 0 0,0 0 0,1 0 0,-1 1 0,0-1 0,0 0 1,0 0-1,0 1 0,0-1 0,1 0 0,-1 1 0,0-1 0,0 1 0,0-1 0,1 1 0,-1 0 0,0-1 0,1 1 0,-1 0 0,1-1 0,-1 1 0,1 0 0,-1 0 0,0 1 0,-9 14-152,1 1 0,1 0 0,1 1-1,0-1 1,-5 24 0,10-34 147,0-1 0,0 1 0,1-1 0,0 1 0,0-1 0,0 1 0,1 0 0,0 0 0,0-1 0,1 1 1,0 0-1,0-1 0,2 8 0,0-6-44,-1-1 69,0 0-1,1-1 1,0 1-1,5 7 1,-7-11 35,1-1-1,-1 0 1,1-1 0,-1 1 0,1 0-1,0 0 1,0-1 0,0 1-1,0-1 1,0 0 0,1 1-1,-1-1 1,0 0 0,1 0-1,-1-1 1,5 2 0,2-1 51,0 0 0,0 0 0,0-1 0,0 0 0,0-1 0,0 0-1,0-1 1,0 0 0,16-5 0,6-5-4,40-20 0,-37 16-52,-11 4-1,-1-1 1,40-29-1,-38 19 19,-23 22-19,0-1 0,1 1 0,-1-1 0,0 1 0,0-1 0,0 0 0,0 0 0,0 1 0,-1-1 0,1 0 0,-1 0 0,2-3 0,-2 4-33,0 1 0,0 0 1,0 0-1,0 0 0,0 0 1,0 0-1,0 0 0,0 0 1,0 0-1,0-1 0,0 1 0,0 0 1,0 0-1,0 0 0,0 0 1,0 0-1,0 0 0,0 0 1,0 0-1,0-1 0,0 1 0,0 0 1,0 0-1,0 0 0,0 0 1,0 0-1,0 0 0,0 0 1,-1 0-1,1 0 0,0-1 0,0 1 1,0 0-1,0 0 0,0 0 1,0 0-1,0 0 0,0 0 1,0 0-1,0 0 0,-1 0 1,1 0-1,0 0 0,0 0 0,0 0 1,0 0-1,0 0 0,0 0 1,0 0-1,0 0 0,-1 0 1,1 0-1,0 0 0,0 0 1,-6 6-306,-4 10-176,10-15 468,-5 8-73,0 1 1,1 1-1,1-1 0,-5 21 1,7-29 86,1-1 0,0 1 0,0 0 0,0-1 0,0 1 0,0-1 1,1 1-1,-1-1 0,0 1 0,1-1 0,-1 1 0,1-1 1,-1 1-1,1-1 0,0 0 0,0 1 0,0-1 0,0 0 0,0 1 1,0-1-1,0 0 0,0 0 0,0 0 0,0 0 0,0 0 1,1 0-1,1 0 0,4 3 122,1 0 0,-1 0-1,16 3 1,-17-4-87,0-2 31,0-1 0,-1 1 0,1-1 0,-1 0 0,1 0 0,0-1 0,-1 1 0,1-1-1,-1-1 1,1 1 0,-1-1 0,0 0 0,1 0 0,-1 0 0,0-1 0,0 0 0,6-4 0,-10 6-37,0-1 0,0 1 0,0 0 1,1-1-1,-1 1 0,-1-1 0,1 1 0,0-1 1,0 0-1,0 1 0,-1-1 0,1 0 0,-1 1 0,0-1 1,1 0-1,-1 0 0,0 1 0,0-1 0,0-3 1,-1 2-18,1-1 1,-1 1 0,0 0 0,0-1 0,0 1 0,0 0-1,0 0 1,-1 0 0,-1-4 0,-1 3-38,1 0 0,0 0 0,-1 0 0,1 0 1,-1 0-1,0 1 0,-1-1 0,1 1 0,-1 0 0,1 1 0,-1-1 1,0 1-1,-9-4 0,10 5-31,-1 0 1,1 0-1,0 1 0,0-1 1,-1 1-1,1 0 0,0 0 1,0 0-1,-1 0 1,1 1-1,0 0 0,0 0 1,0 0-1,-1 0 0,1 1 1,1 0-1,-8 4 1,10-6 35,0 1 1,0-1 0,0 1-1,0-1 1,0 1 0,0 0 0,0-1-1,1 1 1,-1 0 0,0 0-1,1 0 1,-1-1 0,0 1 0,1 0-1,-1 0 1,1 0 0,-1 0-1,1 0 1,-1 2 0,1-2 24,1-1 1,-1 1-1,0 0 0,0-1 1,0 1-1,1 0 0,-1-1 0,0 1 1,0 0-1,1-1 0,-1 1 1,1 0-1,-1-1 0,1 1 1,-1-1-1,1 1 0,-1-1 1,1 1-1,-1-1 0,1 1 1,0-1-1,3 2 7,-1 0 0,1 0 0,0-1 0,-1 0 0,1 0 0,0 0-1,0 0 1,-1 0 0,7-1 0,4 0 26,-1-1 0,0-1-1,1-1 1,-1 0 0,-1 0 0,1-1-1,0-1 1,-1 0 0,0-1-1,0 0 1,16-12 0,-12 7 42,0-2 0,0 0 1,-1-1-1,-1 0 0,0-1 1,21-32-1,-30 39-84,-2 4-18,-1 1 0,0-1 1,1 1-1,-1-1 0,1 1 1,0 0-1,6-5 0,-7 8 23,-1 0 0,0 0-1,0-1 1,0 1-1,0 0 1,0 1-1,0-1 1,0 0 0,1 0-1,-1 0 1,0 1-1,0-1 1,0 0-1,0 1 1,0-1-1,0 1 1,1 0 0,-1 0 0,2 4 11,1 0 0,-1 0-1,0 0 1,-1 0-1,1 1 1,-1 0-1,0-1 1,-1 1-1,3 11 1,-4-14-4,3 11-44,0 23-1,-2-26 41,0-1 0,0 1 1,1-1-1,5 19 0,-4-21 17,-1-3 45,0 0 0,0 0-1,0-1 1,5 8 0,-7-11 23,9-1 507,-6 0-538,0-1 0,-1 1-1,1-1 1,0 1 0,-1-1-1,1 0 1,0 0 0,-1 0 0,1-1-1,-1 1 1,4-3 0,26-23 109,-22 18-86,10-11 65,20-25 0,16-16-650,-55 61 488,-1-1 0,1 1 0,-1-1 0,1 1-1,-1-1 1,1 1 0,-1-1 0,1 1-1,-1 0 1,1-1 0,-1 1 0,1 0 0,0-1-1,-1 1 1,1 0 0,0 0 0,-1 0 0,1 0-1,0 0 1,-1 0 0,1 0 0,0 0-1,-1 0 1,1 0 0,0 0 0,-1 0 0,1 0-1,1 1 1,-1-1 11,0 1 0,0 0 1,-1 0-1,1 0 0,0 0 0,0 0 0,-1 0 0,1 0 1,0 0-1,-1 1 0,1-1 0,-1 0 0,1 0 0,-1 2 1,2 6 11,0 0 0,-1 1 0,0 9 0,0-17-27,0 25-46,1-1-1,2 1 1,1-1 0,1 0 0,13 34-1,-18-55 166,1-1-1,0 0 0,1 1 0,-1-1 0,6 7 0,-7-10-34,0 0-1,0 0 1,0 0 0,0 0 0,0 0-1,0 0 1,0 0 0,0-1 0,1 1 0,-1 0-1,0-1 1,0 1 0,1-1 0,-1 1-1,0-1 1,1 0 0,-1 1 0,0-1-1,1 0 1,-1 0 0,0 0 0,1 0 0,-1 0-1,2-1 1,3 0 3,-1-1 1,0-1-1,0 1 1,0-1-1,0 0 0,-1 0 1,1 0-1,-1 0 1,0-1-1,8-8 0,2-5 57,18-27 0,-22 29 58,18-29-165,15-22-816,-42 65 781,0 0 0,0 0 0,-1 1 0,1-1 0,0 0 0,0 0 0,0 0 0,0 1 0,0-1 0,0 0 0,0 1 0,0-1 0,2 0 0,-3 1 11,1 0 0,-1 0 1,1 0-1,-1 0 0,1 0 0,-1 0 1,1 0-1,-1 0 0,1 0 1,-1 0-1,1 1 0,-1-1 0,0 0 1,1 0-1,-1 0 0,1 1 1,-1-1-1,1 0 0,-1 1 1,0-1-1,1 0 0,-1 1 0,1-1 1,0 3-11,0-1 0,1 0 0,-1 0 0,0 1 1,0-1-1,-1 1 0,1-1 0,0 1 0,-1-1 1,1 4-1,-1 12 17,0 0 1,-2 0 0,0 0-1,-1 0 1,-7 24 0,9-36 7,-13 53 151,-2 17-48,-39 105 0,47-158-28,-2-1 0,0-1 0,-2 0-1,0 0 1,-1-1 0,-1 0 0,-1-1 0,-1-1-1,-18 16 1,18-22 54,1 0 1,-2-1-1,1-1 0,-2-1 1,-24 10-1,37-17-84,-1 0 0,1 0 0,-1 0 0,1-1 0,-1 0 0,0 0 0,0 0 1,0-1-1,1 0 0,-1 0 0,0 0 0,0-1 0,-7-2 0,8 2-13,1-1 0,-1 0-1,1 0 1,0 0 0,0 0 0,0-1 0,0 0 0,1 0-1,-1 0 1,1 0 0,-1 0 0,1-1 0,0 1 0,0-1-1,1 0 1,-5-8 0,5 8-51,0-1-1,1 0 1,-1 0-1,1 0 1,0 0-1,0 0 1,0-1-1,1 1 1,0 0-1,0 0 1,0 0-1,2-11 1,1 1-71,1-1 0,12-28 0,-11 30 28,2 0-1,0 0 1,0 1-1,2 0 0,-1 1 1,17-18-1,-10 15 2,1 0-1,1 1 1,36-24-1,179-89 153,-11 7-3854,-216 118 2985,7-6-1081,-12 7 1727,1 1 0,-1 0 0,0 0 0,1-1 0,-1 1 0,0 0 0,0-1 0,1 1 0,-1 0 0,0-1 0,0 1 0,1-1 0,-1 1 0,0 0 0,0-1 0,0 1 0,0-1 0,0 1 0,0-1 0,0 1 0,1 0 0,-1-1 0,0 1 0,-1-2 0</inkml:trace>
</inkml:ink>
</file>

<file path=ppt/ink/ink3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2.6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0 56 4064,'17'-4'2606,"0"1"-887,11-4-381,0 2 0,1 0 1,33 1-1,-5-1-968,226-5 538,-66 5-803,-144 1-2462,-1 1 597</inkml:trace>
</inkml:ink>
</file>

<file path=ppt/ink/ink3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3.98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246 518 4160,'0'-8'5973,"-14"8"-3034,7 0-2778,-1 1 1,1 0-1,0 0 1,0 1-1,-1 0 1,-10 4 0,-41 23-16,42-20-154,7-3-17,1-1-1,-1 1 1,2 1 0,-1 0-1,-12 13 1,18-18 23,1 1 0,-1-1 1,1 1-1,0 0 0,0-1 0,0 1 0,1 0 0,-1 0 1,1 0-1,-1 1 0,1-1 0,0 0 0,0 0 0,1 1 1,-1-1-1,1 0 0,-1 1 0,1-1 0,0 1 1,0-1-1,2 6 0,-2-7 14,1 0 1,0-1 0,0 1-1,0 0 1,0-1-1,0 1 1,1-1-1,-1 1 1,0-1-1,1 0 1,-1 0 0,1 1-1,-1-1 1,1 0-1,0 0 1,-1 0-1,1-1 1,0 1-1,2 0 1,5 2 103,0-1 0,15 3 0,-21-5-80,6 1 109,0 0 1,0-1-1,0 0 1,0 0-1,0-1 1,17-4-1,-23 4-100,0 0 0,1 0 1,-1 0-1,0 0 0,0 0 0,0-1 0,0 0 0,0 1 0,0-1 0,0 0 0,-1 0 0,1-1 0,-1 1 0,1 0 1,-1-1-1,0 0 0,0 1 0,0-1 0,0 0 0,0 0 0,1-3 0,-3 3-26,1 0 0,-1 0 0,0 0 0,0 0 0,0-1 0,0 1 1,0 0-1,-1 0 0,1 0 0,-1 0 0,0 0 0,0 1 0,0-1 0,0 0 0,-1 0 0,-2-4 0,-3-3-84,0-1-1,-13-13 1,11 14 22,-1 0-1,1 1 1,-2 1 0,1 0-1,-1 0 1,0 1 0,-21-10-1,13 8-452,13 7 41,14 6-23,-1-1 477,0 0-1,1-1 1,-1 0 0,1 0-1,0-1 1,-1 0-1,1 0 1,0-1-1,0 0 1,9-1 0,-4-1 56,1 0 0,-1 0 0,0-1 0,0-1 0,17-7 0,-19 5 13,1 0 1,-1-1-1,0 0 1,-1-1-1,0 0 1,0-1-1,-1 0 0,12-13 1,60-92 431,-66 91-400,13-19-34,-2-1 1,-2-2 0,28-74-1,-52 118-78,0 1 0,0 0-1,0 0 1,0-1-1,0 1 1,0 0-1,0-1 1,1 1-1,-1 0 1,0 0-1,0-1 1,0 1-1,0 0 1,0 0 0,0-1-1,1 1 1,-1 0-1,0 0 1,0-1-1,0 1 1,0 0-1,1 0 1,-1 0-1,0 0 1,0-1-1,1 1 1,-1 0-1,0 0 1,0 0 0,1 0-1,-1 0 1,0 0-1,0 0 1,1-1-1,-1 1 1,0 0-1,1 0 1,-1 0-1,0 0 1,0 0-1,1 0 1,-1 1 0,0-1-1,0 0 1,1 0-1,-1 0 1,0 0-1,1 0 1,-1 0-1,0 1 1,1-1-18,0 1 0,0 0 0,-1 0 0,1 0 0,-1 0 0,1 0 0,-1 0 0,1 0 0,-1 0 0,1 0 0,-1 0 0,0 0 0,1 1 0,0 9-31,-1 0 0,0 0 0,0 1 0,-3 16 0,0-4 30,-6 67-23,-17 134-63,8-96 165,-24 139 126,25-184 72,-32 92 1,43-157-30,-1 0 1,-1-1 0,0 0 0,-1 0-1,-20 27 1,28-43-137,0 0 0,-1 0 0,1 0 0,-1 0 0,1 0 0,-1 0 0,0-1 0,0 1 0,0 0 0,0-1-1,0 0 1,0 1 0,0-1 0,-1 0 0,1 0 0,-3 1 0,4-2-60,1 0-1,0 0 1,-1 0 0,1 0 0,-1 0-1,1 0 1,0 0 0,-1 0-1,1 0 1,0 0 0,-1 0-1,1 0 1,0 0 0,-1 0-1,1 0 1,0-1 0,-1 1 0,1 0-1,0 0 1,-1 0 0,1-1-1,0 1 1,-1 0 0,1 0-1,0-1 1,0 1 0,-1 0-1,1 0 1,0-1 0,0 1 0,0 0-1,-1-1 1,1 1 0,0 0-1,0-1 1,0 1 0,0 0-1,0-1 1,1-17 500,4-6-516,2 0 0,1 0-1,0 1 1,2 0 0,0 0 0,2 1 0,1 1-1,0 0 1,32-37 0,-30 42-30,1 1 1,0 1-1,1 1 0,0 0 1,37-20-1,102-38-22,-20 9-958,-81 31-1912,-9 2 800</inkml:trace>
</inkml:ink>
</file>

<file path=ppt/ink/ink3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9.087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 1039 2560,'-4'0'1380,"9"1"24,13 1 430,-10-2-1545,0-1 0,0 0-1,0-1 1,0 0-1,0 0 1,0-1 0,0 0-1,-1 0 1,1 0-1,10-8 1,0-1 39,-1 0 1,29-30-1,-34 30-277,-1 0 0,-1-1-1,0-1 1,-1 0-1,-1 0 1,10-22 0,32-97 219,-39 100-41,7-36-310,-4 13-302,-4 35-25,-10 21 400,0 0 0,0 0 0,0-1 0,0 1-1,1 0 1,-1-1 0,0 1 0,0 0 0,0 0-1,1-1 1,-1 1 0,0 0 0,0 0 0,1 0-1,-1 0 1,0-1 0,1 1 0,-1 0 0,0 0 0,1 0-1,-1 0 1,0 0 0,0 0 0,1 0 0,-1 0-1,0 0 1,1 0 0,-1 0 0,0 0 0,1 0-1,-1 0 1,0 0 0,1 0 0,-1 0 0,0 0-1,1 0 1,-1 0 0,0 0 0,1 1 0,-1-1-1,0 0 1,0 0 0,1 0 0,-1 1 0,0-1 0,0 0-1,1 0 1,-1 1 0,0-1 0,0 0 0,0 0-1,0 1 1,1-1 0,-1 0 0,0 1 0,0-1-1,0 0 1,0 1 0,13 28-3,-2-1 1,-1 2-1,-2 0 0,8 43 1,-9-38 213,2 42 1,-8-64-80,-1-1-1,0 1 1,-1-1 0,0 1 0,-1-1-1,-1 0 1,-4 13 0,4-16 57,0 0 1,-1 0-1,0 0 0,0 0 1,-11 14-1,14-21-128,-1 0 0,0 0 0,0 0 0,0 0 0,0 0-1,0-1 1,-1 1 0,1 0 0,0-1 0,-1 0 0,1 0 0,-1 0 0,1 0 0,-1 0 0,0 0-1,1 0 1,-1-1 0,0 0 0,0 1 0,1-1 0,-1 0 0,0 0 0,0-1 0,-4 0 0,2 1-69,0-1 0,0-1 1,1 1-1,-1-1 0,0 0 1,1 0-1,-1 0 0,1 0 1,-1-1-1,1 0 0,0 0 1,0 0-1,1 0 0,-1-1 1,-5-7-1,8 11-3,1 0-1,0 0 1,0-1-1,0 1 1,0 0 0,0 0-1,-1-1 1,1 1 0,0 0-1,0-1 1,0 1 0,0 0-1,0 0 1,0-1 0,0 1-1,0 0 1,0-1-1,0 1 1,0 0 0,0 0-1,0-1 1,0 1 0,1 0-1,-1 0 1,0-1 0,0 1-1,0 0 1,0 0 0,0-1-1,1 1 1,-1 0-1,0 0 1,0-1 0,0 1-1,1 0 1,-1 0 0,0 0-1,0 0 1,1-1 0,-1 1-1,0 0 1,0 0 0,1 0-1,-1 0 1,0 0-1,0 0 1,1 0 0,17-5-474,-14 4 352,9-2 27,0 1 0,13 0 0,22-4-34,140-44 558,-147 36-262,0-3-1,56-29 1,-81 36-92,0-1-1,-1 0 1,0-1-1,-1 0 1,0-2 0,-1 1-1,0-2 1,-2 1-1,1-2 1,-2 1 0,0-2-1,-1 1 1,12-30 0,-19 39-86,1-1-106,1 1 1,7-15 0,-9 20 112,0-1-1,0 1 1,0-1 0,0 1 0,0 0 0,0 0 0,1 0 0,-1 0 0,1 0 0,0 0 0,-1 1 0,6-3 0,0 3 1015,-8 1-977,0-1 1,-1 1 0,1-1 0,0 1 0,0-1-1,0 1 1,0-1 0,0 1 0,-1-1 0,1 1 0,0 0-1,0-1 1,-1 1 0,1-1 0,0 1 0,-1 0-1,1-1 1,-1 1 0,1 0 0,0-1 0,-1 1 0,1 0-1,-1-1 1,1 1 0,-1 0 0,-18-4 333,15 4-304,0 0 0,-1 0 1,1 0-1,-1 1 0,1-1 1,-6 3-1,-1 2-146,0 0 1,1 0-1,0 1 1,1 0-1,-1 1 1,1 0-1,0 0 1,1 1 0,0 1-1,0-1 1,-10 15-1,14-17 44,0 1 0,1-1-1,-1 1 1,2 0 0,-1 0 0,0 0-1,1 0 1,1 0 0,-1 1 0,1-1-1,0 0 1,1 1 0,0-1 0,0 1 0,1-1-1,-1 1 1,2-1 0,2 13 0,-1-12 69,1 0 0,-1 0 0,1 0 0,0 0 0,1-1 0,0 0 1,0 0-1,1 0 0,0 0 0,0-1 0,0 0 0,1 0 1,0-1-1,0 0 0,0 0 0,1 0 0,8 3 0,-3-2 41,1 0 0,1-1 0,-1 0-1,1-1 1,0-1 0,0 0 0,0-1 0,0-1-1,0 0 1,0-1 0,26-4 0,-5-1 143,0-2 0,0-2 1,57-22-1,-63 20-148,-2-2 0,0-1 0,0-1 0,-1-1 0,-1-2 0,-1 0 0,-1-2 0,0-1 0,34-39 0,-39 37-39,-4 8 93,-1-2 1,-1 0-1,-1 0 1,0-2-1,10-20 1,-22 38-83,1-1 1,-1 1-1,1 0 0,-1 0 1,0-1-1,0 1 1,1 0-1,-1-1 1,0 1-1,0-2 0,0 2-12,0 1 0,0 0 0,-1-1-1,1 1 1,0 0 0,0-1 0,0 1-1,0 0 1,0-1 0,-1 1 0,1 0-1,0-1 1,0 1 0,-1 0 0,1-1 0,0 1-1,0 0 1,-1 0 0,1 0 0,0-1-1,-1 1 1,1 0 0,0 0 0,-1 0-1,0-1-4,-1 1-1,1 0 1,0 0-1,0 0 0,-1 1 1,1-1-1,0 0 0,0 0 1,-1 1-1,1-1 1,0 1-1,0-1 0,0 1 1,0-1-1,0 1 1,-1 0-1,1-1 0,-1 3 1,-4 2-49,1 1 0,-1 0 0,1 0 0,1 1 0,-8 12 0,-4 7-3,-111 184-504,116-189 423,8-16 106,0 1-1,0 0 1,1 0-1,0 0 1,0 0 0,1 0-1,-2 7 1,3-12 36,0 1 0,0-1 0,0 1 0,0-1 0,0 1 0,0-1 0,0 1-1,0-1 1,0 1 0,1-1 0,-1 1 0,1-1 0,-1 0 0,1 1 0,-1-1 0,1 0 0,0 1 0,0-1 0,0 0 0,0 0 0,0 0-1,0 0 1,0 0 0,0 0 0,0 0 0,0 0 0,0 0 0,1 0 0,-1-1 0,0 1 0,1 0 0,-1-1 0,1 1 0,-1-1 0,2 1 0,2 0 39,0-1 1,1 1 0,-1-1-1,0 0 1,0-1 0,0 1-1,0-1 1,0 0 0,0 0-1,0 0 1,0-1 0,0 0-1,-1 0 1,1 0 0,-1 0 0,1-1-1,-1 0 1,0 0 0,0 0-1,0 0 1,0-1 0,6-7-1,0-1 16,-1-1-1,0 0 0,-1 0 1,0-1-1,-1 0 0,7-21 1,10-33-43,23-113 0,-47 181-35,0-1 0,0 1 1,0 0-1,0 0 0,1 0 0,-1-1 0,0 1 1,0 0-1,0-1 0,0 1 0,0 0 1,0 0-1,0-1 0,0 1 0,0 0 1,0 0-1,0-1 0,0 1 0,0 0 1,0 0-1,0-1 0,-1 1 0,1 0 0,0 0 1,0-1-1,0 1 0,0 0 0,0 0 1,-1-1-1,1 1 0,0 0 0,0 0 1,0 0-1,0 0 0,-1-1 0,1 1 0,-1 0-11,1 1-1,0-1 0,-1 0 1,1 0-1,0 1 0,-1-1 0,1 0 1,0 1-1,0-1 0,-1 0 0,1 1 1,0-1-1,0 0 0,0 1 0,-1-1 1,1 1-1,0-1 0,0 0 1,0 1-1,0-1 0,0 1 0,0-1 1,0 1-1,-2 31-373,2 39 1,1-23 199,-1-31 133,1 1 1,1-1-1,0 0 0,9 31 0,-9-42 93,-1 0-1,2 0 1,-1-1-1,1 1 1,0-1-1,0 1 0,0-1 1,1 0-1,-1 0 1,1 0-1,1-1 1,-1 0-1,1 1 1,-1-1-1,1-1 0,11 7 1,-11-8 5,0-1 0,0 1-1,0-1 1,0 0 0,0 0 0,1-1 0,-1 1 0,0-1 0,0-1-1,0 1 1,1-1 0,4-1 0,6-1 159,-1-1 0,26-11-1,-23 7-140,-1-1 0,0-1 0,-1 0 0,0-2 0,-1 0-1,0 0 1,18-21 0,84-110-22,-100 121 17,47-76 172,-42 61-147,-6 9-36,-2-2 0,0 0 0,10-37-1,-14 39 9,-7 18-67,-1 1 0,1-1-1,-1 1 1,-1-1 0,1-14 0,-3 16-215,-3 11-115,-1 15-184,-14 91-256,-1 6 586,13-51 197,-2 15 0,2 150 1,7-219 11,1-1 1,1 1 0,-1-1-1,2 0 1,-1 0 0,1 0 0,1 0-1,-1 0 1,9 13 0,-11-21 27,-1 0 0,1 0 0,0-1-1,0 1 1,0 0 0,0 0 0,0 0 0,0-1 0,0 1 0,0 0 0,0-1 0,0 1-1,0-1 1,0 1 0,1-1 0,-1 0 0,0 1 0,0-1 0,0 0 0,1 0-1,-1 0 1,0 0 0,0 0 0,1 0 0,-1 0 0,0 0 0,0-1 0,0 1 0,1 0-1,-1-1 1,0 1 0,1-1 0,4-2 69,-1 0 1,1 0-1,-1 0 0,0-1 1,8-6-1,34-35 143,63-78 0,-39 41 44,-29 36-213,108-124 183,-135 152-242,-1-2-1,-1 1 1,-1-2-1,0 0 1,-2 0-1,13-39 0,-18 43 77,-1 0 0,2-32 0,-1 13 68,-3 23-235,-1 0 0,-1 0-1,0-1 1,0 1-1,-4-17 1,1 23-196,0 9-172,-3 16-221,6-14 675,-20 104-513,3-10 350,2-17 102,4 1-1,-2 93 1,17-52-2,-1-69-28,-2-38 130,0-1 0,1 0 0,5 17 0,-6-27-2,1 1-1,0-1 1,0 0 0,0 0 0,1 0 0,0 0 0,0 0 0,0-1 0,0 1 0,1-1 0,-1 0 0,5 4 0,-5-6-16,0 0 1,1-1 0,-1 1-1,0-1 1,0 0 0,1 0-1,-1 0 1,1 0 0,-1 0 0,1-1-1,-1 0 1,1 1 0,-1-1-1,1-1 1,-1 1 0,1 0 0,-1-1-1,1 0 1,-1 0 0,1 0-1,4-2 1,2-1 42,0-1 0,0 0 0,0 0 0,-1-1 0,16-12 0,8-10 127,-2-1 1,30-37-1,-45 47-79,-1-1-1,0 0 1,-2-1-1,-1-1 1,11-24-1,-21 40-95,-1 0 0,1 0 0,-1-1 0,0 1 1,0-1-1,-1 1 0,0 0 0,0-1 0,-1 1 0,1-1 0,-2 1 0,-1-10 0,2 13-38,0 1-1,0-1 0,0 1 0,-1-1 0,1 1 0,0-1 1,-1 1-1,0 0 0,1-1 0,-1 1 0,0 0 1,0 0-1,-3-2 0,3 3-23,0 0 1,0 0-1,0 0 1,0 1 0,0-1-1,0 0 1,0 1-1,-1-1 1,1 1-1,0 0 1,0 0-1,0 0 1,-1 0-1,1 0 1,0 0 0,0 1-1,0-1 1,0 1-1,-3 0 1,1 1-28,1 0-1,-1 0 1,1 0 0,-1 0 0,1 0 0,0 1 0,0-1 0,0 1-1,0 0 1,0 0 0,1 0 0,-1 0 0,1 0 0,0 1 0,-3 6-1,-2 4-72,1 1 0,-7 23 0,9-22 82,0 1-1,1-1 1,0 1-1,1 0 1,1 0-1,2 22 1,-1-31 59,1 0 1,0 0-1,1-1 1,0 1-1,0 0 1,0-1-1,1 0 1,0 0-1,1 0 1,-1 0-1,2 0 1,-1 0-1,0-1 1,1 0-1,11 10 1,-10-11 18,0-1 1,1 0-1,-1 0 1,1-1-1,0 0 0,0 0 1,0 0-1,1-1 1,-1 0-1,1-1 1,-1 1-1,16-1 1,-11 0 49,1-1 0,-1-1 0,0 0 1,1-1-1,-1 0 0,0-1 1,15-6-1,-15 4-38,0 0 0,-1-1 0,1 0 1,-1-1-1,-1 0 0,0-1 0,0 0 1,11-12-1,-10 8 60,-1 0 0,-1-1-1,0 0 1,0-1 0,-2 0 0,9-19 0,-12 22-11,1 2-49,-2 1 0,1-1 0,-1 0 0,0-1 0,-1 1 0,0 0 0,0-13 0,-2 16-122,0 0 0,1 0-1,-1 0 1,3-8-1,-3 12 35,1 1 0,-1-1 0,1 1-1,0-1 1,-1 1 0,1 0-1,0-1 1,0 1 0,0 0-1,0-1 1,0 1 0,0 0-1,0 0 1,0 0 0,1 0-1,-1 0 1,0 0 0,1 0-1,-1 1 1,3-2 0,13-4-114,0-1 109,22-5 0,-34 11 27,-1 0-1,0 1 0,0-1 0,1 1 0,-1 0 0,0 0 1,1 0-1,-1 1 0,0-1 0,8 3 0,-9-2 30,-1 1-1,1-1 0,-1 1 1,0-1-1,0 1 0,0 0 1,0 0-1,0-1 1,-1 2-1,1-1 0,0 0 1,-1 0-1,1 0 0,1 5 1,0 1 46,0 0-1,0 0 1,3 13 0,0 20 117,2 53-1,1 13-324,-6-89 188,0-1 0,2 0 1,10 32-1,-14-46 17,1-1 0,-1 1 0,0 0 0,1 0 0,-1 0 0,1-1 1,0 1-1,4 4 0,-5-7 1,0 1 1,0 0 0,1-1 0,-1 1-1,0-1 1,0 1 0,0-1 0,1 1-1,-1-1 1,0 0 0,1 0 0,-1 1-1,0-1 1,1 0 0,-1 0-1,0 0 1,1-1 0,-1 1 0,0 0-1,0 0 1,1-1 0,-1 1 0,0-1-1,3 0 1,5-4 34,-1 1 0,1-1 0,-1-1 0,0 1 0,0-2 0,7-6 0,40-46 222,-42 43-255,70-92-65,-22 26 8,-32 44-146,-14 17-160,35-36-1,-48 55 291,0 0 0,-1 1 0,1-1 0,0 1 0,0 0 0,0 0 1,0 0-1,0 0 0,4-2 0,-5 3 32,0 0 0,-1 0 1,1 0-1,0 0 1,-1 0-1,1 0 1,0 1-1,-1-1 0,1 0 1,0 0-1,-1 0 1,1 1-1,0-1 0,-1 0 1,1 1-1,0-1 1,-1 0-1,1 1 0,-1-1 1,1 1-1,-1-1 1,1 1-1,-1-1 0,1 1 1,-1 0-1,0-1 1,1 1-1,-1-1 0,0 1 1,1 0-1,-1-1 1,0 1-1,0 0 0,0-1 1,0 1-1,0 0 1,1 1-1,1 10 61,0 1 1,0 0-1,-2 0 0,0 22 1,-10 54 29,4-40-250,-3 110 469,10-158-282,0-1 0,-1 1 0,1 0-1,0-1 1,0 1 0,0 0-1,0-1 1,-1 1 0,1-1-1,0 1 1,0-1 0,0 0 0,0 1-1,0-1 1,0 0 0,0 0-1,2 0 1,-1 0-3,-1 0 0,1-1 0,-1 0 0,0 1 0,1-1 0,-1 0 0,0 0 0,0 0 0,0 0 0,1 0 0,-1 0 0,0 0 0,0 0 0,0 0 0,-1 0 0,1-1 0,0 1 0,0 0 0,0-3 0,4-3 122,7-12-42,17-39 0,1-3-199,-17 38 112,-10 16-87,1-1 1,0 1-1,0 0 0,0 0 1,1 1-1,0 0 1,1-1-1,0 1 0,12-9 1,-18 14 56,1 1 0,-1 0 0,1-1 0,-1 1 0,0 0 0,1 0-1,-1 0 1,1-1 0,-1 1 0,1 0 0,-1 0 0,1 0 0,-1 0 0,1 0 0,0 0 0,-1 0 0,1 0 0,-1 0 0,1 0 0,-1 0 0,1 1 0,-1-1 0,1 0 0,-1 0 0,1 0 0,-1 1 0,0-1 0,1 0 0,-1 0 0,1 1 0,-1-1 0,0 0 0,1 1-1,-1-1 1,1 0 0,-1 1 0,0-1 0,0 1 0,1-1 0,-1 1 0,0-1 0,0 1 0,0-1 0,1 1 0,-1-1 0,0 1 0,0-1 0,0 1 0,0 0 0,1 4-38,0 1-1,0-1 1,-1 10 0,0 163-135,5-142 399,-5-36-207,0 0 0,0 1 0,0-1 0,0 1 0,0-1 0,0 1 0,0-1 0,0 0 0,0 1 0,1-1 0,-1 1 0,0-1 0,0 1 0,0-1 0,0 0 0,1 1 0,-1-1 0,0 1 0,0-1 0,1 0 0,-1 1 0,0-1 0,1 0 0,-1 0 0,0 1 0,1-1 0,-1 0 0,1 0 0,-1 1 0,1-1 22,0 0 0,0 0-1,0 0 1,0 0 0,0 0 0,0 0 0,0 0 0,0 0 0,0 0 0,0-1 0,0 1 0,1-1 0,23-13 388,2-8-335,-2-2-1,36-40 1,15-16-252,-64 69 85,39-33-251,-45 40 289,0 0 0,0 0 0,0 0 0,0 1 0,0 0 0,1 1-1,8-3 1,-14 5 36,0 0-1,0 0 1,0 0-1,0 0 1,0 0-1,0 0 1,0 1-1,-1-1 1,1 0-1,0 1 1,0-1-1,0 0 0,0 1 1,0-1-1,-1 1 1,1-1-1,0 1 1,0 0-1,-1-1 1,1 1-1,0 0 1,-1-1-1,1 1 1,-1 0-1,1 0 1,-1 0-1,1-1 0,-1 1 1,1 0-1,-1 2 1,2 1 6,0 0-1,-1 1 1,0-1 0,2 10-1,-2 15 42,0 0-1,-7 52 0,1-14 361,5-63-412,0-1-1,-1 0 1,1 0 0,1 0 0,-1 0 0,0 0-1,1 0 1,0 0 0,-1 0 0,1 0 0,3 5-1,-4-7 23,1 0 0,-1 0 0,1 0-1,-1 0 1,1 0 0,0-1-1,0 1 1,-1 0 0,1 0-1,0-1 1,0 1 0,0 0-1,0-1 1,0 1 0,-1-1 0,1 0-1,0 1 1,0-1 0,0 1-1,1-1 1,-1 0 0,0 0-1,0 0 1,0 0 0,0 0-1,0 0 1,0 0 0,0 0 0,0 0-1,0 0 1,0 0 0,0-1-1,0 1 1,0-1 0,2 0-1,7-3 86,0-2-1,0 1 0,-1-1 1,0-1-1,0 1 0,12-13 1,43-52-190,-40 43 148,86-102 203,-109 130-257,10-15 49,-11 15-58,0 0 0,0-1 0,1 1 0,-1 0 0,0-1 0,0 1 0,0-1 0,0 1 1,1-1-1,-1 1 0,0-1 0,0 1 0,0 0 0,0-1 0,0 1 0,0-1 0,0 1 0,0-1 0,-1 1 1,1-1-1,0 1 0,0 0 0,0-1 0,0 1 0,0-1 0,-1 1 0,1 0 0,0-1 0,-1 0 0,0 1 3,1 0 0,-1 0 1,0 0-1,1 0 0,-1 0 0,1 1 0,-1-1 0,0 0 0,1 0 0,-1 0 0,0 1 0,1-1 0,-1 0 0,1 1 0,-1-1 0,1 0 0,-1 1 0,1-1 0,-1 1 0,1-1 1,-1 1-1,1-1 0,0 1 0,-1 0 0,-12 14 27,12-15-27,-8 12-73,1 1 0,0 0-1,0 0 1,1 1 0,-6 17-1,1 5-75,-7 35 0,16-59 168,1 0 1,1 0-1,-1 16 1,2-25-16,0 0 0,0 0 0,0 0 0,0-1 0,1 1 0,-1 0 0,1 0 1,0 0-1,0 0 0,0 0 0,0-1 0,0 1 0,1 0 0,-1-1 0,1 1 0,-1-1 0,1 0 0,4 4 0,-5-5 18,0 0-1,0 0 1,0-1-1,1 1 1,-1-1-1,0 1 1,0-1-1,0 1 1,1-1-1,-1 0 1,0 1 0,1-1-1,-1 0 1,0 0-1,1 0 1,-1 0-1,0 0 1,1-1-1,1 1 1,0-1 13,-1 0 1,0 0 0,1-1 0,-1 1 0,0 0 0,0-1-1,0 1 1,1-1 0,1-3 0,1 0 64,0-1 1,-1 1-1,0-1 0,0-1 1,0 1-1,4-11 0,-4 2-63,0-1-1,-2 1 0,1 0 0,-2-1 1,0-28-1,0 2-29,-1 21-41,-1 17-43,1 1 1,-1-1-1,1 0 0,0 0 1,1 0-1,-1 1 0,1-1 1,-1 0-1,1 0 0,0 1 1,3-6-1,-4 8 74,0 1-1,0 0 1,0 0 0,0-1-1,0 1 1,1 0 0,-1 0-1,0 0 1,0-1 0,0 1-1,1 0 1,-1 0 0,0 0-1,0-1 1,1 1 0,-1 0-1,0 0 1,0 0 0,1 0-1,-1 0 1,0 0 0,0 0 0,1 0-1,-1 0 1,0 0 0,0 0-1,1 0 1,-1 0 0,0 0-1,0 0 1,1 0 0,-1 0-1,0 0 1,1 0 0,-1 0-1,0 0 1,0 0 0,1 0-1,-1 1 1,0-1 0,0 0-1,0 0 1,1 0 0,-1 0-1,0 1 1,0-1 0,0 0-1,1 0 1,-1 0 0,0 1-1,0-1 1,0 0 0,7 17-232,-2 13 149,-1 0 1,-1 0 0,-2 50-1,-13 97 174,6-121-75,1 5 31,-13 121 149,12-139-31,-3-1 0,-16 51 0,20-78 19,0-1 0,-2 1-1,0-1 1,0-1 0,-10 15 0,14-25-95,0 1 0,-1 0 1,1-1-1,-1 1 0,1-1 1,-1 0-1,0 0 0,-8 4 1,9-6-39,0 0 1,0 0-1,1 0 1,-1 0 0,0-1-1,0 1 1,0-1-1,0 0 1,0 0 0,0 0-1,1 0 1,-1 0 0,0-1-1,0 1 1,0-1-1,-3-1 1,-1-1-5,0 0 1,1 0-1,-1-1 0,1 0 0,0-1 1,0 1-1,0-1 0,0 0 1,1 0-1,0-1 0,0 0 1,1 0-1,0 0 0,-5-9 1,2 2-35,1 0 1,0 0 0,1 0 0,1-1 0,0 1 0,-4-25 0,6 20-64,0 1 0,1 0 1,1 0-1,1-1 0,1 1 1,0 0-1,1 0 1,0 0-1,2 0 0,10-27 1,-12 37-4,-1 0 1,1 1-1,1-1 0,-1 1 1,1-1-1,0 1 1,1 0-1,-1 1 1,1-1-1,8-6 1,82-53-10418,-74 49 4747</inkml:trace>
</inkml:ink>
</file>

<file path=ppt/ink/ink3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9.45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19 17 8640,'-18'-17'3200,"18"20"-2496,5-3-192,-2 17-7712,2-9 6272</inkml:trace>
</inkml:ink>
</file>

<file path=ppt/ink/ink3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8.9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5 250 5888,'0'0'1898,"8"-4"2166,14-39 2865,-13 28-5852,2 1 0,16-19 0,-13 18-927,1 0 0,0 2 0,1 0-1,1 1 1,0 0 0,0 1 0,1 1 0,1 1 0,31-11 0,-41 17-165,1 1 0,0 0 0,-1 0 1,1 1-1,0 1 0,0-1 0,13 3 0,-20-2 12,0 1 0,0-1 0,0 1-1,0 0 1,-1 0 0,1 0 0,0 0-1,-1 0 1,1 1 0,-1-1 0,1 1-1,3 3 1,-4-3 12,-1 0 0,1 0 0,-1 0 0,0 0 0,0 0 0,0 0 0,0 1 0,0-1 0,0 0 0,-1 0 0,1 1 0,-1-1 0,1 0 0,-1 1 0,0-1 0,0 1 0,0-1 0,0 3 0,-2 4 31,0 0-1,0 1 0,-1-1 1,0 0-1,-1-1 1,1 1-1,-2-1 0,1 1 1,-1-1-1,-1-1 1,-8 11-1,-3 2 82,-1-1 1,-38 31 0,-5-4 20,37-30-74,1 1 0,-40 40 0,61-55-39,0 0 0,1 0 1,-1 0-1,1 0 0,-1 0 0,1 0 0,0 1 0,-2 4 0,3-7-22,0 0 0,0 1-1,0-1 1,0 1 0,0-1 0,0 1 0,0-1-1,0 1 1,0-1 0,0 1 0,0-1-1,0 0 1,0 1 0,0-1 0,1 1-1,-1-1 1,0 0 0,0 1 0,1-1-1,-1 1 1,1 0-1,0 0-1,0-1 0,0 1 1,0-1-1,0 1 1,0-1-1,0 1 1,0-1-1,0 1 1,0-1-1,2 1 1,15 2-3,31 1 1,-18-2-54,11 2 83,-1 1 1,1 2-1,50 16 0,-86-21-28,3 1-4,0 0 0,15 8 0,-23-10 39,0 0-1,1-1 1,-1 1-1,1 0 1,-1 0-1,0 0 1,1 0-1,-1 1 1,0-1-1,0 0 1,0 0 0,0 1-1,0-1 1,0 1-1,-1-1 1,1 0-1,0 1 1,-1 0-1,1-1 1,-1 1-1,1-1 1,-1 3 0,0-3-15,0 0 0,0 0 1,-1 0-1,1 0 1,0 0-1,-1 0 1,1 0-1,-1 0 0,1-1 1,-1 1-1,1 0 1,-1 0-1,0 0 1,1-1-1,-1 1 1,0 0-1,0-1 0,0 1 1,1 0-1,-1-1 1,0 1-1,-1-1 1,-28 13 191,20-9-150,-132 43 381,110-38-308,0-2 0,-1-1 1,-60 2-1,11-6-4594,80-2 3800,0 0 1,0 0 0,0 0 0,0 0-1,0 1 1,0-1 0,0 1-1,-2 0 1,4 0 388,-1-1 1,1 0-1,-1 1 0,1-1 0,-1 0 1,1 1-1,0-1 0,-1 1 0,1-1 1,0 0-1,-1 1 0,1-1 0,0 1 0,-1-1 1,1 1-1,0 0 0,0-1 0,0 1 1,0-1-1,-1 1 0,1-1 0,0 1 1,0 0-1,0-1 0,0 1 0,0-1 1,0 1-1,0-1 0,1 1 0,-1 0 0,0-1 1,0 1-1,0-1 0,1 1 0,7 18-3841</inkml:trace>
</inkml:ink>
</file>

<file path=ppt/ink/ink3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3:59.864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36 425 2144,'-24'-5'699,"24"5"-668,-1 0 0,1 0 0,0-1 0,-1 1 1,1 0-1,-1 0 0,1 0 0,0 0 0,-8-8 3395,27 1-2088,0 2 0,0 1 0,28-4 1,6 0-249,96-31 1118,-7 8-1226,126-30 83,84-23-711,38-10-340,-288 69-272,140-15-1,-228 39-2086,23 2 1,-15-1-689,-22 0 2658,1 0 0,0 0 0,0 0 0,0 0 0,0 0 1,0-1-1,5-2-2249</inkml:trace>
</inkml:ink>
</file>

<file path=ppt/ink/ink3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4:18.118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9 968 1312,'-8'0'1243,"8"0"-1227,1 0 11,1 0 1,-1-1-1,1 1 1,0-1 0,-1 1-1,1-1 1,-1 1 0,0-1-1,1 0 1,-1 0 0,1 0-1,-1 0 1,0 0-1,0 0 1,2-1 0,18-23 431,-10 10-214,-4 7-161,-1 0-1,0-1 1,-1 1-1,0-1 0,0-1 1,-1 1-1,4-16 1,16-75-61,-16 62-15,-7 33-10,18-84 147,36-103 0,-5 44-246,-44 124 191,0-1 1,-2 0 0,0 0-1,-1-28 1,-3 43-30,0 0 0,0 1 0,-1-1 0,-1 1 0,0-1 0,0 1 0,-1-1 0,-5-13 0,7 23-66,1-1-1,0 1 1,0 0-1,-1-1 1,1 1-1,-1-1 1,1 1-1,0 0 1,-1 0-1,1-1 1,-1 1-1,1 0 1,-1 0-1,1-1 1,-1 1-1,1 0 1,-1 0 0,1 0-1,-1 0 1,1 0-1,-1 0 1,1 0-1,-1 0 1,1 0-1,-1 0 1,0 0-1,1 0 1,-1 0-1,1 0 1,-1 0-1,1 0 1,-1 1-1,0-1 1,0 1-5,-1 0 0,1 0 1,0-1-1,-1 1 0,1 0 0,0 0 1,0 0-1,-1 0 0,1 1 1,-1 0-1,-7 14 66,0 0 0,1 0 0,-10 28 0,-12 55-36,1-3 114,18-59-63,2 1-1,1 0 1,2 0-1,0 44 0,4 33 128,3-68-172,4 21-10,-5-65 11,0 1 0,1 0 0,0 0 0,0 0 0,0-1 0,2 5 0,-2-5-15,0 0 0,0 0 0,0 0 1,0 1-1,0 5 0,-1-7-4,1 0 1,-1-1-1,1 1 1,0 0-1,0 0 1,0-1-1,-1 1 1,1 0-1,2 1 1,1 3 23,-3-5 6,1 1 0,-1-1-1,1 1 1,0-1 0,0 0-1,-1 1 1,1-1 0,0 0 0,0-1-1,0 1 1,0 0 0,0 0-1,3 0 1,3 0-16,-1-1 0,1 1 0,0-1 0,-1-1 0,1 1 0,7-3 0,47-12-22,-37 8 59,-15 4-30,0 0 0,0-1-1,-1-1 1,0 0 0,1 0-1,-2 0 1,13-11 0,-3 1 26,-2 0 0,20-24 0,-30 32 12,0-1 0,8-15 0,5-8-7,-16 28-38,-1 0-1,0-1 0,0 1 1,-1 0-1,1-1 0,-1 1 1,1-1-1,-1 0 1,0 1-1,0-1 0,-1 0 1,1 1-1,-1-1 0,0 0 1,0 0-1,0 0 0,-1-4 1,1 5-9,-1 1 0,0-1 1,0 1-1,0 0 1,0 0-1,0-1 1,0 1-1,0 0 0,-1 0 1,1 0-1,-1 0 1,0 0-1,1 0 1,-1 1-1,0-1 0,0 1 1,0-1-1,0 1 1,0 0-1,-1 0 1,1-1-1,0 2 0,-1-1 1,1 0-1,0 0 1,-5 0-1,4 1-13,0-1 0,0 1-1,0 0 1,0 0 0,0 0 0,0 0 0,0 0 0,0 1-1,-1-1 1,1 1 0,0 0 0,1 0 0,-1 0-1,0 1 1,-5 2 0,4-2-23,1 1 0,-1 0 0,1 1 0,-1-1 0,1 1 0,0-1 0,0 1 0,1 0 0,-5 7 0,3-3-18,1 1-1,-1 0 1,1-1 0,1 1-1,0 0 1,0 1 0,1-1-1,0 0 1,0 0-1,1 12 1,1-11 28,1 1 0,-1-1 0,2 0-1,-1 0 1,1 0 0,7 14 0,-7-18 48,1 0 0,-1 0 0,1 0 0,0-1 0,1 1 0,-1-1 0,1 0 0,0-1 0,0 1 0,12 7 0,-13-10-23,0 1 0,0-1 0,0 0 0,0 0-1,0-1 1,8 3 0,-10-4 4,-1 0-1,1 0 1,-1 0 0,1 0-1,0 0 1,-1 0 0,1 0-1,0-1 1,-1 1 0,1 0-1,-1-1 1,1 1 0,-1-1-1,1 0 1,-1 0-1,1 0 1,-1 1 0,0-1-1,1 0 1,-1 0 0,0-1-1,2-1 1,0-1 15,0 0 1,0 0-1,0-1 0,-1 1 0,1-1 0,-1 1 1,0-1-1,-1 0 0,2-6 0,1-6 21,2-23 0,-6 38-47,2-13 49,-1 0-1,-1 0 0,0 0 1,-3-16-1,-8 4-167,6 18-66,8 19-438,19 67 485,-6-32 153,-11-27-23,2-1 0,9 22-1,-10-29 26,0 1-43,0 0-1,12 16 1,-9-16 25,-7-8 45,1 1-1,-1-1 1,1 0 0,0 0-1,0-1 1,6 5 0,-8-6-27,0-1 0,0 1 0,0-1 1,0 0-1,0 0 0,0 1 1,0-1-1,0 0 0,0 0 0,0 0 1,1 0-1,-1 0 0,0 0 1,0-1-1,0 1 0,0 0 0,0 0 1,0-1-1,0 1 0,0-1 1,0 1-1,0-1 0,0 1 0,0-1 1,-1 0-1,1 1 0,0-1 0,0 0 1,0-1-1,8-7 44,-1-1 0,0 0 0,0 0 0,-1-1 0,-1 0 0,0 0 0,-1 0 0,0-1-1,0 0 1,4-20 0,0-36 89,-7 59-149,0 0-1,-1 0 1,-1 0-1,0-12 1,0 14-189,0 6-41,0 18-400,2-5 599,-1-1 0,1 0 0,1 1 0,0-1-1,1 0 1,0-1 0,9 19 0,9 23-40,-14-32 129,3 8 37,-10-22-112,1-1 1,0 1-1,5 8 0,-5-13 45,0 1 0,0-1-1,0 1 1,1-1 0,-1 0-1,0 0 1,1 0 0,-1 0-1,1 0 1,0-1 0,-1 1-1,1-1 1,-1 0 0,1 0-1,3 0 1,6-3-23,0 0 0,0-1 1,0-1-1,0 0 0,-1 0 0,12-8 1,62-47-83,-72 50 100,22-20-26,-2-1-1,42-49 0,-74 78-9,10-9 33,12-15 129,-21 24-137,-1 1 1,0-1-1,0 1 1,0-1-1,0 0 1,0 0-1,0 0 1,-1 0 0,1 1-1,0-1 1,-1 0-1,1-2 1,-13 10-131,-13 15 6,0 1 1,-38 44 0,49-51 5,-8 8-88,5-6 176,-21 28 0,34-39 5,0 0-1,1 0 0,-1 0 1,1 1-1,0-1 0,1 1 1,0-1-1,0 1 0,-2 10 1,4-15 10,-1 0 0,1 0 0,0 0 0,0 1 0,0-1 0,0 0 0,0 0 0,1 0 0,-1 0 1,0 0-1,1 0 0,0 0 0,-1 0 0,1 0 0,0 0 0,0 0 0,0-1 0,0 1 0,0 0 0,1-1 0,-1 1 1,2 1-1,-1-1 12,0-1 0,1 0 0,-1 0 0,0 0 0,0-1 0,0 1 0,1 0 1,-1-1-1,0 1 0,0-1 0,1 0 0,-1 0 0,0 0 0,1 0 0,-1 0 1,0-1-1,1 1 0,-1-1 0,4-1 0,3-1 4,-1 0 0,1-1 0,-1 0 0,0-1 0,0 0 0,0 0 0,0 0 0,-1-1 0,0 0-1,-1-1 1,1 0 0,-1 0 0,7-11 0,5-10 1,-1 0 0,18-44 0,-25 52-14,-7 9-15,0 5-384,-1 16 64,-1 7 252,-2 1-1,-3 28 1,1-9 37,3-35 43,-12 144-40,7-112 153,-1 0 0,-13 41 1,17-67-41,-1 0 1,-1 0 0,1 0 0,-1-1-1,-1 1 1,1-1 0,-1 0 0,0 0-1,-12 10 1,14-14-49,-1 0 0,1 0-1,-1-1 1,1 1 0,-1-1-1,0 0 1,0 0 0,0 0 0,0-1-1,0 1 1,0-1 0,-1 0-1,1 0 1,0-1 0,-1 1-1,1-1 1,0 0 0,-1 0 0,1-1-1,-7 0 1,2-2 20,0 1-1,1-2 1,0 1 0,-1-1-1,1 0 1,1-1 0,-1 1 0,-8-8-1,12 9-80,0 0-1,0-1 1,0 0-1,1 1 1,-1-1-1,1 0 1,0-1-1,0 1 1,1 0-1,-1-1 1,1 0-1,0 0 1,0 1-1,1-1 1,-2-7-1,3 10 11,0 0-1,0 1 1,0-1-1,0 0 1,1 0-1,-1 1 0,1-1 1,-1 0-1,1 1 1,0-1-1,-1 0 1,1 1-1,0-1 1,0 1-1,0-1 0,0 1 1,1 0-1,-1-1 1,0 1-1,1 0 1,-1 0-1,0 0 1,1 0-1,-1 0 1,4-1-1,2-2-27,0 1-1,1 0 1,-1 0-1,10-2 1,59-11-248,-41 9 369,47-14-1,-63 14-37,1 0 0,-1-1 0,0-1 0,0-1 0,24-17 0,-31 18 45,-3 3-50,0 0 0,-1-1 0,0 0 0,-1 0 0,1-1 1,7-10-1,-6 4 36,-1-1 0,0 1 1,-1-1-1,0-1 0,6-20 1,-10 24-15,-1 0 0,0 0 0,0 0 0,-1-1 0,-1 1 1,0 0-1,-3-23 0,1 23-13,2 7-40,-1 0 0,0 0 1,0 0-1,0 0 0,-1 1 0,1-1 0,-4-6 0,4 10-2,1 1-1,0 0 0,0-1 1,0 1-1,-1-1 0,1 1 1,0 0-1,0-1 0,-1 1 0,1 0 1,0-1-1,-1 1 0,1 0 1,0 0-1,-1-1 0,1 1 1,0 0-1,-1 0 0,1 0 1,-1-1-1,1 1 0,0 0 0,-1 0 1,1 0-1,-1 0 0,1 0 1,-1 0-1,1 0 0,0 0 1,-1 0-1,1 0 0,-1 0 1,1 0-1,-1 0 0,1 0 1,0 0-1,-1 1 0,1-1 0,-1 0 1,1 0-1,0 0 0,-1 1 1,1-1-1,0 0 0,-1 0 1,1 1-1,0-1 0,-1 0 1,1 1-1,0-1 0,0 0 0,-1 1 1,1-1-1,0 1 0,-17 29-308,13-22 273,-6 12-59,0 1 0,2 1 0,0 0 0,1 0 0,-6 38 0,12-47 103,-1-1-1,2 1 1,0-1-1,0 1 1,1 0 0,1-1-1,0 1 1,0-1 0,1 0-1,1 0 1,10 22-1,-13-31 82,1 0 0,0 0 0,0 0 0,1-1 0,-1 1 0,0-1 0,1 1 0,-1-1 0,1 0 0,0 0 0,0 0 0,0 0 0,0-1 0,0 1 0,0-1 0,0 0 0,6 2 0,-7-3-37,-1 0 1,0 0 0,0 0 0,1 0 0,-1 0-1,0 0 1,1 0 0,-1 0 0,0-1 0,0 1-1,1-1 1,-1 1 0,0 0 0,0-1 0,0 0-1,2 0 1,17-15 181,-7 6-254,-10 5 27,-3 5-8,0 0 0,1-1 0,-1 1 0,0 0 0,0 0 0,0-1 0,0 1 0,1 0 0,-1 0 0,0-1 0,0 1 1,1 0-1,-1 0 0,0 0 0,0 0 0,1-1 0,-1 1 0,0 0 0,0 0 0,1 0 0,-1 0 0,0 0 1,1 0-1,6-2-294,-2 0 233,0 1 0,0 0 0,0 0 0,0 1 0,0-1 0,0 1 0,0 0 1,6 1-1,6 3-3340</inkml:trace>
</inkml:ink>
</file>

<file path=ppt/ink/ink3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4:25.156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42 36 1664,'-1'-1'70,"1"0"0,0 0 0,0 0 0,-1 0 0,1-1 0,0 1 0,0 0 1,0 0-1,0 0 0,0 0 0,1-1 0,-1 1 92,0-1-1,0 1 1,0 0 0,0 0 0,0 0-1,0 0 1,0 0 0,0 0 0,0 0 0,-1 0-1,1 0 1,0 0 0,-1 0 0,1 0-1,-7-1 2416,7 3-2522,0-1 0,0 0-1,0 0 1,-8 12 527,-3 18-379,5-12 162,5-16-348,0-1 0,0 1 0,0 0 0,0 1-1,1-1 1,-1 0 0,1 0 0,0 0-1,-1 2 1,3 29 314,10 58-1,6 3 147,6 32 257,-21-111-830,1 7 1477,-4-29-213,2-26-1093,1 0 0,1 0-1,2 1 1,11-39 0,-4 18-207,14-45 45,-24 89 54,1 0-1,0 0 1,1 0 0,-1 0-1,2 1 1,-1 0 0,14-14-1,-17 19 24,0 1-1,1 0 1,0 0-1,-1 0 1,1 0-1,0 0 1,0 1-1,0-1 1,0 1-1,0 0 1,0 0-1,0 0 1,1 0-1,-1 0 1,0 1-1,1 0 1,-1-1-1,0 1 1,1 0-1,5 1 1,2 2 126,0 0 0,-1 0 0,1 1 0,17 9 0,-11-4-70,-13-8-42,0 1 0,0 0 0,0 0 0,-1 1 0,1-1 0,-1 1 0,0-1 0,0 1 0,0 0 0,0 1 0,3 3 0,-4-5-133,-1 1 0,0-1 0,-1 0 0,1 0 1,0 0-1,-1 0 0,1 1 0,-1-1 0,1 0 0,-1 0 0,0 1 0,0-1 0,0 0 0,-1 1 0,1-1 0,0 0 0,-1 0 0,1 1 0,-1-1 0,0 0 0,0 0 0,-2 3 0,1 0-642,-1 1 0,1-1-1,-2-1 1,1 1 0,0 0-1,-1-1 1,-5 6 0,8-10 564,-1 1 0,1 0 1,0-1-1,0 0 0,0 1 0,-1-1 1,1 0-1,0 1 0,0-1 0,-1 0 0,1 0 1,-3 0-1</inkml:trace>
</inkml:ink>
</file>

<file path=ppt/ink/ink3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5T23:14:27.981"/>
    </inkml:context>
    <inkml:brush xml:id="br0">
      <inkml:brushProperty name="width" value="0.1" units="cm"/>
      <inkml:brushProperty name="height" value="0.1" units="cm"/>
      <inkml:brushProperty name="color" value="#66CC00"/>
    </inkml:brush>
  </inkml:definitions>
  <inkml:trace contextRef="#ctx0" brushRef="#br0">14 1127 2496,'-13'-5'9130,"15"6"-9231,3 0 73,0 0 0,0 0 0,1 0 1,-1 0-1,1-1 0,-1 0 0,0 0 0,7-1 0,6 1 23,93-5 26,111-20 0,-69 6-10,437-18-208,-270 9 929,-226 17-355,-29 3-293,0-2-1,74-23 1,-75 9 508,-61 23-470,0 0 0,0-1 0,0 1 0,0-1 1,0 0-1,0 0 0,0 0 0,0 0 0,2-3 0,-5 1-149,0 1-1,1-1 0,0 0 1,0 0-1,0 1 0,0-1 1,0 1-1,1-1 0,1-3 1,8-19-6,-3-2 39,1 0 0,2 1 0,1 0 0,1 1 0,1 0-1,1 1 1,1 1 0,30-35 0,14-13 112,-2-3-1,57-101 0,-65 92-634,-45 72 262,-5 12 243,1-1-1,-1 0 1,0 0-1,1 0 1,-1 1 0,0-1-1,1 0 1,-1 0-1,1 1 1,-1-1 0,1 0-1,0 1 1,-1-1-1,1 1 1,0-2 0,0 1-58,-1-2 54,5-3 1001,-3 5-446,-8 0-879,5 1 228,-4 4-165,-23 25-64,23-22 367,-1 0-1,0-1 1,0 0-1,-14 10 1,-10 8 56,25-20-22,0 1 1,0-1-1,-1 0 0,1 0 1,-1-1-1,0 0 1,-11 5-1,-8 2-291,9-2 163,8-3 12,8-4 60,0-1 0,-1 1 0,1-1 0,-1 0 0,1 1 1,-1-1-1,1 1 0,-1-1 0,1 0 0,-1 1 0,1-1 1,-1 0-1,1 0 0,-1 0 0,0 1 0,1-1 0,-1 0 1,0 0-1,0 0 0,-12 4 107,-6 0 279,12-3-345,0 1-1,0-1 1,1 1-1,-1 1 0,-12 5 1,-17 3 158,59-28-267,13-4 123,56-43 1,26-34 170,-59 47-121,-48 41-73,0-1-1,17-20 1,-26 29-56,-1 1 0,0-1 0,1 1 0,0 0 0,-1 0 0,1 0 0,3-2 0,6-8-145,-11 10 101,4 8-656,-1 0 717,0 1 1,0-1 0,-1 1-1,0 0 1,0-1 0,-1 1-1,1 8 1,3 20-75,-3-25 75,-1 1 1,0 18 0,-1-19 18,1 0 0,3 21 1,-2-22 224,1 3-109,0 0-1,-1 1 1,1 16 0,-4-29-48,-2 2 582,-1-3-482,1 1 0,-1-1 0,0 0-1,0 0 1,0 0 0,0 0 0,-6-2 0,-9 0 10,-17 1-341,1 2 0,-1 2 0,1 1-1,-1 1 1,1 2 0,-50 18-1,73-21-793,2 1 0,-14 8 0,17-9 330,0 0 1,-1-1 0,1 1 0,-15 3 0,15-6-220,1-1 0,-1 0-1,1 0 1,-1 0 0,1-1 0,-12-3-1,18 4 822</inkml:trace>
</inkml:ink>
</file>

<file path=ppt/ink/ink3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3:51:36.067"/>
    </inkml:context>
    <inkml:brush xml:id="br0">
      <inkml:brushProperty name="width" value="0.35" units="cm"/>
      <inkml:brushProperty name="height" value="0.35" units="cm"/>
      <inkml:brushProperty name="color" value="#FFFFFF"/>
    </inkml:brush>
  </inkml:definitions>
  <inkml:trace contextRef="#ctx0" brushRef="#br0">192 187 160,'-5'0'2635,"1"1"-2579,1 1 1,-1 0 0,0 0-1,1 0 1,0 0 0,-1 1-1,-4 4 1,-4 5 4,1 1 0,0 0 0,1 0 0,1 1 0,0 0 0,1 1 0,0 0 0,1 0-1,1 1 1,1 0 0,0 0 0,1 0 0,-4 29 0,8-38-59,1 0 0,-1 0 0,1 0-1,0 0 1,1-1 0,0 1 0,0 0-1,0-1 1,1 1 0,0-1 0,0 0 0,1 0-1,0 0 1,0 0 0,0 0 0,1-1-1,6 6 1,-10-10 15,0 0 0,0 0-1,1 0 1,-1 0 0,0-1-1,1 1 1,-1 0 0,1-1-1,-1 1 1,1-1 0,-1 0-1,1 1 1,-1-1 0,1 0-1,-1 0 1,1 0 0,0 0-1,-1 0 1,1 0 0,-1 0-1,1-1 1,-1 1 0,1-1 0,-1 1-1,1-1 1,-1 1 0,1-1-1,-1 0 1,0 0 0,1 0-1,-1 0 1,0 0 0,0 0-1,0 0 1,1 0 0,-1 0-1,1-2 1,4-5 102,0 0 0,0-1 0,0 0 0,5-13 0,-11 21-100,6-10 68,-1-1 0,-1 1 0,0-1 0,4-25 0,-6 30 2,-2 0-1,1 1 1,-1-1-1,0 0 0,0 0 1,-1 0-1,0 0 1,0 0-1,-1 0 1,-4-10-1,5 15-71,0-1 0,0 1-1,0 0 1,0 0 0,0 1-1,-1-1 1,1 0 0,-1 0-1,0 1 1,1-1 0,-1 1-1,0-1 1,0 1 0,0 0 0,-3-2-1,4 3-23,0-1 0,-1 1 0,1-1 0,0 1 0,-1 0 0,1 0 0,0 0 0,-1-1 0,1 1 0,0 1 0,-1-1 0,1 0 0,-1 0 0,1 0 0,0 1 0,0-1 0,-1 1 0,1-1 0,0 1 0,0-1 0,-1 1 0,1 0 0,0 0 0,0 0 0,-1 1 0,-5 3-94,5-3 90,1-1 0,-1 1 0,0-1 0,1 1 0,-1 0 0,1-1 0,-1 1 0,1 0 0,0 0 0,0 0 0,0 0 0,0 0 0,0 0 0,0 1 0,0 1 0,-1 5-6,0-1 1,1 1-1,0 0 0,0-1 0,1 16 1,0-22 13,0-1 0,1 1 1,-1 0-1,0 0 0,1-1 0,-1 1 1,1 0-1,-1 0 0,1-1 1,0 1-1,0-1 0,-1 1 1,1-1-1,1 1 0,-1-1 1,0 1-1,0-1 0,0 0 1,1 0-1,-1 1 0,0-1 0,1 0 1,-1 0-1,1-1 0,0 1 1,-1 0-1,1 0 0,0-1 1,-1 1-1,1-1 0,0 1 1,0-1-1,-1 0 0,1 0 0,3 0 1,-1 0 33,0-1-1,0 0 1,0 1 0,-1-2 0,1 1 0,0 0 0,0-1-1,-1 0 1,1 1 0,3-4 0,33-24 157,-35 25-187,7-8 109,-1 1 0,0-2 0,-1 1 1,0-2-1,12-20 0,-21 32-43,0 0-1,0-1 1,0 1-1,0-1 1,0 1-1,0-1 1,-1 1-1,0-1 1,1 1-1,-1-1 1,0 1-1,0-1 1,0-2 0,-1 4-57,1 0 0,0 0 0,0 0 0,0 0 0,0 0 1,-1 1-1,1-1 0,-1 0 0,1 0 0,0 0 1,-1 1-1,1-1 0,-1 0 0,1 0 0,-1 1 0,0-1 1,1 1-1,-1-1 0,0 0 0,1 1 0,-1-1 0,0 1 1,0 0-1,0-1 0,1 1 0,-1 0 0,0-1 1,0 1-1,0 0 0,0 0 0,0 0 0,0-1 0,1 1 1,-1 0-1,0 0 0,0 1 0,0-1 0,0 0 1,-1 0-1,-5 2-62,1 0 1,-1 0 0,1 1-1,0-1 1,0 1-1,0 1 1,1-1 0,-1 1-1,1 0 1,0 0 0,0 0-1,-6 7 1,8-7 34,0-1 0,0 1-1,0 0 1,0 0 0,1 0 0,-1 0 0,1 1 0,0-1 0,0 1 0,1-1 0,-1 1-1,1 0 1,0-1 0,1 1 0,-1 0 0,1 0 0,0 7 0,1-8 12,0 0 1,0 0-1,0-1 1,0 1-1,1-1 1,0 1-1,0-1 1,0 1-1,0-1 1,0 0-1,1 0 0,-1 0 1,1 0-1,0-1 1,0 1-1,0-1 1,0 1-1,0-1 1,1 0-1,-1 0 1,1-1-1,-1 1 1,1-1-1,0 1 1,0-1-1,-1 0 1,1-1-1,0 1 1,0-1-1,0 0 0,0 1 1,7-2-1,-5 0 31,-2 0 19,0 1-1,1-1 1,-1 0 0,0 0 0,0 0-1,0-1 1,4-1 0,-7 2-26,0 0 0,0 0 0,0 0 0,0 0 0,0 0 0,0 0 0,0 0 0,-1 0 0,1 0 0,0 0 1,0-1-1,-1 1 0,1 0 0,-1 0 0,1-1 0,-1 1 0,0 0 0,0-1 0,1 1 0,-1-1 0,0 1 0,0 0 0,0-1 0,0 1 1,-1 0-1,1-1 0,-1-1 0,0-5 58,-2 1 1,1-1 0,-1 1 0,0 0-1,-1 0 1,1 0 0,-2 0 0,1 0-1,-1 1 1,-7-9 0,-8-7 297,-33-25 0,47 41-397,0 2 1,-1-1-1,1 1 0,-1 0 1,-14-6-1,18 9 3,1 0 0,-1 0 1,0 0-1,1 0 0,-1 1 0,1-1 0,-1 1 1,0 0-1,1 0 0,-1 0 0,0 0 0,0 0 0,1 1 1,-1-1-1,1 1 0,-1 0 0,0 0 0,1-1 0,-1 2 1,1-1-1,-3 2 0,0 0-32,0 1-1,1 0 1,-1 0-1,1 0 1,0 0-1,0 1 1,1 0-1,-1 0 1,1 0 0,0 0-1,1 0 1,-1 1-1,1-1 1,0 1-1,0 0 1,-1 6-1,2-2 20,-1-5 19,1 0 0,0 1 1,1-1-1,-1 1 0,1-1 0,0 0 1,1 1-1,-1-1 0,2 7 0,1-4 16,-2-1-20,2 0-1,-1-1 0,1 1 0,0-1 1,5 10-1,-6-14 10,-1 0 1,0-1-1,1 1 1,-1-1-1,1 0 0,-1 1 1,1-1-1,0 0 1,-1 0-1,1 0 0,0 0 1,0 0-1,0-1 1,0 1-1,0 0 0,0-1 1,0 0-1,0 1 1,0-1-1,0 0 0,0 0 1,0 0-1,0 0 1,3-1-1,8-1 28,1-1 0,-1 0 0,0-1 0,0-1 0,0 0-1,-1-1 1,0 0 0,21-15 0,-5 1 70,-2-1-1,33-35 1,-46 43-46,0-2 1,-1 1-1,-1-2 1,11-18-1,-16 23 46,0 0 0,-1-1 1,0 0-1,-1 0 0,0-1 0,3-24 0,-6 33-43,-1-1 0,0 0 0,0 1-1,0-1 1,0 0 0,-1 1-1,0-1 1,0 0 0,0 1 0,-1-1-1,0 1 1,1 0 0,-1-1-1,-4-4 1,4 7-39,0-1 0,0 0 0,0 1 0,-1-1 0,1 1-1,-1 0 1,0 0 0,1 0 0,-1 0 0,0 0 0,0 0 0,-1 1 0,1 0 0,0-1 0,0 1-1,-1 0 1,1 1 0,0-1 0,-8 0 0,4 1-16,-1 1-1,0-1 1,0 1-1,1 1 1,-1-1-1,1 1 1,-1 1 0,1-1-1,0 1 1,0 0-1,0 1 1,-7 4 0,-8 8-16,1 0 0,-22 22 0,34-30 2,-22 21-109,-42 50 0,58-59 26,0 0 0,1 2 0,-21 42 0,33-59 64,0-1 0,0 1 0,1 0 0,-1 0-1,1-1 1,0 1 0,0 9 0,1-12 23,0 1 0,0 0 1,1 0-1,-1-1 0,1 1 0,0 0 0,0 0 0,0-1 0,0 1 0,0-1 0,0 1 0,1-1 0,-1 0 0,4 4 0,-3-3 29,0 0 0,0-1 0,1 1 1,-1-1-1,0 0 0,1 0 0,-1 0 0,1 0 0,0 0 0,0 0 0,0-1 0,0 1 0,0-1 0,0 0 0,0 0 0,0 0 0,0 0 0,1-1 0,-1 1 0,0-1 0,0 0 0,1 0 0,-1 0 0,0 0 0,0-1 0,1 1 0,-1-1 0,6-2 0,-1 0 37,0 0 0,0-1 0,0 0 0,-1 0-1,1-1 1,-1 0 0,0 0 0,-1-1 0,1 1-1,-1-2 1,0 1 0,0-1 0,-1 0 0,0 0 0,0 0-1,-1-1 1,0 1 0,0-1 0,-1 0 0,0 0-1,0-1 1,-1 1 0,0-1 0,-1 1 0,1-1-1,-2 0 1,1-11 0,-3 5 43,0 1 1,0 0-1,-1 0 0,-1 1 0,0-1 1,-1 1-1,-1 0 0,-8-16 0,14 28-93,-1 0-1,1 0 1,0 0 0,-1 1-1,1-1 1,-1 0-1,0 0 1,1 0-1,-1 0 1,0 1-1,1-1 1,-1 0 0,0 1-1,0-1 1,0 1-1,0-1 1,0 1-1,1-1 1,-1 1 0,0-1-1,-2 1 1,2 0-13,0 0 0,1 0 1,-1 0-1,0 1 1,0-1-1,0 0 1,0 0-1,0 1 0,0-1 1,1 1-1,-1-1 1,0 1-1,0-1 1,1 1-1,-1 0 0,0-1 1,1 1-1,-2 1 1,-2 4-90,0 0 1,1 0-1,-1 0 1,-3 11-1,1 2 38,1 0-1,1 1 0,0 0 1,2-1-1,-1 22 0,3-34 46,-1 12-56,0 0 1,2 1-1,5 34 1,-5-45 76,1-1 1,1 1 0,-1-1-1,1 0 1,1 0 0,-1 0-1,1-1 1,1 1-1,-1-1 1,1 0 0,6 7-1,-8-11 4,1 0 0,-1 0 0,1 0 0,0 0 0,0-1 0,0 1 0,0-1 0,0 0 0,0 0 0,1-1 0,-1 1 0,1-1 0,6 1 0,2 0 16,1-2 0,-1 0 0,18-2 0,9 1 100,-3-1-87,-28 1-56,-1 0 0,1 0 0,-1 1 0,1 1 1,0-1-1,-1 1 0,0 1 0,1 0 0,-1 0 0,11 4 1,-18-5 32,0-1 1,0 1-1,0-1 1,0 1-1,0 0 1,0 0-1,0-1 1,0 1-1,-1 0 1,1 0-1,0 0 1,0 0-1,-1 0 1,1 0-1,-1 0 1,1 0-1,-1 0 1,1 0-1,-1 2 1,1 0 15,-1-1 1,0 0-1,0 0 0,0 1 1,0-1-1,-1 0 0,1 0 0,0 0 1,-2 4-1,-1 1 24,1-1 0,-1-1-1,-1 1 1,1 0 0,-1-1-1,-5 7 1,3-6 2,0 0 0,-1 0 0,0-1-1,0 0 1,0 0 0,0 0 0,-1-1 0,0-1 0,0 1-1,0-1 1,-11 3 0,-12 1 140,-57 6-1,18-3-209,61-9-14,2 0-96,-1 1 0,0-1 0,0 2 0,1-1 0,-1 1 0,-11 6 0,18-9 117,1 0 1,0 0-1,-1 0 0,1 0 1,0 1-1,-1-1 1,1 0-1,0 0 1,0 1-1,-1-1 0,1 0 1,0 0-1,0 1 1,0-1-1,-1 0 1,1 0-1,0 1 1,0-1-1,0 0 0,0 1 1,0-1-1,-1 0 1,1 1-1,0-1 1,0 0-1,0 1 1,0-1-1,0 0 0,0 1 1,0-1-1,0 0 1,0 1-1,0 0 1,1-1-1,0 1 0,-1 0 0,1 0 1,-1-1-1,1 1 0,0 0 0,-1-1 0,1 1 1,0-1-1,0 1 0,0-1 0,0 1 1,3 1-4,0 0 0,0-1 1,0 0-1,0 1 0,5-1 0,15 0-267,30-2-1,10-1-1304,-13 5-1907</inkml:trace>
</inkml:ink>
</file>

<file path=ppt/ink/ink3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3:51:47.4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166 674 1984,'4'-57'1659,"1"15"538,-4 43-2180,0-1 0,0 1 1,0-1-1,0 1 0,1-1 0,-1 1 1,0-1-1,0 1 0,0-1 1,0 0-1,1 0 0,-1 0 0,0 1 1,2-1-1,8 2 545,11 10 2867,-46-66-3178,21 46-229,0 0 1,1-1-1,0 1 0,0-1 0,1 1 1,0-1-1,0-13 0,-2-19 152,1 26-80,2-1 0,0-20 0,1 5-67,1 6-42,2 0 0,0 0 1,2 0-1,11-33 0,-1 20 12,-11 28 57,-1-1 1,4-12-1,-7 18-50,0 1 0,1-1 0,0 0 1,2-5-1,1 0-104,-4 8 87,-1 1 0,1-1 0,0 1 0,0 0 0,-1-1 0,1 1 1,0 0-1,0 0 0,2-2 0,0 1 7,0-1 1,0 0-1,0 1 1,0 0-1,1 0 1,0 0-1,-1 0 1,1 0-1,0 1 1,0-1-1,0 1 1,-1 0 0,1 1-1,0-1 1,1 0-1,-1 1 1,0 0-1,0 0 1,6 1-1,3-1 4,-11 1 18,0-1 1,0 1 0,0-1 0,0 1-1,-1 0 1,1 0 0,0 0 0,0 0-1,3 2 1,3 1 8,-6-3-11,0 0 0,1 1 0,-1-1 0,1 0 0,-1 1 0,0 0 1,0-1-1,0 1 0,0 0 0,0 0 0,-1 0 0,1 0 0,0 1 1,-1-1-1,0 0 0,1 1 0,-1-1 0,0 1 0,1 3 0,0 2 37,1 1-1,-1-1 0,-1 0 1,0 1-1,0-1 1,0 1-1,-1-1 0,-2 18 1,1-23-3,0 1 0,-1-1 1,1 1-1,-1-1 0,1 1 1,-1-1-1,0 0 0,-1 0 1,1 0-1,0 0 0,-1-1 1,0 1-1,1 0 0,-1-1 1,-4 2-1,-74 40 60,-9 3 237,73-43-339,15-4-6,0 1 0,0-1 0,0 0 0,0 1 0,0 0 0,0-1 0,0 1 0,-3 1 0,-2 2 60,0-1 0,0-1 0,-1 1 0,1-1 0,-11 1 0,16-3-63,-4 3 30,-1-1 1,1 1-1,0 0 0,0 0 1,0 0-1,0 1 0,0 0 1,1 0-1,-10 10 0,8-7 63,4-5-111,2-1 25,-1 1-1,0 0 0,0-1 1,0 1-1,0-1 1,0 1-1,0-1 1,-4 1-1,5-1-3,0-1 0,0 1 0,0-1 0,-1 1-1,1 0 1,0-1 0,0 1 0,0 0 0,0 0 0,0 0-1,0 0 1,1-1 0,-1 2 0,0-1 0,0 0 0,1 0-1,-2 1 1,-8 9-151,8-11 145,-1 3-117,-5 15 60,8-15 38,0-1 1,0 1 0,0-1-1,0 1 1,0-1 0,1 1-1,-1-1 1,1 1 0,-1-1-1,1 1 1,0-1 0,0 0-1,0 1 1,0-1 0,1 0-1,-1 0 1,1 0 0,-1 0 0,1 0-1,0 0 1,0 0 0,-1-1-1,1 1 1,3 1 0,12 9-124,-13-10 146,-1 1 0,1-1 0,-1 0 0,1 0 0,4 1 0,0 1 4,-5-3 1,0 0-1,-1 0 0,1 0 0,0 0 1,0-1-1,-1 1 0,1-1 0,0 0 1,0 1-1,0-1 0,0-1 0,3 1 1,16-5 195,28-8 1,-35 8-238,1 0 0,1 1 0,-1 1 0,27-1 0,33-5-62,8 5 1845,-87-8-1355,1 10-398,1 1 11,0 0 0,0 0 0,0 0-1,0 0 1,0 0 0,0 0 0,0 0 0,0 1-1,0-1 1,-1 0 0,1 1 0,0-1-1,-2 0 1,2 2 15,-2-1 7,-3-7 53,5 6-67,1 1-74,-4-2-48,4 2 101,1 0 1,-1 0-1,0 0 0,0 0 0,0 0 1,0 0-1,0 0 0,0 0 0,0 0 1,0 0-1,0 0 0,0 0 0,0 0 1,0 0-1,0 0 0,0 0 0,0 0 1,0 0-1,0 0 0,0 0 1,0 0-1,0 0 0,0 0 0,0 0 1,0 0-1,0 0 0,0 0 0,0 0 1,0 0-1,0 0 0,1 0 0,-1 0 1,0 0-1,0 0 0,0 0 0,0 0 1,0 0-1,0 0 0,0 0 0,0 0 1,0 0-1,0 0 0,0 0 0,0 0 1,0 0-1,0 0 0,0 0 0,0 0 1,0 0-1,0 0 0,0 0 0,0 0 1,0 0-1,0 0 0,0-1 0,0 1 1,0 0-1,0 0 0,0 0 0,0 0 1,0 0-1,0 0 0,0 0 0,0 0 1,0 0-1,18 17 82,-15-15-69,0 0 0,0 1-1,-1-1 1,1 1 0,-1-1 0,0 1-1,3 3 1,27 35 190,-31-40 592,-4-2-726,1-1 1,-1 1-1,1-1 0,0 0 0,0 1 0,-1-1 0,1 0 1,0 0-1,-2-4 0,-4-3 86,-8-4-144,0 0 0,-24-14 0,24 24-1024,24 10 1008,1-1 0,0 0 0,0 0 0,1-1 1,18 8-1,1 0-2737</inkml:trace>
</inkml:ink>
</file>

<file path=ppt/ink/ink3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39.91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459 26 2720,'2'0'476,"-1"0"0,1 0 0,-1-1 1,1 1-1,-1 0 0,1 0 0,0 0 0,2 1 0,-3-1-41,0 0-1,0 1 0,0-1 1,1 0-1,-1 0 0,0 0 1,0 0-1,0 0 1,0 0-1,0 0 0,0-1 1,0 1-1,0 0 0,0-1 1,0 1-1,0-1 0,0 1 1,3-5 3826,-4 5-4212,-15-8 2251,13 6-2230,-1 1-1,1 0 1,-1 0-1,1 0 1,-1 0-1,1 0 1,-1 0 0,0 1-1,0-1 1,-4 1-1,-33 1 335,35-1-357,-12 2 10,-16 0 196,0 1 0,-58 15 0,65-11-43,0 2 1,1 0-1,-25 13 0,43-18-122,0 0 1,0 1-1,0 0 0,0 0 0,1 0 1,0 1-1,0 0 0,0 0 1,1 1-1,0-1 0,0 1 0,1 0 1,-1 1-1,-3 9 0,5-10-11,1 0-1,0 0 1,0 0 0,0 0-1,1 0 1,0 0-1,1 0 1,-1 1 0,2-1-1,-1 0 1,1 0-1,0 1 1,0-1 0,1 0-1,-1 0 1,2 0-1,-1 0 1,1-1 0,0 1-1,1-1 1,5 9 0,-1-6 35,0-1 0,1 0 0,-1 0 0,2-1 0,-1 0 0,1-1 0,0 0 0,1-1 0,20 9 0,-3-5 178,-1 0-1,55 8 1,-55-13-116,0-1-1,42-1 1,-62-2-166,1 0-1,-1-1 1,1 1 0,-1-2 0,1 1-1,-1-1 1,0-1 0,0 1-1,0-1 1,0 0 0,0-1 0,0 0-1,10-8 1,-14 9-602,-1 0-1,1 0 0,-1 0 1,0 0-1,-1 0 1,1-1-1,0 1 0,-1-1 1,2-3-1,8-18-7282,-6 15 2453,4 1 1840</inkml:trace>
</inkml:ink>
</file>

<file path=ppt/ink/ink3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0.703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0 28 7968,'1'-2'395,"0"1"1,0-1 0,0 0-1,0 1 1,0-1 0,0 1-1,0-1 1,0 1-1,1-1 1,-1 1 0,1 0-1,-1 0 1,1 0 0,-1 0-1,1 0 1,0 0 0,-1 0-1,1 0 1,0 1-1,0-1 1,0 1 0,0-1-1,-1 1 1,1 0 0,0-1-1,0 1 1,0 0 0,3 1-1,-2-1-180,-1 0 0,1 0 0,0 1 0,0-1 0,-1 1 0,1 0 0,-1 0 0,1 0 0,-1 0 0,1 0 0,-1 1 0,0-1 0,1 1 0,-1-1 0,0 1 1,0 0-1,0 0 0,0 0 0,-1 0 0,4 4 0,-4-2-81,1 0 1,-1 0 0,1 1 0,-1-1 0,0 1 0,-1-1 0,1 1 0,-1-1-1,0 6 1,-4 45 806,3-51-878,-22 138 1255,4-25-423,77-199-21,-39 52-865,2 0 0,1 2-1,2 0 1,50-45-1,-48 50-23,-15 13-39,1 0 0,-1 1 0,1 0 0,1 1 0,0 0-1,0 1 1,21-9 0,-33 16 48,0-1-1,0 1 1,0 0-1,0-1 1,-1 1-1,1 0 1,0 0-1,0 0 1,0 0-1,0 0 1,1 0-1,-1 0 1,0 0-1,0 0 1,0 0-1,-1 0 1,1 1 0,0-1-1,0 0 1,0 1-1,0-1 1,0 0-1,0 1 1,0 0-1,0-1 1,-1 1-1,1-1 1,0 1-1,0 0 1,-1 0-1,1-1 1,0 1-1,-1 0 1,1 0-1,-1 0 1,1 0-1,-1 0 1,0-1-1,1 1 1,-1 0 0,0 0-1,1 2 1,0 3 25,-1 1-1,1-1 1,-1 1 0,0 0 0,-1 7 0,0-8 13,-1 10 10,-1 0 1,-7 24-1,-1 2 81,70-108 757,-48 55-882,0 1 0,1 0 0,0 0-1,1 1 1,19-10 0,-26 16-22,-1 0 0,1 1 0,-1 0 0,1 0 0,0 1 0,0-1 0,0 1 0,0 1 0,0-1 0,0 1 0,0 0 0,1 0 0,-1 1 0,0-1 0,0 2 0,11 2 0,-14-2 39,1 0 0,-1 0-1,1 0 1,-1 0 0,0 0 0,0 1 0,0-1-1,-1 1 1,1 0 0,0 0 0,-1 0-1,0 0 1,0 1 0,0-1 0,0 0 0,0 1-1,-1 0 1,2 4 0,2 10 151,0 0 0,3 31 0,-4-29-44,13 90 337,-15-96-331,9 25 0,-2-4-1168,-6-24-4223</inkml:trace>
</inkml:ink>
</file>

<file path=ppt/ink/ink3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3.43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10 61 4320,'-4'-8'1914,"4"8"-1568,0-1-1,0 1 0,0-1 0,0 1 1,0-1-1,-1 0 0,1 1 0,0-1 1,0 1-1,-1 0 0,1-1 0,0 1 1,-1-1-1,1 1 0,0-1 1,-1 1-1,1 0 0,-1-1 0,14 4 6373,8-2-4804,27-4-1956,-44 2 364,331-31-279,-327 31-84,49-4-2124,-22-1-2610,-28 6 2715,-9 5-1448,-2 3 1220</inkml:trace>
</inkml:ink>
</file>

<file path=ppt/ink/ink3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3.810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36 8960,'-5'-9'4064,"18"9"-3520,-3-3 1888,3 3-1441,14-3 865,9-2-1088,9 1-128,0 4-416,0-4-288,-5 4 32,-4-4-1344,-4 4 768,-6-3-3839,-2 3 2463</inkml:trace>
</inkml:ink>
</file>

<file path=ppt/ink/ink3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4.699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163 206 4064,'-19'-3'5485,"15"2"-2496,4-14 2326,0 11-5020,1 0 1,-1 1-1,1-1 0,0 0 1,0 1-1,0-1 1,0 1-1,3-5 0,1 2-70,0 0-1,1 0 0,-1 1 0,1 0 1,9-6-1,39-22 836,-42 25-847,-11 8-208,27-16 543,44-20-1,-64 33-483,0 0 0,0 0-1,0 1 1,0 0 0,0 0 0,1 1 0,-1 0 0,1 1 0,-1 0 0,1 0 0,9 2 0,-15-2-34,-1 1 1,1 0 0,0-1 0,-1 1 0,1 0 0,-1 0 0,1 1 0,-1-1 0,1 1 0,-1-1 0,4 4-1,-5-4-13,0 1-1,0-1 1,0 1-1,0 0 0,0-1 1,0 1-1,-1 0 0,1-1 1,0 1-1,-1 0 1,0 0-1,1 0 0,-1-1 1,0 1-1,0 0 0,0 0 1,0 0-1,0-1 0,-1 1 1,1 2-1,-6 18 175,-1 0-1,-17 40 1,11-30-149,-8 20 72,-1-1 1,-3-1 0,-61 90-1,65-113 143,15-20-167,-1 0 0,1 1 0,1 0 0,-1 0 0,2 1 0,-1-1 0,1 1 0,0 0 0,-3 13 0,7-21-84,0 0 0,-1 0 0,1 0 0,1 0 0,-1 0 0,0 0 0,0 0 0,0 0 0,0 0-1,1 0 1,-1 0 0,1 0 0,-1 0 0,0 0 0,1 0 0,0 0 0,-1-1 0,1 1-1,-1 0 1,1 0 0,0 0 0,0-1 0,-1 1 0,1 0 0,0-1 0,0 1 0,0-1 0,0 1-1,1 0 1,4 1 5,0 1-1,0-1 1,10 2-1,-16-4-10,72 16-9,48 11-46,-111-24 82,0 0 0,0 0 0,0 1-1,-1 0 1,0 0 0,1 1 0,-2 0 0,1 0-1,12 12 1,-17-13 22,1 0-1,0 0 1,-1 0-1,0 1 1,0-1-1,-1 1 1,1 0-1,-1-1 1,0 1-1,0 0 1,0 1-1,-1-1 1,0 0-1,0 0 0,0 1 1,-1-1-1,1 0 1,-2 8-1,0-5-2,0 0-1,-1-1 0,0 1 0,-1-1 0,0 1 0,0-1 0,0 0 0,-1 0 0,0 0 0,0-1 0,-1 0 0,0 1 0,0-1 0,0-1 1,-1 1-1,0-1 0,-8 6 0,5-4-26,0-1 1,0-1 0,-1 0-1,1 0 1,-1-1 0,0 0-1,0 0 1,-1-1-1,1-1 1,-1 0 0,1 0-1,-16 0 1,-2-4-15,-1-2 1,1-1-1,-31-9 0,17 3-384,-62-18-2415,37 5-2619,45 12 706,16 5 977,6 7 3549,0-1 0,0 1 0,0 0 0,0 0 0,0-1 0,0 1 0,0 0 0,1 0 0,-1 0 0,0-1 0,3-1-2354,-3 2 2354,0 0 0,1 0 0,-1 0 0,0 0 0,0 0 0,1 0 0,-1 0 0,0 0 0,1 0 0,14-1-3760</inkml:trace>
</inkml:ink>
</file>

<file path=ppt/ink/ink3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5.262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 41 3488,'8'-22'2749,"3"5"6363,-11 17-9070,0 0 0,0 0 1,0 0-1,0-1 0,0 1 0,0 0 1,0 0-1,0 0 0,0 0 0,0 0 0,1 0 1,-1 0-1,0 0 0,0 0 0,0 0 1,0 0-1,0 0 0,0 0 0,0 0 1,0 0-1,0 0 0,1 0 0,-1 0 1,0 0-1,0 0 0,0 0 0,0 0 1,0 0-1,0 0 0,0 0 0,0 0 1,0 0-1,1 0 0,-1 0 0,0 0 0,0 0 1,0 0-1,0 1 0,0-1 0,0 0 1,0 0-1,0 0 0,0 0 0,0 0 1,0 0-1,0 0 0,0 0 0,0 0 1,0 0-1,0 0 0,1 1 0,-1-1 1,0 0-1,0 0 0,0 0 0,0 0 0,0 0 1,0 0-1,0 0 0,0 0 0,0 0 1,0 1-1,-1-1 0,1 0 0,0 0 1,0 0-1,1 11 1614,-1-9-1481,-14 234 7331,0 3-5807,16-148-480,0-47-2923,-1 1-9128</inkml:trace>
</inkml:ink>
</file>

<file path=ppt/ink/ink3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5.748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16 147 9376,'-12'-7'4515,"12"7"-4425,0 0-1,-1 0 0,1 0 1,0 0-1,0 0 0,0 0 1,0 0-1,-1 0 0,1 0 0,0-1 1,0 1-1,0 0 0,0 0 1,0 0-1,0 0 0,-1 0 1,1 0-1,0-1 0,0 1 1,0 0-1,0 0 0,0 0 0,0 0 1,0-1-1,0 1 0,0 0 1,0 0-1,0 0 0,0 0 1,0-1-1,0 1 0,0 0 1,0 0-1,0 0 0,0 0 0,0-1 1,0 1-1,0 0 0,0 0 1,0 0-1,0-1 0,0 1 1,0 0-1,0 0 0,0 0 1,0 0-1,0 0 0,1-1 0,-1 1 1,13-3 8648,-6 1-8048,0 0 0,0 0 0,9-4 0,7-4-439,0 1 0,0 1 0,31-7 0,76-9-189,-111 20 40,34-4-66,36-8-86,171-8 0,-259 24-17,35 2 296,-32-2-481,-1 0 0,1 1 0,-1-1 0,0 1 0,0 0 0,1 0 0,-1 0 0,4 3-1,-7-4 97,0 0 0,0 0 0,1 1-1,-1-1 1,0 0 0,0 0 0,0 0-1,1 1 1,-1-1 0,0 0-1,0 0 1,0 1 0,0-1 0,0 0-1,0 1 1,0-1 0,0 0 0,0 0-1,0 1 1,0-1 0,0 0-1,0 1 1,0-1 0,0 0 0,0 0-1,0 1 1,0-1 0,0 0-1,0 0 1,0 1 0,0-1 0,0 0-1,-1 1 1,1-1 0,-7 9-2639,6-7 1396,-4 9-1151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25.8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1 638 2976,'5'1'5880,"35"1"-4267,-22-3-595,29-4 1,-5-1-320,-33 4-524,0 0 1,0 0-1,0-1 1,-1 0-1,1-1 1,-1 0-1,0 0 1,0-1-1,10-7 1,-6 3-75,-1 0 0,0 0 0,-1-1 0,0 0 0,-1-1 0,0 0 0,11-18 0,-2 0 108,25-61 0,-18 17-191,-10 26 66,-13 41-96,-1 1 1,0-1 0,0 0 0,-1 0 0,0-11 0,0 11-40,0 6 43,0 0-1,0 0 0,0 0 1,0 1-1,0-1 1,0 0-1,-1 0 0,1 0 1,0 0-1,0 0 1,0 0-1,0 0 0,0 0 1,0 0-1,0 0 1,0 0-1,-1 0 0,1 0 1,0 0-1,0 0 1,0 0-1,0 1 0,0-1 1,0 0-1,-1 0 1,1 0-1,0-1 0,0 1 1,0 0-1,0 0 1,0 0-1,0 0 0,0 0 1,-1 0-1,1 0 1,0 0-1,0 0 0,0 0 1,0 0-1,0 0 1,0 0-1,0 0 0,0 0 1,0 0-1,-1-1 1,1 1-1,0 0 0,0 0 1,0 0-1,0 0 1,0 0-1,0 0 0,0 0 1,0-1-1,0 1 1,0 0-1,0 0 0,0 0 1,0 0-1,0 0 1,0 0-1,0-1 0,-6 10-238,5-3 174,-30 115-25,25-84-38,0-11 154,2 1-1,1 0 1,2 0 0,1 34-1,1-57-18,-1-1 0,0 1 0,1 0 0,-1-1 0,1 1 0,0 0 0,1-1 0,-1 1 0,0-1 0,1 0-1,0 1 1,0-1 0,0 0 0,3 3 0,1 1 157,-6-6-114,1 1 0,0-1-1,0 0 1,0 0 0,0 1-1,0-1 1,1 0 0,-1 0-1,0 0 1,1-1 0,-1 1-1,0 0 1,1 0 0,-1-1-1,1 1 1,-1-1 0,1 1-1,-1-1 1,1 0 0,-1 1-1,1-1 1,2 0 0,14-1 108,1-1-1,-1 0 1,1-2 0,-1 0 0,0-1 0,0-1 0,-1 0-1,0-1 1,0-2 0,28-16 0,50-47-132,-47 34 54,-33 25-99,-1 0 0,21-26 0,-9 9 28,-16 18 14,-9 10-41,0 0 0,0 0-1,1 0 1,-1 1-1,1-1 1,0 0 0,-1 0-1,1 1 1,0-1 0,0 1-1,0 0 1,0 0 0,0 0-1,0 0 1,1 0 0,-1 0-1,0 0 1,0 0 0,4 0-1,-5 2 20,0-1 0,0 1-1,0-1 1,0 1-1,0-1 1,0 1 0,0 0-1,0-1 1,0 1-1,0 0 1,0 0 0,-1 0-1,1 0 1,0 0-1,-1 0 1,1 0-1,0 1 1,8 18 12,-4 2 30,-2 1 0,-1-1-1,0 1 1,-3 35-1,0-17 23,-1-22 14,2-17-33,-1 0 0,1 1 0,-1-1 0,1 0 0,0 1 0,0-1 0,0 1 0,0-1 0,1 0 0,-1 1 0,1-1 0,1 5 0,-2-8 6,0 0 1,-1 1-1,1-1 0,0 1 1,0-1-1,1 1 0,-1-1 1,0 1-1,0-1 0,0 1 1,0-1-1,0 0 0,0 1 1,1-1-1,-1 1 0,0-1 1,0 1-1,1 0 0,-1-1 1,1 0-1,10-13-75,-6 6 176,29-50-29,0-1-72,-14 25-102,-13 21 38,0 1-1,1 0 1,1 0 0,16-17-1,-24 28 14,-1 1 0,0-1-1,1 0 1,-1 1-1,1-1 1,0 1-1,-1 0 1,1-1-1,-1 1 1,1-1 0,0 1-1,-1 0 1,1-1-1,0 1 1,-1 0-1,1 0 1,0 0 0,-1 0-1,1-1 1,0 1-1,0 0 1,-1 0-1,1 0 1,0 0-1,-1 0 1,1 1 0,0-1-1,0 0 1,-1 0-1,1 0 1,0 1-1,-1-1 1,1 0-1,0 1 1,-1-1 0,1 1-1,-1-1 1,1 0-1,-1 1 1,1-1-1,-1 1 1,1 0 0,-1-1-1,1 1 1,-1-1-1,1 1 1,-1 1-1,2 2-27,0 0-1,-1 0 0,1 0 0,-1 0 0,0 0 0,0 7 0,0 3 39,-1-1 0,0 1 0,-1 0 0,0 0 0,-4 15 0,-21 66 249,18-71-31,6-18-203,2-4 299,7-6-49,-2 0-192,-1 0-1,1-1 1,-1 1 0,1-1 0,5-10 0,7-7-25,113-112-61,-99 102 5,-25 24-19,1 0 0,0 0 0,1 1 0,0 0-1,15-10 1,-21 16 3,0 1 0,-1-1 0,1 0 0,0 1 0,0-1 1,-1 1-1,1-1 0,0 1 0,0 0 0,0 0 0,0 0 0,2 0 0,-3 0 10,0 0 0,0 1-1,0-1 1,0 0 0,0 0 0,0 1 0,0-1 0,0 1 0,0-1 0,-1 1 0,1-1 0,0 1 0,0 0 0,-1-1 0,1 1 0,0 0 0,-1-1 0,1 1-1,-1 0 1,1 0 0,-1 0 0,1 0 0,-1 0 0,1 1 0,3 17 5,0 0 0,-1 0 0,-1 1 0,-1-1-1,-3 33 1,1-22 38,4 38 0,-2-62-13,0 0-1,0 1 1,1-1 0,0 0 0,0 0 0,1 0-1,-1 0 1,7 10 0,-8-14 14,0-1-1,0 1 1,0-1 0,1 1-1,-1-1 1,0 0 0,1 1-1,-1-1 1,1 0 0,-1 0-1,1 0 1,0 0 0,-1 0-1,1 0 1,0-1 0,0 1-1,-1 0 1,1-1 0,0 0-1,0 1 1,0-1 0,0 0-1,0 0 1,-1 0 0,1 0-1,0 0 1,0-1 0,0 1-1,0 0 1,0-1 0,-1 1-1,1-1 1,2-1 0,2-1 18,-1-1 1,1 1 0,-1-1 0,0-1 0,0 1-1,-1-1 1,1 0 0,-1 0 0,7-10-1,1-4-24,14-29-1,44-131-126,-47 114-2,-13 41-288,-7 36 97,-6 43 138,-17 93-1,9-81 168,-8 43-12,-2 16 0,-24 233 27,43-325 76,2-24 94,-1 0 0,0-1 0,-4 17 0,2-20 247,1-7-79,1-8-22,3-24-284,1 1 0,10-39 0,-3 13 73,-3 7-56,17-80 35,62-185-79,-70 253-45,2 1 1,42-92-1,-56 145-3,0 0-1,1 0 1,0 1-1,0 0 0,1 0 1,0 0-1,1 0 1,10-8-1,-16 15 3,0 1-1,0-1 1,0 0 0,1 1-1,-1-1 1,0 1 0,0 0-1,1-1 1,-1 1 0,1 0-1,-1 0 1,0 0 0,1 0-1,-1 0 1,0 0 0,1 0-1,-1 0 1,0 1-1,1-1 1,-1 0 0,0 1-1,0-1 1,1 1 0,-1-1-1,0 1 1,0 0 0,0 0-1,0-1 1,1 1 0,-1 0-1,-1 0 1,1 0 0,2 2-1,1 2-37,0 0 0,0 0 0,-1 0-1,1 1 1,-1-1 0,3 8 0,3 11 1,-2 1 0,0 0 1,-2 0-1,-1 0 0,0 0 1,-2 1-1,-3 50 0,0-58 172,-1 0-1,-2-1 1,1 1-1,-10 22 1,13-38-92,-1 1-1,0-1 1,0 0-1,0 0 1,0 0-1,0 0 1,0 0-1,0 0 1,-1 0 0,1-1-1,-1 1 1,1 0-1,-1-1 1,0 1-1,0-1 1,0 0-1,0 1 1,0-1 0,0 0-1,0 0 1,0 0-1,0-1 1,0 1-1,0 0 1,-1-1 0,1 0-1,0 1 1,-1-1-1,1 0 1,-4 0-1,0-1-7,0 1-1,0-1 0,0 0 0,1 0 1,-1-1-1,1 0 0,-1 0 0,1 0 1,-1 0-1,1-1 0,0 0 1,0 0-1,0-1 0,-6-5 0,0 0-20,9 7 0,-1 0 0,0 0 0,1-1 0,-1 1 0,1-1 0,0 1 0,-3-6 0,3 6-32,1-1-1,-1-1 1,1 1 0,0 0-1,-2-5 1,3 7 25,0 1 1,0-1-1,0 0 1,0 0 0,-1 1-1,1-1 1,0 0 0,0 0-1,0 1 1,1-1-1,-1 0 1,0 0 0,0 1-1,0-1 1,0 0-1,1 0 1,-1 1 0,0-1-1,1 0 1,-1 1 0,1-1-1,-1 1 1,1-1-1,-1 0 1,1 1 0,-1-1-1,1 1 1,-1-1-1,1 1 1,0 0 0,-1-1-1,1 1 1,0-1-1,-1 1 1,1 0 0,0 0-1,0-1 1,22-3-37,-1 1 1,1 0-1,35 2 0,-35 1 47,-1-1-1,1-1 0,0-1 0,28-8 0,-51 11-2,36-9 108,44-20-1,-69 25-122,0-1 1,-1-1-1,0 0 1,0-1-1,0 0 1,-1 0-1,0-1 1,10-11-1,1-9 37,-9 11-119,-8 15 12,-4 6-25,-23 106-398,19-90 467,-3 35 1,7-46 45,1 0 0,0 0 0,0 0 0,1 0 0,0 0 0,4 15 0,-4-22 19,-1-1 1,1 1-1,0 0 1,0 0-1,-1 0 1,1-1 0,0 1-1,0 0 1,1-1-1,-1 1 1,0-1-1,0 1 1,1-1-1,-1 0 1,1 1 0,-1-1-1,1 0 1,0 0-1,-1 0 1,1 0-1,0 0 1,0-1-1,0 1 1,0 0 0,0-1-1,-1 0 1,1 1-1,2-1 1,-1 0-12,0 0 1,-1-1-1,1 1 1,0-1-1,-1 0 1,1 1-1,-1-1 1,1 0-1,-1-1 1,1 1-1,-1 0 1,0-1-1,1 1 1,-1-1-1,0 0 1,0 1-1,0-1 1,-1 0-1,1 0 0,2-4 1,0-1 19,0-1-1,0 1 1,0-1 0,-1 0 0,0 0-1,-1 0 1,0 0 0,0-1-1,-1 1 1,1-10 0,-2-12-11,-4-46 0,3 67-72,1-2 16,-1 0 1,-1 1-1,0-1 0,0 0 1,-1 1-1,0-1 0,-5-9 1,7 19 22,1 0 1,0 0-1,0 1 1,-1-1-1,1 0 1,-1 1-1,1-1 1,0 0-1,-1 1 1,1-1-1,-1 1 1,0-1-1,1 1 1,-1-1-1,1 1 1,-1-1-1,0 1 1,1-1-1,-1 1 1,0 0-1,0-1 1,1 1-1,-1 0 1,0 0-1,0 0 1,1-1-1,-1 1 1,0 0-1,0 0 1,1 0-1,-1 0 1,0 0-1,0 1 1,0-1-1,1 0 1,-1 0-1,0 0 1,0 1-1,1-1 1,-1 0-1,0 1 1,1-1-1,-1 1 1,0-1 0,1 0-1,-1 1 1,1 0-1,-1-1 1,1 1-1,-1-1 1,1 1-1,-1 0 1,1-1-1,-1 1 1,1 0-1,0-1 1,-1 1-1,1 1 1,-3 6-3,0 0 1,0 0-1,1 0 1,0 0-1,1 0 1,0 0 0,0 1-1,0-1 1,1 0-1,2 11 1,-2-12 11,1-1 0,1 1 0,-1-1 1,1 1-1,0-1 0,1 1 0,-1-1 1,1 0-1,1 0 0,-1 0 0,1-1 1,0 1-1,6 6 0,-8-10 11,1 0-1,-1 0 1,1 0 0,-1 0 0,1 0-1,0 0 1,0-1 0,0 1-1,0-1 1,0 0 0,0 0-1,1 0 1,-1 0 0,5 0 0,-3-1 7,0 0 1,0 0-1,-1-1 1,1 1 0,0-1-1,0 0 1,-1-1-1,10-3 1,1-2 53,-1-1 0,1-1 0,-1 0 0,21-19 0,-11 6 25,-1 0 0,39-51-1,30-59-239,22-27-57,-113 158 173,0-1 1,1 1 0,-1-1 0,0 1-1,1 0 1,-1-1 0,1 1-1,-1 0 1,3-1 0,-4 2 22,1 0 0,-1 0 0,0 0 0,0 0-1,0 0 1,1 0 0,-1 0 0,0 0 0,0 0 0,1 0 0,-1 0 0,0 0 0,0 0 0,0 0 0,1 0 0,-1 0 0,0 0 0,0 0 0,0 1-1,1-1 1,-1 0 0,0 0 0,0 0 0,0 0 0,0 0 0,0 1 0,1-1 0,-1 0 0,4 13-42,3 39 9,-3 1-1,-2 0 1,-5 55 0,-4-52 69,-16 61 0,23-115-27,-2 6 38,0 0-1,0 0 1,0 0 0,-1 0-1,0-1 1,-1 0 0,1 1-1,-2-1 1,-5 8 0,9-14-16,0 1 0,0-1 1,-1 0-1,1 0 0,0 0 1,-1 0-1,1 0 1,0 0-1,-1 0 0,1 0 1,-1-1-1,1 1 0,-1 0 1,0-1-1,1 1 0,-1-1 1,0 0-1,1 0 1,-1 1-1,0-1 0,1 0 1,-4-1-1,3 0-3,-1 1-1,0-1 1,1-1-1,-1 1 1,1 0-1,-1-1 1,1 1-1,0-1 1,0 0 0,0 1-1,-1-1 1,-1-3-1,-3-4-6,0 0-1,1 0 1,0-1-1,1 0 1,-7-15-1,12 24-29,-1 1 1,1-1-1,-1 0 0,1 0 0,0 0 0,0 0 0,-1 0 1,1 0-1,0 0 0,0 0 0,0 0 0,0 1 0,0-1 1,0 0-1,0 0 0,0 0 0,0 0 0,1 0 0,-1 0 0,0 0 1,0 0-1,1 0 0,-1 0 0,1 1 0,-1-1 0,1 0 1,-1 0-1,1 1 0,-1-1 0,1 0 0,0 0 0,0 1 1,-1-1-1,1 1 0,0-1 0,0 1 0,-1-1 0,1 1 1,1-1-1,1 0-17,-1 0 0,0 1 1,1-1-1,-1 1 1,1 0-1,-1 0 1,1 0-1,-1 0 0,1 0 1,-1 0-1,1 1 1,-1-1-1,3 2 0,22 9-73,27 16 0,-37-17 138,1-1 1,0-1-1,1 0 1,21 5 0,-34-12-11,1 0 1,-1 0-1,1 0 1,-1-1-1,1 0 1,-1 0-1,1-1 1,-1 0-1,1 0 1,-1 0-1,0-1 1,1 0 0,-1 0-1,0-1 1,0 1-1,10-8 1,-5 3 20,0-2 1,-1 1 0,0-1-1,-1-1 1,1 0 0,-2 0-1,0-1 1,0 0 0,7-13-1,5-15 102,21-56 0,-41 95-148,10-26-56,7-32 0,-15 51 48,-1 1 0,0-1 0,0 0 0,0 0-1,-1-10 1,0 14 2,-1 0 0,1 0 0,-1 0 0,0 0 0,0 1 0,0-1 0,0 0 0,0 0 0,-1 1 0,1-1 0,-1 1 0,1-1 0,-5-3 0,5 5-16,0-1 0,0 1-1,0 0 1,-1 0 0,1 0 0,0 0 0,-1 0 0,1 1 0,-1-1-1,1 0 1,-1 1 0,1-1 0,-1 1 0,1-1 0,-1 1-1,0 0 1,1-1 0,-1 1 0,-2 0 0,1 1 1,0-1 0,0 1 0,1 0 1,-1 0-1,0 0 0,1 0 0,-1 0 1,1 0-1,-1 1 0,-3 2 0,-1 2-2,1 0 0,-1 0 1,1 1-1,0 0 0,1 0 0,-5 8 0,-2 7 8,1 2 1,1-1 0,1 1-1,1 0 1,2 1-1,-6 36 1,10-51 36,1 0 0,0 0 0,1 0 1,0-1-1,1 1 0,0 0 0,0 0 1,1-1-1,0 1 0,5 12 0,-5-16 18,1-1-1,-1 1 1,1 0 0,1-1-1,-1 0 1,1 1-1,0-2 1,0 1-1,0 0 1,1-1 0,-1 0-1,1 0 1,0 0-1,1 0 1,-1-1-1,12 5 1,0-1 54,0-1 1,0-2-1,1 1 0,-1-2 1,1 0-1,31 0 1,-33-3-492,0-1 1,31-6-1,-35 4-565,0 0 0,-1-1 0,1 0 0,14-8 0,-23 10 327,1 0-1,0 0 1,-1 0-1,1 0 1,-1-1-1,0 0 1,0 0-1,0 0 1,0 0-1,0 0 1,2-4-1,8-14-2489</inkml:trace>
</inkml:ink>
</file>

<file path=ppt/ink/ink3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6:46.125"/>
    </inkml:context>
    <inkml:brush xml:id="br0">
      <inkml:brushProperty name="width" value="0.05" units="cm"/>
      <inkml:brushProperty name="height" value="0.05" units="cm"/>
      <inkml:brushProperty name="color" value="#33CCFF"/>
    </inkml:brush>
  </inkml:definitions>
  <inkml:trace contextRef="#ctx0" brushRef="#br0">65 117 4384,'-33'-1'1974,"19"3"447,-3 7 10552,28-10-9531,34-1-2078,-1-2 1,0-1-1,58-15 0,12-12-3590,-3-3-6050,-73 20-1164,-6 3 2923</inkml:trace>
</inkml:ink>
</file>

<file path=ppt/ink/ink3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8:56.0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138 94 2656,'9'-13'1360,"0"1"0,1 0 0,0 1 0,1 0 0,0 1 0,17-12 0,-28 21-1326,0 1 0,0 0-1,0 0 1,1 0 0,-1 0 0,0 0 0,0 0 0,0 0 0,0 0 0,0-1 0,0 1 0,0 0 0,0 0 0,0 0 0,0 0 0,0 0 0,1 0 0,-1 0 0,0 0-1,0 0 1,0 0 0,0 0 0,0 0 0,0 0 0,0 0 0,1 0 0,-1 0 0,0 0 0,0 0 0,0 0 0,0 0 0,0 0 0,0 0 0,0 0 0,1 0 0,-1 0 0,0 0-1,0 0 1,0 0 0,0 0 0,0 0 0,0 0 0,0 0 0,0 0 0,1 0 0,-1 0 0,0 1 0,0-1 0,0 0 0,0 0 0,0 0 0,0 0 0,0 0 0,0 0 0,0 0-1,0 0 1,0 1 0,0-1 0,0 0 0,-1 11 960,-8 15-147,-27 39 408,5-14-644,11-11-73,-26 76-1,-4 50-149,47-155-357,-9 33 206,-7 49 0,18-88-184,0-4-49,1-1-1,0 1 1,0-1-1,0 1 1,-1-1-1,1 1 1,0-1-1,0 1 1,0 0-1,0-1 1,0 1-1,0-1 1,0 1-1,0-1 1,0 1-1,0-1 1,0 1-1,0-1 1,0 1-1,1-1 1,-1 1-1,1 0 1,0-14-4036,5-13-308,13-38-1,-13 45 2564,7-25-682</inkml:trace>
</inkml:ink>
</file>

<file path=ppt/ink/ink3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8:56.3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11 160 8224,'-4'0'652,"-2"0"1593,6 0-2213,0 0 1,0 0 0,0 0-1,0 0 1,0-1-1,0 1 1,0 0-1,0 0 1,-1 0-1,1 0 1,0 0 0,0 0-1,0-1 1,0 1-1,0 0 1,0 0-1,0 0 1,0 0-1,0 0 1,0 0-1,1 0 1,-1-1 0,0 1-1,0 0 1,0 0-1,0 0 1,0 0-1,0 0 1,0 0-1,0 0 1,0-1 0,0 1-1,0 0 1,0 0-1,0 0 1,1 0-1,-1 0 1,0 0-1,0 0 1,0 0 0,0 0-1,0 0 1,0 0-1,0 0 1,1 0-1,-1-1 36,0 1 1,0 0-1,1 0 0,-1-1 0,0 1 0,1 0 0,-1 0 0,0 0 0,1 0 0,-1-1 1,0 1-1,1 0 0,-1 0 0,0 0 0,1 0 0,-1 0 0,0 0 0,1 0 1,-1 0-1,0 0 0,1 0 0,-1 0 0,1 0 0,5 0 420,9-3 668,25-11 1,-5 3-436,208-54 821,-164 44-1430,-39 10-198,0 2 1,1 2 0,62-4-1,-95 11-101,0 1 0,0-1 0,0 2-1,0-1 1,0 1 0,0 0 0,-1 1-1,12 5 1,-19-8 60,1 1 1,0-1-1,-1 1 0,1-1 1,-1 1-1,1 0 0,-1-1 1,0 1-1,1-1 0,-1 1 1,1 0-1,-1-1 0,0 1 0,0 0 1,1 0-1,-1-1 0,0 1 1,0 0-1,0 0 0,0-1 1,0 1-1,0 0 0,0 0 1,0-1-1,0 1 0,0 0 0,-1 0 1,1 1-1,-1 1-778,0 0 0,0 1 0,-1-1 0,1 0 0,-3 4 0,-5 8-1377</inkml:trace>
</inkml:ink>
</file>

<file path=ppt/ink/ink3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8:56.7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32 7968,'-9'0'3616,"31"0"-3136,-4-4 1696,9 4-1280,23-8 927,5 5-1087,8-6-32,-5 6-416,0-2-416,-5 10 64,-3-5-64,-9 0 64,4 0-2815,-5 0 1535,5 3-5984,0 9 4096</inkml:trace>
</inkml:ink>
</file>

<file path=ppt/ink/ink3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8:59.3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168 148 2720,'0'-3'346,"0"1"0,0 0 0,1-1 1,-1 1-1,1 0 0,0 0 0,-1 0 0,1-1 0,2-2 1,-2 4 55,0-1 1,0 1-1,-1-1 1,1 0 0,-1 1-1,1-1 1,-1 0-1,1 1 1,-1-3 0,0 4-283,0-1-1,0 0 1,-1 1 0,1-1 0,0 0 0,0 1 0,-1-1 0,1 1 0,0-1 0,-1 1-1,1-1 1,-1 1 0,1-1 0,-1 1 0,1-1 0,-1 1 0,1 0 0,-1-1 0,1 1-1,-1 0 1,1-1 0,-1 1 0,0 0 0,1 0 0,-1-1 0,0 1 0,1 0-1,-1 0 1,1 0 0,-2 0 0,-1 0 40,1-1-1,0 1 0,0 0 1,0 0-1,0 0 1,0 1-1,-4 0 1,0 2 25,0 0-1,0 1 1,0-1 0,0 2 0,1-1 0,-1 1 0,-5 6 0,-31 37 122,36-40-271,1 0 0,-1 1 0,1-1 0,0 1 0,1 0 0,0 0 0,1 0 0,0 1 0,0-1 0,1 1 0,0 0 0,-1 16 0,3-19 15,0 0-1,1-1 1,0 1 0,0-1 0,0 1-1,1-1 1,0 1 0,0-1 0,1 0-1,0 0 1,0 0 0,0 0 0,0-1-1,1 1 1,0-1 0,0 0 0,1 0-1,0 0 1,8 7 0,-7-8 9,1 0 0,-1 0 0,1-1 0,-1 1 0,1-1 0,0-1 0,0 0 0,0 0 0,0 0 0,1-1 0,10 2 0,-14-3-2,0 0-1,0 0 1,0 0-1,-1 0 1,1-1-1,0 1 1,0-1-1,0 0 1,-1 0 0,1 0-1,-1-1 1,1 1-1,-1-1 1,1 0-1,-1 0 1,0 0-1,0 0 1,0-1-1,0 1 1,0-1-1,0 0 1,-1 0 0,4-5-1,-2 0-17,0 1 0,-1-1 0,0 0 0,-1 0 0,0-1 0,0 1 0,-1 0 0,0-1-1,0 1 1,-1 0 0,-1-13 0,0 8-33,-1 0 0,0 1 0,-1-1 0,0 1 0,-1-1 0,-10-21 0,10 26-109,0 1 0,-1 0 0,0 0 0,0 0 0,-7-7 0,2 3-166,6 4-37,8 6-77,9 8 141,-11-5 283,1 0 0,0 0 0,-1 0 0,1-1-1,0 0 1,0 1 0,0-1 0,0 0 0,0 0 0,0 0 0,0-1-1,0 1 1,0-1 0,0 0 0,0 0 0,0 0 0,1 0 0,-1 0 0,0-1-1,0 1 1,0-1 0,5-2 0,7-2 112,0-1 0,0 0 0,16-10 0,30-14 435,128-42 0,-167 65-335,29-5-1,-47 11-242,-1 1 0,1-1 1,0 1-1,0 0 0,0 0 0,0 0 0,0 1 0,-1 0 1,1 0-1,0 0 0,0 0 0,6 3 0,-7-3-2,-1 1-1,0-1 0,0 1 1,0-1-1,0 1 0,0 0 1,0 0-1,0 0 0,0 0 1,-1 0-1,1 1 0,-1-1 0,0 0 1,1 1-1,-1-1 0,0 1 1,0-1-1,-1 1 0,1-1 1,0 5-1,1 17 49,-2 44 1,-1-28-98,5 71 54,-2-96 8,0 0-1,1-1 1,0 1-1,2-1 1,7 20 0,-11-33 0,0 1 1,0 0 0,0 0 0,0 0 0,0-1-1,0 1 1,0 0 0,1-1 0,-1 1 0,1-1-1,-1 0 1,1 1 0,-1-1 0,1 0 0,0 0-1,0 0 1,-1 0 0,1 0 0,0 0 0,0-1-1,0 1 1,0-1 0,0 1 0,2-1 0,0 0-2,-1 0 0,0 0 1,0-1-1,0 1 1,0-1-1,0 0 0,0 0 1,0 0-1,0-1 0,0 1 1,-1 0-1,1-1 1,0 0-1,-1 0 0,4-3 1,3-3-4,-1-1 0,-1-1 0,0 1 0,0-1 0,7-15 0,11-15-62,57-70 46,-70 96-33,1 1 1,0 0-1,1 1 1,0 0-1,27-15 0,-34 23 8,1 1 0,-1 0-1,1 0 1,0 1 0,0 0-1,0 1 1,0-1 0,14 1-1,5-2 85,-7 2-70,-14 1 125,0-1-1,0 1 1,9-4-1,-14 4-109,-1 0 0,0 0 0,1 0 1,-1 0-1,0 0 0,0-1 0,1 1 0,-1 0 0,0 0 0,0 0 0,1 0 0,-1-1 0,0 1 0,0 0 0,0 0 0,0-1 0,1 1 1,-1 0-1,0 0 0,0-1 0,0 1 0,0 0 0,0-1 0,0 1 0,0 0 0,0-1 0,0 1 0,1 0 0,-1 0 0,-1-1 0,1 1 1,0 0-1,0-1 0,0 1 0,0 0 0,0-1 0,0 1 0,0 0 0,0 0 0,0-1 0,0 1 0,-1 0 0,1 0 0,0-1 0,0 1 0,0 0 1,-1 0-1,1-1 0,0 1 0,-1-1-18,0 0 1,0 0-1,0 0 1,0 0 0,0 0-1,0 0 1,0 1-1,0-1 1,-1 0-1,1 1 1,0-1-1,-3 0 1,-5-1-33,1 1 0,-1 0 0,0 0 0,0 1 0,0 0 0,0 1 0,0 0 0,0 1 0,0-1 0,1 2 0,-1-1 0,0 1 0,1 0 0,0 1 0,0 0 0,0 0 0,0 1 0,1 0 0,0 1 0,-10 8 0,7-4 35,1-1 0,0 1 0,1 1 0,0 0 0,1 0 0,0 0 0,0 1-1,1 0 1,1 0 0,0 0 0,1 1 0,0 0 0,-2 18 0,4-21 10,1 0 0,0-1-1,1 1 1,0 0 0,1 0-1,2 12 1,-2-18 16,0 0 1,0 0-1,0 0 1,1-1-1,0 1 1,0 0-1,0-1 1,0 1 0,0-1-1,1 1 1,-1-1-1,1 0 1,0 0-1,0-1 1,0 1-1,1 0 1,4 2-1,3 1 30,0-1 0,0-1-1,0 0 1,1 0 0,-1-1-1,1-1 1,0 0 0,0 0-1,0-1 1,17-1-1,5-2-33,-1-2-1,47-10 0,-62 11 9,0-1 1,-1-1 0,1 0 0,-1-2 0,0 0 0,-1-1 0,0 0 0,0-1-1,21-16 1,-24 13-13,-1 0 0,0-1 0,0 0-1,-1-1 1,-1 0 0,0-1 0,-1 0-1,-1 0 1,0-1 0,-1 0 0,-1 0-1,0-1 1,3-19 0,-8 30-32,0 0 0,0 0 0,-1-1 0,0 1 0,0 0 0,-1 0 0,1-1 0,-1 1 0,-1 0 0,1 0 0,-1 0 0,-5-10 0,7 15 6,0 1 0,-1-1 0,1 0 0,-1 1 0,1-1 0,-1 1-1,1-1 1,-1 1 0,1-1 0,-1 1 0,1-1 0,-1 1 0,0 0 0,1-1 0,-1 1-1,0 0 1,1-1 0,-1 1 0,0 0 0,1 0 0,-1 0 0,0-1 0,1 1 0,-1 0-1,0 0 1,0 0 0,1 0 0,-2 1 0,0-1-8,0 1 1,1 0 0,-1 0-1,1 0 1,-1 0-1,1 0 1,-1 0-1,1 0 1,0 0 0,-1 1-1,0 1 1,-4 4-43,2 0 0,-1 1 1,-6 13-1,8-13 59,0 0-1,1 0 0,0 0 0,1 0 0,-2 17 1,3 42 54,1-60-50,0 7 28,0 0 1,1 1 0,1-1 0,1-1 0,6 18-1,-7-22 29,1 0-1,0 0 0,1 0 0,0-1 0,0 0 1,1 0-1,0 0 0,11 10 0,-14-15-23,1 0 0,-1-1-1,0 1 1,1-1 0,0 0 0,-1 0-1,1-1 1,0 1 0,0-1-1,0 0 1,0 0 0,0 0-1,0 0 1,1-1 0,-1 1 0,0-1-1,0 0 1,0-1 0,1 1-1,-1-1 1,0 1 0,0-1 0,0 0-1,0-1 1,0 1 0,0-1-1,-1 0 1,1 0 0,0 0-1,-1 0 1,1-1 0,-1 1 0,4-5-1,10-9 21,-1-1-1,-1 0 1,18-26 0,32-62-29,5-6 48,-49 80-88,-16 22-20,0 0-1,1 0 1,1 1-1,-1-1 1,2 2-1,-1-1 1,1 1-1,8-7 1,-15 14 24,-1 0 0,1-1 0,-1 1-1,1 0 1,-1 0 0,1 0 0,-1-1 0,1 1 0,-1 0 0,1 0 0,-1 0 0,1 0-1,0 0 1,-1 0 0,1 0 0,-1 0 0,1 0 0,-1 0 0,1 0 0,-1 0 0,1 0-1,-1 0 1,1 1 0,-1-1 0,1 0 0,0 1 0,0 0 9,0 0 0,0 0-1,0 0 1,0 0 0,0 0 0,0 0 0,0 0-1,-1 1 1,1-1 0,0 2 0,1 3 2,0 0 0,-1 0 0,2 11 1,0 34 36,-2-1 0,-3 0 0,-9 61 0,10-104-49,0 4 65,-1 0 0,0 0 0,0 0 0,-1 0 0,0 0 0,-1-1 0,-7 15 1,7-19-6,1-1 0,0 0-1,-1 0 1,0 0 0,0-1 0,-1 1 0,1-1 0,-8 6 0,9-8-25,-1-1 0,1 1 0,0 0 0,0-1 0,-1 0 0,1 0 1,-1 0-1,1 0 0,-1-1 0,1 1 0,-1-1 0,1 0 0,-1 0 0,0 0 0,1 0 0,-7-2 0,2 0-29,0 0-1,0 0 1,0-1 0,0 0-1,1 0 1,-1-1 0,-12-8-1,20 12 11,0 0-1,0 0 1,0 0 0,0-1-1,0 1 1,0 0-1,0 0 1,0 0 0,0 0-1,0 0 1,0 0-1,0 0 1,0 0 0,0-1-1,0 1 1,0 0-1,0 0 1,0 0 0,0 0-1,0 0 1,0 0 0,0 0-1,0 0 1,0-1-1,0 1 1,0 0 0,0 0-1,0 0 1,0 0-1,0 0 1,0 0 0,0 0-1,0 0 1,0 0-1,0-1 1,0 1 0,0 0-1,0 0 1,1 0-1,-1 0 1,0 0 0,0 0-1,0 0 1,0 0-1,0 0 1,0 0 0,0 0-1,0 0 1,1 0-1,-1 0 1,0 0 0,0 0-1,0 0 1,0 0-1,0 0 1,0 0 0,0 0-1,0 0 1,1 0-1,-1 0 1,0 0 0,0 0-1,0 0 1,0 0-1,0 0 1,11 1 40,58 19 202,-25-8-145,63 26-1,-75-23-207,34 14 153,-20-16-4002,-29-10-759,1 2 1430</inkml:trace>
</inkml:ink>
</file>

<file path=ppt/ink/ink3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02.87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1025 2144,'-3'7'784,"1"0"0,0 0 0,0 0 0,1 1 0,-1-1 0,1 14 0,1-21-730,0 0 1,0 1-1,0-1 1,0 0-1,0 0 1,0 0-1,0 1 1,0-1-1,0 0 1,0 0-1,0 1 1,0-1-1,0 0 1,0 0-1,0 0 1,1 1-1,-1-1 1,0 0-1,0 0 1,0 0-1,0 1 0,0-1 1,1 0-1,-1 0 1,0 0-1,0 0 1,0 0-1,1 1 1,-1-1-1,0 0 1,0 0-1,0 0 1,1 0-1,-1 0 1,0 0-1,0 0 1,0 0-1,1 0 1,-1 0-1,0 0 1,0 0-1,1 0 1,-1 0-1,0 0 1,0 0-1,1 0 1,-1 0-1,0 0 1,0 0-1,0 0 1,1 0-1,-1-1 1,0 1-1,0 0 1,0 0-1,1 0 1,-1 0-1,15-11 1506,-2-5-919,1 0 0,-2-1 0,10-18 0,7-9-160,84-105 504,-1 0-633,-89 116-309,-2-1 0,26-60 0,-19 28 75,-4-1-1,-2-1 0,19-114 1,-39 169-59,0 0 1,-2 0-1,1 0 1,-2-1 0,-3-21-1,4 34-64,0 1 0,0-1 0,0 1 0,0-1 0,0 1 0,0 0 0,0-1 0,0 1 0,0-1 0,0 1 0,0 0 0,0-1-1,0 1 1,-1-1 0,1 1 0,0 0 0,0-1 0,0 1 0,-1 0 0,1-1 0,0 1 0,-1 0 0,1-1 0,0 1 0,-1 0 0,1 0 0,0-1 0,-1 1 0,1 0 0,0 0 0,-1 0-1,1 0 1,-1 0 0,1-1 0,0 1 0,-1 0 0,1 0 0,-1 0 0,1 0 0,0 0 0,-1 0 0,1 0 0,-1 0 0,1 0 0,0 0 0,-1 1 0,1-1 0,-1 0 0,1 0 0,0 0-1,-1 0 1,1 1 0,-1-1 0,1 0 0,0 0 0,-1 1 0,1-1 0,0 0 0,0 1 0,-1-1 0,-3 3 26,1 0 0,0 1 0,0-1 0,-5 7 0,3-2 79,0 1-1,0-1 0,1 1 0,-5 16 0,-30 94 1056,-40 204 0,73-283-1010,1 1 0,2-1-1,4 65 1,4-49 160,2-1-1,15 57 1,-20-104-250,7 26 237,-8-31-259,0-1 0,-1 0 1,1 0-1,0 0 0,0 0 0,1 0 0,-1 0 1,0-1-1,0 1 0,1 0 0,0 0 0,1 1 1,-2-3-15,0 0-1,0 0 1,0 0 0,0 0 0,-1 0 0,1 0 0,0 0 0,0 0-1,0 0 1,0-1 0,0 1 0,0 0 0,0-1 0,-1 1 0,1 0 0,0-1-1,0 1 1,0-1 0,-1 1 0,1-1 0,0 0 0,-1 1 0,1-1 0,0 0-1,0 0 1,6-10 50,1-1-1,-2 1 0,0-1 0,6-17 0,-1 6-14,10-24 16,-3 5-151,41-68 1,-28 56-186,-30 53 254,-1 1 1,0 0-1,0-1 0,0 1 1,0 0-1,0 0 1,1-1-1,-1 1 1,0 0-1,0 0 0,0-1 1,1 1-1,-1 0 1,0 0-1,0-1 1,1 1-1,-1 0 1,0 0-1,1 0 0,-1 0 1,0-1-1,0 1 1,1 0-1,-1 0 1,0 0-1,1 0 1,-1 0-1,0 0 0,1 0 1,-1 0-1,0 0 1,1 0-1,-1 0 1,0 0-1,1 0 0,-1 0 1,0 0-1,1 1 1,-1-1-1,0 0 1,1 0-1,-1 0 1,0 0-1,0 0 0,1 1 1,-1-1-1,0 0 1,0 0-1,1 1 1,-1-1-1,0 0 1,0 0-1,0 1 0,1-1 1,-1 0-1,0 1 1,0-1-1,8 21-41,-8-17 41,16 56 21,-12-40 61,1-1-1,1 0 1,8 18 0,-13-35-56,0-1 1,-1 1-1,1-1 1,0 0-1,0 1 1,0-1-1,0 0 1,0 1-1,1-1 1,-1 0-1,0 0 1,0 0-1,1 0 1,-1 0-1,1-1 1,-1 1-1,1 0 1,-1 0-1,1-1 1,-1 1-1,1-1 0,0 0 1,-1 1-1,1-1 1,-1 0-1,1 0 1,0 0-1,-1 0 1,1 0-1,0-1 1,-1 1-1,1 0 1,2-2-1,5-1 33,0 0 1,0-1-1,-1-1 0,14-9 0,-15 10-13,47-31 37,-2-1 1,79-74-1,-124 104-122,26-29 76,-31 32-39,0 1 0,0 0 0,0-1 0,0 1 0,-1-1 0,1 0 0,-1 0 0,0 1 0,0-1 0,0 0 0,0 0 0,0-5 0,-1 7 0,0 1 0,0-1 0,0 1 0,0-1 0,0 1 1,0-1-1,0 1 0,0-1 0,0 1 0,0-1 0,0 1 0,-1-1 1,1 1-1,0-1 0,0 1 0,-1-1 0,1 1 0,0-1 1,-1 1-1,1 0 0,0-1 0,-1 1 0,1 0 0,0-1 0,-1 1 1,1 0-1,-1-1 0,1 1 0,-1 0 0,0-1 0,0 1-4,0 0-1,-1 0 1,1 0 0,0 0-1,-1 0 1,1 0-1,-1 0 1,1 1-1,0-1 1,0 0-1,-3 2 1,-4 1-16,0 1-1,-13 9 1,19-11 30,-25 14 22,13-8-32,0 1 0,0 0 1,1 1-1,-14 13 0,25-20 12,-1 0 0,0 0 1,1 0-1,-1 0 0,1 1 0,0-1 0,0 1 1,0 0-1,1 0 0,-1-1 0,1 1 0,0 0 1,0 0-1,0 0 0,1 0 0,-1 1 1,1-1-1,0 0 0,0 0 0,0 0 0,2 6 1,-1-4 23,1 0 1,0 0 0,0-1-1,0 1 1,1-1 0,0 1-1,0-1 1,0 0 0,1 0-1,0 0 1,0-1 0,0 1-1,0-1 1,9 6 0,-9-7 7,0 0 0,0 0 0,1-1 0,-1 1 0,1-1 0,0 0 0,0-1 0,-1 1 0,1-1 0,0 0 0,0-1 0,1 1 0,-1-1 0,0 0 0,0 0 0,0 0 0,8-2 0,2-2 35,-1-1 1,1 0-1,-1-1 1,0-1-1,0 0 1,0-1-1,24-19 1,77-77 173,-104 94-229,13-15 1,-2 0-1,30-45 1,26-57-150,66-143-47,-134 249 207,0 0 0,-1-1 1,9-30-1,-17 48-76,-1 0 1,1 0 0,-1 0-1,0-1 1,0-7-1,0 11 37,0 0 0,0 1 1,0-1-1,0 0 0,0 1 0,0-1 0,0 0 0,-1 1 0,1-1 0,0 0 0,0 1 0,-1-1 0,1 0 1,0 1-1,-1-1 0,1 1 0,0-1 0,-1 0 0,1 1 0,-1-1 0,1 1 0,-1-1 0,1 1 0,-1 0 1,0-1-1,1 1 0,-1 0 0,1-1 0,-1 1 0,0 0 0,1 0 0,-1-1 0,0 1 0,1 0 0,-1 0 1,0 0-1,1 0 0,-1 0 0,0 0 0,0 0 0,1 0 0,-1 0 0,0 0 0,-5 3-12,0-1 0,0 0 0,1 1 0,-1 0 0,1 1 0,0-1 0,0 1 0,0 0 0,1 0 0,-1 0 0,1 1 0,0 0 0,0 0 0,-4 7 0,-5 9 77,1 0 0,-11 28 0,22-45-52,-17 38 65,2 1 1,-20 84-1,32-108-70,-21 119 320,22-115-245,1 0 0,2 1 0,4 45 0,-4-65-33,1 0 0,-1 0 1,1-1-1,1 1 0,-1 0 0,0-1 1,1 1-1,0-1 0,-1 0 0,1 1 1,1-1-1,-1 0 0,0 0 0,1 0 1,0 0-1,5 4 0,-4-5 23,0 1 0,0-1 0,-1-1-1,1 1 1,1 0 0,-1-1 0,0 0 0,0 0 0,0 0-1,1-1 1,-1 1 0,0-1 0,1 0 0,8-1 0,-3-1-28,-1-1 0,1-1 1,0 1-1,-1-1 1,1-1-1,-1 0 1,11-8-1,-11 8 10,28-21-62,-1 0 0,-2-2 1,51-54-1,-80 76-26,-4 6 30,-1 0 0,0 1 0,0-1 0,1 0 0,-1 0 1,0 0-1,1 0 0,-1 1 0,0-1 0,0 0 0,0 0 0,1 1 0,-1-1 0,0 0 0,0 0 0,0 1 0,0-1 0,1 0 0,-1 1 0,0-1 0,0 0 0,0 0 0,0 1 0,0-1 0,0 0 1,0 1-1,0 0 0,-1 7-12,-1 0 1,0 0-1,0 1 1,-1-1-1,0-1 1,0 1-1,-7 12 1,-2 3 73,8-11-4,-1 0 0,1 0 0,1 1 0,0-1 0,1 1 0,0 12 0,1-17 13,1 0 0,0 1 0,1-1 0,0 0 1,0 0-1,1 0 0,0 0 0,0 0 0,1 0 0,4 9 1,-7-16-34,0-1 1,1 1-1,-1 0 1,1 0-1,-1 0 1,1 0 0,-1 0-1,1-1 1,-1 1-1,1 0 1,0 0-1,0-1 1,-1 1 0,1 0-1,0-1 1,0 1-1,0-1 1,-1 1-1,1-1 1,0 0 0,0 1-1,0-1 1,0 0-1,0 1 1,0-1-1,0 0 1,0 0 0,0 0-1,0 0 1,0 0-1,0 0 1,0 0 0,0 0-1,0-1 1,0 1-1,0 0 1,0 0-1,-1-1 1,1 1 0,0-1-1,0 1 1,0-1-1,0 1 1,0-1-1,0-1 1,4-2 37,0 0 0,0-1 1,-1 0-1,0 0 0,4-6 0,-8 11-58,21-30 11,1 1-26,-1-1 0,-2-1 1,-1-1-1,18-45 1,-22 49-138,-11 25-267,-4 7 68,0 1 367,-3 11-60,1 1 0,0 0 0,0 29 0,3-39 83,0 0-1,0-1 1,1 1-1,0-1 1,0 1 0,1-1-1,0 0 1,0 0-1,0 1 1,1-1-1,0-1 1,0 1-1,5 6 1,-8-12-18,0 1-1,1-1 1,-1 1 0,1-1 0,-1 1 0,1-1 0,-1 0 0,1 0 0,0 1 0,-1-1 0,1 0 0,-1 0 0,1 1 0,-1-1 0,1 0-1,0 0 1,-1 0 0,1 0 0,0 0 0,-1 0 0,1 0 0,-1 0 0,1 0 0,0 0 0,19-9 216,14-19-149,-31 26-90,33-31-60,0-2 0,-3-2-1,51-71 1,-80 102-26,2-3-280,-4 9 219,-1 7 110,-1-1 58,1 1-1,-1-1 1,1 0 0,0 1 0,1-1 0,-1 0-1,1 0 1,0 0 0,1 0 0,0 0 0,0 0-1,0 0 1,0-1 0,1 0 0,0 0 0,0 0-1,1 0 1,-1 0 0,1-1 0,0 0 0,0 0-1,0 0 1,1-1 0,-1 0 0,8 3 0,-4-2 10,1 0 0,0 0 0,0-1 0,0-1 0,0 0 0,0 0 1,14 0-1,-17-2-12,0-1 0,-1 1 0,1-1 1,0 0-1,-1-1 0,1 0 1,-1 0-1,1 0 0,-1-1 0,0 0 1,0 0-1,7-5 0,-7 4-12,0 0-1,1-1 0,-2 0 1,1-1-1,0 1 0,-1-1 1,0 0-1,-1-1 0,1 1 1,-1-1-1,0 0 0,-1 0 1,0 0-1,0 0 0,0 0 1,-1-1-1,0 1 0,0-1 1,0-15-1,-1 22-19,-1 0-1,0 1 1,0-1-1,0 0 1,0 0 0,0 0-1,0 0 1,0 0-1,-1 1 1,1-1 0,0 0-1,0 0 1,-1 0 0,1 1-1,0-1 1,-1 0-1,1 0 1,-1 1 0,1-1-1,-1 0 1,1 1 0,-1-1-1,0 0 1,1 1-1,-1-1 1,-1 0 0,1 1 4,0 0 1,0-1 0,-1 1 0,1 0-1,0 1 1,0-1 0,0 0 0,-1 0-1,1 0 1,0 1 0,0-1 0,0 0-1,0 1 1,-1-1 0,1 1 0,-1 0-1,-6 4-28,0 1-1,0 0 0,-9 9 0,15-14 13,-13 14 7,1-1 0,-22 28 0,32-37 36,0 1 1,1-1 0,-1 1 0,1 0 0,1 0-1,-1 0 1,1 0 0,0 0 0,0 1 0,0-1-1,0 14 1,2-14 12,1 0 0,0 0-1,0 0 1,1 0-1,0 0 1,0 0 0,0 0-1,0 0 1,1-1 0,0 1-1,1-1 1,-1 0 0,1 0-1,0 0 1,0 0 0,0-1-1,1 0 1,-1 0 0,1 0-1,9 5 1,-11-8 12,1 0 0,-1 0 0,0 0 0,1-1 0,-1 1 1,1-1-1,-1 0 0,1 0 0,-1 0 0,1-1 0,-1 1 0,0-1 0,1 0 0,-1 0 1,0 0-1,1 0 0,3-2 0,7-5 15,0 1-1,19-15 1,-29 19-49,23-16 19,0-2 0,-1 0 0,-2-2 0,0 0 0,29-39 1,-51 60-33,-1-1 1,1 1 0,-1-1 0,0 0-1,1 0 1,-2 0 0,1 1 0,0-1-1,0 0 1,-1 0 0,0 0 0,0 0-1,1 0 1,-2 0 0,1-5 0,-1 7-1,1 0 0,0 0 0,-1-1 0,1 1 0,-1 0 0,1 0 0,-1-1 0,1 1 0,-1 0 0,0 0 1,0 0-1,0 0 0,0 0 0,0 0 0,0 0 0,0 0 0,0 0 0,0 1 0,0-1 0,0 0 0,0 1 0,0-1 0,-1 1 0,1-1 1,0 1-1,0-1 0,-1 1 0,1 0 0,0 0 0,-1 0 0,1 0 0,0 0 0,-1 0 0,1 0 0,0 0 0,-1 0 0,1 1 0,-3 0 1,1-1-10,0 1 1,1 0-1,-1 0 1,0 0 0,0 1-1,0-1 1,1 0 0,-1 1-1,1 0 1,-1 0 0,1 0-1,0 0 1,0 0 0,-3 4-1,-2 2-19,2 1-1,-10 18 1,8-13 159,2-6-104,2 0 0,-1 1 0,1-1-1,0 1 1,1 0 0,0 0 0,0 0 0,1 0 0,0 0 0,1 0 0,0 0-1,0 0 1,1 0 0,0 0 0,1 0 0,4 14 0,-5-20 9,0-1 0,0 1 0,0-1 0,0 0 0,0 1 0,1-1 1,-1 0-1,1 0 0,0 0 0,-1 0 0,1 0 0,0 0 0,0 0 0,0 0 0,0-1 0,1 1 1,-1-1-1,0 0 0,1 0 0,-1 0 0,1 0 0,-1 0 0,1 0 0,-1 0 0,1-1 0,0 0 1,-1 1-1,1-1 0,0 0 0,-1 0 0,1 0 0,0-1 0,-1 1 0,1-1 0,0 1 0,3-3 1,125-47 306,-95 34-253,13-7-129,-2-2 0,58-42 0,-40 24-117,-64 42 156,0 1 0,0-1-1,0 0 1,-1 1 0,1-1-1,0 1 1,0-1 0,0 1-1,0 0 1,0-1 0,0 1-1,0 0 1,0-1 0,0 1-1,0 0 1,0 0 0,1 0-1,-1 0 1,0 0 0,0 0-1,0 0 1,0 1 0,0-1-1,0 0 1,0 0-1,1 1 1,-1 1-1,0-1 0,0 0 0,0 0 0,-1 1 0,1-1 0,0 1 0,-1-1 0,1 1 0,-1-1 0,1 1 0,-1-1 0,0 1 0,0-1 0,0 1 0,0 0 0,0-1 0,0 3 0,0 8 7,-1 0-1,0 0 1,0 0-1,-2 0 0,-5 19 1,7-28 25,-1 1 0,1-1 0,0 0 0,0 1 1,0-1-1,0 1 0,0-1 0,1 1 0,0-1 0,0 1 1,0-1-1,1 7 0,-1-10-12,0 0 0,0 0 0,0 0 0,1 0 0,-1 1 0,0-1 0,0 0 0,1 0-1,-1 0 1,0 0 0,0 0 0,1 0 0,-1 0 0,0 1 0,0-1 0,1 0 0,-1 0 0,0 0 0,0 0 0,1 0 0,-1 0 0,0 0 0,1-1 0,-1 1 0,0 0 0,0 0 0,1 0 0,-1 0 0,0 0 0,0 0 0,1 0 0,-1 0 0,0-1 0,0 1-1,0 0 1,1 0 0,-1 0 0,7-6 24,-1 0 0,0 0 0,0 0 0,-1-1 0,0 0 0,5-7 0,5-7-21,-1 3-18,-10 10-31,1 1 0,1 0 0,-1 1-1,1 0 1,0 0 0,1 0 0,-1 0 0,15-8-1,-21 14 28,1 0 0,0 0 0,0-1 0,-1 1 0,1 0 0,0 0 0,0 0 0,-1 0 0,1 0 0,0 0 0,0 0 0,-1 0 0,1 0 0,0 0 0,0 1 0,-1-1 0,1 0 0,0 0 0,0 1 0,-1-1 0,1 1 0,0-1 0,-1 0-1,1 1 1,-1-1 0,1 1 0,0 0 0,14 20 15,-9-13 50,-3-3-21,6 7 123,17 19 0,-22-27-131,0 0 0,1-1-1,-1 1 1,1-1 0,0 0-1,0 0 1,0-1 0,6 3-1,8 1-71,0 0-1,1-1 0,-1-1 0,1-1 1,0-1-1,0-1 0,0 0 0,0-2 0,0 0 1,0-1-1,31-8 0,6-6-2281,-51 14 1363,0-1 0,1 0-1,-1 0 1,0 0 0,-1-1-1,9-6 1,0-3-1638</inkml:trace>
</inkml:ink>
</file>

<file path=ppt/ink/ink3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03.2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32 180 5472,'-23'-9'2496,"19"9"-2176,-1 0 2016,10 0-1344,-1-3 1280,9-2-1312,28-10 639,9-1-927,40-8 64,0 8-448,26-8-320,-8 4 0,23 1-1056,-14 2 608,9 5-5247,-18 12 3167</inkml:trace>
</inkml:ink>
</file>

<file path=ppt/ink/ink3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07.1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1231 3904,'4'-8'7400,"10"-11"-5729,-1 2-748,20-38 970,-24 38-967,21-29-1,55-46 1026,-17 21-1075,62-90 73,-126 155-903,1-1-1,1 1 1,-1 0-1,8-6 1,-12 11-42,1 0 1,-1 0 0,1 0-1,-1 0 1,1 0-1,-1 1 1,1-1 0,-1 0-1,1 1 1,0 0-1,2-1 1,-3 1-7,0 0-1,0 0 1,0 0-1,0 0 1,0 0-1,0 1 1,0-1 0,0 0-1,0 1 1,0-1-1,0 1 1,-1-1-1,1 1 1,0-1-1,0 1 1,0-1 0,-1 1-1,1 0 1,0-1-1,-1 1 1,2 1-1,-1 1 13,1-1-1,-1 1 1,0 0-1,0-1 0,0 1 1,0 0-1,0 0 1,0 0-1,-1 0 1,0 0-1,1 5 0,-4 38 217,1-28-133,-2 11 95,0-1 0,-10 29 0,1-3-144,7-29-50,3-17 149,1 0 0,0 0 0,1 1 0,-1 8 1,34-60 394,35-36-474,-41 47-99,36-34 1,-52 56 18,10-10-17,2 1-1,0 1 1,33-21 0,-54 38 24,0 0 0,1 0 0,-1 1 0,0-1 0,0 1 0,1-1 0,-1 1 0,0-1 1,1 1-1,-1 0 0,0 0 0,1-1 0,-1 1 0,0 0 0,1 0 0,-1 0 0,0 1 0,1-1 1,-1 0-1,1 0 0,-1 1 0,0-1 0,0 1 0,1-1 0,-1 1 0,0 0 0,0-1 0,0 1 1,0 0-1,1 0 0,-1 0 0,0 0 0,-1 0 0,1 0 0,0 0 0,1 1 0,0 2 6,0-1 0,0 1 0,-1 0 0,1 0 0,-1 0 0,0-1 0,0 1 0,0 0 0,-1 0 0,1 8 0,-2 0 75,0-1 0,0 0 0,-1 1 0,-6 19 0,-20 44 159,7-23-123,13-26 16,1 0 0,-5 38 1,12-63-112,0-1 1,-1 1-1,1 0 0,0 0 1,0 0-1,0-1 0,0 1 1,0 0-1,1 0 0,-1-1 1,0 1-1,0 0 0,0 0 1,1-1-1,-1 1 1,0 0-1,1 1 0,0-2-4,-1 0 0,1 0 0,-1 1 0,1-1 0,0 0 0,-1 0-1,1 0 1,-1 0 0,1 0 0,-1 0 0,1 0 0,0 0 0,-1 0 0,1 0-1,-1 0 1,1 0 0,-1 0 0,1 0 0,-1-1 0,1 1 0,-1 0 0,1 0-1,-1-1 1,1 1 0,-1 0 0,1 0 0,-1-1 0,1 1 0,0-1 0,91-70 263,-34 29-280,7-4 89,76-71 0,-134 109-117,0 1 0,9-17 1,-5 8-140,-11 16 167,1-1 1,-1 1-1,0-1 1,0 1 0,1-1-1,-1 1 1,0 0 0,1-1-1,-1 1 1,1-1 0,-1 1-1,0 0 1,1-1 0,-1 1-1,1 0 1,-1-1-1,1 1 1,-1 0 0,1 0-1,-1-1 1,1 1 0,-1 0-1,1 0 1,-1 0 0,1 0-1,0 0 1,0 0-2,-1 1 1,1-1-1,-1 1 0,0-1 1,1 1-1,-1 0 0,0-1 1,1 1-1,-1-1 0,0 1 1,0 0-1,0-1 0,0 1 1,0 0-1,0-1 0,1 1 1,-2 1-1,-2 34-143,-10 21 299,-9 51-103,21-94 16,-1 1 1,2 0 0,0 0-1,0 0 1,5 20 0,-5-33-45,1-1 1,-1 1-1,1-1 1,-1 1-1,1 0 1,0-1-1,-1 0 1,1 1-1,0-1 1,0 1 0,0-1-1,2 2 1,-2-2-11,0-1 1,-1 1 0,1-1-1,0 1 1,-1-1 0,1 0-1,0 1 1,0-1 0,-1 0 0,1 0-1,0 1 1,0-1 0,-1 0-1,1 0 1,0 0 0,0 0-1,-1 0 1,1 0 0,0 0 0,0 0-1,0-1 1,-1 1 0,1 0-1,0 0 1,0-1 0,-1 1-1,1 0 1,0-1 0,0 0 0,5-3 57,-1-1 0,0 0 0,-1 0 0,1-1 0,-1 1 0,7-12 0,-1 1 10,106-124 92,-57 72-60,-51 58-151,-7 8-6,1 0 1,-1 0-1,0 0 1,1 0 0,-1 1-1,1-1 1,0 0 0,0 1-1,1-2 1,-2 3 37,-1 1 0,0-1 1,0 1-1,0-1 0,0 0 1,0 1-1,0-1 0,0 0 1,1 1-1,-1-1 0,0 1 0,-1-1 1,1 0-1,0 1 0,0-1 1,0 0-1,0 1 0,0-1 1,0 1-1,-1-1 0,-15 37-248,8-20 289,1 0-1,0 0 1,2 0 0,-4 19 0,5-18-4,2-1 0,-1 33 0,3-43-16,0 0 0,1 0 0,0 0 0,0 0 0,1-1 0,0 1 0,0 0 0,1-1 0,-1 0 0,8 12 0,-9-16 14,1 1 1,0-1 0,0 0 0,0 0 0,0 0 0,0 0 0,0 0 0,1 0 0,-1-1 0,0 1 0,1-1 0,-1 0-1,1 1 1,0-1 0,0 0 0,-1-1 0,1 1 0,0 0 0,0-1 0,0 0 0,-1 1 0,1-1 0,0 0-1,0-1 1,0 1 0,5-1 0,9-5 78,0-1 0,0-1 0,-1 0 0,17-12-1,-13 9-70,62-42-100,90-74 0,-67 47 2,-100 77 38,-1 0 0,0 0 0,1 0 0,0 1 0,6-3 1,-10 5 26,0 0-1,1-1 1,-1 1 0,0 0 0,1-1 0,-1 1 0,0 0 0,1 0 0,-1 0 0,0 0 0,1 0 0,-1 0 0,0 1-1,0-1 1,1 0 0,-1 1 0,0-1 0,0 1 0,1-1 0,-1 1 0,0 0 0,0-1 0,0 1 0,1 1 0,0-1-88,-4 11-16,-2-4 105,-1-1-1,0-1 1,0 1 0,-1-1-1,0 0 1,0 0 0,0 0-1,-11 6 1,13-8 13,-14 10 21,-65 55-113,72-58 85,1 0-1,0 0 1,1 1 0,0 0-1,-8 15 1,11-16-9,1-1 1,1 1 0,-1 0-1,-4 20 1,8-26 3,0 1 0,1 0 0,-1 0 1,1 0-1,0-1 0,1 1 0,0 0 0,-1 0 0,2-1 1,-1 1-1,4 8 0,-5-11 12,1-1 1,0 0-1,0 0 1,0 0-1,1 0 0,-1-1 1,0 1-1,1 0 1,-1 0-1,1-1 1,0 1-1,-1-1 1,1 1-1,0-1 0,0 0 1,0 0-1,0 0 1,0 0-1,0 0 1,0 0-1,0 0 0,1-1 1,-1 1-1,0-1 1,0 1-1,4-1 1,-1 0 5,-1-1 0,0 0 0,0 1 0,1-1 0,-1-1 0,0 1 0,0-1 0,0 1 1,0-1-1,-1 0 0,1-1 0,0 1 0,-1-1 0,5-3 0,42-43 145,24-20-84,67-37 22,-27 20-66,-90 66-30,-2-1 0,0-1 0,-1-1 0,-2-1 0,0-1 0,26-47 0,67-168-6,-86 176-35,26-99-1,-43 123-76,-1-2-1,-2 1 0,1-69 1,-7 108 84,1 0 5,-1 1 0,0 0 0,0 0 0,0-1 0,0 1 0,0 0 0,0 0 0,0-1 0,-1 1-1,1 0 1,0 0 0,-1 0 0,1 0 0,-1-1 0,1 1 0,-1 0 0,1 0 0,-1 0 0,0 0 0,1 0 0,-2-1 0,1 2 18,1 0 1,0 0 0,0 0 0,0-1-1,-1 1 1,1 0 0,0 0 0,0 0-1,0 0 1,-1 0 0,1 0 0,0 0-1,0 0 1,0 0 0,-1 0 0,1 0-1,0 0 1,0 0 0,0 0 0,-1 0-1,1 0 1,0 0 0,0 1 0,0-1-1,-1 0 1,1 0 0,0 0 0,0 0-1,0 0 1,-1 0 0,1 1 0,0-1-1,0 0 1,0 0 0,-8 9-59,0 1 1,1-1-1,0 1 1,1 0-1,0 1 1,-7 19-1,4-11 42,-3 5-17,-15 31 9,-36 107 1,44-99 84,-26 98-73,35-120 26,-8 80-1,17-104 36,1 1-1,1-1 1,1 0 0,0 0-1,2 0 1,-1 0-1,12 28 1,-1-11 19,1-1 1,31 48-1,-46-80-53,6 8 91,0 0 1,0 0 0,1 0 0,10 10 0,-15-17-80,0 0 0,-1-1-1,1 1 1,0-1 0,0 0 0,0 1-1,0-1 1,0 0 0,0 0 0,1-1-1,-1 1 1,0 0 0,0-1 0,1 1-1,-1-1 1,0 0 0,1 0 0,-1 1-1,0-2 1,1 1 0,-1 0 0,0 0-1,1-1 1,-1 1 0,0-1-1,3-1 1,6-4 8,0 1 0,-1-2 0,0 1 0,0-1 0,9-10 0,41-44-10,-34 33 31,-24 26-48,7-7 12,0-1-1,-1 1 0,13-21 0,-20 28-22,1 0 0,-1 0 0,0-1 0,0 1 0,0 0-1,0-1 1,0 1 0,-1-1 0,1 0 0,-1 1 0,1-1 0,-1 1 0,0-1-1,0 0 1,0 1 0,-1-1 0,1 1 0,-1-1 0,1 1 0,-1-1 0,0 1 0,0-1-1,0 1 1,-2-4 0,2 4-6,0 1 1,0-1-1,-1 1 0,1 0 0,0 0 0,-1 0 0,1-1 1,-1 1-1,1 1 0,-1-1 0,1 0 0,-1 0 0,0 1 1,1-1-1,-1 0 0,0 1 0,0 0 0,1-1 0,-1 1 1,0 0-1,0 0 0,1 0 0,-1 0 0,0 0 0,0 1 1,1-1-1,-1 0 0,0 1 0,0-1 0,-2 2 0,-1 0-33,0 0 0,0 1 0,0 0-1,0 0 1,0 0 0,0 0-1,-6 7 1,4-2 44,0-1-1,1 1 1,0 1 0,1-1-1,0 1 1,0 0 0,0 0-1,1 0 1,1 1 0,-5 17 0,6-19 32,1 0 0,0 1 0,0-1 0,1 0 0,0 1 0,0-1 0,1 0 0,0 1 0,0-1 0,1 0 0,0 0 0,1 0 0,4 10 0,-6-16-19,0 1 0,1 0 0,-1 0 0,1-1 0,0 1 0,0-1 0,0 0 0,0 1 0,0-1 0,0 0 0,1 0 0,-1 0 0,1-1 0,-1 1 0,5 1 0,-3-1 11,-1-1-1,1-1 1,0 1 0,0-1 0,-1 1 0,1-1 0,0 0 0,0 0 0,0-1 0,-1 1-1,1-1 1,6-1 0,21-8 144,58-25 1,28-24-97,-96 48-87,22-14-26,-1-1 1,0-2 0,50-46-1,-95 77-178,-31 28-71,29-26 296,1 0 0,0 1 0,-1-1 0,2 1 0,-1 0 0,-5 11 0,6-8-14,1 0-1,0 0 1,0 0-1,0 1 1,1-1-1,1 1 1,0 15-1,1-18 44,-1-1 0,1 1 0,1-1 0,-1 0 0,1 1-1,0-1 1,1 0 0,-1 0 0,1 0 0,1 0 0,6 9 0,-9-14-19,0 0 0,0 0 1,0 0-1,-1 0 0,1-1 1,0 1-1,0 0 0,0-1 0,0 1 1,0-1-1,0 1 0,1-1 0,-1 0 1,0 1-1,0-1 0,0 0 1,0 0-1,0 0 0,1 0 0,-1 0 1,0 0-1,0 0 0,0 0 0,0 0 1,1 0-1,-1-1 0,0 1 1,0-1-1,0 1 0,0 0 0,0-1 1,0 0-1,0 1 0,0-1 0,0 0 1,0 1-1,0-1 0,0-1 1,5-3 43,0-1 0,-1 1 0,1-1 0,5-10 0,-3 4-47,-1 0 0,0 0 0,-1 0 0,9-26 0,-13 33-35,-1 1-1,1-1 1,-1 1-1,0-1 1,-1 0-1,1 1 1,-1-1-1,0 0 1,0 1 0,-1-1-1,1 0 1,-1 1-1,0-1 1,0 1-1,0-1 1,-1 1 0,-4-9-1,5 11 18,0 1-1,-1-1 1,1 1-1,0-1 1,-1 1-1,1 0 1,-1 0-1,0 0 1,1 0-1,-1 0 1,0 0-1,0 0 1,0 0-1,1 1 0,-1-1 1,0 1-1,0 0 1,0-1-1,0 1 1,0 0-1,0 0 1,0 0-1,0 0 1,0 0-1,0 1 1,0-1-1,0 1 1,0-1-1,1 1 1,-1 0-1,0-1 1,0 1-1,0 0 1,-2 2-1,59-10 177,-50 7-181,60-8 35,-59 8-32,1-1 0,-1 2 0,0-1 0,1 1 1,-1 0-1,0 0 0,1 0 0,5 3 0,-10-3 17,-1 0 0,0 0 0,1-1 0,-1 1 0,0 0 0,1 0 0,-1 0 0,0 0 0,0 0 0,0 0 0,0 1 0,0-1 0,0 0 0,0 0 0,-1 1 0,1-1-1,0 1 1,-1-1 0,1 0 0,-1 1 0,1-1 0,-1 1 0,0-1 0,0 1 0,1 0 0,-1-1 0,0 1 0,-1-1 0,1 3 0,-1 4 33,-1 0 1,0 0-1,-1 0 1,-4 12-1,-2 4 96,8-14-88,1-9-25,0 1 1,0 0-1,-1-1 1,1 1 0,0-1-1,-1 1 1,1-1-1,-2 3 1,24-25 119,1 1 0,1 0 0,37-22 1,-46 33-179,0 1 0,1 0 1,0 1-1,1 0 1,0 2-1,0 0 0,26-4 1,-41 8 32,1 1 0,-1-1 0,1 1 0,-1 0 0,1 0 0,-1 0 0,1 0 0,-1 1-1,1-1 1,-1 1 0,1-1 0,-1 1 0,0 0 0,1 0 0,-1 0 0,0 0 0,0 1 0,0-1 0,0 0 0,0 1 0,0 0 0,0-1 0,0 1 0,0 0 0,-1 0 0,1 0 0,-1 0 0,0 0 0,1 0 0,-1 1 0,0-1 0,1 4 0,22 64 36,-21-62 8,1 0 0,0-1 1,1 1-1,-1-1 0,1 0 1,9 10-1,-13-16-22,0 0 1,0 0-1,1 0 1,-1 0-1,0 0 0,0 0 1,1-1-1,-1 1 0,0 0 1,1-1-1,-1 1 0,0-1 1,1 1-1,-1-1 0,1 0 1,-1 1-1,1-1 0,-1 0 1,1 0-1,-1 0 0,1 0 1,-1 0-1,1-1 0,-1 1 1,1 0-1,-1-1 0,0 1 1,1-1-1,-1 1 1,0-1-1,1 0 0,1-1 1,3-2 7,0-1 1,-1 0 0,1 0 0,-1-1 0,6-7-1,-2 2-67,118-154 366,-97 124-388,-28 38 26,0 0 0,0 0 1,1 1-1,-1-1 0,1 0 0,0 1 1,0 0-1,4-3 0,-6 4 32,0 1 1,0 0-1,0-1 0,-1 1 1,1 0-1,0 0 0,0 0 1,0 0-1,0 0 0,-1 0 1,1 0-1,0 0 0,0 0 1,0 0-1,0 0 0,-1 0 1,1 1-1,0-1 0,0 0 1,0 1-1,-1-1 0,1 0 1,0 1-1,-1-1 0,1 1 1,0-1-1,-1 1 0,1 0 1,0-1-1,-1 1 0,1 0 1,-1-1-1,0 1 0,1 0 1,-1-1-1,1 1 0,-1 0 1,0 0-1,1 1 0,1 2 2,-1 1-1,1-1 0,-1 1 0,0-1 0,-1 1 0,1 0 1,-1-1-1,0 7 0,-4 39 82,0-16 22,3-22-80,0 1-1,-5 15 0,5-23 10,0 0-1,-1-1 1,0 1-1,0-1 1,0 1 0,-1-1-1,1 0 1,-7 8-1,9-12-18,-1 1 0,0 0 0,1-1 0,-1 1 0,0 0 0,0-1 0,0 1 0,1-1 0,-1 0 0,0 1 0,0-1 0,0 1 0,0-1 0,0 0 0,0 0 0,0 0 0,0 0 0,0 1 0,1-1 0,-1 0 0,-1-1 0,-1 1 13,1-1-1,0 1 1,0-1 0,0 0-1,0 1 1,0-1-1,0 0 1,-4-3 0,1 0-25,0-1 1,-1 1 0,2-1 0,-1 0-1,-5-7 1,9 11-4,1 0-1,-1 1 1,1-1 0,-1 1-1,1-1 1,0 0 0,-1 0-1,1 1 1,-1-1 0,1 0-1,0 0 1,0 1 0,-1-1-1,1 0 1,0 0 0,0 0-1,0 1 1,0-1 0,0 0-1,0 0 1,0 0 0,0 1-1,0-1 1,1 0 0,-1 0-1,0 0 1,0 1 0,1-2-1,0 1-2,0 1-1,0 0 0,-1 0 0,1-1 0,0 1 0,0 0 0,0 0 0,0 0 0,-1 0 0,1 0 0,0 0 0,0 0 0,0 0 1,0 0-1,1 0 0,22 4-51,-12-3 60,80 7 34,140-7 1,-215-1-639,-1-2 0,20-4 0,-31 5-338,1 0 1,-1-1-1,1 0 1,-1 0 0,0-1-1,0 1 1,1-1 0,-2 0-1,8-5 1,-4 3-1512</inkml:trace>
</inkml:ink>
</file>

<file path=ppt/ink/ink3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09.3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146 3 2240,'11'-1'509,"0"0"0,0 0 0,0 1 0,0 0 0,0 1 0,0 1 0,13 2 0,-7-1 1567,31 2 0,-35-6-826,-7 0 2167,-11 4-1493,-20 7-921,0-2 0,-29 6-1,26-7-704,-54 20 0,74-23-248,0-1 1,1 1-1,-1 1 0,1-1 1,0 1-1,1 0 1,-1 1-1,1 0 0,0 0 1,0 0-1,-5 9 0,7-10-33,1 0 0,0 0-1,0 0 1,1 1 0,0-1-1,0 1 1,-2 8 0,3-11 24,1 1 0,0-1 0,0 1 0,0-1 0,0 1 1,0-1-1,1 1 0,0-1 0,0 1 0,0-1 0,0 1 0,0-1 1,4 6-1,-3-5-9,0 0 0,1 0 0,-1-1 0,1 1 0,0-1 0,0 0 0,0 0 1,1 0-1,-1 0 0,1 0 0,-1-1 0,1 0 0,0 1 0,0-1 0,0-1 0,0 1 1,0-1-1,0 1 0,5 0 0,-2-1 26,1-1 0,-1 1 0,0-1 0,1-1 0,-1 1 0,0-1 0,0-1 0,1 1 0,-1-1 0,0 0 0,8-4 0,-5 1 12,0 0-1,0 0 0,-1-1 1,0-1-1,0 0 0,0 0 0,-1 0 1,14-17-1,-17 18-39,0 0 0,0-1 0,-1 1 1,0-1-1,0 0 0,-1-1 0,0 1 0,0 0 0,-1-1 0,0 0 0,0 1 0,0-1 0,0-13 1,-3 17-44,1-1 1,0 1 0,-1 0 0,0 0 0,0 0 0,0 0-1,-1 0 1,1 0 0,-4-5 0,4 7-9,0 0 0,-1 0 0,1 0-1,-1 0 1,1 0 0,-1 0 0,0 0 0,0 1 0,0-1 0,0 0 0,0 1 0,0 0 0,0-1 0,-1 1 0,1 0-1,0 0 1,-3 0 0,3 0 12,0 1 0,1 0-1,-1 0 1,1 0 0,-1 0-1,0 1 1,1-1 0,-1 0-1,1 1 1,-1-1 0,1 1-1,-1-1 1,1 1 0,0 0-1,-1-1 1,1 1 0,-1 0-1,1 0 1,0 0 0,0 0-1,0 0 1,-2 2 0,-1 2 47,0 1 1,0-1 0,0 1-1,-3 7 1,5-10-27,0 1 0,1-1 0,0 1 0,-1-1 0,1 1 0,1 0 0,-1-1 0,0 1 0,1 0 1,0 0-1,0-1 0,0 1 0,0 0 0,0 0 0,1 0 0,0-1 0,0 1 0,0 0 0,0-1 0,0 1 0,1-1 0,2 4 0,-1 1 70,1-1-1,0 0 0,0 0 1,1 0-1,0 0 1,8 8-1,-10-13-45,-1 0 0,1 0 0,-1 0-1,1 0 1,0-1 0,-1 1 0,1-1 0,0 0 0,0 0 0,0 0-1,0 0 1,0-1 0,1 1 0,-1-1 0,0 1 0,0-1-1,0 0 1,0 0 0,0-1 0,4 0 0,5-2 49,0 0 0,0-1 1,0 0-1,0-1 0,-1-1 0,12-6 1,61-46-91,-50 30-60,-14 12 21,0 1 0,1 0 1,24-12-1,-45 27 41,0 0 0,1 0 0,-1 0 0,0-1 0,1 1 0,-1 0 0,0 0 0,1 0 0,-1 0 0,0-1 0,1 1 0,-1 0 0,0 0 0,1 0 0,-1 0 0,0 0 0,1 0 0,-1 0 0,1 0 0,-1 0 0,0 0 0,1 1 0,-1-1 0,0 0-1,1 0 1,-1 0 0,0 0 0,1 0 0,-1 1 0,0-1 0,1 0 0,-1 0 0,0 0 0,0 1 0,1-1 0,-1 0 0,0 1 0,0-1 0,1 0 0,-1 1 0,3 18 388,-1-8-198,1 4-80,0 0 0,1 0 1,1 0-1,0-1 0,1 0 0,1 0 0,11 17 1,-14-25-83,0 0 0,0-1 0,0 1 0,1-1 0,0 0 0,0-1 0,0 1 0,1-1 0,-1 0 0,1 0 0,0-1 0,0 0 0,1 0 0,-1 0 0,0-1 0,1 1 0,0-2 0,12 3 0,-2-3 11,0-1 1,0-1-1,0 0 0,0-2 0,-1 1 1,1-2-1,16-6 0,-8 2-12,0-2-1,-1-1 1,41-25-1,-52 28 25,-1-1-1,-1 0 1,1 0-1,-2-1 1,14-16 0,-19 20-46,0-1 0,-1 1 0,1-1 0,-1-1 0,-1 1 1,1 0-1,-1-1 0,0 0 0,-1 0 0,3-14 0,-5 21-16,0 0 0,0 0 0,0 0 0,1 0 0,-1 0 0,-1 0 0,1 0 0,0-1 0,0 1 0,0 0 0,0 0 0,-1 0 0,1 0 0,-1 0 0,1 0 0,-1 0-1,1 0 1,-1 0 0,1 1 0,-1-1 0,0 0 0,1 0 0,-1 0 0,0 1 0,0-1 0,0 0 0,-1 0 0,1 0 0,0 1 0,-1 0 1,1-1-1,0 1 0,0 0 0,-1 0 1,1 0-1,0 0 0,-1 0 1,1 0-1,0 0 0,0 0 0,-1 1 1,1-1-1,0 0 0,0 1 1,-1-1-1,1 1 0,0-1 0,0 1 1,0 0-1,-2 1 0,-5 4 36,1 0 0,0 0-1,0 0 1,1 1 0,0 0 0,0 1 0,1-1-1,-6 10 1,8-11 17,0 0 0,1 0 0,0 0 0,0 1 1,0-1-1,0 1 0,1 0 0,0-1 0,1 1 0,-1 0 0,1-1 0,1 9 0,0-8 1,0-1-1,0 1 1,1-1 0,-1 1-1,1-1 1,1 0 0,-1 0-1,1 0 1,0 0 0,0-1-1,1 1 1,0-1 0,0 0-1,0 0 1,1 0 0,-1 0-1,1-1 1,0 0 0,0 0-1,1 0 1,-1-1-1,9 4 1,-1-2-10,1 0-1,-1-2 1,1 0-1,0 0 1,0-1-1,0-1 1,0 0-1,28-3 1,5-3-347,61-15 0,-41 4-1141,3 0-2659,-1 4-4478,-27 8 4206</inkml:trace>
</inkml:ink>
</file>

<file path=ppt/ink/ink3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13.4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1386 4224,'-23'17'5930,"33"-25"1129,25-25-5158,-9 0-1061,-2-1 0,21-38 1,35-50 169,14-7-120,-66 90-602,-9 15-118,0 0-1,2 2 0,27-23 1,-43 40-174,-1 1 0,1 1 1,0-1-1,0 1 0,0 0 0,1 0 1,-1 0-1,1 1 0,-1 0 1,1 0-1,0 0 0,10-1 1,-15 3 2,1 0 1,-1 0 0,0 0 0,0 0-1,0 0 1,1 0 0,-1 1 0,0-1-1,0 1 1,0-1 0,0 0 0,0 1-1,0 0 1,0-1 0,0 1 0,0 0-1,0-1 1,0 1 0,0 0 0,1 1-1,-1 0 11,0 0-1,0 0 0,0 0 0,-1 0 1,1 0-1,0-1 0,-1 1 1,1 1-1,-1-1 0,0 4 1,0 3 53,0-1 1,-1 1 0,0 0 0,-4 11 0,-19 57 159,3-10-137,-14 57 303,35-119 136,5-9-315,13-16-214,-7 8 84,20-20 16,2 1-1,36-26 1,79-48 56,-60 45-260,-82 55 56,1 0 0,0 1 0,0 0 0,0 1 0,0-1 0,9-1 0,-15 4 47,1 1 0,-1-1 0,1 1 0,-1 0 0,1 0 0,-1 0 0,1 0 0,0 0 0,-1 0 0,1 0 0,-1 0 0,1 1 0,-1-1 0,1 0 0,-1 1-1,1-1 1,-1 1 0,1 0 0,-1 0 0,0-1 0,1 1 0,-1 0 0,0 0 0,0 0 0,0 0 0,0 0 0,0 1 0,0-1 0,0 0 0,0 0 0,0 1 0,0-1 0,-1 1 0,1-1 0,0 0 0,-1 1 0,1 2 0,1 3 0,-1 1 0,0 0 0,0-1 0,-1 1 0,0 0 0,0-1 0,-1 1 0,-2 9 0,1 0-9,-12 64-56,9-57 186,0 0 0,-1 40 0,6-64-111,0 0 0,0 0 1,0 0-1,0 0 1,0 0-1,0 0 0,0 0 1,0 0-1,0 1 0,0-1 1,0 0-1,1 0 1,-1 0-1,0 0 0,0 0 1,0 0-1,0 0 1,0 0-1,0 0 0,0 0 1,0 0-1,0 0 1,0 0-1,0 0 0,1 1 1,-1-1-1,0 0 1,0 0-1,0 0 0,0 0 1,0 0-1,0 0 0,0 0 1,0 0-1,1 0 1,-1 0-1,0 0 0,0 0 1,0 0-1,0 0 1,0 0-1,0-1 0,0 1 1,0 0-1,0 0 1,1 0-1,-1 0 0,0 0 1,0 0-1,0 0 1,0 0-1,0 0 0,0 0 1,0 0-1,0 0 1,0 0-1,0 0 0,0-1 1,0 1-1,0 0 0,0 0 1,6-5 65,22-43 179,21-30 60,-29 50-388,2 2 0,0 0 0,2 1 0,48-38 1,-70 61 55,0 1 0,1-1 1,-1 1-1,0 0 1,1 0-1,-1 0 1,1 0-1,-1 0 1,1 0-1,-1 1 1,1-1-1,0 1 1,-1 0-1,1-1 1,3 2-1,-5-1 12,1 0 1,-1 1-1,1-1 0,-1 1 0,1 0 1,-1 0-1,0-1 0,1 1 0,-1 0 1,0 0-1,0 0 0,0 0 0,0 0 0,1 1 1,-2-1-1,1 0 0,0 0 0,0 1 1,0-1-1,0 1 0,-1-1 0,1 1 1,-1-1-1,1 1 0,-1-1 0,1 3 1,1 13-36,0-1 0,0 31 1,2 17 306,-3-58-258,0 1 0,0 0 0,1 0 0,0-1 0,1 1 0,0-1 0,3 7 0,-1-4 7,1 1 1,1-1 0,7 9-1,-11-15 8,0 0 0,0-1-1,0 1 1,0-1-1,0 0 1,0 0-1,1 0 1,-1 0-1,1 0 1,-1-1-1,1 0 1,6 2 0,-1-2 4,1 0 0,-1 0 0,1-1 0,-1 0 0,1-1 0,0 0 0,-1-1 0,0 1 0,1-2 0,-1 0 0,0 0 1,17-8-1,-1-3-9,-1 0 0,-1-2 1,25-21-1,-39 30-4,-1-1 0,0 0 0,-1 0 0,0 0 1,0-1-1,8-15 0,-12 19-14,0-1 1,0 1-1,-1-1 1,0 1-1,0-1 1,0 0-1,-1 0 1,0 0-1,0 0 0,0 0 1,-1 0-1,0 0 1,-1-9-1,1 15-15,0-1-1,0 0 0,0 0 1,0 0-1,0 1 0,0-1 1,-1 0-1,1 0 0,0 1 1,-1-1-1,1 0 1,0 1-1,-1-1 0,1 0 1,-1 1-1,1-1 0,-1 1 1,1-1-1,-1 1 0,1-1 1,-1 1-1,-1-2 1,1 2 1,1 0 1,-1 0-1,0 0 1,0 0 0,1 0-1,-1 0 1,0 1 0,0-1-1,1 0 1,-1 0 0,0 0-1,0 1 1,1-1 0,-1 0-1,0 1 1,1-1 0,-1 0-1,0 2 1,-4 1-12,1 1-1,0 0 1,0 0 0,-5 8-1,4-5 30,0 0 0,0 0 0,0 1 0,1 0 0,1 0 0,-1 0 0,1 0 0,1 0 0,-1 1 0,2-1 0,-3 15 0,3-11 19,1 1 0,-1 0 0,2 0 0,0-1 0,0 1-1,2 0 1,-1-1 0,1 1 0,1-1 0,0 0 0,1 0 0,9 16 0,-13-26-2,0 0 0,1 0 0,-1 0 1,1 0-1,-1-1 0,1 1 1,0 0-1,-1-1 0,1 1 0,0-1 1,0 0-1,0 1 0,0-1 1,0 0-1,0 0 0,4 1 0,-2-1-5,-1-1 0,1 0-1,-1 0 1,1 0-1,-1 0 1,1 0 0,-1 0-1,1-1 1,-1 0-1,5-1 1,115-44 270,-47 16-212,246-106-54,-309 130 0,-1-1 1,16-11 0,-23 14-26,-1 1 1,0-1-1,1 0 1,-1 0-1,-1-1 1,1 1-1,-1-1 1,5-7-1,-8 12 3,0 0-1,0 0 1,0 0-1,0 0 1,0 0-1,1-1 1,-1 1 0,0 0-1,0 0 1,0 0-1,0 0 1,0 0-1,0-1 1,0 1-1,0 0 1,0 0-1,0 0 1,0 0-1,0-1 1,0 1 0,0 0-1,0 0 1,0 0-1,0 0 1,0 0-1,0-1 1,0 1-1,0 0 1,-1 0-1,1 0 1,0 0 0,0 0-1,0-1 1,0 1-1,0 0 1,0 0-1,0 0 1,0 0-1,-1 0 1,1 0-1,0 0 1,0 0 0,0-1-1,0 1 1,0 0-1,-1 0 1,1 0-1,0 0 1,-12 1-232,-12 6 83,14-3 106,1 0 0,-1 1-1,-14 10 1,-2 1-5,9-6 54,1 1 0,-1 0 0,2 1 0,-15 15-1,23-20 14,0 1 0,0 0 0,1 0 0,0 1 0,0 0 0,1 0 0,0 0-1,1 1 1,-6 16 0,9-21-10,0-1 0,0 1-1,1 0 1,0 0 0,-1 0-1,2 0 1,-1-1 0,2 10 0,-2-12 9,1 0 0,-1 0 1,1 0-1,-1-1 0,1 1 1,0 0-1,0 0 1,-1-1-1,1 1 0,0-1 1,1 1-1,-1-1 1,0 1-1,0-1 0,1 0 1,-1 1-1,1-1 1,-1 0-1,1 0 0,-1 0 1,1 0-1,0 0 1,-1-1-1,1 1 0,3 1 1,-2-2 1,0 0 1,0 0-1,0 0 1,0-1-1,0 1 0,0-1 1,0 1-1,0-1 1,0 0-1,0 0 1,-1-1-1,1 1 0,5-4 1,3-2 30,17-15 0,-25 20-38,25-24 67,-1-2 1,-1-1 0,28-39-1,-20 19-29,-2-2-1,40-86 0,-30 48-106,-3-2 0,38-139 0,-74 217 10,0 0 0,1-20 0,-4 29 6,0-1-1,0 0 1,0 0 0,0 1 0,-1-1-1,0 0 1,0 1 0,0-1-1,-3-6 1,3 10 30,1 0 1,-1 0-1,1 0 0,-1 1 0,0-1 0,1 0 0,-1 0 1,0 1-1,1-1 0,-1 0 0,0 1 0,0-1 1,1 1-1,-1-1 0,0 1 0,0 0 0,0-1 0,0 1 1,0 0-1,0-1 0,0 1 0,0 0 0,0 0 1,0 0-1,1 0 0,-3 0 0,0 0-10,1 1 0,-1-1 0,0 1 0,1 0 0,-1 0 0,1 0 0,-1 0 0,-2 1 0,-1 3-14,-1-1 1,1 0 0,0 1-1,0 0 1,1 1-1,0-1 1,0 1-1,0 0 1,-6 10 0,1 3 19,0-1 0,-10 29 1,-6 29 175,3 2 0,3 0 0,-13 123 0,27-152-75,3 0 0,2 0 0,2 0 0,8 49 0,-8-93-67,-1 0 28,1 0 1,0 0-1,0 0 0,0 0 1,1 0-1,-1 0 0,1 0 1,1 0-1,2 5 0,-4-9-29,-1-1 0,1 1 0,0 0 0,-1-1 0,1 1 0,0-1 0,-1 1 0,1-1 0,0 0 0,-1 1 0,1-1 0,0 0 0,0 1 0,0-1 0,-1 0 0,1 0 0,0 1 0,0-1 0,0 0 0,0 0 0,-1 0 0,1 0 0,0 0 0,0-1 0,0 1 0,-1 0 0,1 0 0,0 0 0,0-1 0,0 1 0,-1 0 0,1-1 0,0 1 0,1-2 0,4-2 47,0 0 0,-1 0 1,8-8-1,-12 11-57,32-30-57,126-108 161,-108 104-178,-30 23 13,37-32 0,-48 37-274,-12 14 133,-14 17 69,8-13 118,1 1 0,1 0 0,-1 0 0,2 1 0,0 0 0,-6 23 0,5-8 17,1 1 0,-2 33 0,7-52-4,-1-1 0,2 1 0,-1 0 1,1-1-1,1 1 0,-1-1 0,6 15 0,-6-22 12,0 1 0,-1-1-1,1 0 1,1 0 0,-1 0-1,0 1 1,1-2 0,-1 1-1,1 0 1,-1 0 0,1 0 0,0-1-1,0 1 1,-1-1 0,1 1-1,0-1 1,1 0 0,-1 1-1,0-1 1,0 0 0,0-1-1,1 1 1,-1 0 0,0-1-1,1 1 1,-1-1 0,1 0-1,-1 0 1,1 0 0,-1 0-1,0 0 1,1 0 0,-1-1-1,4 0 1,1-1 7,-1 0-1,0-1 1,0 1 0,0-1-1,0 0 1,9-7 0,30-27 74,-39 32-81,111-111-8,7-6 76,-83 84-113,-35 32-102,-9 5-108,-12 8 15,9-2 196,0 0 0,1 1 0,-1-1 0,1 1 0,1 0-1,-5 8 1,-23 42 13,24-40 41,-26 51-4,-31 92-1,64-155 10,-2 2 33,1 0 1,0 0 0,1 0-1,-3 13 1,5-19-56,-1 0 1,0 1-1,0-1 0,0 1 0,0-1 1,1 1-1,-1-1 0,0 0 1,0 1-1,1-1 0,-1 1 0,0-1 1,1 0-1,-1 0 0,0 1 0,1-1 1,-1 0-1,0 1 0,1-1 0,-1 0 1,1 0-1,-1 0 0,1 1 0,-1-1 1,1 0-1,-1 0 0,0 0 0,1 0 1,-1 0-1,1 0 0,-1 0 1,1 0-1,-1 0 0,1 0 0,-1 0 1,1 0-1,-1 0 0,1-1 0,-1 1 1,0 0-1,1 0 0,-1 0 0,1-1 1,-1 1-1,1 0 0,6-7 43,0 0 0,-1 0 0,1 0 0,7-14 0,38-60 79,24-33-101,-35 66-150,-22 27 61,-1-1 0,26-41 0,-44 62 51,1 0 0,-1 0 0,1 0 0,0 0 0,-1 0 0,0-1 0,1 1 0,-1 0 0,0 0 0,0 0 0,0-1 0,1 1 0,-1 0 0,0 0 1,-1-2-1,1 2 4,0 1 0,-1-1 0,1 1 0,0-1 0,-1 1 0,1 0 0,-1-1 1,1 1-1,0 0 0,-1-1 0,1 1 0,-1 0 0,1 0 0,-1-1 0,1 1 1,-1 0-1,1 0 0,-1 0 0,0 0 0,1 0 0,-1 0 0,1 0 0,-1 0 1,1 0-1,-1 0 0,1 0 0,-1 0 0,1 0 0,-1 0 0,1 0 0,-1 0 1,1 1-1,-1-1 0,0 0 0,-5 2-5,1 1 0,0-1 0,0 1 1,0 0-1,0 0 0,0 0 0,1 1 0,-1 0 1,1 0-1,0 0 0,0 0 0,0 1 0,-4 7 1,-1 2-15,1-1 1,0 1 0,-8 25-1,8-16 83,1-1 0,2 2 1,0-1-1,1 0 0,2 1 0,0 46 0,2-68-48,0 0 0,0 0 0,0 0 0,0 0 0,1 0 0,-1-1 0,1 1 0,-1 0 1,1 0-1,0 0 0,-1-1 0,1 1 0,0 0 0,0-1 0,0 1 0,1-1 0,-1 1 0,0-1 0,0 1 0,3 1 0,-2-2 2,0-1-1,0 1 1,0 0 0,0 0-1,0-1 1,0 1 0,1-1-1,-1 0 1,0 0 0,0 0-1,0 0 1,1 0 0,-1 0-1,4-1 1,6-3 12,-1 1 0,0-1-1,0-1 1,20-12 0,45-29 124,135-109-1,-193 141-131,-1-1 0,-1 0 0,0-1 0,17-24 0,5-20-63,-2-2 0,29-68 0,63-129-16,-109 223 64,107-245-240,-125 278 220,16-49-101,-16 48 64,0-1 1,0 0-1,-1 1 0,1-1 1,-1 0-1,0 0 1,-1 1-1,0-10 0,1 14 48,-1 0 0,1-1-1,0 1 1,0-1 0,0 1-1,0 0 1,0-1-1,0 1 1,-1 0 0,1-1-1,0 1 1,0 0-1,0-1 1,-1 1 0,1 0-1,0-1 1,0 1 0,-1 0-1,1 0 1,0-1-1,-1 1 1,1 0 0,0 0-1,-1 0 1,1-1-1,-1 1 1,1 0 0,0 0-1,-1 0 1,1 0 0,0 0-1,-1 0 1,1 0-1,-1 0 1,1 0 0,0 0-1,-2 0 1,-12 7-164,13-6 153,-10 6-18,1 1 0,0 1 0,1-1 0,0 2 0,-16 19 0,8-5 40,-21 39 0,22-30-29,1 0-1,-20 69 1,-7 73 87,27-104 32,-20 105 148,28-125-40,-1 78 0,8-112-117,2 1 0,0 0 0,1-1 0,8 29 1,-10-43-58,0 0 0,0 0 0,0 0 0,0 0 1,1 0-1,-1 0 0,1-1 0,0 1 1,0 0-1,0-1 0,0 0 0,4 5 1,-4-6-16,0 0 1,0 0 0,0 0 0,0 0 0,0 0-1,0 0 1,0-1 0,1 1 0,-1 0 0,0-1-1,0 0 1,0 0 0,1 0 0,-1 0 0,0 0-1,0 0 1,1 0 0,2-1 0,19-6-7,0-1 1,-1-1 0,42-24-1,-62 32-11,13-8-29,83-46 198,-84 46-150,-1-1 0,0-1-1,0 0 1,14-18 0,-26 28-31,-1-1 1,1 0-1,-1 0 1,0 1-1,0-1 1,0 0-1,0 0 1,0 0-1,1-3 1,-2 4 11,0 1 1,0-1-1,0 0 1,0 1-1,0-1 1,0 0-1,0 0 1,0 1-1,0-1 1,-1 1-1,1-1 1,0 0-1,0 1 1,-1-1-1,1 0 1,0 1-1,-1-1 1,1 1-1,0-1 1,-1 1-1,1-1 1,-1 1-1,1-1 1,-1 1-1,1-1 1,-1 1-1,1 0 1,-1-1-1,0 1 1,1 0-1,-1-1 1,0 1-1,1 0 1,-1 0-1,0 0 1,0-1-1,-4 0-23,0 1-1,0-1 1,0 1 0,-1 0-1,1 0 1,0 0 0,0 1-1,0 0 1,0 0-1,0 0 1,-6 2 0,-4 2-17,0 1 0,-19 11 0,23-11 58,1 0 0,0 1 0,0 1 0,1-1 0,0 2 0,0-1 1,1 1-1,0 1 0,1-1 0,0 1 0,0 0 0,1 1 0,0 0 1,1 0-1,0 0 0,1 1 0,-3 12 0,6-21 2,1 0-1,-1 1 1,1-1-1,0 0 1,0 1-1,0-1 1,0 0-1,0 1 1,1-1-1,0 0 1,0 1-1,0-1 1,0 0-1,0 0 1,0 0 0,1 0-1,0 0 1,-1 0-1,1 0 1,0-1-1,3 3 1,-2-2 11,0 0-1,1 0 1,-1-1 0,1 0 0,-1 0 0,1 0 0,0 0-1,0-1 1,0 1 0,0-1 0,0 0 0,1 0 0,-1 0 0,0-1-1,0 1 1,5-1 0,5-1 22,1-1 0,-1 0 1,0-1-1,0 0 0,0-1 0,24-10 0,77-44 57,-103 52-101,78-45-110,54-27-4,-91 54 79,-53 24 24,0 0 1,0 0 0,0 0-1,0 0 1,0 0 0,0 0-1,0 0 1,0 0-1,0 0 1,0 0 0,0 0-1,0-1 1,0 1 0,0 0-1,0 0 1,0 0-1,0 0 1,0 0 0,0 0-1,0 0 1,0 0 0,0 0-1,0 0 1,0 0-1,0 0 1,0 0 0,0 0-1,0 0 1,0 0 0,0 0-1,0 0 1,0 0-1,0-1 1,-7 4-174,-1 4 168,0 0 0,0 0 0,1 1 0,0 0 0,0 0 0,1 0 0,0 1 0,-6 13-1,0 0 9,1 0 0,-14 42 0,21-53 1,1-1-1,1 1 0,0-1 0,0 1 0,1 0 0,0 0 0,1-1 0,0 1 0,2 11 0,-1-19 11,0 0-1,-1 0 0,1 0 0,0 0 1,0 0-1,1-1 0,-1 1 0,1 0 0,-1-1 1,1 1-1,0-1 0,0 1 0,0-1 1,3 3-1,-4-4 3,0 0 1,0-1-1,0 1 0,0-1 1,1 1-1,-1-1 1,0 1-1,0-1 0,0 0 1,0 1-1,1-1 1,-1 0-1,0 0 0,0 0 1,0 0-1,3-1 1,-2 1 7,0-1 0,0 0 0,0 0 1,0 0-1,0 0 0,0 0 0,0 0 0,0 0 1,0-1-1,0 1 0,2-4 0,22-23 78,28-41 0,6-8-58,-27 41-2,41-52 18,-28 16-107,-3-1 0,37-87-1,-36 60-74,48-163-1,-88 248 46,0-1-1,0 0 1,-2 0 0,2-18-1,-4 32 73,0 1 0,0-1 0,0 1 0,0-1 0,0 1 0,-1-1 0,1 0 0,0 1 0,-1-1 0,1 1 0,-1-1 0,0 1 0,1-1 0,-1 1 0,0 0-1,0-1 1,0 1 0,0 0 0,-1-2 0,1 3 4,0-1 0,-1 0 1,1 1-1,0-1 0,0 1 0,-1-1 0,1 1 0,0 0 0,-1 0 1,1-1-1,-1 1 0,1 0 0,0 0 0,-1 0 0,1 1 1,0-1-1,-3 0 0,-4 3 3,0 0 0,-1 0 1,1 0-1,0 1 0,-8 6 1,15-10 6,-12 8-4,1 1 0,0 1 0,0 0 0,0 0 0,2 1 0,-1 1 0,1 0 0,-8 13 1,-8 13 57,1 2 1,-24 50-1,-29 89 307,72-166-341,-10 29-67,2 0-1,2 1 1,2 1 0,1 0 0,-4 85-1,13-118-598,0 0 0,0-1 0,4 19 0,7 10-4785,-3-21 2635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26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145 7 5056,'-68'-7'2304,"33"10"-2016,20-3 128,7 0-288,-1 0 32,4 0-96,0 0-416</inkml:trace>
</inkml:ink>
</file>

<file path=ppt/ink/ink3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13.7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9 10208,'-45'-8'4640,"68"23"-4032,4-7 639,8 0-799,25 1 736,3 2-672,21-2-128,-2-1-224,21-5-192,-5 2 0,-3-1-3775,-14-1 2079</inkml:trace>
</inkml:ink>
</file>

<file path=ppt/ink/ink3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14.1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 9056,'-37'17'4096,"29"-6"-3552,8-6-1632,3 2 480,11 1-2496,4 0 1728</inkml:trace>
</inkml:ink>
</file>

<file path=ppt/ink/ink3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16.5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163 33 3968,'0'-2'462,"0"0"1,1 0-1,-1 0 1,1 0-1,-1 0 0,1 0 1,0 1-1,0-1 1,0 0-1,0 0 0,0 0 1,0 1-1,0-1 1,1 1-1,-1-1 1,3-1-1,-5 5 420,-1 1 1,1-1-1,-1 1 0,1 0 1,0-1-1,0 1 1,-1 5-1,-7 34 74,-2 2-273,-10 33-215,4 0-1,-11 116 1,27-191-462,-13 167 360,11-113-302,5 56 1,-1-80 92,-1-22-66,0-1 1,1 1-1,2 12 1,-1-15 522,-1-10-323,2-8-124,0 1-99,2 0 0,-1 1 0,1-1 0,11-14 0,31-36-45,-38 49-87,1 0 0,1 0 0,22-17 0,-30 26 53,0-1 0,1 1 0,-1 0-1,1 0 1,0 0 0,0 1 0,-1-1-1,1 1 1,0 0 0,0 0-1,0 1 1,0-1 0,1 1 0,-1 0-1,0 0 1,0 0 0,0 0 0,8 2-1,-7 0 24,-1-1 0,1 1 0,0 0 0,-1 0 1,0 0-1,1 0 0,-1 1 0,0 0 0,0 0 0,-1 0 0,1 0 0,-1 0 0,1 1 0,2 4 0,-4-5 17,0 1-1,0 0 1,-1-1-1,1 1 1,-1 0 0,0 0-1,0 0 1,0 0-1,-1 0 1,1 0-1,-1 0 1,0 0 0,0 0-1,-1 0 1,1 0-1,-2 8 1,-3 3 70,1 0 0,-2 0 1,0 0-1,-1-1 0,-13 22 1,-52 63 525,64-89-574,0-1 0,-1 0 0,0 0 0,0-1 0,-1-1 0,-14 10 0,19-14-25,-1 0-1,0 0 1,0-1 0,0 0-1,0 0 1,0 0-1,0-1 1,-1 1-1,1-2 1,0 1-1,-1-1 1,1 0-1,-13-1 1,15 0-24,0 0 1,0 0-1,0 0 1,0-1-1,0 0 0,0 0 1,0 0-1,0 0 1,1 0-1,-1-1 1,1 0-1,-1 1 0,1-1 1,0-1-1,0 1 1,1 0-1,-1-1 0,1 1 1,0-1-1,-1 0 1,2 0-1,-1 0 1,0 0-1,1 0 0,0 0 1,0 0-1,0 0 1,0-1-1,1 1 1,-1 0-1,1-1 0,1-6 1,-1-5 94,0 12-117,0 1-1,0-1 0,0 1 0,0-1 0,1 1 0,0-4 0,-1 6 13,0 1-1,0 0 0,1-1 1,-1 1-1,0 0 1,0-1-1,0 1 1,1 0-1,-1-1 0,0 1 1,0 0-1,1 0 1,-1-1-1,0 1 0,1 0 1,-1 0-1,0 0 1,1-1-1,-1 1 0,0 0 1,1 0-1,-1 0 1,1 0-1,0 0-12,0 0 0,0 0 0,0 0 0,0 0 0,0 0 0,0 1 0,0-1 0,-1 0 0,1 1 0,0-1 0,0 0 0,0 1 0,1 0 0,36 28 254,-25-18-323,23 14 1,-31-22 99,-1-1 0,1 0 0,-1 0 0,1 0 0,-1-1 0,1 1 0,0-1 1,0 0-1,0-1 0,5 1 0,2-2 10,0 0 0,0 0 0,0-1 0,0-1 1,-1 0-1,15-6 0,66-34 20,-30 13 35,135-71-43,-168 85-49,-2-1-1,0-2 1,47-41 0,-73 58-81,-2 3-9,-3 9-14,0 10 44,-1 0 0,-9 23-1,6-20 72,-6 30-1,12-46 14,-6 50 95,7-51-60,0 1 0,1 0 1,0 0-1,1-1 0,2 14 1,-3-18-21,0-1 0,1 0 0,-1 0 0,0 0 0,1 0 0,-1 0 0,1 0 0,-1 0 0,1 0 0,0 0 0,-1 0 0,1 0 0,0 0 0,0 0 0,-1 0 0,1-1 0,0 1 0,0 0 0,0-1 0,1 2 0,-1-2-8,0 0 0,0 0 0,0 0 0,0 0 0,0 0 0,0 0 0,0 0 0,0 0 0,0 0 0,0 0 0,0-1 0,0 1 0,0 0 0,0-1 0,-1 1 0,1 0 0,0-1 0,1 0 0,3-3 10,0 0 1,-1 0-1,1 0 0,-1-1 1,7-9-1,78-127 128,-66 101-170,-21 37-13,0 0 0,0 0 0,1 0 0,-1 0 0,5-3 0,-7 5 25,1 1-1,-1 0 1,0-1-1,1 1 1,-1 0-1,0 0 1,1 0-1,-1-1 1,1 1-1,-1 0 1,0 0-1,1 0 1,-1 0-1,1 0 1,-1 0-1,0 0 1,1 0-1,-1 0 1,1 0-1,-1 0 1,1 0-1,-1 0 1,1 0-1,-1 0-3,1 1-1,-1-1 1,1 1-1,-1-1 1,0 1 0,1 0-1,-1-1 1,0 1-1,0-1 1,1 1 0,-1 0-1,0-1 1,0 1-1,0 0 1,0-1 0,0 1-1,0 0 1,0-1-1,0 1 1,0 1 0,-16 300-244,6-227 330,-3-1-1,-23 73 1,-40 69 383,74-210-404,-1 1 0,0-1 0,0 0 0,-1 0 0,1 0 0,-1-1 0,-1 1 0,-8 9 0,11-14-41,0 1-1,1-1 0,-1 1 0,0-1 1,0 0-1,0 0 0,0 0 0,0 0 1,0 0-1,0-1 0,0 1 0,0 0 0,-1-1 1,1 0-1,0 1 0,0-1 0,-1 0 1,1 0-1,0 0 0,0 0 0,-1-1 0,1 1 1,0-1-1,0 1 0,-3-2 0,-1-1 15,-1-1 0,2 1 0,-1-1 0,0-1-1,1 1 1,-8-9 0,5 6-12,1 0-1,0-1 0,0 0 1,1-1-1,0 0 1,1 1-1,-9-20 1,12 23-9,1 1 0,-1-1 0,1 0 1,0 1-1,1-1 0,-1 0 0,1 0 1,0 1-1,0-1 0,0 0 0,1 0 1,0 0-1,0 1 0,0-1 0,0 0 1,1 1-1,0-1 0,4-7 0,0 3-10,0 0-1,1 0 0,0 1 0,0 0 0,1 0 0,0 1 1,0 0-1,10-6 0,8-4-38,43-21 1,-46 28 13,0 0 1,1 2-1,40-10 0,76-4-648,-32 5-542,-85 13-1054,-7 2-375,22-7 0,-32 7 952,0 0 0,-1 0-1,1-1 1,5-3 0,12-9-3553</inkml:trace>
</inkml:ink>
</file>

<file path=ppt/ink/ink3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29:28.7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0 566 2400,'0'0'9658,"1"1"-9498,-1-1 0,0 0-1,1 0 1,-1 0 0,1 0-1,-1 0 1,1 0 0,-1 0 0,1 0-1,-1 0 1,1-1 0,-1 1-1,1 0 1,-1 0 0,0 0-1,1 0 1,0-1 0,3-5 144,0 1 0,0-1 0,0 0 0,0-1 0,-1 1 0,0 0 0,-1-1 0,1 0 0,0-7 0,13-30 218,-2 17-311,1 0 0,23-31 0,44-48 129,-37 49-278,-26 35 112,2 0-1,39-32 1,-57 51-162,-2 2-9,1 0 0,-1 0-1,0 0 1,0 0 0,1 0-1,-1 1 1,0-1 0,1 0-1,-1 1 1,1-1 0,-1 1-1,1 0 1,-1-1 0,1 1-1,0 0 1,-1 0 0,1 0-1,-1 0 1,1 0 0,-1 0-1,4 1 1,-4-1 7,0 1 1,0-1-1,0 1 0,0 0 0,0-1 1,0 1-1,0 0 0,0 0 1,0 0-1,-1 0 0,1 0 0,0 0 1,0 0-1,-1 0 0,1 0 1,-1 0-1,1 0 0,-1 0 0,1 0 1,-1 0-1,0 0 0,0 1 1,1-1-1,-1 0 0,0 0 0,0 0 1,0 3-1,-2 17 90,0 0-1,-1 0 1,-13 41-1,5-20 68,5-18-97,4-18-50,0 0 0,0 0 0,1 0 1,-1 1-1,1-1 0,1 1 1,-1-1-1,1 1 0,1 10 0,0-17-14,-1 0 0,0 1 0,0-1-1,0 0 1,0 0 0,0 0 0,0 0-1,0 0 1,0 0 0,1 0-1,-1 0 1,0 1 0,0-1 0,0 0-1,0 0 1,0 0 0,0 0 0,1 0-1,-1 0 1,0 0 0,0 0 0,0 0-1,0 0 1,0 0 0,1 0-1,-1 0 1,0 0 0,0 0 0,0 0-1,0 0 1,1 0 0,-1 0 0,0 0-1,0 0 1,0 0 0,0 0 0,0-1-1,0 1 1,1 0 0,-1 0 0,0 0-1,0 0 1,0 0 0,0 0-1,0 0 1,0 0 0,0-1 0,0 1-1,1 0 1,-1 0 0,0 0 0,0 0-1,38-37 10,3 3-1,0 1 1,2 2-1,2 2 1,0 2-1,70-30 1,-109 55-36,0-1 1,0 1-1,0 0 1,0 1 0,10-2-1,-15 3 31,1-1-1,-1 1 1,0 0-1,0 0 1,0 0-1,0 0 1,1 1-1,-1-1 1,0 0 0,0 0-1,0 1 1,0-1-1,0 0 1,0 1-1,1-1 1,-1 1-1,0 0 1,0-1-1,-1 1 1,1 0-1,0-1 1,0 1 0,0 0-1,0 0 1,-1 0-1,1 0 1,0 0-1,-1 0 1,1 0-1,-1 0 1,1 0-1,-1 0 1,1 0 0,-1 0-1,0 1 1,0-1-1,1 1 1,-1 6 20,0 0 1,-1 0 0,1-1 0,-1 1-1,-1 0 1,0-1 0,0 1-1,0-1 1,-1 1 0,-4 7-1,3-5-5,-1 1 0,2 1 0,-3 13 0,4-12 49,5-9 129,-2-5-179,1 0-1,0 0 1,0 0-1,-1 0 1,1-1-1,-1 1 1,1 0-1,-1-1 1,2-1-1,18-20-47,19-29 0,-27 35-44,0 0-1,2 0 1,-1 1 0,32-26 0,-45 42 61,-1-1 1,1 1 0,0-1 0,-1 1-1,1 0 1,-1-1 0,1 1 0,0 0 0,-1-1-1,1 1 1,0 0 0,0 0 0,-1 0-1,1-1 1,0 1 0,-1 0 0,1 0-1,0 0 1,0 0 0,-1 0 0,1 0-1,0 1 1,0-1 0,-1 0 0,1 0 0,1 1-1,-1 0 5,0 0 0,0 0 0,0 0 0,-1 0 0,1 0 0,0 0 0,0 0 0,-1 0 0,1 0 0,-1 0 0,1 1 0,-1-1 0,1 2 0,1 5 21,-1 0-1,0 0 1,0 13-1,0 2 2,1 0 1,1-1-1,1 1 0,9 28 0,-11-46-2,0 1-1,0-1 1,0 0-1,1 0 1,-1 0-1,6 7 1,-7-10-1,1 0 1,-1 0-1,1 0 1,0 0-1,0-1 1,-1 1 0,1-1-1,0 1 1,1-1-1,-1 0 1,0 0 0,0 0-1,0 0 1,1 0-1,-1 0 1,5 0 0,-1 0 17,1-1 1,-1-1 0,1 1 0,-1-1-1,1 0 1,-1 0 0,12-4-1,44-21 321,-31 12-224,-11 5-109,-1 0-1,1-1 1,-2-2 0,1 0-1,-2 0 1,0-2 0,28-28-1,-41 39-32,-1-1 0,-1 0 0,1 0-1,0 0 1,-1 0 0,0 0 0,3-10-1,-4 13 2,-1 0-1,1 0 0,-1 0 1,0 0-1,0 0 0,0 0 1,0 0-1,0-1 0,0 1 1,0 0-1,0 0 1,0 0-1,0 0 0,0 0 1,-1 0-1,1 0 0,-1-1 1,1 1-1,-1 0 0,1 0 1,-1 0-1,1 0 0,-1 1 1,0-1-1,1 0 0,-1 0 1,0 0-1,0 0 0,0 1 1,0-1-1,0 0 0,0 1 1,0-1-1,0 1 0,0-1 1,0 1-1,0 0 0,-2-1 1,0 0-32,-1 1 1,1-1 0,-1 1 0,1 0 0,0 0-1,-1 1 1,1-1 0,-1 1 0,1-1-1,-1 1 1,-4 2 0,-2 1 2,1 0 0,-14 7-1,11-3-30,1 0 0,1 0 0,-13 13 0,6-6-33,13-11 93,0 0 1,1 0 0,0 0-1,0 0 1,0 0 0,0 1-1,0-1 1,1 1 0,0 0-1,0-1 1,0 1 0,1 0-1,-2 9 1,2-7 24,0 1 0,1 0 0,0 0 0,0-1 0,1 1 0,0 0 1,0 0-1,5 13 0,-4-13 29,1 0 1,1 0 0,0 0 0,0-1 0,0 1-1,1-1 1,0 0 0,6 6 0,-7-8 11,0-1 0,1 0 0,0 0 0,-1 0 0,1-1 0,0 0 0,1 0 1,-1 0-1,0-1 0,1 1 0,10 1 0,-10-3-1,0 0 0,0-1 0,0 1 0,0-2 1,0 1-1,0-1 0,0 0 0,0 0 0,0 0 0,0-1 0,-1 0 0,10-4 1,-5 1-31,1-1 1,-1 0 0,0-1 0,-1 0 0,16-14 0,4-11 77,-1-1 1,41-66 0,29-71-89,-84 154-4,-14 15-20,0 1 0,1 0 0,-1-1 1,0 1-1,1 0 0,-1-1 0,1 1 0,-1 0 0,1 0 1,-1-1-1,0 1 0,1 0 0,-1 0 0,1 0 0,-1 0 1,1 0-1,-1-1 0,1 1 0,-1 0 0,1 0 0,-1 0 1,1 0-1,-1 1 0,1-1 0,-1 0 0,1 0 0,-1 0 0,1 0 1,-1 0-1,1 1 0,-1-1 0,1 0 0,-1 0 0,0 1 1,1-1-1,-1 0 0,1 0 0,-1 1 0,0-1 0,1 1 1,-1-1-1,1 1 0,4 8 74,0 0 0,-1 0 0,0 0 0,0 1 0,-1-1 0,0 1 0,-1 0 0,0 0 0,1 20 0,-3-7-31,0-1 0,-1 1 0,-7 31 0,6-45 20,0 0 0,0 1 0,-1-1 0,-5 10 0,7-17-32,0 0 0,0 0 1,0 0-1,0 0 0,0 0 0,0-1 0,0 1 1,-1 0-1,1-1 0,-1 1 0,1-1 0,-1 1 1,0-1-1,1 0 0,-1 0 0,0 0 0,0 0 1,0 0-1,0 0 0,0 0 0,0-1 0,0 1 1,-3 0-1,4-1-27,-1-1-1,1 1 1,-1-1 0,0 1 0,1-1-1,-1 0 1,1 0 0,-1 1-1,1-1 1,0 0 0,-1 0 0,1 0-1,0-1 1,-2-1 0,-13-18-353,-13-26-107,19 30-126,9 13 237,4 12 106,7 12 205,19 31-1,-25-46 57,-1 0 1,1 0-1,-1-1 1,1 0-1,1 1 1,-1-2-1,1 1 0,-1 0 1,1-1-1,0 0 1,0 0-1,1 0 1,6 2-1,-4-3 23,0 0 0,0 0-1,0-1 1,0 0 0,0 0 0,0-1-1,0 0 1,14-2 0,3-3 82,0-2 1,0 0 0,-1-1-1,46-23 1,-46 19-71,1 0 0,-2-2 1,43-31-1,52-64 4,-110 102-81,-6 5 15,0 0 0,1 0-1,-1 0 1,0 0-1,0 0 1,0-1-1,0 1 1,-1-1-1,1 1 1,1-4-1,-4 6 9,1 0 0,0 0-1,-1 0 1,1 0 0,-1 0-1,1 0 1,0 0 0,-1 0-1,1 1 1,-1-1 0,1 0-1,0 0 1,-1 0 0,1 1-1,0-1 1,-1 0 0,1 1-1,0-1 1,-1 0 0,-19 23-88,15-17 89,-1 0 0,1 0 1,0 1-1,0-1 0,1 1 1,-1 0-1,2 0 0,-1 1 1,1-1-1,-4 15 0,5-15 10,1 0 0,1 0 0,-1 0 0,1 0 0,0 0 0,0 0 0,3 13-1,-1-15 12,-1 0-1,1 0 1,0-1 0,0 1-1,1-1 1,-1 1-1,1-1 1,0 0-1,0 0 1,1 0-1,6 6 1,-9-9 7,0 0 1,0 0 0,0 0 0,0-1 0,0 1 0,0 0-1,0-1 1,1 1 0,-1-1 0,0 1 0,0-1-1,1 0 1,-1 0 0,0 1 0,1-1 0,-1 0 0,0 0-1,0 0 1,1 0 0,1-1 0,0 1 17,-1-1 0,0 0 0,1 0 0,-1 0 0,0 0 0,0-1 0,1 1 1,-1 0-1,0-1 0,3-2 0,-3 1-11,1 0-1,0 0 1,-1 0 0,1-1-1,-1 1 1,0 0 0,0-1 0,0 0-1,-1 1 1,1-1 0,-1 0 0,0 0-1,0 0 1,1-6 0,-2 4-32,-1-1 1,0 1 0,0 0-1,0 0 1,0 0-1,-1 0 1,0 0-1,0 0 1,-1 1-1,0-1 1,-5-7 0,3 5-58,-1 0 1,0 1 0,-1 0 0,0 0 0,0 1 0,-13-10 0,19 16 51,0-1 0,0 0 0,0 0 1,0 1-1,0-1 0,0 0 1,0 0-1,0 0 0,1 0 1,-1 0-1,0 0 0,1 0 1,-2-2-1,2 3-4,0-1-1,0 1 1,0 0-1,0-1 1,0 1 0,0 0-1,0-1 1,0 1-1,1 0 1,-1-1 0,0 1-1,0 0 1,0-1-1,0 1 1,0 0 0,1-1-1,-1 1 1,0 0-1,0-1 1,0 1 0,1 0-1,-1 0 1,0-1-1,0 1 1,1 0 0,-1 0-1,0 0 1,1 0-1,-1-1 1,0 1 0,1 0-1,-1 0 1,0 0-1,1 0 1,-1 0 0,0 0-1,1 0 1,44-15 27,-35 10-73,1 1 1,1 1-1,-1 0 0,15-2 1,-20 5 49,2-1 9,-1 0 1,1 1 0,-1 0 0,1 1 0,8 1-1,-15-2 6,1 0 0,-1 1 0,1-1 0,-1 1 0,1-1 1,-1 1-1,0 0 0,1-1 0,-1 1 0,0 0 0,0 0 0,0 0 0,0 0 0,1 0 0,-1 0 0,0 0 0,-1 0 0,1 1 0,0-1 0,0 0 0,0 1 0,-1-1 0,1 0 0,-1 1 0,1-1 0,-1 1 0,0-1 0,1 1 0,-1-1 0,0 1 0,0-1 0,0 2 0,-1 8 75,0-1 0,0 1 0,-1-1-1,-1 0 1,0 0 0,-5 13 0,6-20-34,8-10 215,42-22-116,-33 19-204,0 1-1,1 0 1,22-8-1,-19 8 86,-15 7-23,1 1 0,-1-1 0,1 1 0,-1 0 1,1 0-1,-1 0 0,1 1 0,-1-1 0,7 1 0,-8 0-11,-1 1-1,1-1 0,-1 1 1,1-1-1,-1 1 1,1 0-1,-1 0 0,0 0 1,1 0-1,-1 0 1,0 0-1,0 1 0,0-1 1,0 1-1,0 0 1,0-1-1,-1 1 0,4 4 1,7 12 153,-10-14-142,0 0 0,0 0 0,0 0 1,1-1-1,0 1 0,0-1 0,0 0 1,0 0-1,0 0 0,1 0 0,-1 0 1,1-1-1,-1 0 0,1 1 0,0-1 1,7 2-1,-5-3 14,1 1 1,-1-1-1,1-1 1,0 1 0,0-1-1,-1 0 1,1-1-1,0 0 1,-1 0-1,1 0 1,-1-1-1,1 0 1,-1 0-1,0 0 1,0-1-1,0 0 1,0 0-1,0-1 1,8-6 0,-4 2 23,0-1 0,0 0 0,-1-1 0,0 0 0,0 0 1,-2-1-1,1 0 0,10-21 0,-10 15-37,-1 2 2,0 1 0,10-15-1,-9 13-29,-4 8-218,-3 8 229,-1 1-1,1-1 0,-1 1 0,1-1 1,-1 1-1,0-1 0,1 0 1,-1 1-1,1 0 0,-1-1 0,0 1 1,0-1-1,1 1 0,-1-1 1,0 1-1,0-1 0,0 1 1,0 1-1,6 19 159,-1 1 0,0 0 1,-2 0-1,-1 1 0,-1 27 1,-1-41-114,0 1 1,0 0 0,-1-1-1,0 1 1,-1 0 0,0-1-1,-6 15 1,5-16 38,3-7-68,-1 1 0,1-1 0,0 0-1,0 0 1,-1 0 0,1 0 0,-1 0-1,1 0 1,-1 0 0,1 0 0,-1 0-1,0-1 1,1 1 0,-1 0-1,0 0 1,0 0 0,0-1 0,1 1-1,-1 0 1,0-1 0,0 1 0,0-1-1,0 1 1,0-1 0,0 1 0,0-1-1,0 0 1,-1 0 0,-1 1-1,2-1 10,-1 0 1,0 0-1,1 0 0,-1 0 0,0-1 0,1 1 0,-1 0 0,1-1 0,-1 1 0,1-1 0,-1 0 0,1 1 0,-1-1 0,1 0 0,-1 0 0,1 0 0,0 0 0,-1 0 0,1 0 0,-2-3 0,-4-2-189,1 0 1,-14-9-1,20 15 166,0 0 0,0 0 1,0-1-1,0 1 0,1 0 0,-1 0 0,0 0 1,0-1-1,0 1 0,0 0 0,1 0 0,-1 0 0,0 0 1,0-1-1,0 1 0,1 0 0,-1 0 0,0 0 0,0 0 1,0 0-1,1 0 0,-1 0 0,0 0 0,1-1 0,53 5 375,16-4 191,249-6-419,-311 6-831,0-1 1,1-1-1,-1 0 1,0 0-1,10-4 0,-13 5-342</inkml:trace>
</inkml:ink>
</file>

<file path=ppt/ink/ink3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28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10 162 2080,'15'6'17711,"-9"-7"-14899,0-2-3368,-3-1 687,0 0-1,-1-1 1,1 1-1,0 0 1,-1-1-1,0 1 1,1-7-1,7-11 229,31-64 713,-38 75-904,-3 7 73,1 6 374,4 18-370,-2 1 1,-1-1-1,-1 0 1,-2 36-1,1 6-59,8 189 331,2-48-117,-10-199-383,0 0 7,-1 1 1,1 0-1,1-1 1,-1 1-1,1 0 1,0-1-1,0 1 1,0-1-1,2 6 1,-2-8 204,-2-2-304,-4-1 55,-1 1 0,1 1-1,-1-1 1,1 1 0,-1 0-1,1 0 1,0 1-1,-1-1 1,1 1 0,0 1-1,0-1 1,0 1-1,0-1 1,1 1 0,-1 1-1,-5 4 1,2-1-7,1 0 1,0 0-1,-8 11 1,-2 2 153,17-20-99,0 0 0,0 0 0,0 0 0,0 0 0,0 1 0,0-1 0,0 0 0,0 0 0,0 0 0,1 0 0,-1 0 0,0 0 0,0 1 0,0-1 0,0 0 0,0 0 0,0 0 0,1 0 0,-1 0 0,0 0 0,0 0 0,0 0-1,0 0 1,1 0 0,-1 0 0,0 0 0,0 0 0,0 0 0,0 0 0,1 0 0,-1 0 0,0 0 0,0 0 0,0 0 0,0 0 0,1 0 0,-1 0 0,0 0 0,0 0 0,0 0 0,14 1 505,44 5 64,-14 6-446,0 3 0,0 2-1,61 33 1,-42-20-508,-62-30 147,-1 0 1,0-1-1,1 1 1,-1 0-1,0 0 1,4-29-12192,-3 12 8619,6 3 812</inkml:trace>
</inkml:ink>
</file>

<file path=ppt/ink/ink3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29.1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12 2400,'1'0'148,"0"0"0,1 0 0,-1 0 0,0 0 1,0-1-1,0 1 0,1-1 0,-1 1 0,0 0 0,0-1 0,0 0 1,2 0-1,6-3 2390,5 2 7787,-19 6-7467,1 3-2339,0 0-1,1 0 1,0 0-1,0 0 1,1 1-1,-3 12 1,-1 4-95,5-22-370,1 0 0,-1 0 1,1 0-1,0 1 1,0-1-1,0 0 0,0 0 1,0 0-1,0 1 1,1-1-1,-1 0 0,1 0 1,-1 0-1,1 0 1,0 0-1,0 0 0,0 0 1,0 0-1,1 2 1,0-4 19,0 0 0,0 0 0,-1 0 1,1 0-1,0 0 0,0 0 1,0-1-1,-1 1 0,1-1 0,0 1 1,-1-1-1,1 0 0,1-1 1,-1 0-4,-1 0 1,0 0 0,0 0 0,0 0-1,0-1 1,1-3 0,1-4 227,-3 10-292,0 0-1,0 0 1,0 0 0,0 0-1,0 0 1,0 0 0,0 0-1,0 0 1,0 0 0,0 0-1,0 1 1,0-1 0,0 0-1,0 0 1,0 0 0,0 0 0,1 0-1,-1 0 1,0 0 0,0 0-1,0 0 1,0 0 0,0 0-1,0 0 1,0 0 0,0 0-1,0 0 1,0 0 0,0 0-1,0 0 1,0 0 0,1 0 0,-1 0-1,0 0 1,0 0 0,0 0-1,0 0 1,0 0 0,0 0-1,0 0 1,0 0 0,0 0-1,0 0 1,0 0 0,0 0-1,0 0 1,0 0 0,1 0-1,-1 0 1,0 0 0,0 0 0,0-1-1,0 1 1,0 0 0,0 0-1,0 0 1,0 0 0,0 0-1,0 0 1,0 0 0,0 0-1,0 0 1,0 0 0,0 0-1,0 0 1,0 0 0,0-1-1,0 1 1,0 0 0,-6 11 169,3-3 49,3-8-217,0 1 0,0-1 0,-1 0 0,1 0 0,0 1 0,0-1 0,0 0 0,0 1 0,0-1 0,0 0 0,0 1 0,0-1 1,-1 0-1,1 0 0,0 1 0,0-1 0,0 0 0,1 1 0,-1-1 0,0 0 0,0 1 0,0-1 0,0 0 0,0 1 0,0-1 0,0 0 0,0 0 0,1 1 0,1 4 382,-4-4-664,-3 2-2817,1 1-797,0 7 1178</inkml:trace>
</inkml:ink>
</file>

<file path=ppt/ink/ink3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38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370 128 2720,'-10'-7'13836,"11"6"-14131,-1-5 707,0 6-413,0 0-1,0 0 1,0-1-1,0 1 1,0 0 0,0 0-1,0 0 1,0 0-1,0 0 1,0 0-1,0 0 1,0 0 0,0 0-1,0-1 1,0 1-1,0 0 1,0 0 0,0 0-1,0 0 1,0 0-1,0 0 1,0 0 0,0 0-1,-1 0 1,1 0-1,0 0 1,0 0-1,0 0 1,0 0 0,0 0-1,0 0 1,0 0-1,0 0 1,0-1 0,0 1-1,-1 0 1,1 0-1,0 0 1,0 0 0,0 0-1,0 0 1,0 0-1,0 0 1,0 1-1,0-1 1,0 0 0,0 0-1,-1 0 1,1 0-1,0 0 1,0 0 0,0 0-1,0 0 1,0 0-1,0 0 1,0 0 0,0 0-1,0 0 1,0 0-1,0 0 1,0 0-1,0 0 1,-1 0 0,1 1-1,0-1 1,0 0-1,0 0 1,0 0-1,-52 101-35,-26 78 626,18-37-351,-75 145 284,129-271-339,-6 21-1,-2 2 723,36-88 695,56-140-1371,-27 26-282,5-15 207,-28 96-167,20-107 0,-46 169-60,1-6-147,-3 25 192,0 0 1,1 0-1,-1 0 0,1 0 0,-1 0 1,0 0-1,1 0 0,0 0 1,-1 1-1,1-1 0,-1 0 0,1 0 1,0 0-1,0 1 0,-1-1 1,1 0-1,0 1 0,0-1 0,0 1 1,1-1-1,-2 1 17,1 0-1,-1 0 1,1 0-1,-1 0 1,1 0-1,-1 0 1,1 0-1,-1 0 1,1 0-1,-1 0 1,1 0-1,-1 1 1,1-1-1,-1 0 1,0 0-1,1 0 1,-1 1-1,1-1 1,-1 0-1,0 1 1,1-1-1,-1 0 1,0 1-1,1-1 1,-1 1-1,1 0 1,8 13-22,-7-11 29,9 19 16,-1 0 0,-1 1 0,-2 0 0,7 26 0,4 12-34,17 61-14,11 29 228,-35-120-67,1-1 1,30 51 0,-17-38-72,-8-14 207,25 35 0,-34-48-263,-2-5 233,-5-10 84,-1 0-423,-3-2-1492,1 0 705,-19-9-7387,15 6 5957</inkml:trace>
</inkml:ink>
</file>

<file path=ppt/ink/ink3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38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94 4800,'-4'-2'3240,"4"2"-3087,1 1 1,-1-1 0,0 0-1,1 0 1,-1 0 0,0 1-1,1-1 1,-1 0-1,0 0 1,1 0 0,-1 0-1,1 0 1,-1 0-1,0 0 1,1 0 0,-1 0-1,0 0 1,1 0 0,-1 0-1,1 0 1,-1 0-1,1 0 1,70-17 4837,-41 11-4173,0-1 0,42-17 0,-52 16-758,0 0 1,1 2-1,39-8 1,-50 13-76,-1 0 0,1 0 0,0 1 1,-1 0-1,1 1 0,0 0 1,-1 0-1,1 1 0,-1 0 1,18 8-1,-26-10-141,0 0 1,0 0-1,0 1 1,0-1-1,0 1 1,-1-1-1,1 0 0,0 1 1,0 0-1,-1-1 1,1 1-1,0-1 1,-1 1-1,1 0 0,-1-1 1,1 1-1,-1 0 1,1 0-1,-1 0 0,1-1 1,-1 1-1,0 0 1,1 0-1,-1 0 1,0 0-1,0 0 0,1 0 1,-1 1-1,0 6-2014</inkml:trace>
</inkml:ink>
</file>

<file path=ppt/ink/ink3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39.4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97 5 5216,'-1'-1'142,"1"1"0,-1 0 0,1-1 0,-1 1 0,1 0 0,-1-1 0,1 1 0,-1 0 0,1 0 0,-1 0 0,1-1 0,-1 1 0,0 0 0,1 0 0,-1 0 0,1 0 0,-1 0 0,1 0 0,-1 0 0,0 0 0,1 0 0,-1 0 0,1 1 0,-1-1 0,0 0 0,1 0 0,-1 0 0,1 1 0,-1-1 0,0 1 0,-18 15 3570,8-6-2610,9-9-934,-3 2 139,0 1 0,0-1-1,1 1 1,0 0-1,-1 0 1,1 1-1,0-1 1,-3 7-1,6-11-272,1 1-1,0-1 0,0 0 0,-1 1 0,1-1 0,0 1 0,0-1 0,0 0 0,-1 1 0,1-1 0,0 1 0,0-1 0,0 0 0,0 1 0,0-1 0,0 1 0,0-1 0,0 0 0,0 1 0,0-1 0,0 1 0,0-1 0,0 1 0,0-1 0,1 0 0,-1 1 1,0-1-1,0 0 0,0 1 0,1-1 0,-1 1 0,1 0 36,0-1 1,0 1-1,0-1 0,0 0 1,0 1-1,0-1 1,0 0-1,0 0 0,0 1 1,0-1-1,0 0 1,2 0-1,7-1 304,0 0 1,12-4-1,-15 4-269,-4 1-53,1-1 0,-1 0-1,1 0 1,-1 0 0,0 0-1,1 0 1,-1-1 0,0 1-1,0-1 1,0 0 0,0 0-1,0 0 1,0 0 0,-1-1-1,1 1 1,-1-1 0,5-5-1,-7 8-41,0 0-1,-1-1 0,1 1 0,0 0 0,0 0 0,0-1 1,0 1-1,0 0 0,0-1 0,-1 1 0,1 0 1,0 0-1,0-1 0,0 1 0,-1 0 0,1 0 1,0 0-1,0-1 0,-1 1 0,1 0 0,0 0 1,-1 0-1,1 0 0,0-1 0,0 1 0,-1 0 0,1 0 1,0 0-1,-1 0 0,1 0 0,0 0 0,-1 0 1,1 0-1,0 0 0,-1 0 0,1 0 0,0 0 1,-1 0-1,1 1 0,-1-1-24,-1 0 0,1 0 0,0 0 1,0 0-1,-1 0 0,1 1 0,0-1 0,0 1 0,0-1 1,0 1-1,-1-1 0,1 1 0,0-1 0,0 1 0,0 0 1,0 0-1,-1 1 0,-15 13-3803,10-8 1628</inkml:trace>
</inkml:ink>
</file>

<file path=ppt/ink/ink3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44.8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120 161 3136,'0'-68'9749,"-5"73"-9581,-1 11 251,-8 60 322,2 38-47,-15 111 607,2-49-176,24-172-1054,1-1 0,-1 1 0,0-1 0,0 1-1,-1-1 1,1 1 0,-1-1 0,1 1 0,-4 2 0,4-6 2,0-1 0,0 0 0,0 1 0,0-1 0,0 0-1,0 0 1,0 0 0,1 0 0,-1 0 0,0 0 0,1 0 0,-1 0 0,0 0 0,1-1-1,-1 1 1,1 0 0,-1-2 0,1 1-43,-1 0 0,1-1-1,0 1 1,0 0 0,0-1 0,0 1-1,0 0 1,0-1 0,0 1 0,1 0 0,-1-1-1,1 1 1,0 0 0,1-4 0,4-12 35,13-68 314,22-89-130,-11 40-24,-15 75-24,-6 22-37,25-68-1,-31 99-156,0-1-3,1 1 0,-1-1 0,1 1-1,6-9 1,-9 15-22,0 0-1,0 0 1,0 0-1,0 0 1,0 0-1,0 0 1,0 0-1,0 0 1,0 0-1,0 1 1,0-1-1,0 0 1,1 1 0,-1-1-1,0 1 1,1-1-1,-1 1 1,0 0-1,1 0 1,-1-1-1,0 1 1,1 0-1,-1 0 1,0 0-1,1 0 1,-1 1-1,1-1 1,-1 0-1,0 1 1,1-1-1,1 1 1,-2 0 28,1 1 0,0-1 0,-1 0 0,1 1 0,-1-1-1,1 1 1,-1-1 0,0 1 0,0 0 0,0-1 0,2 4 0,9 22 100,-11-24-131,49 154 101,-38-111-11,3-1 1,25 58-1,-15-55 36,2 0 0,65 84 0,-80-115 186,10 19 0,-15-24 39,-7-12-372,0 0 0,0 0-1,0 0 1,0 0 0,0 1 0,0-1 0,1 0 0,-1 0 0,0 0 0,0 0 0,0 0 0,0 0 0,0 0 0,0 0 0,0 1 0,0-1 0,1 0 0,-1 0-1,0 0 1,0 0 0,0 0 0,0 0 0,0 0 0,0 0 0,1 0 0,-1 0 0,0 0 0,0 0 0,0 0 0,0 0 0,0 0 0,0 0 0,1 0 0,-1 0 0,0 0-1,0 0 1,0 0 0,0 0 0,0 0 0,1 0 0,-1 0 0,0 0 0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28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1199 2400,'17'4'2375,"-15"-4"-2113,0 1 0,0 0-1,0-1 1,0 1-1,0-1 1,1 0 0,-1 0-1,0 1 1,4-2 0,128-28 3033,-79 15-2382,-17 4-338,0-1 1,45-20 0,-60 20-411,-1 0 1,-1-1-1,0-2 1,38-31-1,-19 4 95,-1-2-1,38-55 0,-65 83-210,294-343 975,-292 343-965,-1 0-1,14-22 1,-26 36-83,0 0 0,-1 0 1,1 0-1,0-1 0,-1 1 1,1 0-1,-1-1 0,0 1 1,1 0-1,-1-1 0,0 1 1,0-3-1,0 4 9,0 0 0,0 0 0,0 0 1,0-1-1,0 1 0,0 0 0,0 0 0,0 0 0,0-1 0,0 1 1,0 0-1,0 0 0,-1 0 0,1 0 0,0 0 0,0-1 0,0 1 1,0 0-1,0 0 0,-1 0 0,1 0 0,0 0 0,0 0 0,0-1 1,0 1-1,-1 0 0,1 0 0,0 0 0,0 0 0,-11 3-266,-4 9 195,-1-1-1,2 2 1,-25 25 0,30-28 47,-7 7 30,1 1-1,1 1 1,0 0 0,-19 39-1,-29 89 25,51-117 95,2 0 1,1 0-1,1 1 0,2 0 0,-3 49 1,8-77-42,0 0 0,0 1 0,1-1 1,-1 0-1,1 1 0,0-1 1,-1 0-1,1 0 0,1 0 0,-1 0 1,0 0-1,5 6 0,-5-8-23,0 1 0,1-1 0,-1 0 0,0 0-1,1 1 1,0-1 0,-1 0 0,1 0-1,0 0 1,-1-1 0,1 1 0,0 0 0,0-1-1,0 1 1,0-1 0,0 1 0,-1-1 0,1 0-1,0 0 1,0 0 0,0 0 0,0 0 0,3-1-1,5-1 69,0-1-1,0 0 1,0 0-1,-1-1 0,1-1 1,-1 1-1,0-1 1,0-1-1,15-12 0,-1-3 11,40-44 0,-15 6-46,39-64 1,-42 58 46,-6 10-59,-3-2 0,51-107 0,-48 66 526,31-117 0,-66 202-579,-2 6-48,0 0 1,0 0-1,-1 0 0,1-8 1,-9 35-446,-41 149 387,14-60 276,-16 62-123,-31 117 115,15-56 865,62-224-306,11-23-343,84-154-401,-90 166-24,1 0 1,0 0-1,0 0 1,1 0-1,-1 1 1,6-6-1,-8 8 27,1 0 0,-1-1 0,1 1 0,-1 0-1,1-1 1,-1 1 0,1 0 0,0 0 0,-1-1 0,1 1 0,-1 0 0,1 0 0,0 0-1,-1 0 1,1 0 0,-1 0 0,1 0 0,0 0 0,-1 0 0,1 0 0,-1 0 0,1 0-1,0 1 1,-1-1 0,1 0 0,-1 0 0,1 1 0,-1-1 0,1 0 0,-1 1 0,1-1-1,-1 0 1,1 1 0,-1-1 0,1 1 0,-1-1 0,0 1 0,1-1 0,-1 1 0,0-1-1,1 1 1,-1-1 0,0 1 0,1 0 0,1 6-34,0-1 0,0 1-1,0-1 1,-1 1 0,0 0 0,0-1-1,-1 10 1,3 13 8,-2-22 7,2 13 6,6 21-1,-7-35 48,0 0-1,0 0 0,0-1 1,1 1-1,0-1 1,0 1-1,8 9 0,-10-14-7,1 0 0,-1 0 0,1 1 0,-1-1 0,1 0-1,0 0 1,0-1 0,-1 1 0,1 0 0,0 0 0,0-1 0,0 0-1,0 1 1,0-1 0,-1 0 0,1 0 0,0 1 0,0-2 0,0 1-1,0 0 1,0 0 0,0-1 0,0 1 0,2-1 0,5-2 63,-1 0 0,1-1 1,11-6-1,-19 10-77,15-10 59,0-1 1,0-1 0,-1 0 0,0-1-1,-1 0 1,15-20 0,-13 13-53,0 0 1,-1-1-1,-2-1 1,0 0-1,16-40 1,-10 9-65,-17 47 48,-1 1 0,0-1 0,0 0 0,0 0 0,-1 0 0,0-9 0,0 14-1,0 1 0,0-1 1,0 1-1,0-1 1,0 1-1,0-1 1,-1 1-1,1-1 0,0 0 1,0 1-1,0-1 1,-1 1-1,1-1 1,0 1-1,-1 0 0,1-1 1,0 1-1,-1-1 1,1 1-1,0 0 1,-1-1-1,1 1 0,-1 0 1,1-1-1,-1 1 1,0-1-1,0 1-1,0 0 0,0 0-1,0 0 1,0 0 0,0 0 0,0 0-1,0 1 1,1-1 0,-1 0-1,0 0 1,0 1 0,0-1 0,0 0-1,-1 1 1,-2 2-25,-1 0 0,0 0 0,1 1-1,-5 4 1,-3 4-50,1 0 0,0 2 0,1-1 0,0 1 0,1 1 0,-13 27-1,16-30 111,2 1 0,-1-1 1,2 1-1,0 0 0,0 0 0,1 0 0,1 0 0,0 1 0,1 17 0,1-26-24,-1 0 1,1 0-1,0 0 1,1 0-1,-1-1 1,1 1-1,0 0 1,0-1-1,0 1 0,1-1 1,-1 1-1,1-1 1,6 7-1,-3-6 31,0 0 0,0 0 0,0-1 0,0 1 0,1-1 0,0-1 0,0 1 0,10 3 0,-6-3-53,-1-1 1,1 0-1,0-1 0,0 0 0,1 0 1,10-1-1,-14-1-609,-1 0 1,0-1-1,0 0 1,0 0-1,0-1 1,9-3-1,-13 4 159,0 0 0,-1 0-1,0 0 1,1-1 0,-1 1 0,0-1-1,0 1 1,1-1 0,-1 0-1,-1 0 1,1 0 0,3-4 0,6-11-1997</inkml:trace>
</inkml:ink>
</file>

<file path=ppt/ink/ink3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45.1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 13 4064,'-14'-13'1307,"13"14"-1262,1-1 1,-1 0-1,1 0 1,-1 0-1,1 0 1,0 1-1,-1-1 1,1 0-1,-1 0 1,1 1-1,0-1 1,-1 0-1,1 1 1,0-1-1,-1 0 1,1 1 0,0-1-1,0 1 1,-1 0-1,-2 2 2020,15-2 8568,-7 0-11122,6 0 812,-1 0 0,1-1-1,16-2 1,13 0-153,31 1-342,29 1 189,-33 1-2832,-18 2 938</inkml:trace>
</inkml:ink>
</file>

<file path=ppt/ink/ink3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22.1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23 237 2144,'0'0'699,"-12"0"2580,12-4-1641,-4 2 759,3 4-881,-4-4-352,5-47 1188,1 47-2342,-1 0-1,1 0 1,0-1 0,-1 1 0,1 0-1,0 0 1,0 0 0,0 0 0,1 0-1,-1 0 1,0 0 0,3-2 0,8-15 103,-6 7-129,0 1 0,1-1-1,1 1 1,0 1 0,0-1 0,16-13 0,-19 19 10,0 1 1,0 0-1,1 0 0,-1 0 1,1 1-1,0 0 1,0 0-1,1 1 0,-1 0 1,0 0-1,1 0 1,-1 1-1,1-1 0,0 2 1,7-1-1,-9 1 22,-1-1 1,1 2-1,0-1 0,-1 0 0,1 1 1,-1 0-1,1 0 0,-1 0 0,0 1 1,1 0-1,-1-1 0,0 1 0,0 1 0,0-1 1,0 1-1,0-1 0,-1 1 0,1 0 1,-1 1-1,0-1 0,0 0 0,5 7 1,-5-5 22,1 1 0,-1-1 0,1 1 0,-2 0 0,1 0 0,-1 0 0,1 0 0,-2 0 0,1 1 0,-1-1 0,0 0 0,0 1 0,-1-1 0,0 1 0,0-1 0,0 1 0,-1-1 0,-1 8 0,-2-2 14,1-1 0,-2 0 0,1 0 1,-11 16-1,0 2 43,-2 5 231,-66 154 98,68-148-365,-56 144 307,35-120-271,28-53 17,7-10-79,1-1 1,-1 1-1,0 0 1,1-1-1,-1 1 0,1 0 1,-1 0-1,0 0 1,1 0-1,0-1 1,-1 1-1,1 0 0,-1 0 1,1 0-1,0 0 1,0 0-1,0 0 1,0 0-1,-1 0 0,1 0 1,0 0-1,1 0 1,-1 0-1,0 0 1,0 2-1,1-6 45,-1 0 0,0 1 0,1-1 0,0 1 0,0-1 0,-1 1 0,1-1 0,1 1 0,1-4 0,0 0-122,0 1 0,0 0 1,0 0-1,9-9 0,-9 10 32,0 1 0,0 0 0,1 0 0,-1 1 0,1-1 0,0 1 0,0 0 0,0 0 0,0 0 0,0 0 0,1 1 1,-1-1-1,0 1 0,1 0 0,-1 1 0,1-1 0,8 1 0,13 4 44,1 1 0,-1 1-1,-1 1 1,1 1 0,42 21 0,-48-19 36,0 1 1,-1 0-1,33 27 0,-52-37-104,1-1 0,0 1 0,-1-1 0,1 1 0,-1-1 0,1 0 0,-1 1 0,1-1 0,0 0 0,-1 1 0,1-1 0,0 0 0,0 0 0,1 1 0,2-7-4505,1-4 331,4 2 716</inkml:trace>
</inkml:ink>
</file>

<file path=ppt/ink/ink3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22.5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51 0 7136,'-14'0'3232,"14"32"-2816,-5-15 2112,5 3-1472,-8-1 704,3 6-1025,-3-1-159,8 4-352,-5-5-128,5 2-64,-5-10 96,10 2-64,-5-6-384,10 1 192,-7-4-6559</inkml:trace>
</inkml:ink>
</file>

<file path=ppt/ink/ink3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1.61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426 529 1984,'0'0'54,"0"0"0,-1 0 0,1-1-1,0 1 1,-1 0 0,1-1 0,0 1 0,-1 0 0,1-1 0,0 1-1,0-1 1,0 1 0,-1 0 0,1-1 0,0 1 0,0-1 0,0 1 0,0 0-1,0-1 1,0 1 0,0-1 0,0 1 0,0-1 0,0 1 0,0 0-1,0-1 1,0 1 0,0-1 0,0 1 0,0-1 0,1 1 0,-1 0 0,0-1-1,0 1 1,0-1 0,1 0 0,-1 1 1,1 0 0,-1-1 0,0 1 0,1 0 0,-1-1-1,0 1 1,0-1 0,0 1 0,0 0 0,1-1 0,-1 1 0,0-1 0,0 1 0,0-1 0,0 1 0,0-1-1,0 1 1,0 0 0,0-1 0,0 1 0,0-1 0,0 1 0,-1-1 0,1 1 0,0-1 0,0 1 0,-1-1-1,0-4 196,-1 0-1,0 1 0,-1-1 1,1 0-1,-1 1 0,0 0 1,0 0-1,0 0 0,-1 0 1,1 0-1,-1 0 0,0 1 1,0 0-1,0 0 0,-6-3 1,1 2-156,1 1 1,-1 0 0,0 0 0,0 1-1,0 0 1,-1 1 0,1 0 0,0 1-1,-1 0 1,1 0 0,-16 3 0,13-1-147,0 1 0,0 0 1,0 1-1,0 0 0,1 1 1,0 0-1,0 1 0,-15 10 1,1 1-10,1 2 1,-36 35-1,58-52 88,1 0 1,-1 0-1,1 0 0,-1 0 0,1 0 0,0 1 0,0-1 0,0 0 0,0 1 0,0-1 1,0 1-1,1-1 0,-1 1 0,0 3 0,1-4 1,1-1-1,-1 1 1,0 0 0,0-1 0,1 1 0,-1 0-1,1 0 1,-1-1 0,1 1 0,0-1-1,0 1 1,0-1 0,0 1 0,0-1-1,0 1 1,0-1 0,0 0 0,0 0 0,1 1-1,-1-1 1,1 0 0,1 1 0,30 19 708,55 26 0,-76-41-720,18 12 0,-4-2-16,-6-3 37,-1 1 0,-1 0 0,0 2 0,21 23 0,-27-28 23,0 3 27,18 25 0,-19-24-117,-6-8 63,-1 0 1,1 0-1,-1 0 1,-1 0-1,6 14 0,-8-18 12,0 1 0,-1-1 0,1 1 0,-1-1-1,1 1 1,-1-1 0,0 1 0,0 0 0,-1-1-1,1 1 1,-1-1 0,0 1 0,1-1 0,-2 1-1,0 3 1,-2-1 19,0 0-1,-1 1 0,1-1 1,-1-1-1,0 1 0,-1-1 1,1 0-1,-8 5 0,-10 11 125,12-10-94,0-1 1,0-1-1,0 0 0,-1 0 1,-1-1-1,-14 7 1,-21 5 287,44-18-349,0-1 1,0 0 0,-1 0 0,1 0 0,-1-1 0,1 1-1,-1-1 1,1 0 0,-6-1 0,7 0 13,0 0 1,0 0-1,0 0 1,0 0-1,1 0 1,-1-1-1,1 0 1,-1 1-1,1-1 1,-4-4-1,10 6-58,0-1 0,0 0 0,0 0 0,0 0 0,0 0 0,0-1-1,-1 1 1,1-1 0,6-4 0,17-8 11,261-84 277,-176 60-264,-97 31 15,-1 0 0,1 0 0,-1-2 0,-1 1 0,18-16 0,31-38 5,-41 39-60,1 1 0,27-20 0,-47 40 4,1 0 0,-1 1 0,0-1-1,1 1 1,-1 0 0,1 0 0,0 0 0,-1 0 0,1 0 0,0 1-1,-1-1 1,1 1 0,4-1 0,-3 1 0,-1 1 0,1 0 0,0-1 0,-1 1 0,1 1 0,0-1 0,-1 0 0,1 1 0,4 2 0,55 37 172,-71-46 732,3 2-831,1 0 0,-1 1 0,0-1-1,-8-2 1,10 4-72,1 1 0,0-1 0,0 1-1,0-1 1,0 1 0,-1 0 0,1 0 0,0 0 0,0 1 0,0-1-1,0 0 1,-1 1 0,1 0 0,0-1 0,0 1 0,0 0-1,0 0 1,-2 1 0,-2 3-7,0-1-1,0 1 0,0 1 1,1-1-1,-1 1 1,1 0-1,-7 12 1,-27 53 54,33-57-49,-2 0 26,0 2 0,2-1 0,0 1 0,1 0-1,0 0 1,1 0 0,1 1 0,-1 24-1,4-38 40,0 0-1,0 0 1,1 1-1,0-1 1,0 0-1,0 0 0,1 3 1,-1-5-11,-1 0 0,0 0 0,1 0 0,-1 0 0,1 0 0,0 0 0,-1 0 1,1 0-1,0 0 0,-1 0 0,1-1 0,0 1 0,0 0 0,0-1 0,0 1 0,0 0 0,0-1 0,0 1 0,0-1 0,0 1 1,0-1-1,0 0 0,2 1 0,0-2 22,0 1 1,-1-1-1,1 1 0,0-1 1,0 0-1,-1 0 1,1 0-1,-1-1 1,1 1-1,-1 0 0,1-1 1,-1 0-1,0 0 1,0 1-1,0-1 1,2-3-1,5-5 24,-1-1 0,8-11 0,-13 17-22,7-12-1,-1-1 0,-1 1 0,0-1 0,-2 0 0,7-28-1,1-1-22,-9 30-144,0-1-1,-1 1 1,-1-1 0,2-27 0,-10 74-835,-1 18 863,3-25 56,0 33-1,4-47 40,-1 0 0,1 0 0,0 0 0,1 0 0,0 0 0,0-1 0,7 15 0,-6-18 18,-1 0-1,1 0 1,0-1 0,0 1-1,1-1 1,-1 0 0,1 0-1,-1 0 1,1-1 0,0 1-1,0-1 1,0 0 0,1 0-1,-1 0 1,0-1 0,1 1-1,-1-1 1,1 0 0,0 0-1,-1-1 1,1 1 0,-1-1-1,10-1 1,-2-2 23,0 0-1,0 0 1,-1-1 0,0-1-1,1 0 1,-1-1 0,-1 0-1,1 0 1,-1-1 0,-1-1-1,1 1 1,-1-2 0,12-13-1,7-10 70,-2-2-1,32-54 1,51-104 25,-93 159-161,-2-1-1,-1 0 1,16-72-1,1-75-158,-25 139-359,-5 37 218,-2 6 25,-5 23-25,-30 177-180,29-151 418,2 12 76,2-1 0,4 69 1,1-46 21,0-58 127,1 0 1,2 0 0,0-1-1,1 1 1,12 30 0,-17-54-92,1 0 1,0-1 0,0 1 0,0 0-1,0 0 1,0-1 0,0 1-1,0-1 1,1 1 0,-1-1 0,3 3-1,-4-4-34,1 0-1,-1 1 0,1-1 1,-1 0-1,1 0 1,-1 1-1,1-1 0,-1 0 1,1 0-1,-1 0 0,1 0 1,0 0-1,-1 0 1,1 1-1,-1-1 0,1-1 1,0 1-1,-1 0 0,1 0 1,-1 0-1,1 0 1,-1 0-1,1 0 0,-1-1 1,1 1-1,-1 0 0,1-1 1,-1 1-1,1 0 1,-1-1-1,1 1 0,-1 0 1,1-1-1,-1 1 1,0-1-1,1 1 0,-1-1 1,0 1-1,1-1 0,-1 0 1,8-12 101,-1-1 0,-1-1-1,9-26 1,-5 12-49,62-185-52,-59 185-528,-13 29 498,0 0 0,0 0-1,0 0 1,0-1 0,0 1-1,0 0 1,0 0-1,0 0 1,0 0 0,0 0-1,0 0 1,0 0 0,1 0-1,-1 0 1,0 0-1,0 0 1,0 0 0,0 0-1,0 0 1,0-1 0,0 1-1,0 0 1,0 0-1,0 0 1,0 0 0,0 0-1,0 0 1,0 0 0,0 0-1,1 0 1,-1 0-1,0 0 1,0 0 0,0 0-1,0 0 1,0 0 0,0 0-1,0 0 1,0 0-1,0 0 1,0 0 0,0 0-1,0 0 1,1 0 0,-1 0-1,0 0 1,0 0 0,0 0-1,0 0 1,0 0-1,0 0 1,0 0 0,0 0-1,0 1 1,0-1 0,0 0-1,0 0 1,0 0-1,0 0 1,0 0 0,1 0-1,-1 0 1,0 0-1,2 9-132,1 12 218,-3 6-79,2 95-213,0-98 184,1 0 0,1 0 0,8 24 0,-11-44 98,0 0-1,1 0 1,0-1 0,0 1 0,0-1-1,0 1 1,5 5 0,-7-8-47,1-1 0,0 1-1,-1 0 1,1 0 0,0-1 0,0 1 0,-1-1 0,1 1 0,0 0 0,0-1 0,0 0 0,0 1 0,0-1 0,0 0 0,0 1 0,0-1 0,0 0-1,0 0 1,0 0 0,0 0 0,0 1 0,0-2 0,0 1 0,0 0 0,-1 0 0,1 0 0,0 0 0,0-1 0,0 1 0,0 0 0,0-1 0,0 1-1,0-1 1,0 1 0,0-1 0,-1 1 0,1-1 0,1-1 0,13-13 73,-1-2 0,-1 1 0,0-2 0,-1 0 0,17-35-1,7-10-50,-4 5-3,-21 37-324,18-28 1,-24 89-521,-2 9 648,-3-35 170,0 1-1,2 0 1,4 23-1,5-1 13,18 41 0,-27-73 31,0-1-1,0 1 1,0-1-1,1 0 0,-1 0 1,1 0-1,0 0 1,0-1-1,6 6 0,-8-9-36,-1 1 0,1-1 0,-1 0 0,1 1 0,0-1-1,-1 0 1,1 1 0,-1-1 0,1 0 0,0 0 0,-1 1 0,1-1-1,-1 0 1,1 0 0,0 0 0,-1 0 0,1 0 0,0 0-1,-1 0 1,1 0 0,0 0 0,-1 0 0,1-1 0,0 1 0,1-1 14,0 0 1,0 0-1,-1 0 1,1 0 0,0 0-1,-1 0 1,1 0 0,1-3-1,2-2 13,-1 1 1,0-1-1,0 0 0,5-10 0,10-28 76,20-72 0,1-4-139,-39 116-39,0 0 0,0 0 0,0 0 0,-1 0 0,1-8 0,-1 11 50,0 1 1,0 0-1,0 0 0,0 0 0,0 0 0,-1 0 0,1 0 0,0-1 0,0 1 0,0 0 0,0 0 0,0 0 0,0 0 0,0 0 0,0-1 1,0 1-1,0 0 0,1 0 0,-1 0 0,0 0 0,0 0 0,0 0 0,0-1 0,0 1 0,0 0 0,0 0 0,0 0 0,0 0 1,0 0-1,0 0 0,0 0 0,1 0 0,-1-1 0,0 1 0,0 0 0,0 0 0,0 0 0,0 0 0,0 0 0,0 0 0,1 0 0,-1 0 1,0 0-1,0 0 0,0 0 0,0 0 0,0 0 0,1 0 0,-1 0 0,0 0 0,0 0 0,0 0 0,0 0 0,0 0 0,0 0 1,1 0-1,-1 0 0,0 0 0,0 0 0,0 0 0,0 0 0,0 0 0,0 1 0,1-1 0,-1 0 0,0 0 0,0 4-43,1-1-1,-1 1 1,1-1-1,0 1 1,2 4-1,3 15-110,22 160 199,-27-175-6,1 1 0,0-1 0,0 1 0,1-1 0,0 0 0,1 0 0,0 0 0,0 0 0,0-1 0,9 11 0,-12-17-12,1 0 0,0 0 1,-1 0-1,1 0 1,0 0-1,0 0 0,0 0 1,-1 0-1,1-1 0,0 1 1,0-1-1,0 1 1,0-1-1,0 0 0,0 0 1,0 0-1,0 0 0,4 0 1,3-2 107,0 0 1,16-5-1,-21 6-106,17-7 9,0 0 0,-1-2 1,0 0-1,0-1 0,26-21 0,86-80 42,-95 79-82,-35 31-1,9-8 37,0 0-1,14-17 0,-9 9-284,-16 18 250,0 0 0,0 0 0,0 0 0,0 0 0,1 0 0,-1 0 1,0 0-1,0 0 0,0-1 0,0 1 0,0 0 0,0 0 0,0 0 1,0 0-1,0 0 0,0 0 0,0 0 0,1 0 0,-1 0 1,0 0-1,0 0 0,0 0 0,0 0 0,0 0 0,0 0 0,0 0 1,0 0-1,0 0 0,1 0 0,-1 0 0,0 0 0,0 0 1,0 0-1,0 0 0,0 0 0,0 0 0,0 0 0,0 0 0,0 0 1,0 0-1,0 1 0,1-1 0,-1 0 0,0 0 0,0 0 0,0 0 1,0 0-1,0 0 0,0 0 0,0 0 0,0 0 0,0 0 1,0 0-1,0 1 0,0-1 0,0 0 0,-3 14-203,-50 100 104,36-74 162,7-19-34,1 0 1,-7 29-1,14-44 8,1-1 1,0 0-1,0 1 1,1-1-1,0 1 1,0-1-1,0 1 0,0-1 1,1 1-1,0-1 1,0 1-1,0-1 1,1 0-1,4 10 0,-6-15-6,1 1 0,-1 0-1,1 0 1,-1-1-1,1 1 1,-1 0 0,1-1-1,-1 1 1,1-1-1,0 1 1,-1-1 0,1 1-1,0-1 1,0 1-1,-1-1 1,1 0 0,0 1-1,0-1 1,0 0-1,-1 0 1,1 0 0,0 1-1,0-1 1,0 0-1,0 0 1,-1 0 0,1 0-1,0-1 1,0 1-1,0 0 1,1-1 0,0 1-5,1-1 0,-1 0 0,0 0 0,0 0 0,0-1 0,0 1 0,0 0 1,0-1-1,0 1 0,2-4 0,2-3 37,-1 1 1,0-1-1,-1 0 0,1-1 1,3-10-1,14-47 88,-12 26-293,8-66 1,-17 100-446,-1 11 258,-3 23 141,0-4 140,2-5 52,0-1 1,0 1-1,2-1 0,0 1 0,2-1 1,0 0-1,0 0 0,2 0 0,9 25 1,-13-41 25,1 0 0,-1 0 1,0 0-1,1 0 0,-1 0 0,1 0 1,2 2-1,-3-3-4,0 0 0,0-1 1,0 1-1,-1 0 0,1-1 0,0 1 0,0-1 0,0 1 1,0-1-1,0 0 0,0 1 0,0-1 0,0 0 0,0 0 1,0 1-1,0-1 0,0 0 0,0 0 0,0 0 1,2-1-1,0 0 20,0 0 0,0 0 0,0-1 0,-1 0 0,1 1 0,0-1 1,-1 0-1,1 0 0,-1 0 0,0-1 0,4-4 0,2-4 52,11-22 0,-12 21-45,77-141 259,23-23-165,-76 126-107,36-84 0,-49 93-67,-2-1 1,-2-1-1,-1 0 0,-3 0 1,-1-1-1,-3 0 0,2-61 1,-8 101-56,0-1 0,0 1 0,-1-1 0,0 0 0,1 1 1,-3-6-1,3 9 74,-1 1 0,1-1 0,0 0 0,-1 0 0,1 1 0,0-1 0,-1 0 0,1 1 0,-1-1 0,1 0 0,-1 1 0,0-1 0,1 1 0,-1-1 0,1 1 0,-1-1 0,0 1 0,0 0 0,1-1 0,-1 1 0,0 0 0,0-1 0,1 1 0,-1 0 0,0 0 0,0 0 0,1 0 0,-1-1 0,0 1 0,0 0 0,0 1 0,0-1-1,1 0 1,-1 0 0,0 0 0,0 0 0,1 1 0,-1-1 0,0 0 0,0 1 0,1-1 0,-1 0 0,0 1 0,0 0 0,-4 2-7,0 1 0,1-1-1,0 1 1,0 0 0,0 0-1,0 0 1,1 1 0,-1-1-1,1 1 1,-4 9-1,-5 9-14,-8 26 0,18-44 30,-82 254-103,71-203 59,2 0 0,-5 102 0,15-119 85,1 0 1,2 0-1,2-1 0,17 70 0,-20-103 18,1 0 1,-1 0 0,1 0 0,1 0-1,-1 0 1,6 8 0,-7-12-23,0 1 0,0-1 0,1 0 1,-1 0-1,0 1 0,0-1 0,1 0 0,-1 0 0,1 0 0,-1-1 1,1 1-1,-1 0 0,1-1 0,-1 1 0,1 0 0,0-1 0,-1 0 1,1 1-1,0-1 0,-1 0 0,1 0 0,0 0 0,-1 0 0,1 0 1,2-1-1,1 0 29,-1-1 0,1 0 0,-1 0 0,1 0 0,-1 0 0,1-1 1,-1 0-1,0 0 0,0 0 0,3-4 0,8-8-10,14-17 0,-18 19-26,87-118-177,-65 91-570,-30 40 419,-2 6 139,0 13 56,-1-14 87,-1 44 34,-1-13-80,5 44 1,-2-69 97,1-1 1,0 1-1,0-1 1,1 0 0,1 1-1,-1-1 1,2-1-1,8 17 1,-12-24-5,0 0 1,0-1-1,1 0 1,-1 1-1,0-1 0,0 1 1,1-1-1,-1 0 0,1 0 1,-1 0-1,1 0 1,-1 0-1,1 0 0,-1 0 1,1-1-1,0 1 1,0-1-1,-1 1 0,1-1 1,0 1-1,0-1 0,0 0 1,-1 0-1,1 0 1,0 0-1,0 0 0,0 0 1,0-1-1,-1 1 0,1-1 1,0 1-1,0-1 1,-1 0-1,4-1 0,1-1 8,-1 0-1,0-1 1,0 0-1,0 1 1,-1-2-1,1 1 1,-1 0-1,0-1 1,6-9-1,9-16-182,-2 0 0,16-40 0,-40 89 36,1 1 0,1-1 1,0 1-1,1 0 0,-1 33 1,5-48 95,1 0 0,-1 0 0,1 0 0,0-1 0,1 1 0,-1 0 0,4 7 0,-4-10 57,0 1-1,1 0 1,-1-1 0,1 1 0,0-1 0,0 1 0,0-1 0,0 0 0,0 0 0,0 0 0,1 0 0,4 3 0,-6-4-18,0-1 0,0 0 0,0 1-1,1-1 1,-1 0 0,0 0 0,0 0 0,0 0 0,0 0-1,1 0 1,-1 0 0,0 0 0,0 0 0,0 0 0,0-1 0,0 1-1,0 0 1,1-1 0,-1 1 0,0-1 0,0 0 0,0 1 0,0-1-1,-1 0 1,1 1 0,0-1 0,1-1 0,2-3 45,0 1 0,0-1 0,6-9 1,-9 11-35,4-5-31,0 0 1,-1-1-1,0 1 0,-1-1 1,0 0-1,0 0 0,-1 0 1,0-1-1,-1 1 1,0-1-1,0 1 0,-1 0 1,0-1-1,-3-14 0,3 22-24,0 0 1,-1 0-1,1 0 0,-1 0 0,1 0 0,-1 1 0,0-1 1,0 0-1,0 0 0,0 0 0,0 1 0,0-1 0,0 0 1,0 1-1,-1-1 0,1 1 0,0 0 0,-1-1 0,0 1 1,1 0-1,-1 0 0,0 0 0,-3-2 0,3 3 4,-1 0-1,0-1 1,1 1 0,-1 0-1,1 0 1,-1 0 0,1 1-1,-1-1 1,1 1 0,-1-1-1,1 1 1,-1 0 0,1 0-1,0 0 1,-1 0-1,1 0 1,-3 3 0,-11 8 27,12-9-15,1-1 0,-1 1-1,0 0 1,0-1 0,0 0 0,0 0-1,-8 3 1,4-4 159,16-5 84,8-4-221,37-24 32,28-13 100,-67 38-135,101-43-2,-100 44-38,0 1 0,1 1 0,0 1 0,-1 0-1,31-1 1,-41 4 28,-1 0 0,1 1 0,0-1-1,0 1 1,0 0 0,0 0-1,0 1 1,7 3 0,-10-4 0,0 0-1,1 1 1,-1-1-1,0 1 1,0-1 0,0 1-1,0 0 1,-1 0 0,1 0-1,0 0 1,-1 0 0,0 0-1,1 0 1,-1 1-1,0-1 1,0 0 0,0 1-1,1 3 1,0 6 48,-1-1 0,-1 1 1,0-1-1,0 1 0,-1-1 0,0 1 1,-4 11-1,5-20-41,-1-2 12,1-1 0,0 1 0,0-1 1,0 1-1,0 0 0,0-1 0,0 1 0,-1 0 0,1-1 0,1 1 1,-1 0-1,0-1 0,0 1 0,0-1 0,0 1 0,0 0 0,0-1 1,1 1-1,0 0 0,-1-1 2,0 0 0,1 0 0,-1 0-1,1 0 1,-1 0 0,1 0 0,-1 0 0,0-1 0,1 1 0,-1 0 0,0 0 0,1-1 0,-1 1-1,0 0 1,1 0 0,-1-1 0,0 1 0,1 0 0,-1-1 0,0 1 0,1-1 0,19-29 278,9-28-196,26-41-407,-36 75 173,-18 22 110,0 1-1,0 0 1,1 0-1,-1-1 1,0 1-1,1 0 1,0 0-1,-1 1 1,1-1-1,-1 0 1,1 0-1,0 1 1,-1-1-1,5 0 1,-5 2 18,0 0-1,1 0 1,-1 0 0,0 0 0,0 0 0,0 0 0,1 0 0,-1 0 0,0 1 0,-1-1 0,1 0 0,0 1 0,0-1-1,0 0 1,0 3 0,0-1 0,30 63 28,23 70 0,-48-122 166,-5-10-620,1-1-1,-1 0 0,0 1 0,1-1 0,0 6 0,-2-8-61,0 1 1,0-1-1,0 0 0,0 0 0,-1 0 1,1 0-1,0 1 0,0-1 0,-1 0 1,1 0-1,0 0 0,-1 0 0,0 1 1,0 2-2277</inkml:trace>
</inkml:ink>
</file>

<file path=ppt/ink/ink3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1.9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20 7296,'-27'-8'3328,"32"8"-1152,3 0-2144,2-4-128,9 4 32,-11-5-1216,5 5 704,-8-3-3424,-1 3 2208</inkml:trace>
</inkml:ink>
</file>

<file path=ppt/ink/ink3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2.2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14 144 7872,'-13'-24'3584,"26"24"-3104,-3 0-192,3 0-256,19-8 1536,4 5-864,41-14 128,2 6-480,26-9-384,-12 8 0,-3-5 352,-14 6-160,-13-3-3104,-8 8 1600</inkml:trace>
</inkml:ink>
</file>

<file path=ppt/ink/ink3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2.6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23 177 6048,'-23'0'2752,"46"-3"-2400,9-2 1088,3 10-864,33-14 1120,3 1-992,51-12-32,4 0-448,22-3 0,-12 3-128,20-2-896,-11 7 416,8-4-5536,-14 2 3232</inkml:trace>
</inkml:ink>
</file>

<file path=ppt/ink/ink3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3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255 495 2912,'-6'-8'2630,"5"8"-2499,1-1 1,0 1-1,0-1 0,-1 1 0,1-1 1,0 1-1,-1 0 0,1-1 0,0 1 1,-1-1-1,1 1 0,-1 0 0,1 0 1,-1-1-1,1 1 0,-1 0 0,1 0 1,-1-1-1,1 1 0,-1 0 0,1 0 1,-1 0-1,1 0 0,-1 0 0,1 0 1,-1 0-1,1 0 0,-1 0 0,1 0 1,-1 0-1,1 0 0,-1 0 0,1 0 1,-1 1-1,1-1 0,-1 0 1,1 0-1,-2 1 0,-43 1 1677,32 2-1569,0 0-1,1 0 1,0 1-1,0 0 1,0 1 0,1 1-1,-15 10 1,20-13-183,-1 2 1,1-1 0,0 1-1,0 0 1,1 0 0,-1 0-1,2 1 1,-1 0 0,1 0-1,0 0 1,0 0 0,-4 13-1,7-19-25,1 0 0,0 0 0,-1 0 0,1 0 0,0 0-1,0 0 1,0 0 0,0 0 0,0 0 0,0 0 0,0 0 0,0 0-1,0 0 1,0 0 0,1 1 0,-1-1 0,0 0 0,1-1 0,-1 1-1,1 0 1,-1 0 0,1 0 0,-1 0 0,1 0 0,0 0 0,0 0 0,1 0 20,0 1 1,0-1 0,0 0 0,0 0 0,0-1 0,0 1-1,0 0 1,0-1 0,0 1 0,0-1 0,5 1 0,4-1 105,0 0 1,0-1-1,20-4 0,-26 4-93,0 0 0,-1-1-1,1 0 1,-1 1-1,1-1 1,-1-1-1,0 1 1,0-1 0,0 0-1,0 0 1,-1 0-1,1 0 1,-1 0-1,4-5 1,-6 6-60,1 0 1,-1 0-1,0 0 0,1 0 0,-1-1 1,0 1-1,0 0 0,-1-1 0,1 1 1,0-1-1,-1 1 0,0-1 0,1 1 1,-1-1-1,0 1 0,0-1 1,0 1-1,-1-1 0,1 1 0,-1-1 1,1 1-1,-1-1 0,0 1 0,0 0 1,0-1-1,0 1 0,0 0 1,-2-3-1,-1 0-42,0 0 1,0 0 0,-1 0-1,0 0 1,-8-6 0,13 11 37,0 0 0,-1 0-1,1 0 1,0 0 0,0 0 0,0-1 0,-1 1 0,1 0 0,0 0 0,0 0-1,0 0 1,0 0 0,-1 0 0,1-1 0,0 1 0,0 0 0,0 0 0,0 0-1,0 0 1,0 0 0,0-1 0,-1 1 0,1 0 0,0 0 0,0 0 0,0-1-1,0 1 1,0 0 0,0 0 0,0 0 0,0-1 0,0 1 0,0 0 0,0 0-1,0 0 1,0-1 0,0 1 0,0 0 0,0 0 0,0 0 0,1-1 0,-1 1-1,0 0 1,0 0 0,0 0 0,0 0 0,0-1 0,8-3 25,-8 4-7,32-22 430,-1-2-1,-1-1 1,-2-1-1,33-37 1,89-127 370,-99 109-628,-15 22-295,-28 48-170,-7 11 265,-1 0 0,0 0 0,0 0 0,0 0 1,0 0-1,0 0 0,0 0 0,0 0 0,0 0 0,0-1 0,1 1 0,-1 0 1,0 0-1,0 0 0,0 0 0,0 0 0,0 0 0,0 0 0,0 0 1,1 0-1,-1 0 0,0 0 0,0 0 0,0 0 0,0 0 0,0 0 0,0 0 1,1 0-1,-1 0 0,0 1 0,0-1 0,0 0 0,0 0 0,0 0 1,0 0-1,0 0 0,0 0 0,1 0 0,-1 0 0,0 0 0,0 0 0,0 0 1,0 1-1,0-1 0,0 0 0,1 4-57,0-1 0,-1 1 0,0 0 0,1-1 1,-2 7-1,-1 58-32,-14 78 0,-40 134 281,40-226 20,-3-1 0,-47 91 1,61-135-192,-117 231 400,115-227-291,1-1-1,-2-1 1,0 1-1,0-1 1,-1-1 0,-13 13-1,19-20-70,1-1-1,-1 0 0,0 1 0,0-1 1,0-1-1,0 1 0,0 0 1,0-1-1,0 0 0,-6 2 1,7-3-20,1 0 1,-1 0-1,0 0 1,0 0 0,0 0-1,1 0 1,-1-1 0,0 1-1,0-1 1,1 1 0,-1-1-1,0 0 1,1 1 0,-1-1-1,1 0 1,-1 0-1,1 0 1,-1 0 0,1-1-1,0 1 1,-1 0 0,1-1-1,-2-2 1,0 0 29,0-1 0,0 0 0,1 0 0,-1 0 1,1 0-1,1 0 0,-1 0 0,1-1 0,-1 1 0,2-1 0,-1 1 0,0-1 0,1 1 1,0-1-1,1 1 0,-1-1 0,2-7 0,0 5-42,0 0 0,0 0 0,1 1 0,0-1 1,0 1-1,0-1 0,1 1 0,0 0 0,1 1 0,0-1 0,10-11 0,-5 9-4,1 1-1,0 0 1,0 0-1,1 1 1,0 0 0,0 1-1,0 1 1,15-5-1,17-3-75,47-8-1,-51 13 41,-22 5-72,0 0 0,0 1 1,31 1-1,-28 2-3390,27 6 0,-25-4 520</inkml:trace>
</inkml:ink>
</file>

<file path=ppt/ink/ink3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47.9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1097 4736,'0'0'6453,"5"-9"-3162,-2 3-2700,0 1 0,-1-1 1,3-10-1,5-12-7,9-14-422,2 0 1,2 2 0,2 1-1,1 1 1,61-68 0,-69 88-179,6-9 62,32-25 0,-47 45-57,-1 0 0,2 1 0,-1 0 0,1 1 1,0-1-1,0 2 0,21-7 0,-29 10 0,0 1 0,-1-1 0,1 1 0,0 0 1,0 0-1,0-1 0,0 1 0,0 1 0,0-1 0,0 0 0,0 0 0,0 1 0,0-1 0,-1 1 0,1-1 1,0 1-1,2 1 0,-2 0 9,0 0 1,0-1-1,0 1 1,0 0-1,-1 0 1,1 0-1,-1 0 1,0 0-1,1 0 1,-1 1-1,0-1 1,0 0-1,0 1 1,0 2-1,2 8 25,0-1-1,-1 2 0,-1-1 0,0 0 0,-1 25 0,-13 69 11,4-40-12,9-61-16,-2 6 86,1 0 0,0 0-1,1-1 1,2 15 0,-2-25-62,0-1 0,0 0 0,0 1 0,0-1 0,0 1 0,0-1 0,0 0 0,1 1 0,-1-1 0,0 1 0,0-1 0,0 0 1,1 1-1,-1-1 0,0 0 0,0 1 0,1-1 0,-1 0 0,0 1 0,0-1 0,1 0 0,-1 0 0,0 1 0,1-1 0,-1 0 0,1 0 0,-1 0 0,1 1 0,0-1 0,-1 0 0,1 0-1,0-1 1,-1 1 0,1 0-1,0 0 1,0 0 0,-1-1-1,1 1 1,-1 0 0,1-1-1,0 1 1,-1-1-1,1 1 1,0-1 0,3-4 64,1 1-1,-1 0 1,-1-1 0,5-5 0,11-24 139,21-48 0,8-13-184,-25 50-144,25-39 166,-42 74-128,1 1 0,0 0 0,0 1 0,1 0 0,0 0 0,12-9 0,-20 16 49,1 1-1,-1 0 1,1-1-1,-1 1 1,1 0-1,-1 0 1,1-1 0,-1 1-1,1 0 1,0 0-1,-1 0 1,1 0-1,-1 0 1,1 0-1,0-1 1,-1 2 0,1-1-1,-1 0 1,1 0-1,0 0 1,-1 0-1,1 0 1,-1 0-1,1 0 1,-1 1 0,1-1-1,0 0 1,-1 1-1,1-1 1,-1 0-1,1 1 1,-1-1-1,0 0 1,1 1 0,-1-1-1,1 1 1,-1-1-1,0 1 1,1-1-1,-1 1 1,0-1 0,0 1-1,1-1 1,-1 1-1,0 0 1,0 0-1,2 4 19,0 0 0,-1 0 0,1 0-1,0 8 1,4 97-106,-1-5 344,-4-88-151,2-1 0,0 0 0,1 1 0,7 17-1,-9-29-27,0-1-1,0 0 1,1 0-1,-1 0 1,5 5 0,-6-8-26,0 1 0,0-1 0,1 0 0,-1 1 0,0-1 0,1 0 0,-1 0 0,1 0 0,0 0 0,-1 0 0,1-1 0,0 1 0,-1 0 0,1-1 0,3 1 0,-1-1 15,-1 0 0,1 0 0,-1-1 0,0 1 0,1-1 0,-1 0 0,0 0-1,1 0 1,-1-1 0,0 1 0,0-1 0,4-2 0,3-3 46,18-16 1,-28 23-102,19-18 75,-1 0 0,22-31 1,26-46 38,15-18-91,-75 104-61,1 0 0,-1-1 0,0 0 1,4-11-1,-8 16-46,-2 4 55,1 0 0,-1 0 0,1 0 0,-1 0 1,1 0-1,-1 0 0,1 0 0,-1 1 0,1-1 0,0 0 0,0 0 1,-1 1-1,2-2 0,-2 2 18,1 0 0,-1 0 0,0 0 0,0 0 1,0 0-1,1 0 0,-1 0 0,0 0 0,0 1 0,0-1 1,1 0-1,-1 0 0,0 0 0,0 0 0,0 0 0,1 0 1,-1 0-1,0 0 0,0 1 0,0-1 0,0 0 0,0 0 1,1 0-1,-1 0 0,0 1 0,0-1 0,0 0 0,0 0 1,0 0-1,0 1 0,0-1 0,0 0 0,0 0 0,1 0 1,-1 1-1,0-1 0,0 4-19,1-1 1,-1 0 0,1 1-1,-1-1 1,0 1-1,0 0 1,-1 3-1,-4 28-137,-4 14 219,3 1 1,2 0 0,3 70 0,2-115 7,-1 0 0,1 0 0,0 1 0,1-1 0,-1 0 0,5 9 1,-6-14-47,0 1 0,1-1 0,-1 1 0,0-1 0,0 1 0,1-1 0,-1 1 0,1-1 0,-1 0 0,0 1 0,1-1 0,-1 0 0,1 1 0,-1-1 0,1 0 0,-1 1 0,1-1 0,-1 0 0,1 0 0,-1 0 1,1 0-1,-1 1 0,1-1 0,-1 0 0,1 0 0,0 0 0,0 0 0,1-1 8,-1 0-1,0 1 1,1-1 0,-1 0 0,0 0-1,1 0 1,-1 0 0,0 0-1,0-1 1,0 1 0,0 0 0,0-1-1,0 1 1,0 0 0,0-2 0,8-14 98,-1-1 1,7-21-1,-2 4-4,11-26-64,13-33 94,-32 84-278,1 0 0,0 0-1,0 0 1,1 1 0,0 0 0,13-12 0,-20 20 121,1 1 0,-1 0 1,0-1-1,0 1 1,1 0-1,-1-1 1,1 1-1,-1 0 0,0 0 1,1-1-1,-1 1 1,1 0-1,-1 0 1,0-1-1,1 1 0,-1 0 1,1 0-1,-1 0 1,1 0-1,-1 0 1,1 0-1,-1 0 0,1 0 1,-1 0-1,1 0 1,-1 0-1,1 0 1,-1 0-1,0 0 0,1 1 1,-1-1-1,1 0 1,-1 0-1,1 0 1,-1 1-1,0-1 0,1 0 1,-1 0-1,1 1 1,-1-1-1,0 0 1,0 1-1,1-1 0,-1 1 1,0-1-1,1 0 1,-1 1-1,0-1 1,0 1-1,0-1 0,0 1 1,1 0-1,0 3-8,0 0 1,1 0-1,-2 0 0,2 8 0,-1 15-17,-1 30 1,-1-31 36,1-1-1,4 32 1,-3-50 42,0 0-1,0 0 0,1 0 1,1 0-1,-1 0 0,1 0 1,0 0-1,1-1 0,-1 0 0,1 1 1,1-1-1,5 6 0,-9-11-26,0 0-1,0 0 1,1 0-1,-1 0 1,0 0 0,1 0-1,-1-1 1,1 1-1,-1 0 1,1-1-1,-1 1 1,1-1-1,0 0 1,-1 1-1,1-1 1,-1 0-1,1 0 1,0 0 0,-1 0-1,1 0 1,0-1-1,-1 1 1,3-1-1,4-2 56,-1 1 0,1-1-1,11-7 1,-9 4-75,10-5 20,-1-1 1,35-28-1,30-36 34,-38 33-79,-2 5-62,1 1 0,56-34 0,-149 157-450,33-46 522,-13 62 0,26-94-29,-2 8 13,1 1 0,-1 18 1,3-29 57,1-1 1,0 1 0,0-1 0,0 0 0,1 1 0,0-1 0,0 0 0,0 1 0,1-1 0,3 8 0,-5-12-8,1 0 1,0 0-1,-1 0 1,1 1-1,0-1 1,0 0-1,0 0 1,0 0-1,0 0 0,0 0 1,0-1-1,0 1 1,1 0-1,-1 0 1,0-1-1,0 1 1,1-1-1,-1 1 0,0-1 1,1 1-1,-1-1 1,0 0-1,1 0 1,-1 0-1,1 0 0,-1 0 1,0 0-1,1 0 1,-1 0-1,1 0 1,-1-1-1,3 0 1,0-1-1,1 0 1,-1 0-1,1-1 1,-1 0 0,0 1-1,0-1 1,6-7-1,41-40 52,46-43 132,72-48-158,-115 98 46,-34 27-66,0-1 0,-1 0 0,-1-2 0,-1 0 0,28-40 0,-23 22-44,-2-2 1,-1 0 0,-2 0-1,-2-2 1,-2 0 0,-1 0-1,10-74 1,-21 98-266,-1 17 279,0 0 0,0 0 0,0 0 0,0 0 0,0 0 0,0 0 0,0 0 0,0 0 0,0-1 0,0 1-1,0 0 1,0 0 0,0 0 0,0 0 0,0 0 0,0 0 0,0 0 0,0 0 0,0 0 0,-1 0-1,1-1 1,0 1 0,0 0 0,0 0 0,0 0 0,0 0 0,0 0 0,0 0 0,0 0 0,0 0 0,0 0-1,0 0 1,0 0 0,-1 0 0,1 0 0,0 0 0,0 0 0,0 0 0,0 0 0,0 0 0,0 0 0,0 0-1,0 0 1,0 0 0,-1 0 0,1 0 0,0 0 0,0 0 0,0 0 0,0 0 0,0 0 0,0 0-1,0 0 1,0 0 0,0 0 0,0 0 0,-1 0 0,1 0 0,0 0 0,0 1 0,0-1 0,-2 3-76,-1 0 0,1 1 1,0 0-1,0-1 1,-2 7-1,-31 93-364,3-5 385,24-79 52,-35 99-151,38-100 181,1 1 0,0-1 0,1 1 0,0 30 0,3-30 21,0 1 0,2-1 0,0 0 0,1 1 0,1-1 0,1-1 0,10 26 0,-14-40-14,1-1-1,-1 0 1,1 1-1,0-1 1,0 0 0,1 0-1,-1-1 1,1 1-1,-1 0 1,1-1-1,0 0 1,0 1-1,0-1 1,0 0-1,0-1 1,6 4-1,-5-4 0,-1-1 0,0 1 0,0-1 0,0 1 0,0-1 0,0 0 0,0 0 0,0-1 0,0 1 0,1-1 0,-1 1 0,0-1 0,0 0 0,0 0 0,-1 0 0,1-1 0,0 1 0,0-1 0,4-2 0,19-17 70,42-39 0,-4 1 72,-40 40-133,-7 6-5,0-1 0,-1-1 0,20-22 0,-36 36-31,1 0 1,0 0-1,0 0 0,-1 0 1,1 0-1,-1 0 0,1 0 1,-1 0-1,1-1 0,-1 1 1,1 0-1,-1 0 1,0-2-1,0 3-9,0-1-1,0 1 1,0 0-1,0-1 1,0 1 0,0-1-1,-1 1 1,1 0-1,0-1 1,0 1 0,0-1-1,-1 1 1,1 0 0,0-1-1,0 1 1,-1 0-1,1-1 1,0 1 0,-1 0-1,1 0 1,0-1-1,-1 1 1,1 0 0,-1-1-1,-1 1-38,0-1-1,-1 1 1,1-1 0,0 1-1,-1 0 1,1-1-1,0 1 1,0 1 0,-1-1-1,1 0 1,-4 1-1,-3 2 16,1-1 0,-1 2 0,0-1 0,1 1 0,0 0 0,0 1 0,0 0 0,0 1 0,1-1-1,0 1 1,0 1 0,0-1 0,1 1 0,0 0 0,1 1 0,-9 13 0,8-11 55,1-1 1,1 1 0,-1 0-1,2 0 1,-1 0-1,1 0 1,1 1-1,0-1 1,0 1-1,1 0 1,1-1 0,0 1-1,0 0 1,2 12-1,-2-21-8,1 0 0,-1-1-1,0 1 1,1-1-1,-1 1 1,1-1 0,0 1-1,-1-1 1,1 1 0,0-1-1,0 0 1,0 0 0,0 1-1,0-1 1,0 0-1,0 0 1,1 0 0,-1 0-1,0 0 1,1 0 0,-1 0-1,0 0 1,1-1 0,-1 1-1,1-1 1,-1 1-1,1-1 1,0 1 0,-1-1-1,1 0 1,-1 0 0,1 1-1,0-1 1,-1-1 0,3 1-1,3-1 33,1 0 0,-1-1-1,0 0 1,1 0 0,-1-1-1,10-5 1,354-164 301,-352 163-422,41-19-48,-59 28 103,-1 0 1,1-1-1,-1 1 0,1 0 0,-1 0 0,1-1 1,-1 1-1,1 0 0,-1 0 0,1 0 0,-1 0 1,1 0-1,0 0 0,-1 0 0,1 0 1,-1 0-1,1 0 0,-1 0 0,2 0 0,-6 8-165,-3 3 206,-16 33-19,12-24-46,-12 30 1,14-27 20,5-12 80,0-1 1,0 1-1,1 0 0,0 0 1,1 0-1,-1 16 1,3-26-51,0-1 1,-1 1-1,1 0 1,0-1 0,0 1-1,0-1 1,0 1-1,0-1 1,1 1 0,-1 0-1,0-1 1,0 1-1,0-1 1,0 1 0,1-1-1,-1 1 1,0-1-1,1 1 1,-1-1 0,0 1-1,1-1 1,-1 0-1,0 1 1,2 0 0,-2-1 2,1 0 0,-1 0 0,1 0 0,0 0 0,-1 0 1,1 0-1,0 0 0,-1-1 0,1 1 0,-1 0 0,1 0 1,-1 0-1,1-1 0,-1 1 0,1 0 0,-1-1 0,1 1 1,0-1-1,5-5 69,0 1 1,8-11-1,-11 12-76,11-15 61,-1 0 1,-1-1-1,13-27 1,14-23 13,-32 60-79,2-3-38,-1 0 0,9-20 0,-15 24-173,-4 11-170,-8 13 80,5-4 300,2 1 0,0-1 0,0 1 0,1-1 0,0 1 0,1 0 0,0 16 0,5 40 269,-4-67-254,0-1 0,0 1 0,0-1-1,0 1 1,1-1 0,-1 1 0,0-1 0,0 1 0,0-1 0,1 1 0,-1-1 0,0 1-1,1-1 1,-1 0 0,0 1 0,1-1 0,-1 1 0,0-1 0,1 0 0,-1 1-1,1-1 1,-1 0 0,1 1 0,-1-1 0,0 0 0,1 0 0,-1 0 0,1 1 0,0-1-1,-1 0 1,1 0 0,-1 0 0,1 0 0,-1 0 0,1 0 0,-1 0 0,1 0 0,-1 0-1,1 0 1,-1 0 0,1 0 0,-1-1 0,1 1 0,-1 0 0,1 0 0,0-1 0,4-1 46,-1 0 0,0 0 0,1 0 0,3-4 0,5-3-40,16-16-1,-18 14 1,20-13 0,4 3-45,1 2 1,1 2-1,0 1 1,52-15-1,-78 28-51,0 0 0,0 0 1,0 1-1,15 0 0,-22 2 68,-1-1 0,0 1 1,0 1-1,1-1 0,-1 0 0,0 1 0,0 0 1,0 0-1,0 0 0,0 0 0,0 0 0,0 0 1,0 1-1,0-1 0,0 1 0,-1 0 0,1 0 1,-1 0-1,5 5 0,7 13 59,-2 0 0,12 24 0,13 22 181,-32-57-132,2-1 0,-1 0 1,1 0-1,0 0 0,10 8 0,-13-14-65,-1 0 0,1 1 0,-1-1 1,1-1-1,0 1 0,0-1 0,-1 1 0,1-1 1,0 0-1,0 0 0,0-1 0,1 1 0,-1-1 0,0 0 1,0 0-1,0 0 0,0-1 0,0 1 0,7-3 0,6-2-949,-1-1 0,0-1 0,23-12-1,-14 6-2453,1 5 889</inkml:trace>
</inkml:ink>
</file>

<file path=ppt/ink/ink3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0:57.4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10 820 2560,'-1'1'273,"0"-1"-1,0 1 1,0 0 0,1 0-1,-1 0 1,0 0 0,1 0-1,-1 0 1,1 0 0,-1 1-1,1-1 1,-1 0-1,1 0 1,0 0 0,0 0-1,-1 1 1,1-1 0,0 0-1,0 0 1,0 0 0,0 1-1,1-1 1,-1 2 0,9-5 1588,-3-2-1444,0-1 0,0 0 1,0 0-1,-1 0 0,9-13 0,21-33 430,-18 23-474,54-82 348,52-76 211,-98 151-701,-2 0 0,-1-2-1,-2 0 1,-1-2 0,-3 0 0,24-79 0,-31 87-98,-6 24-205,0 0 0,-1 0 0,0-1 0,-1 1 0,1-14 0,-2 21-99,0 9-111,0 6 254,0 0-1,-2 0 1,0 0 0,0 0 0,-2 0 0,-9 26-1,-36 79-49,-20 51 2,55-132 155,-71 187 296,-20-5-360,73-160-35,-21 35 851,52-95-783,1 0 0,-1-1 0,1 1 1,-1 0-1,0-1 0,1 1 0,-1-1 0,0 1 1,1 0-1,-1-1 0,0 1 0,0-1 0,1 0 1,-1 1-1,-2 0 0,2-4 461,6-5-93,2 1-360,0-1 0,1 1 0,0 1 1,0 0-1,12-7 0,47-20-98,-30 16 19,0-2 23,-1 0 0,-1-3 0,-1-1 0,-1-1 0,-1-2 0,57-59 0,-34 21-7,65-66-77,-73 80 31,-31 32 205,23-20 0,-42 39-479,-7 7 163,-1 5 119,1 1 0,0 0 0,1 0-1,1 1 1,-11 26 0,16-33 32,0 0 0,1 1-1,0-1 1,0 1 0,1 0 0,0-1 0,1 1-1,-1 0 1,2 0 0,-1 0 0,1-1 0,5 18-1,-5-23 29,0 0-1,0 0 0,0 0 1,1 0-1,-1 0 0,1 0 1,0 0-1,0-1 0,0 1 1,0-1-1,0 1 0,1-1 1,-1 0-1,1 0 0,-1 0 1,6 3-1,-3-3 23,0 0 0,0 0 0,0-1 0,-1 1 0,1-1 0,0 0 0,1-1 0,-1 1 0,0-1-1,6 0 1,-2-1-1,1 0 0,-1-1-1,1 0 1,-1 0-1,0-1 1,0 0 0,0-1-1,-1 0 1,1 0 0,-1-1-1,10-7 1,-13 8-22,-1 1 15,0 0 0,0-1-1,0 1 1,0-1-1,0 0 1,-1 0 0,0 0-1,5-9 1,-5 6-9,-1 0 1,-1 0-1,1 0 1,-1 0-1,0 0 1,-1 0-1,1 0 1,-2 0-1,1 0 1,-1 0-1,0 0 1,0 0-1,-1 0 1,0 0-1,0 0 1,0 0-1,-1 1 1,-5-8-1,5 7-61,0 1-1,-1-1 1,-1 1-1,1 0 1,-1 1-1,0-1 0,0 1 1,0 0-1,-1 0 1,1 1-1,-1-1 1,-1 1-1,1 0 1,0 1-1,-1 0 0,0 0 1,0 0-1,-11-2 1,17 5 43,0-1 0,0 1 0,0 0 0,0 0 1,-1 0-1,1 0 0,0 0 0,0 0 0,0 0 1,0 0-1,0 1 0,-1-1 0,1 0 0,0 1 0,0-1 1,-1 1-1,1 0-15,1-1 1,-1 1-1,1-1 1,-1 1-1,1-1 1,-1 1-1,1 0 1,0-1 0,-1 1-1,1 0 1,0-1-1,0 1 1,-1-1-1,1 1 1,0 0-1,0-1 1,0 1-1,0 0 1,0 0-1,0 1 1,0 1-8,1-1 0,0 1 1,-1 0-1,1 0 0,0 0 0,1 0 1,-1-1-1,0 1 0,1-1 0,0 1 1,-1-1-1,1 1 0,2 1 0,0 0 43,0-1-1,0 0 0,0 0 0,1 0 1,-1-1-1,0 0 0,1 0 0,0 0 1,-1 0-1,1 0 0,9 1 0,-8-2 11,1 0-1,0 0 1,0-1 0,0 0-1,0 0 1,-1-1-1,1 1 1,8-3-1,-2-1 27,-1 0 0,1-1-1,-1-1 1,1 0 0,-2 0-1,1-1 1,-1-1 0,0 0-1,15-14 1,-3 4 43,-20 15-67,1 1-1,-1 0 0,0-1 1,0 0-1,0 0 0,0 0 1,-1 0-1,1 0 0,-1 0 1,3-5-1,-1-1 97,-4 7-138,0 1 0,1-1-1,-1 1 1,1-1 0,-1 1 0,1 0 0,0-1-1,0 1 1,-1 0 0,1 0 0,0-1-1,0 1 1,0 0 0,0 0 0,1 0 0,-1 0-1,0 0 1,0 0 0,0 1 0,1-1 0,-1 0-1,1 1 1,-1-1 0,0 1 0,1-1 0,-1 1-1,1 0 1,-1-1 0,3 1 0,20-6-80,-20 4 74,0 1 1,0-1 0,0 1-1,0 1 1,1-1-1,-1 0 1,0 1-1,0 0 1,0 0-1,6 1 1,-8-1-26,-1 1 25,0-1 0,0 0 0,0 0 0,0 0 0,1 0 0,-1 1 0,0-1 0,0 0 1,0 1-1,0-1 0,0 1 0,0 0 0,0-1 0,0 1 0,0 0 0,-1-1 0,1 1 0,0 0 0,0 0 1,-1 0-1,1 0 0,0 0 0,-1 0 0,1 0 0,-1 0 0,1 0 0,-1 0 0,1 0 0,-1 0 0,0 0 1,0 0-1,1 2 0,0 9 29,-1 1 1,0-1 0,-1 1 0,0 0-1,-4 14 1,3-13-11,-3 17-25,-1-2 26,2 0 0,1 1 0,1 0 0,3 35 0,-1-61 16,1 1-1,0-1 0,0 0 0,0 1 0,1-1 1,-1 0-1,5 7 0,-6-10-6,1 0 1,0 0-1,-1 0 0,1 0 0,0 0 1,0 0-1,-1 0 0,1-1 0,0 1 0,0 0 1,0-1-1,0 1 0,0 0 0,0-1 1,0 1-1,0-1 0,0 0 0,0 1 1,1-1-1,-1 0 0,0 0 0,0 0 1,0 0-1,0 0 0,0 0 0,1 0 1,-1 0-1,0 0 0,0 0 0,0-1 1,0 1-1,0 0 0,0-1 0,0 1 1,0-1-1,2 0 0,14-10 100,0-1 1,-1 0-1,0-1 1,-2-1-1,21-23 1,11-10-96,-36 37-54,99-89 37,-85 80-37,1 1 0,50-28 0,-68 42-5,0 1 0,0 0 0,0 0 0,1 1 0,0 0 0,-1 0 0,1 1 0,0 0 0,0 0 0,0 1 0,0 0 0,-1 0 0,1 1 0,0 0 0,11 3 0,-18-3 39,2 0 13,1 0 0,0 1 0,-1 0 0,1 0 0,5 4 0,-8-5 77,-21-10 469,9 7-609,-1 0 0,1 1 0,-1 1-1,-22 1 1,27 0 7,0 0 0,0 1 0,1-1 0,-1 2 0,0-1 0,1 1 0,0 0 0,0 0-1,-12 8 1,8-4 29,-1 1 0,2 0 0,-1 0 0,1 1 0,0 0 0,1 1 0,0 0 0,0 1 0,1-1-1,-11 23 1,15-26 6,0 0-1,0 0 1,1 0-1,0 0 1,1 0-1,-1 0 1,1 0-1,1 1 1,-1-1-1,1 0 1,0 1-1,1-1 1,0 0-1,0 0 1,1 0-1,0 1 1,0-1-1,0-1 1,1 1-1,0 0 1,0-1-1,1 1 1,0-1-1,0 0 1,0 0-1,10 9 1,-5-7 34,0 0 1,0 0-1,0-1 1,1-1-1,0 0 1,0 0 0,1-1-1,-1 0 1,1-1-1,0 0 1,1 0-1,-1-2 1,0 1-1,1-1 1,0-1 0,-1 0-1,22-2 1,-23 1-9,0 0 0,0-1 0,0-1 0,-1 0-1,1 0 1,0-1 0,-1 0 0,16-8 0,-15 5 35,11-7 106,22-17 0,-36 24-142,-1 0 0,1 0 1,-1-1-1,-1 0 0,1 0 0,7-14 1,-1 0 7,-2-1 1,-1 0 0,0-1-1,-2 0 1,7-39 0,-11 22-102,-3 37 65,0 1 1,0 0-1,0 0 0,-1 0 1,1 0-1,-1 0 0,1-1 1,-1 1-1,0 0 0,0 0 1,0 0-1,0 1 0,0-1 1,0 0-1,-2-2 0,2 3-1,0 1-1,0-1 0,0 1 1,1 0-1,-1-1 1,0 1-1,0 0 0,0 0 1,0-1-1,0 1 1,0 0-1,0 0 0,0 0 1,0 0-1,0 0 0,0 1 1,0-1-1,0 0 1,0 0-1,0 0 0,0 1 1,0-1-1,1 1 1,-1-1-1,0 1 0,0-1 1,-1 1-1,-1 2-37,0-1 0,-1 0 0,1 1 0,0-1 1,-3 5-1,0 1 32,1 0 0,-1 1 0,1-1 0,1 2 0,0-1 0,0 0 0,1 1 0,0-1 0,-3 21 0,4-19-3,0 1 0,2-1-1,-1 0 1,2 1 0,-1-1 0,2 1-1,-1-1 1,6 19 0,-5-25 34,0 0-1,0-1 1,0 1 0,0 0 0,1-1 0,0 1-1,0-1 1,0 0 0,0 0 0,1 0 0,-1-1 0,1 1-1,0-1 1,0 0 0,0 0 0,1 0 0,-1 0 0,1-1-1,0 0 1,-1 0 0,1 0 0,0 0 0,0-1 0,0 0-1,0 0 1,8 0 0,-2-2 34,1 0-1,0-1 1,0 0-1,-1-1 1,0 0-1,1-1 1,-1-1-1,0 1 1,-1-2-1,1 1 1,-1-2-1,-1 1 1,18-15-1,-1-3 28,-1-1 0,-1-1 0,29-40 0,-1-13-89,-4 6 82,-20 36-810,-26 45 696,0 0 0,0 0-1,-1 0 1,0 0-1,0 1 1,-1-1 0,-1 14-1,0 4 34,1 28 16,-4 152 101,2-190 13,0 0 1,-1-1-1,-9 26 0,12-40-104,0 0 0,-1 0-1,1-1 1,-1 1-1,1 0 1,0-1 0,-1 1-1,1 0 1,-1-1-1,0 1 1,1-1 0,-1 1-1,1-1 1,-1 1-1,0-1 1,0 1 0,1-1-1,-1 1 1,0-1 0,0 0-1,1 0 1,-1 1-1,0-1 1,0 0 0,0 0-1,1 0 1,-1 0-1,0 0 1,0 0 0,0 0-1,1 0 1,-1 0-1,0 0 1,0-1 0,0 1-1,0 0 1,-4-2 25,0 0 1,0 0 0,0 0-1,-5-4 1,4 3-27,-21-13 26,-16-9-90,39 23 18,0 1 0,0-1 0,-1 0-1,1 1 1,0 0 0,0 0 0,-9 0-1,13 1 33,0-1-1,-1 1 0,1 0 1,0 0-1,-1 0 0,1 0 1,0 0-1,0 0 0,-1 0 1,1 0-1,0 0 0,-1 0 1,1 1-1,0-1 0,0 0 1,-1 0-1,1 0 0,0 0 1,-1 0-1,1 0 0,0 1 1,0-1-1,0 0 1,-1 0-1,1 0 0,0 0 1,0 1-1,0-1 0,-1 0 1,1 0-1,0 1 0,0-1 1,0 0-1,0 0 0,0 1 1,-1-1-1,1 0 0,0 1 1,0-1-1,0 2 3,1-1 0,-1 0 0,1 0 0,-1 0 0,0 0 0,1 0 1,0 0-1,-1 0 0,1 0 0,1 2 0,2 2 52,1 0-1,-1-1 1,8 6 0,6 1 163,0-1 1,0-1-1,25 8 1,-33-13-134,1 0 17,1-1 0,0 0 1,-1 0-1,20 1 1,50-2 54,-79-2-149,47-1 70,1-3 1,-1-2 0,0-2 0,65-19-1,-92 19-556,0 0 0,-1-2 0,0 0 0,39-26 0,-32 16-2740,28-27 0,-3 1-379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28.9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13 137 6304,'-13'-8'2848,"45"16"-2464,-11-8 1472,6 0-1088,41-12 544,3 1-768,37-9 96,-5 8-352,5-8-96,-8 7-128,-2-7 160,-12 8-128,-1 1-1376,-8 6 704,-14 5-6336,-13 5 3808</inkml:trace>
</inkml:ink>
</file>

<file path=ppt/ink/ink3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31.0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85 169 2240,'0'-1'148,"-1"0"-1,1-1 1,0 1 0,0 0 0,0-1-1,0 1 1,0 0 0,0 0 0,0-1-1,0 1 1,0 0 0,0-1 0,1 1-1,-1 0 1,1 0 0,-1-1 0,1 1-1,-1 0 1,2-1 0,-1 0 168,0 0-1,0 0 1,-1 0 0,1 0 0,0-1 0,-1 1-1,1 0 1,-1-4 0,5-33 3167,-6 60-2812,-6 28 1,-3 22-218,9-29-247,-1 10 212,-10 56 0,-25 229 658,31-261-730,6-25 187,-2-44 503,-1-11-492,-3-16-181,5 10-261,0-1-1,1 1 1,1-16-1,1-9 21,-2-5 10,-1-7-69,2 0 1,13-87-1,7 32-360,47-133 0,-61 217 209,1 0 0,1 1 0,1 0 0,1 1 0,0 0 1,15-16-1,-23 28 71,1 1 1,0-1 0,-1 1-1,1 0 1,0 0-1,1 0 1,-1 1-1,0-1 1,1 1 0,0 0-1,-1 0 1,1 1-1,0 0 1,0-1-1,0 2 1,5-2 0,-6 2-4,0 0 1,0 1-1,-1-1 1,1 1 0,0-1-1,0 1 1,-1 0 0,1 1-1,0-1 1,-1 1-1,1-1 1,-1 1 0,0 0-1,0 0 1,0 0-1,0 1 1,0-1 0,0 1-1,0 0 1,-1 0 0,3 3-1,-1 1 48,0 0-1,0 0 0,-1 0 1,0 0-1,-1 0 1,1 1-1,-1-1 0,-1 1 1,0-1-1,0 1 1,0 0-1,-1-1 0,-1 12 1,0-2 9,-1 0-1,-1 0 1,-1 0 0,-11 31 0,9-33 26,-1-1-1,0-1 1,-1 1 0,-1-1 0,0 0 0,-1-1-1,-12 13 1,-12 8 158,-38 28 0,69-59-181,0 1-1,0-1 0,-1 1 0,1-1 1,-1 0-1,1 0 0,-1 0 0,0-1 1,0 1-1,-7 1 0,77-34 221,-53 26-313,0 1-1,-1 1 1,1 0-1,21-2 1,-28 4 32,-1 1 1,0 0 0,0 1 0,1-1 0,-1 1 0,0 0 0,0 0 0,0 1 0,0-1 0,0 1-1,0 0 1,0 1 0,-1-1 0,6 4 0,-6-3 23,0 0 0,0 0 1,-1 1-1,1-1 0,-1 1 0,5 6 0,-6-7-4,-1-1 0,0 0 0,0 0 0,0 1-1,-1-1 1,1 1 0,0-1 0,-1 1 0,0-1 0,1 1-1,-1-1 1,0 1 0,0-1 0,-1 4 0,-2 9 25,0-1 0,-1 0 0,-1 0-1,-9 18 1,-29 51 219,34-67-180,-1 0 1,-1-1-1,0-1 1,-1 0-1,-21 21 1,25-28-11,-1 0 1,0-1-1,0 1 1,0-2-1,-1 1 1,0-1-1,0-1 1,0 0-1,0 0 1,-16 3-1,20-6-42,1 0-1,-1-1 1,0 1-1,1-1 1,-1 0-1,1-1 0,-1 1 1,1-1-1,-1 0 1,1 0-1,-1-1 1,1 0-1,-6-2 0,-1-2 34,9 5-67,1 0-1,-1 0 0,1 0 0,0 0 1,0 0-1,-1-1 0,1 1 0,-2-3 0,3 1-112,6 4-68,10 0 13,14-6 214,55-16 0,-41 9 35,-3 1 54,0-1 1,-1-2-1,60-31 1,-78 33-56,0-1 1,-1 0 0,0-2-1,-1 0 1,0-1-1,-2-1 1,24-28 0,-15 14-105,-19 24 23,-1 1-1,0-1 0,0 0 1,-1-1-1,0 0 0,0 0 1,6-14-1,-21 46-839,-17 43 894,23-54-13,1 0 0,0 0 0,1 0 1,0 0-1,1 1 0,0-1 0,1 0 0,1 1 0,2 15 0,-2-25 5,0 0 1,0 0-1,1 0 0,-1 0 0,1-1 0,0 1 0,5 6 0,-7-9-2,1 0 0,0 0 0,0 0-1,0 0 1,0 0 0,0 0 0,0 0 0,0-1 0,0 1 0,0 0-1,0 0 1,0-1 0,0 1 0,1-1 0,-1 1 0,0-1-1,0 0 1,1 1 0,-1-1 0,0 0 0,1 0 0,-1 0 0,0 0-1,1 0 1,-1 0 0,0 0 0,1 0 0,2-1 0,4-3 57,1 0 0,0-1 0,-1 0 0,0 0 1,9-7-1,36-36 186,-37 32-219,1 1 1,26-17-1,-21 16-98,18-10-183,-36 24 185,-1 1 0,1-1 0,-1 0 0,1 1 0,0 0-1,-1 0 1,1 0 0,0 1 0,4-1 0,-6 1 49,-1 0 0,0 0-1,0 1 1,0-1 0,0 0 0,0 1 0,1-1 0,-1 1-1,0-1 1,0 1 0,0-1 0,0 1 0,0 0-1,0-1 1,-1 1 0,1 0 0,0 0 0,0 0 0,0 0-1,-1 0 1,1 0 0,-1 0 0,1 0 0,0 0 0,-1 0-1,0 0 1,1 0 0,-1 0 0,0 0 0,1 1-1,-1-1 1,0 0 0,0 0 0,0 2 0,0 6 25,0 0 1,0-1-1,-3 14 1,3-18-10,-3 12 42,2-10-8,0-1 1,0 1-1,1-1 0,-1 1 1,1-1-1,2 9 1,0-15 64,1 0 1,-1 0-1,0-1 1,1 1-1,-1-1 1,0 0-1,0 0 1,2-2-1,29-27-14,-19 14-129,2 1 1,0 0 0,0 1-1,1 1 1,28-18 0,-42 31-15,-1 0 0,1 0 0,-1 0 0,1 0 0,-1 0 1,1 0-1,0 1 0,3-1 0,-5 1 34,-1 0-1,1 0 1,-1 0-1,1 0 1,0 0 0,-1 0-1,1 0 1,-1 0-1,1 0 1,-1 0 0,1 1-1,0-1 1,-1 0-1,1 0 1,-1 1-1,1-1 1,-1 0 0,1 1-1,-1-1 1,0 1-1,1-1 1,-1 1 0,1-1-1,-1 0 1,0 1-1,1-1 1,-1 1 0,0 0-1,0-1 1,1 1-1,-1-1 1,0 1 0,0-1-1,0 1 1,0 0-1,0-1 1,1 1 0,-1-1-1,0 1 1,-1 0-1,0 21-85,-4 21 0,3-27 170,0-1-1,1 0 0,2 26 1,-1-40-62,0 0 0,0-1 0,0 1 0,0 0-1,0 0 1,0 0 0,0 0 0,1 0 0,-1 0 0,0-1 0,0 1 0,1 0 0,-1 0 0,1 0 0,-1-1 0,1 1 0,-1 0 0,1-1 0,-1 1 0,1 0 0,0-1 0,-1 1 0,2 0 0,-1-1 11,0 0 0,1 0 0,-1 0 0,0 0 0,0 0 0,1-1 0,-1 1 0,0 0 0,0-1 0,0 1 0,1-1 0,-1 1 0,0-1 1,0 1-1,1-2 0,68-44 154,8-4-200,-43 33 58,62-20-1,-33 14-108,-44 14-13,-11 5 40,1 0 0,-1 0 0,1 1 0,-1 1 0,1-1 0,10 0 0,-21 5 16,0 0-1,0 0 1,-1 0-1,1-1 1,-1 1 0,1 0-1,-1-1 1,-2 2-1,-37 26-42,-61 57-1,89-74 65,0 1 0,1 1 0,1 0 0,1 1 0,0 0 0,0 1 0,2-1-1,-8 19 1,16-31 27,-1-1-1,0 0 1,1 0-1,-1 0 1,1 1-1,0-1 1,0 0-1,0 0 1,0 1-1,0-1 0,1 4 1,-1-6-12,0 1 0,1 0-1,-1-1 1,0 1 0,0-1 0,1 1 0,-1 0-1,1-1 1,-1 1 0,0-1 0,1 1 0,-1-1 0,1 1-1,-1-1 1,1 0 0,-1 1 0,1-1 0,0 1-1,-1-1 1,1 0 0,-1 0 0,1 1 0,0-1 0,-1 0-1,1 0 1,0 0 0,-1 0 0,1 0 0,0 0-1,-1 0 1,1 0 0,0 0 0,-1 0 0,1 0 0,0 0-1,-1 0 1,1 0 0,0-1 0,-1 1 0,1 0 0,1-1-1,7-4 41,1-1-1,-1 0 0,0-1 1,0 0-1,0 0 0,-1 0 1,9-13-1,10-6 39,12-9-31,77-75 3,-101 93-55,0-1 0,-1 0 0,0-1 0,20-40-1,-17 19 50,24-84 0,-1-49-109,-30 112-10,-9 53-14,0-1 0,-1 1-1,0-1 1,-1 1-1,-1-11 1,2 17 55,-1 1-1,1-1 1,-1 1 0,1 0 0,-1-1 0,0 1 0,0 0-1,1-1 1,-1 1 0,0 0 0,-2-2 0,3 3 18,0 0 0,-1-1 0,1 1-1,-1 0 1,1 0 0,-1-1 0,1 1 0,-1 0 0,1 0 0,-1 0 0,1 0 0,0 0 0,-1 0-1,1 0 1,-1 0 0,1 0 0,-1 0 0,1 0 0,-1 0 0,1 0 0,-1 0 0,1 1 0,-1-1-1,1 0 1,-1 0 0,1 0 0,0 1 0,-1-1 0,1 0 0,-1 0 0,1 1 0,0-1 0,-1 1 0,1-1-1,0 0 1,-1 1 0,1-1 0,0 0 0,0 1 0,-1-1 0,1 2 0,-22 32-87,1 1 1,2 0-1,2 2 1,1 0-1,1 1 1,-17 76-1,30-103 123,0 1 0,1 0 0,0 0 0,1 0 0,0 0-1,1 0 1,1 0 0,-1 0 0,5 13 0,0-5-14,1-1 0,1 0 0,1 0 0,14 24 0,-19-37 26,-1-1 1,1 1-1,1-1 0,-1 1 0,1-1 1,0-1-1,9 8 0,-12-10-13,0-1-1,0 0 1,0 0-1,0 1 0,0-1 1,1-1-1,-1 1 1,0 0-1,1 0 1,-1-1-1,1 0 1,-1 1-1,0-1 1,1 0-1,-1 0 1,1 0-1,-1-1 1,1 1-1,-1 0 1,0-1-1,1 0 1,-1 1-1,0-1 1,3-2-1,2 0 26,-1-2-1,1 1 1,-1-1-1,0 0 1,0 0-1,0 0 1,-1-1-1,5-6 1,0-3 45,0 0 1,10-22-1,-19 35-141,0 0-1,-1 0 0,1 0 1,0 0-1,-1 0 0,0-1 0,1 1 1,-1 0-1,0 0 0,0-3 1,0 3-47,-6 18-402,1 7 212,3-15 257,0 1 1,1 0-1,0 0 1,0 0-1,1 16 1,5 41 26,-5-63 30,0 0 0,0 1-1,1-1 1,0 0 0,-1 0 0,1 1 0,0-1-1,3 4 1,-4-6-11,0 0 0,0-1 0,1 1 0,-1-1 0,0 1 0,1 0 0,-1-1 0,0 1 0,1-1 0,-1 1 0,1-1 0,-1 0 0,1 1 0,-1-1 0,1 1 0,-1-1 0,1 0 0,0 1 0,-1-1 0,1 0 0,-1 0 0,1 1 0,0-1 0,-1 0 0,1 0 0,0 0 0,-1 0 0,1 0 0,0 0 0,-1 0 0,1 0 0,-1 0 0,1 0 0,0 0 0,-1 0 0,1-1 0,0 1 0,-1 0 0,1 0 0,-1-1 0,1 1 0,0 0 0,0-1 0,71-61 502,-16 12-466,-43 39-39,20-14-153,-31 24 86,1-1-1,0 1 1,-1-1-1,1 1 1,0 0-1,0 0 0,0 0 1,0 1-1,0-1 1,5 0-1,-7 1 44,0 0 0,0 0 0,-1 0 1,1 0-1,0 1 0,0-1 0,0 0 0,0 0 0,0 1 1,-1-1-1,1 0 0,0 1 0,0-1 0,-1 1 0,1-1 1,0 1-1,0-1 0,-1 1 0,1-1 0,-1 1 0,1 0 0,0-1 1,-1 1-1,0 0 0,1 0 0,-1-1 0,1 1 0,-1 0 1,0 0-1,1 0 0,-1 0 0,0-1 0,0 1 0,0 0 0,0 0 1,0 0-1,0 0 0,0 0 0,0 0 0,0 1 0,-1 4-15,0 1 0,0 0-1,0 0 1,-4 7 0,3-8 120,1 1-54,0 0 0,0 0 0,1-1 0,0 1 0,1 10 1,-1 3 294,0-18-66,1-4-80,3-2-118,0-1 0,0 1 0,0 0 1,1 0-1,9-7 0,6-4-7,-2-1-127,1 0 1,1 2-1,0 0 1,1 2-1,23-11 1,-43 22 39,0 1 0,0-1 0,0 1 0,0 0 0,0-1-1,0 1 1,0 0 0,0-1 0,0 1 0,0 0 0,0 0 0,0 0 0,0 0 0,0 0 0,0 0 0,0 0 0,0 0 0,0 0 0,0 0 0,0 1 0,0-1 0,0 0 0,1 2 0,-1-1 1,0 0 0,0 0 1,-1 0-1,1 1 0,0-1 0,-1 0 1,1 1-1,-1-1 0,0 0 0,1 1 0,-1-1 1,0 1-1,0-1 0,0 1 0,0-1 0,0 2 1,0 84 194,0-84-171,0 0 0,0 0 0,1 0 0,-1 0-1,1 0 1,0 0 0,0 0 0,0 0 0,0 0 0,0 0 0,0 0 0,1-1 0,2 4 0,-3-4 20,0-1 0,0 0 0,1 0 0,-1 0 0,0 0 0,1 0 0,-1 0 0,0 0 0,1 0 0,-1 0 0,1-1 0,0 1 0,-1-1-1,1 1 1,-1-1 0,1 1 0,0-1 0,-1 0 0,1 0 0,0 0 0,0 0 0,-1 0 0,1 0 0,3-1 0,3-2-10,1-1 1,-1 0 0,0 0-1,0-1 1,0 0-1,-1 0 1,0-1-1,9-8 1,17-12 36,84-46 119,-81 49-116,-21 14-37,22-16-1,-37 24-470,-3 1 322,-6 2 38,-1 5 54,1 0 0,0 1 0,0 0-1,0 0 1,1 1 0,0 0 0,1 0 0,0 1 0,1 0 0,-1 0-1,-5 17 1,7-17 70,1 1 0,0 0 0,1-1 0,0 2-1,1-1 1,1 0 0,-1 0 0,2 1-1,-1-1 1,2 0 0,0 1 0,2 11 0,-3-21-23,0-1 0,1 1 1,-1 0-1,1 0 0,0 0 1,-1-1-1,1 1 1,0 0-1,0-1 0,0 1 1,0-1-1,3 3 0,-3-3 4,-1-1 0,1 0 0,-1 1 0,1-1 0,0 0 1,-1 0-1,1 0 0,0 1 0,-1-1 0,1 0 0,0 0 0,0 0 0,-1 0 0,1 0 0,0 0 0,-1-1 0,1 1 0,0 0 0,-1 0 0,1 0 0,0-1 0,-1 1 0,1 0 0,0-1 0,-1 1 0,1 0 0,-1-1 0,1 1 0,-1-1 0,1 1 0,-1-1 0,1 1 0,-1-1 0,1 1 0,-1-1 0,0 0 0,1 0 0,10-15 128,-1 0 1,12-26 0,-15 29-83,28-53 59,28-61-74,-62 126-69,-1 0 1,0 0 0,1 0 0,-1 0 0,0 0 1,1 0-1,-1 0 0,0 0 0,1 0 0,-1 1 0,1-1 0,-1 0 0,1 0 0,0 1 0,-1-1 0,1 0 0,0 1 0,0-1 1,-1 1-1,1-1 0,0 1 0,0-1 0,0 1 0,1-1 0,-2 1 17,0 0 0,0 0 1,0 0-1,1 0 0,-1 0 0,0 0 0,0 0 1,0 0-1,1 0 0,-1 0 0,0 0 1,0 0-1,0 0 0,0 0 0,1 0 0,-1 0 1,0 0-1,0 0 0,0 0 0,0 0 0,1 0 1,-1 0-1,0 0 0,0 0 0,0 0 1,0 1-1,0-1 0,0 0 0,1 0 0,-1 0 1,0 0-1,0 0 0,0 1 0,0-1 0,0 0 1,0 0-1,0 0 0,0 0 0,0 1 1,0-1-1,0 0 0,0 0 0,1 0 0,-1 0 1,0 1-1,0-1 0,-1 0 0,1 0 0,0 0 1,0 1-1,0-1-6,-2 33-164,-1 0 0,-9 36 0,0-2 115,12-64 62,-35 216-49,22-155 83,-28 84 1,14-65 69,-23 58 343,46-131-385,-1-1-1,1 1 0,-2-1 0,0 0 0,0-1 0,-7 9 1,11-15-39,0 0-1,0 0 1,-1 0 0,1 0 0,-1 0 0,1-1 0,-1 1 0,1 0 0,-1-1 0,0 0 0,0 0 0,1 0 0,-1 0 0,0 0 0,0-1-1,0 1 1,0-1 0,-4 0 0,2 0-4,0-1 0,0 0 0,0 0 1,1 0-1,-1-1 0,0 1 0,0-1 0,1-1 0,-8-3 0,-7-7 35,0-2 1,0 0-1,1-1 0,1 0 1,-16-21-1,23 25-30,0 0 0,1 0 0,-8-15 0,13 21-10,1 0 0,1 0 1,-1-1-1,1 1 0,0-1 0,1 1 0,-1-1 1,1 1-1,0-12 0,1 14-20,1 0 0,0 0 1,0-1-1,0 1 0,1 0 0,-1 0 0,1 0 1,0 1-1,0-1 0,0 0 0,1 1 1,-1-1-1,1 1 0,0 0 0,0 0 0,5-4 1,2-3-27,2 2 1,-1-1-1,21-10 1,12-6-36,-2-1 1,48-39-1,-60 37-634,-16 8-3481,-13 19 3734,-1 1 0,1-1 1,-1 0-1,0 0 0,1 1 0,-1-1 1,0 0-1,1 0 0,-1 1 1,0-1-1,0 0 0,0 0 0,0-1 1,0 2 330,0-6-2383</inkml:trace>
</inkml:ink>
</file>

<file path=ppt/ink/ink3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31.3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27 6880,'-45'-27'3136,"37"27"-2720,3 0 128,10 0-384,3 4-768,0-1 416,10 5 96,-4 1-2016,4 2 1152</inkml:trace>
</inkml:ink>
</file>

<file path=ppt/ink/ink3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31.7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 97 6880,'-55'-37'3136,"42"29"-2720,8 5 480,10-6-1056,5 1 96,7-4-384,11 4 288,12 0-2624,5 4 1536</inkml:trace>
</inkml:ink>
</file>

<file path=ppt/ink/ink3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34.9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4 184 3808,'-4'-3'3821,"19"6"-1546,13-2-1058,64-3 1637,-79 0-2438,0 1-1,0-2 1,0 1-1,23-10 1,-33 11-362,0-1 0,0 0 0,-1 0 0,1 0 0,-1 0 0,1 0 0,-1 0 0,0-1 0,0 1 0,0-1 0,0 0 0,1-3 0,4-4 92,-5 7-131,0-1 1,0 1-1,-1 0 0,0-1 1,1 1-1,-1-1 1,-1 0-1,1 1 1,0-1-1,-1 0 0,0 0 1,0 1-1,0-1 1,0 0-1,0 0 0,-2-5 1,1 6-62,0 0 0,1 0 0,-1 0-1,0 1 1,0-1 0,0 0 0,-1 1 0,1-1 0,-1 1 0,1-1 0,-1 1 0,0 0 0,0-1 0,0 1-1,0 0 1,0 1 0,-1-1 0,1 0 0,-1 0 0,1 1 0,-6-3 0,6 4 7,-1 0 0,1 0 0,-1 0 0,1 0 0,-1 1 0,1-1 0,-1 1 0,1-1 1,-1 1-1,1 0 0,0 0 0,-1 0 0,1 0 0,0 0 0,0 0 0,0 1 0,0-1 0,-3 3 0,0 0 16,-2 1 89,0 1 0,0 0 0,1 0 0,0 0-1,0 1 1,0 0 0,1 0 0,-6 10 0,9-13-7,0 1 0,-1-1 0,1 1-1,1-1 1,-1 1 0,1 0 0,-1 0 0,2 0 0,-1-1 0,0 1 0,1 0 0,0 0 0,0 0 0,0 0 0,1 0 0,1 8 0,1-6 32,-1 0 0,1 0 0,0 0 0,1-1 0,0 1 0,0-1 0,0 1 0,1-1 0,-1-1 0,2 1-1,5 5 1,-8-8-22,1-1 0,-1 1 0,1-1 0,0 0 0,0 0 0,0 0 0,0 0 0,0 0-1,1-1 1,-1 0 0,0 0 0,1 0 0,-1-1 0,1 1 0,-1-1 0,1 0-1,-1 0 1,0-1 0,9-1 0,-2-1 66,0-1-1,-1 0 1,1 0-1,17-11 1,39-30 102,-17 11-246,-35 24 28,17-11-110,-30 20 78,1 0-1,-1 0 0,0 0 0,0 0 1,1 0-1,-1 1 0,0-1 0,1 1 1,-1-1-1,0 1 0,1 0 0,3 0 1,-5 1 13,0-1 0,0 0 0,0 1-1,0-1 1,0 1 0,0-1 0,0 1 0,-1-1 0,1 1 0,0-1 0,0 1 0,0 0 0,-1 0 0,1-1 0,0 1 0,-1 0 0,1 0 0,-1 0 0,1 0-1,-1 0 1,0 0 0,1 1 0,4 24 86,-4-23-58,0 8 14,-1 1 1,-2 18-1,1-20 72,1 1 0,1 19 0,-1-22 86,0-8-189,0 0 0,0 0 0,0 0 0,0 0 0,0-1 0,1 1 0,-1 0-1,0 0 1,0 0 0,0 0 0,0 0 0,0 0 0,0 0 0,0 0-1,0 0 1,0 0 0,0 0 0,0 0 0,0 1 0,0-1 0,0 0 0,0 0-1,0 0 1,0 0 0,0 0 0,1 0 0,-1 0 0,0 0 0,0 0 0,0 0-1,0 0 1,0 0 0,0 0 0,0 0 0,0 0 0,0 0 0,0 0 0,0 0-1,0 0 1,0 0 0,0 0 0,0 0 0,0 0 0,0 0 0,0 1-1,0-1 1,4-4 238,85-76 434,-5 17-657,-71 55-152,1 0 1,0 1-1,0 0 0,26-8 0,-39 15 107,1-1-1,0 1 1,0-1 0,0 1-1,-1 0 1,1-1 0,0 1-1,0 0 1,0 0-1,0 0 1,0 0 0,-1 1-1,1-1 1,0 1 0,0-1-1,0 1 1,-1-1 0,1 1-1,0 0 1,0 0 0,-1 0-1,1 0 1,-1 0-1,1 0 1,-1 0 0,0 1-1,1-1 1,-1 0 0,0 1-1,0-1 1,0 1 0,2 2-1,1 5 17,-1 0 0,0-1 0,-1 1-1,1 0 1,0 14 0,2 2 32,-2-12-22,13 48 49,-14-55-12,0-1 1,1 1-1,-1-1 1,1 0-1,0 0 1,0 0 0,1 0-1,3 4 1,-5-7-11,-1-1 1,1 0 0,-1 0 0,1 1 0,-1-1 0,1 0-1,-1-1 1,1 1 0,0 0 0,0 0 0,-1-1-1,1 1 1,0-1 0,0 1 0,0-1 0,0 0-1,0 0 1,0 0 0,2 0 0,-1-1-5,1 1 1,-1-1-1,1 0 0,-1 0 1,0-1-1,1 1 0,-1-1 1,0 0-1,4-3 0,3-2 6,-2-1 0,1 0 0,-1 0 1,0-1-1,6-10 0,2-3 50,15-28 1,-27 42-67,1-1 0,-1-1 0,-1 1 1,0 0-1,0-1 0,1-10 0,-3 15 43,-1 1-136,1 0 1,-1 1-1,1-1 1,-1 1-1,-1-8 1,1 11 56,0-1 1,0 1 0,0 0-1,0-1 1,-1 1 0,1 0 0,0-1-1,0 1 1,0 0 0,-1-1-1,1 1 1,0 0 0,0 0 0,0-1-1,-1 1 1,1 0 0,0 0-1,-1-1 1,1 1 0,0 0-1,0 0 1,-1 0 0,1 0 0,-1-1-1,0 1 0,0 0-1,0 0 1,0 0-1,0 1 1,0-1-1,0 0 0,0 0 1,0 1-1,0-1 1,0 0-1,0 1 1,1-1-1,-2 1 1,-6 5-39,0 0 0,1 0 0,0 0 0,0 1 0,1 0 0,-1 0 0,2 1 0,-1 0 0,-6 11 0,9-14 61,0 0-1,0-1 0,0 1 1,1 0-1,0 1 0,0-1 1,0 0-1,0 1 0,1-1 1,0 1-1,0-1 0,1 1 1,-1-1-1,1 1 0,0 0 1,1-1-1,1 8 0,-1-6 20,1 0-1,1 1 0,0-1 0,0 0 0,0 0 0,1-1 0,5 9 1,-8-13-6,1 0 0,-1 0 1,1-1-1,-1 1 0,1 0 1,0-1-1,-1 1 0,1-1 1,0 0-1,0 0 0,0 0 1,0 0-1,0 0 0,0 0 1,1 0-1,-1-1 0,0 1 1,0-1-1,0 1 0,1-1 1,-1 0-1,0 0 0,1 0 1,-1 0-1,0 0 0,0-1 1,1 1-1,-1-1 0,4-1 1,19-9 127,-1-1 1,28-19-1,8-4-104,209-111-64,-224 126-390,-59 63 128,13-28 274,0 1-1,2-1 1,0 1-1,6 26 0,-6-36 25,0 0 0,1-1 0,0 1 0,0-1-1,0 1 1,1-1 0,0 0 0,0 0 0,0 0 0,7 7-1,-9-10 16,1 0 0,-1-1 0,1 1 1,0-1-1,0 1 0,0-1 0,0 1 0,0-1 0,0 0 0,0 0 0,0 0 0,1 0 0,-1-1 0,0 1 0,0 0 0,1-1 0,-1 0 0,1 1 0,-1-1 0,0 0 0,1 0 1,-1-1-1,0 1 0,1 0 0,-1-1 0,0 1 0,1-1 0,2-1 0,9-6 31,1 0 0,-2-1 1,17-13-1,16-11-130,34-16 168,100-67 277,-173 112-348,16-13-137,-18 12-128,-12 7-181,-11 7 322,-1 1 0,2 0 0,-1 2 0,1 0 0,1 1 0,-28 28 0,38-35 107,2 1 0,-1-1 0,1 1 0,-1 0 0,2 0 0,-1 0 0,-4 13 0,7-16-3,0 1 1,0-1-1,0 0 1,0 0-1,0 0 1,1 1-1,0-1 1,0 0-1,0 1 1,1-1-1,-1 0 1,1 0-1,0 1 1,0-1-1,3 7 1,-3-9 7,0 0 0,0 0 0,0-1 0,0 1 0,1-1 0,-1 1 0,0-1 0,1 1 0,-1-1 0,1 1 1,0-1-1,-1 0 0,1 0 0,0 0 0,-1 0 0,1 0 0,0-1 0,0 1 0,0 0 0,0-1 0,0 1 0,0-1 1,0 0-1,0 0 0,0 0 0,0 0 0,0 0 0,0 0 0,0 0 0,0-1 0,0 1 0,0-1 0,0 1 0,3-2 0,3-2 71,-1 0-1,1 0 0,-1 0 1,0-1-1,0 0 0,0 0 1,6-7-1,-1 0-33,-1-1 1,0 0 0,0-1-1,-2 0 1,17-31-1,-22 37-77,0-1 1,0-1-1,-1 1 1,-1 0-1,1-1 0,-1 0 1,-1 1-1,0-1 0,0 0 1,-1 0-1,-2-16 0,-1 16-282,-1 9-19,-7 14-139,6-7 434,1 1-1,0-1 0,1 1 0,0 0 0,0 0 0,0 0 0,1 1 0,-3 14 0,0-5-4,-17 121-69,14-78 139,-43 258-18,30-217 180,-39 111 0,50-181-127,3-7 77,-1-1 0,-1-1 0,-1 0 0,-18 30 0,28-51-135,-1 0-1,0 1 1,0-1 0,0 0-1,0 1 1,-1-1-1,1 0 1,0 0 0,0 0-1,-1 0 1,1 0 0,-1 0-1,1 0 1,-1-1 0,1 1-1,-4 1 1,4-2-3,0 0 1,0 0-1,0-1 0,0 1 1,0 0-1,0 0 1,0 0-1,0-1 0,0 1 1,0-1-1,0 1 0,0-1 1,0 1-1,1-1 1,-1 1-1,0-1 0,0 0 1,0 1-1,1-1 0,-2-1 1,-2-4 33,-1-1 0,1 1 0,1-1 1,-1 0-1,-3-12 0,4 10-30,-8-17-27,2-1 0,1 0 0,1-1 0,1 0 0,2 0 0,1-1 0,0-33 0,3 51 14,1 1 0,1-1 1,0 0-1,0 0 1,1 1-1,0-1 0,7-13 1,40-69-56,-47 87 43,3-3-21,0 1 1,1 0 0,0 0-1,0 0 1,0 1 0,1 0 0,0 1-1,1-1 1,17-9 0,7-1 59,53-18 0,2-3 18,-54 21-10,-2-3 1,-1 0-1,53-45 1,-33 17 85,54-63 0,-91 93-101,-1-1 0,-1 0 0,0 0 1,9-24-1,-12 31-576,-8 14 138,-3 7 315,-4 7 101,-5 13-60,2 1 1,-12 57-1,20-82 83,-1 5 45,1 0-1,0 1 1,1-1 0,-1 0 0,2 0 0,0 0 0,0 1-1,5 18 1,-6-28-53,0 0 0,1 0 0,-1-1-1,0 1 1,1 0 0,-1-1 0,0 1-1,1 0 1,-1-1 0,1 1 0,-1-1-1,1 1 1,-1 0 0,1-1 0,0 0-1,-1 1 1,1-1 0,0 1 0,0-1 4,-1 0 0,1 0 0,-1 0 0,1 0 0,-1 0 0,0 0 0,1 0 0,-1 0 1,1 0-1,-1 0 0,1 0 0,-1 0 0,1-1 0,-1 1 0,0 0 0,1 0 1,-1-1-1,1 1 0,-1 0 0,0 0 0,1-1 0,2-3 91,0 1-1,0-1 1,0 0-1,3-7 1,-2 5-139,170-249 265,-164 239-171,-8 13-96,-1 1-1,1-1 1,0 0 0,0 1 0,0-1 0,0 1-1,0-1 1,1 1 0,-1 0 0,1 0-1,2-2 1,-4 4 22,-1 0 0,0-1 0,1 1 0,-1 0 0,0 0 0,1 0 0,-1 0 0,0-1 0,1 1 0,-1 0 0,0 0 0,1 0 0,-1 0 0,0 0 0,1 0 0,-1 0 0,0 0-1,1 0 1,-1 0 0,1 0 0,-1 0 0,0 0 0,1 1 0,-1-1 0,0 0 0,1 0 0,-1 0 0,0 0 0,1 1 0,-1-1 0,0 0 0,0 0 0,1 1 0,-1-1 0,0 0 0,0 0 0,1 1 0,-1-1 0,0 0 0,0 1 0,0-1-1,1 1 1,-2 14-224,1-12 156,-3 11 47,0 0-1,-1 0 1,-10 22 0,2-3 54,-43 149 75,-32 89-343,13-101 715,65-151-370,-19 31 0,26-46-62,-1 0 0,-1 0 1,1 0-1,0 0 0,-1 0 1,0-1-1,0 1 0,0-1 1,0 0-1,-1 0 0,-8 4 1,10-7-26,1 1 0,0-1 0,-1 1 0,1-1 0,-1 0 0,1 0 0,-1 0 0,1 0 0,-1 0 0,1 0 0,-1-1 0,1 0 0,-1 1 1,1-1-1,-1 0 0,1 0 0,0 0 0,0 0 0,-3-2 0,-2-2 14,0-1 1,0 1-1,-11-13 0,13 13-22,2 1 0,-1-1-1,0 0 1,1-1-1,0 1 1,0-1 0,1 1-1,-1-1 1,1 0 0,1 0-1,-1 0 1,1 0 0,0 0-1,0 0 1,1 0 0,0-1-1,0 1 1,0 0 0,1 0-1,-1 0 1,2 0 0,1-8-1,2 0 0,-1 0 0,2 1 1,0 0-1,1 0 0,0 0 0,1 1 0,0-1 0,13-13 0,-6 10 54,2 1 0,0 0-1,0 1 1,1 1 0,1 1 0,0 0-1,39-16 1,-8 8 35,1 2 1,59-13-1,-63 19-395,98-19-1426,-129 31-66,-1 5-3301,-4 2 1689</inkml:trace>
</inkml:ink>
</file>

<file path=ppt/ink/ink3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54.2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88 623 2400,'0'-1'115,"0"0"1,0 0-1,1 1 1,-1-1-1,0 0 1,0 0-1,1 0 1,-1 1-1,1-1 1,-1 0-1,1 0 1,-1 1-1,1-1 1,0 0-1,-1 1 1,1-1-1,0 1 1,-1-1-1,1 1 0,0-1 1,0 1-1,0-1 1,0 1 49,0 0 1,-1-1 0,1 1-1,0 0 1,-1-1-1,1 1 1,-1-1-1,1 1 1,-1-1 0,1 1-1,-1-1 1,1 1-1,-1-1 1,1 1-1,-1-1 1,0 0 0,1 1-1,-1-1 1,0 0-1,1 1 1,-1-2-1,0 2-78,-1-1 0,1 1 0,0-1 0,-1 1 0,1-1 0,0 1 0,-1-1 0,1 1-1,0-1 1,-1 1 0,1 0 0,-1-1 0,1 1 0,-1 0 0,1-1 0,-1 1 0,0 0 0,1 0-1,-1-1 1,1 1 0,-1 0 0,1 0 0,-1 0 0,0 0 0,1 0 0,-1 0 0,1 0 0,-1 0-1,0 0 1,1 0 0,-1 0 0,1 0 0,-2 1 0,-5 3-38,0 1 1,1-1-1,0 1 1,-8 8-1,10-9-45,0 0 68,-1 1 1,1 0 0,0 0 0,0 0 0,0 0-1,1 1 1,0 0 0,0-1 0,0 1 0,1 0 0,0 1-1,0-1 1,0 0 0,1 0 0,0 1 0,0-1-1,1 1 1,0-1 0,0 1 0,0-1 0,1 1-1,1 7 1,-1-12-21,-1-1 1,1 1-1,-1 0 0,1-1 0,0 1 1,-1-1-1,1 1 0,0-1 0,0 1 1,0-1-1,0 1 0,0-1 0,0 0 0,1 0 1,-1 0-1,0 0 0,1 0 0,-1 0 1,1 0-1,-1 0 0,1 0 0,-1 0 1,1-1-1,0 1 0,-1-1 0,1 1 0,0-1 1,-1 0-1,1 0 0,0 0 0,-1 0 1,3 0-1,0 0 26,0-1 0,0 0 0,-1 0 0,1 0 1,0 0-1,-1 0 0,1-1 0,-1 0 0,1 1 0,-1-2 1,0 1-1,0 0 0,1 0 0,1-4 0,7-5 83,-1-2 0,0 1 0,-1-1 0,9-16 0,-16 25-156,-1 0 0,1-1 1,-1 1-1,-1 0 1,1-1-1,-1 0 0,1 1 1,-1-1-1,-1 0 0,1 1 1,0-1-1,-1 0 1,0 0-1,-1 1 0,1-1 1,-1 0-1,1 0 0,-4-8 1,1 7-167,-1-1 0,1 1 0,-1 0 0,-8-8-1,12 13 147,-1 0-1,1 1 0,-1-1 1,1 1-1,-1-1 0,0 0 0,1 1 1,-1 0-1,0-1 0,1 1 0,-1-1 1,0 1-1,0 0 0,0-1 0,1 1 1,-1 0-1,0 0 0,0 0 0,0 0 1,1 0-1,-1 0 0,0 0 0,0 0 1,0 0-1,0 0 0,-1 0 1,0 1-42,0 0 0,0 0 1,0 0-1,0 1 0,0-1 1,0 0-1,0 1 0,1-1 1,-1 1-1,-1 1 1,-1 2-34,0-1 0,1 1 0,0 0 0,0 0 1,0 0-1,1 0 0,-1 0 0,-1 7 1,4-11 95,0 0 1,0 0-1,-1 0 1,1-1-1,0 1 1,0 0-1,0 0 1,0 0-1,0 0 1,0 0-1,1 0 1,-1 0-1,0 0 1,0 0-1,1-1 1,-1 1-1,0 0 1,1 0-1,-1 0 1,1-1-1,-1 1 1,2 1 0,-1-1 19,0 0 1,1 0 0,-1-1 0,0 1 0,1 0 0,-1-1 0,0 1 0,1-1 0,-1 1 0,1-1 0,-1 0 0,3 1 0,3-1 113,0 0 0,1 0 0,-1-1 0,11-2 0,-4-1-24,-1 0 1,1-1 0,-1 0 0,1-1 0,-2-1 0,1 0 0,-1-1 0,0 0 0,21-19 0,-6 1 16,-1-1 0,36-48-1,97-162 114,-117 172-118,36-62-347,-78 127 210,0-1 0,0 1 0,1 0 0,-1 0-1,0 0 1,0-1 0,0 1 0,0 0 0,0 0 0,0 0 0,0-1-1,1 1 1,-1 0 0,0 0 0,0 0 0,0 0 0,0 0-1,1-1 1,-1 1 0,0 0 0,0 0 0,0 0 0,1 0 0,-1 0-1,0 0 1,0 0 0,1 0 0,-1 0 0,0 0 0,0 0 0,0 0-1,1 0 1,-1 0 0,0 0 0,0 0 0,1 0 0,-1 0 0,0 0-1,0 0 1,0 0 0,1 0 0,-1 0 0,1 1-12,-1 0 0,1 0 1,-1 0-1,0 0 0,1-1 1,-1 1-1,0 0 0,0 0 1,0 0-1,0 0 0,1 0 1,-1 0-1,-1 1 0,0 17-59,-6 31 0,-72 348 176,7-130-203,60-226 113,-61 174 165,49-156 8,-50 88-1,16-66 412,57-80-567,-2 2 82,-1 1-1,0 0 0,0-1 0,-1 0 0,1 0 0,-1 0 0,-7 4 0,10-7-55,0 0 1,0 0-1,0 0 0,-1 0 1,1-1-1,0 1 0,-1-1 1,1 1-1,0-1 0,-1 0 0,1 0 1,-1 0-1,1 0 0,-1 0 1,1 0-1,0-1 0,-1 1 0,1-1 1,-3-1-1,2 1-28,0-1-1,0 0 1,1 1-1,-1-1 1,1 0-1,0 0 1,-1 0 0,1 0-1,0-1 1,0 1-1,1-1 1,-1 1-1,0-1 1,1 0 0,-2-3-1,-1-2 13,1-1-1,1 1 0,-4-15 1,5 15-25,0 0 0,0 0 0,1 0 1,0 0-1,0 0 0,1 0 0,0 0 0,0 0 1,1 0-1,0 0 0,0 1 0,1-1 0,0 1 1,0 0-1,1-1 0,4-5 0,-1 2-8,1 2 0,0-1 0,1 1 0,0 0 0,0 1 0,0 0 0,1 1 0,1 0-1,20-11 1,-7 6-26,2 1 0,0 1 0,0 1 0,39-7 1,-43 12 32,-1 1 1,1 1 0,0 1 0,0 0 0,0 2 0,28 5 0,13 5-1624,-36-8 618</inkml:trace>
</inkml:ink>
</file>

<file path=ppt/ink/ink3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1:57.9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12 963 1664,'0'0'124,"-1"0"1,1 1-1,0-1 1,0 0-1,-1 0 1,1 1-1,0-1 0,-1 0 1,1 1-1,0-1 1,-1 0-1,1 0 1,0 0-1,-1 0 0,1 1 1,0-1-1,-1 0 1,1 0-1,-1 0 1,1 0-1,0 0 0,-1 0 1,1 0-1,-1 0 1,-1-8 2380,8-19-169,0 13-1835,1 1 1,1-1-1,0 1 1,17-20-1,-8 10-171,27-34 455,30-45 217,-66 89-1031,0-1 0,1 2 1,1-1-1,0 2 0,0-1 1,1 1-1,21-15 0,-31 25 20,-1 0-1,1 1 0,0-1 1,0 0-1,1 1 1,-1-1-1,0 1 1,0-1-1,0 1 0,0 0 1,0-1-1,1 1 1,-1 0-1,0 0 0,0 0 1,0 0-1,1 0 1,-1 0-1,0 0 0,0 0 1,0 0-1,2 1 1,-2 0 7,1 0 1,-1 0 0,0 0-1,-1 0 1,1 0-1,0 0 1,0 0 0,0 0-1,-1 0 1,1 0 0,0 0-1,-1 1 1,1-1 0,-1 0-1,0 0 1,1 3 0,1 6 63,-1 1-1,-1-1 1,1 0 0,-3 12 0,2-19-21,-3 26 167,-1-1-1,-14 47 1,1-9 6,15-56-40,-2 20 719,4-30-880,0 1 0,0-1 0,0 0 1,0 0-1,0 0 0,0 0 0,0 0 1,0 0-1,0 0 0,0 0 0,0 1 0,0-1 1,0 0-1,0 0 0,0 0 0,0 0 1,0 0-1,1 0 0,-1 0 0,0 0 0,0 0 1,0 0-1,0 0 0,0 0 0,0 0 0,0 0 1,0 0-1,1 0 0,-1 0 0,0 0 1,0 0-1,0 0 0,0 0 0,0 0 0,0 0 1,0 0-1,1 0 0,-1 0 0,0 0 0,0 0 1,0 0-1,0 0 0,0 0 0,0 0 1,0 0-1,0 0 0,0 0 0,1 0 0,-1 0 1,0 0-1,0 0 0,0 0 0,0-1 0,0 1 1,0 0-1,0 0 0,0 0 0,10-7 550,-6 4-463,129-90 921,37-29-1151,-163 116 103,0 0-56,1-1 0,-1 1 0,1 1 0,1-1 0,-1 1 0,18-7 0,-26 12 73,1 0 1,-1 0-1,0 0 0,0-1 1,1 1-1,-1 0 0,0 0 1,0 0-1,1 0 0,-1 0 1,0 0-1,1 0 1,-1 0-1,0 0 0,1 0 1,-1 0-1,0 0 0,0 0 1,1 0-1,-1 0 0,0 0 1,1 0-1,-1 1 1,0-1-1,0 0 0,1 0 1,-1 0-1,0 0 0,0 1 1,1-1-1,-1 0 0,0 0 1,0 0-1,0 1 1,1-1-1,-1 0 0,0 0 1,0 1-1,0-1 0,0 0 1,0 0-1,1 1 1,-1-1-1,0 0 0,0 1 1,0-1-1,-3 18-276,1-9 262,-2 16 18,-11 32-1,10-38 44,0-1 0,1 1-1,1 0 1,-1 21 0,3-39-4,1 0 0,0 0 0,0 0 0,0 0 0,0 0 1,0 0-1,0 0 0,0 0 0,1 0 0,-1 0 0,0 0 0,0-1 1,1 1-1,-1 0 0,1 0 0,-1 0 0,1 0 0,-1 0 0,1-1 0,-1 1 1,1 0-1,0 0 0,-1-1 0,1 1 0,0-1 0,-1 1 0,1 0 1,0-1-1,0 1 0,0-1 0,0 0 0,0 1 0,-1-1 0,1 0 0,0 1 1,0-1-1,0 0 0,0 0 0,0 0 0,0 0 0,0 0 0,0 0 1,0 0-1,0 0 0,0 0 0,0-1 0,0 1 0,0 0 0,1-1 0,4-1 90,0-1 0,1 1 0,-1-1 0,0 0 0,9-7 0,-2-1-41,1 0 0,-2-1-1,1 0 1,15-21-1,38-61-202,-52 72 138,9-19-667,-23 42 639,0-1 0,0 0 0,0 0 0,1 0 0,-1 0 0,0 0 0,0 0 0,0 0 0,1 0 0,-1 1 0,0-1 0,0 0 0,0 0 0,0 0 0,0 0 0,1 0 0,-1 1 0,0-1 0,0 0 0,0 0 0,0 0 0,0 1 0,0-1 0,0 0 0,0 0 0,0 0 0,0 1 0,0-1 0,0 0 0,0 0 0,0 1 0,1 9-28,-1 0 1,0-1-1,0 1 1,-1 0-1,-1 0 1,-3 16-1,-2 10 90,3-13-73,1-4 0,-1 24 1,3-36 64,2 0 0,-1 0-1,1-1 1,0 1 0,0 0 0,1-1 0,3 10-1,-5-15-16,0 0 0,1 0 0,-1 1-1,1-1 1,0 0 0,-1 0 0,1 0 0,0 0-1,-1 0 1,1 0 0,0 0 0,0-1-1,0 1 1,0 0 0,0 0 0,0-1-1,0 1 1,0 0 0,0-1 0,0 1-1,1 0 1,0-1 19,-1 0 0,1 0 1,-1 0-1,1 0 0,-1-1 0,1 1 0,-1 0 0,1-1 0,-1 1 0,1-1 0,-1 1 0,0-1 0,1 0 0,-1 1 1,0-1-1,2-1 0,24-19 379,38-36-1,-36 30-385,-13 14-83,-1-2 0,-1 0 1,0 0-1,12-19 0,-15 20-18,2-5-349,-12 19 116,0 4 145,-1 7 54,-2 4 64,0 2-12,1 1 1,0-1 0,2 27 0,0-39 75,0 0 1,-1-1-1,1 0 0,1 1 0,-1-1 1,1 0-1,-1 1 0,1-1 1,0 0-1,1 0 0,-1 0 0,1-1 1,0 1-1,0-1 0,0 1 1,0-1-1,0 0 0,8 5 0,-8-7 21,0 1-1,0-1 1,-1-1 0,1 1-1,0 0 1,0-1-1,0 1 1,0-1-1,0 0 1,0 0-1,0 0 1,0-1-1,0 1 1,0-1 0,0 1-1,5-3 1,4-1 43,0-1 1,18-9-1,-19 8-100,127-70 6,-101 53-84,54-42-1,-87 62 63,0 0-1,1 1 1,9-5-1,4-3-57,-20 13 17,-1 0-1,1 0 1,0 0 0,0 1 0,-1 3-1,-14 21 90,10-19-55,-1 0-1,-13 10 0,-10 10-157,28-25 185,-6 7-25,-1 0 0,-11 20 0,19-28 36,1 0 0,-1 0-1,1 0 1,-1 0 0,1 1-1,0-1 1,0 0 0,0 1-1,1-1 1,-1 0 0,1 1-1,0-1 1,0 1 0,0-1-1,1 1 1,0 4 0,-1-6 4,1 0 0,0-1 1,-1 1-1,1 0 0,0-1 1,0 1-1,0-1 0,0 1 1,0-1-1,0 0 0,0 1 1,0-1-1,0 0 0,1 0 1,-1 0-1,1 0 0,-1 0 1,0 0-1,1 0 0,0 0 1,-1-1-1,1 1 0,0-1 1,-1 1-1,1-1 0,0 1 1,-1-1-1,1 0 0,0 0 1,0 0-1,-1 0 0,1 0 1,0 0-1,-1-1 0,1 1 1,3-2-1,5-1 83,1 0 0,-1-1 0,0 0 0,14-9 0,-20 10-62,97-47 241,26-17-93,-105 54-160,-1-1-1,0-1 1,32-31 0,-29 18 12,-2 0 0,0-2 0,-2 0 0,21-45 1,74-172-103,-90 190 64,-14 27-105,0 0 0,-2 0 0,6-39 0,-15 61-391,-6 12 188,-11 22 48,8-13 195,-7 11 48,1 1 1,1 1-1,1 0 1,1 0-1,-12 42 0,10-17-47,2 0-1,-6 59 1,14-77 77,2 0 0,4 64-1,-1-79 30,2-1 0,0 1 0,1-1 0,1 0 0,0 0 0,2 0 0,9 19 0,-14-33-11,-1 0 1,1-1-1,-1 1 0,1-1 0,0 1 0,0-1 0,0 0 0,0 0 0,1 0 0,-1 0 0,0 0 0,1 0 0,-1-1 0,1 1 0,0-1 1,0 0-1,-1 0 0,5 2 0,-2-3 18,0 1-1,0-1 1,-1 0 0,1 0 0,0-1-1,0 1 1,-1-1 0,1 0 0,0 0-1,-1-1 1,6-1 0,0-2 52,0 0 0,0-1 0,0 0 1,-1-1-1,17-15 0,2-1-47,-23 20-46,-1-1 0,-1 0 0,1 1 0,0-1 0,-1-1 0,0 1-1,0 0 1,0-1 0,0 0 0,-1 1 0,0-1 0,2-6 0,-1 3 7,-1 0-1,1 0 1,0-12-1,-2 17-30,-1-1 0,0 1-1,0-1 1,0 1 0,0 0 0,0-1 0,-1 1-1,1 0 1,-1-1 0,-3-5 0,4 8 1,-1 1 1,1-1-1,-1 0 1,1 1 0,-1-1-1,1 1 1,-1-1-1,0 1 1,0-1 0,1 1-1,-1 0 1,0-1-1,1 1 1,-1 0 0,0 0-1,0-1 1,0 1-1,1 0 1,-1 0-1,0 0 1,0 0 0,0 0-1,1 0 1,-1 0-1,0 0 1,0 0 0,-1 1-1,-1-1-34,0 1 0,1 0 0,-1 0 0,0 0 0,-5 2 0,2 2 13,1-1 0,0 1 0,0 0 1,1 0-1,-1 0 0,-7 11 0,11-14 33,-6 8-13,0 1 0,1 0-1,0 1 1,0-1-1,-4 15 1,9-22 25,-1 0 1,1 0-1,0 1 1,1-1-1,-1 0 0,1 1 1,0-1-1,0 0 1,0 1-1,0-1 0,1 0 1,0 0-1,0 1 1,0-1-1,0 0 0,1 0 1,-1 0-1,5 6 1,-5-8 12,0 0 1,1 0 0,0-1 0,-1 1 0,1-1 0,0 1-1,0-1 1,-1 1 0,1-1 0,0 0 0,0 0-1,1 0 1,-1 0 0,0 0 0,0-1 0,0 1-1,1-1 1,-1 1 0,0-1 0,4 0 0,4 0 115,-1-1 1,0 0 0,17-4-1,-13 2-181,193-56 504,-189 53-469,-1-2-1,0 0 1,0-1-1,-1 0 1,0-2-1,-1 1 1,0-2-1,-1 0 1,0 0-1,-1-2 1,0 1-1,14-23 1,-26 37 4,0-1-1,0 0 1,0 0-1,0 0 1,0 0 0,0 1-1,0-1 1,0 0-1,0 0 1,0 0 0,1 0-1,-1 1 1,0-1-1,0 0 1,0 0 0,0 0-1,0 0 1,0 0-1,1 0 1,-1 0 0,0 1-1,0-1 1,0 0 0,0 0-1,0 0 1,1 0-1,-1 0 1,0 0 0,0 0-1,0 0 1,0 0-1,1 0 1,-1 0 0,0 0-1,0 0 1,0 0-1,0 0 1,1 0 0,-1 0-1,0 0 1,0 0-1,0 0 1,0 0 0,1 0-1,-1-1 1,0 1-1,0 0 1,0 0 0,0 0-1,0 0 1,1 0-1,-1 0 1,0 0 0,0-1-1,0 1 1,0 0 0,0 0-1,0 0 1,0-1-1,1 16-215,-17 93 21,15-101 231,0 3-29,1 1 0,0 14 0,0-23 34,0 0 0,1 0 0,-1 0 0,0-1 0,1 1 0,-1 0 0,1 0 0,0 0 0,-1 0 0,1 0 0,0-1 0,0 1 0,0 0 0,1-1 0,-1 1 0,0-1 0,1 1 0,-1-1 0,2 2 0,-1-3 9,-1 0-1,1-1 1,-1 1 0,1-1-1,-1 1 1,1-1 0,-1 1-1,0-1 1,1 0 0,1-1 0,-3 2-38,9-7 46,0 0 0,0 0 1,-1 0-1,0-1 1,-1 0-1,0-1 0,0 0 1,7-13-1,40-84-15,-36 67-28,-12 27-7,-4 8-80,-1 0-1,1 0 1,0 1-1,0-1 1,0 1 0,0-1-1,4-3 1,-6 8 66,0-1 1,0 0 0,1 1-1,-1-1 1,0 0-1,0 1 1,0-1 0,0 0-1,0 1 1,0-1 0,0 0-1,0 1 1,0-1 0,0 1-1,0-1 1,0 0-1,0 1 1,0-1 0,0 0-1,0 1 1,0 0 0,-3 12-57,2 1 1,-1-1 0,2 1 0,1 18-1,0 11 244,-2-29-272,2 0 0,4 28 0,-5-38 118,1 0 0,0 0 1,1-1-1,-1 1 0,1 0 1,-1-1-1,1 0 0,0 1 0,0-1 1,1 0-1,-1 0 0,1 0 0,-1 0 1,1 0-1,5 3 0,-6-5 7,0 0 0,0 0 0,1 0 0,-1 0 0,0 0 1,1 0-1,-1-1 0,1 1 0,-1-1 0,1 0 0,-1 0 0,1 0 0,-1 0 0,1 0 0,-1 0 0,1-1 0,2 0 0,6-2 111,-1 0 0,18-9 0,-15 6-170,6-2 78,-1-1 0,0-1 0,-1-1 0,0 0-1,-1-2 1,0 0 0,26-27 0,-24 19-51,0-1 0,-2-1 1,0 0-1,-2-2 0,14-29 0,-21 40 8,-2 1-133,1 1 0,0 0 0,15-21 0,-18 33-247,-2 5 223,1 10 138,-2-10-28,2 20-12,-1 0-1,-1 0 1,-5 34-1,-20 72 6,24-125 79,0-1 0,-1 1 0,1-1 0,-2 0 0,1 1 0,0-1 0,-1 0 0,0 0 0,0-1 0,0 1 0,-6 5 0,7-8 7,0 0-1,-1-1 1,1 1-1,0-1 1,0 0 0,-1 0-1,1 0 1,-1 0-1,1 0 1,-1 0-1,0-1 1,1 1 0,-1-1-1,0 0 1,1 0-1,-1 0 1,0 0 0,1 0-1,-1 0 1,0-1-1,1 1 1,-1-1-1,1 0 1,-5-2 0,-1 0-13,1-1 1,-1 0-1,1 0 1,0 0 0,0-1-1,-7-7 1,14 12-26,0 0-1,0 0 1,0 0-1,-1 0 1,1 0 0,0-1-1,0 1 1,0 0 0,0 0-1,0 0 1,0 0-1,-1 0 1,1-1 0,0 1-1,0 0 1,0 0 0,0 0-1,0 0 1,0-1-1,0 1 1,0 0 0,0 0-1,0 0 1,0-1 0,0 1-1,0 0 1,0 0-1,0 0 1,0-1 0,0 1-1,0 0 1,0 0 0,0 0-1,1-1 1,6-2-73,15 2 10,-20 1 69,31 2 142,1 1 1,39 9-1,-39-5-550,1-2 0,42 1 0,-59-6-519</inkml:trace>
</inkml:ink>
</file>

<file path=ppt/ink/ink3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02.4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948 103 1568,'-3'5'8661,"2"-5"-8621,1 0 1,0 0-1,-1 0 0,1 0 1,-1-1-1,1 1 0,-1 0 1,1 0-1,0-1 0,-1 1 1,1 0-1,0-1 0,-1 1 1,1 0-1,0-1 0,-1 1 1,1 0-1,0-1 0,0 1 0,0-1 1,-1 1-1,1 0 0,0-1 1,0 1-1,0-1 0,0 0 1,-3-3 353,-3-2-134,5 6-196,0-1-1,0 0 0,0 1 1,0-1-1,1 0 0,-1 0 1,0 0-1,0 0 0,0 0 1,1 0-1,-1 0 0,1 0 1,-1 0-1,0-1 0,0 0-40,1 1-1,-1 0 0,0 0 0,0 0 1,0 0-1,0 0 0,0 0 1,0 0-1,0 0 0,0 0 0,0 1 1,0-1-1,0 0 0,-3 0 1,-10-9 229,4 4-124,-1-1 0,0 2 0,0-1 0,-16-4 0,0-1-91,24 10-34,-1 0 0,0 0-1,0 1 1,0-1-1,0 1 1,0 0 0,-1 0-1,1 0 1,-5 1 0,-9 1 93,5-2-106,4-1 49,-1 2-1,-15 1 0,22-1-44,-1-1-1,1 1 0,0 1 1,0-1-1,0 0 0,0 1 1,0-1-1,0 1 0,0 0 1,-4 3-1,0 2-21,-1 0 0,1 0 1,0 1-1,-9 11 0,7-5 73,1-1-1,-9 20 1,11-18-23,-1 0 114,-6 22 0,12-32-106,-1 1-1,1-1 1,1 0-1,-1 1 1,1-1-1,0 1 1,0-1-1,2 9 1,25 86 236,-25-95-254,-1 0-1,0 1 1,-1 0-1,1 7 1,2 14 21,-3-24-6,1 0-1,-1 0 1,0 0 0,0 0 0,0 0 0,0 0-1,-1 0 1,1 0 0,-3 4 0,0 17 121,3-20-102,0 0 0,-1 0 0,1 1 0,-1-1 0,0 0 0,0 0 0,0 0 0,0 0 0,-1 0 0,1-1 1,-1 1-1,0 0 0,0-1 0,-1 1 0,1-1 0,-1 0 0,1 0 0,-1 0 0,0 0 0,0 0 0,-5 3 0,1-1 41,1-1 0,-1 1 0,0-1 0,0-1 0,-1 1 0,1-1 0,-1-1 0,0 1 0,0-1 0,1-1 0,-1 1 0,-16-1 0,-20-1 135,0-2 1,0-2 0,-59-14-1,27-3 35,66 17-193,0 0 0,0 0 0,1-1 0,0 0 0,-15-12-1,23 16-59,0 0 0,0 0-1,0 1 1,0-1 0,0 0-1,0 0 1,1-1 0,-1 1-1,0 0 1,0 0 0,1 0 0,-1 0-1,1-1 1,-1 1 0,1 0-1,0-1 1,-1 1 0,1 0-1,0-1 1,0 1 0,0 0-1,0-1 1,0 1 0,0 0-1,0-1 1,0 1 0,1 0-1,-1-1 1,0 1 0,1 0-1,0-3 1,1 1-16,0 0 0,1 0 0,-1-1-1,1 1 1,-1 1 0,1-1 0,0 0 0,0 1 0,0-1 0,4-1-1,3-2-2,0 1-1,1 0 0,0 1 1,-1 0-1,1 1 0,1 0 1,13-1-1,6 0 49,45 1 1,-59 3-70,0 1-1,0 1 1,-1 0 0,1 1 0,0 1 0,-1 0 0,0 1 0,30 15-1,-35-14 20,-1 2 0,0 0 0,0 0 0,-1 0 0,0 1 0,11 15 0,-13-16 8,61 60 265,-63-63-142,1 0 0,0 0 0,0-1 0,1 0-1,0 0 1,-1-1 0,1 1 0,0-2 0,0 1-1,1-1 1,-1 0 0,1 0 0,-1-1-1,9 1 1,11-1 324,-1-1 1,46-6-1,-43 4-313,1-2-34,55-12-1,-38 1-4260,-39 14 1749</inkml:trace>
</inkml:ink>
</file>

<file path=ppt/ink/ink3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06.6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1191 2080,'-9'4'11263,"18"-13"-9428,-2 3-1607,0 1 0,0-1 1,-1-1-1,0 1 0,0-1 0,5-9 0,6-5-97,45-65 396,-16 20-105,7-4-277,-9 11-184,3 1-1,60-58 1,-107 115 32,1 1-1,-1-1 1,1 1-1,-1-1 1,0 1 0,1 0-1,-1-1 1,1 1-1,-1 0 1,1-1-1,-1 1 1,1 0 0,-1-1-1,1 1 1,0 0-1,-1 0 1,1 0-1,-1 0 1,1 0 0,0-1-1,-1 1 1,1 0-1,-1 0 1,1 0-1,0 1 1,-1-1 0,1 0-1,-1 0 1,2 0-1,-2 1-2,1 0 1,0-1-1,-1 1 0,1 0 0,-1 0 0,1 0 0,-1 0 0,1 0 0,-1 0 0,0 0 0,1-1 0,-1 1 1,0 0-1,0 0 0,0 2 0,1 6-41,-1-1 0,-1 16 1,-5 20 66,-2 0-1,-2-1 1,-18 46 0,27-86-21,-13 38 114,8-26 49,1-1 0,0 1 1,-3 19-1,8-25 122,4-7 235,13-10 99,-17 8-615,40-24 185,54-43 0,-50 29-149,-1-2 1,58-72-1,-81 89-251,36-33 0,-56 56 209,0 0-1,0 0 0,1 0 0,-1 0 0,0 0 1,0 0-1,0 0 0,1 0 0,-1 0 0,0 0 1,0 0-1,0 0 0,1 0 0,-1 0 0,0 0 1,0 0-1,0 0 0,0 0 0,1 0 0,-1 0 0,0 0 1,0 0-1,0 0 0,0 0 0,1 0 0,-1 0 1,0 1-1,0-1 0,0 0 0,0 0 0,0 0 1,1 0-1,-1 0 0,0 1 0,0-1 0,0 0 1,0 0-1,0 0 0,0 0 0,0 1 0,0-1 1,0 0-1,0 0 0,0 0 0,0 1 0,0-1 1,0 0-1,0 0 0,0 0 0,0 0 0,0 1 0,0-1 1,0 0-1,2 16-195,-4 15 205,-1-1 0,-2 1-1,-10 36 1,-2 18 141,15-73-20,0 1 1,2-1-1,-1 0 1,2 1 0,2 18-1,-3-30-96,0-1 1,0 1-1,0 0 1,1 0-1,-1-1 0,0 1 1,1 0-1,-1-1 1,0 1-1,1 0 0,-1-1 1,1 1-1,-1-1 1,1 1-1,-1-1 0,1 1 1,-1-1-1,1 1 1,0-1-1,-1 1 0,1-1 1,-1 0-1,1 1 1,0-1-1,0 0 0,-1 0 1,1 1-1,0-1 1,-1 0-1,1 0 0,0 0 1,0 0-1,-1 0 1,1 0-1,0 0 0,0 0 1,-1 0-1,1-1 0,1 1 1,1-1 8,0 0 1,0 0 0,0 0-1,0 0 1,0-1-1,-1 1 1,1-1-1,-1 0 1,4-2-1,3-6 33,-1 0 0,0-1 0,10-16-1,-3 4-12,112-159 232,-98 136-496,-50 113-848,-4 9 1039,-6 17 73,27-77-5,0 0 0,2-1 0,0 1 0,0 17-1,2-32-25,0 1 0,0-1 0,0 0 0,0 1 0,0-1 0,0 1 0,1-1 0,-1 1 0,1-1 0,-1 0 0,1 1 0,-1-1 0,1 0 0,0 1 0,0-1 0,0 0 0,0 0 0,0 0 0,0 0 0,0 0 0,1 2 0,0-3 12,0 1-1,0 0 1,-1 0-1,1-1 0,0 1 1,0-1-1,0 0 1,0 1-1,0-1 0,0 0 1,0 0-1,0 0 1,0 0-1,0-1 0,0 1 1,-1 0-1,3-1 1,7-3 53,0 0 0,0-1 0,-1 1 0,0-2 0,0 0-1,17-13 1,49-47-75,-69 60-19,101-102 36,-82 80 26,42-62 1,-46 64-715,-23 31 576,0 0 1,0 0-1,0 0 1,-4 9-1,-1 7-2,-12 45 106,8-33-56,-5 38 0,13-61 72,1 0 0,1 1 0,0-1 0,0 0 0,0 0 0,2 0 0,-1 0 0,4 13 0,-4-21-21,0-1 0,-1 1 0,1-1 0,0 1-1,0-1 1,0 1 0,0-1 0,0 0 0,0 1 0,1-1 0,-1 0 0,0 0-1,1 0 1,-1 0 0,1 0 0,-1 0 0,1 0 0,-1 0 0,1-1 0,-1 1 0,1 0-1,0-1 1,-1 0 0,1 1 0,0-1 0,0 0 0,-1 0 0,1 0 0,0 0-1,2 0 1,3-1 29,-1 0-1,0 0 1,0-1-1,0 1 1,0-1-1,0 0 1,6-4-1,14-10 14,0-1-1,42-37 1,-26 21-67,6-4-67,2 3 0,1 1-1,72-32 1,-123 65 63,0 0 0,1-1 0,-1 1 1,0 0-1,0 0 0,0 0 0,1 0 0,-1 0 0,0 0 0,0 0 1,1-1-1,-1 1 0,0 0 0,0 0 0,0 0 0,1 0 0,-1 0 1,0 0-1,0 0 0,1 0 0,-1 0 0,0 0 0,0 0 0,1 1 1,-1-1-1,0 0 0,0 0 0,1 0 0,-1 0 0,-2 7-128,-13 16 105,9-16 25,-22 32-21,-34 36 0,36-45 47,1 1-1,-28 44 1,52-73-7,0 0 0,0 0 0,0 0 0,0 0 0,0 0 0,1 0 0,-1 0 0,0 0 0,1 0 0,0 1 0,0-1 0,-1 0 0,1 0 0,0 0 0,1 5 0,0-6-3,-1 0 0,1 0 1,-1 0-1,1 0 0,0 0 1,0 0-1,-1 0 1,1 0-1,0 0 0,0 0 1,0 0-1,0-1 0,0 1 1,0 0-1,0-1 1,0 1-1,0-1 0,0 1 1,0-1-1,1 1 0,-1-1 1,0 0-1,0 0 0,0 1 1,1-1-1,-1 0 1,0 0-1,0 0 0,2-1 1,14 0 83,1-1 1,-1-1 0,0-1-1,24-8 1,-24 7-66,8-3 45,0-1 0,0 0-1,-1-2 1,0-1-1,-1-1 1,27-19 0,-29 14-92,0-1 1,-1-1-1,33-43 1,42-75 95,-67 94-26,121-173 40,-18 3-20,-97 149-246,38-98 0,-71 160 128,1 1 1,-1-1 0,-1 0 0,1 1 0,0-1 0,-1 0-1,1 1 1,-1-1 0,0 0 0,0 0 0,0 0-1,0-5 1,-1 8 39,1 0 0,0 0 0,0 0-1,0-1 1,0 1 0,-1 0 0,1 0 0,0 0-1,0 0 1,0 0 0,0 0 0,-1 0 0,1-1-1,0 1 1,0 0 0,0 0 0,-1 0 0,1 0-1,0 0 1,0 0 0,-1 0 0,1 0-1,0 0 1,0 0 0,0 0 0,-1 0 0,1 0-1,0 0 1,0 1 0,0-1 0,-1 0 0,1 0-1,0 0 1,0 0 0,0 0 0,-1 0 0,1 0-1,0 1 1,0-1 0,0 0 0,0 0 0,0 0-1,-1 0 1,1 1 0,0-1 0,0 0-1,0 0 1,0 1 0,-10 8-91,-195 281-312,188-262 395,1 1 0,1 0 0,2 1 0,1 0 0,1 1 0,2 1 0,-8 46 0,11-48 21,-3 19 8,2 1 1,2 1-1,2 54 1,3-92 15,1 7 2,1 1 0,5 25 1,-6-42-17,0 1 1,0-1 0,1 1-1,-1-1 1,1 0 0,0 1-1,0-1 1,1 0 0,-1 0-1,1-1 1,0 1 0,0 0-1,0-1 1,0 0 0,7 5-1,-5-5 26,0-1 0,0 0 0,1 0 0,-1-1 0,1 1 1,-1-1-1,1 0 0,-1-1 0,1 1 0,0-1 0,8-1 0,5-1 75,38-8 1,-38 5-80,-1-1 0,0 0 1,0-1-1,0-1 0,-1-1 1,-1-1-1,1 0 0,-1-1 1,24-22-1,-31 24 0,-1 1 0,-1-1 0,0-1 0,0 1 1,6-13-1,-1-2 30,10-27 0,-18 39-108,6-22 0,-9 31 1,0-1 0,-1 1 0,1-1 0,-1 1 0,0-1 0,0 0 0,-1 1 0,1-1 0,-1 1 0,0-5 0,0 7 27,1 1 1,0-1 0,0 1 0,0 0 0,-1-1 0,1 1 0,0-1 0,0 1-1,-1-1 1,1 1 0,0 0 0,-1-1 0,1 1 0,0 0 0,-1-1-1,1 1 1,-1 0 0,1 0 0,0-1 0,-1 1 0,1 0 0,-1 0-1,1 0 1,-1 0 0,1-1 0,-1 1 0,0 0-8,-1 0 1,1 0-1,0 1 0,0-1 0,0 0 1,0 0-1,0 1 0,0-1 1,0 1-1,-1-1 0,0 1 1,-2 2-34,-1 1 1,1-1 0,-7 7-1,-5 8 27,2 0 0,0 1 0,1 0 0,1 1 0,1 1 0,0-1 0,-6 24 0,14-38 33,1 1-1,1-1 0,-1 0 0,1 1 1,0 0-1,1-1 0,-1 1 0,1-1 1,1 1-1,1 9 0,-2-13 11,1 0 0,-1-1 0,1 1-1,0-1 1,0 1 0,0-1 0,1 1-1,-1-1 1,0 1 0,1-1 0,0 0 0,-1 0-1,1 0 1,0 0 0,0 0 0,0 0-1,0-1 1,1 1 0,-1-1 0,0 1 0,1-1-1,-1 0 1,1 0 0,-1 0 0,1 0-1,-1 0 1,6 0 0,4 0 34,-1 0-1,0-1 1,1 0-1,-1-1 1,0-1-1,0 1 1,0-2-1,0 0 1,0 0-1,0-1 1,-1 0 0,20-11-1,4-6-17,0-1 1,38-35-1,-44 34 21,223-185-268,-243 200 27,-13 10-19,-16 17 135,-93 113-241,94-105 362,1 1 0,2 1 0,-18 37 0,34-64-30,-11 29 120,12-30-127,-1 0 0,1 0 1,0 0-1,-1 0 0,1 0 1,0 0-1,0 0 1,0 0-1,0 0 0,0 0 1,0 0-1,0 0 0,0 0 1,0 0-1,0 0 0,1 0 1,-1 0-1,0 0 0,1 0 1,-1 0-1,1 0 1,-1 0-1,1 0 0,-1 0 1,2 1-1,-1-2 11,0 1 1,0-1 0,0 0-1,0 0 1,1 1-1,-1-1 1,0 0-1,0 0 1,0 0-1,0 0 1,0-1-1,0 1 1,0 0-1,0 0 1,1-1-1,-1 1 1,0-1-1,1 0 1,21-11 202,-3-4-202,-1 0-1,0 0 1,-1-2-1,26-33 1,-21 21 15,31-58 1,-29 47-26,-19 29-136,0 1-1,0-1 1,4-17 0,-8 22-26,-3 6 30,-7 9-54,-11 16-61,4 3 182,0 0 0,-17 46 1,28-62 77,0 0 1,0 0-1,1 1 1,-2 20-1,4-28-1,1 0 0,-1 0 0,1 0-1,1 0 1,-1 0 0,0 0 0,1 0-1,0 0 1,0 0 0,0 0-1,1-1 1,-1 1 0,1 0 0,0-1-1,0 1 1,0-1 0,4 5 0,-4-6-3,0 0-1,1 0 1,-1-1 0,0 1 0,1-1 0,-1 1 0,1-1 0,0 0 0,-1 0 0,1 0 0,0-1 0,0 1 0,-1-1 0,1 1 0,0-1 0,0 0 0,0 0 0,0 0-1,-1 0 1,1-1 0,5-1 0,5-1 66,0-1-1,-1 0 1,16-9-1,-27 13-88,17-9 1,-1-1 0,0-1-1,-1 0 1,0-1 0,-1-1 0,22-23 0,72-96 81,-95 112-139,-10 13 2,2 0 0,-1 0 0,11-11 0,-16 18 47,0 0 0,0-1 0,0 1 1,1 0-1,-1 0 0,0 0 0,0 0 0,0-1 0,0 1 1,1 0-1,-1 0 0,0 0 0,0 0 0,0 0 0,1 0 1,-1 0-1,0-1 0,0 1 0,1 0 0,-1 0 0,0 0 0,0 0 1,0 0-1,1 0 0,-1 0 0,0 0 0,0 0 0,1 0 1,-1 0-1,0 0 0,0 0 0,1 1 0,-1-1 0,0 0 1,0 0-1,0 0 0,1 0 0,-1 0 0,0 0 0,0 0 1,0 1-1,0-1 0,1 0 0,-1 0 0,0 0 0,0 1 1,0-1-1,0 0 0,0 0 0,1 0 0,-1 1 0,0-1 1,0 0-1,0 0 0,0 0 0,0 1 0,0-1 0,0 0 0,0 0 1,0 1-1,0-1 0,0 0 0,1 21-22,-2-16 25,1 2 24,0 24 48,1 0 1,1-1-1,9 48 0,-10-73-24,1-1-1,-1 0 0,1 0 1,-1 0-1,1 0 0,1 0 1,-1 0-1,0 0 1,1 0-1,0-1 0,0 0 1,0 1-1,0-1 0,0 0 1,1-1-1,0 1 0,-1 0 1,1-1-1,0 0 0,0 0 1,0 0-1,5 1 1,3-1 92,0 0 1,0 0 0,1-1 0,-1-1 0,0 0-1,0 0 1,18-4 0,-7-1-11,0 0 0,43-18 0,-53 18-159,1-1 1,-1-1-1,-1 0 1,1-1-1,-1 0 1,-1-1-1,1 0 1,-1-1-1,-1 0 1,11-15-1,-4 4-1570,25-43-1,-11 2-3669,-12 20 2122</inkml:trace>
</inkml:ink>
</file>

<file path=ppt/ink/ink3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09.4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1 690 2496,'0'0'4320,"14"0"997,-10-2-5021,0 0-1,0 0 1,0 0 0,0-1 0,0 1-1,-1-1 1,1 0 0,-1 0 0,0 0-1,5-6 1,62-90 1376,-38 52-1093,29-37 134,3 3 0,139-134-1,-147 157-538,10-8-81,-66 66-109,0-1 0,1 1 0,-1-1 0,1 1 0,-1 0 0,1-1 0,-1 1-1,1 0 1,-1-1 0,1 1 0,-1 0 0,1 0 0,0-1 0,-1 1 0,1 0 0,-1 0 0,1 0 0,0 0 0,-1 0 0,1 0-1,-1 0 1,1 0 0,0 0 0,-1 0 0,1 0 0,-1 0 0,1 1 0,0-1 0,-1 0 0,1 0 0,-1 1 0,1-1 0,-1 0-1,1 0 1,-1 1 0,1-1 0,-1 1 0,1-1 0,-1 1 0,0-1 0,1 0 0,-1 1 0,1 0 0,0 2-19,1-1 0,-1 1 1,0-1-1,0 1 1,0-1-1,0 1 1,-1 0-1,2 3 0,0 29 29,0-1-1,-2 1 1,-2-1-1,-11 64 0,-3-23 83,-28 79-1,38-136-31,0-1-1,-1 0 1,-11 18 0,13-27 44,0 0 1,-1 0-1,1-1 0,-2 0 1,1-1-1,-1 1 1,0-1-1,-9 6 0,14-10-42,0 0 0,-1-1-1,1 0 1,-1 1-1,0-1 1,0 0 0,1 0-1,-1 0 1,0-1-1,0 1 1,0-1 0,0 1-1,0-1 1,0 0 0,0 0-1,-3-1 1,2 0-22,1 0-1,-1 0 1,1 0 0,0-1 0,0 0 0,-1 1 0,1-1 0,0 0-1,0 0 1,1-1 0,-1 1 0,0-1 0,-2-2 0,-8-10-6,1 0 1,0-1-1,-10-19 1,17 27-51,1 0 0,1 1 0,0-1 0,0-1 0,0 1 0,1 0 0,0-1 0,1 1 0,-1-13 0,2 20 21,0 1-1,0-1 1,0 0-1,0 1 1,0-1-1,0 0 0,0 1 1,0-1-1,0 1 1,0-1-1,0 0 1,1 1-1,-1-1 1,0 1-1,0-1 1,1 0-1,-1 1 0,1-1 1,-1 1-1,0-1 1,1 1-1,-1-1 1,1 1-1,-1 0 1,1-1-1,-1 1 0,1 0 1,-1-1-1,1 1 1,0 0-1,-1-1 1,1 1-1,-1 0 1,1 0-1,0 0 0,-1 0 1,1 0-1,0-1 1,-1 1-1,1 0 1,-1 0-1,1 1 1,0-1-1,-1 0 1,2 0-1,3 1-11,1 1 0,-1 0 0,1 0-1,6 3 1,-3-1 46,2 1 4,1-1-1,-1-1 0,1 0 0,0 0 0,0-1 0,0-1 1,0 0-1,0 0 0,24-3 0,-27 0 26,1 0-1,0 0 1,-1-1 0,0 0-1,0 0 1,0-1 0,0 0-1,0-1 1,-1 0 0,1 0-1,-1-1 1,10-10 0,24-27 71,47-65 0,-30 36 73,-51 62-182,-3 5-53,-1 0-1,0 0 0,0 0 1,-1-1-1,6-10 0,-6 4 88,-4 9-42,2 2 4,3-1 17,-3-7 67,-1 5-187,0 6-201,-7 19-90,-7 25 401,8-27-62,0 0 0,-5 33 0,11-51 43,-4 27 112,1-1-1,2 1 0,0-1 0,5 32 0,-4-58-82,0 1 0,0-1 1,0 0-1,1 0 0,-1 0 0,0 1 0,1-1 0,-1 0 0,1 0 0,-1 0 0,1 0 0,-1 0 0,1 0 0,0 0 0,0 0 0,-1 0 0,1 0 1,0 0-1,0-1 0,0 1 0,2 1 0,-1-2 6,-1 1 0,1-1 0,-1 0 0,1 0 0,0 0 0,-1 0 0,1 0 0,0 0 0,-1 0 0,1-1 0,-1 1 0,1-1 0,-1 1 0,1-1 0,-1 1 0,1-1 0,2-1 0,19-13 40,0-1 0,-1 0-1,22-22 1,-40 34-55,53-50 234,7-6-72,-35 30-250,-23 23 70,0 0 0,0 0 1,12-8-1,-3 4-63,-2 1-66,20-11 1,-32 20 37,-1 1 83,1 0 0,-1-1 0,0 1 0,0 0 0,1 0 0,-1 0 0,0-1 0,0 1 0,1 0 0,-1 0 0,0 0 0,1 0 0,-1-1 0,0 1 0,1 0-1,-1 0 1,0 0 0,1 0 0,-1 0 0,0 0 0,1 0 0,-1 0 0,0 0 0,1 0 0,-1 0 0,0 0 0,1 0 0,-1 1 0,0-1 0,1 0 0,-1 0-1,0 0 1,1 0 0,-1 1 0,0-1 0,0 0 0,1 0 0,-1 0 0,0 1 0,0-1 0,1 0 0,-1 0 0,0 1 0,0-1 0,0 0 0,1 1 0,-1-1 0,0 0-1,0 1 1,0-1 0,2 5-6,-1-1-1,0 1 0,0 0 0,-1-1 0,1 1 0,-1-1 1,0 1-1,0 0 0,0-1 0,-1 1 0,0 0 1,0-1-1,-2 6 0,-1 4-17,-2 0 0,-12 24-1,-6 3 95,-1-1-1,-2-1 0,-57 62 1,47-57 540,37-44-595,0 0 0,0 0-1,0 0 1,0 0 0,0 0-1,1 0 1,-1 0 0,0 0-1,0 0 1,0 0 0,0 0-1,0 0 1,0 0 0,0 0-1,0 0 1,0 0-1,0 0 1,0 0 0,0 0-1,0 0 1,0 0 0,0 0-1,0 0 1,0 0 0,0 0-1,0 0 1,0 0 0,0 0-1,0 0 1,0 0 0,0 0-1,0 1 1,0-1 0,0 0-1,0 0 1,0 0 0,0 0-1,0 0 1,0 0 0,0 0-1,0 0 1,0 0 0,0 0-1,0 0 1,0 0 0,0 0-1,0 0 1,0 0 0,0 0-1,0 0 1,0 0 0,0 0-1,4-2 31,14-12-27,0 2 1,0 0 0,2 1-1,-1 0 1,1 2 0,37-12-1,-47 18-40,0 0 1,0 1-1,0 0 0,0 1 0,0 0 0,1 1 1,-1 0-1,0 0 0,0 1 0,16 3 0,-22-3 21,-1 0 0,1 0 0,0 0 0,0 1 0,-1-1 0,1 1 0,-1 0 0,0 0 0,1 0 0,-1 0 0,0 1 0,0-1 0,0 1 0,-1 0 0,1 0 0,-1 0 0,1 0 0,-1 0 0,0 1 0,0-1 0,-1 0 0,1 1 0,-1 0 0,1-1 0,-1 1-1,0 0 1,-1 0 0,1 0 0,-1-1 0,1 9 0,-1-5 16,0 0-1,-1 1 1,1-1-1,-2 0 1,1 0-1,-1 0 1,0 0-1,0 0 1,0-1-1,-1 1 1,-1-1-1,1 1 1,-8 9-1,2-7 0,-1 0 1,0-1-1,-1 0 1,0-1-1,-13 7 1,17-11-9,-9 7 83,-1-2-1,0-1 1,-1 0-1,0-1 1,0-1-1,0 0 1,0-1 0,-1-2-1,-35 2 1,46-4-14,-1-1 0,1 0 0,0-1 0,0 0 1,-9-3-1,13 4-47,0-1 0,0 1 0,0-1 0,1 0 1,-1 0-1,0 0 0,1 0 0,-1-1 0,1 0 1,0 1-1,-5-7 0,8 9-25,-1-1 0,1 1-1,-1-1 1,1 0 0,0 1 0,-1-1 0,1 1 0,0-1 0,0 0-1,-1 1 1,1-1 0,0 0 0,0 1 0,0-1 0,0 0 0,0 1-1,0-1 1,0 0 0,0 0 0,0 1 0,0-1 0,0 0 0,1 1-1,-1-1 1,0 0 0,0 1 0,1-1 0,-1 0 0,0 1-1,1-1 1,-1 1 0,0-1 0,1 1 0,-1-1 0,1 1 0,-1-1-1,1 1 1,0-1 0,-1 1 0,1 0 0,-1-1 0,1 1 0,0 0-1,-1-1 1,1 1 0,0 0 0,-1 0 0,2-1 0,5-1-41,1 0 0,0 1 0,13-2 0,-8 2 151,80-10 28,7-1-26,-72 6-85,-1-1-1,0-1 1,-1-2-1,0-1 1,0-1-1,-1-1 1,-1-1-1,40-30 1,-20 8 45,-1-2 1,-1-2 0,45-57-1,-79 88-83,45-58 103,-46 56-76,0 0 1,0 0-1,-1 0 1,6-16-1,-12 26-11,7-26-84,-7 26 75,0-1 1,0 1-1,0 0 1,0-1-1,0 1 1,-1 0 0,1 0-1,0-1 1,-1 1-1,1 0 1,0 0 0,-1 0-1,0-1 1,1 1-1,-1 0 1,0 0 0,0 0-1,1 0 1,-1 0-1,-1-1 1,-2 0-3,1-1 0,-1 1 0,0 0 0,0 0 0,0 1 0,0-1 0,0 1 0,-1 0 0,1 0 0,0 0 0,0 1 0,-1-1 0,-7 1-1,-4 1-16,-1 0-1,-20 5 1,30-5 19,0 0 0,1 1 0,-1 0 0,1 0 0,0 1 0,0 0 0,0 0 0,0 0 0,0 1 0,1 0 0,-1 0 0,-6 7 0,9-8 19,0 1 0,0 0 0,1-1 0,-1 1 0,1 0 1,0 0-1,0 1 0,0-1 0,1 0 0,-1 1 0,1-1 0,0 1 0,1-1 0,-1 1 0,1 0 0,0-1 0,0 1 1,1 8-1,1-4 18,0 0 1,0 0 0,1 0 0,1 0-1,0 0 1,0-1 0,0 0-1,11 15 1,-4-9 33,0 0 0,1-1 0,26 23 0,-24-25-20,1 0-1,1-1 1,-1-1-1,1 0 1,27 10-1,-30-14 23,-1-1 1,1-1-1,0 0 0,0-1 0,0 0 0,0-1 1,1 0-1,18-2 0,20-8-3039,-3-5-7788,-37 13 8203</inkml:trace>
</inkml:ink>
</file>

<file path=ppt/ink/ink3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09.83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45 112 8128,'-36'-80'3680,"33"60"-3168,-2 12-224,10 8-256,-5-3-288,8 6-160,5 5 288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54.0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64 3072,'2'-7'2895,"5"1"2595,-6-5-3342,-1 3-687,-5 9-994,3 1-447,4-1-59,-2 15 173,0 49-54,0-65-59,0 0-1,0 0 1,0 0 0,0 0 0,0 0 0,1 0 0,-1 0 0,0 0 0,0 0 0,0 0 0,0-1 0,0 1 0,0 0 0,0 0 0,0 0 0,0 0 0,0 0 0,0 0 0,0 0 0,0 0 0,0 0 0,0 0 0,0 0 0,0 0 0,0 0 0,0 0 0,0 0 0,0 0 0,0 0 0,0 0 0,0 0 0,0 0 0,0 0 0,1 0 0,-1 0 0,0 0 0,0 0 0,0 0 0,0 0 0,0 0 0,0 1 0,0-1 0,0 0 0,0 0 0,0 0 0,0 0-1,0 0 1,0 0 0,0 0 0,0 0 0,0 0 0,0 0 0,4-7 676,3-11-100,-6 14-599,-1 3-5,1-1-1,-1 1 1,1 0 0,-1-1-1,0 1 1,0-1 0,0 1-1,0-1 1,0 1 0,0 0 0,0-1-1,0 1 1,0-1 0,-1 1-1,1-1 1,-1 1 0,0-3-1,1 4-5,-1 0 0,1 0 0,0 0 0,0 0 0,0 0 0,0 0 0,-1 0 0,1 0 0,0 0 0,0 0 0,0 0 0,-1 0 0,1 0 0,0 1 0,0-1 0,0 0 0,0 0 0,-1 0 0,1 0 0,0 0 0,0 0 0,0 0 0,0 0 0,-1 1 0,1-1 0,0 0 0,0 0 0,0 0 0,0 0 0,0 1 0,0-1 0,0 0 0,0 0 0,0 0 0,-1 0 0,1 1 0,0-1 0,0 0 0,0 0 0,0 1 0,-7 18-24,5-13 110,1-4-62,0-1 0,0 1 0,1-1 0,-1 1 0,1 0 1,0 0-1,-1-1 0,1 1 0,0 0 0,0 0 0,0-1 0,0 1 1,1 0-1,0 3 0,-1-4 42,14-24 1750,-13 19-1820,0 0-1,0 0 1,0 0 0,-1 0 0,1 0 0,-1 0 0,0-1 0,-1 1-1,1 0 1,-1 0 0,1 0 0,-1 0 0,-2-5 0,3 8-406,0 0 0,0 0-1,0 0 1,0 0 0,0 0 0,0 0 0,0 0 0,0-1 0,0 1 0,1 0 0,-1 0 0,0 0-1,1 0 1,-1 0 0,1 0 0,-1 0 0,1 0 0,0 0 0,-1 0 0,2-1 0,10-9-2873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33.5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146 1012 2912,'-8'-2'570,"7"3"276,1-1-765,0 0 0,1 1 0,-1-1 0,0 0-1,0 0 1,1 0 0,-1 0 0,0 0 0,0 1 0,1-1 0,-1 0 0,0 0 0,1 0 0,-1 0 0,0 0 0,0 0 0,1 0 0,-1 0 0,0 0 0,0 0 0,1 0 0,-1 0 0,0 0-1,1 0 1,-1 0 0,0-1 0,0 1 0,1 0 0,-1 0 0,1 0 0,10-7 1755,-6 5-1577,-1 0 0,0-1 0,0 1 0,0-1-1,0 0 1,5-6 0,-1 0 101,0 0 0,-1-1 0,10-16 0,4-17 318,23-64-1,-1 1-176,101-159 464,-97 172-209,-22 41-280,-25 51-479,1 0-1,-1 1 1,0-1-1,1 0 0,-1 0 1,0 0-1,1 0 1,-1 0-1,0 0 1,0 0-1,0 0 1,0 1-1,0-3 0,0 3-1,0 0 0,0 0-1,0 0 1,0 0 0,0 0-1,-1 0 1,1 0-1,0 0 1,0-1 0,0 1-1,-1 0 1,1 0 0,0 0-1,0 0 1,0 0-1,-1 0 1,1 0 0,0 0-1,0 0 1,0 0 0,-1 0-1,1 0 1,0 0-1,0 1 1,0-1 0,-1 0-1,1 0 1,0 0 0,0 0-1,0 0 1,0 0-1,-1 0 1,1 1 0,0-1-1,-3 2-21,1 0 0,-1 0 0,1 0 0,-1 0 0,1 0 1,-3 4-1,-14 24 4,2 1 1,0 1 0,2 1 0,2 0-1,-13 47 1,-6 34 180,-93 215-1,76-227 792,-110 169 0,153-263-749,-14 19 286,19-26-421,0 1 0,0-1 0,-1 0 0,1 0-1,-1 0 1,1 0 0,-1 0 0,1 0 0,-1 0 0,1 0 0,-1 0 0,0-1 0,-2 2 0,3-2-52,1 0 1,-1 0-1,1 0 0,0 0 0,-1 0 0,1 0 1,-1 0-1,1-1 0,0 1 0,-1 0 1,1 0-1,0 0 0,-1 0 0,1-1 1,-1 1-1,1 0 0,0 0 0,0 0 0,-1-1 1,1 1-1,0 0 0,-1-1 0,1 1 1,0 0-1,0-1 0,-1 1 0,1 0 1,0-1-1,0 1 0,0 0 0,0-1 1,0 1-1,0-1 0,-1 1 0,1 0 0,0-1 1,0 1-1,0-1 0,0 1 0,0-1 1,0 1-1,0 0 0,1-1 0,-1 1 1,0-1-1,1-3 21,-1 0 1,1 1-1,0-1 1,0 1 0,2-5-1,6-9-12,0 1-1,1 1 1,0 0-1,1 0 1,1 1-1,23-22 1,95-71-102,-74 63 228,-6 3-214,48-37-28,-38 36-16,2 2-1,84-40 1,-143 78 98,15-5-219,-18 7 227,1 0 0,-1 0 0,0 0 1,1 0-1,-1 0 0,0 0 0,1 0 0,-1 0 0,0 0 0,1 0 0,-1 0 1,0 0-1,1 0 0,-1 0 0,0 1 0,1-1 0,-1 0 0,0 0 0,1 0 1,-1 0-1,0 1 0,1-1 0,-1 0 0,0 0 0,0 0 0,0 1 0,1-1 1,-1 0-1,0 1 0,0-1 0,0 0 0,1 0 0,-1 1 0,0-1 0,0 0 1,0 1-1,0-1 0,0 0 0,0 1 0,0-1 0,0 0 0,0 1 0,0-1 1,0 0-1,0 1 0,-1 7 14,-1-1 1,0 1 0,0-1-1,-1 0 1,0 0 0,0 0-1,-7 10 1,-7 10-84,10-16 56,0-1 0,0 1 0,1 0 0,1 1 1,0 0-1,1 0 0,-4 13 0,8-23 34,0-1 0,-1 0 0,1 1 0,0-1 0,0 0 0,0 1 0,0-1 0,1 0 0,-1 1-1,0-1 1,1 0 0,-1 1 0,0-1 0,1 0 0,0 0 0,-1 1 0,1-1 0,0 0 0,-1 0 0,3 2 0,-1-1 22,0-1 0,0 0-1,-1 0 1,1 1 0,1-1 0,-1 0 0,0 0 0,0-1 0,0 1 0,0 0 0,4 0 0,3 0 76,0 0 0,0-1-1,0 0 1,18-3 0,-17 2-62,-1-1-1,1-1 0,-1 0 0,0 0 1,0 0-1,0-1 0,0-1 0,-1 0 0,1 0 1,8-7-1,-13 9-31,0-1 0,0 0-1,0 0 1,0-1 0,0 1 0,-1-1 0,1 1 0,-1-1 0,-1 0-1,1 0 1,-1-1 0,0 1 0,0-1 0,0 1 0,-1-1-1,0 1 1,0-1 0,0-10 0,-1 6-43,-1-1 1,0 1-1,0 0 1,-2 0-1,-2-11 1,3 16-1,1 0 1,-1 0-1,-1 0 0,1 0 1,-1 1-1,1-1 0,-1 1 1,-1 0-1,1 0 0,0 0 1,-1 0-1,-5-4 0,8 8 13,0-1-1,0 0 1,-1 0 0,1 0-1,-1 1 1,1-1-1,0 1 1,-1-1-1,1 1 1,-1-1-1,1 1 1,-1 0 0,1 0-1,-1 0 1,1 0-1,-1 0 1,0 0-1,1 0 1,-1 0-1,1 1 1,-1-1 0,1 1-1,0-1 1,-1 1-1,1-1 1,-1 1-1,1 0 1,0 0-1,-1-1 1,1 1 0,0 0-1,0 0 1,0 1-1,0-1 1,0 0-1,0 0 1,0 0-1,0 1 1,0-1-1,1 0 1,-1 1 0,0-1-1,1 1 1,-1-1-1,1 0 1,0 1-1,-1 0 1,1-1-1,0 1 1,0-1 0,0 1-1,0-1 1,0 1-1,0-1 1,1 1-1,-1-1 1,0 1-1,1-1 1,-1 1 0,1-1-1,0 0 1,-1 1-1,1-1 1,0 0-1,0 1 1,0-1-1,0 0 1,0 0 0,1 2-1,1-1 29,0 0-1,-1 0 1,1-1-1,0 1 1,0 0 0,-1-1-1,1 0 1,0 0-1,1 0 1,-1 0 0,0 0-1,0-1 1,0 1-1,4-1 1,-2 0-2,0 0 0,0-1 0,0 0 0,0 0 0,0 0 0,0 0 0,0-1 0,5-3-1,1 0 32,0-1-1,-1-1 0,0 0 1,0-1-1,-1 0 0,12-12 1,20-24 92,0-1-10,62-53 0,-12 27-174,39-33 265,-109 85-201,0-1-1,-1-1 1,28-41 0,6-24-31,-47 74-198,-10 13-170,-13 17-4,-70 91 97,43-57 250,-55 88 1,73-94 6,2 2-1,1 0 1,-26 93 0,45-127 67,-1 0 1,2 0 0,0 0-1,1 0 1,0 19 0,1-30-5,0 1 0,1 0-1,0-1 1,-1 1 0,1 0 0,1-1 0,-1 1 0,0-1 0,1 1-1,3 5 1,-3-7-12,-1 0 0,1-1 0,0 1 1,0-1-1,0 1 0,-1-1 0,1 1 0,0-1 0,1 0 0,-1 0 0,0 0 0,0 0 0,0-1 0,1 1 0,-1 0 0,0-1 1,1 0-1,3 1 0,1-1 23,0-1 1,1 0 0,-1 0-1,0 0 1,0-1 0,-1 0-1,1 0 1,0-1 0,-1 0 0,1 0-1,10-7 1,1-2 31,-1-1 0,25-23-1,-14 7-25,-1-2 0,-2 0-1,38-61 1,80-142-60,-116 183 44,-2 0 0,32-99 0,-18 4-184,-37 133-447,-7 18 170,-10 21 109,-13 55 190,10-26 62,-9 12 2,-11 33-23,16-29 92,-18 106 0,34-137 55,1 1 1,3 0-1,1 0 1,5 51 0,-3-86-10,0 1 1,0-1 0,1 1 0,-1-1 0,1 0-1,5 11 1,-6-16-25,0 0 0,-1 1 0,1-1 0,0 0-1,0 0 1,0 0 0,0 0 0,0 1 0,0-1 0,0 0 0,0-1 0,1 1-1,-1 0 1,0 0 0,1 0 0,-1-1 0,0 1 0,1-1 0,-1 1 0,1-1 0,-1 1-1,0-1 1,1 0 0,-1 0 0,1 0 0,-1 0 0,1 0 0,-1 0 0,1 0-1,-1 0 1,1-1 0,-1 1 0,3-1 0,1-1-7,-1 0 0,1-1 0,0 1 1,0-1-1,-1 0 0,0 0 0,7-7 0,25-29-28,-30 32 37,20-27-60,-1-1 0,30-56-1,-54 89-326,-3 6 133,-8 15 60,-12 28 173,15-25-34,2 0 0,1 1-1,-4 43 1,9-63 43,-1 0 0,0 0 0,0-1 1,1 1-1,0-1 0,-1 1 0,1 0 0,0-1 0,0 1 1,1-1-1,-1 0 0,0 1 0,1-1 0,0 0 0,-1 0 1,1 0-1,0 0 0,0 0 0,0 0 0,0-1 0,0 1 0,1-1 1,-1 1-1,0-1 0,1 0 0,-1 0 0,1 0 0,-1 0 1,1 0-1,0-1 0,-1 1 0,1-1 0,0 1 0,-1-1 0,1 0 1,0 0-1,-1-1 0,1 1 0,0 0 0,-1-1 0,1 0 1,-1 1-1,1-1 0,0 0 0,-1 0 0,4-3 0,2 0 34,0-1 1,0 0-1,-1 0 0,0-1 0,0 0 0,0 0 0,-1-1 0,11-13 1,-13 12-35,0 0 0,0 0 0,-1 0 0,0-1 0,0 0 0,1-13 0,-3 18-36,0 0 0,-1 0-1,0 0 1,0 0 0,0 0-1,0 0 1,0 0 0,-1 0 0,0 0-1,0 0 1,0 1 0,0-1-1,-1 0 1,1 0 0,-1 1 0,0-1-1,-3-3 1,3 5 6,0 0 0,0 1 0,0-1 0,0 1 0,0-1 0,0 1 1,0 0-1,-1 0 0,1 0 0,0 0 0,-1 1 0,1-1 0,0 1 0,-1-1 0,1 1 0,-1 0 0,1 0 0,-1 0 0,1 0 1,-1 0-1,1 0 0,-1 1 0,1-1 0,0 1 0,-1 0 0,-1 1 0,1-1 4,0 0-1,0 0 0,0 0 1,0 1-1,1-1 1,-1 1-1,0 0 1,1 0-1,0 0 1,-1 0-1,1 0 1,0 0-1,0 1 0,0-1 1,0 1-1,1-1 1,-1 1-1,1 0 1,0 0-1,-2 4 1,2-6 6,1 0 1,0 0-1,0 0 1,0 0 0,0 0-1,0 0 1,0 0-1,0 0 1,0 0 0,0 0-1,1-1 1,-1 1-1,0 0 1,0 0 0,1 0-1,-1 0 1,1 0-1,-1 0 1,1-1 0,-1 1-1,1 0 1,-1 0-1,1-1 1,0 1 0,-1 0-1,1-1 1,0 1-1,0-1 1,-1 1 0,1-1-1,0 1 1,0-1-1,0 0 1,0 1 0,0-1-1,1 0 1,3 2 39,1-1 0,0-1-1,-1 1 1,11-1 0,-12 0-26,29-1 13,0-2 1,-1-1-1,53-15 0,-64 13 10,36-17 0,-14 5 77,-32 14-94,-8 2-24,-1 1-1,0 0 0,1 0 0,0 0 0,-1 0 1,1 1-1,0-1 0,-1 1 0,1-1 1,0 1-1,0 0 0,5 1 0,-8-1-3,1 1-1,0-1 0,0 1 1,0-1-1,-1 1 0,1 0 1,0-1-1,-1 1 0,1 0 1,-1 0-1,1 0 0,-1-1 1,1 1-1,-1 0 0,0 0 1,1 0-1,-1 0 0,0 0 1,0 0-1,0 0 0,1 0 1,-1 0-1,0 1 0,1 28-99,-1-25 114,0 26 76,-1 0 0,-7 46 0,7-76-65,1 0 0,0 0 0,0 0 0,0 0 0,-1 0 0,1 0 1,0 0-1,0 0 0,1 0 0,-1 0 0,0 0 0,1 2 0,-1-3-4,0 0 0,0 1-1,0-1 1,0 0 0,1 0 0,-1 0-1,0 0 1,0 0 0,0 0 0,0 0-1,1 1 1,-1-1 0,0 0 0,0 0-1,0 0 1,1 0 0,-1 0-1,0 0 1,0 0 0,1 0 0,-1 0-1,0 0 1,0 0 0,0 0 0,1 0-1,-1 0 1,0-1 0,0 1 0,0 0-1,1 0 1,-1 0 0,0 0 0,0 0-1,0 0 1,1-1 0,19-17 307,-12 9-262,0-1 0,0 0 1,-1-1-1,-1 0 0,6-11 0,21-60 64,-8 17-182,22-41-381,-45 105 331,-1 7 22,0 8-1,-2 27 24,1 44-144,1-75 229,0 0 1,1 1 0,0-1 0,0 0 0,8 18-1,-9-26-4,-1-1 0,1 0 0,-1 1 0,1-1-1,0 0 1,0 0 0,-1 1 0,1-1 0,0 0 0,0 0-1,0 0 1,0 0 0,0 0 0,0 0 0,1 0 0,-1-1 0,0 1-1,0 0 1,1-1 0,-1 1 0,0-1 0,1 1 0,-1-1-1,1 0 1,-1 1 0,0-1 0,1 0 0,-1 0 0,1 0-1,-1 0 1,0 0 0,1 0 0,-1-1 0,1 1 0,-1 0-1,0-1 1,1 1 0,-1-1 0,0 1 0,3-2 0,3-2 46,-1 0 1,0-1 0,0 1-1,0-1 1,-1 0 0,9-10-1,10-15-3,32-55 0,-10 15-139,-21 30 26,-19 29-24,1 0 1,0 1 0,15-18 0,-20 28 63,0 0 0,1 0 0,-1 0 1,0 0-1,0 0 0,0 0 0,0 1 0,0-1 0,0 0 0,0 1 1,3 1-1,36 13 93,-33-12-92,0-1 34,0 0-1,1 0 1,-1 0 0,0-1-1,1 0 1,-1-1 0,1 0-1,-1 0 1,1 0 0,-1-1-1,0-1 1,1 0 0,11-3-1,-4-1 91,14-8 17,-3-6-147,-33 61-582,-2-14 665,3-14-101,1-1 1,1 1 0,-3 21 0,6-26 45,-3 29 37,1 0 0,4 40 0,-1-65-16,-1-6-6,1 0 0,-1 0-1,1 0 1,0 0 0,0 0-1,1-1 1,0 1 0,0 0 0,3 5-1,-4-10-6,-1-1-1,1 1 1,-1-1 0,0 0-1,1 1 1,-1-1-1,1 1 1,-1-1-1,1 0 1,-1 0 0,1 1-1,0-1 1,-1 0-1,1 0 1,-1 1-1,1-1 1,0 0 0,-1 0-1,1 0 1,-1 0-1,1 0 1,0 0-1,-1 0 1,1 0 0,0 0-1,-1 0 1,1-1-1,-1 1 1,1 0-1,-1 0 1,1 0 0,0-1-1,-1 1 1,1 0-1,-1-1 1,1 1-1,-1 0 1,1-1-1,-1 1 1,0-1 0,1 0-1,4-3 55,0-1-1,0 0 0,4-6 1,27-38 97,22-25-146,-37 50-81,1 0 0,2 2-1,34-25 1,-56 45 34,0 1 0,1-1 1,-1 1-1,0 0 0,1 0 0,-1 0 1,1 0-1,-1 0 0,1 1 0,0-1 1,3 0-1,-5 1 20,0 0 0,0 1 0,0-1 1,0 0-1,0 0 0,-1 0 0,1 1 0,0-1 1,0 0-1,0 1 0,-1-1 0,1 1 0,0-1 0,-1 1 1,1-1-1,0 1 0,-1-1 0,1 1 0,0 0 1,-1-1-1,1 1 0,-1 0 0,1-1 0,-1 1 1,0 0-1,1 0 0,-1 0 0,0-1 0,1 1 1,-1 0-1,0 0 0,0 0 0,0 0 0,0-1 1,0 1-1,0 0 0,0 0 0,0 1 0,-1 17 10,-1-1 1,-1 0-1,-1-1 0,-9 30 0,2-10 13,3-9 134,-15 31-1,23-59-139,0 1 0,-1-1 0,1 1-1,0-1 1,0 0 0,0 1 0,-1-1 0,1 1 0,0-1 0,0 1-1,0-1 1,0 0 0,0 1 0,0-1 0,0 1 0,0-1 0,0 1-1,0-1 1,1 1 0,5 0 249,11-11-91,42-39 91,11-7-305,-41 34 62,-15 11-22,26-16 0,-36 25-16,0 0 0,0 0 1,0 0-1,0 1 1,0 0-1,0 0 0,1 0 1,-1 0-1,0 0 1,1 1-1,-1 0 1,6 0-1,-9 0 15,1 1-1,-1-1 1,0 1 0,0-1-1,1 1 1,-1-1 0,0 1 0,0-1-1,0 1 1,0 0 0,0 0-1,0 0 1,0 0 0,0 0-1,0 0 1,0 0 0,0 0 0,0 0-1,-1 0 1,1 0 0,0 0-1,-1 0 1,1 1 0,-1-1-1,0 0 1,1 1 0,-1-1 0,0 0-1,0 3 1,1 4-33,0 0 0,-1 0 1,-2 14-1,1-15-9,0 14-6,0-8 63,0 0 0,-6 24-1,4-22 0,0-1 0,0 1-1,0 29 1,3-42 12,0-1 0,0 1 0,1 0 1,-1 0-1,1 0 0,-1 0 0,1-1 0,0 1 0,-1 0 1,1-1-1,0 1 0,0 0 0,0-1 0,1 1 1,-1-1-1,0 0 0,0 1 0,1-1 0,-1 0 0,1 0 1,-1 0-1,1 0 0,0 0 0,-1 0 0,1 0 0,0 0 1,-1-1-1,1 1 0,0-1 0,0 1 0,0-1 0,0 0 1,0 0-1,-1 0 0,1 0 0,0 0 0,0 0 1,0 0-1,0-1 0,0 1 0,3-2 0,11-5-14,-1-1-1,0-1 0,0-1 0,26-21 1,-25 18 0,-2-1 1,1 0-1,-2-1 1,0-1-1,16-24 1,-23 30-1,0 0 0,-1-1 1,0 0-1,0 1 0,-1-2 0,-1 1 0,0 0 1,0-1-1,-1 1 0,0-20 0,-1 30-11,-1 0 0,0 0 0,0 0 0,0 0 0,0 0 0,0 1 0,0-1 0,-1 0 0,1 0 0,0 0 0,0 0 0,-1 0 0,1 0 0,0 0 0,-1 0 0,1 1 0,-1-1 0,0-1 0,0 2-4,1 0 1,0 0-1,-1 0 0,1 0 0,-1 0 1,1 0-1,-1 0 0,1 0 0,-1 0 1,1 0-1,0 0 0,-1 1 0,1-1 0,-1 0 1,1 0-1,0 0 0,-1 1 0,1-1 1,-1 0-1,1 1 0,0-1 0,0 0 1,-1 1-1,1-1 0,-1 1 0,-3 5-90,-1 0 0,1 0 0,-5 10 0,-9 28 119,1 1 0,-19 85-1,27-92-68,6-27 82,0 0 1,1 1-1,0-1 1,1 0 0,0 1-1,1-1 1,1 1-1,2 18 1,-3-29-26,0-1 1,0 0-1,0 1 1,0-1-1,0 1 1,0-1-1,0 1 1,0-1-1,0 0 1,0 1-1,0-1 1,1 1 0,-1-1-1,0 0 1,0 1-1,0-1 1,1 0-1,-1 1 1,0-1-1,1 0 1,-1 1-1,0-1 1,0 0-1,1 1 1,-1-1-1,1 0 1,-1 0-1,0 1 1,1-1-1,-1 0 1,0 0-1,1 0 1,-1 0-1,1 0 1,-1 0-1,1 1 1,-1-1-1,0 0 1,1 0-1,-1 0 1,1 0-1,-1 0 1,1-1-1,-1 1 1,0 0-1,1 0 1,-1 0-1,1 0 1,-1 0-1,0-1 1,1 1-1,-1 0 1,1 0-1,-1-1 1,0 1-1,1 0 1,-1 0-1,0-1 1,0 1-1,1 0 1,-1-1-1,4-3 31,-1 1 1,0-1-1,0 0 0,4-7 0,4-11-11,-1 0 0,-2 0-1,0-1 1,8-39 0,-1 0-86,-7 37 51,-2 6-15,7-40 0,-11 49-194,-2 13-10,-2 21-27,-4 24 227,-25 93 0,4-30-63,-14 127-20,10-53 97,23-144 89,-3 0 1,-17 43-1,27-82-69,0 4 7,-1 0 1,-1 1 0,1-1-1,-1 0 1,-1 0 0,1 0-1,-1-1 1,0 1 0,0-1 0,0 0-1,-1 0 1,-6 6 0,7-9 8,1 0 1,-1 0 0,1-1 0,-1 1 0,0-1-1,0 0 1,0 0 0,0 0 0,0 0-1,0-1 1,0 1 0,0-1 0,0 0 0,0 0-1,0-1 1,0 1 0,0-1 0,1 0 0,-1 0-1,0 0 1,0-1 0,0 1 0,1-1-1,-1 0 1,1 0 0,-6-4 0,2 0-15,0 1 0,0-1 0,0 0 0,1-1 1,0 0-1,1 0 0,-1 0 0,1-1 0,1 1 0,-1-1 0,-5-14 1,6 7 18,0 0 0,0 0 0,2 0 0,0 0 0,0 0 1,2 0-1,0-1 0,0 1 0,1 0 0,1 0 0,1-1 1,6-19-1,-5 21-57,0 2 0,1-1 1,1 0-1,0 1 0,1 0 1,0 0-1,0 1 0,2 0 1,-1 0-1,1 1 0,1 0 1,0 1-1,0 0 0,16-11 1,-3 7-34,0 1 1,0 0-1,1 2 1,44-13 0,5 8-5142,-61 14 1860</inkml:trace>
</inkml:ink>
</file>

<file path=ppt/ink/ink4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40.9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54 123 1824,'-5'-29'4341,"3"15"35,-2 30-4347,1 23 301,2-11 188,-4 35 224,-11 146 538,19 38-342,-2-158-127,-1-49 1215,-6-63-490,1-31-1136,-6-100-69,21-57-603,-6 180 236,2 0-1,0 0 1,3 0-1,0 1 1,15-31-1,-19 47 8,1 1 0,1 0-1,0 0 1,1 1-1,0 0 1,1 0 0,1 1-1,13-13 1,-20 21 14,0 0 1,1 0 0,0 0-1,-1 1 1,1 0 0,0 0-1,0 0 1,1 0 0,-1 0-1,0 1 1,1 0 0,-1 0-1,0 0 1,1 0 0,-1 1-1,1-1 1,-1 1 0,1 0-1,0 1 1,-1-1 0,1 1-1,-1 0 1,0 0 0,1 1-1,-1-1 1,0 1-1,0 0 1,0 0 0,0 0-1,6 5 1,2 1-17,-1 1-1,-1 0 0,0 1 1,0 0-1,-1 1 1,-1 0-1,1 0 1,9 19-1,-5-4 42,0 0-1,-2 0 1,9 32 0,-10-18 41,-1 0 0,-2 0 1,-1 1-1,-1 44 0,-5-30 210,-2-1 1,-15 85-1,15-127-158,-1 1 1,0-1-1,-7 19 1,8-28-57,1 1-1,-1-1 1,0 0 0,1 0 0,-1 0 0,-1 0 0,1 0 0,0 0 0,-1-1 0,0 1 0,1-1 0,-1 0 0,0 0 0,0 0 0,0 0 0,0 0-1,-6 2 1,-7 0 88,-1 0 0,0-1-1,0 0 1,-19 0-1,-74-3 101,54-1-55,45 1-311,0 0-1,-1-1 0,1-1 0,0 0 0,0 0 1,-19-7-1,25 7-1778</inkml:trace>
</inkml:ink>
</file>

<file path=ppt/ink/ink4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43.8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6 988 3648,'-1'1'65,"-2"4"1084,2-10-241,1 5-826,0 0 0,0-1 0,0 1 0,0 0 0,0 0 0,0-1 0,0 1 0,0 0 0,0 0-1,0-1 1,0 1 0,0 0 0,0 0 0,0 0 0,1-1 0,-1 1 0,0 0 0,0 0-1,0 0 1,0-1 0,1 1 0,-1 0 0,0 0 0,0 0 0,0 0 0,1 0 0,-1 0-1,0-1 1,0 1 0,0 0 0,1 0 0,-1 0 0,0 0 0,1 0 0,10 1 1559,0-1-442,6-4-116,-2 2-680,0-2-1,-1 0 0,1 0 0,-1-2 0,0 0 0,17-10 1,-15 6-161,-2 0 1,1-1 0,18-20 0,-29 27-199,0 0 0,0-1 1,-1 0-1,0 1 0,0-1 1,0 0-1,-1 0 0,1-1 0,-1 1 1,0-1-1,-1 1 0,1-1 1,-1 1-1,0-1 0,0-8 0,-1 8-57,-1 0-1,0 0 0,0 1 1,0-1-1,0 0 0,-1 1 1,0-1-1,0 1 0,0-1 1,-1 1-1,-4-7 1,5 10-15,1 0 0,-1 0 1,1 0-1,-1 0 0,0 0 1,0 1-1,0-1 0,0 0 1,0 1-1,0-1 1,0 1-1,-1 0 0,1 0 1,0 0-1,-1 0 0,1 0 1,-1 1-1,1-1 0,-1 1 1,1-1-1,-1 1 1,0 0-1,1 0 0,-1 0 1,1 0-1,-1 1 0,1-1 1,-4 1-1,0 2 16,0-1-1,1 1 1,-1 0 0,1 0-1,0 0 1,0 1-1,0-1 1,1 1 0,-1 1-1,1-1 1,0 0-1,0 1 1,-4 7 0,-3 4 36,2 0 1,0 1 0,-7 19 0,8-16 78,1-1 0,1 1 1,-6 37-1,10-47-8,1-1 0,1 1 0,0 0-1,0 0 1,1 0 0,0-1 0,1 1-1,0 0 1,0-1 0,5 12-1,-6-19-32,0 1-1,0-1 1,0 0-1,1 0 1,-1 0-1,0 0 0,1 0 1,-1-1-1,1 1 1,0 0-1,0-1 1,0 1-1,0-1 0,0 0 1,0 1-1,0-1 1,0 0-1,0 0 0,0 0 1,1-1-1,-1 1 1,0-1-1,1 1 1,-1-1-1,0 0 0,1 1 1,-1-1-1,0 0 1,1-1-1,-1 1 0,5-1 1,6-3 89,-1 1 1,1-1-1,-1-1 1,19-10-1,-24 12-111,39-23 171,49-34 0,-9 4-350,-78 51 102,1 0 1,0 0-1,1 1 1,-1 0-1,12-2 1,-19 5 25,-1 0-1,1 1 1,0 0 0,0-1 0,0 1-1,0 0 1,0 0 0,0 0-1,-1 0 1,1 0 0,0 1 0,0-1-1,0 0 1,0 1 0,-1-1 0,1 1-1,0 0 1,0 0 0,-1 0-1,1 0 1,0 0 0,-1 0 0,1 0-1,-1 0 1,0 1 0,1-1 0,-1 0-1,0 1 1,0-1 0,0 1-1,0-1 1,0 1 0,0 0 0,1 3-1,4 14 115,-1 1-1,-1 0 0,0 1 0,-2-1 0,0 35 1,-2-54-85,0-1 0,0 0 0,0 0 0,0 0 0,1 1 0,-1-1 0,0 0 0,0 0 0,0 0 0,0 1 0,0-1 0,0 0 0,0 0 0,1 0 0,-1 0 0,0 0 0,0 1 0,0-1 0,0 0 0,1 0 0,-1 0 0,0 0 0,0 0 0,0 0 0,1 0 0,-1 0 0,0 0 0,0 1 0,0-1 1,1 0-1,-1 0 0,0 0 0,0 0 0,0 0 0,1 0 0,-1 0 0,0 0 0,0-1 0,0 1 0,1 0 0,-1 0 0,0 0 0,0 0 0,0 0 0,1 0 0,-1 0 0,0 0 0,0 0 0,1-1 0,5-7 122,-1 0-1,1 0 1,-1-1-1,4-12 1,-4 12-171,19-41-146,-4 8-26,38-59 1,-57 99 165,1 0 0,-1 0 0,0 1 0,0-1-1,1 1 1,-1-1 0,1 1 0,2-2 0,-3 2 24,-1 1 1,1 0 0,-1 0 0,1 0 0,0 0 0,-1 0 0,1 0 0,-1 0 0,1 0 0,-1 0 0,1 0 0,-1 0 0,1 0 0,-1 0 0,1 1-1,-1-1 1,1 0 0,-1 0 0,1 1 0,-1-1 0,1 0 0,-1 0 0,0 1 0,1-1 0,-1 0 0,1 1 0,-1-1 0,0 1 0,1-1 0,-1 1 0,0-1-1,0 1 1,1-1 0,-1 0 0,0 1 0,0-1 0,0 1 0,1 0 0,1 5-12,0-1 1,-1 1-1,1 0 0,-1-1 1,0 1-1,0 12 0,-1 40 181,-1-30-143,1-23 9,0 11-7,0 0 0,4 19 0,-3-31-7,-1 0 0,1 0 0,1 0 0,-1 0 0,0 0 0,1 0 0,0 0 0,0-1 1,0 1-1,1-1 0,-1 1 0,1-1 0,3 4 0,-5-6 35,1 0 1,0 0-1,-1 0 0,1 0 1,0-1-1,0 1 1,0 0-1,-1-1 0,1 1 1,0-1-1,0 0 1,0 1-1,0-1 1,0 0-1,0 0 0,0-1 1,0 1-1,0 0 1,0 0-1,0-1 0,-1 1 1,1-1-1,2-1 1,2 0 14,0-1 1,0 0 0,0 0-1,0-1 1,8-6 0,4-7-54,0 0 1,-2-1 0,0-1 0,15-23 0,51-90 146,-43 67-143,-19 30-64,-9 16-161,24-34-1,-34 52 188,0-1 1,0 1-1,0 0 0,0 0 1,0 0-1,0 0 1,0 0-1,1 0 0,-1 1 1,0-1-1,0 0 1,1 1-1,-1-1 1,0 1-1,1-1 0,1 0 1,-2 1 12,0 1 0,0-1 0,0 0 1,0 0-1,0 0 0,0 1 0,-1-1 1,1 1-1,0-1 0,0 1 0,0-1 0,0 1 1,-1-1-1,1 1 0,0-1 0,0 1 0,-1 0 1,1 0-1,0-1 0,-1 1 0,1 0 0,-1 0 1,1 0-1,-1 0 0,1 1 0,3 8-21,0 0-1,0 0 0,-1 1 0,0-1 1,-1 1-1,1 13 0,1 67 92,-4-50 73,-9 66 0,8-102-84,0 1 1,0-1-1,0 0 1,-1 1-1,0-1 0,0 0 1,-5 8-1,6-12-10,0 1-1,0-1 1,0 1-1,0-1 1,0 0-1,-1 0 1,1 1-1,0-1 1,-1 0-1,1 0 1,-1 0-1,1-1 1,-1 1-1,1 0 1,-1-1-1,0 1 1,1-1-1,-1 1 1,0-1-1,0 1 1,1-1-1,-1 0 1,0 0-1,1 0 1,-4-1-1,-9-2 10,1-1 0,0 0-1,1-1 1,-1-1 0,1 0-1,0-1 1,-17-12 0,22 14-81,4 3-28,0 1 0,0-1-1,0 1 1,0-1-1,-5 0 1,8 2 54,0 0 1,0 0-1,-1 0 1,1 0-1,0 0 1,0 0-1,0-1 1,-1 1-1,1 0 1,0 0-1,0 0 0,0 0 1,0 0-1,-1 0 1,1 1-1,0-1 1,0 0-1,0 0 1,-1 0-1,1 0 1,0 0-1,0 0 0,0 0 1,0 0-1,-1 0 1,1 0-1,0 1 1,0-1-1,0 0 1,0 0-1,0 0 1,0 0-1,-1 0 0,1 1 1,6 10-269,-1-5 264,0-1 0,0 0 0,1 0 0,-1 0 0,1 0 0,1-1 0,10 6 0,-2-3 57,0 0 0,24 7-1,-34-13 4,1 1-1,0-1 1,-1 0-1,1-1 0,0 1 1,-1-1-1,1 0 1,0-1-1,0 1 1,-1-1-1,1 0 0,8-3 1,-7 1-18,0 0 1,-1 0 0,1-1-1,-1 0 1,1 0 0,-1 0-1,-1-1 1,9-8 0,2-6-12,0-1 1,-1 0 0,-1-2 0,15-31 0,-28 51-14,3-6-48,-1 2-16,1 0-1,-1 0 1,1 0 0,6-7-1,-9 15 10,0 1 0,-1-1-1,1 0 1,-1 0 0,0 0-1,0 1 1,0-1 0,0 0-1,0 3 1,-7 48 27,4-33 26,0 0 0,2 0 0,1 33-1,0-28 42,0-21-10,-1 0 0,1 0 0,0 0 0,0-1 0,1 1 0,-1 0 0,1 0 0,0 0 0,0 0 0,0 0 0,0-1 0,1 1 0,2 6 0,-2-10-1,-1 1 0,0-1 1,0 1-1,1-1 0,-1 1 0,0-1 0,1 0 1,-1 1-1,0-1 0,1 0 0,-1 0 0,1 0 1,-1 0-1,0 0 0,1-1 0,-1 1 0,0 0 1,1 0-1,-1-1 0,3-1 0,3 0 29,1-1 0,-1 0 0,7-4-1,-2 0 6,0-1-1,-1-1 1,0 0 0,18-19-1,-7 3 24,21-31-1,62-115 10,-81 128-64,-8 16-11,79-150-191,-69 115 210,25-90 0,-15-14-31,-8 28-658,-26 129 437,-3 7-24,-6 18-47,-24 111-115,-9 27 423,26-104-117,2 0 0,-9 92 0,10 102 181,12-200 146,12 79-1,-13-120-185,1 0-5,-1 0 0,0 1 1,1-1-1,0 0 0,0 0 0,0 0 0,0 0 0,0 0 0,1 0 0,-1 0 1,1 0-1,0-1 0,3 5 0,-5-7-35,0 0 1,1 0-1,-1 1 0,0-1 1,1 0-1,-1 0 1,0 0-1,1 0 0,-1 0 1,1 1-1,-1-1 1,0 0-1,1 0 0,-1 0 1,1 0-1,-1 0 0,0 0 1,1 0-1,-1 0 1,1 0-1,-1-1 0,0 1 1,1 0-1,-1 0 0,1 0 1,-1 0-1,0-1 1,1 1-1,-1 0 0,1-1 1,12-12 145,6-21-25,62-148-221,-67 162 16,-14 20 69,0-1 0,0 1 1,0 0-1,0-1 0,1 1 0,-1 0 0,0 0 1,0-1-1,1 1 0,-1 0 0,0 0 0,0 0 0,1-1 1,-1 1-1,0 0 0,0 0 0,1 0 0,-1 0 1,0 0-1,1 0 0,-1-1 0,0 1 0,1 0 0,-1 0 1,0 0-1,0 0 0,1 0 0,-1 0 0,0 0 1,1 0-1,-1 1 0,0-1 0,1 0 0,-1 0 0,0 0 1,1 0-1,-1 0 0,0 0 0,0 1 0,1-1 1,-1 0-1,0 0 0,0 0 0,1 1 0,-1-1 0,0 0 1,0 0-1,1 1 0,-1-1 0,0 0 0,0 0 1,0 1-1,0-1 0,0 0 0,0 1 0,1-1 0,-1 0 1,0 0-1,0 1 0,0-1 0,0 0 0,0 1 1,0-1-1,0 1 0,24 186-486,-23-176 488,-1-4 28,1 0-1,0 0 1,1 0 0,3 9-1,-4-13 13,-1-1-1,1 0 0,1 0 1,-1 0-1,0 0 1,0 0-1,1 0 0,-1 0 1,1 0-1,0 0 1,0-1-1,-1 1 0,1-1 1,0 1-1,0-1 1,3 1-1,-4-1-12,0-1 1,0 0-1,0 1 1,0-1-1,0 0 1,1 0-1,-1 0 1,0 0-1,0 0 1,0 0-1,0-1 0,0 1 1,1 0-1,-1 0 1,0-1-1,0 1 1,2-2-1,19-12 176,-12 7-180,21-14 0,-1-3-1,-1 0 1,45-51 0,-54 52 48,0-2 1,-2 0-1,0-1 1,-2-1-1,13-30 1,-27 52-73,0 1 0,-1 0 0,0-1 0,0 1 0,0-1-1,0 1 1,0-6 0,-1 7-31,0 0 0,0 1-1,-1-1 1,1 1 0,-1-1-1,1 1 1,-1-1 0,0 1-1,1 0 1,-1-1 0,0 1-1,-1 0 1,-1-4 0,2 6 27,1-1 0,0 1 0,-1-1 1,1 1-1,-1 0 0,1-1 1,0 1-1,-1 0 0,1 0 0,-1 0 1,1-1-1,-1 1 0,1 0 1,-1 0-1,1 0 0,-1 0 0,1 0 1,-1 0-1,1 0 0,-1 0 1,0 0-1,1 0 0,-1 0 0,1 0 1,-1 0-1,-15 8-108,11-5 103,1 1 0,-1 0 0,-6 8 0,4-2-30,1 1 0,0 1 1,0-1-1,2 1 0,-1 0 1,-3 18-1,4-17 19,-2 7 10,0-1 1,2 1-1,1 0 1,0 1-1,0 20 1,4-34 41,-1 0-1,1 0 1,0 0 0,0 0 0,1 0 0,0-1 0,0 1 0,4 6 0,-4-9-6,0 0 1,1 0 0,0 0 0,-1 0-1,1-1 1,1 1 0,-1-1-1,1 0 1,-1 0 0,1 0-1,0 0 1,0-1 0,5 3 0,-6-3 13,1 0 0,0-1 1,0 1-1,1-1 1,-1 0-1,0 0 0,0-1 1,1 1-1,-1-1 0,0 0 1,0 0-1,1 0 1,-1 0-1,0-1 0,1 0 1,-1 0-1,0 0 0,0-1 1,0 1-1,0-1 1,7-4-1,-4 1-1,1 0 0,-1-1 0,0 0 1,-1 0-1,0-1 0,0 1 0,0-1 0,-1-1 0,8-13 1,108-241-166,-115 249 86,7-15-387,-13 28 428,0 0 1,0 0-1,0 0 1,0 0 0,0 0-1,0 0 1,1 0 0,-1 0-1,0 0 1,0-1 0,0 1-1,0 0 1,0 0-1,0 0 1,0 0 0,0 0-1,0 0 1,0 0 0,0 0-1,1 0 1,-1 0-1,0 0 1,0 0 0,0 0-1,0 0 1,0 0 0,0 0-1,0 0 1,0 0-1,1 0 1,-1 0 0,0 0-1,0 0 1,0 0 0,0 0-1,0 0 1,0 0-1,0 0 1,0 0 0,0 0-1,1 0 1,-1 0 0,0 0-1,0 0 1,0 0-1,0 1 1,0-1 0,0 0-1,0 0 1,0 0 0,0 0-1,0 0 1,0 0-1,0 0 1,0 0 0,0 0-1,1 0 1,-1 1 0,0-1-1,0 0 1,0 0-1,0 0 1,0 0 0,0 0-1,0 0 1,0 0 0,0 0-1,0 1 1,-1-1-1,2 10-120,-1-10 117,-3 58-112,-3-1 1,-15 63 0,10-58 265,8-46 2,-1 1 0,-1-1 1,0 0-1,-12 24 0,17-40-141,0 0 0,0 1 0,0-1-1,0 0 1,0 0 0,0 0 0,0 1-1,0-1 1,0 0 0,0 0 0,-1 1 0,1-1-1,0 0 1,0 0 0,0 0 0,0 1-1,0-1 1,-1 0 0,1 0 0,0 0 0,0 0-1,0 0 1,-1 1 0,1-1 0,0 0-1,0 0 1,0 0 0,-1 0 0,1 0 0,0 0-1,0 0 1,-1 0 0,1 0 0,0 0-1,0 0 1,-1 0 0,1 0 0,0 0 0,0 0-1,0 0 1,-1 0 0,1 0 0,0 0-1,0 0 1,-1 0 0,1 0 0,0 0 0,0 0-1,0 0 1,-1-1 0,1 1 0,0 0-1,-1-1 8,1 0 0,-1 0 0,1 0 0,0 0 0,-1 0 0,1 0 0,0 1 0,0-1 0,0 0-1,0 0 1,0 0 0,0 0 0,0 0 0,0 0 0,0-2 0,1 0-22,-1 0-1,1 0 1,0 0 0,0 0-1,0 0 1,1 0 0,-1 0 0,1 0-1,-1 1 1,1-1 0,0 1-1,0-1 1,0 1 0,0-1 0,1 1-1,-1 0 1,1 0 0,-1 0-1,1 1 1,0-1 0,-1 1-1,6-3 1,-3 3 1,0-1 0,0 1-1,1 0 1,-1 0 0,0 1-1,1-1 1,-1 1 0,0 0-1,0 1 1,1-1 0,-1 1 0,0 0-1,7 3 1,16 1 192,-22-4-899,0 0-1,0 0 1,0 1-1,10 3 1,-13-2-1457</inkml:trace>
</inkml:ink>
</file>

<file path=ppt/ink/ink4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44.2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16 7456,'-13'-7'3392,"16"7"-2944,2-5 32,14 5-352,-1-3-320,-1 6 96,1-3-352,5 8 288,-10-4-3680,6 4 2112</inkml:trace>
</inkml:ink>
</file>

<file path=ppt/ink/ink4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44.5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533 57 7456,'-14'-13'3392,"49"21"-2944,-12-3 1248,4-2-1024,18-6 576,10 3-736,24-8 0,3 8-320,3-5-96,1 10-64,-20-5 32,-11 3-32,-15-3-96,-3 5 32,-19-5-3840,-5 0 2112</inkml:trace>
  <inkml:trace contextRef="#ctx0" brushRef="#br0" timeOffset="1">29 40 6816,'-28'-11'3072,"33"11"-2656,0 0-96,8 0-256,5-9-672,9 4 352,18-6-4352,5 7 2528</inkml:trace>
</inkml:ink>
</file>

<file path=ppt/ink/ink4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45.9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230 446 2912,'1'-1'199,"0"0"1,0 0-1,0 1 1,0-1-1,-1 0 1,1 0-1,0 0 0,-1 0 1,1 0-1,-1 0 1,1 0-1,-1 0 1,1 0-1,-1 0 0,0-1 1,1 1-1,-1 0 1,0-2-1,0 2-72,0 1 0,0-1-1,0 1 1,0-1 0,0 0 0,0 1 0,0-1-1,0 0 1,-1 1 0,1-1 0,0 1 0,0-1-1,0 0 1,-1 1 0,1-1 0,0 1-1,-1-1 1,1 1 0,-1-1 0,1 1 0,-1-1-1,1 1 1,-1-1 0,1 1 0,-1 0 0,1-1-1,-1 1 1,1 0 0,-1-1 0,1 1-1,-1 0 1,-1 0 0,-4-1 127,-1 1-1,0 0 1,1 0 0,-1 1-1,1-1 1,-1 2 0,1-1-1,-1 1 1,1 0 0,0 0-1,-10 5 1,4-1-117,0 1 0,0 0-1,1 1 1,-21 17 0,25-18-113,-1 1-1,1 0 1,1 0-1,-1 0 1,1 1 0,-7 14-1,12-20-3,-1 0 0,1 0-1,0 1 1,0-1-1,0 0 1,1 1 0,-1-1-1,1 1 1,0-1 0,0 6-1,1-6 8,-1-1 0,1 0 0,-1 1 0,1-1-1,0 0 1,0 1 0,0-1 0,0 0 0,1 0-1,-1 0 1,1 0 0,-1 0 0,1 0 0,0 0 0,-1-1-1,4 3 1,0-1 52,0 0 0,0-1 0,0 1 0,0-1 0,0-1 0,0 1 0,0-1 0,1 1 0,-1-1-1,9 0 1,4 0 325,34-3-1,-51 2-398,12-1 130,-1 0 1,14-4-1,-22 4-75,-1 0-1,1 0 1,0-1-1,-1 1 1,0-1-1,1 0 1,-1 0-1,0 0 1,0 0-1,0 0 1,5-6-1,-5 5-59,0-1 0,-1 0 1,0 1-1,0-1 0,0 0 0,0 0 0,0 0 1,-1-1-1,0 1 0,1 0 0,-2-1 0,1 1 0,0 0 1,-1-1-1,0 1 0,0-1 0,-1 1 0,1-1 1,-1 1-1,0 0 0,0-1 0,0 1 0,0 0 1,-1 0-1,0 0 0,0 0 0,0 0 0,-4-5 0,4 7-40,-1-1-1,1 1 0,-1 0 1,0 0-1,0 0 1,0 0-1,0 0 0,0 1 1,0-1-1,0 1 0,0 0 1,-1 0-1,1 0 0,-1 0 1,1 1-1,-1-1 0,-4 1 1,0 0 13,-1 0 1,1 0-1,0 1 1,0 0-1,0 0 1,-12 4-1,12-2-34,0 1 1,0-1-1,0 2 0,-7 4 1,9-5 70,3-2 191,5-1 52,13-5 327,-7 2-367,-1-1 1,0 0-1,11-7 1,-1-3-76,0 0 1,-2-1-1,0-1 1,0-1-1,18-26 1,55-95 357,-68 104-479,73-109 355,-69 108-312,-11 18-131,-5 10-153,-8 6 212,0 0 1,0 0-1,1 0 1,-1 0-1,0 0 1,0 0-1,0 0 1,1 0-1,-1 0 1,0 0-1,0 0 1,0 0-1,1 0 1,-1 0-1,0 0 1,0 0-1,0 0 1,0 0-1,1 0 1,-1 0-1,0 0 1,0 0-1,0 1 1,0-1-1,1 0 1,-1 0-1,0 0 1,0 0-1,0 0 0,0 0 1,0 1-1,1-1 1,-1 0-1,0 0 1,0 0-1,4 8-27,-1-1 0,0 0 0,0 1 0,-1 0 0,0-1-1,0 1 1,0 13 0,0 6 61,-3 28 1,0-40-43,-1 38 12,0 24 119,-16 106 0,-29 46 214,-19 7-74,60-215-73,-2 1 1,0-1 0,-1-1-1,-1 0 1,-18 27 0,27-44-157,-1-1 0,0 0 0,0 1 0,0-1 0,-1 0 0,1 0 0,0 0 0,-1 0 0,1 0 0,-1-1 0,0 1 0,1-1 0,-1 0 0,0 0 0,0 0 0,0 0 0,0 0 0,0 0 1,0-1-1,0 0 0,0 1 0,0-1 0,0 0 0,0 0 0,0-1 0,0 1 0,0-1 0,0 0 0,0 1 0,0-1 0,0 0 0,0-1 0,0 1 0,1-1 0,-1 1 0,0-1 0,1 0 0,0 0 0,-1 0 0,1 0 0,0 0 1,0 0-1,0-1 0,-2-2 0,1 1 0,1 0 1,0 0 0,-1 0-1,2-1 1,-1 1 0,0 0-1,1-1 1,0 1 0,-1-6-1,1-2 72,0 1-1,1-19 0,1 20-49,0-1-1,1 1 1,1 0 0,0 0-1,0 0 1,1 0-1,0 0 1,1 1 0,0 0-1,0 0 1,1 0-1,0 1 1,0-1 0,1 1-1,11-9 1,1-1-17,1 2 1,1 1 0,0 0 0,1 1 0,25-11-1,-14 9 11,1 1-1,1 1 0,1 3 0,63-14 1,-71 21-3758,51-1 0,-47 6-2978,-5 6 2090</inkml:trace>
</inkml:ink>
</file>

<file path=ppt/ink/ink4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0.6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204 703 1664,'1'-1'77,"0"0"56,0 0 1,0 0-1,-1-1 1,1 1-1,0 0 1,-1 0-1,1-1 1,-1 1-1,1 0 1,-1-1-1,0 1 1,0 0-1,1-1 1,-1 1 0,0 0-1,0-2 1,2-10 1573,-1 11-1430,-1 0 0,1 0-1,-1 0 1,1 0 0,-1 0 0,0 0 0,0 0-1,0 0 1,0 0 0,0 0 0,-1-4 0,0 5-214,1 0 1,0-1-1,-1 1 1,0 0-1,1 0 1,-1 0 0,0 0-1,1 0 1,-1 0-1,0 0 1,0 0-1,0 0 1,0 1-1,0-1 1,0 0 0,0 0-1,0 1 1,0-1-1,0 1 1,0-1-1,0 1 1,-1-1-1,1 1 1,0 0 0,0-1-1,-1 1 1,1 0-1,0 0 1,0 0-1,-1 0 1,1 0-1,0 0 1,0 1 0,-1-1-1,-1 1 1,-3 1 16,0-1 0,0 2-1,0-1 1,0 1 0,1 0 0,-1 0 0,1 0 0,0 1 0,-1 0 0,-4 5 0,-2 3-2,0-1 1,-14 22-1,16-20-3,2 0 0,0 1-1,0 0 1,1 0 0,1 1-1,-6 20 1,11-32-42,0 1-1,1-1 1,-1 0 0,1 1-1,0-1 1,0 1 0,0-1-1,1 1 1,-1-1 0,1 0-1,0 1 1,1 3 0,-1-5-5,0-1 1,-1 0-1,1 1 1,0-1-1,0 0 0,-1 0 1,1 1-1,0-1 1,0 0-1,0 0 1,1 0-1,-1 0 1,0 0-1,0-1 0,0 1 1,1 0-1,-1 0 1,0-1-1,1 1 1,-1-1-1,1 1 1,-1-1-1,1 0 0,-1 1 1,1-1-1,-1 0 1,1 0-1,-1 0 1,1 0-1,1-1 1,3 0 93,1 0 0,0 0 0,-1-1 0,1 0 0,-1 0 0,0-1 0,1 1 0,-1-1 0,0-1 0,-1 1 0,1-1 0,-1 0 0,1-1 0,-1 1 0,6-8 0,2-5-73,-2 0 0,0-1 1,-1 0-1,-1-1 0,0 0 1,-2 0-1,9-33 0,-12 39-116,1-9-548,-6 18 2,-3 8 191,-2 12 65,1 1 203,-3 9 97,0 0 0,-5 43-1,12-60 79,-1 8 23,0 0 0,2 0 0,2 31 0,-2-44 16,1 0 0,0 0 1,-1-1-1,1 1 0,1 0 1,-1 0-1,1-1 0,-1 1 1,1-1-1,0 1 0,0-1 1,0 0-1,1 0 0,-1 0 1,1 0-1,0 0 0,0-1 1,0 1-1,0-1 0,0 0 1,0 0-1,6 3 0,-5-4-7,-1 0 0,0 0 0,1 0 0,-1-1 0,1 0 0,-1 1 0,1-1 0,-1 0 0,1-1 0,-1 1 0,1-1 0,-1 0 0,0 1-1,1-1 1,5-3 0,3-2 54,0 0 0,20-14 0,-15 8-41,-1-2-1,0 1 1,21-25-1,-28 27-39,132-155 425,-104 118-353,-30 40-74,119-157 216,-106 135-379,-2 0-1,0-1 1,23-60 0,-40 89 112,5-17-267,-8 13-14,2 5 288,0 1-1,-1 0 1,1 0 0,0 0-1,-1 0 1,1 0-1,0 0 1,-1 1-1,1-1 1,-1 0 0,1 0-1,0 0 1,-1 0-1,1 0 1,0 0-1,0 1 1,-1-1 0,1 0-1,0 0 1,-1 0-1,1 1 1,0-1 0,-6 5-48,0 0 0,0 0 1,1 0-1,0 1 1,-8 10-1,-12 20-32,1 1 0,2 1 0,-31 73 1,32-56 161,3 1 0,-16 80 0,32-125-37,1 0 1,0-1-1,0 1 1,1 0-1,0 0 1,4 20-1,-3-27 7,-1-1 0,1 0-1,0 1 1,0-1 0,0 0-1,0 0 1,1 0 0,0 0 0,-1 0-1,1 0 1,0 0 0,0-1-1,0 1 1,1 0 0,-1-1-1,1 0 1,-1 0 0,1 1 0,0-2-1,0 1 1,0 0 0,0 0-1,0-1 1,0 0 0,6 2-1,-4-2 29,0-1-1,1 1 1,-1-1-1,0 0 0,0-1 1,1 1-1,-1-1 1,0 0-1,0-1 0,0 1 1,0-1-1,0 0 0,0 0 1,0 0-1,5-5 1,0 1-12,-1-1 1,0 0 0,-1 0-1,1-1 1,-1 0-1,11-17 1,22-37 175,49-103 0,3-36 66,-71 145-259,23-97 0,-34 106-532,7-79-1,-17 119 386,-1-11-147,0 18 254,0 0-1,0-1 1,0 1 0,0 0-1,0 0 1,0-1-1,0 1 1,0 0-1,-1 0 1,1 0 0,0-1-1,0 1 1,0 0-1,0 0 1,-1 0-1,1-1 1,0 1 0,0 0-1,0 0 1,-1 0-1,1 0 1,0 0-1,0 0 1,-1 0 0,1-1-1,0 1 1,0 0-1,-1 0 1,1 0 0,0 0-1,0 0 1,-1 0-1,1 0 1,0 0-1,0 0 1,-1 0 0,1 0-1,0 0 1,0 1-1,0-1 1,-1 0-1,1 0 1,0 0 0,0 0-1,-1 0 1,1 0-1,0 1 1,0-1-1,0 0 1,-1 0 0,1 1-1,-2 0-16,1 0 0,-1 0 0,1 1 0,-1-1-1,1 1 1,0 0 0,-1-1 0,1 1 0,-1 2 0,-12 24-61,0 2 1,-10 34-1,11-27 176,-3 8 99,2 1 0,2 0 0,3 1 0,1 0-1,3 1 1,1-1 0,3 1 0,7 84 0,-4-115-110,1 1 0,1-1 0,0 0-1,1 0 1,1 0 0,1 0 0,8 15 0,-12-25-37,1-1-1,0 0 0,1 0 0,-1 0 1,1-1-1,0 0 0,0 0 1,1 0-1,-1 0 0,1-1 0,0 0 1,0 0-1,1 0 0,-1-1 1,1 0-1,0 0 0,0-1 0,0 0 1,12 2-1,25 0-35</inkml:trace>
</inkml:ink>
</file>

<file path=ppt/ink/ink4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4.3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1191 2240,'0'0'60,"-1"0"1,1 0-1,0 1 1,-1-1-1,1 0 1,-1 0-1,1 0 1,0 0-1,-1 0 1,1 0-1,-1 1 1,1-1-1,0 0 0,-1 0 1,1 1-1,0-1 1,-1 0-1,1 0 1,0 1-1,0-1 1,-1 0-1,1 1 1,0-1-1,-1 1 1,-2 2 1675,6-15 1170,34-88 166,-29 72-2825,2 2 1,1-1-1,1 1 0,2 1 0,21-32 0,-13 26-95,1 1 1,1 1-1,2 2 0,1 0 1,1 1-1,45-31 1,-66 53-178,-5 2 11,1 0 0,-1 0 0,1 0 0,0 0-1,0 1 1,0-1 0,0 1 0,0 0 0,0 0 0,0 0 0,1 0-1,-1 1 1,0-1 0,0 1 0,6 0 0,-9 0 20,1 0 0,0 0 1,0 0-1,0 1 0,-1-1 0,1 0 0,0 1 1,0-1-1,-1 0 0,1 1 0,0-1 1,0 1-1,-1-1 0,1 1 0,-1 0 1,1-1-1,-1 1 0,1-1 0,-1 1 0,1 0 1,0 0-1,0 1 16,0 1 0,-1-1 1,1 0-1,-1 0 0,1 0 1,-1 1-1,1 3 0,-1 5 66,-1 0 0,-3 17 0,2-19-80,-9 49 250,-20 62 1,-8 36 248,38-152-405,0 0 1,1 1-1,-1-1 1,1 0-1,0 0 1,2 8-1,-2-11-68,0 0-1,0-1 1,1 1-1,-1 0 1,0-1 0,0 1-1,1-1 1,-1 1-1,0 0 1,1-1-1,-1 1 1,1-1 0,-1 1-1,1-1 1,-1 1-1,1-1 1,-1 1-1,1-1 1,1 1 0,-1-1 6,0 0 0,0 1 0,0-1 0,0 0 0,0 0 1,0 0-1,0 0 0,1 0 0,-1-1 0,0 1 0,0 0 1,0 0-1,0-1 0,0 1 0,0-1 0,0 1 0,1-2 0,8-4 52,-1-1-1,0 0 0,-1-1 0,0 0 0,0-1 0,0 1 0,8-14 0,2-1-46,93-132 55,-43 56-376,-65 95 166,0 0 1,1 0 0,0 0-1,-1 0 1,9-5 0,-11 9 101,-1 0 0,0 0 0,0 0 0,0 0 0,0 0 0,0 0 0,0 0 0,1 0 1,-1 0-1,0 0 0,0 0 0,0 0 0,0 0 0,0 0 0,0 0 0,1 0 0,-1 0 0,0 0 0,0 0 1,0 0-1,0 0 0,0 0 0,1 0 0,-1 0 0,0 0 0,0 0 0,0 0 0,0 0 0,0 1 0,0-1 0,0 0 1,0 0-1,1 0 0,-1 0 0,0 0 0,0 0 0,0 0 0,0 1 0,0-1 0,0 0 0,3 9-116,0 12 47,-3-20 75,1 42 30,-6 73 1,1-60 143,2-30-88,0-12 65,1 0 1,1 1 0,0-1-1,1 0 1,3 18-1,-3-30-112,-1-1-1,1 1 0,0-1 0,-1 1 0,1-1 0,0 0 1,0 1-1,0-1 0,0 0 0,1 2 0,-1-3-13,-1 1-1,1-1 1,-1 0 0,0 1-1,1-1 1,0 0-1,-1 1 1,1-1-1,-1 0 1,1 0 0,-1 0-1,1 1 1,-1-1-1,1 0 1,0 0-1,-1 0 1,1 0 0,-1 0-1,1 0 1,0 0-1,-1 0 1,1 0 0,-1-1-1,1 1 1,0 0-1,-1 0 1,1 0-1,-1-1 1,1 1 0,-1 0-1,1-1 1,-1 1-1,1 0 1,-1-1 0,1 0-1,6-6 37,-1-1 0,0 0 0,-1 0 1,0 0-1,0-1 0,5-14 0,-3 9-30,38-80-44,42-81 83,-82 163-245,4-4-227,-9 16 398,0 0 1,0 0 0,0 0 0,0 0-1,0 0 1,0 0 0,1 0 0,-1 0-1,0 0 1,0 0 0,0 0-1,0 0 1,0 0 0,0 0 0,0 0-1,0 0 1,1 0 0,-1 0-1,0 0 1,0 0 0,0 0 0,0 0-1,0 1 1,0-1 0,0 0 0,0 0-1,0 0 1,1 0 0,-1 0-1,0 0 1,0 0 0,0 0 0,0 0-1,0 0 1,0 1 0,0-1 0,0 0-1,0 0 1,0 0 0,0 0-1,0 0 1,0 0 0,0 0 0,0 1-1,0-1 1,0 0 0,0 0-1,0 0 1,1 7-24,-2 22-74,-7 38 0,-2 22 165,10-83-42,-1 17-5,3 32-1,-2-50 18,1 1 0,-1-1 0,2 0 0,-1 0 0,0 0 0,1 0 0,0 0-1,0-1 1,0 1 0,1 0 0,-1-1 0,6 6 0,-7-8 1,1-1 0,-1 0-1,1 0 1,0 0 0,-1 0 0,1 0 0,0 0 0,0 0 0,-1 0 0,1-1 0,0 1 0,0-1 0,0 1-1,0-1 1,0 0 0,0 0 0,0 0 0,0 0 0,0 0 0,0 0 0,0 0 0,0-1 0,0 1 0,0-1-1,-1 1 1,1-1 0,0 0 0,0 0 0,0 0 0,2-2 0,3-1 23,0-1-1,0 0 1,-1-1 0,1 1 0,7-10-1,8-13-9,-1 0 0,22-42 0,-5 8 19,4-9-289,-42 70 200,1 0 1,-1 0-1,1 1 0,0-1 0,-1 1 1,1-1-1,0 0 0,-1 1 0,1 0 1,0-1-1,-1 1 0,1-1 0,1 0 1,-1 1 14,-1 0 0,0 0 1,0 0-1,1 0 0,-1 0 0,0 0 1,0 1-1,1-1 0,-1 0 1,0 0-1,0 0 0,1 0 1,-1 0-1,0 0 0,0 0 0,1 0 1,-1 1-1,0-1 0,0 0 1,0 0-1,1 0 0,-1 0 1,0 1-1,0-1 0,0 0 0,0 0 1,0 0-1,1 1 0,-1-1 1,0 0-1,0 0 0,0 1 1,0-1-1,0 0 0,0 0 0,0 1 1,0-1-1,0 0 0,0 0 1,0 1-1,0-1 0,0 0 1,0 0-1,0 1 0,0-1 0,0 1 1,-3 44-66,2-24 44,1 27 0,1-25 80,1 6 34,7 42 0,-7-63-37,0 0 0,0 0 0,1 0 0,0 0 0,0 0 0,1-1 0,0 0 0,0 0 0,11 13 0,-14-19-14,0 1-1,1-1 1,-1 0-1,1 0 1,-1 0-1,1 0 1,0 0-1,-1 0 1,1 0-1,0 0 1,-1-1-1,1 1 1,0-1-1,0 1 1,0-1-1,0 0 1,-1 1-1,1-1 1,0 0-1,0-1 1,0 1-1,0 0 1,0 0-1,0-1 1,-1 1-1,1-1 1,0 1-1,0-1 1,-1 0-1,1 0 1,0 0-1,1-1 1,4-2 21,-1-1 0,0 0 0,0 0 0,0 0 0,-1-1 0,9-11 0,54-82 33,8-11 7,-55 83-177,2 1-1,28-25 1,-34 35 45,-16 11 22,-1 5 18,0-1-1,0 1 1,0 0-1,0-1 1,0 1-1,1-1 1,-1 1-1,0 0 1,0-1-1,0 1 1,0 0-1,1-1 0,-1 1 1,0 0-1,0-1 1,1 1-1,-1 0 1,0 0-1,1-1 1,-1 1-1,0 0 1,1-1-1,0 1 0,-3 0-164,-7 5 14,0 1 90,4-2 37,0 0 0,0 0 0,0 1 0,1-1 0,-1 1 0,1 0 0,-4 8 0,-4 10 12,0 1 0,-14 49 0,22-59-1,1 2-1,0-1 0,1 0 1,0 1-1,2-1 0,1 21 0,0-11 16,-1-17 16,1 0 0,0 0 0,0 0 0,1 0 0,0 0 0,4 11 0,-5-17-4,0 0 0,0 0 0,0 0 0,0-1 0,0 1 0,1 0 0,-1-1-1,1 1 1,-1-1 0,1 0 0,0 1 0,0-1 0,-1 0 0,1 0 0,0 0 0,0 0-1,4 1 1,-1-1 66,1 1 1,0-1-1,-1 0 0,1-1 0,7 0 0,32 3-133,-34-2 98,-1 0 1,1-1 0,0 0 0,-1-1-1,1 0 1,-1 0 0,14-5 0,-14 3-29,85-31 52,-84 29-61,1-1-1,-1-1 1,0 0 0,0 0 0,18-18 0,-13 8 22,-1 0-1,24-36 1,19-43 104,-56 92-138,32-49 97,71-84 0,-60 82-96,41-67-1,19-85 243,-99 194-226,14-30-95,-1 0 0,-3-1 0,19-76 0,-35 119 69,2-4-73,-2-1 0,1 0 0,0-9 0,-1 14 68,0 1 0,0-1 0,0 1 0,0-1 0,0 1 0,0-1 0,0 1 0,0-1 1,0 1-1,0-1 0,0 1 0,-1-1 0,1 1 0,0-1 0,0 1 0,0-1 1,-1 1-1,1-1 0,0 1 0,-1-1 0,1 1 0,0-1 0,-1 1 0,1 0 0,-1-1 1,1 1-1,0 0 0,-1-1 0,1 1 0,-1 0 0,1 0 0,-1-1 0,1 1 0,-1 0 1,1 0-1,-1 0 0,1 0 0,-1 0 0,1 0 0,-1 0 0,0 0 0,1 0 0,-1 0 1,1 0-1,-1 0 0,1 0 0,-1 0 0,1 0 0,-1 0 0,1 1 0,-1-1 1,0 0-1,-5 4-20,-1 0 1,1 0-1,0 0 0,0 1 1,-9 9-1,-13 14-60,2 1-1,0 2 0,-32 51 1,27-30 78,-41 92 1,57-111 16,3 0-1,0 1 1,3 1 0,0 0-1,3 0 1,0 0 0,0 59-1,6-93 2,7 164 200,-5-149-181,1 0 0,0 0-1,1 0 1,1-1 0,0 0-1,1 0 1,1 0 0,10 17-1,-14-27 17,1-1-1,-1 1 1,1-1-1,0 0 0,0 0 1,0 0-1,0 0 1,1-1-1,0 0 0,0 0 1,-1 0-1,2 0 1,-1-1-1,10 3 1,-4-2 29,-1-1 1,1-1 0,0 0 0,0-1 0,0 0 0,21-2 0,-20 0-29,-1 2-18,-1-1 1,1-1-1,-1 0 1,0 0-1,0-1 1,18-8-1,52-42 249,-72 47-257,-1-1-1,0 0 1,0 0 0,-1 0-1,1-1 1,-2 0 0,1-1-1,-1 1 1,4-10 0,5-14 40,11-40 1,-24 68-41,3-8 15,-1 0-1,2-16 1,-5 23-52,1 1 0,-1 0 0,0-1 0,0 1 0,0 0-1,-1-1 1,1 1 0,-1 0 0,0-1 0,-2-4 0,3 9 17,-1-1 0,1 0 0,0 1 0,-1-1-1,1 1 1,0-1 0,-1 1 0,1-1 0,-1 1 0,1-1 0,-1 1 0,1-1 0,-1 1-1,1 0 1,-1-1 0,0 1 0,1 0 0,-1 0 0,1-1 0,-1 1 0,0 0 0,1 0-1,-1 0 1,1 0 0,-1 0 0,0-1 0,1 1 0,-1 1 0,0-1 0,1 0 0,-1 0-1,0 0 1,1 0 0,-1 0 0,0 0 0,1 1 0,-1-1 0,1 0 0,-1 1 0,1-1-1,-1 0 1,0 1 0,-3 2 7,1-1 0,0 1 0,0 0 0,0 0 0,-4 4 0,0 2-45,1 0 0,-1 1 0,2 0 0,-1 0 0,2 0 0,-5 13 0,3-5-3,1 1 0,0 0 1,-1 19-1,5-24 102,0-1 1,1 1-1,0-1 0,1 1 1,3 14-1,-3-20-38,1 0 1,1 0-1,-1 0 1,1 0-1,1 0 1,0 0-1,0-1 1,0 1-1,8 8 1,-10-14 6,0 0 0,0 0 0,1 0 1,-1 0-1,0 0 0,1-1 0,0 1 0,-1-1 1,1 0-1,0 0 0,0 0 0,-1 0 1,1 0-1,0-1 0,0 1 0,5-1 1,-4 1 12,0-1 0,0-1 0,0 1 0,-1 0 0,1-1 0,0 0 0,0 0 0,-1 0 0,1 0 0,0-1 0,-1 1 0,5-4 0,3-4-4,0 0 0,-1-1 0,-1-1 1,1 1-1,-2-1 0,13-20 0,-2 3 34,23-39 111,9-12-204,-19 34 25,-19 23-38,2 1 0,24-26 0,-35 43-62,1-1-164,-6 10 57,-1 3 142,-8 48 124,6-37-44,0-1 1,1 1 0,0 0-1,2 0 1,0 0 0,2 0-1,0 0 1,5 29 0,-5-44 4,0 0-1,1 0 1,-1 0 0,1 0 0,-1 0 0,2 0 0,-1 0 0,0 0 0,1-1 0,-1 1 0,7 6 0,-7-9 7,0 1 0,0-1-1,0 0 1,0 1 0,0-1 0,0 0 0,0 0 0,1 0 0,-1-1 0,0 1 0,1 0-1,-1-1 1,0 0 0,1 1 0,-1-1 0,1 0 0,-1 0 0,0 0 0,1-1 0,-1 1 0,1-1-1,3-1 1,8-3 8,-1-1-1,0 0 0,0-1 1,-1 0-1,0-1 0,0-1 1,13-12-1,-13 9-17,-1 0 1,1-1 0,13-22-1,-19 27-14,-5 7 10,0-1 0,0 1-1,0 0 1,0-1 0,0 1 0,-1-1 0,1 1-1,0-1 1,-1 0 0,1 1 0,-1-1-1,1-2 1,-1 1-7,1 0 0,-1 1 0,1-1 0,0 1 0,0-1 0,0 1 0,0 0 0,2-4 0,-1 4 7,0-1 0,-1 0 0,0 0 0,1 0 0,-1 0 0,0 0-1,0 0 1,0-6 0,-1 7-19,1 1-1,-1-1 1,0 1-1,1-1 1,-1 0 0,1 1-1,-1-1 1,1 1-1,1-3 1,0 2-106,-4 9-222,-6 25-222,2-7-2100,-7 22-3781,8-23 3749</inkml:trace>
</inkml:ink>
</file>

<file path=ppt/ink/ink4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4.7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113 24 8544,'-50'-23'3872,"19"23"-3360,17 0-128,11 0-320,-7 0-320,5 3 160,5 2-1536,10 7 896</inkml:trace>
</inkml:ink>
</file>

<file path=ppt/ink/ink4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6.1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284 43 1888,'0'0'61,"0"-1"1,0 1-1,0-1 0,1 0 0,-1 1 1,0-1-1,0 1 0,1-1 0,-1 1 1,0-1-1,1 1 0,-1-1 1,1 1-1,-1 0 0,0-1 0,1 1 1,-1-1-1,1 1 0,-1 0 1,1-1-1,0 1 0,0 0 0,18-8 2434,-6 3 198,-13 5-2625,1 0 0,-1 0 1,0-1-1,0 1 0,1 0 0,-1 0 0,0-1 1,0 1-1,1 0 0,-1 0 0,0-1 0,0 1 0,0 0 1,0-1-1,1 1 0,-1 0 0,0-1 0,0 1 0,0 0 1,0-1-1,0 1 0,0 0 0,0-1 0,0 1 1,0 0-1,0-1 0,0 1 0,0 0 0,0-1 0,0 1 1,0 0-1,0-1 0,0 1 0,-1 0 0,1-1 1,0 1-1,0 0 0,0-1 0,0 1 0,-1 0 0,1 0 1,0-1-1,0 1 0,-1 0 0,1-1 0,-1 1 31,0-1 0,0 0 0,0 1 0,0-1 0,0 1 0,0-1 0,-1 1 0,1-1 0,0 1 1,0 0-1,0 0 0,0-1 0,-2 1 0,-8 1 36,1 0 1,-1 0 0,0 1 0,1 0 0,-1 1-1,1 0 1,0 1 0,0 0 0,0 0 0,1 1-1,-1 1 1,1-1 0,1 1 0,-1 1 0,1 0-1,-12 12 1,3 0 35,1 1 0,0 1 0,2 0-1,1 0 1,-21 45 0,30-55-31,0 1 0,0 0 1,1 0-1,1 1 0,0-1 0,1 0 1,0 1-1,1-1 0,1 14 0,-1-23-91,0-1-1,0 0 0,0 1 1,1-1-1,-1 0 0,1 0 0,-1 1 1,1-1-1,0 0 0,0 0 1,0 0-1,0 0 0,1 0 0,-1 0 1,0 0-1,1 0 0,-1 0 1,1-1-1,0 1 0,2 1 0,-2-2-14,-1 0-1,1-1 1,0 1-1,0-1 1,0 1-1,0-1 1,0 0-1,0 0 1,0 0-1,0 0 1,0 0-1,0 0 0,0 0 1,0-1-1,0 1 1,0-1-1,0 1 1,0-1-1,-1 0 1,1 0-1,0 0 1,0 0-1,-1 0 1,3-2-1,5-4 44,0 0-1,-1 0 1,1-1 0,-2 0 0,10-12-1,31-51 138,-43 64-195,11-19-8,-1 0 0,-1-1-1,-1-1 1,-1 0 0,-2-1-1,7-30 1,-16 58-15,-1-1-1,0 1 1,0-1-1,0 1 1,1-1-1,-1 1 1,-1-1-1,1 1 0,0-1 1,0 1-1,-1-1 1,1 1-1,0 0 1,-1-1-1,0 1 1,1-1-1,-1 1 1,0 0-1,0-2 1,0 3-8,1-1-1,-1 1 1,1 0-1,-1 0 1,1-1-1,0 1 1,-1 0 0,1 0-1,-1-1 1,1 1-1,-1 0 1,1 0 0,-1 0-1,0 0 1,1 0-1,-1 0 1,1 0 0,-1 0-1,1 0 1,-1 0-1,1 0 1,-1 0 0,-1 1-14,0-1 0,1 1 0,-1 0 0,1 0 0,0-1 0,-1 1 0,1 0 0,0 0 0,-1 0 0,-1 3 0,-4 4 35,1 1-1,0 0 1,0 0 0,1 1 0,0 0-1,1 0 1,0 0 0,0 0 0,1 0 0,0 1-1,-2 20 1,3-5 118,0 0 0,1 1 0,6 46 0,-4-66-58,0 0 1,1 1-1,0-1 0,0-1 1,0 1-1,1 0 0,0 0 1,0-1-1,1 0 0,5 7 1,-8-11-26,0 0-1,1 0 1,-1 0 0,1 0 0,0-1 0,-1 1 0,1-1 0,0 1-1,0-1 1,0 0 0,0 0 0,0 0 0,0 0 0,1 0 0,-1 0 0,0 0-1,0-1 1,5 1 0,-2 0 1,0-1-1,0-1 1,0 1-1,0-1 1,0 0 0,0 0-1,-1 0 1,9-4-1,3-2 5,-1-1-1,-1 0 1,1-1-1,16-14 1,3-7 24,-2-1-1,-1-2 1,34-47-1,2-1-85,-63 76-104,1 0 0,0 1 0,7-6 0,-11 10 108,0-1-1,-1 1 1,1-1 0,0 1 0,0-1 0,0 1-1,0 0 1,0-1 0,0 1 0,0 0-1,0 0 1,-1-1 0,3 1 0,-3 1 9,1-1 0,-1 0 1,1 0-1,-1 0 0,0 1 1,1-1-1,-1 0 0,0 0 1,1 1-1,-1-1 0,0 0 1,0 1-1,1-1 0,-1 0 1,0 1-1,0-1 1,1 1-1,-1-1 0,0 0 1,0 1-1,0-1 0,0 1 1,0-1-1,0 0 0,0 1 1,0-1-1,0 1 0,0-1 1,0 1-1,0-1 0,0 1 1,2 28-10,0-1 1,2 0-1,2 0 1,12 42-1,-15-61 45,0-1 0,1 1 0,0-1 0,0 0 0,0 0 0,1 0 0,1-1 0,-1 1 0,12 10 0,-14-15 4,0 0 0,0 0 0,1-1 0,-1 1 0,1-1 0,0 0 0,0 0 0,0 0 0,0-1 0,0 1 0,0-1 0,0 0 0,0 0 0,0 0 0,1-1 0,-1 1 0,0-1 0,1 0 0,-1-1 0,0 1 0,0-1 0,8-1 0,-1-3 4,-1 1-1,0-1 1,0-1 0,0 0 0,-1 0-1,0-1 1,0 0 0,-1-1 0,13-13-1,-5 2 5,0 0-1,-1-1 0,-2-1 1,0 0-1,-1 0 0,-1-1 1,13-36-1,-23 53-68,0 0 1,1 1 0,-1-1-1,-1 0 1,1 0-1,-1 0 1,0-1-1,0 1 1,-1-5-1,1 9 5,0 0 0,-1-1 0,1 1 0,0 0 0,-1 0 0,1 0 0,-1-1 0,1 1 0,-1 0-1,0 0 1,1 0 0,-1 0 0,0 0 0,0 0 0,1 0 0,-1 0 0,0 0 0,0 1 0,0-1 0,0 0 0,-1 0-1,1 1 1,0-1 0,0 1 0,0-1 0,0 1 0,-1-1 0,1 1 0,0 0 0,0 0 0,-1-1 0,1 1 0,0 0-1,0 0 1,-1 0 0,1 1 0,0-1 0,-1 0 0,0 1 0,-4 0-5,0 1 1,1 0-1,0 1 0,-1-1 1,1 1-1,0 0 1,0 0-1,0 1 0,-4 3 1,7-5 13,-7 6 29,0 0 0,1 0 0,0 1 0,0 0 0,1 1 0,0 0 0,1 0 0,0 0 0,0 1 0,1 0 0,1 0 0,0 0 0,0 0 0,1 1 0,1-1 0,0 1 0,0 0 0,1 0 0,1 0 0,0 0 0,0 0 0,3 13 0,0-17 27,-1-1-1,1 0 1,0 0-1,0 0 1,1 0-1,0 0 1,0-1-1,0 1 1,1-1-1,0-1 1,1 1-1,-1-1 1,1 1-1,0-2 1,0 1-1,0-1 1,10 5-1,0 0 51,-1-2-1,1 0 1,0-1-1,0-1 1,1 0-1,29 4 1,-35-8-26,1 0 1,0 0-1,-1-2 1,23-2 0,-27 2-352,0 0 0,-1-1 0,1 0 0,0-1 0,-1 1 1,0-1-1,1-1 0,-1 1 0,8-7 0,13-13-1338</inkml:trace>
</inkml:ink>
</file>

<file path=ppt/ink/ink4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7.86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1301 3808,'36'-35'5616,"3"-1"-3728,52-63 0,-23 24-1371,124-122 608,-156 162-997,-2-3 0,48-68 0,-55 63 4,-2-1 1,-1 0-1,-3-2 0,27-85 1,-47 124-287,-3 11-71,-7 17-20,-50 128 284,-13 35 722,61-149-541,1 0 0,2 1 0,-5 47-1,11-64-27,2 0-1,1 26 0,0-40-95,-1 1 0,1-1-1,0 0 1,0 0 0,1 0 0,-1 0-1,1 0 1,0 0 0,1 0 0,-1 0 0,1-1-1,6 8 1,-8-11-60,0 0 0,0 0 0,0 0 0,0 0 0,0 0 0,0-1 0,0 1 0,0 0 1,0-1-1,1 1 0,-1-1 0,0 1 0,0-1 0,1 0 0,-1 1 0,0-1 0,1 0 0,-1 0 0,0 0 0,1 0 0,-1 0 0,0 0 0,1-1 0,-1 1 0,0 0 0,0-1 0,1 1 0,-1 0 1,2-2-1,1-1 27,1 1 0,-1-1 0,0-1 0,0 1 0,5-7 0,-6 7-19,109-119 366,-31 33-377,-21 24 25,81-114 1,6-63-20,-19-14-3,-118 236-246,0-1 0,8-30 0,-45 86-291,9-4 522,1 1 1,-17 48-1,8-17-16,-169 309 337,89-186 89,78-130-159,-30 85 1,53-126-143,3-10 55,0 1 0,0-1-1,-4 9 1,4-9 172,4-7-47,6-9-193,0-11-63,1 0 1,1 1-1,1 0 1,1 1-1,1 0 0,1 1 1,0 0-1,1 1 1,32-28-1,-38 38-102,1 1 0,0 1 0,1 0 0,-1 0 0,13-4 0,-4 1 21,-17 8 17,0 0 0,0 0 0,0 0 0,0 1 0,1-1 0,-1 0 0,0 1 0,1 0 0,-1-1-1,0 1 1,1 0 0,-1 0 0,0 1 0,1-1 0,2 1 0,-3 0 2,0 0 1,0-1-1,-1 1 0,1 0 1,-1 1-1,1-1 0,-1 0 1,1 0-1,-1 1 0,0-1 1,0 0-1,0 1 0,1 0 1,-1-1-1,-1 1 0,1-1 1,0 1-1,0 0 0,0 3 1,7 21-24,5 38 0,6 25 5,-16-80 84,0 0 1,0 0-1,2 0 0,-1 0 0,1-1 1,0 0-1,8 10 0,-13-17-27,1 0 0,0 1 0,0-1 0,0 0 0,0 0 0,0 0 0,0 0 0,0 0 0,0-1 0,0 1 0,1 0 0,-1 0 0,0-1 0,0 1 0,1-1 0,-1 1 0,0-1 0,1 1 0,-1-1 0,1 0 0,-1 0 0,0 0 0,1 1 0,-1-1 0,1-1 0,-1 1 0,0 0 0,1 0 0,-1 0 0,1-1 0,-1 1 0,0-1 0,1 1 0,-1-1 0,0 0 0,2-1 0,1-1 2,0-1-1,0 0 1,0 0 0,0 0-1,-1 0 1,0-1 0,5-9-1,49-98 203,-48 87-221,0-1 0,-1 1 0,-2-1-1,4-29 1,-10 54-36,0 0 0,1 0 0,-1 0-1,0 0 1,0 0 0,0 0 0,0 0-1,0 0 1,-1 0 0,1 0 0,0 0-1,0 0 1,-1 1 0,1-1 0,0 0 0,-1 0-1,1 0 1,-2-1 0,2 2 11,-1-1 0,1 1-1,-1 0 1,1 0 0,-1-1 0,0 1 0,1 0 0,-1 0 0,1 0 0,-1 0-1,1 0 1,-1 0 0,0 0 0,1 0 0,-1 0 0,1 0 0,-1 0-1,0 0 1,1 0 0,-1 0 0,1 0 0,-1 1 0,1-1 0,-1 0 0,0 1-1,1-1 1,-1 0 0,1 1 0,0-1 0,-1 0 0,0 1 0,-4 4 13,0 0 1,1 1 0,0-1 0,0 1 0,0-1-1,0 1 1,1 1 0,0-1 0,-2 8 0,1-7-5,1 1 25,1 0 0,-1 0 0,1 0-1,1 0 1,0 1 0,0-1 0,0 0 0,1 1-1,1 8 1,1 2-1,1 0 0,9 34 0,-9-42 36,1-1 0,0 0 0,0 1 1,1-1-1,1-1 0,9 14 0,-13-20-30,1 0-1,0 1 1,0-2-1,0 1 1,0 0-1,1-1 1,-1 1-1,1-1 1,3 2-1,-5-3-11,1 0 0,-1 0 0,1-1 0,-1 1 0,0-1 0,1 1 0,-1-1 0,1 0 0,-1 0 0,1 0 0,-1 0 0,1-1 0,-1 1 0,1-1 0,-1 1 0,4-2 0,1-1-271,1-1 1,0 0-1,-1-1 0,0 1 0,12-11 0,31-33-3761,-50 48 3999,8-9-1576,0-1 0,-1 0-1,0 0 1,-1-1 0,0 1 0,7-19 0,-4 4-1148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8:33.8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24 6720,'-32'-23'3040,"14"26"-2624,8-3-384,10 5-96</inkml:trace>
</inkml:ink>
</file>

<file path=ppt/ink/ink4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2:58.20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72 137 6976,'-66'-20'3168,"61"25"-2752,10-5 736,8 0-704,27-5 832,10 5-768,31-8-96,-1 4-256,38-7 160,-7-1-192,15-8-448,-13 3 128,4-7-6048,-14 4 3424</inkml:trace>
</inkml:ink>
</file>

<file path=ppt/ink/ink4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3:00.2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13 476 4064,'-12'10'1307,"12"-8"-365,5 0 301,6-2 566,1-5-1174,-2 0 0,1-1 0,-1 0 1,0-1-1,0 0 0,13-13 0,49-56 952,-55 56-1204,132-166 2201,-69 82-1728,-74 96-807,-3 4-74,-1 0 0,1 1-1,0-1 1,0 1 0,1-1-1,-1 1 1,1 0 0,0 0-1,-1 1 1,8-5-1,-10 7 18,-1 0 0,0 0-1,1 0 1,-1 0-1,0 0 1,1 0-1,-1 0 1,0 0-1,1 0 1,-1 1-1,0-1 1,1 0 0,-1 0-1,0 0 1,1 0-1,-1 0 1,0 1-1,0-1 1,1 0-1,-1 0 1,0 0-1,0 1 1,1-1 0,-1 0-1,0 0 1,0 1-1,0-1 1,1 0-1,-1 1 1,5 11-21,-3-8 13,0 4 15,1 0 0,-1 0 0,-1 0 0,1 0 1,-2 0-1,1 12 0,-5 52 1,-35 249 987,38-315-907,-1 1 1,1-1-1,-1 0 1,-1 0-1,1 1 1,-1-2-1,0 1 0,-5 7 1,7-12-65,0 0 0,0 1 0,0-1 1,0 0-1,0 0 0,0 0 0,0 0 0,0 0 0,-1 0 1,1-1-1,0 1 0,-1 0 0,1-1 0,0 1 0,-1-1 0,1 1 1,-1-1-1,1 0 0,-1 1 0,1-1 0,0 0 0,-1 0 1,1 0-1,-1 0 0,1 0 0,-1-1 0,1 1 0,-1 0 1,1-1-1,-1 1 0,1-1 0,0 1 0,-1-1 0,1 1 1,0-1-1,0 0 0,-1 0 0,1 0 0,0 0 0,0 0 1,-2-2-1,-4-4-6,1 1 1,0-1-1,-7-10 1,-1-3 11,5 7 11,1 0 1,0 0-1,-7-19 1,-8-15-190,14 29 0,8 12-112,7 11-118,15 20 298,-14-15 116,1-1 0,1 0 1,-1 0-1,16 12 0,-16-15 28,1-1 0,1 0 0,-1 0-1,1 0 1,0-1 0,0-1 0,0 0 0,0 0 0,0-1 0,1 0-1,-1-1 1,1 0 0,0-1 0,-1 0 0,1 0 0,-1-1 0,1-1-1,11-2 1,13-6 42,0-1-1,48-23 0,64-40 123,-10-5 61,-116 65-269,0-1 0,-2-1 0,1-1 0,16-19 1,-35 35-13,-1 1 0,0 0 0,1-1 0,-1 1-1,0 0 1,1-1 0,-1 1 0,0-1 0,1 1 0,-1 0 0,0-1 0,0 1 0,0-1 0,0 1 0,1-1 0,-1 1 0,0-1 0,0 1 0,0-1 0,0 1 0,0-1 0,0 0 0,0 1-3,-1 0 1,1-1 0,0 1-1,0 0 1,-1 0-1,1 0 1,0-1 0,-1 1-1,1 0 1,0 0-1,-1 0 1,1 0 0,0-1-1,-1 1 1,1 0-1,0 0 1,-1 0 0,1 0-1,0 0 1,-1 0-1,0 0 1,-19 3-211,1 6 201,1 0 1,1 1-1,0 1 1,-28 23-1,16-11-21,-89 71-72,104-81 128,1 0 1,0 1 0,1 1 0,0 0 0,-17 30 0,26-40-10,0 0 0,1 0 0,-1 0 0,1 0 0,1 0 0,-1 1 0,1-1 1,-1 0-1,1 1 0,1-1 0,-1 1 0,1-1 0,0 1 0,0-1 0,1 1 1,1 5-1,-2-9 10,1 0 1,0 0 0,0 0-1,0-1 1,0 1 0,0 0-1,0 0 1,0-1 0,1 1 0,-1-1-1,1 1 1,-1-1 0,1 0-1,-1 1 1,1-1 0,0 0-1,0 0 1,-1 0 0,1 0-1,0-1 1,0 1 0,0 0-1,0-1 1,0 1 0,0-1 0,0 0-1,4 0 1,2 1 49,0-1 0,0-1 0,-1 0 0,1 0 1,14-4-1,-11 2-23,-1-1 0,1 0 0,-1-1 1,0 0-1,0-1 0,-1 0 1,0 0-1,9-8 0,-4 1-33,-1 0 0,-1 0-1,0-2 1,13-19 0,-2-4 8,-2-1 1,-2-1-1,18-51 1,-29 70-26,-4 13-115,-1 0 0,0 0 0,0 0 0,-1 0 0,2-16 0,-12 35-238,1 5 365,1 1 0,1 0 0,1 0 0,0 1 1,1-1-1,0 1 0,2 0 0,0 0 0,1-1 0,1 1 0,1 0 1,6 27-1,-7-38 40,0-1 0,1 1 1,1-1-1,-1 1 0,1-1 1,0 0-1,0 0 0,0 0 1,1-1-1,7 9 0,-10-13-36,0 0 1,-1-1-1,1 1 0,0 0 0,0 0 0,0-1 0,0 1 0,0-1 0,1 1 0,-1-1 1,0 1-1,0-1 0,0 0 0,0 0 0,1 1 0,-1-1 0,0 0 0,0 0 1,0 0-1,0 0 0,1 0 0,-1-1 0,0 1 0,0 0 0,0 0 0,0-1 0,1 1 1,-1-1-1,0 1 0,0-1 0,0 0 0,0 1 0,0-1 0,0 0 0,1 0 1,4-5 52,0 0 1,0 0 0,0 0 0,4-7 0,-7 9-44,49-66 126,-28 36-169,2 1 1,36-36-1,-51 58 4,39-34-132,-44 40 99,1 0 0,0 0 0,0 1 0,0 0 0,14-5 0,-19 8 40,-1 1 1,0-1 0,1 1 0,-1-1 0,1 1 0,-1 0 0,1-1 0,-1 1 0,1 0 0,-1 0 0,1 0-1,-1 0 1,0 0 0,1 1 0,-1-1 0,1 0 0,-1 1 0,1-1 0,-1 1 0,0-1 0,1 1-1,-1 0 1,0 0 0,1-1 0,-1 1 0,0 0 0,0 0 0,0 0 0,0 0 0,0 0 0,0 0 0,0 1-1,0-1 1,-1 0 0,1 0 0,1 3 0,0 2 6,0 1 0,-1-1 0,1 0-1,-2 1 1,1-1 0,0 14 0,-3 11 60,-10 60 1,0-3 228,12-70-140,0-18-142,0 1 0,0-1 0,0 0 0,0 1 0,0-1 0,0 0 0,0 1 0,1-1 0,-1 0 0,0 1 0,0-1 0,0 0 0,0 0 0,0 1 0,0-1 0,1 0 0,-1 0 0,0 1 0,0-1 0,0 0 0,1 0 0,-1 1 0,0-1 0,0 0 0,1 0 0,-1 0 0,0 1 0,0-1 0,1 0 0,-1 0 0,0 0 0,1 0 0,-1 0 0,0 0 0,0 0 0,1 1 0,-1-1 1,0 0-1,1 0 0,-1 0 0,0 0 0,1-1 0,-1 1 0,0 0 0,1 0 0,-1 0 0,0 0 0,1 0 0,-1 0 0,0 0 0,0 0 0,1-1 0,-1 1 0,0 0 0,1-1 0,5-4 96,0-1 0,9-12 0,-6 8-41,58-81 227,-44 57-338,1 1-1,32-32 1,-49 58-31,1 0-1,16-11 1,-23 18 67,-1 0 1,0 0-1,1-1 0,-1 1 0,1 0 0,-1 0 0,1-1 1,-1 1-1,1 0 0,-1 0 0,1 0 0,-1 0 0,1 0 1,-1 0-1,1 0 0,-1 0 0,1 0 0,-1 0 0,1 0 1,-1 0-1,1 0 0,-1 1 0,1-1 0,-1 0 1,1 0-1,-1 0 0,1 1 0,-1-1 0,0 0 0,1 0 1,-1 1-1,1-1 0,-1 1 0,0-1 0,1 0 0,-1 1 1,0-1-1,0 1 0,1-1 0,-1 0 0,0 1 0,0-1 1,0 1-1,1-1 0,-1 1 0,0-1 0,0 1 0,0-1 1,0 1-1,0-1 0,0 2 0,3 31-154,-3-32 163,-2 22-11,-6 42 0,4-42 180,-2 42 1,6-65-157,0-1 1,0 1 0,0 0-1,0 0 1,0 0-1,1 0 1,-1 0 0,0-1-1,0 1 1,0 0-1,0 0 1,0 0-1,1 0 1,-1 0 0,0 0-1,0 0 1,0 0-1,0-1 1,1 1 0,-1 0-1,0 0 1,0 0-1,0 0 1,1 0-1,-1 0 1,0 0 0,0 0-1,0 0 1,1 0-1,-1 0 1,0 0 0,0 1-1,0-1 1,1 0-1,-1 0 1,0 0-1,0 0 1,0 0 0,0 0-1,1 0 1,-1 0-1,0 1 1,0-1 0,0 0-1,0 0 1,0 0-1,0 0 1,1 0-1,-1 1 1,0-1 0,0 0-1,0 0 1,0 0-1,0 0 1,0 1 0,0-1-1,0 0 1,0 0-1,0 0 1,0 1 0,0-1-1,0 0 1,0 1-1,9-14 93,-1 0 1,-1 0-1,0 0 0,6-16 0,1-4-70,-6 17-34,22-42-36,-27 52-17,1 1 1,0 0 0,-1 0 0,2 0-1,-1 1 1,1-1 0,-1 1-1,8-4 1,-12 7 40,1 1-1,-1 0 1,1-1 0,0 1-1,-1 0 1,1-1-1,0 1 1,-1 0-1,1 0 1,0 0 0,-1 0-1,1-1 1,0 1-1,0 0 1,-1 0 0,1 0-1,0 1 1,-1-1-1,1 0 1,0 0 0,-1 0-1,1 0 1,0 1-1,-1-1 1,1 0-1,0 1 1,-1-1 0,1 0-1,-1 1 1,1-1-1,0 1 1,-1-1 0,1 1-1,-1-1 1,0 1-1,1-1 1,-1 1 0,1 0-1,-1-1 1,0 1-1,1 0 1,-1 0-1,2 4-31,1 1-1,-2 0 0,1-1 0,1 8 0,-2-9 51,0 0-7,3 17 10,1 0-1,1-1 1,1 0 0,9 20 0,-15-38 19,1 1 1,-1 0-1,1-1 1,0 1 0,0-1-1,0 0 1,0 0-1,0 0 1,0 0-1,0 0 1,1 0-1,-1 0 1,1-1-1,0 1 1,-1-1-1,1 0 1,0 0-1,5 2 1,-3-3 26,1 1-1,-1-1 1,0 1-1,1-2 1,-1 1 0,1 0-1,-1-1 1,0 0-1,8-3 1,8-3-17,0-1-1,-1 0 1,0-2 0,0-1-1,33-23 1,-19 8 18,-1-2 0,31-34 0,-56 54-59,-1-1-1,0 0 0,-1-1 0,0 1 0,0-1 1,5-15-1,-10 24-13,-1 0-1,1 0 1,-1 0 0,1 0 0,-1-1 0,1 1-1,-1 0 1,0 0 0,1-1 0,-1 1 0,0 0-1,0 0 1,0-1 0,0 1 0,0 0 0,0-1 0,-1 1-1,1 0 1,0 0 0,-1-1 0,1 1 0,-1 0-1,1 0 1,-1 0 0,0 0 0,1-1 0,-1 1-1,0 0 1,0 0 0,0 0 0,1 1 0,-1-1-1,0 0 1,0 0 0,-1 0 0,1 1 0,0-1-1,0 0 1,0 1 0,0-1 0,0 1 0,-1 0-1,1-1 1,0 1 0,-1 0 0,1 0 0,0 0-1,-3 0 1,-7-1 14,0 1 1,0 1-1,-1 0 0,1 1 0,0 0 0,0 0 1,0 1-1,1 1 0,-1 0 0,1 0 0,0 1 1,0 0-1,0 1 0,1 0 0,0 1 0,0 0 1,0 0-1,-10 12 0,17-16 39,-1 1-1,1-1 1,-1 1 0,1-1-1,0 1 1,0 0-1,1 0 1,-1 0 0,1 0-1,0 0 1,0 0 0,0 0-1,1 0 1,-1 1 0,1-1-1,0 0 1,0 0 0,1 1-1,-1-1 1,1 0 0,0 0-1,0 0 1,2 5 0,0-2 15,0 0-1,1 0 1,0-1 0,0 1 0,1-1 0,-1 0 0,1 0 0,0-1 0,1 0 0,0 0 0,12 9 0,-3-4 0,2 0 0,-1-1 1,1-1-1,0-1 0,0 0 1,1-2-1,0 0 0,0 0 0,1-2 1,-1 0-1,1-1 0,-1-1 1,1-1-1,0-1 0,33-5 1,32-11-434,-29 4-3881,-15 4 1457</inkml:trace>
</inkml:ink>
</file>

<file path=ppt/ink/ink4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17.2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3939 3 1056,'1'-2'4049,"-4"9"-2605,0-5-1378,1 1-1,-1-1 1,0 0-1,0 0 1,0 0-1,0-1 1,0 1 0,-6 2-1,-34 8 342,-56 10-98,-218 56 822,146-39-560,130-31-486,30-5-59,-260 59 391,229-49-400,-1 2 0,2 2 0,0 1 0,-49 31 0,86-47 3,1 0 0,-1 1 1,1-1-1,0 1 0,0 0 0,1 0 0,-1 0 0,0 0 0,-3 6 0,5-8-14,1 0 0,0 0 0,-1 0 0,1 0 0,0 0 0,0-1 0,0 1 0,-1 0 0,1 0 0,0 0 0,0 0 0,0 0 0,0 0 0,1 0 0,-1-1 0,0 1 0,0 0 0,0 0 0,1 1 0,0-1-2,0 0 0,0 1 0,0-1 0,0 0 0,0 0 0,0 0 0,0 0 0,0 0 0,1 0 0,-1-1 0,0 1 0,1 0 0,-1-1-1,1 1 1,1 0 0,5 2-10,1-1 1,0 0-1,-1-1 0,10 1 0,11 1-18,30 6-14,73 16-163,-119-22 185,0 1 0,0 1 0,-1 0 0,0 1 0,0 0-1,0 1 1,18 14 0,-28-19 40,1 0 0,0 0 0,-1 1 1,0-1-1,0 1 0,0-1 0,0 1 0,0 0 0,0 0 0,1 3 0,-3-4-11,1-1 0,-1 1 0,0-1 0,0 1 0,0-1 0,0 1 0,0-1 0,0 0 0,0 1 0,0-1 0,0 1 0,-1-1 0,1 1 0,-1-1 0,1 0 0,-1 1 0,0-1 0,1 0 0,-1 1 0,0-1 0,0 0 0,0 0 0,0 0 0,0 0 0,-2 2 0,-12 8 21,0 0 1,0-1-1,-1 0 0,0-2 1,-27 11-1,-7 4 32,23-9 3,-25 13 93,-1-2 0,-87 28-1,43-26-194,-212 66 440,70-12 165,-190 70-131,88-31-41,-125 3 363,234-79-262,-1-15-183,187-24-284,-18 2 88,-56 6 300,114-12-484,0-1 0,0 1 1,0 0-1,0 1 0,-9 2 1,14-3-121,0-1 0,0 0 0,0 1 0,0-1 0,0 1 0,0 0 0,0-1 0,0 1 0,0 0 0,0-1 0,0 1 0,0 0 0,1 0 0,-1 0 0,0 0 0,1 0 0,-1 0 0,0 0 0,1 0 0,0 0 0,-1 0 0,1 0 0,-1 0 0,1 0 0,0 0 0,0 0 0,0 0 0,0 1 0,0-1 0,0 0 0,0 0 0,0 0 0,0 0 0,0 0 0,0 0 0,1 2 0,10 19-4479</inkml:trace>
</inkml:ink>
</file>

<file path=ppt/ink/ink4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18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483 122 2080,'0'0'26,"0"0"1,0 0-1,-1 0 1,1 0-1,0 1 1,0-1 0,0 0-1,-1 0 1,1 0-1,0 0 1,0 0-1,-1 0 1,1 0-1,-7-5 6120,-2 2-5458,9 3-680,-1 0 1,1-1-1,0 1 0,0 0 0,-1 0 1,1 0-1,0 0 0,-1-1 1,1 1-1,0 0 0,0 0 0,-1 0 1,1 0-1,0 0 0,-1 0 0,1 0 1,0 0-1,-1 0 0,1 0 1,0 0-1,-1 0 0,1 0 0,0 0 1,-1 0-1,1 0 0,0 1 0,-1-1 1,1 0-1,-5 1 231,-1 0-1,1-1 1,0 1 0,0-1-1,-1 0 1,1-1 0,-9-1-1,-2-1 158,-24-7 259,-13-4 193,41 10-669,-1 1-1,-14-3 1,14 4-38,0-1 1,-15-5-1,-43-12 451,51 15-531,1 0 1,0-1-1,-21-10 0,33 12 72,7 3-126,0 1-1,-1 0 1,1-1 0,0 1 0,-1 0-1,1-1 1,-1 1 0,1 0 0,0 0 0,-1-1-1,1 1 1,-1 0 0,1 0 0,0 0-1,-1 0 1,1 0 0,-1 0 0,1-1 0,-1 1-1,1 0 1,-1 0 0,1 0 0,0 1 0,-1-1-1,1 0 1,-1 0 0,1 0 0,-1 0-1,0 0 1,62 1-359,-15-1 407,-1-1-48,88 10 1,-71 0-54,43 7 113,-69-7-147,-18-4 160,0-1 0,1 0 0,28 1 0,-46-5 325,-1 1-374,0 0-1,-1 0 0,1 0 1,0 0-1,-1 0 1,1 0-1,-1 1 1,1-1-1,-1 0 1,1-1-1,-1 1 0,0 0 1,0 0-1,1 0 1,-1 0-1,0 0 1,0-1-1,-1 2 0,-22 13 18,7-4 41,-28 26 297,20-17-187,-33 33 0,44-32 163,13-20-593,1 0-1,-1 1 0,1-1 0,0 0 1,-1 0-1,1 0 0,0 0 1,0 0-1,0 1 0,-1-1 0,1 0 1,1 0-1,-1 0 0,0 0 1,0 1-1,0-1 0,0 0 0,1 0 1,0 2-1,6 3-2189</inkml:trace>
</inkml:ink>
</file>

<file path=ppt/ink/ink4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23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1275 3072,'0'0'976,"9"0"1408,-5 0-2218,-1 0 0,0 0 1,0 0-1,0-1 0,0 1 1,0-1-1,0 0 0,0 0 1,0 0-1,0 0 0,0 0 1,0-1-1,3-2 0,-3 1-38,1 0 0,-1 0-1,0-1 1,0 1 0,-1-1-1,1 0 1,-1 1 0,1-2-1,1-4 1,46-101 829,65-127-373,26 19 88,-140 217-581,7-8-803,-5 9 16,-2 7 387,0 13 316,0-1 1,2 1 0,0 0 0,7 20-1,30 76 547,-33-99-411,1 1 0,1-1 1,0-1-1,2 0 1,-1 0-1,2-1 0,0 0 1,19 17-1,-27-28-70,0-1 0,0-1 0,0 1 0,0 0 0,0-1 0,1 0-1,-1 0 1,1 0 0,7 1 0,-9-2-30,0-1 0,1 1 0,-1-1 1,0 0-1,0 1 0,1-2 0,-1 1 0,0 0 0,0-1 0,1 1 0,-1-1 0,0 0 1,0 0-1,0 0 0,5-4 0,-1 1 55,-1-1 0,1-1 0,-1 1 0,-1-1 0,1 0 0,-1 0 1,0-1-1,-1 1 0,1-1 0,-1 0 0,3-10 0,4-9 220,13-50 0,-21 65-254,14-58 51,-16 62-126,-1 0 1,1 1 0,-1-1-1,0 0 1,-1 0 0,1 0 0,-4-13-1,3 19-27,1-1 0,0 1 0,-1 0 0,1 0 0,-1-1 0,0 1 0,1 0 0,-1 0 0,0 0 1,0 0-1,1 0 0,-1 0 0,0 0 0,0 0 0,0 0 0,-1 0 0,1 0 0,0 1 0,0-1 0,-2 0 0,3 1 2,-1 0 0,0 0 0,0-1 1,0 1-1,0 1 0,1-1 0,-1 0 0,0 0 1,0 0-1,0 0 0,1 1 0,-1-1 0,0 0 1,0 1-1,1-1 0,-1 0 0,0 1 1,1-1-1,-1 1 0,0-1 0,1 1 0,-1-1 1,1 1-1,-1 0 0,1-1 0,-1 1 0,1 0 1,-1-1-1,1 1 0,0 0 0,-1 0 0,1 1 1,-4 9 3,0 0-1,1 0 1,1 1 0,0-1 0,0 1 0,1 21 0,0-18-5,0 10 55,1 1-1,1-1 1,1 0-1,1 0 1,1 0-1,15 46 1,-17-64 66,1 0 0,0-1-1,0 1 1,1-1 0,0 0 0,0 0 0,0 0-1,1-1 1,10 10 0,-13-12-31,2-1-1,-1 0 1,0 0 0,0 0 0,1 0 0,-1 0-1,1-1 1,-1 0 0,1 1 0,0-1-1,0-1 1,-1 1 0,1 0 0,0-1-1,0 0 1,0 0 0,0 0 0,-1 0-1,7-2 1,-1-1 39,0 1 0,0-2 0,0 1 0,0-1 0,-1-1 0,0 0 0,0 0-1,14-12 1,-3 0 81,33-38 0,-11 2-60,43-71-1,-51 73-97,-26 40-79,0 1 0,1 0 0,0 1 0,16-15 0,-24 24 58,0 0 0,1-1 0,-1 1 0,0 0-1,0 0 1,0-1 0,1 1 0,-1 0-1,0 0 1,0 0 0,0 0 0,1 0-1,-1-1 1,0 1 0,0 0 0,1 0-1,-1 0 1,0 0 0,0 0 0,1 0 0,-1 0-1,0 0 1,1 0 0,-1 0 0,0 0-1,0 0 1,1 0 0,-1 0 0,0 0-1,0 0 1,1 0 0,-1 0 0,0 0-1,0 1 1,1-1 0,-1 0 0,0 0 0,0 0-1,1 0 1,-1 1 0,0-1 0,0 0-1,0 0 1,1 0 0,-1 1 0,0-1-1,0 0 1,0 0 0,0 0 0,0 1-1,0-1 1,1 0 0,-1 1 0,0-1-1,0 0 1,0 0 0,0 1 0,0-1 0,1 21-97,-1-17 126,-13 194-122,-17-4 116,11-77 113,12-69 86,-1 76-1,4-98 1429,5-29-1058,8-65 139,31-101-533,-13 61-274,22-75 19,-35 139 54,2 0 1,22-43-1,-32 77-56,0-1-1,1 1 0,0 0 0,10-11 1,-14 18 24,0-1 1,0 1 0,1 0 0,-1 0 0,1 0 0,0 1 0,0-1 0,0 1-1,0 0 1,0 0 0,1 0 0,-1 1 0,6-2 0,-8 3 17,0 0 0,1-1 0,-1 1 0,1 0 0,-1 0 0,0 0 0,1 1 0,-1-1 0,1 1 0,-1-1 1,0 1-1,0 0 0,1 0 0,-1 0 0,0 0 0,0 0 0,3 2 0,-3 0 17,1-1 1,-1 0-1,0 1 1,0-1-1,-1 1 1,1-1-1,0 1 1,-1 0-1,0 0 0,1 0 1,0 5-1,1 3 22,-1 0-1,-1 1 0,0-1 0,-1 0 0,0 1 0,-2 14 0,-3 16 126,-3 0-1,-21 73 1,26-107-83,0 0 0,0-1 0,-1 1-1,0-1 1,-9 13 0,13-18-45,-1-1 0,0 0 0,0 0 0,-1 1 0,1-1-1,0 0 1,0 0 0,0 0 0,-1 0 0,1 0-1,-1-1 1,1 1 0,-1 0 0,1-1 0,-1 1 0,1-1-1,-1 1 1,1-1 0,-1 0 0,0 1 0,1-1 0,-1 0-1,1 0 1,-1 0 0,0-1 0,1 1 0,-1 0 0,1 0-1,-1-1 1,1 1 0,-1-1 0,0 0 0,1 1 0,0-1-1,-1 0 1,1 0 0,0 0 0,-3-2 0,1 1-9,-19-16 155,21 17-166,0 0 0,0 0 0,0 0 0,0 0 0,0 0 0,0 0 0,0-1 0,0 1 0,0 0 0,1-1 0,-1 1 0,1-1 0,-1 1 0,0-2 0,1 2-5,0 1-1,0 0 0,1 0 1,-1 0-1,0-1 0,0 1 1,0 0-1,0 0 0,0 0 1,1-1-1,-1 1 0,0 0 0,0 0 1,0 0-1,0 0 0,1-1 1,-1 1-1,0 0 0,0 0 1,1 0-1,-1 0 0,0 0 1,0 0-1,0 0 0,1 0 1,-1 0-1,0 0 0,0 0 1,1 0-1,-1 0 0,0 0 0,0 0 1,1 0-1,-1 0 0,0 0 1,0 0-1,1 0 0,-1 0 1,0 0-1,0 0 0,0 0 1,1 1-1,-1-1 0,0 0 1,13 5-164,-5 0 166,-1 1 0,15 11 1,-18-13-9,0 0-1,1-1 1,-1 1 0,1-1-1,-1 0 1,1 0 0,0 0 0,0-1-1,1 0 1,-1 0 0,0 0-1,9 1 1,-7-3 48,0 0-1,0 0 1,1-1 0,-1 0-1,0-1 1,0 1-1,0-1 1,0 0 0,0-1-1,0 0 1,0 0 0,-1 0-1,0-1 1,7-5-1,2-2 30,0-1-1,-1 0 0,0-1 1,14-17-1,188-249 198,-183 238-581,-33 41 319,0 0 1,0 0 0,0 0 0,0 0 0,0 0-1,0 0 1,0 1 0,0-1 0,0 0-1,0 0 1,0 0 0,0 0 0,0 0-1,0 0 1,0 0 0,0 0 0,0 0-1,0 0 1,0 0 0,0 1 0,0-1-1,0 0 1,0 0 0,0 0 0,0 0-1,0 0 1,1 0 0,-1 0 0,0 0-1,0 0 1,0 0 0,0 0 0,0 0-1,0 0 1,0 0 0,0 0 0,0 0-1,0 0 1,0 0 0,1 0 0,-1 0-1,0 0 1,0 0 0,0 0 0,0 0-1,0 0 1,0 0 0,0 0 0,0 0-1,0 0 1,0 0 0,0 0 0,1 0-1,-1 0 1,0 0 0,0 0 0,0 0-1,0 0 1,0 0 0,0 0 0,0 0-1,0-1 1,0 12-160,-5 27 56,1 0-1,2 0 1,3 46 0,0-21 135,-1-58-4,0 0 30,-1 0 0,2 1 0,-1-1 0,0 0-1,1 0 1,0 0 0,0 0 0,1 0 0,-1 0-1,3 5 1,-3-10-37,-1 1-1,0-1 1,0 0 0,0 1-1,1-1 1,-1 1-1,0-1 1,0 0 0,1 1-1,-1-1 1,0 0 0,0 1-1,1-1 1,-1 0-1,0 0 1,1 1 0,-1-1-1,1 0 1,-1 0 0,0 0-1,1 1 1,-1-1-1,1 0 1,-1 0 0,1 0-1,-1 0 1,0 0 0,1 0-1,-1 0 1,1 0-1,-1 0 1,1 0 0,0 0-1,0-1 6,0 1 0,0-1-1,0 0 1,0 0 0,0 1-1,0-1 1,0 0 0,0 0-1,0 0 1,0 0 0,1-2-1,2-4 11,1 0-1,5-13 0,31-82 177,19-38-358,-60 140 136,0 0 1,0-1 0,0 1-1,1 0 1,-1 0 0,0-1-1,0 1 1,0 0-1,0 0 1,0-1 0,0 1-1,0 0 1,0 0 0,1 0-1,-1-1 1,0 1 0,0 0-1,0 0 1,0 0-1,1-1 1,-1 1 0,0 0-1,0 0 1,1 0 0,-1 0-1,0 0 1,0-1 0,1 1-1,-1 0 1,0 0-1,0 0 1,1 0 0,-1 0-1,4 12-245,-3 0 233,-1 1 1,0 0 0,0-1-1,-4 18 1,0 21 30,6-6-93,13 84-1,-14-124 119,0 0-1,0 0 1,0 0-1,1-1 1,0 1 0,0-1-1,4 7 1,-6-10-20,1-1 0,-1 1 0,1-1 0,-1 1 0,1 0 0,-1-1 0,1 1 0,0-1 0,-1 1 0,1-1 0,0 1 0,-1-1 0,1 0 0,0 1 0,0-1 0,-1 0 0,1 0 0,0 1 0,0-1 1,1 0-1,-1 0 14,1-1 0,-1 1 0,0-1 0,0 1 0,0-1 1,0 1-1,1-1 0,-1 1 0,0-1 0,0 0 0,0 0 1,0 0-1,-1 0 0,1 0 0,0 0 0,0 0 0,0 0 1,0-1-1,19-29 89,26-55 0,-2 4 104,-7 21-151,-7 15-37,-3-1-1,36-85 1,-37 51-35,17-90 0,-35 132-27,29-166 129,-36 190-124,1 7-33,-1 0 0,0 0 0,-1 0 0,0 0 0,0 0 0,-1 0 0,0 0-1,-2-9 1,3 16 52,-1 1-1,1-1 1,0 1 0,0 0-1,0-1 1,0 1-1,-1 0 1,1 0-1,0-1 1,0 1-1,-1 0 1,1-1-1,0 1 1,0 0-1,-1 0 1,1 0 0,0-1-1,-1 1 1,1 0-1,0 0 1,-1 0-1,1 0 1,0 0-1,-1 0 1,1-1-1,-1 1 1,1 0 0,0 0-1,-1 0 1,1 0-1,0 0 1,-1 0-1,1 1 1,0-1-1,-1 0 1,0 0-1,-12 9-326,9-4 321,0 0 0,0 0 0,0 0 0,1 1 0,0-1-1,0 1 1,1 0 0,-4 11 0,-11 57 13,14-60-14,-9 61-80,-6 107 1,17-130 25,2-1 1,2 1 0,11 53 0,-11-86 90,29 125-74,-27-125 127,1-1-1,1-1 1,0 1 0,1-1 0,18 25-1,-23-37-11,1 0 0,0 0 0,0 0 0,6 4 0,-9-8-43,0 0 0,0 0 0,0 0 0,0-1 0,0 1 0,0 0 0,1-1 0,-1 1 0,0-1 0,0 1 0,0-1 0,0 1 0,1-1-1,-1 0 1,0 0 0,0 0 0,1 1 0,-1-1 0,0 0 0,1-1 0,-1 1 0,0 0 0,0 0 0,1 0 0,-1-1 0,2 0 0,1-2 11,0 0 0,0 0 1,0-1-1,-1 1 0,1-1 1,-1 0-1,0 0 0,0 0 1,0-1-1,3-4 0,3-10 44,8-24 0,-7 18-53,28-58 93,-19 43-139,17-50 1,-35 85-1,8-19-95,-8 23 93,-1-1 0,1 1-1,-1 0 1,1 0 0,0 0 0,-1 0 0,1 0 0,0 0-1,0 0 1,0 0 0,0 0 0,0 0 0,0 0 0,2-1-1,-2 2 16,-1 0 0,1 0 0,0 0 0,-1 0-1,1 0 1,0 0 0,-1 0 0,1 1 0,0-1-1,-1 0 1,1 0 0,-1 1 0,1-1 0,0 0-1,-1 1 1,1-1 0,-1 1 0,1-1 0,-1 0-1,1 1 1,-1-1 0,0 1 0,1 0 0,-1-1-1,1 1 1,-1-1 0,1 2 0,8 17-126,-8-17 128,3 11-9,0 0 0,-1 1 0,0-1 0,-1 1 0,0 19 0,0-16 94,-1-2-2,0 0 0,-1 0 0,-1 0 0,0 0 0,-1 0 0,0 0 1,-1 0-1,-9 23 0,12-36-58,-1-1 1,1 0 0,-1 0-1,1 0 1,-1 0 0,1 0 0,-1 0-1,0 0 1,1 0 0,-1 0-1,0 0 1,0 0 0,0 0-1,0 0 1,0 0 0,0-1-1,0 1 1,0 0 0,0-1-1,0 1 1,0-1 0,0 1-1,-1-1 1,1 0 0,0 1-1,0-1 1,0 0 0,-1 0-1,1 0 1,0 0 0,0 0 0,-1 0-1,1 0 1,0 0 0,0-1-1,0 1 1,-1 0 0,1-1-1,0 1 1,0-1 0,0 1-1,0-1 1,0 1 0,0-1-1,-2-1 1,-6-5 6,0-1 0,0 1-1,0-1 1,1-1 0,1 1 0,-10-15 0,7 12-133,15 23-382,0-2 464,35 56-171,-36-59 194,1-1 0,0 0 0,0 0-1,0-1 1,0 0 0,1 1-1,11 6 1,-16-12 17,0 1 1,1 0-1,-1-1 1,0 0-1,0 1 0,1-1 1,-1 0-1,1 0 1,-1 0-1,0 0 1,1 0-1,-1 0 0,0 0 1,1 0-1,-1 0 1,0-1-1,1 1 0,-1-1 1,0 1-1,1-1 1,-1 1-1,0-1 0,0 0 1,0 0-1,0 1 1,2-2-1,1-2 64,1-1 1,0 1-1,7-11 0,-11 14-49,26-38 169,42-80 0,-46 76-46,-7 17-100,-5 7-71,10-22 1,-20 38-30,-1 1 0,1 0 0,0-1 0,-1 1 0,0-1 0,0 1 0,0-5 0,0 6-24,0 0-147,12 22-112,-7-12 300,0 1 1,0 0 0,-1 0-1,4 14 1,10 48-137,-2-4 297,15 28 248,-31-95-350,0 1-1,0-1 1,1 0-1,-1 0 1,1 1-1,-1-1 1,1 0-1,-1 0 1,1 0-1,0 0 1,0 0 0,-1 1-1,1-1 1,0-1-1,2 3 1,-3-3-10,1 0 1,-1 0 0,1 0 0,-1 0 0,1 0-1,0 0 1,-1 0 0,1 0 0,-1 0 0,1 0-1,-1 0 1,1 0 0,0 0 0,-1 0 0,1 0-1,-1-1 1,1 1 0,-1 0 0,1 0 0,-1-1-1,1 1 1,-1 0 0,1-1 0,-1 1 0,1 0-1,-1-1 1,0 1 0,1-1 0,-1 1 0,0-1-1,1 1 1,-1-1 0,7-10 107,-1 1-1,0-1 0,0 0 1,6-22-1,1 2-23,-6 15-97,70-146-102,-70 148 124,5-7-497,-8 34 54,-3-2 409,0 0 0,0-1 1,6 18-1,1 11-112,17 80 271,-23-111-86,8 18 111,-2-18 34,-8-8-192,0 0 1,1 0-1,-1 0 1,0 0 0,1 0-1,-1 0 1,0 0-1,1 0 1,-1 0 0,1 0-1,-1 0 1,0 0 0,1 0-1,-1-1 1,0 1-1,1 0 1,-1 0 0,0 0-1,0-1 1,1 1-1,-1 0 1,0 0 0,0-1-1,1 1 1,-1 0 0,0 0-1,0-1 1,0 1-1,1-1 1,3-8 99,0 0-1,0 0 1,2-13 0,-1 8-62,17-54-81,20-56-108,-42 124 123,0 0 0,0-1 0,0 1 0,0 0 0,0 0 0,0 0 0,0 0 0,0 0 0,0 0 0,0 0 0,0 0 0,1 0-1,-1 0 1,0 0 0,0-1 0,0 1 0,0 0 0,0 0 0,0 0 0,0 0 0,0 0 0,1 0 0,-1 0 0,0 0 0,0 0 0,0 0 0,0 0-1,0 0 1,0 0 0,1 0 0,-1 0 0,0 0 0,0 0 0,0 0 0,0 1 0,0-1 0,0 0 0,0 0 0,0 0 0,1 0 0,7 5-255,14 17 271,1 0 63,-18-18-51,0 0 0,1-1 0,-1 0 0,1 0 0,0 0 0,0-1 0,0 1 0,0-1 0,0-1 0,9 2 0,-10-3 21,1 1 0,-1-1 0,0-1 0,1 1 0,-1-1-1,0 0 1,0 0 0,0-1 0,0 1 0,0-1 0,0 0 0,9-6 0,-5 3 25,0-1 0,-1 0-1,0 0 1,0-1 0,0 0 0,7-9 0,-13 13-45,1 0 1,0-1-1,-1 1 0,0-1 0,0 0 0,0 1 1,0-1-1,-1 0 0,0 0 0,0-1 1,0 1-1,0 0 0,0 0 0,-1 0 0,0-1 1,0 1-1,0-7 0,-1 9-23,1 1 0,0 0 0,0-1 0,-1 1 1,1 0-1,0 0 0,-1-1 0,1 1 0,-1 0 0,0 0 0,1 0 0,-1-1 1,0 1-1,0 0 0,0 0 0,0 0 0,0 0 0,0 1 0,0-1 0,0 0 0,0 0 1,0 1-1,-2-2 0,1 1-12,-1 1 0,1-1 0,-1 1 0,1 0 0,-1 0 0,1 0 0,-1 0 0,1 0 0,0 0 0,-1 1 0,1-1 0,-3 2 0,-4 1-43,1 0 0,0 0 0,0 1 0,0 1 0,0-1-1,-9 9 1,13-10 59,0 0-1,0 1 1,1-1-1,-1 1 1,1 0-1,0 0 1,0 1-1,0-1 1,1 0-1,0 1 0,0 0 1,0-1-1,-2 8 1,4-8 8,-1 0-1,1 0 1,-1 0 0,1 0-1,0 1 1,1-1 0,-1 0 0,1 0-1,0 0 1,0 0 0,0 0 0,0 0-1,1 0 1,-1 0 0,1 0 0,4 6-1,5 5 55,1 1-1,1-1 0,0-1 0,0 0 0,1-1 0,28 19 0,-36-28-68,1 0 0,0 0 0,0-1-1,0 0 1,0 0 0,1-1-1,-1 0 1,1 0 0,0 0 0,-1-1-1,1-1 1,12 1 0,-13-2-603,-1 1-1,0-1 1,0 0 0,1-1 0,-1 0 0,0 0 0,0 0 0,-1 0 0,12-7 0,-15 7 178,0 1 1,0-1-1,1 1 1,-2-1-1,1 0 1,0 0 0,0 0-1,0 0 1,-1 0-1,1 0 1,-1 0 0,0 0-1,2-5 1,3-7-1981</inkml:trace>
</inkml:ink>
</file>

<file path=ppt/ink/ink4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24.29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8 4224,'-45'-8'1920,"24"13"-1664,11-5-288,7 8-32</inkml:trace>
</inkml:ink>
</file>

<file path=ppt/ink/ink4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30.58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17 788 2080,'0'0'667,"3"16"6207,2-21-5809,0 0-834,1-5-2,-1 0 1,0 0-1,-1-1 1,0 0-1,0 0 1,2-12-1,0 1-48,109-281 438,-98 263-572,85-232 1180,-99 263-1172,-1 0 1,1 0-1,-2-1 1,2-17-1,-5 20-281,-3 11 4,-5 10-146,-17 49 45,2 2 0,-24 96 0,-10 140 524,19-88 364,29-171-146,-1-1 0,-3-1-1,-19 40 1,29-71-251,4-7-55,1 0 0,-1 0-1,0 0 1,0 0 0,0 0 0,0-1 0,0 1-1,0 0 1,0-1 0,-1 1 0,1-1 0,-1 0-1,1 1 1,-1-1 0,1 0 0,-3 1-1,35-41 315,47-67-514,41-50 121,-69 95-203,-27 33 97,0 0 0,42-36 1,-58 57 102,-8 7-6,-10 18-49,7-11-21,1 1 0,1 0 0,0 0 0,0 0 0,0 1-1,1-1 1,0 16 0,1-19 39,0 1-1,0 0 0,1 0 0,0 0 1,0-1-1,1 1 0,-1 0 0,1-1 1,1 1-1,-1-1 0,1 0 1,3 6-1,-2-6 21,0 0-1,0 0 1,0-1 0,1 1 0,0-1-1,0 0 1,0 0 0,10 5 0,-11-7 23,0 0 0,0-1 0,0 1 1,0-1-1,0 0 0,0-1 0,0 1 1,0 0-1,1-1 0,-1 0 0,0 0 1,0 0-1,0-1 0,6-1 0,-7 1 11,1 0-1,0-1 1,-1 0-1,1 1 1,-1-1-1,0-1 1,0 1-1,1 0 1,-1-1-1,-1 0 0,1 1 1,0-1-1,-1 0 1,1 0-1,2-5 1,1-3 57,-1 1-1,0 0 1,7-22 0,-10 25-109,0 0 0,0 0 0,-1 0 0,0 0-1,-1 0 1,1 0 0,-1-1 0,-1 1 0,1 0 0,-1 0 0,-1 0 0,-3-13-1,3 16-3,1 0-1,-1 0 1,0 0-1,0 0 1,-1 0-1,1 1 0,-1-1 1,0 1-1,0-1 1,0 1-1,-1 0 1,1 0-1,0 1 0,-1-1 1,0 1-1,0 0 1,0-1-1,0 2 1,0-1-1,0 0 1,0 1-1,-5-1 0,1 0-52,1 1 0,-1 0-1,-9 1 1,49-2 133,1-2 1,0 0-1,-1-2 1,0-2-1,0-1 0,43-19 1,-57 21 85,0 0-80,29-17 0,-17 11 580,-30 13-612,-2 1-39,0-1 0,1 0 1,-1 1-1,1-1 0,-1 1 0,1-1 0,-1 1 0,1 0 0,-1-1 0,1 1 0,-1 0 0,1 0 0,0 0 0,-2 2 0,-11 6-241,14-9 230,-1 1 0,1-1 0,-1 1-1,1 0 1,-1-1 0,1 1 0,0-1-1,-1 1 1,1 0 0,0-1-1,-1 1 1,1 0 0,0-1 0,0 1-1,0 0 1,0-1 0,0 1 0,-1 0-1,2 1 1,-3 7-76,0-1 93,1 0 0,-1-1 0,2 1 0,-1 0 0,1 0 0,0 0 0,1 0 0,1 9 0,2 27-71,-3-34 70,0-1 1,1 0 0,0 0 0,0 0 0,1 0-1,0 0 1,1 0 0,5 9 0,3 7-112,-11-23 134,0 0 0,1 0 1,-1 0-1,0 0 1,1 0-1,0 0 0,3 2 1,7 10-165,-11-13 133,0 1 0,0-1 0,0 0-1,0 0 1,0 0 0,1 0 0,-1 0-1,0 0 1,1 0 0,-1 0-1,1 0 1,-1-1 0,1 1 0,0-1-1,-1 1 1,1-1 0,2 1 0,0 0 7,1-1 1,0 1 0,-1-1 0,1 0 0,6-1 0,-4 0 17,-1 0 1,1-1-1,0 0 0,0 0 1,-1-1-1,1 0 0,-1 0 1,0 0-1,0-1 0,0 0 1,0 0-1,-1-1 0,10-9 1,96-117 181,-78 88-76,-9 16-191,47-44 0,-69 69 43,0 1 0,0-1 0,0 1-1,0 0 1,1-1 0,-1 1-1,3-1 1,7-3-131,-12 5 138,1 0 1,0-1-1,0 1 1,0 0 0,0 0-1,0 0 1,0 0-1,0 0 1,0 0-1,0 1 1,0-1-1,0 0 1,0 0 0,0 1-1,2 0 1,6 1-63,-6-2 54,0 1 0,0-1 0,0 1 0,0-1 0,-1 1 0,1 0 0,0 0 0,0 0 0,-1 1-1,4 1 1,-5-2 57,8-2 426,-12-2-400,2 2-68,0-1 1,0 1 0,0 0-1,0 0 1,0 0-1,0 0 1,0 0 0,-1 0-1,1 1 1,0-1-1,-1 0 1,1 1 0,0-1-1,-1 1 1,1-1 0,-1 1-1,1 0 1,-1-1-1,1 1 1,-1 0 0,1 0-1,-1 0 1,1 0-1,-1 0 1,1 1 0,-3 0-1,-23 0-12,21-1-6,0 0-1,0 0 1,1 1-1,-1 0 1,0 0-1,-9 3 1,2 1-44,1 0-1,0 1 1,0 0 0,0 1-1,-14 11 1,23-16 54,-1 1 1,1 0 0,0 0 0,0 0-1,1 0 1,-1 0 0,0 0-1,1 1 1,0-1 0,0 1 0,0 0-1,0 0 1,1-1 0,0 1-1,-1 0 1,1 0 0,1 0 0,-1 1-1,1-1 1,-1 0 0,2 8-1,0-2 6,1 0-1,1 0 0,0 0 0,0-1 0,1 1 1,1-1-1,-1 0 0,1 0 0,9 12 1,-4-8-18,0-1 1,0-1-1,1 1 1,0-2 0,22 16-1,-26-21 35,0-1 0,0 1 0,0-1 0,1-1 0,0 0 0,0 0 0,16 4 0,-19-7-6,-1 1 0,1-1-1,0 1 1,0-1 0,0-1-1,0 1 1,0-1 0,0 1-1,-1-2 1,1 1 0,0 0-1,-1-1 1,1 0 0,-1 0-1,6-3 1,-1-2 45,1 0-1,-1-1 1,0 0-1,0 0 1,-1-1-1,-1 0 1,1-1-1,7-14 1,5-11 147,18-42 0,-35 69-174,2-2 4,-1 1 0,0-1 0,-1 1 0,0-1 0,-1 0 0,0 0 0,1-13 0,-3 21-45,0 1 1,0 0-1,0 0 1,0-1 0,0 1-1,0 0 1,0 0-1,-1-1 1,1 1 0,-1 0-1,1 0 1,-1 0-1,1 0 1,-1 0 0,0 0-1,1-1 1,-1 1-1,0 1 1,0-1 0,0 0-1,0 0 1,0 0-1,0 0 1,0 1 0,0-1-1,0 0 1,0 1-1,0-1 1,0 1 0,0-1-1,-1 1 1,1 0-1,-2-1 1,1 1-11,0 0 0,0 0-1,-1 0 1,1 0 0,0 0 0,0 1 0,0-1-1,0 0 1,0 1 0,0 0 0,0 0 0,0-1 0,0 1-1,1 0 1,-1 1 0,0-1 0,0 0 0,1 0 0,-3 3-1,1 0 15,0 0 0,-1 0 0,2 1 0,-1-1 0,1 1 0,-1 0 1,1 0-1,1-1 0,-1 1 0,1 1 0,0-1 0,0 0 0,0 0 0,0 0 0,1 0 0,0 1 0,0-1 0,1 0 0,0 0 0,0 1 0,0-1 0,0 0 0,1 0 0,2 6 0,-1-3 54,1-1-1,0 1 1,0-1 0,0 0-1,1-1 1,0 1 0,0-1-1,1 0 1,0 0 0,0-1 0,0 1-1,1-2 1,-1 1 0,1-1-1,10 5 1,-4-3 14,-1-2 0,1 0 0,0 0 0,0-1 0,0-1 0,1 0 0,-1-1 0,0 0 0,1-1 0,-1-1 0,1 0 0,-1-1 0,0 0 0,18-6 0,0-2-223,-1-1-1,28-16 0,16-12-3223,-10 3 935</inkml:trace>
</inkml:ink>
</file>

<file path=ppt/ink/ink4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43.4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 2144,'5'3'10587,"-4"-3"-10234,11 0 2185,10-4-2934,-7 1 501,-1 1 0,1 0 0,0 1 0,18 2 0,3-1 138,91-5 64,90-1-368,-204 6 54,304 3 83,-6 20 180,-213-6-289,-86-14 112,1 1 1,-1 0-1,0 1 0,0 0 0,15 9 0,-25-12-33,1-1 0,-1 1-1,1 0 1,-1 0-1,0 0 1,0 0-1,0 0 1,0 0 0,0 1-1,-1-1 1,1 1-1,-1-1 1,3 5-1,-3-3 15,0 1-1,0-1 1,-1 0-1,1 1 1,-1-1-1,0 1 1,0-1-1,-1 8 1,0-7-17,-1 8 102,1 26 1,1-35-131,0 0 0,1 0 1,-1 0-1,1-1 0,0 1 0,0 0 1,0-1-1,1 1 0,-1-1 1,1 1-1,4 5 0,-2-4 17,1 0-1,-1-1 1,1 1-1,0-1 1,1 0-1,-1-1 1,1 1 0,0-1-1,0 0 1,0 0-1,6 1 1,26 9 75,63 11 1,47 1 98,156 9 79,-294-33-277,1029 125 871,-824-97-760,363 46 3,-545-72-551,-20-4-403,-13 1 782,0 0-1,0 0 1,0 0-1,0 0 0,0 0 1,0 0-1,0 0 0,1 0 1,-1 0-1,0 0 1,0 0-1,0 0 0,0-1 1,0 1-1,0 0 0,0 0 1,0 0-1,0 0 1,1 0-1,-1 0 0,0 0 1,0 0-1,0 0 0,0 0 1,0 0-1,0-1 1,0 1-1,0 0 0,0 0 1,0 0-1,0 0 0,0 0 1,0 0-1,0 0 1,0 0-1,0-1 0,0 1 1,0 0-1,0 0 0,0 0 1,0 0-1,0 0 1,0 0-1,0 0 0,0 0 1,0-1-1,0 1 0,0 0 1,0 0-1,0 0 1,0 0-1,0 0 0,0 0 1,0 0-1,0 0 0,0 0 1,-1-1-1,-10-6-2775,-76-35-6310,23 11 6144</inkml:trace>
</inkml:ink>
</file>

<file path=ppt/ink/ink4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45.03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96 296 2144,'-2'0'8846,"4"0"-8444,-9-4 1406,9 2-1363,-2 2-435,0 0 1,0 0-1,0 0 0,0 0 0,0 0 1,1 0-1,-1 0 0,0 0 1,0 0-1,0 0 0,0-1 0,0 1 1,0 0-1,0 0 0,1 0 0,-1 0 1,0 0-1,0 0 0,0 0 0,0-1 1,0 1-1,0 0 0,0 0 1,0 0-1,0 0 0,0 0 0,0-1 1,0 1-1,0 0 0,0 0 0,0 0 1,0 0-1,0 0 0,0-1 0,0 1 1,0 0-1,0 0 0,0 0 0,0 0 1,0 0-1,0 0 0,0-1 1,0 1-1,0 0 0,-1 0 0,1 0 1,36-41 1685,9-14-1584,3 1 0,55-48 0,-96 96-15,-4 5-61,-1-1-1,0 1 0,1-1 0,-1 0 1,0 0-1,0 0 0,0 0 0,-1 0 0,1-1 1,2-4-1,-4 7 18,-8 8-213,-54 71 84,33-43 195,-85 99 67,102-120-136,-1-1-1,0 0 0,-1-1 0,-26 19 0,0-1 713,40-31-739,-1 1 0,1-1 0,0 0 0,-1 0 0,1 0 0,0 1 0,-1-1 0,1 0-1,-1 0 1,1 0 0,0 0 0,-1 0 0,1 0 0,-1 0 0,1 0 0,0 0-1,-1 0 1,1 0 0,0 0 0,-1 0 0,1 0 0,-1 0 0,1 0 0,0 0 0,-1 0-1,1-1 1,0 0 136,6 4-280,56 30-90,33 16 385,-88-46-127,0 0 0,1-1 0,0-1 1,-1 1-1,12 0 0,-17-2 198,0-3 1,-2 3-235,0 0 0,0-1 0,1 1 0,-1 0 0,0 0 1,0-1-1,0 1 0,1 0 0,-1 0 0,0-1 0,0 1 0,0 0 0,0 0 0,0-1 1,1 1-1,-1 0 0,0-1 0,0 1 0,0 0 0,0-1 0,0 1 0,0-1 0,-1-42 720,0 13-665,2-1 0,4-39-1,-3 53-558,0-29 0,-2 46 368,0-1-1,0 1 1,0-1 0,0 1 0,0-1 0,0 1 0,0 0 0,1-1-1,-1 1 1,0 0 0,0-1 0,0 1 0,0-1 0,1 1 0,-1 0-1,0-1 1,0 1 0,1 0 0,-1 0 0,0-1 0,1 1 0,-1 0-1,0 0 1,1-1 0,-1 1 0,0 0 0,1 0 0,-1 0 0,1 0-1,0-1 1,15 0-4028,-15 1 3962,19 2-2342</inkml:trace>
</inkml:ink>
</file>

<file path=ppt/ink/ink4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0.0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314 832 2656,'0'0'48,"0"-1"13,1 1 1,-1-1-1,0 1 0,9-6 7486,-10-6-5243,-1 10-2150,1-1-1,-1 1 1,1-1 0,-1 1 0,0 0 0,0 0 0,0 0 0,0 0 0,-1 0 0,1 1 0,-1-1 0,1 0 0,-1 1 0,1 0 0,-1 0 0,0 0 0,-3-1 0,2 1-93,0 1 1,0-1 0,-1 1 0,1 0 0,0 1 0,0-1-1,0 1 1,0 0 0,0 0 0,-8 2 0,-3 4-85,1 1 1,-1 0-1,1 0 1,-25 21-1,26-17 51,2 0 0,-1 0 0,2 1 0,0 1 0,0 0 0,-12 25 0,20-35-26,-4 6 0,0 1 1,1-1-1,1 1 1,0 1-1,0-1 1,1 1-1,1-1 1,-2 17-1,3-25 22,1 1 0,0-1 0,0 1-1,0-1 1,0 1 0,1-1 0,0 1-1,-1-1 1,1 1 0,1-1 0,-1 1 0,0-1-1,1 0 1,0 0 0,-1 0 0,1 0 0,0 0-1,1 0 1,-1 0 0,0-1 0,1 1 0,0-1-1,-1 0 1,1 0 0,0 0 0,0 0 0,0 0-1,1 0 1,-1-1 0,0 0 0,6 2-1,-4-1 41,0-1 0,0 0 0,0-1 0,1 1 0,-1-1 0,0 0 0,0 0 0,0-1 0,0 1 0,0-1 0,0 0 0,0 0 0,0-1 0,0 0 0,-1 0 0,1 0 0,-1 0 0,1-1 0,-1 1 0,0-1 0,0 0 0,7-7 0,-4 3-16,0 0 0,-1-1 0,0 0 0,0-1 0,-1 1 0,0-1 0,0 0 0,-1 0 0,0-1 0,3-14 0,-1 4 24,-3 10-13,0-1 1,-1 1-1,0-1 0,1-14 0,2-44-773,-6 67 377,-1 5 79,-1 8 42,1 7 260,1 0 1,0 0-1,2 1 0,0-1 0,1 0 1,1 0-1,0 0 0,2-1 1,6 20-1,-9-34-16,-1 1 0,1-1 0,0 1 0,0-1 0,0 0 0,0 1 0,1-1 0,-1 0 0,1-1 0,5 5 0,-7-6-3,0 0-1,0 0 0,0 0 1,1 0-1,-1-1 0,0 1 1,1 0-1,-1-1 1,0 1-1,1-1 0,-1 0 1,0 1-1,1-1 0,-1 0 1,1 0-1,-1 0 0,1 0 1,-1 0-1,1 0 0,-1 0 1,0 0-1,1-1 1,-1 1-1,1-1 0,-1 1 1,0-1-1,1 1 0,-1-1 1,0 0-1,0 1 0,3-3 1,2-3 50,0 1 1,-1-2 0,0 1 0,0 0-1,0-1 1,5-10 0,18-45 16,-13 26 6,14-34 111,-2-1 1,18-84 0,-39 129-193,-2 0 0,2-47 0,-9-54-126,2 73 71,0 41 10,1-32-87,-2 1-1,-3 0 0,-11-54 0,16 98 84,0-1 0,0 0 0,0 0 0,0 1-1,-1-1 1,1 0 0,0 1 0,0-1-1,-1 1 1,1-1 0,0 0 0,-1 1 0,1-1-1,-1 1 1,1-1 0,-1 1 0,1-1-1,-1 1 1,1-1 0,-1 1 0,1-1 0,-2 0-1,1 2 12,1-1 0,-1 0 0,1 1 0,-1-1 0,0 0-1,1 1 1,-1-1 0,1 1 0,0-1 0,-1 1 0,1-1 0,-1 1-1,1-1 1,0 1 0,-1 0 0,1-1 0,0 1 0,0-1 0,-1 1-1,1 0 1,0-1 0,0 1 0,0 0 0,0-1 0,0 1 0,0 1-1,-7 34-144,-2 63-1,8 40 400,1-93-111,1 71-117,25 171 0,-19-246 38,21 66 0,-25-100-6,0 1-1,1-1 1,0 0 0,1 0 0,0 0 0,0 0 0,1-1 0,-1 0-1,2 0 1,8 8 0,-12-13-6,0-1 0,0 1 0,0-1-1,0 1 1,0-1 0,0 0 0,0 0 0,0 0 0,0-1 0,1 1-1,-1-1 1,0 1 0,0-1 0,1 0 0,-1-1 0,0 1-1,0 0 1,1-1 0,-1 0 0,0 0 0,0 0 0,5-2 0,0-1 17,1 0 1,-1 0 0,0-1-1,0 0 1,0-1 0,11-10 0,-6 3-10,-1-1 0,-1 0 0,0-1 0,-1-1 1,13-24-1,34-89 172,-55 125-199,11-30 59,-1-1 1,-1 0-1,-2-1 0,-2 1 0,4-56 0,-6-157-199,-6 207 21,2 26-12,-2 0 1,1 0-1,-2 0 0,0 0 0,-1 1 0,-7-25 0,10 39 110,0 0 1,0 0-1,0-1 0,0 1 0,0 0 0,0-1 0,0 1 0,0 0 0,0 0 0,0-1 0,0 1 0,-1 0 0,1 0 0,0-1 1,0 1-1,0 0 0,0 0 0,-1-1 0,1 1 0,0 0 0,0 0 0,0 0 0,-1-1 0,1 1 0,0 0 0,0 0 0,-1 0 1,1 0-1,0 0 0,-1 0 0,1-1 0,0 1 0,0 0 0,-1 0 0,1 0 0,0 0 0,-1 0 0,1 0 0,0 0 1,0 0-1,-1 0 0,1 0 0,0 0 0,-1 1 0,1-1 0,0 0 0,0 0 0,-1 0 0,1 0 0,0 0 0,0 0 0,-1 1 1,1-1-1,0 0 0,0 0 0,0 0 0,-1 1 0,1-1 0,0 0 0,0 0 0,0 1 0,0-1 0,0 0 0,-1 0 0,1 1 1,0-1-1,0 0 0,0 1 0,-9 20-157,9-20 169,-9 33-3,-6 45 0,7-34-75,0-4-8,2 1-1,-2 54 0,8-58 140,2 1 0,1-1 0,9 40 0,-4-39-128,5 21 121,34 95 1,-40-132 17,8 17 63,-14-37-98,0-1 0,0 1 0,1-1 0,-1 0 0,1 1 0,-1-1 0,1 0 0,0 0 0,0 0 0,0 0 0,4 2 0,-5-3-15,0-1 0,0 1 1,0-1-1,0 1 0,0-1 0,0 0 0,0 1 0,0-1 0,0 0 0,1 0 0,-1 0 0,0 0 0,0 0 0,0 0 0,0 0 0,0 0 0,1 0 0,-1-1 0,2 0 0,-1 0 9,0 0-1,0 0 0,0 0 1,-1-1-1,1 1 0,0-1 1,-1 1-1,1-1 0,2-3 1,1-3 51,0-1 1,0 0 0,6-16 0,-9 20-50,22-55 153,37-83 70,-55 129-239,0-1 1,-1 0-1,0 0 0,-1-1 1,-1 1-1,0-1 1,-1 0-1,-1-29 1,-2 31-101,1 7-556,7 10 378,2 6 230,-1 1 0,1 0-1,-1 0 1,-1 0-1,0 1 1,8 16 0,26 73 124,-19-43-7,-18-48-98,3 8 39,0 0-1,1-1 1,15 22-1,-22-37-6,0 0-1,0 0 0,1 1 0,-1-1 1,0 0-1,0 0 0,1 0 1,-1-1-1,1 1 0,-1 0 0,1 0 1,-1-1-1,1 1 0,-1-1 0,1 1 1,0-1-1,-1 0 0,1 0 1,-1 0-1,1 0 0,0 0 0,-1 0 1,1 0-1,0 0 0,-1-1 1,1 1-1,-1 0 0,1-1 0,0 0 1,-1 1-1,1-1 0,1-1 0,6-3 40,0 0-1,-1-1 0,16-13 1,-22 17-56,90-79 68,36-30-95,-71 58 214,-42 38-226,3-8-81,-17 23 164,-20 8-580,0-1 573,-1 2 0,2 0 0,0 2 0,0 0 0,0 0 0,-15 15 0,25-17-26,0-1-1,0 1 1,1 0 0,0 1-1,0 0 1,1 0 0,1 0 0,0 1-1,-6 17 1,9-22-2,0 1 0,1-1 0,0 1 0,0-1 0,0 1 0,1 0 0,0-1 0,1 8 0,0-10 11,0 1-1,0-1 1,0 0 0,0 0 0,1 0 0,0 1 0,0-2 0,0 1 0,0 0-1,0 0 1,1-1 0,0 1 0,3 3 0,-5-6 0,0 0 1,0 0-1,0 0 1,0 0-1,1 0 1,-1 0-1,0-1 0,0 1 1,1 0-1,-1 0 1,1-1-1,-1 1 1,0-1-1,1 1 1,-1-1-1,1 0 0,-1 0 1,1 0-1,-1 1 1,1-1-1,-1-1 1,1 1-1,-1 0 0,1 0 1,-1 0-1,1-1 1,-1 1-1,1-1 1,-1 1-1,1-1 0,-1 0 1,0 0-1,2-1 1,3-2 29,-1-1 0,1 0 1,-2 0-1,1-1 0,6-9 1,-10 14-49,13-20 46,-1-1 1,-1-1-1,14-37 0,-5 12-39,-11 30-5,-9 16-17,1 0 1,-1 0 0,1 0-1,-1 0 1,0-1 0,0 1-1,0 0 1,0-1 0,-1 1-1,1-1 1,0-4 0,0-2-344,2 15 165,2 18 130,-1-5 61,0 1-1,2-1 0,11 27 1,-15-41 9,1-1 0,-1 1 0,1 0 0,0-1 0,0 1 0,1-1 0,3 4 0,-5-6 6,0-1 1,0 1-1,0-1 1,0 0-1,0 1 1,0-1-1,1 0 1,-1 0-1,0 0 1,0-1-1,1 1 0,-1 0 1,1-1-1,-1 0 1,0 1-1,1-1 1,4-1-1,8-1 8,0-2-1,-1 0 0,0-1 0,27-12 1,-5 2 48,52-23 42,25-9 71,-13 2-238,-87 39 134,-7 1 102,-10 4-270,-12 4-107,11 0 191,-1 1 0,1 0 0,0 0 0,0 0 0,0 1-1,0 0 1,1 0 0,0 0 0,0 0 0,0 1 0,1 0 0,0-1 0,0 1 0,0 0 0,-2 9 0,1-3-19,1 1 1,0 0 0,1 0 0,1 0 0,0 0 0,1 23-1,0-32 36,1 0 0,-1 1 0,1-1 0,0 0 0,0 0 0,1 0 0,-1 0 0,1 0 0,0 0 0,0-1 0,0 1 0,0 0 0,1-1 0,-1 0 0,1 1 0,4 2 0,-5-4 3,-1-1 0,1 1 1,1-1-1,-1 0 0,0 0 1,0 0-1,0 0 0,1 0 1,-1 0-1,0-1 1,1 1-1,-1-1 0,0 0 1,1 0-1,-1 1 0,1-1 1,-1-1-1,1 1 0,-1 0 1,0-1-1,1 1 0,-1-1 1,0 0-1,1 0 1,-1 1-1,0-2 0,0 1 1,4-2-1,5-5 22,-1-1-1,0 0 1,0 0-1,-1-1 1,14-19-1,14-21-61,-10 14 68,31-33 1,-30 40-12,-1-1 0,-1-1 0,-2-1 0,32-55 0,-12-5-1,-3-2 0,49-173 0,-89 264-63,0 0-1,0 0-1,0 0 1,-1 0 0,1 1-1,-1-1 1,1 0 0,-1 0-1,0 0 1,0 0-1,0 0 1,0 0 0,-2-4-1,2 7 31,0 0-1,0 0 1,0 0-1,0 0 0,0 0 1,0 0-1,0 0 1,0 0-1,0 0 0,0 0 1,-1 0-1,1 0 1,0 0-1,0 0 1,0 0-1,0-1 0,0 1 1,0 0-1,0 0 1,0 0-1,0 0 0,-1 0 1,1 0-1,0 1 1,0-1-1,0 0 1,0 0-1,0 0 0,0 0 1,0 0-1,0 0 1,-1 0-1,1 0 0,0 0 1,0 0-1,0 0 1,0 0-1,0 0 1,0 0-1,0 0 0,0 0 1,0 0-1,0 1 1,0-1-1,0 0 0,0 0 1,-6 8-96,-2 9 31,-2 16 21,2-1-1,1 1 1,1 0-1,-1 55 1,6-32 50,3 0 1,9 57 0,-1-50 158,4 0 0,2 0 1,33 83-1,-48-145-140,-1 0 1,1 0-1,-1 0 0,0 0 1,1-1-1,-1 1 0,0 0 1,0 0-1,0 0 0,0 0 0,1 0 1,-1 0-1,-1 2 0,1-3-55,0 0-1,0 0 1,-1 0 0,1 0-1,0 0 1,0 0-1,-1 0 1,1 0-1,0 0 1,0 0-1,-1 0 1,1 0-1,0 0 1,0 0-1,-1 0 1,1 0-1,0 0 1,0 0 0,-1-1-1,1 1 1,0 0-1,0 0 1,-1 0-1,1 0 1,0 0-1,0-1 1,0 1-1,-1 0 1,1 0-1,0-1 1,-24-23-3281,21 20 2776,-19-19-3343,-21-21-3036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18.7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17 2144,'9'-15'11378,"-8"14"-10645,2 1-2034,2 11 1440,-5-9-131,1-1 0,0 0 0,-1 1 0,1-1 0,0 1 0,-1-1 0,0 0 0,1 1 0,-1 2 0,9 116 883,-9-51-371,-5 169 517,5-78-346,1-73-65,-1-90 336,2-24-8009,4 17 4482</inkml:trace>
</inkml:ink>
</file>

<file path=ppt/ink/ink4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0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89 132 5056,'-24'-9'1558,"-16"-5"-535,15 1 3542,34 1-1023,-3 9-3010,1 1 0,-1 0 0,1 0 0,13-3 0,-12 4-297,48-8 132,1 3 0,66 1 0,-2 0-209,-119 5-202,123-13 520,-64 1-2815,-42 7-2302,21-8 0</inkml:trace>
</inkml:ink>
</file>

<file path=ppt/ink/ink4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0.7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0 185 4224,'4'3'387,"-1"0"0,1 0 0,-1 1-1,0-1 1,0 1 0,0 0 0,0 0 0,-1 0 0,1 0 0,3 9 0,1 5 1371,6 26 1,-7-23-1282,-4-10-234,0 0 0,1 21 0,-2-19-100,5 24-1,-2-1-376,-3-22-2492,-2-33-5215,2 0 6282</inkml:trace>
  <inkml:trace contextRef="#ctx0" brushRef="#br0" timeOffset="1">90 89 5568,'-3'-28'2048,"3"16"-1568,0-5-160,0 14 256,0-5-384,0-1-288,3 6 32,-3 0-416,5-2 256,3 16-1568,2 3-1728,-2 1 1920,2 1 672</inkml:trace>
</inkml:ink>
</file>

<file path=ppt/ink/ink4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1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43 3328,'1'0'146,"0"0"0,0 0 0,0 0 1,0 0-1,0 0 0,0 0 0,0 0 0,0 0 1,0 1-1,0-1 0,-1 0 0,1 1 0,0-1 1,0 1-1,0-1 0,0 1 0,0-1 0,-1 1 1,1-1-1,0 1 0,1 1 0,12 7 1768,-10-8-1533,-1 1-1,1 0 0,-1 0 0,1 0 0,-1 1 0,0-1 1,0 1-1,0 0 0,0 0 0,0 0 0,-1 0 0,5 7 1,0 3 212,0 0-1,6 17 1,-8-20-220,26 76 1250,-20-52-920,27 55 0,-37-88-652,-1 0-1,0 0 1,1 0 0,0 0 0,-1-1-1,1 1 1,-1 0 0,1 0 0,0-1-1,0 1 1,-1 0 0,1-1 0,0 1-1,0 0 1,0-1 0,2 1 0,-3-1-15,1 1-1,0-1 1,-1 0 0,1 0 0,0 0 0,0-1 0,-1 1 0,1 0 0,0 0 0,-1 0 0,1 0 0,0-1 0,-1 1 0,1 0 0,0-1 0,-1 1 0,1 0 0,0-2 0,3-1 91,0-1 0,-1 0 0,1 0 0,-1 0 0,3-7 0,-2 5-78,36-54 432,-7 13-76,42-84 0,-66 115-554,19-29 0,-11 21-444,-16 22 503,1 0 0,-1 0-1,1 0 1,-1 0 0,1 0-1,0 0 1,0 1 0,0-1 0,0 1-1,0-1 1,0 1 0,3-2 0,-4 4-21,-1-1 1,1 0-1,-1 0 1,1 0 0,-1 0-1,1 1 1,-1-1-1,0 0 1,1 1 0,-1-1-1,1 0 1,-1 1-1,0-1 1,1 0 0,-1 1-1,1-1 1,-1 0-1,0 1 1,0-1-1,1 1 1,-1-1 0,0 1-1,1 0-155,22 38-6197,9 13 698,-26-44 6042,0-1 0,1 1 0,0-1 0,12 10 1,-17-16 55,0 1 0,1-1 0,-1 1 0,0-1 0,1 0 0,-1 0 0,1 0 0,-1 0 0,1-1 0,-1 1 0,1-1 0,0 1 0,-1-1 0,1 0 0,0 0 0,-1 0 0,1 0 0,0-1 0,-1 1 0,1-1 0,0 0 0,3-1 0,3-2 328,1 0 0,0 0 0,12-10 1,-19 12-558,0-1 0,0 1 0,0-1 0,0 0 1,0 0-1,-1-1 0,1 1 0,-1 0 1,0-1-1,0 0 0,0 1 0,1-6 0,-2 7-35,0-1 0,-1 0 0,1 0 0,-1 0-1,1 1 1,-1-1 0,0 0 0,0 0-1,0 0 1,0 0 0,-1 1 0,1-1 0,-1 0-1,0 0 1,1 0 0,-1 1 0,-1-1-1,0-2 1,1 3-29,0 1-1,0 0 1,0 0 0,0 0-1,0 0 1,-1 0-1,1 0 1,0 0 0,0 0-1,-1 0 1,1 0 0,0 1-1,-1-1 1,1 1-1,-1-1 1,1 1 0,-1-1-1,1 1 1,-1 0-1,1 0 1,-1 0 0,0 0-1,1 0 1,-1 0 0,1 0-1,-1 0 1,1 1-1,-1-1 1,1 0 0,-1 1-1,1-1 1,0 1-1,-1 0 1,-1 1 0,-3 1 139,0 1 1,-1 0-1,2 0 1,-1 1 0,1-1-1,-1 1 1,1 1-1,0-1 1,-7 12 0,9-13-86,1 0 0,-1 0 0,1 1 0,0-1 0,0 0 0,0 1 0,1 0 0,0-1 0,0 1 0,0 0 0,0-1 1,1 1-1,-1 0 0,1 0 0,1 8 0,0-10-67,0-1 1,0 1 0,0-1-1,0 1 1,1-1-1,-1 0 1,1 1-1,-1-1 1,1 0-1,0 0 1,0 0-1,0 0 1,0-1-1,4 4 1,3 1 19,0-1 0,15 7 1,-2-3-7,0-1 1,1-1 0,0-1 0,24 3 0,95 4-539,-53-14-2887,-80 0 2385,0 0 0,1-1 0,-1 0 0,0 0 0,0-1 0,0-1 0,10-4 0,8-11-6014</inkml:trace>
</inkml:ink>
</file>

<file path=ppt/ink/ink4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2.0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0 227 4992,'5'-16'1589,"-5"15"-1506,1 0-1,0 0 1,-1 0-1,1 1 1,0-1-1,-1 0 1,1 1-1,0-1 1,0 1 0,0-1-1,0 0 1,0 1-1,0 0 1,0-1-1,0 1 1,0 0-1,0-1 1,2 1-1,-1-1 179,27-8 1500,8-3 977,54-10 1,162-16 138,-65 11-2176,549-53-861,-664 74-272,-35 3-1834,41 2-1,-37 5-186</inkml:trace>
</inkml:ink>
</file>

<file path=ppt/ink/ink4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4:57.3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0 986 2496,'0'0'129,"1"0"0,-1 1 0,0-1 1,0 0-1,0 0 0,0 1 0,0-1 0,0 0 0,0 0 1,0 1-1,1-1 0,-1 0 0,0 0 0,0 0 0,0 1 0,1-1 1,-1 0-1,0 0 0,0 0 0,0 0 0,1 0 0,-1 1 1,0-1-1,0 0 0,1 0 0,-1 0 0,0 0 0,0 0 1,1 0-1,-1 0 0,0 0 0,14 0 1765,12-5 377,-13-2-1902,0 1-1,-1-2 1,1 0-1,-1 0 1,-1-1-1,1 0 0,-2-1 1,1-1-1,-1 1 1,-1-2-1,0 1 1,-1-1-1,8-15 1,4-10-166,-2-2 1,-2 0 0,14-49-1,48-183 254,-57 182-85,10-97-1,-18 98 424,-13 87-1004,-2 4 42,-3 12-63,-6 21 47,-41 264 431,35-185-207,-37 136 0,-39 58 290,59-207 192,-74 152-1,95-223 172,13-31-660,1 0 1,-1 0 0,0 0-1,1 0 1,-1 0 0,1 0-1,-1 0 1,1-1 0,-1 1-1,1 0 1,-1 0 0,1 0-1,-1-1 1,0 1 0,1 0-1,-1 0 1,1-1 0,-1 1-1,1-1 1,10-11-11,0 0 1,0-1-1,-1 0 0,14-28 1,-11 20-51,127-187-13,-115 175-9,2 1-1,2 2 0,0 0 0,35-25 0,-23 23-104,2 2-1,1 2 1,1 2-1,54-23 0,-107 60-102,4-5 246,-79 93-17,78-93-8,1 0 0,0 0 1,0 1-1,1-1 0,0 1 0,0 0 0,1-1 0,-3 9 1,5-13 44,-1 0 1,1-1-1,0 1 1,-1 0-1,1 0 1,0-1-1,0 1 1,0 0-1,0 0 1,1-1-1,-1 1 1,0 0-1,1 0 1,-1-1-1,1 1 1,0 0-1,-1-1 1,1 1-1,0-1 0,0 1 1,0-1-1,0 1 1,0-1-1,0 1 1,1-1-1,-1 0 1,0 0-1,1 0 1,-1 0-1,1 0 1,-1 0-1,1 0 1,-1 0-1,1-1 1,0 1-1,-1 0 1,4 0-1,-1 0 65,1-1 0,0 1 0,0-1 0,-1 0 0,1 0 0,0-1 0,-1 1 0,1-1 0,0 0 0,-1 0 0,9-4 0,-5 2-8,-1 0 1,0-1-1,0 0 0,0 0 0,0-1 1,6-6-1,-10 8-54,0 1-1,-1-1 1,1 0 0,-1 0 0,0 0-1,1 0 1,-1 0 0,-1-1 0,1 1-1,-1-1 1,1 1 0,-1-1 0,0 1-1,0-1 1,0 0 0,-1 0-1,1 1 1,-1-1 0,0 0 0,0 0-1,-1 1 1,1-1 0,-1 0 0,1 0-1,-1 1 1,0-1 0,-1 0 0,1 1-1,-1-1 1,-1-3 0,-1 2-23,1 0 1,-1 0-1,0 0 1,0 1-1,0 0 1,0-1 0,-1 1-1,0 1 1,0-1-1,0 1 1,0 0-1,-6-3 1,-6-3-86,12 6-16,0 0 1,1 1-1,-1 0 0,0 0 0,-1 0 0,1 0 1,-10-1-1,14 3-1,12 0 181,77 1-109,67-1 176,-128-1-28,-1-2 0,1-1 0,44-13 0,-29 7-55,-27 7 14,22-8 0,-22 1-43,-8 5 240,-6 5-120,-1-1-272,0-3 96,0 1 37,0 2 54,0 1-161,0 0 102,0 0 0,0 0 0,-1 0 0,1-1 0,0 1 0,0 0 0,0 0 0,0 0 0,0 0 0,0 0 0,0-1 0,0 1 0,0 0 0,0 0 0,0 0 0,0 0 0,0 0 0,0-1 0,1 1 0,-1 0 0,0 0 0,0 0 0,0 0 0,0 0 0,0-1 0,0 1 0,0 0 0,0 0 0,0 0 0,1 0 0,-1 0 0,0 0 0,0 0 0,0 0 0,0-1 0,0 1 0,5 0 52,7 0-274,-12 0 220,1 0-1,-1 1 1,0-1 0,0 0-1,1 0 1,-1 0-1,0 0 1,0 0-1,0 0 1,1 0 0,-1 1-1,0-1 1,0 0-1,0 0 1,1 0-1,-1 0 1,0 1 0,0-1-1,0 0 1,0 0-1,0 1 1,0-1-1,1 0 1,-1 0 0,0 0-1,0 1 1,0-1-1,0 0 1,0 0 0,0 1-1,0-1 1,0 0-1,0 0 1,0 1-1,0-1 1,0 0 0,0 0-1,0 1 1,0-1-1,-1 0 1,1 1-1,-2 4-2,0 0 0,0-1-1,-1 1 1,1 0 0,-1-1-1,0 1 1,-1-1 0,1 0-1,-1 0 1,-8 6 0,12-9 319,-4 12-463,4-12 147,0 1 1,0-1-1,-1 0 0,1 0 0,0 0 1,-1 0-1,1 0 0,-1 1 0,0-1 1,1 0-1,-1 0 0,0 0 0,1 0 1,-1 0-1,0-1 0,0 1 0,-1 1 1,0-1-43,2 0-30,0 0 42,0 0 39,0 0-1,0-1 1,0 1 0,0-1 0,0 1 0,0 0 0,0-1 0,0 1-1,0-1 1,0 1 0,-1 0 0,1-1 0,0 1 0,0-1-1,0 1 1,-1-1 0,1 1 0,0 0 0,-1-1 0,1 0 0,-1 1-1,1-1 1,-1 1 0,1-1 0,-1 1 0,0-1-8,1 0 0,0 1 0,0-1 0,-1 0 0,1 0 0,0 0 1,0 0-1,0 1 0,-1-1 0,1 0 0,0 0 0,0 1 0,0-1 0,0 0 0,0 0 0,-1 1 1,1-1-1,0 0 0,0 1 0,0-1 0,0 0 0,0 0 0,0 1 0,0-1 0,0 1 0,0-1-6,0 0 6,0 1 0,0-1 0,0 0 0,1 1 0,-1-1 0,0 0-1,0 1 1,0-1 0,0 0 0,0 0 0,0 1 0,-1-1 0,1 0-1,0 1 1,0-1 0,0 0 0,0 1 0,0-1 0,0 0 0,0 0-1,-1 1 1,1-1 0,0 0 0,0 0 0,0 1 0,-1-1 0,1 0-1,0 0 1,0 0 0,-1 1 0,1-1 0,0 0 0,0 0 0,-1 0-1,1 0 1,-1 1-68,0 1 32,-1 15 63,2-16 214,0 1-250,0 3-22,-1 10-26,0-12 57,1 0-1,0 0 1,0 0 0,0 0-1,0 0 1,0 0 0,1 0 0,0 4-1,2 0-24,1 0 42,-3-6-11,0-1 0,0 1 0,-1 0 1,1-1-1,0 1 0,0-1 1,0 1-1,0-1 0,0 1 0,0-1 1,0 0-1,0 0 0,0 1 0,0-1 1,2 0-1,16 1 49,-18-1-27,6 0-4,0-1-1,-1 0 1,1 0 0,0-1 0,-1 1-1,0-1 1,12-6 0,42-26 252,-22 12-316,-6 4-151,53-27 405,-64 33-469,-20 12 260,-1 0-1,1-1 0,-1 1 0,1 0 1,0 0-1,-1 0 0,1 0 1,-1 0-1,1 0 0,-1 0 0,1 0 1,-1 0-1,1 1 0,-1-1 1,1 0-1,-1 0 0,1 0 0,-1 1 1,1-1-1,-1 0 0,1 0 1,0 1-1,1 0-36,9 1-74,-10-2 97,0 0 0,0 0 0,0 0 0,1 0 0,-1 0 0,0 1 0,0-1 0,0 0 0,0 1 0,0-1 0,1 1 0,-1-1 0,0 1 0,0 0 0,1 1 0,1-2 53,15 3 32,-13-2-54,-3-1 278,-4 0-505,1 0 207,0 0 1,-1 1 0,1-1 0,0 0 0,0 1 0,-1-1-1,1 1 1,0 0 0,0-1 0,0 1 0,-1 1-1,1-2 2,-111 49-216,107-47 222,-3 2-45,-1 0-1,0 0 1,1 1 0,0 0 0,-13 11 0,20-15 40,1-1 0,-1 1 1,0-1-1,0 1 0,1 0 0,-1 0 0,0-1 0,1 1 1,-1 0-1,1 0 0,-1 0 0,1 0 0,-1 0 1,1 0-1,-1 0 0,1 0 0,0 0 0,0 0 0,0 0 1,-1 0-1,1 0 0,0 0 0,0 1 0,1 0-22,0 0 1,0 0-1,0 0 0,0 0 0,1-1 0,-1 1 0,0 0 1,1 0-1,-1-1 0,3 2 0,2 3 42,1-1 0,-1 0 0,1-1 0,0 0 0,0 0 0,1 0 0,-1-1 1,1 0-1,0-1 0,0 1 0,8 0 0,7 1 98,0-1 1,39 0-1,-32-4-26,1-1 0,-1-2 0,41-9 0,-57 9-57,0-1 0,0-1 0,0 0 0,-1 0 1,0-1-1,0-1 0,0-1 0,13-11 0,-22 16-24,1-1-1,0 0 1,-1 0 0,0 0-1,6-10 1,-9 13-7,0 0 1,0 0-1,0 0 0,0-1 1,-1 1-1,1 0 1,0 0-1,-1-1 1,0 1-1,1 0 0,-1-1 1,0 1-1,0 0 1,-1-1-1,1 1 0,0 0 1,-1-1-1,1 1 1,-2-3-1,1 3-16,0 0-1,0 0 1,0 0 0,0 0 0,0 0-1,0 0 1,-1 1 0,1-1 0,-4-3-1,4 4-5,0 1 0,0-1 0,0 1-1,-1-1 1,1 1 0,0 0 0,0-1-1,-1 1 1,1 0 0,0 0-1,0 0 1,-1 0 0,1 0 0,0 0-1,0 0 1,-1 0 0,1 1 0,0-1-1,-2 1 1,0 0 0,-1 0 0,1 0 0,0 1 1,-1 0-1,1-1 0,0 1 0,0 0 0,0 0 1,-4 5-1,-21 26 15,4-4 8,23-28 8,-1 0-1,1 0 1,0 1 0,0-1 0,0 0-1,0 0 1,0 1 0,0-1 0,0 0 0,1 1-1,-1-1 1,0 1 0,1 0 0,0-1-1,-1 1 1,1-1 0,0 1 0,-1-1-1,1 1 1,0 0 0,0-1 0,0 1-1,1 0 1,-1-1 0,0 1 0,1-1-1,-1 1 1,0 0 0,1-1 0,0 1-1,-1-1 1,1 0 0,0 1 0,0-1-1,0 0 1,0 1 0,0-1 0,0 0-1,2 2 1,2 1 64,-1-1 0,1 1 0,0-1 1,0 0-1,0 0 0,0-1 0,0 0 0,1 1 0,-1-2 0,9 3 1,26 1 176,-1-2 1,65-2 0,-56-1-155,206-8-254,-148-4-4180,-60 0-3414,-27 7 4363</inkml:trace>
</inkml:ink>
</file>

<file path=ppt/ink/ink4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04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54 1728,'0'0'789,"13"-24"5206,-11 22-5522,-1 0 1,1-1 0,-1 1-1,0 0 1,0-1 0,0 1 0,0-1-1,0 1 1,0-1 0,0-3-1,-2 70 2924,-12 99-2538,5 67-159,9-179-579,2 37 157,2-53 164,-5-34-218,6 1 283,-2-1-448,0 1 0,0-1-1,1 0 1,-1 0 0,1 0 0,-1-1 0,1 1-1,-1-1 1,1 0 0,-1 0 0,8-2 0,52-10 264,-48 8-405,-4 1 89,1 0 0,-1 0 0,1 1 1,0 1-1,0 0 0,16 2 0,-11-1-663</inkml:trace>
</inkml:ink>
</file>

<file path=ppt/ink/ink4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05.72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226 14 2912,'-5'-14'7365,"1"20"-2972,3-3-4493,-45 67 2457,25-39-2097,1 1-1,-17 36 1,-32 65 369,62-118-434,6-13-137,0 0-1,0 0 0,0 0 1,0 0-1,-1 0 0,1 0 1,0 0-1,-1 0 0,-2 2 0,6-46 1682,7-1-1621,2 1 1,2 1-1,2 0 1,26-51-1,-34 80 6,13-19-1,-7 13-50,-12 17-77,-1 0 1,1 0-1,-1 0 1,1 0-1,-1 0 1,1 1-1,0-1 1,-1 0-1,1 0 0,0 1 1,0-1-1,-1 0 1,1 1-1,0-1 1,0 1-1,0-1 1,0 1-1,0-1 1,0 1-1,0 0 0,0-1 1,0 1-1,0 0 1,0 0-1,0 0 1,0 0-1,0 0 1,0 0-1,0 0 0,0 0 1,0 0-1,0 0 1,0 1-1,0-1 1,0 0-1,0 1 1,0-1-1,0 1 0,0-1 1,0 1-1,-1-1 1,1 1-1,1 1 1,3 3 26,1 0 1,-1 1-1,-1 0 1,1 0 0,3 7-1,-3-6-29,33 60 112,-27-45-83,-1-1-1,8 28 1,3 7 261,-20-55-256,-1 0 0,1 0-1,-1 0 1,1-1-1,-1 1 1,0 0 0,1 0-1,-1 0 1,0 0 0,0 0-1,0 0 1,0 0-1,0 2 1,0-3 4,-1 0 1,0 0-1,1 0 1,-1 0-1,0 0 0,1 0 1,-1 0-1,1 0 1,-1 0-1,0 0 0,1 0 1,-1 0-1,1-1 1,-1 1-1,0 0 0,1-1 1,-1 1-1,1 0 1,-1-1-1,-60-33 139,51 30-223,0 1 0,0 0 0,0 1 0,0 0 1,-1 0-1,1 1 0,0 1 0,-1 0 0,-13 1 1,18 0-287,0 0 0,0 0 0,0 1 0,1 0 0,-1 0 0,0 0 0,-6 4 0,9-4-183,0 0 0,0 0 0,0 1 0,0-1 0,0 0 0,1 1 0,0 0 0,-1 0 0,1-1 0,0 1 0,0 0 0,-2 7 0,-1 4-4647,4 5 1670</inkml:trace>
</inkml:ink>
</file>

<file path=ppt/ink/ink4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19.1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0 810 3328,'5'1'4488,"14"-1"584,26-1-3369,-37 0-1663,0 1-1,0-1 1,0-1 0,0 0 0,0 0 0,-1 0-1,1-1 1,7-4 0,-3 0 93,0-1 1,-1-1-1,0 1 0,-1-2 1,0 1-1,10-14 0,-17 20-91,0 0 0,-1-1 0,0 0 0,0 1 0,0-1 0,0 0 0,0 0 0,-1 0 0,0 0 0,0-1 0,0 1 0,0 0 0,-1 0 0,1-1 0,-1 1 0,0 0 0,-1 0 0,1-1 0,-1 1 0,1 0 0,-1 0 0,-1 0 0,-1-5 0,1 3 131,1 4-162,1 1 0,-1-1 1,1 0-1,-1 1 0,0-1 0,0 1 0,1-1 0,-1 1 0,0-1 0,-1 1 0,1 0 0,0-1 0,0 1 0,-1 0 0,1 0 0,0 0 0,-1 0 0,1 0 0,-1 0 0,1 0 0,-1 1 0,-2-2 0,1 2-18,-1-1 1,1 1-1,0-1 0,-1 1 1,1 0-1,0 0 0,-1 1 1,1-1-1,0 1 1,-1-1-1,1 1 0,0 0 1,0 0-1,0 1 0,0-1 1,0 1-1,0-1 0,0 1 1,-4 4-1,2-3 35,1 1-1,-1-1 1,1 1-1,0 1 1,0-1-1,0 1 1,1-1-1,0 1 1,0 0-1,0 0 1,-3 7-1,4-4-30,0 0 0,0 0 0,1 1 1,0-1-1,1 0 0,0 1 0,0-1 0,2 10 0,14 69 400,-8-52-80,-4-21-299,1 1 0,1-1 0,0 0 0,0 0 0,13 17 0,-2-1 66,-16-28-64,0 0 0,0 0 0,0-1 1,0 1-1,0-1 0,1 1 0,-1-1 0,0 0 0,1 0 0,-1 1 0,1-1 0,0 0 0,-1 0 1,1 0-1,0-1 0,0 1 0,0 0 0,-1-1 0,1 1 0,0-1 0,0 1 0,0-1 1,0 0-1,3 0 0,-2 0-8,0 0 0,-1-1 0,1 1-1,0-1 1,0 0 0,-1 0 0,1 0 0,0 0 0,-1 0 0,1 0 0,-1-1 0,0 1 0,1-1 0,-1 0 0,3-3-1,25-27 186,177-178 102,-180 188-299,1 2 0,0 0 0,60-28 0,-49 32 8,-16 8-106,-23 8 100,0 0 1,0 0 0,0 0-1,0 0 1,0-1 0,0 1-1,0 0 1,0 0 0,0 0-1,0 0 1,0 0 0,0 0-1,0-1 1,0 1 0,0 0-1,0 0 1,0 0 0,0 0-1,0 0 1,0-1 0,0 1-1,0 0 1,0 0 0,0 0-1,0 0 1,0 0 0,0 0-1,0 0 1,0-1 0,0 1-1,0 0 1,-1 0 0,1 0-1,0 0 1,0 0 0,0 0-1,0 0 1,0 0 0,0 0-1,0 0 1,-1-1 0,1 1-1,0 0 1,0 0 0,0 0-1,0 0 1,0 0 0,0 0-1,-1 0 1,1 0 0,0 0-1,0 0 1,0 0 0,0 0-1,0 0 1,-1 0 0,1 0-1,0 1 1,0-1 0,0 0-1,0 0 1,0 0 0,0 0-1,0 0 1,-1 0 0,1 0-1,0 0 1,0 0 0,0 1-1,-2-1-41,-1 1 0,1-1-1,-1 0 1,1 1 0,-1-1-1,1 0 1,-4-1-1,-3 1 14,1 1 33,0 1 1,1 0-1,-1 1 1,1 0-1,0 0 0,0 0 1,-10 7-1,4-2-39,-5 2 41,0 1 0,1 2 0,0-1 0,1 2 0,0 0 0,1 1 0,1 1 0,1 0 0,-13 18 0,20-23-9,0 0 0,1 0 0,0 1 0,1-1 0,0 1 0,1 0 0,0 0 0,-2 20 0,4-28 7,1 0-1,0 0 0,0 0 0,1 0 1,-1 0-1,1 0 0,0 0 0,0 0 0,0 0 1,0-1-1,1 1 0,-1 0 0,1-1 1,0 1-1,0-1 0,5 6 0,-5-7 15,0 0 0,0 0-1,0 0 1,0-1 0,1 1 0,-1-1-1,0 1 1,1-1 0,-1 0 0,1 0-1,0 0 1,-1 0 0,1-1 0,0 1-1,0-1 1,-1 0 0,1 1 0,0-1-1,0-1 1,-1 1 0,1 0 0,0 0-1,0-1 1,-1 0 0,4-1 0,8-3 38,0 0 1,-1-2-1,0 0 0,0 0 1,-1-1-1,0-1 1,0 0-1,17-17 0,-7 3-32,-2 0-1,0-2 0,17-28 1,-30 42 6,-1 0 1,-1 0-1,1 0 1,-2 0 0,0-1-1,0 0 1,-1 1-1,-1-1 1,2-17 0,-7 14-319,3 14 260,0 1-1,0-1 0,0 0 0,0 1 0,-1-1 0,1 0 0,0 1 0,0-1 0,-1 1 0,1-1 0,0 1 0,-1-1 0,1 1 0,-1-1 0,1 1 1,-1-1-1,1 1 0,-1-1 0,1 1 0,-1 0 0,1-1 0,-1 1 0,0-1 0,-1 2-6,1-1 0,0 1 1,0-1-1,0 1 0,-1-1 0,1 1 1,0 0-1,0 0 0,0 0 0,0-1 0,0 1 1,0 0-1,-1 3 0,-13 16 2,4 0-4,1 1-1,-15 42 1,-5 48 212,-7 49-87,31-123 16,2-13-54,-8 27 0,11-47-78,-1 1 45,1 0 0,-1 0 0,1 0 0,0 0 0,0 0 0,0 0 1,1 1-1,0-1 0,1 7 0,-1 4 53,-1-14-77,1-1 1,0 0 0,0 0 0,0 1 0,0-1 0,0 0 0,0 0 0,0 0 0,0 1-1,1-1 1,-1 0 0,1 2 0,3 0 40,-4-2 22,19 3 261,-13-3-284,0-1 0,-1 0 1,1 0-1,0-1 0,-1 1 0,1-1 0,-1 0 1,1-1-1,-1 1 0,1-1 0,-1 0 0,0-1 0,0 1 1,0-1-1,6-4 0,0-1-3,-1 1 1,0-1-1,0-1 0,-1 0 0,14-17 1,-9 6-7,-1 0 1,-1-1-1,0-1 1,12-34 0,23-96 103,-30 95-230,19-90 62,-33 133-202,-2 11-224,-1 15 290,-5 52 112,1-27 10,4 46 132,1-36-55,0-11 27,7 53 1,-8-88-44,1 1 1,-1-1 0,0 1-1,1-1 1,-1 1 0,1-1-1,-1 1 1,1-1 0,0 1 0,0-1-1,0 0 1,-1 0 0,1 1-1,0-1 1,1 0 0,-1 0-1,2 2 1,-2-3 4,0 1-1,0-1 1,0 0-1,0 1 1,0-1 0,0 0-1,0 0 1,0 0-1,1 0 1,-1 0 0,0 0-1,0 0 1,0 0-1,0 0 1,0 0 0,0-1-1,0 1 1,0 0-1,0-1 1,0 1 0,0-1-1,0 1 1,0-1 0,0 1-1,0-1 1,1-1-1,4-4 51,0 1-1,-1-2 0,0 1 0,0-1 0,6-11 0,-4 7-6,10-19 13,-1 0-1,21-62 1,-12 28-32,-19 51-93,-1-1 0,0 0 0,-1 0 0,-1 0 0,0-1 0,0 1 0,-1-16 0,-2 30 48,0 0-1,0 1 1,0-1 0,0 0 0,0 0 0,0 0 0,0 0-1,0 0 1,0 0 0,0 0 0,0 0 0,0 0 0,0 0-1,0 0 1,0 0 0,0 0 0,0 0 0,0 0 0,0 0 0,0 0-1,0 1 1,0-1 0,0 0 0,0 0 0,-1 0 0,1 0-1,0 0 1,0 0 0,0 0 0,0 0 0,0 0 0,0 0 0,0 0-1,0 0 1,0 0 0,0 0 0,0 0 0,0 0 0,0 0-1,0 0 1,0 0 0,-1 0 0,1 0 0,0 0 0,0 0-1,0 0 1,0 0 0,0 0 0,0 0 0,0 0 0,0-1 0,0 1-1,0 0 1,0 0 0,0 0 0,0 0 0,0 0 0,0 0-1,0 0 1,0 0 0,0 0 0,-3 5-124,1 3 87,1 0 0,0 1 0,0-1 0,1 1 0,1 16 0,0 5 71,-1-14-25,1 0 0,1 0 0,0-1 0,5 17 0,-5-25-6,0 1 1,0-1-1,1 0 0,0-1 0,1 1 0,-1 0 1,1-1-1,1 0 0,-1 0 0,11 10 0,-13-13 23,1-1-1,0 0 1,-1 0-1,1 0 1,0 0-1,0-1 1,0 1-1,0-1 1,0 0-1,0 1 1,1-2-1,-1 1 1,0 0-1,1-1 1,-1 1-1,7-1 1,-6-1 12,1 1 0,-1-1 1,1-1-1,-1 1 0,0 0 1,0-1-1,0 0 0,0 0 0,0 0 1,0-1-1,4-3 0,7-7 37,-1-1 0,-1-1 0,0 0 0,18-27 0,-27 35-93,26-37 40,25-32-346,-55 75 319,2 0-1,-1 0 1,0-1 0,0 1 0,0 0 0,0 0 0,1 0 0,-1 1 0,0-1 0,1 0 0,-1 0-1,1 1 1,-1-1 0,1 1 0,-1-1 0,1 1 0,-1 0 0,1-1 0,-1 1 0,1 0 0,0 0-1,-1 0 1,1 0 0,-1 1 0,1-1 0,0 0 0,-1 1 0,1-1 0,-1 1 0,1-1 0,-1 1-1,0 0 1,3 1 0,0 1 12,0 0 0,0 0 0,-1 0 0,1 0 0,-1 1-1,0-1 1,0 1 0,0 0 0,0 0 0,2 6 0,5 9-67,-4-9 92,-1 0-1,7 19 0,-11-23 206,-2-12-52,-8-18 51,-3 0-168,-21-32-1,33 55-77,-1 0-1,0 0 1,1-1 0,-1 1 0,0 0-1,0 0 1,0 0 0,0 0 0,0 0-1,0 0 1,0 0 0,0 1 0,0-1-1,-1 0 1,1 1 0,0-1 0,0 0-1,-1 1 1,1 0 0,0-1 0,-1 1-1,1 0 1,0-1 0,-1 1 0,1 0-1,-1 0 1,1 0 0,0 0-1,-1 1 1,1-1 0,0 0 0,-1 1-1,1-1 1,0 0 0,-1 1 0,-1 0-1,0 2 26,0-1 0,0 0 0,0 1 0,0-1-1,1 1 1,-1 0 0,1 0 0,-1 0 0,1 0-1,0 1 1,-3 5 0,1 1-62,1-1 1,-1 1-1,2 0 1,-1 0-1,1 0 1,0 14-1,0 3 50,1 0 0,1 1 0,4 28 1,-3-47 26,0-1 0,1 0 0,0 0 0,1 0 1,0 0-1,0 0 0,0 0 0,1-1 1,0 1-1,1-1 0,0 0 0,0-1 1,0 1-1,11 8 0,-15-14-4,-1 0 0,1 0 0,0 0-1,0-1 1,0 1 0,0 0 0,1-1 0,-1 1 0,0-1 0,0 1 0,0-1-1,0 0 1,1 1 0,-1-1 0,0 0 0,0 0 0,0 0 0,1 0 0,-1 0-1,0 0 1,2-1 0,-1 1 4,0-1 0,0 0 0,0 0 0,-1 0 0,1 0 0,0 0 0,-1-1 0,1 1 0,-1 0 0,0-1-1,1 1 1,0-3 0,4-3 4,-2-1-1,1 0 1,-1 0-1,5-16 0,0-2-32,-2-2 0,0 1-1,-2-1 1,-1 0 0,-2 0-1,0 0 1,-2-1 0,-4-36-1,-3 36-435,7 29 424,0-1 0,0 1 0,0 0 0,0-1 0,0 1 0,0 0 1,-1-1-1,1 1 0,0 0 0,0-1 0,0 1 0,-1 0 0,1 0 0,0-1 1,0 1-1,-1 0 0,1 0 0,0-1 0,-1 1 0,1 0 0,0 0 1,-1 0-1,1-1 0,-1 2 6,1-1 0,-1 0 0,1 1 0,-1-1 0,1 1 0,0-1 0,-1 1 0,1-1 0,-1 1 0,1 0 0,0-1 0,0 1 0,-1-1 0,1 1 0,0 0 0,0-1 0,0 1 0,0-1 0,0 2 0,-3 10-16,1 0 0,1 0 1,0 1-1,1-1 0,1 18 0,13 61-90,-11-75 149,0 0 1,2-1-1,-1 1 0,2-1 0,0-1 0,10 19 0,-13-29-6,-1 0 0,1 0 1,0 0-1,0 0 0,0 0 0,1-1 1,-1 0-1,1 1 0,0-1 0,0 0 0,0-1 1,0 1-1,0-1 0,0 0 0,1 0 0,-1 0 1,1-1-1,0 1 0,-1-1 0,1 0 1,0-1-1,0 1 0,0-1 0,9 0 0,-5-2-6,0 0 0,0 0 0,0-1 0,0 0 0,0 0 0,-1-1 0,0 0 0,1-1 0,-2 0 0,1 0 0,-1 0 0,1-1 0,-1 0 0,9-11 0,7-10 26,-1-1 0,25-42 0,-38 56 12,20-28-65,45-77 63,-62 96-77,0-1-1,-2 0 1,11-36-1,12-107-204,-29 140 223,5-29-188,-3-1 0,-2 0 1,-6-107-1,1 161 126,1 0-1,0 0 1,-1 1-1,0-1 1,1 0-1,-1 0 1,0 1 0,0-1-1,-1 0 1,1 1-1,-1-1 1,1 1 0,-1 0-1,-3-4 1,-6 26-181,5-7 271,1-1 0,1 1 0,-6 26-1,-2 44-182,8-56 159,4-21 6,-15 97 78,0 116-1,22-52 12,0-72 190,0-2-290,-7-87 4,0 3 38,0 0-1,0 0 0,1 0 1,0 0-1,1 0 0,3 11 1,-1-6 30,5 6 18,2 13-107,14 7 128,-24-39-69,0 1 1,1-1 0,-1 1-1,1-1 1,0 1 0,-1-1-1,4 2 1,2 1-7,2-3 5,-6-1 107,2 0-53,-3-1-82,1 1 0,-1-1 1,0 0-1,1 0 0,-1 1 0,0-1 0,0-1 0,0 1 1,0 0-1,0 0 0,0-1 0,0 1 0,-1-1 1,1 0-1,0 1 0,-1-1 0,3-3 0,-1-1 101,3-4-89,0 0 0,-1-1-1,-1 0 1,0 1 0,3-13 0,4-48 182,-8 45-161,6-27 1,-6 35-28,-2 0 0,0 0 0,-2-30 0,0 37-282,1 1 0,1-15 0,-6 59 177,0-1 0,2 0 1,2 1-1,3 46 1,12 24 94,-14-99-15,1 1 1,0 0-1,1-1 0,3 11 0,-4-14 33,0 1 0,0-1-1,1 1 1,-1-1 0,0 0 0,1 1-1,0-1 1,0 0 0,-1 0 0,1 0-1,4 3 1,-4-5-15,0 1 1,-1-1-1,1 1 1,0-1-1,-1 0 0,1 1 1,0-1-1,-1 0 1,1 0-1,0 0 0,0-1 1,-1 1-1,1 0 1,0-1-1,-1 1 0,3-2 1,1 1 22,0-1 0,0 0 0,-1 0 1,7-5-1,0-1 57,-1-1 0,0 0-1,-1 0 1,14-18 0,28-48-164,-33 48 97,138-212 80,-142 217-81,-2-1 0,-1 0 0,-1 0 0,-1-1 0,6-27 0,18-126-108,-28 143 38,8-80 68,-12 92-170,-1 1 0,0 0 0,-6-31 0,6 51 108,-1 0 1,1-1-1,0 1 0,-1 0 1,1 0-1,-1 0 0,1 0 0,-1 0 1,0 0-1,1 0 0,-2-2 1,-3 2-227,0 9 168,-4 25-25,-7 53 0,14-73 120,-14 81 16,-31 236 184,41-260-131,6 134-1,1-197-30,0 0 0,1 0 0,-1 0 0,6 11 0,-1 2 91,-6-20-112,1 0 0,-1 1 0,0-1 0,0 0 0,0 1-1,0-1 1,0 0 0,1 1 0,-1-1 0,0 0 0,0 1 0,1-1-1,-1 0 1,0 0 0,0 0 0,1 1 0,-1-1 0,0 0 0,1 0-1,-1 0 1,0 1 0,1-1 0,-1 0 0,0 0 0,1 0 0,-1 0-1,1 0 1,-1 0 0,0 0 0,1 0 0,-1 0 0,0 0 0,1 0-1,-1 0 1,0 0 0,1 0 0,-1 0 0,0 0 0,1-1 0,-1 1-1,0 0 1,1 0 0,-1 0 0,1-1 0,14-10 224,-10 4-187,1-1 0,-1 1 0,-1-1 0,1-1 0,-1 1 1,4-12-1,3-7 28,8-18-36,-9 21-88,15-26 0,-14 26 94,-10 21-80,0 0 0,0 0 1,0 0-1,0 0 0,1 0 0,-1 0 0,1 0 0,0 1 1,0-1-1,0 1 0,3-3 0,-4 4-61,8 2 96,8 5-117,28 6-1,-39-11 134,0-1 0,0 0-1,0 0 1,0-1 0,-1 0-1,1 0 1,0 0 0,0-1-1,8-3 1,3 0 131,-13 3-103,0 1 0,0-1 0,-1 0 0,1 0 0,-1 0 0,1-1 0,4-3 0,9-7 90,-16 12-126,1 0-1,-1 0 1,0 0 0,0 0 0,1 0 0,-1 0 0,0 0 0,0-1-1,0 1 1,-1 0 0,1-1 0,0 1 0,0-1 0,-1 1 0,1-1-1,-1 1 1,1-1 0,-1 1 0,0-1 0,1 1 0,-1-1 0,0 0-1,0 1 1,0-1 0,0 0 0,-1 1 0,1-1 0,0 1 0,-1-1-1,1 1 1,-1-1 0,1 1 0,-1-1 0,0 1 0,1-1 0,-1 1-1,-2-2 1,3 2-9,-1 1 1,1 0-1,0 0 1,0 0-1,-1 0 1,1 0-1,0-1 1,0 1-1,0 0 1,-1 0-1,1 0 1,0 0 0,0-1-1,0 1 1,-1 0-1,1 0 1,0-1-1,0 1 1,0 0-1,0 0 1,0-1-1,0 1 1,0 0-1,0 0 1,0-1 0,0 1-1,0 0 1,-1 0-1,2-1 1,-1 1-1,0 0 1,0-1-1,0 0-68,1 1 32,2-3 15,-2 3 12,1 0 1,0-1-1,0 1 0,-1 0 0,1 0 0,0-1 0,-1 1 0,1 1 0,0-1 0,2 0 1,3 1 5,18-1-9,38 1 42,-56-1-54,0 1 0,0 1-1,0-1 1,0 1 0,0 0 0,10 5 0,-16-6 26,0-1-1,0 1 0,0 0 0,0 0 1,0-1-1,0 1 0,0 0 0,0 0 1,-1 0-1,1 0 0,0 0 1,-1 0-1,1 0 0,-1 0 0,1 0 1,-1 0-1,1 0 0,-1 1 0,0-1 1,1 0-1,-1 0 0,0 0 1,0 0-1,0 1 0,0-1 0,0 0 1,0 0-1,-1 2 0,0 5 30,-1-1-1,0 0 1,-6 12-1,2-4 21,3-4-84,0 1-1,0-1 1,1 1-1,0-1 1,0 16-1,2-21 24,1-1 0,-1 1 0,1-1 0,0 1 0,0-1 0,0 0-1,1 1 1,-1-1 0,1 0 0,1 0 0,-1 0 0,1 0 0,5 6 0,-7-10 20,-1 1 0,1-1 1,0-1-1,0 1 0,0 0 1,1 0-1,-1 0 0,0 0 1,0-1-1,0 1 0,1-1 0,-1 1 1,0-1-1,1 1 0,-1-1 1,0 0-1,1 1 0,1-1 1,-1 0 23,1 0 1,0-1 0,0 1-1,-1 0 1,1-1 0,0 0 0,-1 0-1,5-2 1,2-2-19,0 0-1,0-1 1,15-12-1,-1-4 19,32-38-1,-18 19-177,8-12 295,-44 52-135,0-1 1,0 1-1,0-1 1,0 1 0,-1-1-1,1 0 1,0 1-1,0-4 1,5-9 4,-4 9-31,-4 3-389,-1 16 342,0 0 0,0 0-1,1 0 1,1 0 0,0 0 0,1 0 0,2 20 0,0 17 59,-2-43 49,1 1-1,-1 0 1,2 0-1,-1-1 1,1 1-1,5 14 1,-6-22 131,1-2-64,1 0-101,-1-1 1,1 1-1,-1-1 0,1 0 0,-1 0 0,1 0 0,-1 0 0,0-1 1,0 1-1,0 0 0,0-1 0,-1 1 0,1-1 0,1-3 0,4-9-30,8-24-1,-6 13-6,5-13 38,-10 26-65,10-23-1,-13 34 33,-1 0 0,1 0 0,-1 1 0,1-1-1,-1 0 1,0 0 0,1 0 0,-1 1 0,0-4-1,0 3-18,0 1-82,-4 13-289,2-5 355,0 0 0,1 0 0,0 0-1,0 0 1,1 0 0,-1 0 0,2 0-1,0 10 1,0 6 91,-1-15-29,0 6-3,0 0 0,0 0 1,1-1-1,1 1 1,1 0-1,5 17 0,-8-31 15,0 1 1,0-1-1,0 0 0,0 0 0,0 1 0,0-1 0,0 0 0,0 1 0,1-1 1,-1 0-1,0 0 0,0 1 0,0-1 0,1 0 0,-1 0 0,0 0 0,0 1 1,1-1-1,-1 0 0,0 0 0,0 0 0,1 0 0,-1 0 0,0 1 0,1-1 1,-1 0-1,0 0 0,0 0 0,1 0 0,7-6 231,7-17-324,-13 19 67,12-20 15,-1-1 1,15-41-1,-26 38-18,-1 18-272,-1 21-216,-1 15 227,0-17 287,1-1 0,0 1 1,0 0-1,3 9 0,-1-5-3,0-1 0,2 0 0,-1 0 0,2-1 0,9 20 0,-13-29 2,-1-1 0,1 0 1,0 1-1,0-1 1,0 0-1,-1 0 0,1 1 1,0-1-1,1 0 1,-1 0-1,0 0 0,0 0 1,3 1-1,-3-2-3,0 0-1,0 0 0,0 0 0,0 0 1,1 0-1,-1-1 0,0 1 0,0 0 1,0-1-1,0 1 0,0-1 0,0 1 1,0-1-1,0 1 0,0-1 0,0 0 1,0 1-1,-1-1 0,1 0 0,1-1 1,5-6 17,1 0 1,-1 0 0,-1-1-1,0 1 1,6-12 0,13-18 142,-6 11-149,-10 14-1,0 0 0,1 1 0,0 0 0,1 0 0,0 1-1,18-13 1,-27 23-85,-1 0 0,1 0-1,0 0 1,0 0 0,0 0-1,0 0 1,0 0 0,0 1-1,0-1 1,4 0-1,-5 1 41,0 0-1,0 1 0,0-1 1,0 1-1,0-1 0,0 0 1,0 1-1,0 0 0,0-1 0,0 1 1,0 0-1,0-1 0,0 1 1,-1 0-1,1 0 0,0 0 1,0-1-1,-1 1 0,1 0 0,0 2 1,1 0 24,-1 1-1,0 0 1,0 0 0,0 0 0,0-1 0,0 1-1,-1 0 1,1 0 0,-2 5 0,3 11 16,-1 8-18,-2-24 35,1 0-1,0 0 1,0 0-1,0 0 1,1 0-1,-1 0 1,1 0-1,0 0 1,0 0-1,3 6 1,-3-9 197,-1-2-205,1-1 1,0 1 0,-1-1 0,1 1 0,0 0 0,0-1-1,0 1 1,0 0 0,2-2 0,0-2-3,15-23 2,-11 16-6,1 0-1,10-12 1,25-15-323,-42 38 166,4 21-32,-5-3 10,1-11 181,-1-1-1,0 0 1,0 0 0,0 1-1,-1-1 1,1 0 0,-1 0 0,-1 1-1,1-1 1,-4 8 0,4-11 235,14-20 128,-6 11-287,-3 2-126,1 0 0,0 0 0,-1 0 0,2 1 0,5-4 0,-10 7 22,0 0 0,0 1-1,0-1 1,1 1 0,-1-1 0,0 1 0,0-1 0,0 1 0,1 0 0,-1 0 0,0-1 0,0 1-1,1 0 1,-1 0 0,0 0 0,1 1 0,-1-1 0,0 0 0,0 0 0,1 1 0,-1-1-1,0 1 1,0-1 0,0 1 0,0-1 0,0 1 0,1 0 0,-1-1 0,0 1 0,-1 0 0,1 0-1,2 2 1,5 6 120,0 0-1,0 1 0,-1 1 1,7 12-1,-7-13-79,0 0 0,0-1 1,0 0-1,2 0 0,-1-1 0,13 10 0,-12-10-44,-5-4-539,-29-12-19789</inkml:trace>
</inkml:ink>
</file>

<file path=ppt/ink/ink4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19.52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 4 6400,'-28'-3'2880,"33"3"-2496,3 11-3904</inkml:trace>
</inkml:ink>
</file>

<file path=ppt/ink/ink4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19.8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23 8896,'-50'-23'4032,"42"23"-3520,3 0-704,10 0 0,-2 0-1024,2 3 640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19.5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1 3328,'3'5'10805,"-10"-5"-10196,6-1-584,0 1 1,-1 0-1,1 0 0,0 0 0,0 0 0,0 0 1,0 0-1,0 0 0,0 0 0,-1 1 1,1-1-1,0 0 0,0 1 0,0-1 0,0 1 1,0-1-1,0 1 0,0-1 0,0 1 1,0 0-1,0-1 0,-1 2 0,-3 5 32,3-5-51,0 0 0,0 0-1,1 0 1,-1 0 0,0 0 0,1 0 0,-1 3 0,1-4 5,1 0 0,0-1 0,0 1 0,0-1 0,0 1 1,0 0-1,0-1 0,0 1 0,0-1 0,0 1 0,1 0 0,-1-1 1,0 1-1,0-1 0,0 1 0,1-1 0,-1 1 0,0-1 0,1 1 1,-1-1-1,0 1 0,1-1 0,-1 1 0,0-1 0,1 1 0,-1-1 1,1 0-1,-1 1 0,1-1 0,-1 0 0,1 0 0,-1 1 0,1-1 1,0 0-1,-1 0 0,1 0 0,-1 1 0,1-1 0,0 0 1,3 1 73,-1-1 0,0 1 1,0 0-1,0-1 0,0 0 1,0 0-1,0 0 0,1 0 0,-1 0 1,0-1-1,0 0 0,0 1 1,0-1-1,0 0 0,0 0 1,0-1-1,0 1 0,-1-1 1,1 1-1,0-1 0,-1 0 1,1 0-1,-1 0 0,0 0 1,1 0-1,-1-1 0,0 1 1,-1-1-1,4-4 0,-3 1-130,-4 4-43,-7 9-133,6-5 215,0 1 0,1 0 1,0 0-1,-1 0 0,1 0 1,-2 4-1,-1 1 259,5-8-247,0 0 0,0 0-1,1 0 1,-1 0-1,0 0 1,0 0 0,0 0-1,0 0 1,0 0-1,0 0 1,0 0 0,0 0-1,0 0 1,0 0-1,0 0 1,0 0 0,0 0-1,0 0 1,0 0-1,0 0 1,0 0 0,0 0-1,0 0 1,0 0-1,0 0 1,0 0 0,0 0-1,0 0 1,0 0 0,0 0-1,0 0 1,0 0-1,0 0 1,0 1 0,0-1-1,0 0 1,0 0-1,1 0 1,-1 0 0,0 0-1,0 0 1,0 0-1,0 0 1,0 0 0,-1 0-1,1 0 1,0 0-1,1 0 342,1-9 807,-2 7-1151,1-1 1,-1 0 0,1 0 0,-1 1 0,0-1-1,0 0 1,-1-3 0,-1-3-1167,1 4 315</inkml:trace>
</inkml:ink>
</file>

<file path=ppt/ink/ink4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25.3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1 801 3488,'0'0'214,"1"1"1,-1-1 0,0 0-1,1 1 1,-1-1-1,1 0 1,-1 0-1,1 0 1,-1 1-1,1-1 1,-1 0-1,1 0 1,-1 0 0,1 0-1,-1 0 1,1 0-1,-1 0 1,1 0-1,-1 0 1,1 0-1,-1 0 1,1 0 0,-1 0-1,1-1 1,-1 1-1,1 0 1,0-1-1,16-11 2698,13-24-1052,-27 32-1541,2-3-161,5-6 301,0 0 1,19-17-1,-29 30-463,0 0 1,1 0-1,-1-1 0,0 1 0,0 0 1,0 0-1,0 0 0,0 0 1,0 0-1,0 0 0,0 0 0,0 0 1,0 0-1,0 0 0,0 0 0,0 0 1,1 0-1,-1 0 0,0 0 0,0 0 1,0 0-1,0 0 0,0 0 0,0 0 1,0 0-1,0 0 0,0 0 0,1 0 1,-1 0-1,0 0 0,0 0 1,0 0-1,0 0 0,0 0 0,0 0 1,0 0-1,0 0 0,0 0 0,0 0 1,0 0-1,0 0 0,1 0 0,-1 1 1,0-1-1,0 0 0,0 0 0,0 0 1,0 0-1,0 0 0,0 0 0,0 0 1,0 0-1,0 0 0,0 0 1,0 0-1,0 1 0,1 8 169,-4 23 550,1-14-566,-17 238 1157,11-170-905,-8 109 217,16-165-263,1-19 190,-1-9-77,0-4 170,1-11-491,0 0-1,5-18 1,0-8-70,-3 6-99,20-160 90,-17 161-163,1 1-1,2 0 0,0 1 1,16-32-1,-18 48 15,1 0 0,0 0 0,20-23 0,-23 30 34,1 1-1,0 0 1,1 0-1,0 0 0,0 1 1,0 0-1,0 0 1,16-7-1,-19 10 35,0 1-1,1 0 1,-1 0 0,0 0-1,1 0 1,-1 1 0,1-1-1,-1 1 1,1 1 0,-1-1-1,1 1 1,-1-1 0,1 1-1,-1 0 1,0 1-1,7 2 1,-8-3 18,0 1 1,0 0-1,0 0 0,0 0 0,0 0 0,-1 0 1,1 0-1,-1 1 0,0-1 0,0 1 1,1 0-1,-2 0 0,1-1 0,0 1 1,-1 0-1,1 1 0,-1-1 0,0 0 0,0 0 1,0 1-1,0-1 0,0 5 0,-1 1 41,0-1-1,-1 1 0,1-1 1,-2 1-1,1-1 1,-1 1-1,-1-1 0,1 0 1,-7 12-1,1-3 78,-1 0-1,-1 0 1,-14 17-1,18-28-64,1 0 0,-1 0 0,-1 0 0,1 0-1,-13 7 1,16-11-17,0 0 1,0-1-1,0 1 0,0-1 0,-1 0 1,1 0-1,-6 1 0,8-2-28,0 0-1,-1 0 1,1 0-1,0 0 1,-1 0-1,1 0 1,0 0 0,-1-1-1,1 1 1,0 0-1,0-1 1,-1 1-1,1-1 1,0 1 0,0-1-1,0 0 1,0 1-1,0-1 1,-2-2-1,3 3-24,-1 0 0,1-1 0,0 1 0,-1-1-1,1 1 1,0-1 0,-1 1 0,1-1 0,0 1-1,0-1 1,0 1 0,0-1 0,-1 1 0,1-1-1,0 1 1,0-1 0,0 1 0,0-1 0,0 1 0,0-1-1,0 1 1,0-1 0,1 1 0,-1-1 0,0 1-1,0-1 1,0 1 0,0-1 0,1 1 0,-1-1-1,0 1 1,1-1 0,-1 1 0,0-1 0,1 1-1,0-1 1,17-14-51,-13 11 65,15-8-39,1 1-1,-1 0 1,2 2 0,39-13-1,-32 13 65,190-65-11,-194 65-152,37-17 0,-62 26 134,0 0 0,0 1 0,1-1-1,-1 0 1,0 0 0,0 1 0,0-1-1,0 0 1,0 1 0,0-1-1,0 0 1,1 1 0,-1-1 0,0 0-1,0 1 1,0-1 0,0 0 0,-1 1-1,1-1 1,0 0 0,0 1 0,0-1-1,0 0 1,0 1 0,0-1-1,0 0 1,-1 1 0,1-1 0,0 0-1,-1 1 1,-5 19 13,5-17-16,-12 36-125,4-17 175,2 1-1,0 0 0,2 0 0,-4 25 0,8-32-8,-1-2-33,2 27 0,0-38 37,0 1 0,1 0-1,-1 0 1,1-1-1,0 1 1,0 0-1,1-1 1,-1 1 0,1-1-1,-1 1 1,6 5-1,-7-8-28,0-1 1,0 0-1,1 1 0,-1-1 0,0 1 0,1-1 0,-1 0 0,1 1 0,-1-1 0,0 0 0,1 0 0,-1 1 0,1-1 1,-1 0-1,1 0 0,-1 0 0,1 1 0,-1-1 0,1 0 0,-1 0 0,1 0 0,-1 0 0,1 0 0,-1 0 1,1 0-1,-1 0 0,1 0 0,0-1 9,0 1 0,0-1 1,0 0-1,0 1 0,0-1 0,0 0 1,0 1-1,0-1 0,0 0 1,-1 0-1,2-2 0,2-2 47,-1 0 0,0-1 0,3-9 0,-3 4-70,1 0-1,-2-1 1,0 1 0,0-1 0,-1 1 0,-1-1 0,0 0 0,0 0 0,-1 1 0,-1-1 0,0 1 0,0-1 0,-1 1-1,-1 0 1,0-1 0,0 2 0,-1-1 0,-10-16 0,8 20-132,6 5 90,-1 0 0,1 1 0,-1-1 0,1 0 1,-1 0-1,1 0 0,0 0 0,-1-3 0,22 16 72,-5-2 25,27 10 0,-35-16-25,0-1 0,1 0 0,-1-1 0,1 0 0,-1 0 0,11 0 0,-5-2 56,0 1 0,0-2 0,0 0 0,0-1 0,-1 0 0,1-1 0,-1 0 0,0-1 0,0 0 0,0-1 0,12-8 0,-9 3-91,0 1 0,-1-2 0,-1 0 1,0-1-1,-1 0 0,0-1 0,14-22 1,-24 33 64,-1 1-97,1 0-1,-1 0 0,1 0 0,0 0 0,-1 0 1,4-3-1,-4 5 31,-1 0 0,0 0 0,1 0 1,-1 0-1,1 0 0,-1-1 0,1 1 0,-1 0 0,1 0 1,-1 0-1,0 0 0,1 0 0,-1 0 0,1 0 0,-1 1 1,1-1-1,-1 0 0,1 0 0,-1 0 0,0 0 0,1 1 1,-1-1-1,1 0 0,-1 0 0,0 1 0,1-1 0,-1 0 1,0 0-1,1 1 0,-1-1 0,0 0 0,0 1 0,1-1 1,-1 1-1,0-1 0,0 0 0,0 1 0,1-1 0,-1 1 0,0-1 1,0 1-1,0 0 0,3 6 38,0 0 1,0 1-1,-1 0 1,0-1-1,-1 1 0,0 0 1,0 0-1,0 10 1,-7 65-138,4-63 127,0 0-8,-1 0 0,-1 0 1,0 0-1,-10 24 0,12-38 22,-1 0 1,0 0-1,0 0 1,0 0-1,-1-1 1,1 1-1,-2-1 1,1 0-1,0 0 1,-1 0-1,0-1 1,0 0-1,0 0 0,-1 0 1,1 0-1,-10 4 1,11-7-25,0 0 1,0 0-1,0 0 0,0 0 1,0-1-1,0 1 0,-1-1 1,1 0-1,0 0 1,0-1-1,0 1 0,0-1 1,0 0-1,0 0 0,-8-3 1,7 1-12,0 1 0,0-1 1,0 0-1,0 0 0,1 0 1,-1-1-1,1 0 0,0 0 0,0 0 1,0 0-1,-4-7 0,8 10 1,-1 0 0,1 0 0,0 1-1,-1-1 1,1 0 0,0 0 0,0 0-1,0 0 1,0 0 0,0 0 0,0 0 0,0 0-1,0 0 1,0 0 0,0 0 0,0 0-1,1 1 1,-1-1 0,0 0 0,1 0-1,-1 0 1,1 0 0,-1 0 0,1 1 0,-1-1-1,1 0 1,0 1 0,-1-1 0,1 0-1,0 1 1,-1-1 0,1 0 0,0 1 0,1-1-1,2-2-9,1 0 0,-1 0 1,1 1-1,-1 0 0,10-3 0,12-1-9,0 1 0,36-1 1,-20 1 7,15 1-18,26-4 80,-74 7-6,0-1 1,-1-1-1,1 1 0,0-1 0,-1-1 0,15-8 0,-15 8-3,-1-1-1,0 0 0,0 0 1,-1-1-1,0 0 0,0 0 1,10-13-1,-2-4 7,16-33 1,-25 45-108,-3 8 198,-1 1-131,-1 3-145,-2 11-201,0 47 666,1 30-332,2-71 35,1 0 0,0 0-1,1 0 1,10 29 0,-10-38-12,-2-5 0,0-1 0,0 1 0,1-1 1,-1 0-1,5 6 0,-5-8-14,-1 0 1,1 0-1,0 0 1,0 0-1,1 0 1,-1 0-1,0 0 0,0-1 1,0 1-1,0-1 1,1 1-1,-1-1 1,0 1-1,1-1 0,-1 0 1,0 1-1,1-1 1,-1 0-1,0 0 0,2 0 1,0 0-2,-1-1 1,1 1 0,-1-1-1,1 0 1,-1 1-1,1-1 1,-1 0-1,0 0 1,1-1 0,-1 1-1,0 0 1,0-1-1,0 0 1,3-2-1,4-5-44,13-17 0,-14 17 29,9-12 143,56-71 12,-61 74-160,-3 4 16,19-22 1,-9 17-23,33-24 1,-37 31 56,0 0-1,-1-1 1,0 0 0,-1-1 0,15-19-1,-16 13-58,-1-1 0,-1 0 0,0 0 0,-2-1 0,11-44 0,13-118 54,-26 134-6,2-20-260,-3-93 1,-5 160 183,0 0 0,0 0 0,0 0 0,-1 0 0,1 0 0,-3-5 0,3 7 43,0 1-1,0 0 0,0-1 0,0 1 1,0 0-1,-1 0 0,1-1 0,0 1 1,0 0-1,0 0 0,-1-1 0,1 1 0,0 0 1,0 0-1,-1 0 0,1-1 0,0 1 1,0 0-1,-1 0 0,1 0 0,0 0 1,-1 0-1,1 0 0,0-1 0,-1 1 0,0 1 8,0-1 0,1 0 0,-1 0 0,0 1 0,1-1 0,-1 0 0,1 1 0,-1-1 0,0 0 0,1 1 0,-1-1 0,1 1 0,-1-1 0,1 1 0,-1 0 0,0 0 0,-3 6-26,-1 0-1,1 0 1,0 0-1,0 0 1,1 1 0,-4 13-1,-10 51-40,14-55 83,-1 7 9,-26 147-15,12-44-61,-10 82 398,26-168-346,0-1 0,3 0 1,7 47-1,-6-68 36,-1-10 49,0 0 1,1 0-1,5 17 1,-7-25-75,0-1 0,0 1-1,1-1 1,-1 1 0,0-1 0,0 0 0,1 1 0,-1-1 0,0 1 0,1-1 0,-1 0 0,0 0 0,1 1 0,-1-1 0,0 0 0,1 1 0,-1-1 0,1 0 0,-1 0 0,1 0 0,-1 0 0,1 1 0,-1-1-1,0 0 1,1 0 0,-1 0 0,1 0 0,-1 0 0,1 0 0,-1 0 0,1 0 0,-1 0 0,1 0 0,-1-1 0,1 1 0,-1 0 0,0 0 0,1 0 0,-1 0 0,1-1 0,-1 1 0,1 0 0,-1 0 0,1-1 0,17-15 156,-7 2-75,0 0-1,-2 0 0,11-20 0,-12 18-112,2 1 0,-1 0 0,16-18-1,-13 18 39,-10 12-39,0 0 1,0 0-1,0 0 1,0 0-1,1 1 1,-1-1-1,1 1 1,0-1-1,0 1 1,6-4-1,-9 6 14,1 0 0,0 0-1,-1 0 1,1 0 0,0 1-1,-1-1 1,1 0 0,0 0-1,-1 0 1,1 0 0,0 1-1,-1-1 1,1 0 0,-1 1-1,1-1 1,-1 0 0,1 1-1,0-1 1,-1 1 0,1-1-1,-1 1 1,0-1 0,1 1-1,-1-1 1,1 1 0,-1 0-1,0-1 1,0 1 0,1-1-1,-1 1 1,0 0 0,0-1 0,1 2-1,5 27 10,-6-23 16,5 38-24,-3-22 35,8 34 0,-9-50 16,1 0 1,0 0-1,0 0 1,1-1-1,0 1 1,0-1-1,0 1 1,0-1-1,1 0 0,5 6 1,-8-11-35,-1 0 0,1 0 0,0 0 0,-1 0 0,1 0 0,-1 1 0,1-1 0,0-1 0,-1 1 0,1 0 0,-1 0 0,1 0 0,0 0 0,-1 0 0,1 0 0,-1-1 0,1 1 1,-1 0-1,1 0 0,-1-1 0,1 1 0,0-1 0,0 0 7,5-3-8,0-1 0,0 0 0,0-1 0,-1 1 0,0-1 0,0 0 0,7-11 0,9-11 42,82-74 133,-89 89-191,-1 0-136,-6 6-146,-13 22 127,3-10 165,2-1 0,-1 1 0,0 0 0,1 0 0,0 0 0,0 0 0,0 0 0,1 0 0,-1 0 0,1 1 0,1-1 0,-1 0 0,1 0 0,0 0 0,0 0 0,2 7 0,0-6 17,-1 0 0,1 1 1,0-1-1,1 0 0,0 0 1,0-1-1,0 1 0,1-1 1,-1 0-1,1 0 1,10 7-1,-14-11-10,1 1 1,0-1-1,0 0 0,1 0 1,-1 0-1,0 0 1,0 0-1,0 0 0,1 0 1,-1-1-1,0 1 0,1-1 1,-1 0-1,1 1 1,-1-1-1,0 0 0,1-1 1,2 1-1,-1-1-2,-1 0 0,0-1-1,0 1 1,0-1 0,0 1 0,0-1 0,0 0-1,0 0 1,0 0 0,-1 0 0,5-5 0,-2 1-1,0 0 0,-1 0 1,1-1-1,-1 0 0,-1 0 1,1 0-1,-1 0 0,0 0 1,-1-1-1,3-10 0,-4 13-11,-1-1 0,0 0 0,0 0-1,0 0 1,0 0 0,-1 0 0,0 0 0,0 0-1,-1 1 1,1-1 0,-1 0 0,-1 1 0,1 0-1,-1-1 1,0 1 0,-6-9 0,6 11-3,0-1 0,0 1 0,0 0 0,-1 0 0,1 0 0,-1 1 0,1-1 0,-1 1 0,0 0 0,0 0 0,0 0 0,0 0 0,-1 1 0,1-1 0,0 1 0,-1 0 0,1 1 0,-1-1 0,1 1 0,-1 0 0,1 0 0,-6 1 0,5-1 19,-44 10-167,45-10 156,1 1-1,-1 1 1,1-1-1,0 1 1,-1-1-1,1 1 1,0 0 0,0 0-1,0 0 1,-5 5-1,8-7 7,-1 1 0,1-1 0,0 1 0,-1-1-1,1 1 1,-1-1 0,1 1 0,0-1 0,-1 1 0,1-1 0,0 1-1,0-1 1,-1 1 0,1 0 0,0-1 0,0 1 0,0-1-1,0 1 1,0 0 0,0-1 0,0 1 0,0 0 0,0-1-1,0 1 1,0-1 0,0 1 0,0 0 0,1-1 0,-1 1 0,0-1-1,0 1 1,1-1 0,-1 1 0,0-1 0,1 1 0,-1-1-1,0 1 1,1-1 0,-1 1 0,1-1 0,-1 1 0,1-1-1,-1 0 1,1 1 0,-1-1 0,1 0 0,0 0 0,-1 1 0,1-1-1,0 0 1,2 1 8,0 1-1,0-2 0,0 1 1,0 0-1,0-1 0,0 1 1,0-1-1,0 0 0,4 0 1,74-18 2,-28 5 4,154-23 440,-185 32-249,-9 1-170,-1 2 0,15-2-1,-25 3-34,1 0 0,-1 0 0,1 0-1,-1 1 1,1-1 0,-1 1 0,1-1 0,-1 1-1,1 0 1,-1 0 0,0 0 0,1 0-1,-1 0 1,0 0 0,0 1 0,2 1 0,-2-1-10,-1 0 0,0-1 0,0 1 1,0 0-1,0 0 0,0 0 0,-1 0 1,1 0-1,0 0 0,-1 0 0,0 0 1,1 0-1,-1 3 0,-1 32 419,1-20-185,0 19-26,0-35-143,1-2-18,0-1-1,0 1 1,0-1 0,0 0 0,0 0-1,0 1 1,0-5 0,1 3 12,4-9-55,0 1 0,1 0 1,0 0-1,1 1 0,0-1 1,0 2-1,13-11 0,-16 15-2,1 0-1,0 1 1,0 0 0,0 0-1,0 0 1,1 1-1,-1 0 1,1 0-1,0 1 1,0-1-1,0 2 1,0-1-1,0 1 1,12-1 0,-14 3 26,1-1 0,0 1 0,-1 0 0,1 1 1,-1-1-1,1 1 0,-1 0 0,0 0 1,0 1-1,8 5 0,6 5 277,23 20 0,-23-17-150,-1 0-3,24 29-1,-26-27-189,24 21 0,-38-37-276,-21-5-9333,-5-6 6721,11 4 1395,-23-7-4228</inkml:trace>
</inkml:ink>
</file>

<file path=ppt/ink/ink4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25.6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55 5216,'-19'-14'2368,"24"5"-2048,0 4 1152,4 5-864,4-6 1312,5 1-1088,5-4 352,-1 9-672,1-3-448,-1 3-64,-4-3-384,0 6 224,-9-3-1344,6 3 832</inkml:trace>
</inkml:ink>
</file>

<file path=ppt/ink/ink4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26.0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82 8640,'-16'-9'3904,"42"9"-3392,6-5 512,3 2-672,28-5 1600,0-1-1057,13-2 353,1 2-736,18-2-320,-6 2-96,6 1-256,-14 8 96,-9 0-736,-9 5 416,-18-5-1983,-14 8 1279</inkml:trace>
</inkml:ink>
</file>

<file path=ppt/ink/ink4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26.3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40 11296,'-23'-39'6207</inkml:trace>
</inkml:ink>
</file>

<file path=ppt/ink/ink4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0.5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1383 1984,'5'-5'10618,"-5"2"-9231,6-33-306,-2 16-701,1-9 34,35-184 1191,-30 179-1476,0-1-1,3 1 1,0 1-1,19-32 0,-8 25 51,48-60-1,38-30 125,-37 45-99,98-139 269,20-24 116,-151 200-675,-39 48-260,3 2-2555,-3-1 2349,0 0-1,1 0 0,-1-1 1,1 1-1,-1-1 0,1 1 1,2-1-1,0 2-781,13 5-4527</inkml:trace>
</inkml:ink>
</file>

<file path=ppt/ink/ink4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1.8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117 416 3136,'5'8'8005,"-6"-28"-3221,0 18-4661,-1 0-1,1 0 1,0 1 0,1-1-1,-1 0 1,0 0-1,0 0 1,1 0 0,-1 0-1,1 0 1,0 0 0,0-1-1,-1 1 1,2-3 0,-2 2 30,1-1-1,-1 1 1,1-1 0,-1 1 0,0-1-1,0 1 1,-1 0 0,-2-6 0,2 5-40,0-1 0,0 1 1,1 0-1,-2-7 0,0-2-33,-1 0 0,0 0 0,-8-16 0,-7-19 85,11 22-166,-11-38-35,-2-21-345,21 85 373,21 48-459,2 5 491,19 47-67,-40-94 54,9 18 15,-2 1 0,-1 0-1,0 0 1,-2 0 0,3 35 0,-1-13 256,-8-46-74,2-2-122,2-4-3,-1 0-1,1 0 1,-1-1 0,4-7 0,7-11-97,8-11 208,-11 17-135,0 0 1,21-23 0,-12 22-140,-14 15 82,0-1-1,-1-1 0,0 1 0,9-12 1,-13 15 18,0 0 0,0 0 0,0 1 0,-1-1-1,1 0 1,0 0 0,-1 0 0,1 0 0,-1 0 0,0 0 0,0 1 0,0-1 0,0 0 0,0 0 0,0 0 0,0 0 0,-1 0 0,1 0 0,0 0 0,-1 0 0,0 0-1,0 1 1,-1-4 0,-1 0 12,0 1-1,0 0 0,0 0 1,-1 0-1,0 0 0,1 1 1,-1 0-1,-1-1 0,-4-2 1,-5-2 14,-24-11 0,29 16-51,0 0 0,0 0 0,0 1 0,0 0 0,0 1 0,-15-1 1,-55 5-1477,77-2 1146,0-1 0,0 0 0,-1 0 0,1 0 1,0 0-1,0 0 0,0 0 0,0-1 0,0 1 0,-4-2 0,5 1-38,0 0 0,0 1 0,1-1-1,-1 0 1,0 0 0,1 1 0,-1-1 0,1 0 0,-1 0 0,1 0-1,-1 0 1,1 0 0,0 0 0,-1 0 0,1 0 0,0 0-1,0 0 1,0 0 0,0 0 0,0 0 0,0 0 0,0 0-1,0 0 1,0-2 0,5-30-3280,8-6 1317</inkml:trace>
</inkml:ink>
</file>

<file path=ppt/ink/ink4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4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240 9 1472,'-2'1'387,"1"-1"-1,-1 0 1,1-1 0,-1 1-1,1 0 1,0 0 0,-1-1-1,1 1 1,-1 0 0,1-1-1,0 0 1,-1 1-1,1-1 1,0 0 0,-2-1-1,1 2 30,0-1 0,1 1-1,-1 0 1,1-1 0,-1 1-1,0 0 1,1 0 0,-4 1-1,1-1-476,3 0-61,-8 10-172,-23 49 958,-12 20 443,33-58-898,0 0-1,1 1 1,1 0 0,-9 34-1,10-30-99,-17 70 32,14-48 353,6-37-174,5-10-166,9-12-3482,-2 1 1801,7-14 1,-3 4 211,12-11-2551</inkml:trace>
</inkml:ink>
</file>

<file path=ppt/ink/ink4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4.9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43 40 3232,'-7'1'384,"6"-1"-276,0 0 1,-1 0-1,1 0 1,-1 0-1,1 0 1,-1 1 0,1-1-1,0 0 1,-1 1-1,1-1 1,-1 1-1,1 0 1,0-1-1,0 1 1,-1 0-1,1 0 1,0 0-1,0-1 1,0 1-1,0 0 1,0 1-1,-1 1 1,-3 1 3882,11-1-3833,3-2 129,-1 0-1,1-1 1,0 0-1,-1 0 1,1-1-1,-1 0 1,14-4-1,-9 3-109,204-21 1169,-192 22-1294,-15 0 57,-1 0 1,1-1 0,0 0-1,-1 0 1,1-1 0,11-5 0,-19 7 178,4-4-5303,-5 4 4147,0 0 1,1 0-1,-1 0 0,1 0 1,-1 1-1,2-1 1,-7 1-1501</inkml:trace>
</inkml:ink>
</file>

<file path=ppt/ink/ink4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5.3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12 1472,'-4'1'1571,"9"0"1951,6 0-447,-5 0-3841,126-7 4584,0 0-2681,33 6-214,-160 0-694,-7-2-1115,-8 1-1471,-14 4-3744,7 0 2896</inkml:trace>
</inkml:ink>
</file>

<file path=ppt/ink/ink4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37.3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109 93 1728,'-5'-3'5104,"-9"7"-2331,7 0-2615,1 1 0,0 0 0,0 1 0,0-1 0,1 1 0,-1 0 0,2 1-1,-1-1 1,1 1 0,-7 12 0,7-10-119,0 1 0,1-1-1,0 1 1,0 0 0,1 0-1,0 0 1,1 0 0,0 12-1,1-13 12,2 40 79,-2-44-75,1-1-1,0 1 1,0-1 0,0 1-1,1-1 1,-1 0-1,1 1 1,4 5 0,-6-10-29,0 1 0,1-1 0,-1 1 0,0-1 0,1 1 0,-1-1 0,0 0 1,1 1-1,-1-1 0,1 1 0,-1-1 0,1 0 0,-1 1 0,1-1 0,-1 0 0,1 0 1,-1 1-1,1-1 0,-1 0 0,1 0 0,-1 0 0,1 0 0,-1 0 0,1 1 0,0-1 1,-1 0-1,1 0 0,-1-1 0,1 1 0,0 0 0,1-1 25,-1 1 0,0-1 0,0 0 0,1 0 0,-1 0 0,0 0 0,0 0 0,0 0 0,0 0 0,0 0 0,1-2 0,2-3 92,0 0-1,-1 0 0,0 0 1,3-9-1,-2-1-15,0 0 0,-1 0 0,-1-1 0,-1 1 0,0-1 0,-1 1 0,-2-17 0,0 20-152,-1 1 0,0 0 1,-7-14-1,10 26 12,-3-3-124,-2-3-606,5 6 735,0 0 0,0 0 0,0-1 0,0 1 0,0 0 0,0 0 0,0 0 1,0 0-1,0 0 0,0-1 0,0 1 0,0 0 0,0 0 0,0 0 0,0 0 0,0 0 1,0-1-1,1 1 0,-1 0 0,0 0 0,0 0 0,0 0 0,0 0 0,0 0 0,0 0 1,1-1-1,-1 1 0,0 0 0,0 0 0,0 0 0,0 0 0,0 0 0,1 0 1,-1 0-1,0 0 0,0 0 0,0 0 0,0 0 0,1 0 0,-1 0 0,0 0 0,0 0 1,0 0-1,0 0 0,1 0 0,-1 0 0,0 0 0,0 0 0,0 0 0,0 1 0,1-1 1,18-6 141,1-1-144,119-20 870,-131 26-753,1-1 0,-1-1 0,0 1 0,1-2 0,-1 1 0,0-1 0,-1 0 0,14-10 1,-13 10-124,-1-1 0,1 1 0,15-6 1,-20 9 3,1 0 0,-1 0-1,1 0 1,-1 0 0,1 0 0,-1 1 0,1 0 0,-1-1 0,1 1 0,-1 1 0,6 0 0,-8-1 17,0 0 1,-1 1-1,1-1 1,0 0-1,0 1 1,0-1-1,0 1 1,-1 0-1,1-1 1,0 1-1,-1 0 1,1-1 0,0 1-1,-1 0 1,1 0-1,-1-1 1,1 1-1,-1 0 1,1 0-1,-1 0 1,0 0-1,1 0 1,-1 0-1,0 0 1,0 0 0,0 0-1,0 0 1,0-1-1,0 1 1,0 0-1,0 0 1,0 0-1,0 0 1,0 0-1,0 0 1,-1 0-1,0 2 1,-1 3 23,-1 0 1,1 0-1,-1 0 1,-5 6-1,5-7 15,0 1-21,0 0 1,0 1-1,0 0 0,1-1 1,0 1-1,0 0 0,1 0 0,-1 0 1,1 14-1,1-15-35,0-1-1,0 0 1,1 0-1,0 0 1,0 0-1,0 0 1,1 0-1,-1-1 1,1 1 0,0 0-1,1-1 1,-1 1-1,1-1 1,5 7-1,-7-9 34,1-1 0,0 0 0,0 1 1,-1-1-1,1 0 0,0 0 0,0 0 0,0-1 0,0 1 0,0 0 0,0-1 0,0 1 0,0-1 1,0 0-1,0 1 0,0-1 0,0 0 0,1 0 0,-1-1 0,0 1 0,0 0 0,0-1 0,0 1 1,0-1-1,3-1 0,4-2 45,-1 1 0,1-1 0,-1-1 0,12-8 0,-16 10-49,23-16 80,44-39 0,-48 37-182,-16 15 79,0 0 0,12-13 0,11-9 13,-29 28-18,-1-1 1,1 1-1,-1 0 1,1-1-1,-1 1 1,1 0-1,-1 0 1,0 0-1,1-1 1,-1 1-1,1 0 1,-1 0-1,1 0 1,-1 0-1,1 0 1,-1 0-1,1 0 1,-1 0-1,1 0 1,0 0-1,-1 0 1,1 0-1,-1 1 1,0-1-1,1 0 1,-1 0-1,1 0 1,-1 1-1,1-1 1,-1 0-1,1 1 1,-1-1-1,0 0 0,1 1 1,-1-1-1,1 1 1,11 15 101,-11-14 326,-10 3-192,-54-10-267,61 4 27,-1 2 0,0-1 0,1 0 0,-1 1 0,0-1 0,1 1 0,-1-1 0,1 1 0,-1 0 0,1 0 0,-1 1 0,1-1 0,0 0 0,-1 1 0,1-1 0,0 1 0,-2 2 0,2-1-12,-1 0-1,1 0 1,0 1-1,-1-1 1,2 1-1,-1-1 1,0 1-1,1 0 1,0 0-1,-2 6 1,2-1 10,0 0 0,0 0 1,0 0-1,1 0 0,1 0 0,0 0 1,0 0-1,1 0 0,4 15 0,0-6 1,0-1 0,2 1 0,12 21-1,-18-37 33,-1 0 0,1 0 0,0 0-1,-1 1 1,1-1 0,0-1 0,0 1-1,1 0 1,-1 0 0,0-1 0,0 0 0,1 1-1,-1-1 1,1 0 0,-1 0 0,1 0 0,0 0-1,-1-1 1,5 1 0,-3-1-1,-1 0 0,1 0 0,-1-1 0,1 1 0,-1-1 0,0 0 0,1 0 0,-1 0 0,0 0 1,1-1-1,-1 1 0,0-1 0,0 0 0,5-4 0,110-93 193,-39 31 156,-74 63-379,5-2 69,0-2 1,-1 1 0,8-11-1,-15 17-28,0-1 0,-1 1-1,1-1 1,0 1 0,-1-1-1,0 0 1,0 1 0,1-1-1,-2 0 1,1 0 0,0 0-1,0 0 1,-1 0 0,0 0-1,0 0 1,0 0 0,0 0-1,0-3 1,-1 4-38,1 1 0,-1-1 0,1 1 1,-1 0-1,0-1 0,1 1 0,-1 0 0,0-1 0,0 1 0,0 0 0,0 0 0,0 0 0,0 0 1,0 0-1,0 0 0,-1 0 0,1 0 0,0 0 0,0 1 0,-1-1 0,1 0 0,-1 1 0,1-1 1,-1 1-1,1 0 0,-1-1 0,1 1 0,-1 0 0,1 0 0,-1 0 0,1 0 0,-2 0 1,-4 1-51,1-1 0,0 1 1,0 0-1,0 1 0,-1-1 1,-7 5-1,7-4 62,1 2 0,0-1-1,0 1 1,0 0 0,1 0 0,-1 0-1,1 1 1,0 0 0,0 0-1,1 0 1,-7 10 0,6-7-8,1 0 1,-1 1-1,1-1 1,1 1 0,0 0-1,0 0 1,1 0-1,-2 13 1,3-14 43,0 0 0,0 0 0,1 1 0,0-1 1,1 0-1,0 0 0,0 1 0,1-1 0,0 0 1,0 0-1,1 0 0,0-1 0,0 1 0,1-1 0,0 1 1,0-1-1,1 0 0,0-1 0,0 1 0,0-1 1,9 8-1,-9-11 21,0 0 0,0 0 0,0 0 0,1-1 0,-1 1 0,0-2 0,1 1 0,0 0 0,-1-1 0,1 0 0,0 0 0,0-1 0,0 1 0,-1-2 0,1 1 0,0 0 0,0-1 0,7-2 0,6-2 31,1 0 0,-1-2 1,35-17-1,-33 14-222,-1-2 0,0 0 1,36-30-1,-44 31-944,-1 0 1,0-1-1,16-21 1,-19 21-641,-2 5 116,-1-1-1,0 0 0,6-13 1,-10 18 1063,0 1 1,-1-1 0,1 0-1,-1 0 1,0 0-1,0-4 1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2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126 18 2560,'-6'-1'1574,"4"2"-1280,4-1 243,-1 0 172,4-4 2139,8-10-288,-13 33-1461,-3 45-290,-13 75 0,9-91-528,-4 12 243,-2 0 0,-40 108 1,40-123 51,12-44-541,1 1 1,-1-1 0,0 0-1,0 0 1,0 1 0,1-1-1,-1 0 1,-1 0 0,1 0-1,0 0 1,0 0 0,0 0-1,0 0 1,-1-1 0,1 1-1,-2 1 1,2-2-109,-2-3-1863</inkml:trace>
</inkml:ink>
</file>

<file path=ppt/ink/ink4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2.2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359 707 2912,'-22'4'4426,"11"-4"-3997,0 1-1,0 1 1,0 0-1,0 0 1,0 1-1,0 0 1,1 1-1,-20 10 1,15-5-286,0 0 0,0 1 0,1 0 0,1 2 0,-14 13 0,14-11-74,0 1 1,1 0-1,1 1 0,1 1 1,0 0-1,1 0 0,1 1 1,0 0-1,1 0 0,2 1 1,-1 0-1,-2 23 0,8-34-25,-1 0-1,1-1 1,0 1 0,1 0-1,0 0 1,0-1-1,4 11 1,-5-16-9,1 1 0,0-1 0,1 1 0,-1-1 0,0 0 0,1 1 1,-1-1-1,1 0 0,0 0 0,3 4 0,-4-5 8,0-1 0,1 1 0,-1 0 0,1 0 0,-1 0 0,1-1 0,-1 1 0,1-1 0,-1 1 0,1-1 0,0 0 0,-1 0 0,1 1 0,-1-1 0,1 0 0,0 0 0,-1-1 0,1 1 0,2-1 0,1 0 36,0-1 0,0 0 1,0-1-1,0 1 0,0-1 0,0 0 1,-1 0-1,1-1 0,-1 1 1,0-1-1,0 0 0,0 0 0,-1 0 1,1-1-1,-1 1 0,0-1 0,3-7 1,4-8 82,0-1 1,11-39-1,2-25 132,-21 75-315,0-1 0,-1 0-1,0 1 1,-1-1-1,-1 0 1,-1-12-1,2 21-25,-1 1 0,1-1 0,-1 0-1,1 1 1,-1-1 0,1 1 0,-1-1-1,0 1 1,0 0 0,0-1 0,0 1-1,0 0 1,-1-2 0,1 3 41,1 0 0,-1-1 0,1 1-1,-1 0 1,1 0 0,-1 0 0,1-1 0,-1 1 0,1 0 0,-1 0 0,1 0 0,-1 0 0,1 0 0,-1 0 0,1 0 0,-1 0 0,0 0 0,1 0 0,-1 0 0,1 0 0,-1 1 0,1-1 0,-1 0-1,1 0 1,-1 1 0,1-1 0,-1 0 0,1 0 0,0 1 0,-1-1 0,1 0 0,-1 1 0,1-1 0,0 1 0,-1-1 0,1 1 0,0-1 0,0 0 0,-1 1 0,1-1 0,0 1 0,0-1 0,-1 2 0,-2 4-1,1 0 1,0 0-1,0 1 1,0-1-1,1 1 1,-1-1 0,2 1-1,-1 0 1,1-1-1,0 9 1,1 4 12,1 0-1,6 24 1,-7-39 14,2 14-11,1-2 1,1 1-1,1 0 1,7 16-1,-11-30 30,0 1 0,-1-1 0,1 0 0,1 1 0,-1-1 0,0 0 0,1 0 0,0-1 0,0 1-1,-1 0 1,2-1 0,-1 0 0,0 0 0,0 0 0,1 0 0,-1 0 0,1 0 0,-1-1 0,1 0 0,0 0-1,0 0 1,-1 0 0,1-1 0,6 1 0,-7-1 1,1-1 0,0 1 0,0-1 0,-1 0 0,1 0 1,-1-1-1,1 1 0,-1-1 0,1 1 0,-1-1 0,0 0 0,0 0 0,0-1 0,0 1 0,4-4 0,4-6 4,0 0 0,11-18 0,-17 23-22,51-82 87,-12 17-64,-15 28-112,54-83 363,-65 96-160,-2 0-1,17-46 0,-7-9-180,28-145-1,-50 207 34,-2 0-1,0-1 0,-1 1 1,-1 0-1,-2-1 0,0 1 1,-6-26-1,-1 25-221,9 25 210,0-1 1,0 0 0,-1 1-1,1-1 1,0 0-1,-1 1 1,1-1 0,-1 1-1,1-1 1,-1 0-1,1 1 1,-1-1 0,1 1-1,-1-1 1,1 1-1,-1 0 1,0-1 0,1 1-1,-1 0 1,0-1-1,1 1 1,-1 0-1,0 0 1,1 0 0,-1-1-1,0 1 1,0 0-1,1 0 1,-1 0 0,-1 0-1,-4 3 2,-1-1 0,1 1 0,0 0 0,0 0 0,1 0 0,-1 1 0,1 0 0,0 0 0,-1 0 1,2 1-1,-1 0 0,1 0 0,-1 0 0,1 0 0,-4 8 0,0 1 27,1 1 0,0 0 0,1 0 1,0 1-1,-3 17 0,-44 187-122,44-163 191,4-19-15,4-30-82,0 1-1,1-1 1,2 12 0,-1-14-1,-1 1 1,0-1 0,1 0-1,-2 0 1,1 1-1,-1-1 1,0 0 0,-3 9-1,2-7 53,0 0 0,1 0 0,0 1 0,0-1 0,1 0 0,0 1 0,2 9-1,-1 9-216,-3 27 424,0-30-224,2 0 0,3 25 0,-2-38-25,1 8 7,1 0 0,7 22 0,-9-36 22,0-1 0,1 1 0,0-1 0,0 1 0,0-1-1,1 0 1,-1 0 0,1 0 0,0 0 0,0-1 0,0 1 0,1-1 0,-1 1 0,6 2 0,-7-5 6,0 0 1,0 0 0,0 0-1,0 0 1,0-1-1,0 1 1,0-1-1,0 1 1,0-1 0,0 0-1,1 0 1,-1 0-1,0 0 1,3 0-1,0-1 18,-1 0 0,1-1 0,-1 1 0,1-1 0,-1 0-1,6-3 1,-2 0 17,0 0-1,0-1 1,-1 0-1,0 0 1,0 0 0,8-10-1,6-14 154,-1 0 0,18-37-1,-22 36-161,13-37 0,-23 50-55,4-23 0,-6 24-64,-4 15 53,1 1-1,-1 0 1,1-1 0,-1 1-1,1 0 1,0 0-1,-1 0 1,1 0 0,0-1-1,0 1 1,0 0-1,0 1 1,0-1 0,0 0-1,0 0 1,0 0-1,1 0 1,-1 1 0,0-1-1,0 1 1,1-1-1,-1 1 1,0-1 0,1 1-1,-1 0 1,0 0-1,1-1 1,-1 1 0,1 0-1,-1 0 1,0 1-1,1-1 1,2 1 0,4 0-56,-1 0 1,1 1 0,0 0-1,11 5 1,-16-5 57,1 0 0,-1 0-1,0 0 1,0 0 0,1 1 0,-2-1 0,1 1-1,0 0 1,0-1 0,-1 1 0,0 1-1,1-1 1,-1 0 0,2 6 0,3 5 24,-2 1 0,6 21 1,2 6 60,-3-16 110,-7-16-177,1 0 1,8 16-1,13 7-23,-11-16 96,-13-16-60,0 0 0,-1-1 0,1 1 0,0 0 0,0-1 0,0 1 0,0-1 0,0 1 0,0-1 0,-1 0 0,1 1 1,0-1-1,0 0 0,0 1 0,0-1 0,0 0 0,0 0 0,0 0 0,0 0 0,1 0 0,-1 0 0,0 0 0,0-1 0,0 1 0,1-1 0,0 1 12,0-1 0,0 1 0,0-1 0,0 0 0,0 0 0,0 0 0,0 0 0,0-1 0,-1 1 0,4-2 0,11-15 23,2-1 13,-1-1 0,18-26 1,-25 30-86,-5 10 58,-1 0 0,-1 0 0,1 0 0,-1 0 0,0-1 0,-1 1 0,4-12 0,-4 7-35,0 1-2,0 0 0,1-17 1,-3 24 12,0-1 1,0 1-1,-1 0 0,1 0 1,-1-1-1,0 1 1,0 0-1,0 0 1,0 0-1,0 0 1,-1 0-1,-2-4 0,3 5 15,-16-18-269,16 19 227,1 1 0,-1-1 0,1 1 1,-1-1-1,1 1 0,-1 0 1,0-1-1,1 1 0,-1 0 0,0-1 1,1 1-1,-1 0 0,1 0 1,-1 0-1,0-1 0,0 1 1,1 0-1,-1 0 0,0 0 0,1 0 1,-1 0-1,0 0 0,1 0 1,-1 1-1,0-1 0,1 0 0,-1 0 1,0 0-1,1 1 0,-1-1 1,0 0-1,1 1 0,-1-1 0,0 1 1,-4 4-18,1 0 0,-1 0 0,1 0 0,1 1 1,-1-1-1,1 1 0,0 0 0,0 0 0,0 0 0,1 0 1,0 1-1,0-1 0,1 1 0,0-1 0,-1 8 1,2-6 40,-1 0 0,1 0 0,1-1 0,0 1 1,0 0-1,0-1 0,1 1 0,0 0 1,1-1-1,0 0 0,0 0 0,7 12 0,-9-17 5,1 0 0,-1 0 0,1 0 0,0 0 0,0-1 0,-1 1 0,1 0 0,1-1 0,-1 1 0,0-1 0,0 0 0,0 0 0,1 0 0,-1 0 0,1 0 0,-1 0 0,1-1 0,-1 1 0,1-1 0,-1 1-1,1-1 1,-1 0 0,1 0 0,3-1 0,6-1 39,-1 0-1,1-1 1,-1 0-1,12-5 1,-10 3-51,230-78 179,-214 74-116,-1-2 0,-1-1 0,0-2 0,44-28 0,-47 21-19,-16 8-44,-8 13-6,0 0 1,0-1 0,0 1-1,0 0 1,0-1 0,0 1-1,0 0 1,0-1-1,0 1 1,0-1 0,0 1-1,0 0 1,0-1 0,0 1-1,0 0 1,0 0-1,-1-1 1,1 1 0,0 0-1,0-1 1,0 1 0,-1 0-1,1 0 1,0-1-1,0 1 1,-1 0 0,1 0-1,0-1 1,0 1 0,-1 0-1,1 0 1,-1-1-1,0 1-9,0 0-1,0 0 1,0 0-1,0 0 0,0-1 1,0 1-1,-1 1 0,1-1 1,0 0-1,0 0 1,0 0-1,0 1 0,0-1 1,0 0-1,0 1 0,0-1 1,0 1-1,0-1 1,0 1-1,0-1 0,-1 2 1,-2 0 8,-66 35 115,-60 34-172,121-65 47,1 1-1,0 0 0,0 0 0,0 1 0,1 0 0,-8 11 0,12-15 18,0 0 0,0 0 0,1 1 0,0-1 0,0 1 0,0-1 0,0 1 0,1 0 0,0-1 0,0 1 0,0 0 0,0 0 0,1 0 0,0 0-1,0 7 1,0-11 7,1 0 0,-1 0 0,0-1 0,0 1 0,1 0 0,-1 0 0,1-1 0,-1 1 0,0 0-1,1-1 1,-1 1 0,1 0 0,-1-1 0,1 1 0,0 0 0,-1-1 0,1 1 0,0-1 0,-1 1-1,1-1 1,0 0 0,0 1 0,-1-1 0,1 0 0,0 1 0,0-1 0,0 0 0,-1 0 0,1 0-1,0 0 1,0 0 0,0 0 0,0 0 0,-1 0 0,1 0 0,0 0 0,0 0 0,1-1 0,2 0 23,1 0 1,0 0 0,-1-1 0,1 0 0,5-2-1,2-3 18,-1 0-1,0-1 0,0 0 0,-1 0 0,12-13 0,42-53 174,-30 32-341,-34 42 110,0 0-1,0 0 0,0 0 0,0 0 0,0 0 0,0 0 0,0 0 1,0 0-1,0 0 0,0 0 0,0 0 0,0 0 0,0-1 1,0 1-1,0 0 0,0 0 0,0 0 0,1 0 0,-1 0 0,0 0 1,0 0-1,0 0 0,0 0 0,0 0 0,0 0 0,0 0 1,0 0-1,0 0 0,0 0 0,0 0 0,0 0 0,1 0 0,-1 0 1,0 0-1,0 0 0,0 0 0,0 0 0,0 0 0,0 0 0,0 0 1,0 0-1,0 0 0,0 0 0,1 0 0,-1 0 0,0 0 1,0 0-1,0 0 0,0 0 0,0 0 0,0 0 0,0 1 0,0-1 1,0 0-1,0 0 0,0 0 0,0 0 0,0 0 0,0 0 1,0 0-1,0 0 0,0 0 0,0 0 0,0 0 0,0 1 1,1 8-123,-4 16 240,3-24-144,-1 7 32,1 1-1,0-1 0,0 0 0,1 0 0,0 0 0,0 0 0,1 0 1,3 9-1,-1-5 15,1 0 0,0 0 0,1 0 1,9 13-1,-13-22-11,0 0 0,0 0 0,1 0 0,0-1 0,-1 1 0,1-1 0,0 1 0,0-1 0,0 0 0,1 0 0,4 2 0,-6-3 20,1 0-1,-1-1 0,0 1 0,0-1 1,0 1-1,0-1 0,0 0 1,0 0-1,1 0 0,-1 0 0,0 0 1,0 0-1,0-1 0,0 1 0,0-1 1,1 0-1,-1 1 0,0-1 1,0 0-1,3-2 0,9-7 11,21-22-1,7-4-163,90-57 486,-131 92-351,0 1-1,0-1 0,0 1 1,0-1-1,-1 0 0,1 0 1,0 1-1,-1-1 0,1 0 1,-1 0-1,1 0 0,-1 1 1,1-1-1,-1 0 0,1 0 1,-1 0-1,0 0 0,1 0 1,-1 0-1,0 0 0,0-1 1,0 1-11,0 0 1,-1 0 0,1 0 0,0 0 0,-1 1 0,1-1 0,-1 0 0,1 0-1,-1 1 1,0-1 0,1 0 0,-1 1 0,0-1 0,1 0 0,-1 1 0,0-1-1,0 1 1,1-1 0,-1 1 0,0 0 0,0-1 0,-1 1 0,0-1 18,1 1 1,-1 0 0,1 0-1,-1-1 1,1 1 0,-1 0-1,0 1 1,1-1-1,-1 0 1,1 0 0,-1 1-1,-2 0 1,-20 9-79,17-6 71,-1 0-15,0 0-1,1 1 0,-1 0 0,1 0 0,0 1 0,1 0 0,-1 0 0,1 0 0,0 1 1,-7 11-1,5-5-15,0 0 0,0 1 0,2 0 1,0 0-1,-5 17 0,2 1-39,-8 42 1,16-63 84,-1 0 0,2 1 0,-1-1-1,2 1 1,-1-1 0,2 1 0,2 12 0,-4-23-11,0 0 1,0 0-1,1 0 1,-1 0-1,0 0 0,1 0 1,-1 0-1,0 0 0,1 0 1,-1 0-1,1 0 1,0 0-1,-1-1 0,1 1 1,0 0-1,-1 0 0,1-1 1,0 1-1,0 0 1,-1-1-1,1 1 0,0-1 1,0 1-1,0-1 0,2 1 1,-2-1 3,1 0 1,-1 0-1,1 0 0,-1-1 1,1 1-1,-1 0 1,0-1-1,1 1 0,-1-1 1,1 0-1,-1 1 1,0-1-1,1 0 1,-1 0-1,1-1 0,6-5 19,0 0 0,-1 0 0,11-15 0,223-249 351,-226 255-344,-4 5-26,-1-2 0,1 1 0,-2-1-1,0-1 1,-1 0 0,0 0 0,-1 0 0,0-1 0,-2 0 0,0-1-1,0 1 1,4-28 0,-2-18 10,-3-1 1,-2 1-1,-2-1 0,-13-86 0,9 131-61,1 0 0,-9-23 0,4 14-225,8 25 250,0 0 1,-1 1-1,1-1 0,0 0 1,0 0-1,0 0 0,-1 1 1,1-1-1,0 0 0,-1 0 0,1 1 1,-1-1-1,1 0 0,-1 1 1,1-1-1,-1 0 0,0 1 1,1-1-1,-1 1 0,0-1 1,1 1-1,-1-1 0,0 1 1,0-1-1,1 1 0,-1 0 0,0 0 1,0-1-1,0 1 0,1 0 1,-1 0-1,0 0 0,0 0 1,0 0-1,0 0 0,1 0 1,-1 0-1,0 0 0,0 0 1,0 0-1,0 1 0,-2 0-7,0 1 0,0-1 0,0 1-1,0 0 1,1 0 0,-1 0 0,1 0 0,-1 0 0,-2 4-1,-5 7-1,0 1 0,1 0-1,1 1 1,0 0-1,1 0 1,0 0-1,-7 27 1,-19 116-149,32-157 173,-19 159-162,17-126 235,3 0 0,5 58 0,1-62-59,0 0 1,2-1-1,22 53 0,-27-75 19,0 0-1,1 0 0,0 0 0,0 0 1,6 7-1,-9-13-16,1 1 1,-1-1-1,1 1 0,-1-1 0,1 1 1,0-1-1,0 0 0,0 0 1,0 0-1,-1 0 0,1 0 1,0 0-1,1 0 0,-1-1 0,0 1 1,0-1-1,0 1 0,0-1 1,0 0-1,1 0 0,-1 0 0,0 0 1,3-1-1,5-1 32,-1-1 0,1 0 0,-1-1 0,0 0 0,0 0 0,0-1 0,11-7 0,4-7 60,24-22-1,-30 25-71,1-3-6,0 0 1,-2-1-1,27-39 0,-34 46-30,-6 9-16,-1-1 0,1 0 1,-1 0-1,3-7 0,-10 44-183,1 40 0,3-57 242,1 1 0,1-1-1,1 0 1,0 0 0,6 16 0,-9-30-34,0-1 0,0 1 0,0-1 0,0 1 0,0-1 0,1 1 0,-1-1 0,0 1 0,0-1 0,1 1 0,-1-1 0,0 1 0,1-1 0,-1 0 1,0 1-1,1-1 0,-1 0 0,1 1 0,-1-1 0,1 0 0,-1 1 0,1-1 0,-1 0 0,1 0 0,-1 1 0,1-1 0,0 0 10,0 0 1,0 0-1,0-1 0,-1 1 0,1 0 0,0-1 1,0 1-1,-1 0 0,1-1 0,0 1 0,0-1 0,-1 1 1,1-1-1,-1 1 0,2-2 0,2-3 99,1 0 0,-1-1-1,4-7 1,-6 11-95,5-10 55,88-130 214,-87 130-306,0 0 1,7-14-1,-9 16-106,-3 5 14,-3 13-266,-26 109 351,-8 132-49,18-117 169,12-108 8,-1 1-1,0-1 1,-2-1-1,-12 28 1,19-50-83,0 0-1,0 0 1,-1 0-1,1 0 1,-1-1-1,1 1 1,0 0-1,-1 0 1,1 0-1,-1-1 1,0 1-1,1 0 1,-1-1-1,0 1 1,1 0-1,-1-1 1,0 1 0,0-1-1,1 1 1,-3 0-1,3-2-7,-1 1 0,1 0 0,-1 0 0,1 0 0,-1 0 0,1-1 0,-1 1 0,1 0 0,-1 0 0,1-1 0,-1 1 0,1 0 0,-1-1 0,1 1 0,-1-1 0,1 1 0,0-1 0,-1 1 0,1 0 0,0-1 0,-1 1 0,1-1 0,0 0 0,-3-4 42,1-1 1,0 0-1,0 1 1,-2-11-1,1 0-47,1-1-1,1 0 1,0 1 0,1-1-1,1 0 1,0 1 0,7-27-1,-6 34-17,1-1 0,0 1-1,0 0 1,1 0 0,0 0-1,1 1 1,0-1 0,0 1-1,1 0 1,0 1-1,1-1 1,-1 1 0,1 0-1,11-7 1,-7 6 8,1 2-1,0-1 1,0 1 0,0 1 0,1 0-1,0 1 1,0 0 0,0 1 0,1 1-1,-1 0 1,16 0 0,-7 1-94,-1 2 0,0 0 0,1 2 0,-1 0 0,0 1 0,27 9 0,-45-11-452,0-1 1,0 0-1,0 0 0,-1 1 1,1 0-1,0-1 1,-1 1-1,1 0 1,-1 0-1,3 4 1,-5-6 392,1 1 1,-1-1 0,1 1-1,-1 0 1,1-1 0,-1 1-1,0 0 1,1-1 0,-1 1-1,0 0 1,0-1 0,1 1-1,-1 0 1,0 0 0,0-1-1,0 1 1,0 0 0,0 0-1,0-1 1,0 1 0,0 0-1,0 0 1,-1-1 0,1 1-1,0 0 1,0 0 0,-1-1-1,1 1 1,0 0 0,-1-1-1,1 1 1,-1 0 0,1-1-1,0 1 1,-1-1 0,0 1-1,1-1 1,-1 1 0,1-1-1,-1 1 1,0-1 0,1 0-1,-2 1 1,1 0-289,-1-1 0,1 1-1,-1-1 1,1 1 0,-1-1 0,0 0 0,1 0-1,-1 1 1,1-1 0,-3-1 0</inkml:trace>
</inkml:ink>
</file>

<file path=ppt/ink/ink4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75 2816,'-1'0'70,"1"0"0,-1 0 1,1 0-1,-1 0 0,1 0 1,-1 0-1,1 0 0,-1 0 0,1 0 1,-1 0-1,1 0 0,-1 0 1,1 1-1,-1-1 0,1 0 0,-1 0 1,1 0-1,0 1 0,-1-1 1,1 0-1,-1 0 0,1 1 0,0-1 1,-1 0-1,0 1 0,0 1 583,-19 6 3974,9-4-1433,24-5-1959,40-10-180,37-6-753,-76 16-271,1 0-1,0 0 0,0 1 1,16 3-1,-30-3-27,7 1 48,0 0 1,0 1-1,0 0 1,-1 0-1,8 4 1,-13-6-34,-1 1 0,0-1 0,0 1-1,0 0 1,0-1 0,0 1 0,0 0 0,0 0 0,0 0 0,0 0 0,0 0 0,0 0 0,0 0-1,-1 0 1,1 0 0,0 0 0,-1 0 0,1 0 0,-1 1 0,1-1 0,-1 0 0,0 0-1,1 1 1,-1-1 0,0 0 0,0 1 0,0-1 0,0 0 0,0 1 0,0-1 0,0 0-1,-1 0 1,1 1 0,0-1 0,-1 0 0,1 0 0,-2 3 0,-9 17 178,-1 0-1,-1-1 1,-1 0 0,-26 28-1,8-8 96,9-9-168,13-17-149,-1 0-1,0 0 0,-1-1 0,-20 17 0,31-29 35,0-1-1,0 1 0,0 0 1,0-1-1,0 1 0,1 0 1,-1 0-1,0 0 0,0-1 0,1 1 1,-1 0-1,1 0 0,-1 0 1,0 0-1,1 0 0,0 0 1,-1 0-1,1 1 0,0-1 0,-1 0 1,1 1-1,0-1-8,1 0 0,-1 0 0,0 0-1,1 0 1,-1 0 0,1 0 0,-1 0 0,1 0 0,-1-1-1,1 1 1,0 0 0,-1 0 0,1-1 0,0 1 0,0 0-1,-1-1 1,1 1 0,2 0 0,4 3-46,1 0-1,0-1 1,0 0-1,11 2 1,-14-4 23,27 9-50,62 26 0,-78-29 86,0 2 0,-1 0 1,0 1-1,0 1 0,18 17 0,-29-24-7,-1-1 1,1 2-1,-1-1 0,0 0 0,0 1 0,0-1 1,2 8-1,-4-10 12,0-1 0,-1 1 0,1 0 0,-1-1 0,1 1 0,-1 0 0,0 0 0,1 0 0,-1-1 0,0 1 1,0 0-1,-1 0 0,1 0 0,0-1 0,0 1 0,-1 0 0,1 0 0,-1 0 0,0-1 0,0 1 0,1-1 0,-1 1 0,0 0 0,0-1 0,-2 2 0,-2 2 37,0-1 0,0 0 0,0 0 0,-1 0 0,0 0 0,0-1 0,-8 3-1,-49 16 312,35-14-190,8-2-91,1-1 0,-1-1-1,-1-1 1,-25 1 0,6-4-118,-48-5 1,74 5 86,12 0-57,0 1 0,1-1 0,-1 0-1,0 0 1,0 0 0,1 0-1,-1-1 1,0 1 0,1 0 0,-1-1-1,0 1 1,1-1 0,-1 1 0,-2-3-1,5 0 5,2 1 0,0 0 0,1 0 0,-1 1 0,1 0 0,-1 0 0,1 0 0,0 0 0,-1 0 0,8 0 0,14-3 0,6-5 0,68-17 0,-88 24-7,201-48 158,-181 41-108,-1-1 0,0-2-1,-1-1 1,50-31 0,-67 36-8,0-2 1,-1 1-1,0-1 0,0-1 1,-1 0-1,-1-1 0,1 0 1,-2 0-1,0-1 1,11-24-1,-7 14 31,-2 0-1,-1-1 1,6-27-1,-13 40-84,1 0 0,-2 0-1,0-1 1,0 1 0,-1 0 0,-1-1-1,0 1 1,0 0 0,-4-17-1,4 26 2,1 0-1,-1 0 0,0 1 1,1-1-1,-1 0 0,0 0 0,0 0 1,0 0-1,-1 1 0,1-1 1,0 1-1,-1-1 0,1 1 0,0-1 1,-1 1-1,0 0 0,1-1 1,-4 0-1,4 1 9,-1 1 1,1-1-1,-1 1 1,0 0-1,1 0 0,-1 0 1,0-1-1,1 2 1,-1-1-1,0 0 0,1 0 1,-1 0-1,0 1 1,1-1-1,-1 1 0,1-1 1,-1 1-1,1 0 1,-1 0-1,1-1 1,-1 1-1,-2 3 0,0 0 2,-1 0 0,0 1 0,1 0-1,0 0 1,0 0 0,0 1 0,1-1 0,0 1-1,0 0 1,0 0 0,1 0 0,0 0-1,0 0 1,1 0 0,-2 13 0,0 3-49,2 0 1,1 0-1,3 31 1,-2-39 51,1 1 0,0 0 1,1 0-1,1-1 0,0 0 0,1 0 0,0 0 0,1 0 0,1-1 1,16 25-1,-20-35 27,0 0 0,0 0 0,0 0 1,1 0-1,-1 0 0,1-1 0,0 1 0,0-1 1,0 0-1,0 0 0,0 0 0,0-1 0,1 1 1,-1-1-1,0 0 0,1-1 0,-1 1 0,1-1 1,6 0-1,3 0 22,0-2 1,0 0-1,0 0 1,26-10-1,-23 6-13,1-1 1,-2-1-1,1 0 0,-1-1 0,0-1 0,-1-1 0,0 0 0,-1-1 0,18-18 0,-17 14 0,-2-1-1,1 0 1,-2 0-1,0-1 1,-2-1-1,1 0 1,12-35-1,-20 42 15,0-1-1,-1 0 1,0 1 0,-1-1-1,0 0 1,-1 0 0,-3-23-1,-3 15-45,5 18-45,0 0 0,0 0 0,0 0 0,0 0 0,1 0 0,-1 0-1,1-6 1,0 9 36,0-1 1,0 0-1,0 1 0,0-1 0,0 1 0,1-1 0,-1 1 0,0-1 0,1 1 0,-1-1 0,0 1 0,1-1 0,-1 1 0,0-1 0,1 1 0,-1-1 1,1 1-1,0-1 0,0 0 1,0 1 0,1-1 0,-1 1 0,0-1 0,1 1 1,-1 0-1,1-1 0,-1 1 0,0 0 0,4 0 0,-1 0 4,0 0-1,1 1 0,-1-1 0,0 1 0,0 0 0,1 0 0,-1 0 1,0 1-1,0-1 0,0 1 0,0 0 0,-1 0 0,1 1 1,3 2-1,-2-1-12,-1 1 0,1-1 0,-1 1 0,0 0 0,-1 0 0,1 0 0,-1 1 0,4 9 0,0 4-27,-1 0 0,-1 1 0,0-1 0,2 40 0,2 72 61,-7-113-3,0 0-1,2 0 1,0 0 0,7 20 0,-10-34 17,0-1 1,1 0-1,-1 0 1,1 0-1,-1 0 1,1 0 0,0 0-1,4 4 1,-5-6-14,0 0 1,0-1 0,0 1 0,0-1 0,1 1 0,-1-1 0,0 1 0,0-1 0,1 0-1,-1 0 1,0 0 0,1 1 0,-1-1 0,0 0 0,1-1 0,-1 1 0,0 0-1,0 0 1,1 0 0,-1-1 0,0 1 0,0-1 0,3 0 0,4-4 27,1 1 1,-1-1-1,0 0 0,0-1 1,-1 0-1,0 0 1,12-14-1,0 1-3,98-100 33,-72 72 95,-35 36-109,-4 7-120,-2-1 0,1 0 0,0 0 0,-1-1 0,6-10 0,-26 44-6,2-4-142,9-15 195,1 0 0,1 1 1,0-1-1,0 1 0,1 0 0,0 0 0,0 0 0,1 0 1,1 0-1,0 0 0,1 14 0,0-18 19,0 0 0,0 0 0,1-1 0,-1 1 0,1-1 0,1 1 0,-1-1 0,1 0 0,0 1 0,0-2-1,0 1 1,1 0 0,-1 0 0,1-1 0,0 0 0,1 0 0,-1 0 0,1 0 0,0-1 0,0 0 0,5 3 0,-4-3 23,0-1 1,0 0-1,1 0 1,-1-1-1,0 1 1,1-1 0,-1-1-1,1 1 1,-1-1-1,1 0 1,11-2-1,-13 1-4,1 0 0,-1-1 1,1 1-1,-1-1 0,0 0 0,0 0 0,0 0 0,0-1 0,0 0 0,-1 0 0,1 0 0,-1-1 0,1 1 0,3-5 0,-2 0-7,0 0 1,-1-1-1,0 0 1,0 0-1,0 0 0,-1 0 1,-1-1-1,0 1 1,0-1-1,-1 0 0,0 0 1,-1 0-1,1-11 1,-2 9-3,0 0 0,-1 0 0,0 0 0,-1 0 0,0 0 0,-1 0 0,-1 1 0,1 0 0,-2-1 0,-10-18 0,11 24-33,0 0-1,-1 0 1,1 0 0,-2 1 0,1 0 0,0 0 0,-1 1-1,0-1 1,0 1 0,0 0 0,-10-4 0,5 3-13,1 1 0,-1 0 1,1 1-1,-1 0 0,0 1 1,-20-2-1,7 1 103,-18-1-87,40 4-4,0 0 0,0 0 1,-1 1-1,1-1 0,0 0 0,0 1 0,-1 0 0,1-1 0,0 1 0,0 0 0,0 0 0,0 0 0,-4 3 0,6-4 17,-1 0-1,1 1 1,0-1 0,-1 0 0,1 1-1,0-1 1,-1 0 0,1 1 0,0-1-1,-1 1 1,1-1 0,0 0 0,0 1-1,0-1 1,-1 1 0,1-1 0,0 1-1,0-1 1,0 1 0,0-1 0,0 1-1,0-1 1,0 1 0,0-1-1,0 1 1,0-1 0,0 1 0,0-1-1,0 1 1,1-1 0,-1 1 0,0-1-1,0 0 1,0 1 0,1-1 0,-1 1-1,0-1 1,1 0 0,-1 1 0,0-1-1,1 1 1,-1-1 0,0 0-1,1 0 1,-1 1 0,1-1 0,21 12 12,-10-8 28,1-1 1,0 0-1,0-1 0,0-1 0,0 1 1,19-2-1,78-10 326,-98 9-337,31-4 58,-1-2 1,0-2-1,-1-1 0,0-2 0,53-24 0,-89 34-125,0-1 0,1 0 0,-1 0 0,7-7 0,-11 10-125,0-1 0,0 0 0,-1 1 1,1-1-1,0 0 0,0 0 0,-1 1 0,1-1 1,-1 0-1,1 0 0,-1 0 0,1 0 0,-1 0 1,1 0-1,-1 0 0,0 0 0,0 0 1,1 0-1,-1 0 0,0 0 0,0 0 0,0 0 1,0 0-1,0 0 0,0 0 0,-1 0 0,1 0 1,0 0-1,0 0 0,-1 0 0,1 0 1,-1 0-1,1 0 0,-1-1 0,-6-7-1707,6 8 1256,-1-1-1,1 1 1,0-1 0,-1 0 0,1 0-1,0 0 1,0 0 0,0 0 0,1 0-1,-1 0 1,0 0 0,0-3-1,1-13-3347</inkml:trace>
</inkml:ink>
</file>

<file path=ppt/ink/ink4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6.7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302 404 3392,'-1'-1'244,"1"-1"0,0 1 0,0 0 1,-1-1-1,1 1 0,-1-1 0,1 1 0,-1 0 0,0-1 0,1 1 1,-1 0-1,0 0 0,0-1 0,0 1 0,0 0 0,0 0 1,0 0-1,0 0 0,0 0 0,0 1 0,-1-1 0,1 0 1,0 0-1,-1 1 0,1-1 0,0 1 0,-1-1 0,1 1 1,-1 0-1,1-1 0,-2 1 0,-3-1-90,1 0 0,0 0 0,-1 1 0,1 0 0,-1 0 0,1 0 0,0 0 0,-1 1 0,1 0 0,0 0 0,-1 0 0,1 1 1,0 0-1,0 0 0,0 0 0,0 1 0,1 0 0,-1-1 0,1 2 0,-1-1 0,1 0 0,-6 7 0,-3 4-24,1 1 1,0 0-1,1 0 0,1 1 1,-10 20-1,7-9-2,1 0 0,0 0 0,2 1 0,-10 49 0,19-72-77,0 0-1,1-1 0,0 1 1,0 0-1,0 0 0,1-1 0,-1 1 1,1 0-1,0-1 0,1 1 1,-1 0-1,1-1 0,0 0 1,0 1-1,4 6 0,-5-11-19,0 1 0,0 0-1,0 0 1,0-1-1,0 1 1,0 0-1,0-1 1,0 1 0,0-1-1,0 1 1,0-1-1,0 0 1,0 1-1,1-1 1,-1 0 0,0 0-1,0 0 1,0 0-1,0 0 1,1 0-1,-1 0 1,0 0-1,0-1 1,0 1 0,0 0-1,3-1 1,0-1 69,0 0 1,1 0 0,-1-1-1,0 1 1,7-6 0,-1 0 9,-1-1 0,1-1 0,-2 0 1,1 0-1,-1 0 0,-1-1 0,7-12 1,35-85-94,-35 73 1,-3 5-120,-5 12-244,-5 14 131,0 5-7,0 16 273,0 1 0,1 0 0,0-1 0,8 25 1,-7-33-17,0 0 1,0 0 0,1 0 0,0 0-1,1-1 1,0 0 0,0 0 0,0 0-1,14 13 1,-17-18 13,1-1 0,-1 0 0,1 0 0,0 0 0,0-1 0,0 1 0,0 0 0,0-1 0,0 0 0,0 0 0,1 0 0,-1 0 0,0-1 0,5 1 0,-3-1 0,0 0-1,0 0 0,0-1 1,0 0-1,0 0 0,0 0 1,0-1-1,8-3 0,-1-1-12,0-1-1,-1 0 1,0-1-1,0 0 1,0-1-1,10-12 1,2-5-7,-2 0-1,29-49 1,-34 50 77,-13 19-22,1-1 1,-1 0 0,4-12-1,-1 2 10,8-11 363,4-8-317,3-35 17,14-82 1,-32 132-186,0-22 1,0 8 124,-3 28-102,1 3-33,0-1 0,-1 1 0,0 0 0,0 0 0,0-1 0,0 1 0,-2-8 0,0 11-209,0 6 118,-1 12 58,2-12 54,-7 53 121,-2 116 0,10-161-81,3 159 78,0-118 42,13 65 1,-14-109-208,4 23-279,1 0 0,18 50-1,-23-78 390,4 10-2641,-18-57-11511,4 5 11658</inkml:trace>
</inkml:ink>
</file>

<file path=ppt/ink/ink4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7.1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57 7968,'-41'-25'2944,"27"21"-2272,6-4-192,8 5 1056,8-2-928,6 2 192,12-2-480,6 1-352,4 4 0,4 0 0,10 4 32,8 1-640,19-2 352,12 5-5664</inkml:trace>
</inkml:ink>
</file>

<file path=ppt/ink/ink4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8.3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1 152 2400,'0'0'5920,"9"0"-3035,-6 0-2756,0-1 0,0 1-1,0-1 1,0 1 0,0-1 0,0 0-1,0 0 1,0 0 0,-1-1 0,1 1 0,2-3-1,30-23 198,-27 20-273,0 0 1,12-7 0,10-4 485,58-23-1,-86 40-504,1 0-1,-1 0 1,1 0-1,-1 1 0,1-1 1,0 1-1,-1-1 1,1 1-1,0 0 1,-1 0-1,1 1 1,-1-1-1,1 0 0,0 1 1,-1-1-1,1 1 1,-1 0-1,1 0 1,-1 0-1,1 0 0,-1 1 1,0-1-1,1 1 1,-1-1-1,0 1 1,0 0-1,0-1 1,0 1-1,-1 0 0,1 0 1,0 1-1,-1-1 1,0 0-1,1 1 1,-1-1-1,1 3 1,7 19 204,-6-15-119,0 0 0,1 0 1,8 14-1,-11-21-73,1 0 0,-1 1 0,1-1 0,0 0 0,0 0 0,0-1 0,0 1 0,0 0 0,0-1 0,0 1 0,0-1 0,1 0 0,-1 0 0,1 0 0,-1 0 0,1 0 0,-1 0 0,4 0 0,-3-1 54,1 0 0,-1 0 1,0-1-1,0 1 0,0-1 0,0 1 1,1-1-1,-1 0 0,0 0 0,0-1 1,-1 1-1,1-1 0,0 1 0,5-5 1,-5 4-76,0-1-1,0 1 1,0-1 0,0 0 0,0 0 0,-1 0 0,1 0 0,-1-1 0,0 1 0,0-1 0,2-5-1,0-2-397,-2 0-1,4-21 0,-4-6-8958,-2 27 4650</inkml:trace>
</inkml:ink>
</file>

<file path=ppt/ink/ink4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9.1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15 102 2720,'-11'-11'891,"11"10"-699,-1 1 1,1-1 0,-1 0-1,1 0 1,0 0 0,-1 1-1,1-1 1,0 0 0,0 0-1,0 0 1,0 0 0,0 0-1,0 0 1,0 1 0,0-1-1,0 0 1,0 0 0,0 0 0,0 0-1,1 0 1,-1 1 0,0-1-1,1 0 1,-1 0 0,1 0-1,-1 1 1,1-1 0,-1 0-1,1 1 1,0-2 0,5-3 93,1 1 1,-1-1 0,1 2-1,-1-1 1,1 1 0,0 0-1,0 0 1,9-2 0,63-10 200,-29 6-269,-36 7-199,0 0-1,0 1 1,1 0 0,-1 1-1,1 1 1,-1 0 0,0 1-1,1 0 1,17 6 0,-28-6 24,1 0 0,0 0 0,-1 1 0,0 0 1,1-1-1,6 7 0,-9-7-25,1 0 1,-1 0-1,0 0 1,0 1-1,-1-1 0,1 0 1,0 1-1,-1-1 1,1 1-1,-1-1 0,0 1 1,0 0-1,1 3 1,-1 10 141,0-1 0,-1 0 0,-1 1 0,-3 23 0,-18 61 272,20-94-416,-2 13 28,-2-1 1,0 0 0,-1-1 0,-1 0 0,-1 0 0,0 0 0,-2-1 0,1-1 0,-2 0 0,0 0 0,-1-1 0,0-1 0,-19 15 0,15-13-14,6-5 48,-1-1 0,-1 0 0,-22 13 0,-8 5 806,81-31-539,118-27 460,-100 26-949,-40 5 187,0-1 1,-1-1 0,1-1-1,21-6 1,-24 6 12,5-2-1003,-17 5 550,-1-1-1,1 1 1,-1 0-1,1-1 1,-1 1 0,1-1-1,-1 0 1,1 1-1,-1-1 1,0 1-1,1-1 1,-1 0-1,0 1 1,1-1-1,-1 0 1,4-10-5369</inkml:trace>
</inkml:ink>
</file>

<file path=ppt/ink/ink4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9.6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5 3648,'-8'-5'5434,"9"7"-4666,7 5 122,0 1-240,0 0-1,0 1 1,12 18-1,26 43 447,109 123 1,-108-138-1012,-45-52-317,22 25 516,-14-18-3755</inkml:trace>
</inkml:ink>
</file>

<file path=ppt/ink/ink4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49.9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596 5 4480,'-1'0'84,"1"-1"0,-1 1 0,0-1-1,0 1 1,0-1 0,0 1 0,0-1 0,0 1 0,0 0 0,1 0 0,-1-1-1,0 1 1,0 0 0,0 0 0,0 0 0,0 0 0,0 0 0,0 0 0,0 1 0,-1-1-1,1 1 67,0 0 0,0 1 0,0-1-1,0 1 1,0-1 0,0 0 0,0 1-1,1-1 1,-1 1 0,1 0 0,-1 1-1,-6 16 1114,-1-3-668,0 0 0,-1-1-1,0 0 1,-1-1 0,-1 0 0,0 0 0,-1-1 0,0-1-1,-23 18 1,9-11-374,-1-1-1,0-1 1,-2-1-1,-41 17 1,-20 8-24,-8 3-293,76-35-3754,-23 4-1,56-15-997</inkml:trace>
</inkml:ink>
</file>

<file path=ppt/ink/ink4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2.59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4 801 2240,'-4'4'7104,"14"-13"-5155,17-18-1306,-14 12-325,165-209 1337,-154 183-1495,-2 0 0,-2-2 0,15-44 0,-10 25 293,-13 27-206,-11 33-275,-1-1 0,1 1-1,-1-1 1,0 1 0,0 0 0,0-1 0,0 1 0,0-1 0,-1 1 0,1-1 0,-2-3 0,2 5-91,-2 3-40,-11 22-259,1 0-1,-14 44 0,-11 54 339,36-117 67,-23 94-67,22-85 307,1 1 0,0-1 0,0 1 1,4 26-1,-3-40-190,0 1 1,0-1-1,1 1 1,-1 0-1,1-1 0,-1 1 1,1-1-1,0 1 1,-1-1-1,1 1 0,0-1 1,0 0-1,0 1 1,0-1-1,0 0 0,1 0 1,-1 0-1,3 2 1,-2-1 18,0-1 1,1 0 0,-1 0 0,1-1 0,0 1-1,-1 0 1,1-1 0,0 1 0,-1-1 0,5 0-1,5-1 86,0 0-1,0-1 0,0-1 1,13-4-1,-25 7-141,19-6 48,-1 0 0,0-2 0,0 0 0,0-2 0,-1 1 0,0-2 0,-1 0 0,0-2 0,-1 1 0,-1-2 0,0 0 0,22-28 0,-14 8 43,-1 0-1,-2-1 1,19-49-1,-19 33-4,24-103 0,-41 138-159,0 0-1,-1-30 1,-1 40-1,1 5 51,-1 1-1,0-1 0,0 1 0,0-1 0,0 1 0,0-1 0,0 1 0,0-1 0,-1 1 0,1-1 0,0 1 0,0-1 0,0 1 0,0 0 0,-1-1 0,1 1 0,0-1 0,0 1 0,-1-1 1,1 1-1,-1-1 0,1 1 10,-1 0 0,1 0 1,0 0-1,-1 0 0,1 0 1,-1 0-1,1 0 1,0 0-1,-1 0 0,1 0 1,0 0-1,-1 0 0,1 1 1,0-1-1,-1 0 1,1 0-1,0 0 0,-1 1 1,1-1-1,0 0 0,0 0 1,-1 1-1,-14 18-73,7-2 105,1 0 0,0 1 0,2-1 0,-7 34 1,6-22 12,-23 103 142,-36 134 230,50-214-362,-15 46 835,29-97-289,3-2-171,38-37 121,21-22-642,-52 51 81,0-3 13,2 1 0,-1 1-1,2 0 1,22-17 0,-33 27-8,0-1-1,1 0 1,-1 1-1,0-1 1,1 1-1,-1-1 1,0 1 0,0-1-1,1 1 1,-1 0-1,1 0 1,-1 0-1,0 0 1,1 0-1,-1 0 1,1 0-1,-1 0 1,0 0 0,1 1-1,-1-1 1,0 0-1,2 2 1,-1-1 16,-1 0 0,1 0 0,-1 0 0,0 0 0,0 1 0,1-1 0,-1 0-1,0 1 1,0-1 0,0 1 0,0 0 0,-1-1 0,1 1 0,0 0 0,0 2 0,2 4 3,-1-1 1,2 1-1,-1 0 1,1-1-1,0 0 0,1 0 1,0 0-1,8 10 0,-11-15 31,1 1-1,-1-1 0,1 0 0,0 0 1,0 0-1,0 0 0,0 0 0,0-1 1,0 1-1,1-1 0,-1 0 0,0 0 0,1 0 1,-1 0-1,1 0 0,-1-1 0,1 0 1,-1 0-1,1 0 0,-1 0 0,1 0 1,4-2-1,-2 1-14,-1-1 0,1 0 0,-1-1 0,1 1 1,-1-1-1,0 0 0,0 0 0,-1-1 0,1 0 1,-1 0-1,1 0 0,-1 0 0,0 0 0,-1-1 0,1 0 1,-1 1-1,0-2 0,0 1 0,-1 0 0,1 0 1,-1-1-1,0 1 0,-1-1 0,1 0 0,-1 0 0,0 1 1,0-1-1,-1-11 0,0 17-22,0-1 0,0 1 1,0 0-1,1-1 0,-1 1 0,0 0 0,0-1 0,0 1 1,0-1-1,0 1 0,0 0 0,0-1 0,0 1 0,-1 0 1,1-1-1,0 1 0,0 0 0,0-1 0,0 1 0,0 0 1,0-1-1,-1 1 0,1 0 0,0-1 0,0 1 0,-1 0 1,1 0-1,0-1 0,0 1 0,-1 0 0,1 0 1,0 0-1,-1-1 0,1 1 0,0 0 0,-1 0 0,1 0 1,0 0-1,-1 0 0,1-1 0,0 1 0,-1 0 0,1 0 1,0 0-1,-1 0 0,1 0 0,0 0 0,-1 0 0,1 0 1,-1 1-1,1-1 0,0 0 0,-1 0 0,1 0 0,-1 0 1,0 1-22,-1 0 1,1 0-1,-1 0 0,1 0 1,-1 0-1,1 0 1,0 1-1,-1-1 1,1 0-1,-1 3 0,-1-1 29,1 1-1,0 0 0,0-1 1,0 1-1,0 0 0,0 1 0,1-1 1,0 0-1,0 0 0,0 1 1,0-1-1,1 0 0,0 1 1,-1-1-1,2 1 0,-1-1 0,0 0 1,1 1-1,0-1 0,0 0 1,0 0-1,1 1 0,-1-1 0,1 0 1,0 0-1,0 0 0,1-1 1,-1 1-1,1-1 0,-1 1 0,1-1 1,6 6-1,3 1 63,1 0-1,0 0 1,1-1 0,0-1-1,0 0 1,0-1 0,1-1-1,19 6 1,-23-9-261,1 0 1,-1 0-1,1-1 0,0-1 1,0 0-1,-1-1 1,1 0-1,0-1 0,0 0 1,0-1-1,21-6 0,-28 7-502,0-1-1,0 0 1,0-1-1,0 1 0,-1-1 1,1 0-1,-1 0 1,0 0-1,0-1 0,7-7 1,-1-8-4149</inkml:trace>
</inkml:ink>
</file>

<file path=ppt/ink/ink4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2.9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14 257 5632,'-13'5'2112,"21"-5"-1664,15-9-96,-9 6 768,9-10-672,17-7 608,36-12-608,24-4-256,3 1-96,-8 3 96,-11 4-96,-7 3-2208,-1 10 1120,1 2-4096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2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75 3552,'0'-23'5445,"58"14"-1344,-38 5-3505,46-10 995,-37 10-1253,217-17 908,-232 22-1192,0 0 1,0 1-1,0 1 0,18 5 1,-25-7-116</inkml:trace>
</inkml:ink>
</file>

<file path=ppt/ink/ink4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6.55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48 270 1984,'-5'1'6580,"19"2"-4986,21 2-1368,-4-2 387,-18-1-406,0-1 0,1 0 0,-1-1 0,1 0 1,20-4-1,-27 3-94,-1-1 1,0 0 0,0 0 0,0-1 0,0 1-1,0-1 1,10-7 0,-14 9-83,0-1 1,0 1-1,-1-1 0,1 0 1,0 0-1,0 0 1,-1 0-1,1 0 1,-1 0-1,0 0 0,0 0 1,0-1-1,0 1 1,0 0-1,0-1 0,0 1 1,-1-1-1,1 1 1,-1-1-1,0 1 0,0-1 1,0 1-1,0-5 1,-1 3-27,0 0 0,0 0 0,0-1 1,0 1-1,-1 0 0,1 0 1,-1 0-1,0 1 0,0-1 1,-1 0-1,1 1 0,-1-1 0,0 1 1,0 0-1,0 0 0,0 0 1,0 0-1,-1 1 0,1-1 0,-8-3 1,6 4 6,-1 0-1,1 0 1,0 0 0,-1 1-1,1 0 1,-1 0 0,1 0 0,-1 1-1,1 0 1,-1 0 0,0 0-1,1 1 1,-1 0 0,1 0 0,-11 3-1,2 2 8,0 1 0,0 0 0,1 1 0,0 0 0,0 1 1,-18 17-1,27-23-1,1 1 1,-1 0 0,1 0-1,-1 0 1,1 0 0,0 1-1,0 0 1,1-1 0,0 1-1,-1 0 1,2 0 0,-1 0-1,0 0 1,1 0 0,0 1-1,0-1 1,1 0 0,0 1-1,0-1 1,0 0 0,0 1-1,1-1 1,0 0 0,0 1 0,0-1-1,1 0 1,-1 0 0,5 7-1,-3-6 34,0 0 0,0 1 0,1-1 0,0-1 0,1 1 0,-1-1 0,1 1 0,0-1 0,0-1 0,1 1 0,-1-1 0,1 0 0,0 0 0,0 0 0,0-1 0,1 0 0,-1 0 0,1-1 0,0 0 0,0 0 0,7 1 0,-4-2 16,0-1 0,0 0 0,0-1 0,0 0-1,0 0 1,0-1 0,0 0 0,0-1 0,-1 0 0,18-8 0,4-6 3,52-36 1,-4 3 126,-54 36-197,-4 3 80,-1 0 0,-1-1 0,29-23 0,-47 33-78,1 1-1,-1-1 0,0 0 1,0 1-1,1-1 0,-1 0 1,0 0-1,0 1 1,-1-1-1,1 0 0,0 0 1,-1 0-1,1 0 0,-1-3 1,1 5-7,-1-1-1,0 1 1,-1-1 0,1 0-1,0 1 1,0-1 0,0 1 0,0-1-1,0 1 1,0-1 0,-1 0-1,1 1 1,0-1 0,-1 1 0,1-1-1,0 1 1,-1-1 0,1 1 0,0 0-1,-2-2 1,2 2-14,-1-1-1,0 1 1,0 0 0,-1-1 0,1 1-1,0 0 1,0-1 0,0 1-1,0 0 1,0 0 0,0 0 0,0 0-1,0 0 1,0 0 0,-2 1-1,-3 0-25,0 1 0,0 0-1,1 0 1,-1 0 0,1 1-1,-1 0 1,-9 6 0,-34 30-167,47-38 201,-7 7-26,0 1 0,1 0 0,0 1 1,0 0-1,1 0 0,1 0 1,-1 1-1,2 0 0,-1 0 1,2 1-1,-1 0 0,-3 16 1,7-22 57,0-1 0,0 1 1,0 0-1,1 0 0,1 11 1,-1-15 0,0 0-1,0-1 1,1 1 0,-1 0 0,1 0 0,-1-1-1,1 1 1,0 0 0,0-1 0,1 3-1,-2-3-7,1-1 0,0 1 0,-1-1 0,1 1-1,0 0 1,-1-1 0,1 1 0,0-1 0,-1 0-1,1 1 1,0-1 0,0 0 0,0 1 0,0-1-1,-1 0 1,1 0 0,0 0 0,0 0 0,0 0-1,0 0 1,-1 0 0,3 0 0,-1 0 8,0-1 1,-1 0-1,1 0 0,0 1 1,0-1-1,-1 0 1,1 0-1,-1-1 0,1 1 1,-1 0-1,1 0 1,1-3-1,6-4 83,-6 5-92,94-82 775,-86 74-811,-1-1 0,0 0 1,-1-1-1,-1 0 0,1 0 1,7-20-1,-16 33 12,0 0-1,0 0 1,1 0-1,-1 0 1,0-1-1,0 1 1,0 0-1,0 0 1,0 0 0,0 0-1,0 0 1,0-1-1,0 1 1,0 0-1,0 0 1,0 0-1,0 0 1,-1 0-1,1 0 1,0-1-1,0 1 1,0 0-1,0 0 1,0 0 0,0 0-1,0 0 1,0 0-1,0-1 1,0 1-1,-1 0 1,1 0-1,0 0 1,0 0-1,0 0 1,0 0-1,0 0 1,0 0 0,0 0-1,-1 0 1,1 0-1,0 0 1,0 0-1,0 0 1,0 0-1,0 0 1,-1 0-1,1 0 1,0 0-1,0 0 1,0 0 0,0 0-1,0 0 1,-1 0-1,-8 1-192,2 3 175,0 0 1,0 0-1,1 0 0,-1 0 1,1 1-1,0 0 0,0 1 1,1-1-1,0 1 0,0 0 1,0 0-1,1 1 0,-1-1 1,-3 10-1,-5 12 10,1 0 0,-10 37 0,19-58-4,-24 82 21,-61 167 312,74-220-224,8-21 199,0 0-1,-10 19 1,43-69 770,-13 9-1063,-2-1 0,11-34 0,5-12 49,-10 33-31,2 2-1,28-42 1,-32 57-10,1 1 0,2 0 0,0 2 0,30-27 0,143-100-337,-182 141 256,3-4-346,-41 50 325,19-28 92,0 0-1,1 1 1,-9 18-1,6-4 85,-12 40 0,20-56-25,1 0-1,-1 0 1,2 0-1,0 0 0,0 0 1,2 22-1,-1-33-42,0 1 0,0-1 1,0 1-1,0-1 0,1 0 0,-1 1 0,0-1 1,0 0-1,0 1 0,0-1 0,0 0 0,0 1 1,1-1-1,-1 0 0,0 1 0,0-1 0,1 0 1,-1 0-1,0 1 0,0-1 0,1 0 0,-1 0 1,0 1-1,1-1 0,-1 0 0,0 0 0,0 0 1,1 1-1,-1-1 0,1 0 0,-1 0 0,1 0 0,0 0 10,0 0 0,0 0-1,0-1 1,0 1 0,0 0 0,0 0-1,0-1 1,0 1 0,0-1-1,0 1 1,1-1 0,24-19 202,-25 19-215,74-77 472,2-2-472,-62 66-135,-13 11 108,0 1-1,0-1 0,0 1 1,0 0-1,1 0 0,-1 0 1,1 0-1,-1 0 0,1 1 1,0-1-1,0 1 0,0 0 1,0 0-1,0 0 0,0 0 1,4-1-1,-2 24-227,-3-9 235,-2 1-1,0 15 0,0-17-2,0 0-1,0 0 1,5 22-1,-2-18 118,2 0 0,8 22 0,-12-37-86,-1 0 1,0 0-1,1 0 1,-1-1-1,0 1 1,1 0-1,-1 0 1,1-1-1,0 1 1,-1 0-1,1-1 1,-1 1-1,1 0 1,0-1-1,0 1 1,-1-1-1,1 1 1,0-1-1,0 1 1,0-1-1,-1 0 1,1 1-1,0-1 1,0 0-1,0 0 1,0 0-1,0 1 1,0-1-1,0 0 1,-1 0-1,1 0 1,0-1-1,0 1 1,0 0-1,0 0 1,0 0-1,0-1 1,0 1-1,-1 0 1,1-1-1,0 1 0,0-1 1,0 1-1,-1-1 1,2 0-1,4-4 58,-1 0-1,1 0 1,-1 0-1,7-9 1,-9 10-134,13-14 46,1 1 0,0 1 0,1 0 0,27-17 0,86-46-11,-84 52 63,-44 25-9,15-9 181,-18 10-206,1 1 0,-1 0 0,1-1-1,-1 1 1,1 0 0,-1-1 0,1 1-1,-1-1 1,0 1 0,1-1 0,-1 1-1,0-1 1,1 1 0,-1-1-1,0 1 1,0-1 0,0 1 0,1-1-1,-1 1 1,0-1 0,0 0 0,0 1-1,0-1 1,0 1 0,0-1 0,0 0-1,0 0 1,-1 1-8,1-1 1,-1 1-1,1-1 0,-1 1 0,0-1 1,1 1-1,-1 0 0,1-1 1,-1 1-1,0 0 0,1 0 1,-1-1-1,0 1 0,0 0 0,1 0 1,-1 0-1,0 0 0,1 0 1,-1 0-1,0 0 0,0 0 0,1 0 1,-2 1-1,-20 2-78,19-2 64,-12 3 27,0 0 1,1 1-1,0 0 1,0 1 0,0 1-1,0 0 1,1 1-1,1 1 1,-1 0-1,1 0 1,1 1 0,0 1-1,0-1 1,1 2-1,1 0 1,-1 0 0,2 1-1,0 0 1,1 0-1,0 1 1,-6 16-1,13-30 4,0 0 0,0 1 0,-1-1 0,1 0 1,0 1-1,0-1 0,0 0 0,-1 1 0,1-1 0,0 1 0,0-1 0,0 0 0,0 1 0,0-1 0,0 1 0,0-1 0,0 0 0,0 1 0,0-1 0,0 1 0,0-1 0,0 0 0,0 1 0,0-1 0,0 1 0,1-1 0,-1 0 0,0 1 0,10-7 258,13-20-28,1-1-299,0 1 0,2 1 0,57-43 0,-80 67 19,-1-1 0,0 1 0,1-1 0,-1 1 0,6-2 0,-7 3 36,-1 0-1,1 0 1,-1-1 0,1 1-1,-1 0 1,1 0 0,-1 0 0,1 0-1,-1 0 1,1 0 0,-1 0-1,0 1 1,1-1 0,-1 0-1,1 0 1,-1 0 0,1 0-1,-1 1 1,1-1 0,-1 0 0,0 0-1,1 1 1,-1-1 0,0 0-1,1 0 1,-1 1 0,0-1-1,1 1 1,-1-1 0,0 0-1,1 1 1,-1-1 0,0 1 0,0-1-1,0 0 1,1 1 0,-1-1-1,0 1 1,0-1 0,0 1-1,0-1 1,0 1 0,0-1-1,0 1 1,2 52-5,-2-38 4,0 1 1,4 15-1,-1-12-19,2-1 0,0 0-1,13 29 1,-17-45 39,-1 0 0,1-1 1,0 1-1,0 0 0,0 0 0,0-1 0,0 1 0,1-1 0,-1 1 1,1-1-1,-1 0 0,1 1 0,-1-1 0,1 0 0,-1 0 0,1 0 1,0 0-1,0 0 0,3 0 0,-3 0 8,1-1 0,-1 0 0,1 0 0,0 0 0,-1 0-1,1 0 1,-1-1 0,1 1 0,-1-1 0,1 0 0,-1 0 0,0 0 0,4-1 0,4-4 6,0-1 0,0 0 0,-1-1-1,1 1 1,8-11 0,4-7 43,-1-1 1,-1-1-1,-2 0 0,0-2 0,14-32 0,-23 42-111,-1-1 1,-1 0-1,-1 0 1,0-1-1,-2 0 1,0 0-1,-1 0 1,-2 0-1,0-1 0,-1 1 1,-5-39-1,5 60 24,0-1-1,0 0 0,0 0 1,0 0-1,0 0 0,-1 1 1,1-1-1,0 0 0,0 0 1,-1 0-1,1 1 0,-1-1 1,1 0-1,0 0 0,-1 1 1,0-1-1,0 0 0,1 1 8,0 0-1,-1 0 1,1 0-1,0 0 1,-1 0-1,1 0 1,0 1-1,-1-1 1,1 0-1,0 0 1,-1 0-1,1 1 1,0-1-1,0 0 1,-1 0-1,1 1 0,0-1 1,0 0-1,0 0 1,-1 1-1,1-1 1,0 0-1,0 1 1,0-1-1,0 0 1,-1 1-1,-9 30-206,10-31 216,-9 33-113,-23 90-21,28-99 169,1 0 0,0 0 0,2 31 0,2-23 21,1-1-1,1 0 0,2 0 0,1 0 0,16 49 0,-21-78-28,0 1 0,0-1 0,1 1 0,-1-1 0,0 0 0,1 0 0,2 4 1,-3-5-19,-1-1 0,1 1 0,0-1 0,-1 0 0,1 1 0,0-1 0,-1 1 0,1-1 1,0 0-1,-1 0 0,1 1 0,0-1 0,0 0 0,-1 0 0,1 0 0,0 0 1,0 0-1,-1 0 0,1 0 0,0 0 0,0 0 0,-1 0 0,1 0 0,0 0 0,0-1 1,-1 1-1,1 0 0,0-1 0,-1 1 0,1 0 0,0-1 0,0 0 0,4-3 31,0 1-1,-1-1 0,0-1 0,0 1 1,0-1-1,6-9 0,19-37 26,-9 16 49,-7 13-201,2 1 0,1 0 1,28-28-1,-43 48 2,-1 11 59,-1 0 1,-4 17 0,2-17 46,2-1 1,-2 18 0,2 3-2,1-16-38,-1 0 0,2 0 0,0-1 1,3 16-1,-3-22-1144,-9-20-8088,6 6 9209,-1-25-2701,3-13-1204</inkml:trace>
</inkml:ink>
</file>

<file path=ppt/ink/ink4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6.9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61 4800,'-3'-24'1792,"3"13"-1408,-5-3-96,5 11 1600,0 0-992,0-2-544,5 13-1600,-2 0-1216</inkml:trace>
</inkml:ink>
</file>

<file path=ppt/ink/ink4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8.8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189 1 4224,'-1'0'92,"0"1"1,1-1 0,-1 1-1,1-1 1,-1 1-1,0-1 1,1 1-1,-1 0 1,1-1-1,-1 1 1,1 0 0,0 0-1,-1-1 1,1 1-1,0 0 1,-1 0-1,1 0 1,0-1 0,0 1-1,0 0 1,0 0-1,0 0 1,0 0-1,0 0 1,0 1-1,-1 35 662,1-30-421,-1 16 466,-1-1 0,0 0 0,-7 23 0,-22 67 1118,14-55-1521,2-4-79,-68 223 1206,64-218-813,43-116 904,16-37-1401,-32 79-295,1-1 0,0 2-1,19-24 1,-17 25-9,29-31-126,-36 40 167,2 1 0,-1-1 1,0 1-1,1 0 0,0 0 1,8-4-1,-12 8 24,-1-1 1,0 1-1,0-1 0,0 1 0,0-1 0,1 1 0,-1 0 1,0 0-1,0-1 0,0 1 0,1 0 0,-1 0 0,0 0 1,0 1-1,1-1 0,-1 0 0,0 0 0,0 1 0,0-1 1,1 1-1,-1-1 0,1 1 0,0 1 21,-1-1 0,0 0 0,1 1-1,-1-1 1,0 1 0,0-1 0,0 1 0,0 0 0,0-1 0,0 1-1,0 0 1,-1 0 0,1 2 0,1 4 49,0 0-1,-1 1 0,0 0 1,-1-1-1,-1 14 1,0 0 68,-2-1 0,-1 1 0,-1-1 0,-1 0-1,-9 24 1,10-33 14,0 0 0,-1 0 0,-1 0 0,0-1 0,0 0 0,-1-1 0,-1 0 0,0 0 0,-19 16-1,24-23-29,0 0 0,0 0 0,0-1 0,0 0 0,-1 0 0,1 0-1,-1 0 1,0-1 0,1 0 0,-10 2 0,11-3-73,1 0 1,-1 0-1,1 0 1,-1 0-1,1 0 1,-1-1-1,1 1 1,-1-1-1,1 1 1,-1-1-1,1 0 1,0 0-1,0 0 1,-1-1-1,1 1 1,0 0-1,0-1 1,0 1-1,0-1 1,0 0-1,1 0 1,-3-2-1,3 3-31,0-1 0,1 1 0,-1 0 0,0-1-1,1 1 1,-1-1 0,1 1 0,-1-1 0,1 1 0,-1-1 0,1 1-1,0-1 1,0 1 0,0-1 0,0 1 0,0-1 0,0 1 0,1-1-1,-1 1 1,0-1 0,1 1 0,-1-1 0,1 1 0,0-1 0,-1 1 0,2-2-1,2-3-67,0 1 1,0 0-1,0 0 0,9-7 0,-11 10 62,6-6-44,1 1 1,0 1-1,0-1 0,1 2 1,14-8-1,54-17-99,-57 23 173,0-1 1,0 0-1,34-21 0,-31 12 183,0-1 0,22-22 0,-35 30-153,-1-2 0,0 1 1,0-1-1,-1-1 1,12-21-1,-20 32-41,0 1 0,0-1 0,0 0 0,-1 1 0,1-1 0,0 0 0,-1 1 0,1-1 0,-1 0 0,0 0 0,0 1 0,0-1 0,0 0 0,0 0 0,0 1 0,0-1 0,0 0-1,-1 0 1,1 1 0,-1-1 0,1 0 0,-1 0 0,0 1 0,1-1 0,-1 1 0,0-1 0,-2-1 0,1 1-32,0 0-1,0 1 0,0-1 1,-1 1-1,1-1 0,-1 1 1,1 0-1,-1 0 0,1 0 1,-1 0-1,0 1 1,1-1-1,-1 1 0,0-1 1,1 1-1,-5 0 0,35-6-244,43 1 363,-65 4-120,1 1-1,-1 1 1,1-1-1,-1 1 1,10 3-1,-14-4 28,0 1 0,-1 0 0,1-1 0,-1 1 0,1 0 0,-1 0 0,1 0 0,-1 0 0,0 1 0,1-1 0,-1 0 0,0 0 0,0 1 0,0-1 0,0 1 0,0-1 0,0 1 0,0-1 0,-1 1 0,1 0 0,-1-1 0,1 1 0,-1 0 0,1-1 0,-1 3 0,0 7 2,0-1-1,-1 0 1,0 1 0,0-1 0,-1 0-1,-5 14 1,2-2 18,-7 22 102,7-31-91,1 1 0,1 0 0,0-1 0,1 2 0,0-1 0,2 0 0,0 20 0,0-33-18,0 0 1,0 0-1,0 0 1,1 1-1,-1-1 1,0 0-1,1 0 1,-1 0-1,1 0 1,-1 0 0,1 0-1,-1 0 1,1 0-1,0 0 1,-1-1-1,1 1 1,0 0-1,0 0 1,0 0-1,1 0 1,-1-1 1,0 1 1,0-1 0,0 0 0,0 0-1,0 0 1,0 0 0,0 0-1,0 0 1,0 0 0,0 0-1,0 0 1,0 0 0,0-1-1,0 1 1,0 0 0,0-1 0,0 1-1,0-1 1,0 1 0,0-1-1,0 1 1,0-1 0,0-1-1,17-12 66,-2-2 0,0 0 0,0-1 0,20-30 0,14-16 145,-41 53-190,15-17-187,23-33 0,-43 53 9,-4 7-28,-8 16 77,0 7 100,0-1 0,2 1 0,1 0-1,1 1 1,1-1 0,1 1 0,0-1-1,5 45 1,-3-64 22,1-1-1,-1 0 1,1 0 0,0 1-1,-1-1 1,1 0 0,1 0 0,-1 0-1,0 0 1,1 0 0,2 3-1,-4-6-12,1 1 0,0 0 0,0-1-1,0 1 1,0 0 0,0-1 0,0 1-1,0-1 1,0 0 0,0 1 0,0-1 0,0 0-1,0 1 1,0-1 0,0 0 0,0 0-1,0 0 1,0 0 0,0 0 0,0 0 0,0 0-1,0 0 1,0-1 0,0 1 0,0 0-1,0-1 1,0 1 0,0 0 0,0-1-1,0 1 1,0-1 0,0 0 0,0 1 0,-1-1-1,2-1 1,5-3 8,1-1 1,-2 0-1,1-1 0,-1 0 1,0 0-1,0 0 0,7-14 0,29-62 12,-17 30-27,-24 52-24,1-2-19,-1 0 1,1 0-1,-1-1 0,1 1 1,-1 0-1,0 0 0,0-1 1,0 1-1,0-6 0,-2 19-63,0 0-1,-5 16 0,0 7 106,2-7 59,1-6-81,0-1-1,1 0 1,1 1 0,1-1 0,4 32 0,-4-47 40,1-1 0,0 1-1,0-1 1,0 0 0,1 1 0,3 5-1,-5-9-9,1 1 0,-1-1 0,0 1 0,1 0 0,-1-1 0,1 1 0,-1-1 0,1 0 0,0 1 0,-1-1 0,1 1 0,-1-1 0,1 0 0,0 0 0,-1 1 0,1-1-1,0 0 1,-1 0 0,1 0 0,0 0 0,0 0 0,-1 0 0,1 0 0,0 0 0,-1 0 0,1 0 0,0 0 0,-1 0 0,1 0 0,0 0 0,-1-1 0,1 1 0,0 0-1,-1-1 1,1 1 0,0 0 0,-1-1 0,1 1 0,-1-1 0,1 1 0,0-1 0,6-7 22,0 0 1,0 0-1,-1 0 0,0-1 1,-1 0-1,0 0 0,6-14 1,-9 18-35,28-63-2,-19 39 0,21-36 0,-15 37-229,-16 27 144,0 3 78,0 0 0,1 1 0,-1-1 0,0 1 0,-1-1 0,1 1 0,0-1 0,-1 1 0,1 4 0,4 47 32,-2-27 24,7 38 0,-8-53-43,-2-10 13,0 1 1,1-1-1,-1 0 1,1 1-1,0-1 1,-1 0-1,1 0 1,2 3-1,-3-5-4,0 0 0,1 0-1,-1 0 1,1 0 0,-1 0-1,1 0 1,-1 0-1,0 0 1,1 0 0,-1 0-1,1-1 1,-1 1 0,0 0-1,1 0 1,-1 0 0,1 0-1,-1-1 1,0 1-1,1 0 1,-1 0 0,0-1-1,1 0 1,0 1 16,4-5 2,1 0 0,0 0 0,-1-1 0,0 1 0,6-11-1,5-5 1,-3 6-25,63-70 116,-67 77-158,0 0 1,0 0-1,1 1 0,0 0 0,0 1 0,1 0 0,15-6 0,-24 12 27,-1-1 0,1 0 1,-1 1-1,1-1 0,-1 1 0,1-1 0,0 1 0,-1 0 1,1 0-1,0 0 0,-1 0 0,1 0 0,0 0 0,-1 0 1,1 1-1,0-1 0,-1 1 0,1-1 0,-1 1 1,1-1-1,-1 1 0,1 0 0,-1 0 0,1 0 0,-1 0 1,0 0-1,1 0 0,-1 0 0,0 0 0,0 0 0,0 1 1,0-1-1,0 0 0,1 3 0,0 1 15,0 1-1,0-1 1,0 0-1,-1 1 1,0-1 0,0 1-1,0-1 1,-1 11-1,-5 117 20,0-89 293,16-52-27,-1-4-260,-1-1 0,0-1 0,13-27 0,6-7-101,-4 11 122,-24 36-59,0 1 0,1-1 0,-1 1 0,0-1 1,1 1-1,-1 0 0,1-1 0,-1 1 0,0-1 1,1 1-1,-1 0 0,1-1 0,-1 1 0,1 0 1,0-1-1,-1 1 0,1 0 0,-1 0 0,1 0 1,-1-1-1,1 1 0,0 0 0,-1 0 0,1 0 1,-1 0-1,1 0 0,0 0 0,-1 0 0,1 0 1,-1 0-1,1 1 0,-1-1 0,1 0 0,0 0 1,-1 0-1,1 1 0,-1-1 0,1 0 0,-1 1 1,1-1-1,-1 0 0,1 1 0,-1-1 0,0 1 1,1-1-1,-1 1 0,1-1 0,-1 1 0,0-1 1,1 2-1,2 2-26,0 1 0,-1-1 0,1 1 0,1 6 0,5 20 66,6 12-96,-14-40 80,0 0 0,1 0 0,-1 0 0,1-1 0,0 1 0,0-1 0,0 1 0,0-1 0,0 0 0,0 0 0,5 3 0,-5-4 6,1 1 0,0-1-1,-1 0 1,1 0 0,0-1 0,0 1-1,-1 0 1,1-1 0,0 0-1,0 0 1,4 0 0,34-5 37,-11 0-58,-22 5-52,1 0-1,-1 1 1,1-1-1,-1 2 1,0-1-1,11 4 1,-16-4-77,0 0 0,-1 0-1,1 0 1,0 1 0,-1-1 0,1 1 0,-1 0 0,1 0 0,2 2 0,-4-2-43,0-1-1,0 0 1,0 0 0,0 1 0,-1-1 0,1 1 0,0-1 0,-1 1 0,1-1 0,-1 1 0,1-1 0,-1 1 0,0-1 0,0 1-1,0-1 1,0 1 0,0 0 0,0 2 0,-1 0-322,0 0 0,0 0 0,0-1 0,-1 1 0,1 0 0,-1 0-1,0-1 1,0 1 0,0-1 0,0 0 0,-1 0 0,0 0 0,-3 4 0,1-3-273,0 0 0,0 0 0,-1 0 0,1 0 0,-1-1 0,0 0 0,-8 3 0,-12 3-1850</inkml:trace>
</inkml:ink>
</file>

<file path=ppt/ink/ink4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5:59.20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29 7456,'-26'-29'2784,"26"34"-2176,8-10-160,2 5-1024,3 0 224,0 0-1952,9 5 1280,10-5-2944</inkml:trace>
</inkml:ink>
</file>

<file path=ppt/ink/ink4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00.72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6 506 4992,'-1'1'69,"1"-1"0,0 0 0,0 0 1,-1 0-1,1 1 0,0-1 0,-1 0 0,1 0 0,0 1 1,0-1-1,0 0 0,-1 0 0,1 1 0,0-1 0,0 0 1,0 1-1,0-1 0,-1 0 0,1 1 0,0-1 1,0 0-1,0 1 0,0-1 0,0 0 0,0 1 0,0-1 1,0 0-1,0 1 0,0-1 0,0 0 0,0 1 0,0-1 1,0 0-1,1 1 0,-1-1 0,0 0 0,0 1 1,0-1-1,1 1 66,-1 0 0,1-1 0,0 1 1,-1-1-1,1 1 0,-1-1 0,1 1 1,0-1-1,-1 1 0,1-1 0,0 0 1,0 1-1,-1-1 0,1 0 1,0 0-1,1 1 0,1-1 127,1 0-1,0 0 1,-1 0-1,1-1 1,-1 1 0,1-1-1,-1 0 1,0 0-1,1 0 1,-1 0-1,0-1 1,0 0 0,1 1-1,-1-1 1,-1 0-1,1 0 1,0-1 0,0 1-1,-1 0 1,1-1-1,2-3 1,2-4-60,0 1 1,0-1 0,-1 0-1,0 0 1,5-14-1,34-117 724,-8 21-320,-30 101-593,1 0 1,1 1 0,0 0 0,15-19-1,-20 31-34,0 1-1,1 0 1,-1 1-1,1-1 1,0 1-1,7-5 0,-11 8 7,1 0 0,-1 0 0,0 0 0,1 0 0,0 1 0,-1-1 0,1 0 0,-1 1 0,1-1 0,0 1 1,0-1-1,-1 1 0,1 0 0,0 0 0,0 0 0,-1 0 0,1 0 0,0 0 0,0 0 0,-1 1 0,1-1 0,0 1 0,-1-1 0,1 1 0,-1 0 0,1-1 0,2 3 0,0 0 14,-1 0 0,0 1 0,0 0 0,0-1 0,0 1 0,-1 0 0,1 1 0,-1-1 0,0 0 0,0 1 0,-1-1-1,1 1 1,0 7 0,1 7 84,2 38 0,-5-54-80,1 25 79,-2 0 0,0 0 0,-3-1 0,0 1-1,-1-1 1,-2 0 0,-1 0 0,-17 40-1,22-61 2,0 1 0,-1-1-1,0 1 1,0-1-1,-1 0 1,1-1-1,-1 1 1,-1-1-1,1 0 1,-1 0 0,-7 4-1,10-7-52,0 0-1,1-1 1,-1 1-1,0-1 1,0 0 0,0 0-1,-1 0 1,1 0-1,0 0 1,0-1-1,0 1 1,-1-1 0,1 0-1,0 0 1,-1 0-1,1-1 1,0 1-1,0-1 1,0 0-1,0 0 1,-1 0 0,1 0-1,0 0 1,0-1-1,1 1 1,-1-1-1,-3-2 1,1-1-105,0 0-1,0 0 1,0-1 0,1 0-1,-1 1 1,2-2 0,-6-8-1,9 15 55,0-1-1,0 1 1,0-1-1,0 1 1,0 0-1,0-1 0,1 1 1,-1-1-1,0 1 1,0-1-1,0 1 1,0 0-1,0-1 1,1 1-1,-1-1 0,0 1 1,0 0-1,1-1 1,-1 1-1,0 0 1,0-1-1,1 1 1,-1 0-1,1-1 0,-1 1 1,0 0-1,1 0 1,-1 0-1,0-1 1,1 1-1,-1 0 1,1 0-1,-1 0 0,1 0 1,17-5-131,59 3-26,-58 2 286,1 0 0,0-1 0,0-1 0,22-6 0,-23 3-9,0-2-1,-1 0 1,0 0-1,0-2 0,17-11 1,-25 14-76,0-1 1,0-1 0,-1 0-1,0 0 1,0-1 0,-1 0-1,0 0 1,0-1-1,7-13 1,-14 21-17,1-1 0,-1 1 0,0-1 0,0 1 0,-1-1 0,1 0 0,0 0 0,-1 1 0,0-1 0,1 0 0,-1 0 0,0 1 0,-1-1 0,1 0 0,0 0 0,-1 1 0,-1-6 0,1 7-21,1 0 0,-1 0 0,1 0 0,-1 0 0,0 0 0,1 0 0,-1 0 0,0 0 0,0 0 0,0 1 0,1-1 0,-1 0 0,0 0 0,0 1 0,0-1 0,-1 1 0,0-1 0,0 0-10,0 1 0,1 0 1,-1-1-1,0 1 1,0 0-1,0 0 1,1 0-1,-1 1 0,0-1 1,0 0-1,1 1 1,-1-1-1,0 1 1,-2 1-1,-3 1-30,1 0 0,-1 1 1,1 0-1,0 1 0,1-1 0,-1 1 1,1 0-1,-9 12 0,3-3 38,1 1-1,-14 25 1,21-35 50,1 0 1,0 1-1,0-1 1,0 1-1,0 0 1,1 0 0,0-1-1,0 1 1,0 8-1,1-11-19,1 0-1,-1 0 1,0 0-1,1 0 1,-1-1-1,1 1 1,0 0-1,0 0 1,0 0 0,1-1-1,-1 1 1,0-1-1,1 1 1,0-1-1,-1 1 1,1-1-1,0 0 1,1 0-1,-1 0 1,5 3-1,-2-1 39,1-1 0,0-1 0,0 1-1,0-1 1,1 0 0,-1 0-1,0-1 1,1 0 0,-1 0 0,1 0-1,-1-1 1,1 0 0,-1 0-1,1-1 1,-1 0 0,1 0 0,11-4-1,8-3 26,0-2 0,48-26-1,-48 23-171,-23 11 83,0 0-1,1 1 0,-1 0 0,0-1 1,1 1-1,-1 1 0,5-2 0,-7 2 7,0 0 0,0 0-1,0 0 1,0 1-1,0-1 1,0 0 0,0 0-1,0 1 1,0-1-1,0 1 1,0-1 0,0 1-1,0-1 1,-1 1-1,1-1 1,0 1 0,0 0-1,0-1 1,-1 1-1,1 0 1,-1 0 0,1 0-1,0 0 1,-1-1-1,1 1 1,-1 0 0,0 0-1,1 0 1,-1 2-1,3 7-18,0 0-1,-1 0 0,-1 0 0,0 0 0,0 0 1,-1 14-1,-8 62-114,7-77 137,-11 98 107,-13 92 280,11-103 117,11-87-100,-1-12-71,-1-19-24,4-48-168,3-1 1,11-73 0,35-140-415,-48 283 274,31-134-287,-25 111 205,2 0 1,1 1-1,18-33 1,-24 51 66,0-1 0,1 1-1,-1 0 1,1 0 0,1 0 0,-1 0 0,1 1-1,0 0 1,0 0 0,0 0 0,0 1 0,1-1 0,-1 1-1,9-3 1,-11 6 14,0-1 1,0 0-1,0 0 0,0 1 1,0 0-1,0-1 0,0 1 1,0 0-1,0 1 0,0-1 1,0 1-1,0-1 0,0 1 1,0 0-1,0 0 0,0 0 1,0 0-1,0 1 0,0-1 1,-1 1-1,1 0 0,-1-1 0,1 1 1,-1 1-1,0-1 0,0 0 1,0 0-1,0 1 0,3 4 1,1 2 24,-1 1-1,0-1 1,-1 1 0,0 0 0,0 0 0,-1 0 0,-1 1 0,3 20 0,-3-12 75,-1 0 1,-1 0-1,-1 0 1,-4 24-1,3-32 4,-1 0 0,0 0 0,0 0-1,-2 0 1,1 0 0,-1-1-1,-1 0 1,0 0 0,0 0 0,-12 12-1,12-15-55,0-1-1,0 1 0,-1-2 0,1 1 0,-1-1 1,0 0-1,-1 0 0,1-1 0,-1 0 1,0-1-1,0 1 0,0-2 0,-1 1 0,-11 2 1,15-5-49,0 0 0,1 1 1,-1-2-1,0 1 0,1 0 1,-1-1-1,0 0 1,1 0-1,-1 0 0,1-1 1,-1 0-1,1 0 0,0 0 1,0 0-1,-5-4 1,2 1-575,1 0 0,0 0 0,1-1 1,-1 1-1,1-2 0,0 1 0,-8-14 1,12 19 274,1-1 0,-1 1 1,0-1-1,0 1 0,1-1 1,-1 0-1,1 1 0,-1-1 1,1 0-1,0 0 0,0 1 1,0-1-1,0 0 0,0 0 1,0 1-1,0-1 0,0 0 1,1 0-1,-1 1 0,1-1 1,-1 0-1,1 1 0,0-1 1,0-1-1,3-2-1034,-1 1 0,1-1-1,0 1 1,0 0 0,8-6-1,-6 5 849,20-18-1821</inkml:trace>
</inkml:ink>
</file>

<file path=ppt/ink/ink4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01.3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27 7392,'0'-4'11407,"-3"9"-9396,3-2-192,14-13-1424,-11 7-334,1 0 0,-1 0-1,1 1 1,0 0 0,0-1 0,7-1 0,-10 26 275,-1-14-10,13-4-8534</inkml:trace>
</inkml:ink>
</file>

<file path=ppt/ink/ink4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08.0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811 24 832,'-12'6'10920,"9"-1"-11323,3-4 541,-1 0-1,1-1 1,-1 1 0,0 0-1,0 0 1,1-1 0,-1 1-1,0-1 1,0 1 0,0-1-1,0 1 1,1-1-1,-1 1 1,0-1 0,0 0-1,0 1 1,0-1 0,0 0-1,0 0 1,0 0 0,-2 0-1,-27 0 1908,19-1-1417,-17 0 217,0-2-1,-34-6 1,21 1-382,29 7-303,1 1 0,0 0 0,-1 1 0,1 0 0,0 0 0,-15 5 0,-67 23 272,68-19-195,-30 19 0,32-17-92,-2 3 4,-41 31 1,52-36-67,-10 8 233,-29 29-1,40-33-200,1 0 0,0 0-1,1 1 1,1 1 0,-15 28-1,22-35-14,0 1-1,0 0 1,1 1-1,0-1 1,0 0-1,2 0 1,-1 12 0,0-3 21,0 6-2,-1 4 0,2 42 0,2-13 10,-2-28-7,7 41 0,-3-45 94,2 0 1,10 33-1,-13-51-139,1 0-1,-1 0 1,1 0 0,0 0 0,1-1 0,0 0-1,0 0 1,1 0 0,0 0 0,13 10 0,-7-7-99,4 3 80,0 0 0,1-2 0,0 1 0,1-2 0,0-1 0,25 10-1,15-1 74,95 18 0,-130-34-108,-1-1 0,44-3 1,-64 1-25,49-4-105,95-25-1,-64 12 0,-16 5 162,77-17-14,-111 21-71,0-1 0,40-18-1,-58 20-56,0-1 0,-1 0 0,12-11 0,1 0 105,-20 15-42,-1 0 0,1 0 0,-1-1 0,0 0 1,0 0-1,-1 0 0,1 0 0,-2-1 0,1 0 0,-1 1 0,1-2 1,-2 1-1,1 0 0,-1 0 0,0-1 0,-1 1 0,0-1 0,0-10 1,1-34-119,-9-89 0,1 64 282,-7-31-295,9 88 205,-6-21 0,3 12-33,5 22-6,-1 1-1,1 0 1,-1 0-1,0 0 1,-5-7-1,-4-9-185,4 12 121,0 0-1,0 1 1,-1 0 0,-10-8-1,-9-6 21,-1 0 0,-1 2 0,-1 1 0,-1 1 0,-1 2 0,0 2 0,-43-15 0,65 27-166,1 0 0,-1 1 0,0 0 0,0 1-1,0 1 1,0-1 0,0 2 0,-14 1 0,9 1-873,0 0 1,0 1 0,1 1 0,-28 13 0,41-17 672,-25 13-2802,26-13 2698,0 0 0,-1 1 0,1-1-1,0 0 1,-1 0 0,1 1 0,0-1 0,0 1-1,0-1 1,0 1 0,0-1 0,0 1-1,1 0 1,-1-1 0,0 3 0,2 11-3112</inkml:trace>
</inkml:ink>
</file>

<file path=ppt/ink/ink4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10.4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598 7 1824,'-5'0'457,"6"2"-178,12 4 5950,-17-6-5381,1 1 1,-1-1-1,1 1 0,0 0 0,0 0 1,-1 0-1,-2 2 0,-14 5 286,-69 12 1815,72-11-2563,14-7-342,0-1-1,0 1 0,0-1 0,1 1 0,-2-1 0,-3 1 0,-2 1 57,0 0 0,1 1 0,0 0 0,-12 8 0,0-1 237,3-1-100,-21 18 0,15-11-247,0-2 286,3-1-196,1 0 1,0 1-1,1 1 0,-24 26 1,36-35-13,-3 4 64,1 0 1,0 0-1,1 1 1,-8 16-1,-30 84 359,41-100-496,1 1-1,-2 18 1,-7 46 501,7-55-462,3-19-14,1 1 0,0 0 0,1-1 0,-1 1 0,1 0 0,-1 0-1,1-1 1,1 8 0,1 3 66,1 2 415,1 26 0,-3-38-458,-1 0 0,1 0 0,0 0 0,0 0 0,1 0 0,-1-1 0,1 1 0,-1 0 0,1-1 0,5 6 0,4 12 268,-8-17-301,-1-1 0,0 0 1,1 1-1,0-1 0,0 0 0,0-1 0,0 1 0,0 0 0,1-1 0,-1 0 1,1 0-1,4 2 0,3 2 120,4 2-97,0-1 0,0-1 0,1 0 0,0-1 0,28 4 1,0 1-84,14 5 178,115 36-53,-159-46-21,2 0 1,-1-1 0,0 0-1,1-1 1,0-1 0,-1-1-1,1 0 1,0-1 0,0-1-1,0 0 1,29-6-1,-8-3 23,1-2-1,-2-1 1,0-2-1,0-1 1,46-30-1,-69 38-71,1-1 0,-2 0 0,1-1 0,-1-1 0,-1 0 0,0 0 0,0-1 0,-1-1 0,-1 1 0,0-2 0,-1 1 0,0-1 0,7-18-1,29-130-8,-38 137 3,-1-1 18,-1 0 0,-1 0 0,-2-1 0,0 1 0,-4-31-1,-7-9-188,1 11 110,8 49 79,0 0 0,-1 0 0,1-1 0,-2 1-1,1 0 1,-1 1 0,1-1 0,-2 0 0,1 1 0,-1-1 0,1 1 0,-8-7 0,1 2-43,1 1 0,-1 0 0,-1 1 0,0 0 0,-13-8 0,7 8 30,0 0 0,-1 0 0,0 2 0,0 0 0,0 1 0,0 1 0,-1 1 0,0 0 1,-36 0-1,30 4-51,0 1 1,0 1-1,1 1 1,-1 1-1,1 1 1,0 2 0,-26 11-1,-88 33-3302,98-44-53,22-5 143</inkml:trace>
</inkml:ink>
</file>

<file path=ppt/ink/ink4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12.8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810 57 1248,'-11'-5'12700,"6"0"-12084,0 0-1,0 1 1,-11-7-1,-37-8 1289,41 16-1537,0 1 1,0 1-1,-1 0 0,-19 0 0,22 2-267,-1 0 1,-1 1 0,1 0-1,0 1 1,-12 4 0,-4 2 115,-110 34 947,79-23-742,37-13-319,-22 10-1,2-1 48,36-13-101,-1 1 1,1-1-1,-1 1 1,1 0-1,0 0 1,0 1-1,1-1 0,0 1 1,-1 0-1,-3 8 1,-11 10 213,9-11-118,-13 22 1,4-6-173,12-18 85,-9 20-1,2-5-46,9-13 45,0 0 1,0 0 0,-3 14 0,-2 4 174,4-10-38,1 1 0,-4 26 0,0 33 229,9-71-311,-1 0 0,2 0 0,1 17 0,1 8 26,-2-22 8,1 0 0,0 0 0,1 0 0,0-1 0,1 1 0,8 15 0,-11-24-90,2 1-1,-1-1 0,0 1 1,1-1-1,-1 0 1,1 0-1,0 0 0,7 5 1,30 20 155,-33-24-152,2 1 9,0 0 0,15 4 0,-3-1 114,-12-5-172,-1 0-1,1-1 0,1 0 0,-1-1 1,11 1-1,19 3-67,157 35 530,-120-21-346,5 0-14,-71-17-69,0-1 0,0-1 0,0 0 1,0 0-1,0 0 0,12-3 0,-6-1-20,0-1 0,0-1 0,0 0 0,-1-1 0,1 0-1,-2-2 1,15-9 0,90-78 31,-105 84-107,0 0-1,22-28 0,-32 34 7,0 0-1,-1 0 0,1 0 0,-1-1 0,-1 1 0,1-1 1,-1 0-1,0 1 0,-1-1 0,2-12 0,-2 0 34,-1 0-1,0 0 0,-2 0 1,0 1-1,-1-1 0,-9-31 0,-3 5-7,-30-61 0,33 81 24,-2 1 0,0 0 0,-2 1 0,-1 1 0,0 0 0,-2 1 0,-38-34 0,51 50 14,1 0-1,-1 1 0,0-1 1,-1 1-1,1 0 1,-1 1-1,-8-4 1,10 5-172,-1 1-1,1 0 1,-1 0 0,1 1 0,-1-1 0,0 1 0,1 0 0,-1 0-1,1 1 1,-10 2 0,-50 6-7783,65-9 7904,-16 1-3660,2-6-3321,3 0 2240</inkml:trace>
</inkml:ink>
</file>

<file path=ppt/ink/ink4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30.622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427 79 2976,'2'-45'10318,"-3"45"-10190,0-1-24,-1 1 0,1 0 0,0 0-1,-1 0 1,1 0 0,0 0 0,-1 0-1,1 1 1,0-1 0,-3 1 0,-2 1-69,1 1 1,-1-1-1,1 1 0,-5 4 1,3-2-31,1 0 0,0 1 1,0 0-1,1 0 0,0 0 0,0 1 0,0 0 1,1 0-1,-7 14 0,7-11-47,0 0 0,1-1 1,0 1-1,1 0 0,0 1 0,0-1 0,0 15 0,3-21 8,-1-1 0,0 1-1,1 0 1,0-1-1,-1 1 1,2-1 0,-1 1-1,0-1 1,1 0 0,-1 1-1,1-1 1,0 0 0,0 0-1,0 0 1,0 0 0,1-1-1,-1 1 1,1 0 0,4 2-1,-5-4 64,0 1 1,-1-1-1,1 0 0,0 0 0,0 0 1,0-1-1,1 1 0,-1 0 0,0-1 0,0 1 1,0-1-1,0 0 0,0 0 0,1 0 1,-1 0-1,0 0 0,0 0 0,0-1 0,0 1 1,1-1-1,-1 1 0,0-1 0,0 0 1,0 0-1,0 0 0,0 0 0,0 0 0,-1 0 1,1 0-1,0-1 0,-1 1 0,3-3 1,-1 1 20,-1 0 1,1 0-1,-1-1 1,0 1 0,0 0-1,0-1 1,0 0 0,0 1-1,-1-1 1,0 0 0,0 0-1,0 0 1,0 0 0,-1 0-1,1 0 1,-1 0 0,0 0-1,-1-8 1,0 7 24,1 0 1,-2 1-1,1-1 1,0 1-1,-1-1 1,0 1-1,0-1 1,0 1-1,-1 0 1,1 0-1,-1 0 0,0 1 1,0-1-1,0 1 1,-1-1-1,-4-3 1,7 6-69,0 0 0,-1 0 1,1 0-1,-1 0 0,1 0 1,-1 0-1,0 0 0,1 1 1,-1-1-1,0 0 0,0 1 1,1 0-1,-1-1 0,0 1 1,0 0-1,0 0 0,1 0 1,-1 0-1,0 0 0,0 0 1,-2 1-1,2 0-8,1 0 0,-1 0 0,0 0 0,1 0 0,-1 1 0,1-1 1,-1 0-1,1 1 0,0-1 0,0 1 0,-1-1 0,1 1 0,0 0 0,0-1 0,1 1 0,-1 0 1,0 0-1,0 3 0,-2 4-36,0 0 1,1 0-1,1 0 1,-1 1-1,2-1 1,-1 0-1,2 12 1,-1-16 8,1 1 1,0 0-1,0-1 1,0 1-1,1-1 1,0 0-1,0 1 1,0-1-1,1 0 1,0 0-1,0 0 1,0-1-1,5 6 0,-6-7 42,13 11 291,-15-13-295,1-1 0,-1 0-1,0 0 1,1 0-1,-1 0 1,0 1-1,1-1 1,-1 0-1,0 0 1,1 0 0,-1 0-1,0 0 1,1 0-1,-1 0 1,1 0-1,-1 0 1,0 0 0,1 0-1,-1 0 1,0 0-1,1 0 1,-1 0-1,0-1 1,1 1-1,-1 0 1,0 0 0,1 0-1,-1 0 1,0-1-1,1 1 1,-1 0-1,0 0 1,0-1-1,1 1 1,-1 0 0,0-1-1,0 1 1,0 0-1,1 0 1,-1-1-1,0 1 1,0 0-1,0-1 1,0 1 0,0-1-1,0 1 1,0 0-1,0-1 1,0 1-1,0 0 1,0-1-1,2-8 75,-1 1 0,0-1-1,-1 1 1,0-1-1,0 1 1,-1-1-1,0 1 1,0-1-1,-1 1 1,0 0-1,-1 0 1,-4-11-1,3 11-66,0 0-1,0 0 1,0 0 0,-1 1-1,0-1 1,-1 1 0,0 0-1,0 1 1,0-1-1,-1 1 1,-11-8 0,15 12-23,0 0 1,0 1-1,-1-1 0,1 0 1,-1 1-1,1 0 1,-1 0-1,0 0 0,1 0 1,-1 1-1,0-1 0,1 1 1,-1 0-1,0 0 1,0 0-1,1 1 0,-1-1 1,0 1-1,0 0 1,1 0-1,-1 0 0,1 1 1,-1-1-1,1 1 1,0 0-1,0 0 0,-1 0 1,1 0-1,0 1 1,1-1-1,-1 1 0,0-1 1,1 1-1,0 0 1,-1 0-1,1 0 0,0 1 1,-1 3-1,0-1-75,1 0 1,0 0-1,1 0 1,-3 12-1,4-15 39,0 0 1,0 0-1,0 0 1,1 0-1,-1 0 0,1 0 1,0 0-1,-1 0 1,1 0-1,1 0 0,-1 0 1,2 3-1,-1-3 49,-1 0 0,1-1 0,0 1 0,0-1 0,0 0 0,0 0 0,0 0 0,1 0 0,-1 0 0,0 0 0,1 0 0,0-1 0,-1 1 0,1-1 0,0 0 0,0 0 0,0 0 0,5 1 0,-6-1 12,1-1-1,-1 0 0,0 0 0,0-1 1,0 1-1,0 0 0,0-1 1,0 1-1,0-1 0,0 0 1,0 0-1,0 0 0,0 0 0,0 0 1,0 0-1,-1 0 0,1-1 1,0 1-1,-1 0 0,1-1 0,-1 1 1,1-1-1,-1 0 0,0 0 1,0 1-1,0-1 0,2-3 0,-1-1 14,0 1 0,-1-1 0,1 1 0,-1-1 0,0 0 0,0 1 0,-1-1 0,1 0 0,-1 0 0,-1 0 0,1 1 0,-3-10 0,-1-5 81,-2 0 1,-7-19 0,12 37-103,0-2-23,-1 1 0,0 0 0,1 0 0,-1 0 0,-1 0 0,1 0 0,0 1 0,-1-1 0,1 0 0,-1 1 0,0 0 0,0 0 0,0 0 0,0 0 0,0 0 0,0 1 0,-6-3 0,7 3-4,1 1 0,-1-1 1,1 1-1,-1-1 1,0 1-1,1 0 0,-1 0 1,1 0-1,-1 0 0,0 0 1,1 0-1,-1 0 1,0 0-1,1 1 0,-1-1 1,1 1-1,-1-1 0,0 1 1,1 0-1,0-1 0,-1 1 1,1 0-1,-1 0 1,1 0-1,0 0 0,0 0 1,-1 0-1,1 0 0,0 1 1,0-1-1,0 0 1,0 1-1,0-1 0,1 1 1,-1-1-1,0 1 0,0 2 1,-3 7-76,1 1 1,1 0-1,0 0 1,0 0-1,1 0 1,1 0-1,1 21 1,0-23 69,0-1 1,1 0-1,1 0 1,-1 0-1,1 0 1,1-1-1,-1 1 1,2-1-1,-1 0 1,11 14-1,-14-20 30,1 0 0,0 0 0,-1 0 0,1 0-1,0-1 1,0 1 0,0 0 0,0-1-1,0 0 1,1 1 0,-1-1 0,0 0-1,1 0 1,-1 0 0,1-1 0,-1 1-1,1 0 1,-1-1 0,1 0 0,-1 1-1,1-1 1,2-1 0,-1 1 10,0-1 1,0 0-1,0-1 1,0 1-1,0-1 1,-1 1 0,1-1-1,-1 0 1,1 0-1,-1-1 1,0 1-1,1-1 1,3-4-1,6-8 17,-1-1-1,-1 0 1,0-1-1,11-24 1,-11 21-38,-1 1-52,0 1-1,2 0 1,0 1 0,25-28-1,-32 41 63,-1 1-1,1 0 1,0 0-1,0 0 1,0 1-1,1-1 1,-1 1 0,0 1-1,1-1 1,-1 1-1,7-1 1,4 1-113,28 1 1,-15 1 201,-17 0-59,0 1 1,0 0-1,0 0 1,0 1 0,-1 1-1,17 7 1,-9-4 68,22 6 1,-37-12-72,0 1 1,0-1-1,-1 1 0,1 0 1,0 0-1,-1 0 0,1 0 1,-1 1-1,1-1 0,-1 1 0,0 0 1,0 0-1,0 0 0,-1 0 1,1 1-1,-1-1 0,0 1 1,0-1-1,0 1 0,0 0 0,-1 0 1,1 0-1,-1 0 0,0 0 1,0 0-1,-1 0 0,1 0 1,-1 0-1,0 1 0,0 5 0,-2 4 136,-6 25 217,7-37-355,0 0-1,0 1 1,0-1-1,0 0 1,0 1 0,-1-1-1,1 0 1,-1 0-1,1 0 1,-1 0 0,0 0-1,-4 3 1,5-5-28,-1 2 1,0-1 1,-1 1 0,1 0 0,-1-1 0,0 0 0,1 0 0,-4 2 0,5-4-20,1 1-1,-1-1 1,1 1-1,-1-1 1,1 1-1,0-1 1,-1 0-1,1 1 1,0-1 0,-1 1-1,1-1 1,0 0-1,0 1 1,0-1-1,-1 0 1,1 1-1,0-2 1,-1-2-47,1 0 1,-1 0-1,1-1 1,0 1-1,0-1 0,0 1 1,1 0-1,-1-1 1,1 1-1,1-4 0,3-6-29,10-21-1,-6 16-70,2-5 100,17-24 1,-26 44 36,-2 4 24,0 0 1,0 0-1,0 0 1,0 0-1,0 0 0,0 0 1,0-1-1,0 1 0,0 0 1,1 0-1,-1 0 1,0 0-1,0 0 0,0 0 1,0 0-1,0 0 0,0 0 1,1 0-1,-1 0 1,0 0-1,0 0 0,0 0 1,0 0-1,0 0 0,1 0 1,-1 0-1,0 0 1,0 0-1,0 0 0,0 0 1,0 0-1,0 0 0,1 0 1,-1 0-1,0 0 1,0 0-1,0 0 0,0 0 1,0 1-1,0-1 0,0 0 1,0 0-1,1 0 1,-1 0-1,0 0 0,0 0 1,0 0-1,0 0 0,0 1 1,0-1-1,0 0 0,0 0 1,0 0-1,0 0 1,0 1-1,4 9 286,-2-2-239,0 1-1,-1-1 1,-1 0-1,1 1 1,-1-1-1,-1 1 1,1-1-1,-1 1 1,-1-1-1,-4 14 1,-1 6-19,6-22 41,0 0-1,0 0 1,-1-1 0,-3 9-1,4-13-49,0 1 0,0 0-1,0-1 1,-1 1 0,1 0 0,0-1 0,-1 1-1,1-1 1,-1 0 0,1 0 0,-1 1-1,0-1 1,1 0 0,-1 0 0,0 0-1,0-1 1,-2 2 0,-6 0-27,-1 0 0,1 0 1,0-1-1,-14 0 0,-42-3-220,54 1 204,-2 0 12,0-1 0,0 0 0,0-1-1,0-1 1,1 0 0,-1-1 0,1 0 0,0-1 0,1 0 0,-1-1 0,1-1 0,1 0 0,-1-1 0,1 0 0,1 0 0,0-1-1,-11-14 1,20 23 10,-15-18 59,-22-21 0,37 39-62,0 0 1,0-1 0,0 1 0,-1 0-1,1 0 1,0 0 0,-1 0-1,1 0 1,-1 1 0,1-1 0,-1 0-1,0 1 1,1-1 0,-1 1-1,1-1 1,-1 1 0,0 0-1,0 0 1,1 0 0,-1 0 0,0 0-1,1 0 1,-1 0 0,0 1-1,1-1 1,-1 0 0,0 1 0,1-1-1,-1 1 1,1 0 0,-3 1-1,1 0 66,-13 8-216,12-7 155,1 0-1,-1-1 1,0 1 0,-6 2 0,-30 13 77,16-7-20,-29 9 0,52-20-54,-9 4 0,-1-1 1,0 0-1,0-1 1,-1 0-1,-17 0 1,26-2-28,-1 0 0,1 0 1,0 0-1,-1-1 0,1 1 1,0-1-1,-1 0 0,1 0 1,0 0-1,0 0 0,0-1 1,0 1-1,0-1 0,0 0 1,-2-2-1,-3-6-623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4.4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209 1 3648,'3'4'459,"-1"0"0,-1 1 0,1-1 1,-1 0-1,1 1 0,-1-1 0,0 1 0,-1 0 0,1-1 0,-1 1 1,0 7-1,0 9 607,-5 36 0,-18 56 416,11-63-1086,-31 132 579,32-147-649,-1-1-1,-2 1 0,-18 32 1,-13 9 890,43-72-1107,2-4-101,0 0 0,0 1 1,0-1-1,-1 0 0,1 1 1,0-1-1,0 0 0,-1 0 1,1 1-1,0-1 0,0 0 1,-1 0-1,1 1 0,0-1 0,-1 0 1,1 0-1,-1 0 0,1 1 1,0-1-1,-1 0 0,1 0 1,0 0-1,-1 0 0,1 0 1,-1 0-1,1 0 0,0 0 1,-1 0-1,1 0 0,-1 0 1,1 0-1,0 0 0,-1-1 0,0 1 1,1 0 10,-1 0 0,1-1 0,-1 1 0,0 0 0,1 0 0,-1-1 0,1 1 0,-1-1 0,0 1 0,1-1 0,-1 1 0,1-1 0,-1 1 0,1-1 0,0 1 0,-1-1 0,1 1 0,0-1 0,-1 0 0,1 1 0,0-1 0,0 0 0,-1 1 0,1-1 0,0 0 0,0 1 0,0-1 0,0 0 0,0 1 0,0-1 0,0-1 0,1-1-1,0-1 1,0 1-1,1 0 1,-1 0-1,1 0 1,0 0-1,0 0 1,0 0-1,4-4 1,26-23-97,-7 7 104,111-119-309,-132 138 274,0 1 0,0-1-1,0 1 1,8-4 0,-11 7 8,0-1 1,1 1 0,-1-1-1,0 1 1,0-1 0,1 1 0,-1 0-1,0 0 1,0-1 0,3 1-1,-3 0-3,-1 1-1,1-1 0,-1 0 1,1 0-1,-1 0 0,1 0 1,-1 1-1,0-1 0,1 0 1,-1 0-1,1 1 0,-1-1 1,1 0-1,-1 1 0,0-1 1,1 1-1,-1-1 0,0 0 1,1 1-1,-1-1 0,0 1 1,0-1-1,1 1 0,-1-1 1,0 1-1,0 0 0,3 10 22,-1 0-1,0 0 0,-1 0 1,0 0-1,-1 18 0,-10 57 205,10-82-214,-1 7 43,0 1-1,1-1 1,1 0 0,0 0 0,5 22-1,-6-31-34,1-1 0,-1 1-1,1 0 1,0 0 0,-1-1-1,1 1 1,0 0 0,0-1-1,0 1 1,0-1 0,0 1-1,1-1 1,-1 0 0,0 1-1,1-1 1,-1 0 0,0 0-1,4 2 1,-2-2 16,-1 0 1,1 0-1,0 0 1,0 0-1,0-1 1,0 1 0,0-1-1,0 0 1,1 0-1,3 0 1,0-1 31,1 0 0,-1 0 1,0-1-1,0 0 0,0 0 1,-1-1-1,1 0 0,-1 0 1,7-5-1,2-3 29,0 0 1,0-1-1,12-15 0,-19 18-20,0 0 0,-1-1 0,0 1-1,-1-1 1,11-21 0,-15 24-58,0 0 0,0-1 0,0 1 0,-1 0 0,0-12-1,0 16-26,-1 0-1,0 0 1,0 0-1,0 0 1,-1 0-1,1 0 1,-1 0-1,0 0 1,0 0-1,0 0 0,0 0 1,0 0-1,0 0 1,-1 0-1,-2-3 1,3 5-7,0 1 0,0-1 0,1 0 0,-1 1 1,0-1-1,0 1 0,0 0 0,0-1 0,0 1 0,0 0 1,0 0-1,0-1 0,0 1 0,0 0 0,0 0 0,0 0 1,0 0-1,0 0 0,0 0 0,0 1 0,0-1 0,0 0 1,0 0-1,0 1 0,0-1 0,0 1 0,0-1 0,0 1 1,0-1-1,0 1 0,1 0 0,-1-1 0,-1 2 0,-2 1-5,1 0-1,0 0 0,1 0 1,-1 0-1,0 1 0,1-1 0,-2 4 1,-6 14-57,-14 39 0,21-51 77,1 0 1,0 0 0,0 0 0,1 0 0,1 1 0,-1-1 0,2 13-1,-1-19 19,1 0 0,0 0-1,-1 1 1,1-1 0,0 0-1,1 0 1,-1 0-1,1 0 1,-1 0 0,1-1-1,0 1 1,0 0-1,0-1 1,0 1 0,0-1-1,1 0 1,-1 1 0,1-1-1,5 3 1,-5-3 24,1 0 1,0-1 0,0 1 0,1-1-1,-1 0 1,0 0 0,0 0 0,1 0-1,-1-1 1,0 0 0,1 0 0,-1 0-1,0 0 1,5-2 0,17-3 57,1-1 0,-1-1 0,-1-2 0,0 0 0,0-2 0,-1 0 0,0-2 0,-1-1 0,31-24 0,-19 5-181,-7 6 79,2-2-506,-25 32 495,0 2-1,0-1 1,8 9 0,-10-5-72,1-1 0,3 16 0,1-1 4,-2-4 121,-4-13-6,0 1 0,0 0 0,1-1 0,5 11 0,3-1-81,-9-11 70,0 0 0,0-1 0,1 1 0,-1-1 0,1 0 0,0 0 0,0 0 0,0 0 0,0-1 0,1 1-1,4 2 1,-6-3 3,0-1 0,0 0 0,1 0 0,-1-1-1,0 1 1,0 0 0,1-1 0,-1 0 0,0 1-1,1-1 1,-1 0 0,0 0 0,1 0 0,-1 0-1,1-1 1,-1 1 0,0-1 0,0 1 0,1-1-1,-1 0 1,0 0 0,3-1 0,4-4 62,1 0 0,-1 0 1,0-1-1,0 0 1,15-17-1,-9 9-62,1-2 16,-1-1 1,0-1 0,-1-1-1,-2 0 1,0-1 0,0 0-1,13-38 1,-22 51-25,-2 6-30,0 0 1,0 1-1,0-1 0,0 0 1,-1 0-1,1 0 1,-1 0-1,1 0 1,-1 0-1,0 0 0,0 1 1,0-1-1,0 0 1,0 0-1,0 0 1,0 0-1,-1-3 0,1 4 9,-1 1-1,1 0 1,0-1-1,0 1 0,0 0 1,-1-1-1,1 1 1,0 0-1,0 0 1,-1-1-1,1 1 0,0 0 1,-1 0-1,1 0 1,0-1-1,-1 1 1,1 0-1,0 0 0,-1 0 1,1 0-1,0 0 1,-1-1-1,1 1 0,-1 0 1,1 0-1,0 0 1,-1 0-1,1 0 1,0 0-1,-1 0 0,1 1 1,-1-1-1,1 0 1,0 0-1,-1 0 1,1 0-1,0 0 0,-1 1 1,1-1-1,0 0 1,-1 0-1,1 0 1,0 1-1,0-1 0,-1 0 1,1 0-1,-1 1 1,-15 16-154,15-16 147,-13 16-18,0 1 0,1 1 0,1 0 0,1 1 0,1 0 0,-13 33 0,22-48 51,0 1 0,0-1 1,0 1-1,0-1 1,1 1-1,0 0 0,0-1 1,0 1-1,1 0 0,1 6 1,-1-9-6,0 0 0,0-1 0,-1 1 1,2-1-1,-1 1 0,0-1 0,0 0 1,1 1-1,-1-1 0,1 0 0,0 0 1,-1 0-1,1 0 0,0 0 0,0-1 0,1 1 1,-1 0-1,0-1 0,0 0 0,1 1 1,-1-1-1,1 0 0,2 1 0,14 1 187,0-1-1,0-1 0,1 0 0,-1-2 0,29-3 0,-33 3-137,14-3-85,0 0 0,0-2 0,-1-1-1,0-1 1,27-12 0,-49 17-1173,8-3-1555</inkml:trace>
</inkml:ink>
</file>

<file path=ppt/ink/ink4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32.39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320 67 3328,'-31'-60'11191,"30"60"-11065,-10-3 1064,9 2-1102,0 1 1,0-1-1,1 1 1,-1-1-1,0 1 1,0 0-1,0 0 1,1 0-1,-1 0 1,0 0-1,0 0 1,0 1-1,0-1 1,-2 1-1,-47 10 804,35-9-586,1 2 1,-1-1-1,-23 10 0,17-8 24,20-5-292,0 1 0,-1-1 0,1 0 0,0 1 0,0-1 0,0 1 0,0 0 0,-4 2 0,0 0-22,0 1-1,0 1 1,1-1-1,-1 1 0,-8 10 1,11-12-14,1 1 0,0-1 0,0 1 0,0 0 0,0 0 0,0 0 0,1 0 0,0 0 0,0 0 1,0 0-1,-1 6 0,2 0-54,-1 0 0,1-1 0,0 1 0,1 0 1,0 0-1,1 0 0,0-1 0,1 1 0,0-1 1,4 10-1,-5-14 44,0-1 1,0 0 0,1 1 0,0-1-1,0 0 1,0 0 0,0-1-1,1 1 1,-1 0 0,1-1-1,0 0 1,0 0 0,0 0-1,0-1 1,1 1 0,-1-1 0,1 0-1,-1 0 1,1-1 0,0 1-1,9 0 1,-8-1 28,1-1-1,-1 0 1,0 0-1,1-1 1,-1 0-1,0 0 1,0-1-1,0 1 1,0-1-1,7-4 1,9-4 94,27-18 1,-21 11-157,-7 2 40,-18 13 19,0-1 1,1 1-1,-1-1 0,7-2 1,-10 5-23,1 0 1,-1 0-1,0 0 0,1 0 1,-1 1-1,1-1 1,-1 0-1,0 0 1,1 0-1,-1 0 0,1 1 1,-1-1-1,0 0 1,1 0-1,-1 1 0,0-1 1,0 0-1,1 1 1,-1-1-1,0 0 1,0 1-1,1-1 0,-1 1 1,8 13-196,-5-9 68,6 11 32,-6-11 115,-1-1 0,0 0 0,1 0 0,0 0 0,5 6 0,-7-9-15,0 0 0,0 0-1,0-1 1,0 1 0,0-1 0,0 1 0,0 0 0,0-1-1,0 0 1,0 1 0,1-1 0,-1 0 0,0 1 0,0-1-1,0 0 1,0 0 0,1 0 0,-1 0 0,0 0 0,0 0-1,0-1 1,1 1 0,-1 0 0,0-1 0,0 1 0,0 0-1,0-1 1,2 0 0,3-3-24,1 0 0,-1 0 0,0-1 1,0 0-1,10-11 0,24-32-70,-28 32 8,15-16 59,-23 26 209,-3 10 122,1 5-207,1 1 56,-1-5-185,0 0 0,-1 0 1,0 0-1,1 8 438,-3-34-189,-1 15-216,2 4-36,-1 1 1,0-1-1,1 1 1,-1-1-1,1 0 0,0 1 1,0-1-1,-1 0 0,1 1 1,0-1-1,0 0 0,1 0 1,-1-2-1,1 0-136,0-1 0,-1 1 0,0-1 0,0 0 0,0-4 0,0-16-282,4-16-568</inkml:trace>
</inkml:ink>
</file>

<file path=ppt/ink/ink4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36.748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340 20 2656,'-24'8'12320,"12"-9"-11744,1-1 1,-1 0 0,0-1 0,1 0 0,-12-6 0,17 7-498,-1 0 1,1 1-1,-1 0 1,0 0-1,0 1 1,1 0-1,-1 0 0,-10 1 1,-12 0 181,28-1-274,1 0 1,-1 1 0,1-1 0,-1 0-1,0 0 1,1 0 0,-1 1-1,1-1 1,-1 0 0,0 0-1,1 1 1,-1-1 0,1 0 0,-1 1-1,1-1 1,-1 1 0,1-1-1,0 1 1,-1-1 0,1 1-1,-1 0 1,-6 17 86,6-12-57,0 0 0,1-1 0,-1 1 0,2 11 0,5 19-154,3 23 103,-6-33 46,1 0 0,2-1 0,16 46 0,-19-64-15,-1 0 0,1 0 0,1 0 0,-1-1 0,1 1-1,0-1 1,1 0 0,-1 0 0,1-1 0,0 0 0,10 8 0,-14-12 13,1 0-1,0 0 1,0 0 0,0 0 0,0 0-1,0 0 1,0-1 0,0 1 0,0-1 0,0 1-1,0-1 1,0 0 0,0 0 0,0 0-1,1 0 1,-1 0 0,0-1 0,0 1 0,0 0-1,0-1 1,0 0 0,0 1 0,0-1 0,0 0-1,0 0 1,0 0 0,-1 0 0,4-3-1,2-2 10,0-1-1,-1 0 1,1-1-1,-1 0 1,5-8-1,-2 2-39,4-5 117,-1-1 0,0 0 0,10-26 0,-17 24 166,-2 2 212,-2 17-406,-1 1 0,0-1 0,0 0 0,-1 0 0,1 0 0,-1 0-1,-1-4 1,0-9 130,1 15-168,0-1 0,1 1 0,-1-1 0,0 1 0,0-1 0,0 1 0,0-1 0,0 1 0,0 0 0,-1 0 0,1 0 0,-2-2 0,-16-12-116,6 8 147,-23-10-1,19 10-5,13 5-60,0 1-1,1 0 0,-1 0 1,0 0-1,0 1 1,1-1-1,-1 1 0,0 0 1,0 0-1,0 0 0,0 1 1,1-1-1,-1 1 0,-6 2 1,7-3 4,-1 2-9,-1-1 1,1 1-1,-1 0 0,1 0 0,0 1 1,0-1-1,0 1 0,-5 4 1,-31 30-384,37-34 382,-90 104 17,80-88-195,-12 23 0,13-23-4,12-18 179,0-1 1,0 0-1,-1 0 0,1 1 1,0-1-1,0 0 0,0 0 1,0 1-1,0-1 0,0 0 1,0 0-1,0 1 0,0-1 1,0 0-1,0 1 0,0-1 1,0 0-1,0 0 0,0 1 0,0-1 1,0 0-1,0 1 0,0-1 1,0 0-1,0 0 0,1 1 1,-1-1-1,0 0 0,0 0 1,0 0-1,0 1 0,1-1 1,11 6-118,17-2-34,-13-3 158,0-1 1,0 0-1,0-1 0,0-1 0,-1-1 0,1 0 0,0-1 0,-1 0 0,26-13 0,-1-2 28,-1-2 1,-1-2-1,69-55 0,-90 65 219,0 1 0,21-11 0,-36 18 31,-2 2-232,-1 3-59,1 0 0,0 0 1,0 0-1,-1-1 1,1 1-1,0 0 0,0 0 1,0 0-1,-1 0 0,1 0 1,0 0-1,0 0 0,-1 0 1,1 0-1,0 0 1,0 0-1,-1 0 0,1 0 1,0 0-1,0 0 0,-1 0 1,1 0-1,0 0 0,0 1 1,0-1-1,-1 0 1,1 0-1,0 0 0,0 0 1,0 0-1,-1 1 0,-14 6-1884,6-3 639,-6 3-537</inkml:trace>
</inkml:ink>
</file>

<file path=ppt/ink/ink4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31.2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1 611 2496,'0'0'784,"8"-13"5136,12-10-1333,-15 17-4175,0-1 0,1 1-1,9-8 1,16-13-10,-1-2-1,-1-1 0,46-63 0,-71 88-349,15-19 91,-18 23-102,0 0 0,0 0-1,0 0 1,0 0 0,0 0 0,0 0-1,0 0 1,1 1 0,-1-1-1,0 0 1,1 1 0,-1-1-1,0 1 1,4-1 0,-5 1-17,1 0 0,-1 0 0,1 0 1,-1 0-1,1 1 0,0-1 0,-1 0 1,1 0-1,-1 1 0,1-1 0,-1 0 0,1 1 1,-1-1-1,0 0 0,1 1 0,-1-1 0,1 1 1,-1-1-1,0 0 0,1 1 0,-1-1 1,0 1-1,1 0 0,-1-1 0,0 1 0,0-1 1,0 1-1,1 0 0,2 19 129,-3-15-54,3 14 217,0-5-133,-2 0 0,1 16-1,-2 68 496,0-97-380,2-7 246,23-39-149,14-36-470,-37 77-9,0-1 0,0 1 0,0-1 0,0 1 0,1 0 0,0 0 0,4-5 0,-1 17-401,-3 4 504,-1-1 0,3 21 0,-4-20 49,0-1 1,1 0-1,5 15 1,-2-10-3,-4-12-42,0 0-1,1 0 0,-1 0 1,1 0-1,0-1 0,0 1 1,0-1-1,0 1 0,1-1 1,-1 1-1,6 4 0,-6-6-9,1 0 0,0 0-1,-1 0 1,1 0 0,0 0-1,0-1 1,0 1-1,0-1 1,0 0 0,0 0-1,4 1 1,-1-1 36,0-1 1,-1 0 0,1 0-1,0 0 1,0 0-1,6-2 1,16-2 61,-11 2-72,29-8 0,-11 0 68,-8 3-20,0-2 0,36-16-1,-56 22-69,-1 0 1,0-1-1,1 1 0,-2-2 0,1 1 1,0-1-1,-1 1 0,0-2 0,0 1 1,0 0-1,-1-1 0,1 0 0,-1 0 1,4-10-1,-7 14-30,0 0 0,-1 0 0,1 0 0,-1 0 0,0 0 0,1 0 0,-1 0 0,0 0 0,0 0 0,0 0 0,-1 0 0,1 0 0,0 0 0,-1 0 0,1 1 0,-1-1 0,0 0 0,1 0 1,-1 0-1,0 0 0,0 1 0,0-1 0,-1 0 0,1 1 0,0-1 0,0 1 0,-1-1 0,1 1 0,-1 0 0,0 0 0,1 0 0,-1 0 0,0 0 0,1 0 0,-1 0 0,0 0 0,0 0 0,0 1 0,0-1 0,0 1 0,0 0 0,0-1 0,0 1 0,0 0 0,0 0 0,0 0 0,0 1 0,-4 0 0,-2 1-58,-1 1-1,0 0 0,1 1 1,0-1-1,0 2 0,0-1 1,-12 10-1,14-10 69,0 1-1,1-1 1,0 1-1,0 0 1,1 1 0,-1-1-1,1 1 1,0 0-1,1 0 1,-6 10-1,9-14 6,-1 0 1,0 0-1,1 1 0,-1-1 0,1 0 0,0 0 0,-1 1 0,1-1 0,0 0 0,0 1 1,1-1-1,-1 0 0,1 1 0,-1-1 0,1 0 0,-1 0 0,1 0 0,1 3 0,0-2 6,0 0-1,0-1 1,1 1-1,-1 0 1,0-1-1,1 1 1,0-1-1,-1 0 1,1 0-1,6 3 1,0 0 51,1-1 0,-1 0 1,1-1-1,0 0 0,0-1 0,0 0 1,13 1-1,-8-3-32,-1 0-1,0-1 1,0-1 0,0 0-1,0-1 1,0 0 0,0-1-1,-1-1 1,1 0 0,-1-1-1,-1 0 1,1-1 0,-1 0-1,0-1 1,16-14 0,105-81-140,-123 96 145,-9 7-30,0-1 0,-1 1-1,1 0 1,0-1 0,0 0-1,0 1 1,0-1 0,-1 1 0,1-1-1,0 0 1,0 0 0,-1 1 0,1-1-1,-1 0 1,1 0 0,-1 0-1,1 0 1,0 0 0,-11 5-142,-7 10 95,1 0 0,1 1 0,0 1 0,1 0 0,1 1 0,1 1 0,-20 34 0,28-44 95,1-1-1,0 1 0,-3 12 0,5-18-22,0 0 1,1 1-1,-1-1 0,1 1 0,0-1 0,-1 1 1,1-1-1,1 1 0,-1-1 0,0 1 0,0-1 1,1 1-1,0-1 0,1 5 0,-1-7-10,0 0-1,-1 1 0,1-1 0,0 0 0,0 0 1,-1 0-1,1 0 0,0 0 0,0 0 1,0 0-1,-1 0 0,1 0 0,0 0 1,0 0-1,-1 0 0,1-1 0,0 1 0,0 0 1,-1-1-1,1 1 0,0 0 0,-1-1 1,1 1-1,0-1 0,0 0 0,12-11 31,-1-1 0,0 0 0,0-1-1,-2 0 1,12-20 0,-15 23-89,0-1-39,0 0 0,0 0 0,-1-1 0,4-13 0,-11 24-582,-2 5 361,-3 8 101,1 0 265,1-1 1,0 1-1,1 0 0,0 0 1,0 1-1,1-1 0,0 14 1,2-22-50,0 0 0,1 0 0,-1 0 0,1 0 0,0 0 1,0-1-1,0 1 0,0 0 0,0-1 0,0 1 0,1 0 0,-1-1 1,1 0-1,0 1 0,0-1 0,0 0 0,0 0 0,0 0 0,0 0 1,1 0-1,-1-1 0,1 1 0,-1-1 0,1 1 0,-1-1 0,1 0 1,0 0-1,0 0 0,0 0 0,-1-1 0,1 1 0,0-1 0,0 0 1,0 1-1,0-2 0,5 1 0,14-5 111,0 0 0,0-2 0,-1 0 0,29-15 0,-35 16-74,15-10-55,0 0 0,-2-2 0,36-29 0,-56 41-38,21-19-253,-28 24 31,-1 3 246,0 0 0,0 0 0,0 0 1,1 0-1,-1 0 0,1 0 0,-1-1 0,1 1 0,2 3 0,-2-1 21,0 12-70,-1-14 93,0 0-1,1 1 0,-1-1 1,0 0-1,0 0 0,1 1 0,0-1 1,1 4-1,47 98-38,-47-102 18,-1 0-1,1 0 1,0 0-1,-1 0 1,1 0-1,0 0 1,0 0-1,0 0 1,1-1-1,-1 1 1,0-1-1,1 0 1,-1 0-1,0 1 1,1-2-1,-1 1 1,5 1 0,-3-1 25,1-1 0,-1 1 0,1-1 0,-1 0 0,1 0 0,-1 0 0,0-1 0,1 0 0,-1 1 0,5-3 0,5 0-32,-12 3 7,0 0 0,0-1 0,1 1 0,-1-1 0,0 1 0,0-1 0,0 0 0,0 0 0,0 0-1,0 0 1,0 0 0,3-3 0,0 0-7,3 0 0,-6 3 21,0 0 0,0 0 0,0 0 0,0 0-1,0-1 1,-1 1 0,4-4 0,5-2-33,-8 6 0,0 0-1,-1 0 1,1 0 0,0 0 0,-1-1-1,1 1 1,-1-1 0,1 1-1,-1-1 1,1 1 0,-1-1 0,0 0-1,0 0 1,0 1 0,0-1-1,0 0 1,0 0 0,-1 0 0,1 0-1,-1 0 1,1 0 0,-1 0-1,0-1 1,0 1 0,0 0 0,0 0-1,0 0 1,0 0 0,-1-2 0,1 1-14,-1 0 0,0 0 0,1 0 0,-1 0 0,0 0 0,-1 0 1,1 1-1,-1-1 0,1 0 0,-1 1 0,0-1 0,1 1 1,-1 0-1,0 0 0,-1 0 0,1 0 0,0 0 0,-1 0 1,-4-2-1,6 3-1,0 1-1,0 0 1,0 0 0,0 0 0,0 0 0,0 0 0,0 0-1,0 0 1,-1 0 0,1 1 0,0-1 0,0 0 0,0 0-1,0 1 1,0-1 0,0 1 0,0-1 0,0 1 0,0 0 0,0-1-1,1 1 1,-1 0 0,0-1 0,0 1 0,0 0 0,0 2-1,-2-1 3,1 1 0,0 0 0,0 0 0,0 0 0,0 0 0,1 0 0,-2 5 0,-1 5-17,2-8 110,0 0-1,1 1 1,-1-1 0,1 1 0,0 7-1,1-11-46,0 0-1,1 0 0,-1 0 1,0 0-1,1 0 1,0 1-1,-1-1 0,1 0 1,0 0-1,0-1 0,0 1 1,0 0-1,1 0 1,-1 0-1,0-1 0,1 1 1,2 2-1,0 0 15,1-1 0,-1 0 0,1 0 0,-1 0 0,1 0 0,0-1 0,0 0 0,0 0 0,1 0 0,-1-1 0,0 0 0,1 0 0,-1 0 0,1 0 0,-1-1 0,1 0 0,-1 0 0,10-2 0,6-2 115,0-1 1,-1-1-1,31-13 0,-32 12-195,-8 4 107,-1-1 0,0-1-1,0 0 1,0 0-1,-1 0 1,0-1 0,0-1-1,12-10 1,-12 7-56,0-1 0,0 0 1,-1-1-1,-1 0 0,8-15 0,-13 21-845,-3 13 558,6 49 143,-5-44 164,0 0 1,-1 0 0,-1 0-1,0-1 1,-3 12 0,4-20 4,0 0 0,0-1 0,0 0 0,0 1-1,0-1 1,-1 0 0,1 1 0,-1-1 0,1 0 0,-1 0 0,0 0 0,-3 2 0,3-3 6,0 0-1,0 0 1,1 0 0,-1 0-1,0-1 1,0 1 0,0-1-1,0 1 1,0-1-1,0 0 1,0 0 0,0 0-1,-1 0 1,1 0 0,0 0-1,0 0 1,0-1 0,-3 0-1,2 0-51,1 0 0,-1 0 0,1 0 1,-1 0-1,1 0 0,0 0 0,-1-1 0,1 1 0,-4-4 0,6 4-124,105-2 38,-87 2 245,1 0-1,-1 0 1,1-2-1,33-9 1,-40 8-100,0-1 0,0 0 0,0 0 0,-1-1 0,0-1 0,0 0 0,-1 0 0,10-9 1,-9 6-5,-1 0 0,0-1 0,0 0 1,-1 0-1,-1-1 0,0 0 1,0-1-1,8-19 0,-7 8-12,-1 0 0,-1 0 1,-1 0-1,-2-1 0,3-34 0,-5 15-29,-2 0 0,-7-54 0,3 79-184,4 18 162,0 0 0,0 0 0,0 1-1,-1-1 1,1 0 0,0 0 0,0 1 0,-1-1 0,1 0 0,0 0 0,-1 1-1,1-1 1,-1 0 0,1 1 0,-1-1 0,1 1 0,-1-1 0,1 0 0,-1 1-1,0-1 1,0 1 0,-4 5-158,2 5 163,1 0 1,-1 1-1,2-1 1,-1 1-1,1 17 1,1-13 15,0 72 129,13 109 0,-9-154-98,9 38 2,-8-56-105,-1 0-1,1 36 1,-4-34-511,0-16-425,-1-1 1,0 1 0,0 0-1,-3 13 1,3-23 879,0 0-1,0 1 1,0-1 0,0 1-1,0-1 1,0 0-1,-1 1 1,1-1 0,0 0-1,0 1 1,0-1-1,0 0 1,-1 1 0,1-1-1,0 0 1,0 1-1,-1-1 1,1 0 0,0 0-1,0 1 1,-1-1-1,1 0 1,0 0 0,-1 0-1,1 1 1,0-1-1,-1 0 1,1 0 0,0 0-1,-1 0 1,1 0 0,0 0-1,-1 0 1,1 0-1,-1 0 1,1 0 0,0 0-1,-1 0 1,1 0-1,0 0 1,-1 0 0,1 0-1,0 0 1,-1 0-1,1 0 1,-1-1 0,1 1-1,0 0 1,0 0-1,-1 0 1,1-1 0,0 1-1,-1-1 1,-1 0-588,0-1 0,0 1 1,1-1-1,-1 0 0,0 0 0,1 0 0,-3-4 0,-4-12-2812</inkml:trace>
</inkml:ink>
</file>

<file path=ppt/ink/ink4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31.5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62 9312,'-13'-16'3424,"16"16"-2656,21-9-192,-6 1 1088,3 0-1024,8 1 511,6 2-671,1 2-192,4-2-192,15 5-512,3 0 224,0 5-4543,0-2 2559,-3-3-4064</inkml:trace>
</inkml:ink>
</file>

<file path=ppt/ink/ink4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35.5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19 810 3968,'-15'4'1285,"12"-2"-822,3-2-377,0-6 5050,1 2-4791,-1 0 0,1 0 0,0 0 0,0 0 0,0 0 0,1 0 0,2-4 0,16-30 868,-14 27-866,9-13 70,1 1 0,1 0-1,1 1 1,1 1 0,1 1 0,33-27-1,-25 24-236,180-143 552,-204 164-707,-1-1 0,1 1 0,0 0-1,0 0 1,0 0 0,0 1 0,0-1-1,7-1 1,-9 3-4,-1 0 0,0 0 0,1 0 0,-1 0 0,0 1 0,1-1 0,-1 0 0,1 1 0,-1-1 0,0 0 0,1 1 0,-1 0 0,0-1 0,0 1 0,0 0 0,1-1 0,-1 1 0,0 0 0,0 0 0,0 0 1,0 0-1,0 0 0,-1 0 0,1 0 0,0 1 0,0-1 0,-1 0 0,1 0 0,0 3 0,1 0 26,-1 1 0,1 0 0,-1-1 0,0 1 0,-1 0 0,1 0 0,-1 0 0,0 0 1,0 0-1,-2 8 0,-1 2 128,0 0 1,-6 16 0,0-8 131,-1 0 0,-26 42 1,2-4 119,28-51-416,2-1 295,4-9-293,1 0 1,-1 0 0,1 1 0,0-1 0,-1 0-1,1 0 1,-1 0 0,1-1 0,0 1-1,-1 0 1,1 0 0,-1 0 0,1 0 0,-1-1-1,1 1 1,-1 0 0,1 0 0,-1-1 0,2 1-1,16-9 64,0 0-1,0-1 1,0-1-1,27-22 1,57-62-129,-99 91 25,3-2-101,1-1 0,0 1 0,1 0 0,9-7 0,-17 13 122,1 1 0,-1-1-1,1 0 1,-1 0 0,1 0-1,-1 0 1,0 1 0,1-1-1,-1 0 1,1 0 0,-1 1-1,0-1 1,1 0 0,-1 1 0,0-1-1,1 0 1,-1 1 0,0-1-1,0 1 1,1-1 0,-1 0-1,0 1 1,0-1 0,0 1-1,0-1 1,1 1 0,0 5 27,0-1-1,0 1 1,-1-1 0,1 10 0,1 11 93,1-2 16,-1-12-59,-1-1 0,1 0 0,1 0 1,0 0-1,0 0 0,1 0 0,6 10 0,-9-19-46,0-1-1,0 0 1,0 1-1,-1-1 1,1 0-1,1 0 1,-1 0 0,0 0-1,0 0 1,0 0-1,1 0 1,-1 0-1,0 0 1,1-1 0,-1 1-1,0 0 1,3 0-1,-1-1 22,-1 0 0,1 0 0,0 0 0,0-1 0,-1 1 0,1-1 0,0 1-1,-1-1 1,6-2 0,-2 0-4,0 0 0,1-1 0,-1 1 0,0-1 0,-1-1 1,6-4-1,32-33-8,-35 34-27,0-2-26,-1 0-1,0 0 0,0 0 0,-1-1 1,0 0-1,-1-1 0,0 1 0,-1-1 1,4-13-1,-8 24-6,0 1 1,1-1-1,-1 0 1,0 0-1,0 1 1,0-1-1,0 0 1,0 0-1,0 1 1,0-1-1,0 0 1,0 0-1,0 0 0,0 1 1,0-3-1,-1 3 13,1 0 0,0 0 0,-1 1 0,1-1 0,0 0 0,-1 0 0,1 0 0,0 0 0,-1 0 0,1 0 0,0 0-1,-1 1 1,1-1 0,0 0 0,0 0 0,-1 0 0,1 1 0,0-1 0,0 0 0,0 0 0,-1 1 0,1-1 0,0 0 0,0 1 0,-17 24-196,6-2 239,6-13-16,0 0-1,0 0 1,-4 18 0,8-24 2,1-1 0,-1 1 0,1 0 0,0 0 0,0-1 0,0 1 0,0 0 0,1-1 0,-1 1 0,1-1 0,0 1 0,0 0 0,0-1 0,1 0 0,1 5 0,-1-4 6,1-1-1,-1 0 0,0 0 0,1 1 1,-1-1-1,1-1 0,0 1 1,0 0-1,0-1 0,1 1 0,-1-1 1,6 2-1,-3-1 19,0-1-1,0 0 1,0 0-1,0-1 1,0 1-1,1-2 1,7 1-1,8-1 27,1-1 0,-1-2 0,34-7 1,-30 4-167,6 1 287,-5 1-188,-1-2 1,44-14 0,-69 20 80,0-1-53,3-2-48,-4 2-97,19-7 204,-11 3 1,-6 4-92,0 0 0,-1 1 1,1-1-1,0-1 1,-1 1-1,1 0 0,-1 0 1,1 0-1,-1-1 0,1 1 1,-1-1-1,0 1 1,0-1-1,0 0 0,0 1 1,0-1-1,0 0 0,0 0 1,0-2-1,1-4 8,-1 1 0,0-1 0,0 1 0,-1-1 0,0 1 0,0-1 0,-1 1 0,-1-9 0,2 16-21,0-1-1,0 1 1,0 0 0,0 0-1,0 0 1,0-1 0,0 1 0,0 0-1,0 0 1,0-1 0,0 1-1,-1 0 1,1 0 0,0 0-1,0-1 1,0 1 0,0 0 0,0 0-1,0 0 1,0 0 0,-1-1-1,1 1 1,0 0 0,0 0 0,0 0-1,0 0 1,-1-1 0,1 1-1,0 0 1,0 0 0,0 0-1,-1 0 1,1 0 0,0 0 0,0 0-1,-1 0 1,1 0 0,0 0-1,0 0 1,0 0 0,-1 0-1,1 0 1,0 0 0,0 0 0,-1 0-1,1 0 1,0 0 0,0 0-1,0 0 1,-1 0 0,-9 14-411,-5 22 292,13-29 139,0 0 0,1 0 0,0 1 0,0-1 0,0 1 0,1-1 0,0 0 0,1 1 0,-1-1 0,3 11 0,-2-17 11,-1 0 0,0 1 1,1-1-1,-1 0 0,1 1 0,0-1 1,-1 0-1,1 0 0,0 0 1,0 0-1,0 0 0,-1 0 1,1 0-1,0 0 0,0 0 0,0 0 1,1 0-1,-1 0 0,0-1 1,0 1-1,0-1 0,1 1 1,-1-1-1,0 1 0,1-1 0,-1 1 1,0-1-1,1 0 0,-1 0 1,0 0-1,1 0 0,-1 0 1,0 0-1,1 0 0,-1 0 0,0-1 1,3 0-1,4-1 53,0-1 0,1 0 0,-1 0 0,11-7 0,-15 8-69,100-58 125,12-11-286,-103 63 179,6-11-27,-19 19 4,0 0 1,1-1-1,-1 1 1,0 0-1,0-1 1,0 1-1,1 0 1,-1-1-1,0 1 1,0-1 0,0 1-1,0 0 1,0-1-1,1 1 1,-1-1-1,0 1 1,0 0-1,0-1 1,0 1-1,-1-1 1,1 0-8,0 1 0,-1 0 0,1 0 0,-1 0 0,1-1 0,-1 1 0,1 0 0,-1 0 0,1 0 0,-1 0 0,1 0 0,-1 0 0,1 0 1,-1 0-1,1 0 0,-1 0 0,1 0 0,-1 1 0,1-1 0,-1 0 0,1 0 0,-1 0 0,0 1 0,-6 2-81,1 0 0,-1 0 0,1 0 0,0 1 0,0 0-1,-9 8 1,-33 33-142,43-40 194,3-3 38,-9 9-24,-19 24 1,27-31 35,1-1 0,0 1 1,0-1-1,0 1 0,0 0 0,1 0 1,-1 0-1,1 0 0,0 0 0,0 0 1,1 0-1,-1 5 0,1-9 5,0 0 0,0 0 0,1 1 0,-1-1-1,0 0 1,0 0 0,1 0 0,-1 0 0,0 0-1,0 1 1,1-1 0,-1 0 0,0 0 0,1 0 0,-1 0-1,0 0 1,0 0 0,1 0 0,-1 0 0,0 0-1,1 0 1,-1 0 0,0 0 0,0-1 0,1 1 0,-1 0-1,0 0 1,1 0 0,-1 0 0,0-1 0,10-2 117,43-40-186,-41 31-445,-11 11 314,-1 4 38,-4 7 50,-36 98-33,24-44 292,-11 29 227,22-80-309,0 1 0,-1-2 0,0 1 0,-14 20 0,19-33-69,1 1 0,0-1 0,0 1-1,-1-1 1,1 1 0,0-1 0,-1 1 0,1-1 0,-1 1-1,1-1 1,0 0 0,-1 1 0,1-1 0,-1 0 0,1 0-1,-1 1 1,1-1 0,-1 0 0,1 0 0,-1 1 0,1-1 0,-1 0-1,1 0 1,-1 0 0,0 0 0,0 0 0,1 0-19,-1-1 0,1 1 0,-1-1 0,1 1 0,-1 0 0,1-1 0,-1 1 0,1-1 0,0 1-1,-1-1 1,1 0 0,0 1 0,-1-1 0,1 1 0,0-1 0,0 0 0,0 1 0,-1-2 0,0-2-100,0-1-1,1 1 0,-1-1 0,1 0 1,0-5-1,2 0 76,0 0 1,0 0-1,1 0 1,0 0-1,1 0 1,0 1-1,0-1 0,1 1 1,1 0-1,-1 1 1,1-1-1,1 1 1,-1 0-1,10-8 1,0 2 77,0 2 1,1-1 0,0 2 0,0 0-1,1 2 1,22-10 0,16-5 71,121-58-23,-156 70-55,-1-1 0,-1-1 0,0-1 0,-1 0 0,0-2 0,19-22 0,-22 19 69,0-1 0,-2 0 0,22-44 0,20-73 16,-16 35-32,-38 102-120,-1-1-1,1 0 1,0 0-1,-1 0 1,1 0 0,-1 0-1,0-1 1,1 1 0,-1 0-1,0 0 1,0 0-1,-1 0 1,1-3 0,-1 5 27,1 0 1,0 0 0,0 0 0,0 0 0,0 0 0,0 0-1,0 0 1,-1 0 0,1 0 0,0 0 0,0 0-1,0 0 1,0 0 0,0 0 0,-1 0 0,1 0 0,0 0-1,0 0 1,0 0 0,0 0 0,0 0 0,0 0-1,0 1 1,-1-1 0,1 0 0,0 0 0,0 0 0,0 0-1,0 0 1,0 0 0,0 0 0,0 1 0,0-1-1,0 0 1,0 0 0,0 0 0,0 0 0,0 0 0,0 0-1,0 1 1,0-1 0,0 0 0,0 0 0,0 0-1,-5 10 7,-2 15 198,0-1 0,-5 49 0,1-2-11,-64 187 336,44-161 38,24-83-413,14-22-561,4-5 279,-9 10 112,1-1-1,0 1 1,-1 0 0,1 1 0,0-1 0,1 0 0,5-3 0,-6 4 10,0 1 1,-1-1 0,1 1 0,0 0 0,0-1-1,1 1 1,4-1 0,-6 3 15,-1-1 0,1 0 0,-1 0 0,1 1 1,-1-1-1,0 1 0,1-1 0,-1 1 0,0 0 0,1 0 0,-1-1 0,0 1 1,0 0-1,0 0 0,1 0 0,-1 0 0,0 0 0,1 2 0,10 11 141,-4-5-79,1 0 0,-1 0 0,1-1 0,11 8 0,-16-14-37,0 0 0,-1 0 0,1 0 0,0-1 0,0 1 0,0-1 0,0 0 0,0 0 0,0 0 0,0-1 0,0 0 0,0 1 0,0-1 0,0-1 0,0 1 0,6-1 0,7-3-18,0-1 0,-1 0 1,0-1-1,0 0 0,0-1 1,-1-1-1,0-1 0,-1 0 1,0-1-1,0 0 0,-1-1 1,0-1-1,-1 0 0,-1 0 1,1-1-1,-2-1 0,0 0 1,-1-1-1,12-23 0,-2-8-130,-2-1-1,16-70 1,-15 50 48,-6 21 34,7-52 1,-19 95-15,1 1 0,-1 0 1,0 0-1,0 0 0,-1 0 1,1 0-1,-1-5 0,1 7 47,0 0-1,0 0 0,0 0 0,0 0 0,0 0 0,0 0 1,0 0-1,0 0 0,0 0 0,0 0 0,0-1 0,0 1 0,0 0 1,-1 0-1,1 0 0,0 0 0,0 0 0,0 0 0,0 0 1,0 0-1,0 0 0,0 0 0,0 0 0,0 0 0,0 0 0,0 0 1,0 0-1,0 0 0,0 0 0,-1 0 0,1 0 0,0-1 1,0 1-1,0 0 0,0 0 0,0 0 0,0 0 0,0 0 0,0 0 1,0 0-1,0 0 0,0 1 0,-1-1 0,1 0 0,0 0 1,0 0-1,0 0 0,0 0 0,0 0 0,0 0 0,0 0 0,0 0 1,0 0-1,0 0 0,0 0 0,0 0 0,0 0 0,-5 12-8,-9 66 123,4 0 0,3 1 0,3 82 0,13-21 166,-9-138-265,1 0 0,-1 0 0,1 0 0,-1-1 0,1 1 0,0 0 0,0 0 0,0 0 0,0 0 0,0-1 0,0 1 0,0 0 0,0-1 0,1 1 0,-1-1 0,1 1 0,2 1 0,-4-3-10,1 1 1,0-1-1,-1 0 1,1 1 0,0-1-1,-1 0 1,1 0-1,0 0 1,0 0 0,-1 1-1,1-1 1,0 0-1,0 0 1,-1 0-1,1 0 1,0-1 0,0 1-1,-1 0 1,2 0-1,-1-1-25,0 1-1,0-1 0,0 0 0,0 0 0,0 1 1,0-1-1,0 0 0,0 0 0,0 0 1,-1 0-1,1 0 0,0 0 0,0 0 0,-1 0 1,1-2-1,15-38-554,-13 31 437,0 1 1,0 0-1,1 0 1,7-10-1,-11 19 125,1 0 0,-1 0-1,1 0 1,-1 0 0,1 0-1,0 0 1,-1 0-1,1 1 1,-1-1 0,1 0-1,-1 0 1,1 1 0,-1-1-1,1 0 1,-1 1 0,0-1-1,1 1 1,-1-1 0,1 0-1,-1 1 1,0-1 0,1 1-1,-1-1 1,0 1 0,0-1-1,1 1 1,10 10 104,3-4 19,-11-5-86,1 0-1,-1-1 1,1 1 0,-1-1-1,1 1 1,-1-1-1,1 0 1,0 0 0,0-1-1,-1 1 1,1-1-1,0 0 1,7 0 0,-1-2 5,0 2 0,1-1 1,11 2-1,0 0 18,-22-1-34,1 0-1,-1 0 0,0 0 0,1 0 1,-1 1-1,0-1 0,0 0 1,1 0-1,-1 0 0,0 1 1,0-1-1,1 0 0,-1 1 0,0-1 1,0 0-1,1 0 0,-1 1 1,0-1-1,0 0 0,0 1 1,0-1-1,0 0 0,0 1 1,1-1-1,-1 0 0,0 1 0,0-1 1,0 0-1,0 1 0,0 0 1,-1 10 181,-1-4-127,-1 0-1,1 0 0,-2 0 0,1 0 0,-1-1 1,-5 7-1,-4 9 121,9-16-159,1 0 0,-1 0 0,2 0 1,-1 1-1,0-1 0,1 1 0,1-1 0,-1 1 1,1 0-1,-1 7 0,2-12 22,2-3-31,1 0 1,-1 1 0,0-1-1,1 0 1,-1 0-1,0-1 1,0 1-1,0 0 1,0-1 0,0 1-1,-1-1 1,4-3-1,6-5-58,-4 4 17,-1 0 1,0-1 0,0 0-1,-1 0 1,0 0 0,0-1 0,-1 0-1,0 0 1,0 0 0,3-11 0,-3-4 109,-4 22-83,0 0 1,0 1 0,0-1 0,0 0-1,0 0 1,0 0 0,0 1-1,0-1 1,-1 0 0,1 0 0,0 0-1,0 1 1,-1-1 0,1 0-1,0 1 1,-1-1 0,1 0 0,-1 1-1,1-1 1,-1 0 0,1 1 0,-1-1-1,1 1 1,-1-1 0,0 1-1,0-1 1,0 0-13,1 1 0,0 0 0,0 0 0,-1 0 0,1 0 0,0 0 0,-1-1 0,1 1 0,0 0 0,0 0 0,-1-1 0,1 1 0,0 0 0,0 0 0,0-1 0,-1 1 0,1 0 0,0-1 0,0 1 0,0 0 0,0-1 0,0 1 0,-1 0 0,1-1 0,0 1 0,0 0 0,0-1 0,0 1 0,0 0 0,0-1 0,0 1 0,0 0 0,1-1 0,-1 1 0,0-3-54,14-2-284,-1 3 309,-1 1 1,1 0-1,-1 0 1,1 1-1,22 3 1,-11-1 59,0 0 51,1 0-1,37 10 0,-51-9-32,0 1-1,0 0 1,0 0-1,0 1 1,-1 1-1,1 0 1,12 10 0,36 28 189,-57-43-203,0 0 0,-1 0 1,1 0-1,0 0 0,0 0 1,0 0-1,0 0 0,0 0 0,0-1 1,0 1-1,0-1 0,0 0 1,0 1-1,0-1 0,1 0 1,-1 0-1,0-1 0,0 1 0,0 0 1,0-1-1,0 1 0,0-1 1,0 1-1,0-1 0,0 0 0,0 0 1,0 0-1,0 0 0,-1 0 1,1-1-1,2-1 0,3-4 51,0 0 1,-1-1-1,0 0 0,0 0 1,6-12-1,-8 13-86,3-6-10,0-1 0,-1-1 0,6-23 0,-5 15 31,-1-3-14,-4 13-596,-1 25 238,-1 28 699,-1 1 1,-11 56 0,11-90-294,0 1-6,-1 1 0,0-1-1,-6 15 1,8-21-23,-1-1-1,0 1 1,0-1 0,1 0-1,-1 1 1,0-1 0,0 0 0,0 1-1,-1-1 1,1 0 0,0 0-1,0 0 1,-1 0 0,1 0 0,0 0-1,-1 0 1,1 0 0,-1-1-1,1 1 1,-1-1 0,1 1 0,-1-1-1,0 1 1,1-1 0,-4 0 0,5 0-12,-1 0 1,1 0-1,-1 0 1,1 0 0,-1 0-1,1 0 1,-1 0 0,1 0-1,-1 0 1,1 0 0,-1 0-1,1 0 1,-1 0 0,1-1-1,-1 1 1,1 0 0,0 0-1,-1-1 1,1 1 0,-1 0-1,1-1 1,0 1 0,-1 0-1,1-1 1,0 1 0,-1 0-1,1-1 1,0 1 0,-1-1-1,1 1 1,0-1 0,0 1-1,0-1 1,-1 1 0,1-1-1,0 1 1,0-1 0,0 1-1,0-1 1,0 1-1,0-1 1,0 1 0,0-1-1,0 1 1,0-1 0,0 1-1,1-1 1,-1-1 1,1 1 1,-1-1-1,1 1 0,0-1 0,-1 1 1,1-1-1,0 1 0,0 0 0,0-1 1,0 1-1,0 0 0,0 0 1,2-2-1,1 2 12,1-1-1,0 0 1,0 1-1,0 0 1,0 0 0,0 1-1,0-1 1,0 1 0,6 0-1,164-1 211,-88 0-2324,-1 0-5505,-83 1 6934,9 1-3591,-15 7-862,-16 3 447</inkml:trace>
</inkml:ink>
</file>

<file path=ppt/ink/ink4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36.21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 33 11808,'-13'-28'5343,"23"28"-4639,3 0-3135,1-5 1183,-1 5-768,0 0 1184,1 5-3232</inkml:trace>
</inkml:ink>
</file>

<file path=ppt/ink/ink4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09.3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122 27 3136,'-6'3'6601,"6"-2"-6427,0-1 0,0 0-1,0 0 1,0 0 0,0 1 0,0-1-1,-4 9-166,-7 24 1627,-9 33 1,-12 66-270,29-116-1119,1 0-1,-1 27 0,3-42 464,-1-1-680,-1-1-1,1 1 0,0-1 1,0 1-1,0-1 0,0 0 1,0 1-1,0-1 0,0 0 1,0 0-1,1 0 0,-1 0 1,0 0-1,0 0 0,1 0 0,-1 0 1,0 0-1,1 0 0,-1 0 1,1 0-1,-1-2 0,-1-1 5,1 1 0,0-1 0,0 0 0,0 0 0,0 0 0,0-5 0,1-10 76,0 0 0,2 0 1,5-25-1,-6 34-29,2 0 0,0 0 0,0 0 0,1 1 0,0 0 0,0-1 0,1 2 0,0-1 0,12-13 0,-9 12-42,1-1-11,1-1 0,1 2 0,12-10 0,-19 17-28,0 0 0,0 0-1,0 1 1,1 0 0,-1 0-1,1 0 1,-1 0 0,1 1 0,0 0-1,0 0 1,-1 0 0,1 0-1,6 1 1,-1 0-12,0 0-1,16 3 1,-23-2 3,1 0 1,0 0 0,-1 0-1,1 1 1,-1-1-1,0 1 1,1 0-1,-1 0 1,0 0 0,3 3-1,-1-1 62,-1-1 0,0 1 1,-1 0-1,1 1 0,0-1 0,-1 1 0,0-1 1,3 7-1,-5-8-43,0 0 1,0 0 0,-1 0 0,1 0-1,-1 0 1,1 0 0,-1 0-1,0 0 1,0 0 0,0 0-1,-1 0 1,1 0 0,-1 0 0,1 0-1,-1 0 1,-2 5 0,1-4 13,-1 1 0,1-1 0,-1 0 1,0 0-1,0 0 0,0 0 0,-1 0 1,1-1-1,-1 1 0,-7 4 0,-4 2 237,-27 13 0,30-16-182,7-5-47,1-1 0,0 1 0,-1-1-1,1 0 1,-1 0 0,1-1 0,-1 1 0,0-1 0,-8-1 0,4 1-143,8 0 128,23 0-410,-12 0 401,1 1 1,-1 0 0,1 0 0,-1 1-1,1 0 1,-1 1 0,0 0 0,0 1 0,-1 0-1,19 10 1,-25-12 24,0 1-1,-1-1 1,1 0-1,-1 1 1,1 0-1,-1 0 1,0-1 0,0 1-1,0 0 1,0 1-1,0-1 1,-1 0-1,0 0 1,1 1 0,-1-1-1,-1 1 1,1-1-1,0 1 1,-1 0-1,0-1 1,1 1 0,-1-1-1,-1 1 1,1-1-1,-1 1 1,1 0-1,-1-1 1,-2 7-1,0-4 23,1 0-1,-1 0 1,1 0-1,-2 0 1,1-1-1,-1 1 1,0-1-1,0 0 1,0 0-1,0-1 0,-1 1 1,0-1-1,0 0 1,0 0-1,-8 4 1,6-5-30,1-1-1,0 0 1,-1 0 0,1 0 0,-1-1 0,0 0 0,1-1 0,-1 1-1,0-1 1,1 0 0,-1-1 0,0 1 0,1-2 0,-1 1 0,0-1 0,-7-2-1,2-1 13,0 0 0,0-1 0,0 0 0,1-1 0,0 0 0,0-1 0,-13-11 0,21 16-141,0 0-1,0 0 1,-1 0 0,1 1-1,-1 0 1,0-1 0,-7-2-1,11 5 117,1 2 5,-1-1 0,1 0 0,0 1 1,0-1-1,0 0 0,0 0 0,0 0 0,0 1 0,1-1 0,-1 0 1,0-1-1,2 2 0,3 3 9,-6-5-34,1 0 0,-1 0 0,1 0 0,-1 1 0,0-1 0,1 0 0,-1 0 0,0 1 0,1-1 0,-1 0 0,0 1 1,1-1-1,-1 0 0,0 1 0,1-1 0,-1 1 0,0-1 0,0 0 0,0 1 0,0-1 0,1 1 0,-1-1 0,0 1 0,0-1 1,0 1-1,0-1 0,0 0 0,0 1 0,0-1 0,0 1 0,0-1 0,0 1 0,-1 1-75,2-1-476,1 1 0,-1-1 1,0 0-1,0 0 0,1 1 0,-1-1 1,1 0-1,-1 0 0,1 0 0,-1-1 1,1 1-1,-1 0 0,1 0 0,0-1 0,0 1 1,-1-1-1,1 0 0,0 1 0,0-1 1,-1 0-1,1 0 0,0 0 0,0 0 1,2-1-1,25-3-3984</inkml:trace>
</inkml:ink>
</file>

<file path=ppt/ink/ink4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0.59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2 646 4160,'0'0'53,"0"0"0,0 0 0,0 0 1,0 0-1,-1-1 0,1 1 0,0 0 1,0 0-1,0 0 0,0 0 0,0 0 0,0 0 1,0-1-1,0 1 0,0 0 0,-1 0 0,1 0 1,0 0-1,0-1 0,0 1 0,0 0 0,0 0 1,0 0-1,0 0 0,0-1 0,0 1 0,0 0 1,0 0-1,0 0 0,0 0 0,0 0 0,0-1 1,1 1-1,-1 0 0,0 0 0,0 0 0,0 0 1,0 0-1,0-1 0,0 1 0,0 0 0,0 0 1,1 0-1,-1 0 0,0 0 0,0 0 0,0 0 1,0-1-1,0 1 0,0 0 0,1 0 0,-1 0 1,14-11 3257,3-3-1869,3-8-521,0-1 1,-1 0-1,21-36 0,-24 29-576,18-29 195,28-68-1,-50 102-35,16-27 0,-28 105 1315,-4 53-873,4-93-900,0-12-40,0 0 1,0 0-1,0 0 0,0 0 1,1 0-1,-1 0 1,0 0-1,0 0 1,1 0-1,-1 0 0,0 0 1,1 0-1,-1 0 1,1-1-1,0 2 0,-1-2 2,1 1-1,-1-1 0,0 0 0,1 1 0,-1-1 0,1 0 0,-1 0 0,1 1 0,-1-1 1,1 0-1,-1 0 0,1 0 0,-1 0 0,1 0 0,-1 0 0,1 1 0,-1-1 1,1 0-1,-1-1 0,1 1 0,0 0 0,1 0 11,-1-1 0,1 0 0,0 1 0,-1-1 0,1 0 0,-1 0 0,1 0 0,-1 0 0,0 0 0,1 0 0,-1-1 0,0 1 0,0 0 0,0-1 0,0 1 0,1-2 0,14-23 57,36-71-177,-49 89 102,1-1-244,-3 9 115,0 5 49,-2 12-28,1-5 127,0 0 0,1 0 0,4 23 0,-2-15 57,-3-17-66,0 1 0,1-1 0,-1 1 0,1-1 0,0 0 0,0 1 0,0-1 0,0 0 0,4 6 0,-5-8 11,1 0 0,0 0 1,0 0-1,0 0 0,0 0 0,-1 0 1,1 0-1,0 0 0,1 0 0,-1-1 1,0 1-1,0 0 0,0-1 0,0 1 1,1-1-1,-1 1 0,0-1 0,3 1 0,-2-1-8,0 0 0,0-1 0,0 1-1,0-1 1,-1 1 0,1-1-1,0 0 1,0 0 0,0 0 0,-1 0-1,1 0 1,-1 0 0,3-2-1,9-8 53,0-1 0,-1 0-1,17-23 1,-6 7-30,-5 8 13,-1-1 0,-1-1 0,-1 0 0,-1-1 0,13-30 0,36-69 85,-63 132 366,0 1 1,1-1-1,3 13 0,1 9 69,-3-14-513,0 9 15,1 0 1,2-1-1,10 36 0,-3-17-117,-9-32 18,0-1 1,5 13-1,2 4-76,-10-25-448,2 1 0,-1-1 1,0 1-1,1-1 0,0 1 1,0-1-1,0 0 0,1 0 1,3 5-1,7-44-15804,-21 19 14416</inkml:trace>
</inkml:ink>
</file>

<file path=ppt/ink/ink4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0.96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27 113 8384,'-27'-5'3104,"27"2"-2400,4 0-224,6 3 1728,3 0-1312,8 0 1119,16-5-1151,13 1-256,8-4-384,0 5-448,0-2 128,-8-7-3071,0 0 1727,-5 1-5664,21-6 3968,-6-8 352</inkml:trace>
</inkml:ink>
</file>

<file path=ppt/ink/ink4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2.9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11 825 3072,'-10'5'2725,"10"-15"406,1-3-1805,0-1-1,2 0 1,6-23 0,0 0-379,-6 22-774,1 1 0,0-1-1,1 1 1,1 0 0,0 0-1,1 1 1,0-1-1,1 1 1,0 1 0,1 0-1,1 0 1,0 1 0,1 0-1,0 0 1,19-13 0,-20 16 63,0 1 1,0 0 0,0 0-1,1 1 1,0 1 0,0 0-1,19-6 1,-29 11-221,0 0 1,0-1-1,0 1 0,0 0 1,0 0-1,0 0 0,0 0 0,0 0 1,0 0-1,0 1 0,0-1 1,0 0-1,0 0 0,0 1 1,0-1-1,0 1 0,0-1 0,-1 1 1,1-1-1,0 1 0,1 0 1,-1 1 18,0-1 0,1 1-1,-1-1 1,0 1 0,0 0 0,0-1 0,-1 1 0,1 0 0,0 0 0,0 3 0,1 3 137,-1 1 0,0 0 0,-1 16 0,0-19-88,-5 124 657,6-134-675,1 1-1,-1 0 1,1 0-1,-1-1 1,1 1-1,4-5 1,20-24-301,41-42 0,-54 64 203,0 0 0,0 0 0,1 1 0,26-12 0,-40 21 31,1 0 0,-1 0 0,1 0-1,-1 1 1,0-1 0,1 0 0,-1 0-1,0 0 1,0 1 0,1-1 0,-1 0-1,0 0 1,1 1 0,-1-1 0,0 0-1,0 1 1,0-1 0,1 0 0,-1 1-1,0-1 1,0 0 0,0 1 0,0-1-1,0 0 1,0 1 0,0-1 0,1 0-1,-1 1 1,3 10 64,4 93 997,-3-48-749,-4-52-308,0 0 1,1-1-1,0 1 0,0-1 1,0 1-1,0-1 1,0 1-1,1-1 1,1 4-1,-2-6-1,-1-1 0,1 1 0,-1 0 1,1-1-1,-1 1 0,1-1 0,0 1 0,-1-1 0,1 1 0,0-1 0,-1 1 0,1-1 0,0 0 0,0 1 0,-1-1 0,1 0 0,0 1 1,0-1-1,0 0 0,-1 0 0,1 0 0,0 0 0,0 0 0,0 0 0,0 0 0,-1 0 0,1 0 0,0 0 0,0-1 0,0 1 1,-1 0-1,1 0 0,0-1 0,0 1 0,-1 0 0,1-1 0,0 1 0,-1-1 0,1 1 0,0-1 0,-1 0 0,1 1 0,-1-1 1,2-1-1,2-3-139,1 0 0,-1 0 0,0-1 0,4-8 0,6-9-64,0 3 82,-9 12 89,0 0 1,11-12-1,-15 20-12,-1 9 4,0 8 22,-1 16 109,2 0-1,8 50 1,-8-74-40,4-4-16,-4-5-24,0 0 0,0 0-1,0 0 1,0 0 0,0-1-1,0 1 1,0 0-1,0-1 1,-1 1 0,1-1-1,0 1 1,0-1 0,0 1-1,-1-1 1,1 1 0,0-1-1,0 0 1,-1 1 0,1-1-1,-1 0 1,1 0-1,-1 1 1,1-1 0,0-2-1,1 1 23,-1-1 0,1 0 0,-1 0 0,0 0 0,0 0-1,1-5 1,0-5-79,0 0 0,-1 0 0,-1 0 0,0-1 0,-1 1 0,0 0-1,-1 0 1,-1 0 0,0 0 0,-5-14 0,7 26 23,0-1 0,0 1 0,0 0 0,0-1 0,0 1-1,0 0 1,0 0 0,0-1 0,0 1 0,0 0 0,-2-1 0,2 2 17,1-1 1,-1 1-1,1 0 0,-1-1 0,1 1 1,-1 0-1,0 0 0,1 0 1,-1-1-1,1 1 0,-1 0 0,1 0 1,-1 0-1,0 0 0,1 0 1,-1 0-1,1 0 0,-1 0 0,0 0 1,1 0-1,-1 0 0,1 1 1,-1-1-1,1 0 0,-1 0 1,0 1-1,1-1 0,-1 0 0,1 1 1,-1-1-1,-1 2 13,0 1-1,1-1 1,-1 0 0,0 0 0,1 1-1,0-1 1,-1 1 0,1 0 0,0-1-1,1 1 1,-1 0 0,0-1 0,1 1-1,-1 0 1,1 0 0,0 0 0,0-1-1,0 1 1,0 0 0,1 0 0,-1 0-1,1-1 1,0 1 0,-1 0-1,1-1 1,1 1 0,-1 0 0,0-1-1,0 1 1,1-1 0,0 0 0,-1 0-1,1 1 1,0-1 0,3 3 0,-4-5 1,0 1 0,0 0 0,0-1 0,1 1 0,-1-1 0,0 0 0,0 1 0,0-1-1,0 0 1,0 1 0,0-1 0,0 0 0,1 0 0,-1 0 0,0 0 0,0 0 0,0 0 0,0-1 0,1 1 0,-1 0 0,0 0 0,0-1 0,0 1 0,0-1 0,2 0 0,3-2 41,0-1-1,0 0 1,6-5-1,-9 7-31,179-125 301,-170 119-290,0 0 1,-1-1-1,0-1 0,0 0 1,-1 0-1,-1-1 1,1 0-1,11-21 1,-11 15 40,-1-1-1,0-1 1,-2 1 0,0-1 0,6-32-1,-6 9 138,-2 0-1,-2-1 0,-3-44 0,0 76-60,-9 77 381,4 121 432,2-121-586,10 123-1,6-49-362,-12-127-79,3 22-2328,-4-34 2170,0-1 0,0 1 0,0-1 0,0 1 0,0-1 0,0 1 0,0 0 0,0-1 0,0 1 1,0-1-1,0 1 0,0-1 0,0 1 0,0-1 0,-1 1 0,1-1 0,0 2 0,-3-25-9019,3 3 4472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6.0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13 296 3232,'-1'0'99,"0"0"-60,1 0 1,0 0 0,-1 0-1,1 0 1,0-1 0,-1 1-1,1 0 1,0 0 0,-1 0-1,1 0 1,0 0 0,-1 0 0,1 0-1,0 0 1,-1 1 0,1-1-1,0 0 1,-1 0 0,1 0-1,0 0 1,-1 0 0,1 0 0,0 1-1,-1-1 1,1 0 0,0 0-1,0 0 1,-1 1 0,1-1-1,0 0 1,0 1 0,-1-1 0,1 0-1,0 0 1,0 1 0,0-1-1,0 0 1,0 1 0,-1-1-1,1 0 1,0 1 0,0-1-1,0 1 1,0 0 936,18 0 2395,-12 0-2910,-1 0 0,0 0 1,0-1-1,1 0 1,-1 0-1,0 0 0,8-1 1,-2-1 158,-1 0 0,19-6 1,-15 2-264,1 0 1,-2-1 0,1 0 0,22-17 0,-28 17-295,0 0-1,0 0 0,0-1 0,-1 0 1,0 0-1,0-1 0,8-15 0,-9 14-74,0-1 0,-1 0-1,0-1 1,-1 1-1,3-15 1,-10 78-366,1-34 376,1 0 0,3 30 0,-2-45-2,1 6-4,0 0 0,1 0 0,2 9 0,-3-15 29,1 0-1,-1 0 1,1 0 0,-1 0 0,1 0 0,0 0 0,0-1-1,0 1 1,0-1 0,0 1 0,1-1 0,2 2-1,-2-2 66,-1 0-1,1 0 1,-1-1-1,1 1 1,0-1-1,0 0 1,0 0-1,0 0 0,0 0 1,0 0-1,0-1 1,0 1-1,0-1 1,0 0-1,4 0 0,-3-1 3,0 1 0,0-1 0,0-1 0,0 1 0,0 0 0,0-1-1,0 0 1,-1 0 0,1 0 0,-1-1 0,4-2 0,0-1-10,-1 0 0,0 0 1,-1-1-1,0 1 0,1-1 1,-2 0-1,1-1 0,3-8 1,25-69 211,-24 62-219,3-18-88,-7 24-40,0 0 1,10-19 0,-8 24-246,-7 12 296,1 0-1,-1 0 1,0 0-1,0 1 1,1-1-1,-1 0 1,0 0-1,0 0 1,1 1-1,-1-1 1,0 0-1,0 0 1,0 0-1,1 1 1,-1-1-1,0 0 1,0 0-1,0 1 1,0-1-1,0 0 1,1 1-1,-1-1 1,0 0-1,0 1 1,0-1-1,6 11-24,-1 0 3,0 1-1,0-1 1,-1 1-1,-1 0 1,0 0-1,0 0 1,-1 0-1,0 18 1,-1-2 136,-1 1 1,-7 44 0,6-70-73,1 1 1,-1-1-1,0 1 1,0-1-1,0 0 0,0 0 1,-1 1-1,0-1 1,1 0-1,-1 0 1,0-1-1,0 1 1,0 0-1,-3 2 1,3-4-3,1 0 1,-1 0-1,1 0 1,-1 0-1,0 0 1,1-1 0,-1 1-1,0-1 1,0 1-1,1-1 1,-1 1-1,0-1 1,0 0 0,0 0-1,1 0 1,-1 0-1,0 0 1,0 0-1,0-1 1,1 1 0,-1-1-1,0 1 1,0-1-1,1 0 1,-1 1-1,0-1 1,1 0 0,-1 0-1,-1-2 1,-1 1-37,1 0 1,0 0 0,0 0 0,0-1-1,0 0 1,0 1 0,-4-7 0,7 8-10,-1 1 0,1-1 0,0 1 0,-1-1 0,1 0 0,0 1 0,0-1 0,0 1 0,0-1 0,0 0 1,0 1-1,-1-1 0,1 0 0,1 1 0,-1-1 0,0 1 0,0-1 0,0 0 0,0 1 0,0-2 0,1 1-14,0 0 0,-1 1 1,1-1-1,0 0 0,0 0 0,0 0 0,-1 0 0,1 0 0,0 1 0,0-1 0,0 1 0,0-1 0,0 0 0,2 0 0,8-2 1,1-1-1,-1 2 1,1-1-1,0 2 1,20-1-1,-11 0 28,41 0 67,-44 3-571,-1-1-1,0-2 1,31-5-1,-39 6-809,6-3-2307,-14 4 3351,-1 0 0,1 0 0,-1 0 1,0 0-1,1-1 0,-1 1 0,0 0 1,1 0-1,-1-1 0,0 1 0,1-1-533,0 1 533,-1 0 0,0-1 0,0 1 1,0-1-1,1 1 0,-1 0 0,0-1 1,0 1-1,0-1 0,0 1 0,0 0 0,0-1 1,0 0-1,0-6-2965</inkml:trace>
</inkml:ink>
</file>

<file path=ppt/ink/ink4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3.2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77 32 9216,'-62'-12'3424,"52"16"-2656,5-8 1568,15 4 63,8 0-1343,9 0 352,18 0-832,5-5-288,3 2-160,5 3-480,-3-5 224,-10 5-3136,-6 5 1793,3-5-5185,6 0 3744,7-11-1184</inkml:trace>
</inkml:ink>
</file>

<file path=ppt/ink/ink4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7.4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4 724 3712,'-4'8'8042,"13"-12"-5748,-2-3-1879,1-1 0,-1 1 0,0-1 0,0-1 0,-1 1 0,6-12 0,-4 7-195,43-59 500,-26 37-652,-1-1 0,-1-1 0,21-47 0,-28 44 216,-2 1 0,-1-2 0,-2 1 0,-2-2 0,-2 1 0,-1-1 0,-1-51 0,-6 87-62,-3 8-33,-4 12 24,0 6 27,1 1 1,-6 35-1,-1-1 95,-22 57 910,10-35-634,17-43-567,0 0 0,3 0 1,1 1-1,1 0 1,2 55-1,2-78-9,1 0-1,1-1 0,0 1 1,0 0-1,2-1 0,-1 0 1,1 0-1,9 17 1,-13-27-31,0 0 0,1 0 0,-1 0 0,1-1 0,-1 1 0,1 0 0,-1 0 0,1 0 0,-1-1 0,1 1 0,0 0 0,-1-1 0,1 1 0,0 0 0,0-1 1,-1 1-1,1-1 0,0 1 0,0-1 0,0 0 0,0 1 0,0-1 0,0 0 0,0 0 0,-1 1 0,1-1 0,0 0 0,0 0 0,0 0 0,0 0 0,0 0 1,0 0-1,0-1 0,0 1 0,0 0 0,0 0 0,0-1 0,0 1 0,0-1 0,-1 1 0,1 0 0,0-1 0,0 1 0,0-1 0,0-1 0,4-2-17,0-1-1,-1 0 1,0 0 0,0 0-1,4-7 1,-8 11 8,11-17-190,-2-1 1,0-1-1,8-27 1,10-23-233,-22 61 367,31-78-131,-36 87 191,5-12-166,-3 11 26,-1 7 19,0 23 287,2-1-1,1 0 0,15 53 1,-14-50-103,2 5 81,-7-33-119,1-1 1,0 1-1,0-1 0,0 0 0,0 1 1,0-1-1,1 0 0,-1 0 0,1 0 1,2 4-1,-3-6-23,-1 0-1,0 1 1,1-1-1,-1 0 1,1 1 0,-1-1-1,1 0 1,-1 1-1,1-1 1,-1 0-1,1 0 1,-1 0 0,1 1-1,0-1 1,-1 0-1,1 0 1,-1 0 0,1 0-1,-1 0 1,1 0-1,-1 0 1,1 0 0,0 0-1,-1-1 1,1 1-1,1-1 1,-1 1 0,0-1 0,0 0 0,0 0 0,0 1 0,0-1 0,0 0 0,0 0 0,0 0 0,1-2 0,2-3 2,-1 0 0,1-1-1,2-7 1,-5 11-2,8-20-149,-2-1-1,6-32 1,-3 12 216,-8 22-256,-2 21 187,0 1 0,0-1 0,0 0 0,0 1 0,0-1 0,0 0 0,0 1 0,0-1 0,0 0 0,0 0 0,-1 1 0,1-1 0,0 0 0,0 1 0,-1-1 0,1 1 0,0-1 0,-1 0 0,1 1 0,-1-1 0,0 0 0,0 1 48,1-1-455,0 2 376,0 7 138,0-8-181,0 2 42,0 28 85,0-28 224,1-1-298,2 3 58,-1-4-24,-1-1-1,0 1 0,0 0 0,1-1 1,-1 1-1,0-1 0,0 0 0,0 1 1,2-2-1,-1-1-55,1 1-1,-1 0 1,0-1-1,0 0 1,-1 1-1,1-1 1,-1 0 0,1 0-1,-1 0 1,0 0-1,0 0 1,0 0-1,0 0 1,-1-1 0,1 1-1,-1 0 1,0 0-1,0-1 1,0 1-1,0 0 1,0 0 0,-1 0-1,0-1 1,1 1-1,-1 0 1,0 0-1,-1 0 1,1 0 0,0 0-1,-1 0 1,0 1-1,0-1 1,0 0-1,-3-3 1,4 5 32,0 1 0,0-1 0,0 0 0,0 1 0,0-1 0,0 1 0,0 0 0,0-1 0,0 1 0,0 0 0,0 0 0,0-1 0,0 1 0,0 0 0,0 0 0,0 0 0,0 0 0,0 1 0,0-1 0,0 0 0,0 0 0,0 0 0,0 1-1,0-1 1,0 1 0,0-1 0,0 1 0,0-1 0,0 1 0,0-1 0,1 1 0,-1 0 0,0 0 0,0-1 0,1 1 0,-2 1 0,-1 2 88,-1 0-1,1 0 1,0 0-1,0 1 1,1-1-1,-3 7 1,1-1 93,1-1 0,1 1-1,0 0 1,0 0 0,0 10 0,0 52 569,2-67-700,1 26 257,11 60 0,-10-81-261,0 1 1,2-1-1,-1 0 0,7 12 0,-8-17 10,1 0 1,0-1-1,-1 1 0,2-1 0,-1 0 0,0 0 0,1 0 0,0 0 0,0 0 0,5 3 0,-8-7-25,1 1 1,0 0-1,0 0 0,0-1 0,0 1 1,0-1-1,0 1 0,0-1 0,1 0 1,-1 0-1,0 0 0,0 0 0,0 0 1,0-1-1,0 1 0,0-1 0,0 1 0,0-1 1,0 0-1,0 1 0,0-1 0,3-2 1,1-1-17,0 0 0,-1 0 0,1 0 0,-1-1 1,7-7-1,-1-2-154,0-1-1,0 0 1,-2 0 0,16-32 0,19-71-196,-19 47 403,-17 53-129,0 1-1,16-22 1,8-17 76,-23 36 59,-6 16-81,-1-1 0,0 1 0,0 0 0,0-1 1,0 0-1,-1 1 0,0-1 0,0 0 0,0 0 0,0-6 0,-1 10-51,0-1 141,-4 1-69,-6-1-35,8 3 11,-1-1 1,1 1 0,-1 0-1,1-1 1,0 1 0,-1 0-1,1 0 1,0 1 0,0-1-1,0 0 1,0 1 0,0 0-1,0-1 1,0 1 0,1 0-1,-1 0 1,0 0 0,-2 4-1,-1 2 73,0 0-1,0 0 0,-6 17 0,3 1 33,0 0 0,2 0 0,-4 31-1,-2 82 297,11-95-190,2-1 0,12 74 1,-12-112-200,0 0 1,1 0 0,-1 0 0,1 0 0,4 6-1,-6-10 22,1 0-1,-1 0 0,1 0 1,-1 0-1,1 0 0,0 0 1,-1 0-1,1 0 0,0 0 1,0 0-1,0 0 0,-1 0 0,1-1 1,0 1-1,0 0 0,0-1 1,0 1-1,1-1 0,-1 1 1,0-1-1,0 1 0,0-1 0,0 0 1,0 0-1,1 1 0,-1-1 1,0 0-1,0 0 0,2 0 1,1-2-35,1 0 0,-1 0 0,0 0 0,1 0 0,-1-1 1,0 1-1,0-1 0,-1 0 0,1-1 0,-1 1 0,1 0 0,-1-1 1,0 0-1,0 0 0,4-7 0,1-6-115,0 0 0,10-32 0,-5 13 172,9-21-104,-21 50 106,-6 43-202,3 14 301,1-30-50,1 1 0,0-1 0,1 1-1,1-1 1,7 29 0,-8-48-77,-1 0 1,0 0-1,0 0 1,1 0-1,-1 0 1,1 0 0,-1 0-1,1 0 1,-1 0-1,1 0 1,-1-1-1,1 1 1,0 0 0,-1 0-1,1-1 1,0 1-1,0 0 1,0-1-1,0 1 1,-1-1 0,1 1-1,0-1 1,0 1-1,2-1 1,-2 0-1,0 0 1,0 0-1,0 0 1,0 0-1,0 0 0,0-1 1,0 1-1,0 0 1,0-1-1,0 1 0,0-1 1,0 1-1,0-1 1,0 1-1,0-1 0,0 0 1,-1 0-1,1 1 1,0-1-1,-1 0 1,1 0-1,0 0 0,-1 0 1,2-1-1,4-12-177,0-1 0,0 0 0,-2 1 0,0-2-1,0 1 1,1-17 0,5-21-15,-9 47 162,3-6 6,-2 0 0,0 0 0,0 0 0,0-15 0,0 7-68,0 13 72,-1 11 73,7 158 424,-8-146-495,1-1 0,3 15 1,-3-26 19,-1 1 1,1-1-1,1 1 1,-1-1-1,1 1 1,-1-1 0,1 0-1,1 0 1,-1 0-1,6 7 1,-8-10-13,1-1 0,-1 0 0,0 0 0,1 1 0,-1-1 0,1 0 0,-1 0 0,0 0 0,1 1 0,-1-1 0,1 0 0,-1 0 0,1 0 0,-1 0 0,1 0 0,-1 0 0,0 0 0,1 0 0,-1 0 0,1 0 0,-1 0 0,1 0 0,-1 0 1,1-1-1,-1 1 0,0 0 0,1 0 0,-1 0 0,1-1 0,-1 1 0,0 0 0,1 0 0,-1-1 0,0 1 0,1 0 0,-1-1 0,0 1 0,1 0 0,-1-1 0,0 1 0,0-1 0,1 1 0,-1-1 0,10-19-244,21-97-827,-30 110 1055,1 1 0,0-1 0,0 1 0,1 0 1,5-11-1,-8 20 14,0-1 1,0 0-1,0 1 1,0-1 0,0 0-1,1 0 1,-1 1-1,1-1 1,0 0 0,0 0-1,-1 0 1,1 1 0,2 1-1,-2-2-6,1 3 16,6 11 251,15 27-1,-20-38-213,1 0 0,0 0 1,-1-1-1,2 1 0,-1-1 1,0 0-1,1-1 1,0 1-1,6 3 0,-4-4-32,0 0-1,1 0 1,-1-1-1,0 0 1,1 0-1,-1-1 1,1 0-1,0 0 1,-1 0 0,1-1-1,-1-1 1,1 1-1,0-1 1,-1-1-1,1 1 1,12-5-1,-16 4-5,0 1-1,0-1 1,0 0-1,0 0 1,0 0 0,0-1-1,-1 1 1,1-1-1,-1 0 1,0 0-1,0 0 1,0 0-1,0 0 1,-1-1-1,1 1 1,-1-1 0,0 0-1,0 0 1,0 0-1,0 0 1,-1 0-1,1 0 1,-1 0-1,0-1 1,-1 1 0,1 0-1,-1-1 1,0 1-1,0 0 1,-1-7-1,1 7-12,0-1-1,-1 1 1,0-1-1,0 1 1,-1-1-1,1 1 0,-1 0 1,0 0-1,0 0 1,0 0-1,-4-5 1,5 7-6,-1 1 1,0-1 0,1 1 0,-1 0-1,0 0 1,1 0 0,-1 0 0,0 0-1,0 0 1,0 0 0,0 0 0,0 1-1,0-1 1,0 1 0,0 0 0,0-1-1,0 1 1,0 0 0,-1 0 0,1 0-1,0 1 1,0-1 0,0 0 0,0 1-1,0-1 1,-3 2 0,0 0-4,0 0 1,1 1-1,-1-1 1,1 1-1,-1 0 0,1 0 1,0 0-1,0 1 1,0-1-1,1 1 1,-1 0-1,1 0 0,0 0 1,-5 9-1,3-3 78,0 0 0,0 1 0,1 0 0,1 0 1,-5 19-1,7-23-36,1-1 1,-1 1-1,1-1 1,1 1-1,-1 0 0,1-1 1,0 1-1,1-1 1,-1 0-1,1 1 1,1-1-1,-1 0 1,1 0-1,0 0 1,0 0-1,1-1 1,5 7-1,-6-7-11,1-1 0,-1 0-1,1 0 1,0 0 0,1-1-1,-1 1 1,1-1 0,-1 0 0,1 0-1,0-1 1,0 1 0,0-1-1,1 0 1,-1-1 0,0 1-1,1-1 1,-1 0 0,1 0-1,-1-1 1,1 0 0,6 0 0,4-1 7,0-2 1,-1 1 0,1-2 0,-1 0 0,28-12 0,-38 13-56,1 1 0,-1-2 0,0 1 0,1 0 0,-2-1 0,1 0 0,0 0 0,-1 0 0,0-1-1,0 0 1,0 1 0,0-1 0,-1-1 0,0 1 0,0 0 0,0-1 0,-1 0 0,2-6 0,0 0-34,-1 1 13,0-1 1,2-14 0,-5 23 44,0 0 0,0 0 0,0 0 0,0 0 0,0 0 0,-1 0 0,1 0 0,-1 0 0,0 0 1,0 0-1,0 0 0,0 1 0,-3-6 0,4 7 6,-1 1 0,1-1 1,-1 0-1,1 1 0,-1-1 0,1 1 1,-1-1-1,0 1 0,1 0 1,-1-1-1,0 1 0,1 0 0,-1-1 1,0 1-1,0 0 0,1 0 0,-1-1 1,0 1-1,0 0 0,1 0 0,-1 0 1,0 0-1,0 0 0,1 0 0,-1 0 1,0 0-1,0 1 0,1-1 0,-1 0 1,0 0-1,1 1 0,-1-1 1,0 0-1,0 1 0,1-1 0,-2 1 1,-1 1-18,0 0 0,1 0 0,-1 1 0,0-1 1,1 1-1,-4 4 0,3-2 43,0 1 0,0-1 0,0 1 0,1 0 0,0 0-1,0 0 1,-2 9 0,2-2 42,0 0 1,0 20-1,3-26-31,-1 0 1,1 0-1,0 0 1,1 0-1,0 0 1,0 0 0,0-1-1,1 1 1,4 8-1,-5-12-22,0 0-1,-1 0 1,2 0-1,-1 0 1,0 0-1,1 0 1,-1-1-1,1 1 1,0-1-1,0 1 1,0-1-1,0 0 1,0 0-1,0-1 1,0 1 0,1-1-1,-1 1 1,1-1-1,5 1 1,-6-2 6,0 0 1,0 0 0,0-1-1,0 1 1,0-1 0,1 0 0,-1 0-1,-1 0 1,1 0 0,0 0 0,0-1-1,5-2 1,1-2-40,-1 0 1,12-12-1,88-92-43,-88 93 176,-14 14-101,-3 10 453,-1 2-331,0 1 0,-1-1 1,-1 1-1,1-1 0,-1 1 1,-1-1-1,-3 16 0,4-23-104,-1 1 0,1 0 0,-1-1 0,1 1 0,0-1 0,0 1 0,0-1 0,1 5 0,0 7 105,2-16-198,11-7-141,-1 0 0,23-22 1,16-11 199,-49 40 12,4-3 9,1-1 0,0 2 0,1-1 0,9-3 0,-15 7 23,-1 0 0,1 0 0,0 1 0,0-1 0,0 1 0,0 0 0,0 0 0,0 0 0,0 0 0,0 0 0,0 1 0,0-1 0,0 1 0,0 0 0,0 0 0,0 0 0,3 2 0,13 8 359,0 1-1,33 28 1,-22-16-81,-15-12-146,-2-2-41,18 12 0,-27-20-153,-1 1-1,1-2 1,0 1 0,0 0 0,0-1 0,0 0 0,1 1-1,-1-2 1,0 1 0,5 0 0,20-3-566,-24 2-808,1-1 0,-1-1 0,1 1 0,-1-1 0,9-3 0,-12 4 825,0 0-1,0-1 1,1 1-1,-1-1 1,0 1-1,0-1 1,0 0-1,0 1 1,-1-1-1,1 0 1,0 0-1,-1-1 1,0 1-1,1 0 1,-1 0-1,0-1 1,0 1-1,0 0 1,0-1-1,-1 1 1,1-1-1,-1 0 1,1 1-1,-1-1 1,0-3 0,-1-1-243,0-1 0,0 1 1,-3-9-1</inkml:trace>
</inkml:ink>
</file>

<file path=ppt/ink/ink4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7.8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38 28 4896,'-29'-3'1824,"26"3"-1440,-2 0 3232,13-5-352,16 2-1856,12-1 671,12 4-1247,12-5-320,7 2-320,-4 3-352,-5 0 64,0 0-3199,5 0 1791,14-5-6336</inkml:trace>
</inkml:ink>
</file>

<file path=ppt/ink/ink4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9.6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1 354 2400,'7'-5'7604,"14"-14"-4576,0-1-2290,26-20 406,44-48-1,-40 37-603,-30 30-300,-7 7 99,0 0-1,1 0 1,0 2 0,1 0-1,24-14 1,-39 26-315,-1 0-1,0 0 1,1 0 0,-1-1 0,0 1 0,1 0 0,-1 0 0,0 0 0,1 0-1,-1 0 1,0 0 0,1 0 0,-1 0 0,0 0 0,1 0 0,-1 0-1,0 0 1,1 0 0,-1 0 0,0 1 0,1-1 0,-1 0 0,0 0-1,1 0 1,-1 0 0,0 0 0,0 1 0,1-1 0,-1 0 0,0 0 0,0 1-1,1-1 1,-1 0 0,0 1 0,6 15 436,-5-8-319,-1-1 1,0 1-1,0 7 1,-10 60 823,4-39-862,4-29-26,0 1 0,1-1 0,-1 10 0,13-24-29,-5 0-46,1 0 0,-2-1 0,1 1 1,-1-1-1,0-1 0,6-13 0,1-2-49,5-6-85,-9 13 178,1 1 0,21-28-1,-29 43-60,0-1 0,1 0 0,-1 1 0,1 0 0,-1-1 0,1 1 0,-1 0 0,1-1-1,0 1 1,0 0 0,0 0 0,0 1 0,0-1 0,3-1 0,-4 2 27,0 0-1,0 0 1,0 1 0,1-1-1,-1 0 1,0 0 0,0 1-1,0-1 1,0 1 0,0-1-1,0 1 1,0-1 0,0 1-1,0-1 1,-1 1 0,1 0-1,0 0 1,0-1 0,0 1-1,-1 0 1,1 0 0,0 0-1,-1 0 1,1 0 0,-1 0-1,1 0 1,-1 0 0,1 2-1,4 11 116,0 1-1,-1 0 1,-1 0-1,0 1 1,0 15-1,-1-13 39,1 1 0,0-1 0,8 23 0,-9-35-160,0 1 1,1-1-1,0 0 0,0 1 1,1-1-1,4 6 0,-6-10 5,0 0 1,-1-1-1,1 1 0,0-1 0,0 1 0,0-1 1,0 0-1,0 0 0,0 0 0,1 0 0,-1 0 0,0 0 1,0-1-1,1 1 0,-1-1 0,0 0 0,1 1 1,-1-1-1,1 0 0,-1 0 0,4-1 0,6-1-35,0-1 1,0-1-1,0 0 0,0 0 0,-1-1 0,0 0 0,0-1 0,0 0 0,0-1 0,-1 0 1,12-12-1,-17 14-12,0 0 1,0 0 0,0-1-1,-1 1 1,0-1 0,0 0-1,-1 0 1,4-8 0,-5 11 28,-1 0 0,0-1 1,0 1-1,0-1 1,0 1-1,0-1 0,0 1 1,-1-1-1,0 1 0,0-1 1,0 0-1,0 1 1,0-1-1,-1 1 0,0-1 1,0 1-1,-2-6 1,3 8 4,0 0 1,-1 0-1,1 0 1,-1 0 0,1 0-1,-1 1 1,0-1-1,1 0 1,-1 0 0,0 1-1,0-1 1,1 1-1,-1-1 1,0 1 0,0-1-1,0 1 1,0-1-1,0 1 1,0-1-1,0 1 1,0 0 0,-1 0-1,0-1-1,0 2 0,1-1 0,-1 0 0,0 0-1,0 1 1,0-1 0,0 1 0,1-1 0,-1 1 0,0 0 0,-2 1-1,-1 1 8,0 0 0,1 1 0,-1 0 0,1-1 0,-1 2-1,-6 8 1,6-6 106,1 0-1,-1 0 0,1 0 1,1 1-1,-1 0 0,1 0 1,1 0-1,0 0 0,0 0 1,-2 16-1,4-20-69,0 0 0,0 0 1,0 0-1,1 0 0,-1 0 0,1 0 0,0 0 0,0 0 0,0 0 1,1-1-1,0 1 0,-1 0 0,1-1 0,0 1 0,1-1 1,-1 0-1,0 0 0,1 0 0,0 0 0,0 0 0,0 0 0,0-1 1,0 1-1,7 3 0,-3-3 0,-1 0 0,1 0 0,-1-1 0,1 0 0,0 0 0,0 0 0,0-1 0,0 0 0,9 0 0,-4-1-11,-1-1 0,0 0 0,0-1-1,0 0 1,14-5 0,-1-2-42,0-1-1,-1-1 1,0-1 0,29-20-1,-36 21 18,-4 2 16,1 1-1,23-11 1,-34 18 0,-1 1 1,1-1-1,0 1 0,-1 0 1,1-1-1,0 1 0,0 0 1,0 0-1,-1 0 0,1 0 1,0 1-1,0-1 0,-1 0 1,1 1-1,0-1 0,0 1 1,-1 0-1,1 0 0,-1-1 1,1 1-1,-1 0 0,1 0 1,1 2-1,3 2 123,1 1-1,-1 1 1,8 10-1,-3-4 2,6 7 116,46 49 322,-54-60-583,0-1 0,1-1 0,0 0-1,0 0 1,18 9 0,-22-14-1085,11-4-11388,-8-2 6699</inkml:trace>
</inkml:ink>
</file>

<file path=ppt/ink/ink4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19.97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318 1 6048,'-11'2'646,"7"-1"-386,-1 0 0,1 0 0,0 0 0,0 0-1,0 1 1,0 0 0,-7 4 0,-15 13 2860,0 1 0,-40 40 0,-4 5-955,46-44-1964,13-11-1260,0 0 0,-15 8 0,19-15-1178</inkml:trace>
</inkml:ink>
</file>

<file path=ppt/ink/ink4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20.48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7 595 5728,'0'1'99,"-1"-1"-1,1 0 1,0 0 0,0 0 0,-1 0 0,1 0-1,0 0 1,-1 0 0,1 0 0,0 1 0,0-1 0,-1 0-1,1 0 1,0 0 0,0 1 0,0-1 0,-1 0-1,1 0 1,0 1 0,0-1 0,0 0 0,0 0-1,-1 1 1,1-1 0,0 0 0,0 1 0,0-1-1,0 0 1,0 0 0,0 1 0,0-1 0,0 1 0,1-1 34,-1 0 1,1 0-1,0 0 1,-1 0-1,1 0 1,0 0-1,-1 0 1,1 0-1,-1-1 1,1 1-1,0 0 1,-1 0-1,1-1 1,0 1-1,-1 0 1,1-1-1,0 1 1,56-29 2756,-26 14-1930,52-33 0,-60 30-778,0-1-1,-2-1 0,0-1 0,-1 0 1,-1-2-1,-1 0 0,-2-1 1,19-34-1,21-39 374,14-29 650,-59 93-586,-3 10 239,-9 21 84,-1 5-607,-4 7 42,2 6 7,1 0 1,1-1 0,0 24-1,-1 0-168,-1 53 99,12 165 0,-7-231-532,-1-15-557,1 0 0,3 17 0,-2-12-773,-2-13 857,0-1 0,1 1 0,-1-1 0,1 0 0,-1 1 0,1-1 0,2 4 1</inkml:trace>
</inkml:ink>
</file>

<file path=ppt/ink/ink4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20.8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4 10144,'-8'-3'3744,"16"6"-2912,16 2-224,-6-2 1567,12 6-1311,6-1-288,9 0-352,5-1-288,-5-2 32,8-5-3551,-3-5 1919,8-2-4736,24-1 3616,-14 3-96</inkml:trace>
</inkml:ink>
</file>

<file path=ppt/ink/ink4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41.3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153 120 1984,'-4'2'9536,"4"-1"-9263,1 7 3076,9 11-4288,-6-12 2277,13 27-561,2 0 0,2-1 1,33 41-1,22 14 114,-47-52-631,18 27 290,-36-49-268,-7-9 95,-5-7 884,-4-22-1031,-15-10-179,-2 0 1,-30-34-1,-78-90-59,63 77-256,25 32-184,40 46 526,1 3-79,1-1 1,-1 0-1,0 0 1,1 1-1,-1-1 1,0 1-1,0-1 1,1 0-1,-1 1 1,0 0-1,0-1 1,0 1-1,1-1 1,-1 1-1,-2-1 1,3 1-139,-1 0-6,1 0 127,0 0 1,0 0-1,-1 0 1,1 1-1,0-1 1,0 0-1,-1 0 1,1 0-1,0 0 1,0 0-1,-1 0 1,1 0-1,0 0 1,0 1-1,0-1 1,0 0-1,-1 0 1,1 0-1,0 1 1,0-1-1,0 0 1,0 0-1,-1 0 1,1 1-1,0-1 1,0 0-1,0 0 1,0 0-1,0 1 1,0-1-1,-5 16 181,-4 27-1,5-11 60,0-9 131,0 34 0,4-3-107,0-53 527,-5-13 80,0-2-818,0 0-1,1 0 1,0-1 0,1 1-1,-1-21 1,-3-9 179,6 37-190,-5-24-30,1 0-1,-1-44 1,17 79-85,52 33 258,-41-22-165,32 13 0,-46-24 46,0-1 0,1 0 0,-1 0 0,1-1 0,0-1 0,0 1 0,15 0 0,6-7-64,-28 5-149,-3 2 98,0 0 86,0 0 0,-1 1 1,1-1-1,-1 0 0,1 0 0,-1-1 0,0 1 0,0 0 0,-2 2 0,-1 0-5,-7 7-53,-1-1 0,-23 15 0,3-3 2,-9 4-890,10-7-1392,27-16 913,0 1 0,0 0 0,-8 8 1,7-4-4867</inkml:trace>
</inkml:ink>
</file>

<file path=ppt/ink/ink4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8:44.0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451 137 1984,'2'-1'240,"-1"-1"0,0 1 0,1-1 0,-1 1 0,1 0 0,-1 0 0,1 0 0,2-1 0,7-6 2224,7-9 6037,-27 23-7093,-2 5-1101,0 0 0,0 1 0,2 0 1,-16 25-1,11-12-105,0-1 0,-2 0 0,0-1 0,-2-1 0,0-1 0,-1 0 0,-2-2 0,-36 29 0,55-47-194,-35 26 311,-63 33 0,24-15-42,65-37-42,19-9 146,22-12-53,-25 11-275,18-7 66,-1-2 0,0 0-1,36-27 1,-11-2-92,73-84 0,-50 50 42,-45 47-22,53-50-212,-76 75 167,0 0-1,0 1 1,0-1-1,0 0 0,-1 1 1,1-1-1,-1 0 1,1 0-1,-1 0 1,1 0-1,-1 0 0,0-1 1,0 1-1,1-3 1,-2 4 142,1 1-304,-1-2 177,1 1 0,0-1-1,-1 1 1,1 0 0,-1-1 0,1 1 0,-1-1 0,0 1 0,1-1 0,-1 1 0,0-1 0,0 0 0,0 1 0,0-1 0,-1-2 0,1 3-11,0 0-14,0 1 0,0-1 0,0 0 0,-1 1-1,1-1 1,0 0 0,0 1 0,0-1 0,-1 0 0,1 1 0,0-1 0,0 1-1,-1-1 1,1 0 0,-1 1 0,1-1 0,-1 1 0,1-1 0,-1 1 0,1-1 0,-1 1-1,1 0 1,-1-1 0,1 1 0,-1-1 0,0 1 0,1 0 0,-1 0 0,0-1 0,1 1-1,-1 0 1,0 0 0,1 0 0,-1 0 0,0 0 0,1 0 0,-1 0 0,0 0-1,1 0 1,-1 0 0,0 0 0,1 0 0,-1 0 0,0 1 0,-1 0 0,0 0-50,-1 1 1,0 0 0,0 0 0,1 1 0,-1-1-1,1 1 1,-1-1 0,1 1 0,-4 6-1,-1 1-4,-51 65 265,-6 4-317,57-71 164,4-5-24,0 0 0,0 0-1,0 0 1,0 0 0,0 0 0,-1-1 0,0 0 0,1 0 0,-1 0 0,0 0 0,-6 2 0,1-2 116,1-1 1,-1 0 0,0 0-1,-12-1 1,20 0-15,5-16 325,37-40 550,-31 44-858,19-18 1,-5 4 80,-21 24-210,22-27 61,46-39 1,-45 39-62,-13 10 48,-13 19-59,1-1-106,2-2 106,-2 2 54,0 2-230,2 4 149,-1 1 0,0-1 0,0 1 0,0-1 0,-1 1 0,0 0 0,1 6 0,0 44 161,-1-29 34,0-19-125,0 0 0,-1 0-1,0 0 1,0 0 0,-1 0-1,0 0 1,-1 0 0,0 0 0,-3 9-1,4-16-41,1 0 0,-1 1 0,0-1 0,0 0-1,0 0 1,0 0 0,0 0 0,0-1 0,0 1-1,0 0 1,0 0 0,0-1 0,0 1 0,-1 0 0,1-1-1,-2 1 1,-1 0 25,1 0 1,-1 0-1,0-1 0,1 0 0,-1 0 0,-3 0 1,-6-1 75,1-1 1,-18-5-1,29 7-107,-15-4-247,9 1-309,-1 1 1,1 0-1,-1 0 1,1 1-1,-1 0 1,0 0-1,0 1 1,0 0-1,-10 1 1,5 4-3493</inkml:trace>
</inkml:ink>
</file>

<file path=ppt/ink/ink4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55.4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46 26 2912,'8'-10'13487,"-8"2"-10664,0 0-2927,0 9 649,0 0-214,0 12 69,-1-4-209,0 1 0,0 0-1,-1-1 1,-4 12 0,2-9-4,-3 24 0,5-16-15,-1 8-45,-7 32 1,5-41-80,1 0 0,0 0 0,2 1 0,0-1 0,2 35 0,1-31-138,-1-18 79,0-1 0,0 1 0,1-1 1,1 7-1,-2-9-26,0-1 1,0 1 0,0-1 0,1 0-1,-2 1 1,1-1 0,0 1 0,0-1-1,0 1 1,-1-1 0,1 1 0,-1-1-1,0 2 1,0 3-2027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6.3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60 41 6304,'-31'-32'2848,"8"32"-2464,18-3 320,10-2-896,5 5 96</inkml:trace>
</inkml:ink>
</file>

<file path=ppt/ink/ink4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55.90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27 100 5888,'-27'-3'6826,"28"2"-6659,-1 0 0,1 1-1,-1-1 1,1 1 0,0 0-1,-1-1 1,1 1 0,0-1 0,-1 1-1,1 0 1,0 0 0,-1-1-1,1 1 1,0 0 0,0 0-1,-1 0 1,1 0 0,0 0-1,0 0 1,-1 0 0,3 0 0,-1 0 234,6-1 171,8 0-26,0-1 0,-1-1 0,0 0 0,22-8 0,5-5-15,1 3 0,85-17 0,-97 25-339,0 2-1,0 1 0,0 2 0,0 0 1,37 7-1,-66-6-176,31 6 149,-30-6-147,-1-1-1,0 1 1,0 0-1,0 0 1,0 1-1,0-1 1,0 0 0,0 1-1,-1-1 1,1 1-1,0-1 1,2 4 0,-4-4-16,0-1 0,1 1 0,-1-1 0,0 1 0,0-1 0,1 1 0,-1-1 0,0 1 0,0-1 0,0 1 0,0-1 0,0 1 0,0 0 1,0-1-1,0 1 0,0-1 0,0 1 0,0-1 0,0 1 0,-1-1 0,1 1 0,0-1 0,0 1 0,0-1 0,-1 1 0,1 0 0,-2 1 1,1-1 0,0 1 0,-1-1 1,1 0-1,-1 1 0,1-1 0,-4 2 0,1-1-476,-1 1 1,1-1-1,-1-1 1,1 1-1,-1-1 1,-6 2-1,-20-2-4739,13-7-2021</inkml:trace>
</inkml:ink>
</file>

<file path=ppt/ink/ink4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6:58.8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130 1 5984,'-1'32'6936,"-3"4"-4397,-3 48-708,6-59-1361,-1-1 1,0 0-1,-12 41 0,-28 68 705,10-29-700,29-94-372,2-8-53,1 0-1,-1 0 0,0 0 0,1 0 1,-1 0-1,0-1 0,0 1 0,0 0 1,0-1-1,-3 3 0,4-4-39,0 0-1,-1 0 1,1 0 0,0 0 0,0 0-1,-1 0 1,1 0 0,0 0-1,-1 0 1,1 0 0,0 0 0,0 0-1,-1-1 1,1 1 0,0 0-1,0 0 1,0 0 0,-1-1 0,1 1-1,0 0 1,0 0 0,0 0-1,-1-1 1,1 1 0,0 0-1,0 0 1,0-1 0,0 1 0,0 0-1,0-1 1,-1 1 0,1 0-1,0 0 1,0-1 0,0 1 0,0 0-1,0-1 1,0 1 0,0-1-1,-2-14-120,2 5 66,1 0-1,0 0 0,1 0 1,0 0-1,0 0 1,1 0-1,0 1 0,1-1 1,9-16-1,-6 15-57,0 0 0,1 0 0,1 1 0,-1 0 0,2 1 0,-1-1 0,12-7 0,-19 15 85,-1 1 0,1 0 0,0 0 1,0 0-1,-1 0 0,1 0 0,0 1 0,0-1 0,4 0 0,-5 0 25,-1 1 0,1 0 0,0 0 1,0 0-1,0 1 0,-1-1 0,1 0 1,0 0-1,0 0 0,0 1 0,-1-1 1,1 0-1,0 0 0,0 1 0,-1-1 1,1 1-1,0-1 0,-1 1 0,1-1 1,-1 1-1,1-1 0,-1 1 0,1 0 1,-1-1-1,1 1 0,0 1 0,6 9 231,-1 1-1,0 0 0,6 21 1,0 9-126,6 19-23,-16-54-48,1-1-1,0 1 1,0-1-1,1 0 1,0 1-1,7 7 1,-10-12-30,1-1 0,-1 1-1,1-1 1,0 1 0,0-1 0,0 1 0,0-1-1,0 0 1,0 0 0,0 0 0,0 0 0,0 0 0,1-1-1,-1 1 1,0-1 0,0 1 0,1-1 0,-1 0-1,3 0 1,-1 0 11,0-1 0,0 1 0,-1-1 1,1 0-1,0-1 0,0 1 0,-1-1 0,1 1 0,0-1 0,4-3 0,0-1 15,-1 0 1,1-1-1,-1 1 0,-1-1 0,1-1 1,-1 1-1,0-1 0,6-12 1,-9 15-31,2-4 20,0 0 0,-1 0 1,3-10-1,-7 17-9,1 0 1,-1-1-1,1 1 1,-1 0-1,0 0 1,0 0-1,1-1 1,-2 1-1,1 0 0,0 0 1,0-1-1,-1 1 1,1 0-1,-1 0 1,0 0-1,1 0 1,-1 0-1,0 0 1,-2-3-1,1 3-50,1 1 1,0-1-1,-1 1 1,0-1-1,1 1 0,-1 0 1,0 0-1,0-1 0,0 1 1,0 0-1,0 1 1,0-1-1,0 0 0,0 1 1,0-1-1,0 1 0,0-1 1,0 1-1,0 0 1,-1 0-1,1 0 0,0 0 1,0 0-1,0 1 1,0-1-1,0 1 0,-4 1 1,4-2 0,0 1 1,1 0-1,-1-1 1,1 1-1,-1 0 0,1 0 1,-1 0-1,1 0 1,-1 0-1,1 1 1,0-1-1,0 0 1,-1 1-1,1-1 1,0 1-1,0-1 1,-1 3-1,1 0 14,0-1 1,0 1-1,0 0 1,0-1-1,0 1 1,1 0-1,-1 0 0,1 4 1,0-2 20,1 1 0,0-1 0,0 1-1,0-1 1,0 1 0,1-1 0,0 0 0,1 0 0,-1 0 0,5 6 0,-3-6 11,0-1 0,0 1 1,0-1-1,1 0 0,0 0 1,0 0-1,0-1 0,1 0 1,7 5-1,-9-7 15,1 0 0,-1 0 1,1-1-1,-1 1 0,1-1 0,0 0 0,0 0 1,0-1-1,0 0 0,0 1 0,0-2 0,0 1 0,8-2 1,-1-1 16,1 0 0,-1-1 1,0-1-1,0 0 1,0 0-1,0-1 0,-1-1 1,19-14-1,-8 3 32,-1-1 0,-1 0-1,19-25 1,-36 41-67,-1 0-1,1 0 1,-1 0 0,0 0-1,0 0 1,0 0-1,0-1 1,-1 1 0,1-1-1,0-5 1,42 49-583,-36-28 553,-1 1-1,10 24 0,-17-35-5,33 66 147,-27-62-174,1 1 235,-4-5-153,1 1 1,-1-1-1,1 0 0,-1 0 0,1 0 0,6 3 0,-6-4-35,-2 0 9,-1 0 1,1 0 0,0-1 0,0 1 0,0 0 0,0-1 0,0 0-1,0 1 1,0-1 0,0 0 0,0 0 0,-1 0 0,1 0 0,0 0-1,0-1 1,0 1 0,0-1 0,0 1 0,0-1 0,0 0-1,0 1 1,-1-1 0,1 0 0,0 0 0,-1 0 0,1-1 0,0 1-1,-1 0 1,0 0 0,3-3 0,18-20-54,-17 20 68,-1 0 0,0 0 0,6-9 0,17-30 199,-24 39-184,-1 0 0,0 0 0,-1 0 1,1-1-1,-1 1 0,0 0 1,0-1-1,0 1 0,-1-1 0,1 1 1,-1-1-1,-1-6 0,1 11-37,0-1 0,0 1 0,0 0 0,0 0 0,0 0 0,0 0 0,0 0-1,0 0 1,0-1 0,0 1 0,0 0 0,0 0 0,0 0 0,0 0 0,0 0 0,0 0-1,0-1 1,0 1 0,0 0 0,0 0 0,0 0 0,0 0 0,-1 0 0,1 0 0,0 0-1,0 0 1,0-1 0,0 1 0,0 0 0,0 0 0,0 0 0,0 0 0,-1 0 0,1 0-1,0 0 1,0 0 0,0 0 0,0 0 0,0 0 0,0 0 0,-1 0 0,1 0 0,0 0-1,0 0 1,0 0 0,0 0 0,0 0 0,0 0 0,-1 0 0,1 0 0,0 0 0,0 0-1,0 0 1,0 0 0,0 0 0,0 0 0,-1 0 0,1 0 0,0 0 0,0 1 0,0-1-1,0 0 1,0 0 0,0 0 0,0 0 0,0 0 0,0 0 0,-1 1 0,-1 1-144,4-4 85,-1 1 60,-1-1 0,0 1-1,1 0 1,-1-1 0,0 1-1,0-1 1,0 1 0,0-1-1,0 1 1,0-1 0,-1 1-1,1-1 1,0 1 0,-1-1-1,1 1 1,-1-1 0,1 1-1,-1 0 1,0-1 0,0 1-1,0 0 1,1 0 0,-3-2-1,-5-5-60,2 10-8,1 0-262,2-1 308,1 0 0,-1-1 0,1 1 0,-1 0 0,0 0 0,1 1 0,0-1 0,-1 0 0,1 1 0,0-1 0,0 1 0,0 0 0,0 0 0,0 0 0,0 0-1,0 0 1,1 0 0,-1 1 0,1-1 0,-3 5 0,0 0-19,1 0 0,0 0 1,0 0-1,0 1 0,1-1 0,-2 13 0,4-20 42,-2 7 1,2 0 1,-1 0-1,1 0 0,1 12 0,1 5 71,-2-20-42,0 0 0,0 0 0,1 0 0,0 0 1,-1 0-1,1 0 0,3 6 0,5 13 28,-8-19-47,0-1 0,1 0 0,-1 1 0,1-1 0,-1 0 0,1 0-1,0 1 1,1-2 0,-1 1 0,0 0 0,5 4 0,-5-6 118,11 7-5,3 3-125,-14-9 24,1 0 1,-1 0-1,1 0 1,-1-1-1,5 3 1,20 10-130,-21-12 162,-1-1-1,1 0 0,0 0 1,7 0-1,-9-2-9,1 1 0,-1-1 0,0 0-1,1 0 1,-1-1 0,0 1-1,0-1 1,0 0 0,0 0 0,0-1-1,0 1 1,0-1 0,-1 1 0,0-1-1,1 0 1,-1-1 0,3-3 0,-1 0 0,-1 0 1,-1-1 0,1 1 0,-1-1-1,0 0 1,-1 0 0,1 0 0,-2 0 0,1 0-1,-1-1 1,0-12 0,0 3 43,6-34-1,1 0 23,-7 41-179,1 1 1,5-21-1,-6 28 93,3-5-401,6 16 144,-6-3 373,6 5-123,-1 2 0,0-1 0,-1 1 0,-1 0 0,0 1 0,0 0 0,6 19 0,-2 0 281,14 67-1,-24-94-302,0 0 1,-1 0-1,1-1 0,-1 1 1,0 0-1,-1 0 0,1-1 1,-3 10-1,3-12 18,-1-1 1,1 1-1,-1 0 1,0-1-1,0 1 1,0-1-1,0 1 1,0-1-1,0 1 0,0-1 1,0 0-1,0 1 1,-1-1-1,1 0 1,-1 0-1,1 0 1,-1 0-1,1 0 1,-1 0-1,1-1 0,-1 1 1,0-1-1,0 1 1,1-1-1,-1 1 1,-2-1-1,-1 1 24,1-1 0,-1 0 1,1-1-1,-1 1 0,0-1 0,1 0 0,0 0 0,-1 0 0,1-1 0,-1 0 1,-3-2-1,-9-4 76,-22-17 1,7 4-44,-48-31-706,83 51 607,1 1 1,0-1-1,-1 1 1,1 0-1,5 0 1,61 12 31,66 7 474,-110-17-3314,42-4 0,-48 1-79,-4 2-2153,-3 2 1644</inkml:trace>
</inkml:ink>
</file>

<file path=ppt/ink/ink4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00.5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140 66 2912,'13'-24'1850,"-3"5"4572,-10 19-6259,0 0 0,0-1 0,-1 1 0,1-1 0,0 1 1,0-1-1,0 1 0,-1 0 0,1-1 0,0 1 0,0 0 0,-1-1 0,1 1 1,0 0-1,-1-1 0,1 1 0,0 0 0,-1 0 0,1-1 0,-1 1 1,1 0-1,0 0 0,-2-1 0,-11-3 1321,9 3-814,1 1-498,0-1 1,1 1-1,-1-1 1,0 1-1,0 0 0,0 0 1,0 0-1,0 0 1,0 1-1,0-1 1,0 1-1,0 0 1,0-1-1,0 2 0,-3 1 1,1-1-113,1 1 0,0 0 0,0 0 0,0 0 1,0 1-1,1-1 0,-1 1 0,-4 7 0,2-2-62,0 1-1,1 0 0,0 0 1,1 0-1,0 1 1,0 0-1,-3 21 1,4-17 46,1 1 0,1 16 0,1-27-18,0-1 1,0 0-1,0 0 0,1 0 1,0 0-1,0 0 0,0-1 1,0 1-1,1 0 1,-1 0-1,1-1 0,0 1 1,4 6-1,-5-10-14,-1 1 1,0-1-1,1 0 0,-1 1 1,0-1-1,1 0 1,-1 1-1,1-1 0,-1 0 1,1 0-1,-1 1 0,1-1 1,-1 0-1,1 0 0,-1 0 1,1 0-1,-1 1 0,1-1 1,-1 0-1,1 0 1,-1 0-1,1 0 0,-1 0 1,1-1-1,0 1 0,-1 0 1,1 0-1,-1 0 0,1 0 1,0-1-1,0 0 28,1 0 0,0 0 0,-1 0 0,1 0 0,-1-1 0,0 1 0,1-1 0,1-2 0,2-3 85,-1 0 0,0-1 0,5-13 0,1-4 26,48-147 119,-54 159-285,0-2-265,-3 16 169,0 10 112,1 18 214,1 1 1,2 0-1,12 45 1,-12-58-156,-4-9-27,2-1-1,-1 0 1,1 1-1,-1-1 1,2-1 0,5 11-1,-8-15-10,0-1-1,0 0 1,0 1 0,1-1-1,-1 0 1,0 0 0,0 0-1,1 0 1,-1 0 0,1 0-1,-1 0 1,1 0 0,-1-1-1,1 1 1,-1 0 0,1-1 0,-1 1-1,1-1 1,0 0 0,-1 0-1,1 0 1,0 1 0,-1-1-1,1-1 1,0 1 0,0 0-1,-1 0 1,1-1 0,-1 1-1,1-1 1,0 1 0,-1-1-1,1 0 1,-1 1 0,3-3-1,9-6 37,1-1 1,-2 0-1,1-2 0,20-23 0,13-12-87,48-30-9,-91 75 55,0 0 1,0 0-1,0 0 0,0 0 0,0 0 1,1 1-1,-1 0 0,1-1 0,-1 1 0,1 1 1,5-2-1,-7 2-9,-1 1 1,1-1-1,0 0 1,-1 1-1,1-1 1,-1 1-1,1-1 1,-1 1-1,1 0 1,-1-1-1,0 1 1,1 0-1,-1 0 1,0 0-1,0 0 1,0 0 0,0 1-1,0-1 1,0 0-1,0 0 1,0 1-1,0-1 1,0 0-1,-1 1 1,1-1-1,0 1 1,-1-1-1,1 4 1,8 20 61,-2 1 0,0 0 1,-2 0-1,4 52 1,-9-78-67,0 0 0,0 0 0,0 0 0,0 0 0,0 0 0,0 1 1,0-1-1,0 0 0,0 0 0,0 0 0,1 0 0,-1 0 0,0 0 1,0 0-1,0 0 0,0 0 0,0 0 0,0 1 0,0-1 0,0 0 1,0 0-1,0 0 0,0 0 0,0 0 0,1 0 0,-1 0 0,0 0 1,0 0-1,0 0 0,0 0 0,0 0 0,0 0 0,0 0 0,0 0 1,0 0-1,1 0 0,-1 0 0,0 0 0,0 0 0,0 0 0,0 0 1,0 0-1,0 0 0,0 0 0,0 0 0,1 0 0,-1 0 0,0 0 1,0 0-1,0 0 0,0 0 0,0-1 0,5-2 81,0-4-28,0-1 0,0-1 0,0 1 0,-1-1 0,4-12 0,5-10-239,-12 27 147,8-15-20,1 0 1,13-18-1,-21 33 48,1 0 0,1-1-1,-1 1 1,1 1-1,-1-1 1,1 0 0,0 1-1,0 0 1,1 0-1,-1 0 1,1 1-1,-1-1 1,1 1 0,5-2-1,-7 4 29,-1 0-1,0 0 1,1 0-1,-1 0 0,1 0 1,-1 1-1,0-1 1,1 1-1,-1-1 1,0 1-1,0 0 0,1 0 1,-1 0-1,0 0 1,0 1-1,0-1 1,0 0-1,-1 1 0,1-1 1,0 1-1,0 0 1,-1 0-1,1-1 1,1 5-1,4 4 111,0 0 0,-1 0 0,7 15 0,-1 1-111,61 121-904,-73-146 510,1 0-1,-1 1 1,1-1 0,-1 0 0,0 0-1,0 1 1,1-1 0,-1 0 0,0 1-1,0 1 1,0 5-3445,10 8-7999</inkml:trace>
</inkml:ink>
</file>

<file path=ppt/ink/ink4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06.2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4 224 3712,'-4'2'3268,"4"-2"-3182,0 0 0,0 0 0,0 0 0,0 0 0,0 0 0,0 0 0,0 0 0,0 0 0,0 1 0,0-1 0,0 0 0,0 0 0,5 6 2464,11 5-148,-8-8-2183,-1-1-1,1 0 0,-1 0 1,1 0-1,0-1 0,0 0 1,-1-1-1,1 0 0,0 0 1,0-1-1,0 0 0,-1 0 1,1-1-1,0 1 0,7-4 0,-4 1-97,0-1-1,0 0 0,0-1 1,0 0-1,-1 0 0,0-1 1,0-1-1,16-16 0,-15 13-29,-1 0 1,-1-1-1,0 0 0,0-1 1,-2 0-1,1 0 0,9-26 1,-16 36-41,-1 1 1,0-1 0,1 1-1,-1-1 1,0 1 0,0-1-1,0 0 1,-1 1 0,1-1-1,-1-2 1,0 4-51,1 0 0,0 0 0,0 0 0,-1 0 0,1 0 0,-1 0 0,1 0 0,-1 0 0,1 1 0,-1-1 0,1 0 0,-1 0 0,0 0 0,1 1 0,-1-1 0,0 0 0,0 1 0,1-1 0,-1 0 0,0 1 0,0-1 0,0 1 0,0 0 0,0-1 0,0 1 0,0 0 0,0-1 0,-2 1 0,-1 0 27,0 0 1,0 1-1,0-1 0,0 1 1,0 0-1,1 0 0,-1 0 1,0 1-1,0-1 0,1 1 0,-1 0 1,-6 4-1,5-2-2,1 0 0,-1 1-1,1-1 1,0 1 0,0 0-1,1 0 1,-6 9 0,0 5 42,1 1 0,0 0 0,-8 38 0,15-55-55,-2 10 24,0 0 1,1 1 0,-1 14-1,3-21-9,1 0-1,-1 0 0,1 0 0,0-1 0,0 1 0,1 0 1,4 11-1,0-2 81,-1-3-8,1 0 0,10 18-1,-14-28-77,0 0 0,0-1-1,0 1 1,0 0-1,1-1 1,-1 1-1,1-1 1,-1 0-1,1 1 1,0-1-1,0-1 1,0 1-1,0 0 1,6 1-1,-7-2 1,0-1 0,1 0 0,-1 1-1,0-1 1,0 0 0,0 0-1,0 0 1,0-1 0,0 1 0,0-1-1,1 1 1,-1-1 0,0 1 0,0-1-1,-1 0 1,1 0 0,0 0 0,0 0-1,0 0 1,-1-1 0,1 1-1,0 0 1,-1-1 0,1 1 0,-1-1-1,2-2 1,4-5 48,-1-1 0,1 0-1,7-18 1,-10 19-72,29-69 124,-25 53-196,2 1-1,25-44 1,-34 65 74,1 1 0,0 0 0,-1-1 1,1 1-1,0 0 0,0 0 0,4-3 0,-5 5 1,-1 0 0,0 0-1,1-1 1,-1 1 0,1 0 0,-1 0 0,0 0-1,1 0 1,-1 0 0,0 0 0,1 0-1,-1 0 1,1 0 0,-1 0 0,0 0-1,1 0 1,-1 0 0,1 0 0,-1 0-1,0 0 1,1 0 0,0 1 0,0-1-2,-1 1 1,1-1-1,-1 1 1,1 0-1,0-1 0,-1 1 1,1 0-1,-1 0 1,1-1-1,-1 1 1,0 0-1,1 0 1,-1 0-1,0 1 1,10 31 247,-2 0 0,7 59 0,-10-67-152,0-17 20,-4-8-107,-1 0 0,0 0 0,0 0 1,0 0-1,0 0 0,1 0 0,-1 0 0,0 0 0,0 0 0,0 0 0,0 0 0,1 0 0,-1 0 0,0 0 0,0 0 0,0 0 0,0 0 1,1 0-1,-1 0 0,0 0 0,0 0 0,0 0 0,0 0 0,1 0 0,-1-1 0,0 1 0,0 0 0,0 0 0,0 0 0,0 0 1,0 0-1,0 0 0,1-1 0,-1 1 0,0 0 0,0 0 0,0 0 0,0 0 0,0-1 0,0 1 0,0 0 0,37-76 416,12-23-393,-43 88-36,1 1-1,0 1 1,0-1-1,1 1 1,0 0-1,1 1 0,10-8 1,-16 14-35,0 0 0,0 0 0,0 0 0,0 0 0,1 1 0,6-3 0,-9 4 33,0-1 0,1 1 0,-1 0 0,1 0 0,-1 0 0,0 0 0,1 0 0,-1 0 0,0 0 0,1 1-1,-1-1 1,0 0 0,0 1 0,1-1 0,-1 1 0,0 0 0,0-1 0,1 1 0,-1 0 0,0-1-1,0 1 1,1 1 0,2 3 30,1 0 0,-1 0 0,-1 0-1,1 0 1,-1 1 0,0-1 0,4 11 0,13 45 59,-10-27-16,-1-6 5,-3-7-36,14 32 0,-18-47-35,1-1 1,0 0 0,0 0 0,0 0 0,0-1-1,1 1 1,0-1 0,0 0 0,0 0-1,9 7 1,-9-9 7,1 1-1,-1-1 0,1 0 0,-1-1 1,1 1-1,-1-1 0,1 0 0,0 0 1,0-1-1,8 1 0,-11-2 2,1 1 0,-1-1 0,1 1 0,0-1 0,-1 0 0,0 0 0,1 0 0,-1 0 0,1-1 0,-1 1 0,0-1 0,0 1 0,0-1 0,0 0 0,0 0 0,0 0 0,0 0 0,-1 0 0,1 0 0,-1 0 0,2-5 0,1 2-50,-1-1-1,-1 0 1,1 0 0,-1 0-1,0-1 1,-1 1-1,2-12 1,-1-7 12,-2-41 0,-1 59-3,0-1-1,0 1 1,0 0 0,-1-1 0,0 1 0,0 0 0,-1 0 0,0 0 0,0 1 0,-5-8 0,8 14 22,-1-1-1,1 1 1,-1-1-1,1 1 1,-1 0-1,1-1 1,-1 1-1,1-1 1,-1 1-1,1 0 0,-1 0 1,1-1-1,-1 1 1,1 0-1,-1 0 1,0 0-1,1 0 1,-1-1-1,1 1 1,-1 0-1,0 0 1,1 0-1,-1 0 1,0 0-1,1 1 0,-1-1 1,1 0-1,-1 0 1,0 0-1,1 1 1,-1-1-1,1 0 1,-1 0-1,0 1 1,0 0-15,-1 0 0,1 0 0,-1 0 0,1 0 1,0 0-1,0 0 0,-1 1 0,1-1 0,0 0 0,0 1 0,-1 1 1,-1 5-1,0 1 0,0-1 0,1 1 0,0-1 0,1 1 0,-1 0 0,2 0 0,0 15 1,1-6 74,1 1 1,1-1 0,5 21-1,-6-33-45,0 1-1,1-1 1,-1 0-1,1 0 1,1 0-1,-1 0 1,1 0 0,0-1-1,0 1 1,1-1-1,8 8 1,-10-10 20,0-1 1,-1 0-1,1 0 1,0 0-1,0 0 1,1-1 0,-1 1-1,0-1 1,0 0-1,1 0 1,-1 0-1,1 0 1,-1-1-1,1 1 1,-1-1 0,1 0-1,-1 0 1,1 0-1,-1-1 1,1 1-1,-1-1 1,1 0 0,-1 0-1,4-1 1,4-3-3,-1-1-1,1 0 1,-1-1 0,0 0 0,-1-1 0,1 0 0,-2 0 0,14-16 0,2-7 34,27-43 0,-43 60 21,-1 0 1,6-14-1,-11 22-73,-1 5-23,0-1 0,0 0 0,0 0 1,0 0-1,1 1 0,-1-1 1,1 1-1,-1-1 0,1 1 0,-1 0 1,1-1-1,0 1 0,0 0 0,0 0 1,-1 0-1,1 0 0,0 1 1,0-1-1,0 0 0,0 1 0,0-1 1,1 1-1,-1 0 0,0 0 1,0 0-1,0 0 0,0 0 0,0 0 1,0 1-1,0-1 0,0 0 0,0 1 1,3 1-1,0 1 8,0 1 1,0 0-1,0 0 1,-1 0-1,0 1 1,0 0-1,0-1 1,6 11-1,1 5-69,9 24-1,-13-28 99,0 0-1,1-1 1,11 17-1,-15-27-1,0 1 10,0 0 0,1 0 0,0 0 0,1-1 0,8 8 0,-13-12-8,1 0 1,0 0-1,-1 0 1,1 0-1,0-1 1,0 1-1,0 0 1,0-1-1,-1 1 1,1-1-1,0 0 0,0 0 1,0 1-1,0-1 1,0-1-1,0 1 1,0 0-1,0 0 1,0-1-1,0 1 1,0-1-1,-1 0 0,1 1 1,0-1-1,0 0 1,2-1-1,1-2-38,1-1 0,0 1 0,-1-1 0,0 0 0,0 0 0,-1 0 0,1-1 0,5-8 0,25-52-264,-28 50 263,56-107 9,-59 116 25,0 1 55,-1 0 0,1-1 0,-1 1 0,-1-1 0,1 1 0,-1-1 0,0 0 0,1-8 0,-3 15-69,0 0 1,0 0-1,0 0 1,0 0-1,0 0 1,0 0-1,0 0 1,0 0-1,0 0 1,0 0-1,0-1 1,0 1-1,0 0 1,0 0-1,0 0 1,0 0-1,0 0 1,0 0-1,0 0 1,0 0-1,0 0 1,0 0-1,0 0 1,0 0-1,0 0 1,0 0-1,0 0 1,0 0-1,0 0 1,0 0-1,0-1 1,0 1-1,0 0 1,0 0-1,-1 0 1,1 0-1,0 0 1,0 0 0,0 0-1,0 0 1,0 0-1,0 0 1,0 0-1,0 0 1,0 0-1,0 0 1,0 0-1,0 0 1,0 0-1,0 0 1,0 0-1,0 0 1,-1 0-1,1 0 1,0 0-1,0 0 1,0 0-1,0 0 1,0 0-1,0 0 1,0 0-1,0 1 1,0-1-1,0 0 1,0 0-1,0 0 1,0 0-1,-5 5-125,-6 12-142,-3 15 211,2 0 0,1 0 0,1 1 0,2 1 0,-6 45 0,13-69 55,1 0 0,0 0-1,0 0 1,1 1 0,0-1-1,0 0 1,5 12 0,-6-22 9,0 1 1,0 0 0,0-1-1,0 1 1,0 0 0,1 0-1,-1-1 1,0 1-1,1 0 1,-1-1 0,0 1-1,1-1 1,-1 1 0,1 0-1,-1-1 1,1 1 0,-1-1-1,1 0 1,-1 1 0,1-1-1,0 1 1,-1-1 0,1 0-1,0 1 1,0-1 0,0 0-2,0 0 0,0 0 0,0 0 0,0 0 1,0-1-1,0 1 0,0 0 0,-1-1 0,1 1 1,0-1-1,0 1 0,0-1 0,-1 1 1,1-1-1,0 1 0,1-2 0,1-2 1,1 0 0,-1-1 0,0 1 0,0-1-1,3-7 1,-1-1-51,-1 0-1,-1 0 0,0 0 1,0-1-1,-1-13 0,5-24-222,-7 51 258,0-1 0,0 1 0,1 0 1,-1-1-1,0 1 0,0 0 0,0-1 0,0 1 0,0 0 0,0-1 0,0 1 0,0 0 0,1-1 0,-1 1 0,0 0 0,0 0 0,0-1 0,1 1 0,-1 0 1,0 0-1,0-1 0,1 1 0,-1 0 0,1-1 0,-1 2 4,0-1 0,1 0 0,-1 1 0,0-1 0,1 0 0,-1 1 1,0-1-1,0 0 0,1 1 0,-1-1 0,0 0 0,0 1 0,0-1 0,0 1 0,1-1 1,-1 0-1,0 1 0,0-1 0,0 1 0,0-1 0,0 1 0,0-1 0,2 31 145,-1 0-1,-4 40 1,3-70-136,-1 29 150,-2-1-1,-1 0 1,-11 43 0,6-42 54,-16 47 152,22-67-286,-2 0-1,0 0 1,0 0 0,-1-1-1,-6 10 1,9-15-51,0-1-1,0 1 0,0 0 1,0-1-1,-1 0 0,1 0 1,-1 0-1,0 0 0,0 0 1,0-1-1,0 0 0,-1 0 1,1 0-1,-1 0 0,-5 1 1,5-3-46,0 1 1,0-1 0,-1 0-1,1 0 1,0-1 0,0 0-1,1 0 1,-1 0 0,0 0-1,0-1 1,0 1 0,1-1-1,-1-1 1,1 1 0,-1-1-1,1 1 1,0-1 0,0 0-1,0-1 1,1 1 0,-5-6-1,5 6-8,1 0 0,0 0-1,1 0 1,-1 0 0,1 0-1,-1 0 1,1-1 0,0 1-1,0-1 1,0 1-1,0-6 1,1 6 19,0 1-1,1-1 0,-1 0 1,1 0-1,0 0 0,0 1 1,0-1-1,0 0 0,0 1 1,1-1-1,-1 1 1,1-1-1,0 1 0,2-3 1,17-18-64,1 1 1,2 0 0,0 2 0,28-18 0,42-35 167,99-121 446,-152 139-405,-18 24 57,13-17 119,-36 48-311,0 0 0,0 0 0,0-1 1,0 1-1,1 0 0,-1 0 1,0-1-1,0 1 0,0 0 0,0 0 1,0 0-1,0-1 0,0 1 0,1 0 1,-1 0-1,0 0 0,0 0 1,0-1-1,1 1 0,-1 0 0,0 0 1,0 0-1,0 0 0,1 0 1,-1 0-1,0 0 0,0 0 0,1-1 1,-1 1-1,0 0 0,0 0 1,0 0-1,1 0 0,-1 0 0,0 0 1,0 0-1,1 0 0,-1 1 0,0-1 1,0 0-1,1 0 0,-1 0 1,0 0-1,0 0 0,0 0 0,1 0 1,-1 0-1,0 1 0,0-1 1,0 0-1,1 0 0,-1 0 0,0 0 1,0 1-1,0-1 0,0 0 0,0 0 1,1 0-1,-1 1 0,0-1 1,0 0-1,0 0 0,0 1 0,0-1 1,0 0-1,0 1 0,3 15 124,-3 13-100,1 0 0,2 0 1,1 0-1,1-1 0,18 54 0,-15-65 55,-8-17-69,0 1 0,1 0 0,-1-1 0,0 1 0,1-1 0,-1 1 0,1-1 0,-1 1 0,1-1 0,-1 1 0,1-1 0,-1 1 0,1-1 0,0 1 0,-1-1 0,1 0 0,-1 0 0,1 1-1,0-1 1,-1 0 0,1 0 0,0 0 0,1 1 0,-1-2 16,1 1 0,-1-1 0,1 1 0,-1-1 0,1 0 0,-1 1 0,1-1 0,-1 0-1,0 0 1,0 0 0,1 0 0,-1 0 0,0 0 0,0-1 0,1 0 0,14-25 203,-9 13-167,37-73-135,-44 87 50,1-1 0,-1 0 0,1 0 0,-1 0 0,1 1 0,-1-1 0,1 0 0,0 0 0,-1 1 0,1-1 0,0 1 0,-1-1 0,1 1 1,0-1-1,0 1 0,0-1 0,-1 1 0,2-1 0,-1 1 15,0 0 1,0 1-1,-1-1 0,1 0 0,0 0 1,-1 1-1,1-1 0,-1 0 1,1 1-1,0-1 0,-1 1 0,1-1 1,-1 1-1,1-1 0,-1 1 0,0-1 1,1 1-1,-1 0 0,1-1 1,-1 1-1,0-1 0,1 1 0,-1 0 1,0-1-1,0 1 0,0 0 1,1 1-1,4 13-9,-1 1 1,0 0-1,-1 0 1,-1 0-1,0 18 1,-1-4 149,-8 57 1,6-79-102,-1-1-1,1 1 1,-1-1-1,-1 1 1,1-1 0,-1 0-1,-1 0 1,1 0 0,-1 0-1,0-1 1,-1 1-1,1-1 1,-1 0 0,-1-1-1,1 1 1,-1-1 0,0 0-1,0 0 1,0-1 0,-1 1-1,0-2 1,1 1-1,-1-1 1,-1 0 0,1 0-1,0-1 1,-1 0 0,1 0-1,-1-1 1,0 0-1,1 0 1,-1-1 0,0 0-1,0 0 1,1-1 0,-1 0-1,0 0 1,-10-4 0,12 3-34,1 0 1,-1 0 0,1-1 0,0 0-1,0 0 1,-8-6 0,12 9 5,0-1 0,0 0 0,0 0 0,1 0 0,-1 0 1,0 1-1,0-1 0,1 0 0,-1 0 0,0-1 0,1 1 0,-1 0 0,1 0 1,0 0-1,-1 0 0,1 0 0,0 0 0,0-1 0,-1 1 0,1 0 0,0 0 0,0 0 1,0-1-1,1 1 0,-1 0 0,0 0 0,0 0 0,1-1 0,-1 1 0,0 0 0,1 0 1,-1 0-1,1 0 0,0 0 0,-1 0 0,1 0 0,0 0 0,0 0 0,-1 0 0,3-1 1,2-3 15,0 1 1,1-1 0,-1 1-1,1 0 1,0 1 0,7-4 0,42-15 3,-19 8-30,-27 10-155,111-50 140,-63 21-1896,-42 23-1041,21-19-1,-32 26 1479,-1 0 0,1 0 1,-1 1-1,1-1 0,6-2 0,3 0-2316</inkml:trace>
</inkml:ink>
</file>

<file path=ppt/ink/ink4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07.6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153 354 1728,'1'-1'302,"-1"0"0,1 1 0,0-1 0,-1 0 0,1 0 0,-1 0 0,1 1 0,-1-1 0,1 0 0,-1 0 0,0 0 0,1 0 0,-1 0 0,0 0 0,1-1 0,-1-7 3178,0 9-3422,0 0-1,-1 0 1,1 0 0,0 0-1,0-1 1,0 1-1,0 0 1,0 0 0,0 0-1,0 0 1,0 0 0,-1 0-1,1 0 1,0 0-1,0 0 1,0-1 0,0 1-1,0 0 1,-1 0 0,1 0-1,0 0 1,0 0-1,0 0 1,0 0 0,-1 0-1,1 0 1,0 0 0,0 0-1,0 0 1,0 0-1,0 0 1,-1 1 0,1-1-1,0 0 1,0 0 0,0 0-1,0 0 1,0 0-1,0 0 1,-1 0 0,1 0-1,0 0 1,0 1 0,-9 4 1758,-1 0-1001,1 1 0,-1 1 1,-12 11-1,9-5-605,1 0 0,1 0 1,0 2-1,1-1 0,0 1 0,-9 20 1,17-31-204,1 1 0,-1-1 1,1 1-1,0-1 0,0 1 1,1 0-1,-1 7 0,1-9-2,0-1 0,1 0 0,-1 1 0,0-1 1,1 0-1,0 1 0,-1-1 0,1 0 0,0 0 0,0 0 0,0 0 0,1 0 0,-1 0 0,0 0 0,1 0 0,3 3 0,-1-1 86,1 0 1,-1-1 0,1 1-1,0-1 1,0 0 0,1 0 0,-1-1-1,10 3 1,-11-4-31,0 0 1,0 0-1,0-1 1,0 1-1,1-1 1,-1 0-1,0-1 0,0 1 1,0-1-1,0 1 1,0-1-1,0-1 1,5-1-1,-4 1-13,1-1 0,-1 0-1,0 0 1,0 0 0,-1-1 0,1 1-1,-1-1 1,1 0 0,-1-1 0,0 1 0,-1-1-1,1 0 1,-1 1 0,0-2 0,0 1-1,0 0 1,-1 0 0,0-1 0,0 0 0,0 1-1,-1-1 1,0 0 0,1-6 0,-2 6-20,1 0 1,-1 0-1,0 0 1,-1 0-1,0 0 1,-2-11-1,2 14-27,0 1-1,0-1 1,0 1-1,0 0 1,0 0-1,0-1 0,-1 1 1,1 0-1,-1 0 1,0 0-1,1 1 1,-1-1-1,0 0 1,0 1-1,0-1 1,0 1-1,-5-3 1,4 3-14,3 2 11,-6-6-22,-9-7-23,9 6-489,9 5 329,10-1 124,-7 0 147,1-1 1,-1 0-1,0 0 0,0-1 1,0 1-1,-1-1 1,1 0-1,-1-1 0,0 1 1,0-1-1,-1 0 1,8-11-1,65-128 720,-69 124-649,-1 0-1,7-28 1,-4 10 53,-6 19-124,0 0-302,-4 19 236,0 0 0,0 0 0,0 0-1,0 0 1,0 0 0,0 0 0,0 0-1,0 0 1,0 0 0,0 1 0,0-1-1,0 0 1,0 0 0,0 0 0,0 0-1,0 0 1,1 0 0,-1 0 0,0 0-1,0 0 1,0 0 0,0 0 0,0 0-1,0 0 1,0 0 0,0 0 0,0 0-1,0 0 1,0 0 0,0 0 0,0 0-1,0 0 1,0 0 0,0 0 0,0 0-1,0 0 1,0 0 0,0 0 0,0 0-1,0 0 1,0 0 0,0 0 0,0 0-1,1 0 1,-1 0 0,0 0 0,0 0-1,0 0 1,0 14-29,-9 468 527,6-438-270,-1 0 0,-19 76 0,22-117-178,0 0 0,0 0 1,0 0-1,-1 0 1,1 0-1,-1 0 0,0 0 1,1-1-1,-1 1 1,-5 4-1,7-7-34,0 0 0,-1 1 1,1-1-1,0 0 0,-1 0 0,1 1 0,0-1 0,-1 0 1,1 0-1,0 0 0,-1 0 0,1 1 0,0-1 1,-1 0-1,1 0 0,-1 0 0,1 0 0,0 0 0,-1 0 1,1 0-1,-1 0 0,1 0 0,0 0 0,-1 0 1,1 0-1,0-1 0,-1 1 0,1 0 0,-1 0 1,1 0-1,-1-1 0,1 0-16,-1 0 0,0 0 0,0 0-1,1 0 1,-1-1 0,0 1 0,1 0 0,-1-1 0,1 1 0,0 0 0,0-1 0,-1 1-1,1-1 1,0-1 0,0-4-22,0 0 1,0 0-1,1 0 0,0 0 0,0 0 0,1 0 0,0 1 1,0-1-1,0 0 0,1 1 0,0-1 0,0 1 0,1 0 0,0 0 1,0 1-1,9-10 0,-7 7-60,1 1-1,0 1 1,0 0-1,1 0 1,0 0-1,0 1 1,0 0-1,1 0 1,-1 1 0,1 0-1,17-4 1,-11 5-906,0 1 0,1 0 1,-1 1-1,0 1 1,1 0-1,-1 1 0,1 1 1,24 6-1,4 4-1436</inkml:trace>
</inkml:ink>
</file>

<file path=ppt/ink/ink4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11.51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1 147 3712,'0'-12'1017,"0"-12"5910,0 16-982,0 25-4480,10 222 668,-7-167-1899,-4-50-28,2 0 1,5 30 0,-3-43-37,0-11 130,3-20 144,-5 18-452,3-17 37,2 0 0,12-32 0,-15 45-80,1 0 1,0 1-1,1-1 0,-1 1 0,1 0 0,1 0 0,-1 0 1,1 1-1,10-9 0,-14 13 38,0 1 1,0-1 0,1 1-1,-1-1 1,1 1-1,-1 0 1,1 0-1,0 0 1,-1 0-1,1 0 1,0 1-1,-1-1 1,1 1-1,0-1 1,0 1-1,0 0 1,2 1-1,-1 0 17,-1-1 0,1 1-1,-1 1 1,0-1 0,1 0 0,-1 1-1,0 0 1,0 0 0,0 0 0,0 0-1,4 5 1,1 1 61,-1 1 1,0 0-1,0 0 0,-1 1 0,0-1 0,-1 2 0,5 10 0,-6-10-24,-1 0 0,1 0 0,-2 0 0,0 1 0,0-1-1,-1 1 1,0-1 0,-1 1 0,-1 11 0,0-17 3,0-1 0,0 0 0,0 1 0,-1-1 0,1 0 0,-1 0-1,-1 0 1,1 0 0,-5 6 0,5-8-7,-1 0 0,0 0 0,1 0 0,-1 0 0,0-1 0,0 1 0,-1-1 0,1 0 0,0 0 0,-1 0 0,1 0 0,-1-1 0,0 0 0,-4 2 0,-6-2 7,1 0 1,0 0-1,-1-2 0,1 0 1,-23-4-1,14 2-113,16 2 20,0-1 1,0 1-1,0-2 0,1 1 0,-1 0 1,-8-6-1,14 8 45,0 0 1,0 0-1,0 0 0,0 0 1,0 0-1,0-1 0,0 1 1,0 0-1,0 0 0,0 0 1,-1 0-1,1 0 1,0 0-1,0-1 0,0 1 1,0 0-1,0 0 0,0 0 1,0 0-1,0 0 0,1 0 1,-1-1-1,0 1 0,0 0 1,0 0-1,0 0 0,0 0 1,0 0-1,0 0 1,0-1-1,0 1 0,0 0 1,0 0-1,0 0 0,0 0 1,1 0-1,-1 0 0,0 0 1,0 0-1,0 0 0,0 0 1,0-1-1,0 1 0,0 0 1,1 0-1,5-4-29,-5 4 15,10-6-30,0 1-1,18-5 1,11-5 151,19-10 27,-12 6-83,-1-3 0,65-39 1,-85 42 15,0 0 0,-2-2 0,0 0 0,-1-2 0,29-38 0,-53 63-48,0 1 0,0-1 0,0 1 0,0-1 0,1 1 0,-1 0 0,1-1 0,-1 1 0,1 0 0,0 4 0,2 38-136,-1-15 125,1-14-4,0-1 0,0 1 0,2-1 0,6 19 0,-7-23 0,-3-10 7,1 0 0,-1 0 0,0 0-1,1 0 1,-1 0 0,0 0 0,1 0-1,-1 0 1,1 0 0,0 0 0,-1 0 0,1 0-1,0 0 1,-1 0 0,1-1 0,0 1-1,0 0 1,0-1 0,0 1 0,0 0 0,0-1-1,-1 1 1,1-1 0,0 0 0,1 1-1,-1-1 1,0 0 0,0 0 0,0 1 0,0-1-1,0 0 1,0 0 0,0 0 0,2-1-1,0 1 5,0-1-1,-1 0 0,1 0 0,-1 0 0,0 0 0,1-1 0,-1 1 0,0-1 0,1 1 0,-1-1 1,0 0-1,0 0 0,2-3 0,7-9-8,-2-1 0,10-19-1,3-5-1,-14 27 0,-6 8 0,1-1 0,-1 0 0,1 1 0,0 0 0,0 0 0,1 0 0,-1 0 0,1 1 0,0-1 0,0 1 0,8-5 0,-12 8 3,1-1 0,0 1 0,0 0 0,-1 0-1,1 0 1,0 0 0,0 0 0,-1 0 0,1 0 0,0 0-1,0 0 1,-1 0 0,1 0 0,0 1 0,-1-1 0,1 0-1,0 0 1,0 1 0,-1-1 0,1 0 0,0 1-1,-1-1 1,1 1 0,-1-1 0,1 1 0,-1-1 0,1 1-1,-1-1 1,1 1 0,-1 0 0,1-1 0,-1 1 0,0-1-1,1 1 1,-1 0 0,0 0 0,0-1 0,1 1 0,-1 0-1,0 1 1,2 4 44,0 1 1,-1 0-1,2 9 0,-3-15-48,6 90-47,-6-91 49,0 0 0,0 0 1,0 0-1,0 0 0,0 0 0,0 0 0,0 1 0,0-1 0,1 0 0,-1 0 0,0 0 0,0 0 1,0 0-1,0 0 0,0 0 0,0 0 0,0 0 0,0 1 0,0-1 0,1 0 0,-1 0 1,0 0-1,0 0 0,0 0 0,0 0 0,0 0 0,0 0 0,0 0 0,1 0 0,-1 0 0,0 0 1,0 0-1,0 0 0,0 0 0,0 0 0,0 0 0,1 0 0,-1 0 0,0 0 0,0 0 0,0 0 1,0 0-1,0 0 0,0 0 0,1 0 0,-1 0 0,0 0 0,0-1 0,0 1 0,0 0 1,0 0-1,11-8 128,10-17 91,-19 23-216,7-9-22,11-12 105,39-37 0,-52 54-80,0 0 0,0 1 0,1 0 0,-1 0 0,1 1 1,0 0-1,1 0 0,-1 1 0,0 0 0,16-2 1,-22 4-30,0 1 1,0 0 0,0 0 0,-1 0-1,1 0 1,0 0 0,0 1 0,0-1 0,0 1-1,0-1 1,-1 1 0,1 0 0,0-1-1,-1 1 1,1 0 0,0 0 0,-1 0 0,1 0-1,-1 1 1,1-1 0,-1 0 0,2 3 0,2 3 40,0 0 1,-1 0 0,0 0 0,3 8 0,-1-3 33,4 11-87,-7-15 80,0 0 0,1 0 0,0 0 0,0-1 0,8 11 0,-11-16-39,1-1-1,-1 0 0,0 0 1,0 0-1,1 0 0,-1 0 1,0 0-1,1 0 0,-1 0 1,1 0-1,-1-1 0,1 1 0,0-1 1,-1 1-1,1-1 0,-1 0 1,1 1-1,0-1 0,-1 0 1,1 0-1,0 0 0,-1 0 1,1 0-1,0-1 0,-1 1 1,1-1-1,0 1 0,-1-1 1,1 1-1,-1-1 0,1 0 1,-1 0-1,1 1 0,1-3 1,5-3-62,1-1 1,-1 0 0,-1-1-1,0 1 1,0-2 0,11-15-1,12-14-380,-20 27 399,23-27 70,-31 35-22,-1 0 0,1 0 1,0 1-1,-1-1 0,1 0 0,-1 0 0,0 0 0,0-1 0,0 1 0,0 0 0,0-6 1,-1 9-19,0 0 0,0 0 0,0-1 0,0 1 0,0 0 0,-1 0 0,1 0 0,0-1 0,0 1 0,0 0 0,0 0 0,0 0 0,0-1 0,0 1 0,-1 0 1,1 0-1,0 0 0,0 0 0,0-1 0,-1 1 0,1 0 0,0 0 0,0 0 0,0 0 0,0 0 0,-1 0 0,1 0 0,0 0 0,0 0 0,-1 0 0,1 0 1,0 0-1,0 0 0,0 0 0,-1 0 0,1 0 0,0 0 0,-8 1-195,5 0 191,0 1-1,-1 0 1,1 0-1,0 0 1,0 1 0,1-1-1,-1 0 1,0 1 0,1 0-1,-4 5 1,0 2 28,0 0-1,-5 14 1,9-19-21,-4 10-9,1 1-1,-3 16 1,2-8-90,4-15 74,1 0 0,-1 0 0,2 0 0,-1-1 0,1 1 0,1 0-1,0 0 1,0 0 0,1 0 0,3 12 0,-5-20 32,0 0-1,1 0 1,-1-1 0,0 1 0,0 0-1,1-1 1,-1 1 0,0 0 0,1 0 0,-1-1-1,1 1 1,-1-1 0,1 1 0,-1 0-1,1-1 1,-1 1 0,1-1 0,0 1-1,-1-1 1,1 0 0,0 1 0,-1-1-1,1 0 1,0 1 0,0-1 0,-1 0-1,1 0 1,0 0 0,0 1 0,-1-1-1,1 0 1,0 0 0,0 0 0,0 0-1,-1 0 1,1-1 0,0 1 0,0 0-1,-1 0 1,1 0 0,0-1 0,1 0 0,0 0-15,1-1 0,-1 0 0,1 1 0,-1-1 0,0 0 1,0-1-1,0 1 0,0 0 0,2-3 0,8-17-64,0 0 0,-2-1 1,0 0-1,8-31 0,18-99-284,-33 140 324,14-77-191,-15 74 339,-1-1-1,0 1 1,-2-27-1,-3 20-77,1 19-14,0 11 126,-7 52 258,6-41-262,0 1 0,1 1 0,1-1 1,1 0-1,1 34 0,4-13-85,16 67 1,-20-103-45,1-1 0,0 0 0,0 1 0,0-1 0,1 0 0,-1 0 0,1 0 0,-1 0 0,1 0 0,0 0 0,1 0 0,-1 0 0,0-1 0,1 1 0,3 2 0,-5-4 6,1-1-1,-1 1 1,0-1 0,0 0-1,1 0 1,-1 0-1,0 1 1,1-1 0,-1 0-1,0 0 1,0-1-1,1 1 1,-1 0-1,0 0 1,0-1 0,1 1-1,-1 0 1,0-1-1,0 1 1,3-2 0,20-17-25,-19 14 36,3-2 39,-4 4-54,0 0 1,0 0-1,-1 0 1,1 0-1,-1-1 0,0 0 1,0 1-1,0-1 1,3-7-1,-6 10-38,1 0 0,-1 0-1,0 0 1,1 1 0,-1-1 0,0 0-1,1 0 1,-1 1 0,1-1 0,-1 0-1,1 0 1,-1 1 0,1-1 0,0 1-1,-1-1 1,1 0 0,0 1 0,-1-1-1,3 0 1,0-1 302,-2 3-283,-1-1 1,1 0 0,0 1-1,-1-1 1,1 0 0,-1 1-1,1-1 1,0 1-1,-1-1 1,1 1 0,-1-1-1,1 1 1,-1 0-1,0-1 1,1 1 0,-1 0-1,0-1 1,1 1 0,-1 0-1,0-1 1,0 1-1,1 0 1,-1-1 0,0 2-1,7 25 31,-4 48 446,-1 0-207,-1-68-277,0-1-1,1 1 1,0 0-1,0 0 1,5 9-1,-6-14-4,0 0-1,0 0 0,0 0 1,0-1-1,0 1 1,1 0-1,-1-1 1,1 1-1,3 2 1,-4-4 12,0 1 1,0-1-1,-1 1 1,1-1-1,0 0 1,0 1 0,0-1-1,1 0 1,-1 0-1,0 0 1,0 0-1,0 0 1,0 0 0,0 0-1,0 0 1,0 0-1,0 0 1,0 0-1,0-1 1,0 1 0,1-1-1,2-1 46,1-1 1,-1 1-1,0-1 0,0 0 0,0 0 1,-1 0-1,1-1 0,5-6 0,24-36-131,-21 28 11,0 0 31,1-1 60,0 0 0,1 1 1,26-25-1,-27 29-92,-4 5-71,-9 9 150,1 0 0,-1 1 1,0-1-1,1 0 0,-1 1 0,0-1 1,1 0-1,-1 1 0,0-1 1,1 0-1,-1 1 0,0-1 1,0 1-1,1-1 0,-1 1 1,0-1-1,0 0 0,0 1 0,0-1 1,0 1-1,1-1 0,-1 1 1,0-1-1,0 1 0,0-1 1,-1 2-1,3 13 34,-1-1 0,-1 1 0,0 0 0,-4 22 0,2-20-43,0 0-1,3 31 0,-1-40-4,3 4 119,-2-13-117,0 1 1,0-1-1,0 0 0,0 0 0,0 0 0,0 0 0,-1 0 0,1 0 0,0 0 1,-1 0-1,2-2 0,38-67-299,11-16 321,-45 76-12,-2 5-1,-1 0 1,0 0-1,1 1 0,0-1 1,0 1-1,1 0 0,-1 0 1,6-4-1,-10 9-1,0-1 0,1 0-1,-1 0 1,1 1 0,-1-1 0,0 0-1,0 0 1,1 1 0,-1-1 0,0 0-1,1 1 1,-1-1 0,0 0 0,0 1 0,0-1-1,1 1 1,-1-1 0,0 0 0,0 1-1,0-1 1,0 1 0,0-1 0,1 8 49,0-1 1,0 0 0,-1 0 0,0 1 0,-2 9 0,1-10-31,1 0 0,-1 1 0,1-1 1,1 0-1,1 10 0,3-9-42,-5-8 27,1 0 1,-1 0-1,1 0 1,0 1 0,-1-1-1,1 0 1,-1 0-1,1 0 1,0 0 0,-1 0-1,1 0 1,-1-1-1,1 1 1,0 0 0,-1 0-1,1 0 1,-1 0-1,1-1 1,-1 1 0,1 0-1,-1-1 1,1 1-1,-1 0 1,1-1 0,-1 1-1,1-1 1,-1 1-1,1 0 1,-1-2 0,15-17-47,-11 13-44,31-49-161,-25 36 231,25-32 0,-32 48 44,-1 0 0,1 0-1,-1 0 1,0-1 0,0 1 0,0-1-1,0 1 1,0-1 0,-1 0-1,2-4 1,-10 20-441,-4 13 466,6-15-35,1 1-1,-1-1 1,2 1-1,-4 18 1,-19 170 49,25-169-32,1-19-48,0-1 0,-4 22 0,3-20 142,6-9 201,4-1-455,-7 0 124,-1-1-1,1 1 0,-1-1 1,1 1-1,-1-1 1,0 1-1,0 0 1,0 0-1,0 0 0,0 0 1,0 0-1,0 0 1,1 3-1,-1 1 41,-1-1 0,1 1-1,-1-1 1,0 1 0,0 0 0,0-1 0,-1 1-1,0-1 1,0 1 0,0-1 0,-1 1-1,0-1 1,0 0 0,0 0 0,0 0-1,-5 7 1,1-4 16,3-4-37,0 1 1,0-1-1,-1 0 0,1 0 1,-1 0-1,0-1 0,0 1 1,0-1-1,0 0 0,-1 0 1,0 0-1,1-1 0,-7 3 1,4-2-1,-1-1 1,0-1-1,1 1 1,-1-1-1,0-1 1,0 1 0,1-1-1,-1-1 1,0 1-1,0-1 1,1-1-1,-1 1 1,0-1-1,1-1 1,0 1-1,-1-1 1,1 0-1,0-1 1,1 0 0,-1 0-1,1-1 1,-9-6-1,14 10-22,0-1 0,0 1 0,0 0 1,0-1-1,0 1 0,0-1 0,0 1 0,0-1 0,1 1 0,-1-1 0,0 1 0,1-1 0,0 0 0,-1 1 1,1-1-1,0 0 0,0 0 0,0 1 0,0-1 0,0 0 0,0 0 0,0 1 0,1-1 0,-1 0 1,1 1-1,-1-1 0,1 0 0,0-1 0,3-4-9,1 0 0,-1 0 0,1 0 1,10-10-1,-9 10 12,62-60-472,-28 28-1794,-33 33 1465,21-23-4694,-9 8-6303,-11 13 8714</inkml:trace>
</inkml:ink>
</file>

<file path=ppt/ink/ink4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11.84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1200 200 10208,'-49'-12'4640,"26"12"-4032,15-3-544,-2-2-1344,10 1 736,-3-4-1856</inkml:trace>
  <inkml:trace contextRef="#ctx0" brushRef="#br0" timeOffset="1">113 68 11232,'-73'-11'5056,"46"2"-4385,19 4-1214,3-1-1409,5 1 1280,0-7-672,8 9 768,6-10-3424,9 9 2208</inkml:trace>
</inkml:ink>
</file>

<file path=ppt/ink/ink4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17.2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1 167 1984,'5'-14'14736,"-1"27"-14982,-4-11 891,10 40 163,-2 0-1,-2 0 1,-2 1-1,-1 67 1,-9-76-523,2-9-176,-6-16 25,7-3-102,-2 0-91,1-5 505,5-1-295,0 0-23,-1-6-157,1-1 0,1 1 0,-1 0 1,1 1-1,0-1 0,0 0 0,1 0 0,-1 1 0,1-1 0,1 1 0,-1 0 0,1 0 0,0 0 0,0 1 0,0-1 0,1 1 0,5-4 0,-4 3-1,0 0 0,1 0 0,0 1-1,0 0 1,0 1 0,0 0 0,0 0 0,1 0-1,-1 1 1,1 0 0,-1 0 0,1 1 0,10-1-1,-14 2 60,0 1-1,0-1 0,1 1 0,-1 0 0,0 0 1,0 0-1,0 1 0,0 0 0,0-1 0,0 1 1,-1 1-1,1-1 0,5 5 0,-6-5 6,-1 0 1,0 0-1,0 0 0,0 0 1,0 1-1,0-1 0,-1 1 0,1-1 1,-1 1-1,0-1 0,0 1 0,1 0 1,-2 0-1,1 0 0,0-1 1,-1 1-1,1 0 0,-1 0 0,0 0 1,0 6-1,-1-2 39,-1-1 0,1 1 0,-1 0 0,-1 0 0,1-1 0,-1 0 0,-1 1 0,1-1 0,-1 0 0,0 0 0,0-1 0,-1 1 0,1-1 0,-1 0 0,0 0 0,-1-1 0,1 0 0,-8 5 0,9-7-61,0 1 0,0-1 0,0 0 0,0-1 0,0 1 0,-1-1 0,1 1 0,0-1 0,-1-1 1,1 1-1,0-1 0,-1 1 0,1-1 0,-1-1 0,1 1 0,-1-1 0,1 1 0,-1-1 0,1 0 0,0-1 1,0 1-1,-1-1 0,1 0 0,0 0 0,1 0 0,-1 0 0,0-1 0,1 0 0,-4-3 0,-2-1-51,1-2 0,-12-15 0,10 15-647,9 9 244,5 6 311,6 6 133,1-1 0,0 0 0,1 0 0,0-2 0,1 1 0,16 8 0,-22-14 20,1 0-1,-1 0 1,1-1 0,0-1 0,0 1 0,0-1 0,1-1 0,-1 1 0,0-1 0,1-1 0,-1 0-1,0 0 1,13-2 0,4-2-10,-1-2-1,45-16 1,-55 16 13,-1 0-1,0-1 1,0 0 0,0-1 0,-1 0 0,13-12-1,-23 18-15,1 0 0,-1-1 0,0 1 0,-1-1 0,1 1 0,0-1 0,-1 1 0,1-1 0,-1 0-1,2-5 1,-3 6-8,1 1-1,-1-1 1,0 0-1,0 1 0,1-1 1,-1 0-1,-1 1 0,1-1 1,0 0-1,0 1 1,-1-1-1,1 0 0,-1 1 1,1-1-1,-1 1 1,0-1-1,1 0 0,-1 1 1,0 0-1,0-1 1,-2-1-1,1 0-14,-1 0 1,1 1-1,-1-1 0,1 1 1,-1 0-1,0 0 0,0 0 1,0 0-1,0 0 0,0 1 0,0-1 1,-1 1-1,1 0 0,0 0 1,-1 0-1,1 0 0,-1 1 1,1-1-1,-1 1 0,1 0 1,-1 0-1,-4 1 0,5-1-31,-1 1-1,1 0 1,0-1-1,0 1 1,1 1-1,-1-1 1,0 0-1,0 1 1,1-1-1,-5 4 1,6-4 51,-1 1 1,1 0-1,0 0 1,0-1-1,0 1 1,0 0-1,0 0 1,0 0-1,1 0 1,-1 0-1,1 0 1,-1 0-1,1 0 0,0 0 1,0 1-1,0-1 1,0 2-1,0 1 3,1 1-1,0-1 0,0 0 1,1 0-1,-1 0 0,1 0 1,0 0-1,1 0 1,-1 0-1,1-1 0,0 1 1,0-1-1,0 0 0,6 6 1,-1-2 36,0 0 1,1-1 0,-1 1 0,2-2 0,18 11-1,-21-13 2,0 0 0,1-1 0,0-1 0,-1 1 0,1-1-1,0 0 1,15 1 0,-19-3 8,1 0 0,-1 0 0,0 0-1,1-1 1,-1 0 0,0 0 0,0 0 0,0 0-1,0-1 1,0 1 0,0-1 0,0 0 0,0 0 0,-1-1-1,1 1 1,4-5 0,46-42 2,-3-3 0,50-63 0,-93 106-45,-1-2 0,0 1 0,-1-1 0,0 0 0,-1-1 0,0 1 0,0-1 0,-1 0 0,-1 0 0,0 0 0,-1-1 0,0 1 0,-1-1 0,0 1 0,-2-22 0,-2-5-33,2 16-20,-9-45 1,1 12-178,3 46-279,6 10 488,0-1 1,0 1 0,0 0-1,0 0 1,0 0 0,-1 0-1,1 0 1,0 0 0,0 0-1,0 0 1,0 0 0,0 0-1,0 0 1,-1 0 0,1 0-1,0 0 1,0 0 0,0 0-1,0 0 1,0 1 0,0-1-1,-1 0 1,1 0 0,0 0-1,0 0 1,0 0 0,0 0-1,0 0 1,0 0 0,0 0-1,0 0 1,-1 0 0,1 1-1,0-1 1,0 0 0,0 0-1,0 0 1,-4 10-186,-5 67 140,1-37 78,-28 202 395,34-216-360,1 0-1,2 0 1,0 1 0,2-2-1,0 1 1,2 0 0,11 35-1,-15-58-52,1 1-1,-1 0 1,1-1 0,0 1-1,0 0 1,0-1-1,1 0 1,3 5 0,-5-7 7,1 0 0,-1 0 0,0 0 1,0 0-1,1 0 0,-1 0 0,1-1 0,-1 1 1,0 0-1,1-1 0,0 1 0,-1-1 1,1 0-1,-1 1 0,1-1 0,-1 0 1,1 0-1,0 0 0,-1 0 0,1 0 1,-1 0-1,1-1 0,2 0 0,2-1 5,1 0 0,-1-1 0,-1 0 1,1 0-1,0-1 0,10-8 0,30-31-19,-13 11 3,2 1 18,67-62-98,-99 91 50,10-10-177,-9 12 150,-5 10 108,0-3-57,-1-1 1,1 1-1,0-1 1,1 0-1,-1 1 1,2-1-1,-1 1 0,2 9 1,-1-10 23,4 18 87,-5-24-108,0 1 0,0 0 1,0-1-1,0 1 1,1-1-1,-1 1 0,0 0 1,1-1-1,-1 1 1,0-1-1,1 1 0,-1-1 1,0 1-1,1-1 0,-1 1 1,1-1-1,-1 0 1,1 1-1,-1-1 0,1 0 1,0 1-1,-1-1 1,1 0-1,-1 0 0,1 1 1,-1-1-1,1 0 1,0 0-1,-1 0 0,1 0 1,0 0-1,0 0 1,3-2-2,-1 1-1,1-1 1,-1-1 0,0 1 0,0 0 0,1-1 0,-2 0 0,1 1 0,0-1 0,4-6 0,-1 2-55,4-6-123,0 0 0,15-24 1,-21 30 159,-4 5-16,1 1 0,0-1 1,0 1-1,0-1 0,0 1 0,0 0 0,0-1 0,0 1 1,0 0-1,3-2 0,-4 3 31,0 0 0,0-1 0,1 1 0,-1 0 0,0 0 0,0 0 0,1 0 0,-1 0 0,0 0 0,0 1 0,1-1 0,-1 0 0,0 0 0,0 0 0,1 0 0,-1 0-1,0 0 1,0 0 0,1 0 0,-1 1 0,0-1 0,0 0 0,0 0 0,1 0 0,-1 1 0,0-1 0,8 14 102,4 11 103,17 29 0,-28-53-193,-1-1 0,0 1 0,0-1 0,1 0 0,-1 1 1,0-1-1,1 1 0,-1-1 0,0 0 0,1 1 0,-1-1 1,1 1-1,-1-1 0,1 0 0,-1 0 0,1 1 0,-1-1 1,1 0-1,-1 0 0,1 0 0,-1 1 0,1-1 1,-1 0-1,1 0 0,-1 0 0,1 0 0,-1 0 0,2 0 1,-1-1 1,0 1 0,0-1 0,0 1 0,1-1 0,-1 0 0,0 1 0,0-1 0,0 0 0,0 0 0,0 0 0,1-1 1,2-3-76,-1 0 0,0 0 0,5-9 0,-1-3-275,8-27 0,-7 17 303,-2 8-79,-2 18-11,13 8 185,0-1 0,1-1 0,-1-1 0,1-1 0,0 0 0,0-1 0,0-1 0,0-1 0,25-2 0,-30 0 50,-10 3-68,-1-1 0,0 0-1,0-1 1,1 1 0,-1 0 0,0-1-1,0 1 1,1-1 0,-1 1 0,0-1-1,0 0 1,0 0 0,0 0 0,4-3-1,-6 3-35,1 1 0,-1-1 0,0 0-1,1 1 1,-1-1 0,0 0 0,1 0-1,-1 1 1,0-1 0,0 0 0,0 0-1,0 0 1,0 1 0,0-1 0,0 0-1,0 0 1,0 0 0,0 1 0,0-1-1,0 0 1,0 0 0,-1 1 0,1-1-1,0 0 1,-1 0 0,1 1 0,-1-1 0,1 0-1,0 1 1,-1-1 0,1 1 0,-1-1-1,0 0 1,1 1 0,-1-1 0,0 0-1,-1 0-18,1 0-1,0 0 1,-1 0-1,1 0 0,0 1 1,-1-1-1,1 0 1,-1 1-1,1-1 0,-1 1 1,0-1-1,1 1 1,-1 0-1,0-1 0,1 1 1,-1 0-1,1 0 1,-3 0-1,-1 2 10,0-1-1,0 1 1,0 0 0,0 1-1,1-1 1,-1 1 0,1 0 0,-1 0-1,1 0 1,0 0 0,-5 6-1,7-7 17,0 0-1,0 1 1,1-1-1,-1 0 1,1 1-1,-1-1 1,1 1-1,0-1 0,0 1 1,0-1-1,0 1 1,0 0-1,1 0 1,-1-1-1,1 1 1,0 0-1,0 0 0,0 0 1,0-1-1,0 1 1,0 0-1,2 4 1,0 0 14,1 0 1,1 0 0,-1 0 0,1-1-1,0 1 1,1-1 0,-1 0-1,1 0 1,1 0 0,-1-1 0,1 0-1,0 0 1,0 0 0,0-1 0,1 0-1,-1 0 1,1 0 0,8 2-1,-7-3-6,0 0-1,0-1 1,0 0-1,0 0 1,0-1-1,0 0 1,1 0-1,-1-1 1,0 0-1,1 0 0,-1-1 1,0 0-1,0-1 1,0 0-1,0 0 1,13-6-1,-6 1-76,0 0-1,0-2 1,-1 1 0,22-19-1,-32 24 53,-1 0 0,0 0 0,0 1 0,-1-2 0,1 1 0,0 0 0,-1-1 0,0 1 0,0-1 0,0 1 0,0-1 0,-1 0 1,1 0-1,-1 0 0,0 0 0,0 0 0,-1 0 0,1 0 0,-1-1 0,0 1 0,0 0 0,0 0 0,-1 0 0,0-4 0,1 7 7,0 0 0,0 0 0,-1 0 0,1 0-1,0 0 1,-1 0 0,1 1 0,0-1 0,-1 0 0,1 0 0,-1 1 0,1-1 0,-1 0 0,1 0 0,-1 1 0,0-1-1,1 1 1,-1-1 0,0 0 0,0 1 0,1-1 0,-1 1 0,0 0 0,0-1 0,0 1 0,0 0 0,0-1 0,1 1-1,-1 0 1,0 0 0,0 0 0,0 0 0,0 0 0,0 0 0,0 0 0,0 0 0,0 0 0,1 0 0,-1 1-1,0-1 1,0 0 0,0 0 0,0 1 0,0-1 0,1 1 0,-1-1 0,-1 2 0,-2 0 18,1 0 0,-1 0-1,1 1 1,0 0 0,0-1 0,0 1 0,0 0 0,0 1 0,1-1-1,-3 4 1,4-4-18,0-1-1,0 0 0,0 0 0,0 0 1,0 1-1,1-1 0,-1 0 1,1 1-1,0-1 0,0 0 0,0 1 1,0-1-1,0 1 0,0-1 0,0 0 1,1 1-1,0 1 0,1 3 22,1-1 0,0 0 0,1 0 0,5 9 0,-3-7-25,-5-6 11,0 0 0,0 0 1,1 0-1,-1 0 0,1 0 0,-1 0 0,1-1 0,0 1 0,0-1 0,-1 1 0,1-1 0,0 0 0,0 1 0,1-1 0,-1 0 1,0 0-1,0-1 0,0 1 0,1 0 0,-1-1 0,0 1 0,1-1 0,-1 0 0,0 0 0,1 0 0,-1 0 0,1 0 1,-1 0-1,0-1 0,1 1 0,-1-1 0,0 0 0,0 1 0,1-1 0,-1 0 0,0 0 0,3-3 0,7-4 0,0 0 0,-1-1 0,0-1-1,-1 0 1,10-11 0,-11 10 22,-1 3-11,0-1 0,1 1 1,14-10-1,-23 18-15,0 0 0,1-1-1,-1 1 1,0 0 0,1 0 0,-1 0 0,0 0 0,1-1-1,-1 1 1,0 0 0,1 0 0,-1 0 0,1 0 0,-1 0-1,0 0 1,1 0 0,-1 0 0,1 0 0,-1 0 0,0 0-1,1 0 1,-1 0 0,0 0 0,1 1 0,-1-1 0,0 0 0,1 0-1,-1 0 1,0 0 0,1 1 0,-1-1 0,0 0 0,1 0-1,-1 1 1,1 0 13,0 1 0,0-1 0,-1 0 0,1 1 0,0-1 0,-1 0 0,1 1 0,-1-1 1,1 3-1,-1 2 45,1 0 1,-1 0-1,0 0 1,-1 10-1,-3 19 258,3-22-296,0-1 0,-6 21 0,7-31-78,3-4-23,6-7-122,17-24-194,-10 14 294,-9 11 95,0 1 0,0 0 0,0 1-1,1-1 1,0 1 0,0 1 0,1-1 0,-1 2-1,1-1 1,17-5 0,-18 7 59,0 1 0,0 1 1,0-1-1,1 1 0,-1 1 0,0 0 1,0 0-1,1 0 0,-1 1 0,0 0 1,0 1-1,0 0 0,11 4 1,-1 2 58,-1 1 0,0 0 0,-1 1 0,15 13 0,16 9-112,-38-25-310,15 8-1098,-9-10-3077,-29-24-8005</inkml:trace>
</inkml:ink>
</file>

<file path=ppt/ink/ink4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17.6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14 240 5408,'-13'0'2432,"13"-3"-2112,0-2 2016,8 5-1344,5-8 1696,11 1-1504,7-10 703,4 1-1087,38-13-128,7 3-448,23-11-480,1 6 128,-9-6-2431,-18 14 1407</inkml:trace>
</inkml:ink>
</file>

<file path=ppt/ink/ink4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23.9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5 502 2080,'-4'0'4315,"15"-2"2938,-4-2-7440,4-7 646,-1 0-1,-1-1 1,15-22 0,74-137 762,-94 162-1109,9-19 112,28-42 0,-40 68-216,0 1 2,1-1 0,-1 0 1,0 1-1,0-1 0,1 1 0,-1-1 1,4-2-1,-5 4-2,1 0 0,0 0 0,-1 0 0,1 0-1,-1-1 1,1 1 0,-1 0 0,1 0 0,0 0 0,-1 0 0,1 0 0,-1 0 0,1 0 0,0 1 0,-1-1 0,1 0 0,-1 0 0,1 0 0,-1 1 0,1-1 0,-1 0 0,1 0-1,-1 1 1,1-1 0,-1 0 0,1 1 0,-1-1 0,1 1 0,-1-1 0,0 1 0,1-1 0,-1 1 0,0-1 0,1 1 0,3 6 47,0-1 1,-1 1-1,0 0 0,0 0 1,-1 0-1,0 0 1,0 0-1,1 10 0,6 62 258,-9-76-303,1 34 373,-7 63 0,4-82-264,1-8-37,0 2 483,6-23-76,25-105-393,-5 15-189,-20 85 27,1 1-1,1-1 0,0 1 0,12-18 1,-19 32 49,1 0 0,-1 0 0,1 0-1,0 0 1,-1 0 0,1 0 0,0 0 0,0 0 0,0 1 0,0-1 0,0 0 0,0 1 0,0-1 0,0 0 0,0 1 0,0-1 0,0 1 0,1-1 0,-1 1 15,0 0 1,0 0 0,-1 0-1,1 1 1,0-1 0,0 0 0,-1 0-1,1 1 1,0-1 0,-1 0 0,1 1-1,0-1 1,-1 0 0,1 1 0,-1-1-1,1 1 1,0-1 0,-1 1 0,1 0-1,0 0 1,2 4 46,0 1 0,0-1 0,-1 0 0,0 1 1,3 8-1,21 105 364,-19-80-272,21 66-1,-26-101-121,-1 0 0,1 0-1,0-1 1,0 1 0,0-1-1,0 1 1,1-1-1,-1 0 1,4 3 0,-4-5 9,-1 1-1,1-1 1,0 0 0,-1 0 0,1 0 0,0 0 0,0 0 0,0 0 0,0 0-1,0-1 1,0 1 0,0-1 0,0 1 0,0-1 0,0 0 0,0 0 0,0 0 0,0 0-1,3-1 1,11-2-5,-1-2 0,1 0 0,-1-1 0,0-1 0,-1 0 0,1-1 0,-2 0 0,25-20 0,-33 25-9,0-1-1,0 0 1,0 0 0,-1-1 0,1 0-1,-1 0 1,0 0 0,0 0-1,-1 0 1,6-12 0,-6 8 20,0 0 1,-1 0-1,0 0 0,0-1 1,-1 1-1,0-15 1,-1 19-52,0 0 0,0 1 0,-1-1 0,0 0 0,0 1 0,0-1 0,0 0 0,-1 1 0,0 0 0,0-1 0,0 1 0,0 0 0,-1 0 0,-4-6 0,6 9 6,0 1-1,0-1 0,0 0 1,1 1-1,-1-1 0,0 1 1,0-1-1,0 1 0,0-1 1,0 1-1,0 0 0,0 0 1,0-1-1,0 1 0,0 0 1,0 0-1,0 0 0,0 0 1,0 0-1,0 0 0,0 0 1,0 1-1,0-1 0,0 0 1,0 0-1,-1 1 0,-1 1 11,1-1 0,-1 0 0,1 0 0,0 1 0,-1-1-1,1 1 1,0 0 0,-2 2 0,-6 7-3,0 1 0,1-1 1,1 2-1,0-1 0,-10 23 0,16-30-1,0 0 1,1 0-1,-1 0 0,1 0 0,0 0 1,1 0-1,-1 1 0,1 8 0,1-11 6,-1 0 0,1 1 0,0-1 0,-1 0 0,2 1 0,-1-1 0,0 0 0,1 0 0,-1 0 0,1 0 0,0 0 0,0 0 0,0-1 0,4 4 0,-1-1 8,1 0 1,0-1-1,0 0 0,0-1 0,1 1 0,-1-1 0,1 0 0,-1-1 0,1 0 0,0 0 0,0 0 1,0-1-1,0 0 0,10 0 0,-7 0 29,0-1-1,0-1 1,0 0 0,-1 0 0,1-1-1,0 0 1,-1 0 0,1-1 0,-1-1 0,10-4-1,3-4 2,0-2 0,-1-1-1,0 0 1,-2-2 0,0 0-1,0-1 1,21-28 0,-23 16 101,-16 29-138,0 0 0,-1-1 0,1 1 0,-1 0 0,1-1 0,-1 1 0,1-1 0,-1 1 1,0-1-1,0 1 0,0-1 0,0 1 0,0-1 0,0 1 0,0-1 0,-1 1 0,0-3 0,1 4 3,0 0-1,-1-1 1,1 1-1,0 0 1,-1 0-1,1 0 1,0 0-1,-1 0 1,1 0-1,0 1 1,0-1-1,-1 0 1,1 0-1,0 0 1,-1 0 0,1 0-1,0 0 1,-1 0-1,1 1 1,0-1-1,0 0 1,-1 0-1,1 0 1,0 1-1,0-1 1,0 0-1,-1 0 1,1 1-1,0-1 1,-12 18-89,0 0 0,2 1-1,0 0 1,-8 24 0,-4 6 97,6-17 53,9-19 6,0 0-1,1 0 1,1 1-1,-8 25 1,13-38-63,0 0-1,0-1 1,0 1 0,0-1-1,0 1 1,0 0-1,0-1 1,0 1 0,0-1-1,0 1 1,0 0 0,0-1-1,0 1 1,0-1-1,1 1 1,-1-1 0,0 1-1,0-1 1,1 2 0,0-2 2,-1 0 1,0 0 0,0 1 0,1-1 0,-1 0 0,0 0 0,1 0 0,-1 0 0,1 0-1,-1 0 1,0 0 0,1 0 0,-1 0 0,0 0 0,1 0 0,-1 0 0,0 0 0,1 0-1,-1 0 1,1 0 0,-1 0 0,0 0 0,1-1 0,1 0 24,0 0 1,0 0-1,0-1 1,0 1 0,0-1-1,0 1 1,-1-1-1,1 1 1,-1-1-1,3-3 1,12-25 36,0-1-1,-2-1 1,15-53-1,-24 70-91,-4 43-367,8 43 1,-9-68 399,1 1-1,1 0 1,-1-1-1,0 1 1,1 0-1,0-1 1,0 0-1,0 1 1,0-1-1,0 0 1,1 0-1,-1 0 1,1-1-1,0 1 1,0 0-1,0-1 1,0 0-1,0 0 1,1 0 0,-1 0-1,1 0 1,-1-1-1,1 0 1,0 1-1,-1-1 1,1-1-1,5 2 1,2-1 53,0 0 1,1-1-1,-1 0 0,0-1 1,0 0-1,1-1 1,-1 0-1,11-3 0,-8 0-56,1-1 0,-1-1 0,0 0-1,0 0 1,0-1 0,-1-1 0,-1-1 0,0 1-1,0-2 1,15-17 0,-17 19 28,9-11-75,0 0 0,19-29 0,-38 48 35,1 1 0,-1-1 1,1 0-1,0 0 0,-1 0 1,1 1-1,0-1 0,-1 0 1,1 1-1,0-1 0,0 0 1,1 0-1,-2 1 3,0 0 0,0 0 0,0 0 1,1 0-1,-1 0 0,0 0 0,0 0 0,0 0 1,1 0-1,-1 0 0,0 1 0,0-1 0,0 0 0,1 0 1,-1 0-1,0 0 0,0 0 0,0 0 0,1 0 1,-1 0-1,0 1 0,0-1 0,0 0 0,0 0 1,0 0-1,1 0 0,-1 1 0,0-1 0,0 0 1,0 0-1,0 0 0,0 0 0,0 1 0,0-1 0,1 5-15,0-1 0,0 0 0,0 1 0,-1 5-1,2 8 31,1-8-10,1 0 0,-1 0-1,2-1 1,-1 1 0,2-1-1,-1 0 1,1 0 0,0-1-1,1 1 1,0-2 0,0 1-1,1-1 1,13 10 0,-19-15 5,1-1 1,-1 0-1,1 0 0,-1 0 1,1 0-1,-1 0 1,1-1-1,0 1 1,0-1-1,-1 0 1,1 1-1,0-1 0,0 0 1,-1-1-1,1 1 1,0-1-1,-1 1 1,1-1-1,0 0 1,-1 0-1,1 0 1,-1 0-1,1 0 0,4-3 1,-4 2-1,0-1 1,0 1-1,0-1 1,0 1-1,-1-1 0,1 0 1,-1 0-1,1 0 1,-1-1-1,0 1 0,0 0 1,0-1-1,-1 1 1,0-1-1,1 0 0,-1 0 1,1-6-1,-1 4-13,0 0 46,-1 0 1,1 0-1,-1-9 0,0 14-50,0 0 0,0 0 0,0 0 0,-1 0 0,1 0 0,0 0-1,0 0 1,-1 0 0,1 0 0,0 0 0,-1 0 0,1 1-1,-1-1 1,1 0 0,-1 0 0,0 0 0,1 1 0,-1-1 0,0 0-1,0 0 1,1 1 0,-1-1 0,0 1 0,0-1 0,0 1 0,0-1-1,-1 0 1,1 1 0,1 0 0,-1 0 0,1 0 0,-1 0 0,1 0 0,-1 1 0,1-1 0,-1 0 0,1 0 0,-1 0 0,1 0-1,-1 1 1,1-1 0,-1 0 0,1 0 0,-1 1 0,1-1 0,0 0 0,-1 1 0,1-1 0,0 1 0,-1-1 0,1 0 0,0 1 0,-1-1 0,1 1-1,0 0 1,-8 17 46,6-13-44,0-2 6,1 1-1,0 0 1,0-1-1,0 1 1,0 0-1,1-1 1,0 1 0,-1 0-1,1 0 1,1-1-1,-1 1 1,0 0-1,1 0 1,0-1-1,0 1 1,0 0-1,0-1 1,1 1-1,-1-1 1,1 0-1,0 1 1,0-1-1,0 0 1,1 0-1,-1 0 1,5 4-1,-2-3 22,0 0-1,0 0 0,0 0 0,0-1 0,1 0 0,0 0 1,0 0-1,-1 0 0,2-1 0,-1 0 0,0-1 0,0 1 1,0-1-1,1 0 0,8 0 0,-5-1 30,0-1 0,-1 1 0,1-2 0,0 1 0,0-2 0,-1 1 0,1-1 0,-1 0 0,0-1 0,0 0 0,0-1 0,0 0 0,-1 0 0,1-1 0,7-7 0,4-5 26,23-26-1,-41 42-78,10-9-264,-11 11 259,-1 0 0,1 0 0,-1 0 0,1 0-1,-1 0 1,1-1 0,-1 1 0,1 0 0,-1 1 0,1-1 0,-1 0-1,0 0 1,1 0 0,-1 0 0,1 0 0,-1 0 0,1 0 0,-1 1-1,1-1 1,-1 0 0,1 0 0,-1 1 0,0-1 0,1 0 0,-1 1 0,0-1-1,1 1 1,1 1 4,0 1-1,0-1 1,0 1-1,-1-1 1,1 1-1,-1 0 0,1-1 1,-1 1-1,0 0 1,0 0-1,-1 0 1,1 0-1,0 0 1,-1 3-1,1 3-14,-1-1 1,0 0-1,0 0 1,-2 11-1,1-18 35,0 1 0,0 0 1,0 0-1,0-1 0,0 1 0,0 0 0,0-1 1,0 1-1,0-1 0,-1 0 0,1 1 0,-1-1 0,1 0 1,-1 0-1,0 0 0,1 0 0,-1 0 0,0 0 1,1 0-1,-1-1 0,0 1 0,0-1 0,0 1 1,0-1-1,0 0 0,0 1 0,0-1 0,0 0 1,1 0-1,-1-1 0,0 1 0,-3-1 0,1 0 38,0-1 0,0 0-1,0 0 1,0-1 0,-5-4-1,8 7-55,1 0-1,0-1 0,-1 1 1,1 0-1,-1-1 1,1 1-1,0 0 0,-1-1 1,1 1-1,0-1 1,-1 1-1,1-1 0,0 1 1,-1-1-1,1 1 0,0-1 1,0 1-1,0-1 1,0 1-1,0-1 0,-1 1 1,1-1-1,0 0 1,0 1-1,0-1 0,0 1 1,1-1-1,-1 1 1,0-1-1,0 1 0,0-1 1,0 1-1,0-1 0,1 1 1,-1-1-1,0 1 1,0-1-1,1 1 0,-1-1 1,0 1-1,1-1 1,-1 1-1,1 0 0,-1-1 1,1 1-1,-1 0 0,0-1 1,1 1-1,-1 0 1,1 0-1,-1-1 0,1 1 1,-1 0-1,2 0 1,12-6-16,0 0 1,1 1-1,15-2 1,-12 2-73,28-10 0,-43 14 84,21-10 43,32-17 0,-48 23-4,0 0 0,0-1 0,-1 0-1,0-1 1,0 1 0,0-1 0,8-12 0,-6 6-8,-1 0 0,0 0 1,-1-1-1,-1 0 1,0 0-1,8-28 0,-9 19 37,21-102 33,-25 101-403,-1 22 206,0 3 14,-1 13 3,4 80 244,16 98-1,-13-157-48,-2-13-179,1 42-1,-4-55-271,1 14-2474,-2-23 2588,0 0 0,0 1 1,1-1-1,-1 0 0,0 1 1,-1-1-1,1 0 1,0 1-1,0-1 0,0 0 1,0 0-1,0 1 0,0-1 1,0 0-1,0 1 0,0-1 1,-1 0-1,1 0 1,-5 3-4098,5-2 4097,0-1 0,-1 0 1,1 0-1,0 0 0,-1 0 1,1-1-1,0 1 1,-1 0-1,1 0 0,0 0 1,0 0-1,-1 0 0,-46-16-6185,-25-3 8802,-4-1 5361,28 4-5860,46 15-1736,0 0 0,0 0-1,0 0 1,1 0 0,-1 0 0,0 0-1,1 0 1,-3-3 0,3 4-86,1-1 0,0 1 0,-1-1 1,1 1-1,-1-1 0,1 0 0,0 1 0,0-1 1,-1 1-1,1-1 0,0 0 0,0 1 0,0-1 1,0 0-1,0 1 0,0-1 0,0 0 0,0 0 1,1-2 26,0 1 0,0 0 0,0 0 0,0-1 0,0 1 0,1 0 0,-1 0 0,1 0 0,-1 0 0,1 1 0,0-1 0,3-2 0,21-19-97,1 2-1,1 0 1,1 2 0,37-18 0,-40 25-1239,0 1 0,57-15 1,-1 9-1694,0 5-3268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27.3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241 12 3072,'0'0'976,"0"-2"-587,0-8 6987,-18 23-5493,-79 49-1393,41-24-218,18-11-112,34-25-136,2 0 0,-1 0 0,0 0 0,0 1 0,1-1 0,-1 1 0,1-1 0,0 1 0,-2 3-1,3-5-13,1 0 0,-1 0 0,1 0 0,-1-1-1,1 1 1,0 0 0,0 0 0,0 0 0,-1 0-1,1 0 1,0 0 0,0 0 0,0 0 0,0 0-1,1 0 1,-1 0 0,0 0 0,0 0 0,0 0-1,1 0 1,-1-1 0,0 1 0,1 0 0,-1 0-1,1 0 1,-1 0 0,1-1 0,0 1 0,-1 0-1,1 0 1,0-1 0,-1 1 0,1-1 0,0 1-1,1 0 1,2 1 75,0 0 0,0 0 0,0 0 0,0-1 0,0 1 0,0-1 0,0 0 0,0-1 0,0 1 1,9 0-1,4-2 344,23-2 1,-25 1-353,-6 1 20,0-1 1,0-1-1,-1 1 0,1-1 0,-1-1 0,0 0 0,0 0 1,12-8-1,-18 10-71,1 0 1,-1 0-1,0 0 1,0-1 0,1 1-1,-1-1 1,-1 0-1,1 1 1,0-1-1,-1 0 1,1 0-1,-1 0 1,0 0-1,0 0 1,0 0 0,0-5-1,1-4 261,0-1 0,-1-23 0,-3 37-291,-1 4 8,2 0 31,0 1 1,1-1-1,-1 1 1,1-1-1,1 0 1,-1 1-1,1-1 0,0 1 1,0-1-1,1 0 1,-1 0-1,1 0 1,0 0-1,1 0 1,-1 0-1,1 0 1,0-1-1,0 1 0,0-1 1,1 0-1,0 0 1,0 0-1,0-1 1,0 1-1,0-1 1,1 0-1,-1 0 1,1 0-1,0-1 0,0 0 1,0 0-1,0 0 1,0 0-1,0-1 1,0 0-1,10 1 1,-5-1 74,1-2 0,-1 1 1,0-1-1,0 0 0,0-1 1,0 0-1,0-1 0,0 0 1,10-5-1,23-14-2947,-17 10 1045</inkml:trace>
</inkml:ink>
</file>

<file path=ppt/ink/ink4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26.6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5 694 4160,'-5'3'6713,"14"-14"-3725,18-45-1588,5-11-859,-30 62-473,104-235 893,-99 227-907,17-20-1,-22 29-18,1 1-1,-1 0 1,1 0-1,0 1 0,1-1 1,-1 0-1,0 1 1,1 0-1,-1 0 0,7-3 1,-9 5-14,0 0 0,1 0 0,-1-1 0,0 1 0,0 1 0,0-1 0,0 0 0,0 0 0,0 0 0,1 0 0,-1 1 0,0-1-1,0 1 1,0-1 0,0 1 0,0-1 0,0 1 0,0-1 0,-1 1 0,1 0 0,0 0 0,0-1 0,0 1 0,-1 0 0,1 0 0,0 0 0,-1 0 0,1 0 0,-1 0 0,1 0 0,-1 0 0,1 0 0,-1 1 0,3 5 110,0 0 0,-1 0 0,2 12 0,0 10 97,-1 1 0,-2-1 0,-5 50 0,3-44 1,0-24-162,0 0-1,-1 0 1,0-1-1,-7 20 0,8-26-19,-4 15 291,7-14-34,5-10-82,6-12-131,0-1 0,12-21 0,-5 7-81,10-15-150,2 2 0,2 2 0,45-45 0,-77 85 134,2 0-36,-1 0 0,0 0 1,1 0-1,0 0 0,4-2 1,-7 5 39,-1-1 1,1 1 0,-1 0-1,1-1 1,0 1-1,-1 0 1,1 0 0,0 0-1,-1 0 1,1 0-1,0 0 1,-1 0 0,1 0-1,0 0 1,-1 0-1,1 0 1,0 0 0,-1 0-1,1 1 1,-1-1-1,1 0 1,0 0 0,-1 1-1,1-1 1,-1 0-1,1 1 1,-1-1 0,1 1-1,-1-1 1,1 1-1,-1-1 1,1 1 0,-1-1-1,1 1 1,-1-1-1,0 1 1,1-1 0,-1 1-1,0 0 1,0-1-1,1 2 1,4 14 50,-1 0-1,0 1 1,-1 0-1,-1-1 1,-1 1 0,0 25-1,-1-14 22,6 34 0,-5-52-87,2 4 76,5 21 0,-7-32-50,0 1 0,1-1-1,-1 1 1,1-1 0,0 1 0,0-1-1,0 0 1,0 0 0,1 0 0,4 4-1,-5-5 10,0-1-1,0 1 1,0-1 0,0 0-1,1 0 1,-1 0-1,0 0 1,1-1-1,-1 1 1,1 0-1,-1-1 1,0 0 0,1 1-1,-1-1 1,1 0-1,-1 0 1,1-1-1,-1 1 1,1 0-1,-1-1 1,1 0 0,-1 1-1,0-1 1,1 0-1,-1 0 1,0 0-1,0-1 1,2-1-1,4-1 6,-1-1-1,-1-1 1,1 1-1,-1-1 1,0 0-1,10-13 1,1-5 83,-1 0 0,25-51 0,-37 66-81,-1 1 1,1-1-1,-1 0 0,-1 0 0,0 0 1,0 0-1,-1-1 0,0 1 1,-1 0-1,0 0 0,0-1 0,-1 1 1,-2-11-1,3 18-35,-1 0 0,1 0 0,-1 1 0,1-1 0,-1 0-1,0 1 1,0-1 0,0 0 0,0 1 0,0-1 0,0 1 0,0-1 0,0 1 0,-1 0 0,1 0 0,-1-1 0,1 1 0,-3-1-1,3 2-12,0-1 0,0 1 0,0 0 0,0 0 0,0 0 0,0 0 0,-1 0-1,1 0 1,0 0 0,0 1 0,0-1 0,0 0 0,0 1 0,0-1 0,0 0-1,0 1 1,1-1 0,-1 1 0,0 0 0,0-1 0,0 1 0,0 0 0,1-1-1,-1 1 1,0 0 0,1 0 0,-1 0 0,0-1 0,1 1 0,-1 0 0,1 0-1,-1 2 1,-2 3-8,0 1 0,1-1 0,0 1-1,0 0 1,0 0 0,1-1-1,0 1 1,0 9 0,0 8 73,3 24 0,-1-43-41,-1 12 36,2-1 0,0 0 0,1-1 0,7 25 0,-8-36-24,-1 1 1,1-1 0,1 0 0,-1 0 0,0 0-1,1 0 1,0-1 0,0 1 0,0-1-1,0 1 1,1-1 0,-1 0 0,1-1-1,0 1 1,0 0 0,0-1 0,0 0-1,0 0 1,0 0 0,7 1 0,-5-1 28,-1-1 1,1 0 0,-1 0 0,1-1 0,0 0 0,-1 0-1,1 0 1,0 0 0,-1-1 0,9-2 0,-5 0 19,0 0 1,-1 0 0,0-1 0,1 0 0,13-10 0,0-4-24,0 0-1,-1-2 1,21-24-1,-24 24-46,0-2 0,-1 0 0,19-32 0,-24 34 7,4-8 61,-13 21-193,-6 15-64,-6 16 84,6-17 99,1-1 0,0 0 0,1 1 0,0 0 0,0-1 0,0 1 0,1 0 0,0 0 0,0-1 0,1 1 0,0 0-1,0-1 1,0 1 0,1-1 0,3 9 0,-4-11 20,1 0 0,0-1 0,0 1-1,0 0 1,1-1 0,-1 0 0,1 0-1,-1 1 1,1-1 0,0-1 0,0 1-1,1 0 1,-1-1 0,0 0 0,1 0 0,0 0-1,-1 0 1,1 0 0,0-1 0,0 1-1,0-1 1,0 0 0,0 0 0,0-1-1,0 1 1,6-1 0,-6 0 18,0-1 0,0 1-1,0-1 1,0 1 0,1-2 0,-1 1-1,0 0 1,-1-1 0,1 1 0,0-1 0,0 0-1,-1 0 1,1-1 0,-1 1 0,0-1 0,0 0-1,5-4 1,2-5-23,-1 0-1,-1-1 1,12-22-1,5-7-163,-12 23 116,-6 10 66,0-1 1,-1 1 0,5-13 0,-4 8 70,-9 23-295,-3 8 42,-11 43-147,9-37 293,1 0-1,-5 38 1,9-44-19,1-6 43,-1 0 0,2 1-1,0-1 1,0 0-1,1 0 1,3 17-1,-4-28 5,0 0 0,0 0 0,0 0-1,0 0 1,0 0 0,0 1-1,0-1 1,0 0 0,0 0 0,0 0-1,0 0 1,0 1 0,0-1 0,0 0-1,0 0 1,0 0 0,0 0 0,0 0-1,0 0 1,0 1 0,1-1-1,-1 0 1,0 0 0,0 0 0,0 0-1,0 0 1,0 0 0,0 0 0,0 0-1,1 1 1,-1-1 0,0 0-1,0 0 1,0 0 0,0 0 0,0 0-1,1 0 1,-1 0 0,0 0 0,0 0-1,0 0 1,0 0 0,0 0 0,1 0-1,-1 0 1,0 0 0,0 0-1,0 0 1,0 0 0,0 0 0,1 0-1,-1 0 1,0 0 0,0-1 0,0 1-1,7-11 222,4-21-179,-1-9-75,5-42 1,-15 59-130,-1 15-46,-1 16-196,-1 10 294,-1 34-1,0 7 144,1-36 57,-1-1-1,-1 0 1,-1 0-1,-1 0 1,-1-1-1,-19 37 1,25-55-37,1 1 0,-1-1 0,0 1 0,0-1 0,0 0 0,0 0 0,0 0 0,-5 3 0,6-4-56,0-1 0,0 1-1,0-1 1,0 0 0,0 1 0,0-1 0,-1 0 0,1 0 0,0 0 0,0 0 0,0 0 0,0 0-1,-1 0 1,1 0 0,0-1 0,0 1 0,0 0 0,0-1 0,0 1 0,0 0 0,0-1 0,0 0 0,0 1-1,-1-2 1,1 2-21,0-1 0,1 1-1,-1-1 1,0 0-1,1 1 1,-1-1 0,1 0-1,-1 0 1,1 1 0,-1-1-1,1 0 1,0 0-1,-1 0 1,1 0 0,0 1-1,0-1 1,-1 0 0,1 0-1,0 0 1,0 0 0,0 0-1,0 0 1,0 0-1,0 0 1,0 0 0,1 1-1,-1-1 1,0 0 0,0 0-1,1 0 1,-1 0-1,1-1 1,2-3-40,0 0 0,0-1 0,6-6 0,-9 11 50,56-75-77,4 3 0,85-81 0,-88 100 203,-2-2 0,53-70-1,-49 37 1,-53 79-335,-5 8-83,-1 6 74,-2 4 208,-3 21 134,-17 46 1,0 2 40,-6 70-29,27-147-121,1 0-1,0 1 1,0-1-1,0 0 1,-1 1-1,1-1 0,0 1 1,0-1-1,0 0 1,0 1-1,0-1 1,0 0-1,0 1 1,0-1-1,0 1 0,0-1 1,0 0-1,0 1 1,0-1-1,0 1 1,0-1-1,0 0 1,1 1-1,-1-1 1,0 0-1,0 1 0,0-1 1,1 1-1,7-9 379,4-5-290,-4 6-147,0 0-1,0 1 1,1 0 0,-1 0 0,11-4 0,-15 8 26,1 1 0,-1-1 0,1 1 0,0 0 0,0 0 0,-1 1 0,1-1 0,0 1 0,0 0 1,-1 0-1,1 1 0,0-1 0,6 3 0,-4-1 35,-1 0 1,0 1-1,0-1 1,0 1 0,-1 1-1,1-1 1,-1 1-1,10 8 1,-12-9-225,0 0 1,0 0 0,0 0-1,0 1 1,0-1 0,-1 1-1,0 0 1,1-1 0,-1 1-1,0 0 1,-1 0-1,1 0 1,1 7 0,-1 4-1928,-1-10 1130,-1 0 0,1-1 1,-1 1-1,0 0 0,0 0 0,0-1 0,-1 7 0,-3 5-1254</inkml:trace>
</inkml:ink>
</file>

<file path=ppt/ink/ink4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26.9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55 9632,'-53'-20'4384,"30"17"-3840,23-2-1184,5 5 224,3-7-832,5 2 736,14-3-1600,4 1 1184</inkml:trace>
</inkml:ink>
</file>

<file path=ppt/ink/ink4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29.0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37 3072,'-1'0'59,"1"-1"1,0 1-1,0-1 1,-1 0 0,1 1-1,0-1 1,0 1-1,-1-1 1,1 0-1,0 1 1,0-1-1,0 1 1,0-1-1,0 0 1,0 1-1,0-1 1,0 0-1,0 1 1,1-1-1,-1 1 1,0-1-1,0 0 1,0 1 0,1-1-1,-1 1 1,0-1-1,1 1 1,-1-1-1,0 1 1,2-2-1,2-5 3985,-4 7-3925,0-1 0,0 1 0,0-1 1,0 1-1,0-1 0,1 1 1,-1-1-1,0 1 0,0-1 1,0 1-1,1 0 0,-1-1 1,0 1-1,1-1 0,-1 1 0,0 0 1,1-1-1,-1 1 0,1 0 1,-1 0-1,0-1 0,1 1 1,-1 0-1,1 0 0,-1-1 1,1 1-1,-1 0 0,1 0 1,-1 0-1,1 0 0,-1 0 0,1 0 1,-1 0-1,1 0 0,-1 0 1,0 0-1,1 0 0,-1 0 1,2 1-1,-1-1 40,0 1 0,0 0 0,0 0 0,0 0 0,0 0 0,-1 0 1,1 0-1,0 0 0,0 0 0,-1 1 0,1-1 0,-1 0 0,1 0 0,-1 1 0,1-1 0,-1 0 1,0 1-1,0-1 0,0 2 0,3 6 520,2 13-257,0 1 1,-1-1-1,-2 1 0,1 35 0,0 1-149,6 114 212,-8-166-427,0-1 0,0 0-1,1-1 1,2 7-1,-4-11-45,0-1-1,0 0 0,0 1 0,0-1 1,0 0-1,0 1 0,1-1 0,-1 0 1,0 0-1,0 1 0,0-1 1,0 0-1,1 1 0,-1-1 0,0 0 1,0 0-1,0 0 0,1 1 0,-1-1 1,0 0-1,0 0 0,1 0 0,-1 0 1,0 1-1,1-1 0,-1 0 0,0 0 1,1 0-1,-1 0 0,0 0 0,0 0 1,1 0-1,-1 0 0,0 0 1,1 0-1,-1 0 0,0 0 0,1 0 1,-1 0-1,0 0 0,1 0 0,-1 0 1,0 0-1,0-1 0,1 1 0,-1 0 1,0 0-1,1 0 0,-1 0 0,0-1 1,0 1-1,0 0 0,1 0 0,-1-1 1,0 1-1,0 0 0,0 0 1,1-1-1,-1 1 0,0 0 0,0-1 1,16-24-69,-9 14 61,15-23-109,-14 21 23,0 0 0,1 0 0,0 1 0,1 1-1,17-16 1,-25 25 49,0 0 0,1 0 0,-1 1 0,1-1-1,0 1 1,-1 0 0,1-1 0,0 1 0,0 0 0,-1 1-1,1-1 1,0 0 0,0 1 0,0 0 0,0-1-1,0 1 1,0 1 0,6 0 0,-6 0 41,0 0 1,-1 0-1,1 0 1,0 1-1,-1-1 1,1 1-1,-1 0 1,1 0-1,-1 0 1,0 0-1,1 0 1,-1 0-1,-1 1 1,1-1-1,0 1 1,0-1-1,-1 1 1,2 4-1,0-1 78,-1 0 0,0 1 0,0-1 0,0 1 0,-1-1 0,0 1 0,0-1 0,-1 1 0,0 0 0,0 0 0,0-1 0,-1 1 0,0-1 1,0 1-1,-1 0 0,0-1 0,-5 12 0,4-10 2,-1-1 0,-1 1 0,1-1 1,-1 0-1,0 0 0,-1 0 0,0-1 1,0 0-1,0 0 0,-1 0 0,1-1 0,-2 0 1,-10 6-1,13-8-116,0-1 1,0 0-1,-1 0 1,1 0-1,-1 0 1,0-1-1,1 0 1,-1 0-1,0-1 0,0 0 1,-8 0-1,14 0 14,-1 0 0,1 0 0,0 0 0,0 0 0,-1 0 0,1-1 0,0 1-1,0 0 1,0 0 0,-1 0 0,1 0 0,0 0 0,0-1 0,0 1 0,0 0 0,-1 0-1,1 0 1,0-1 0,0 1 0,0 0 0,0 0 0,0 0 0,0-1 0,0 1 0,-1 0-1,1 0 1,0-1 0,0 1 0,0 0 0,0 0 0,0-1 0,0 1 0,0 0 0,0 0-1,0-1 1,0 1 0,1 0 0,-1 0 0,0 0 0,0-1 0,0 1 0,0 0 0,0 0 0,0-1-1,0 1 1,1 0 0,-1 0 0,7-10-247,2 2 169,-1 1 0,1 0 0,1 1 0,-1 0 0,14-6 0,5-4 62,28-18-60,-1-2-1,87-75 0,-124 99 385,-17 23-92,-1 1-100,-2-1 0,0 1 1,0-1-1,-6 15 0,-4 26 129,11-49-221,-1 14 29,-2 28 0,4-40-33,1-1 0,-1 1 0,1 0 0,-1-1 0,1 1 0,0-1 0,1 1 0,-1-1 0,1 0 0,0 1 0,3 4 0,-5-9-1,1 1 0,-1 0 1,1-1-1,-1 1 0,1 0 1,0-1-1,-1 1 0,1-1 1,0 1-1,-1-1 1,1 1-1,0-1 0,0 0 1,0 1-1,-1-1 0,1 0 1,0 0-1,0 1 0,0-1 1,0 0-1,-1 0 0,1 0 1,0 0-1,0 0 0,0 0 1,0 0-1,0 0 1,-1-1-1,1 1 0,0 0 1,0 0-1,0-1 0,-1 1 1,2-1-1,0 0-8,0 0 0,-1 0 0,1 0 0,0-1 0,-1 1-1,1 0 1,-1-1 0,1 1 0,-1-1 0,0 0 0,0 1 0,0-1 0,2-3 0,-1-3-7,0 0 0,0 0-1,-1 0 1,0 0 0,0-1 0,-1 1 0,0 0 0,-2-15 0,-2-1-49,-1-1 1,-17-45-1,21 67 13,-1 0 0,0 0 0,0 0 0,0 0-1,0 0 1,-1 1 0,1-1 0,-5-2 0,0-2-280,6 6 198,20 9-144,-8-8 413,0 1 1,0-1 0,0-1 0,0 0-1,0 0 1,0-1 0,14-5 0,16-2 190,-36 8-325,3 0 75,0 0 0,0 0 0,0 0 0,0 1 1,13 1-1,-19 0-54,0-1-1,-1 0 1,1 1-1,0 0 1,0-1 0,-1 1-1,1 0 1,0 0-1,-1 0 1,1 0 0,0 0-1,-1 0 1,0 0-1,1 1 1,-1-1 0,0 1-1,0-1 1,1 1 0,-1-1-1,0 1 1,-1-1-1,1 1 1,0 0 0,0 0-1,-1-1 1,1 1-1,-1 0 1,1 0 0,-1 3-1,2 45-33,-2-38-6,0 0 0,1 0 1,2 13-1,-1-13 27,1-1 1,0 1-1,0-1 0,2 1 1,-1-1-1,12 17 0,-14-24-8,0-1 1,0-1-1,0 1 0,1 0 0,-1-1 0,1 1 0,0-1 0,0 0 1,0 1-1,0-2 0,0 1 0,1 0 0,-1-1 0,0 1 1,1-1-1,-1 0 0,1 0 0,0 0 0,-1-1 0,1 1 0,0-1 1,-1 0-1,1 0 0,0 0 0,6-2 0,-4 1 22,0 0-1,-1-1 0,1 0 1,-1-1-1,0 1 1,1-1-1,-1 0 0,-1 0 1,1 0-1,0-1 0,-1 0 1,6-5-1,0-2-28,-1 0 0,0 0-1,13-23 1,-2-4-22,-3-1 1,17-54-1,-23 64 66,-5 9-98,3-21 1,1-2-27,-9 40 82,1-3 24,1 10 0,2 4-37,1 3 29,-1 1 0,0-1 0,-1 1 0,0 0-1,0 1 1,-2-1 0,3 19 0,0-4-97,-3-6 222,0-1 0,-1 0 0,-1 1 0,-4 36 0,2-38-135,2-12-4,-1-1-1,0 1 0,-3 11 1,3-16 36,0 1 0,0-1 0,0 0 0,0 0 0,0 0 1,0 0-1,-1 0 0,1 0 0,-1 0 0,0-1 0,1 1 0,-1-1 0,0 1 0,-4 2 1,-2-2-289,7-2 246,1 0 0,-1 0 0,1 0 0,-1 0 0,1 0-1,-1 0 1,1 0 0,-1 0 0,1 0 0,-1 0 0,1 1 0,-1-1 0,1 0-1,-1 0 1,1 1 0,0-1 0,-1 0 0,1 0 0,-1 1 0,1-1-1,0 1 1,-1-1 0,1 0 0,0 1 0,-1-1 0,1 1 0,0-1-1,0 0 1,-1 1 0,1-1 0,0 1 0,0-1 0,0 1 0,0 0-4,-1-1 25,1 1 0,0-1 0,0 1 0,0-1 0,0 0 0,0 1 0,0-1 0,0 1 0,0-1 0,0 0-1,0 1 1,0-1 0,1 1 0,-1-1 0,0 0 0,0 1 0,0-1 0,0 0 0,1 1 0,20-2 316,0-1-1,0-2 1,21-5 0,35-6-501,-51 10-1121,-21 3-2930</inkml:trace>
</inkml:ink>
</file>

<file path=ppt/ink/ink4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57.4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0 100 2976,'0'-5'10186,"0"17"-8858,0-9-438,0-8 1249,0 1-2018,1 0 0,0 0 0,0 0 0,2-7 0,-1 6-35,-1 1 0,0-1 0,0 0 0,0 0-1,0-6 1,-1 10-69,0-2 20,0 0 0,0-1-1,1 1 1,-1 0-1,0 0 1,1-1-1,2-4 1,-2-3 939,77 11-637,193 4-161,-242-1-91,34 8 1,-40-6-65,1-1 1,35 1-1,-50-4-33,-1-1-1,0 2 0,1-1 0,-1 1 0,9 4 0,-7-3 5,1 0-1,13 2 0,121 0 359,-137-5-325,54-5-38,-44 5 100,24-5 1,-20 1-40,0-1-81,-18 4 66,0 0 0,0-1 0,1 2 0,6-2 0,-4 2-12,1-2-1,-1 1 0,1-1 0,-1 0 0,13-5 1,-12 5-75,0-1 0,1 2 0,0-1 0,-1 1-1,1 1 1,12 0 0,-20 0 59,14 2 140,-13 2 274,-1 2-194,9 31 973,-7-30-1037,-1 0 1,0 0-1,0 0 1,-1 1-1,0-1 1,0 0-1,-1 9 1,5 29 320,-4-41-815,3 27 1211,-3-30-1078,-1 0 0,0 0 1,0 0-1,0 0 0,0 0 0,0 0 1,0 0-1,0 0 0,-1 0 1,1 0-1,0 0 0,0 0 0,-1 0 1,1 0-1,-1-1 0,1 1 1,-1 0-1,1 0 0,-1 0 0,1-1 1,-1 1-1,0 0 0,1 0 1,-1-1-1,-1 2 0,-11-5-8212</inkml:trace>
</inkml:ink>
</file>

<file path=ppt/ink/ink4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37:59.6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4 269 2144,'0'5'3040,"-3"3"-983,3-8-2009,0 0-1,0 0 0,0 1 1,0-1-1,4 11 9722,-3-12-9669,0 0-1,0 0 0,0 0 0,0 0 0,0 0 0,-1 0 0,1 0 1,0 0-1,-1 0 0,1 0 0,0-1 0,-1 1 0,0 0 0,1 0 1,-1-1-1,1-1 0,0-26 820,0 8-633,1 2-213,-1 12-30,0-1 0,0 0 0,1 0 0,0 0 0,0 1 0,4-8-1,-3 7-50,0 0-1,4-16 1,-5 18 13,0-1 0,0 1 0,0 0 0,0 0 1,7-11-1,-3 8-35,-4 7 27,1-1-1,-1 0 1,0 0-1,-1 0 1,1-1 0,0 1-1,-1 0 1,0-1-1,0 1 1,0-1-1,0 1 1,0-4-1,0 7 83,0 1 0,0-1 1,0 1-1,-1 0 0,1-1 0,0 0 0,0 1 0,0-1 1,0 0-1,0 1 0,0-1 0,0 0 0,0 0 0,0 0 1,1 0-1,-1 0 0,1 0 0,31 0 324,-26 0-327,105 8-278,-45-1 185,-52-6 28,0 2 0,25 6 0,8 3 308,-4-7-232,84-2-1,-98-3 35,79-8-116,-56 8-74,59 8-1,-83-6 187,53-2 0,-32-2-116,-22 2-14,-14-1 137,26 2 0,-39 20 233,0-14-190,-1 0 0,0 0 0,0 0 1,-1 0-1,-1 9 0,-2 21 366,3 11-141,-10 73 0,10-105-380,1-15-99,0 0 1,0 0-1,1 1 0,-1-1 1,-1 0-1,1 0 0,0 1 1,0-1-1,0 0 0,-1 0 1,1 0-1,0 1 0,-1-1 1,1 0-1,-1 0 0,0 1 1,-3-15-6857,3 10 5443,-4-13-5614</inkml:trace>
</inkml:ink>
</file>

<file path=ppt/ink/ink4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1:36.5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9 1472,'0'0'475,"3"-5"3156,-3 5-3592,0 0-1,0 0 1,0 0-1,0 0 0,0-1 1,0 1-1,0 0 1,0 0-1,0 0 0,0 0 1,0 0-1,0-1 1,1 1-1,-1 0 0,0 0 1,0 0-1,0 0 1,0 0-1,0 0 0,0-1 1,0 1-1,0 0 1,0 0-1,0 0 0,1 0 1,-1 0-1,0 0 0,0 0 1,0 0-1,0 0 1,0-1-1,0 1 0,1 0 1,-1 0-1,0 0 1,0 0-1,0 0 0,0 0 1,0 0-1,1 0 1,-1 0-1,0 0 0,0 0 1,0 0-1,0 0 1,0 0-1,1 0 0,-1 0 1,0 0-1,0 1 0,0-1 1,0 0-1,0 0 1,0 0-1,1 0 0,-1 0 1,3 12 2007,-2 19-574,-1-22-1282,0 0 0,0-1 0,-1 1 0,-1-1 0,1 1 0,-1-1 0,-5 12 0,3-11-25,1-1 1,1 1-1,0-1 0,0 1 1,-1 12-1,-2-17 116,8-4 771,-3 4-28,1-9-895,0 0 1,0 1-1,1-1 0,0 1 0,0-1 1,4-6-1,1-4-15,6-11 77,-10 20-235,1-1 1,-1 0 0,0 0 0,-1 0 0,1 0-1,-1 0 1,1-11 0,-3 17-89,0 1 0,0 0 0,0-1 0,0 1 0,0 0 0,0-1-1,0 1 1,0 0 0,0-1 0,-1 1 0,1-1 0,0 1 0,0 0 0,0 0 0,0-1 0,0 1-1,-1 0 1,1-1 0,0 1 0,0 0 0,-1 0 0,1-1 0,0 1 0,0 0 0,-1-1 0</inkml:trace>
</inkml:ink>
</file>

<file path=ppt/ink/ink4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2.3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204 1 2400,'-2'2'8340,"-2"5"-4126,-17 45-2859,-39 177 1317,-29 27-1099,88-254-1650,0-1 1,0 1-1,0-1 0,0 1 1,0 0-1,0-1 0,0 0 1,0 1-1,-1-1 0,0 1 0,1-1-62,1-1 0,0 0 0,0 0 0,-1 0 0,1 0 0,0 1-1,0-1 1,-1 0 0,1 0 0,0 0 0,-1 0 0,1 0 0,0 0-1,-1 0 1,1 0 0,0 0 0,0 0 0,-1 0 0,1 0-1,0 0 1,-1 0 0,1 0 0,0 0 0,0 0 0,-1-1 0,1 1-244,-1-1 1,1 1-1,-1-1 1,1 1-1,-1-1 1,1 0-1,0 1 1,-1-1-1,1 1 1,0-1-1,-1 0 1,1 1-1,0-1 1,0 0 0,0-1-1,-1-13-2646</inkml:trace>
</inkml:ink>
</file>

<file path=ppt/ink/ink4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2.9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 1 3328,'-1'0'179,"-3"0"8,0 0 0,0 0-1,0 0 1,0 1 0,0 0 0,-4 1-1,-4 6 5405,17-1-2524,-2-6-2721,1 1 1,0-1-1,-1-1 0,1 1 1,0 0-1,-1-1 1,1 0-1,0 0 1,0 0-1,7-1 1,4 0 161,99-4 2551,-36 1-1867,123-7 339,-111 8-3595,-92 3 1370,1 0 0,-1 1 0,1-1 0,-1 1 0,1-1 0,-1 1 0,1 0 0,0-1 0,-1 1 0,-1 1 0,-4 3-2771,4 7-3581,4-8 6194,0 11-924</inkml:trace>
</inkml:ink>
</file>

<file path=ppt/ink/ink4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4.4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137 9 4480,'-1'-9'3471,"0"16"433,-2 6-3338,-13 56 1920,5-17-1495,-38 213 688,48-257-1646,-26 126 431,21-112-347,5-18-29,-1 1 0,1 0 0,0-1 0,0 1 0,0 6 0,1-11-71,0 1-1,0 0 1,0 0-1,0-1 1,0 1-1,0 0 1,0 0-1,-1-1 0,1 1 1,0 0-1,-1-1 1,1 1-1,0 0 1,-1-1-1,1 1 1,-1-1-1,1 1 0,-1-1 1,1 1-1,-1-1 1,1 1-1,-1-1 1,-1 1-1,1 0 59,1-1-68,0 0 1,0 0-1,0 0 1,-1 0 0,1 0-1,0 0 1,0 0-1,-1 0 1,1-1-1,0 1 1,0 0 0,0 0-1,0 0 1,-1 0-1,1 0 1,0 0-1,0 0 1,0-1 0,0 1-1,-1 0 1,1 0-1,0 0 1,0 0-1,0-1 1,0 1 0,0 0-1,0 0 1,0 0-1,0-1 1,-1 1-1,7-21-152,-1 6 130,-2 8-3,-1 0 1,1 0-1,0 1 0,1-1 0,8-11 0,1-2 109,0-6-130,-10 19-2,0 0 1,0 1 0,1-1-1,0 1 1,0 0-1,1 0 1,6-6 0,-11 11 60,0 1 0,1-1 0,-1 1 0,1-1 0,-1 1 0,1 0 0,-1-1 0,1 1 0,-1-1 0,1 1 0,0 0 0,-1 0 1,1-1-1,-1 1 0,1 0 0,0 0 0,-1 0 0,1 0 0,0 0 0,-1 0 0,1 0 0,-1 0 0,1 0 0,0 0 0,-1 0 0,1 0 0,0 0 0,-1 0 0,1 1 1,-1-1-1,1 0 0,0 0 0,-1 1 0,1-1 0,-1 0 0,1 1 0,-1-1 0,1 1 0,-1-1 0,1 1 0,-1-1 0,1 1 0,-1-1 0,0 1 0,1-1 0,-1 1 0,0-1 1,0 1-1,1 0 0,-1-1 0,0 1 0,0 0 0,2 5 120,0 0 1,0 0-1,-1 0 1,1 8-1,1 55 1064,-2-44-817,3 28 1,-3-41-324,-1-9-49,0-1-1,0 0 0,0 1 1,0-1-1,1 0 0,0 0 1,-1 1-1,1-1 0,0 0 0,0 0 1,0 0-1,2 3 0,-2-4 4,0 1-1,0-1 1,0 0-1,0 1 1,0-1-1,1 0 1,-1 0-1,0 0 0,1 0 1,-1 0-1,1 0 1,-1 0-1,1-1 1,0 1-1,-1 0 1,1-1-1,0 0 1,-1 1-1,1-1 0,0 0 1,0 0-1,-1 0 1,1 0-1,0 0 1,0 0-1,2-1 1,6 0 59,0-1 1,0 0 0,11-5-1,-16 5-91,27-8 33,30-15 0,-52 20 18,0 0-1,0-1 1,-1 0-1,0 0 1,0-1-1,14-14 1,-19 17-20,-1-1 0,1 1 1,-1-1-1,-1 0 0,1 0 1,-1 0-1,0 0 0,0 0 1,0 0-1,-1 0 0,1-1 1,0-8-1,-2 6-17,1 0 1,-1 0-1,-1 0 1,1 0-1,-2 0 1,1 0-1,-5-13 1,5 18-28,0 1 0,1 0 0,-1-1 0,-1 1 0,1 0 0,0 0 0,-1 0 0,1 0 0,-1 0 0,1 0 0,-1 0 0,0 1 0,0-1 0,0 1-1,0-1 1,0 1 0,-4-2 0,4 2 6,0 0-1,0 1 1,1-1-1,-1 1 1,0 0-1,0 0 1,0 0-1,0 0 1,0 0-1,0 0 1,0 0-1,0 0 1,0 1-1,1-1 1,-1 1-1,0 0 1,0-1-1,0 1 1,1 0-1,-1 0 1,0 0-1,-2 2 1,-4 4 18,-1 1 1,1 0 0,1 0-1,0 1 1,0-1 0,0 2-1,1-1 1,1 1 0,0 0-1,0 0 1,1 0 0,0 1-1,0-1 1,2 1 0,-4 17-1,6-25 31,0 0 0,0 1 0,1-1 0,-1 1-1,1-1 1,-1 0 0,1 1 0,0-1 0,0 0 0,1 1-1,-1-1 1,1 0 0,-1 0 0,1 0 0,0-1 0,0 1-1,4 4 1,-3-4 20,0 0-1,-1-1 0,1 1 0,1-1 1,-1 0-1,0 1 0,1-1 1,-1-1-1,1 1 0,0 0 1,-1-1-1,1 0 0,0 0 1,6 1-1,4-1 79,-9 0-96,0 0 0,-1-1 1,1 0-1,-1 0 0,1 0 0,0-1 1,7-1-1,11-6 2,0-1 0,-1-1 0,-1-1 0,1-1 0,33-25 0,-50 33-27,6-4 8,-1 1 1,1 0-1,24-10 1,-35 17-9,0 0 0,1 0 0,-1 0 1,0 0-1,1 1 0,-1-1 0,0 0 1,0 0-1,1 0 0,-1 1 1,0-1-1,0 0 0,1 0 0,-1 1 1,0-1-1,0 0 0,0 1 1,1-1-1,-1 0 0,0 0 0,0 1 1,0-1-1,0 0 0,0 1 0,0-1 1,0 0-1,1 1 0,-1-1 1,0 1-1,0-1 0,0 0 0,-1 1 1,1-1-1,0 1 0,0 0 13,3 8 33,-2-1-1,0 1 0,0 0 0,0-1 1,-1 1-1,-2 15 0,-3 27 222,5-32-64,0-17-10,1-3-33,3 0-158,-1-1 1,1 0-1,-1 0 1,1 0-1,-1 0 1,0-1-1,0 1 1,0-1-1,-1 0 1,4-4-1,25-38 146,-20 28-148,-3 5 30,-4 5-55,1-1-1,0 1 1,0 0-1,1 0 1,0 1 0,0 0-1,12-9 1,-17 14 27,-1 1 0,1 0 1,-1-1-1,1 1 0,0 0 0,-1 0 0,1-1 1,0 1-1,0 0 0,-1 0 0,1 0 1,0 0-1,-1 0 0,1 0 0,0 0 0,0 0 1,-1 0-1,1 0 0,0 0 0,-1 0 1,1 1-1,0-1 0,0 0 0,0 1 1,1 0 4,0 1 0,-1-1 0,1 0 0,-1 1 0,0-1 0,1 1 0,-1-1 0,2 4 0,0 1 33,0-1 0,0 1 0,-1 0 0,0-1 1,2 7-1,-2-1 74,0-1 1,2 0-1,-1 0 1,1 0-1,8 15 1,-10-21-130,0-1 1,0 0-1,0-1 1,0 1-1,1 0 1,-1-1-1,1 1 1,-1-1-1,1 0 1,0 1-1,0-1 1,0-1-1,0 1 1,1 0-1,-1-1 1,0 0-1,0 0 1,1 0-1,-1 0 1,5 0-1,-2 0-460,0-1-1,0 0 0,0 0 1,1-1-1,-1 0 1,0 0-1,7-2 1,-8 1-744,1-1 0,0 1 0,0-1 0,-1 0 0,1 0 0,-1-1 0,0 0 0,0 0 0,-1 0 0,1 0 0,-1-1 0,4-4 1,-4 3 332,0 1 1,-1-1 0,5-10 0,8-35-2277</inkml:trace>
</inkml:ink>
</file>

<file path=ppt/ink/ink4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7.20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1 715 2144,'21'-21'9024,"24"-31"-7725,-35 40-646,48-60 277,72-114 1,-88 120-453,-15 27-132,-3-1-1,32-71 0,-52 101-259,-1 1 0,3-16-1,-5 23-57,-1 0-1,1 0 1,-1 0-1,0-1 1,0 1-1,0 0 0,0 0 1,0 0-1,0 0 1,-1 0-1,1 0 0,-1 0 1,1 0-1,-1 0 1,0 0-1,0 0 1,0 0-1,0 0 0,-2-2 1,2 4-29,1-1 1,0 1-1,-1 0 0,1 0 1,-1 0-1,1 0 1,-1 0-1,1 0 0,-1 0 1,1-1-1,-1 2 0,0-1 1,1 0-1,-1 0 1,1 0-1,-1 0 0,1 0 1,-1 0-1,1 0 1,0 1-1,-1-1 0,1 0 1,-2 1-1,-11 7-90,11-7 95,-7 5 96,0 1 0,1 0-1,0 1 1,1 0 0,-1 0-1,1 0 1,1 1-1,-1 0 1,2 0 0,-1 1-1,-4 12 1,-2 7 188,1 1-1,-11 48 1,18-60-220,-4 13 174,-5 52 1,12-74-190,0 0-1,1-1 1,0 1 0,1 0-1,0-1 1,0 1-1,1-1 1,0 1-1,1-1 1,-1 0-1,6 9 1,-7-14-28,0-1-1,1 1 1,0-1 0,-1 0-1,1 0 1,0 0 0,0 0-1,0 0 1,0 0 0,0-1-1,1 1 1,-1-1-1,1 1 1,-1-1 0,1 0-1,2 1 1,-1-1 3,1 0-1,-1 0 1,1 0 0,-1-1-1,1 0 1,-1 0-1,1 0 1,-1-1 0,6 0-1,2-2 23,-1 0 0,0-1 0,0-1 0,0 1 0,-1-2 0,19-11 0,-16 6-1,1 0-1,-2-1 1,0 0-1,19-25 1,-8 10-142,-28 50-83,0-4 32,2 0 0,-2 20 0,0 5 506,5-41-321,0 1 0,0-1 0,1 1 0,-1-1 0,1 1 0,0-1 0,0 0-1,0 1 1,0-1 0,1 0 0,2 5 0,-4-7-25,0-1 1,1 1-1,-1-1 0,0 0 1,1 1-1,-1-1 0,0 1 1,1-1-1,-1 0 1,0 1-1,1-1 0,-1 0 1,1 0-1,-1 1 0,0-1 1,1 0-1,-1 0 0,1 1 1,-1-1-1,1 0 0,-1 0 1,1 0-1,-1 0 1,1 0-1,-1 0 0,1 0 1,-1 0-1,1 0 0,-1 0 1,1 0-1,-1 0 0,1 0 1,-1 0-1,1-1 0,-1 1 1,1 0-1,-1 0 0,1-1 1,0 1-1,0-1 7,0 0 0,1 0 1,-1 0-1,0 0 0,0 0 0,0 0 0,0 0 0,0 0 0,0 0 0,0 0 0,-1-1 1,2-1-1,2-10-20,0-1 0,-2 1 0,1 0 0,-2-1 1,0 1-1,-1-1 0,0 1 0,0-1 0,-6-23 1,6 34-15,-1 0 0,0 0 1,0 0-1,-1 1 0,1-1 1,-1 0-1,1 1 0,-1-1 1,-3-4-1,4 7-96,6 8-10,-1-3 205,-1-1 0,0 1 0,1-1 0,0 0 0,0 0 0,0-1 0,1 1 0,-1-1-1,1 0 1,0 0 0,0-1 0,9 4 0,-11-5-55,0 0 0,0 0 0,0-1 0,0 1 0,0-1 0,0 1 0,0-1 0,1 0 0,-1-1 1,0 1-1,0 0 0,0-1 0,0 0 0,0 0 0,0 0 0,0 0 0,0 0 0,0 0 0,0-1 0,-1 1 0,1-1 0,-1 0 0,5-4 0,2-3 12,-1-1 1,0-1-1,0 1 0,-1-1 0,10-22 1,7-11 66,-2 9-45,-1-1 0,-3-1 1,0 0-1,15-52 0,-32 85-73,0 1 0,0 0 0,0-1-1,0 0 1,-1 1 0,0-1 0,0 1 0,0-1 0,0 1 0,0-1-1,-1 0 1,1 1 0,-1-1 0,0 1 0,0 0 0,0-1 0,-1 1 0,1 0-1,-5-6 1,6 8 0,0 1 0,-1-1 0,1 1 0,-1 0 0,1-1 0,-1 1 0,0 0 0,1-1 0,-1 1 0,1 0 0,-1 0 0,0 0 0,1-1 0,-1 1 0,1 0 0,-1 0 0,0 0 0,1 0 0,-1 0 0,0 0 0,1 0 0,-1 0 0,1 1 0,-1-1 0,0 0 0,1 0 0,-1 0 0,1 1 0,-1-1 0,1 0 0,-1 1 0,1-1 0,-1 0 0,1 1 0,-1-1 0,1 1 0,-1-1 0,1 1 0,-1 0 0,-17 19 6,8-3-11,1 0 0,1 0-1,1 1 1,0 0 0,1 0 0,1 0-1,-3 20 1,0 18 267,0 59 0,6-80-174,2 1 1,2-1 0,10 62-1,-11-93-56,0-1 1,0 0-1,0 0 0,0 0 1,0 0-1,1 0 0,-1 0 0,1 0 1,0-1-1,3 5 0,-4-6-12,0 0-1,0 0 1,0 0-1,1 0 1,-1 0-1,1 0 1,-1 0-1,0-1 1,1 1-1,-1 0 1,1-1-1,0 0 1,-1 1-1,1-1 1,-1 0-1,1 1 1,0-1-1,-1 0 1,1 0-1,0-1 1,-1 1-1,1 0 1,1-1 0,5-1 22,0-1 1,0 0 0,-1 0 0,1-1 0,-1 0 0,0 0 0,0 0-1,11-10 1,4-6 26,21-25 0,-12 13-99,-26 27 13,38-35-72,-38 37 80,-1-1 0,0 1 1,1 1-1,0-1 0,-1 1 0,1-1 1,0 1-1,10-2 0,-2 3 14,-10 4-5,-2-3-3,-1 0 7,0 0-1,0 0 0,0 0 1,0 0-1,0 0 0,1 0 1,-1 0-1,0 0 0,0 0 1,0 1-1,0-1 0,0 0 1,0 0-1,1 0 0,-1 0 1,0 0-1,0 0 0,0 0 1,0 0-1,0 0 0,0 0 1,0 0-1,0 1 1,1-1-1,-1 0 0,0 0 1,0 0-1,0 0 0,0 0 1,0 0-1,0 0 0,0 1 1,0-1-1,0 0 0,0 0 1,0 0-1,0 0 0,0 0 1,0 0-1,0 1 0,0-1 1,0 0 11,0 1 0,0-1-1,0 0 1,0 1 0,0-1 0,0 0 0,0 1 0,0-1 0,1 0 0,-1 1-1,0-1 1,0 0 0,0 1 0,0-1 0,1 0 0,-1 0 0,0 1-1,0-1 1,0 0 0,1 0 0,-1 1 0,0-1 0,1 0 0,-1 0 0,0 0-1,0 1 1,1-1 0,-1 0 0,1 0 0,0 1-4,-25-4 228,22 2-234,-1 0 0,0 1-1,0-1 1,0 1 0,0 0 0,0 0 0,0 0 0,0 0-1,0 1 1,0-1 0,-5 2 0,0 1-52,0 1 0,1 0 0,-1 1 0,1-1 0,0 1 0,1 1 0,-1-1 0,-5 8 0,7-9 20,1 0-1,0 1 1,1 0 0,-1 0 0,1 0 0,0 0 0,0 1 0,1-1 0,0 1 0,-1 0 0,2-1 0,-2 8 0,2-11 48,1-1-1,0 1 1,0-1-1,0 1 1,0-1-1,0 1 1,0-1-1,0 1 1,1-1-1,-1 0 1,0 1-1,1-1 1,-1 1-1,1-1 1,0 1-1,-1-1 1,1 0-1,0 0 1,0 1-1,0-1 1,0 0-1,0 0 1,0 0-1,1 1 1,0-1 1,-1-1-1,0 1 1,0-1 0,1 1 0,-1-1 0,1 1-1,-1-1 1,0 0 0,1 0 0,-1 0 0,1 0-1,-1 0 1,0 0 0,1 0 0,-1-1-1,1 1 1,-1 0 0,0-1 0,1 1 0,-1-1-1,0 1 1,1-1 0,-1 0 0,1-1 0,11-7-13,0-2 0,-2 0 0,1 0 0,-1-1 0,-1-1 0,10-15 0,-20 28-11,1 0 1,-1 0-1,0 0 1,0 0-1,0 0 1,0 0-1,0 0 1,1 0-1,-1 0 1,0 0 0,0 0-1,0 0 1,0 0-1,0 0 1,0 0-1,1 0 1,-1 0-1,0 0 1,0 0-1,0 0 1,0 0-1,0 0 1,0 0-1,0 0 1,1 1-1,-1-1 1,0 0-1,0 0 1,0 0-1,0 0 1,0 0-1,0 0 1,0 0-1,0 1 1,0-1-1,0 0 1,0 0-1,0 0 1,0 0-1,0 0 1,0 0 0,0 1-1,0-1 1,6 12-88,3 15 44,-8-22 63,1 0 0,0-1 0,0 1 1,0 0-1,1-1 0,0 1 0,0-1 0,0 0 0,0 0 0,1 0 0,-1-1 0,1 1 0,0-1 0,7 5 0,-9-7-6,1 0-1,-1 1 1,0-1-1,1 0 1,-1-1-1,0 1 1,1 0-1,-1-1 1,1 1-1,-1-1 1,1 0-1,0 0 1,-1 0-1,1 0 1,-1 0 0,1-1-1,-1 1 1,1-1-1,-1 0 1,1 1-1,-1-1 1,0 0-1,1 0 1,-1-1-1,0 1 1,0 0-1,0-1 1,0 0-1,0 1 1,3-4-1,5-6 13,0-1 0,0-1 0,-1 0 1,0 0-1,-1-1 0,12-28 0,24-95 210,-25 70-183,-13 50-37,3-10 39,-1-1 1,-2 0-1,5-32 1,-6 16-240,-7 40 9,-2 8 2,-3 12-79,-4 16 340,2 1 1,1 1 0,2-1-1,-4 67 1,10-49-45,2 0 0,13 82 1,-14-126 24,1 1 1,0 0-1,5 12 1,-6-18-349,0 0 1,0 0-1,0 1 1,0-1 0,0 0-1,1 0 1,-1 0 0,1-1-1,0 1 1,-1 0 0,1 0-1,0-1 1,0 1-1,0-1 1,4 2 0,-6-3 70,1 1 0,-1-1 1,1 0-1,-1 0 0,0 0 1,1 0-1,-1 0 1,1 1-1,-1-1 0,0 0 1,1 0-1,-1 0 0,1 0 1,-1 0-1,0 0 0,1-1 1,-1 1-1,1 0 1,-1 0-1,0 0 0,1 0 1,-1 0-1,1-1 0,-1 1 1,0 0-1,1 0 0,-1 0 1,0-1-1,1 1 1,-1 0-1,0-1 0,0 1 1,1 0-1,-1-1 0,0 1 1,1-1-1,4-18-6045,-4 13 5045,6-23-2789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42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265 399 3232,'1'-1'144,"-1"1"1,0 0-1,0-1 0,0 1 0,0-1 1,1 1-1,-1 0 0,0-1 1,0 1-1,1 0 0,-1-1 1,0 1-1,1 0 0,-1-1 1,0 1-1,1 0 0,-1 0 1,0-1-1,1 1 0,-1 0 1,1 0-1,-1 0 0,1-1 0,-1 1-47,1 0-1,-1 0 0,0 0 1,0 0-1,1 0 0,-1 0 1,0 0-1,0 0 0,1 0 1,-1 0-1,0 0 0,0-1 1,1 1-1,-1 0 0,0 0 0,0 0 1,1 0-1,-1 0 0,0-1 1,0 1-1,0 0 0,0 0 1,1-1-1,-1 1 0,0 0 1,0 0-1,0 0 0,0-1 1,0 1-1,0 0 0,0-1 0,0 1 1,0 0-1,0 0 0,0-1 1,0 1-1,0 0 0,0 0 1,0-1-1,0 1 0,0 0 1,0 0-1,0-1 0,0 1 1,0 0-1,0 0 0,0-1 1,0 1-1,-1 0 0,1 0 0,0-1 1,0 1-1,0 0 0,0 0 1,-1 0-1,1-1 0,0 1 1,0 0-1,-1 0 0,0-1-13,0 1 0,0-1-1,0 1 1,-1-1 0,1 1-1,0-1 1,0 1-1,-1 0 1,1 0 0,0 0-1,0 0 1,-1 0 0,1 0-1,0 0 1,-2 0 0,-19 4 194,20-4-207,-8 3 13,1-1 1,-1 1 0,1 1-1,0 0 1,0 0 0,0 0-1,1 1 1,-1 1 0,1 0-1,0 0 1,1 0 0,0 1-1,-9 9 1,6-3-96,0 0 0,1 1 0,1 1 0,0-1 0,1 1 0,-11 32 1,13-32-15,-3 6 151,2 0-1,-5 26 0,10-42-2,1 1 0,-1 0 0,1 0-1,0 0 1,0 0 0,1 0 0,0 0-1,0 0 1,0 0 0,1 0 0,0 0-1,4 10 1,-4-14-35,0 1-1,0-1 1,0 1-1,1-1 1,-1 0-1,1 0 1,-1 0-1,1 0 1,-1 0-1,1-1 1,0 1-1,0-1 1,0 1-1,0-1 1,0 0-1,0-1 1,0 1-1,0 0 1,1-1-1,-1 0 1,0 1 0,0-1-1,1-1 1,-1 1-1,0 0 1,5-2-1,-1-1-24,0-1-1,0 0 1,0 0 0,0-1-1,-1 0 1,1 0 0,-1 0-1,-1-1 1,1 0 0,-1 0-1,0-1 1,0 1 0,-1-1-1,4-8 1,4-7 23,-2 0-1,-1-1 1,8-30 0,-13 39-78,0 1-1,-1-1 1,-1 0 0,0 0-1,-1-1 1,0 1 0,-2-21-1,1 35-15,0-1-1,0 1 1,0 0-1,0-1 0,0 1 1,0 0-1,0-1 1,0 1-1,0-1 0,0 1 1,0 0-1,0-1 1,-1 1-1,1 0 0,0-1 1,0 1-1,0 0 1,0-1-1,-1 1 1,1 0-1,0 0 0,0-1 1,0 1-1,-1 0 1,1-1-1,0 1 0,-1 0 1,1 0-1,0 0 1,0-1-1,-1 1 0,1 0 1,0 0-1,-1 0 1,0 0-1,0 0 1,1 1 0,-1-1 0,0 1-1,0-1 1,1 1 0,-1 0 0,0-1 0,1 1 0,-1 0-1,1-1 1,-1 1 0,1 0 0,-1 1 0,-2 3-18,0 0 0,1 1 0,0-1 0,-2 7 0,2 1 35,1 0 0,0 0-1,1-1 1,0 1-1,1 0 1,0 0-1,5 18 1,-5-24 79,1-1 0,0 0 0,1 0 0,-1 0 0,1 0 0,0 0 1,0 0-1,1-1 0,0 1 0,0-1 0,0 0 0,1 0 0,-1-1 0,1 1 0,0-1 1,9 6-1,-10-9-30,-1 1 0,1-1 1,-1 1-1,1-1 0,0 0 1,-1-1-1,1 1 0,0-1 1,0 1-1,0-1 0,0 0 1,-1 0-1,1-1 0,0 1 1,0-1-1,6-2 0,0-1 45,0 1 0,0-2-1,-1 0 1,16-10-1,14-14-26,-2-2 1,0-2-1,31-37 0,-16 16-168,-45 47 100,-3 3-14,0 0-1,0 0 1,1 0 0,-1 1-1,9-6 1,-12 9 0,-1 0 0,1-1 0,-1 1 0,1 0 0,-1 0 0,1 0 0,0 0 1,-1 0-1,1 0 0,-1 0 0,1 0 0,-1 0 0,1 0 0,-1 0 0,1 0 0,-1 0 0,1 0 0,-1 0 0,1 0 0,0 1 1,-1-1-1,1 0 0,-1 0 0,0 1 0,1-1 0,-1 0 0,1 1 0,-1-1 0,1 0 0,-1 1 0,0-1 0,1 1 0,-1-1 1,0 1-1,1-1 0,-1 1 0,0-1 0,0 1 0,1 0 0,0 2 3,0 0 1,0 0-1,0 0 1,-1 0-1,1 5 0,-1 83 210,-2-36-33,-6 6 334,8-61-497,0 0 0,0 1 0,0-1 0,0 0 1,0 0-1,0 0 0,0 0 0,1 0 0,-1 0 1,0 0-1,0 0 0,0 0 0,0 0 0,0 0 1,0 0-1,0 0 0,1 0 0,-1 0 0,0 0 1,0 0-1,0 0 0,0 0 0,0 0 0,0 0 1,1 0-1,-1 0 0,0 0 0,0 0 0,0 0 1,0 0-1,0 0 0,0 0 0,0 0 0,1 0 1,-1 0-1,0-1 0,0 1 0,0 0 0,0 0 1,0 0-1,0 0 0,0 0 0,0 0 0,0 0 1,0 0-1,0-1 0,0 1 0,1 0 0,-1 0 1,0 0-1,0 0 0,0 0 0,0 0 0,0-1 1,0 1-1,0 0 0,52-100 361,-42 82-421,2 1 0,0 0 0,21-23 0,-30 38 36,-1-1 1,1 1 0,-1-1 0,1 1 0,0 0 0,0 0 0,0 1 0,0-1 0,0 0-1,0 1 1,1 0 0,4-2 0,-7 3 1,1 0 0,-1 0 0,0 0 0,0 0 0,0 0 0,0 1-1,0-1 1,0 0 0,0 0 0,0 1 0,0-1 0,0 1 0,0-1 0,0 1 0,0-1 0,0 1-1,1 0 1,-1 1-8,1-1 0,-1 1 0,1 0 0,-1 0 0,0 0 1,1 0-1,-1 0 0,0 0 0,-1 0 0,2 4 0,13 55-57,-13-45 121,2 0 0,0 0 0,0-1 1,14 29-1,-17-41-26,1-1 0,0 1 0,-1-1 0,1 0 0,0 0 0,0 1 0,0-1 0,1 0 0,-1-1 0,0 1 0,1 0 0,-1-1 1,1 1-1,0-1 0,-1 0 0,1 0 0,0 0 0,0 0 0,0 0 0,-1-1 0,1 1 0,0-1 0,0 0 0,0 0 0,0 0 1,0 0-1,0 0 0,0-1 0,5-1 0,6-1 30,-1-2 1,1 0-1,-1 0 0,24-15 1,-10 5-23,0-2 1,-2-1 0,0-1-1,31-31 1,57-56-134,-69 63-26,-55 53 1,0 0 1,-9 14-1,-53 93 11,64-101 128,2 0 0,0 1 0,0 0-1,2 0 1,-6 29 0,10-41 28,0 0 1,1 0-1,0-1 0,0 1 0,1 8 0,-1-12-31,0 0 0,1 0 0,-1 0 0,0 0 0,0-1 0,1 1 0,-1 0 0,0 0 0,1 0 0,-1 0 0,1 0 0,-1-1 0,1 1 0,-1 0 0,1-1 0,0 1 0,-1 0 0,1-1-1,0 1 1,-1 0 0,1-1 0,0 1 0,0-1 0,0 0 0,-1 1 0,1-1 0,0 0 0,0 1 0,0-1 0,0 0 0,0 0 0,0 0 0,0 0 0,0 0 0,0 0 0,1 0 0,-1 0 1,1-1 0,0 1 0,0-1 0,-1 1 0,1-1 0,0 0 1,-1 0-1,1 0 0,-1 0 0,1 0 0,-1 0 0,1 0 0,-1 0 0,0-1 1,3-2-1,15-26 92,-11 17-42,9-15-41,-1-1 1,21-52-1,27-79 322,-49 122-369,-1-1 0,-1 0 1,-3-1-1,-1 0 0,-2 0 0,2-48 1,-8 78 27,-1 8-20,1 0-1,-1 0 1,0 0-1,0-1 1,0 1 0,0 0-1,0 0 1,-1 0 0,1 0-1,0 0 1,-1 0-1,0 0 1,1 0 0,-1 0-1,-2-3 1,3 5 20,0-1 0,0 1 0,0 0-1,0 0 1,-1 0 0,1 0 0,0 0 0,0 0 0,0-1 0,0 1 0,0 0-1,-1 0 1,1 0 0,0 0 0,0 0 0,0 0 0,0 0 0,0 0 0,-1 0 0,1 0-1,0 0 1,0 0 0,0 0 0,-1 0 0,1 0 0,0 0 0,0 0 0,0 0-1,0 0 1,0 0 0,-1 0 0,1 0 0,0 0 0,0 0 0,0 1 0,0-1-1,-1 0 1,1 0 0,0 0 0,0 0 0,0 0 0,0 0 0,0 0 0,0 1 0,0-1-1,-1 0 1,1 0 0,0 0 0,0 0 0,-5 7-62,1-1 0,0 0-1,0 1 1,0 0 0,1-1 0,0 2 0,-2 7 0,-15 57-152,20-69 212,-9 39 44,2 1 0,2 0-1,2-1 1,1 2 0,3-1-1,1-1 1,12 65 0,-11-93-37,1 1 1,0 0 0,1-1 0,0 0 0,1 0 0,1 0-1,10 16 1,-10-20-1214,1 0 1,15 16-1,9 3-1161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38.6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1098 1984,'-5'0'8565,"5"0"-8537,0 0 0,0 0 0,0-1 0,0 1 0,0 0 0,0 0 0,0 0 0,0 0 0,0 0 0,0 0 0,0-1 0,0 1 0,0 0 0,0 0 0,0 0-1,0 0 1,0 0 0,0 0 0,0 0 0,0-1 0,0 1 0,0 0 0,0 0 0,0 0 0,0 0 0,0 0 0,0 0 0,0 0 0,0-1 0,0 1 0,0 0 0,1 0 0,-1 0 0,0 0 0,0 0 0,0 0 0,0 0 0,0 0 0,0 0 0,1 0 0,24-14 1039,0-1 0,-1-1 1,32-27-1,-20 10-623,43-48 0,-55 49-158,0-1 1,-3 0 0,28-57-1,-35 52-135,-12 32-225,0-1 1,1 1-1,-1-1 1,1 1-1,1 0 1,-1 0 0,8-9-1,-11 14 61,1 1 0,-1 0 0,0-1-1,1 1 1,-1 0 0,0 0 0,1-1 0,-1 1-1,0 0 1,1 0 0,-1 0 0,0-1 0,1 1-1,-1 0 1,0 0 0,1 0 0,-1 0 0,1 0 0,-1 0-1,0 0 1,1 0 0,-1 0 0,1 0 0,-1 0-1,0 0 1,1 0 0,-1 0 0,1 0 0,-1 0 0,0 1-1,1-1 1,0 1-7,0 0-1,0 0 1,0 0-1,0 0 1,0 0-1,0 0 1,0 0 0,-1 0-1,1 0 1,0 2-1,12 34-107,-12-32 119,22 110-117,-17-75 172,-2-16 30,-1 0-1,0 0 0,-2 0 1,-1 0-1,-1 0 1,-8 42-1,9-64-47,0 0 0,0-1 0,-1 1 0,1 0 0,-1 0 0,1-1 0,-1 1 0,0-1 0,0 1 0,0-1 0,0 1 0,0-1 0,0 1 0,0-1 0,0 0 0,0 1 0,-1-1 0,1 0 0,0 0 0,-1 0 0,1 0 0,-1 0 0,0 0 0,1-1 0,-1 1 0,1 0 0,-1-1 0,0 1 0,0-1 0,1 0 0,-1 0 0,0 0 0,0 1 0,1-1 0,-1-1 0,0 1 0,0 0 0,1 0 0,-1-1 0,0 1 0,1-1 0,-1 1 0,-1-2 0,-8-2 73,1 0 1,-1-1-1,1 0 0,1-1 1,-1 0-1,-16-15 0,-14-13-67,7 6-36,24 21-3,6 5-52,1 0 0,0 1 0,0-1-1,0 0 1,0 0 0,1 0 0,-1-1-1,1 1 1,-1 0 0,-1-3 0,17 7-514,0 2 557,1-1 0,0-1 0,0 0 0,23 0 0,-6 0 9,-14 0 32,1-2-1,-1 0 0,25-3 1,-35 1-5,-1 1 1,0-1 0,1 0 0,-1 0 0,0-1-1,0 0 1,0 0 0,-1-1 0,1 0 0,-1 0-1,8-7 1,6-8 109,0-1-1,-2-1 1,24-35-1,38-79 282,23-16-57,-20 32-133,-70 98-163,-2 0 1,0-1-1,15-43 1,-16 32-89,-1 1-1,-2-2 1,-1 1-1,-2-1 1,0-37-1,-4 71 22,0 0-1,0 0 0,0 0 0,0 1 1,0-1-1,0 0 0,0 0 0,0 0 1,0 0-1,0 0 0,0 0 0,0 0 1,0 0-1,0 0 0,0 0 0,0 0 1,0 0-1,-1 0 0,1 0 1,0 0-1,0 0 0,0 0 0,0 0 1,0 0-1,0 0 0,0 0 0,0 0 1,0 0-1,0 0 0,0 0 0,0 0 1,0 0-1,0 0 0,0 0 0,0 0 1,0 0-1,0 0 0,0 0 0,-1 0 1,1 0-1,0 0 0,0 0 0,0 0 1,0 0-1,0 0 0,0 0 0,0 0 1,0 0-1,0 0 0,0 0 0,0 0 1,0 0-1,0 0 0,0 0 0,0 0 1,0 0-1,0 0 0,0-1 0,-5 10-174,-5 10 27,-10 38 71,5-16 0,-29 59 1,-29 64-72,46-95 235,-32 137 0,38-115-61,-20 94 346,35-133 147,6-41-206,0-8-87,1-6 371,0-1-548,0-1-1,1 1 1,-1 0-1,1 0 1,0 1 0,0-1-1,5-5 1,-3 2 4,21-29-74,2 1 0,49-50 0,-52 60 0,-18 18 3,-1 1 0,1 1 0,0-1 0,0 1 0,1 0 0,-1 1 0,1-1 1,0 1-1,0 1 0,1-1 0,10-3 0,-17 7 13,0 0 0,0 0 0,-1 0 0,1 0 0,0 0 0,0 0 0,-1 0 0,1 0 0,0 0 0,-1 0 0,1 0 0,0 1 0,0-1 0,-1 0 0,1 1 0,0-1 0,-1 0 0,1 1-1,0-1 1,-1 1 0,1-1 0,0 1 0,0 1-4,1-1 1,-1 1-1,0 0 0,0 0 0,0-1 0,0 1 0,-1 0 0,2 3 0,-1 1 5,1 1 0,-1-1 0,0 1 0,-1 8 0,-4 48-73,2-49 111,0 0 1,1 1-1,1-1 1,0 0-1,5 26 0,-5-37-23,1-1 0,-1 0 0,1-1-1,0 1 1,0 0 0,0 0 0,0 0 0,0 0-1,0-1 1,1 1 0,-1 0 0,1-1-1,-1 1 1,1-1 0,-1 0 0,3 2 0,-1-1 30,0-1 1,0 1-1,1-1 1,-1 0-1,0 0 1,1 0-1,-1 0 0,1-1 1,3 1-1,1-1 38,1 0 0,-1 0-1,1-1 1,-1 0-1,1-1 1,-1 0-1,10-3 1,-6 0-26,-1 0 0,-1-1 0,1 0 0,-1 0 0,0-1 0,-1-1 0,1 1 0,-1-2 0,-1 1 0,12-16 0,-7 8-33,-2-1 1,0-1-1,-1 1 1,-1-1-1,10-30 0,-18 45-38,0 2 19,-1 1-1,0 0 0,0-1 0,1 1 0,-1-1 1,0 1-1,0 0 0,0-1 0,0 1 0,1-1 0,-1 1 1,0-1-1,0 1 0,0-1 0,0 1 0,0-1 1,0 1-1,0-1 0,0 1 0,-1 0 0,1-1 1,0 1-1,0-1 0,0 1 0,0-1 0,-1 1 0,1 0 1,0-1-1,-1 0 0,1 1 0,0 0 0,0 0 1,0 0-1,-1 0 0,1 0 0,0 0 0,0 0 1,0 0-1,0 0 0,-1 0 0,1 0 0,0 0 0,0 0 1,0 1-1,0-1 0,-1 0 0,1 0 0,0 0 1,0 0-1,0 0 0,0 0 0,0 0 0,-1 1 1,1-1-1,0 0 0,0 0 0,0 0 0,0 0 1,0 0-1,0 1 0,0-1 0,0 0 0,0 0 1,0 0-1,0 0 0,0 1 0,0-1 0,0 0 0,0 0 1,0 0-1,0 1 0,-3 9-40,3-8 7,-5 12-91,-12 24 1,0 1 113,10-23 7,1 2 1,1-1-1,1 0 0,1 1 0,0 0 0,0 21 0,3-37 21,0 0 0,0-1 0,0 1 1,0 0-1,0 0 0,0 0 0,1 0 0,-1-1 0,1 1 1,-1 0-1,1 0 0,0-1 0,-1 1 0,1 0 0,0-1 0,0 1 1,0-1-1,1 1 0,-1-1 0,0 1 0,0-1 0,1 0 1,-1 0-1,1 0 0,-1 0 0,1 0 0,0 0 0,-1 0 0,1 0 1,0-1-1,2 2 0,-2-2 29,1 0 1,-1 0-1,0 0 1,1 0-1,-1 0 1,1 0-1,-1-1 1,0 1-1,1-1 1,-1 0-1,0 1 0,1-1 1,-1 0-1,0-1 1,0 1-1,0 0 1,0 0-1,0-1 1,0 0-1,0 1 1,-1-1-1,1 0 1,1-2-1,0 0-20,-1 0 1,1-1-1,-1 1 1,0-1-1,0 1 1,-1-1-1,1 0 0,-1 0 1,0 0-1,-1 0 1,1 0-1,-1-6 1,0-9-76,-4-32 0,3 48 32,1-2-21,-1 2 17,1 1-1,0 0 1,-1 0-1,0 0 1,0 0 0,-1-5-1,1 7 17,1 1-1,-1-1 1,0 0-1,1 0 1,-1 0-1,0 1 1,1-1-1,-1 0 1,0 1 0,0-1-1,0 1 1,0-1-1,0 1 1,1-1-1,-1 1 1,0 0-1,0-1 1,0 1-1,0 0 1,0 0 0,0 0-1,0 0 1,0 0-1,-2 0 1,-6-1-76,16-2 85,10-5-128,2-6 178,51-33-90,-63 43 46,1 0 0,-1 1 0,1-1 0,0 1 0,0 1 0,0 0-1,14-2 1,-18 3-31,0 1 1,-1 0-1,1 0 0,0 1 0,-1-1 0,1 1 0,-1 0 0,1 0 0,-1 0 1,1 0-1,-1 0 0,0 1 0,0 0 0,1 0 0,-1-1 0,0 2 0,0-1 1,4 5-1,-3-3 13,0 1-1,-1 0 1,1-1 0,-1 2 0,0-1 0,-1 0-1,1 1 1,-1-1 0,0 1 0,2 9 0,-2 2 40,0 0 0,-1-1 0,-1 18 0,2 26-152,-2-58 145,0 1-1,1-1 1,-1 1-1,1-1 1,-1 1-1,1-1 1,0 1-1,0-1 1,0 0-1,0 1 1,1-1-1,-1 0 1,0 0-1,1 0 1,0 0-1,-1 0 1,1 0-1,0 0 1,0-1-1,0 1 1,0-1-1,0 1 1,1-1-1,-1 0 1,0 0-1,1 0 1,-1 0-1,1 0 1,-1 0-1,1-1 1,-1 1-1,1-1 1,-1 0-1,1 0 1,4 0-1,1 0 26,0-1-1,1-1 1,-1 1 0,0-1 0,-1 0-1,1-1 1,0 0 0,-1 0 0,1-1-1,8-5 1,-5 1-38,1-1 1,-1 1-1,-1-2 0,0 0 0,0 0 1,-1-1-1,11-16 0,-8 7-2,-1 0-1,0-1 1,11-35-1,86-263 66,-104 307-67,1-5-23,0 0 1,0 0 0,2-22-1,-2-32 85,-5 70-197,-4 10-646,-7 29 590,1 0 1,-6 56-1,1 79 194,14-157 7,-1 43-21,2 0 0,9 70 0,-7-118 91,-2-1-30,1 0-1,1 0 0,0 0 1,0 0-1,1 0 0,0 0 1,1-1-1,6 13 0,-9-21-84,-1 0-1,1 0 0,0 0 1,0 0-1,0 0 1,0 0-1,-1 0 0,1-1 1,1 1-1,-1 0 0,0 0 1,0-1-1,0 1 0,0-1 1,0 1-1,0-1 1,1 1-1,-1-1 0,0 0 1,0 0-1,1 0 0,-1 1 1,0-1-1,1 0 0,-1 0 1,0-1-1,0 1 0,1 0 1,-1 0-1,2-1 1,1-1-878,0 0-1,0 0 1,-1 0 0,1 0 0,-1 0 0,0-1 0,1 0 0,2-3 0,7-6-1238</inkml:trace>
</inkml:ink>
</file>

<file path=ppt/ink/ink5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7.5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60 4992,'-5'-3'382,"3"1"-180,0 1-1,-1-1 1,1 1-1,0 0 1,-1-1-1,1 1 1,-1 1-1,1-1 0,-1 0 1,1 1-1,-5-1 1,19-8 4651,0 5-3643,1 0 1,21-3-1,-7 2-703,11-1-389,0 2-1,1 1 0,-1 2 1,59 5-1,-72-1-521,36 7 1,-45-5-1241,22 7-1,-22-3-1720,-10-1 1072</inkml:trace>
</inkml:ink>
</file>

<file path=ppt/ink/ink5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27.90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1 6880,'-9'0'2560,"13"0"-1984,14 0-160,0 0 896,14 0-800,18 3-128,16 2-256,7 2-544,-1 1 224,-1 0-3648</inkml:trace>
</inkml:ink>
</file>

<file path=ppt/ink/ink5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1.6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0 678 3136,'18'8'4165,"-11"-7"-3700,-1-1 0,1 0 0,0 0 0,-1-1 0,1 1 0,-1-1 0,1-1 0,-1 1 0,1-1 0,-1-1-1,0 1 1,0-1 0,8-4 0,-7 3-301,0-1 1,-1 0-1,0 0 0,0 0 0,0-1 1,0 0-1,-1 0 0,0 0 0,0-1 0,-1 1 1,4-9-1,14-32 163,21-67 0,6-53 171,-41 137-387,15-59 784,-21 77-711,0-1 0,-1 1 1,0-1-1,-1 0 0,-1-13 1,-9-19 487,10 45-665,0-1-1,0 1 1,0 0 0,0 0 0,0-1 0,0 1 0,0 0-1,-1-1 1,1 1 0,0 0 0,0 0 0,0-1 0,0 1-1,0 0 1,0-1 0,-1 1 0,1 0 0,0 0 0,0 0-1,0-1 1,-1 1 0,1 0 0,0 0 0,0 0-1,-1-1 1,1 1 0,0 0 0,-1 0 0,1 0 0,0 0-1,0 0 1,-1 0 0,1 0 0,0 0 0,-1-1 0,1 1-1,0 0 1,-1 0 0,1 0 0,0 1 0,0-1 0,-1 0-1,1 0 1,0 0 0,-1 0 0,1 0 0,0 0 0,0 0-1,-1 0 1,1 1 0,0-1 0,-1 0 0,1 0 0,0 0-1,0 0 1,0 1 0,-1-1 0,1 0 0,0 0 0,0 1-1,0-1 1,0 0 0,-1 0 0,1 1 0,0 0 0,-12 18 144,2 8 180,2 1 0,0 0-1,-5 49 1,5 52 186,6-84-426,1-22-42,0 0 0,2 0 0,0 0 0,8 36 0,-4-32-13,-4-18 15,1 0 0,0 0 1,0-1-1,0 1 0,1-1 0,1 1 0,-1-1 0,8 12 0,-10-19-32,0-1-1,0 1 0,0 0 0,0 0 1,0 0-1,0-1 0,0 1 0,1 0 0,-1-1 1,0 1-1,0-1 0,1 0 0,-1 1 1,0-1-1,0 0 0,1 0 0,-1 0 1,0 1-1,1-2 0,-1 1 0,0 0 1,0 0-1,1 0 0,-1 0 0,0-1 1,1 1-1,-1-1 0,0 1 0,0-1 1,1 0-1,3-1 10,-1 0 0,0-1 0,0 1 0,-1-1 0,1 0 0,-1 0 0,5-4 0,1-5 6,-1 1 0,0-1 0,0 0 0,-1-1 0,-1 0 0,0 0 0,-1 0 0,0-1 0,-1 0 0,-1 0 0,0 0 0,-1 0 0,0 0 0,-1-1 0,-1-13 0,0 24-70,-1 0 0,0 0 1,0 0-1,0 0 1,-1 0-1,1 0 1,-1 1-1,0-1 1,0 0-1,0 1 1,-1 0-1,1-1 0,-1 1 1,-5-5-1,7 7-92,10 10-176,-1-2 323,0-1-1,1 0 1,0 0-1,0-1 1,0 0-1,0-1 1,1 0-1,0 0 1,0-1-1,0 0 1,0-1-1,0 0 1,0 0-1,1-2 0,15 1 1,-8-2 66,0-1 0,-1 0 0,1-1 0,-1-1 0,1-1 0,-1 0 0,0-1 1,19-11-1,-31 15-78,-4 2 5,1-1-1,-1 1 1,0-1-1,0 0 0,0 1 1,0-1-1,0 0 1,0 0-1,0 1 1,2-3-1,-3 2 69,-3 13-315,-3 9 284,2-1 0,0 1 0,2 0-1,0 0 1,1 0 0,4 37 0,-3-55-45,1-1 1,-1 1 0,1-1 0,-1 1 0,1-1 0,0 1 0,-1-1 0,1 0 0,1 0 0,-1 1 0,0-1 0,0 0 0,1 0-1,-1 0 1,1 0 0,0-1 0,2 3 0,-3-3 5,0 0-1,1-1 1,-1 1 0,0 0-1,1-1 1,-1 0 0,1 1-1,-1-1 1,1 0 0,-1 0-1,1 1 1,-1-1 0,1 0-1,-1-1 1,1 1 0,-1 0 0,0 0-1,1-1 1,-1 1 0,1 0-1,-1-1 1,0 0 0,1 1-1,-1-1 1,0 0 0,1 0-1,-1 1 1,0-1 0,2-2-1,16-14 21,-2-1 1,28-34-1,-30 29-25,-12 17-30,0 1 1,1 0-1,0 0 1,7-7 0,-11 12 25,0-1 0,0 1 0,1 0 0,-1 0 0,0 0 0,1 0 0,-1-1 0,0 1 0,0 0 0,1 0 0,-1 0 0,0 0 0,1 0 0,-1 0 0,0 0 0,1 0 0,-1 0 0,0 0 0,1 0 0,-1 0 1,0 0-1,1 0 0,-1 0 0,0 0 0,1 0 0,-1 0 0,0 1 0,0-1 0,1 0 0,-1 0 0,0 0 0,0 1 0,1-1 0,-1 0 0,0 0 0,0 0 0,1 1 0,-1-1 0,0 0 0,0 0 0,0 1 0,0-1 0,1 0 1,-1 1-1,0-1 0,0 0 0,0 1 0,0-1 0,0 0 0,0 1 0,8 32 118,-4-11-51,-3-11 41,0 0 1,0 0-1,-1 0 0,-2 20 1,1 9 148,-2-29-74,2-7-19,5-8-71,28-59 78,-24 45-168,0 1-1,2 0 1,21-30-1,-30 47-13,-1-1-1,1 0 1,-1 1-1,1-1 1,-1 1-1,1-1 1,0 0-1,-1 1 1,1-1-1,0 1 1,-1 0-1,1-1 1,0 1-1,0-1 1,0 1-1,-1 0 1,1 0-1,0 0 1,0-1 0,1 1-1,-1 0 4,0 1-1,0-1 1,-1 0 0,1 0-1,0 1 1,-1-1 0,1 1 0,0-1-1,-1 0 1,1 1 0,-1-1-1,1 1 1,0 0 0,-1-1-1,1 1 1,-1-1 0,0 1-1,1 0 1,1 4 10,1-1 0,-2 1 0,1-1 0,0 1 0,0 7 0,3 18-10,-4-18 3,1-1-1,5 19 1,-6-27 14,0 0 0,1 0-1,-1 0 1,1 0 0,-1-1 0,1 1 0,0 0-1,0-1 1,0 1 0,0-1 0,0 1 0,1-1-1,4 4 1,-5-5-7,0-1 0,0 1 0,1 0 0,-1 0-1,0-1 1,0 0 0,0 1 0,0-1 0,1 0 0,-1 0-1,0 0 1,0 0 0,1 0 0,2-1 0,32-10 1,-33 10 24,22-10 1,0 0-1,-1-1 1,40-26 0,62-57 48,-110 82-48,-11 8-21,1 1 0,-1-1 0,-1-1 0,7-6 0,-58 69-261,-103 98 0,119-123 139,28-29 126,0-1 1,0 0-1,1 1 0,0-1 1,-1 1-1,1 0 1,0-1-1,0 1 1,0 0-1,0 0 1,1-1-1,-1 5 1,1-6-11,1-1 0,-1 1 1,1-1-1,0 0 1,-1 1-1,1-1 0,0 0 1,-1 1-1,1-1 1,0 0-1,-1 0 0,1 1 1,0-1-1,-1 0 1,1 0-1,0 0 0,0 0 1,-1 0-1,2 0 1,6-1 1,0-1 0,1 1 1,-1-2-1,0 1 0,14-7 1,-17 7-5,7-4 9,0 0-1,-1-1 1,0 0-1,0-1 0,0 0 1,-1 0-1,0-1 1,-1-1-1,10-13 1,-2 2-45,-2-1 0,0 0 0,18-40 1,-15 19 70,-2-1 1,13-56-1,-20 55-87,-9 41 34,1 0-1,-1 0 0,0 0 0,0 1 0,-1-1 0,1 0 1,-1 0-1,0 0 0,-1-4 0,1 6 4,0 1 0,1-1 0,-1 1-1,0-1 1,0 1 0,0-1 0,0 1-1,0 0 1,0-1 0,0 1 0,0 0 0,-2-1-1,2 1 12,1 1 0,0 0-1,-1 0 1,1 0-1,0 0 1,-1 0 0,1 0-1,0 0 1,-1 0-1,1 0 1,0 0 0,-1 0-1,1 0 1,0 0 0,-1 0-1,1 0 1,0 0-1,-1 0 1,1 0 0,0 0-1,-1 0 1,1 1-1,-1-1 1,-7 12-215,2 5 195,0 1 0,1 1 0,0-1 0,2 1 0,0-1 0,0 26 0,3-12 135,2 0 0,10 61 0,-5-63-47,2-1 0,20 43 0,-29-70-46,1 0 0,0 0-1,0 0 1,0-1 0,0 1 0,0 0 0,0-1 0,0 1-1,0-1 1,1 1 0,-1-1 0,1 0 0,-1 0 0,1 1 0,-1-1-1,1 0 1,0 0 0,2 0 0,-3 0-11,0-1 0,1 0 0,-1 0 0,0 0 1,1 0-1,-1 0 0,0 0 0,0-1 0,1 1 0,-1 0 0,0-1 0,0 1 1,0-1-1,0 1 0,1-1 0,-1 1 0,0-1 0,0 0 0,0 0 0,0 1 1,0-1-1,0 0 0,-1 0 0,1 0 0,0 0 0,0 0 0,0-2 1,15-17 35,-11 14-25,0 0 0,-1-1 0,1 1 0,5-13 0,27-55-231,-38 98 67,1-3 180,3 31 0,-2-45-6,0 0 1,0 0 0,1 0 0,0-1 0,1 1-1,-1-1 1,1 1 0,6 8 0,-8-13-16,0-1 0,0 0 0,0 0 0,0 0 1,0-1-1,0 1 0,0 0 0,1 0 0,-1 0 0,0-1 1,1 1-1,-1-1 0,0 1 0,1-1 0,-1 1 0,0-1 0,1 0 1,-1 0-1,1 0 0,-1 0 0,0 0 0,1 0 0,-1 0 1,1 0-1,-1 0 0,0-1 0,1 1 0,-1-1 0,1 1 0,1-1 1,5-3 1,1 0 0,-1 0 1,12-9-1,-12 8-84,63-47 186,-47 34-52,-18 14-82,-1-1 0,1 1 0,0 0 0,1 0 0,11-4 0,-17 7 13,-1 1 0,1 0 0,0 0 0,0 0 0,0-1 0,0 1 0,-1 0 0,1 0 0,0 0 0,0 0 0,0 0 0,0 0 0,-1 1 0,1-1 0,0 0 0,0 0 0,0 1 0,0-1 0,-1 0 0,1 1 0,0-1 0,0 1 0,-1-1 0,2 1 0,-1 1 1,0-1 1,0 0 0,0 1 0,-1-1-1,1 1 1,0-1 0,0 1-1,-1-1 1,1 1 0,-1 0 0,1 2-1,0 3 6,0 1 0,-1 0 1,0 0-1,-1 8 0,-1-5 27,0 0 0,-4 11 0,2-6 13,1-9 58,2-5 6,3-3 90,2-2-164,1-1-1,-1 1 0,0-1 1,0 1-1,0-1 0,-1 0 1,1-1-1,3-6 0,7-7-66,88-106-31,-100 121 31,1 0-1,-1 1 0,1-1 0,0 1 0,0-1 0,0 1 1,3-2-1,-5 4 29,-1 0 0,1-1-1,0 1 1,0 0 0,-1 0 0,1-1 0,0 1 0,0 0 0,0 0 0,-1 0 0,1 0-1,0 0 1,0 0 0,-1 0 0,1 1 0,0-1 0,0 0 0,0 0 0,-1 1-1,1-1 1,0 0 0,-1 1 0,1-1 0,0 0 0,-1 1 0,1-1 0,0 1-1,-1-1 1,1 1 0,-1 0 0,1-1 0,-1 1 0,1-1 0,-1 1 0,0 0 0,1 0-1,-1-1 1,1 2 0,3 7 23,0 0-1,-1 0 0,0 0 1,0 0-1,-1 1 0,2 13 1,-1 61 145,-3-84-155,0 1-1,0 0 1,0 0-1,0-1 1,0 1-1,0 0 1,0 0-1,1 0 1,-1-1-1,0 1 1,0 0-1,1-1 1,-1 1-1,0 0 1,1-1-1,-1 1 1,1 0-1,-1-1 1,0 1-1,2 0 0,-2 0-1,1-1 0,0 0 0,-1 0 0,1 0 0,-1 1 0,1-1 0,0 0 0,-1 0-1,1 0 1,0 0 0,-1 0 0,1 0 0,0 0 0,-1 0 0,1 0 0,0-1 0,-1 1 0,2 0-1,4-3 11,-1 0-1,1 0 0,-1 0 0,6-5 1,-6 4-17,83-71 20,-57 46-63,-8 9 56,-2 0 0,-1-2-1,0-1 1,20-31 0,-38 52-5,-1 0 0,1-1-1,-1 1 1,0 0 0,0-1 0,0 1 0,0-1 0,0 1 0,0-1-1,-1 0 1,1 1 0,-1-1 0,0 0 0,0 0 0,0 1 0,0-1 0,0 0-1,0 1 1,-2-6 0,2 8-14,0 0-1,0-1 1,-1 1 0,1-1-1,0 1 1,0 0 0,0-1-1,-1 1 1,1 0-1,0-1 1,-1 1 0,1 0-1,0-1 1,0 1 0,-1 0-1,1 0 1,-1-1-1,1 1 1,0 0 0,-1 0-1,1 0 1,0 0 0,-1-1-1,1 1 1,-1 0-1,1 0 1,-1 0 0,1 0-1,0 0 1,-1 0 0,1 0-1,-1 0 1,0 0-1,0 1-3,-1-1 0,0 1-1,1 0 1,-1 0-1,1-1 1,-1 1 0,1 0-1,-3 3 1,-2 0-6,1 1-1,1 1 1,-8 7 0,-2 10-18,1 0 1,1 0-1,1 1 1,1 1-1,-9 33 1,18-54 37,-1 1 0,1 0 0,1-1 0,-1 1 1,1 0-1,0-1 0,0 1 0,0 0 1,0-1-1,1 1 0,2 7 0,-3-11 142,2-1-127,0-1-1,-1 0 1,1 0-1,0 0 1,-1 0 0,1 0-1,-1 0 1,0 0-1,1-1 1,-1 1-1,2-3 1,-1 2 8,5-7 31,0 1 0,7-12 1,3-6-18,-1 2-48,-12 18-32,0 0-1,0 0 1,0 0-1,1 0 1,0 1-1,0 0 0,11-9 1,-15 14 30,0-1-1,0 1 1,0-1 0,0 1 0,0-1 0,0 1-1,0 0 1,0-1 0,0 1 0,0 0 0,0 0-1,0 0 1,0 0 0,0 0 0,0 0-1,0 0 1,0 0 0,0 1 0,0-1 0,0 0-1,0 0 1,0 1 0,0-1 0,0 1 0,0-1-1,0 1 1,-1-1 0,1 1 0,0 0 0,0-1-1,0 1 1,-1 0 0,2 1 0,0 0-1,-1 0 0,1 1 0,0-1 0,-1 1 0,1 0 0,-1 0 0,0-1 1,0 1-1,0 0 0,0 5 0,0 2 20,0 0 0,-1 0 1,0 0-1,-1 0 0,-3 14 0,-1 0 13,-10 25 0,10-34 3,-2 0 0,0-1 0,-1 1 0,-1-1 0,0-1 0,-21 25 0,11-17 46,-2-1 0,0 0 0,-26 16-1,39-30-44,0-1 0,-1 0 0,0 0 0,0-1 0,0 0-1,0-1 1,-17 4 0,21-6-2,-1 0-1,1 0 1,0-1-1,-1 0 1,1 0 0,-1 0-1,1 0 1,-1-1-1,1 0 1,0 0 0,-1-1-1,1 1 1,0-1-1,0 0 1,-6-4-1,10 6-30,1 0 0,-1-1 0,1 1 0,-1 0 0,1 0 0,-1-1 0,1 1 0,-1-1 0,1 1 0,-1 0 0,1-1 0,0 1 0,-1-1 0,1 1 0,0-1 0,-1 1 0,1-1 0,0 1 0,0-1 0,-1 1 0,1-1 0,0 1 0,0-1 0,0 1 0,0-1 0,0 0 0,0 1 0,0-1 0,0 1 0,0-1 0,0 1 0,0-1 0,0 0 0,0 1 0,0-1 0,0 1 0,1-1 0,-1 1 0,0-1 0,0 1 0,1-1-1,-1 1 1,0-1 0,1 1 0,-1-1 0,1 1 0,-1 0 0,0-1 0,1 0 0,4-2-307,-1-1-1,1 1 0,0 0 1,6-3-1,-2 1-776,-8 5 1039,3-2-1177,-1-1 0,1 1 0,0-1 1,-1 0-1,0 0 0,4-3 0,-6 4 662,0 1 0,0-1 0,0 0-1,-1 1 1,1-1 0,0 0 0,-1 1-1,1-1 1,-1 0 0,0 0 0,1 0-1,-1 1 1,0-1 0,0 0 0,0 0-1,0 0 1,0 0 0,-1 1 0,0-4 0,-7-23-2467</inkml:trace>
</inkml:ink>
</file>

<file path=ppt/ink/ink5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2.0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1192 112 7456,'-50'-20'2784,"42"17"-2176,3-2-160,5 13-3040,0 4-1600,13 8 2336,-5 0 192</inkml:trace>
  <inkml:trace contextRef="#ctx0" brushRef="#br0" timeOffset="1">45 21 6880,'-41'-20'2560,"38"20"-1568,16 0-2304,0 0 640,14 0-352</inkml:trace>
</inkml:ink>
</file>

<file path=ppt/ink/ink5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4.8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17 242 2976,'-1'0'219,"-9"-3"417,10 3-577,0 0-1,0 0 0,0-1 1,-1 1-1,1 0 0,0 0 1,0 0-1,-1 0 0,1 0 1,0 0-1,0 0 0,-1 0 1,1 0-1,0 0 0,0 0 1,0 0-1,-1 0 0,1 0 1,0 0-1,0 0 0,-1 1 1,1-1-1,0 0 0,0 0 1,0 0-1,-1 4 3458,4-2-3263,0 0 1,-1 0-1,1-1 1,0 1-1,1-1 0,-1 1 1,0-1-1,0 0 1,0 0-1,1-1 1,-1 1-1,1-1 1,-1 1-1,0-1 1,4-1-1,10 1 487,27-5 1,-35 3-588,0 0 1,0 0-1,0 0 1,0-1 0,-1-1-1,17-8 1,-21 9-89,1 0 1,-1 0-1,1-1 0,-1 1 1,0-1-1,0 0 1,-1-1-1,1 1 0,-1-1 1,0 1-1,0-1 0,3-8 1,-3 6-39,-1-1 0,1 1 0,-1-1 0,-1 1 0,0-1 0,0 1 0,0-1 0,-1 0 1,-1-9-1,1 14-28,0 0-1,0 0 1,-1 0 0,0 1 0,1-1 0,-1 0 0,0 0 0,-1 1 0,1-1 0,0 0 0,-1 1-1,1-1 1,-1 1 0,0 0 0,0-1 0,0 1 0,0 0 0,0 0 0,0 0 0,-1 1 0,1-1-1,-1 1 1,1-1 0,-1 1 0,1 0 0,-1-1 0,-4 0 0,2 1 76,-1 0 0,1 0 1,-1 1-1,1-1 0,-1 1 1,0 1-1,1-1 0,-1 1 0,1 0 1,-1 0-1,1 0 0,0 1 1,-1 0-1,1 0 0,0 0 1,0 1-1,0-1 0,0 1 0,1 1 1,-1-1-1,1 0 0,0 1 1,0 0-1,0 0 0,0 0 0,1 1 1,0-1-1,0 1 0,0 0 1,0 0-1,1 0 0,0 0 0,-3 10 1,-1 2 193,2 1 0,0-1 0,2 1 1,-2 24-1,3-35-189,1 1 0,1-1 1,-1 0-1,1 0 0,0 1 0,1-1 0,0 0 1,0 0-1,0 0 0,1-1 0,0 1 1,0-1-1,6 9 0,-6-12-29,-1 0 0,1 0 0,0 0 0,0-1 0,0 1 0,0-1 0,0 0 0,0 0 0,1 0 0,-1 0 0,1 0 0,-1-1 0,1 0 0,0 1 0,-1-1 0,1-1 0,0 1 0,0-1 0,0 1 0,6-1 0,-2-1-6,0 0 1,0-1-1,0 1 1,0-2-1,0 1 1,0-1-1,-1 0 0,1-1 1,7-4-1,10-9-1,-1-2-1,0-1 0,-2 0 0,22-25 0,-32 32-67,6-7 61,-14 14-15,1 0-1,0 1 0,0 0 1,1 0-1,0 0 1,9-6-1,-15 11-3,1-1 1,-1 1-1,1 0 0,-1 0 1,1 0-1,0-1 0,-1 1 1,1 0-1,-1 0 1,1 0-1,-1 0 0,1 0 1,0 0-1,-1 0 0,1 0 1,-1 0-1,1 0 0,-1 0 1,1 0-1,-1 1 0,1-1 1,0 0-1,-1 0 1,1 1-1,-1-1 0,1 0 1,-1 1-1,0-1 0,1 0 1,-1 1-1,1-1 0,-1 1 1,0-1-1,1 0 1,-1 1-1,0-1 0,1 1 1,-1-1-1,0 1 0,0-1 1,1 1-1,-1 0 0,0-1 1,0 1-1,0-1 0,0 1 1,0-1-1,0 1 1,0 0-1,1 5 60,0 1 0,-1-1 0,0 10 0,-1-9-23,1 10 77,-1 0 0,-1 0 0,-7 27 0,9-38 42,4-13 103,5-12 94,7-27-420,16-40-183,-27 77 205,0 0-1,0 0 0,0 0 0,1 0 0,1 1 1,11-12-1,-17 19 23,-1 0-1,1 0 1,0 1 0,-1-1-1,1 1 1,0-1 0,0 0-1,-1 1 1,1-1 0,0 1-1,0 0 1,0-1 0,0 1-1,-1 0 1,1-1 0,0 1 0,0 0-1,0 0 1,0 0 0,0 0-1,0 0 1,0 0 0,0 0-1,0 0 1,0 0 0,0 0-1,0 0 1,-1 1 0,1-1-1,0 0 1,0 1 0,0-1 0,0 1-1,0-1 1,-1 1 0,1-1-1,0 1 1,-1 0 0,1-1-1,0 1 1,-1 0 0,1-1-1,0 1 1,-1 0 0,1 0-1,0 1 1,2 5-16,1 0 0,-1 0 0,0 1 0,3 11 0,-4-12-3,9 40 56,-7-27 20,11 30 1,-13-44-9,0-1-1,0 0 1,1 0 0,0 0 0,0-1 0,0 1 0,0-1-1,1 0 1,-1 1 0,7 4 0,-6-7-11,-1 0 1,1 0-1,-1-1 1,1 1-1,0-1 1,0 0-1,0 0 1,0 0-1,0 0 1,0-1-1,0 1 1,0-1-1,0 0 1,6-1-1,2 0-41,1-1 0,-1-1-1,16-4 1,-15 2 19,0 1 1,-1-2-1,0 0 0,0 0 1,21-15-1,-27 16 9,0 0-1,-1 0 1,1 0 0,-1-1-1,0 0 1,0 0 0,-1 0-1,0-1 1,0 1 0,0-1 0,4-12-1,-4 7 24,-1 0 0,0 0 0,1-15 0,-3 24-43,-1-1 1,0 1 0,0-1-1,0 1 1,0-1-1,-1 1 1,1-1-1,-1 1 1,0-1 0,0 1-1,0 0 1,0-1-1,-1 1 1,1 0-1,-1 0 1,-2-3 0,3 5-13,-1-1 0,1 1 1,0 0-1,-1 0 1,1 0-1,-1 1 0,1-1 1,-1 0-1,0 0 1,1 1-1,-1-1 1,0 1-1,1 0 0,-1-1 1,0 1-1,0 0 1,1 0-1,-1 0 0,0 0 1,1 1-1,-1-1 1,0 0-1,0 1 1,1-1-1,-1 1 0,0-1 1,1 1-1,-1 0 1,-1 1-1,-6 3-50,-1 0-1,2 1 1,-13 10-1,20-15 58,-8 7-7,1-1-1,0 2 1,1-1 0,-1 1 0,2 0-1,0 1 1,0 0 0,0 0 0,-4 12-1,7-14 27,0-1-1,0 1 1,1 0-1,0-1 1,1 1-1,0 0 1,0 0-1,1 0 1,0 0-1,0 0 1,0 0-1,1 0 1,1 0-1,2 9 1,-3-13-4,1 0 1,-1 0 0,1 0-1,0-1 1,0 1-1,1-1 1,-1 1-1,1-1 1,0 0-1,-1 0 1,1 0 0,1 0-1,-1 0 1,0-1-1,1 0 1,3 3-1,-2-3 7,1 0 0,-1 0 0,1 0 0,0-1 0,0 1 0,-1-1 0,1-1 0,0 1 0,0-1 0,9-1 0,-4 0-11,0-1-1,1 0 1,-1-1-1,0 0 1,0-1-1,-1 0 1,1 0-1,-1-1 0,0-1 1,0 0-1,12-10 1,0-4 90,0-2 0,-2 0 0,-1-1 0,19-29 0,-31 44-168,-7 18-145,-1 4 111,1-9 107,-1 12 35,5 28 0,-3-40-23,-1 0-1,2-1 0,-1 1 0,1 0 1,-1-1-1,1 1 0,0-1 0,1 1 1,-1-1-1,5 6 0,-6-9-3,0 0 0,1-1 1,-1 1-1,0 0 0,0 0 0,1-1 0,-1 1 0,0-1 1,1 1-1,-1-1 0,0 0 0,1 1 0,-1-1 0,1 0 1,-1 0-1,1 0 0,-1 0 0,1 0 0,-1 0 0,2-1 0,31-7 7,-33 8-16,20-7-40,0-1 0,-1-2-1,0 0 1,30-19 0,-12 2 103,40-37 1,-54 41-2,0 0 1,-1-2 0,28-42-1,-45 55-41,-6 12-26,0 0-1,0-1 1,0 1 0,0 0-1,0 0 1,0-1 0,0 1-1,0 0 1,0-1 0,0 1-1,0 0 1,0 0 0,0-1-1,0 1 1,0 0 0,0 0-1,0-1 1,-1 1 0,1 0-1,0 0 1,0 0 0,0-1-1,0 1 1,0 0 0,-1-1-1,0 1-11,0 0 0,0 0-1,0 0 1,0 0 0,0 0 0,0 0-1,0 0 1,0 0 0,0 0 0,0 1 0,0-1-1,0 0 1,0 1 0,0-1 0,0 0-1,0 1 1,0-1 0,0 1 0,0 0-1,-1 0 1,-8 7-30,0-1-1,1 1 0,0 1 1,0-1-1,-11 16 0,3 0 42,-18 30 0,25-36 2,1 0 0,1 1 1,1-1-1,0 1 1,-6 35-1,13-46 25,4-8 294,-2-2-282,-1 1 0,1 0-1,-1-1 1,0 1 0,1-1-1,-1 1 1,2-4 0,51-118-149,-32 70-8,-20 51 61,-1 6-23,1 14-117,-2 24-53,-4 4 285,-2 0 0,-16 65 1,16-89-11,-1 1 0,-2-2 1,0 1-1,0-1 1,-2 0-1,-24 33 1,31-49 18,0 1 1,-1-1 0,0 0 0,0-1 0,-1 1 0,1-1 0,-13 7 0,15-10-18,1 0 0,-1 1 0,0-1 1,0 0-1,0 0 0,0 0 0,0-1 1,0 1-1,0-1 0,0 0 0,0 1 1,0-1-1,0-1 0,0 1 0,0 0 1,0-1-1,-1 0 0,2 1 0,-5-3 0,3 1-23,0 1-1,0-2 0,1 1 0,-1 0 0,1-1 1,-1 0-1,1 1 0,0-1 0,0-1 0,-3-3 0,5 5-40,-1-1 0,1 1-1,0 0 1,0-1 0,0 0-1,0 1 1,0-1 0,1 0-1,-1 1 1,1-1 0,0 0-1,0 0 1,0 1 0,0-1-1,0 0 1,1-3 0,0 3 30,0 1 1,0-1 0,0 1-1,0 0 1,0-1 0,1 1 0,-1 0-1,1 0 1,-1-1 0,1 1-1,0 1 1,0-1 0,3-2 0,32-22-29,-28 21 40,12-8-30,2 1 0,38-14-1,52-11 64,-61 21 28,53-24 1,-80 29 13,-1-2 1,0 0-1,31-24 1,-48 31-43,1 0 0,-1 0 0,0-1 0,0 0 0,-1 0 0,0-1 0,-1 0 0,1 0 0,-1 0 0,-1-1 0,0 1 0,0-1 0,3-11 1,-12 45-92,1-1 0,2 1 1,0 1-1,3 40 0,-1-65 77,0 1-1,0 0 1,0-1-1,1 1 0,-1-1 1,0 1-1,1-1 1,-1 1-1,1-1 1,0 1-1,-1-1 1,1 1-1,0-1 1,0 0-1,0 1 0,0-1 1,0 0-1,0 0 1,0 0-1,0 0 1,2 1-1,-2-1 9,1-1 0,-1 0 0,1 1 0,-1-1 0,1 0 0,-1 0 0,1 0 0,-1 0 0,0 0-1,1 0 1,-1 0 0,1-1 0,-1 1 0,1 0 0,-1-1 0,0 0 0,1 1 0,0-2 0,6-2 44,-2 0-1,1-1 1,0 0 0,-1 0 0,0 0 0,9-11-1,-7 7-58,4-7-59,0 2 0,2 0 0,-1 0 0,30-21 0,-42 34 41,0 1-1,0-1 1,-1 1 0,1-1-1,0 1 1,0-1 0,0 1-1,0-1 1,0 1 0,0 0-1,0-1 1,0 1 0,0 0-1,0 0 1,1 0 0,-1 0 0,0 0-1,0 0 1,0 0 0,0 0-1,0 0 1,0 1 0,2 0-1,-2-1 8,0 1-1,-1 0 0,1 0 1,0 0-1,0 0 0,0 0 1,-1 0-1,1 0 0,0 0 1,-1 1-1,1-1 1,-1 0-1,1 0 0,-1 0 1,0 1-1,1 1 0,0 5-2,0 1 0,-1 0 0,0 0 0,-2 12-1,-1 0 8,-1-1-1,-1 1 1,-1-1-1,0 0 0,-2 0 1,-15 28-1,11-26 51,-1-1 0,-1 0 0,0-1-1,-2-1 1,-22 22 0,36-39-11,-2 1 0,1 0 0,0 0 0,0-1 0,-1 0 0,1 0 0,-1 0 0,0 0 0,0 0 0,-6 1 0,8-3-38,1 0-1,-1 1 1,1-1 0,-1 0-1,0 0 1,1-1 0,-1 1-1,1 0 1,-1 0 0,1-1-1,-1 1 1,1-1 0,-1 1-1,1-1 1,0 0 0,-1 1 0,1-1-1,0 0 1,-1 0 0,1 0-1,0 0 1,0 0 0,0 0-1,0-1 1,0 1 0,0 0-1,0 0 1,0-1 0,-1-2-1,1 2 15,0 1 0,0-1-1,0 0 1,1 0 0,-1 0-1,0-1 1,1 1 0,-1 0-1,1 0 1,0 0-1,0 0 1,-1 0 0,1-1-1,1 1 1,-1-3 0,1 2-17,1 0 0,-1 1 0,0-1 0,1 0 0,-1 1 0,1-1-1,0 1 1,0-1 0,0 1 0,3-3 0,4-3 28,0 1 0,1 0 0,0 0 0,0 1 0,1 0 0,-1 1 0,1 0 0,21-6 0,10 0-138,44-6 0,-76 15 92,32-6-2308,57-2 1,-82 10-99,0 0 1,18 4 0,-22-2-256,1 1 0,-1 0 1,16 7-1,3 2-1211</inkml:trace>
</inkml:ink>
</file>

<file path=ppt/ink/ink5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7.0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392 0 1408,'6'2'11850,"-8"5"-12858,-4 6 1743,0 0 0,-1 0 0,0-1-1,-1 1 1,-1-2 0,-16 19-1,16-19-240,-103 111 1074,106-116-1477,0 0 0,-1-1 0,1 0 0,-1 0 1,-1 0-1,1-1 0,-9 3 0,13-5-64,0-2 0,0 1 0,0 0 1,0-1-1,-1 1 0,1-1 0,0 0 1,0 0-1,-1 0 0,1-1 0,0 1 1,0-1-1,0 1 0,0-1 1,0 0-1,0 0 0,0-1 0,0 1 1,0-1-1,0 1 0,-3-4 0,0 0-21,0 0 0,0-1 0,0 0 0,1 0 0,0 0 0,0-1-1,1 1 1,0-1 0,0 0 0,0-1 0,1 1 0,0-1 0,0 1 0,1-1-1,0 0 1,1 0 0,0 0 0,0 0 0,0-11 0,1 18-11,0-1 0,0 0 1,0 0-1,0 1 0,0-1 1,1 0-1,-1 1 0,1-1 1,-1 1-1,1-1 0,-1 0 1,1 1-1,0-1 0,0 1 1,0 0-1,0-1 0,0 1 0,0 0 1,0-1-1,0 1 0,0 0 1,2-1-1,-2 1 38,1 1 1,-1-1-1,1 1 0,-1 0 0,1-1 1,-1 1-1,1 0 0,-1 0 0,1 0 1,-1 0-1,0 0 0,1 1 1,-1-1-1,1 0 0,-1 0 0,1 1 1,-1-1-1,0 1 0,1 0 0,-1-1 1,0 1-1,1 0 0,-1 0 0,0 0 1,2 2-1,9 8 282,0 1 1,0 0-1,-2 1 1,12 16-1,-10-11 56,29 29 1,-29-36-223,0-1-1,1 0 1,1-1-1,0-1 1,0 0-1,0-1 1,23 8 0,110 27 862,-133-39-870,16 3-1,0-1 0,0-2 0,33 0 0,-61-3-587,1 0 0,-1 0 0,0 0 0,0 0 0,1-1 0,-1 1 0,2-2 0,-3 2 313,-1 0-1,0 0 1,1 0 0,-1-1-1,0 1 1,0 0-1,1 0 1,-1-1-1,0 1 1,0 0 0,1 0-1,-1-1 1,0 1-1,0 0 1,0-1-1,1 1 1,-1 0 0,0-1-1,0 1 1,0 0-1,0-1 1,0 1-1,0 0 1,0-1-1,0 1 1,0-1 0,0 1-1,0 0 1,0-1-1,0 1 1,0 0-1,0-1 1,0 1 0,0 0-1,-1-1 1,1 1-1,0 0 1,0-1-1,0 1 1,-1 0 0,1-1-1,0 1 1,0 0-1,-1 0 1,1-1-1,-8-10-7128</inkml:trace>
</inkml:ink>
</file>

<file path=ppt/ink/ink5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8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386 100 3072,'-1'0'88,"1"-1"1,0 1-1,-1 0 1,1-1-1,0 1 1,-1 0-1,1-1 1,-1 1-1,1 0 1,-1 0-1,1-1 1,-1 1-1,1 0 0,-1 0 1,1 0-1,-1 0 1,1 0-1,-1-1 1,1 1-1,-1 0 1,1 0-1,-1 0 1,1 0-1,-1 1 1,1-1-1,-1 0 1,1 0-1,-1 0 0,1 0 1,-1 0-1,1 1 1,-1-1-1,1 0 1,-1 0-1,1 1 1,-1-1-1,1 1 1,-16 19 3263,10-10-3154,-137 218 6944,57-85-5751,63-108-963,-1 0 1,-37 37-1,53-65-94,7-14-156,12-24-75,-8 22-78,11-34 57,-3 8 37,28-60 0,39-68 104,-40 82 285,7-11 532,-35 72-728,-8 16-207,0 0 1,0 0 0,0-1-1,0 1 1,-1 0 0,1-1-1,0-6 1,-2 9-20,0 0 27,0 0 0,0 0 1,1 0-1,-1 0 1,0 0-1,1 1 0,-1-1 1,1 0-1,0 0 1,0 0-1,0 1 0,0-1 1,0 0-1,1-1 1,2 16 35,6 21 40,2 0 1,23 47-1,44 61 235,-7-16 58,35 54 220,-89-157-825,-18-24 88,0 1 0,0 0 0,0 0 0,0 0 0,0 0 0,0 0 0,0 0 0,0 0 0,0 0 0,0 0 0,0 0 0,0 0-1,0 0 1,0 0 0,0 0 0,0-1 0,0 1 0,0 0 0,0 0 0,0 0 0,0 0 0,0 0 0,1 0 0,-1 0 0,0 0 0,0 0 0,0 0 0,0 0 0,0 0 0,0 0 0,0 0 0,0 0 0,0 0 0,0 0 0,0 0 0,0 0 0,0 0 0,0 0 0,0 0 0,0 0 0,0 0 0,1 0 0,-1 0-1,0 0 1,0 0 0,0 0 0,0 0 0,0 0 0,0 0 0,0 0 0,0 0 0,0 0 0,0 0 0,0 0 0,0 0 0,0 0 0,0 0 0,1 0 0,-8-16-4868,6 14 4544,-1 0-393,1-1-1,0 1 0,0-1 1,0 1-1,0 0 0,0-1 1,1 0-1,-1 1 0,1-1 1,-1 1-1,1-1 0,0 0 1,0-2-1,11-16-4644</inkml:trace>
</inkml:ink>
</file>

<file path=ppt/ink/ink5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8.5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 54 4064,'-1'0'115,"0"-1"-1,-1 1 1,1 0 0,-1 0-1,1-1 1,-1 1 0,1 0-1,-1 0 1,1 0 0,-13 2 11879,16-2-10864,4-1-547,1 0-1,-1 0 1,0 0-1,9-4 0,12-3 325,196-27 2128,-202 34-3047,-11 2-1239,1-2-3742</inkml:trace>
</inkml:ink>
</file>

<file path=ppt/ink/ink5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38.9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3 10464,'-18'-3'3872,"14"6"-3008,-6 11-224,10-8 1535,0-1 1601,0 4-608,10-6-4032,-1-3 480,-1-8-5408,7-7 3201</inkml:trace>
</inkml:ink>
</file>

<file path=ppt/ink/ink5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41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23 2496,'19'-23'19670,"-19"30"-20487,1 4 1191,0 1 1,0 0 0,-2-1 0,1 1-1,-1 0 1,-4 16 0,-23 70 319,10-40-529,-5 11-159,15-42-273,7-26-304,28-26-20484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39.0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34 6816,'-13'-13'3072,"31"17"-2656,0-4 1088,4 0-896,15-4 544,2 4-672,6-4-64,0 4-256,5-3 32,0-2-96,0 2 0,-6 3-32,1-5-832,-5 10 416,-8-2-4640,-6 5 2752</inkml:trace>
</inkml:ink>
</file>

<file path=ppt/ink/ink5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42.4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6 389 2976,'0'0'97,"-1"0"0,1 0 0,0 0 0,-1 0 0,1 1 0,0-1 0,0 0 0,-1 0 0,1 0 0,0 1 0,-1-1 0,1 0 0,0 1 0,0-1 0,0 0 0,-1 0 0,1 1 1,0-1-1,0 0 0,0 1 0,0-1 0,0 0 0,0 1 0,-1 0 0,8 2 4792,8-5-263,-7-1-4845,131-73 3173,-89 51-2650,-2-2 1,63-46-1,-93 57-143,-1 0-1,0-1 1,-1-1 0,-1 0 0,-1-1-1,19-34 1,-31 50-74,-1 0-1,0 0 1,1 0-1,-1 0 1,-1-1-1,1 1 1,0 0-1,0-7 1,-5 13-62,0 1 1,1-1 0,-1 1-1,-3 6 1,-44 71 543,2-2 147,9-21-654,3 1 0,-37 81 1,-7 22 502,75-152-334,6-10-228,0 0 1,0 0 0,0 0 0,0 0-1,0 0 1,0 0 0,0 0 0,0 0-1,0 0 1,0 0 0,-1 0 0,1 0-1,0 0 1,0 0 0,0 0 0,0 0-1,0 0 1,0 0 0,0 0 0,0 0-1,0 0 1,0 0 0,0 0 0,0 0-1,0 0 1,-1 0 0,1 0 0,0 0-1,0-1 1,0 1 0,0 0 0,0 0-1,0 0 1,0 0 0,0 0 0,0 0-1,0 0 1,0 0 0,0 0-1,0 0 1,0 0 0,0 0 0,0 0-1,0 0 1,0-1 0,0 1 0,0 0-1,0 0 1,0 0 0,0 0 0,0 0-1,0 0 1,0 0 0,0 0 0,0 0-1,0 0 1,0 0 0,0-1 0,3-20 179,2 9-103,1-1 0,-1 1 0,2 1 0,0-1 0,0 1 0,1 0 1,0 0-1,1 1 0,0 1 0,1-1 0,0 1 0,1 1 0,-1 0 0,2 0 1,-1 1-1,17-7 0,-9 6 76,0 0 0,0 1 0,0 1-1,1 1 1,0 1 0,1 0 0,-1 2 0,0 0 0,1 2 0,22 1 0,-35 0-357,0 1 1,0 0-1,0 0 1,13 5-1,-16-5-4225,28 2-14187</inkml:trace>
</inkml:ink>
</file>

<file path=ppt/ink/ink5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43.7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306 327 2976,'-6'-2'1044,"-2"1"4002,7 1-4583,-1 1-1,0-1 0,1 0 0,-1 1 0,1 0 1,-1-1-1,1 1 0,-1 0 0,1 0 0,-3 1 148,-40 18 2311,22-10-1808,-35 21 0,42-21-736,-6 3 153,1 1 1,-22 19-1,37-28-469,0 0 0,0 0 0,1 0 0,0 0 1,0 1-1,0 0 0,0 0 0,1 0 0,0 0 0,1 0 0,-1 1 0,-1 10 0,3-15-49,1-1 1,-1 1-1,1 0 0,0 0 0,0 0 0,0 0 0,0 0 0,1 0 1,-1 0-1,0 0 0,1 0 0,0 0 0,-1 0 0,1 0 0,1 2 1,-1-3-4,0 0 1,-1 0-1,1-1 1,0 1 0,0 0-1,0-1 1,0 1 0,-1-1-1,1 1 1,0-1-1,0 1 1,0-1 0,0 0-1,0 0 1,0 1 0,0-1-1,0 0 1,0 0 0,0 0-1,0 0 1,0 0-1,0 0 1,0 0 0,0 0-1,0-1 1,0 1 0,0 0-1,0 0 1,0-1-1,0 1 1,0-1 0,1 0-1,17-8 137,-1-1 0,31-23 0,32-31-36,-79 62-108,34-30 83,-22 18-87,2 1 0,21-16 1,-38 30-31,0 0 1,0 0-1,0 0 1,1 0 0,-1 0-1,0 0 1,1 0-1,-1 0 1,0 1 0,1-1-1,-1 0 1,1 0-1,0 0 1,-1 1 0,1 1-1,-1 2 76,0 1 1,1 0-1,0 10 0,0-10 36,1 0 0,-1 1 0,2-1 0,-1 0 0,1 1 0,-1-1 0,2 0 0,4 10 0,-6-14-62,0-1-1,-1 1 0,1-1 0,0 0 1,0 0-1,0 1 0,0-1 1,0 0-1,1 0 0,-1 0 0,0 0 1,0 0-1,1 0 0,-1-1 0,0 1 1,1 0-1,-1-1 0,1 1 1,-1-1-1,1 1 0,-1-1 0,1 0 1,0 0-1,-1 0 0,1 0 1,2 0-1,0-1 9,0 0-1,1-1 1,-1 0 0,0 0 0,0 0 0,0 0-1,0-1 1,3-3 0,48-34-98,60-59 0,-90 74 116,-1-1-1,27-36 1,-38 43-97,-1 1 0,-1-2 0,-1 0 1,14-37-1,-23 54 20,8-30-117,-8 31 133,-1 1 1,0 0-1,1-1 1,-1 1-1,0-1 1,0 1 0,0 0-1,0-1 1,0 1-1,-1-1 1,1 1-1,0 0 1,-1-1 0,1 1-1,-1 0 1,1-1-1,-1 1 1,1 0-1,-1 0 1,-1-2 0,2 3 6,-1 0 0,1-1 1,-1 1-1,1 0 0,-1 0 1,1 0-1,-1 0 0,1-1 0,-1 1 1,1 0-1,-1 0 0,1 0 1,-1 0-1,1 0 0,-1 0 1,1 1-1,-1-1 0,1 0 1,-1 0-1,1 0 0,-1 0 1,1 1-1,0-1 0,-1 0 1,1 0-1,-1 1 0,0-1 1,-12 11-177,13-11 179,-10 11-90,0 1-1,1 0 1,-14 21 0,-19 44-26,31-55 105,-28 59-33,35-70 103,0 0-1,0 0 0,1 1 1,1-1-1,-2 18 1,4-20-29,0 1 0,0-1 0,0 0 0,1 0 0,1 0 0,3 14 0,-4-20-5,0 0 1,0 0-1,0-1 1,1 1-1,-1-1 1,1 1-1,-1-1 1,1 1-1,0-1 1,0 0-1,0 0 1,0 0-1,1 0 1,-1 0-1,0 0 1,1-1-1,-1 1 1,1-1 0,0 1-1,-1-1 1,1 0-1,0 0 1,0 0-1,3 0 1,1-1 26,-1 1 0,0-1 0,0 0 0,0-1 1,1 0-1,-1 0 0,0 0 0,0-1 0,6-2 1,54-24 109,-52 21-122,12-6-18,-1-1-1,33-23 1,-45 28-26,-1-1-1,-1-1 0,0 0 0,0 0 1,-1-2-1,10-14 0,-7 5-6,-1-1 1,0 0-1,-2-1 0,0 0 0,-2-1 1,-1 0-1,-1 0 0,5-50 0,-10 69-31,0-19-149,-1 23 179,0 1 1,0 0 0,0-1-1,0 1 1,0 0 0,0-1-1,-1 1 1,1 0 0,-1 0-1,1-1 1,-1 1 0,1 0-1,-1 0 1,-1-1 0,2 2 15,0-1 0,0 1 0,0 0 0,0 0 0,0 0 1,0 0-1,0 0 0,0 0 0,-1 0 0,1 0 0,0 0 1,0 0-1,0 0 0,0 0 0,0 0 0,0 0 0,0 0 1,-1 0-1,1 0 0,0 0 0,0 0 0,0 0 1,0 0-1,0 0 0,0 0 0,0 0 0,-1 0 0,1 0 1,0 0-1,0 0 0,0 0 0,0 0 0,0 0 0,0 0 1,0 0-1,0 1 0,-1-1 0,1 0 0,0 0 0,0 0 1,0 0-1,0 0 0,0 0 0,0 0 0,0 0 0,0 1 1,0-1-1,0 0 0,-4 6 63,0 1 0,1-1 1,0 1-1,0 0 0,1 0 0,-2 8 1,-4 8 136,-3 9 307,1 1 0,-8 52 0,16-70-406,0 1-1,1 0 1,1 0 0,1 0-1,0 0 1,1-1-1,6 28 1,4-1-189,12 41-3967,-22-79 3258,0 0 0,0 0 0,0 1 0,1-1 0,-1 0 0,1-1 0,0 1 0,0 0 0,0-1 0,0 0 0,7 5 0,20 10-6101</inkml:trace>
</inkml:ink>
</file>

<file path=ppt/ink/ink5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46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3 194 5824,'-3'-5'2137,"8"4"-1089,7 0 156,52-10 2883,-41 8-3292,-1-1 1,1 0-1,33-13 1,-39 10-494,-1-1 0,-1 0-1,0-1 1,0-1 0,0-1-1,14-12 1,-29 22-304,1 0 0,0 0 0,0 1 0,-1-1 0,1 0 0,0 1 0,0-1 0,0 1 0,0-1 0,0 1 0,0-1 0,0 1 0,0 0 0,0 0 0,1-1 0,-1 1-121,-1 3 70,-29 105 576,5-21-27,4-10 10,-3 0 1,-41 91 0,45-121 69,16-45-290,3-7-134,4-14 23,23-93-65,-18 67-7,18-50-1,-14 61-101,1 0 1,2 1 0,1 1 0,1 1 0,2 0-1,1 2 1,2 0 0,37-37 0,-55 61 71,0 1 1,1-1-1,0 1 1,0 0-1,8-4 1,-12 7-45,0 0 0,-1 0 0,1 1 0,0-1 0,0 0 0,-1 1 0,1 0 0,0-1-1,0 1 1,0 0 0,0 0 0,-1-1 0,1 2 0,0-1 0,0 0 0,0 0 0,0 1 0,0-1 0,-1 0 0,1 1 0,0 0 0,0 0 0,2 1 0,-3-1-14,1 1 0,-1 0 1,0-1-1,0 1 1,0-1-1,-1 1 1,1 0-1,0 0 0,-1 0 1,1-1-1,-1 1 1,1 0-1,-1 0 1,0 0-1,0 0 0,0 0 1,0 0-1,0 0 1,-1 3-1,0 3-9,0 1-1,-6 14 1,4-14 46,-1 0-1,0 0 1,0-1 0,-1 0-1,0 0 1,0 0 0,-1-1-1,0 1 1,-1-1 0,1-1-1,-1 1 1,0-1 0,-1-1-1,0 1 1,-9 4 0,-19 1 29,27-8-129,26-5-17,444-77 198,-439 75-125,-1-2 0,1 0 0,35-15 0,-38 10 288,-18 10-290,-1 1 0,1 0 0,-1-1 0,1 1 0,-1-1 0,1 1 0,-1 0 0,1-1 0,-1 1 0,0-1 0,1 1 0,-1-1 0,0 0 0,1 1 0,-1-1 0,0 1 0,1-1 0,-1 0 0,0 1 0,0-1 0,0 1 0,0-1 0,0 0 0,0 1 0,0-1 0,0-1 1,0 2-18,0 0 1,-1 0-1,1-1 1,0 1 0,-1 0-1,1 0 1,0 0 0,-1-1-1,1 1 1,0 0-1,-1 0 1,1 0 0,-1 0-1,1 0 1,0 0 0,-1 0-1,1 0 1,0 0 0,-1 0-1,1 0 1,0 0-1,-1 0 1,1 0 0,-1 0-1,1 1 1,-14 2-67,10-1 29,-13 1 26,0 2 0,0 0 0,1 0 0,0 2 0,0 0 0,1 1 0,-1 1 0,-22 17 1,35-23 21,0 0-1,1 0 1,-1 0 0,1 0 0,0 1 0,0-1 0,0 1 0,1-1 0,-1 1 0,1 0 0,0 0 0,0 0 0,0 0 0,0 0 0,0 4 0,1-6 17,0-1-1,0 1 1,0 0 0,0-1 0,0 1-1,0 0 1,0 0 0,1-1 0,-1 1-1,1 0 1,-1-1 0,1 1-1,0-1 1,-1 1 0,1 0 0,0-1-1,0 0 1,0 1 0,0-1 0,0 0-1,1 1 1,-1-1 0,0 0 0,0 0-1,1 0 1,-1 0 0,1 0 0,-1 0-1,1 0 1,-1-1 0,1 1 0,0-1-1,-1 1 1,1-1 0,0 1-1,2-1 1,0 0-12,-1 0 0,1 0-1,0 0 1,-1-1 0,1 1-1,0-1 1,-1 0 0,1 0-1,-1-1 1,1 1 0,3-3-1,6-3 59,18-14-1,-20 13 13,29-25 71,-27 22-83,23-17 0,-30 24-218,-6 4-8,0 9-95,1-7 270,1 10 29,1 1 0,6 16 0,-7-26-19,-1 1 1,1-1-1,0 1 1,0-1-1,0 0 1,0 0-1,1 0 1,-1 0-1,1 0 1,0 0-1,0-1 0,4 4 1,-5-5 6,0-1 0,-1 1 0,1-1 1,0 1-1,0-1 0,0 1 0,-1-1 0,1 0 0,0 0 1,0 0-1,0 0 0,0 0 0,-1-1 0,1 1 0,0 0 1,0-1-1,0 1 0,-1-1 0,1 0 0,0 0 0,-1 1 1,1-1-1,-1 0 0,1 0 0,2-3 0,3-2 6,0 0-1,0 0 0,9-12 1,18-18-115,-20 21 208,22-30 0,-43 46-139,4 3 10,0 0-1,1 1 0,0-1 1,0 1-1,0 0 0,0-1 1,1 1-1,-2 5 0,1 0 1,0-4 22,1 1-1,-1-1 0,1 1 1,1-1-1,0 1 1,-1-1-1,2 1 1,-1 0-1,1-1 1,0 1-1,3 7 0,-4-13-11,0 0-1,1-1 1,-1 1-1,1 0 0,-1-1 1,0 1-1,1 0 1,-1-1-1,1 1 0,0-1 1,-1 1-1,1-1 1,-1 1-1,1-1 0,0 1 1,-1-1-1,1 0 1,0 0-1,0 1 0,-1-1 1,2 0-1,0 1 6,0-1-1,0 0 0,0 0 0,0 0 1,0 0-1,0-1 0,0 1 0,3-1 1,3-2-9,0 0 1,15-8 0,-20 10-24,61-37 126,-38 22-124,45-20-1,0 8 81,-70 27-80,12 18-139,6 26 150,-8-25 5,1 0 0,14 17 0,-24-34 16,-1 0-1,0 0 0,0 0 1,0 0-1,0 0 1,1 0-1,-1 0 0,1 0 1,-1 0-1,0 0 1,1-1-1,-1 1 1,1-1-1,-1 1 0,1-1 1,0 0-1,-1 0 1,1 1-1,-1-1 0,1 0 1,0 0-1,-1 0 1,1-1-1,0 1 0,-1 0 1,1-1-1,-1 1 1,1-1-1,-1 1 1,1-1-1,-1 0 0,1 0 1,-1 1-1,0-1 1,2-1-1,5-5 26,0 1 0,0-1-1,0-1 1,8-9 0,-10 10-37,3-5 27,-1 0 0,0 0 1,-1-1-1,10-23 0,1-2 42,-15 33-85,-1 0-1,0 0 0,-1 0 1,1 0-1,0-7 1,1-3-212,-1 28-65,-1 14 349,-3 1-110,1-12 45,0-1 0,-1 1 1,-5 20-1,2-14 85,-3 25 1,5-26 100,-8 27-1,6-36-88,0-9-4,5-3-79,-1-1 0,1 1 0,-1-1 0,0 1 0,1-1-1,-1 0 1,1 1 0,-1-1 0,1 0 0,-1 1 0,1-1 0,0 0-1,-1 1 1,1-1 0,0 0 0,0 0 0,-1-1 0,-1-5 35,0-1 1,1 0-1,-1-9 1,2 11-45,0-1 0,1 0 0,0 0 0,3-9 0,-4 14-14,1 0-1,-1 0 0,1 0 0,0 0 0,0 0 0,0 1 0,0-1 0,0 0 0,0 0 0,0 1 0,1-1 0,-1 1 0,0-1 0,1 1 0,-1 0 0,1 0 0,0-1 0,-1 1 0,3-1 0,2 1-16,-1-1 1,1 1-1,0 0 0,0 1 1,-1-1-1,1 1 0,0 0 0,0 0 1,0 1-1,7 1 0,7 3-943,30 11 0,-45-14 524,-1 0-78,-1-1-1,1 0 0,-1 1 1,0-1-1,0 1 1,0 0-1,0 0 1,0 1-1,0-1 0,0 0 1,-1 1-1,5 5 1,-6-5-85,1-1 0,-1 1 0,0 0 1,0 0-1,0 0 0,0 0 0,0 0 1,-1 0-1,1 1 0,-1-1 0,0 0 1,0 0-1,0 6 0,-3 7-4384</inkml:trace>
</inkml:ink>
</file>

<file path=ppt/ink/ink5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46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69 128 7872,'-58'-48'2944,"53"36"-2304,0 4-160,5 1-896,0-1 128,10-4-384,-2-1 384,15 5-2176,17 1 1376,32 2-2720</inkml:trace>
</inkml:ink>
</file>

<file path=ppt/ink/ink5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0.0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0 737 3712,'0'1'245,"1"0"0,-1 0-1,1 0 1,-1 0 0,1 0 0,-1 0 0,1 0 0,0-1 0,-1 1 0,1 0-1,0 0 1,0-1 0,-1 1 0,1 0 0,0-1 0,0 1 0,0-1-1,0 1 1,0-1 0,0 1 0,1-1 0,24 9 1994,-22-8-1932,1 0 0,0-1-1,-1 0 1,1 0-1,0 0 1,0 0-1,-1-1 1,1 1 0,0-1-1,0 0 1,-1-1-1,1 1 1,-1-1 0,0 0-1,1 0 1,-1 0-1,0-1 1,0 0 0,0 1-1,-1-1 1,7-7-1,5-5-67,-1-1-1,-1-1 1,18-27-1,-30 41-220,11-14 228,13-31 0,-21 41-148,-2 0 0,1 0 0,-1 0 0,0 0 0,-1-1-1,1 1 1,-1-14 0,-1 21-103,0 0 0,0 0 0,0 1 0,0-1 0,0 0 0,0 0 0,0 0 0,0 0 0,0 0 0,0 0 0,0 1 0,0-1 0,-1 0 0,1 0 0,0 0 0,0 0 0,0 0 0,0 0 0,0 0 0,0 0 0,0 0 0,0 0 0,-1 0 0,1 0 0,0 0 0,0 1 0,0-1 0,0 0 0,0 0 0,0 0 0,-1 0 0,1 0 0,0 0 0,0 0 0,0 0 0,0 0 0,0 0 0,0-1 1,-1 1-1,1 0 0,0 0 0,0 0 0,0 0 0,0 0 0,0 0 0,0 0 0,-1 0 0,1 0 0,0 0 0,0 0 0,0 0 0,0-1 0,0 1 0,0 0 0,0 0 0,0 0 0,0 0 0,0 0 0,0 0 0,0 0 0,0-1 0,-1 1 0,1 0 0,0 0 0,0 0 0,0 0 0,0-1 0,-7 11-29,3 0 246,0 0 0,1 0 0,0 0 0,1 1 0,0-1 0,0 1 0,1-1 0,1 1 0,0 0 0,0-1 1,1 1-1,0 0 0,1-1 0,0 1 0,1-1 0,6 18 0,-8-27-190,0 1 0,0-1 1,-1 1-1,1-1 0,0 0 0,1 1 1,-1-1-1,0 0 0,0 0 0,0 0 1,1 0-1,-1 0 0,1 0 0,-1 0 1,1 0-1,-1-1 0,1 1 0,-1 0 1,1-1-1,0 1 0,-1-1 0,1 0 1,0 1-1,-1-1 0,1 0 0,0 0 0,-1 0 1,1 0-1,0-1 0,-1 1 0,1 0 1,2-2-1,4 0 51,0-1 0,0 0 1,-1-1-1,1 1 0,8-7 0,36-23-21,1 2-1,64-27 1,-110 55-39,-1 1-3,-1 0 0,1 0 0,0 0 1,7-1-1,-12 3 3,1 0 0,-1-1 1,0 1-1,0 0 0,0 0 0,0 1 1,0-1-1,0 0 0,1 0 0,-1 0 1,0 1-1,0-1 0,0 1 0,0-1 1,0 1-1,0-1 0,0 1 0,0-1 0,0 1 1,-1 0-1,1-1 0,0 1 0,0 0 1,0 0-1,-1 0 0,1 0 0,0 0 1,0 1-1,1 2 14,0 1 1,-1-1-1,1 1 0,-1-1 1,0 1-1,0 0 0,-1-1 1,1 10-1,-2 0 27,-4 22 1,0 14-154,5-11 574,7-48-315,29-49-54,-21 31-139,1 1 0,2 1 0,0 0 0,34-34 0,-50 57-5,0 1 0,1-1 0,-1 0-1,0 1 1,0 0 0,6-3 0,-8 4 29,1 0-1,-1 0 0,1 0 1,-1 1-1,1-1 0,-1 0 1,1 0-1,-1 0 1,1 0-1,-1 1 0,1-1 1,-1 0-1,0 0 1,1 1-1,-1-1 0,1 0 1,-1 1-1,0-1 0,1 1 1,-1-1-1,0 0 1,1 1-1,-1-1 0,0 1 1,1 0-1,-1-1-12,2 3 4,-1 0 1,0 0-1,1 1 0,-1-1 0,0 0 0,0 4 1,5 11 99,2 8-21,-7-22-47,0 1 0,0-1 0,0 0 0,1 1 0,0-1 1,0 0-1,0 0 0,0 0 0,0 0 0,1-1 1,0 1-1,4 4 0,-5-7-5,0 0 0,0 0 1,0-1-1,0 1 0,0-1 1,0 1-1,1-1 0,-1 0 0,0 1 1,0-1-1,0 0 0,0-1 1,1 1-1,-1 0 0,0 0 0,0-1 1,0 0-1,0 1 0,4-3 1,6-2 20,-1-1 1,13-7-1,-24 13-30,5-3 1,110-69 166,-93 56-99,0-1 1,38-40 0,-42 36-56,-1 0 1,-1-2-1,-1 0 1,-1-1 0,14-33-1,44-133 60,-64 166-83,-5 16-25,-1 0 0,1-1 1,-1 1-1,-1 0 0,2-16 1,-3 24 23,0 0 0,-1 0 1,1 0-1,0 0 1,0 0-1,0 0 0,0 0 1,0 0-1,0 0 0,0 0 1,0 0-1,0 0 1,0 0-1,0 0 0,-1 0 1,1 0-1,0 0 1,0 0-1,0 0 0,0 0 1,0 0-1,0 0 1,0 0-1,0 0 0,0 0 1,0 0-1,0 0 1,0 0-1,-1 0 0,1 0 1,0 0-1,0 0 1,0-1-1,0 1 0,0 0 1,0 0-1,0 0 1,0 0-1,0 0 0,0 0 1,0 0-1,0 0 1,0 0-1,0 0 0,0 0 1,0 0-1,0 0 1,0-1-1,0 1 0,0 0 1,0 0-1,0 0 1,0 0-1,0 0 0,0 0 1,0 0-1,0 0 1,0 0-1,-6 10-199,-7 19 139,-38 158-21,48-173 131,-2 8-34,2 0 0,0 0 0,1 0 0,1 37 0,2-47 41,0-1 1,1 0 0,0 1-1,1-1 1,0 0 0,1 0-1,0-1 1,0 1 0,1-1 0,11 16-1,-14-23-28,0 0-1,1 0 0,-1 0 1,1 0-1,-1-1 0,1 0 1,0 1-1,0-1 1,0 0-1,0 0 0,1 0 1,-1-1-1,0 1 1,1-1-1,-1 0 0,1 0 1,0 0-1,-1-1 0,1 1 1,0-1-1,-1 1 1,1-1-1,0-1 0,-1 1 1,1 0-1,0-1 0,5-1 1,-5 1 0,0-1 0,0 0 0,0 1 0,0-2 0,0 1 1,0 0-1,0-1 0,-1 1 0,1-1 0,-1 0 0,0 0 0,0-1 0,0 1 1,0-1-1,0 1 0,-1-1 0,0 0 0,0 0 0,0 0 0,0 0 0,2-7 1,-4 10-27,0 1 0,0-1 0,1 0 0,-1 1 0,0-1 0,0 1 0,0-1 0,0 0 1,0 1-1,0-1 0,0 1 0,0-1 0,0 1 0,0-1 0,0 0 0,0 1 1,-1-1-1,1 1 0,0-1 0,0 1 0,-1-1 0,1 1 0,0-1 0,-1 0 0,0 1-2,1-1 0,-1 1 0,1 0 0,-1 0-1,0 0 1,1 0 0,-1-1 0,1 1 0,-1 0-1,0 0 1,1 0 0,-1 0 0,1 0 0,-1 0-1,0 1 1,1-1 0,-1 0 0,0 0 0,-2 1-32,0 0 1,0 1 0,0-1 0,1 1 0,-1-1 0,1 1 0,-5 3 0,4-1 36,0 0 0,1 0 0,-1 0 1,1 1-1,0-1 0,0 1 1,1-1-1,-1 1 0,1 0 1,0 0-1,0-1 0,1 1 0,-1 9 1,1-11 19,0 0 1,0 0-1,0 1 0,1-1 1,-1 0-1,1 0 1,-1 0-1,1 0 0,0 0 1,0-1-1,1 1 1,-1 0-1,0 0 0,1-1 1,0 1-1,0 0 1,-1-1-1,2 0 0,-1 1 1,0-1-1,0 0 1,1 0-1,3 2 1,-5-3-5,1-1 1,0 1 0,-1-1-1,1 1 1,0-1 0,0 0-1,0 0 1,0 0 0,-1 0 0,1 0-1,0 0 1,0 0 0,0 0-1,-1-1 1,1 1 0,0-1-1,1 0 1,32-18 163,-17 9-123,4-2-48,163-79 189,-104 56-171,-79 35 10,-2 15-54,0-4 36,1-1 0,0 0 1,0 0-1,1 0 0,1 0 0,-1 0 0,9 17 0,-10-24-2,0 0 0,1 0 0,-1 0-1,1 0 1,0-1 0,0 1 0,0 0-1,0-1 1,1 0 0,-1 1 0,0-1-1,1 0 1,0 0 0,0 0 0,-1-1 0,1 1-1,0-1 1,0 1 0,1-1 0,-1 0-1,0 0 1,0 0 0,0-1 0,1 1 0,-1-1-1,0 0 1,6 0 0,0-1 16,-1-1 0,1 0 0,-1 0 0,0 0 0,0-1 0,0-1 0,0 1 0,7-6 0,9-6-60,24-21 0,-28 20-70,32-20 0,-36 28 77,-9 4 46,1 0 0,-1 0 0,0-1 0,12-10 0,-12 8 37,-9 7-84,-16 14-95,7-6 151,-89 61 137,87-59-127,1 1 1,0 1 0,0 0-1,1 1 1,-12 17 0,21-25-38,-1-1 0,0 1 1,1 0-1,0 0 0,0 0 0,-1 7 1,2-10-2,1 1 0,-1 0 1,1-1-1,0 1 1,0 0-1,0-1 0,0 1 1,0 0-1,1-1 1,-1 1-1,1 0 0,0-1 1,0 1-1,1 2 0,-2-4 3,1-1 0,-1 1 0,1 0 0,-1-1 0,1 1-1,-1 0 1,1-1 0,-1 1 0,1-1 0,0 1 0,-1-1-1,1 1 1,0-1 0,-1 0 0,1 1 0,0-1 0,0 0-1,0 1 1,-1-1 0,1 0 0,0 0 0,0 0-1,0 0 1,-1 0 0,1 0 0,0 0 0,0 0 0,0 0-1,-1 0 1,1 0 0,0 0 0,0-1 0,0 1 0,-1 0-1,1-1 1,0 1 0,1-1 0,3-2 3,0 0 1,0-1-1,-1 1 0,6-5 1,-9 6-5,25-22 62,-2 0 1,-1-2 0,37-54-1,-58 78-58,2-5-219,-3 12-99,-2 6 413,1-8-104,0-1 1,0 0 0,0 1 0,1-1-1,-1 0 1,1 0 0,-1 1-1,1-1 1,0 0 0,0 0-1,0 0 1,0 0 0,0 0-1,0 0 1,2 2 0,-1-3 3,-1 1 1,0-1-1,1 0 0,-1 0 1,1-1-1,-1 1 1,1 0-1,-1 0 1,1-1-1,-1 1 1,1-1-1,0 0 1,-1 1-1,1-1 1,0 0-1,-1 0 1,1 0-1,0 0 1,-1 0-1,1 0 1,0 0-1,1-1 0,141-38-72,-42 18-35,54-13 197,-149 32-90,-1 1-1,1 0 0,0 1 0,7-1 0,-31 13-178,5-6 163,-2 1 11,2 0-1,-1 0 0,1 1 0,0 1 1,-12 10-1,21-16 2,1-1-1,0 1 1,0-1 0,0 1 0,0 0 0,0 0-1,0 0 1,1 0 0,-1 0 0,1 0 0,0 0-1,0 0 1,0 0 0,1 1 0,-1-1 0,1 0-1,-1 1 1,1-1 0,0 0 0,1 1 0,-1-1 0,0 0-1,1 1 1,0-1 0,0 0 0,0 0 0,0 0-1,2 4 1,-2-4 9,0-1 1,1 1-1,-1-1 0,0 1 1,1-1-1,0 0 0,-1 1 1,1-1-1,0 0 0,0 0 0,0-1 1,1 1-1,-1 0 0,0-1 1,1 1-1,-1-1 0,1 0 0,-1 1 1,1-1-1,0-1 0,-1 1 1,1 0-1,0-1 0,0 1 1,-1-1-1,6 0 0,1 0 2,-1-1 0,1-1 0,-1 1 0,0-2 0,1 1 0,-1-1 0,0 0 0,0-1 0,13-7 0,3-5-116,36-29 0,-27 15-37,-2-1-1,44-57 0,-75 88 143,30-41-109,-2-1 0,34-68 0,37-108-226,-97 212 314,9-23 19,-11 28-12,1-1 0,-1 0-1,0 1 1,1-1-1,-1 0 1,0 1-1,0-1 1,0 0 0,0 1-1,0-1 1,-1 0-1,1 1 1,-1-4 0,1 5 11,0 0 0,0-1 0,-1 1 1,1 0-1,0 0 0,0 0 0,0-1 1,0 1-1,-1 0 0,1 0 1,0 0-1,0-1 0,0 1 0,-1 0 1,1 0-1,0 0 0,0 0 0,0 0 1,-1 0-1,1-1 0,0 1 1,0 0-1,-1 0 0,1 0 0,0 0 1,-1 0-1,1 0 0,0 0 1,0 0-1,-1 0 0,1 0 0,0 0 1,0 0-1,-1 1 0,1-1 0,0 0 1,0 0-1,-1 0 0,1 0 1,0 0-1,0 0 0,0 0 0,-1 1 1,1-1-1,0 0 0,-11 12-118,-3 9 21,2 0-1,-19 43 1,-12 52 166,36-93-12,1-7 7,-5 15 37,-10 42 0,19-64-82,1 1 0,0-1 0,0 0 0,1 1 0,0-1 0,0 0 1,1 1-1,0-1 0,4 13 0,-4-18 2,1 0-1,-1 0 1,1 0 0,0-1-1,0 1 1,0 0 0,0-1-1,1 1 1,0-1 0,-1 0-1,1 0 1,0 0 0,7 4-1,-5-4 7,0 0-1,0-1 1,0 0-1,0 1 1,0-2-1,1 1 1,-1-1-1,1 0 0,6 1 1,5-1-7,-1-2 0,0 1 0,0-2 0,0 0 0,0-1 0,19-6 1,-33 8-24,17-4 22,-1-1-1,20-9 1,-34 13-10,0 0 1,0 0 0,0 0-1,0 0 1,-1-1 0,1 0-1,-1 1 1,0-1 0,0 0-1,0-1 1,0 1 0,0 0-1,-1-1 1,1 0 0,3-7-1,-6 10-7,0 1-1,0-1 0,1 0 0,-1 1 0,0-1 0,0 0 0,0 1 0,0-1 0,0 0 0,1 1 0,-1-1 0,-1 0 0,1 1 0,0-1 0,0 0 0,0 1 0,0-1 0,0 0 0,-1 1 0,1-1 0,0 0 0,0 1 0,-1-1 0,1 1 0,0-1 0,-1 0 0,1 1 0,-1-1 0,1 1 0,-1-1 0,1 1 0,-1 0 0,1-1 0,-1 1 0,0-1 0,1 1 0,-1 0 0,1 0 0,-1-1 0,0 1 0,1 0 0,-1 0 0,0 0 0,1 0 0,-1 0 0,0-1 1,1 1-1,-2 1 0,-4-2-7,0 2 1,1-1 0,-1 1 0,-9 1 0,2 1 10,1 1 0,0 0 0,-1 1 0,1 0 0,1 1 0,-1 0 0,1 1 0,0 0 0,-11 10 0,21-16 1,0 0 0,-1 0 0,1 0 0,0 0 0,0 0-1,0 1 1,0-1 0,0 0 0,0 1 0,1-1 0,-1 1 0,0-1 0,1 1 0,-1-1-1,1 1 1,-1 0 0,1-1 0,0 1 0,0-1 0,-1 1 0,1 0 0,1 2-1,-1-2-3,1-1 0,0 1 0,-1 0-1,1 0 1,0-1 0,0 1 0,0-1-1,0 1 1,1-1 0,-1 1-1,0-1 1,1 0 0,-1 1 0,1-1-1,-1 0 1,1 0 0,-1 0-1,4 1 1,2 1-5,-1-1-1,1 1 0,0-2 1,0 1-1,0-1 1,0 0-1,9 1 1,49-4 139,-61 2-129,21-3 15,0-1-1,-1-1 1,0-1 0,0-1 0,34-16 0,-25 12-51,-21 8 106,-1-1-1,0 0 1,-1-1 0,12-6-1,-21 10-35,-15 8-277,4-1 232,1 1 0,0 0-1,0 0 1,0 1-1,1 0 1,0 1-1,1 0 1,-1 0-1,2 0 1,0 1 0,-9 16-1,15-23 14,-1-1 0,0 0 0,1 1 0,-1 0-1,1-1 1,0 1 0,0 3 0,0-6-1,2 1 20,-1-1-1,1 0 1,0 1 0,0-1 0,0 0-1,-1 0 1,1 0 0,0-1 0,0 1-1,1-1 1,1 0 4,0-1 1,-1 0-1,1 0 0,-1 0 0,0 0 1,0 0-1,0-1 0,0 0 0,3-3 1,25-33-6,-16 20-41,10-11 66,-2 0 0,0-2 0,19-38 0,89-242 130,-128 304-185,-3 7 7,9-19-69,-5 16 43,-4 14 57,-35 205-94,31-189 78,-33 137-820,35-153-293,-1-1 1,-1 1-1,1-1 1,-9 13-1,10-17-24,-2-1 0,1 1 1,0-1-1,-1 0 0,-6 6 0,-8 3-4744</inkml:trace>
</inkml:ink>
</file>

<file path=ppt/ink/ink5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0.4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9632,'-37'0'3584,"51"4"-2784,27 4-256,-9-3 160,16-5-512,7 0-96,8 0-32,-5 0-1760</inkml:trace>
</inkml:ink>
</file>

<file path=ppt/ink/ink5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0.7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728 233 8640,'10'-13'3200,"8"13"-2496,30-4-192,-6 1 704,21-2-768,13 5 32,4 0-288,-12 8-128,-5-4-32,-14 1-2784,-3 3 1504,-6-1-4704</inkml:trace>
  <inkml:trace contextRef="#ctx0" brushRef="#br0" timeOffset="1">22 0 5632,'-22'4'2112,"27"-4"-1664,9-4-96,-1 4-1600,13 0 608,43 9-3072</inkml:trace>
</inkml:ink>
</file>

<file path=ppt/ink/ink5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4.2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32 412 3904,'-1'-1'134,"1"0"0,-1 1 0,1-1 0,-1 0 0,1 0 0,0 0 0,-1 1 0,1-1 0,0 0 0,-2-9 7953,-1 15-6791,-2 8-1022,0 8 791,1 1 0,0 1 1,-1 41-1,5-61-975,0 1-1,1-1 0,-1 1 1,0-1-1,1 0 1,0 1-1,2 5 0,-3-9-73,1 1 0,-1 0-1,0-1 1,1 1-1,-1 0 1,1-1-1,-1 1 1,1-1 0,-1 1-1,1-1 1,0 1-1,-1-1 1,1 1-1,0-1 1,-1 0 0,1 1-1,0-1 1,-1 0-1,1 0 1,0 1-1,0-1 1,-1 0 0,1 0-1,0 0 1,0 0-1,-1 0 1,1 0-1,0 0 1,0 0 0,-1 0-1,1 0 1,0 0-1,0-1 1,-1 1-1,1 0 1,0-1 0,-1 1-1,2-1 1,14-7 125,0-1 0,18-14 1,-5 4-44,0 1-19,2 1-1,56-23 0,-86 39-55,0 1 0,1-1 1,-1 1-1,1 0 0,-1-1 0,1 1 1,-1 0-1,1 0 0,-1 0 0,0 0 0,1 0 1,-1 1-1,1-1 0,-1 0 0,1 1 1,-1-1-1,0 1 0,1-1 0,-1 1 0,0 0 1,0 0-1,1-1 0,0 2 0,3 3 178,-1-1 1,0 1-1,0-1 0,5 9 0,9 10 103,-12-17-207,0 0 0,1-1 1,0 0-1,0 0 1,0 0-1,0-1 0,1 0 1,10 3-1,-16-6-66,0 0 0,0 0-1,0-1 1,0 1-1,1-1 1,-1 0 0,0 0-1,0 0 1,1 0 0,-1 0-1,0 0 1,0 0 0,1-1-1,-1 1 1,0-1 0,0 0-1,0 1 1,0-1 0,0 0-1,0 0 1,0 0-1,0-1 1,0 1 0,0 0-1,-1-1 1,1 1 0,0-1-1,-1 0 1,1 1 0,-1-1-1,0 0 1,0 0 0,1 0-1,-1 0 1,-1 0 0,2-3-1,0-2 34,0 1-1,-1 0 1,0-1 0,0-9-1,1-1-61,-1 10-15,0-1-1,0 0 0,-1 0 1,0 1-1,-1-1 0,0 0 1,0 0-1,-3-10 1,1 8-120,2 7-399,2 8 274,0-2 264,0 0-1,1 0 1,-1 0-1,1 0 1,-1 0-1,1-1 1,0 1 0,4 4-1,19 18-36,-24-24 23,2 2 43,1 0 1,-1 0 0,0-1 0,1 0 0,-1 0-1,1 0 1,0 0 0,0 0 0,0-1-1,0 0 1,0 0 0,0 0 0,0 0 0,0 0-1,0-1 1,0 0 0,1 0 0,-1 0-1,0 0 1,0-1 0,0 0 0,0 0 0,0 0-1,0 0 1,0 0 0,0-1 0,0 0 0,0 0-1,-1 0 1,5-3 0,34-22 487,-41 26-532,0-1 0,0 1 0,0-1 0,0 0 0,-1 1 0,1-1 0,0 0 0,-1 0 1,1 1-1,-1-1 0,0 0 0,1 0 0,-1 0 0,0-2 0,0 4 159,0 0-319,0 0 176,0 1 1,0-1-1,0 1 1,0-1-1,0 1 0,-1-1 1,1 0-1,0 1 1,0-1-1,0 1 1,0-1-1,-1 0 0,1 1 1,0-1-1,0 0 1,-1 1-1,1-1 1,0 0-1,-1 1 0,1-1 1,-1 0-1,-12 28-204,1-9 39,10-15 125,-1-1 0,1 1 0,0 0-1,0 0 1,-2 5 0,1 0 32,0-1 2,0 0-1,-2 16 1,5-23 0,0 1 1,-1 0-1,1-1 1,0 1-1,0 0 1,0-1-1,1 1 1,-1 0-1,0-1 1,1 1-1,-1-1 0,1 1 1,-1 0-1,1-1 1,0 1-1,-1-1 1,1 0-1,0 1 1,0-1-1,2 3 1,-2-4 11,1 1 0,-1 0 0,0-1 0,1 1 0,-1-1 0,0 1 0,1-1 1,-1 0-1,1 1 0,-1-1 0,1 0 0,-1 0 0,1 0 0,-1 0 0,0 0 1,1-1-1,-1 1 0,3-1 0,29-9 312,-22 5-281,2 1-17,0-1-1,-1 0 0,16-11 1,-25 15-19,0-1 0,0 0 0,0 0 0,0-1 0,0 1 0,0-1 0,0 0 0,-1 1 0,0-1 0,1 0 0,-1 0 0,0-1 0,0 1 1,-1 0-1,1-1 0,-1 1 0,2-5 0,-3 7-4,0 0-1,0 0 1,0 0 0,0 0-1,0-1 1,-1 1 0,1 0 0,0 0-1,0 0 1,-1 0 0,1 0-1,-1 0 1,1 0 0,-1 0-1,1 0 1,-1 1 0,0-1 0,1 0-1,-1 0 1,0 0 0,0 1-1,0-1 1,0 0 0,1 1 0,-3-2-1,-2-1-2,0 1 0,-1-1 1,-8-2-1,10 3-1,-4 0-129,0 0 0,0 0-1,-11 0 1,17 2-31,16-1-59,67-7 518,-12-4-80,126-26-97,-191 37-129,1 0 0,-1 0 1,1 1-1,-1-1 0,1 1 0,0 0 0,5 1 0,-9-1-2,0 1 0,-1-1 0,1 0 0,0 0 0,0 1 0,-1-1 0,1 0 0,0 1 0,-1-1 0,1 1 0,0-1 0,-1 1 0,1-1 0,0 1 0,-1-1 0,1 1 0,-1-1 0,1 1 0,0 1 1,-1-1-11,0 0 0,0 0 1,1 0-1,-1 0 0,0 0 1,0 0-1,0 0 0,0 1 1,0-1-1,-1 0 0,1 0 1,0 0-1,0 0 0,-1 0 1,1 0-1,-1 0 0,0 2 1,-4 8 96,0-1 0,-1 0 0,0 0 0,-1 0 1,-8 10-1,12-17-61,0 0 0,1 0 0,-1 1 0,1-1 0,0 1 0,0-1 0,0 1 0,1 0 0,-1 0 0,1 0 0,0 0 0,0 0 0,0 0 0,1 0 0,-1 4 0,1-7-16,1-1-1,-1 0 1,0 1 0,1-1-1,-1 0 1,1 0 0,-1 1-1,1-1 1,-1 0 0,0 0 0,1 0-1,-1 1 1,1-1 0,-1 0-1,1 0 1,-1 0 0,1 0-1,-1 0 1,1 0 0,-1 0-1,2 0 1,-2 0 0,6-1 23,1 1 0,-1-1 0,0-1 0,0 1 0,0-1 0,9-4 0,35-18 167,-45 22-177,7-4-26,0-1 0,-1 0 0,15-12 0,-26 19 10,0-1-1,0 1 0,1 0 1,-1-1-1,0 1 0,1 0 1,-1-1-1,0 1 0,0 0 1,1 0-1,-1 0 0,0-1 1,1 1-1,-1 0 0,1 0 1,-1 0-1,0 0 0,1-1 1,-1 1-1,1 0 0,-1 0 1,0 0-1,1 0 0,-1 0 1,1 0-1,-1 0 1,0 0-1,1 0 0,-1 1 1,0-1-1,1 0 0,-1 0 1,1 0-1,-1 0 0,0 0 1,1 1-1,-1-1 0,0 0 1,1 0-1,-1 1 0,0-1 1,1 0-1,-1 0 0,0 1 1,0-1-1,1 0 0,-1 1 1,0-1-1,0 0 0,0 1 1,0-1-1,1 1 1,4 25-201,-4-19 178,0-3 29,0 0 0,0 0-1,0 0 1,1-1 0,-1 1 0,1-1 0,0 1-1,0-1 1,0 0 0,1 1 0,-1-1-1,1 0 1,5 5 0,-6-7-3,1 1 1,-1-1-1,0 1 1,0-1-1,1 0 0,-1 0 1,1 0-1,-1 0 1,1-1-1,-1 1 1,1-1-1,0 1 0,-1-1 1,1 0-1,0 0 1,-1 0-1,1 0 0,-1-1 1,1 1-1,0-1 1,-1 1-1,4-2 1,16-7 63,1-2 1,-1 0 0,-1-1 0,0-1 0,-1-1 0,-1 0 0,26-25 0,-24 17-65,-1 0 0,0-2 0,-2 0 0,-1-1 0,23-45 0,-13 17-12,28-81 1,-55 132-3,1 0-6,0-1 0,0 1 0,0-1 0,-1 1 0,1 0 0,-1-1 0,1 0 0,-1 1 0,0-1 0,0 1 0,-1-4 1,1 6 13,0 0 0,0-1 0,0 1 0,0 0 0,0 0 1,0 0-1,-1 0 0,1 0 0,0 0 0,0 0 1,0 0-1,0 0 0,0 0 0,0 0 0,-1-1 1,1 1-1,0 0 0,0 0 0,0 0 0,0 0 0,0 0 1,0 0-1,-1 0 0,1 0 0,0 0 0,0 0 1,0 0-1,0 0 0,0 0 0,0 1 0,-1-1 1,1 0-1,0 0 0,0 0 0,0 0 0,0 0 1,0 0-1,0 0 0,0 0 0,-1 0 0,1 0 0,0 0 1,0 1-1,0-1 0,0 0 0,0 0 0,0 0 1,0 0-1,0 0 0,0 1 0,-13 13-75,0 1-1,1 0 0,1 1 1,-15 28-1,7-12 36,2-4 31,2 0 0,0 0 0,2 2-1,1 0 1,-13 51 0,24-77 9,0 1 0,1-1 0,0 1 1,0-1-1,0 1 0,0-1 0,1 1 0,-1-1 1,1 1-1,0-1 0,1 1 0,-1-1 0,1 0 0,0 0 1,0 0-1,0 0 0,0 0 0,1 0 0,0 0 1,0-1-1,0 1 0,0-1 0,0 0 0,1 0 0,-1 0 1,1-1-1,0 1 0,0-1 0,0 0 0,5 2 1,1 1 34,1-1 0,1-1 0,-1 0 0,0-1 0,1 0 1,-1-1-1,23 0 0,-2-2 28,51-10 0,-37-1-62,-33 8 6,-1 0-1,14-1 0,-17 5 90,-13 2-68,-5 2-116,-9 7 90,0 0 0,-23 18 0,37-25-24,0-1 1,0 1 0,0 0-1,1 0 1,0 0-1,-1 0 1,1 1 0,1-1-1,-1 1 1,1 0-1,-1-1 1,1 1 0,1 0-1,-3 11 1,3-15 24,1 0 0,0 0 0,0 0-1,0 0 1,0 0 0,0 0 0,0 0 0,0 0 0,0 0 0,0 0 0,0 0 0,1 0-1,-1 0 1,0 0 0,1 0 0,-1 0 0,1 0 0,-1 0 0,1 0 0,-1 0 0,1 0-1,0-1 1,0 1 0,-1 0 0,1 0 0,0-1 0,0 1 0,0 0 0,-1-1 0,1 1-1,0-1 1,0 1 0,0-1 0,0 0 0,2 1 0,0-1 34,-1 1 0,1-1 0,-1 0 0,0 0 0,1-1 0,-1 1 1,1 0-1,-1-1 0,0 1 0,1-1 0,-1 0 0,0 0 0,1 0 0,2-2 0,12-10 58,-1 0 0,0-2 0,-1 1-1,-1-2 1,24-33 0,-26 31-59,-1-1 1,0 0 0,-2 0-1,0-1 1,-1 0-1,6-27 1,20-127 152,-31 158-169,-1 1 0,-1-1 1,0 0-1,-1 1 0,-2-19 0,2 33-21,0 1 0,0 0 0,0 0 0,0-1 0,0 1 0,0 0 0,0 0 0,0-1 0,0 1 0,0 0 0,-1 0 0,1-1 1,0 1-1,0 0 0,0 0 0,0-1 0,0 1 0,0 0 0,-1 0 0,1 0 0,0-1 0,0 1 0,0 0 0,-1 0 0,1 0 0,0 0 0,0-1 0,-1 1 0,-3 6-128,-1 15-76,-3 27 294,3-1 0,1 1 0,4 50 0,2-76-78,1 1 1,2-1 0,7 23-1,-11-42-120,0 1-1,0-1 1,0 0-1,1 0 0,-1 0 1,1 0-1,0-1 1,0 1-1,0 0 1,0-1-1,1 1 1,-1-1-1,1 0 0,-1 0 1,1 0-1,0 0 1,0 0-1,0-1 1,5 3-1,2-1-1411,1 0-1,-1-1 0,1 0 1,-1-1-1,13 1 1,21-1-1743</inkml:trace>
</inkml:ink>
</file>

<file path=ppt/ink/ink5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4.8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95 6 5888,'-1'-1'129,"1"1"0,-1-1 0,1 1-1,-1-1 1,1 1 0,-1 0 0,1-1 0,-1 1 0,0 0 0,1 0 0,-1-1 0,0 1 0,1 0 0,-1 0 0,1 0 0,-1 0-1,-1 0 1,0 13 2027,3-8-1683,-12 149 5082,5-78-4012,-8 37 1017,0-7-832,14-30-1002,0-76-719,0 0 0,0 0 0,0 0 1,0 0-1,0 0 0,0 0 1,0 0-1,0 1 0,0-1 0,1 0 1,-1 0-1,0 0 0,0 0 1,0 0-1,0 0 0,0 0 0,0 0 1,0 0-1,1 0 0,-1 0 1,0 0-1,0 0 0,0 0 0,0 0 1,0 0-1,0 0 0,1 0 1,-1 0-1,0 0 0,0 0 0,0 0 1,0 0-1,0 0 0,0 0 0,1 0 1,-1 0-1,0 0 0,0 0 1,0 0-1,0 0 0,0 0 0,0 0 1,0 0-1,1 0 0,-1-1 1,0 1-1,0 0 0,0 0 0,0 0 1,0 0-1,0 0 0,12-14 148,-9 10-149,0 1-1,0-1 0,0 1 0,5-4 1,36-23-267,-40 28 253,0 0 1,0-1-1,1 2 1,-1-1-1,1 0 1,-1 1-1,1 0 1,-1 0-1,6-1 1,-9 3 21,1-1 1,-1 0 0,0 0 0,1 1-1,-1-1 1,0 0 0,0 1 0,0-1-1,1 1 1,-1 0 0,0-1 0,0 1-1,0 0 1,0 0 0,0 0 0,0 0-1,0 0 1,0 0 0,-1 0-1,1 0 1,1 1 0,-1 0 43,0-1 0,-1 1 0,1 0 0,0-1 0,0 1 0,-1 0 0,1 0 0,-1 0 0,0-1 0,1 1 0,-1 0 0,0 0 0,0 2 0,-2 2 24,1-1 1,-1 0 0,0 0-1,0-1 1,0 1 0,0 0-1,-1-1 1,0 1 0,0-1-1,-6 7 1,0-1 218,-1-1 1,-21 16-1,28-22-247,-1-1 1,0 1 0,0-1-1,0 0 1,0 0 0,0 0-1,0-1 1,0 1 0,-1-1-1,1 0 1,0 0-1,-5 0 1,6-1-65,0-1 1,1 1-1,-1 0 0,1-1 0,-1 0 1,1 1-1,-1-1 0,1 0 0,0 0 1,-1 0-1,1-1 0,0 1 0,0-1 1,0 1-1,0-1 0,0 1 1,0-1-1,0 0 0,1 0 0,-1 0 1,-2-4-1,3 3-310,-1 1 0,1 0 0,0 0 0,0-1 0,0 1 0,1 0 0,-1-1 0,0 1 0,1-4 0,0 5 4,-1 0 0,1 1 0,0-1 0,0 0 0,0 0 0,1 1-1,-1-1 1,0 0 0,0 1 0,0-1 0,0 0 0,1 1 0,-1-1 0,0 0 0,1 1 0,-1-1-1,0 0 1,1 1 0,-1-1 0,1 1 0,-1-1 0,1 1 0,-1-1 0,1 1 0,-1-1-1,1 1 1,0 0 0,-1-1 0,1 1 0,0 0 0,-1-1 0,1 1 0,0 0 0,-1 0 0,1 0-1,1-1 1,10 1-5998</inkml:trace>
</inkml:ink>
</file>

<file path=ppt/ink/ink5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65 5888,'0'0'48,"0"-1"0,0 1 0,-1 0 0,1 0 0,0 0 0,0 0-1,-1 0 1,1 0 0,0 0 0,0 0 0,0 0 0,-1 0 0,1 0 0,0 0 0,0 0 0,0 0 0,-1 0 0,1 0 0,0 1 0,0-1 0,0 0 0,-1 0 0,1 0 0,0 0 0,0 0-1,0 0 1,-1 1 0,1-1 0,0 0 0,0 0 0,0 0 0,0 0 0,0 1 0,0-1 0,-1 0 0,1 0 0,6 7 1691,13 4 1580,-13-10-2897,0 1 1,-1-1 0,1 0 0,0-1 0,0 1 0,-1-1 0,1 0 0,0-1-1,0 1 1,0-1 0,5-2 0,-7 2-362,0-1 0,0 1 1,0-1-1,0 0 0,0 0 0,-1 0 0,1 0 0,-1-1 1,1 1-1,-1-1 0,0 0 0,0 0 0,0 0 0,0 0 1,3-8-1,-5 11-47,0-1 0,-1 0 0,1 0 1,-1 0-1,1 0 0,-1 0 0,0 0 1,1 1-1,-1-1 0,0 0 0,0 0 1,0 0-1,1 0 0,-1 0 0,0 0 0,0 0 1,-1 0-1,1 0 0,0 0 0,0 0 1,0 0-1,-1 0 0,1 0 0,0 0 1,-1 0-1,0-1 0,0 1 3,0 0 0,0 0 0,-1 0 0,1 0 0,0 0 0,-1 0 0,1 0 1,-1 1-1,1-1 0,-1 0 0,0 1 0,1-1 0,-4 0 0,-3 0 102,-1 0 0,1 1 1,0 0-1,-1 0 0,-8 2 0,2 0 828,-27 9-1,37-9-729,0 0 0,0 0 0,0 0 0,0 0 0,1 1 0,-1 0 0,1 0 0,-7 6 0,10-8-181,0 0 0,1 0 0,-1-1 0,1 1 0,-1 0 0,1 0 0,-1 0 0,1 0 0,0 0 0,-1 0 0,1 0 1,0 0-1,0 0 0,0 0 0,0 0 0,0 0 0,0 0 0,0 0 0,0 0 0,0 0 0,0 0 0,1 0 0,-1 0 0,0 0 1,1 0-1,-1 0 0,1 0 0,-1 0 0,1-1 0,0 2 0,1 2 4,1-1 0,-1 0 0,1 0-1,0-1 1,0 1 0,4 3 0,64 41 90,27 20 81,-88-60-1005,1 0 0,0 0 1,13 5-1,15 4-6137,-17-8 3630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40.2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43 27 4064,'-3'0'251,"0"0"-1,0 0 1,0 0 0,0 0-1,0-1 1,0 1-1,0-1 1,-4-1 0,-4 1 5034,17 1-4378,2 0-503,0-1 0,-1 0 1,12-4-1,11-2 160,10 3-97,0 1 0,0 3 0,0 0 1,55 10-1,-75-6-428,13 3 342,-32-6-362,0-1-1,1 0 1,-1 0-1,0 0 0,1 0 1,-1 0-1,0 0 1,0 0-1,1 0 0,-1-1 1,0 1-1,1 0 1,-1-1-1,0 1 1,0-1-1,0 1 0,2-2 1,-2 0-1838,-1 5 449</inkml:trace>
</inkml:ink>
</file>

<file path=ppt/ink/ink5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6.2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463 1 4064,'0'0'1307,"0"0"-1154,0 1 1,1-1-1,-1 1 1,1 0-1,-1-1 1,0 1-1,1-1 1,-1 1-1,0 0 1,0-1-1,0 1 1,1 0 0,-1-1-1,0 1 1,0 0-1,0-1 1,0 1-1,0 1 1,-2 6 548,0 0 0,0-1 0,0 1 1,-1 0-1,0-1 0,-1 1 0,1-1 0,-1 0 1,-1 0-1,0-1 0,-9 12 0,6-12-470,0 1-1,0-2 1,0 1-1,0-1 1,-1 0-1,0-1 1,0 0-1,0-1 1,-1 1-1,-17 2 1,4-2-124,0-1 1,0-2 0,-34-1-1,42 0 6,0-2 0,0 0 0,1-1 0,-16-5 0,23 6-127,-1 0-1,1-1 1,0 0 0,0-1 0,0 0 0,1 0-1,-1 0 1,1-1 0,-8-7 0,13 11-13,0 0 0,-1-1 0,1 1 1,0 0-1,0-1 0,0 1 1,0 0-1,1-1 0,-1 1 0,0-1 1,1 0-1,-1 1 0,1-1 0,-1 1 1,1-1-1,0-3 0,0 4 17,0 0-1,0 0 1,0 0-1,1-1 0,-1 1 1,1 0-1,-1 0 1,1 0-1,-1 0 1,1 0-1,0 0 1,-1 1-1,1-1 1,0 0-1,0 0 1,-1 0-1,1 1 1,0-1-1,1 0 1,2-1 66,-1 0 0,1 0 0,0 1 1,0-1-1,0 1 0,0 0 0,0 0 0,0 1 1,0-1-1,0 1 0,7 0 0,1 2 391,-1 1 0,1 0-1,0 0 1,-1 1 0,0 1-1,0 0 1,0 1-1,13 8 1,5 3 233,-2-3 239,40 29 0,-52-32-598,0 0 1,31 15-1,-38-23-315,0 1 0,1-1 0,-1-1 0,1 1-1,0-2 1,0 1 0,0-1 0,9 0 0,-1-1-1323,0-2 0,-1 1 0,28-8 0,19-10-8710,-33 10 5994</inkml:trace>
</inkml:ink>
</file>

<file path=ppt/ink/ink5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6.95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221 129 6656,'0'0'72,"-1"0"-1,1 0 1,0 0 0,-1 1 0,1-1-1,0 0 1,0 0 0,0 1 0,-1-1 0,1 0-1,0 0 1,0 1 0,0-1 0,-1 0-1,1 1 1,0-1 0,0 0 0,0 0 0,0 1-1,0-1 1,0 0 0,0 1 0,0-1-1,0 0 1,0 1 0,0-1 0,0 0 0,0 1-1,0-1 1,0 0 0,0 1 0,0-1-1,0 0 1,0 1 0,1-1 0,-1 0 0,0 1-1,1 7 183,-2 27 1790,-1 0 1,-14 67-1,11-77-1291,-2-1 0,-1 0 0,-1 0 0,-22 42 0,-83 98 1384,113-163-2119,-5 8 120,5-7-116,1-1 0,-1 0 0,0 0 0,1 0 0,-1 0 0,0 0 0,1 0 0,-1 0-1,0 0 1,0 0 0,0 0 0,0 0 0,0 0 0,0-1 0,0 1 0,0 0 0,0-1 0,-2 1 0,12-13 372,4-4-395,0-1 0,-2 0 0,0-1 0,-1 0 0,13-34 0,26-101 146,-37 111-172,75-218-10,-81 244 96,-4 8 84,1 0 0,1 0 0,-1 0-1,10-13 1,-13 21-75,0 0-1,1 0 0,-1 0 0,0 0 1,0 0-1,1 0 0,-1 0 1,0 0-1,0 0 0,0 1 0,1-1 1,-1 0-1,0 0 0,0 0 1,1 0-1,-1 0 0,0 1 0,0-1 1,0 0-1,0 0 0,1 0 0,-1 1 1,0-1-1,0 0 0,0 0 1,0 0-1,0 1 0,0-1 0,0 0 1,0 0-1,1 1 0,-1-1 1,0 0-1,0 0 0,0 1 0,0-1 1,6 17-76,-4-11 204,9 29 43,-2 1 1,-1 1 0,4 61 0,-3-22-26,1-17 119,18 64 0,-19-92-248,2 0 1,2-1-1,24 46 1,-34-72-108,0 0 0,0 0 1,0-1-1,0 1 0,5 3 1,0 1-1012,2-29-15398</inkml:trace>
</inkml:ink>
</file>

<file path=ppt/ink/ink5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7.2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46 8064,'-37'-17'2976,"24"17"-2304,10 5 1216,16-5-1344,4 0 1408,11-8-1121,3 3 257,4 1-672,-3-1-224,0 2-128,-1 3-1632,1-3 865,-9 3-4065,-1-5 2624</inkml:trace>
</inkml:ink>
</file>

<file path=ppt/ink/ink5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3:57.8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51 7296,'-18'-13'2368,"18"13"-2202,-1-1 0,1 1 0,0 0-1,0-1 1,-1 1 0,1 0 0,0-1 0,0 1 0,-1-1 0,1 1 0,0 0 0,0-1 0,0 1 0,0-1 0,0 1 0,0-1 0,0 1 0,0 0 0,0-1 0,0 1-1,0-1 1,0 1 0,0-1 0,0 1 0,0 0 0,0-1 0,0 1 0,0-1 0,1 1 0,-1-1 0,0 1 0,0 0 0,1-1 0,-1 1 0,0 0 0,0-1 0,1 1-1,-1 0 1,0-1 0,1 1 0,-1 0 0,0 0 0,1-1 0,-1 1 0,1 0 0,-1 0 0,1 0 0,20-9 2775,-3 5-2387,0 1 0,0 1 0,0 0 0,0 2 0,32 2 0,-42-1-504,1 0 0,0 1 0,-1 0 0,1 0 0,-1 1 0,0 0 0,0 0 0,0 1 0,0 0 0,-1 1 0,0-1 0,1 2 1,-2-1-1,8 7 0,-12-10-46,0 0 1,0 1-1,0-1 1,0 0-1,-1 0 1,1 1-1,-1-1 1,0 1-1,1-1 1,-1 1-1,0 0 1,-1-1-1,1 1 1,0 0-1,-1 0 1,1 0-1,-1-1 1,0 1-1,0 0 1,0 0-1,-1 0 1,1 0-1,-1-1 1,1 1-1,-1 0 1,0 0-1,0-1 1,0 1-1,0-1 1,-1 1 0,1-1-1,-4 5 1,-2 2 60,-1 0 1,-1-1-1,1 0 1,-1 0-1,0-1 1,-18 10 0,-47 24 655,44-25 217,-38 26 0,68-42-930,-1 0 1,1 0 0,0 0-1,0 0 1,0 0-1,0 0 1,0 0 0,-1 0-1,1 0 1,0 0-1,0 1 1,0-1 0,0 0-1,0 0 1,0 0-1,0 0 1,-1 0 0,1 0-1,0 0 1,0 1-1,0-1 1,0 0-1,0 0 1,0 0 0,0 0-1,0 0 1,0 0-1,0 1 1,0-1 0,0 0-1,0 0 1,0 0-1,0 0 1,0 0 0,0 1-1,0-1 1,0 0-1,0 0 1,0 0 0,0 0-1,0 0 1,0 1-1,0-1 1,0 0 0,0 0-1,0 0 1,0 0-1,1 1 1,8 1 178,16-2-43,128-13 2,-70 5-2576,3 2-3798,-25 6-3078</inkml:trace>
</inkml:ink>
</file>

<file path=ppt/ink/ink5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50.0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69 137 1984,'1'-6'396,"1"0"-1,-1 0 1,-1 0 0,1-8 0,2 2 1120,-2 9-1142,0 1-1,0-1 1,0 0 0,-1 0 0,1 0 0,-1-4 0,0 7-229,0-1-1,1 1 1,-1-1 0,0 0 0,0 1-1,0-1 1,1 1 0,-1-1 0,0 1 0,1-1-1,-1 1 1,0-1 0,1 1 0,-1-1 0,1 0-1,3-1 1032,-4 3-359,-2 5-739,0 1-1,1 0 1,-2 11 0,-2 8 54,-22 114 1240,20-97-990,-13 119 401,6-39-350,11-102-308,1-8 25,0 1 0,0-1-1,1 1 1,1 0 0,2 13 0,-2-13 1301,0-16-1030,4-73-80,3 0 1,22-99-1,-6 76-267,4-32-116,-22 74 250,-3 32-120,5-32 0,-1 46-52,-5 10-35,-1-1 0,1 0 0,0 0 0,-1 1 0,1-1 0,-1 0 0,1 0 1,-1 0-1,0 0 0,1 0 0,-1 1 0,0-1 0,0 0 0,1 0 0,-1-2 0,22 23-113,-17-11 131,0-1 1,0 0-1,-1 1 0,0 0 0,3 13 0,-2-6 0,18 67 119,1 2-52,27 84 39,-4-12 80,7-5 553,-54-151-902,6 13 845,-4-8-1409,-5-23-11370</inkml:trace>
</inkml:ink>
</file>

<file path=ppt/ink/ink5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50.44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69 7232,'-5'-9'3264,"15"14"-2848,-5-10 1344,-2 5-1056,7-3 928,9 3-960,-3-8-352,7 4-192,4-7 64,0 6-96,9-7-96,4 0-32,5 7-3840,-4 5 2112</inkml:trace>
</inkml:ink>
</file>

<file path=ppt/ink/ink5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32.2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33 140 1568,'-10'-3'6497,"0"-6"-3852,-2-11-598,12 18-2002,0 0-1,0 0 1,0 0 0,1 1 0,-1-1-1,0 0 1,1 0 0,0 0 0,-1 1-1,1-1 1,0 0 0,0 1 0,0-1-1,0 1 1,0-1 0,0 1 0,1-1-1,-1 1 1,2-2 0,3-3-20,1 0 1,-1 0 0,14-9-1,-10 9-26,1 0 0,0 1-1,0 0 1,0 1 0,1 0-1,0 1 1,18-3 0,-29 6 23,0 0 0,1 0 0,-1 0 0,0 0 0,1 0-1,-1 0 1,0 0 0,1 0 0,-1 0 0,0 1 0,0-1 0,1 0 0,-1 1 0,0 0 0,0-1 0,1 1 0,-1-1 0,0 1 0,0 0 0,0 0 0,0 0 0,0 0 0,0 0 0,0 0 0,0 0 0,-1 0 0,1 0 0,0 0 0,-1 0 0,1 0 0,0 1 0,-1-1 0,0 0 0,1 1 0,-1 1 0,2 6 69,-1 0 0,0 0 0,0 0 0,-1 12 0,-1-9 1,0 19 45,0-20-15,1 0 0,0 0 0,0 0 0,1 0 0,4 18 1,-4-25-52,1 0 1,-1-1 0,1 1-1,0-1 1,0 1 0,1-1-1,-1 0 1,1 0 0,-1 0-1,1 0 1,5 3 0,-6-4-4,0-1 0,0 1 1,0-1-1,0 0 1,1 1-1,-1-1 1,0 0-1,1-1 1,-1 1-1,1 0 1,-1-1-1,1 1 1,-1-1-1,1 0 0,-1 0 1,1 0-1,0 0 1,-1 0-1,4-1 1,11-4 140,-1 0 0,0-1 1,0-1-1,25-14 1,-33 15-166,1 1 0,-1-2 0,0 1 0,0-1 0,0 0 0,-1-1 0,-1 1 1,1-2-1,6-9 0,-9 12-59,-1-1 0,1 0 0,-1 1 0,-1-1 0,1 0 0,-1 0 0,0-1-1,-1 1 1,0 0 0,1-12 0,1 1-71,-1 13-374,1 8-503,-2 0 966,0 1 0,1-1 0,0 0 0,-1 0 0,1-1 0,0 1-1,0 0 1,1-1 0,3 5 0,-3-4-25,0 0-1,0 0 0,0 1 1,0-1-1,2 5 0,-4-6 41,0 0-1,0 0 0,0 0 1,0-1-1,0 1 0,1 0 1,-1-1-1,1 1 0,-1-1 1,1 1-1,0-1 0,0 0 1,-1 0-1,1 0 0,0 0 1,0 0-1,0 0 0,0 0 1,4 0-1,-3 0 37,1 0 1,-1 1-1,0-1 0,0 1 0,1-1 1,3 4-1,-2-2 126,-3-2-175,0 0 1,0 0-1,0 0 0,0 0 1,0 0-1,0-1 0,1 1 1,-1-1-1,0 0 0,0 1 1,1-1-1,2 0 0,-2 0 5,0 0 0,-1 1-1,1-1 1,-1 1-1,1 0 1,3 1-1,9 4-118,-4-5 185,0 1 0,0-2 0,0 1 0,0-1 0,-1-1 0,1 0-1,20-5 1,10-1 309,-34 6-334,0 0 0,0-1 0,-1 0 0,1 0-1,-1 0 1,1-1 0,-1 0 0,0-1 0,6-3 0,-10 6-40,0 0 0,0-1-1,0 1 1,-1-1 0,1 1 0,-1-1-1,1 1 1,-1-1 0,1 0 0,-1 0-1,0 0 1,0 0 0,0 0 0,0 0-1,0 0 1,0 0 0,-1 0 0,1 0-1,0-1 1,-1 1 0,0 0 0,0 0-1,0-1 1,0 1 0,0 0 0,0 0-1,0-1 1,-1 1 0,1 0 0,-2-3-1,1 2-42,0 1 0,0 0 0,-1 0 0,1 0 0,0 0 0,-1 1 0,1-1 0,-1 0-1,0 1 1,0-1 0,0 1 0,0-1 0,0 1 0,0 0 0,0 0 0,0 0 0,0 0-1,0 0 1,-1 0 0,1 1 0,0-1 0,0 1 0,-1-1 0,-3 1 0,0 0-19,0 0 0,-1 0 1,1 1-1,0 0 0,0 0 1,0 0-1,1 1 0,-11 4 1,6-1 10,0 0 1,0 0 0,1 1-1,0 1 1,-13 11 0,19-15 29,0 0 1,-1 0 0,1 1-1,1-1 1,-1 1 0,0 0-1,1 0 1,0 0 0,0 0-1,0 0 1,0 0 0,1 1-1,-1-1 1,1 0 0,0 1-1,0 5 1,1-6 26,1-1 1,-1 0-1,1 1 0,0-1 1,0 0-1,0 1 0,1-1 0,-1 0 1,1 0-1,-1 0 0,1 0 0,0 0 1,0 0-1,0-1 0,4 4 1,-2-2 41,0 0 0,0-1 0,1 1 1,-1-1-1,1 0 0,-1-1 1,1 1-1,0-1 0,8 3 0,-4-3 40,0 0 1,0-1-1,1 0 0,-1-1 0,1 0 0,-1 0 0,1-1 0,-1 0 0,10-3 0,15-4 126,36-15 0,-45 14-231,-5 2-18,0-2 0,-1 0 0,30-20 0,-24 17 48,-21 10-21,1-1 0,0 1-1,-1 0 1,8-7-1,-5-1-100,-7 10 96,0-1 0,0 1 0,0-1 0,1 1 0,-1-1 0,0 1 0,0-1 0,0 1 0,1 0 0,-1-1 0,0 1 0,1 0 0,-1-1 0,0 1 0,1 0 0,-1-1 0,0 1 0,1 0 0,-1 0 0,1-1 0,-1 1 0,1 0 0,-1 0 0,0 0 0,1 0 0,-1-1 0,2 1 0,9-5-46,-6 3 150,-3 3-242,17 3-9,-17-3 144,-1 0 0,1 0-1,0 0 1,-1 0 0,1 1 0,-1-1-1,1 0 1,-1 1 0,0-1 0,0 1 0,0-1-1,0 1 1,0 0 0,0-1 0,0 1-1,0 0 1,0 0 0,-1 0 0,1 0 0,-1 0-1,0 0 1,1 3 0,0 7-20,0 0 0,-1 20 0,-1-15 119,1-17-86,0 1 1,0-1 0,0 1 0,1-1-1,-1 1 1,0-1 0,0 1-1,0-1 1,0 0 0,1 1 0,-1-1-1,0 1 1,0-1 0,1 1-1,-1-1 1,0 0 0,1 1 0,-1-1-1,0 0 1,1 1 0,-1-1-1,1 0 1,-1 0 0,1 1 0,-1-1-1,1 0 1,-1 0 0,0 0-1,1 1 1,-1-1 0,1 0 0,-1 0-1,1 0 1,-1 0 0,2 0-1,0 0 63,0 0 0,0 0 0,0 0 0,0-1-1,0 1 1,0 0 0,4-2 0,9-5-4,-1-1 0,0 0 0,23-19 0,-18 14 33,74-52 134,-91 63-289,0 0-1,1 1 0,-1 0 0,1-1 1,-1 1-1,1 0 0,0 0 1,3-1-1,-6 2 38,1 0 1,-1 0-1,0 0 1,1 0-1,-1 0 1,0 1-1,1-1 1,-1 0-1,0 0 1,1 0-1,-1 0 1,0 0-1,1 1 1,-1-1-1,0 0 1,0 0-1,1 0 1,-1 1-1,0-1 1,0 0-1,1 0 1,-1 1-1,0-1 1,0 0-1,0 1 1,3 16-200,-3-7 151,0-6 76,-1 1 0,1 0 1,0-1-1,1 1 1,-1-1-1,1 0 1,0 1-1,0-1 1,1 1-1,-1-1 1,1 0-1,0 0 1,3 5-1,-4-8 25,0 1-1,1-1 1,-1 0-1,1 1 1,-1-1 0,1 0-1,0 0 1,-1-1-1,1 1 1,0 0 0,0 0-1,0-1 1,0 1-1,0-1 1,0 0 0,-1 1-1,1-1 1,0 0 0,0 0-1,0 0 1,0-1-1,0 1 1,0 0 0,3-1-1,3-1 108,0 0-1,1-1 1,-1 0 0,11-5-1,4-6-96,1-2 0,-2 0 0,0-1-1,31-33 1,-20 20-125,-28 24-44,1 2-211,-6 15 96,-5 5 184,0-1-1,-1 1 1,-1-1 0,-1 0 0,-10 16 0,-8 17-4,-88 168-6,83-164 239,-76 97 0,99-140-79,0 0 1,-11 9-1,16-16-47,0 0 0,0 1 1,0-1-1,-1 0 0,1-1 0,-1 1 0,1 0 0,-1-1 1,0 0-1,-4 1 0,7-2-35,0 0-1,0 1 1,-1-1-1,1 0 1,0-1 0,0 1-1,0 0 1,0 0 0,0 0-1,0-1 1,-1 1-1,1 0 1,0-1 0,0 1-1,0-1 1,0 1 0,0-1-1,0 0 1,1 1-1,-1-1 1,0 0 0,0 0-1,0 1 1,1-1-1,-1 0 1,-1-2 0,1 1 10,0-1-1,0 1 1,0 0 0,0-1 0,0 1 0,1-1 0,-1 1-1,1-1 1,-1 0 0,1-2 0,1-1 24,-1 0 0,1 1-1,0-1 1,1 0 0,-1 1 0,5-10 0,-3 8-2,3-7 10,0 1 0,1 0 0,1 0 0,0 1 0,1 0 0,0 0 0,1 1 0,1 0 0,-1 1 0,14-10 0,4-1-56,1 1 1,1 2-1,36-18 1,-57 32-90,49-22 177,-52 24-216,0 0-1,-1 1 1,1-1-1,0 1 1,0 0-1,0 1 1,0 0-1,8 0 1,-13 0-3,-1 0 1,1 0-1,0 1 0,-1-1 0,1 0 1,0 0-1,-1 1 0,1-1 1,0 1-1,-1-1 0,1 0 1,-1 1-1,1-1 0,-1 1 0,1-1 1,-1 1-1,1-1 0,-1 1 1,1 0-1,-1-1 0,0 1 0,1 0 1,-1-1-1,0 1 0,0 0 1,1-1-1,-1 1 0,0 0 1,0-1-1,0 1 0,0 0 0,0 0 1,0-1-1,0 1 0,0 0 1,0 1-1,0 4-990,4 21-2077</inkml:trace>
</inkml:ink>
</file>

<file path=ppt/ink/ink5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49.4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29 2144,'1'-1'1027,"0"1"-746,-1-1-1,0 1 1,1-1 0,-1 1-1,1-1 1,-1 1 0,1-1-1,13-2 11887,-6 9-11313,-5-3-776,-1 0 0,1 1-1,-1-1 1,0 1 0,0-1 0,-1 1 0,1 0 0,-1 0 0,1 0 0,-1 0 0,0 5 0,6 13 293,5 17-134,-2 1 0,-1 0 0,-2 1 0,2 54-1,-9-84-99,0-7-16,0 1 1,1-1-1,-1 1 1,1-1-1,0 1 1,2 5-1,-3-10-103,0 0 0,0-1 0,0 1 0,0 0 0,0 0 0,0 0 0,0 0 0,0 0 0,0 0 0,0 0 0,0 0 0,0 0 0,0 0 1,0 0-1,0 0 0,0 0 0,1 0 0,-1 0 0,0 0 0,0 0 0,0 0 0,0 0 0,0 0 0,0 0 0,0 0 0,0 0 0,0 0 0,0-1 0,0 1 0,0 0 0,0 0 0,0 0 0,0 0 0,0 0 0,0 0 0,0 0 0,0 0 0,1 0 0,-1 0 0,0 0 0,0 0 1,0 0-1,0 1 0,0-1 0,0 0 0,0 0 0,0 0 0,0 0 0,0 0 0,0 0 0,0 0 0,0 0 0,0 0 0,2-10 688,-2-12-221,-5-73 150,1 59-595,3-53 0,1-14-221,1 101 183,-1 0 1,0 0 0,0 1 0,1-1-1,0 0 1,-1 1 0,1-1 0,0 0-1,-1 1 1,1-1 0,0 1 0,0-1-1,1 1 1,-1-1 0,0 1-1,0 0 1,1 0 0,-1-1 0,0 1-1,1 0 1,-1 0 0,1 1 0,2-2-1,0 0 32,-1 0-1,1 1 0,-1 0 1,1 0-1,-1 0 0,1 0 0,0 1 1,0-1-1,-1 1 0,8 1 1,8 0 163,-13 0-120,0-1 0,0 1-1,0 0 1,9 3 0,-6-1-22,1-1 1,14 3-1,-15-4-13,3 4-13,-5-3-3864</inkml:trace>
</inkml:ink>
</file>

<file path=ppt/ink/ink5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0.3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334 24 2560,'1'-1'222,"-1"0"1,1 0 0,0 0-1,-1 0 1,1 0-1,0 0 1,0 0-1,0 0 1,0 0 0,0 1-1,0-1 1,0 0-1,0 1 1,1-1-1,-1 0 1,1 0 0,1 0 416,0 0 1,0-1-1,0 1 1,0 0-1,6-1 1,-8 2-436,0 0 0,-1 0 0,1 0 0,0 0 0,-1 0 0,1 0 0,0 0 0,0 0 0,-1 0 0,1 0 0,0 1 0,-1-1 0,1 0-1,0 0 1,-1 1 0,1-1 0,0 0 0,-1 1 0,1-1 0,-1 1 0,1-1 0,-1 1 0,1-1 0,-1 1 0,1-1 0,-1 1 0,1 0 0,-1-1 0,0 1 0,1 1 0,-1-1 12,0 1 0,0 0 0,0 0 0,0-1 0,0 1 0,0 0 0,-1 0 0,1-1 0,-1 1 0,1 0 0,-1-1 0,-1 3 0,-3 5 193,0 0 0,0 0 1,-12 13-1,-12 9 221,-1-2-1,-46 34 1,18-16-98,38-29-264,-2-1-1,0 0 1,-1-2 0,-29 14 0,44-25-81,7-3-155,0 0 1,0-1-1,0 1 0,-1-1 1,1 1-1,0-1 1,0 0-1,-1 1 0,1-1 1,0 0-1,-2 0 1,16 1 127,-1 0 0,1 1 0,0 0 1,15 6-1,58 21-173,-32-9-61,-14-11 210,-30-7-429,-1 0 1,13 4 0</inkml:trace>
</inkml:ink>
</file>

<file path=ppt/ink/ink5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2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 2240,'7'-3'10927,"-7"3"-10452,4 6 3612,-4 19-4962,-1-16 2095,3 29-486,9 51 1,-2-25-263,0 3 205,-3-24 70,2 58 491,-8-102-1841,0 0 0,0 0 1,0 0-1,0-1 0,0 1 1,1 0-1,-1 0 1,0 0-1,1 0 0,-1 0 1,1 0-1,-1 0 0,1-1 1,3-8-7084,-4 4 4972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42.8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1 558 4320,'0'0'1936,"0"0"-1902,-1-1 0,1 1 0,0 0 0,0 0 0,0 0 0,0 0 0,0 0 0,0 0 1,0-1-1,0 1 0,0 0 0,0 0 0,0 0 0,0 0 0,0 0 0,0 0 0,0 0 0,0-1 0,0 1 0,0 0 0,0 0 1,0 0-1,1 0 0,-1 0 0,0 0 0,0 0 0,0-1 0,0 1 0,0 0 0,0 0 0,0 0 0,0 0 0,0 0 1,0 0-1,1 0 0,-1 0 0,0 0 0,0 0 0,0 0 0,0-1 0,29-14 1326,0-3 1,-1 0-1,-2-2 0,35-32 0,87-106-81,-114 117-804,-3-3-1,37-64 1,-37 48 421,-27 53-862,1-3-466,-5 10 425,1 0 0,-1 0 1,0 0-1,0 0 0,0-1 0,1 1 0,-1 0 0,0 0 0,0 0 1,0 0-1,1 0 0,-1 0 0,0 0 0,0 0 0,1 0 0,-1 0 1,0 0-1,1 0 0,-1 0 0,0 0 0,0 0 0,1 0 0,-1 0 1,0 0-1,0 0 0,1 0 0,-1 0 0,0 0 0,0 0 0,0 0 0,1 0 1,-1 1-1,28 3-9,-25-3 4,0 1 0,0-1 0,0 1 0,0 0 1,0 0-1,-1 0 0,1 0 0,-1 0 0,1 0 0,-1 1 0,0-1 1,0 1-1,0 0 0,0-1 0,0 1 0,-1 0 0,1 0 1,-1 0-1,0 0 0,0 1 0,1 4 0,0 6-17,0 1 0,0-1-1,-2 26 1,-1-21 108,-4 85 10,-1-1 46,6-90-57,1 0 1,5 25-1,-6-37-50,0 0 0,1 1 1,0-1-1,-1 0 0,1 0 1,-1 0-1,1 1 1,0-1-1,0 0 0,0 0 1,0 0-1,0 0 0,0 0 1,0-1-1,0 1 0,0 0 1,0 0-1,0-1 0,0 1 1,1 0-1,-1-1 0,0 1 1,1-1-1,-1 0 0,0 1 1,1-1-1,-1 0 0,0 0 1,1 0-1,-1 0 0,0 0 1,2 0-1,2-1 20,-1 1 1,0-1-1,1 0 0,-1-1 1,0 1-1,0-1 0,1 1 1,-1-1-1,4-3 0,13-11 108,0 0-1,27-29 0,-22 20-87,256-259 214,-254 245-372,-28 39 88,0 0 0,0 0 0,0 0 0,0 0 0,0 0 0,1 0-1,-1 0 1,0-1 0,0 1 0,0 0 0,0 0 0,0 0 0,0 0 0,0 0 0,0 0 0,0 0 0,0 0 0,1-1 0,-1 1 0,0 0 0,0 0 0,0 0 0,0 0 0,0 0 0,0 0 0,0-1 0,0 1 0,0 0 0,0 0 0,0 0 0,0 0 0,0 0 0,0-1 0,0 1 0,0 0-1,-1 0 1,1 0 0,0 0 0,0 0 0,0 0 0,0 0 0,0-1 0,0 1 0,0 0 0,0 0 0,0 0 0,0 0 0,0 0 0,-1 0 0,-10 5-238,1 3 169,0 0-1,0 1 1,1 0 0,-11 13-1,-29 45 34,29-39 60,13-18-6,-62 95-71,62-93 95,1 0 0,0 1 0,1 0 0,1 0-1,0 0 1,-4 27 0,7-38-28,1-1 0,0 1 0,0 0 0,0-1 0,0 1 0,0 0-1,0-1 1,0 1 0,1 0 0,-1-1 0,0 1 0,1 0 0,0-1 0,-1 1 0,1-1 0,0 1 0,0-1 0,1 3-1,0-3 7,-1 0 0,0 0 0,0 0-1,1-1 1,-1 1 0,0 0-1,1-1 1,-1 1 0,1-1 0,-1 1-1,0-1 1,1 0 0,-1 0-1,1 0 1,-1 0 0,4 0 0,2-1 55,0 0 0,0 0 1,0-1-1,0 0 1,0-1-1,-1 0 0,10-4 1,-6 0-29,-1 1 1,1-1 0,-1-1-1,-1 1 1,0-2-1,0 1 1,0-1 0,-1 0-1,0-1 1,10-19 0,2-10 35,23-64-1,-38 93-93,37-119-616,-40 126 392,-8 42-118,2 20 187,1-28 145,1 61 1,5-69 76,7 39 1,-8-56-7,1 0 0,-1 0-1,1 0 1,1 0 0,-1-1 0,1 1-1,0-1 1,0 0 0,0 1 0,1-1 0,7 8-1,-9-12-19,-1 0-1,0 0 0,1 0 0,0 0 0,-1 0 1,1 0-1,-1 0 0,1 0 0,0-1 1,0 1-1,-1-1 0,1 1 0,0-1 0,0 0 1,0 0-1,0 0 0,-1 0 0,1 0 1,0 0-1,0 0 0,0 0 0,-1-1 0,1 1 1,0-1-1,0 1 0,-1-1 0,1 0 1,0 0-1,-1 0 0,1 0 0,1-1 0,4-4 47,1 0 0,-2 0 0,1-1 0,10-13 0,-14 15-29,10-13-41,-1-1 1,0 0-1,9-23 1,-12 23-28,1 0-1,0 0 1,18-22 0,-27 40-3,0-1 1,1 1-1,-1-1 0,1 1 1,-1 0-1,1 0 1,0-1-1,1 0 0,-2 2 23,-1 0 0,1 0-1,-1 0 1,1 0 0,-1 0 0,0 0-1,1 0 1,-1 0 0,1 0 0,-1 0-1,0 0 1,1 0 0,-1 0 0,1 0-1,-1 0 1,0 0 0,1 1 0,-1-1-1,0 0 1,1 0 0,-1 0 0,0 1-1,1-1 1,-1 0 0,0 0-1,1 1 1,-1-1 0,0 0 0,0 1-1,1-1 1,-1 0 0,0 1 0,0-1-1,0 1 1,1-1 0,-1 0 0,0 1-1,0-1 1,0 0 0,0 1 0,0-1-1,0 1 1,0-1 0,0 1 0,0-1-1,0 1 1,2 19-5,-1-1 0,-1 0 0,-1 1 1,-1-1-1,0 0 0,-6 20 0,0 15 127,6-49-33,2-4-57,0 0 0,-1 0 0,1 0 0,0 0 1,0 0-1,0 1 0,0-1 0,0 0 0,0 0 1,0 0-1,0 0 0,0 0 0,0 0 1,0 0-1,1 0 0,-1 0 0,0 0 0,1 0 1,-1 0-1,1 0 0,-1-1 0,1 2 0,-1-2-18,1 0 0,-1 1 0,0-1 0,0 0 0,0 0 0,1 0 0,-1 0 0,0 0-1,0 0 1,0 0 0,1 0 0,-1 0 0,0 0 0,0 0 0,0 0 0,1 0 0,-1 0 0,0 0 0,0 0-1,0 0 1,1 0 0,-1-1 0,0 1 0,0 0 0,0 0 0,0 0 0,1 0 0,-1 0 0,0 0 0,0 0-1,0-1 1,0 1 0,1 0 0,7-10 122,7-13-108,-14 21 1,62-96 46,-52 84-105,1 0 1,1 0-1,0 1 1,17-14-1,-29 26 14,0 0 0,0 0 0,1 0 0,-1 1 0,0-1 0,1 0 0,-1 1 0,0-1 1,1 0-1,-1 1 0,1 0 0,-1-1 0,1 1 0,-1 0 0,1 0 0,-1 0 0,1 0 0,-1 0 0,1 0 0,-1 0 0,1 0 0,-1 1 0,1-1 0,-1 0 0,3 2 0,-3-1 0,1 0 1,0 0-1,-1 1 0,1-1 1,-1 1-1,1-1 0,-1 1 1,0-1-1,0 1 0,0 0 1,0 0-1,0 0 0,0 0 1,0 0-1,-1-1 0,1 1 1,0 0-1,-1 4 0,4 25-45,-2 0 0,-3 44 0,0-22 102,1-51-23,0 0 1,0 0-1,0 0 1,0-1-1,1 1 1,-1 0-1,0 0 1,1 0-1,-1-1 1,1 1 0,0 0-1,0-1 1,0 1-1,0 0 1,0-1-1,0 1 1,0-1-1,0 0 1,0 1-1,1-1 1,-1 0-1,0 0 1,1 0-1,-1 0 1,1 0-1,0 0 1,-1 0 0,1 0-1,0-1 1,-1 1-1,1-1 1,0 1-1,0-1 1,0 1-1,-1-1 1,1 0-1,3 0 1,5 0 31,-1-1 1,1 0-1,-1 0 0,0-1 1,17-5-1,-9 1-19,0-1-1,-1 0 1,0-1 0,0-1-1,-1 0 1,0-1-1,-1-1 1,0 0-1,15-16 1,-10 6-14,0-1 0,-2 0 1,-1-2-1,26-49 0,-34 59-82,-2-1 1,8-24-1,-14 34-10,-2 6 13,-7 12-10,-8 21 69,-13 37 0,8-19-148,14-33 94,0 1 0,-6 23 0,12-35 64,1-1 0,0 0 1,0 1-1,0 0 0,1-1 0,0 1 0,1-1 0,0 1 1,2 10-1,-3-17 7,1 0 0,-1 1 0,0-1 0,1 0 1,-1 1-1,1-1 0,-1 0 0,1 0 0,0 1 1,-1-1-1,1 0 0,0 0 0,0 0 0,0 0 0,0 0 1,0 0-1,0 0 0,0 0 0,0-1 0,0 1 1,1 0-1,-1-1 0,0 1 0,0-1 0,1 1 0,-1-1 1,0 1-1,1-1 0,-1 0 0,0 0 0,1 0 1,-1 0-1,1 0 0,1 0 0,-1 0 13,1-1 0,0 0 0,-1 0 0,1 0 0,-1 0-1,1 0 1,-1-1 0,0 1 0,1-1 0,-1 1 0,0-1 0,0 0 0,0 0-1,0 0 1,0 0 0,-1 0 0,3-3 0,1-5-3,0 0 1,-1 0-1,0 0 1,5-20-1,6-44-112,-1-11 91,-19 163-944,-21 92 680,3-31 336,12-29-67,4-35-8,-29 126 1,16-142 253,18-55-203,0 2-9,-7 13 305,8-18-323,1-1 1,-1 1 0,1 0 0,-1-1 0,0 1 0,1-1-1,-1 1 1,0-1 0,0 0 0,1 1 0,-1-1-1,0 1 1,0-1 0,0 0 0,1 0 0,-1 0 0,0 1-1,0-1 1,0 0 0,0 0 0,1 0 0,-1 0-1,-1-1 1,0 1 2,0-1 0,0 1 0,0-1 0,0 0 0,0 0-1,0 0 1,1 0 0,-1 0 0,0 0 0,1 0 0,-1-1 0,0 1 0,1 0-1,0-1 1,-1 0 0,1 1 0,0-1 0,-1-2 0,-2-3-10,0 0-1,0 0 1,1-1 0,-3-8 0,-3-16-47,2 0-1,1 0 1,1 0 0,2-1-1,1 1 1,1-1 0,5-40-1,-2 62 25,0 1-1,1-1 0,0 1 0,1 0 0,0 0 1,1 0-1,0 0 0,0 1 0,1 0 1,0 0-1,11-11 0,-14 16-15,1 0-1,0 0 1,0 1-1,0-1 1,0 1-1,0 0 1,8-3-1,37-15-162,-25 12 201,85-29-53,6-3 208,-91 31-148,-1-1-1,38-24 1,-48 27 5,0-1 0,0-1 0,-1 0 1,-1-1-1,1 0 0,16-24 0,-18 22-8,-2 0 0,0-1 1,0 1-1,-2-2 0,1 1 0,-2-1 0,0 0 0,5-28 1,-7 0 44,-3 40-70,0-1-1,0 1 0,-1-1 0,1 1 0,-1-1 0,0 1 0,0 0 0,0-1 0,-3-4 0,3 7-4,0 0 0,0 0 0,0-1 0,0 1 0,0 0 0,0 0 0,0 0 0,-1 0 0,1 0 0,0 0-1,-1 0 1,1 1 0,-1-1 0,1 0 0,-1 1 0,1-1 0,-1 1 0,1 0 0,-1-1 0,1 1 0,-1 0 0,0 0 0,1 0 0,-1 0 0,1 0 0,-1 0 0,0 1 0,1-1 0,-4 2 0,-1 0-46,0 0 1,0 0 0,0 1-1,1 0 1,-11 7 0,2 1 28,1 1 0,0 1 1,0 0-1,1 0 1,-19 29-1,24-31 10,-3 2-17,1 0 0,1 1 0,0 0-1,1 0 1,1 1 0,-8 25 0,13-34 42,-1 0 0,1 0 0,1 1 0,-1-1 0,1 0 0,0 1 0,1-1 0,1 11 0,-1-13 9,1 0 0,-1 0 1,1 1-1,0-1 0,0 0 0,0 0 1,0-1-1,1 1 0,0 0 0,0-1 1,0 0-1,0 1 0,5 3 0,0-1 46,1-1 0,0 0 0,0 0 0,0-1 0,0 0 0,1 0-1,0-1 1,15 2 0,-6-1 69,0-1 1,1-2-1,29 0 0,-35-2-13,1 0-1,0-2 1,0 0-1,22-7 1,-23 5-1789,0-1-1,15-9 1,-10 6-972</inkml:trace>
</inkml:ink>
</file>

<file path=ppt/ink/ink5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2.4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80 5056,'0'4'8592,"1"-3"-7600,1 0-749,-1 1 1,1-1-1,0 0 1,0 0-1,0 0 1,0 0-1,0 0 1,0 0-1,0 0 1,0-1 0,0 1-1,1-1 1,-1 0-1,0 1 1,0-1-1,0 0 1,1 0-1,-1-1 1,0 1-1,4-1 1,6-2 498,-1 0 1,21-10-1,-6 3-468,40-16-12,0 0-1321,-21 15-4938,-23 8-35,-10 6 3611</inkml:trace>
</inkml:ink>
</file>

<file path=ppt/ink/ink5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3.1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49 6144,'-7'-5'1658,"10"3"-621,-3 2-961,0 0 0,0 0 1,1 0-1,-1 0 1,0 0-1,0 0 0,0 0 1,1 0-1,-1 0 1,0 0-1,0 0 0,0 0 1,0 0-1,1 0 0,-1-1 1,0 1-1,0 0 1,0 0-1,0 0 0,0 0 1,1 0-1,-1-1 1,0 1-1,0 0 0,0 0 1,0 0-1,0-1 1,0 1-1,0 0 0,0 0 1,0 0-1,0-1 1,7-5 4564,27-12-1971,-27 15-2536,1 0-1,-1 1 0,1 0 1,-1 1-1,1 0 0,0 0 1,13 1-1,-19 0-120,0 0 1,-1 0 0,1 0-1,0 0 1,0 1-1,0-1 1,0 1-1,0 0 1,-1-1-1,1 1 1,0 0 0,0 0-1,-1 0 1,1 0-1,-1 0 1,1 1-1,-1-1 1,1 0-1,-1 1 1,0-1 0,0 1-1,1-1 1,-1 1-1,0 0 1,-1-1-1,1 1 1,0 0-1,0 0 1,-1 0 0,1-1-1,-1 1 1,1 0-1,-1 0 1,0 0-1,0 0 1,0 3-1,-1 7 130,-1-1-1,0 1 0,0-1 1,-2 0-1,1 0 0,-1 0 0,-6 12 1,-2 5 153,6-15-71,-12 21 0,11-23-94,1 1 0,-7 15 0,13-24-126,-1-1 0,0 0 1,0 0-1,0 0 0,0 0 1,0 0-1,0 0 0,-1 0 1,-1 2-1,3-4 83,11-7 541,0 0-1,1 1 1,18-8 0,148-40-2373,-142 46-3296,-20 6 283,1 1 1621</inkml:trace>
</inkml:ink>
</file>

<file path=ppt/ink/ink5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3.8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7 3968,'-14'-6'11440,"15"11"-10642,-1 0 0,1 0 0,0 0 0,0 0 0,2 5 1,4 19 161,4 109 695,2 9-1092,20 57 440,-30-190-624,-1-5-1301,-1-2-3954</inkml:trace>
</inkml:ink>
</file>

<file path=ppt/ink/ink5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4.4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5 123 2400,'-5'-5'8122,"19"4"-1978,97-35 1263,-71 22-7009,56-14 0,87-10-793,-178 37-442</inkml:trace>
</inkml:ink>
</file>

<file path=ppt/ink/ink5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4.8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 15 5632,'-10'9'13701,"52"-11"-8138,21-4-5196,-24-1-1566,2 0-4060,-13 5 2518</inkml:trace>
</inkml:ink>
</file>

<file path=ppt/ink/ink5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5.9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0 381 4480,'0'0'56,"0"0"0,1 0 1,-1-1-1,0 1 0,0 0 0,0 0 1,0 0-1,0 0 0,0-1 0,0 1 1,0 0-1,0 0 0,1 0 0,-1 0 1,0 0-1,0 0 0,0-1 0,0 1 1,1 0-1,-1 0 0,0 0 1,0 0-1,0 0 0,0 0 0,1 0 1,-1 0-1,0 0 0,0 0 0,0 0 1,0 0-1,1 0 0,-1 0 0,0 0 1,0 0-1,0 0 0,1 0 0,-1 0 1,0 0-1,0 0 0,0 0 0,0 0 1,1 0-1,-1 0 0,0 0 0,0 1 1,0-1-1,0 0 0,0 0 0,1 0 1,-1 0-1,0 0 0,0 0 0,0 1 1,1 0 1251,12-6 5268,2 3-4652,-14 2-1803,0 1-1,0-1 1,0 0-1,0 0 1,0 0-1,0 0 0,0-1 1,1 1-1,-1 0 1,0 0-1,0-1 1,0 1-1,0 0 0,0-1 1,0 1-1,0-1 1,0 0-1,0 1 1,-1-1-1,2 0 0,26-18 1033,-23 17-1121,0-1 0,-1 1 0,0-1 0,1 0 0,-1-1-1,0 1 1,5-6 0,7-10 210,27-22 0,1-1 234,-39 36-351,1 0 0,0 1 0,0-1 0,0 2-1,8-5 1,-13 8-72,1 0-1,0 0 1,0 0 0,0 0-1,0 0 1,0 1 0,0-1-1,0 1 1,0-1-1,0 1 1,0 0 0,0 0-1,0 0 1,0 0 0,0 0-1,0 0 1,0 1 0,0-1-1,0 1 1,0-1-1,0 1 1,-1 0 0,1-1-1,0 1 1,2 2 0,14 10 372,-7-4 23,1-1 0,17 9 0,-25-15-353,0 0 1,1 0 0,-1-1-1,1 1 1,-1-1 0,1 0-1,0-1 1,-1 1 0,1-1-1,0 0 1,5 0 0,-2-1-83,0-1 1,0 1-1,0-2 1,-1 1-1,1-1 1,-1 0-1,1 0 1,-1-1-1,0 0 1,0 0-1,0-1 1,-1 0-1,0 0 1,0-1-1,0 1 1,9-13-1,-7 8-709,-1 0-1,-1 0 0,1-1 1,7-18-1,-12 23-271,0 0 0,0 1-1,-1-1 1,2-11 0,-3 13-5,0 1-1,0 0 1,0-1-1,0 1 1,-1 0 0,1-1-1,-1 1 1,0 0-1,-2-6 1,-7-8-4072</inkml:trace>
</inkml:ink>
</file>

<file path=ppt/ink/ink5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39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1 879 3552,'5'-2'6029,"14"-1"-4149,-7 1-1016,-2-1-498,-1-1-1,0 0 1,0 0 0,0-1 0,0 0-1,0-1 1,-1 0 0,8-7 0,9-10 325,22-27-1,-32 34-329,0-1-85,0 0 0,-2-1 0,0 0 0,0-1-1,-2-1 1,17-40 0,-2 1 44,-26 59-320,1 0-1,-1 0 1,1 0-1,-1 1 1,1-1-1,-1 0 1,0 0-1,1 1 1,-1-1 0,1 1-1,-1-1 1,1 0-1,-1 1 1,0-1-1,1 1 1,-1-1-1,0 0 1,0 1-1,1-1 1,-1 1 0,0-1-1,0 1 1,0 0-1,10 17 236,-7-8-210,0 1-1,-1 0 1,0-1-1,-1 1 1,1 13 0,0 3 78,-1-16-32,4 54-33,-5-56 101,0-1 0,-1 1 0,0-1 0,0 0 1,-4 13-1,5-21-111,0 1 0,0-1 0,-1 0 0,1 1 0,0-1 0,0 0 0,0 1 0,-1-1 0,1 0 0,0 1 0,0-1 1,-1 0-1,1 0 0,0 1 0,0-1 0,-1 0 0,1 0 0,0 0 0,-1 1 0,1-1 0,0 0 0,-1 0 0,1 0 0,-1 0 0,1 0 1,0 0-1,-1 0 0,1 0 0,0 0 0,-1 0 0,1 0 0,-1 0 0,1 0 0,-1 0 0,-16-8 318,-11-16-304,23 18-69,1 0 1,0 0-1,0 0 0,-3-7 0,-1-1-228,5 9-386,6 7 78,5 4 60,7 4 396,-13-8 129,1 0 0,0 0 1,-1 0-1,1 0 0,0 0 0,0-1 0,0 0 0,0 1 1,0-1-1,1 0 0,-1 0 0,0-1 0,0 1 0,1-1 1,-1 1-1,0-1 0,1 0 0,-1-1 0,6 0 0,15-6 148,0-1 0,0-1 0,-1-1 0,0-1 0,-1-1 0,0-1 0,22-18 0,-26 17-146,0-2 0,-2 0-1,1 0 1,-2-2-1,-1 1 1,0-2 0,-1 0-1,14-28 1,2-13 22,33-101-1,-46 113-61,13-60 0,-28 103-13,0 0 1,0 0-1,0 0 0,-1 0 0,1 0 0,-1 0 0,-1 0 0,1 0 0,-1 0 0,0 0 1,-2-9-1,3 14-1,-1 0 1,1 0-1,0 0 1,-1 0-1,1 0 1,0 0-1,-1 0 1,1 0-1,0 0 1,-1 0 0,1 0-1,0 0 1,0 0-1,-1 0 1,1 0-1,0 0 1,-1 0-1,1 0 1,0 0-1,-1 1 1,1-1-1,0 0 1,0 0 0,-1 0-1,1 0 1,0 1-1,0-1 1,-1 0-1,1 0 1,0 1-1,0-1 1,0 0-1,-1 0 1,1 1-1,0-1 1,0 0-1,0 1 1,-14 17-99,7-7 148,1 2 0,0-1 0,1 1 0,-5 14 0,-13 60-42,18-65 18,-38 198 329,38-190-255,1-5-16,-2 33 1,6-47-19,0 0 0,1-1 0,0 1 0,1 0 0,4 16 0,-3-18 39,0 2 18,0-1 0,1 1-1,0 0 1,1-1 0,7 12-1,-11-20-52,1 0-1,-1 0 0,0-1 0,1 1 1,0 0-1,-1-1 0,1 1 1,0-1-1,-1 0 0,1 0 1,0 1-1,0-1 0,0 0 1,0-1-1,0 1 0,0 0 1,1-1-1,-1 1 0,0-1 1,0 1-1,0-1 0,1 0 1,-1 0-1,0 0 0,0 0 1,0-1-1,1 1 0,-1 0 1,0-1-1,0 0 0,0 1 1,0-1-1,3-2 0,3-1 10,0-1 0,-1-1 0,0 1-1,0-1 1,-1-1 0,1 1 0,6-10 0,10-9-98,-14 16 36,-1-1 0,0 0 1,0 0-1,-1 0 0,0-1 1,-1 0-1,9-22 0,-11 24-55,-2 12-97,-3 18-206,0-8 293,1 7 325,-1-5-246,2 22-1,0-33 2,-1 0 0,1 0 0,0 0 1,0 0-1,0 0 0,1-1 0,-1 1 0,1 0 0,0-1 0,4 6 1,-4-7 20,-1 0 1,1 0 0,0-1 0,0 1-1,0-1 1,0 1 0,1-1 0,-1 0-1,0 0 1,1 0 0,-1 0 0,0 0 0,1-1-1,-1 1 1,1-1 0,0 1 0,-1-1-1,1 0 1,-1 0 0,1 0 0,-1 0-1,4-1 1,8-2 59,-1 0 0,-1-1 0,17-6 0,-1 0-12,20-5-5,0-2-1,44-23 1,-83 35-32,0-1-1,-1 1 0,12-11 1,-20 16-45,0 0 1,0 0 0,0 0 0,0 0-1,0 0 1,0 0 0,-1 0 0,1 0-1,0 0 1,0 0 0,0 0 0,0 0-1,0 0 1,0 0 0,0 0 0,0 0-1,0 0 1,0 0 0,0 0 0,0-1-1,0 1 1,0 0 0,0 0 0,0 0-1,0 0 1,0 0 0,0 0 0,0 0-1,0 0 1,0 0 0,0 0 0,0 0-1,0 0 1,0 0 0,0 0 0,0 0-1,0 0 1,0 0 0,0 0 0,0 0-1,0-1 1,0 1 0,0 0 0,0 0-1,1 0 1,-1 0 0,-10 3-248,-13 8 107,18-8 142,0 0 1,0 1-1,1 0 1,-1 0-1,1 0 1,0 1-1,0 0 1,0-1-1,-5 9 1,9-11 4,-1-1 0,0 1 0,0-1 0,1 1 0,-1 0 1,1-1-1,-1 1 0,1 0 0,0 0 0,0-1 0,0 1 0,0 0 0,0 0 0,0-1 0,0 1 1,1 0-1,-1 0 0,0-1 0,1 1 0,0 0 0,-1-1 0,1 1 0,0-1 0,0 1 0,0-1 1,0 1-1,0-1 0,0 1 0,0-1 0,0 0 0,1 0 0,-1 0 0,1 0 0,-1 0 0,0 0 1,4 1-1,0 2 55,1-1 1,0-1-1,0 1 1,0-1-1,0 0 1,0-1-1,0 1 1,1-1-1,-1 0 1,1-1-1,-1 0 1,0 0-1,1 0 1,-1-1-1,7-1 1,-7 1-19,0 0 0,0-1 1,-1 0-1,1 0 1,-1 0-1,0-1 0,1 0 1,-1 0-1,0 0 1,-1-1-1,1 1 1,-1-1-1,1 0 0,-1-1 1,0 1-1,4-7 1,-7 9-38,0 0 1,0 0-1,1 0 1,-1 0 0,-1 0-1,1-1 1,0 1-1,-1 0 1,1-1 0,-1 1-1,0 0 1,1-1-1,-1 1 1,0 0 0,-1-1-1,1 1 1,0-1-1,-1 1 1,1 0 0,-1-1-1,0 1 1,0 0-1,1 0 1,-2 0 0,1-1-1,0 1 1,0 0-1,-1 0 1,1 1 0,-1-1-1,1 0 1,-1 0-1,0 1 1,-2-2 0,1 0-57,-1 0 1,0 1-1,0-1 1,0 1-1,0 0 0,0 0 1,-1 0-1,1 1 1,0-1-1,-1 1 1,1 0-1,-1 1 1,0-1-1,1 1 1,-1 0-1,-8 0 1,13 1 60,-1-1 0,1 0 0,0 0 0,-1 0-1,1 0 1,0 0 0,-1 1 0,1-1 0,0 0 0,-1 0 0,1 0 0,-1 0 0,1 0 0,0 0 0,-1 0-1,1 0 1,0-1 0,-1 1 0,1 0 0,-1 0 0,1 0 0,0 0 0,-1 0 0,1 0 0,0-1 0,0 1-1,-1 0 1,1 0 0,-1-1 0,2 0-4,-1 1 0,1 0-1,-1-1 1,1 1 0,-1-1-1,1 1 1,0-1 0,-1 1 0,1 0-1,0 0 1,-1-1 0,1 1-1,0 0 1,-1 0 0,1 0 0,0 0-1,1-1 1,29-4-5,53-11 133,-12 1-397,-64 14 275,1 0 0,-1 1 0,1 0 0,-1 0 0,1 1 1,12 2-1,-19-3 10,0 1 0,-1-1 1,1 1-1,0-1 0,0 1 1,-1 0-1,1 0 1,-1 0-1,1 0 0,-1 0 1,1 0-1,-1 0 0,0 1 1,1-1-1,-1 0 0,0 1 1,0-1-1,0 1 1,0-1-1,0 1 0,1 2 1,-1 0 29,0-1 0,-1 1 0,1 0 0,-1 0 1,1 0-1,-1 0 0,-1 0 0,1 6 0,-1-4 21,0 1 0,-1-1 0,0 0 0,1 0 0,-6 12 0,4-13-21,-5 12 27,6-11 133,15-17-46,-12 10-155,12-11 83,28-23-26,-17 16-61,-19 13-26,2 1 0,-1 0 0,1 0 0,-1 1-1,15-8 1,-21 12 26,1 0-1,-1 0 1,0 0 0,0 0-1,1 0 1,-1 0-1,0 0 1,1 0-1,-1 0 1,0 0 0,1 0-1,-1 0 1,0 0-1,1 0 1,-1 0-1,0 0 1,0 0 0,1 0-1,-1 1 1,0-1-1,1 0 1,-1 0-1,0 0 1,0 0 0,1 1-1,-1-1 1,0 0-1,0 0 1,0 1-1,1-1 1,-1 0-1,0 1 1,5 13 15,-6 17 65,0-19-51,-1-7-22,1 0 0,0 0 1,0 0-1,1 1 0,0-1 1,0 0-1,0 0 0,0 0 1,1 1-1,0-1 0,0 0 1,3 8-1,-3-11 1,1 0 1,-1-1-1,0 1 0,1 0 1,-1-1-1,1 0 0,-1 1 1,1-1-1,0 0 0,0 0 1,-1 0-1,1 0 0,0 0 1,0 0-1,0-1 0,0 1 1,0-1-1,0 1 0,0-1 1,3 1-1,3-1 53,0 0 0,-1 0-1,1 0 1,7-2 0,18-3 48,-1-2 0,57-21 0,-69 20-71,0-1 0,0 0 1,-1-2-1,0 0 0,20-17 0,-29 19-7,0-1 0,-1 0 0,0 0-1,9-15 1,-31 42-679,4-5 553,0 0 0,1 0 1,0 1-1,-9 22 0,15-31 104,1 0 0,-1 1 0,1-1 0,0 0 0,1 0 0,-1 1 0,1-1 0,-1 1-1,1-1 1,1 0 0,-1 1 0,1-1 0,-1 0 0,1 1 0,1-1 0,-1 0 0,1 0 0,-1 0 0,1 0 0,0 0 0,5 7 0,-2-5 40,0 0 1,0 0 0,8 7-1,-12-12-3,0 0-1,0 0 0,0 0 1,0 0-1,1 0 0,-1 0 1,0-1-1,0 1 0,1 0 1,-1-1-1,1 1 0,-1-1 1,1 1-1,-1-1 0,1 0 1,-1 0-1,1 1 0,-1-1 1,1 0-1,-1 0 0,1 0 1,-1-1-1,1 1 1,-1 0-1,3-1 0,1-3 61,0 1-1,-1-1 1,1 0-1,-1 0 1,1 0 0,-1-1-1,-1 0 1,1 1-1,-1-1 1,1-1-1,-1 1 1,-1 0-1,3-7 1,4-11-13,10-44-1,-19 66-84,3-10-354,-8 28-67,-1 1 373,-10 37 109,-10 71-1,5-21-12,6-30-38,8-38 50,-1 0-1,-2-1 0,-20 51 0,27-81-43,0-1 0,0 1-1,-1-1 1,0 0 0,1 0 0,-2-1-1,1 1 1,0-1 0,-1 0-1,0 0 1,0 0 0,0-1 0,-1 1-1,1-1 1,-1-1 0,0 1 0,1-1-1,-1 0 1,0 0 0,0-1-1,-1 0 1,1 0 0,0 0 0,0-1-1,0 1 1,-11-2 0,1-2-12,1 0 0,-1 0 0,1-2-1,0 0 1,1 0 0,-20-12 0,21 10-21,1-1 0,1 0-1,-1-1 1,1 0 0,-19-21 0,24 23 27,0-1 0,1 0 1,0 0-1,0 0 0,0-1 1,1 0-1,0 0 0,1 0 1,-3-11-1,5 16-24,1 1 0,-1 0 0,1-1 0,0 1 1,0-1-1,0 1 0,0-1 0,1 1 0,-1 0 0,1-1 0,0 1 0,0 0 0,0-1 0,3-5 0,-2 5-10,1 0 1,0 1-1,0-1 0,0 0 0,0 1 0,1-1 0,0 1 0,-1 0 0,7-3 0,5-2-30,0 0 0,0 2 0,1 0 0,31-8-1,102-17-474,-48 20-2820,-88 10 1544,15 0-617,-27 2 1984,1-1 0,0 0 0,-1 1 0,1-1 0,-1 0 1,1 1-1,-1 0 0,0-1 0,1 1 0,-1 0 0,1 0 0,-1 0 1,0 0-1,2 2 0,6 8-2645</inkml:trace>
</inkml:ink>
</file>

<file path=ppt/ink/ink5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39.43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0 216 9632,'0'0'4384,"37"-5"-3840,8-7 2271,13 1-1663,26-22 1088,6 6-1312,31-13-288,-3 12-416,17 0-384,-14 11 96,-8 5-544,-20 9 320,-6 3-5855,-11 7 3391</inkml:trace>
</inkml:ink>
</file>

<file path=ppt/ink/ink5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8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0 3072,'4'14'5915,"0"12"-4146,-2 27-621,-2 545 5598,0-594-6690,0 1 1,-1-1-1,1 1 0,-1 0 1,1-1-1,-1 1 0,-1-1 0,-3 9 1,5-12-7,0-1-95,0 0-1,0 0 1,0 0 0,0 0-1,0 0 1,0 0-1,0-1 1,0 1 0,0 0-1,0 0 1,0 0 0,0 0-1,-1 0 1,1 0-1,0 0 1,0 0 0,0 0-1,0 0 1,0 0 0,0 0-1,0 0 1,0 0-1,0 0 1,0-1 0,0 1-1,0 0 1,0 0 0,0 0-1,0 0 1,0 0-1,-1 0 1,1 0 0,0 0-1,0 0 1,0 0 0,0 0-1,0 0 1,0 0-1,0 0 1,0 0 0,0 0-1,0 0 1,0 0 0,0 0-1,-1 0 1,1 0-1,0 0 1,0 0 0,0 1-1,0-1 1,0 0 0,0 0-1,0 0 1,-1-4-1416</inkml:trace>
</inkml:ink>
</file>

<file path=ppt/ink/ink5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8.76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24 20 3488,'0'-1'96,"-1"1"1,1-1-1,0 0 1,-1 0-1,1 0 1,0 1-1,0-1 1,0 0-1,0 0 1,-1 0-1,1 0 1,0 0-1,6-8 7458,-6 9-7418,5 7 1829,1 11-1205,-1 5 99,-5-23-614,0 21 1019,-1-12-1047,0 1 0,-4 17 0,0-2-132,1-1-6,-23 201 855,27-86-14,1-63-725,0-51 44,7 38 1,-4-38-67,1 36 1,-5-60 24,0-2-198,-5-121-10133,3 92 7034,1 7 1030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47.2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368 579 2912,'22'-17'4533,"-22"17"-4477,0 0 1,1-1-1,-1 1 0,0 0 0,0-1 1,0 1-1,0 0 0,1-1 0,-1 1 1,0 0-1,0-1 0,0 1 1,0 0-1,0-1 0,0 1 0,0 0 1,0-1-1,0 1 0,0-1 0,0 1 1,0 0-1,-1-1 0,1 1 0,0 0 1,0-1-1,0 1 0,0 0 0,0-1 1,-1 1-1,1 0 0,0 0 1,0-1-1,-1 1 0,1 0 0,0 0 1,-1-1-1,-10-8 1195,3 6-1168,0 1-1,0 1 0,-1-1 0,1 1 0,0 1 1,-1 0-1,1 0 0,-1 0 0,1 1 1,0 0-1,-1 1 0,1 0 0,0 0 0,0 1 1,-14 7-1,5-2-55,0 2 0,0 0 0,1 1 0,1 0 0,-26 25 0,30-26-7,1 0 1,0 1-1,1 1 1,0-1-1,1 1 1,0 1-1,0-1 1,2 1-1,0 1 1,0-1-1,1 1 1,-3 16-1,7-24 15,0 0-1,0-1 0,1 1 1,-1-1-1,1 1 0,1-1 1,-1 1-1,3 7 0,-3-10 11,1 0 0,0 0 0,0 0 0,0-1 1,1 1-1,-1 0 0,1-1 0,-1 1 0,1-1 0,0 1 0,0-1 0,0 0 0,0 0 0,0 0 0,1 0 0,-1 0 0,4 2 0,3 0 117,1 1 0,0-2-1,0 1 1,0-1 0,1-1 0,13 2-1,67 2 247,-64-6-284,108-2 593,-115 0-682,0 0 0,-1-2-1,0 0 1,36-14 0,-35 9 107,0-1 0,0 0 0,26-20 0,-35 22-79,-1-1 0,1 0 0,-2 0-1,1-1 1,-1 0 0,14-22 0,-19 25-25,0-1 0,-1 0 0,1 0 0,-2-1 0,1 1 1,-1-1-1,0 1 0,0-15 0,-1 5 5,-1 1 1,0-1 0,-5-20-1,5 34-70,-1-1 1,0 0-1,0 1 0,-1-1 1,1 1-1,-1 0 0,0-1 1,0 1-1,-1 0 0,1 0 1,-1 1-1,0-1 0,0 0 1,0 1-1,-7-6 0,9 8 11,0 1-1,0-1 1,0 1-1,0-1 0,0 1 1,0 0-1,0-1 1,0 1-1,0 0 0,0 0 1,0 0-1,0 0 1,0 0-1,0 0 0,0 0 1,0 0-1,0 0 1,0 0-1,0 1 0,0-1 1,0 0-1,0 1 0,0-1 1,0 1-1,0-1 1,0 1-1,0-1 0,-1 2 1,-3 2-13,1-1 1,0 1-1,0 0 1,-4 6-1,3-3 29,1 1 0,-1-1-1,1 1 1,0 0-1,-3 12 1,-11 44-280,18-63 269,-4 14-10,1 1-1,1-1 1,0 1-1,2-1 1,1 27-1,0-31 77,0 0 0,1 0-1,1 0 1,0 0-1,0-1 1,1 1 0,1-1-1,9 17 1,-13-25-3,1 0 1,-1 1-1,1-1 1,0 0-1,0 0 1,0 0-1,0 0 1,0-1-1,1 1 1,-1 0-1,1-1 1,-1 0-1,1 1 1,-1-1-1,1 0 1,-1 0-1,1-1 1,0 1-1,0-1 1,-1 1-1,1-1 1,0 0-1,0 0 1,0 0-1,0 0 1,-1 0-1,1-1 1,0 1-1,0-1 1,4-1-1,7-4 108,0 0 0,0 0 1,0-1-1,18-14 0,-12 9-236,55-38 208,93-79 0,-131 99-252,-15 10 92,-18 16 6,0 0 0,0 0 0,1 0 0,0 1 0,-1-1 0,9-3 0,-13 7 18,1-1 0,0 1-1,-1 0 1,1 0 0,-1-1-1,1 1 1,0 0-1,-1 0 1,1 0 0,0 0-1,-1 0 1,1 0 0,-1 0-1,1 0 1,0 0-1,-1 0 1,1 0 0,0 1-1,-1-1 1,1 0 0,-1 0-1,1 1 1,0-1-1,-1 0 1,1 0 0,-1 1-1,1-1 1,-1 1-1,1-1 1,-1 1 0,0-1-1,1 1 1,-1-1 0,1 1-1,-1-1 1,0 1-1,1-1 1,-1 1 0,0-1-1,0 1 1,0 0 0,1-1-1,-1 1 1,0 0-1,1 3-2,-1 0 0,1 0 0,-1 0 0,0 0 0,0 7-1,-19 119 61,14-98 22,2-17 49,-1 19 296,4-34-413,0 0 0,0 0-1,0 1 1,0-1-1,1 0 1,-1 0 0,0 0-1,0 0 1,0 0-1,0 1 1,0-1-1,0 0 1,0 0 0,0 0-1,1 0 1,-1 0-1,0 0 1,0 0 0,0 1-1,0-1 1,1 0-1,-1 0 1,0 0-1,0 0 1,0 0 0,0 0-1,0 0 1,1 0-1,-1 0 1,0 0 0,0 0-1,0 0 1,0 0-1,1 0 1,-1 0 0,0 0-1,0 0 1,0 0-1,0 0 1,1 0-1,-1 0 1,0-1 0,0 1-1,0 0 1,0 0-1,0 0 1,1 0 0,-1 0-1,0 0 1,0 0-1,0-1 1,0 1-1,10-7 200,-1-2-127,-1 0-1,0-1 1,-1 0 0,0 0-1,-1-1 1,0 0-1,7-18 1,4-4-105,45-79-465,-62 111 481,0 1 0,0-1-1,1 1 1,-1-1 0,0 1 0,0-1-1,0 1 1,1-1 0,-1 1 0,0-1 0,1 1-1,-1-1 1,0 1 0,1 0 0,-1-1-1,1 1 1,-1 0 0,1-1 0,-1 1 0,0 0-1,1 0 1,-1-1 0,1 1 0,-1 0-1,1 0 1,0 0 0,-1 0 0,1 0 0,0-1-1,0 2 0,-1 0-1,1-1 1,-1 1-1,1 0 0,-1 0 1,1-1-1,-1 1 0,1 0 1,-1 0-1,0-1 1,1 1-1,-1 0 0,0 0 1,0 0-1,0 1 1,3 39-164,-5 10 38,0-29 67,2 32 0,2-16 58,-2-25 85,0 1 0,1-1-1,1 0 1,4 15 0,-6-27-64,0-1 1,0 1-1,0 0 1,0-1-1,0 1 0,1 0 1,-1-1-1,0 1 0,1 0 1,-1-1-1,0 1 1,1 0-1,-1-1 0,1 1 1,-1-1-1,1 1 1,-1-1-1,1 1 0,-1-1 1,1 0-1,0 1 0,-1-1 1,1 1-1,-1-1 1,1 0-1,0 0 0,0 1 1,-1-1-1,1 0 0,0 0 1,-1 0-1,1 0 1,0 0-1,-1 0 0,1 0 1,0 0-1,0 0 0,-1 0 1,1 0-1,1-1 1,2-1 39,1 0 1,-1 0-1,0-1 1,0 1 0,5-5-1,-7 5-43,9-8 41,0-1-1,0 0 1,15-23 0,-9 11 43,105-139 112,-30 39-185,-68 91-18,-1-1-1,-2-1 0,-1-1 1,-2 0-1,-1-1 1,21-70-1,-36 99-1,22-85 14,-20 74-42,0-1 0,0-35 0,-4 52 1,0 0 0,0 0 0,0 0 0,0 0 0,0 0-1,-1 0 1,1 0 0,-2-3 0,2 5 19,0-1-1,0 1 0,0 0 1,-1 0-1,1 0 1,0-1-1,0 1 1,0 0-1,0 0 0,-1 0 1,1 0-1,0 0 1,0-1-1,0 1 1,-1 0-1,1 0 0,0 0 1,0 0-1,0 0 1,-1 0-1,1 0 1,0 0-1,0 0 1,-1 0-1,1 0 0,0 0 1,0 0-1,-1 0 1,1 0-1,0 0 1,0 0-1,0 0 0,-1 0 1,1 0-1,0 0 1,0 0-1,-1 0 1,1 0-1,0 1 0,-3 1-41,0 1 0,0 0 1,1 0-1,-1 0 0,1 0 0,0 0 0,-3 5 0,-63 94-211,-35 61 56,93-144 199,0 1 1,2 1-1,0 0 0,1 0 0,1 0 0,-5 37 0,9-33 5,0 0-1,1 0 0,2 1 1,0-1-1,8 35 0,-7-50 30,1 0 0,0 0 0,1 0 0,0-1 0,0 1 0,11 15 0,-11-19 44,1 0 0,0-1 0,0 0 0,0 1 0,1-2 1,-1 1-1,1-1 0,0 0 0,0 0 0,12 5 0,-14-7-33,1-1-1,-1 0 1,0 0 0,0 0-1,1 0 1,-1-1 0,0 0-1,1 0 1,-1 0-1,0 0 1,1-1 0,-1 1-1,0-1 1,1 0 0,-1-1-1,0 1 1,0-1 0,0 0-1,7-4 1,-4 2 1,1-2 0,-1 1 0,0-1 0,0 0 0,0 0 0,-1-1-1,0 0 1,8-12 0,0-3 1,-1-1 1,-1 0-1,-1-1 0,-1 0 0,-1-1 0,9-38 0,-15 43-100,0 1 0,-1-33-1,-15 213-918,8-128 973,-1 4 46,2 1 0,0 73 1,4-108-14,0 0 0,1 0-1,-1 0 1,1 0 0,0 0 0,0 0 0,0 0 0,0 0 0,0-1 0,0 1 0,1-1 0,-1 1-1,4 4 1,-3-6-6,-1 0-1,0 0 1,1 0-1,-1 0 0,1 0 1,-1-1-1,1 1 0,-1 0 1,1-1-1,-1 1 1,1-1-1,0 1 0,-1-1 1,1 0-1,0 0 1,-1 0-1,1 0 0,0 0 1,0 0-1,-1 0 0,1 0 1,0-1-1,-1 1 1,1-1-1,1 0 0,6-3 47,-1 0-1,0 0 0,0-1 0,15-11 1,-6 3 24,46-32-20,-2-2 1,88-91-1,-103 84-85,-46 54 14,0 0-1,0 0 1,0 0-1,0 0 1,0 0 0,1 0-1,-1 0 1,0 0-1,0 0 1,0 0 0,0 0-1,0 0 1,0 0-1,0 0 1,0 0 0,0-1-1,0 1 1,1 0-1,-1 0 1,0 0-1,0 0 1,0 0 0,0 0-1,0 0 1,0 0-1,0 0 1,0-1 0,0 1-1,0 0 1,0 0-1,0 0 1,0 0 0,0 0-1,0 0 1,0 0-1,0-1 1,0 1 0,0 0-1,0 0 1,0 0-1,0 0 1,0 0 0,0 0-1,0 0 1,-1 0-1,1 0 1,0-1 0,0 1-1,0 0 1,0 0-1,0 0 1,0 0-1,0 0 1,0 0 0,0 0-1,0 0 1,0 0-1,-1 0 1,1 0 0,0 0-1,0 0 1,0 0-1,0 0 1,-13 6-223,-9 13 120,2 2 0,0 0 0,-23 31 0,18-20 93,11-16 17,1 0 0,1 1-1,0 1 1,1 0-1,1 0 1,-13 35-1,22-49 35,0-1-1,0 1 0,0-1 0,1 1 0,0 0 0,-1 5 1,1-8-30,0 0 1,0-1-1,1 1 1,-1 0-1,0-1 1,0 1-1,0 0 1,0-1-1,1 1 0,-1-1 1,0 1-1,0 0 1,1-1-1,-1 1 1,1-1-1,-1 1 1,0-1-1,1 1 1,-1-1-1,1 1 1,-1-1-1,1 1 1,0-1-1,-1 0 1,1 1-1,-1-1 1,1 0-1,0 0 1,-1 1-1,1-1 1,-1 0-1,1 0 1,0 0-1,-1 0 0,1 0 1,0 0-1,-1 0 1,1 0-1,0 0 1,1 0-1,5-2 45,1 1-1,0-1 0,-1 0 1,0-1-1,1 0 0,-1 0 1,0-1-1,9-6 0,-5 2 16,0 0 0,-1-1 0,0 0 0,11-15 0,-1-1-4,-2-1-1,-1-1 1,20-42-1,20-70-389,-53 122 315,-4 16-6,0 1 1,0-1-1,1 1 0,-1-1 0,0 0 0,0 1 1,0-1-1,0 1 0,0-1 0,0 1 0,0-1 0,0 0 1,0 1-1,0-1 0,-1 1 0,1-1 0,0 1 1,0-1-1,0 0 0,-1 1 0,1-1 0,-1 1-6,0 1 0,0-1 0,0 1 0,0-1 0,1 1-1,-1 0 1,0-1 0,0 1 0,1 0 0,-1 0 0,0-1-1,1 1 1,-1 0 0,1 0 0,-1 0 0,0 1 0,0 0-23,-11 21 14,0 0-1,1 0 1,2 2-1,0-1 1,2 1 0,1 0-1,0 0 1,-1 32-1,7-52 37,-1 1 0,2-1 0,-1 1 0,1-1 0,-1 0-1,2 1 1,-1-1 0,0 0 0,1 0 0,0 0 0,4 8 0,-4-11 15,-1 0 0,1 0 1,-1 0-1,1 0 0,0 0 1,0-1-1,-1 1 0,2 0 1,-1-1-1,0 1 1,0-1-1,0 0 0,0 0 1,1 0-1,-1 0 0,1 0 1,-1-1-1,1 1 0,-1-1 1,1 1-1,-1-1 1,1 0-1,-1 0 0,1 0 1,-1 0-1,3-1 0,2 0-5,-1-1-1,1 0 0,-1 0 0,0 0 1,0-1-1,0 0 0,0 0 0,0-1 1,-1 0-1,1 0 0,-1 0 0,0 0 1,5-7-1,4-4 45,-1-2 1,21-31 0,37-74 51,24-34 119,-3 15-306,-68 100-43,30-68 0,-54 108 100,1 1 0,-1-1 0,0 0 0,1 1 0,-1-1 0,0 0 0,0 1 0,1-1 0,-1 0 0,0 1 1,0-1-1,0 0 0,0 1 0,0-1 0,0 0 0,0-1 0,-8 7-264,-15 22 22,20-23 284,-20 26-93,2 0 0,0 2-1,3 0 1,-30 70 0,32-57 56,1 1 1,2 0-1,-9 67 1,20-101 44,0-2 14,1 0-1,0 0 0,0 0 0,1 0 1,0 0-1,3 19 0,-3-28-35,0-1-1,1 1 1,-1 0-1,0 0 1,0 0 0,1 0-1,-1 0 1,0 0 0,1 0-1,-1 0 1,1 0-1,-1-1 1,1 1 0,-1 0-1,1 0 1,0-1-1,-1 1 1,1 0 0,0-1-1,0 1 1,-1-1 0,1 1-1,0-1 1,0 1-1,0-1 1,0 0 0,0 1-1,0-1 1,0 0-1,-1 0 1,1 1 0,0-1-1,0 0 1,0 0-1,0 0 1,0 0 0,0 0-1,0 0 1,0-1 0,0 1-1,0 0 1,1-1-1,3-1 19,0 0-1,0-1 0,-1 0 1,1 0-1,-1 0 0,5-4 1,103-103 547,-59 55-530,15-11-57,37-38 74,-86 83-63,-2-1-1,0 0 0,17-32 1,-15 19 47,24-60 0,-37 79-82,-1-1 1,-1 0-1,0 0 1,-1 0-1,-1 0 1,1-19-1,-3 35 7,0 0 1,0 1-1,0-1 0,0 0 0,0 1 0,0-1 0,0 0 1,0 0-1,0 1 0,-1-1 0,1 0 0,0 1 0,0-1 1,-1 0-1,1 1 0,0-1 0,-1 0 0,1 1 0,-1-2 1,0 2 15,1 0 0,0 0 0,-1 0 1,1 0-1,-1 0 0,1 0 1,0 0-1,-1 0 0,1 0 0,-1 0 1,1 0-1,0 1 0,-1-1 0,1 0 1,0 0-1,-1 0 0,1 0 1,-1 1-1,1-1 0,0 0 0,-1 0 1,1 1-1,0-1 0,-1 1 0,-20 25-187,18-22 201,-144 186-454,87-114 444,49-61 18,0 0-1,1 1 0,0 0 1,1 1-1,1-1 1,1 2-1,0-1 1,1 1-1,-6 35 1,7-23-23,-3 43 1,7-61 66,1-1 0,1 1 0,0 0 0,1 0 1,0-1-1,7 21 0,-9-30-25,0-1 1,1 0 0,-1 1-1,1-1 1,-1 0 0,1 1 0,0-1-1,-1 0 1,1 0 0,0 0-1,0 0 1,0 0 0,0 0-1,0 0 1,0 0 0,0 0-1,0 0 1,1 0 0,-1-1 0,0 1-1,0 0 1,1-1 0,-1 1-1,0-1 1,1 0 0,-1 1-1,0-1 1,1 0 0,-1 0-1,1 0 1,1 0 0,1-1 10,0 0 0,0 0 1,0 0-1,-1 0 0,1-1 1,-1 0-1,1 0 0,-1 0 1,6-4-1,15-15 22,-1-1 1,-1 0-1,25-33 0,-21 24-122,37-35 0,-61 64 26,-1 1-1,1-1 1,-1 1 0,1 0-1,-1-1 1,1 1-1,0 0 1,0 0 0,0 0-1,3-1 1,-5 2 23,0 0 0,0 0 0,1 0 0,-1 0 0,0 1 0,1-1-1,-1 0 1,0 0 0,1 0 0,-1 0 0,0 0 0,0 1 0,1-1 0,-1 0 0,0 0 0,0 0 0,0 1 0,1-1 0,-1 0 0,0 0 0,0 1 0,0-1 0,1 0 0,-1 1 0,4 15-183,-2 4 123,0 1-1,-2 0 1,-4 31 0,1-3 72,3-41 7,0 70 143,0-66 8,1-1 0,1 0-1,0 0 1,6 20 0,-8-30-139,0-1 1,1 1-1,-1-1 0,0 1 1,0 0-1,1-1 1,-1 1-1,0-1 0,1 1 1,-1-1-1,0 1 0,1-1 1,-1 1-1,1-1 1,-1 1-1,1-1 0,-1 0 1,1 1-1,-1-1 0,1 0 1,-1 0-1,1 1 0,-1-1 1,1 0-1,0 0 1,-1 0-1,1 1 0,0-1 1,-1 0-1,1 0 0,-1 0 1,1 0-1,0 0 1,-1 0-1,1 0 0,0-1 1,-1 1-1,1 0 0,-1 0 1,1 0-1,-1-1 0,1 1 1,0 0-1,0-1 1,3-2 16,0 0 0,0 0 1,0 0-1,6-6 0,-5 4-30,37-34-304,-42 38 294,1 1 0,-1 0 0,0 0 0,0 0 0,1-1 0,-1 1 0,0 0 0,1 0 0,-1 0 0,0 0 0,1 0 0,-1 0 0,0 0-1,1 0 1,-1 0 0,0 0 0,1 0 0,-1 0 0,0 0 0,0 0 0,1 0 0,-1 0 0,0 0 0,1 0 0,-1 0 0,0 0 0,1 1 0,-1-1 0,0 0 0,0 0-1,1 0 1,-1 0 0,0 1 0,0-1 0,1 0 0,-1 0 0,0 1 0,0-1 0,0 0 0,1 0 0,-1 1 0,0-1 0,0 0 0,0 1 0,0-1 0,0 0 0,0 1-1,0-1 1,0 0 0,1 1 0,-1-1 0,0 1 0,2 20-89,-2-12 98,-1 0 0,-1 0 0,1-1 0,-2 1 0,1 0 0,-1-1 0,-1 1 0,1-1 0,-1 0 0,-7 11 0,-6 6 0,-34 39 1,32-42 88,-2-1 0,-35 29 0,43-40-49,0 0 0,-1-1 0,0-1 0,0-1 0,-1 0 0,-18 6 0,27-11 2,0-1 0,0 1 0,0-1 0,0-1 0,-1 1 0,1-1 0,0 0 0,0-1 0,-10-1 0,14 2-36,0-1 1,0 1-1,1-1 0,-1 1 0,0-1 1,0 0-1,0 0 0,0 1 0,1-2 1,-1 1-1,0 0 0,1 0 1,-1 0-1,1-1 0,-1 1 0,1-1 1,0 1-1,0-1 0,-1 1 1,1-1-1,0 0 0,1 0 0,-1 0 1,0 1-1,0-1 0,1 0 1,-1 0-1,1 0 0,0 0 0,-1 0 1,1-3-1,0 2-8,1 0 1,-1-1-1,1 1 0,0 0 0,0 0 1,0 1-1,0-1 0,0 0 1,1 0-1,-1 0 0,1 1 0,0-1 1,0 1-1,0-1 0,4-3 1,4-3-8,-1 1 1,16-9 0,-21 14-9,96-56-223,-44 27 120,-29 17-194,49-33-2846,-68 43 1884,-1-1 1,0 0-1,0 0 1,-1-1 0,0 1-1,0-2 1,6-9 0,-3 4-1577</inkml:trace>
</inkml:ink>
</file>

<file path=ppt/ink/ink5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7:59.14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36 4896,'-22'-4'1584,"19"4"1237,5-2-2374,1 1-1,-1 0 1,1 0-1,0 0 1,-1 1-1,1-1 1,0 1-1,0-1 0,-1 1 1,5 0-1,-1-1 147,388-19 4543,-374 19-5111,-14 0-8,0 1 0,0 0 0,0 0 0,1 0 1,6 2-1,-6 1-504,-8-2-619,-3 0-1482</inkml:trace>
</inkml:ink>
</file>

<file path=ppt/ink/ink5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8:00.7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225 366 4384,'-1'-8'9564,"-3"6"-6584,-4-1-3626,4 3 799,0 0 0,0 0 0,0 0 1,0 0-1,0 1 0,0-1 0,0 1 0,1 0 0,-1 0 0,0 1 0,0-1 0,1 1 0,-7 3 1,0 0 134,-5 2-30,0 0 0,1 0 0,-15 12 0,24-15-213,0 0 0,0 0-1,1 0 1,-1 1 0,1 0 0,0 0 0,1 0 0,-1 1 0,1-1 0,-4 10-1,3-5 22,0 1 0,1 0 0,0 0-1,1 1 1,0-1 0,1 0 0,0 1-1,1-1 1,2 21 0,-1-24-20,0 0 0,1 0-1,0 0 1,0 0 0,1 0 0,0-1-1,0 0 1,1 1 0,0-1 0,0 0-1,1-1 1,0 1 0,0-1 0,9 9-1,-12-13-20,1 0 0,-1 0 0,1 0 1,-1 0-1,1-1 0,0 1 0,0-1 0,0 0 0,0 1 0,0-2 0,0 1 0,0 0 0,0 0 0,0-1 0,0 0 0,0 0 0,0 0 0,1 0 0,-1 0 0,0 0 0,0-1 0,4-1 0,1-1 14,-1-1 1,1 0-1,-1-1 0,0 0 0,0 0 0,-1 0 0,1-1 1,-1 0-1,-1 0 0,7-8 0,1-4 75,-1 0 0,18-34 1,-20 32-148,-1-1 0,-1 0-1,-1 0 1,4-23 0,-10 39-32,0-1 1,0 1-1,-1 0 0,0-1 0,0 1 0,0 0 0,-1-1 0,0 1 0,0 0 0,0 0 1,-3-7-1,4 12 59,0 0 0,0 0 1,0-1-1,-1 1 0,1 0 1,0 0-1,0-1 0,0 1 1,0 0-1,0 0 0,-1 0 1,1-1-1,0 1 0,0 0 1,0 0-1,-1 0 0,1-1 1,0 1-1,0 0 0,0 0 1,-1 0-1,1 0 0,0 0 1,0 0-1,-1 0 1,1 0-1,0-1 0,-1 1 1,1 0-1,0 0 0,0 0 1,-1 0-1,1 0 0,0 1 1,0-1-1,-1 0 0,1 0 1,0 0-1,0 0 0,-1 0 1,1 0-1,0 0 0,0 0 1,-1 0-1,1 1 0,0-1 1,-1 0-1,1 1-19,-1 0 0,0-1 0,0 1 0,1 0 0,-1 0 0,1-1 1,-1 1-1,0 0 0,1 0 0,0 0 0,-1 1 0,0 3 37,0 0 0,1-1 0,0 1 0,0-1 0,0 1 0,1 0 0,-1-1-1,1 1 1,2 5 0,16 44 100,-13-40-23,-4-7-12,1 1 0,1-1 0,-1 0 0,1 0 0,0 0 0,1-1 0,-1 1 0,1-1 0,0 0 0,1-1-1,0 1 1,0-1 0,10 7 0,-15-11-63,1-1 0,0 1 0,-1 0-1,1-1 1,0 1 0,0-1 0,-1 1 0,1-1-1,0 0 1,0 0 0,0 0 0,-1 0 0,1 0-1,0 0 1,0-1 0,2 1 0,-1-2 2,1 1-1,-1 0 1,0-1 0,1 0-1,-1 0 1,0 0 0,4-3 0,3-4 53,0-1 1,-1 0 0,10-14 0,-19 23-59,16-19 53,40-57 85,-41 46-234,-7 14-496,-6 23 473,1 0 198,-1 0-1,0 0 1,2 11-1,-2 9-46,2 1 0,13 48-1,-10-52 11,-3-7 41,1 0-1,8 19 1,-12-32-78,1 0-1,-1 0 1,1 0-1,0 0 1,-1 0-1,2-1 1,-1 1-1,0-1 1,0 1-1,1-1 1,-1 0-1,1 0 1,0 0-1,0 0 1,0 0-1,5 2 1,-5-3 2,0-1 0,1 0 1,-1 1-1,0-1 0,0 0 1,1 0-1,-1-1 0,0 1 1,0-1-1,1 1 0,-1-1 1,0 0-1,0 0 0,6-4 1,3-1 45,0-1 1,12-10 0,-18 13-54,136-114 191,-55 41-111,7-4-91,-91 79-57,0-1-1,-1 0 1,1 1 0,-1-1-1,0 0 1,0 0 0,0-1-1,0 1 1,0 0 0,-1-1-1,3-6 1,-4 10 50,-1 0 1,1 0-1,0 0 0,0-1 1,0 1-1,0 0 0,0 0 1,0 0-1,-1 0 0,1 0 0,0 0 1,0 0-1,0 0 0,0 0 1,0-1-1,-1 1 0,1 0 1,0 0-1,0 0 0,0 0 1,0 0-1,-1 0 0,1 0 1,0 0-1,0 0 0,0 0 1,0 0-1,-1 0 0,1 0 1,0 1-1,0-1 0,0 0 1,0 0-1,0 0 0,-1 0 1,1 0-1,0 0 0,0 0 1,0 0-1,0 0 0,0 1 0,-1-1 1,1 0-1,0 0 0,0 0 1,0 0-1,-8 6 1,-17 14-118,15-13 105,0 1 0,0 0 1,1 1-1,0 0 0,1 0 0,-10 13 0,11-10 48,0 0-1,0 0 1,2 0-1,-1 1 1,1 0-1,-3 14 1,6-17-21,0-1-1,1 1 1,1-1 0,-1 1 0,1-1-1,1 1 1,0-1 0,0 1 0,4 14-1,-2-17 1,0 0 0,0 0-1,0-1 1,0 1-1,1-1 1,1 0 0,-1 0-1,6 7 1,-8-11 16,0 0-1,0-1 1,0 1-1,1 0 1,-1 0 0,0-1-1,1 0 1,-1 1 0,1-1-1,-1 0 1,4 1-1,-4-2-9,-1 0 0,1 0 0,-1 0 0,1 0 0,0 0 0,-1 0 0,1 0 0,-1 0 0,1-1 0,0 1 0,-1 0 0,1-1 0,-1 0 0,1 1 0,-1-1 0,0 0 0,1 0 0,-1 0 0,0 0 0,3-2 0,3-5 30,0-1 0,0-1 1,-1 0-1,0 0 1,7-18-1,7-20-38,-1-2-1,13-59 0,-24 73 0,-2 1 0,4-56 0,-7-70 47,-4 116-60,2 35-74,-1 0 0,-1 1 1,0-1-1,0 0 0,-6-17 0,7 27 75,0-1 1,0 1-1,0 0 0,0 0 0,0 0 0,0 0 1,0 0-1,0 0 0,0 0 0,0 0 0,0 0 1,0-1-1,0 1 0,0 0 0,0 0 0,0 0 1,0 0-1,0 0 0,0 0 0,0 0 0,0 0 1,0 0-1,-1 0 0,1 0 0,0 0 0,0-1 1,0 1-1,0 0 0,0 0 0,0 0 1,0 0-1,0 0 0,0 0 0,0 0 0,-1 0 1,1 0-1,0 0 0,0 0 0,0 0 0,0 0 1,0 0-1,0 0 0,0 0 0,0 0 0,0 0 1,-1 0-1,1 0 0,0 0 0,0 0 0,0 0 1,0 0-1,0 0 0,0 0 0,0 1 0,0-1 1,0 0-1,-1 0 0,-3 8-61,-1 15 98,-2 30-244,0 3 355,2 1 0,2 83-1,9-95 277,23 87-1,-27-127-411,1 9 76,1-1 1,9 20 0,-12-30-49,0-1 0,0 1 0,1 0 1,-1-1-1,1 1 0,0-1 0,-1 0 0,1 0 0,0 0 0,0 0 0,1 0 0,-1 0 1,0 0-1,1 0 0,-1-1 0,1 0 0,-1 1 0,6 1 0,-5-3-9,-1 0 0,1 0-1,-1 0 1,1 0 0,-1-1-1,1 1 1,-1-1 0,0 0-1,1 0 1,-1 0 0,0 0-1,1 0 1,-1 0 0,0 0-1,4-4 1,4-2-158,16-18-1,-24 23 63,40-44-3458,-15 14-5319,-20 26 5927</inkml:trace>
</inkml:ink>
</file>

<file path=ppt/ink/ink5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8:02.86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261 62 3232,'0'0'159,"0"-1"0,0 0 0,1 1 0,-1-1 0,1 0 0,-1 1 0,1-1 1,-1 0-1,1 1 0,-1-1 0,1 1 0,-1-1 0,1 1 0,0-1 0,-1 1 0,1-1 0,0 1 0,0-1 1,8-5 3308,-9 5-3349,0 1 0,0 0 1,0 0-1,1-1 0,-1 1 0,0 0 1,0 0-1,0-1 0,0 1 1,0 0-1,0 0 0,0 0 0,0-1 1,0 1-1,0 0 0,0 0 1,0-1-1,0 1 0,0 0 0,0 0 1,-1-1-1,1 1 0,0 0 1,0 0-1,0 0 0,0-1 0,0 1 1,0 0-1,-1 0 0,1 0 1,0-1-1,0 1 0,0 0 0,-1 0 1,1 0-1,0 0 0,-1-1 1,-4-3 516,-1 0 0,0 1 0,0-1 0,0 1 0,-1 0 0,-12-4 1,11 5-480,-1 0 1,0 1 0,1-1-1,-1 2 1,0-1-1,0 1 1,0 1 0,-16 2-1,16 0-34,1 0 0,-1 1-1,1 0 1,0 1-1,-10 6 1,11-6-48,3-2-42,-1 1 1,1 0-1,0 0 1,0 0-1,0 0 1,0 1-1,1 0 0,-1 0 1,1 0-1,1 0 1,-1 0-1,1 0 0,0 1 1,0-1-1,0 1 1,1 0-1,-2 8 1,1 1 69,1 0 0,1 1 0,0-1 1,0 0-1,5 22 0,9 31 70,-12-60-104,1-1 0,0 1 0,0-1 0,0 0 0,1 1 0,8 10 0,-10-16-25,0 0 0,0 0 0,0 0 1,0 0-1,0 0 0,1 0 0,-1-1 0,0 1 0,1-1 0,-1 0 0,1 0 0,-1 0 0,1 0 0,0 0 0,-1 0 0,6 0 0,-3-1-11,1 0-1,-1 0 1,1-1-1,-1 1 1,1-1-1,-1 0 0,1-1 1,4-1-1,9-5 68,-1 0 0,0-2 0,26-17-1,196-145 232,-194 139-378,-23 17 1,24-22 0,-26 25-87,-27 19 122,1 0 1,-1 1-1,1 0 0,0 0 1,1 0-1,0 1 0,-6 13 1,8-11 29,-1 0 0,2-1 0,-1 1 0,1 0 0,1 0 0,0-1 1,0 1-1,1 0 0,0 0 0,1 0 0,0-1 0,1 1 0,-1-1 1,2 0-1,0 1 0,5 9 0,-7-17 6,-1 0 0,1 1 0,0-1-1,0 0 1,0 0 0,0 0 0,1 0 0,-1-1 0,0 1 0,1-1-1,3 2 1,-4-2-16,-1 0 0,0-1-1,1 0 1,-1 1-1,0-1 1,1 0 0,-1 0-1,1 1 1,-1-1 0,1 0-1,-1 0 1,1-1-1,-1 1 1,0 0 0,1 0-1,-1-1 1,1 1 0,-1-1-1,0 1 1,1-1-1,-1 0 1,0 0 0,0 1-1,1-1 1,0-1 0,3-3 33,-1 0 0,0 0 1,1 0-1,-2 0 1,1-1-1,-1 0 1,0 1-1,0-1 0,0 0 1,-1 0-1,0-1 1,2-8-1,-3 6-80,0 0 1,0 0-1,-1-1 1,0 1-1,0 0 1,-1 0-1,0 0 0,-4-13 1,4 19 25,0 0 1,0 1-1,0-1 1,0 0-1,-1 1 1,1-1-1,-1 0 1,0 1-1,0 0 1,0-1-1,0 1 1,0 0-1,0 0 1,0 0-1,-1 0 1,1 1-1,-1-1 1,-3-1-1,1 1 0,1 0 0,0 1-1,-1 0 1,1 0-1,-1 0 1,1 0-1,-1 1 1,0-1-1,1 1 1,-1 1-1,-6 0 1,-24-1 108,34 0-37,3 0 63,12-1-32,0 0-1,0-2 1,17-4-1,7-2 177,29-8-173,-3 0 188,-32 10 103,1-2 0,36-14 0,-68 22-366,1 1 1,0-1-1,0 1 1,0 0-1,-1-1 1,1 1-1,0 0 1,0 0-1,2 1 1,3-1 62,-6 0-193,2 53 11,-2-31 93,0 0 0,2 0 1,0 0-1,8 27 0,-7-37 47,-1-1 0,1 0 0,1-1 0,0 1 0,0-1 1,1 0-1,0 0 0,1 0 0,15 16 0,-19-24-28,0 1 1,-1-1-1,1 0 1,0 0-1,0 0 1,0 0-1,1-1 1,-1 1-1,0-1 1,1 0-1,-1 0 1,1 0-1,-1 0 1,1-1-1,-1 1 1,1-1-1,-1 0 1,1 0-1,0 0 1,-1 0-1,1-1 1,4-1-1,4-2 23,0 0-1,-1-1 1,1-1-1,20-12 0,-3 0 122,11-11-149,-27 16-60,-13 13 54,0 0 0,1 0 0,-1 0 0,0 0-1,0-1 1,0 1 0,0 0 0,0 0 0,1 0-1,-1 0 1,0-1 0,0 1 0,0 0 0,0 0-1,0 0 1,0-1 0,0 1 0,0 0-1,0 0 1,0 0 0,0-1 0,0 1 0,0 0-1,0 0 1,0-1 0,0 1 0,0 0 0,0 0-1,0-2 2,52-43 68,-42 34-61,0-1-1,-1 0 1,11-18-1,-17 24-12,0 0 0,0-1 0,0 1 0,-1-1 0,0 1 0,0-1 0,0 0-1,-1 0 1,1-12 0,-2 18-11,0-1 1,0 1-1,-1 0 0,1 0 0,0-1 0,0 1 1,0 0-1,-1 0 0,1 0 0,-1 0 0,1-1 1,-1 1-1,1 0 0,-1 0 0,0 0 1,1 0-1,-1 0 0,0 0 0,0 1 0,0-1 1,0 0-1,0 0 0,0 0 0,0 1 0,0-1 1,0 0-1,0 1 0,0-1 0,0 1 0,0 0 1,0-1-1,-1 1 0,1 0 0,0 0 1,-3-1-1,1 1-20,0 0-1,-1 0 1,1 1 0,0-1 0,-1 1 0,1-1-1,0 1 1,0 0 0,-1 0 0,1 1 0,-5 2 0,3-1 17,0 1 1,0-1-1,0 1 1,0 0-1,1 1 1,-1-1-1,-3 7 1,6-8 21,0 0 0,0 0 1,1 0-1,-1 0 0,1 0 0,0 0 1,0 1-1,0-1 0,0 0 0,1 1 0,-1-1 1,1 0-1,0 1 0,0-1 0,1 4 0,1 8 22,0 0 0,1-1 0,1 0 0,1 0 0,6 15 0,-7-21 23,0 0 1,0 0-1,1 0 1,0-1-1,1 1 1,0-1-1,0 0 1,0-1 0,10 8-1,-12-12-34,-1 1-1,1-1 1,0-1 0,0 1-1,0 0 1,1-1 0,-1 0-1,0 0 1,0 0 0,1-1-1,-1 1 1,0-1 0,1 0-1,-1 0 1,5-1 0,5-1 18,0-1 0,0 0 0,18-7 0,45-15-66,-23 8-1694,-1-1-3705,-47 15 4513,13-3-2126,-5 4-2747,-4 4 1569</inkml:trace>
</inkml:ink>
</file>

<file path=ppt/ink/ink5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8:03.5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8 113 3136,'-2'1'268,"2"0"-240,0-1 0,-1 0 0,1 0 1,0 0-1,0 0 0,0 0 0,0 0 0,0 0 0,0 1 0,0-1 0,0 0 0,0 0 0,-1 0 0,1 0 0,0 0 0,0 0 0,0 0 0,0 0 0,0 0 0,-1 0 1,1 0-1,0 0 0,0 0 0,0 0 0,0 0 0,0 0 0,-1 0 0,1 0 0,0 0 0,0 0 0,0 0 0,0 0 0,0 0 0,0 0 0,-1 0 0,1 0 0,0 0 1,0 0-1,0 0 0,0 0 0,0-1 0,0 1 0,0 0 0,-1 0 0,1 0 0,0 0 0,0 0 0,2-6 5432,-1 5-5216,1 1 1,-1 0 0,0-1-1,0 1 1,0 0-1,0 0 1,0 0 0,0 0-1,1 0 1,-1 0 0,1 1-1,26 1 2882,48-2 0,-32-2-1890,295-16 1104,-143 3-1805,229-7 574,-329 18-1078,519-35-222,-587 35-661,0 0-3352,-6 2 1218</inkml:trace>
</inkml:ink>
</file>

<file path=ppt/ink/ink5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08:04.2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42 110 3136,'-1'0'211,"0"-1"-1,-1 1 1,1 0 0,0 0 0,-1 0-1,1 0 1,-1 0 0,1 0 0,0 0-1,-1 0 1,1 1 0,-1-1 0,1 0 0,0 1-1,-1-1 1,1 1 0,0 0 0,0-1-1,0 1 1,-1 0 0,1 0 0,0 0-1,0 0 1,0 0 0,0 0 0,-1 2-1,-5 4 5729,20-3-3755,0-2-1373,1-1 0,-1-1-1,1 0 1,25-4 0,-19 1-279,294-41 1995,-123 15-1859,328-25-257,-35 51-347,-279 19-4336,-118-5 1770</inkml:trace>
</inkml:ink>
</file>

<file path=ppt/ink/ink5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33.9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7 386 2720,'-2'4'11028,"-2"-8"-11235,4-5 580,0 0 0,1 0 1,3-10-1,-3 10-330,0 6-36,0 0 1,0-1 0,0 1-1,1 0 1,-1 0-1,1 0 1,0 0 0,0 0-1,0 1 1,0-1-1,0 0 1,5-3 0,1-3-43,14-15 55,0 1 1,1 2-1,26-20 1,79-46-12,-95 66-38,1 1 1,37-15-1,-67 33 20,0 1-1,0 0 0,0 0 1,0 0-1,0 0 0,0 1 1,0 0-1,0 0 0,0 0 1,5 0-1,-7 1 16,0-1 0,0 0 0,0 1 0,0 0 0,-1-1 0,1 1 0,0 0 0,0 0 0,0 0 0,-1 0 0,1 0 0,0 1 0,-1-1 1,1 0-1,-1 1 0,1-1 0,-1 1 0,0 0 0,0-1 0,0 1 0,2 2 0,-1 4 23,1 0 0,-1-1 1,0 1-1,0 0 0,-1 0 1,0 0-1,-1 0 0,0 16 1,-1-9 70,-1-1 1,-1 1 0,-8 28 0,6-30-37,-1 0 0,-1 0 0,0 0 1,0-1-1,-1 0 0,-1-1 0,0 0 1,0 0-1,-1 0 0,-13 10 1,-15 9 207,-67 41 0,94-65-233,7-3 72,1-1 0,0 1 0,0 0 1,-1 0-1,-3 6 0,7-9-106,0 0 0,0 0-1,0 0 1,0 0 0,0 1 0,0-1 0,0 0 0,0 0 0,0 0-1,0 0 1,0 0 0,0 0 0,0 0 0,0 1 0,0-1 0,0 0-1,0 0 1,0 0 0,0 0 0,0 0 0,0 0 0,0 0 0,0 0-1,0 1 1,0-1 0,0 0 0,1 0 0,-1 0 0,0 0 0,0 0-1,0 0 1,0 0 0,0 0 0,0 0 0,0 0 0,1 0 0,-1 0 0,0 0-1,0 0 1,0 0 0,0 0 0,0 0 0,0 0 0,0 0 0,1 0-1,-1 0 1,0 0 0,0 0 0,0 0 0,0 0 0,0 0 0,0 0-1,0 0 1,1 0 0,-1 0 0,9-1 109,-9 1-79,19-3-66,1 2 0,-1 0 1,0 1-1,1 1 0,-1 1 0,0 1 0,29 7 0,-37-6-1,-1 0-1,1 0 1,-1 0-1,0 2 1,0-1-1,11 9 0,-15-9 19,0 0 0,-1 0-1,1 1 1,-1 0-1,0 0 1,0 0 0,-1 0-1,0 1 1,6 13-1,-3-3 121,-1 0-1,0 0 0,-2 1 0,0-1 1,-1 1-1,0 0 0,-2 0 0,0 0 0,-1 1 1,-5 35-1,4-50-55,0 1 0,0 0 0,0-1 0,0 0 0,-1 1 0,0-1 0,0 0 0,0 1 0,0-1 0,-1 0 1,1-1-1,-1 1 0,0 0 0,0-1 0,-1 0 0,1 0 0,-6 4 0,0-1 14,-1-1 1,0-1-1,0 1 0,0-2 0,0 1 0,-1-2 1,1 1-1,-1-1 0,0-1 0,-16 1 1,-4-2 48,1-2-1,-45-8 1,-47-8-22,108 13-1470,11 2-1205,11 2 147,46 0-3755,-15 0 3590</inkml:trace>
</inkml:ink>
</file>

<file path=ppt/ink/ink5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34.2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 0 6816,'-5'12'3072,"0"8"-2656,1-8 1440,4 4-1088,-9-1 544,5 5-768,-1-3-320,5 3-128,-5-4 160,5-1-128,-5-3 384,10-4-288,5-11-6528</inkml:trace>
</inkml:ink>
</file>

<file path=ppt/ink/ink5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35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398 194 3712,'1'0'94,"-1"0"0,0 0 1,0 0-1,1-1 0,-1 1 1,0 0-1,0 0 0,1 0 0,-1 0 1,0 0-1,0-1 0,0 1 0,1 0 1,-1 0-1,0 0 0,0-1 0,0 1 1,0 0-1,1 0 0,-1 0 1,0-1-1,0 1 0,0 0 0,0 0 1,0-1-1,0 1 0,0 0 0,0-1 1,0 1-1,0 0 0,0 0 1,0-1-1,0 1 0,0 0 0,0 0 1,0-1-1,0 1 0,0-1 0,-1-6 1862,1 5-1693,0-2 92,0-1 0,0 1 0,0-1 0,-1 1 0,0-1 0,0 1 0,0-1 0,0 1 0,-3-8 0,-6-14 429,8 19-656,0 0 0,-1 0 0,-7-13 0,7 16-90,1-1 0,-1 1 1,0 0-1,-1 1 0,1-1 0,-1 0 0,1 1 1,-1 0-1,0 0 0,0 0 0,-1 0 1,1 1-1,0 0 0,-1 0 0,-6-3 0,5 4-47,1 0-1,-1 1 0,1-1 0,-1 1 0,0 0 0,1 0 1,-1 1-1,1 0 0,-1 0 0,1 0 0,-1 0 0,1 1 1,0 0-1,-6 3 0,-6 3 18,0 1 1,1 0 0,0 2-1,0 0 1,1 0 0,1 1-1,0 1 1,0 1-1,2 0 1,-1 1 0,2 0-1,-13 22 1,22-34 4,0 1 1,0-1-1,1 1 1,0-1-1,0 1 0,0 0 1,0-1-1,0 1 1,1 0-1,0-1 0,-1 1 1,1 0-1,1 0 1,-1 0-1,1 4 1,1-3 25,-1-1 1,1 1 0,0-1-1,0 1 1,1-1-1,-1 0 1,1 0 0,0 0-1,0 0 1,6 5 0,-1-1 95,1-1 1,1 0-1,-1-1 0,1 0 1,0 0-1,0-1 1,1-1-1,-1 0 1,15 4-1,-19-6-15,32 6 521,-21-10-259,-17 2-367,1-1 1,-1 1-1,1 0 0,-1 0 1,0-1-1,1 1 0,-1 0 1,1 0-1,-1-1 1,0 1-1,1-1 0,-1 1 1,0 0-1,0-1 0,1 1 1,-1-1-1,0 1 0,0 0 1,0-1-1,1 1 0,-1-1 1,0 1-1,0-1 0,0 1 1,0-1-1,0 0 0,0 0-20,0 1-1,0-1 1,0 1-1,0-1 1,0 1-1,0-1 1,0 1-1,0-1 1,-1 1-1,1-1 1,0 1-1,0 0 1,0-1-1,-1 1 0,1-1 1,0 1-1,0-1 1,-1 1-1,1 0 1,0-1-1,-1 1 1,1 0-1,-1-1 1,1 1-1,0 0 1,-1 0-1,1-1 1,-1 1-1,1 0 1,-1 0-1,1 0 0,-1 0 1,1-1-1,-1 1 1,1 0-1,-1 0 1,1 0-1,-1 0 1,1 0-1,-1 0 1,1 0-1,-1 0 1,1 1-1,-1-1 1,1 0-1,0 0 0,-1 0 1,0 1-1,-23 10-432,17-6 410,-1 1-1,1 0 1,0 1-1,1-1 1,0 1-1,0 1 1,0-1-1,1 1 1,0 0 0,-6 14-1,1 0 54,2-1 0,0 2 0,-4 24 0,9-35-11,1 0-1,1 0 1,-1 0 0,2 0 0,0 0 0,0-1 0,1 1-1,1 0 1,0 0 0,6 19 0,-6-24 32,1 0 0,1 0 0,-1 0 0,1 0 0,0 0 0,0-1 0,1 0 0,0 0 0,0 0 1,1 0-1,-1-1 0,1 0 0,0 0 0,1-1 0,-1 0 0,1 0 0,9 4 0,-11-6 15,1 0 0,0-1 0,0 1-1,-1-2 1,1 1 0,0 0 0,0-1 0,0 0 0,0-1-1,0 1 1,0-1 0,-1 0 0,1-1 0,0 1-1,0-1 1,-1 0 0,6-3 0,2-1-17,-1-1 0,0 0 0,-1-1 0,0 0 0,0 0 0,12-13 0,53-57-2,-60 62-42,-8 7 0,0 1 0,0 1 0,16-12 0,-15 12 1,-8 6-7,0 1-1,0-1 1,0 0-1,0 0 1,1 1 0,-1-1-1,0 1 1,0-1 0,0 1-1,1-1 1,-1 1 0,0 0-1,0-1 1,1 1-1,2 0 1,0 0 37,-1-1-1,1 0 0,0 0 1,0-1-1,0 1 1,-1-1-1,1 0 1,0 0-1,-1 0 1,0 0-1,1 0 1,-1-1-1,4-3 1,9-10 198,-7 8-239,0 0 0,13-10 0,-20 17-9,1-1 0,-1 0 0,1 1 0,0 0 0,-1 0 0,1 0 0,0 0 0,0 0 0,0 0 0,0 1 0,0 0 0,0-1 0,0 1 0,5 0 0,-7 1 11,1 0 0,-1-1 0,1 1 0,-1 0 0,0 0 0,1 0 0,-1 0 0,0 0 0,1 0 0,-1 0 0,0 0 0,0 0 0,0 1 0,0-1 0,0 0 0,0 1 0,0-1 0,0 4 0,12 28-48,-9-17 125,3 28 0,-5-28-87,8 30 0,-6-32 65,0 0 1,1-1-1,14 27 1,-16-36-24,0 0 1,0 1 0,1-1-1,-1-1 1,1 1 0,0 0-1,0-1 1,0 0 0,0 0-1,1 0 1,-1 0 0,1-1-1,0 0 1,7 3 0,11 3 77,-14-4-68,-1-1 1,1 0 0,0 0-1,-1-1 1,1 0-1,0-1 1,0 0 0,0 0-1,16-1 1,-11-2-167,17-4 548,-29 6-783,0-1 0,-1 0 0,1 1 0,-1-1 0,1 0 0,-1 0 0,1 0 0,2-2 0</inkml:trace>
</inkml:ink>
</file>

<file path=ppt/ink/ink5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36.1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464 15 4992,'0'-5'451,"0"-3"823,0 8-1252,0 0-1,0 0 0,0 0 1,0 0-1,0 0 1,0-1-1,0 1 0,-1 0 1,1 0-1,0 0 0,0 0 1,0 0-1,0 0 1,0 0-1,0 0 0,0 0 1,-1 0-1,1 0 1,0 0-1,0 0 0,0 0 1,0 0-1,0 0 0,0 0 1,-1 0-1,1 0 1,0 0-1,0 0 0,0 0 1,0 0-1,0 0 1,0 0-1,-1 0 0,1 0 1,0 0-1,0 1 0,0-1 1,0 0-1,0 0 1,0 0-1,0 0 0,0 0 1,0 0-1,0 0 1,-1 0-1,1 1 0,0-1 1,0 0-1,-6 18 2924,1-1-2477,-3 6 150,-1 0 0,-1-1 0,0-1-1,-2 1 1,-21 28 0,3-15-280,0-2-1,-3-1 1,0-2 0,-2-1 0,-49 31-1,-17 0-2176,88-51-2161,7 2 1120</inkml:trace>
</inkml:ink>
</file>

<file path=ppt/ink/ink5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39.3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292 909 2304,'1'-3'275,"1"0"-1,-1 1 1,1-1-1,0 0 1,-1 1-1,1 0 1,0-1 0,0 1-1,1 0 1,2-2-1,12-12 2535,-8 0 263,-9 15-3010,0 1 1,0-1-1,0 1 0,0 0 0,1-1 1,-1 1-1,0-1 0,-1 1 0,1-1 0,0 1 1,0 0-1,0-1 0,0 1 0,0-1 0,0 1 1,0 0-1,-1-1 0,1 1 0,0-1 1,0 1-1,-1 0 0,1-1 0,0 1 0,0 0 1,-1-1-1,1 1 0,0 0 0,-1 0 0,1-1 1,-1 1-1,1 0 0,0 0 0,-1 0 1,1-1-1,0 1 0,-1 0 0,1 0 0,-1 0 1,1 0-1,-1 0 0,1 0 0,0 0 0,-1 0 1,0 0-1,-7-1 15,0 1 1,0 0-1,0 0 0,0 1 0,0 0 1,1 1-1,-1-1 0,0 1 1,1 1-1,-1 0 0,1 0 1,0 0-1,-8 5 0,-3 3 98,0 1 0,0 1-1,-27 27 1,31-25-110,1 0 1,0 1-1,1 1 0,1 0 0,1 1 0,1 0 0,0 0 1,-7 22-1,14-34-34,0 0 1,1 0-1,0 1 1,0-1-1,0 0 1,1 0-1,-1 1 1,2 10-1,0-14 0,-1 1-1,1-1 1,0 0-1,0 1 1,0-1-1,0 0 1,0 0-1,1 1 0,0-1 1,-1 0-1,1-1 1,0 1-1,1 0 1,-1 0-1,0-1 1,1 1-1,3 2 1,-1-2 55,1 0 0,0 0 0,0 0 0,1 0 0,-1-1 1,0 0-1,1 0 0,-1-1 0,1 0 0,0 0 0,9 0 0,3-2 128,0 0 0,32-6-1,-40 5-168,0-1 0,0 0 0,-1 0 0,1-2-1,-1 1 1,0-1 0,0 0 0,0-1 0,11-9 0,-8 4-7,1-2 0,-2 1 0,1-2 0,-2 0 1,13-18-1,80-146 228,-19 4-47,-4-29-176,41-211-118,-117 396-29,-1-1 0,0 0 0,1-37 0,-5 55 78,0 0-1,0 0 1,0 0 0,0-1-1,0 1 1,0 0 0,-1 0-1,1 0 1,0 0 0,-1-1-1,1 1 1,-1 0-1,1 0 1,-1 0 0,-1-2-1,2 3 10,-1 0 0,1-1 0,-1 1-1,1 0 1,-1-1 0,1 1 0,-1 0 0,1 0-1,-1 0 1,1 0 0,-1-1 0,1 1-1,-1 0 1,0 0 0,1 0 0,-1 0-1,1 0 1,-1 0 0,1 1 0,-1-1-1,1 0 1,-1 0 0,0 0 0,-2 2-18,-1-1-1,1 1 1,0 0 0,0 0 0,0 0 0,0 0-1,1 1 1,-4 3 0,-1 2 35,0 2 0,0-1-1,1 1 1,1 0 0,0 0 0,0 1-1,1-1 1,-4 15 0,6-19 2,-43 176 19,38-149-74,-80 573 709,85-576-546,0-4 139,-6 35 0,5-32 599,3-25-462,1-5-38,4-16 17,4-17-337,1 0 1,1 0 0,2 2 0,28-54 0,-34 74-68,0 1 0,1 0 0,0 0 0,0 1 0,1 0 1,16-14-1,-24 24 23,-1-1 1,1 1 0,0-1 0,-1 0-1,1 1 1,-1 0 0,1-1-1,0 1 1,-1-1 0,1 1 0,0 0-1,0-1 1,-1 1 0,1 0 0,0 0-1,0 0 1,-1-1 0,1 1-1,0 0 1,0 0 0,0 0 0,-1 0-1,1 1 1,0-1 0,0 0 0,-1 0-1,1 0 1,0 0 0,0 1-1,-1-1 1,1 0 0,0 1 0,-1-1-1,1 1 1,0-1 0,-1 1 0,1-1-1,-1 1 1,1-1 0,0 1-1,-1 0 1,0-1 0,2 2 0,0 3-30,0 0 1,0-1-1,-1 1 1,1 0-1,0 9 1,9 69-22,3 18 16,-11-87 56,1 1 0,0-2 1,1 1-1,12 25 0,-14-34 19,0 0 0,1 0 0,-1 0 1,1-1-1,0 1 0,0-1 0,0 0 0,10 7 1,-11-9-4,0 0 0,0-1 1,0 1-1,0-1 1,0 0-1,1 1 1,-1-2-1,0 1 0,1 0 1,-1-1-1,1 1 1,-1-1-1,0 0 0,1 0 1,-1 0-1,7-2 1,-1-1 59,1 0 0,-1-1 1,0 0-1,-1 0 0,1-1 0,-1 0 1,0-1-1,13-11 0,5-7 1,23-28 0,94-116-307,-111 135 237,-20 21-128,16-20-1,-36 36-124,5 1 218,1-1 0,0 0 0,0 0 0,0 1 1,0-1-1,1 1 0,-2 5 0,-4 16-22,1-11-41,-43 125-146,40-108 226,1 1 0,-6 47 0,13-74 33,1-3 10,-1 0-1,1 1 1,0-1 0,0 0 0,0 0 0,0 0-1,1 0 1,-1 1 0,3 5 0,-3-9-23,0 0 1,0 1-1,1-1 0,-1 0 1,0 0-1,0 0 1,0 1-1,1-1 0,-1 0 1,0 0-1,0 0 1,1 0-1,-1 1 1,0-1-1,0 0 0,1 0 1,-1 0-1,0 0 1,1 0-1,-1 0 1,0 0-1,0 0 0,1 0 1,-1 0-1,0 0 1,1 0-1,-1 0 0,0 0 1,1 0-1,-1 0 1,0 0-1,0 0 1,1-1-1,-1 1 0,0 0 1,1 0-1,11-9 279,-6 3-237,-1-1 1,0 0 0,0-1 0,-1 1-1,6-15 1,16-46 61,-24 62-104,18-62-2,14-81 0,-31 132-20,1-18-156,-4 35 155,0 0 1,0 0 0,0-1 0,0 1 0,0 0 0,0 0-1,0 0 1,0-1 0,1 1 0,-1 0 0,0 0 0,0-1-1,0 1 1,0 0 0,-1 0 0,1-1 0,0 1 0,0 0-1,0 0 1,0 0 0,0-1 0,0 1 0,0 0-1,0 0 1,0-1 0,-1 1 0,1 0 0,0 0 0,0 0-1,0 0 1,0-1 0,0 1 0,-1 0 0,1 0 0,0 0-1,0 0 1,0 0 0,-1-1 0,1 1 0,0 0 0,0 0-1,-1 0 1,1 0 0,0 0 0,0 0 0,-1 0 0,1 0-1,0 0 1,0 0 0,0 0 0,-1 0 0,1 0-1,0 0 1,0 0 0,-1 0 0,1 0 0,0 0 0,0 1-1,-1-1 1,1 0 0,0 0 0,0 0 0,0 0 0,-1 0-1,1 1 1,0-1 0,0 0 0,0 0 0,0 0 0,-12 15-302,5 0 244,2 1 0,0 0-1,0 0 1,2 0 0,0 0 0,-1 30-1,3-11 137,2 0-1,6 41 1,-6-71-36,-1 0 0,1 0 0,0-1 1,1 1-1,-1 0 0,1-1 0,0 1 1,0-1-1,0 0 0,1 1 1,0-1-1,-1 0 0,1-1 0,1 1 1,-1 0-1,1-1 0,4 4 0,-6-6 3,0 0-1,0-1 1,1 1 0,-1 0-1,0-1 1,1 0-1,-1 1 1,1-1-1,-1 0 1,0 0-1,1 0 1,-1-1 0,1 1-1,-1-1 1,0 1-1,1-1 1,-1 0-1,0 0 1,0 0-1,3-1 1,5-3 96,1-1-1,15-12 1,23-21-83,-2-3 0,56-62 1,20-20-206,-122 123 134,3-2-42,-1 0 1,1 0 0,-1 1 0,7-4-1,-10 6 59,0 0 0,1-1 0,-1 1 0,1 0 0,-1-1 0,1 1-1,-1 0 1,1 0 0,0 0 0,-1 0 0,1 0 0,-1 0 0,1 0 0,-1 0 0,1 0-1,-1 0 1,1 0 0,0 0 0,-1 0 0,1 0 0,-1 0 0,1 0 0,-1 0 0,1 1 0,-1-1-1,1 0 1,-1 0 0,1 1 0,-1-1 0,1 0 0,-1 1 0,0-1 0,1 1 0,-1-1-1,0 0 1,1 1 0,-1-1 0,0 1 0,1-1 0,-1 1 0,0-1 0,0 1 0,1-1 0,-1 1-1,0 1 1,1 6-4,0 0-1,0 1 0,-1-1 1,0 0-1,-1 1 0,-1 11 1,0-4-25,-30 198 467,27-186-353,4-18 389,5-12-211,9-17-73,-9 12-139,36-74 184,-32 62-322,0 0 0,2 1-1,0 0 1,1 0 0,23-27-1,-33 43 61,1 0 0,0 0 0,0 1-1,0-1 1,0 1 0,0-1 0,0 1 0,0 0-1,3-2 1,-4 3 21,0 0 0,-1 0-1,1 0 1,0 0-1,0 0 1,0 0 0,0 0-1,-1 0 1,1 0 0,0 0-1,0 1 1,0-1 0,-1 0-1,1 1 1,0-1 0,0 0-1,-1 1 1,1-1 0,0 1-1,-1-1 1,1 1-1,-1-1 1,1 1 0,0-1-1,-1 1 1,1 0 0,-1-1-1,0 1 1,1 0 0,0 0-1,1 4-7,0-1-1,-1 0 0,1 0 1,-1 1-1,0-1 0,0 1 1,0-1-1,-1 1 0,0 0 1,0 5-1,1 7-6,6 122 130,-7-137-97,0 0 0,0 0 0,0-1 1,0 1-1,1 0 0,-1-1 0,0 1 0,1-1 0,-1 1 0,1 0 0,0-1 0,0 1 0,0-1 0,-1 0 0,1 1 0,0-1 0,1 0 0,-1 1 1,0-1-1,0 0 0,0 0 0,1 0 0,-1 0 0,1 0 0,-1 0 0,1 0 0,-1-1 0,1 1 0,-1-1 0,1 1 0,0-1 0,-1 1 0,1-1 1,3 0-1,2 0 47,0 0 1,0-1 0,1-1 0,-1 1-1,0-1 1,11-4 0,25-11 3,0-2-1,-2-2 1,57-38 0,107-96 10,-190 142-79,68-62 56,-71 61-288,-18 18-133,-21 22 71,11-5 283,1 1 1,1 1-1,1 0 0,2 1 0,0 0 0,-9 30 1,16-43 36,1 0 0,0 1 0,1-1 0,0 1 0,1 0 0,0-1 0,1 1 0,0 0 0,3 19 0,-2-28-15,-1 0-1,1 0 1,0 0 0,1 0-1,-1 0 1,0-1-1,1 1 1,0 0 0,2 2-1,-4-4 16,1 0-1,0 0 1,-1 0-1,1-1 1,0 1-1,0 0 1,-1 0-1,1-1 1,0 1 0,0-1-1,0 1 1,0-1-1,0 1 1,0-1-1,0 1 1,0-1-1,0 0 1,0 0-1,0 1 1,0-1-1,1 0 1,-1 0-1,0 0 1,0 0 0,0 0-1,0-1 1,0 1-1,0 0 1,1-1-1,1 0 22,-1 0 0,-1-1 0,1 1 0,0-1 0,0 1 0,0-1 0,-1 0 0,1 1 0,-1-1 0,1 0 0,-1 0 0,0 0 0,2-4 0,11-31 80,-10 25-90,17-57 99,17-97 1,-23 93-53,-14 68-192,0-1 0,0 1-1,-1-1 1,0 0 0,0 1-1,-1-9 1,1 14 111,0 0 0,0 0-1,0 0 1,0 0 0,0 0 0,0 1 0,0-1-1,0 0 1,0 0 0,0 0 0,0 0 0,0 0 0,0 0-1,0 0 1,0 0 0,0 0 0,0 0 0,0 0-1,0 0 1,0 0 0,0 0 0,-1 0 0,1 0 0,0 0-1,0 0 1,0 0 0,0 0 0,0 0 0,0 0-1,0 0 1,0 0 0,0 0 0,0 0 0,0 0 0,0 0-1,0 0 1,0 0 0,0 0 0,0 0 0,0 0-1,0 0 1,0 0 0,0 0 0,0 0 0,0 0 0,-1 0-1,1 0 1,0 0 0,0 0 0,0 0 0,0 0-1,0 0 1,0 0 0,0 0 0,0 0 0,0 0-1,0 0 1,0 0 0,0 0 0,0 0 0,0 0 0,0-1-1,0 1 1,-3 7-164,-3 14 43,-15 167-176,15-117 296,-12 174 171,-14 139-61,27-341-86,2-12 115,-1 1 0,-1-1-1,-18 59 1,20-84-52,1 0 1,-1 0-1,0-1 1,0 1-1,-8 9 1,10-13-48,-1-1 0,0 1 1,0 0-1,0-1 0,0 1 0,0-1 1,0 0-1,0 1 0,0-1 0,-1 0 1,1 0-1,0 0 0,-1-1 0,1 1 1,-1-1-1,1 1 0,0-1 0,-4 0 1,1 0-17,0-1 0,1 0 1,-1 0-1,0-1 0,1 0 1,-1 1-1,1-1 1,-1-1-1,1 1 0,0-1 1,0 1-1,0-1 0,1 0 1,-1-1-1,1 1 1,-4-4-1,-3-4-39,1-1 0,0 1 1,1-1-1,-7-15 0,5 8 27,1-1-1,1-1 1,1 0-1,1 0 0,-5-30 1,8 32-13,0 0 0,1 0 0,1-39 0,2 48-17,0 0 1,1 0-1,-1 0 1,2 0-1,0 0 1,0 0-1,0 1 1,1-1-1,7-11 1,-5 12 5,-1 1 0,1 0 1,1 0-1,-1 1 0,1-1 1,1 1-1,-1 1 0,1 0 1,0 0-1,1 0 0,-1 1 1,1 0-1,0 1 0,0 0 1,18-5-1,220-66 51,-226 69-2,0-2 0,0 0 0,0-1 0,-1-2 0,-1 0 0,0-1 0,0 0 0,-1-2 0,-1 0 1,16-17-1,-2-1-12,-1-2 0,-1-1 0,-2 0 1,-2-3-1,-1 0 0,28-62 1,-49 93-25,-1 1 0,1-1 0,-2 1 0,1-1 0,1-10 0,-3 15-11,0 0-1,0 0 1,0 0 0,0-1-1,0 1 1,0 0-1,-1 0 1,1 0-1,-1 0 1,1 0-1,-1 0 1,0 0-1,0 0 1,0 0-1,0 1 1,0-1-1,0 0 1,0 0-1,-1 1 1,1-1-1,0 1 1,-4-3-1,0 2-6,1 0 0,-1 0 0,0 0 0,0 1 0,1 0 0,-1 0 0,0 0 0,0 0 0,0 1 0,0 0 0,0 0 0,0 0 0,0 1 0,0 0 0,-6 1 0,-1 1-23,1 0 0,-1 0 0,1 1 0,0 1 0,-14 7 0,19-8 78,0 0 0,0 0 1,0 1-1,1 0 0,0 0 0,0 0 1,0 0-1,0 1 0,1 0 1,0 0-1,-4 8 0,6-10-7,0 0 0,1 0 0,-1 0 0,1 0 0,0 0-1,0 1 1,0-1 0,1 0 0,0 1 0,0-1 0,0 0 0,0 1 0,0-1 0,1 0-1,0 0 1,0 1 0,0-1 0,0 0 0,4 6 0,0-1 53,0 0-1,1-1 1,0 0 0,1 0-1,0-1 1,0 0 0,0 0-1,1-1 1,0 1 0,13 6-1,-3-2 91,2-2-1,-1 0 1,39 12-1,-51-18-135,1-1 0,-1 0 0,0-1 0,0 0 0,1 0 0,-1 0 0,1-1 0,-1 0 0,1-1 0,-1 1-1,0-1 1,1-1 0,-1 0 0,14-5 0,-8 1-263,-1 0 0,1-1 0,-1-1-1,15-12 1,43-43-6512,-35 30-908,-3 6 2378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47.57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41 5728,'-9'-20'2592,"28"17"-2240,-11-2 864,10 10-736,32-10 576,8 5-608,40-4-96,2 4-224,26-5 192,-10 2-192</inkml:trace>
</inkml:ink>
</file>

<file path=ppt/ink/ink5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4:43.1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1067 2240,'-1'3'4357,"12"-14"667,-7 6-4693,1 1 0,0-1 0,-1-1-1,0 1 1,0 0 0,4-9 0,15-40 764,-13 28-794,75-147 771,-2 46-474,-53 84-460,9-15 126,43-84 0,-69 115-147,-1 0 0,-1-1 1,-2-1-1,-1 1 0,9-57 1,-15 63-132,0 0 0,-2 1 0,0-1 0,-6-38 0,4 43-300,-2 14 218,3 2 81,0 1-1,1 0 1,-1 0 0,0 0 0,0 0 0,0 0 0,0 1 0,0-1-1,0 0 1,1 0 0,-1 1 0,0-1 0,0 0 0,0 1-1,1-1 1,-1 1 0,0-1 0,0 1 0,1-1 0,-1 1 0,0-1-1,0 2 1,-13 18-54,8-13-15,-2 7 87,0 0-1,1 0 0,1 1 0,0 0 1,0 0-1,-2 17 0,-1-3-87,-94 307-230,-1 117 691,65-256 310,-17 86 279,21-129-5,34-151-876,0 0-1,0-1 1,0 1-1,0 0 1,0 0-1,-1-1 1,0 1-1,-2 3 1,4-6-76,0 0 0,0 0 1,0 0-1,0 0 0,0 0 0,0 0 0,0 0 0,0 0 1,0 0-1,-1 1 0,1-1 0,0 0 0,0 0 1,0 0-1,0 0 0,0 0 0,0 0 0,0 0 0,0 0 1,0 0-1,0 0 0,-1 0 0,1 0 0,0 0 1,0 0-1,0 0 0,0 0 0,0 0 0,0 0 0,0 0 1,0 0-1,0 0 0,0-1 0,-1 1 0,1 0 1,0 0-1,0 0 0,0 0 0,0 0 0,0 0 0,0 0 1,0 0-1,0 0 0,0 0 0,0 0 0,0 0 1,0 0-1,0-1 0,0 1 0,-4-8 182,0-13 0,3-3-128,0 0-1,1 0 0,2 0 1,0 0-1,7-28 0,-2 33-94,1 1 0,0-1 0,1 1 0,17-25 0,-9 18 27,2 1 1,0 0-1,1 2 1,45-39-1,101-63-88,-86 69 24,-57 38 60,89-67-34,-89 64 107,1-1-1,27-34 0,-38 39-113,12-14 66,50-48 0,-63 63-418,-11 13 58,-6 11 202,-5 10 176,1 0 0,1 1 1,0 0-1,-6 31 0,9-27-95,-9 59-70,13-72 167,0 1 0,1 0 0,0-1 0,1 1 0,3 12 0,-4-22-9,1 1 0,-1-1 1,1 0-1,0 0 0,0 0 1,0 0-1,0 0 0,0 0 1,0 0-1,1 0 0,-1 0 1,1-1-1,-1 1 0,4 2 1,-4-4-14,0 1 0,0 0 0,-1-1 0,1 1 0,0-1 0,1 0 0,-1 1 0,0-1 0,0 0 0,0 0 1,0 0-1,0 0 0,0 1 0,0-2 0,0 1 0,0 0 0,0 0 0,0 0 0,0 0 0,1-1 0,-1 1 0,0 0 1,0-1-1,0 1 0,-1-1 0,1 1 0,0-1 0,0 0 0,0 1 0,0-1 0,0 0 0,0 0 0,3-4 66,0 1 0,-1-1 0,1 0-1,-1 0 1,0 0 0,0 0-1,3-9 1,-3 5-10,4-7-30,-2 0 1,0-1-1,-1 0 0,0 0 0,-1 0 1,-1 0-1,-1 0 0,-1-1 0,0 1 1,-4-24-1,3 36-54,0 0 1,-1 1-1,1-1 1,-1 1-1,-2-5 0,4 8-9,-1 0 0,1 0-1,-1 0 1,0 0 0,1 0-1,-1 0 1,0 0-1,0 0 1,0 0 0,1 0-1,-1 0 1,0 1-1,0-1 1,0 0 0,0 1-1,0-1 1,0 1 0,-1-1-1,1 1 1,0-1-1,-2 1 1,34-4 68,0 0-1,-1-2 1,33-10-1,10-3 2,-37 12-42,-6 1 57,44-14-1,-62 15 43,0-1-1,13-8 0,-23 13-53,-2 1-47,0 0 0,0-1-1,0 1 1,0 0 0,0 0-1,0 0 1,0 0 0,0 0-1,0 0 1,0-1 0,1 1-1,-1 0 1,0 0 0,0 0-1,0 0 1,0 0-1,0 0 1,0 0 0,0 0-1,1-1 1,-1 1 0,0 0-1,0 0 1,0 0 0,0 0-1,1 0 1,-1 0 0,0 0-1,0 0 1,0 0 0,0 0-1,0 0 1,1 0-1,-1 0 1,0 0 0,0 0-1,0 0 1,0 0 0,0 0-1,1 1 1,0-1-16,1 0 0,0 0 1,0 0-1,-1 0 0,1 0 0,0 0 0,-1 0 0,1 0 1,0-1-1,0 1 0,-1-1 0,4-1 0,1 1-80,3 0 70,0 0-1,0 1 1,0 1-1,0-1 1,0 1 0,0 1-1,0 0 1,0 0-1,11 5 1,-4-3 2,-15-4 26,0 0 0,0 1 0,0-1 0,-1 0 0,1 1 0,0-1-1,0 1 1,0-1 0,0 1 0,0-1 0,0 1 0,-1 0 0,1-1 0,0 1 0,-1 0 0,1-1 0,0 1 0,-1 0 0,1 0 0,-1 0 0,1 0 0,0 1 0,-1-1 1,0 1-1,0-1 1,0 0 0,0 1-1,0-1 1,0 0 0,0 1-1,0-1 1,-1 1 0,1-1-1,-1 0 1,1 1-1,-1-1 1,0 2 0,-3 4-27,0-1 1,-1 1-1,0-1 1,-11 11-1,4-5 24,0 0 0,1 1 0,1 0 0,0 0 0,-9 17 0,17-26 6,0-1-1,0 1 0,1 0 1,-1 0-1,1 1 0,0-1 1,0 0-1,0 0 0,1 0 1,-1 1-1,1-1 0,0 0 1,0 1-1,1-1 0,0 0 1,-1 0-1,1 1 0,0-1 1,1 0-1,-1 0 0,1 0 1,0 0-1,0 0 0,0-1 1,3 5-1,-3-6 5,0 1 0,0 0 0,0-1 0,1 0 0,-1 1 0,1-1 0,-1 0 0,1 0 0,0-1 0,0 1 0,0-1 0,0 1 0,0-1 0,0 0 0,0 0 0,5 1 0,-3-2 12,-1 1 1,0-1-1,1-1 0,-1 1 1,0-1-1,0 1 1,0-1-1,1 0 0,-1-1 1,0 1-1,0-1 0,5-3 1,251-121 386,-90 66-346,-125 44 31,-25 9-20,0-1 0,20-10 0,-1-11-240,-14 19-11,-34 17 80,0 0 0,0 0 0,-20 9 0,8-5 59,0 0 0,1 1 1,0 1-1,1 0 0,-19 18 0,31-24 32,0 0-1,1 1 1,0-1 0,0 1-1,0 1 1,-5 11-1,8-13 22,0-1 0,1 0 0,0 1-1,0 0 1,1-1 0,0 1 0,0 0-1,1 0 1,-1-1 0,2 10 0,0-11-8,-1 0 1,1 0 0,1-1-1,-1 1 1,1 0-1,-1-1 1,1 1 0,1-1-1,-1 1 1,1-1 0,-1 0-1,1 0 1,0 0-1,1-1 1,-1 1 0,1-1-1,-1 1 1,1-1 0,0-1-1,0 1 1,1 0 0,-1-1-1,8 3 1,-3-1 16,0-1 1,0 0-1,1-1 0,-1 0 1,1-1-1,0 0 1,-1 0-1,1-1 0,0 0 1,-1-1-1,11-1 1,1-3 75,-1 0 0,39-17 0,36-23 58,-39 18-163,-29 14 26,135-67 241,-130 62-74,0-1 1,51-43 0,-46 27-98,-34 32-99,-1 0 0,1 0-1,-1 0 1,0-1 0,0 1 0,0-1 0,0 1 0,-1-1 0,3-7 0,-4 9 1,0 1 0,0-1 0,0 1 0,0 0 0,0-1 0,0 1 0,0-1 0,-1 1 0,1-1 0,-1 1 0,1 0 0,-1-1 0,1 1 0,-1 0 0,-1-3 1,0 1-1,1 2-17,0-1 1,0 0-1,0 1 0,-1 0 1,1-1-1,0 1 1,-1 0-1,1 0 1,-1 0-1,1 0 1,-1 0-1,1 0 1,-1 0-1,0 0 1,1 0-1,-1 1 1,0-1-1,0 1 1,0 0-1,0-1 0,1 1 1,-1 0-1,-3 0 1,-2 0-49,0 1 0,-1 0 0,1 0 0,-12 4 0,1 0-33,1-1 17,0 1 0,0 1 1,1 1-1,-20 10 1,32-15 85,0 0 0,0 1 0,1 0 1,-1 0-1,1 0 0,-1 0 0,1 1 0,0-1 0,0 1 1,1 0-1,-1 0 0,1 0 0,0 0 0,0 0 1,0 0-1,0 1 0,1-1 0,-1 0 0,1 1 1,1 0-1,-2 6 0,2-5 15,0 0-1,0 0 1,1 0-1,0 0 1,0 0 0,0 0-1,1-1 1,-1 1-1,2 0 1,-1-1 0,0 1-1,1-1 1,0 0 0,0 1-1,1-2 1,0 1-1,0 0 1,0-1 0,0 1-1,0-1 1,1 0-1,7 4 1,-6-4 42,1 0 0,0 0 0,0-1 0,0 0 0,1 0 0,-1-1 0,1 0 0,-1 0-1,1-1 1,0 0 0,0 0 0,0-1 0,-1 0 0,1 0 0,0-1 0,15-3 0,-9 0-22,0-1-1,0 0 1,0-1 0,21-13 0,47-38 54,-58 40 12,56-44 14,47-31-25,-77 57-596,-50 35 503,1 0 0,-1 0-1,0 0 1,0 0 0,0 0 0,1 0-1,-1 0 1,0 0 0,0 0 0,0 0 0,1 0-1,-1 0 1,0 0 0,0 0 0,0 0-1,1 0 1,-1 1 0,0-1 0,0 0-1,0 0 1,0 0 0,1 0 0,-1 0-1,0 1 1,0-1 0,0 0 0,0 0-1,0 0 1,0 1 0,1-1 0,-1 0-1,0 0 1,0 0 0,0 1 0,0-1-1,0 0 1,0 0 0,0 0 0,0 1-1,2 10-5,-2-11 9,2 12-36,-1 1 0,0-1 0,-1 0 0,-1 0 0,-3 23-1,-19 60 133,17-74-52,-1 3 44,-12 31 1,15-47-40,1-1 0,-1 1 0,-1 0 0,1-1 0,-1 0 0,-1 0 0,-10 10 1,15-16-36,-1 1 1,1-1 0,-1 0-1,0 0 1,0 0 0,0 0 0,1 0-1,-1 0 1,0-1 0,0 1 0,0-1-1,0 1 1,0-1 0,0 0-1,0 0 1,-1 0 0,1 0 0,0 0-1,0 0 1,0 0 0,0-1 0,0 1-1,0-1 1,0 0 0,0 1-1,0-1 1,1 0 0,-3-1 0,-1-2-13,-1 1 1,1-1-1,1 1 1,-1-2 0,1 1-1,-1 0 1,-6-10-1,7 9-11,0 0 0,0 0-1,0 1 1,-6-5 0,-4-4-88,13 13 96,1 0 1,0 0-1,0-1 0,0 1 1,0 0-1,0 0 0,0 0 1,0 0-1,0 0 1,-1-1-1,1 1 0,0 0 1,0 0-1,0 0 0,0 0 1,0 0-1,-1 0 0,1 0 1,0 0-1,0 0 1,0 0-1,0 0 0,-1 0 1,1-1-1,0 1 0,0 0 1,0 0-1,-1 0 0,1 1 1,0-1-1,0 0 1,0 0-1,0 0 0,-1 0 1,1 0-1,0 0 0,0 0 1,0 0-1,0 0 1,-1 0-1,1 0 0,0 0 1,0 1-1,0-1 0,0 0 1,0 0-1,0 0 0,-1 0 1,1 0-1,0 0 1,0 1-1,0-1 0,0 0 1,0 0-1,0 0 0,0 0 1,0 1-1,0-1 0,0 0 1,0 0-1,0 1 1,-1 10-69,2-2 117,1 1 1,1-1-1,-1 0 0,1 0 0,1 0 1,9 16-1,-11-20-14,1-1-1,1 0 1,-1 0 0,1 0-1,0 0 1,0 0 0,0-1 0,0 0-1,0 0 1,1 0 0,0 0-1,-1-1 1,1 0 0,7 3 0,14 1 116,0 0 0,0-2 1,1-1-1,27 0 0,-30-2-144,0-1 0,-1-1 0,1-1 0,0-1 0,-1-1 0,0-1 0,0-1 0,0-1 0,-1-1 0,0-1 0,-1-1 0,0-1 0,23-16 0,-2-2-363</inkml:trace>
</inkml:ink>
</file>

<file path=ppt/ink/ink5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08.9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145 16 3072,'8'-16'6282,"-7"40"-4319,-6-2-1153,0-1 0,-12 31 0,-3 7-72,-38 174 537,25-11-743,27-177-393,3-8 19,3-25 19,-1 0 0,-4 15-1,5-19-188,3-7-1747,-2-2 1487,0 0 1,0 1-1,-1-1 1,1 0-1,0 0 0,-1 1 1,1-1-1,-1 0 1,1 0-1,-1 0 1,1 0-1,-1 0 0,0 0 1,1-1-1,0-12-2794,4-3 1066</inkml:trace>
</inkml:ink>
</file>

<file path=ppt/ink/ink5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09.30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69 6048,'-23'-5'6181,"34"5"-5045,73-4 1325,115-20 0,-36 2-1805,-134 19-589,32-3 164,101 2-1,-99 4 176,-70 9-6932,-2 2 2775</inkml:trace>
</inkml:ink>
</file>

<file path=ppt/ink/ink5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0.9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181 21 5056,'2'-6'711,"1"-8"1356,-13 63 259,-23 91 681,15-70-2041,-34 153 367,46-192-1263,-51 208 676,56-235-681,-1 1 167,0 0 1,1 0-1,0 1 0,-1 9 1,2-14-197,0-1 1,0 0-1,0 0 1,0 0-1,0 1 0,0-1 1,0 0-1,0 0 1,0 0-1,0 1 1,0-1-1,0 0 1,0 0-1,0 0 0,0 1 1,0-1-1,0 0 1,0 0-1,0 0 1,1 1-1,-1-1 1,0 0-1,0 0 0,0 0 1,0 0-1,0 1 1,0-1-1,1 0 1,-1 0-1,0 0 1,0 0-1,1 0 0,4-3 412,6-12-275,-11 15-119,11-20-6,-1 0 0,12-36 0,-7 20-139,-1-2 23,-9 23-3,0 1 0,2-1 0,-1 1 0,2 0 0,0 1 0,14-19 0,-22 31 58,1 1 0,-1-1 0,0 1-1,1 0 1,-1-1 0,0 1 0,1 0 0,-1-1 0,0 1 0,1 0-1,-1-1 1,1 1 0,-1 0 0,0 0 0,1-1 0,-1 1 0,1 0-1,-1 0 1,1 0 0,-1 0 0,1 0 0,-1-1 0,1 1 0,-1 0-1,1 0 1,-1 0 0,1 0 0,-1 1 0,1-1 0,-1 0 0,1 0-1,-1 0 1,1 0 0,-1 0 0,1 1 0,-1-1 0,1 0-1,-1 0 1,0 1 0,1-1 0,-1 0 0,1 1 0,-1-1 0,0 0-1,1 1 1,-1-1 0,0 1 0,1-1 0,-1 1 0,0-1 0,0 0-1,0 1 1,1-1 0,-1 2 0,2 3 7,0 0 0,-1 0 1,1 1-1,0 6 0,-1 1-38,0 1 0,-1 13 0,1 25 96,16 46 97,-17-92-90,1-1 0,0 1 0,1-1 0,0 0 0,-1 1 0,2-1 0,-1 0 0,1 0 0,5 8 0,-7-11-12,1-1 0,-1 1 0,1 0 0,0-1 0,0 1 0,-1-1 0,1 1 0,0-1 0,1 0 0,-1 0 0,0 0 0,0 0 0,0 0 0,1 0 0,-1-1 0,0 1 0,1-1 0,-1 0 0,0 1 0,1-1 0,-1 0 0,0-1 0,4 1 0,5-3-25,-1 0 0,1 0 0,-1-1 0,0-1 1,0 1-1,0-2 0,-1 1 0,10-8 0,16-9 200,-19 12-211,-1-1 0,27-24 0,-7 5-391,-35 30 371,0 0-1,0 0 1,0 0-1,1 0 1,-1 0-1,0 0 1,0 1-1,0-1 1,1 0-1,-1 0 1,0 0-1,0 0 1,0 1-1,0-1 1,1 0-1,-1 0 1,0 1-1,0-1 1,0 0-1,0 0 1,0 0-1,0 1 1,0-1-1,0 0 1,0 0-1,0 1 1,0-1-1,0 0 1,0 0-1,0 1 1,0-1-1,0 0 1,0 0-1,0 1 1,0-1-1,0 1 1,0 15-62,0-14-45,0 7 119,0-1 0,1 1 1,0-1-1,0 1 0,1-1 1,0 0-1,6 16 0,-5-15 12,1 0 0,0-1 0,1 0 0,9 14 0,-11-19 16,-1 0-1,1 0 1,0 0-1,0-1 1,1 1-1,6 3 1,-2-1 27,2 1 26,0 0-1,0 0 1,0-2-1,1 1 1,16 4-1,-22-9-25,0 1-1,0-1 0,1 0 0,-1 0 0,0-1 0,0 0 0,1 1 0,4-3 0,0 0-9,0 0-1,0-1 1,10-5-1,-15 6-26,0-1 0,0 1-1,0-1 1,-1 0 0,0-1-1,7-7 1,19-32 277,-21 30-266,-6 10-18,-1-1 0,1 1 0,0-1 0,-1 0 0,0 0 0,0 0 0,1-7 0,-1 4 29,-1-1-1,0-16 1,0 23-57,-1-1 0,-1 0 0,1 0 0,0 0 0,-1 0 0,0 0 0,1 0 0,-1 1 0,0-1 0,0 0 0,-1 1 1,-1-4-1,2 5 1,1 1 0,0-1 0,-1 1 0,1 0 0,-1-1 1,1 1-1,-1 0 0,1-1 0,-1 1 0,1 0 0,-1 0 1,0-1-1,1 1 0,-1 0 0,1 0 0,-1 0 0,0 0 0,1 0 1,-1 0-1,1 0 0,-1 0 0,0 0 0,1 0 0,-1 0 1,1 0-1,-1 0 0,0 0 0,1 1 0,-1-1 0,1 0 1,-1 0-1,1 1 0,-1-1 0,1 0 0,-1 1 0,1-1 0,-1 1 1,1-1-1,0 1 0,-1-1 0,0 1 0,-17 23-216,16-22 219,-3 7-35,1-1 0,-1 1-1,2 0 1,-1 0 0,1 0 0,-2 11-1,4-13 47,-1 0-1,1-1 0,1 1 0,-1 0 0,1 0 1,0 0-1,1 0 0,0 0 0,2 10 0,-2-15 15,0 1 0,0-1 0,0 1 0,0-1 0,0 0 0,1 1 0,-1-1 0,1 0 0,-1 0 0,1 0 0,0 0 0,0 0 0,0-1 0,0 1 0,0-1 0,3 2 0,-1-1 29,1 0 0,-1 0 0,0-1 0,1 0 0,-1 0 0,0 0 0,1 0 0,7-1 0,4 0 62,0-2 1,0 0 0,-1 0 0,21-7-1,-12 1-9,-1 0 0,0-2 0,-1-1 0,1 0 0,32-24 0,-41 25-59,0-1 0,-1 0 1,0-1-1,-1 0 0,0-1 0,-1-1 1,0 1-1,-1-2 0,-1 1 1,14-30-1,-16 28-35,9-19-14,-15 33-3,-1 0 0,1-1 0,0 1 0,-1 0 0,0-1 0,1 1 0,-1 0 0,0-1 0,0 1 0,0-1 0,-1-3 0,1 6 7,0 0-1,0 0 1,0 0-1,0-1 1,0 1-1,0 0 1,-1 0-1,1 0 1,0 0-1,0-1 1,0 1-1,0 0 1,0 0-1,0 0 1,-1 0-1,1 0 1,0-1 0,0 1-1,0 0 1,0 0-1,0 0 1,-1 0-1,1 0 1,0 0-1,0 0 1,0 0-1,-1 0 1,1 0-1,0 0 1,0 0-1,0 0 1,0 0-1,-1 0 1,1 0 0,0 0-1,0 0 1,0 0-1,-1 0 1,1 0-1,0 0 1,-10 6-186,-6 11-55,-2 7 67,-25 41 0,36-53 161,1 1 0,0 0 1,1-1-1,1 2 1,-6 23-1,9-33 29,1 1-1,-1-1 1,1 1-1,0-1 0,0 1 1,1 0-1,-1-1 1,1 1-1,0-1 1,0 1-1,0-1 0,1 0 1,0 0-1,0 1 1,2 3-1,0-3 46,-1-1 0,1 1 1,0-1-1,0 0 0,0 0 0,1 0 1,-1-1-1,1 0 0,0 1 0,9 3 0,-4-3 98,1 0 0,-1 0 0,1-1 0,0-1 0,0 0 0,0 0 0,0-1 0,0-1 0,0 1 0,0-2 0,19-2 0,-17-1-86,0 0-1,-1 0 1,0-1 0,0 0-1,-1-1 1,12-8-1,-15 9-17,16-14-961,-15 7-1331,-9 12 2088,0 0 0,0-1 0,1 1 0,-1 0 0,0 0 0,0-1 0,0 1-1,0 0 1,0 0 0,0-1 0,0 1 0,0 0 0,0 0 0,0-1 0,0 1 0,0 0 0,0-1-1,0 1 1,0 0 0,0 0 0,0-1 0,0 1 0,0 0 0,0 0 0,0-1 0,-1 1 0,1 0-1,0 0 1,0 0 0,0-1 0,0 1 0,-1 0 0,1-1 0,-5 0-2793</inkml:trace>
</inkml:ink>
</file>

<file path=ppt/ink/ink5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4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1196 3712,'-1'0'48,"1"0"1,0 0-1,0 0 1,-1 0 0,1 0-1,0 0 1,0 1-1,-1-1 1,1 0-1,0 0 1,0 0-1,0 0 1,-1 0-1,1 0 1,0 0-1,0 1 1,0-1-1,-1 0 1,1 0-1,0 0 1,0 0-1,0 1 1,0-1 0,-1 0-1,1 0 1,0 0-1,0 1 1,0-1-1,0 0 1,0 0-1,0 1 1,0-1-1,0 0 1,0 0-1,0 1 1,0-1-1,10 1 2212,18-4 778,-24 1-2763,1 1-1,-1-1 1,1-1-1,-1 1 1,1 0 0,-1-1-1,0 0 1,0 0 0,0 0-1,5-6 1,1-3 158,-1 0 0,10-14 0,-3-2-84,-1-1 1,18-44-1,-9 16 48,-15 43-379,-3 9-113,-6 5 91,0 0-1,0 0 0,0 0 1,1 0-1,-1 0 1,0 0-1,0 0 0,0 0 1,0 0-1,0 0 0,1 0 1,-1 1-1,0-1 0,0 0 1,0 0-1,0 0 1,0 0-1,0 0 0,0 0 1,0 1-1,0-1 0,0 0 1,1 0-1,-1 0 1,0 0-1,0 0 0,0 1 1,0-1-1,0 0 0,0 0 1,0 0-1,0 0 1,0 1-1,0-1 0,0 0 1,0 0-1,0 0 0,-1 0 1,1 0-1,0 1 1,-2 42-67,-11 54 1,10-75 72,-31 172 158,16-57 200,-41 232 741,56-358-863,1-1 260,-1 0 0,2-1 0,-2 17-1,3-26-468,0 0 0,0 0 0,0 0 0,0 0 0,0 0 0,0 0 1,0 0-1,0 0 0,0 0 0,1 0 0,-1 0 0,0 0 0,0 0 0,0 0 0,0 0 0,0 0 0,0 0 0,0 1 203,0-1-203,0 0 0,0 0 0,0 0 0,0 0 0,0 0 0,0 0 0,0 0 0,0 0 0,3-10 490,4-24-107,30-173 9,-21 135-458,36-96 0,47-67 58,-60 159-152,64-95 1,-99 166 112,27-36-180,-29 38 166,1 0-1,0 1 1,0-1 0,0 1-1,0-1 1,0 1 0,0 0 0,1 0-1,6-2 1,-9 3 17,0 1-1,0-1 1,0 1-1,0 0 1,0 0-1,1 0 1,-1 0 0,0 0-1,0 0 1,0 0-1,0 0 1,1 0-1,-1 0 1,0 1 0,0-1-1,0 0 1,0 1-1,0-1 1,0 1-1,0-1 1,0 1 0,0 0-1,0-1 1,0 1-1,0 0 1,0 0-1,-1 0 1,1 0 0,0-1-1,0 1 1,-1 0-1,1 0 1,-1 0-1,1 0 1,-1 1 0,1 0-1,1 3-8,-1 0-1,1 0 1,-1 0 0,0 1-1,-1-1 1,1 10 0,-2 0 23,-1 0 0,0 0-1,-1 0 1,0-1 0,-1 1 0,-1-1 0,-12 26 0,1-9 93,-1-1 0,-28 38-1,33-53 73,0 0-1,-18 17 0,25-27-84,-1-1-1,1 1 0,-1-1 1,0 0-1,0 0 0,0-1 0,-1 1 1,-11 3-1,18-7-74,0 0 0,-1 0 1,1 1-1,0-1 0,0 0 0,-1 0 0,1 0 1,0 0-1,0 0 0,-1 0 0,1 0 0,0 0 0,0 0 1,-1 0-1,1 0 0,0 0 0,0 0 0,-1 0 1,1 0-1,0 0 0,0 0 0,-1 0 0,1 0 1,0 0-1,0 0 0,0 0 0,-1 0 0,1 0 1,0 0-1,0-1 0,-1 1 0,1 0 0,0 0 0,0 0 1,0 0-1,0-1 0,-1 1 0,1 0 0,0 0 1,0 0-1,0-1 0,0 1 0,0 0 0,0-1-6,0 0-1,0 1 0,0-1 0,1 1 0,-1-1 0,0 1 1,1-1-1,-1 1 0,0-1 0,1 1 0,-1-1 1,1 1-1,-1 0 0,1-1 0,-1 1 0,0 0 0,1-1 1,0 1-1,0-1 0,147-61-280,-31 14 95,-90 35 146,0-1 0,30-21 0,-33 17 131,24-25 1,-10 9 83,-31 27-122,2-2-117,-7 9 13,-3 4 9,-5 20-228,3-5 106,-12 25-104,10-33 258,0 1 1,2 0-1,-1 1 0,2-1 1,-1 0-1,0 20 0,3-28 22,0 0 0,1 0 0,-1 0 0,1 0 0,0 0 0,0 0 0,0-1 0,0 1 0,1 0 0,3 7 0,-4-10 16,0 0 0,0 0 0,0 1 0,0-1 0,0 0 0,1 0 0,-1 0 0,0 0 1,0 0-1,1 0 0,-1 0 0,1-1 0,-1 1 0,1-1 0,-1 1 0,1-1 0,-1 1 0,1-1 0,-1 0 0,1 1 0,-1-1 0,1 0 0,0 0 0,-1 0 0,1 0 0,-1-1 0,1 1 1,0 0-1,-1-1 0,2 0 0,0 0 2,0 0 0,0-1 0,-1 0 0,1 1 0,0-1 0,-1 0 0,0 0 1,1 0-1,-1 0 0,0 0 0,0-1 0,0 1 0,0-1 0,-1 0 0,1 1 0,-1-1 1,2-3-1,2-6 5,-1 1 0,4-22 0,-7 31-30,2-13 28,0 0 1,-1 1-1,1-28 1,-3 37-41,0-1-1,-1 1 1,0-1-1,0 1 1,0-1 0,0 1-1,-1 0 1,0 0-1,0-1 1,0 2 0,-1-1-1,0 0 1,-3-5-1,5 10-1,1-1 0,0 1 0,-1-1 0,1 1 0,-1-1 0,1 1 0,-1 0 0,1-1 0,-1 1-1,1 0 1,-1-1 0,1 1 0,-1 0 0,0 0 0,1-1 0,-1 1 0,1 0 0,-1 0 0,0 0 0,1 0 0,-1 0-1,1 0 1,-1 0 0,0 0 0,1 0 0,-1 0 0,1 0 0,-1 0 0,0 1 0,1-1 0,-1 0 0,1 0-1,-1 1 1,1-1 0,-1 0 0,0 1 0,1-1 0,-1 1 0,-1 0-16,1 0 1,0 1-1,0-1 0,0 0 1,0 1-1,0-1 0,0 0 1,0 1-1,0-1 1,1 1-1,-1 0 0,1-1 1,-2 3-1,2 2-13,-1-1-1,0 1 1,1-1-1,0 1 1,0-1-1,1 1 1,0-1-1,0 1 1,2 6-1,-2-10 48,0 1 0,0-1-1,0 0 1,0 0 0,1 0-1,-1 0 1,0 0 0,1 0-1,0 0 1,-1 0-1,1-1 1,0 1 0,0-1-1,0 1 1,0-1 0,0 0-1,1 0 1,-1 0 0,0 0-1,0 0 1,1 0-1,-1-1 1,4 2 0,1-2 22,0 1 1,0-1-1,0 0 0,0-1 1,0 0-1,0 0 1,0 0-1,0-1 1,0 0-1,0 0 0,11-7 1,-1 0 69,1-1 0,28-22 0,-11 4-6,0-3 1,31-35-1,53-76 235,-92 111-342,-19 25-146,-2-2-1,12-15 0,-18 23 157,0 1-1,0-1 1,0 0-1,0 0 1,0 0-1,0 0 1,0 0-1,0 0 1,0 0-1,0 0 1,0 0-1,0 0 1,0 0-1,1 0 1,-1 0-1,0 0 1,0 0-1,0 0 1,0 0-1,0 0 1,0 0-1,0 0 1,0 0-1,0 0 1,0 0-1,0 1 1,0-1-1,0 0 0,0 0 1,0 0-1,0 0 1,0 0-1,0 0 1,0 0-1,0 0 1,0 0-1,0 0 1,0 0-1,0 0 1,0 0-1,1 0 1,-1 0-1,0 0 1,0 0-1,0 0 1,0 0-1,0 0 1,0 0-1,0 0 1,0 0-1,0 0 1,0 0-1,0-1 1,0 1-1,0 0 1,0 0-1,0 0 1,0 0-1,0 0 1,0 0-1,0 0 1,0 0-1,0 0 1,0 0-1,0 0 1,0 0-1,0 0 1,0 0-1,0 0 1,2 7-215,-2 10 17,-8 66-26,-23 155 392,26-212-165,2-8 30,-7 22 1,8-36 40,1 0-1,-1 1 0,0-1 1,0 0-1,0 0 1,-1 0-1,1-1 0,-1 1 1,0-1-1,-4 5 1,5-7-39,1 0 1,0 0-1,0-1 0,-1 1 1,1 0-1,-1-1 1,1 1-1,-1-1 1,1 1-1,0-1 1,-1 0-1,0 1 1,1-1-1,-1 0 0,1 0 1,-1 0-1,1 0 1,-1 0-1,1-1 1,-1 1-1,1 0 1,-1-1-1,1 1 1,-1-1-1,1 0 1,0 1-1,-1-1 0,1 0 1,0 0-1,-1 0 1,1 0-1,-1-1 1,-4-3 22,-1-1 1,2 0 0,-1-1 0,-7-11 0,-35-63-237,28 45 102,12 23-94,5 10-160,6 8-59,3 4 362,0-1 0,0 0 0,1-1 0,0 1 0,1-1-1,-1 0 1,1-1 0,1 0 0,10 6 0,3 0 10,0-1 0,40 13 1,-58-23 37,0 1 0,1-1 0,-1 0 1,1-1-1,-1 1 0,1-1 0,0 0 1,-1 0-1,1 0 0,-1-1 0,1 1 1,-1-1-1,1 0 0,-1-1 0,1 1 1,-1-1-1,0 0 0,0 0 1,5-2-1,-3-1 16,0 0 1,0 0 0,0 0-1,0-1 1,-1 0-1,0 0 1,0 0 0,-1 0-1,0-1 1,6-11-1,52-115 346,34-66-304,-95 197-112,0 0 0,0 1 0,0-1 0,0 0 0,0 0 0,1 1 0,-1-1 0,0 1 0,1-1 0,-1 1 0,1 0 0,-1 0 0,1-1 0,2 0 0,-4 2 27,0 0-1,1 0 1,-1 0 0,0 0 0,0 0-1,0 0 1,0 0 0,0 0-1,1 0 1,-1 0 0,0 0 0,0 0-1,0 0 1,0 0 0,1 0-1,-1 0 1,0 1 0,0-1 0,0 0-1,0 0 1,0 0 0,0 0-1,1 0 1,-1 0 0,0 0 0,0 1-1,0-1 1,0 0 0,0 0-1,0 0 1,0 0 0,0 0 0,0 1-1,0-1 1,0 0 0,0 0 0,0 0-1,0 0 1,0 0 0,0 1-1,0-1 1,0 0 0,0 0 0,0 0-1,0 1-22,2 20-102,0-1 1,-2 1-1,-3 26 1,0-2 69,-16 141 476,13-141-416,6-39 64,-1 0 1,0 0-1,0 0 1,-1-1-1,0 1 1,0 0-1,0-1 1,-1 1-1,1-1 1,-1 0-1,0 0 0,-7 8 1,10-13-41,-1 1 0,0-1 0,0 1-1,0-1 1,0 1 0,0-1 0,0 0 0,0 1 0,0-1 0,0 0 0,0 0-1,0 0 1,0 1 0,0-1 0,0 0 0,0-1 0,0 1 0,0 0 0,0 0-1,0 0 1,0 0 0,1-1 0,-1 1 0,0-1 0,0 1 0,0 0 0,0-1-1,0 1 1,0-1 0,1 0 0,-1 1 0,0-1 0,0 0 0,0-1 0,-3-1-13,1-1 0,0 0 1,0 1-1,0-1 0,-4-8 1,1-2-21,0-1 1,-4-17 0,-4-10 111,9 28-481,9 23-50,-3-5 407,1-1-1,-1 1 1,1-1 0,0 1-1,0-1 1,0 0-1,0 0 1,0 0 0,1 0-1,-1 0 1,1-1-1,0 1 1,0-1-1,0 0 1,0 0 0,4 2-1,2 1 29,0 0 1,1-1-1,0 0 1,16 4-1,-17-7 34,0 1 1,0-1-1,0-1 1,1 0-1,-1 0 1,0-1-1,0 0 1,0 0-1,0-1 1,11-4-1,-6 1 23,0 0-1,-1-1 1,1-1-1,-1 0 0,19-13 1,0-7 26,-1-1 1,45-52-1,-36 32-178,11-12-129,-51 60 212,0 0 0,0 1-1,1-1 1,-1 0-1,0 1 1,0-1 0,0 0-1,0 0 1,0 1 0,1-1-1,-1 0 1,0 1-1,0-1 1,0 1 0,0-1-1,0 0 1,0 1 0,0-1-1,0 0 1,0 1-1,0-1 1,-1 0 0,1 1-1,0-1 1,0 0 0,0 1-1,-3 19-157,0-2 81,-16 117-322,18-119 470,1 0 0,1 0 0,0 0 0,1 0 0,0-1 0,9 27 0,-1-21 106,-9-20-155,-1-1 0,0 1 0,1 0 0,0-1 0,-1 1 0,1-1-1,-1 1 1,1-1 0,0 1 0,-1-1 0,1 1 0,0-1 0,-1 0 0,1 1 0,0-1 0,0 0 0,-1 0 0,1 0 0,0 1 0,0-1 0,0 0 0,-1 0 0,1 0 0,0 0-1,0 0 1,0 0 0,1-1 0,1 0 40,0 0 0,-1 0 0,1-1-1,0 0 1,0 1 0,-1-1 0,1 0-1,-1 0 1,0 0 0,1 0 0,-1-1 0,0 1-1,3-5 1,2-5-4,-1 0 0,6-15 0,-8 18-15,52-118 40,131-335 264,-175 426-350,4-13-172,21-101-1,-38 140-167,-3 13 19,-6 15 35,-37 109-106,17-45 324,9-20 47,-14 64 0,-3 62 38,25-115 119,-3 76 0,16-137-19,-1-8-46,1-1 0,-1 1-1,1 0 1,1 0-1,-1 0 1,0-1-1,2 6 1,-2-9-48,0 1 0,0-1 1,1 0-1,-1 0 0,0 0 0,0 0 1,0 1-1,0-1 0,1 0 0,-1 0 0,0 0 1,0 0-1,0 0 0,1 1 0,-1-1 0,0 0 1,0 0-1,0 0 0,1 0 0,-1 0 1,0 0-1,0 0 0,1 0 0,-1 0 0,0 0 1,0 0-1,1 0 0,-1 0 0,0 0 1,0 0-1,0 0 0,1 0 0,-1 0 0,0 0 1,0-1-1,0 1 0,1 0 0,-1 0 1,0 0-1,0 0 0,0 0 0,1-1 0,-1 1 1,0 0-1,0 0 0,0 0 0,9-10 113,-1-5-11,0 0 1,8-25 0,-3 7-46,63-121-552,-76 154 479,0-1 0,0 1 0,0 0 0,0 0 0,1 0 0,-1-1 0,0 1 0,0 0 0,0 0 0,0 0 0,0 0 0,0-1 0,0 1 0,0 0 0,0 0 1,1 0-1,-1 0 0,0 0 0,0-1 0,0 1 0,0 0 0,0 0 0,1 0 0,-1 0 0,0 0 0,0 0 0,0 0 0,0 0 0,1 0 0,-1 0 0,0-1 0,0 1 1,0 0-1,1 0 0,-1 0 0,0 0 0,0 0 0,0 0 0,1 0 0,-1 1 0,0-1 0,0 0 0,0 0 0,0 0 0,1 0 0,-1 0 0,0 0 0,0 0 0,0 0 1,0 0-1,1 0 0,-1 1 0,0-1 0,0 0 0,0 0 0,0 0 0,0 0 0,0 0 0,1 1 0,-1-1 0,0 0 0,0 0 0,0 0 0,0 0 0,0 1 0,0-1 1,0 0-1,0 0 0,0 1 0,4 16-16,-3-12-15,2 6 4,1-1 1,1 0-1,0 1 1,0-1-1,1-1 1,0 1-1,1-1 1,0 0-1,9 9 1,-14-16 47,1 0 1,-1 1-1,1-1 1,0 0-1,0-1 1,0 1-1,0 0 1,0-1-1,0 1 1,0-1-1,1 0 1,-1 0-1,0-1 1,5 2-1,-3-2 1,1 0 0,-1 0-1,0-1 1,0 0-1,0 1 1,0-2-1,0 1 1,8-4 0,1-1 22,0-1 0,-1-1 0,0-1 1,0 0-1,13-12 0,13-13 105,-2-3-1,32-40 0,-52 55-100,0-1 0,-2-1 0,16-32 0,26-76 68,-55 126-105,38-90 23,73-199 18,-112 291-86,0 0-1,0 0 1,0 0-1,0 0 1,-1 0-1,1 0 1,-1 0-1,0-1 0,-1-6 1,1 10 23,0 0 0,-1 1 1,1-1-1,0 0 0,0 1 0,0-1 1,0 1-1,-1-1 0,1 0 0,0 1 1,-1-1-1,1 1 0,0-1 0,-1 1 0,1-1 1,-1 0-1,0 1 8,1 0-1,0 0 1,0 0-1,-1 0 1,1-1-1,0 1 1,-1 0-1,1 0 1,0 0-1,-1 0 1,1 0-1,0 0 1,-1 0 0,1 0-1,0 0 1,-1 0-1,1 1 1,0-1-1,-1 0 1,1 0-1,0 0 1,-1 0-1,1 1 1,-3 0-23,1 1 0,0 0 0,0 0 0,0 0 0,0 0 0,0 0 0,1 0 0,-4 5 0,-8 17-113,2-1 0,-16 43 0,-12 60-121,27-83 188,-6 19 108,4 2 0,2 0 0,3 1 0,-1 102 0,10-164-17,-1 9 58,1 1-1,1-1 0,0 0 0,0 1 0,1-1 0,0 0 1,2 0-1,6 19 0,-9-30-42,0 1 1,0 0-1,-1-1 1,2 1-1,-1-1 1,0 1-1,0-1 1,0 1-1,1-1 1,-1 0-1,1 0 1,-1 0-1,1 0 1,-1 0-1,1 0 1,0 0-1,-1 0 1,3 0-1,-2 0 5,1-1-1,-1 0 1,0 0-1,0 0 1,1 0-1,-1 0 0,0 0 1,1 0-1,-1-1 1,0 1-1,0-1 1,0 0-1,1 0 1,-1 0-1,0 0 1,3-2-1,22-16 59,0-2 0,34-33-1,56-65 401,-111 114-495,-5 5-13,0-1 0,-1 0 0,1 0 0,0 1 0,0-1-1,0 0 1,-1 0 0,1 0 0,-1 0 0,1 0 0,0 0 0,-1 0-1,1 0 1,-1 0 0,0 0 0,1 0 0,-1 0 0,0 0-1,0-2 1,0 2 8,0 1-1,0-1 1,0 1-1,0 0 1,0-1-1,0 1 1,0 0-1,0-1 1,0 1-1,-1 0 1,1-1-1,0 1 1,0 0-1,0-1 1,-1 1-1,1 0 1,0 0-1,0-1 1,-1 1-1,1 0 1,0 0 0,-1-1-1,1 1 1,0 0-1,0 0 1,-1 0-1,1 0 1,-1-1-1,1 1 1,0 0-1,-1 0 1,1 0-1,0 0 1,-1 0-1,1 0 1,0 0-1,-1 0 1,1 0-1,-1 0 1,1 0-1,0 0 1,-1 0-1,1 1 1,0-1-1,-1 0 1,-21 8-195,12-2 175,0 0 0,0 0 0,1 1 0,0 0 0,0 1 0,1 0-1,0 0 1,0 1 0,1 0 0,0 0 0,1 1 0,0 0 0,0 0 0,-7 21 0,9-21 56,1 1 1,0-1 0,0 1 0,1 0 0,1-1 0,0 1 0,1 0 0,0 0 0,0 0-1,1 0 1,0-1 0,1 1 0,0 0 0,1-1 0,0 1 0,7 12 0,-5-14 33,0 0 0,1 0 0,0 0 1,0-1-1,1 0 0,0 0 1,0-1-1,1 0 0,0 0 0,12 7 1,-13-9-233,1-1 1,0 1-1,0-1 1,0-1 0,1 1-1,0-2 1,-1 1-1,1-1 1,0 0 0,0-1-1,0 0 1,10 0-1,-14-2-260,0 1-1,0-1 1,0 0 0,0 0-1,0 0 1,0-1-1,0 0 1,-1 0-1,1 0 1,-1 0-1,1-1 1,-1 0-1,0 0 1,0 0 0,0 0-1,0-1 1,-1 1-1,1-1 1,4-7-1,-5 5-860,0-1 0,0 0 0,3-10 0,-6 15 1047,13-38-3408</inkml:trace>
</inkml:ink>
</file>

<file path=ppt/ink/ink5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4.96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17 7648,'-28'-13'3904,"38"13"-4320,8-4-2496,9 4 1600</inkml:trace>
</inkml:ink>
</file>

<file path=ppt/ink/ink5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5.6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31 223 3072,'-2'-1'638,"-1"0"-1,1 0 1,0 1 0,-1 0-1,1-1 1,-6 2 1156,7-3-456,1 2-1151,0 0-1,-1-1 0,1 1 0,0-1 0,-1 1 0,1 0 1,0-1-1,0 1 0,-1 0 0,1-1 0,-1 1 0,1 0 1,0-1-1,-1 1 0,1 0 0,-1 0 0,1-1 0,-1 1 1,40 7 1583,-31-7-1602,-1-1 0,0-1-1,1 1 1,-1-1 0,0 0 0,0-1-1,0 1 1,0-1 0,0-1-1,-1 0 1,1 0 0,-1 0 0,0 0-1,-1-1 1,1 0 0,5-6-1,-7 7-41,-1-1-1,0 1 0,1 0 0,-2-1 0,1 0 0,0 0 0,-1 0 1,0 0-1,3-11 0,-4 13-94,-1-1 1,1 0 0,-1 0-1,0 0 1,0 1-1,0-1 1,-1 0-1,1 0 1,-1 0 0,0 1-1,0-1 1,0 0-1,-1 1 1,1-1-1,-3-3 1,1 3-152,0 0 0,0 1 0,0-1 1,0 1-1,0 0 0,-1 0 0,0 0 0,-4-3 0,2 2-428,3 2 251,0 0-1239,4 6-1382,2 4 486</inkml:trace>
</inkml:ink>
</file>

<file path=ppt/ink/ink5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8.8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1001 2560,'-3'2'302,"2"-2"-249,1 0 1,-1 0-1,1 1 0,-1-1 1,1 0-1,-1 0 1,1 1-1,-1-1 1,1 0-1,-1 1 0,1-1 1,-1 1-1,1-1 1,-1 1-1,1-1 1,0 1-1,-1-1 0,1 1 1,0-1-1,0 1 1,-1 1 874,7-2 938,2-1-1523,0 0-1,0 0 0,0-1 1,0 1-1,-1-2 0,1 1 0,-1-1 1,0 0-1,1-1 0,-2 0 1,1 0-1,0 0 0,-1-1 1,0 0-1,8-8 0,4-6 66,0 0 0,-2-1 0,19-30 1,163-296 983,-109 147-619,-83 183-662,11-26 133,-2-1 0,14-66-1,-24 88-207,-4 15-57,1 0-1,-1 0 0,0-1 0,0 1 1,-1 0-1,0 0 0,0-1 0,-2-10 0,2 17 13,0 0-1,0 0 0,0-1 0,0 1 0,0 0 0,0 0 0,0 0 1,0-1-1,0 1 0,0 0 0,-1 0 0,1-1 0,0 1 1,0 0-1,0 0 0,0 0 0,0-1 0,-1 1 0,1 0 0,0 0 1,0 0-1,0 0 0,0 0 0,-1-1 0,1 1 0,0 0 0,0 0 1,0 0-1,-1 0 0,1 0 0,0 0 0,0 0 0,-1 0 0,1 0 1,0 0-1,0 0 0,-1 0 0,1 0 0,0 0 0,0 0 0,-1 0 1,1 0-1,0 0 0,0 0 0,0 0 0,-1 0 0,1 0 0,0 0 1,0 0-1,-1 1 0,1-1 0,0 0 0,0 0 0,0 0 0,-12 12-150,11-11 169,-5 6-30,1 0 1,1 1-1,-1-1 0,1 1 1,1 0-1,-6 15 0,-10 53-8,11-38 33,-44 186 177,47-196-80,1 1 1,2-1-1,1 1 0,3 45 0,0-64 95,-1 0 0,1 0-1,0 0 1,1 0-1,5 11 1,-8-21-149,1 1-1,-1-1 1,0 1 0,1-1 0,-1 1 0,1-1 0,-1 1 0,0-1-1,1 1 1,-1-1 0,1 0 0,0 1 0,-1-1 0,1 0 0,-1 0-1,1 1 1,-1-1 0,1 0 0,0 0 0,-1 0 0,1 0-1,-1 1 1,1-1 0,0 0 0,-1 0 0,1 0 0,0-1 0,-1 1-1,1 0 1,-1 0 0,1 0 0,0 0 0,-1-1 0,1 1 0,-1 0-1,1 0 1,0-1 0,-1 1 0,1 0 0,0-2 0,29-19 356,-21 13-258,135-101 143,-121 93-304,-23 69-1019,0-42 1018,0 7 18,1 0-1,3 25 0,-3-38 46,0 0 0,1 0 0,-1 0 0,1 0 0,0 0 0,0 0 0,1 0 0,-1 0 0,1-1 0,0 0 0,1 1 0,5 5 0,-7-8-11,-1-1 1,1 0 0,-1 0-1,1 0 1,0 0 0,-1 0-1,1 0 1,0 0-1,-1-1 1,1 1 0,0 0-1,0-1 1,0 0 0,0 1-1,0-1 1,0 0-1,-1 0 1,1 0 0,0 0-1,0-1 1,0 1 0,0 0-1,0-1 1,0 1 0,-1-1-1,1 0 1,0 1-1,0-1 1,-1 0 0,1 0-1,2-3 1,5-3 74,0 0 0,-1-1 0,0 0 0,9-12 0,-5 6-46,77-91-74,-69 87 41,-17 16-68,0 0-1,0-1 1,-1 1 0,1-1 0,3-3 0,-5 5-6,-1 4-87,0 9-134,-1-2 866,-3 6-639,-1 4-113,-4 37 1,-1 3 245,0 11-38,8-47-81,-7 28-1,-2 0 80,-8 29-8,15-70-46,0 0 0,0-1 0,-1 0 1,0 0-1,-8 12 0,2-7 48,6-7 27,0-1 0,0 1 0,-1-1 0,-1-1 0,-11 11 0,15-14-53,-56 39 74,52-38-49,1-1 0,0 1-1,-1-1 1,1-1 0,-1 1-1,0-1 1,0 0-1,-7 0 1,12-1-39,0-1 1,1 0-1,-1 0 0,1 0 1,-1 0-1,1 0 0,-1 0 1,1 0-1,-1 0 1,1-1-1,-1 1 0,1-1 1,-1 1-1,1-1 0,-1 1 1,1-1-1,0 0 0,-1 0 1,1 0-1,0 0 0,0 0 1,0 0-1,0 0 0,0 0 1,0 0-1,0 0 1,0-1-1,0 1 0,0 0 1,0-1-1,1 1 0,-1 0 1,1-1-1,-1 1 0,1-1 1,-1 1-1,1-1 0,0 1 1,0-1-1,0 1 0,0-1 1,0 0-1,0 1 1,0-1-1,1 1 0,-1-1 1,0 1-1,1-1 0,-1 1 1,2-3-1,1-4-6,1 1 0,0 0 0,0-1 0,1 2 0,-1-1 0,2 0 0,9-10 0,-1 5-73,0-1-1,24-15 1,3 2-94,55-26 1,-84 46 186,0-1 1,0-1-1,-1 1 1,0-2-1,0 0 1,-1 0-1,0-1 1,13-16-1,1-7 75,30-55 0,-39 63-69,28-44 53,-36 58-203,2 0 1,-1 1-1,20-19 1,-28 29 115,0 0 0,0 0 0,0 0 0,0 0 0,0 0 1,0 0-1,0 0 0,1 0 0,-1 0 0,0 0 0,0 0 0,0 0 0,0 0 0,0 0 0,0 0 0,0 0 0,0 0 1,0 0-1,1 0 0,-1 0 0,0 0 0,0 0 0,0 0 0,0 0 0,0 0 0,0 0 0,0 0 0,0 0 1,0 0-1,0 0 0,0 0 0,1 0 0,-1 1 0,0-1 0,0 0 0,0 0 0,0 0 0,0 0 0,0 0 1,0 0-1,0 0 0,0 0 0,0 0 0,0 0 0,0 0 0,0 0 0,0 1 0,0-1 0,0 0 0,0 0 1,0 0-1,0 0 0,0 0 0,1 10-94,-1 13 39,-28 258 38,-24 1 442,37-223 1200,22-88-1211,-4 8-308,25-87-73,-8 25-36,45-115 1,-55 176-3,1-1 0,1 2 0,21-31 0,-24 40-36,1 0 0,0 1 1,0 0-1,1 1 0,1 0 0,-1 1 0,14-8 1,-22 15 13,-1 1 1,0 0 0,1-1 0,0 1 0,-1 0 0,1 1-1,0-1 1,-1 0 0,1 1 0,0-1 0,0 1 0,-1 0 0,1 0-1,0 0 1,5 1 0,-7-1 24,1 1-1,0 0 1,0 0 0,-1 0-1,1 0 1,0 0-1,-1 0 1,1 0 0,-1 0-1,1 0 1,-1 1-1,0-1 1,1 1 0,-1-1-1,0 1 1,0-1 0,0 1-1,0 0 1,0 0-1,-1-1 1,1 1 0,1 3-1,-1 4 6,1-1-1,-1 0 1,0 1-1,-1-1 0,0 0 1,-1 1-1,1-1 1,-1 1-1,-1-1 1,-2 9-1,1-6 70,-1 0-1,0 0 1,-1 0-1,0-1 0,0 0 1,-1 0-1,-7 9 1,10-15-33,-1-1 1,1 0-1,0 0 0,-1 0 1,0 0-1,1-1 0,-1 0 1,0 0-1,0 0 1,-1 0-1,-5 1 0,8-2-24,-1 0-1,0 0 0,0 0 0,0-1 0,0 0 1,0 1-1,0-1 0,0 0 0,0-1 1,0 1-1,0 0 0,0-1 0,0 0 0,1 0 1,-1 0-1,0 0 0,0 0 0,-3-2 1,5 3-12,1-1 0,-1 1-1,1 0 1,-1-1 0,1 1 0,-1-1 0,1 1 0,-1-1 0,1 1 0,-1-1 0,1 1 0,0-1 0,-1 1 0,1-1 0,0 1 0,-1-1 0,1 0 0,0 1 0,0-1 0,-1-1 0,2 2-7,-1-1 1,0 1-1,0 0 1,0-1-1,0 1 1,1-1-1,-1 1 1,0-1-1,0 1 0,1 0 1,-1-1-1,0 1 1,1 0-1,-1-1 1,1 1-1,-1 0 1,0-1-1,1 1 1,-1 0-1,1-1 0,4 0-45,-1-1-1,0 1 1,0 0-1,7-1 1,11-2-24,16-2 43,58-17 1,-67 13 166,43-21 1,-58 24-75,0-1-1,-1-1 1,0 0-1,21-20 1,-28 23-55,61-64 33,-60 62-39,0-1 0,-1 0 0,0 0-1,0 0 1,-1-1 0,7-19 0,-9 19-31,-2 7 27,1 1-1,-2-1 1,1 0-1,0 1 0,0-1 1,-1 0-1,0 0 1,1 1-1,-1-1 0,0 0 1,-1-3-1,1 6 2,0 0-1,0 0 1,0 0 0,0 0-1,0-1 1,0 1-1,0 0 1,0 0-1,0 0 1,0 0-1,-1 0 1,1 0 0,0 0-1,0-1 1,0 1-1,0 0 1,0 0-1,-1 0 1,1 0 0,0 0-1,0 0 1,0 0-1,0 0 1,0 0-1,-1 0 1,1 0-1,0 0 1,0 0 0,0 0-1,0 0 1,-1 0-1,1 0 1,0 0-1,0 0 1,0 0 0,0 0-1,-1 0 1,1 0-1,0 0 1,0 0-1,-10 6-178,-6 10-145,8-4 281,1 0 0,1 1 0,0 0 0,0 0 0,-5 23 0,8-25 79,1 1 0,0 0 1,1 0-1,0 0 0,2 18 0,-1-23-19,1-1 0,0 1 0,1 0 0,-1-1 0,1 0 0,0 1 0,1-1 0,0 0 0,-1 0 0,2 0 0,4 7 0,-7-12 3,0 0 1,0 0-1,0 1 0,0-1 0,0-1 1,0 1-1,1 0 0,-1 0 1,0 0-1,0-1 0,1 1 1,-1 0-1,0-1 0,1 1 0,-1-1 1,1 0-1,-1 1 0,0-1 1,1 0-1,-1 0 0,1 0 1,-1 0-1,1 0 0,-1 0 0,1 0 1,-1-1-1,0 1 0,1 0 1,-1-1-1,1 1 0,-1-1 0,0 0 1,1 1-1,-1-1 0,0 0 1,0 0-1,2-1 0,10-9 108,-1 0 1,17-20-1,-3 4 41,-18 19-145,35-36-50,85-66 0,-124 107-25,1-1-1,-1 2 1,1-1-1,0 0 1,0 1 0,7-3-1,-11 5 51,-1 0 0,0 0-1,0 0 1,0 0 0,1 0 0,-1 0-1,0 0 1,0 0 0,1 0 0,-1 0-1,0 0 1,0 0 0,0 0-1,1 0 1,-1 0 0,0 0 0,0 0-1,0 0 1,1 0 0,-1 0 0,0 1-1,0-1 1,0 0 0,1 0 0,-1 0-1,0 0 1,0 0 0,0 0-1,0 1 1,1-1 0,-1 0 0,0 0-1,0 0 1,0 1 0,0 8-116,-7 12 31,-68 140 155,48-107-20,23-48 25,0 0 0,0 0 0,0 0 1,-1 0-1,0-1 0,-6 5 0,11-9-58,0-1-1,-1 0 1,1 1-1,0-1 1,-1 0-1,1 1 1,0-1-1,-1 0 1,1 0-1,-1 0 1,1 1-1,-1-1 1,1 0-1,0 0 1,-1 0-1,1 0 1,-1 0-1,1 0 1,-1 0-1,1 0 1,-1 0-1,1 0 1,-1 0-1,1 0 1,-1 0-1,1 0 1,0 0-1,-1 0 1,1-1-1,-1 1 1,1-1-7,-1 1 0,1 0 0,0-1 0,0 1 0,-1-1 0,1 1 0,0-1 0,0 1 0,0-1 0,0 1 0,0-1 0,0 1 0,0-1 0,0 0 0,0 1 0,0-1 0,0 1 0,0-1 0,0 1 1,0-1-1,1 1 0,-1-1 0,0 1 0,0-1 0,0 1 0,1 0 0,-1-1 0,1 0 0,2-3-11,0 0 0,0 0 0,0 0 0,1 1 0,0-1 1,0 1-1,0 0 0,0 0 0,0 0 0,1 1 0,4-3 0,5-1-19,1 0 1,18-5-1,12 0 10,64-6 1,9-2 34,-99 14-1261,0 0-1,0-1 1,-1-1-1,20-10 1,-24 11-769</inkml:trace>
</inkml:ink>
</file>

<file path=ppt/ink/ink5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19.21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38 160 6656,'-32'-23'3008,"27"18"-2624,10 1 1120,5 4-896,12-8 320,4 5-544,37-14 128,5 5-288,44-7-224,1 2 0,18 2 480,-15 2-256,19-2-4384,-14 6 2240</inkml:trace>
</inkml:ink>
</file>

<file path=ppt/ink/ink5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20.4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198 421 4160,'0'-3'213,"0"-14"3575,0 17-3610,0 0 0,0-1 1,0 1-1,0-1 1,0 1-1,0 0 1,0-1-1,0 1 0,0-1 1,0 1-1,0 0 1,0-1-1,-1 1 1,1-1-1,0 1 0,0 0 1,0-1-1,-1 1 1,1 0-1,0-1 0,0 1 1,-1 0-1,1-1 1,0 1-1,-1 0 1,-7 1 37,-1 1 1,1 0-1,0 0 1,0 1-1,1 0 1,-1 1-1,1 0 1,-1 0-1,-8 7 1,3-2-171,0 1 1,0 0 0,-14 16-1,23-22-17,0 1-1,-1 1 1,2-1 0,-1 1-1,1 0 1,-1-1 0,2 1-1,-1 1 1,1-1 0,-4 13-1,6-16 18,0 1 0,0 0 0,0 0-1,0-1 1,1 1 0,-1 0 0,1-1-1,0 1 1,0 0 0,0-1 0,1 1-1,-1-1 1,1 0 0,0 1 0,0-1-1,0 0 1,0 0 0,1 0 0,-1-1 0,1 1-1,-1 0 1,1-1 0,0 0 0,0 1-1,7 2 1,-5-2 30,0 0-1,0 0 1,0-1-1,1 0 1,-1 0 0,1 0-1,-1-1 1,1 1-1,0-2 1,-1 1-1,1 0 1,0-1 0,0 0-1,0-1 1,0 1-1,5-2 1,-4 0 7,-1-1 1,0 0 0,0 0 0,0-1-1,0 1 1,0-1 0,-1 0-1,0-1 1,0 1 0,0-1-1,0 0 1,-1 0 0,7-11 0,-5 7-30,-1 0 1,0-1 0,0 0 0,-1 0 0,0 0 0,0-1 0,2-17-1,-5 23-47,0 0 0,-1 1 0,0-1-1,0 0 1,0 0 0,-1 1 0,1-1-1,-1 0 1,0 1 0,0-1 0,-1 0-1,0 1 1,1 0 0,-5-8 0,0 4-62,1 1 0,-2 0 0,1 0 0,-1 0 0,1 0 1,-10-5-1,14 10-4,2 2 63,-1-1 0,1 1 0,0 0 0,0 0 0,0 0 0,0 0 0,0-1 0,0 1 0,0 0 0,-1 0 0,1 0 0,0-1-1,0 1 1,0 0 0,0 0 0,0-1 0,0 1 0,0 0 0,0 0 0,0 0 0,0-1 0,0 1 0,0 0 0,1 0 0,-1 0 0,0-1 0,0 1 0,0 0 0,0 0 0,0 0 0,0-1 0,0 1 0,1 0-1,-1 0 1,0 0 0,0 0 0,0-1 0,0 1 0,0 0 0,1 0 0,-1 0 0,0 0 0,1 0 0,9-6 59,-7 5-28,6-4 68,1-1-1,-1 0 1,-1-1-1,1 0 1,-1 0-1,0 0 1,0-1-1,10-14 1,3-9 171,0 0 1,22-49 0,19-30-219,-47 91-147,-15 19 83,0 0 0,0-1 0,0 1 0,0 0 1,1 0-1,-1-1 0,0 1 0,0 0 0,0 0 0,1 0 0,-1-1 0,0 1 0,0 0 0,1 0 0,-1 0 1,0 0-1,0-1 0,1 1 0,-1 0 0,0 0 0,0 0 0,1 0 0,-1 0 0,0 0 0,1 0 1,-1 0-1,0 0 0,1 0 0,-1 0 0,0 0 0,0 0 0,1 0 0,-1 0 0,0 0 0,1 0 1,-1 0-1,0 0 0,0 1 0,1-1 0,-1 0 0,0 0 0,0 0 0,1 0 0,-1 1 0,0-1 1,0 0-1,0 0 0,1 0 0,-1 1 0,0-1 0,0 0 0,0 0 0,0 1 0,1-1 0,-1 0 1,0 1-1,0-1 0,0 0 0,0 0 0,0 1 0,0-1 0,0 0 0,0 1 0,0-1 0,3 25-174,-3-22 131,1 19-4,-1 1 1,-1-1-1,-6 34 0,2-13 34,-28 181-87,16-117 104,-17 85 84,22-138 120,-29 78 0,-7-30 232,39-83-298,5-12-59,1 0 1,-1 0 0,0 0 0,-1 0-1,1-1 1,-1 1 0,-1-1 0,1 0-1,-9 6 1,12-10-40,0-1 0,1 0 0,-1 0 0,0 0 0,-1 0 0,1 0 0,0 0 0,0 0 0,0-1 0,0 1 0,-1-1 0,1 1 0,0-1 0,0 0 0,-1 0 0,1 0 0,0 0 0,-3-1 0,2 0 1,0 0 0,0 0 1,0 0-1,1 0 1,-1-1-1,0 1 0,1-1 1,-1 0-1,1 0 1,0 0-1,0 0 0,-3-3 1,1 0-13,0 0 0,1 0 0,0-1-1,0 1 1,0-1 0,0 0 0,1 1 0,0-1 0,0 0 0,1 0 0,-1 0-1,0-12 1,3 9-32,0 1-1,0-1 1,0 1-1,1 0 1,0 0-1,1 0 1,0 0-1,0 0 1,1 1-1,0-1 1,0 1-1,1 0 1,0 0-1,0 0 1,0 1-1,1 0 1,0 0-1,8-6 1,-1 2-43,0 0 0,1 1 0,1 0 0,0 1 0,0 1 0,0 0 0,1 1 0,17-4 0,-7 5-23,0 1-1,0 1 1,1 1-1,43 3 0,-48 0-787,-1 1-1,34 7 0,-36-4-1498,25 9-1,3 6-508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6.6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25 853 2720,'-15'7'891,"14"-6"-767,0 0 0,0 0 0,0 0 1,0 0-1,1 1 0,-1-1 1,0 0-1,1 0 0,-1 1 1,1-1-1,-1 0 0,0 3 1,1-4-64,1 0 1,-1 0-1,0 1 1,0-1-1,0 0 1,0 0 0,0 1-1,0-1 1,1 0-1,-1 0 1,0 1-1,0-1 1,0 0 0,0 0-1,1 0 1,-1 1-1,0-1 1,0 0 0,1 0-1,-1 0 1,0 0-1,0 0 1,1 0-1,-1 1 1,0-1 0,0 0-1,1 0 1,-1 0-1,0 0 1,1 0 0,-1 0-1,1 0 1,9-1 1943,2-2-1564,-1-1 0,1-1 0,-1 0 0,-1 0 0,1-1 0,-1 0 0,0-1 0,0 0 0,8-9 0,4-5-139,-2 0 1,0-2-1,-1 0 0,-2-2 0,19-32 1,12-38 309,-24 44-311,2 2 0,39-54-1,-62 98-279,-1 2-76,0 0 1,0 1-1,0-1 0,0 1 1,5-5-1,-7 7 43,1 0 0,-1 0-1,0-1 1,1 1 0,-1 0 0,0 0 0,1 0 0,-1 0 0,0 0 0,1 0 0,-1-1 0,0 1-1,1 0 1,-1 0 0,0 0 0,1 0 0,-1 0 0,0 0 0,1 1 0,-1-1 0,0 0-1,1 0 1,-1 0 0,1 0 0,-1 1-9,1-1 0,0 1 0,-1 0-1,1-1 1,-1 1 0,1 0 0,-1 0 0,1-1-1,-1 1 1,1 0 0,-1 0 0,0 0 0,0 0-1,1 0 1,4 22 30,0 0 1,-1 0-1,1 44 0,-9 72-46,3-109 27,-8 80 120,7-92-22,-1 0 0,-2 0-1,1-1 1,-8 19 0,10-34-34,1 1 1,0 0 0,-1-1-1,1 0 1,-1 1 0,0-1-1,0 0 1,-3 3 0,4-4-27,1 0-1,-1-1 1,0 1 0,0-1 0,1 1-1,-1-1 1,0 1 0,0-1 0,0 0 0,0 1-1,0-1 1,0 0 0,1 0 0,-1 0 0,0 0-1,0 0 1,0 0 0,0 0 0,0 0 0,0 0-1,0 0 1,0 0 0,0 0 0,1-1 0,-1 1-1,0 0 1,0-1 0,0 1 0,0-1 0,0 1-1,-1-2 1,-3-2 80,1 0 0,-1-1 1,1 0-1,0 0 0,0 0 0,1-1 0,-1 1 0,-3-9 0,-19-52-324,19 46 232,6 16-53,-1 0 0,1 0-1,0 0 1,-1 0 0,2 0-1,-1-1 1,0 1 0,1 0-1,0-1 1,1-7 0,0 1-106,0 6-609,6 9 377,14 18 190,4 3 189,-19-20 14,1 0-1,0 0 1,0-1-1,0 0 0,15 5 1,-18-7 21,1-1 0,0 0 1,0 0-1,-1 0 0,1-1 1,0 0-1,0 0 0,0 0 0,0 0 1,0-1-1,6-1 0,1-2 124,0-1-1,-1 0 1,1 0 0,-1-1-1,-1-1 1,1 0-1,-1 0 1,16-15 0,68-78 177,-82 86-357,167-200 75,-179 214-58,11-12-68,-2 0 1,17-25 0,-25 31-156,-8 10 147,-11 14 17,8-4-7,1 1 0,1-1-1,0 1 1,1 1 0,0-1-1,1 1 1,1 1-1,-3 16 1,5-18 97,0 0 1,1 0-1,1 0 0,1 18 0,0-26 2,0-1 0,1 0-1,0 0 1,0 1 0,1-1 0,0 0-1,0 0 1,0 0 0,1 0-1,-1-1 1,2 1 0,5 8-1,-8-13-5,1 1-1,-1 0 1,0-1-1,1 0 0,0 1 1,-1-1-1,1 0 0,0 0 1,0 0-1,-1 0 1,1 0-1,0 0 0,0 0 1,0-1-1,0 1 1,0-1-1,0 1 0,0-1 1,0 0-1,0 0 0,1 0 1,-1 0-1,0 0 1,0-1-1,0 1 0,0 0 1,0-1-1,0 0 1,0 1-1,0-1 0,0 0 1,-1 0-1,4-2 0,3-2 49,-1 0-1,-1-1 1,1 0 0,-1 0-1,0 0 1,10-14-1,22-36-50,48-96 0,-77 127-178,-6 17-168,-7 28 78,-47 186 80,37-164 162,-3 0 0,-41 74-1,-1-18 3,-50 90-16,77-125-53,-35 64 198,54-104 54,-2-1-1,0-1 0,-23 25 1,34-42-151,2-1-4,0-1 0,0 0 0,0 0 1,0 0-1,-1 0 0,1-1 0,-4 3 0,5-4-11,0 1 0,0-1-1,0 0 1,0 0 0,0 0-1,1 0 1,-1 0-1,0 0 1,0 0 0,0 0-1,0 0 1,0-1 0,0 1-1,0 0 1,1-1 0,-1 1-1,0 0 1,0-1 0,0 1-1,1-1 1,-1 1 0,0-1-1,1 1 1,-1-1 0,0 0-1,1 1 1,-1-1 0,1 0-1,-2-1 1,-1-3 6,0 0-1,0-1 1,0 0 0,0 1-1,1-1 1,0 0 0,0-1-1,1 1 1,0 0 0,-1-7-1,0-12-88,0-27 0,2 29-22,1 1 0,5-28-1,-4 39 83,1 0 0,0 1-1,0-1 1,1 1 0,1 0-1,8-14 1,-6 11-15,0 1 0,1 0 1,1 0-1,0 1 0,1 1 0,0-1 0,0 1 1,1 1-1,16-11 0,191-95 85,-194 104-56,-2-1 0,1-1 0,-1-1 0,-1-1 0,-1-1 0,0-1 0,-1 0 0,-1-2 0,32-40 0,-19 11-2,-5 9-52,51-62 1,-70 94-7,0 0 0,0 0 0,0 1 0,1 0 0,0 1 0,0 0 0,12-6 0,-18 10 42,-1 0 0,1 1 1,0-1-1,0 1 0,-1-1 0,1 1 1,0 0-1,0 0 0,-1-1 1,1 1-1,0 1 0,0-1 0,0 0 1,-1 0-1,1 1 0,0-1 1,0 1-1,-1-1 0,1 1 0,0 0 1,-1-1-1,1 1 0,-1 0 1,1 0-1,-1 0 0,1 0 0,-1 1 1,0-1-1,1 0 0,-1 1 1,0-1-1,0 1 0,0-1 0,0 1 1,0-1-1,0 1 0,0 3 1,3 3 11,-2 0 0,1 0 1,-1 1-1,0-1 1,-1 1-1,1 11 1,-1-1-11,0 0 1,-1 0 0,-2 0-1,0-1 1,0 1 0,-2 0-1,-8 24 1,3-14 80,4-15 217,1 0 1,-13 23-1,35-66-4,9-18-92,35-43 0,-52 77-258,0 1 0,1 0-1,1 1 1,-1 0 0,2 1 0,-1 0 0,1 1-1,16-8 1,-27 16 51,-1 1 0,0-1 0,0 0 0,0 1 0,1-1 0,-1 1 0,0-1 0,1 1-1,-1 0 1,0 0 0,1 0 0,-1 0 0,1 0 0,-1 0 0,0 0 0,1 0 0,-1 0 0,0 0 0,1 1 0,-1-1 0,0 1 0,1-1 0,-1 1-1,0-1 1,0 1 0,0 0 0,1 0 0,-1-1 0,0 1 0,0 0 0,0 0 0,0 0 0,0 0 0,-1 0 0,1 0 0,0 1 0,0-1 0,-1 0 0,1 0-1,-1 1 1,1 1 0,2 3 16,-1 1-1,0 0 0,-1 0 0,0-1 0,0 1 1,0 12-1,-2 2 66,-6 33 1,1-16 87,6-25 101,0-13-246,0 0-1,0 0 1,0 0-1,0 0 1,0 0-1,0 1 1,0-1-1,0 0 1,0 0-1,0 0 1,0 0-1,0 0 0,0 1 1,0-1-1,0 0 1,1 0-1,-1 0 1,0 0-1,0 0 1,0 0-1,0 1 1,0-1-1,0 0 1,0 0-1,1 0 1,-1 0-1,0 0 1,0 0-1,0 0 1,0 0-1,0 0 1,0 0-1,1 0 0,-1 0 1,2-1 34,0 1 0,0-1 0,0-1 0,-1 1 0,1 0 0,0 0 0,-1-1 0,3-1 0,7-9-9,0-1-1,0 0 1,-1 0-1,-1-1 1,10-19-1,-10 17-127,0 1-1,1 0 0,1 0 0,21-22 1,-19 29-76,-13 8 161,1 0 0,-1 0-1,0 0 1,1 0-1,-1-1 1,1 1-1,-1 0 1,0 1-1,1-1 1,-1 0-1,1 0 1,-1 0-1,1 0 1,-1 0-1,0 0 1,1 0-1,-1 1 1,0-1 0,1 0-1,0 1 1,0 0-12,0 1 0,0-1 0,0 1 1,0 0-1,0-1 0,0 1 0,-1 0 0,1 0 1,0-1-1,-1 1 0,1 3 0,1 11-60,0 0 0,0 0-1,-3 28 1,0-30 80,1 0 1,0 0-1,1 1 0,1-1 1,5 21-1,14 33 250,-21-67-236,1-1 1,-1 0-1,0 1 0,0-1 1,0 0-1,0 0 1,1 1-1,-1-1 0,0 0 1,0 0-1,1 1 1,-1-1-1,0 0 0,0 0 1,1 1-1,-1-1 1,0 0-1,1 0 0,-1 0 1,0 0-1,1 0 1,-1 0-1,0 1 0,1-1 1,-1 0-1,0 0 1,1 0-1,-1 0 0,0 0 1,1 0-1,-1 0 1,0 0-1,1-1 0,-1 1 1,0 0-1,1 0 1,16-11 360,-11 6-331,-1-1-1,1 0 1,4-7 0,11-21 25,19-46 0,-2 5-93,-21 45 3,1 1 0,1 1 0,40-45 0,-56 69-12,1 0-1,0 0 0,0 1 1,1 0-1,-1 0 0,1 0 1,-1 0-1,1 1 0,7-3 1,-10 4 20,0 1-1,0-1 1,0 1 0,0 0 0,-1-1 0,1 1 0,0 0-1,0 0 1,0 1 0,0-1 0,0 0 0,-1 1-1,1-1 1,0 1 0,0-1 0,0 1 0,-1 0 0,1 0-1,0 0 1,-1 0 0,1 0 0,-1 0 0,1 0 0,-1 0-1,0 1 1,1-1 0,-1 1 0,0-1 0,0 1 0,1 1-1,0 1 5,0-1 0,-1 0 0,1 1 0,-1-1 0,0 1 0,0 0 0,-1-1 0,1 1 0,0 5 0,-2 36-143,0-35 110,-1 17 86,-3 0 0,0 0 0,-1-1 0,-2 1 0,0-1 0,-14 25 0,21-47 30,-6 12 131,6-13 3,3-5 160,83-141-17,-67 118-419,0 2 0,2-1 1,41-36-1,-60 59 44,0 0 0,0 0 1,0 0-1,0 0 0,1 0 0,-1 0 0,0 0 1,1 1-1,-1-1 0,1 1 0,-1-1 1,1 1-1,-1-1 0,1 1 0,1 0 0,-2 0 12,0 0-1,-1 0 0,1 1 0,0-1 0,0 0 0,0 1 0,-1-1 0,1 1 0,0-1 1,0 1-1,-1-1 0,1 1 0,0 0 0,-1-1 0,1 1 0,-1 0 0,1 0 0,-1-1 1,1 1-1,-1 0 0,0 0 0,1 0 0,-1-1 0,0 1 0,0 0 0,1 0 0,-1 0 1,0 1-1,1 5-24,0 0 0,-1 0 0,1 0 0,-1 0 1,-1 0-1,-1 10 0,-11 44 37,5-30 89,2-9-24,4-16-20,0 0 1,1 0-1,0 0 1,-1 10-1,4-5 368,-2-11-409,1 0 1,-1 0 0,0 0 0,0 0 0,0 0 0,0 0 0,1 0 0,-1 0 0,0 1 0,0-1 0,1 0 0,-1 0 0,0 0 0,0-1 0,0 1-1,1 0 1,-1 0 0,0 0 0,0 0 0,0 0 0,0 0 0,1 0 0,-1 0 0,0 0 0,0 0 0,0 0 0,1-1 0,-1 1 0,0 0 0,0 0 0,16-19 132,25-57-69,-30 55-152,0 0 1,1 1-1,20-26 1,-20 34-78,-12 12 156,0-1 0,0 1-1,1 0 1,-1 0 0,0 0 0,0-1-1,0 1 1,1 0 0,-1 0 0,0 0 0,0 0-1,1-1 1,-1 1 0,0 0 0,0 0 0,1 0-1,-1 0 1,0 0 0,1 0 0,-1 0-1,0 0 1,0 0 0,1 0 0,-1 0 0,0 0-1,0 0 1,1 0 0,-1 0 0,0 0 0,1 0-1,-1 0 1,0 0 0,0 1 0,1-1-1,-1 0 1,0 0 0,0 0 0,1 0 0,-1 1-1,0-1 1,0 0 0,0 0 0,1 0-1,-1 1 1,0-1 0,0 0 0,0 0 0,0 1-1,1-1 1,2 17-50,-3-15 36,5 110-352,-3-25 410,-1-49 184,-1-37-214,0 0 0,0-1 0,0 1 1,0 0-1,0-1 0,0 1 0,0 0 1,0-1-1,0 1 0,1 0 1,-1-1-1,0 1 0,0 0 0,1-1 1,-1 1-1,1-1 0,-1 1 0,0-1 1,1 1-1,-1-1 0,1 1 0,-1-1 1,1 1-1,-1-1 0,2 1 0,-1-1 9,0 1 1,0-1-1,0 0 0,0 0 0,0 1 0,1-1 0,-1 0 0,0 0 0,0 0 0,0 0 0,1-1 0,-1 1 0,1-1 0,2 0 13,0 0 0,0-1 0,0 1 0,0-1 0,0 0 0,6-5 0,-3 0-20,0 0-1,0-1 1,0 0 0,8-15-1,19-37 139,-26 45-160,0-1 1,-2 0-1,8-25 0,-12 35 10,-1 0 0,0 1-1,0-1 1,0 0 0,-1 0 0,0 0-1,-1 0 1,1 0 0,-1 0-1,0 0 1,0 0 0,-1 1 0,-3-11-1,4 15-12,1 0-1,-1 0 0,1 0 0,-1 0 1,0 0-1,1 0 0,-1 0 0,0 0 0,0 0 1,0 1-1,0-1 0,0 0 0,1 1 1,-1-1-1,0 0 0,0 1 0,-1-1 1,1 1-1,0 0 0,0-1 0,0 1 1,0 0-1,0 0 0,0-1 0,0 1 1,-1 0-1,1 0 0,0 0 0,0 0 1,-2 1-1,1-1-3,0 1 0,0 0 0,0-1 0,0 1-1,0 0 1,0 0 0,0 0 0,0 0 0,0 1 0,1-1 0,-1 1 0,0-1 0,1 1 0,-3 3 0,-6 11-52,0 1 0,2 1 0,0-1 0,1 1 0,-6 25 0,5-17-19,4-14 95,1 1 1,1-1-1,0 1 0,1 0 0,0 0 0,1-1 0,0 1 0,3 17 0,-3-26 16,1-1-1,0 1 1,0-1-1,1 1 0,-1-1 1,1 1-1,0-1 1,-1 0-1,2 0 1,-1 0-1,0 0 0,0 0 1,1 0-1,0-1 1,-1 1-1,1-1 1,0 1-1,0-1 0,1 0 1,-1-1-1,0 1 1,1 0-1,-1-1 1,1 0-1,-1 0 0,1 0 1,-1 0-1,1 0 1,0-1-1,0 0 1,-1 1-1,1-1 0,0-1 1,0 1-1,-1-1 1,1 1-1,0-1 1,5-2-1,15-5 28,-2-2 1,1 0-1,-2-1 0,1-1 0,-1-1 1,37-31-1,-16 6-42,-3-1-1,-1-2 1,-1-2-1,-3-1 1,-2-2 0,42-77-1,-62 96-23,-1-1 0,-1 0 0,-2-1 0,10-56 0,-18 81 13,2-3-30,-1 1 1,0-1 0,0 1 0,-1-1 0,0 1 0,0-1-1,-1 1 1,1-1 0,-4-9 0,4 16 12,-1 0 1,1 0-1,-1 0 0,1 0 0,-1 1 1,1-1-1,0 0 0,-1 0 1,1 0-1,-1 1 0,1-1 0,-1 0 1,1 0-1,-1 1 0,1-1 1,0 1-1,-1-1 0,1 0 0,0 1 1,-1 0-1,1-1 18,-11 13-91,1 1 0,-12 20 0,8-12-49,-42 71-168,45-75 316,1 0-1,1 1 1,1 1-1,0 0 1,2 0-1,0 0 1,-3 22 0,4-7-31,1 0 1,2 1-1,3 47 1,0-65 114,1 0-1,4 22 1,-4-35-45,-1 0 0,1 1-1,-1-1 1,2 0 0,-1-1 0,0 1 0,1 0 0,0-1 0,0 1 0,0-1 0,1 0 0,4 4 0,-7-7-30,0 0 0,0 0-1,1 0 1,-1 0 0,0-1-1,0 1 1,1 0 0,-1-1 0,1 1-1,-1-1 1,1 1 0,-1-1-1,0 0 1,1 0 0,-1 0-1,1 0 1,-1 0 0,1 0-1,-1 0 1,3 0 0,-1-1 8,0 0-1,0 0 1,0-1 0,0 1-1,0-1 1,-1 1-1,1-1 1,0 0 0,2-2-1,4-5 21,-1 0-1,1 0 0,12-20 0,63-106 131,-18 26-207,-58 96-118,12-26 0,-20 38 148,0 1-1,0-1 1,1 1 0,-1-1 0,0 1 0,1-1-1,-1 1 1,1 0 0,-1-1 0,1 1-1,-1 0 1,0-1 0,1 1 0,-1 0-1,1-1 1,-1 1 0,1 0 0,0 0-1,-1-1 1,1 1 0,-1 0 0,1 0-1,-1 0 1,1 0 0,-1 0 0,1 0-1,0 0 1,-1 0 0,1 0 0,-1 0-1,1 0 1,-1 0 0,1 1 0,0-1-1,-1 0 1,1 0 0,-1 1 0,1-1-1,-1 0 1,1 0 0,-1 1 0,0-1-1,1 1 1,1 0-18,0 1 0,0-1 0,0 0 0,-1 1-1,1 0 1,-1-1 0,1 1 0,-1 0 0,0-1 0,0 1 0,0 0-1,1 3 1,0-1 13,-1 1 0,0 0 0,-1-1 0,1 1 0,-1 0 0,0-1 0,-1 1 0,1 0 0,-2 6 0,-2 6 15,-7 20 0,3-12 35,-2 8-73,-8 34-25,16-58 67,0 0 1,1 0-1,1 1 0,0-1 1,1 13-1,-1-19 3,1 1-1,-1-1 1,1 0-1,0 0 1,0 1-1,0-1 0,2 3 1,-3-5 3,1 0 0,-1 0-1,1-1 1,0 1 0,-1 0 0,1 0 0,0-1 0,0 1 0,0 0 0,-1-1-1,1 1 1,0-1 0,0 1 0,0-1 0,0 0 0,0 1 0,0-1-1,0 0 1,0 1 0,0-1 0,0 0 0,0 0 0,0 0 0,0 0-1,2 0 1,4-1 18,-1-1-1,0 1 1,0-1-1,0 0 1,0 0 0,0-1-1,8-5 1,38-26 23,-50 32-57,50-39 89,-3-2-1,69-78 1,-67 62-574,-51 65 370,-1 0 0,-1-1-1,1 1 1,-4 8 0,-2 1 138,1 0-1,0 0 1,1 0 0,1 1-1,0 0 1,1 0 0,-2 26-1,5-40-5,0 0 0,0-1 0,0 1 0,1 0 0,-1-1 0,0 1 0,0 0 0,1-1 0,-1 1 0,1-1 0,0 1 0,-1 0 0,1-1 0,0 1 0,0-1 0,0 0 0,0 1 0,1 0 0,-1-1-1,1 0-1,-1 0 1,0-1 0,1 1 0,-1 0-1,0-1 1,1 1 0,-1-1-1,1 0 1,-1 1 0,1-1 0,-1 0-1,1 0 1,-1 0 0,1 0-1,1 0 1,4-2 13,-1 1 1,0-1-1,0 0 0,-1 0 0,1 0 1,0-1-1,-1 0 0,9-6 1,97-83 60,-33 25-111,-54 49 131,9-8-188,-30 24 145,5-7-119,-7 7-44,-7 5 60,-2 3 12,0 1 0,0 0 0,1 1 0,-1-1 1,2 2-1,-1-1 0,1 1 0,0-1 0,1 2 1,0-1-1,1 1 0,-4 10 0,1-2 70,1-1-1,1 2 0,-5 30 0,9-43-9,0-1 0,1 1 1,0-1-1,0 1 0,0 0 0,1-1 0,0 1 1,0-1-1,0 1 0,0-1 0,1 0 0,0 0 0,0 0 1,1 1-1,0-2 0,-1 1 0,5 5 0,-5-8-16,1 0 0,-1 0 0,0-1 0,0 1 0,1-1 0,-1 0 0,1 1 0,-1-1 0,1 0 0,-1 0 0,1-1 0,0 1 0,-1 0 0,1-1 0,0 0 0,0 0 0,4 0 0,4 0 38,0-1 0,21-5 0,-7 0-59,28-9 1,-40 10-1659,20-11 1,-31 15 1298,-1 1-1,1-1 0,-1 0 1,0 0-1,0 0 1,1 0-1,-1 0 0,0 0 1,0 0-1,0 0 0,0-1 1,0 1-1,0 0 0,1-3 1,-2 3-108,0-1 1,1 1 0,-1 0 0,0-1 0,0 1-1,0 0 1,0-1 0,-1 1 0,1 0 0,0-1-1,-1 1 1,1 0 0,0 0 0,-1-1 0,-1-1-1,-2-9-2918</inkml:trace>
</inkml:ink>
</file>

<file path=ppt/ink/ink5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21.87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19 254 5408,'-15'-2'2294,"11"3"-1203,5 1-183,11 8 343,-11-9-1162,1 1 1,-1-1 0,1 0 0,-1 1 0,1-1 0,0 0-1,0 0 1,-1 0 0,1 0 0,0 0 0,0-1 0,0 1-1,0-1 1,0 1 0,2 0 0,5-1 229,1-1 0,-1 1 0,0-2 0,0 1 0,0-1-1,0 0 1,0-1 0,9-4 0,9-5 289,28-16-1,-35 16-330,0-1-1,37-29 0,-50 36-177,0-1-1,0 0 0,-1-1 1,1 1-1,-2-1 1,1 0-1,-1-1 1,0 1-1,5-16 0,-9 22-83,0 0-1,0-1 0,-1 1 0,1 0 0,-1 0 1,0-1-1,0 1 0,0 0 0,0 0 0,0-1 1,0 1-1,0 0 0,-1-1 0,0-2 0,0 4-39,0-1-1,1 1 1,-1-1-1,0 1 1,0 0-1,0-1 1,0 1-1,0 0 1,-1 0-1,1 0 1,0 0-1,0 0 1,-1 0-1,1 0 1,-1 0-1,-1 0 1,-1 0-43,0-1 0,0 1 1,0 0-1,0 1 0,0-1 0,0 1 0,0 0 1,-1 0-1,1 0 0,0 1 0,0-1 1,0 1-1,0 0 0,-7 2 0,5 0 72,0 0 1,0 0-1,0 1 0,0-1 0,0 1 1,1 0-1,0 1 0,-1-1 1,2 1-1,-1 0 0,1 0 0,-1 1 1,1-1-1,-4 9 0,5-7-15,-1 0 1,1 1-1,0-1 0,0 1 1,1 0-1,0 0 0,1 0 1,0 0-1,0 0 0,0 0 1,1 0-1,1 10 0,1-7 74,0 0 0,0 0 0,1 1 0,0-1 0,1-1 0,1 1 0,-1-1 0,2 1 0,-1-1 0,1-1 0,1 1 0,7 8 0,-9-13 29,-1 0 1,1-1-1,0 0 0,0 0 0,0 0 0,0 0 0,1-1 1,0 0-1,-1 0 0,1-1 0,0 1 0,0-1 0,1 0 1,-1-1-1,0 0 0,1 0 0,-1 0 0,0-1 0,1 1 1,-1-2-1,1 1 0,9-2 0,-8 0-24,1-1 0,0 0-1,-1 0 1,0-1 0,0 0 0,0 0 0,0-1-1,10-8 1,5-6 92,24-25 0,-25 21-66,15-12-127,1 1-1,1 2 1,76-46 0,-112 76 28,0 1 1,0-1 0,1 1-1,-1-1 1,1 1 0,-1 0-1,1 0 1,0 0 0,-1 1 0,1-1-1,0 1 1,-1 0 0,1 0-1,0 0 1,3 1 0,-2 1-4,-1-1 0,1 1 0,-1 0 1,1 0-1,-1 0 0,0 1 0,0-1 0,0 1 1,0 0-1,6 6 0,53 55 413,63 79 1,-119-135-391,0 1 0,0-2 0,0 1 0,1-1 0,18 12 0,-26-18-308,1-1-1,0 0 1,-1 0-1,1 0 1,0 0 0,-1 0-1,1 0 1,0 0-1,0-1 1,-1 1-1,1 0 1,0 0-1,-1 0 1,1-1-1,0 1 1,-1 0-1,1-1 1,0 1 0,-1 0-1,1-1 1,-1 1-1,1-1 1,-1 1-1,1-1 1,-1 1-1,1-1 1,-1 0-1,0 1 1,1-1-1,-1 0 1,1 0 0,12-23-5458,-13 23 5250,8-19-2848</inkml:trace>
</inkml:ink>
</file>

<file path=ppt/ink/ink5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22.2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702 1 5888,'-2'-1'291,"0"1"0,0 0 0,1 0 0,-1 0 0,0 0 0,0 1 1,1-1-1,-1 0 0,0 1 0,1-1 0,-1 1 0,0-1 0,-2 3 0,-24 12 1708,25-14-1641,-186 102 3498,133-68-3601,1 3 0,2 2 0,2 2 0,2 3 0,-58 66 0,64-64 129,5-6-2757,36-33 992</inkml:trace>
</inkml:ink>
</file>

<file path=ppt/ink/ink5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24.77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268 780 4064,'2'-1'519,"0"0"0,0 0 0,0 1 0,0-1 0,0 0 0,0 1 0,0-1 0,1 1 0,-1 0 0,0-1 1,0 1-1,5 1 0,-7-1-510,-10 1 472,0 0-1,0 1 1,0 1 0,0 0-1,1 0 1,-1 1 0,1 0-1,0 0 1,0 1 0,-14 11-1,5-3-335,0 1 0,1 0-1,1 1 1,-19 23-1,25-25-83,1 1-1,0 1 0,1 0 1,1 0-1,0 0 0,1 1 0,1 0 1,1 0-1,-5 23 0,8-33-14,1-1 1,-1 1-1,1-1 0,0 1 0,0 0 0,1 5 1,0-9-7,-1 1 1,1-1-1,-1 0 1,1 1 0,0-1-1,0 0 1,0 0-1,0 1 1,0-1-1,1 0 1,-1 0 0,1-1-1,-1 1 1,1 0-1,0 0 1,2 1-1,-1-1 30,0 0 0,0-1 0,1 1-1,-1-1 1,1 0 0,-1 0 0,1 0-1,-1 0 1,1 0 0,0-1 0,-1 0-1,1 0 1,0 0 0,-1 0 0,1 0-1,4-2 1,5-1 50,-1 0-1,1-1 1,14-7-1,-8 2-37,0-1-1,0 0 1,22-18-1,49-45 58,-87 70-134,55-50 59,55-66 0,-91 92 3,35-54 0,8-36 94,-61 109-158,93-189-30,-19 34-58,-50 107 69,34-95 0,-45 103-368,-17 48 374,0 0 0,0 0 0,0 0-1,0-1 1,1 1 0,-1 0 0,0 0-1,0 0 1,0 0 0,0-1-1,0 1 1,0 0 0,0 0 0,0 0-1,0-1 1,0 1 0,0 0 0,0 0-1,0 0 1,0-1 0,-1 1 0,1 0-1,0 0 1,0 0 0,0 0-1,0-1 1,0 1 0,0 0 0,0 0-1,0 0 1,-1 0 0,1 0 0,0-1-1,0 1 1,0 0 0,0 0 0,0 0-1,-1 0 1,1 0 0,0 0-1,-9 3-254,-8 9 23,9-6 214,1 1-1,0 0 1,1 1-1,-1 0 0,2 0 1,-7 9-1,6-7 16,-14 25 11,0 1-1,3 1 1,-25 73-1,31-78 2,-3 8-10,-74 215 374,20 4 523,66-247-586,0 0 1,1 11-1,1-23-288,0 0 1,0 1-1,0-1 0,0 0 1,0 0-1,0 0 0,0 0 1,0 0-1,0 0 0,0 0 1,0 0-1,0 0 0,0 0 0,0 1 1,0-1-1,0 0 0,1 0 1,-1 0-1,0 0 0,0 0 1,0 0-1,0 0 0,0 0 1,0 0-1,0 0 0,0 0 1,0 0-1,0 0 0,1 0 1,-1 0-1,0 0 0,0 0 1,0 0-1,0 0 0,0 0 1,0 0-1,0 0 0,0 0 0,1 0 1,-1 0-1,0 0 0,0 0 1,0 0-1,0 0 0,0 0 1,0 0-1,0 0 0,0 0 1,0 0-1,0 0 0,1 0 1,-1 0-1,0-1 0,0 1 1,0 0-1,0 0 0,0 0 1,0 0-1,0 0 0,0 0 1,0 0-1,5-5 93,10-20 195,11-18-184,-23 40-123,9-13-47,23-23 1,-31 35 6,0 1-1,-1 0 0,1-1 0,0 2 0,1-1 0,-1 0 0,0 1 1,1 0-1,-1 0 0,1 0 0,0 1 0,6-2 0,-10 3 30,0 0-1,1 0 1,-1 0-1,0 0 0,0 0 1,0 1-1,0-1 1,0 0-1,0 0 1,0 1-1,0-1 0,0 1 1,0-1-1,0 1 1,0-1-1,0 1 0,0 0 1,0-1-1,0 1 1,0 0-1,-1 0 0,1-1 1,0 1-1,-1 0 1,1 0-1,0 0 1,-1 0-1,1 0 0,-1 0 1,0 0-1,1 0 1,-1 1-1,2 5 40,0 0 0,-1 1-1,0-1 1,0 7 0,0-2-50,0-8 55,-1 1 0,1-1 0,0 0 0,0 0 0,0 0 0,0-1 0,1 1 0,0 0 0,0 0 0,0-1 0,0 1 0,4 3 0,-4-5-11,0 0 0,0 0 0,0 0 0,1 0 0,-1-1 0,1 1 1,-1-1-1,1 0 0,0 0 0,-1 0 0,1 0 0,0 0 0,0-1 0,0 1 0,-1-1 0,1 0 0,0 1 0,0-1 1,4-1-1,21-2 44,-1-2 0,0 0 1,-1-2-1,27-10 0,103-48 55,-141 59-116,31-15 145,58-34-1,-92 45-107,-12 10-37,0 0 0,0 0 0,0 0 0,0 0 0,0 0 0,0 0 0,0 0-1,0 0 1,0 0 0,0 0 0,0 0 0,0-1 0,0 1 0,0 0 0,0 0 0,0 0-1,0 0 1,0 0 0,0 0 0,0 0 0,0 0 0,0 0 0,0 0 0,0 0 0,0-1 0,0 1-1,0 0 1,0 0 0,0 0 0,0 0 0,0 0 0,0 0 0,0 0 0,0 0 0,0 0 0,-1 0-1,1 0 1,0 0 0,0 0 0,0 0 0,0 0 0,0 0 0,0 0 0,0 0 0,0 0 0,0 0-1,0 0 1,0 0 0,-1 0 0,1 0 0,0 0 0,0 0 0,0 0 0,0 0 0,0 0 0,0 0-1,0 0 1,0 0 0,0 0 0,0 0 0,0 0 0,0 0 0,-1 0 0,1 0 0,-3 1-38,-1-1 0,1 1 0,-1 0 0,1 1 0,-5 1 0,-6 4 22,0 0 0,1 1 0,-1 0 0,2 1 0,-1 1 0,1 0 0,1 1 0,0 0 0,0 1 0,-12 17 0,14-14 39,1 0-1,0 1 1,-7 23-1,12-30 37,0 0 0,1 0 0,0 1 1,0-1-1,1 0 0,0 1 0,1 13 0,0-21-39,0-1 0,1 1 1,-1-1-1,0 1 0,0-1 0,0 1 0,1-1 1,-1 1-1,1-1 0,-1 0 0,1 1 1,0-1-1,-1 0 0,1 0 0,0 1 0,0-1 1,0 0-1,0 0 0,2 2 0,-3-3 2,1 0-1,0 0 0,0 0 0,0 1 1,0-1-1,0 0 0,0 0 1,0 0-1,0 0 0,-1 0 1,1-1-1,0 1 0,0 0 1,0 0-1,0-1 0,0 1 1,0 0-1,-1-1 0,1 1 1,0-1-1,0 1 0,0-1 1,5-4 75,-1 0 1,1 1-1,-1-2 0,-1 1 1,9-12-1,14-29 63,33-75-1,-40 77-178,-13 30-29,-3 8-7,-1-1 0,0-1 0,0 1-1,0 0 1,-1-1 0,0 1 0,1-9 0,-10 35-732,5-9 776,0 0 0,1 0 0,0-1-1,1 1 1,0 0 0,1 0 0,0 0 0,3 13 0,-4-22 31,1 1-1,-1-1 1,1 0-1,-1 0 1,1 0-1,-1 0 1,1 0-1,0 0 1,-1 0-1,1 0 1,0 0 0,0 0-1,0 0 1,0-1-1,0 1 1,0 0-1,0 0 1,0-1-1,0 1 1,0-1-1,0 1 1,0-1-1,0 0 1,1 1-1,-1-1 1,0 0-1,0 0 1,0 1-1,1-1 1,-1 0-1,0 0 1,0-1-1,3 1 1,3-2 73,0 1 0,0-1 1,-1 0-1,11-6 0,-9 5-76,74-28 12,113-26-1,-159 45-60,-28 9-36,0 0 1,0 0-1,0 1 0,1 0 0,13 0 0,-21 1 65,0 1 0,-1 0 0,1 0 1,0 0-1,0 0 0,-1 0 0,1 0 0,0 0 0,-1 1 0,1-1 1,0 0-1,-1 0 0,1 0 0,0 1 0,-1-1 0,1 0 0,0 1 1,-1-1-1,1 1 0,-1-1 0,1 0 0,0 1 0,-1-1 0,0 1 1,1 0-1,-1-1 0,1 1 0,-1-1 0,1 1 0,-1 0 0,0-1 1,0 1-1,1 0 0,-1-1 0,0 1 0,0 0 0,0-1 1,0 1-1,0 0 0,0 0 0,0-1 0,0 1 0,0 0 0,0-1 1,0 1-1,0 0 0,0 0 0,-1-1 0,1 2 0,-3 5 29,1-1 0,-1 0 0,0 0 1,-5 7-1,5-8-57,-9 14 14,8-13 121,0 0 0,0 0 1,-3 9-1,7-15-90,0 0 0,0 0 1,1 0-1,-1 0 0,0 0 1,0 1-1,0-1 0,1 0 1,-1 0-1,0 0 0,0 0 1,0 0-1,1 0 0,-1 0 1,0 0-1,0 0 1,0 0-1,1 0 0,-1 0 1,0 0-1,0 0 0,0 0 1,1 0-1,-1-1 0,0 1 1,0 0-1,0 0 0,1 0 1,-1 0-1,0 0 0,0 0 1,0 0-1,0-1 0,0 1 1,1 0-1,-1 0 0,16-9 156,167-112-62,-180 119-133,1 0-1,-1 0 1,1 0-1,0 0 1,0 1-1,0 0 1,4-1-1,-7 1 13,0 1-1,0 0 1,0 0-1,-1 0 1,1 0-1,0 0 1,0 0-1,0 0 1,-1 1-1,1-1 1,0 0-1,0 0 1,0 1-1,-1-1 1,1 0-1,0 1 1,-1-1-1,1 0 1,0 1-1,-1-1 1,1 1-1,0-1 1,-1 1-1,1 0 1,-1-1-1,1 1 1,-1 0-1,0-1 1,1 1-1,-1 0 1,1-1-1,-1 1 1,0 0-1,0 0 1,1 0-1,-1-1 1,0 1-1,0 0 1,0 0-1,0-1 1,0 1-1,0 0 1,0 0-1,-1 1 1,1 12-4,-6 24 0,4-28 55,1-1 0,-1 1-1,2-1 1,-1 1-1,2 11 1,-1-20-25,0 0 0,0 0 0,0 0 0,0 0 0,1 0 0,-1 0 0,0 0-1,0 0 1,1 0 0,-1 0 0,1 0 0,-1 0 0,1-1 0,-1 1 0,1 0 0,-1 0 0,1 0 0,0-1 0,-1 1 0,1 0 0,0-1 0,0 1 0,0-1 0,-1 1 0,1-1-1,0 1 1,0-1 0,0 0 0,0 1 0,0-1 0,0 0 0,0 0 0,0 1 0,1-1 0,3-1 29,0 1 1,0-1-1,0 0 0,0-1 0,9-3 1,-9 4-37,213-69 72,-72 25 67,-119 36-78,30-15 0,-45 18-41,0 0 0,-1-1 0,0-1 0,18-15 1,-26 20-17,-2 3-17,0-1-1,-1 1 1,1-1 0,0 0 0,-1 1-1,1-1 1,0 0 0,-1 1 0,1-1 0,-1 0-1,1 0 1,-1 0 0,1 1 0,-1-1 0,0 0-1,1 0 1,-1 0 0,0 0 0,0-1 0,0 2 6,0 0 1,0 0 0,0-1 0,0 1 0,0 0 0,0 0 0,0 0 0,0 0 0,0 0 0,0 0 0,0 0 0,0 0-1,0 0 1,0 0 0,0-1 0,0 1 0,0 0 0,0 0 0,0 0 0,0 0 0,0 0 0,0 0 0,-1 0 0,1 0-1,0 0 1,0 0 0,0 0 0,0 0 0,0 0 0,0 0 0,0 0 0,0 0 0,0 0 0,0 0 0,0 0-1,-1 0 1,1 0 0,0 0 0,0 0 0,0 0 0,0 0 0,0 0 0,0 0 0,0 0 0,0 0 0,0 0 0,0 0-1,-1 0 1,1 0 0,0 0 0,0 0 0,0 0 0,0 0 0,0 0 0,0 0 0,0 0 0,0 0 0,0 0 0,0 0-1,0 0 1,0 1 0,0-1 0,0 0 0,0 0 0,0 0 0,-1 0 0,1 0 0,0 0 0,-42 20-356,22-12 324,-21 11-19,0 0-1,-60 40 1,89-50 45,-1 1-1,2 0 1,0 1-1,-17 19 1,22-22 1,1 0 0,-1 0 0,2 1 0,-1 0 0,1 0 0,0 0 0,1 0 1,-3 13-1,4-15 29,1 1 1,0 0 0,0 0-1,1 11 1,0-16-7,0 0 1,1 1-1,-1-1 0,1 0 0,0 0 1,0 1-1,0-1 0,1 0 1,-1 0-1,1 0 0,-1 0 0,1-1 1,3 4-1,-4-5-8,0 0-1,0 0 1,0 0 0,0 0 0,0 0 0,0 0-1,0 0 1,1-1 0,-1 1 0,0 0-1,1-1 1,-1 1 0,0-1 0,1 0-1,-1 1 1,1-1 0,-1 0 0,1 0 0,1 0-1,0 0 9,1-1-1,-1 1 0,0-1 1,0 0-1,0 0 0,0 0 1,0 0-1,5-3 0,2-3 41,-1 1-1,1-2 1,-1 1-1,8-10 1,22-25 77,-3-1 0,47-71 1,-58 73-492,-37 62 183,0 1 0,1 0 0,2 1 1,-11 33-1,-60 180 153,50-161 75,-44 77 1,43-96 30,-85 147 269,107-188-308,0 1 22,-1 0 0,-1-1-1,-1 0 1,-19 20 0,28-32-45,0 0 1,-1-1-1,1 0 1,0 1-1,-1-1 1,1-1-1,-1 1 1,0 0-1,0-1 1,0 0-1,1 0 1,-1 0-1,-5 0 1,6 0-3,-1-1 0,1 0 1,-1 0-1,1-1 0,-1 1 1,1-1-1,-1 1 0,1-1 1,0 0-1,-1 0 0,1-1 1,0 1-1,0-1 0,0 0 1,0 1-1,0-1 0,0 0 1,-2-3-1,-6-5 79,1-1 0,0 0 1,-8-12-1,8 10-77,0 1-59,1-1 1,0 1-1,1-2 0,1 1 1,0-1-1,1 0 0,-8-24 1,13 33 24,0-1 0,0 1 0,0-1 1,0 0-1,1 1 0,0-1 0,1 0 1,-1 1-1,1-1 0,0 0 0,0 1 1,1-1-1,-1 1 0,1 0 1,0-1-1,1 1 0,-1 0 0,1 0 1,0 1-1,1-1 0,-1 1 0,1-1 1,0 1-1,4-4 0,11-7-10,0 0 0,1 1 0,1 1 1,0 1-1,1 1 0,1 1 0,-1 1 0,39-10 0,168-53 11,-205 63 13,-1-1 1,1-2-1,-2 0 0,0-1 0,28-23 1,-5-1 179,48-52 1,-16 18-115,-22 20-93,-36 33 109,62-63 216,-75 74-277,-1 0 0,1 0 1,7-16-1,-11 21-27,-1 0 0,0-1-1,0 1 1,0-1 0,0 0 0,-1 1-1,1-1 1,-1 0 0,0 1 0,1-1-1,-1 0 1,0 1 0,0-1 0,-1 0-1,1 1 1,-1-4 0,0 5-14,0 0-1,1-1 1,-1 1 0,0 0-1,0 0 1,0 0 0,0 0 0,0 0-1,0 0 1,0 0 0,0 0-1,0 1 1,0-1 0,0 0-1,-1 0 1,1 1 0,0-1 0,0 1-1,-1 0 1,1-1 0,0 1-1,-1 0 1,1 0 0,-1-1 0,1 1-1,-3 1 1,-2-1-53,0 0 0,0 1 1,0 0-1,-8 2 0,7-1 51,0 1 1,1-1-1,-1 1 1,1 1-1,0-1 1,0 1-1,0 0 1,-6 6-1,8-7 55,1 0 0,0 0 0,0 1 0,0-1-1,0 1 1,1-1 0,-1 1 0,1 0 0,0 0 0,0 0-1,1 0 1,-1 0 0,1 0 0,-2 6 0,3-6 15,0 0 1,0 0 0,1 0 0,-1 0 0,1 0 0,-1 0 0,1 0-1,1-1 1,-1 1 0,0 0 0,1-1 0,0 1 0,0-1-1,0 1 1,0-1 0,0 0 0,5 5 0,2 1 48,0-1 1,0 0 0,1-1-1,14 9 1,4 2 17,2-2 1,0-1-1,1-1 1,33 10-1,-39-17-40,0-1 0,0-1 0,1-1 0,0-1-1,-1-1 1,28-2 0,13-7-514,1-3-1,96-26 1,-67 10-395</inkml:trace>
</inkml:ink>
</file>

<file path=ppt/ink/ink5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30.4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19 424 2496,'-19'8'12740,"25"-10"-10708,9-4-2560,-7 2 1099,23-11-258,-2-1 0,40-29 0,-54 35-297,7-6 66,0-2-1,-1 0 1,32-35 0,43-69 252,-84 105-330,0 2-1,0 0 0,1 0 0,28-23 0,-40 37-6,0 1-1,-1-1 1,1 0-1,0 1 1,0-1-1,0 1 1,0 0-1,0-1 1,0 1-1,0 0 1,-1-1-1,1 1 1,0 0-1,0 0 0,0 0 1,0 0-1,0 0 1,0 0-1,0 0 1,0 0-1,0 0 1,0 0-1,1 1 1,0 0 0,-1 0 0,0 0 1,1 0-1,-1 0 0,0 0 1,0 0-1,0 0 0,0 0 1,0 0-1,0 1 0,0-1 1,0 0-1,0 2 0,3 5 2,-1 0 0,-1-1 0,0 1 0,3 13-1,0 24 80,1 60-1,0 11 59,-4-96-139,1-1 0,1 1-1,11 33 1,-8-36 91,0 1 0,1-1 0,10 17 1,-16-31-35,1 1 0,-1-1 0,1 1 0,-1-1 0,1 0 0,0 0 0,0 0 0,1 0 0,-1 0 1,1-1-1,-1 0 0,1 1 0,0-1 0,0-1 0,-1 1 0,1-1 0,1 1 0,-1-1 0,5 1 0,-5-2-6,0 0 0,0 0 0,0-1 0,0 1 0,0-1-1,0 0 1,0 0 0,-1 0 0,1 0 0,0-1 0,-1 0 0,4-1-1,5-5 90,-1 1 0,12-12 0,-15 12-92,29-27 144,42-52 0,-56 57-192,-2-1 0,-1-1 0,17-35-1,16-26-383,-53 91 387,1 0-1,-1 1 0,1-1 0,-1 0 0,1 0 1,-1 0-1,1 1 0,0-1 0,-1 0 1,1 1-1,0-1 0,-1 0 0,1 1 0,0-1 1,0 1-1,0 0 0,0-1 0,-1 1 0,1-1 1,0 1-1,0 0 0,0 0 0,0 0 1,0-1-1,0 1 0,0 0 0,0 0 0,0 0 1,0 1-1,0-1 0,0 0 0,-1 0 1,1 0-1,0 1 0,0-1 0,0 0 0,0 1 1,0-1-1,0 1 0,-1-1 0,1 1 1,1 0-1,3 4 3,0 0 0,0 0 0,0 0 0,7 12 0,-2-3 59,25 34 134,-25-33-177,0-1 0,1 0 0,21 21-1,-8-9-101,2 1-5112,-23-24 3132</inkml:trace>
</inkml:ink>
</file>

<file path=ppt/ink/ink5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30.8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3 6048,'1'-3'3097,"1"7"-1509,2 12-433,-3 158 3674,-2-138-4256,-15 283 2919,-1 64-1944,17-339-1484,1 0 0,3 0 0,12 57 0,-13-82-222,6 21 301,-8-38-386,0 1 0,0-1 0,0 0 0,0 0 0,0 1 0,0-1 0,0 0 0,1 0 0,-1 0 0,1 0 1,0 0-1,2 2 0,4 1-1379</inkml:trace>
</inkml:ink>
</file>

<file path=ppt/ink/ink5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33.8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211 2 5056,'1'-2'7197,"-3"14"-4826,-25 80-533,-22 59-125,34-116-1302,-50 137 944,49-110-911,-13 87 0,24-111-208,3 1 1,0-1 0,8 67-1,-2-83-100,0 0 0,2 0 0,0-1 0,2 0-1,17 35 1,64 91 681,-45-88-604,-21-29-127,-21-28-83,-1 0 0,1 0 1,0-1-1,0 1 0,0 0 0,-1-1 0,2 1 1,-1-1-1,3 3 0,-2-2-936,0 2 239</inkml:trace>
</inkml:ink>
</file>

<file path=ppt/ink/ink5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38.9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1 519 3392,'1'-3'145,"2"-11"840,-1 14-493,1 7-130,-3-6-253,0 0 0,1-1 0,-1 1 0,1 0 0,-1-1 0,0 1 0,1 0 0,-1-1 0,1 1 0,-1-1 0,1 1 0,0-1 0,-1 1 0,1-1 0,0 1 0,-1-1 1,1 0-1,0 1 0,-1-1 0,1 0 0,0 1 0,0-1 0,-1 0 0,1 0 0,0 0 0,0 0 0,-1 0 0,1 0 0,0 0 0,0 0 0,-1 0 0,1 0 0,0 0 0,0-1 0,-1 1 0,1 0 0,1-1 0,2 0 259,0 0 0,-1-1 1,1 1-1,-1-1 0,1 0 0,3-3 0,-2 1-22,0-1 0,0-1 0,-1 1 0,1-1 0,-1 0 0,3-6 1,0 0 19,0 1-101,-1-1 0,-1 1 0,0-1 0,0-1 0,-1 1 1,2-13-1,11-79 922,-14 81-876,9-100 1625,-10 97-1539,-2 20-367,1 0-1,-1 1 0,1-1 0,0 0 0,4-10 1,-4 14-32,-1 1 0,1-1 1,0 1-1,0-1 0,0 1 1,0-1-1,1 1 1,-1 0-1,0 0 0,0-1 1,1 1-1,-1 0 0,1 0 1,-1 0-1,1 0 1,0 1-1,-1-1 0,1 0 1,0 1-1,-1-1 1,1 1-1,0 0 0,3-1 1,2 0-43,52-4-94,-58 5 148,0 0-1,0 0 0,0 1 0,0-1 0,0 0 0,-1 1 0,1-1 0,0 0 1,0 1-1,0-1 0,-1 1 0,1-1 0,0 1 0,0 0 0,-1-1 0,1 1 1,-1 0-1,1-1 0,0 1 0,-1 0 0,1 0 0,-1-1 0,0 1 1,1 0-1,-1 0 0,0 0 0,1 0 0,-1 0 0,0 0 0,0-1 0,0 1 1,0 1-1,1 3 21,-1-1 1,0 1-1,0-1 0,-1 8 1,-3 29 92,1-1-1,5 55 1,-1-24-102,-2-36-19,0-23 14,1 1 0,0-1-1,0 1 1,1 0 0,1-1-1,6 23 1,-1-13 51,-5-15-4,0 0-1,1 0 0,0-1 0,6 12 1,-8-17-40,0-1 0,-1 1 1,1 0-1,0 0 0,0-1 1,0 1-1,-1 0 0,1-1 1,0 1-1,0-1 0,0 1 1,0-1-1,0 0 0,0 1 1,0-1-1,0 0 0,0 0 1,2 0-1,1 1 62,0-1 0,0 0 0,0 0 0,7-2 0,3-1 318,25-9 0,-23 6-315,-5 2-16,-1 0 0,17-9 0,-26 13-65,0-1 0,0 1-1,0-1 1,0 1 0,-1-1-1,1 0 1,0 1 0,0-1 0,-1 0-1,1 0 1,0 0 0,0-1-1,-2-3-1311,-8 0-3514</inkml:trace>
</inkml:ink>
</file>

<file path=ppt/ink/ink5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39.5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22 5984,'-1'-9'917,"3"-4"3627,2 19-2240,3-1-27,-1 11-1619,-2 1 0,0 0 1,-1 0-1,0 0 0,-2 0 0,0 24 0,2 15-502,0-12-620,-3-43 363,0-1 0,0 0 0,0 0 0,0 0 1,0 0-1,0 1 0,0-1 0,0 0 0,0 0 1,0 0-1,0 0 0,0 0 0,0 1 0,0-1 1,0 0-1,0 0 0,0 0 0,0 0 0,0 0 1,0 1-1,0-1 0,-1 0 0,1 0 0,0 0 0,-1 1-907,1-1 908,0 0-1,0 0 0,0 0 0,-1 0 0,1 0 1</inkml:trace>
</inkml:ink>
</file>

<file path=ppt/ink/ink5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0.1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49 17 4736,'-31'-16'2741,"14"23"3867,17-5-6391,1-1 0,0 1 1,0-1-1,0 0 0,0 1 0,1-1 1,-1 0-1,0 0 0,0 0 0,1 0 1,1 1-1,22 13 1000,-8-8-872,0 0 0,0-2 0,1 0 1,-1-1-1,1-1 0,1 0 0,-1-2 0,0 0 1,0-1-1,19-2 0,-19 0-335,1 2 1,29 2-1,-29-1 17,39-1 0,-48-2-142,-8 2-103,0-1 0,0 1 1,0 0-1,1 0 0,-1 0 1,0 0-1,0 0 0,4 1 1</inkml:trace>
</inkml:ink>
</file>

<file path=ppt/ink/ink5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2.9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121 52 3712,'1'-20'1685,"0"24"-1809,1 6 1241,0-10-67,2-8 176,-4 7-1162,1-1 229,-1 0 0,1 0 0,0 0 0,0 0 0,0 0 0,0 0 0,0 0 0,0 0 0,0 1 0,1-1 0,-1 0 0,0 1 0,1-1 0,0 1 0,2-3 0,-3 4-224,-1-1 0,1 0 0,0 1 0,-1 0 1,1-1-1,0 1 0,-1-1 0,1 1 0,0 0 0,-1-1 0,1 1 0,0 0 0,0 0 0,-1 0 0,1-1 0,0 1 0,0 0 0,-1 0 0,1 0 0,0 0 0,0 0 1,0 1-1,-1-1 0,1 0 0,0 0 0,0 0 0,-1 1 0,1-1 0,0 0 0,-1 1 0,1-1 0,0 0 0,-1 1 0,1-1 0,-1 1 0,1-1 0,0 1 0,0 0 1,2 2 80,0 0 1,-1 0 0,1 0 0,-1 0-1,1 0 1,-1 0 0,0 0 0,0 1-1,0-1 1,-1 1 0,1 0 0,-1-1 0,0 1-1,0 0 1,0 0 0,-1 0 0,1 0-1,-1 0 1,0 6 0,-1-5-62,0 1 0,0 0 0,-1-1 0,0 1 0,0-1 0,0 1 0,0-1 0,-1 0 0,0 0 0,0 0 0,-1-1 0,1 1 0,-5 4 0,-6 7 11,8-9-29,0 0 0,0-1-1,0 1 1,-1-1 0,0-1 0,0 1 0,-16 8-1,14-10-392,0-1 0,0 0 0,0-1-1,0 0 1,-1 0 0,-12 0-1,6-2-1181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7.0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5 7040,'-13'-5'3200,"21"5"-2752,-3 0 160,-2 5-416,2-5 64,0 4-160,0 1 448,3-2-320,-3-3-1984,-1 3 928,-13-3-3424,4 9 2400</inkml:trace>
</inkml:ink>
</file>

<file path=ppt/ink/ink5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3.91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187 15 4896,'0'-1'106,"1"1"-1,-1-1 1,0 1 0,0-1 0,1 1-1,-1-1 1,0 1 0,1-1 0,-1 1 0,0-1-1,1 1 1,-1-1 0,1 1 0,-1 0-1,0-1 1,1 1 0,-1 0 0,1-1-1,-1 1 1,1 0 0,0 0 0,-1-1 0,1 1-1,-1 0 1,1 0 0,-1 0 0,1 0-1,0 0 1,-1 0 0,1 0 0,-1 0-1,1 0 1,0 0 0,-1 0 0,1 0 0,-1 0-1,2 1 1,0-1 161,0 0 1,0 1-1,1-1 0,-1 1 1,0 0-1,0-1 0,0 1 1,0 0-1,0 0 0,3 3 1,-2-1-61,0 0 1,0 0 0,-1 1-1,1-1 1,-1 1 0,0-1-1,0 1 1,-1 0 0,1 0 0,-1 0-1,0 0 1,0 0 0,0 0-1,0 4 1,1 8 246,-1 1-1,-2 20 1,0-24-253,-3 31 492,-1-1 0,-18 68 1,20-96-515,-2 0 0,0 0 0,0 0 0,-2-1 0,1 0 0,-16 23 0,20-35-117,1 0 0,-1 0 0,1 0 0,-1 0-1,1-1 1,-1 1 0,0 0 0,0-1 0,0 1 0,0-1 0,0 0-1,0 0 1,-1 0 0,1 0 0,-5 1 0,6-2-15,-1 0 1,0 0 0,0 0-1,0 0 1,0-1-1,0 1 1,0 0 0,0-1-1,0 0 1,1 1 0,-1-1-1,0 0 1,1 0-1,-1 0 1,0 0 0,1 0-1,-1-1 1,1 1-1,0 0 1,-1-1 0,-1-2-1,-4-5-34,0 0 0,1 0 0,1-1 0,0 0 1,0 0-1,0 0 0,-2-12 0,-18-82 159,20 79-155,0 2-102,-11-59-11,15 70 156,0 0 1,0 0 0,1 0 0,3-22-1,-3 32-44,1-1 0,-1 1 0,1 0 0,0-1 0,0 1 0,0 0 0,0-1 0,0 1 0,0 0 0,0 0 0,1 0 0,-1 0 0,1 0 0,0 1-1,0-1 1,-1 0 0,1 1 0,0-1 0,0 1 0,0 0 0,1-1 0,-1 1 0,4-1 0,3-1 119,0 1 1,1 1-1,-1-1 0,19 1 1,-8 0 154,53-6 387,54-3-336,111 12 113,-220-2-388,-1 0 1,1-1 0,-1-1-1,18-5 1,-33 7-43,5-1 1748,-1 2-6832,-4 25-10590</inkml:trace>
</inkml:ink>
</file>

<file path=ppt/ink/ink5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4.29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1 9728,'0'5'5206,"6"15"-1998,-2-8-2225,2 20-319,-1-1 0,-1 1 0,-1 47 0,4 0-3699</inkml:trace>
</inkml:ink>
</file>

<file path=ppt/ink/ink5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5.2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196 55 4736,'-8'-9'7109,"8"9"-6985,0 0 0,0 0 0,0 0 0,0-1 0,0 1 0,0 0 0,0 0 1,0 0-1,0-1 0,0 1 0,-1 0 0,1 0 0,0 0 0,0-1 0,0 1 0,0 0 0,0 0 0,0 0 0,-1 0 0,1 0 0,0-1 0,0 1 1,0 0-1,0 0 0,-1 0 0,1 0 0,0 0 0,0 0 0,0 0 0,-1 0 0,1 0 0,0-1 0,0 1 0,-1 0 0,-10 2 1033,-11 6-827,-24 11 609,-13 7 149,43-17-766,-13 6 726,38-20-787,0-1 1,-1 0-1,0 0 0,7-8 0,11-7-137,-16 13-87,-4 5-47,0-1 1,-1 0-1,0-1 1,0 0-1,0 1 1,0-1 0,-1-1-1,4-5 1,-8 11 8,0 0 1,0 0 0,0 0-1,0 0 1,0-1-1,1 1 1,-1 0 0,0 0-1,0 0 1,0 0 0,0 0-1,0-1 1,0 1-1,0 0 1,0 0 0,0 0-1,0-1 1,0 1 0,0 0-1,0 0 1,0 0-1,0 0 1,0-1 0,0 1-1,0 0 1,-1 0 0,1 0-1,0 0 1,0 0-1,0-1 1,0 1 0,0 0-1,0 0 1,0 0 0,-1 0-1,1 0 1,0 0-1,0-1 1,0 1 0,0 0-1,0 0 1,-1 0 0,1 0-1,0 0 1,0 0 0,-12 1 7,-15 9 115,-7 13-1562,28-15 666</inkml:trace>
</inkml:ink>
</file>

<file path=ppt/ink/ink5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5.6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7 4160,'0'-1'74,"0"1"0,0 0 0,0-1-1,1 1 1,-1 0 0,0-1 0,0 1 0,1 0 0,-1-1 0,0 1 0,1 0 0,-1 0-1,0-1 1,1 1 0,-1 0 0,0 0 0,1 0 0,-1 0 0,0-1 0,1 1 0,-1 0-1,1 0 1,-1 0 0,0 0 0,1 0 0,-1 0 0,1 0 0,-1 0 0,1 0 0,-1 0-1,0 0 1,1 0 0,-1 0 0,1 0 0,-1 1 0,1-1 0,9 2 2493,-5-2-2087,-1 1 0,0 0 0,0 0 0,0 0 0,0 0 0,0 1 0,0 0 0,-1 0 0,1 0 0,4 3 0,33 27 2192,-38-29-2333,5 4 340,-1-1 0,-1 1-1,11 13 1,-16-18-579,0 0-1,1-1 1,-1 1-1,0 0 0,0 0 1,-1 1-1,1-1 1,0 0-1,-1 0 1,1 0-1,-1 0 1,0 1-1,1-1 1,-1 0-1,0 0 1,-1 1-1,1-1 0,0 0 1,-1 0-1,1 0 1,-2 3-1,0 1-1,-1-1-1,1 0 1,-1 0 0,-1 0-1,1-1 1,-1 1-1,1-1 1,-1 0-1,-1 0 1,1 0-1,0 0 1,-1-1 0,-7 4-1,3-2-368,1-1-1,-1 0 1,0-1 0,0 0-1,0 0 1,-1-1-1,-10 1 1,-13 2-1100</inkml:trace>
</inkml:ink>
</file>

<file path=ppt/ink/ink5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7.5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13 634 2304,'-11'7'752,"9"-6"1104,8-1 784,0 0-2009,0-1 0,0 0 0,1 0 0,-1-1 0,0 0 0,0 0 0,0 0 0,0-1 0,7-4 0,7-5 432,19-16 0,-37 27-950,19-16 342,-1-1 0,0-1 0,-2 0 0,0-2 0,-1 0 0,20-32 0,-18 21 32,-2-1-1,-1 0 0,-1-1 0,11-40 0,-17 44-44,-2-1 1,4-36 0,-10 64-423,-1-1 25,1 0-1,-1-1 1,0 1-1,0 0 1,0-1-1,0 1 1,-1 0-1,-1-7 1,1 10-49,1 1 0,0-1 1,0 0-1,0 0 0,0 0 1,-1 0-1,1 0 0,1 0 0,-1 0 1,0 0-1,0 0 0,0 1 0,0-1 1,1 0-1,-1 0 0,0 0 0,1 0 1,-1 0-1,0 1 0,1-1 0,-1 0 1,1 0-1,0 1 0,-1-1 1,1 0-1,0 1 0,-1-1 0,1 1 1,0-1-1,0 1 0,-1-1 0,1 1 1,0-1-1,0 1 0,0 0 0,0-1 1,-1 1-1,1 0 0,0 0 1,0 0-1,1-1 0,7 0-46,0 1 0,0-1 0,15 3 0,-4-1 82,-18-2-38,0 1 1,0 0 0,0 0-1,0 1 1,0-1 0,0 0-1,0 1 1,0-1 0,0 1-1,0-1 1,0 1 0,0 0-1,-1 0 1,1 0 0,0 0-1,-1 0 1,1 1 0,0-1-1,-1 0 1,1 1 0,-1-1-1,0 1 1,0-1 0,1 1-1,-1 0 1,0-1 0,0 1-1,0 2 1,1 4 44,-1 0 0,0 0 1,0 0-1,-1 0 0,0 0 0,-1 11 0,0-2 18,4 269 471,-1-268-366,1 0 0,1 0 0,0-1 0,13 35 0,-15-49-128,-1 0 0,1 0 0,0-1 0,0 1 0,0 0-1,0-1 1,0 0 0,1 1 0,-1-1 0,1 0 0,0 0 0,-1 0 0,1-1-1,0 1 1,0 0 0,0-1 0,0 0 0,0 0 0,7 1 0,6-7-1563,-10 3-2014,-2 1 1233</inkml:trace>
</inkml:ink>
</file>

<file path=ppt/ink/ink5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8.09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83 5408,'-13'-9'7927,"17"1"-5108,0 5-2192,-1 0 1,1 0-1,0 0 0,7-4 1,3-2 150,-7 4-485,24-16 672,-29 19-903,1 1 0,0-1 0,-1 1 0,1 0 0,0 0-1,0 0 1,0 1 0,0-1 0,5 0 0,-8 1-50,1 0-1,0 0 1,0 0 0,-1 0 0,1 0-1,0 0 1,0 0 0,-1 0-1,1 1 1,0-1 0,-1 0 0,1 0-1,0 1 1,-1-1 0,1 0-1,0 1 1,-1-1 0,1 1-1,-1-1 1,1 1 0,-1-1 0,1 1-1,-1-1 1,1 1 0,-1-1-1,1 1 1,-1 0 0,0-1 0,1 1-1,-1 0 1,0-1 0,0 1-1,1 0 1,-1-1 0,0 1 0,0 0-1,0 0 1,0-1 0,0 2-1,0 3 11,-1 0 0,0-1 0,0 1 0,0 0 1,-2 4-1,1-3 12,-3 7 25,0 0 1,-1 0 0,-1-1 0,-14 21 0,-11 19 211,31-49-239,-1 0 0,1 1 0,0-1 0,0 0 0,0 0 0,0 6 0,1-8-12,0 0 0,0 0 0,0 0 1,0 0-1,0 0 0,0 0 0,0 0 1,0 0-1,0 0 0,1 0 0,-1 0 1,0 0-1,1 0 0,-1-1 0,1 1 1,-1 0-1,1 0 0,-1 0 0,1-1 1,0 1-1,-1 0 0,1-1 0,0 1 1,0 0-1,-1-1 0,1 1 0,0-1 1,1 1-1,5 2 61,0-1-1,1 0 1,-1-1 0,0 0-1,1 0 1,-1 0 0,1-1 0,-1 0-1,15-3 1,3-1-2477,39-11 1,-60 13 1222,0 1-1,0-1 1,0 0 0,0 1 0,0-2-1,5-3 1,9-3-2400</inkml:trace>
</inkml:ink>
</file>

<file path=ppt/ink/ink5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8.5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60 8640,'-18'-8'4416,"23"8"-2400,8 0-1216,19 0 927,3 0-991,20-3 192,3 3-576,10-9 32,-2 1-256,21-4-64,-7 9-32,9-10-1664,1 9 896</inkml:trace>
</inkml:ink>
</file>

<file path=ppt/ink/ink5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49.75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223 58 4384,'0'-15'7909,"4"21"-6352,1 1-1013,-4 0-247,1 0-1,-1 1 1,0-1 0,-1 1-1,0-1 1,0 1-1,-2 7 1,1 4 87,-10 182 1563,6-149-1096,-22 93-1,27-144-824,-1 0-1,1 0 0,0 0 0,0 0 0,0-1 0,0 1 1,-1 0-1,1 0 0,0 0 0,-1-1 0,1 1 1,0 0-1,-1-1 0,1 1 0,-1 0 0,1-1 1,-1 1-1,1 0 0,-1-1 0,0 1 0,1-1 0,-1 1 1,0-1-1,0 1 0,1-1 0,-1 0 0,-1 1 1,1-1 9,-1-1 0,1 1 0,0 0 0,0-1 0,0 1 0,0-1 0,0 1 0,0-1 0,0 0 0,0 1 1,1-1-1,-1 0 0,0 0 0,0 0 0,0 0 0,0-1 0,-5-6 102,2 0 1,-1 0-1,-5-12 0,-67-214 34,39 111-150,35 113-86,-1 0 36,1 0 0,0-1 1,-2-21-1,4 30 34,1 0-1,0 0 1,0 0-1,0 0 1,0 0-1,0 0 1,0 0-1,1 0 1,-1 0-1,1 0 1,0 0-1,-1 0 1,1 0-1,0 0 1,0 0-1,0 0 1,0 1-1,0-1 1,1 0-1,-1 1 1,1-1 0,-1 1-1,1-1 1,-1 1-1,1 0 1,0 0-1,2-2 1,8-1 106,0 1 0,0 1 0,0 0 0,0 0-1,0 1 1,21 1 0,14-1 393,18-4-155,0 4 0,0 2 1,115 18-1,-99-9-215,-47-8-5303,-48 18-8350</inkml:trace>
</inkml:ink>
</file>

<file path=ppt/ink/ink5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50.3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42 6560,'-5'2'3397,"10"-8"-229,10-1-1563,0 0 0,1 2 1,32-8-1,-40 11-1473,0 0 0,1 1-1,-1 1 1,1-1 0,0 1-1,-1 1 1,1 0 0,-1 0 0,13 3-1,-19-3-114,0 0-1,-1-1 1,1 1-1,0 0 1,-1-1-1,1 1 1,-1 0-1,1 0 1,-1 1-1,0-1 1,1 0-1,-1 0 0,0 1 1,0-1-1,0 0 1,0 1-1,0-1 1,0 1-1,0-1 1,0 1-1,-1 0 1,1-1-1,0 1 1,-1 0-1,0 0 1,1-1-1,-1 1 1,0 0-1,0 0 0,0 0 1,0-1-1,0 1 1,-1 2-1,0 2 8,-1 0 0,1 0-1,-1-1 1,0 1 0,-1 0 0,0-1-1,0 0 1,-6 9 0,-91 120 1410,100-134-1410,0 0 0,0 0 0,0 0 0,0 0 0,-1 0 0,1 0 0,0 0 1,0 0-1,0 1 0,0-1 0,0 0 0,0 0 0,0 0 0,0 0 0,0 0 0,0 0 0,0 0 0,0 1 0,0-1 0,0 0 0,0 0 0,0 0 0,0 0 0,-1 0 0,2 1 0,-1-1 0,0 0 0,0 0 0,0 0 0,0 0 0,0 0 0,0 0 0,0 1 0,0-1 0,0 0 0,0 0 0,0 0 0,0 0 0,0 0 0,0 0 0,0 1 0,0-1 0,1 0 0,-1 0 0,0 0 1,0 0-1,0 0 0,0 0 0,0 0 0,0 0 0,0 0 0,1 0 0,-1 0 0,0 0 0,0 0 0,0 0 0,0 0 0,0 1 0,1-1 0,-1 0 0,15-1 419,21-6-403,-35 6-15,32-7-324,112-29 959,-49 4-6605,-86 29 4477,2 0-1253,-3-1-2077,4 0 980</inkml:trace>
</inkml:ink>
</file>

<file path=ppt/ink/ink5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51.3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 6560,'1'-2'4615,"-1"2"-4574,15 22 2173,23 27 1,-14-20-1402,-6-9-346,0-1 0,26 21 1,28 28 317,-47-38-484,-1 1-1,-1 0 1,-2 2 0,23 48 0,-17-23 368,36 119 0,-52-135-421,-2 0-1,-2 1 0,-2-1 1,-1 1-1,-3 1 0,-1-1 1,-9 57-1,4-60-79,-3-1-1,-1 1 1,-2-2 0,-2 1-1,-23 49 1,22-60-628,-1-1-1,0-1 1,-3-1-1,0 0 1,-1-1 0,-1-1-1,-38 33 1,36-41-2514,21-14 2634,0-1 0,0 0 1,0 1-1,0-1 0,0 0 1,0 0-1,0 0 1,0 0-1,0 0 0,0 0 1,0 0-1,0 0 0,0 0 1,0 0-1,0 0 0,0-1 1,0 1-1,0 0 1,0-1-1,-1 0 0,-9-9-4422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7.3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 7456,'19'-5'3392,"57"5"-2944,-26 0 544,0 0-640,26 0 288,1 0-384,26-3 0,-5 3-160,10 0 288,-14 3-192,-7 2-6080,-16 7 3200</inkml:trace>
</inkml:ink>
</file>

<file path=ppt/ink/ink5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52.6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127 495 3808,'-42'-4'5175,"-7"-1"2551,14 6-3822,220-9-2240,215-42-1133,-177 21-497,392-49 377,-509 66-105,181 0 1,-212 13 85,-48-2-362,0 1 0,0 1 0,51 10 0,-78-11-23,0 0 0,0 0 0,1 1-1,-1-1 1,0 0 0,0 0 0,0 0 0,1 0 0,-1 0 0,0 0 0,0 0-1,1 1 1,-1-1 0,0 0 0,0 0 0,1 0 0,-1 0 0,0 0 0,1 0-1,-1 0 1,0 0 0,0 0 0,1-1 0,-1 1 0,0 0 0,0 0 0,1 0-1,-1 0 1,0 0 0,0 0 0,1 0 0,-1-1 0,0 1 0,0 0 0,0 0-1,0 0 1,1-1 0,-1 1 0,0 0 0,0 0 0,0 0 0,0-1 0,1 1 0,-1 0-1,0 0 1,0-1 0,0 1 0,0 0 0,0 0 0,0-1 0,0 1 0,0 0-1,0 0 1,0-1 0,0 1 0,0 0 0,0-1 0,0 1 0,0 0 0,0 0-1,0-1 1,0 1 0,-1 0 0,1 0 0,0-1 0,0 1 0,0 0 0,-1-1-1,-10-17-30,11 18 27,-62-67 99,31 27-136,-46-43 1,48 53-71,7 10 192,17 17-92,0-1 1,0 0-1,0 0 0,-5-8 0,5 0-244,5 12 244,0 0 1,0 0 0,0 0 0,0-1 0,0 1 0,0 0 0,0 0 0,0 0 0,1-1 0,-1 1 0,0 0 0,0 0 0,0 0 0,0 0-1,0 0 1,1-1 0,-1 1 0,0 0 0,0 0 0,0 0 0,0 0 0,1 0 0,-1 0 0,0 0 0,0 0 0,0 0 0,1 0 0,-1 0 0,0 0-1,0 0 1,0 0 0,1 0 0,22 4-67,-16-2-6,4 0-7,11 3 81,1 1 0,-1 0 0,31 15 1,-39-14 32,0 0 0,0 1 0,0 1 1,-1 0-1,0 1 0,-1 1 0,19 19 1,-26-23-4,1 0 0,-1 0 0,-1 0 0,1 1 0,-1-1 0,-1 1 0,1 0 0,-1 1 0,-1-1 0,0 0 0,0 1 0,0-1 0,-1 1 0,0 0 0,-1 16 0,-1-14 22,-1-1 0,0 0 0,-1 0 0,0 0-1,0 0 1,-1 0 0,0-1 0,-1 0 0,0 1 0,0-2 0,-1 1-1,-13 14 1,-7 4-334,0-1 0,-38 28-1,46-40-256,-8 5-1121,-8 6-3518,32-23 3926,0 1-1,0-1 1,0 0 0,0 1 0,0 0 0,-1 3 0,1 10-3482</inkml:trace>
</inkml:ink>
</file>

<file path=ppt/ink/ink5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5:57.69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1222 0 3136,'0'0'2528,"-1"8"704,-12-2-1923,-1 0-890,-20 5 238,1 0 1,-61 32 0,75-31-480,0 0 0,0 1 0,1 1 0,1 1 0,0 1 0,1 0-1,1 1 1,1 1 0,0 0 0,-19 34 0,-34 78 443,-7 12 28,-10 22 118,77-148-654,1 1 0,1 0 0,0 0 0,1 0 0,0 0 0,2 1 0,-1 32 0,4 6 152,10 61 0,-10-103-259,4 18 148,1 0 0,1-1-1,19 50 1,47 86 602,-55-128-634,-2 0-1,-1 1 1,-2 0-1,10 58 1,-14-49 50,-3 0 1,1 57-1,-6-81-14,-2 1-1,-2-1 0,-8 45 1,9-65-110,2-2-24,0 0 1,-1-1 0,0 1-1,0 0 1,0-1-1,0 1 1,0-1-1,0 1 1,0-1-1,-1 0 1,1 0-1,-1 1 1,0-1-1,-3 3 1,-37 19 204,-68 28 0,104-50-227,-22 10 58,-46 26 1,73-38-49,0 0-1,0 1 1,0-1 0,0 1-1,1 0 1,-1-1 0,0 1-1,0 0 1,1-1 0,-1 1-1,0 0 1,1 0-1,-1-1 1,1 1 0,-1 0-1,1 0 1,0 0 0,-1 0-1,1 0 1,0 0 0,-1 0-1,1 1 1,0-1 5,1 1 1,-1-1-1,1 0 1,-1 0-1,1 0 0,0 0 1,-1 0-1,1 0 1,0 0-1,0-1 0,0 1 1,-1 0-1,1 0 0,0-1 1,0 1-1,0 0 1,0-1-1,0 1 0,1-1 1,-1 1-1,2 0 1,105 52 378,-96-46-388,0 1 0,0 0 0,-1 1 0,-1 0 1,1 1-1,13 17 0,-14-15-20,-1 1 0,0-1-1,-1 2 1,0-1 0,-1 1 0,5 15 0,-4-6 10,-2-7 9,-1 2 0,0-1 0,3 21 0,-6-19 116,-1 0-1,-3 36 0,1-47-92,0 1 0,0-1 0,-1 0 0,-1 0 0,1 0 0,-1 0 0,-1 0 0,1-1 0,-6 9 0,-67 83 205,28-38-118,-31 44-59,-170 229 151,234-311-187,1 1 1,-23 50-1,-10 54 94,9-21-86,-44 112 79,18 11 59,50-161-70,-6 113-1,19-145-20,1 1 1,2-1-1,2 0 0,16 72 1,60 160 921,-51-187-808,50 98 0,-62-149-244,1 0-1,2 0 1,1-2 0,1-1 0,39 40 0,-37-46-4641,41 31 0,-43-41 193,1 0 1467</inkml:trace>
</inkml:ink>
</file>

<file path=ppt/ink/ink5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05.5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12 459 3136,'-10'0'11050,"9"-1"-10918,1 0 1,0 1-1,0-1 0,0 1 0,0-1 0,0 0 0,0 1 1,0-1-1,0 0 0,0 1 0,0-1 0,0 1 0,1-1 1,-1 0-1,0 1 0,0-1 0,1 1 0,-1-1 0,0 1 1,1-1-1,-1 1 0,0-1 0,1 0 0,14-19 373,-10 13-283,41-48 610,24-36 165,-56 71-885,19-21-1,-26 33-40,0 1 1,1-1-1,0 1 0,0 1 0,11-7 1,-18 12-59,0 1 0,0-1-1,0 1 1,-1 0 0,1-1 0,0 1 0,0 0 0,0 0 0,0 0 0,0-1 0,0 1 0,0 0 0,0 0 0,0 0-1,0 0 1,0 1 0,0-1 0,-1 0 0,1 0 0,0 1 0,0-1 0,0 0 0,0 1 0,0-1 0,0 1 0,-1-1-1,1 1 1,0-1 0,0 1 0,-1 0 0,1-1 0,-1 1 0,1 0 0,0-1 0,-1 1 0,1 0 0,-1 0 0,1 0-1,-1 0 1,1 1 0,2 6 109,0-1 0,-1 1 0,4 15 0,-4-13 2,6 25 34,19 62 126,-23-86-203,0 0 1,1-1 0,1 1-1,-1-1 1,2 0 0,10 13-1,-15-20-10,1 0-1,0-1 0,0 1 0,0-1 0,1 1 1,-1-1-1,0 0 0,1 0 0,-1-1 1,1 1-1,0-1 0,-1 0 0,9 2 0,-5-2 22,1 0 0,-1-1 0,1 0 0,-1 0 0,1-1 0,13-3 0,-1-1 8,1-1 0,-1-2 1,0 0-1,19-11 0,-21 8-107,-1 0-1,0-1 1,0-1 0,15-15-1,-32 28 8,22-22 58,-1-1-1,-1 0 1,-1-1-1,27-47 1,58-101-42,-103 170-26,-1 1 1,1-1 0,1 1-1,-1-1 1,0 1-1,0 0 1,0-1-1,1 1 1,2-2-1,-4 3 8,1 0 1,-1-1-1,1 1 0,-1 0 0,1 0 0,-1 0 0,0 0 0,1 0 0,-1 0 0,1 0 0,-1 0 0,1 0 1,-1 0-1,1 0 0,-1 0 0,0 0 0,1 0 0,-1 0 0,1 0 0,-1 1 0,0-1 0,1 0 1,-1 0-1,1 0 0,0 1 0,1 2 1,1 0 1,-1 1 0,0-1-1,0 1 1,0-1 0,0 1-1,2 5 1,-3-7 3,40 109 114,5 8 305,-24-71-222,30 71-528,-49-112 157,-1 0 1,0 0-1,1 9 1,-3-14-394,1 1 0,-1 0 0,0-1 0,0 1-1,0-1 1,-1 1 0,0 2 0,1-5 334,0 1 0,0-1 0,-1 1 0,1-1 0,0 1 0,-1-1 0,1 1 0,0-1 1,-1 0-1,1 1 0,0-1 0,-1 0 0,1 1 0,-1-1 0,1 0 0,-1 0 0,1 1 0,0-1 0,-1 0 0,1 0 0,-1 0 0,1 0 0,-1 1 0,1-1 0,-1 0 0,0 0 0,1 0 0,-1 0 0,1 0 0,-1 0 1,1-1-1,-1 1 0,1 0 0,-1 0 0,1 0 0,-1 0 0,1 0 0,-1-1 0,1 1 0,-4-1-1222,-9 0-1588</inkml:trace>
</inkml:ink>
</file>

<file path=ppt/ink/ink5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06.0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23 6144,'-10'-22'4284,"10"21"-4220,6 9 1678,41 127 4011,-17-49-4007,15 55 70,45 244 0,-67-277-1668,-8-45-809,6 67 0,-19-116-789,-1-47-9702,3-3 7835</inkml:trace>
</inkml:ink>
</file>

<file path=ppt/ink/ink5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08.5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237 9 3968,'0'-1'168,"0"0"-41,1 1-1,-1 0 1,0-1-1,0 1 1,0-1-1,1 1 0,-1-1 1,0 1-1,1 0 1,-1-1-1,0 1 1,1 0-1,-1-1 1,1 1-1,-1 0 1,0 0-1,1-1 1,-1 1-1,1 0 1,-1 0-1,1 0 1,-1 0-1,5-1 4071,-5 4-3671,-1-1 0,1 0 0,-1 0 0,0 0 0,0 0 0,0 0-1,-2 4 1,-1 2 217,-24 64 1618,-25 55-648,3-33-589,-13 26-156,54-101-832,2 1 1,0 0-1,1 1 0,-5 31 0,9-22-18,1 0 1,1 0-1,1-1 0,2 1 0,0 0 0,3-1 1,0 0-1,2 0 0,12 29 0,5 5-21,3-2 0,71 111-1,-80-138-1726,-9-11-6697,-7-19 5517</inkml:trace>
</inkml:ink>
</file>

<file path=ppt/ink/ink5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09.5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9 503 3648,'0'0'113,"-1"0"1,1 0-1,-1 0 1,1 0-1,-1 1 1,1-1 0,0 0-1,-1 0 1,1 0-1,-1 1 1,1-1-1,0 0 1,-1 1-1,1-1 1,0 0-1,-1 1 1,1-1-1,0 0 1,0 1-1,-1-1 1,1 0-1,0 1 1,0-1-1,0 1 1,-1-1-1,1 1 1,0-1-1,0 1 1,0-1 0,0 0-1,0 1 1,0-1-1,0 1 1,9 18 4512,-8-17-4462,0-1 20,0 0-1,0 0 1,0 0 0,0 1-1,0-1 1,1 0-1,-1-1 1,0 1-1,0 0 1,1 0 0,-1 0-1,1-1 1,-1 1-1,1-1 1,-1 1-1,1-1 1,-1 0 0,1 1-1,-1-1 1,1 0-1,-1 0 1,1 0 0,0 0-1,-1 0 1,1-1-1,-1 1 1,3-1-1,1 0 102,0 0-1,0-1 0,0 0 0,-1 0 0,1 0 0,0-1 0,6-4 0,0-2-28,0-1-1,0 0 0,-1 0 1,-1-1-1,0 0 0,0-1 1,7-14-1,44-94 563,-46 89-665,-5 10 143,14-45 1,-20 56-149,-1-1-1,0 0 1,-1 1 0,0-1-1,-1 0 1,-1-17-1,-1 19-45,0 0-1,0 1 0,-1-1 1,-5-10-1,8 18-99,0 0 0,-1 1 0,1-1 0,0 1 0,0-1 0,0 1-1,0-1 1,0 0 0,0 1 0,0-1 0,0 1 0,0-1 0,0 0 0,0 1 0,0-1 0,0 1 0,0-1 0,0 0 0,1 1 0,-1-1 0,0 1-1,0-1 1,1 1 0,-1-1 0,0 1 0,1-1 0,-1 1 0,1-1 0,1-1 4,0 1 1,0 0-1,0 0 1,0 0-1,0 0 1,0 0-1,0 0 1,4 0-1,6-2 60,1 1 0,16 0 0,-23 1-5,37-3-21,27-1 251,-68 5-264,1 0 0,-1 0 0,1 0 0,-1 0 0,1 1 1,-1-1-1,0 1 0,1 0 0,-1-1 0,0 1 0,1 0 0,-1 0 0,0 0 0,0 1 1,0-1-1,0 1 0,0-1 0,3 3 0,-3-1 3,0 0-1,-1 0 1,1 0 0,0 1-1,-1-1 1,0 0 0,0 1 0,0-1-1,0 0 1,0 1 0,-1-1-1,1 5 1,4 56 390,11 96 36,-10-119-121,23 76 1,-27-110-260,2 0-1,-1 0 1,9 13 0,-2-5-6,-10-15-133,0 1-1,1-1 1,-1 0 0,0 1-1,1-1 1,-1 0 0,1 1-1,-1-1 1,1 0 0,-1 0-1,1 0 1,-1 1 0,1-1-1,-1 0 1,1 0 0,-1 0-1,1 0 1,-1 0 0,1 0-1,-1 0 1,1 0 0,-1 0-1,1 0 1,0 0 0,-1 0-1,1 0 1,-1-1 0,1 1-1,-1 0 1,1 0 0,-1 0-1,0-1 1,1 1 0,-1 0-1,1-1 1,-1 1 0,1 0-1,-1-1 1,2 0-665,0-1 0,-1 1 0,1 0-1,-1-1 1,0 1 0,1-1 0,-1 0 0,0 1 0,0-1 0,2-3-1,-2 0-1386,1 0 0,1 1 0,-1-1 0,5-7 0,9-5-2237</inkml:trace>
</inkml:ink>
</file>

<file path=ppt/ink/ink5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0.0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22 151 5056,'-2'0'331,"0"-1"0,0 1 1,0-1-1,1 0 0,-1 0 0,0 1 1,0-1-1,-1-2 0,2 3 36,1-1-1,0 1 0,-1-1 1,1 1-1,0-1 1,0 1-1,0-1 0,-1 1 1,1-1-1,0 1 1,0-1-1,0 0 1,0 1-1,0-1 0,0 1 1,0-1-1,0 1 1,0-1-1,0 1 1,0-1-1,0 1 0,1-1 1,-1 0-1,0 0 1,11-21 2834,-4 13-2632,0-1 0,11-11 0,-8 11-167,0-1 29,1 1 0,11-9 0,-19 17-379,-1 0 0,1 1 0,-1-1 0,1 1 1,0-1-1,0 1 0,0 0 0,0 0 0,0 0 0,0 0 0,0 1 0,0-1 0,0 1 0,0 0 0,4 0 0,-6 0-48,0 0 1,0 0-1,0 1 1,0-1-1,0 0 1,0 1-1,0-1 0,0 1 1,0-1-1,-1 1 1,1-1-1,0 1 1,0 0-1,-1-1 0,1 1 1,0 0-1,-1 0 1,1 0-1,-1-1 1,1 1-1,-1 0 0,1 0 1,-1 0-1,1 0 1,-1 0-1,0 0 1,0 0-1,1 0 1,-1 0-1,0 0 0,0 0 1,0 0-1,0 1 1,-1 5 44,1 0 1,-1 0 0,-3 12-1,4-17-30,-6 20 145,-2 0-1,0 0 1,-1-1 0,-14 22 0,1 2 462,20-42-565,0 1 0,1 0 0,-1-1 0,1 1 0,0 0 0,0 0 0,1 0-1,-1 0 1,1 5 0,0-7-27,0-1 1,0 1-1,1 0 0,-1 0 0,1-1 0,-1 1 0,1 0 1,0-1-1,0 1 0,-1 0 0,1-1 0,0 1 1,1-1-1,-1 0 0,0 1 0,0-1 0,0 0 0,1 0 1,-1 1-1,1-1 0,-1 0 0,1-1 0,1 2 0,1 0 11,0 0 0,0-1-1,0 0 1,0 0 0,1 0-1,-1 0 1,0-1 0,1 1-1,3-1 1,43-5 178,-27 2-258,-14 2-592,0 0-1,16-5 1,-17 3-1475,0-1 1,16-8 0,-6 3-465</inkml:trace>
</inkml:ink>
</file>

<file path=ppt/ink/ink5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0.4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 88 7392,'-10'-8'3360,"15"13"-2944,4-5 2048,9 0-1440,19-5 1407,2 5-1375,20-7 288,4-1-800,5-4-256,-10-1-160,0-2-320,-3 7 96,3-4-2912,-8 7 1633</inkml:trace>
</inkml:ink>
</file>

<file path=ppt/ink/ink5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1.6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431 112 3392,'1'-2'357,"0"0"-39,0 0 1,0 0-1,0 0 0,0 1 0,1-1 0,-1 0 0,0 1 0,1-1 0,0 1 0,-1-1 0,1 1 0,0 0 0,2-2 0,10-8 8267,-16 25-5890,-5 24-930,-9 37-789,3-29-655,-29 88 348,35-115-567,-1 1 0,-1-2 0,-1 1-1,-20 27 1,27-42-34,-1 1 0,0-1 0,0 1 0,-8 5 0,10-8-31,0-1-1,-1 1 1,1-1 0,0 0-1,-1 0 1,1 0-1,-1 0 1,0 0 0,1-1-1,-1 1 1,0-1-1,-5 0 1,3 0-24,0-1 0,-1 0 1,1 0-1,0-1 0,0 1 0,0-1 1,0 0-1,0-1 0,0 1 0,0-1 0,1 0 1,-1 0-1,1 0 0,0-1 0,0 0 1,-4-4-1,-2-3-25,1-1 0,0 1 0,1-1 0,-12-22 0,-9-26 117,4-1 0,-35-119 0,59 177-13,0 0 0,1 1 1,-1-1-1,1 0 0,-1 0 0,1 0 0,0 0 1,0 1-1,1-1 0,0-4 0,-1 6-36,1-1 0,-1 1-1,1 0 1,0-1 0,0 1-1,0 0 1,0 0 0,0-1 0,0 1-1,0 0 1,0 0 0,1 0-1,-1 0 1,0 1 0,0-1 0,1 0-1,-1 0 1,1 1 0,-1-1-1,1 1 1,2-1 0,9-2 251,-1 1 0,20-2 0,-29 4-284,409-39 2110,-382 35-1985,121-6 19,-99 13-2338</inkml:trace>
</inkml:ink>
</file>

<file path=ppt/ink/ink5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2.03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40 0 8128,'-8'0'11394,"7"9"-10261,-3 14 1009,0 24 0,2-26-1633,-6 35 0,4-36-528,2 0 1,-1 29 0,0-2-2194,2-32 1049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8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1 528 3808,'9'-1'4796,"32"-14"-1710,-32 10-2597,1-1-1,-1 0 1,0 0-1,0-1 0,-1 0 1,14-15-1,41-55 877,-46 54-1205,50-63 411,82-80-1,-146 164-559,7-8 66,1-1 1,-2 1 0,1-2 0,-1 1 0,-1-1-1,9-17 1,-17 29-87,0 0 1,0 0-1,0 0 0,0 0 1,0 0-1,0-1 1,0 1-1,0 0 0,0 0 1,0 0-1,0 0 0,0 0 1,0 0-1,0-1 0,0 1 1,0 0-1,0 0 0,0 0 1,0 0-1,0 0 0,0 0 1,0 0-1,0-1 0,-1 1 1,1 0-1,0 0 0,0 0 1,0 0-1,0 0 0,0 0 1,0 0-1,0 0 0,0 0 1,0 0-1,-1 0 0,1-1 1,0 1-1,0 0 0,0 0 1,0 0-1,0 0 0,0 0 1,-1 0-1,1 0 0,0 0 1,0 0-1,0 0 0,0 0 1,0 0-1,0 0 0,-1 0 1,1 0-1,0 1 0,0-1 1,0 0-1,0 0 1,0 0-1,0 0 0,0 0 1,0 0-1,-1 0 0,-15 6-200,10-4 181,0 1 0,0 0 0,-8 7-1,4 0-58,1 0 0,0 1 0,-15 24 0,20-29 83,-5 6 32,2 1-1,0 0 1,0 0-1,1 1 1,1 0-1,0 0 1,1 0-1,1 0 1,0 1-1,1 0 1,0-1-1,1 19 1,2-28-5,-1-1 1,1 1 0,0-1-1,0 1 1,0-1-1,1 1 1,3 7 0,-4-11 1,0 1 0,0 0 1,0 0-1,1 0 1,-1-1-1,1 1 1,-1-1-1,1 1 0,-1-1 1,1 0-1,0 1 1,0-1-1,0 0 1,-1 0-1,1 0 0,0 0 1,0-1-1,3 2 1,0-2 79,0 1 1,0-1 0,0 0-1,0 0 1,0-1-1,1 1 1,-1-1-1,-1 0 1,10-4 0,2-1 67,25-13 0,-25 10-67,0-1-1,-1 0 1,16-16-1,40-41 13,-45 42-114,7-9-8,-21 20-31,1 1 0,1 0 0,27-18 0,-41 30 33,0 1 0,0 0 1,1-1-1,-1 1 0,0 0 0,1-1 0,-1 1 0,0 0 0,1 0 0,-1-1 0,1 1 0,-1 0 0,0 0 0,1 0 0,-1 0 0,1 0 0,-1 0 0,1-1 0,-1 1 0,0 0 0,1 0 0,-1 0 0,1 0 0,-1 0 0,1 1 0,-1-1 0,1 0 1,-1 0-1,0 0 0,1 0 0,-1 0 0,1 1 0,-1-1 0,0 0 0,1 0 0,-1 1 0,0-1 0,1 0 0,-1 0 0,0 1 0,1-1 0,-1 0 0,0 1 0,0-1 0,1 1 0,-1-1 0,0 0 0,0 1 0,0-1 0,1 1 0,-1-1 0,0 0 0,0 1 1,0-1-1,0 1 0,0-1 0,0 1 0,0-1 0,0 1 0,0-1 0,0 1 0,0 6 16,-1 0 0,1-1-1,-3 10 1,2-8-1,-26 119 237,5-29 23,19-85 929,10-26-724,87-166-313,-69 140-286,-23 35 83,1 1 1,0-1-1,0 1 1,0 0-1,1 0 1,-1 0-1,1 0 1,4-2-1,-7 5 28,-1-1 0,1 1-1,0 0 1,0 0 0,-1-1 0,1 1-1,0 0 1,0 0 0,-1 0-1,1 0 1,0 0 0,0 0-1,-1 0 1,1 0 0,0 1-1,0-1 1,-1 0 0,1 0 0,0 0-1,-1 1 1,1-1 0,0 1-1,-1-1 1,1 0 0,0 1-1,-1-1 1,1 1 0,-1-1 0,1 1-1,-1-1 1,1 1 0,-1 0-1,1-1 1,-1 1 0,0 0-1,1 0 1,2 5-21,0 0-1,-1 0 0,3 10 1,0-3 10,14 37 25,-11-27 275,18 37-1,-22-54-404,0 1 0,0-1 0,0 0 1,1 0-1,0 0 0,0-1 0,0 1 0,1-1 0,10 7 0,-11-9-1430,6 3-1157,-3-5-1882,0-2 2094</inkml:trace>
</inkml:ink>
</file>

<file path=ppt/ink/ink5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3.63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11 4320,'-5'2'3985,"5"-2"-3716,2 2 1615,-1-1-1615,-1-1 1,0 0-1,0 1 0,0-1 0,1 0 0,-1 1 1,0-1-1,0 1 0,0-1 0,0 0 0,0 1 1,1-1-1,-1 1 0,0-1 0,0 0 0,0 1 1,0-1-1,0 1 0,-1-1 0,1 1 1,0 1 136,-1 0 1,0 0-1,0 0 1,0 0-1,0 0 1,0 0-1,0 0 1,-2 1-1,8-12 1936,-2 4-1936,0 0-1,-1 0 0,0 0 0,3-9 0,-3 22-254,0-1 0,-1 1 0,0 0 0,-1 0 0,0 0 0,-1 15 1,0-1 75,1-22-269</inkml:trace>
</inkml:ink>
</file>

<file path=ppt/ink/ink5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4.0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3 7872,'0'-3'5145,"8"13"-857,10 19-410,-14-18-3465,0 1 0,-1-1 0,0 1 0,-1 0 0,-1-1 0,0 1-1,0 0 1,-1 0 0,-1 0 0,0 0 0,-3 17 0,3-25-498,0 0 0,0-1 0,0 1 1,0 0-1,0-1 0,-1 1 0,1-1 0,-1 1 1,0-1-1,0 0 0,-1 0 0,1 0 0,-1 0 1,1 0-1,-1-1 0,0 1 0,0-1 1,0 0-1,-6 4 0,5-5-609,1 0 0,-1 0 0,1-1 0,-1 1 0,0-1-1,1 0 1,-1 0 0,1 0 0,-1 0 0,1-1 0,-1 0 0,1 0 0,-6-1 0,-5-6-2607</inkml:trace>
</inkml:ink>
</file>

<file path=ppt/ink/ink5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5.68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9 657 3712,'-8'6'844,"8"-6"-816,0 0 0,0 0-1,0 0 1,0 0 0,0 0 0,0 0-1,0 0 1,0 0 0,0 0-1,0 0 1,0 0 0,0 0 0,0 0-1,0 0 1,0 0 0,0 0 0,0 0-1,0 1 1,0-1 0,0 0-1,0 0 1,0 0 0,0 0 0,0 0-1,0 0 1,0 0 0,0 0 0,0 0-1,0 0 1,0 0 0,0 0-1,0 0 1,0 0 0,0 0 0,0 0-1,0 0 1,0 0 0,0 0-1,0 0 1,0 0 0,0 1 0,0-1-1,0 0 1,0 0 0,0 0 0,0 0-1,0 0 1,0 0 0,0 0-1,0 0 1,0 0 0,0 0 0,0 0-1,0 0 1,0 0 0,1 0 0,-1 0-1,0 0 1,0 0 0,0 0-1,0 0 1,0 0 0,0 0 0,0 0-1,0 0 1,0 0 0,0 0 0,0 0-1,17-3 4099,-4 0-3436,-3 1 145,0-1 0,-1 0 0,1 0 0,17-10 0,35-24 1263,-55 33-1827,4-3-75,-1-1 0,0 1 1,0-2-1,-1 1 0,0-2 1,0 1-1,-1-1 0,0 0 1,-1-1-1,0 0 0,-1 0 1,0 0-1,-1-1 0,0 0 1,3-13-1,2-9 447,9-66 0,-17 78-342,0 0-1,-2 0 1,0 0 0,-5-27-1,-2 14 86,5 26-265,-1-1-1,2 0 0,-2-17 1,3 24-99,0 0 0,1 0 1,-1 0-1,1 0 1,0 0-1,-1 0 0,1 0 1,0 0-1,1 0 1,-1 1-1,0-1 0,1 1 1,0-1-1,-1 1 0,1-1 1,3-2-1,-3 4 21,-1-1 1,1 1-1,-1 0 0,1 1 0,0-1 0,-1 0 1,1 0-1,0 1 0,0-1 0,0 1 0,0-1 1,-1 1-1,1 0 0,0 0 0,0 0 0,0 0 1,0 0-1,2 1 0,0-1 35,-1 1-1,1-1 1,-1 1 0,0 0-1,1 1 1,-1-1 0,0 1 0,6 3-1,-6-3-39,-1 0 0,0 0 0,1 0 0,-1 1 0,0 0 0,0-1 0,0 1 0,0 0 0,-1 0 0,1 0 0,-1 0 0,0 0 0,0 0 0,0 0 0,1 7 0,0 2 26,-1 1 1,-1 24 0,-1-12-93,6 160 593,-4-165-420,0 0-1,6 30 1,-5-39-35,0-1 0,1 0 0,1 0 1,0 0-1,0 0 0,9 13 0,-11-20-88,0 0-1,1 0 1,-1-1-1,1 1 1,0-1 0,0 0-1,0 0 1,0 0-1,0 0 1,0-1-1,0 1 1,1-1 0,-1 1-1,0-1 1,1 0-1,-1-1 1,1 1-1,-1-1 1,1 1 0,0-1-1,-1 0 1,1 0-1,4-1 1,9-1-928,0-1-1,-1-1 1,25-8 0,-37 11 403,29-14-6393,-16 9 3947</inkml:trace>
</inkml:ink>
</file>

<file path=ppt/ink/ink5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6.84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26 4224,'0'-1'287,"1"-1"0,0 0 1,0 1-1,-1 0 0,1-1 1,0 1-1,0-1 0,1 1 1,-1 0-1,0 0 0,0 0 1,1 0-1,-1 0 0,0 0 1,1 0-1,-1 0 0,1 0 1,-1 0-1,1 1 0,0-1 0,-1 1 1,1-1-1,-1 1 0,1 0 1,3-1-1,12 4 10478,-14 2-10213,-1 0 1,0 0-1,0 1 0,2 8 1,1 78 727,-5-60-3609,0 0-3854,0-30 5277,0 0 1,0 0-1,0-1 1,-1 1-1,1 0 0,-1 0 1,1-1-1,-1 1 1,-1 2-1,-1 4-2907</inkml:trace>
</inkml:ink>
</file>

<file path=ppt/ink/ink5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7.28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53 5472,'-5'-1'640,"-14"-4"13180,30 8-9724,26 6-2871,-13-7-931,0-2 0,0 0 0,0-1 0,0-2 1,39-8-1,-44 6-1658,-1-1 1,25-12-1,-2 1-1052</inkml:trace>
</inkml:ink>
</file>

<file path=ppt/ink/ink5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9.1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350 117 5216,'0'-12'13951,"0"17"-11961,-5 50-161,1-15-1290,1 10-53,-4 48 276,2-42-511,3-28-116,-1 0 0,-11 42 0,13-68-119,-3 14 107,-9 20-1,11-31-70,-1-1 0,1 0-1,-1 0 1,1 0 0,-1 0-1,0 0 1,0-1 0,-1 1 0,-4 3-1,7-6-42,-1 0 1,1-1-1,0 1 0,-1 0 0,1-1 0,-1 1 1,1-1-1,-1 0 0,0 1 0,1-1 1,-1 0-1,1 0 0,-1 0 0,0 0 0,1 0 1,-1 0-1,1-1 0,-1 1 0,1 0 0,-1-1 1,1 1-1,-4-2 0,1-1-117,-1 1 0,0-1-1,0 0 1,1 0 0,-6-5 0,0-3-17,0 0 1,1-1-1,0 0 1,1-1-1,1 0 0,0 0 1,-7-17-1,1 3 125,-33-86-53,30 71 95,4 8 110,-7-37 0,17 66-5,1 0 0,0 0 0,1 0 0,-1-1 0,1 1 0,0 0 0,0 0 1,1 0-1,0 0 0,0 0 0,0 0 0,2-7 0,-1 8-10,0 1 0,0-1 1,0 1-1,0-1 0,1 1 0,-1 0 1,1 0-1,0 0 0,0 1 0,0-1 1,0 1-1,0-1 0,1 1 0,-1 0 1,1 0-1,5-2 0,29-9 150,1 2 0,1 1 0,45-5 0,-76 14-256,94-15 510,182-4 0,-244 22-640,0 1-1,43 11 1,-84-14 1,0 0 0,1 0 0,-1 0 1,0 0-1,0 0 0,1 0 0,-1 0 1,0 0-1,0 0 0,1 0 0,-1 0 1,0 0-1,0 0 0,1 0 1,-1 0-1,0 0 0,0 1 0,0-1 1,1 0-1,-1 0 0,0 0 0,0 0 1,0 0-1,1 1 0,-1-1 0,0 0 1,0 0-1,0 0 0,0 1 0,0-1 1,1 0-1,-1 0 0,0 0 0,0 1 1,0-1-1,0 0 0,0 0 0,0 1 1,0-1-1,0 0 0,0 0 0,0 1 1,0-1-1,0 0 0,0 0 0,0 1 1,0-1-1,0 0 0,0 0 0,0 1 1,0-1-1,-1 0 0,1 0 0,0 0 1,0 1-1,0-1 0,0 0 0,0 0 1,-1 0-1,1 1 0,-16 13-7942,6-6 1025,5 0 2647</inkml:trace>
</inkml:ink>
</file>

<file path=ppt/ink/ink5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19.7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17 5632,'-6'-5'14556,"13"2"-10950,-5 2-3484,0 0 0,0 0-1,0 0 1,0 0 0,0 0 0,0 1 0,1-1 0,-1 1-1,0-1 1,0 1 0,0 0 0,1 0 0,-1 0 0,0 0-1,5 1 1,-1 1-6,1 1 1,-1 0-1,0 0 0,0 1 1,0-1-1,0 1 0,-1 1 0,0-1 1,8 9-1,-11-11-108,-1 1-1,1 0 1,-1-1 0,0 1 0,0 0 0,0 0 0,-1 0-1,1 0 1,-1-1 0,1 1 0,-1 0 0,0 0-1,0 0 1,0 0 0,-1 0 0,1 0 0,-1 0-1,1 0 1,-1 0 0,-1 3 0,-1 0 24,1 0 0,-1-1 0,-1 1 1,1 0-1,-1-1 0,1 0 0,-10 9 0,-37 33 1589,94-53 193,24-5-2147,3 0-3846,-56 7 1864,0 1-3226,24-9 0,-13 3 1456</inkml:trace>
</inkml:ink>
</file>

<file path=ppt/ink/ink5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20.3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0 7968,'-1'1'2544,"4"3"-604,9 12 561,17 17 7,-18-22-1952,129 152 4674,-117-133-4429,-2 1 1,-1 1-1,29 62 1,-35-56-360,-1 0 1,-2 1-1,-1 0 1,-3 1 0,-1 0-1,-1 0 1,-3 74 0,-2-99-415,-1 1 0,-1-1 0,0 1 0,-2-1 0,1 0 0,-2 0 1,0 0-1,0 0 0,-2-1 0,-14 25 0,9-21-98,-1-1 1,0-1-1,-23 22 0,-50 39-1470,48-44 425,-62 51-3713,33-33-3841,36-27 4237</inkml:trace>
</inkml:ink>
</file>

<file path=ppt/ink/ink5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32.16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270 102 2144,'4'-8'851,"1"0"-1,0 0 1,0 0-1,0 1 1,1 0 0,0 0-1,0 0 1,1 1 0,0 0-1,0 0 1,10-5 0,-6-1 2832,-12 15-2317,0-1-741,-105 176 4506,99-167-5003,-94 151 1398,81-125-1215,2 0 0,-22 64-1,23-45-32,3 1-1,2 0 1,-9 110-1,19-125-127,2 1 0,2-1 0,1 1 0,3-1 0,1 0 0,16 47 0,-7-37-39,2-1 0,3-1 0,2-1 0,50 79 0,-52-97-485,1-2 1,40 40 0,-62-68 364,3 0-2208,3-2-1680</inkml:trace>
</inkml:ink>
</file>

<file path=ppt/ink/ink5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23.2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45 465 3232,'-1'0'156,"0"1"1,0 0-1,0-1 1,0 1-1,1 0 1,-1 0 0,0-1-1,0 1 1,0 0-1,1 0 1,-1 0-1,1 0 1,-1 0-1,1 0 1,-1 0-1,1 1 1,-1-1-1,1 0 1,0 0-1,0 0 1,-1 0-1,1 0 1,0 1-1,0-1 1,0 0-1,0 0 1,1 2-1,-1 1 688,0-2-531,-1 0-1,1 0 1,-1 0-1,1 0 1,-1 0-1,0-1 1,0 1-1,0 0 0,0 0 1,0 0-1,0-1 1,-3 4-1,-15 15 8581,50-41-8105,-1-1 0,-1-2 0,31-34 1,19-15-380,3 10-131,-46 36 95,47-43 0,-19-7-159,-64 77-219,0 0 1,0 0 0,0 0 0,0 0 0,0 0 0,0 0 0,1 0 0,-1 0 0,0 0 0,0 0 0,0 0 0,0 0 0,0 0 0,0 0 0,0 0 0,0 0 0,0 0 0,0 0 0,0 0 0,0 0 0,0 0 0,0 0 0,1 0-1,-1 0 1,0 0 0,0 0 0,0 0 0,0 0 0,0 0 0,0 0 0,0 0 0,0 0 0,0 0 0,0 0 0,0 1 0,0-1 0,0 0 0,0 0 0,0 0 0,0 0 0,0 0 0,0 0 0,0 0 0,0 0 0,0 0-1,0 0 1,0 0 0,0 0 0,1 0 0,-1 0 0,0 0 0,0 0 0,0 1 0,0-1 0,0 0 0,0 0 0,-1 0 0,1 0 0,0 0 0,2 9-127,-2 22 69,0 5 18,3 26 43,9 81 26,-9-120 65,1 0 0,2-1 0,0 1 0,11 25 0,-12-39 47,0 1 0,6 10 0,-9-18-87,-1 0-1,0 0 0,0-1 0,1 1 0,-1 0 1,1-1-1,-1 1 0,1-1 0,0 1 1,0-1-1,-1 0 0,1 1 0,0-1 0,0 0 1,0 0-1,4 0 0,-3-1 6,-1-1-1,1 1 0,0-1 0,0 0 1,-1 0-1,1 0 0,-1-1 1,1 1-1,-1-1 0,0 1 1,1-1-1,-1 0 0,0 0 1,0 0-1,3-3 0,12-19 27,-1 0 0,13-29 0,3-3 12,13-12-87,80-91-1,-54 84-5,-26 29 0,-40 41-3,0-3-13,2 2 1,-1-1-1,1 0 0,0 1 1,0 1-1,1-1 0,0 1 1,9-4-1,-15 8 13,0 1 0,0-1 0,0 1-1,1-1 1,-1 1 0,0 0 0,0 0-1,1 0 1,-1 0 0,0 1 0,0-1 0,0 1-1,1-1 1,-1 1 0,0 0 0,0 0 0,0 0-1,0 0 1,0 0 0,0 0 0,-1 0 0,1 1-1,0-1 1,-1 1 0,1-1 0,2 4 0,4 4-50,-1 0 0,-1 0-1,10 17 1,-7-8 85,-1 1 0,-1-1 0,0 1-1,-2 1 1,0-1 0,3 32 0,-2 5-933,-3 59 1,-3-85-3095,-8 52 1,3-54 1844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51.9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1004 3072,'-22'23'8858,"27"-32"-5956,24-57-713,-9 23-1531,-5 11-131,1 0-1,30-43 0,-8 28-4,88-82 0,-47 53-3,-55 52-487,2 0 0,31-21 0,-56 44-48,0 0 0,1 1 0,-1-1-1,1 0 1,-1 0 0,1 1 0,-1-1 0,1 1 0,0-1 0,-1 1 0,1 0 0,2-1 0,-3 1 9,-1 0 0,1 0 0,0 1 0,0-1 0,-1 0 1,1 0-1,0 0 0,0 1 0,-1-1 0,1 0 0,0 1 0,-1-1 0,1 1 1,0-1-1,-1 1 0,1-1 0,-1 1 0,1-1 0,-1 1 0,1 0 0,-1-1 0,1 1 1,-1 0-1,1-1 0,-1 1 0,1 1 0,0 2 5,0 0 1,0-1-1,-1 1 0,1 0 1,-1 0-1,0 0 0,0 0 1,0 0-1,0 0 0,0 0 1,-3 7-1,-1 4 48,-11 25 0,14-38-43,-38 85 245,21-51-64,2 0 1,1 1 0,-10 45-1,24-78-129,0 1 0,0-1-1,1 1 1,0 5 0,0-9-37,-1-1 1,1 1-1,0 0 1,1-1-1,-1 1 0,0 0 1,0-1-1,0 1 1,0 0-1,0-1 1,1 1-1,-1-1 0,0 1 1,0 0-1,1-1 1,-1 1-1,1-1 1,-1 1-1,0-1 1,1 1-1,-1-1 0,1 1 1,-1-1-1,1 1 1,0-1-1,-1 0 1,1 1-1,-1-1 0,1 0 1,0 0-1,-1 1 1,1-1-1,-1 0 1,1 0-1,0 0 0,-1 0 1,1 0-1,0 0 1,-1 0-1,2 0 1,3-1 68,-1-1 0,1 1 1,-1-1-1,0 0 0,0 0 1,1-1-1,5-4 0,-1 1-17,62-43 72,-2-2 0,96-95 0,-118 96-547,-47 50 397,0 0 0,0 0 1,1 0-1,-1 0 0,0 0 0,0 0 0,0 0 0,1 0 1,-1 0-1,0 0 0,0 0 0,0 0 0,1 0 1,-1 0-1,0 0 0,0 0 0,0 0 0,1 0 0,-1 0 1,0 0-1,0 1 0,0-1 0,1 0 0,-1 0 1,0 0-1,0 0 0,0 0 0,0 1 0,0-1 0,1 0 1,-1 0-1,0 0 0,0 0 0,0 1 0,0-1 1,0 0-1,0 0 0,0 0 0,0 1 0,0-1 0,0 0 1,0 0-1,0 0 0,0 1 0,0-1 0,0 0 1,0 0-1,0 1 0,3 13-84,-5 3 73,0 0 1,0 0-1,-2 0 0,0-1 0,-10 25 0,-7 33 79,12-36 66,2 0 0,-3 75 1,10-109-57,0 0 0,0 0 0,1 0 0,0 0 0,-1 0 0,1 0 0,3 5 0,-4-8-50,0 0 0,1-1 1,-1 1-1,0-1 0,1 1 0,-1-1 0,0 1 0,1-1 1,-1 1-1,1-1 0,-1 1 0,1-1 0,-1 0 0,1 1 1,-1-1-1,1 0 0,0 1 0,-1-1 0,1 0 0,1 1 1,-1-2-1,0 1 1,0 0-1,0 0 1,0 0 0,0-1-1,-1 1 1,1 0 0,0-1-1,0 1 1,0-1 0,0 1-1,0-1 1,0 1-1,-1-1 1,1 1 0,0-1-1,0 0 1,0-1 0,9-10 47,-1 0 0,0-1 0,10-19 0,3-5-100,80-97 266,54-49-191,-150 176-79,3-4-243,-7 13 52,-5 8-47,-2 1 208,0 0 1,-11 17-1,-8 14 12,14-19 105,1 0 0,1 0 0,-7 33 0,13-43-27,-1 0 0,2 1 0,0-1-1,1 1 1,0-1 0,1 1 0,4 22 0,-5-34-6,1 0-1,-1 1 1,1-1-1,-1 0 1,1 0 0,0 0-1,0 0 1,0 0-1,0 0 1,0 0 0,0 0-1,1 0 1,-1 0-1,1-1 1,-1 1 0,1-1-1,0 1 1,-1-1-1,1 1 1,0-1 0,0 0-1,2 1 1,-1-2 15,-1 1 1,1-1 0,0 0-1,-1 0 1,1 0 0,-1 0-1,1-1 1,0 1-1,-1-1 1,1 0 0,-1 1-1,1-1 1,-1 0 0,0 0-1,1-1 1,-1 1-1,0 0 1,0-1 0,3-2-1,29-24 170,-2-2 0,33-38 0,0 0-150,-39 41-64,-1-2 0,40-60 1,-47 66-481,-21 43-218,-13 51 571,10-45 146,0 1 1,-1 26 0,6-35 28,1-1 0,0 0 1,5 26-1,-5-41-2,0-1 0,0 1 0,0-1 0,1 0 0,-1 1 0,1-1 0,-1 1 1,1-1-1,-1 0 0,1 1 0,0-1 0,0 0 0,-1 1 0,1-1 0,0 0 0,0 0 0,0 0 0,0 0 0,1 0 0,-1 0 0,2 1 1,-2-2-21,0 0 0,1 0 1,-1 0-1,0 0 1,1 0-1,-1 0 0,0 0 1,0-1-1,1 1 1,-1-1-1,0 1 0,0-1 1,0 1-1,0-1 1,1 1-1,-1-1 0,0 0 1,0 0-1,0 0 1,-1 1-1,1-1 0,0 0 1,1-2-1,21-21 18,1 0 0,1 2-1,1 1 1,1 0 0,1 3-1,0 0 1,55-24 0,133-53 41,-198 85-246,-18 10 167,0 0 1,0 0 0,0 0 0,0 0-1,0 0 1,0 0 0,0 0 0,0 0 0,0 0-1,0 0 1,0 0 0,-1 0 0,1 0-1,0 0 1,0 0 0,0 0 0,0 0 0,0 0-1,0 0 1,0 0 0,0 0 0,0 0-1,0 0 1,0 0 0,0 0 0,0-1 0,0 1-1,0 0 1,0 0 0,0 0 0,0 0-1,0 0 1,0 0 0,0 0 0,0 0-1,0 0 1,0 0 0,0 0 0,0 0 0,0 0-1,0 0 1,0 0 0,0 0 0,0 0-1,0 0 1,0 0 0,0-1 0,0 1 0,0 0-1,0 0 1,0 0 0,0 0 0,0 0-1,0 0 1,0 0 0,0 0 0,0 0-1,0 0 1,0 0 0,-14 3-247,-29 11 24,-59 29 1,86-36 211,1 1 0,0 1 0,-20 15 0,28-18 6,0-1 0,1 1 0,0 1 1,0-1-1,0 1 0,1 0 0,0 1 1,-6 11-1,5-9 31,1 1 1,1 1-1,-5 18 0,8-27 10,1 1-1,-1 0 0,1-1 0,0 1 0,0 0 0,0 0 0,0-1 0,1 1 1,0-1-1,0 1 0,0 0 0,0-1 0,0 1 0,0-1 0,1 0 0,2 4 1,-3-5-14,0-1 0,1 1 1,-1-1-1,1 1 0,-1-1 1,1 1-1,-1-1 1,1 0-1,0 0 0,0 0 1,-1 0-1,1 0 1,0 0-1,0 0 0,0-1 1,0 1-1,0-1 0,0 0 1,0 1-1,0-1 1,1 0-1,-1 0 0,0 0 1,3-1-1,3 0 17,1-1 0,-1 0 0,1 0 0,12-6 0,90-48 83,-69 34-97,122-74 43,-146 85-37,-1 0-1,0-2 1,0 0 0,-1-1-1,25-29 1,-6-4 21,42-76 0,-7-3-3,35-57 59,-94 166-128,0 2-36,-1-2-1,-1 1 0,13-32 1,-21 47 34,-1 0 0,0 0 0,1 1 1,-1-1-1,0 0 0,0 0 0,0 1 1,0-1-1,0 0 0,0 0 0,0 1 1,0-1-1,0 0 0,0 0 1,0 1-1,-1-1 0,1 0 0,0 0 1,0 1-1,-1-1 0,1 0 0,-1 1 1,1-1-1,-1 0 0,0 0 7,1 1-1,-1 0 0,0 0 1,0 0-1,1 0 1,-1-1-1,0 1 0,0 0 1,1 0-1,-1 0 0,0 1 1,0-1-1,1 0 1,-1 0-1,0 0 0,0 1 1,1-1-1,-1 0 0,0 0 1,1 1-1,-1-1 1,0 1-1,1-1 0,-1 1 1,1-1-1,-1 1 0,1-1 1,-1 1-1,0 0 1,-14 14-26,1 1 0,1 0 0,0 0 0,1 2 0,1-1 0,0 2 0,2-1 0,-15 40 0,1 13 8,-16 84 0,37-147 20,-5 20 10,0 0 29,1 1 1,-3 48-1,8-70-5,1 1 1,0-1 0,1 0 0,-1 0 0,1 0-1,1 1 1,0-1 0,0 0 0,0-1 0,0 1-1,1 0 1,1-1 0,-1 1 0,1-1 0,0 0-1,5 6 1,-5-8 20,0 0-1,1-1 0,-1 1 1,1-1-1,0 0 1,0 0-1,0-1 0,0 1 1,0-1-1,1-1 0,-1 1 1,0-1-1,1 1 1,0-2-1,-1 1 0,1-1 1,8 0-1,9-1 32,-1-1 1,1-2-1,23-6 0,-31 6-53,17-3 6,-1-1 0,47-20 0,-68 24 7,-1 0-1,-1-1 0,1 0 0,-1 0 0,0-1 0,0 0 0,0-1 0,-1 1 0,0-2 0,0 1 0,-1-1 0,9-13 1,-13 17-46,0 0 1,0 0 0,0-1 0,1-7 0,-2 10-9,-1 1 0,0-1 1,1 0-1,-1 1 0,0-1 0,0 0 1,0 0-1,0 1 0,-1-1 1,1 0-1,0 1 0,-1-1 1,0-3-1,0 5 14,0-1 0,1 1-1,-1-1 1,0 1 0,1-1 0,-1 1 0,0-1 0,0 1 0,1 0-1,-1-1 1,0 1 0,0 0 0,1 0 0,-1 0 0,0 0 0,0 0-1,0-1 1,0 1 0,1 1 0,-1-1 0,0 0 0,0 0-1,0 0 1,1 0 0,-1 0 0,-1 1 0,-23 9-209,22-9 165,-23 11-51,1 0 1,0 2-1,1 1 0,-42 32 1,62-43 110,0 0 0,0 1-1,0-1 1,1 1 0,0-1 0,-1 1 0,2 0-1,-1 0 1,-2 8 0,4-10 13,0-1 0,0 0 1,1 0-1,-1 1 0,1-1 0,0 0 0,0 1 0,0-1 1,0 0-1,0 1 0,0-1 0,1 0 0,-1 1 0,1-1 1,0 0-1,-1 0 0,1 1 0,0-1 0,0 0 0,0 0 1,1 0-1,-1 0 0,0 0 0,1 0 0,0-1 0,2 3 1,0 0 6,1-1 0,-1 1 0,1-1 0,0 0 0,0-1 1,0 1-1,0-1 0,1 0 0,-1-1 0,10 3 0,-6-3 19,0 0-1,0-1 0,0 0 1,0 0-1,0-1 1,9-1-1,7-4 1,-1-1 0,0-1 1,44-21-1,157-80 73,-92 40-309,-123 65 25,-10 7-89,-15 13-139,15-16 392,-24 22-171,-33 34-104,50-48 275,1 0-1,0 1 0,0 0 0,1 0 0,-8 18 0,11-23 21,-4 11 98,-5 23 0,10-34-79,0-1 0,0 1 0,1 0 0,-1-1 0,1 1 0,0 0 0,0-1 0,1 1 0,-1 0 0,1-1 0,0 1 0,1 5 0,-1-8-12,-1 0-1,1 0 1,-1 0 0,1-1 0,-1 1 0,1 0-1,0-1 1,-1 1 0,1 0 0,0-1 0,-1 1-1,1-1 1,0 1 0,0-1 0,0 1 0,-1-1 0,1 0-1,0 1 1,0-1 0,0 0 0,0 0 0,0 0-1,0 1 1,-1-1 0,1 0 0,0 0 0,0 0-1,2-1 1,1 1 34,0-1 1,0 0-1,0-1 0,7-2 1,-7 2-1,14-6-7,0-1 0,24-16 0,-13 6-55,177-118-28,-195 127-72,-3 5-435,-9 19 302,-7 21 183,5-20 29,0 1 1,-1 18-1,3-19 75,1 1 0,3 30 0,-1-40-29,-1 1 0,1 0 1,0-1-1,0 1 0,1-1 1,0 0-1,0 0 0,0 0 1,6 7-1,-9-12-9,1 0-1,0 0 1,0 0-1,0 0 1,-1-1 0,1 1-1,0 0 1,0 0 0,0 0-1,0-1 1,1 1-1,-1-1 1,0 1 0,0-1-1,0 1 1,0-1 0,1 1-1,-1-1 1,0 0-1,0 0 1,0 0 0,1 0-1,-1 0 1,0 0 0,0 0-1,1 0 1,-1 0 0,0 0-1,0-1 1,1 1-1,-1-1 1,0 1 0,0-1-1,0 1 1,0-1 0,2-1-1,2-1 21,0-1-1,0-1 0,-1 1 1,1-1-1,5-8 1,62-71 170,130-119 1,-197 199-246,20-17-87,-24 20 100,0 0 0,0 0 1,0 0-1,0 1 0,1-1 1,-1 0-1,0 1 0,1-1 1,-1 1-1,1-1 0,-1 1 1,0 0-1,1 0 0,-1-1 1,1 1-1,2 0 1,-3 1 11,0 0 1,0-1 0,0 1 0,-1 0 0,1 0 0,0 0 0,0-1 0,-1 1 0,1 0 0,0 0 0,-1 0 0,1 0-1,-1 0 1,0 0 0,1 0 0,-1 0 0,0 1 0,1-1 0,-1 0 0,0 0 0,0 0 0,0 0 0,0 0 0,0 0 0,0 2-1,-3 31-193,-29 117 236,7-34 83,7-39 73,16-74-170,2-2 14,0 0 0,-1 0-1,1-1 1,-1 1 0,0 0 0,1 0 0,-1-1-1,0 1 1,0-1 0,0 1 0,0-1-1,0 1 1,0-1 0,-1 0 0,1 1-1,-3 1 1,3-3-10,0 1-1,1-1 0,-1 1 1,0-1-1,0 0 0,0 0 1,0 1-1,1-1 0,-1 0 1,0 0-1,0 0 1,0 0-1,0 0 0,0 0 1,0 0-1,1 0 0,-1 0 1,0-1-1,0 1 0,0 0 1,0 0-1,1-1 1,-1 1-1,0 0 0,0-1 1,0 1-1,1-1 0,-1 1 1,0-1-1,1 0 0,-1 1 1,1-1-1,-1 0 1,0 1-1,1-1 0,-1-1 1,-3-4 24,-1 0 0,2-1 0,-5-9 0,3 8-28,-27-65 17,24 53-25,-1-1 0,-17-28 0,19 39-146,0 1-186,7 8 186,4 4 65,8 8 16,-6-6 105,0 1 0,0-1 0,0-1 0,0 1 0,1-1 0,0 0 0,0-1 0,9 4 0,18 4 206,1-1 0,1-3-1,0 0 1,0-2 0,45-1-1,51-9-2070,-1-16-9079,-85 12 6565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49:59.0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 4896,'-26'-3'2208,"18"3"-1920,16 8-352,5-4 96,5 4 0</inkml:trace>
</inkml:ink>
</file>

<file path=ppt/ink/ink6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23.6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28 17 5984,'-12'-16'1920,"12"16"-1893,0 0 1,0 0 0,1 0-1,-2 0 1,1 0 0,0 0-1,0 0 1,0 1 0,0-1-1,0 0 1,0 0 0,0 0-1,0 0 1,0 0 0,0 0 0,0 0-1,0 0 1,0 0 0,0 1-1,0-1 1,0 0 0,0 0-1,0 0 1,0 0 0,0 0-1,-1 0 1,1 0 0,0 0-1,0 0 1,0 0 0,0 0-1,0 0 1,0 0 0,0 0-1,0 0 1,-1 0 0,1 0-1,0 0 1,0 0 0,0 0-1,0 0 1,0 0 0,0 0-1,0 0 1,0 0 0,-1 0-1,1 0 1,0 0 0,0 0-1,0 0 1,0 0 0,0 0-1,0 0 1,0 0 0,0 0-1,0 0 1,0 0 0,-1 0-1,1-1 1,0 1 0,0 0-1,0 0 1,0 0 0,0 0-1,-1 7 1289,14 108 5680,-9 57-3187,-17 380 213,0-143-4076,12-401 32,0 11-1938,3 31 1,2-33-276</inkml:trace>
</inkml:ink>
</file>

<file path=ppt/ink/ink6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36.72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6 694 2816,'0'0'38,"-1"0"0,1 1 0,0-1 1,-1 0-1,1 0 0,0 0 0,0 0 0,-1 0 1,1 0-1,0 0 0,0 1 0,-1-1 0,1 0 1,0 0-1,0 0 0,0 1 0,0-1 0,-1 0 1,1 0-1,0 1 0,0-1 0,0 0 0,0 0 0,0 1 1,-1-1-1,1 0 0,0 0 0,0 1 0,0-1 1,0 0-1,0 1 0,0-1 0,0 0 0,0 0 1,1 7 5226,8-6-752,-8-1-4266,0 0 0,0 1-1,0-1 1,0 0 0,0 0 0,0 0-1,0 0 1,0 0 0,0 0 0,0 0-1,0 0 1,0 0 0,-1 0 0,1-1-1,0 1 1,0 0 0,0-1-1,0 1 1,0-1 0,0 1 0,1-2-1,2-3 9,-1-1-1,1 0 0,-1 0 0,0-1 0,-1 1 1,0-1-1,0 1 0,3-15 0,0-22 375,-1-2-1,-3-84 0,-2 57 271,1-75 925,0 138-1755,1 0 0,0 0 0,0 0-1,1 1 1,0-1 0,1 0 0,0 1-1,0 0 1,1 0 0,0 0 0,0 0 0,1 0-1,0 1 1,11-13 0,-10 14-61,-1 0 1,1 1-1,0 0 1,1 0-1,-1 1 1,1-1-1,0 2 1,0-1-1,0 1 0,1 0 1,-1 0-1,1 1 1,0 0-1,0 0 1,-1 1-1,1 0 1,9 0-1,-14 1 22,0 0 0,0 0-1,1 1 1,-1-1 0,0 1-1,0-1 1,0 1 0,0 0-1,0 0 1,-1 0 0,1 1-1,4 2 1,-6-3-14,1 0-1,-1 1 1,1-1 0,-1 1-1,0-1 1,0 1 0,1 0-1,-1-1 1,0 1 0,0 0-1,-1 0 1,1 0 0,0 0-1,-1 0 1,1 0 0,-1 0-1,0 0 1,1 0 0,-1 0-1,0 3 1,-2 8 52,0 0 1,0-1-1,-1 1 1,-1-1-1,0 1 0,-9 17 1,-8 27 81,10-15-18,-7 60 0,15-81-50,2 1 1,0-1 0,2 1 0,5 38-1,-5-52-53,1 0 0,0 0-1,1 0 1,0 0-1,0 0 1,1 0-1,0-1 1,6 11 0,-6-14 11,-1 0 0,1 1 1,0-1-1,0-1 0,0 1 0,1-1 1,-1 0-1,1 1 0,0-2 1,0 1-1,0-1 0,0 0 0,8 3 1,-4-3 62,0 0 1,1 0 0,-1-1 0,0 0-1,1-1 1,-1 0 0,0 0 0,1-1-1,17-4 1,-16 2-627,1 0 0,16-9 0,22-15-8993,-33 18 6337</inkml:trace>
</inkml:ink>
</file>

<file path=ppt/ink/ink6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37.1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48 3808,'1'0'93,"0"-1"0,0 1 0,-1-1-1,1 0 1,0 1 0,-1-1 0,1 0 0,-1 1 0,1-1 0,-1 0 0,1 0 0,-1 0-1,1 1 1,-1-1 0,0 0 0,1 0 0,-1 0 0,0 0 0,0 0 0,0 1-1,0-1 1,0 0 0,0-1 0,1 0 461,0 0-1,0 0 0,1 0 1,-1 0-1,0 0 1,1 1-1,-1-1 0,1 0 1,-1 1-1,13-9 10894,-16 75-6842,0-36-4057,-8 40 0,4-41-569,2 0-1,-2 39 1,9-44-2733</inkml:trace>
</inkml:ink>
</file>

<file path=ppt/ink/ink6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37.7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36 2656,'-8'11'15329,"17"-5"-14205,-5-3-666,1-1 1,0 1 0,1-1-1,-1 0 1,0-1 0,1 1-1,-1-1 1,0 0 0,1 0-1,0-1 1,-1 1 0,11-2-1,36-2 286,57-9 0,5-2-146,-4 1-682,-49 6 2,-61 7 86,30-5-1059,-1-5-3318,-18 5-53,1 4 1429</inkml:trace>
</inkml:ink>
</file>

<file path=ppt/ink/ink6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39.2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351 135 4736,'13'-32'18763,"-13"56"-17743,0-22-788,-4 120 1152,-30 170 0,34-290-1374,-1 5 33,0 0 0,0 0-1,-1-1 1,1 1 0,-2 0 0,1-1-1,-1 1 1,0-1 0,-4 7-1,7-12-37,-1 0-1,0 0 0,0 0 0,1 0 0,-1 0 0,0 0 0,0-1 1,0 1-1,0 0 0,0-1 0,0 1 0,0-1 0,0 1 0,0-1 0,0 1 1,0-1-1,0 0 0,0 1 0,0-1 0,0 0 0,-1 0 0,1 0 1,0 0-1,0 0 0,-2 0 0,1-1 5,-1 0 1,1 0-1,0 0 1,-1 0-1,1 0 1,0 0-1,0-1 1,0 1-1,0-1 1,0 0-1,-2-2 1,-4-5 10,1 0 1,-1-1 0,-8-16-1,-56-112 55,8 12-43,52 105-46,1 3 11,1 1 1,1-1-1,1-1 1,-13-38-1,21 55 28,0 0-1,-1 0 1,1 1-1,0-1 0,0 0 1,0 0-1,1 0 1,-1 0-1,0 0 1,1 0-1,-1 1 0,1-1 1,-1 0-1,1 0 1,0 0-1,0 1 0,0-1 1,0 0-1,0 1 1,0-1-1,0 1 0,0 0 1,1-1-1,-1 1 1,1 0-1,-1 0 0,1-1 1,-1 1-1,1 1 1,0-1-1,1-1 0,6-2 40,0 1 0,0 0 0,1 1 0,16-2 0,-18 2 9,114-20 590,-46 7-48,117-9 0,-152 23-455,107-8 139,-141 8-868,4 0 1633,-7-2-3796</inkml:trace>
</inkml:ink>
</file>

<file path=ppt/ink/ink6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0.1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75 79 3968,'-1'1'114,"1"-1"1,-1 0-1,1 0 1,-1 1 0,1-1-1,-1 0 1,1 0-1,-1 0 1,1 0-1,-1 0 1,1 0-1,-1 0 1,1 0-1,-1 0 1,1 0-1,-1 0 1,1 0-1,-1 0 1,1 0-1,-1 0 1,1 0-1,0-1 1,-1 1-1,1 0 1,-1 0 0,1-1-1,-1 1 1,1 0-1,0 0 1,-1-1-1,0 0 117,1 1 0,-1-1 0,1 1-1,-1 0 1,1-1 0,-1 1 0,0 0 0,1 0-1,-1-1 1,1 1 0,-1 0 0,0 0 0,1 0 0,-1 0-1,1 0 1,-1 0 0,0 0 0,-1 0 0,2 0 210,-1 0 1,0 0-1,0 0 1,0 0-1,1 0 0,-1 0 1,0 0-1,0 0 1,0 0-1,1 0 1,-1 0-1,0 0 1,0-1-1,0 1 1,0-1-1,-2 0 273,1-1 0,0 0-1,0 0 1,0 0 0,0 0 0,-2-3-1,-11-9 2006,13 13-2353,5 3 692,-3-9-333,6 6-218,49-15-406,-34 11-117,-8 1 15,0 1 0,0 1 0,0 0-1,0 1 1,1 0 0,-1 1 0,0 0 0,19 3-1,-29-2 15,-1 0 0,1 0-1,-1 0 1,1 0-1,-1 0 1,1 0-1,-1 1 1,0-1-1,0 1 1,1 0 0,-1 0-1,3 3 1,-4-3-7,0-1 0,0 1-1,0-1 1,0 1 0,0-1 0,0 1 0,0 0 0,-1-1 0,1 1 0,0 0 0,-1 0 0,0-1 0,1 1 0,-1 0 0,0 0 0,0 0 0,0-1 0,0 1 0,-1 0-1,1 2 1,-4 4 13,1-1 0,-1 0 0,0 0 0,-1 0-1,0-1 1,0 1 0,-9 8 0,6-7 6,-101 101-48,74-75 110,-17 22 196,52-56-278,0 0 1,0 0-1,0 1 0,0-1 0,0 0 0,0 0 1,0 0-1,0 0 0,0 0 0,0 1 0,0-1 1,0 0-1,0 0 0,0 0 0,1 0 0,-1 0 1,0 1-1,0-1 0,0 0 0,0 0 1,0 0-1,0 0 0,0 0 0,1 0 0,-1 0 1,0 0-1,0 0 0,0 1 0,0-1 0,1 0 1,-1 0-1,0 0 0,0 0 0,0 0 1,0 0-1,0 0 0,1 0 0,-1 0 0,0 0 1,0 0-1,0 0 0,0 0 0,1 0 0,163-10 1478,-104 12-1522,0 3 0,75 14 0,-116-17-2114,-10-3-2601</inkml:trace>
</inkml:ink>
</file>

<file path=ppt/ink/ink6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1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72 33 3488,'0'0'240,"0"-1"-1,0 0 1,0 0 0,0 0 0,0 1 0,1-1-1,-1 0 1,6-10 9282,-25 11-4072,11 1-4866,0 0 0,1 1 0,-12 3 0,1 5 856,18-10-1426,1 0 1,-1 0-1,0 0 1,0 0-1,0 0 1,0 0-1,0 0 1,0 0 0,0 0-1,0 0 1,0 0-1,0 0 1,0 0-1,0 0 1,0 0-1,0 0 1,0 0-1,0 0 1,0 0-1,0 0 1,0 0 0,0 0-1,0 0 1,0 0-1,0 0 1,0 0-1,0 0 1,0 1-1,0-1 1,0 0-1,0 0 1,0 0-1,0 0 1,0 0 0,0 0-1,0 0 1,0 0-1,1 0 1,-1 0-1,0 0 1,0 0-1,0 0 1,0 0-1,0 0 1,-1 0-1,1 0 1,0 0 0,11-4 508,-5 1-179,-1 0-1,0 0 1,0-1 0,0 1-1,-1-1 1,8-7-1,-13 11-341,0 0 0,1 1 0,-1-1 0,0 0-1,1 1 1,-1-1 0,1 0 0,-1 1-1,1-1 1,-1 1 0,1-1 0,-1 1 0,1-1-1,-1 1 1,1-1 0,0 1 0,-1 0-1,-4 4-502,-4 6-544,9-11 846,0 1-1,0-1 1,0 0 0,0 1-1,0-1 1,0 0 0,0 1-1,0-1 1,0 1 0,0-1-1,0 0 1,0 1 0,0-1-1,0 0 1,0 1 0,0-1-1,0 0 1,0 1 0,1-1-1,-1 0 1,0 1 0,0-1-1,1 1 1,1 1-486,-1-1-61,0 0-1,0 0 1,0 1-1,0-1 1,0 1-1,-1-1 1,1 1 0,0-1-1,-1 1 1,2 2-1,3 15-2879</inkml:trace>
</inkml:ink>
</file>

<file path=ppt/ink/ink6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1.8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0 6656,'0'1'188,"0"0"0,1-1 0,-1 1-1,1 0 1,-1 0 0,1-1 0,-1 1 0,1 0 0,-1-1 0,1 1 0,0-1 0,-1 1 0,1-1-1,0 1 1,-1-1 0,1 1 0,0-1 0,0 0 0,-1 1 0,2-1 0,8 6 1716,79 68 7723,-84-70-9144,1 0 1,-1 1-1,0 0 1,0 0-1,-1 0 1,0 0-1,0 1 1,4 7-1,-7-11-429,0 0-1,0 0 0,0 0 0,-1 0 0,1 0 0,0 0 1,-1 0-1,0 0 0,1 0 0,-1 0 0,0 0 0,0 1 0,0-1 1,-1 0-1,1 0 0,0 0 0,-1 0 0,1 0 0,-1 0 0,0 0 1,0 0-1,0 0 0,0 0 0,0 0 0,0 0 0,0-1 1,-1 1-1,-2 3 0,1-2-106,0-1 0,0 1-1,-1-1 1,1 0 0,-1 0 0,1 0 0,-1 0 0,0 0 0,0-1 0,0 0 0,-7 2-1,1-2-924,1 0 1,-1 0-1,-18-2 0,-4 0-1252</inkml:trace>
</inkml:ink>
</file>

<file path=ppt/ink/ink6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2.6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1 566 4320,'6'1'5263,"11"-3"-1204,-12 0-3490,1-1 0,-1 0 0,0-1-1,0 1 1,0-1 0,0 0 0,-1 0 0,0 0-1,1-1 1,-1 1 0,-1-1 0,7-11 0,3-6 447,16-42 1,-20 43-376,50-134 1904,-29 74-1239,-19 39-917,-9 32-229,0 1 0,6-16 0,-6 21-124,1-1-1,0 1 1,0 0 0,0 0-1,0 1 1,1-1 0,-1 0-1,1 1 1,0 0-1,0 0 1,0 0 0,0 1-1,1-1 1,-1 1-1,1 0 1,7-2 0,0 0 15,1 0 0,-1 1 0,0 1 0,1 0 0,22 0 0,-31 2-44,0 0 0,0 1-1,-1-1 1,1 1 0,0 0 0,0 0 0,-1 0-1,1 0 1,0 1 0,-1 0 0,6 3-1,-6-3 20,-1-1 0,0 1 1,-1 0-1,1-1 0,0 1 0,0 0 0,-1 0 0,1 0 0,-1 0 0,0 1 0,0-1 0,1 0 0,-2 1 0,1-1 0,0 0 0,0 1 0,-1-1 0,1 5 0,0 21 74,-2 1 1,-1-1-1,-9 42 0,-1 19-85,10-76-4,0 12 59,1 49 0,2-67-34,-1 0-1,1-1 1,1 1-1,-1-1 1,1 1-1,0-1 1,0 1 0,1-1-1,0 0 1,0 0-1,0-1 1,7 10-1,-6-11 6,0 0 0,0 0-1,1 0 1,-1 0-1,1-1 1,0 0-1,0 1 1,0-2-1,0 1 1,1-1-1,9 4 1,-7-5 2,0 1-1,-1-1 1,1-1-1,0 1 1,-1-1-1,1-1 1,0 0-1,12-2 1,-14 1-599,0 0-1,-1 0 1,1-1 0,0 0 0,-1 0 0,0 0 0,0-1 0,0 1 0,0-1 0,8-9 0,1-7-7167,-5 12 4497</inkml:trace>
</inkml:ink>
</file>

<file path=ppt/ink/ink6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3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23 14 5824,'-18'0'1866,"18"-1"-1786,-1 1 0,1 0 0,0 0 0,0 0 0,0 0 0,-1 0 0,1 0 0,0 0 0,0 0 0,0 0 0,0-1 0,-1 1 0,1 0 0,0 0 0,0 0 0,0 0 0,0-1-1,0 1 1,-1 0 0,1 0 0,0 0 0,0-1 0,0 1 0,0 0 0,0 0 0,0 0 0,0-1 0,0 1 0,0 0 0,0 0 0,0 0 0,0-1 0,0-1 982,0 6 1792,9-9 1642,-1 3-3292,1 1 1,0 0-1,0 1 0,0 0 1,14 1-1,-22 0-1150,0-1-1,-1 0 1,1 0-1,0 0 1,0 1-1,0-1 0,0 0 1,0 1-1,0-1 1,0 1-1,-1-1 1,1 1-1,0-1 1,0 1-1,-1-1 1,1 1-1,0 0 0,-1 0 1,1-1-1,-1 1 1,2 1-1,-2 0 12,1 0-1,-1-1 0,1 1 1,-1 0-1,0-1 0,0 1 1,1 0-1,-1 0 1,-1-1-1,1 1 0,0 2 1,-2 4 123,0-1 1,0 1-1,-7 13 0,8-20-181,-7 16 213,0 1 0,1 0 0,1 1-1,-4 22 1,10-40-200,-1 0 1,1 1-1,0-1 0,0 0 0,0 0 0,0 0 1,0 1-1,0-1 0,0 0 0,1 0 0,-1 1 1,0-1-1,1 0 0,-1 0 0,0 0 0,1 0 1,0 0-1,-1 1 0,1-1 0,0 0 1,-1 0-1,1-1 0,0 1 0,0 0 0,0 0 1,0 0-1,0 0 0,0-1 0,0 1 0,0 0 1,0-1-1,0 1 0,0-1 0,0 1 1,1-1-1,-1 0 0,0 0 0,0 1 0,0-1 1,3 0-1,2 0-6,1 1-1,-1-2 1,0 1 0,1-1 0,-1 0-1,0 0 1,7-2 0,8-4-153,39-10-1051,-20 7-3465,-18 9 2484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01.29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1 882 4320,'1'1'1934,"-1"-1"-1883,10-3 1219,16-5 381,0-4-1083,-1-1-1,0-2 0,-1 0 0,0-1 0,-2-1 0,28-27 0,115-135 1015,60-124-659,-212 283-875,-1-1 0,-1-1 0,-2 0 0,1 0 0,-2-1 0,7-33 0,-15 54-67,1 1 1,-1-1 0,0 0-1,0 1 1,1-1 0,-1 0-1,0 1 1,-1-1 0,1 0-1,0 1 1,0-1 0,-1-2-1,1 4 11,0 0 1,-1 0-1,1-1 0,0 1 0,0 0 0,0 0 0,0 0 1,-1 0-1,1-1 0,0 1 0,0 0 0,0 0 0,-1 0 1,1 0-1,0 0 0,0 0 0,-1 0 0,1-1 0,0 1 1,0 0-1,-1 0 0,1 0 0,0 0 0,0 0 0,-1 0 1,1 0-1,0 0 0,-12 6-67,4 1 41,1 0 0,0 0 0,1 0 0,-1 1 0,1 0 0,1 1 0,-5 8 0,-6 8-25,-9 16 145,3 0 1,0 2-1,3 0 0,-18 61 1,33-83-5,0 0-1,1 1 1,1 0 0,1 0 0,4 37 0,-3-47 28,2 1 1,-1-1 0,6 16 0,-6-23-3,1 0 0,-1-1 0,1 1 0,0 0 0,1-1 0,-1 1 0,1-1 0,0 0 0,0 0 0,7 6 0,-9-8-62,0-1 0,1 0 0,0 0 0,-1 0 0,1-1 0,-1 1 0,1 0 0,0-1-1,0 1 1,-1-1 0,1 1 0,0-1 0,0 0 0,-1 0 0,4 0 0,-1 0 13,0 0 1,0-1-1,0 0 1,0 0-1,0 0 1,6-3-1,4-3 64,-1 0 0,22-16 0,-31 19-91,19-12 46,-1-1-1,0-1 0,-1-1 1,-1 0-1,29-39 0,-45 52-64,-1 1 0,0 0 0,-1-1 0,1 1 0,-1-1 0,0 0 0,1-9 0,-2 14-19,-1-1 0,0 1 1,0-1-1,0 0 0,0 1 1,0-1-1,0 1 0,-1-1 1,1 0-1,0 1 0,-1-1 0,1 1 1,-1-1-1,0-1 0,0 2-15,0 0-1,0 1 1,1-1 0,-1 0-1,0 0 1,0 1-1,0-1 1,0 0 0,0 1-1,0-1 1,0 1-1,0-1 1,0 1-1,-1 0 1,1-1 0,0 1-1,0 0 1,0 0-1,0 0 1,-1 0 0,-1 0-1,-2 0 0,-1 1 0,1-1 0,0 1 0,0 1 0,0-1 0,0 1 0,0 0 0,0 0 0,0 0 0,0 1 1,1-1-1,-1 1 0,1 0 0,0 1 0,0-1 0,0 1 0,0 0 0,-3 5 0,0-1 15,1 0 1,1 1 0,0-1-1,0 1 1,0 1 0,1-1-1,1 0 1,-5 21-1,5-17 7,1 0-1,0 1 1,1-1-1,0 19 1,2-28 30,-1 0 0,0 1 1,1-1-1,0 0 1,0 1-1,1-1 0,-1 0 1,1 0-1,-1 0 0,1 0 1,1-1-1,-1 1 1,0 0-1,1-1 0,0 1 1,0-1-1,5 4 0,-6-5 7,0 0-1,1-1 1,-1 0-1,1 1 1,-1-1 0,1 0-1,0-1 1,-1 1-1,1 0 1,0-1-1,0 1 1,-1-1-1,1 0 1,0 0-1,0 0 1,0 0-1,0 0 1,-1-1-1,6-1 1,2-1 62,1-1-1,-1 0 1,16-9 0,-26 13-99,34-20 67,-2 0 0,0-2 0,-2-1 1,39-38-1,63-74-25,-131 134-48,1-1 0,0 1 0,-1-1 1,1 0-1,-1 0 0,0 1 0,0-1 0,0 0 0,0 0 0,0 0 0,0-1 0,0 1 0,0 0 0,-1 0 0,1 0 0,-1-4 0,0 6 0,0 0-1,0 0 1,0-1-1,0 1 1,0 0-1,0 0 1,0 0-1,0-1 1,0 1 0,0 0-1,0 0 1,0 0-1,0-1 1,0 1-1,0 0 1,0 0-1,0 0 1,1 0-1,-1-1 1,0 1 0,0 0-1,0 0 1,0 0-1,0 0 1,0-1-1,1 1 1,-1 0-1,0 0 1,0 0-1,0 0 1,1 0 0,5 2-213,7 1 175,-12-2 35,0-1 1,1 0 0,-1 1-1,0-1 1,0 0 0,0 1 0,0 0-1,0-1 1,0 1 0,0-1-1,0 1 1,0 0 0,0 0-1,-1 0 1,1 0 0,0-1-1,0 1 1,-1 0 0,1 0-1,0 0 1,-1 0 0,1 0-1,0 2 1,8 27 10,-6-6-34,-2 0 0,0 25-1,-2-33 74,1 0 0,1 0 0,0 0 0,1 0-1,1-1 1,0 1 0,7 18 0,0-16 178,-10-18-204,0 1 0,1 0 0,-1-1 0,1 1 0,-1-1 0,1 1 0,-1-1 0,1 1 0,0-1 0,-1 1 0,1-1 0,0 1 0,-1-1-1,1 0 1,0 0 0,-1 1 0,1-1 0,0 0 0,0 0 0,-1 0 0,1 1 0,0-1 0,0 0 0,0 0 0,0-1 0,11-3 90,0-1 0,0 0 0,-1-1 0,0 0 0,18-14-1,-21 14-77,55-35-20,1 3 1,2 2-1,1 3 1,88-29-1,-114 47-103,-20 7-104,34-9 0,-54 17 204,-1 0 0,0-1 0,0 1 0,1 0 0,-1 0 0,0 0 0,1 0 0,-1 0 0,0 0 0,1 0 1,-1 0-1,0 0 0,1 0 0,-1 0 0,0 0 0,1 0 0,-1 0 0,0 0 0,0 0 0,1 0 0,-1 0 0,0 1 0,1-1 0,-1 0 0,0 0 0,0 0 0,1 0 0,-1 1 0,1-1 0,-5 8-27,-16 11-53,18-18 107,-49 43 30,-31 30 24,69-62-64,2 1 0,0 0 0,0 1 0,-11 20 0,20-28-3,-1-1 1,0 1-1,1 0 0,-2 8 0,4-13 2,-1 1-1,1-1 0,0 0 1,-1 0-1,1 1 0,0-1 1,0 0-1,0 0 0,0 1 1,0-1-1,0 0 0,0 1 1,1-1-1,-1 0 0,0 0 1,1 1-1,-1-1 0,1 0 1,-1 0-1,1 0 0,0 0 1,-1 0-1,1 1 0,0-1 1,0-1-1,1 3 0,0-3 6,0 1 0,-1-1 0,1 0 0,0 1 0,0-1 0,0 0 0,0 0 0,-1-1 0,1 1 0,0 0 0,0 0 0,0-1 0,-1 1 0,1-1 0,0 0 0,-1 1 0,1-1 0,0 0 0,-1 0 0,1 0 0,1-2 0,5-2 12,-1-1 0,-1 1 1,9-9-1,21-29 89,53-84 1,-67 94-359,-17 27-30,-6 11-80,-1 4 269,1 1 61,-1 0 18,1-1 0,0 19 0,1-26 6,0 0-1,0 0 1,0 0 0,0 0-1,1 0 1,-1 0 0,1 0-1,-1 0 1,1 0 0,0 0-1,0 0 1,0-1-1,0 1 1,0 0 0,0-1-1,0 1 1,1 0 0,-1-1-1,1 0 1,1 2 0,-1-2-1,-1-1 1,1 1 0,0-1 0,0 0 0,0 1 0,0-1-1,-1 0 1,1 0 0,0 0 0,0 0 0,0-1 0,0 1-1,-1 0 1,1-1 0,0 0 0,0 1 0,3-3 0,0 1 15,314-83 183,-227 63-239,-43 8-8,-56 17-76,-1 0 0,1 1 1,-12 7-1,-8 6 142,3-4-10,2 1 0,-34 27 0,46-33-55,1 1 0,0 0 1,0 1-1,1-1 0,1 2 0,-1-1 1,-10 23-1,17-32 45,1 0 1,-1 0-1,1 0 0,-1 0 0,1 0 1,-1 1-1,1-1 0,0 0 0,0 0 1,-1 1-1,1-1 0,0 0 0,0 0 1,0 1-1,0-1 0,1 0 0,-1 0 1,0 1-1,0-1 0,1 0 0,-1 0 1,1 0-1,-1 0 0,1 1 0,-1-1 1,1 0-1,0 0 0,0 0 0,-1 0 1,1 0-1,0-1 0,0 1 0,0 0 1,0 0-1,0 0 0,0-1 1,0 1-1,0-1 0,1 1 0,-1-1 1,0 1-1,0-1 0,0 1 0,1-1 1,-1 0-1,0 0 0,0 0 0,1 0 1,-1 0-1,0 0 0,0 0 0,3 0 1,7-2 32,0 0 1,0-1-1,-1 0 0,1 0 1,10-6-1,49-27-23,-59 30-36,34-21 144,-1-3 1,49-43-1,-22 17-104,-25 20 34,-1-2 0,52-57 0,-55 48-75,-3-1 0,37-59 0,-55 74-104,10-16-156,-29 43 184,-5 7-59,-8 9-80,-71 100-265,29-38 607,25-34-100,2 1 0,-35 68 0,51-86 42,1 1-1,1 0 1,1 1 0,0 0-1,2 0 1,1 0-1,-2 28 1,6 51 218,1-46-106,-1-55-148,0 0 0,0 0 0,0 1 0,0-1 0,0 0 0,1 0 0,-1 0 0,0 0 0,1 0 0,-1 0 0,0 0 0,1 0 0,-1 0-1,2 1 1,3 7 278,-5-9-306,1 1-1,-1-1 0,0 0 0,0 0 0,0 1 1,1-1-1,-1 0 0,0 1 0,0-1 1,0 0-1,1 0 0,-1 0 0,0 1 0,1-1 1,-1 0-1,0 0 0,1 0 0,-1 0 1,0 0-1,0 1 0,1-1 0,-1 0 0,0 0 1,1 0-1,-1 0 0,1 0 0,-1 0 1,0 0-1,1 0 0,-1 0 0,0 0 0,1 0 1,-1-1-1,0 1 0,1 0 0,-1 0 1,0 0-1,0 0 0,1 0 0,-1-1 0,0 1 1,1 0-1,-1 0 0,0-1 0,15-11-3361,-12 9 2229,6-4-561</inkml:trace>
</inkml:ink>
</file>

<file path=ppt/ink/ink6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3.6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52 9888,'-9'-8'4480,"28"-1"-3904,-6 6 2303,5 6-1695,27-6 800,8-2-1184,24-2-320,-1 2-288,1-3-224,-4 8 0,-15-3-2144,-10 3 1152,-2-4-5471,-11 8 3615</inkml:trace>
</inkml:ink>
</file>

<file path=ppt/ink/ink6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4.6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326 164 1984,'-1'-1'77,"1"1"0,0 0 0,0 0 0,0-1 0,0 1-1,0 0 1,0-1 0,0 1 0,0 0 0,0-1 0,0 1 0,0 0 0,0-1 0,0 1 0,0 0 0,0-1 0,0 1-1,0 0 1,0 0 0,0-1 0,0 1 0,1 0 0,-1-1 0,0 1 0,0 0 0,0 0 0,1-1 0,-1 1 0,0 0-1,0 0 1,1-1 0,-1 1 0,0 0 0,0 0 0,1 0 0,-1 0 0,2-1 1274,0-1-602,0 0 0,0 1 0,0-1 0,0-1 0,0 1 0,-1 0 0,1 0 0,-1-1 1,3-2-1,1-6 8805,-15 41-8760,0 0 0,2 1 1,-5 38-1,-1 5-291,-11 33 4,23-98-501,0-1-1,-1 1 1,-6 11 0,8-17 1,-1 1 0,0-1-1,0 0 1,0 0-1,-1 1 1,1-1-1,-1-1 1,0 1-1,1 0 1,-5 2-1,6-5-2,0 1-1,0-1 0,0 1 0,0-1 0,0 1 0,0-1 0,0 0 0,0 0 0,0 1 0,0-1 0,0 0 0,0 0 0,0 0 0,-1 0 0,1 0 0,0 0 1,0-1-1,0 1 0,0 0 0,0 0 0,0-1 0,0 1 0,0-1 0,0 1 0,0-1 0,0 1 0,0-1 0,0 0 0,0 0 0,-1 0 0,-1-3-39,0 0 0,0 1 0,0-1-1,0 0 1,-3-6 0,-17-36-213,-18-51 0,14 31 262,3 14 99,-26-70-304,47 114 174,0 0 1,-1-15-1,3 20 104,1 0 0,0 1 0,0-1 0,0 0 1,0 1-1,0-1 0,1 0 0,-1 1 0,1-1 0,-1 1 0,1-1 0,1-2 0,-1 4-4,0 0 0,0 0 1,0 0-1,0 0 0,0 1 0,0-1 0,0 0 0,0 0 1,0 1-1,0-1 0,1 1 0,-1-1 0,0 1 0,0 0 0,0-1 1,1 1-1,1 0 0,27-2 374,-19 1-295,141 1 1365,-76 1-1052,365-1 182,-437 0-727,3 0-94,0 0 1,0 0 0,-1-1 0,1 0-1,0 0 1,7-2 0,-14 2-65,1 1 1,-1 0 0,0 0-1,1-1 1,-1 1-1,0-1 1,1 1 0,-1 0-1,0-1 1,0 1 0,1-1-1,-1 1 1,0-1 0,0 1-1,0 0 1,0-1-1,0 1 1,0-1 0,0 1-1,0-1 1,0 1 0,0-1-1,0 1 1,0-1-1,0 0 1,-4-12-7925,-1 9 4298</inkml:trace>
</inkml:ink>
</file>

<file path=ppt/ink/ink6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5.0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12 8736,'0'-1'146,"0"1"1,0-1-1,0 1 1,0-1 0,0 1-1,0-1 1,0 1-1,0 0 1,0-1 0,1 1-1,-1-1 1,0 1-1,0 0 1,0-1-1,1 1 1,-1-1 0,0 1-1,0 0 1,1-1-1,-1 1 1,0 0 0,1 0-1,-1-1 1,0 1-1,1 0 1,-1 0 0,1-1-1,-1 1 1,0 0-1,1 0 1,-1 0-1,1 0 1,-1 0 0,0-1-1,1 1 1,-1 0-1,1 0 1,0 0 280,0 0 0,0 0 0,0 1 1,0-1-1,0 0 0,0 0 0,0 1 0,0-1 0,0 0 1,0 1-1,0-1 0,0 1 0,0-1 0,0 1 1,1 1-1,1 1 201,0 0 1,-1 1 0,1-1-1,-1 1 1,0-1 0,0 1 0,0 0-1,0 0 1,0 0 0,0 5-1,0-2-314,-1 1 0,0-1 1,0 0-1,-1 0 0,0 11 0,-3 4-438,-1 1 1,-12 39-1,14-57 286,-5 19-605,-18 38 1,8-27-3643,7-15 1626</inkml:trace>
</inkml:ink>
</file>

<file path=ppt/ink/ink6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6.0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30 5472,'-4'-17'1760,"3"17"-1696,1 0 1,0-1-1,0 1 1,0 0 0,0-1-1,0 1 1,0 0-1,-1-1 1,1 1-1,0 0 1,0-1-1,0 1 1,0 0-1,0-1 1,0 1 0,1-1-1,-1 1 1,0 0-1,0-1 1,0 1-1,0 0 1,0-1-1,0 1 1,1 0 0,-1-1-1,0 1 1,0 0-1,0 0 1,1-1-1,-1 1 1,0 0-1,0-1 1,1 1-1,-1 0 1,0 0 0,1 0-1,-1-1 1,0 1-1,1 0 1,-1 0-1,15 1 3493,-12 0-2715,2 0-299,-1 1-1,1-1 1,-1 1 0,1 0-1,-1 1 1,0-1 0,0 1-1,0 0 1,0 0 0,0 0-1,-1 0 1,4 5 0,8 10 954,16 24 0,-14-19-597,41 52 750,-25-34-837,-2 1-1,-2 1 1,27 52 0,-34-45-498,-1 0-1,21 86 1,-32-95-131,-2 0 0,-2 1 0,1 83 0,-9-88-119,-2-1 1,-1 0-1,-2-1 1,-2 0-1,-24 67 1,-88 155-1028,120-256 950,-73 126-4215,19-49-6298,34-49 5827</inkml:trace>
</inkml:ink>
</file>

<file path=ppt/ink/ink6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7.3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16 238 4896,'0'1'104,"0"-1"1,0 0-1,0 1 0,0-1 1,0 1-1,0-1 0,0 1 1,-1-1-1,1 0 0,0 1 1,0-1-1,0 0 0,-1 1 1,1-1-1,0 0 0,0 1 1,-1-1-1,1 0 0,0 1 1,-1-1-1,1 0 0,-1 0 1,1 0-1,-1 1 0,1-1-36,-1 0-1,1 0 0,0 1 0,-1-1 0,1 0 0,0 0 1,0 0-1,-1 1 0,1-1 0,0 0 0,0 0 0,-1 1 1,1-1-1,0 0 0,0 1 0,0-1 0,-1 0 1,1 1-1,0-1 0,0 0 0,0 1 0,0-1 0,0 0 1,0 1-1,0 11 1553,1-10-1175,-1 1 1,0 0 0,0-1-1,0 1 1,0 0 0,0-1-1,-1 1 1,1-1 0,-1 1-1,-1 2 1,1-2 329,1-3-742,0 0 0,0 0 0,0 0 0,-1 0 0,1 0 0,0 1 0,0-1 0,0 0 0,0 0 0,0 0 0,0 0 0,0 0 0,0 0 0,0 0 0,0 0 0,0 1 0,0-1 0,0 0 0,0 0 0,0 0 0,0 0 0,0 0 1,0 0-1,0 0 0,0 0 0,0 1 0,0-1 0,0 0 0,0 0 0,0 0 0,0 0 0,0 0 0,1 0 0,-1 0 0,0 0 0,0 0 0,0 1 0,0-1 0,0 0 0,0 0 0,0 0 0,0 0 0,0 0 0,2 1 1382,4-8 462,3-5-1002,13-21-1,4-5-116,-7 17-453,1 0 1,1 2 0,0 0-1,2 2 1,0 0-1,0 2 1,2 0 0,0 2-1,0 1 1,1 1 0,1 1-1,51-12 1,-75 21-271,0 0 0,0 1-1,0-1 1,0 1 0,0 0 0,0 0 0,0 0 0,5 2-1,-6-2-18,-1 1-1,1-1 1,-1 1 0,1 0-1,-1 0 1,1 0-1,-1 0 1,0 0-1,1 0 1,-1 0-1,0 0 1,0 0-1,0 0 1,0 1-1,0-1 1,0 0-1,0 1 1,0-1-1,0 3 1,9 24 52,-1 0 1,-2 0-1,-1 1 1,4 43-1,-1-9-10,-3-27-25,16 78 142,-19-100-129,2 0 0,0 0 0,0 0 1,1-1-1,13 21 0,-17-31 1,0 0 0,0 0 1,0 0-1,0-1 0,1 1 0,-1-1 0,1 1 0,0-1 0,-1 0 1,1 0-1,0 0 0,5 1 0,-7-2-28,1-1 0,0 1-1,0-1 1,-1 0 0,1 0 0,0 0-1,0 0 1,0 0 0,-1-1 0,1 1 0,0 0-1,0-1 1,-1 1 0,1-1 0,0 0-1,-1 0 1,1 1 0,-1-1 0,1 0 0,-1 0-1,1 0 1,-1-1 0,0 1 0,1 0 0,-1 0-1,2-4 1,6-8 29,0 0-1,-1 0 0,8-20 1,-4 9-35,16-29-12,1 1 0,3 1 0,3 2 0,68-78 0,-95 120 2,0 0 0,0 0 0,0 0 0,1 1 0,0 0 0,0 1 0,1 0 0,18-7 0,-24 10 6,1 1 0,-1 0 0,0 0 0,1 0 0,0 1 0,-1-1 0,1 1 0,-1 0 0,1 0 0,0 1 1,-1 0-1,1-1 0,-1 1 0,1 1 0,-1-1 0,0 1 0,1-1 0,-1 1 0,0 1 0,0-1 0,0 0 0,6 7 0,-4-3-16,0 1 0,0 0 0,-1 0 0,1 0 1,-2 1-1,1 0 0,-1 0 0,0 0 0,-1 0 1,0 1-1,0-1 0,2 16 0,-1-2-438,-2 0 0,0 0 0,-1 1-1,-3 22 1,1-34-438,-5 48-4328,5-53 3740,0 0 0,-1 0 1,1 0-1,-2 0 0,1 0 0,0-1 0,-5 8 0,2-5-1803</inkml:trace>
</inkml:ink>
</file>

<file path=ppt/ink/ink6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7.7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 7392,'0'-7'3152,"0"25"-1126,0 34 1676,7 52 1577,-1 324 969,-6-330-5755,-2 57-216,3 121-1247,0-223-2299,-1-11 858</inkml:trace>
</inkml:ink>
</file>

<file path=ppt/ink/ink6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48.72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451 37 4320,'1'-4'652,"0"1"0,0 0-1,0-1 1,1 1 0,0 0 0,0 0 0,2-4 0,0 0 3424,-13 16-168,-35 44-308,-167 172 1718,192-204-5076,1 1 1,2 0-1,0 1 1,2 1-1,-20 43 1,19-31-10,2 1 1,2 1-1,-10 53 1,10-24 280,-6 119 0,17-146-410,2 0-1,1 0 1,2-1 0,15 57-1,-7-52-9,2 0 0,1-1-1,37 65 1,-34-75-119,2 0 1,1-2-1,1 0 0,49 48 0,-67-74-182,1 0-1,0 0 0,7 5 1,3-2-3037,-15-8 3057,-1 0 0,1 0 0,0 0 0,-1 0 0,1 1 0,-1-1 0,1 0 0,0 0 0,-1 0 0,1 0 0,0 0 0,-1-1 1,1 1-1,-1 0 0,1 0 0,0 0 0,-1 0 0,1-1 0,-1 1 0,1 0 0,-1-1 0,2 0 0,-1 0-308,0 0-1,1 0 0,-1-1 0,0 1 1,0-1-1,0 1 0,0-1 0,1-1 1,1-6-2091,0 1-1,3-14 1,-5 18 1773,9-32-3347</inkml:trace>
</inkml:ink>
</file>

<file path=ppt/ink/ink6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54.2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1 521 4480,'-1'-3'2042,"6"3"211,12 3 1839,-2 0-2303,-12-2-1553,0-1 1,-1 0-1,1-1 1,0 1-1,-1 0 1,1-1-1,0 0 1,-1 1-1,1-1 1,-1 0-1,1 0 1,-1-1-1,1 1 1,-1 0-1,0-1 1,0 0-1,0 1 0,0-1 1,3-3-1,2-3 245,0 0-1,-1-1 0,8-12 0,-7 8-179,0-1 0,-1 1 0,-1-1 0,0-1 0,-1 1 0,3-19 0,7-92 1530,-13 109-1609,1-71 1193,-3 50-718,1 35-654,1-1 0,-1 1 0,0 0 0,1-1 1,0 1-1,-1 0 0,1 0 0,0 0 0,0-1 0,0 1 0,1 0 1,-1 0-1,0 1 0,3-4 0,-1 2 22,1-1 0,-1 1 1,1 0-1,0 0 0,0 0 0,9-4 0,-9 5-23,0 0 0,1 0 1,-1 0-1,1 0 0,-1 1 0,1 0 0,-1 0 0,1 0 0,0 1 0,0 0 0,-1 0 0,1 0 0,0 0 0,-1 1 0,1-1 0,5 3 0,-7-2-1,-1 0-1,0 0 0,0 0 1,0 1-1,0-1 0,0 1 1,-1 0-1,1-1 0,0 1 0,-1 0 1,1 0-1,-1 0 0,0 0 1,1 0-1,-1 0 0,0 0 1,0 1-1,-1-1 0,2 3 1,0 4 12,0 0 0,-1 1 0,1 13 1,-2-13-44,1 36 79,-5 49 1,1 35 131,3-106-159,0-16-34,0 0-1,0 1 0,1-1 0,1 9 0,-1-14-23,0-1 1,-1 0-1,1 0 0,0 0 0,0 0 0,0 0 1,0 0-1,1 0 0,-1 0 0,0 0 0,1 0 1,0-1-1,-1 1 0,1-1 0,0 1 1,0-1-1,0 0 0,-1 1 0,5 0 0,2 2-18,0-2 0,0 1 0,1-1 0,-1 0 0,1-1-1,0 0 1,-1 0 0,1-1 0,13-1 0,7-2-3525,43-11 1,14-2-13312,-62 15 12498</inkml:trace>
</inkml:ink>
</file>

<file path=ppt/ink/ink6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54.6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33 7872,'-4'-1'4953,"11"-7"-2370,0 4-890,0 0 1,-1 0 0,15-4 0,-19 7-1485,1 0 0,-1 1 0,1-1 1,-1 1-1,1-1 0,0 1 0,-1 0 0,1 0 1,-1 0-1,1 0 0,0 1 0,-1-1 0,1 1 1,-1-1-1,4 2 0,-5-1-142,-1 0 0,1-1 0,0 1 0,0 0 0,0 0 0,-1-1 0,1 1 0,0 0 0,-1 0 0,1 0 1,-1 0-1,1 0 0,-1 0 0,1 0 0,-1 0 0,0 0 0,0 0 0,1 0 0,-1 0 0,0 0 0,0 1 0,0-1 0,0 0 0,-1 2 0,-4 25 916,5-26-912,-3 5 215,1 1-1,-2-1 0,-3 9 0,-9 18 404,16-33-672,-1 1 0,1-1 0,-1 1 0,1-1 0,0 1 0,0 0 1,-1-1-1,1 1 0,0-1 0,1 1 0,-1 0 0,0-1 0,0 1 0,1-1 0,-1 1 0,0-1 1,1 1-1,0-1 0,-1 1 0,1-1 0,2 3 0,-2-2-7,1-1 0,0 0 0,-1 1 0,1-1 0,0 0 0,0 0 0,0 0 0,0 0 0,0-1 0,0 1 0,0 0 0,0-1 0,0 0 1,3 1-1,3-1-423,-1 1 0,1-2 0,-1 1 0,1-1 0,-1 0 0,0-1 0,0 0 0,10-3 1,-2-4-3119,3 3 1088</inkml:trace>
</inkml:ink>
</file>

<file path=ppt/ink/ink6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55.05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45 72 6656,'-32'-15'3008,"24"10"-2624,3 2 2624,13 3 1695,2 0-3231,12-5 448,6 5-1120,17-3-256,3-1-352,29-9-256,4 5 0,9-4-4960,-4 9 2721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01.8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 7552,'-9'-1'3485,"14"6"-868,18 8-341,7-6-1409,0-2-1,46 3 0,63-5-880,-114-3 80,21 2-3484,65 12 0,-85-10 3129,-23-4 202,0 1 0,0-1 0,0 1 0,-1 0 0,1 0 0,0 0 0,0 0 0,-1 0 0,1 0 0,-1 1 0,1-1 1,-1 1-1,1 0 0,-1 0 0,3 2 0,-4-1 106,1-1 1,-1 0-1,0 0 1,0 1-1,0-1 1,0 1-1,-1-1 1,1 0-1,-1 1 1,1-1-1,-1 1 1,0 0-1,0-1 1,0 1-1,0-1 1,0 1-1,-2 4 1,-3 13 937,0-1 0,-17 36 0,9-23-516,-14 33 86,-11 28 514,37-84-1340,4-8-1030,-1-2 1016,0 0 1,-1 0-1,1 0 1,-1 0-1,1-1 1,-1 1-1,3-3 1,1-4-228,0 1 0,0-1 1,-1 0-1,0 0 0,0-1 0,3-11 1,14-60-411,-17 62 974,10-44 991,13-49 3111,-26 110-4148,-1 0 1,0 0-1,1 1 1,-1-1-1,1 0 1,-1 0-1,1 0 1,0 1-1,-1-1 1,1 0-1,0 1 1,-1-1-1,1 0 1,0 1-1,0-1 1,0 1-1,0-1 0,-1 1 1,1-1-1,0 1 1,0 0-1,0 0 1,0-1-1,0 1 1,0 0-1,1 0 1,1 0-577,-1 0 0,1 0 0,-1 0 0,1 1 0,-1-1 1,1 1-1,-1 0 0,0-1 0,5 3 0,6 5-1887</inkml:trace>
</inkml:ink>
</file>

<file path=ppt/ink/ink6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58.52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324 244 4480,'5'-65'17385,"-2"79"-16165,2 22-439,0 18 96,9 154 1275,-14-201-2108,0-1 0,-1 1 0,0-1 0,-2 10 0,2-14-32,1-1 0,-1 1 0,0-1 1,1 1-1,-1-1 0,0 0 0,0 1 0,0-1 0,0 0 0,-1 2 0,1-3-10,1 1 0,-1-1 1,1 0-1,-1 1 0,0-1 0,1 0 0,-1 1 0,0-1 0,1 0 0,-1 0 0,0 0 0,1 0 0,-1 1 0,0-1 0,1 0 0,-1 0 0,0 0 0,0 0 0,1-1 0,-1 1 0,0 0 0,-1 0 0,-10-5-84,0 0 0,0-1 0,0 0 1,1 0-1,0-2 0,0 1 0,1-1 0,0-1 0,0 0 0,-12-15 0,-7-12 15,-40-66-1,41 59 144,15 25-19,-19-35-102,28 47 154,1 0 0,1 0-1,-1 0 1,1 0 0,0-1 0,-1-10 0,3 16-51,0 0 0,0-1 0,0 1 1,0 0-1,1-1 0,-1 1 1,0 0-1,1-1 0,-1 1 0,1 0 1,0 0-1,-1 0 0,1-1 1,0 1-1,0 0 0,-1 0 0,1 0 1,0 0-1,0 0 0,0 0 1,0 1-1,1-1 0,-1 0 0,0 0 1,1 0-1,4-2 144,1 0 1,-1 0-1,9-2 0,-13 4-153,86-22 1178,130-17 0,-146 29-833,236-25-133,-252 36-312,-22 1 59,-41 5-2401,-2-1 0,1-1 0,-11 5-1,16-8 1740,-1 1-1014,-1 0 0,1 0-1,0 0 1,0 0-1,0 1 1,0 0-1,0 0 1,0 0 0,-5 5-1,3 4-1888</inkml:trace>
</inkml:ink>
</file>

<file path=ppt/ink/ink6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6:59.4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13 3488,'-17'-10'17470,"18"10"-17283,-1-1 0,1 1 0,-1 0-1,1-1 1,0 1 0,-1 0-1,1 0 1,0 0 0,0 0 0,-1 0-1,1 0 1,0 0 0,-1 0-1,1 0 1,0 0 0,0 0 0,16 2 1363,-6-2-1239,5 2 195,-8-1-306,0 0 1,0 1 0,0 0-1,10 4 1,-16-5-167,0 0-1,0 0 1,0 0 0,0 0 0,-1 1 0,1-1-1,0 1 1,0-1 0,-1 1 0,1 0 0,-1-1-1,1 1 1,-1 0 0,0 0 0,0 0 0,0 0-1,0 0 1,0 0 0,0 0 0,0 3-1,0-1 23,-1 0-1,1 0 1,-1 0-1,0 0 1,0 1-1,-1-1 0,1 0 1,-1 0-1,0 0 1,0 0-1,0 0 0,0-1 1,-3 6-1,-3 5-3,-1 0 0,-12 15 0,0 0 3,18-25-17,-6 9 41,0-1 0,0 1 0,-1-1-1,-12 11 1,20-22-64,1-1 0,0 0 0,0 0 0,0 0 0,0 0 0,-1 0 0,1 1 0,0-1 0,0 0 0,0 0 0,0 0 0,0 0 0,0 1 0,0-1 0,0 0 0,-1 0 0,1 0 0,0 1 0,0-1 0,0 0 0,0 0 0,0 1 0,0-1 0,0 0 0,0 0 0,0 0 0,0 1 0,0-1 0,0 0 0,1 0 0,-1 0 0,0 1 0,0-1 0,0 0 0,0 0 0,0 0 0,0 1 0,0-1 0,1 0 0,-1 0 0,0 0 0,0 0 0,0 1 0,0-1 0,1 0 0,14 7 448,20 1-128,20-1-598,-1-2 0,78-4 0,-120-2-678,0 0 1,0-1 0,11-3-1,-16 3-416,0 0 0,0-1-1,0 0 1,-1 0-1,1 0 1,5-5-1,6-5-2268</inkml:trace>
</inkml:ink>
</file>

<file path=ppt/ink/ink6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0.4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 60 1664,'0'-1'190,"1"-1"1,-1 1-1,0 0 0,1 0 1,-1 0-1,1 0 0,0 0 1,-1 0-1,1 1 1,-1-1-1,1 0 0,0 0 1,0 0-1,0 1 0,-1-1 1,1 0-1,0 1 0,2-2 1,5-5 1189,10-22 13901,-43 47-12779,15-14-2011,9-4-466,1 0 1,0 0-1,0 0 1,0 0 0,-1 0-1,1 0 1,0 0-1,0 0 1,0 0-1,-1 0 1,1 0-1,0-1 1,0 1-1,0 0 1,0 0-1,-1 0 1,1 0 0,0 0-1,0 0 1,0-1-1,0 1 1,0 0-1,0 0 1,0 0-1,-1 0 1,1-1-1,0 1 1,0 0 0,0 0-1,0 0 1,0-1-1,0 1 1,0 0-1,0 0 1,0 0-1,0-1 1,0 1-1,0 0 1,0 0 0,5-23 2437,-5 23-2442,0 0 0,0 0 0,0 0 0,-1 0 0,1 0 0,0 0 0,0 0 0,0 0 0,0 0 0,-1 0 0,1 0 0,0 0 0,0 0 0,0 0 0,0 0 0,0 0 0,-1 0 0,1 0-1,0 1 1,0-1 0,0 0 0,0 0 0,0 0 0,-1 0 0,1 0 0,0 0 0,0 0 0,0 0 0,0 1 0,0-1 0,0 0 0,0 0 0,0 0 0,0 0 0,-1 0 0,1 0 0,0 1 0,0-1-1,0 0 1,0 0 0,0 0 0,0 1 0,-5 6-111,3 9-2512,5 13-6086,1-17 5499</inkml:trace>
</inkml:ink>
</file>

<file path=ppt/ink/ink6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0.77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136 1 8064,'-20'0'2592,"20"0"-2421,0 1 1,-1 0-1,1-1 1,0 1-1,0-1 1,0 1-1,0 0 1,0-1-1,0 1 0,0-1 1,0 1-1,0 0 1,0-1-1,0 1 1,0-1-1,0 1 1,1 0-1,-1-1 1,0 1-1,0-1 1,1 1-1,-1-1 1,0 1-1,1-1 1,0 2-1,24 29 5252,-16-20-4480,-1 0 0,0 0 0,8 14 0,-10-10-179,0 0 0,-1 0 0,-1 1 0,4 26 0,-5-28-446,0-2-161,-2 0 0,1 0 0,-2 1-1,1-1 1,-2 0 0,1 1 0,-2-1-1,0 0 1,-4 14 0,3-15-165,0 0 1,-1 0-1,0-1 0,-1 0 1,0 1-1,-1-2 0,0 1 0,-13 14 1,17-21-205,-1 0 0,0 0 0,0 0 0,-1-1 0,1 1 0,0-1 0,-1 0 1,0 0-1,1 0 0,-1 0 0,0-1 0,0 0 0,0 1 0,-5 0 0,6-2-105,0 1 0,0-1 1,1 0-1,-1 0 0,0 0 0,0 0 0,0 0 0,1 0 1,-1-1-1,0 0 0,0 1 0,1-1 0,-1 0 0,0 0 0,1 0 1,-1-1-1,1 1 0,0-1 0,-1 1 0,1-1 0,0 0 0,0 0 1,0 0-1,-3-3 0,2 0-641,-1-1 0,1 1 1,0-1-1,0 0 0,0 1 1,1-1-1,0-1 0,0 1 1,-1-9-1,-2-30-3447</inkml:trace>
</inkml:ink>
</file>

<file path=ppt/ink/ink6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1.79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0 641 5888,'0'0'109,"0"1"-1,0-1 1,0 1 0,0-1-1,0 1 1,0-1 0,1 0-1,-1 1 1,0-1 0,0 1 0,0-1-1,0 0 1,1 1 0,-1-1-1,0 0 1,0 1 0,1-1-1,-1 0 1,0 1 0,0-1 0,1 0-1,-1 0 1,1 1 0,-1-1-1,0 0 1,1 0 0,0 1 0,14 0 3157,-12-1-2729,0-1 0,0 0 1,-1 1-1,1-1 0,0 0 0,0 0 0,4-3 0,2-4 232,-1-1-1,0 0 0,-1 0 0,0-1 0,0 0 0,-1 0 0,8-18 0,-12 24-587,11-24 402,-2 1 1,0-1 0,6-33 0,15-92 744,-30 139-1210,0 3-55,0 1 0,1-1 0,0 0 0,1 1 0,0 0 0,1 0 0,0 0 0,0 1 0,1-1 0,0 1 0,1 1 0,0-1 0,0 1 0,1 0 0,12-9 0,-4 6 172,0 1-1,0 1 1,1 0 0,0 1 0,20-5 0,-27 10-100,1 0-1,0 0 1,-1 2 0,1-1-1,0 1 1,0 1 0,0 0-1,0 1 1,0 0 0,12 2-1,-22-3-108,1 1 0,-1-1-1,1 1 1,-1-1 0,1 1 0,-1 0-1,0-1 1,1 1 0,-1 0-1,0 0 1,0 0 0,1 0-1,-1 0 1,0 0 0,0 0-1,0 1 1,0-1 0,-1 0 0,1 0-1,0 1 1,0-1 0,-1 1-1,1-1 1,-1 1 0,1-1-1,-1 1 1,0-1 0,1 1-1,-1 1 1,0 5 39,0 0 1,-1 0-1,1-1 1,-5 15-1,2-5-32,-40 177 401,11-63-36,30-121-381,0-1 0,1 0 0,0 0 0,1 1 0,0-1 0,0 1 0,1-1 0,0 0 0,5 16 0,-5-20-17,2 0 1,-1 1-1,0-1 0,1 0 1,0 0-1,0 0 0,1 0 1,-1-1-1,1 1 0,0-1 1,0 0-1,1 0 1,-1-1-1,1 1 0,0-1 1,8 4-1,-7-4 5,0 0 0,0 0-1,0-1 1,1 0 0,-1 0 0,1-1-1,-1 0 1,12 1 0,-14-2-260,0 0 0,1-1 0,-1 1 1,1-1-1,-1 0 0,0 0 0,1 0 0,-1-1 0,0 0 0,0 0 0,0 0 1,0 0-1,6-5 0,37-27-13574,-30 26 9808</inkml:trace>
</inkml:ink>
</file>

<file path=ppt/ink/ink6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2.16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87 5 11456,'-28'-4'5215,"28"12"-1343,5 3-2560,-5 6 1792,5 3-1792,-10 8 672,5 0-1184,-8 12-64,3 4-448,-9 4-288,9-3 0,-8-6-576,8-7 320,-3-9-3712,3 2 2208</inkml:trace>
</inkml:ink>
</file>

<file path=ppt/ink/ink6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3.14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42 9 2912,'-3'-2'291,"0"1"35,0-1-1,0 0 1,0 0 0,-23 3 20970,37 2-19332,-2 1-1496,12 1 84,0-1-1,1-2 1,33 1 0,-8-1-258,117 14 157,19 1-454,-165-17-183,26-1 0,-4-5-7980,-35 4 4561</inkml:trace>
</inkml:ink>
</file>

<file path=ppt/ink/ink6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4.12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354 245 6976,'4'-32'11275,"-4"32"-11159,1 1 82,-1-1-1,1 1 0,-1 0 0,1 0 0,-1-1 1,1 1-1,-1 0 0,1 0 0,-1 0 0,0-1 1,1 1-1,-1 0 0,0 0 0,0 0 0,0 0 1,0 0-1,0 0 0,0 0 0,0 0 0,0 1 1,0 0 359,3 24 142,-1 0-1,-2 0 1,-1 1 0,-1-1-1,-10 50 1,7-56-657,-1 0 0,-1 0 0,0-1 0,-2 0 0,0-1 0,-1 0 0,-1 0 0,-14 18 0,22-33-30,1 0-11,1 0 0,-1-1 1,0 1-1,-1-1 1,1 0-1,0 1 1,-1-1-1,1 0 1,-1 0-1,0-1 1,1 1-1,-1 0 1,0-1-1,0 0 0,0 0 1,0 0-1,-5 1 1,4-1-91,0-1 0,-1 1 0,1-1 0,-1 0 0,1 0 0,-1-1 0,1 0 0,0 1 0,-1-2 0,1 1 0,0 0 0,0-1 0,-1 0 0,1 1 0,-3-4 1,0 0-3,0 0 1,1-1 0,-1 1 0,1-1 0,1-1 0,-1 1 0,-6-12 0,3 3 110,0-1 0,1 0 0,1 0 0,-7-22 0,-15-75 243,26 101-22,1 1 1,1-1-1,0 0 1,1 1-1,0-1 1,3-22 0,-2 28-52,1 0 1,-1 0-1,1 0 1,1 0-1,-1 0 1,1 0-1,0 1 1,0-1-1,0 1 1,1 0 0,0 0-1,0 0 1,0 1-1,8-7 1,-1 2 100,1 1 1,0 1-1,1 0 0,0 0 1,21-7-1,75-18-7,173-16-132,-34 8-139,-230 37-564,14-3 1521,-24 2-4017,-26 1-12602,16 4 15256,1 0-590,-13 10-2563</inkml:trace>
</inkml:ink>
</file>

<file path=ppt/ink/ink6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4.8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36 5632,'-1'-1'166,"1"0"1,0 0-1,1 0 1,-1 0-1,0 0 1,0 0-1,0 0 1,1 0-1,-1 0 0,0 0 1,1 0-1,-1 0 1,1 0-1,-1 0 1,1 0-1,-1 0 1,1 0-1,0 0 1,0 0-1,-1 1 0,1-1 1,0 0-1,0 1 1,0-1-1,1-1 1,10-3 4576,-9 4-3126,0-1 1263,-3 2-2780,1 0 0,-1 0 0,0-1 0,0 1 0,0 0 0,1 0 0,-1 0 0,0-1 0,0 1 0,1 0 0,-1 0 0,0 0 0,0 0 0,1 0 0,-1-1 0,0 1 0,1 0 1,-1 0-1,0 0 0,1 0 0,-1 0 0,0 0 0,0 0 0,1 0 0,-1 0 0,0 0 0,1 0 0,-1 0 0,0 0 0,1 1 0,-1-1 0,0 0 0,0 0 0,1 0 0,-1 0 0,0 0 0,0 1 0,1-1 0,-1 0 0,0 0 0,0 0 0,0 1 0,1-1 0,-1 0 0,0 0 0,0 1 0,0-1 0,0 0 1,1 1-1,-1-1 0,0 0 0,0 0 0,0 1 0,0-1 0,0 0 0,0 1 0,0-1 0,0 0 0,0 1 0,0-1 0,0 1 0,3 43 4029,-8 25-2732,4-55-1158,-30 172-106,13-109-8671,18-73 6182,8-12-5357,5-7 3468</inkml:trace>
</inkml:ink>
</file>

<file path=ppt/ink/ink6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05.6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11 5056,'0'0'259,"0"0"0,0-1-1,0 1 1,0-1 0,0 1 0,0 0 0,0-1 0,0 1-1,0-1 1,0 1 0,0 0 0,0-1 0,0 1 0,1 0 0,-1-1-1,0 1 1,0 0 0,2-3 1553,-2 3-1553,1 0 0,-1 0 0,0 0-1,1-1 1,-1 1 0,0 0 0,1 0 0,-1 0 0,0 0-1,1-1 1,0 1 0,0 0 118,0 1-1,1-1 1,-1 0-1,1 0 1,-1 1-1,1-1 1,-1 1-1,0-1 1,1 1 0,1 1-1,4 2 530,-1 0 0,0 1 0,10 8 0,0 5-53,0 1-1,-1 1 1,-1 0-1,-1 1 1,-1 0-1,0 1 1,13 38 0,0 15-261,15 78 1,-31-116-167,1 5-192,-1-1-1,-3 1 1,-1 0-1,-1 63 1,-8-28-29,-22 133 1,20-183-479,-1 0 1,-1 0-1,-1-1 0,-2-1 1,-1 1-1,0-2 1,-2 0-1,-23 30 0,23-36-1657,-1 0-1,-18 14 1,11-15-1306,20-16 2581,1-1 0,-1 1 0,0 0 0,0-1 0,0 1-1,0-1 1,0 0 0,0 1 0,-3-1 0,-6 0-3579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02.6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11 3328,'-2'7'661,"0"0"-1,1 0 1,0 0 0,0 0-1,0 14 1,0 3 751,-2-1-252,0 6 576,0 51 0,3-72-1455,1 0 1,0-1-1,0 1 1,1 0 0,0-1-1,0 1 1,1-1-1,0 0 1,0 1-1,0-1 1,7 9-1,-10-16-223,1 1 0,-1 0 1,1 0-1,0-1 0,-1 1 0,1 0 0,-1-1 1,1 1-1,0-1 0,0 1 0,-1-1 0,1 1 0,0-1 1,0 1-1,-1-1 0,1 0 0,0 1 0,0-1 0,0 0 1,0 0-1,0 0 0,0 0 0,-1 0 0,1 0 0,0 0 1,0 0-1,0 0 0,0 0 0,0 0 0,0 0 0,-1-1 1,1 1-1,0 0 0,0-1 0,0 1 0,0 0 0,-1-1 1,2 0-1,2-2 57,0-1 0,0 1 0,-1-1 0,1 0 0,3-5 0,-5 6-77,9-12 104,-1 0 0,0-1 0,-2 0 0,0-1 0,0 0 0,-2 0-1,0-1 1,-1 0 0,4-23 0,-9 35-111,1-1 0,-1 0 0,0 0-1,-1 0 1,1 0 0,-1 0 0,-1 0 0,1 0-1,-4-7 1,5 13-39,-1-1-1,0 0 0,0 0 1,1 1-1,-1-1 1,0 0-1,0 1 0,-1-1 1,1 1-1,0-1 0,0 1 1,-1 0-1,1-1 1,-1 1-1,1 0 0,-1 0 1,0 0-1,1 0 1,-1 1-1,0-1 0,0 0 1,1 1-1,-1-1 0,0 1 1,0-1-1,0 1 1,0 0-1,0 0 0,1 0 1,-1 0-1,0 0 0,0 0 1,0 1-1,0-1 1,0 0-1,-2 2 0,0 0 9,0 0 0,0 0 0,0 0 0,1 1 0,-1 0 0,1 0 0,-1 0 0,-3 4 0,-1 1 0,7-7 26,0 0 0,0 0 0,0 0-1,0 0 1,0 1 0,0-1 0,1 0-1,-1 0 1,0 1 0,0 2 0,0-3-225,1 0 1,0 0 0,0 0-1,0 0 1,0 0-1,0 0 1,0 0-1,0 0 1,0 1-1,0-1 1,1 0 0,-1 0-1,0 0 1,1 0-1,-1 0 1,1 0-1,-1 0 1,2 1 0,-1 0-206,1 0 0,-1 0 0,1-1 1,0 1-1,-1-1 0,1 1 1,0-1-1,0 0 0,0 1 0,0-1 1,0 0-1,1 0 0,-1-1 0,0 1 1,3 0-1,13 2-1212,0-1-1,0-1 1,0-1-1,19-2 1,73-13-350,-70 9 3604,-17 1 35,-1-1 0,27-9 0,23-7 3067,-62 20-3675,0 1 0,14-1 0,-23 2-1010,0 1-1,-1-1 1,1 0-1,0 0 1,0 0 0,-1 1-1,1-1 1,0 1 0,0-1-1,-1 0 1,1 1 0,0-1-1,-1 1 1,1-1 0,0 1-1,-1 0 1,1-1 0,-1 1-1,1 0 1,-1-1 0,1 1-1,-1 0 1,0 0 0,1-1-1,-1 1 1,0 0 0,0 0-1,1 0 1,-1-1 0,0 1-1,0 0 1,0 0 0,0 1-1,-1 30 907,0-30-826,-1 16 312,-3 37 392,5-55-819,0 0 0,0 1 0,0-1 0,0 0 0,0 1 0,0-1 0,0 1 0,0-1 0,1 0 0,-1 1 0,0-1 0,0 0 0,0 0 0,0 1 0,1-1 0,-1 0 0,0 1 0,0-1 0,1 0 0,-1 0 0,0 1 0,0-1 0,1 0 0,-1 0 0,0 0 0,1 1 0,-1-1 0,0 0 0,1 0 0,-1 0 0,0 0 0,1 0 0,-1 0 0,1 0 0,13-2 405,-6-4-340,-1 0-1,1 0 1,-1 0-1,0-1 1,6-8-1,12-10-138,-22 22 63,4-4-44,1 0 0,0 0 1,1 1-1,-1 0 0,12-5 1,-18 10 29,0 0 0,-1 0 1,1 0-1,0 1 1,0-1-1,0 1 0,0-1 1,0 1-1,0 0 0,0 0 1,0 0-1,1 0 0,-1 0 1,0 0-1,0 1 1,0-1-1,0 1 0,0-1 1,-1 1-1,1 0 0,0 0 1,0 0-1,0 0 0,0 0 1,-1 0-1,1 0 1,-1 0-1,1 1 0,-1-1 1,1 1-1,-1-1 0,0 1 1,2 1-1,2 5 37,0 1 0,-1-1 0,0 1 0,0 0 0,-1 0 0,3 11 0,-1 2 107,4 35-1,-8-50-189,-1-1 0,1 1 0,-2-1-1,1 1 1,-1-1 0,-1 8-1,1-11-496,0-1-1,0 1 1,0 0-1,0-1 1,0 1-1,-1 0 1,1-1-1,-1 0 0,0 1 1,0-1-1,1 0 1,-2 0-1,1 0 1,0 0-1,-4 3 1,-8 6-2300</inkml:trace>
</inkml:ink>
</file>

<file path=ppt/ink/ink6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0.95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142 172 3808,'-2'-12'1227,"1"9"-742,-3 20 3424,-35 142-473,-11 60-1539,9 117-446,37-286-598,4-43-109,3-32-496,28-198-95,15 4-321,-5 32-20,-11 50 274,-21 102 117,26-61-1,-34 94-202,-1 1-1,1-1 0,-1 1 1,1 0-1,0-1 1,0 1-1,0 0 1,-1-1-1,1 1 1,0 0-1,0 0 1,1 0-1,-1 0 1,0 0-1,0 0 0,2-1 1,-2 2 2,-1 0 0,1 0-1,-1 0 1,1 0 0,-1 0 0,0 0 0,1 0 0,-1 0-1,1 0 1,-1 0 0,1 1 0,-1-1 0,0 0 0,1 0 0,-1 0-1,0 0 1,1 1 0,-1-1 0,0 0 0,1 1 0,9 13 101,-3 2-13,-1 0 0,-1 1 0,-1-1 0,0 1 0,1 21 0,0-11-32,5 34 64,20 128 252,-6-29 554,-24-158-863,0 0 0,1 0 1,-1 0-1,1 0 0,-1 0 1,1 0-1,0 0 0,0 0 0,0 0 1,0 0-1,2 2 0,-3-4-47,0 0-1,0 0 1,1 0 0,-1 0-1,0 0 1,0 0-1,1 0 1,-1 0-1,0 0 1,0 0 0,1 0-1,-1 0 1,0 0-1,0 0 1,1 0-1,-1 0 1,0 0-1,0 0 1,1 0 0,-1 0-1,0 0 1,0 0-1,0 0 1,1 0-1,-1 0 1,0-1-1,0 1 1,1 0 0,-1 0-1,0-1 1,10-12 344,7-21-297,-2 0-1,15-48 1,13-77-129,5-15-722,-48 173 770,0 0 0,0 1 0,0-1 0,1 0 0,-1 0 0,0 1 0,0-1 0,1 0 0,-1 0 0,0 1 0,1-1 0,-1 0 0,1 1 0,-1-1 0,1 1 0,-1-1 0,1 0 0,1 0-1,-2 2-18,1 1 0,0-1 0,-1 1-1,1-1 1,-1 1 0,1 0-1,-1-1 1,0 1 0,1-1-1,-1 3 1,22 198 510,-9 6 692,-3-31-996,-7-145-151,3 49 366,-7-72-919,-2-11-1820,-2-15-1796,1-1 1659</inkml:trace>
</inkml:ink>
</file>

<file path=ppt/ink/ink6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1.67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275 14 8128,'-1'-1'295,"1"0"-1,-1 0 1,1 0 0,-1 1 0,1-1-1,-1 0 1,1 0 0,-1 1 0,0-1 0,0 0-1,1 1 1,-1-1 0,0 1 0,0-1-1,1 1 1,-1-1 0,0 1 0,0 0 0,-1-1-1,0 1-52,1 0-1,-1 0 0,0 1 1,1-1-1,-1 0 1,1 1-1,-1-1 0,0 1 1,-1 0-1,-9 4 217,-2-1-28,0 2-1,0-1 0,-25 16 1,27-12-371,0 1 1,0 0-1,1 1 0,1 0 1,0 1-1,0 0 1,1 1-1,0 0 0,2 0 1,-1 0-1,2 1 0,-1 0 1,2 1-1,0 0 1,1-1-1,0 1 0,1 1 1,1-1-1,1 0 1,0 1-1,2 27 0,-1-38 6,1-1 0,0 1-1,0-1 1,1 0 0,-1 1 0,1-1-1,0 0 1,0 0 0,0 0-1,6 7 1,-7-9-26,0-1-1,0 0 0,0 0 1,0 0-1,0 0 1,1-1-1,-1 1 1,0 0-1,1 0 1,-1-1-1,0 1 0,1-1 1,-1 1-1,1-1 1,1 1-1,-1-1-10,0 0 0,0-1 1,0 1-1,0 0 0,0-1 0,0 1 0,0-1 0,0 1 1,0-1-1,0 0 0,0 0 0,-1 0 0,1 0 1,2-2-1,5-4 52,0-1 0,-1 0 0,0 0 0,-1-1 0,0 0 1,0 0-1,5-11 0,37-77 23,-13 24-26,-23 47-58,-8 15-132,1 0 1,0 0-1,12-16 0,-17 26 116,-1 1 0,0 0 0,0 0 0,0 0 1,0 0-1,1-1 0,-1 1 0,0 0 0,0 0 0,0 0 0,1 0 0,-1 0 0,0 0 1,0 0-1,0 0 0,1-1 0,-1 1 0,0 0 0,0 0 0,1 0 0,-1 0 0,0 0 1,0 0-1,0 0 0,1 0 0,-1 1 0,0-1 0,0 0 0,1 0 0,-1 0 0,0 0 1,0 0-1,0 0 0,1 0 0,-1 0 0,0 1 0,0-1 0,0 0 0,0 0 0,1 0 1,-1 0-1,0 0 0,0 1 0,0-1 0,0 0 0,0 0 0,1 0 0,-1 1 0,0-1 1,0 0-1,0 0 0,0 1 0,0-1 0,0 0 0,0 0 0,0 1 0,0-1 0,0 0 1,4 19 300,-4-17-237,15 108 680,7 33-582,5-39-624,-23-94 0,1-9-2588,-4-2 2463,0 0 1,0 0-1,0 0 1,0 0-1,0 0 1,-1 0-1,1 0 1,0-1-1,-1 1 0,1-2 1,9-13-2446</inkml:trace>
</inkml:ink>
</file>

<file path=ppt/ink/ink6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3.7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198 8 3904,'4'-8'16485,"-4"9"-16456,0-1 0,0 0 0,0 1 0,0-1 0,0 1 0,1-1 0,-1 1 0,0-1 0,0 1 0,1-1 0,-1 0 0,0 1 0,1-1 0,-1 1 0,0-1 0,1 0 0,0 1 0,3 4 126,1 3 63,-1 1-1,0 0 1,0 0 0,-1 0 0,3 12-1,8 52 579,-9-44-557,6 42 409,-3 0 0,-4 1 0,-6 104 0,2-170-589,0 1 0,-1 0 0,0 0-1,-1-1 1,0 1 0,0 0 0,0-1 0,-6 12-1,7-16-11,-1 0 0,1 0-1,-1 0 1,1 0 0,-1-1-1,0 1 1,0 0 0,1-1-1,-1 0 1,0 1 0,0-1-1,-1 0 1,1 0 0,0 0-1,0 0 1,-1 0 0,1-1-1,0 1 1,-1-1 0,1 1-1,0-1 1,-1 0 0,1 0-1,-1 0 1,1 0 0,0 0-1,-1-1 1,-2 0 0,-15-4-38,1-1 0,-26-12 0,-12-4-180,42 16-19,13 5 28,-1 0-1,1 0 0,0 0 0,-1 0 0,1 0 0,-1 1 1,0-1-1,1 1 0,-1-1 0,1 1 0,-1 0 0,0 0 0,-4 1 1,21 0-9267</inkml:trace>
</inkml:ink>
</file>

<file path=ppt/ink/ink6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6.13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124 230 6880,'0'-17'2229,"0"16"-2162,0 1 1,0 0-1,0-1 1,0 1-1,0-1 1,-1 1-1,1-1 0,0 1 1,0 0-1,0-1 1,0 1-1,0-1 0,-1 1 1,1-1-1,0 1 1,0 0-1,-1-1 1,1 1-1,0 0 0,-1-1 1,1 1-1,0 0 1,-1 0-1,1-1 0,0 1 1,-1 0-1,1 0 1,0-1-1,-1 1 1,1 0-1,-1 0 0,0 0 1,1 0-23,0 0 0,1 0 0,-1 0 0,0 0 0,0 0 0,0-1 0,0 1 0,0 0 0,0 0 0,0 0 0,0 0 0,0 0 0,0 0 0,1 0 0,-1 0 0,0 0 0,0 0 0,0 0 0,0 0 0,0-1 0,0 1 0,0 0 0,0 0 0,0 0 0,0 0 0,0 0 0,0 0 0,0 0 0,0 0 0,0 0 0,0-1 0,0 1 0,0 0 0,0 0 0,0 0 0,0 0 0,0 0 0,0 0 0,0 0 0,0 0 0,0-1 0,0 1 0,0 0 0,0 0 0,0 0 0,0 0 1,0 0-1,-1 0 0,1 0 0,0 0 0,0 0 0,0 0 0,0 0 0,0-1 0,0 1 0,0 0 0,0 0 0,0 0 0,0 0 0,-1 0 0,1 0 0,0 0 0,0 0 0,0 0 0,0 0 0,0 0 0,0 0 0,0 0 0,-1 0 0,2 0 8,-1 0 1,0 0 0,0 0-1,0 0 1,0 0-1,0 0 1,0 0-1,0 0 1,0 0-1,0-1 1,0 1 0,1 0-1,-1 0 1,0 0-1,0 0 1,0 0-1,0 0 1,0 0-1,0 0 1,0 0 0,0-1-1,0 1 1,0 0-1,0 0 1,0 0-1,0 0 1,0 0-1,0 0 1,0 0 0,0 0-1,0-1 1,0 1-1,0 0 1,0 0-1,0 0 1,0 0-1,0 0 1,0 0 0,0 0-1,0 0 1,-1 0-1,1-1 1,0 1-1,0 0 1,0 0 0,0 0-1,0 0 1,0 0-1,0 0 1,0 0-1,0 0 1,0 0-1,0 0 1,-1 0 0,1 0-1,0 0 1,0 0-1,0 0 1,0 0-1,0 0 1,0 0-1,-9-1 1581,4 3-1493,0-1 0,0 1 0,0 0 0,0 0 0,0 0 0,0 0 0,1 1 0,-1 0 0,1 0-1,-1 0 1,1 1 0,0 0 0,1-1 0,-1 1 0,1 0 0,0 1 0,0-1 0,0 1 0,0-1 0,-2 8-1,2-5-146,0 0 0,0 0-1,1 1 1,1-1 0,-1 1-1,1-1 1,0 1 0,1 0-1,0-1 1,0 1 0,1-1-1,0 1 1,0 0 0,2 7-1,0-8 65,-1 0-1,1-1 0,0 1 0,1-1 0,-1 1 1,9 9-1,-9-12 3,1 0 1,-1 0-1,0-1 0,1 0 1,0 0-1,0 0 1,0 0-1,0-1 0,0 1 1,1-1-1,5 2 1,-9-3-41,1-1 1,-1 0-1,1 1 1,-1-1-1,1 0 1,0 0-1,-1 0 1,1 0 0,-1 0-1,1 0 1,0 0-1,-1-1 1,1 1-1,-1 0 1,1-1-1,-1 0 1,1 1-1,-1-1 1,3-1 0,-2 0 29,1 0 0,-1 0 1,0 0-1,0-1 0,0 1 1,0-1-1,0 1 1,0-1-1,1-4 0,2-3 46,-1-1-1,0 0 1,-1 0-1,3-15 1,-2 2-54,0 4 106,2-22-1,-6 34-121,1 1 0,-2-1-1,1 0 1,-1 1 0,-1-1-1,-2-10 1,0 4 0,3 9-72,0 0-1,0 0 0,-1 1 0,1-1 0,-1 1 0,0-1 1,-1 1-1,1 0 0,-1 0 0,0 0 0,0 0 0,0 0 0,-5-4 1,7 7 45,1 1 1,0 0 0,1 0 0,-1 0 0,0 0 0,0 0 0,0 0 0,0 0 0,0 0-1,0 0 1,0 0 0,0 0 0,0 0 0,0 0 0,0 0 0,0-1 0,0 1 0,0 0 0,0 0 0,0 0-1,0 0 1,0 0 0,0 0 0,0 0 0,0 0 0,0 0 0,0 0 0,0 0 0,0-1 0,0 1 0,0 0-1,0 0 1,0 0 0,0 0 0,0 0 0,0 0 0,0 0 0,0 0 0,0 0 0,0 0 0,0 0 0,0 0-1,0 0 1,0-1 0,0 1 0,0 0 0,0 0 0,0 0 0,0 0 0,-1 0 0,1 0 0,0 0 0,0 0-1,0 0 1,0 0 0,5-2 11,30-5 213,-9-4 81,27-11 452,75-46 0,-114 61-642,21-10 1,-11 6 165,-23 11-256,0 0 0,1-1 0,-1 1 0,0 0 0,1 0 0,-1 0 0,1 0 0,-1 0 0,0 1 0,1-1 0,-1 0 0,0 1 0,1-1 0,-1 1 0,0-1 0,1 1 0,-1-1 0,0 1 0,0 0 0,0 0 0,0 0 0,0 0 0,0 0 0,0 0 0,0 0 0,0 0 0,0 0 0,1 2 0,1 3 7,-1 0 0,1 0-1,-1 0 1,0 0 0,-1 0 0,1 0 0,0 10 0,-2 46-14,0-48-44,-1 1 1,2-1-1,4 27 0,-3-32 33,0 0 0,1 0 0,0 0 0,0-1 0,9 15 0,-11-22-5,0 1 0,0 0 0,0-1-1,0 1 1,0 0 0,1-1 0,-1 0-1,1 1 1,-1-1 0,1 0 0,0 0-1,-1 0 1,1 0 0,0 0 0,0 0-1,0 0 1,0 0 0,0-1 0,-1 1-1,1-1 1,0 0 0,0 1 0,0-1-1,0 0 1,0 0 0,1 0 0,-1-1-1,0 1 1,-1 0 0,5-2-1,9-4 35,-1-1-1,0-1 0,0 0 1,-1-1-1,0 0 0,19-19 1,-7 8-145,47-44 264,-28 24-166,-32 30-91,1 1 0,16-9 0,-7 5 211,-74 62-104,42-40-34,0 1 1,0 1-1,1 0 0,0 0 1,1 1-1,-11 19 0,15-24 21,0 1-1,1 0 0,0 0 1,0 1-1,1-1 1,0 1-1,0-1 0,1 1 1,0 0-1,1-1 1,0 16-1,1-22 14,-1 0 0,0-1 0,1 1 0,-1 0 0,1 0 0,0 0 0,-1-1 0,1 1 0,0 0-1,0-1 1,0 1 0,2 2 0,-2-4-3,0 1-1,-1-1 0,1 1 1,0-1-1,-1 1 0,1-1 1,0 0-1,-1 1 0,1-1 1,0 0-1,0 1 0,-1-1 1,1 0-1,0 0 0,0 0 1,0 0-1,-1 0 0,1 0 1,0 0-1,0 0 0,0 0 0,-1 0 1,1 0-1,0 0 0,0-1 1,-1 1-1,1 0 0,0-1 1,0 1-1,-1 0 0,2-2 1,2-1 14,0 0 0,-1 0 0,1 0 0,-1-1 0,0 0 0,1 0 0,-2 1 0,1-2 0,3-6 0,18-44 290,-20 45-298,36-114 35,-35 113-163,-7 17-128,2-3 222,-1 1-1,1-1 1,-1 0-1,1 1 1,0-1 0,1 0-1,0 5 1,0 11 45,-1-10-9,0 1-1,1-1 1,0 1 0,1-1-1,0 0 1,0 0-1,1 0 1,1 0 0,3 10-1,-6-18 2,0 0 0,0 0 0,-1 0-1,1 0 1,0 0 0,0 0 0,0 0 0,0 0 0,0 0-1,0-1 1,0 1 0,0 0 0,1 0 0,-1-1 0,0 1-1,0-1 1,1 1 0,-1-1 0,0 0 0,0 1 0,1-1-1,-1 0 1,0 0 0,1 0 0,-1 0 0,0 0 0,1 0-1,-1-1 1,0 1 0,1 0 0,-1 0 0,0-1 0,1 1-1,1-2 1,6-2 24,-1-1 0,0 0-1,0 0 1,8-7-1,0 0-26,96-54 108,-32 20-93,-58 34-64,0 0 0,46-16 0,-67 27 38,0 1 1,1-1-1,-1 1 0,0-1 0,0 1 0,1 0 1,-1 0-1,0 0 0,0-1 0,1 1 1,-1 0-1,0 0 0,1 1 0,-1-1 0,0 0 1,0 0-1,1 1 0,-1-1 0,0 1 1,0-1-1,1 1 0,-1-1 0,0 1 0,2 1 1,-2-1 18,0 1 0,-1-1 0,1 1 0,0-1 0,-1 0 0,0 1 0,1-1 0,-1 1 0,0-1 0,1 1 0,-1-1 0,0 1 0,0 0 0,0-1 0,0 1 0,-1-1 0,1 1 0,0-1 0,-1 1 0,0 1 0,-27 100 176,21-70-118,27-57-42,67-65 251,-81 84-327,0-1-1,1 1 1,6-4-1,-10 7 32,0 0 0,0 1 0,0-1 1,0 1-1,0 0 0,0 0 0,0 0 0,0 0 0,0 1 0,4-1 0,-6 1 11,0 0 0,0 0 0,0 1 1,0-1-1,0 1 0,0-1 0,0 0 0,0 1 0,0 0 0,-1-1 0,1 1 0,0-1 1,0 1-1,-1 0 0,1 0 0,0 0 0,-1-1 0,1 1 0,-1 0 0,1 0 1,-1 0-1,1 0 0,-1 0 0,0 0 0,1 0 0,-1 0 0,0 0 0,0 0 0,0 0 1,0 1-1,3 35-67,-3-34 68,1 7 29,0 1-1,0-1 1,2 0-1,-1 1 1,8 18 0,-5-14-29,-5-14 0,1 0 0,-1-1 0,1 1 0,-1 0 0,1 0 0,-1 0 0,1-1 0,-1 1-1,1 0 1,0 0 0,-1-1 0,1 1 0,0-1 0,0 1 0,-1-1 0,1 1 0,0-1 0,0 1-1,0-1 1,0 0 0,0 1 0,-1-1 0,1 0 0,0 0 0,0 0 0,0 1 0,0-1-1,0 0 1,0 0 0,0-1 0,0 1 0,0 0 0,0 0 0,0 0 0,0-1 0,1 1 0,5-3 2,0 1 0,0-1 1,11-7-1,-14 8-3,219-101 90,-137 66 64,-73 31-95,-7 4-75,-1 0 1,1 0-1,-1-1 1,0 0 0,9-7-1,-14 10 18,0 0 0,0 0 0,0 0 0,0 0-1,0 0 1,0 0 0,0 0 0,1 0 0,-1 0 0,0 0 0,0 0-1,0 0 1,0-1 0,0 1 0,0 0 0,0 0 0,0 0 0,0 0-1,0 0 1,0 0 0,0 0 0,0 0 0,0 0 0,0-1 0,0 1-1,0 0 1,0 0 0,0 0 0,0 0 0,0 0 0,0 0 0,0 0 0,0 0-1,0 0 1,0-1 0,0 1 0,0 0 0,0 0 0,0 0 0,0 0-1,0 0 1,0 0 0,-1 0 0,1 0 0,0 0 0,0 0 0,0 0-1,0-1 1,0 1 0,0 0 0,-8-1-45,-10 1-31,3 5 76,0 1-1,1 0 1,-1 1 0,1 0-1,1 1 1,0 1 0,0 0-1,0 1 1,1 0 0,1 1-1,0 0 1,0 1 0,1 0-1,1 1 1,-12 18 0,16-22-2,1 1 0,-1 0 0,2-1-1,-5 15 1,7-19 3,0 1 0,0-1 0,1 1 0,-1-1 0,1 0 0,0 1 0,1-1 0,-1 1 0,1-1 0,2 6 0,-3-10 5,1 1-1,-1-1 1,0 0 0,1 0 0,-1 0 0,1 0 0,0 0 0,-1 0-1,1 0 1,0 0 0,0 0 0,0 0 0,0 0 0,0 0 0,-1 0-1,1-1 1,1 1 0,-1 0 0,1 0 0,0-1 3,-1 1 0,1-1-1,-1 0 1,1 0 0,0 0 0,-1 0-1,1 0 1,0 0 0,-1 0 0,1 0 0,0-1-1,-1 1 1,1 0 0,0-1 0,-1 0 0,2 0-1,8-5 33,0 0 0,0-1 0,-1 0 0,0 0 0,16-17 0,45-53 216,-47 49-226,4-4-72,73-77-84,-98 109 92,-1 7 43,2 15 63,-2-6-43,1-4 17,0-1-1,1 1 0,0-1 0,1 0 1,0 0-1,12 18 0,-14-25-158,0 0 0,0 0-1,1 0 1,-1 0 0,1-1 0,0 1 0,0-1-1,0 0 1,0 0 0,1 0 0,-1-1 0,1 1 0,0-1-1,-1 0 1,1-1 0,0 1 0,0-1 0,6 1-1,20 1-5028,-13-3 2741</inkml:trace>
</inkml:ink>
</file>

<file path=ppt/ink/ink6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6.47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63 125 13056,'-63'-40'5887,"81"7"-5087,1 18-1792,2 4 384,26-6-3135,1 9 2079</inkml:trace>
</inkml:ink>
</file>

<file path=ppt/ink/ink6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29.75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0 108 5472,'3'-5'1239,"0"0"1,0-1-1,7-14 7560,-11 92-7469,9 216 364,10-51-1224,-9-106 356,-9-104 129,-1-25-521,1-3-19,2-12 154,4-42-435,-3-1 0,-6-80 1,1-29-63,2 72-240,-1 52 31,7-69-1,-5 103 141,1 0 1,-1 0-1,1 0 0,1 0 1,-1 0-1,1 0 0,0 0 1,1 1-1,0-1 0,0 1 1,0 0-1,0 1 1,1-1-1,0 1 0,1-1 1,-1 2-1,1-1 0,0 0 1,0 1-1,0 0 0,1 1 1,-1 0-1,1-1 0,0 2 1,0-1-1,8-1 1,1 0-41,-1 1 1,1 0 0,0 1 0,17 0-1,-28 2 45,0 0 0,0 1 0,0-1 0,0 1 0,0 1 0,0-1 0,7 4 0,-9-4 1,-1 0-1,0 1 0,1-1 1,-1 1-1,0-1 0,0 1 1,0 0-1,0 0 0,0 0 1,-1 0-1,1 0 0,-1 1 1,1-1-1,-1 0 0,2 4 1,-2-2-2,0-1 1,0 1-1,0-1 1,-1 1 0,0 0-1,1 0 1,-1-1-1,0 1 1,-1 0 0,1-1-1,-1 1 1,-1 4 0,-2 7 13,-11 25 1,12-33-10,-14 30 89,-2 0 0,-32 46 0,-57 65-9,56-90 237,24-27-221,27-31-115,1 0 0,0 0 0,-1 1 0,1-1 0,0 0-1,0 1 1,-1-1 0,1 0 0,0 1 0,0-1 0,0 1 0,-1-1 0,1 0-1,0 1 1,0-1 0,0 1 0,0-1 0,0 1 0,0-1 0,0 0-1,0 1 1,0-1 0,0 1 0,0-1 0,0 1 0,0-1 0,1 1 0,-1 0-3,1 0 1,-1-1 0,1 1-1,0 0 1,-1-1 0,1 1-1,0 0 1,0-1 0,-1 1-1,1-1 1,0 1 0,1-1-1,3 2-29,0 0-1,0 0 0,10 0 0,30 5-58,77 13-117,-99-15 230,-1 1 1,1 1 0,25 13 0,-44-19 3,0 1 1,0 0-1,0 0 1,0 1-1,-1-1 1,1 1-1,-1 0 1,0-1-1,0 1 1,0 1-1,0-1 1,0 0-1,-1 1 1,1 0-1,2 6 1,-4-6 1,0 0 1,0-1-1,0 1 1,-1 0-1,0 0 1,0 0-1,0-1 1,0 1-1,-1 0 0,1 0 1,-1 0-1,0-1 1,0 1-1,0 0 1,-1-1-1,1 1 1,-4 5-1,-2 3 42,0-1-1,-1 0 0,0-1 1,-1 0-1,0 0 0,-13 10 1,3-4 19,-1-1 0,-28 17 0,35-25-7,1-1 1,-1 0-1,0 0 1,-1-2 0,-15 5-1,22-8-52,0 1 1,0-1-1,0-1 1,0 1-1,1-1 0,-1-1 1,0 1-1,0-1 1,0 0-1,0-1 0,1 1 1,-10-5-1,9 3-386,-21-10 671,18 4-2109,10 8 1589,-1 1-1,1-1 1,0 1 0,0-1 0,0 1 0,0-1-1,-1 1 1,1 0 0,0-1 0,0 1 0,0-1-1,0 1 1,0-1 0,0 1 0,1-1 0,-1 1-1,0-1 1,0 1 0,0-1 0,0 1 0,0 0-1,1-1 1,-1 0 0,2-2-688,1-1 0,0 1 0,-1 0 0,1 0 0,0 0 0,1 0 0,-1 1-1,0-1 1,1 1 0,-1 0 0,1 0 0,6-3 0,25-7-2513</inkml:trace>
</inkml:ink>
</file>

<file path=ppt/ink/ink6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3.87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170 665 4480,'-7'-5'8677,"6"5"-8315,-8 5 3230,-10 16-3272,13-14 755,-25 28 294,15-19-982,1 1 0,1 1 0,-20 31 0,31-43-359,0-1 1,1 1-1,0 0 0,0-1 0,1 1 0,-1 0 0,1 0 0,0 0 0,1 0 0,0 0 0,0 0 0,0 1 1,1-1-1,1 9 0,-2-14-9,0 0 0,0 0 0,1 0 0,-1-1 0,0 1 1,0 0-1,1 0 0,-1 0 0,0 0 0,1-1 0,-1 1 1,1 0-1,-1 0 0,1-1 0,-1 1 0,1 0 0,0-1 0,-1 1 1,1 0-1,0-1 0,-1 1 0,1-1 0,0 1 0,0-1 1,0 0-1,-1 1 0,1-1 0,0 0 0,0 0 0,0 1 0,0-1 1,0 0-1,0 0 0,-1 0 0,1 0 0,0 0 0,0 0 1,0 0-1,0 0 0,0-1 0,0 1 0,1 0 0,0-2 30,1 1 0,0 0-1,-1-1 1,1 0 0,-1 1-1,1-1 1,-1 0 0,0 0 0,0 0-1,1-1 1,0-2 0,6-10 35,0-1 1,-2 0 0,0 0 0,-1-1 0,0 0 0,3-19 0,-3 10-114,2 3 2,-6 19 6,0-1-1,-1 1 1,1-1 0,-1 0 0,0 1-1,0-7 1,-10 47 218,7-20-8,1 0 0,1 0 0,2 24 0,-2-34-158,1 0 0,0 0 1,0 0-1,1 0 0,0-1 1,0 1-1,0 0 0,1-1 1,0 0-1,0 0 0,0 1 1,6 5-1,-8-10-4,1 1 1,0-1-1,0 0 1,0 1-1,0-1 0,0 0 1,0 0-1,0-1 1,0 1-1,0 0 0,0-1 1,1 1-1,-1-1 1,0 0-1,0 0 0,1 0 1,-1 0-1,0 0 1,0 0-1,1 0 0,-1-1 1,0 1-1,0-1 1,4-1-1,6-3 103,0 0 0,0-1 0,12-8 0,-8 5-82,21-12-26,-1-2-1,-1-2 0,57-50 1,-48 42 84,-42 32-120,-1 1-1,0 0 0,0-1 1,1 1-1,-1 0 1,0 0-1,0 0 1,1 0-1,-1 0 0,0 1 1,0-1-1,1 0 1,-1 1-1,0-1 0,0 0 1,1 1-1,-1-1 1,0 1-1,0 0 1,1 0-1,2 1 55,0 0 1,0 1-1,0-1 0,-1 1 1,6 5-1,-2 2-23,0 0 0,0 0-1,-1 1 1,6 14 0,8 14-74,-14-28 41,25 45 427,-30-55-400,0 0 1,1 0 0,-1-1-1,0 1 1,0 0 0,1 0-1,-1-1 1,1 1 0,-1-1 0,1 1-1,-1-1 1,1 0 0,-1 0-1,3 1 1,-1-1 63,23 3 192,-25-3-22,9-9 0,-10 10-21,1-1-382,1 0 154,-1 0 0,1 0 0,0-1 0,-1 1 0,1 0 0,-1 0 0,1-1 0,2 0 0,-4 1-4,5-3 18,1 0 1,-1 0 0,0 0-1,0 0 1,6-6 0,9-6-43,-18 14 43,0-1 1,0 0-1,0 0 1,-1 0-1,1 0 1,-1 0-1,1 0 0,-1 0 1,2-5-1,-2 5-6,1-1 1,-1 1-1,0 0 0,1-1 0,-1 1 0,1 0 0,0 0 0,0 0 0,2-2 0,6-6-5,-10 9 0,1 0 0,0 0 0,0 0 0,0 0 0,0 0 0,0 0 0,0 0 0,0 1 0,0-1 0,0 0 0,2 0 0,0-1-21,-1 0 0,1 1 0,0-1-1,-1 0 1,1-1 0,-1 1 0,0 0 0,0-1 0,0 1-1,2-5 1,13-12 174,-7 9-152,1-1 1,-2 0-1,1-1 0,-2 0 0,1 0 0,-2-1 0,0 0 1,7-17-1,0-7 20,-2-1 1,-1 0 0,10-72-1,-3 14-459,-9 66 405,0 1 0,2 1 1,27-51-1,-25 54-103,-11 22 111,-1 0 0,0-1 1,1 1-1,-1 0 0,0-1 0,-1 1 0,1-1 0,0-5 0,-2 11-54,0 1 1,0-1-1,0 1 0,-1-1 0,1 0 1,0 1-1,-4 3 0,1-2 63,1 1 0,0 0 1,0 0-1,-5 10 0,-8 31-105,8-26 147,-5 22 0,1 9 71,-25 121-93,-21 128 81,55-288-55,2 1-1,-1-1 0,1 24 1,1-33-30,0-3 133,0 1-245,0 1 27,0-1 79,0 23 140,19-16-33,4 3-288,-17-7 197,1 0 0,0-1 0,-1 0-1,1-1 1,14 4 0,-17-5-13,0 0 1,1 0-1,-1 1 1,0 0-1,4 2 1,-3-2-6,-1 0 1,1 0 0,-1 0 0,1 0-1,6 0 1,12 2 135,43 0 0,-63-4-121,-1 0 0,0-1 0,1 1 0,-1-1 0,0 0 0,5-1 0,8-2 24,-9 0-40,0 0 72,41-18 118,-43 20-159,0 0 1,0 0-1,0 0 0,0-1 1,-1 1-1,1-1 0,-1 0 1,0 0-1,1 0 1,4-8-1,3-4 70,12-22 0,-21 34-101,11-20 28,-2-1 0,0-1-1,7-25 1,18-83 98,-22 79-213,65-198 190,-28 94-188,-51 157 94,11-38-26,-11 35-21,1 1 0,-1-1 0,1 1 0,-1-1 0,0 1 1,-1-1-1,1 1 0,-1-6 0,0 9 37,1 0 0,0-1 0,0 1-1,0 0 1,0 0 0,0-1 0,0 1 0,0 0-1,0 0 1,-1-1 0,1 1 0,0 0 0,0 0-1,0 0 1,0-1 0,-1 1 0,1 0 0,0 0-1,0 0 1,0 0 0,-1 0 0,1-1 0,0 1-1,0 0 1,-1 0 0,1 0 0,0 0 0,0 0-1,-1 0 1,1 0 0,0 0 0,0 0-1,-1 0 1,1 0 0,0 0 0,-1 0 0,-10 6-164,-7 13 96,7-3 55,0 0 0,1 1 1,0 0-1,2 0 0,-11 31 0,7-10 76,-12 68-1,21-86-32,-12 65 95,-5 100 1,19-52 28,1-125-107,1 0 1,-1-1-1,1 1 1,0 0 0,1-1-1,5 15 1,-6-19-35,0 0 0,1 0 1,-1 0-1,1-1 0,0 1 0,0 0 1,0-1-1,0 1 0,0-1 0,1 0 1,-1 0-1,1 0 0,-1 0 1,1 0-1,0 0 0,0-1 0,0 1 1,4 1-1,3-1 23,-1 0 0,0-1 0,0 0 0,1 0 0,-1-1 1,1 0-1,-1-1 0,0 0 0,1 0 0,10-4 0,13-4 91,44-19 1,-72 26-96,5-2-10,-1 0-1,0 0 1,0-1 0,-1 0-1,1-1 1,-1 0 0,0 0 0,-1-1-1,10-10 1,-8 7-3,-2 0-1,1 0 1,-1-1-1,-1 0 1,0-1-1,0 1 1,-1-1-1,-1 0 1,5-22-1,-6 24-24,-2 7-12,0 0-1,0-1 0,0 1 0,-1-1 0,1 1 0,-1-1 0,0 1 0,0-1 0,0 1 1,0-1-1,-2-6 0,1 10 22,1-1 1,-1 1-1,1-1 0,-1 1 1,1 0-1,-1-1 0,0 1 1,1 0-1,-1-1 0,1 1 1,-1 0-1,0 0 0,1 0 1,-1-1-1,0 1 0,1 0 1,-1 0-1,0 0 0,1 0 1,-1 0-1,0 0 0,1 0 1,-1 1-1,0-1 0,1 0 1,-1 0-1,0 0 1,1 1-1,-1-1 0,0 0 1,1 1-1,-1-1 0,0 1 1,0-1-8,-4 3-5,0 0 0,0 1 0,0-1 1,0 1-1,1 0 0,-1 0 0,1 0 0,-4 6 0,-27 41-18,21-30 41,10-14-5,-5 6 14,0 0-1,1 1 1,-10 26-1,16-37-6,1 1 0,0-1 0,0 1 0,0-1 0,0 1 0,1 0 0,0-1 0,0 1 0,0 0 0,0 0 0,0-1 0,1 1 0,-1 0 0,1-1 0,0 1 0,0-1 0,0 1 0,1-1 0,-1 1 0,1-1 0,0 0 0,3 4 0,-2-4-9,0 0 1,0-1-1,0 1 0,1-1 1,-1 1-1,1-1 0,-1 0 1,1-1-1,0 1 1,0-1-1,0 1 0,0-1 1,0-1-1,0 1 1,6 0-1,0 0 64,0-1 0,0 1 1,0-2-1,1 0 0,12-2 0,-13 0-43,1 0-1,-1-1 0,-1 0 1,1 0-1,0-1 1,-1 0-1,0-1 1,0 0-1,-1 0 0,0-1 1,0 0-1,0 0 1,-1-1-1,12-16 0,-4 1 9,-1-1 0,13-28-1,18-53-6,31-68-2,7-18-135,-80 184 78,0 0-1,-1-1 1,0 1-1,2-13 0,-4 20 29,0-1 0,0 1 0,0-1-1,0 1 1,0-1 0,0 1-1,0-1 1,0 1 0,0-1 0,0 1-1,0-1 1,0 1 0,0-1-1,0 1 1,0-1 0,-1 1-1,1 0 1,0-1 0,0 1 0,0-1-1,-1 1 1,1-1 0,0 1-1,-1 0 1,1-1 0,0 1-1,-1-1 1,0 1-9,0 0 1,0 0-1,0 1 0,0-1 1,0 0-1,0 0 0,1 1 0,-1-1 1,0 0-1,0 1 0,0-1 1,1 1-1,-1-1 0,0 1 0,0 0 1,1-1-1,-1 1 0,1 0 1,-1-1-1,0 1 0,0 1 0,-5 5-7,0 2 0,0-1-1,1 1 1,0 0-1,-6 15 1,-1 8-68,-17 65 0,2 41 63,20-104 45,-2 19 59,2 0 0,0 69 0,7-122-71,0 11-18,1 0 0,-1-1 0,5 21 0,-5-29 31,1 0-1,-1-1 1,1 1-1,-1 0 1,1 0-1,0-1 1,-1 1-1,1 0 1,0-1-1,0 1 0,0-1 1,0 1-1,1-1 1,-1 1-1,0-1 1,1 0-1,-1 0 1,1 0-1,-1 0 1,1 0-1,-1 0 0,1 0 1,0 0-1,-1 0 1,1-1-1,0 1 1,0-1-1,-1 1 1,1-1-1,3 0 1,1 0 14,1-1 1,-1 1 0,0-2 0,1 1 0,-1-1-1,0 0 1,0 0 0,0-1 0,7-4-1,-1 0 19,0 0-1,-1-1 0,14-13 0,-11 8-18,-1-1 1,-1 0-1,0-1 0,-1-1 1,10-16-1,39-88 80,-32 62-53,97-217-294,-124 273 221,5-13-5,0 1-1,-1-1 1,-1 0 0,-1 0-1,4-29 1,-7 43 18,0 1-1,0 0 0,0-1 1,0 1-1,0 0 1,0 0-1,0-1 1,0 1-1,0 0 0,0-1 1,0 1-1,0 0 1,0-1-1,0 1 1,0 0-1,0-1 0,0 1 1,0 0-1,0-1 1,-1 1-1,1 0 1,0 0-1,0-1 0,0 1 1,-1 0-1,1 0 1,0-1-1,0 1 1,0 0-1,-1 0 0,1 0 1,0-1-1,-1 1 1,1 0-1,0 0 1,0 0-1,-1 0 0,1 0 1,0 0-1,-1 0 1,1 0-1,0-1 1,-1 1-1,1 0 0,0 0 1,-1 0-1,1 1 1,0-1-1,-1 0 1,1 0-1,0 0 0,0 0 1,-1 0-1,0 0 1,-17 12-32,18-12 37,-13 12 53,1-1 0,1 2 0,0-1-1,0 2 1,2-1 0,-1 1 0,2 1 0,0-1 0,-7 20-1,0 4 65,2 0-1,-14 68 0,22-77-63,1-1 0,1 1 0,1 47 0,3-63-84,0 0 0,0 0 0,2 0 0,-1 0 0,2 0 0,-1 0 0,2-1 0,0 0 0,0 0 0,10 14 0,-12-22-246,0 0 0,1 0 0,-1 0 1,1 0-1,0-1 0,0 0 0,1 0 0,7 4 0,-9-5-391,0-1 0,0 1 0,0-1 0,0 0 0,0 0 0,1 0 0,-1-1 0,6 1 0,4-1-1401</inkml:trace>
</inkml:ink>
</file>

<file path=ppt/ink/ink6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4.2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 6 11040,'-8'-5'5024,"16"5"-4385,2 0 1441,4 0-1280,12 0 448,6 0-736,23 0-160,-2 5-224,18-5-160,-3 3 0,-5 2 32,-4-2 0,-10-3-2816,-14 0 1536</inkml:trace>
</inkml:ink>
</file>

<file path=ppt/ink/ink6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4.61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 10816,'0'8'4864,"18"7"-4224,0-10 2143,4 2-1663,41-7 32,5 0-704,17-4-256,1 1-96,-9-5-96,-11 8 32</inkml:trace>
</inkml:ink>
</file>

<file path=ppt/ink/ink6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6.83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90 14 4480,'3'-13'5757,"-3"22"-1216,-19 363 1827,-9-152-5344,-3 26-923,24-185-21,3-34-1051,0 28 1,5-47 93,2-7-964,6-17-1409,1-15 237,2-1 1024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03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8 5632,'-19'-8'2560,"28"11"-2208,4 2 1056,10-1-832,27 1 1536,3 3-1184,20-5 256,-1 1-704,22-4-224,-4 5-160,18-5 352,-10 0-256</inkml:trace>
</inkml:ink>
</file>

<file path=ppt/ink/ink6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7.19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195 24 5888,'3'-7'705,"8"-10"6067,-5 37-4639,-3 9-1259,-1 0-1,-1 0 1,-2 1-1,-8 55 1,-6-8 383,-44 132 0,0-2-982,4 51-2093,46-232-953,4-22 532,4-4 2092,1 0 0,-1 0 0,1 0 0,0-1 0,-1 1 0,1 0-1,0 0 1,-1-1 0,1 1 0,0 0 0,-1-1 0,1 1 0,0 0 0,0-1 0,0 1 0,-1 0 0,1-1 0,0 1 0,0 0 0,0-1 0,-1 0 0,0-10-2461</inkml:trace>
</inkml:ink>
</file>

<file path=ppt/ink/ink6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7.5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0 9312,'-5'5'4192,"15"4"-3616,-2-6 1632,5 0-1313,11 2 417,2-1-768,11-4 96,3 0-384,9-4-160,-4 4-32,-5-5 0,0 5-32,-3-3-1856,-6 0 992,-4-6-3167,1 9 2239</inkml:trace>
</inkml:ink>
</file>

<file path=ppt/ink/ink6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9.2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0 193 7392,'0'0'2373,"9"-1"-698,19-8 1744,-20 7-3068,1 0 0,-1-1 0,-1 0 0,1-1 1,0 0-1,9-6 0,-9 4-219,-1-1 0,0 0 0,0 0-1,0-1 1,-1 1 0,7-12 0,-11 15-76,0 1 1,0-1-1,0 1 0,-1-1 0,1 0 1,-1 1-1,0-1 0,0 0 0,0 0 1,0 0-1,-1 0 0,0 0 0,0 0 1,0 0-1,0 0 0,-1 0 1,-1-8-1,2 11-46,0 0 1,-1 1-1,1-1 1,0 0 0,-1 0-1,1 0 1,-1 0-1,1 1 1,-1-1-1,1 0 1,-1 1 0,0-1-1,1 0 1,-1 1-1,0-1 1,1 1-1,-1-1 1,0 1 0,0-1-1,0 1 1,1-1-1,-1 1 1,0 0-1,0-1 1,-1 1 0,0 0 16,0 0 1,0 0 0,1 1-1,-1-1 1,0 0 0,0 1-1,1-1 1,-1 1 0,0 0 0,1-1-1,-1 1 1,-1 1 0,-3 2 32,0 1 0,1-1 1,-1 1-1,1-1 1,-8 12-1,8-8 3,0 0 0,1 0 0,0 1 0,0-1 0,1 1 0,0 0 0,0 0 0,1 0-1,0 1 1,1-1 0,0 0 0,1 1 0,-1-1 0,3 16 0,0-12 35,0 0 0,1-1 0,0 1 0,1-1 0,0 0 0,1 0 0,0 0 0,1-1-1,0 0 1,10 14 0,-13-22-38,0 0-1,-1 1 0,1-1 0,0-1 1,0 1-1,5 3 0,-7-5-26,1-1 0,-1 1 0,1 0 1,-1-1-1,1 1 0,-1 0 0,1-1 0,-1 0 0,1 1 0,0-1 0,-1 0 1,1 0-1,-1 0 0,1 0 0,0 0 0,-1 0 0,1-1 0,0 1 0,2-1 1,-1-1 8,0 1 1,1-1 0,-1 0-1,0 0 1,0-1 0,-1 1 0,1-1-1,0 1 1,3-6 0,21-31 229,-19 26-166,152-199 123,-114 155-437,-44 54 125,-3 6 64,-3 10 68,-1 14-73,3-21 11,1 0-1,0 0 1,0 0 0,0 7-1,1 15 82,2 1-1,0-1 0,2 0 1,1-1-1,1 1 0,2-1 1,11 29-1,-17-53-31,-1 1 1,1-1-1,0 1 1,1-1-1,2 4 1,-4-6-15,-1-1 0,1 1 0,-1 0 1,1-1-1,0 1 0,-1 0 0,1-1 0,0 1 1,0-1-1,-1 1 0,1-1 0,0 1 0,0-1 0,0 0 1,0 0-1,-1 1 0,1-1 0,0 0 0,0 0 1,0 0-1,0 0 0,0 0 0,0 0 0,0 0 0,0 0 1,-1 0-1,1 0 0,0 0 0,0-1 0,1 0 1,7-5 129,-1-1 0,0-1 0,0 1 1,-1-2-1,12-15 0,-12 15-121,125-182-3,-107 153-104,-9 16 70,-10 14-45,-1 1 1,0-1-1,5-10 1,-10 18 48,0 0 1,0-1-1,0 1 1,0 0-1,0 0 1,0 0 0,0 0-1,0-1 1,0 1-1,1 0 1,-1 0-1,0 0 1,0 0 0,0 0-1,0 0 1,0-1-1,0 1 1,1 0-1,-1 0 1,0 0 0,0 0-1,0 0 1,0 0-1,1 0 1,-1 0-1,0 0 1,0 0 0,0 0-1,1 0 1,-1 0-1,0-1 1,0 1-1,0 1 1,0-1 0,1 0-1,-1 0 1,0 0-1,0 0 1,0 0-1,0 0 1,1 0-1,-1 0 1,0 0 0,0 0-1,0 0 1,0 0-1,1 0 1,-1 1-1,0-1 1,0 0 0,0 0-1,0 0 1,0 0-1,0 0 1,1 1-1,-1-1 1,0 0 0,0 0-1,0 0 1,0 0-1,0 1 1,0-1-1,0 0 1,0 0-8,0 0 8,2 8-16,0-1 0,-1 1 1,0 0-1,0-1 0,0 1 0,-1 0 0,-1 0 0,-1 13 0,1-5-1,-1 2 114,0 14 141,-7 37 0,9-64-214,-1-1 0,0 0 0,0 0 0,-1-1 0,1 1 0,-1 0 0,-3 6 0,4-9-13,1-1 1,-1 1-1,1-1 0,-1 1 0,1-1 0,-1 1 1,0-1-1,1 0 0,-1 1 0,1-1 1,-1 0-1,0 1 0,1-1 0,-1 0 0,0 0 1,1 1-1,-1-1 0,0 0 0,-1 0 1,1 0-8,-1-1 0,1 1 0,0 0 0,-1-1 0,1 1 0,0-1 0,-1 1 0,1-1 1,0 0-1,-1 0 0,1 1 0,0-1 0,-1-1 0,-4-4 16,0 0-1,-10-13 1,12 14-62,1 0 0,-1 0 0,-1 0 0,1 1 0,-1 0 0,1 0 0,-1 0 0,-7-4 1,12 8 40,0 0 0,0 0 0,0 0 1,-1 0-1,1 0 0,0-1 0,0 1 1,-1 0-1,1 0 0,0 0 1,0 0-1,-1 0 0,1 0 0,0 0 1,0 0-1,-1 0 0,1 0 1,0 0-1,0 0 0,-1 0 0,1 0 1,0 0-1,0 0 0,-1 0 1,1 0-1,0 0 0,0 0 0,0 0 1,-1 0-1,1 1 0,0-1 0,0 0 1,-1 0-1,1 0 0,0 1 1,0 8-134,8 13-52,2-6 202,0-1 0,19 21 0,-25-31-19,0-1 0,0 1-1,0-1 1,1 0 0,0-1 0,-1 1-1,2-1 1,-1 0 0,0 0 0,0-1-1,10 4 1,-12-6 10,-1 0 0,1 0-1,-1 0 1,1 0 0,-1 0 0,1 0-1,-1-1 1,0 1 0,1-1-1,-1 0 1,0 0 0,1 0 0,-1 0-1,0 0 1,0 0 0,0-1 0,0 1-1,2-2 1,4-4 50,-1 0 0,13-15 0,-20 22-55,12-17 105,0-1 1,12-24 0,11-18-91,-30 54-23,4-7-31,0 0-1,10-21 0,-6-1 162,-12 33-115,0-1 0,0 1 0,-1-1 0,0 1 1,1-1-1,-1 0 0,0 1 0,0-1 1,0 0-1,-1-3 0,1 6-12,0-1-1,-1 1 1,1 0-1,0-1 1,0 1-1,0-1 1,0 1-1,0 0 1,-1-1-1,1 1 1,0 0-1,0-1 1,-1 1-1,1 0 1,0-1-1,-1 1 1,1 0-1,0 0 1,-1-1-1,1 1 1,0 0-1,-1 0 1,1 0-1,0-1 1,-1 1-1,1 0 1,-1 0-1,1 0 1,0 0-1,-1 0 1,1 0-1,-1 0 1,1 0-1,-1 0 1,1 0-1,0 0 1,-1 0-1,1 0 1,-1 0-1,1 1 1,0-1-1,-1 0 1,1 0-1,0 0 1,-1 0-1,1 1 1,0-1-1,-1 0 1,0 1-1,-16 14-256,16-13 257,-7 5 6,5-4-8,0 0 0,0 1 1,0-1-1,1 1 1,-1-1-1,1 1 0,-3 4 1,1 1-13,1-1 0,0 1 0,1 0 0,0-1 0,-2 16 0,4-20 28,0 0 0,0-1 0,0 1 0,1 0 0,-1-1 1,1 1-1,0 0 0,0-1 0,0 1 0,0-1 0,0 0 1,1 1-1,0-1 0,0 0 0,0 0 0,0 0 0,3 3 1,-4-5-2,1 1 0,0-1 0,-1 1 0,1-1 0,0 0 1,0 0-1,0 0 0,0 0 0,0 0 0,0-1 1,0 1-1,0-1 0,1 1 0,-1-1 0,0 0 0,0 1 1,0-1-1,1 0 0,-1-1 0,0 1 0,0 0 1,0-1-1,0 1 0,4-2 0,5-2 60,-1 0-1,0-1 1,16-9-1,-16 8-6,176-83-111,-157 76 93,-22 10-56,4-1 246,-11 5-223,0-1 0,0 1 0,0-1-1,1 1 1,-1-1 0,0 1-1,0-1 1,0 1 0,0-1 0,0 1-1,0-1 1,0 1 0,0-1-1,0 1 1,0-1 0,0 1 0,0-1-1,0 1 1,-1-1 0,1 0-1,0 1 1,-1 0 0,-1 8 41,-2-1-1,1 0 1,-8 13 0,7-15-49,1-1 0,0 0 0,1 1 0,-1 0 0,1 0 0,0 0 0,1-1 0,-3 13 0,4-18-3,0 0 0,0 0 0,0 0 0,0 0-1,0 0 1,0 1 0,0-1 0,0 0 0,0 0-1,0 0 1,0 0 0,0 0 0,0 0 0,0 1-1,0-1 1,0 0 0,0 0 0,0 0 0,0 0-1,0 0 1,0 1 0,0-1 0,0 0-1,0 0 1,0 0 0,0 0 0,0 0 0,0 0-1,1 0 1,-1 1 0,0-1 0,0 0 0,0 0-1,0 0 1,0 0 0,0 0 0,0 0 0,1 0-1,-1 0 1,0 0 0,0 0 0,0 0-1,0 1 1,0-1 0,0 0 0,1 0 0,-1 0-1,0 0 1,0 0 0,0 0 0,0 0 0,0 0-1,1 0 1,4-5 110,-3 3-70,38-31 48,83-51 0,-99 69-173,-24 14 84,1 0 0,0 1 0,-1-1 1,1 1-1,0-1 0,0 1 0,-1-1 1,1 1-1,0 0 0,0-1 0,0 1 0,0 0 1,-1 0-1,1 0 0,0-1 0,0 1 0,0 0 1,0 0-1,0 0 0,0 0 0,0 1 1,-1-1-1,1 0 0,0 0 0,0 0 0,0 1 1,0-1-1,0 0 0,-1 1 0,1-1 0,0 1 1,0-1-1,-1 1 0,1-1 0,0 1 1,-1 0-1,1-1 0,-1 1 0,1 0 0,0-1 1,-1 1-1,0 0 0,1 0 0,-1 0 0,1-1 1,-1 1-1,0 0 0,0 0 0,1 0 1,-1 1-1,2 7 66,-1-1 1,0 0-1,0 0 0,-1 11 1,0-19-60,1 19 103,1-1-1,7 32 1,-2-17-40,-6-27-59,0 0 0,1 1 1,4 11-1,-5-16-8,0 0 0,1 0 0,-1 0 0,0 0 0,1 0 0,-1 0 0,1 0 0,0 0 0,-1-1 0,1 1 0,0 0 0,0-1 0,4 2 0,-5-2-57,0-1 0,0 0 1,0 0-1,0 0 0,1 0 0,-1 0 0,0 0 1,0 0-1,0 0 0,0 0 0,0 0 0,0-1 1,0 1-1,0 0 0,1-1 0,-1 1 0,0-1 0,0 1 1,0-1-1,-1 0 0,1 1 0,0-1 0,0 0 1,0 0-1,0 1 0,-1-1 0,1 0 0,0 0 0,-1 0 1,2-1-1,2-5-1644,0 0 1,7-13 0,-2-8-4510,-5 19 3595</inkml:trace>
</inkml:ink>
</file>

<file path=ppt/ink/ink6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39.65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69 49 9632,'-50'-33'4384,"36"29"-3840,9 1-480,10 3-160,4-5-736,6 2 448</inkml:trace>
</inkml:ink>
</file>

<file path=ppt/ink/ink6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7:41.50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0 736 2912,'2'0'1160,"-1"0"1,1 0-1,0-1 0,-1 1 1,1-1-1,0 1 0,-1-1 1,3-1-1,22-15 1901,-9 4-1771,6-2-837,-1 0-1,-1-1 0,0-1 1,-1-2-1,22-25 1,-9 2-268,-2 0 0,-2-2 0,27-53 0,60-151 673,-109 232-787,-4 8-6,1 1 82,0-1 0,-1 0 0,0 0 0,-1 0-1,1 0 1,1-17 0,-4 24-152,0 1 0,0 0 0,-1 0-1,1-1 1,0 1 0,0 0 0,0 0-1,0-1 1,0 1 0,0 0 0,-1 0-1,1-1 1,0 1 0,0 0 0,0 0-1,0 0 1,-1-1 0,1 1 0,0 0-1,0 0 1,-1 0 0,1 0 0,0 0-1,0 0 1,-1-1 0,1 1 0,0 0-1,0 0 1,-1 0 0,1 0 0,0 0-1,0 0 1,-1 0 0,1 0 0,0 0-1,-1 0 1,1 0 0,0 0 0,0 0-1,-1 0 1,1 1 0,0-1 0,0 0-1,-1 0 1,1 0 0,0 0 0,0 0-1,-1 1 1,1-1 0,0 0 0,-14 8-26,8-4 50,1 0 1,-1 1-1,1 0 1,1 0-1,-1 0 1,-6 10-1,-20 38 189,27-43-174,-22 45 385,-25 80 0,25-62-238,3-7 102,-26 117-1,47-175-233,0-4-19,1 1 0,1 0 0,-1 0-1,0 5 1,1-9-23,0-1 0,0 1 0,0-1 1,0 0-1,0 1 0,0-1 0,1 1 0,-1-1 0,0 1 0,0-1 0,0 1 0,0-1 0,0 0 0,1 1 0,-1-1 0,0 0 0,0 1 0,1-1 0,-1 1 1,0-1-1,1 0 0,-1 0 0,0 1 0,1-1 0,-1 0 0,1 1 0,-1-1 0,0 0 0,1 0 0,-1 0 0,1 0 0,-1 1 0,0-1 0,1 0 0,-1 0 1,1 0-1,-1 0 0,1 0 0,-1 0 0,1 0 0,-1 0 0,0 0 0,1 0 0,-1 0 0,1-1 0,-1 1 0,1 0 0,-1 0 0,0 0 0,1-1 1,0 1-1,7-4-65,1 1 0,-1-2 0,0 1 0,0-1 0,-1 0 0,8-7 0,40-42-536,-13 12 442,16-15 56,-57 56 85,-1 0 0,1 0 1,0 1-1,-1-1 0,1 0 1,0 1-1,0-1 0,0 1 1,-1-1-1,1 1 0,0-1 1,0 1-1,0 0 0,0-1 1,0 1-1,0 0 0,0 0 1,0 0-1,0-1 1,0 1-1,0 0 0,1 1 1,0-1-3,-1 1 0,1-1 1,-1 1-1,1 0 1,-1-1-1,0 1 0,1 0 1,-1 0-1,0 0 1,0 0-1,1 1 0,-1-1 1,1 2-1,1 1 62,0 1 0,0 0 0,-1-1 0,1 1 0,-1 0 0,-1 0 0,4 11 0,6 18 354,-5-21-312,1 0 0,1 0 1,0 0-1,0-1 0,1 0 1,14 13-1,-20-22-49,-1-1 0,1 1 0,0-1 0,0 0 0,0 0 0,1-1 0,-1 1 0,0-1 0,1 1 0,-1-1 0,1 0 0,-1 0 0,5 0 0,-5-1 2,0 0 1,0 0-1,1-1 0,-1 1 0,0-1 0,0 0 1,0 0-1,0 0 0,0 0 0,0-1 0,0 1 1,0-1-1,0 1 0,-1-1 0,1 0 0,4-5 1,-1 1 16,0 0 0,-1 0 1,0-1-1,9-14 0,-12 16-68,1 0 0,-1 0-1,1 0 1,-1 0-1,-1-1 1,1 1-1,-1 0 1,1-11 0,-2 14-7,0 1 1,-1-1 0,1 0 0,-1 0-1,1 0 1,-1 1 0,0-1 0,1 0-1,-1 1 1,0-1 0,0 0 0,0 1-1,0-1 1,-3-1 0,3 2-1,1 0 0,-1 1 0,1-1 0,-1 1 1,0-1-1,1 1 0,-1 0 0,0-1 0,1 1 0,-1 0 1,0-1-1,1 1 0,-1 0 0,0 0 0,0 0 0,1-1 1,-1 1-1,0 0 0,0 0 0,0 0 0,1 0 1,-1 0-1,0 1 0,0-1 0,1 0 0,-1 0 0,0 0 1,0 1-1,1-1 0,-1 0 0,0 1 0,1-1 0,-1 1 1,0-1-1,1 1 0,-1-1 0,1 1 0,-1-1 0,0 1 1,-5 6 14,1-1 0,0 1 1,1 0-1,-1 1 0,1-1 1,1 1-1,-1-1 0,1 1 1,1 0-1,-1 0 0,1 0 1,1 1-1,-1-1 0,2 1 1,-1-1-1,1 0 0,0 1 1,1-1-1,3 16 0,-4-22 17,0 1-1,1-1 1,0 0-1,-1 0 1,1 0 0,0 0-1,0 0 1,0 0-1,0 0 1,0 0-1,1 0 1,-1 0 0,1 0-1,-1-1 1,1 1-1,0-1 1,-1 1-1,1-1 1,0 1 0,0-1-1,0 0 1,0 0-1,0 0 1,0 0-1,0-1 1,1 1 0,-1 0-1,0-1 1,0 0-1,1 1 1,-1-1-1,0 0 1,5 0 0,9-5 37,1 1 0,-1-2 1,26-12-1,-32 13-52,7-2 5,110-46-6,-14 2-75,-20 9 541,-95 58-462,0-10-6,1 1-1,0-1 1,0 13 0,2-15 18,0 0-1,0 0 1,0 0-1,0-1 1,1 1-1,0 0 0,-1-1 1,1 1-1,1-1 1,3 6-1,2 0 56,1 0 0,11 10 0,-18-17-65,0 0 1,1 0-1,0-1 1,-1 1-1,1 0 1,0-1-1,0 0 1,-1 1-1,1-1 0,0-1 1,0 1-1,0 0 1,1-1-1,-1 1 1,0-1-1,0 0 1,0 0-1,0 0 1,0 0-1,0-1 1,0 1-1,0-1 1,5-2-1,3-1 28,0-1 1,-1-1-1,1 0 1,16-14-1,-9 8 48,14-10-66,44-42 0,-61 49-22,0-1 0,0 0 0,-2-1 0,16-25 0,-28 41-3,-1 0-1,1 0 1,0 0-1,0 0 1,-1-1 0,1 1-1,0 0 1,-1-1-1,0 1 1,1 0 0,-1-1-1,0 1 1,1-1-1,-1-2 1,-1 4-2,1 0 0,0 0 1,-1-1-1,1 1 0,-1 0 1,1 0-1,-1 0 0,1 0 1,-1 0-1,1 0 0,0 0 1,-1 0-1,1 0 0,-1 0 1,1 0-1,-1 0 0,1 0 1,-1 0-1,1 1 0,0-1 1,-1 0-1,1 0 0,-1 0 1,1 1-1,0-1 0,-1 0 1,1 0-1,-1 1 0,-7 4-133,1 0 0,-15 12 0,10-4 129,0 1 1,0 0-1,1 0 1,1 1 0,-16 32-1,19-35 15,2 1 0,0 0-1,1 1 1,0-1 0,1 1 0,0 0 0,2 0-1,-2 16 1,3-28 4,0 0 0,0 0 0,0 0 0,1 0 0,-1 0 1,0 0-1,1 0 0,-1 0 0,1 0 0,0 0 0,0 0 0,1 3 0,-1-5 3,-1 1 0,1-1 1,0 1-1,0-1 0,-1 0 0,1 1 1,0-1-1,0 0 0,-1 1 0,1-1 1,0 0-1,0 0 0,0 0 0,0 0 1,-1 0-1,1 0 0,0 0 0,0 0 1,0 0-1,0 0 0,-1 0 0,1 0 1,0-1-1,0 1 0,0 0 0,-1-1 1,1 1-1,0 0 0,0-1 0,-1 1 1,1-1-1,0 0 0,25-16 57,-2-1 0,40-38 0,-39 34-56,94-91 187,-118 112-207,0 0-1,-1 1 0,1-1 0,0 0 0,0 0 0,0 1 0,0-1 1,0 1-1,0-1 0,-1 1 0,1-1 0,1 1 0,-1-1 0,0 1 0,2 0 1,0 5-128,-4 10 17,-10 47-76,-23 81 435,-66 236 377,-45 55 9,136-407-512,-1-1 0,-13 25 0,21-47-89,0 0 0,0 0 0,-1 0 0,1 0 0,-1-1 0,0 1 0,0-1 0,-1 1 0,1-1 0,-1 0 0,1-1 0,-7 5 0,9-7-21,0 1 0,-1 0 0,1-1 1,-1 1-1,1-1 0,0 1 0,-1-1 0,1 0 0,-1 0 0,1 1 0,-1-1 0,1 0 0,-1 0 1,1 0-1,-1-1 0,1 1 0,-1 0 0,-2-1 0,2 0-4,0 0 0,0-1 0,-1 1 0,1 0-1,0-1 1,0 0 0,0 1 0,1-1 0,-1 0 0,-2-2 0,-2-4-6,1-1 0,-1 0 1,2 0-1,-5-12 0,7 18 14,-9-22-34,2-1-1,0 0 0,-8-41 1,15 55 33,1-1 1,-1 1 0,2-1-1,0 1 1,0-1-1,2 0 1,-1 1-1,1-1 1,8-22-1,-7 28 40,0 1 0,1-1-1,0 1 1,0 0-1,1 0 1,-1 0 0,1 1-1,1-1 1,-1 1-1,1 0 1,0 1 0,0-1-1,0 1 1,13-6 0,3 0 7,0 1 1,1 0 0,33-7-1,61-8-315,29-8-152,-121 24-1345,1 0 0,-1-2 1,36-18-1,-28 10-1104</inkml:trace>
</inkml:ink>
</file>

<file path=ppt/ink/ink6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09.26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9 676 2400,'-7'-2'879,"6"4"871,4-2-1193,-1 0 1,1 0-1,0-1 0,-1 1 0,1-1 0,-1 0 1,1 0-1,0 0 0,3-2 0,-2 1-278,0-1 1,0 0-1,0 0 1,-1 0-1,4-4 0,3-4-289,-2-1-1,13-20 0,-18 28 230,51-84 229,-10 26 117,-39 44-57,-4 13-134,-3 11-376,0 5-47,-1-1 0,0 0-1,-5 10 1,-6 20 6,-85 530 662,93-534-443,4-23 100,0 1-1,-1 16 0,2-24 397,-1-6-156,1-11 40,6-26-238,12-100-199,16-108-124,-26 203-6,1 5-58,15-40 0,-13 44 31,22-51-122,-7 23-10,0 0-209,-21 53 289,0 1 0,1 0 1,-1 0-1,2 0 0,9-10 0,-14 16 84,-1 0 0,1 1-1,0-1 1,0 0-1,0 1 1,0-1-1,-1 1 1,1-1-1,0 1 1,0-1-1,0 1 1,0 0-1,0-1 1,0 1-1,1 0 1,-1 0-1,0 0 1,0 0-1,0 0 1,0 0-1,0 0 1,0 0-1,0 0 1,0 0-1,0 1 1,0-1-1,0 0 1,0 1-1,0-1 1,0 1-1,0-1 1,0 1-1,0-1 1,0 1-1,-1 0 1,1-1-1,0 1 1,0 0-1,0 1 1,4 4-3,0 0 0,-1 0 0,0 1 0,5 9 0,-6-9 4,4 6 26,-1-1-1,-1 1 1,0 0-1,-1 0 1,0 0-1,-1 1 1,-1-1 0,0 1-1,0 22 1,-3-28 28,1 0 0,-1 0 0,0-1 1,0 1-1,-1 0 0,0-1 0,-1 1 1,0-1-1,0 0 0,0 0 0,-1 0 1,0 0-1,0 0 0,-1-1 0,0 0 1,0 0-1,0 0 0,-10 7 0,10-9 14,0 0 0,0-1 0,0 1 0,0-1 0,-1 0 0,1-1 0,-1 1 0,0-1 0,1-1 0,-1 1 0,0-1 0,0 0 0,-1 0 0,1 0 0,0-1 0,0 0 0,0 0 0,0-1 0,0 1 0,0-2 0,0 1 0,0 0 0,0-1 0,0 0 0,-6-4 0,-9-8-214,14 5-355,7 9 493,0 0-1,0-1 0,0 1 0,0 0 0,0 0 0,0-1 1,0 1-1,0 0 0,0 0 0,0 0 0,0-1 0,0 1 1,0 0-1,1 0 0,-1 0 0,0-1 0,0 1 0,0 0 1,0 0-1,0 0 0,0 0 0,1-1 0,-1 1 0,0 0 1,0 0-1,0 0 0,0 0 0,1 0 0,-1 0 0,0 0 1,0 0-1,0-1 0,1 1 0,-1 0 0,0 0 0,0 0 1,1 0-1,-1 0 0,0 0 0,0 0 0,1 0 0,206-40-524,73-19 932,-259 53-422,0-1 0,24-12 0,-34 14 165,0-1 1,-1 0 0,1-1-1,-2 0 1,15-13 0,-17 9-28,-9 10-242,-4 5-6,-31 27-40,-51 31 1,22-16 174,55-37 26,0-1 0,1 2 0,-13 14 0,20-21-2,1 0 0,-1 0 0,1 0 0,0 0 0,0 1 0,0-1 0,0 1 0,1-1 0,-1 1 0,1 0 0,0-1 0,0 1 0,0 0 0,1 0 0,-1 0-1,1 5 1,0-8 5,0 0-1,0 0 0,1 0 0,-1 0 0,0 0 0,0 0 0,1-1 1,-1 1-1,0 0 0,1 0 0,-1 0 0,1-1 0,-1 1 0,1 0 0,-1-1 1,1 1-1,0 0 0,-1-1 0,1 1 0,0-1 0,0 1 0,-1-1 1,2 1-1,0 0 6,-1-1 1,1 1 0,0-1 0,-1 0 0,1 0 0,0 0 0,0 0-1,-1 0 1,1 0 0,0 0 0,2-1 0,5-2 80,0 0 0,0 0-1,13-8 1,-16 8-41,5-3-45,0-1 1,0 0-1,-1 0 0,0-1 0,0-1 0,13-14 0,44-64-55,-50 62 78,-30 88-865,11-57 838,1 0 1,0 0-1,1 0 0,-1 0 1,1 0-1,1 0 0,-1 0 1,1 1-1,0-1 0,0-1 1,0 1-1,1 0 0,0 0 1,0 0-1,5 7 0,-7-13-4,0 0 0,1 0 0,-1 1 0,1-1-1,-1 0 1,1 0 0,-1 0 0,1 1 0,-1-1 0,0 0-1,1 0 1,-1 0 0,1 0 0,-1 0 0,1 0-1,-1 0 1,1 0 0,-1 0 0,1 0 0,-1-1-1,1 1 1,-1 0 0,1 0 0,10-4 82,-2-1-49,0-1 0,0 0 0,0 0-1,-1 0 1,9-10 0,8-6-14,21-12 65,-20 15-71,27-25 1,-39 32-64,21-15 0,-34 26-32,-1 3-22,0-1 64,0 1 0,-1-1 0,1 1 1,0-1-1,-1 1 0,1-1 0,-1 0 0,-1 3 0,2-3 12,-5 13-26,1 0 1,0 1 0,1 0-1,0 0 1,2 0 0,-1 0-1,2 20 1,0-33 42,0 0 0,0 0 0,0 0 0,0 0 0,1 0 0,-1 0 0,1 0 0,-1 0 0,1 0 0,0 0 0,0 0-1,-1 0 1,1 0 0,1 0 0,1 3 0,-2-4 14,1 0-1,-1 0 0,1 0 1,-1 0-1,1-1 0,-1 1 0,1 0 1,-1-1-1,1 1 0,0-1 1,-1 1-1,1-1 0,0 0 1,-1 0-1,1 0 0,0 0 0,-1 0 1,1 0-1,2-1 0,17-3 59,0-1 0,-1-1 0,0-1 0,22-11 0,-36 16-74,6-4 12,0 0-1,-1 0 0,0-1 0,0 0 0,-1-1 1,0 0-1,0-1 0,-1 0 0,17-20 0,-14 11-11,1-1-1,-2-1 0,-1 1 0,0-2 0,6-21 0,53-165 180,-40 113-283,-24 79 127,-1 4-61,0 0 0,-1 0 0,-1 0 0,0 0 0,1-15 0,-3 26 26,0 0 0,1-1 0,-1 1 0,0 0 0,0 0 0,0 0 0,0 0 0,0 0 0,0-1 0,0 1 0,0 0 0,0 0 0,0 0 0,0 0 0,-1 0 0,1-1 0,0 1 0,0 0 0,0 0 0,0 0 0,0 0 0,0 0 0,0 0 0,0-1 0,0 1 0,0 0 0,0 0 0,0 0 0,-1 0 0,1 0 0,0 0 0,0 0 0,0 0 0,0 0 0,0 0-1,0 0 1,-1-1 0,1 1 0,0 0 0,0 0 0,0 0 0,0 0 0,-7 4-260,-7 11-67,14-14 325,-7 9-6,1 0 1,1 0-1,-1 1 0,2 0 1,0 0-1,-5 20 1,5-20 4,-12 55-35,3 1 1,-5 79 0,9-64-26,7-54 172,1 44-1,2-31-160,0-33 83,0 1 0,0-1 0,1 0 0,0 1 0,4 8 0,11-8 163,-15-9-169,-1 0 1,1 1-1,-1-1 1,1 0-1,-1 1 1,1-1-1,-1 0 1,1 0-1,-1 0 1,1 0-1,-1-1 1,1 1-1,-1 0 0,1-1 1,-1 1-1,1-1 1,-1 1-1,1-1 1,-1 0-1,0 1 1,3-3-1,0 1 82,4-3-85,1 0-1,-1-1 0,0 0 1,-1 0-1,1-1 0,-1 0 1,11-15-1,-5 5 56,-1-1 1,15-31-1,-24 42-86,-1 1 1,1-1-1,-2 0 1,1-1 0,-1 1-1,0 0 1,0 0-1,-1-8 1,0 15 90,-2 2-137,1 1 1,-1-1 0,1 1-1,0-1 1,-2 6 0,3-8 57,-9 25-51,-6 27 0,14-46 56,0 0 1,0 0 0,0 0-1,1 1 1,0-1 0,0 0-1,0 0 1,1 0-1,0 0 1,2 10 0,-1-13-34,-2-2 40,1 0 0,-1 0 1,1-1-1,-1 1 0,1 0 0,-1 0 1,1 0-1,0-1 0,-1 1 0,1 0 1,0-1-1,0 1 0,-1-1 0,1 1 1,0-1-1,0 1 0,0-1 0,0 0 1,0 1-1,0-1 0,-1 0 1,1 0-1,0 1 0,2-1 0,0 0 21,0-1-1,0 1 0,0-1 0,0 1 1,-1-1-1,4-1 0,4-1-6,270-77 177,-243 68-216,-15 5-2,0-2 0,0-1 1,26-15-1,-48 25 31,1 0-1,0-1 1,0 1-1,-1-1 1,1 1-1,0 0 1,-1-1-1,1 1 1,-1-1 0,1 0-1,0 1 1,-1-1-1,1 1 1,-1-1-1,1 0 1,-1 1-1,0-1 1,1 0 0,-1 0-1,0 1 1,1-1-1,-1 0 1,0-1-1,0 1-12,-1 1 0,1-1 0,-1 1 0,1 0-1,-1-1 1,1 1 0,-1-1 0,1 1 0,-1 0 0,0-1-1,1 1 1,-1 0 0,0 0 0,1 0 0,-1-1-1,0 1 1,1 0 0,-1 0 0,0 0 0,1 0-1,-1 0 1,0 0 0,1 0 0,-1 1 0,0-1 0,0 0-1,-11 2-38,1 1-1,0 0 1,0 1-1,-20 10 1,9-5 40,-5 3-41,-32 18 0,51-26 19,0 2 1,0-1-1,0 1 0,1 0 0,0 0 0,0 1 1,-11 15-1,17-21 26,1 0 0,-1 1 0,0-1-1,1 0 1,-1 1 0,1-1 0,0 1 0,-1-1 0,1 0 0,0 1 0,0-1 0,0 1 0,0-1 0,0 1 0,0-1 0,1 3 0,-1-4 6,0 1 0,1 0 0,-1 0 0,0 0 0,1 0 1,-1 0-1,1 0 0,-1-1 0,1 1 0,-1 0 0,1 0 1,-1-1-1,1 1 0,0 0 0,-1-1 0,1 1 0,0-1 1,0 1-1,0-1 0,-1 1 0,1-1 0,0 1 0,0-1 1,0 0-1,0 0 0,1 1 0,12 1 73,0-1 0,0-1 1,0 0-1,15-2 0,18-1-17,8-1-175,-49 4 134,-5-1-17,1 1 0,0 0-1,-1 0 1,1-1 0,0 1-1,-1-1 1,1 1 0,-1-1 0,1 0-1,-1 0 1,3-1 0,-3 1 66,1-1-96,-2 2 34,0 0-1,0 0 0,0 0 1,0 0-1,0 0 0,0-1 1,0 1-1,1 0 0,-1 0 1,0 0-1,0 0 0,0 0 0,0 0 1,0-1-1,0 1 0,0 0 1,1 0-1,-1 0 0,0 0 1,0 0-1,0 0 0,0 0 1,0 0-1,0 0 0,1 0 1,-1 0-1,0 0 0,0-1 0,0 1 1,0 0-1,1 0 0,-1 0 1,0 0-1,24-3-214,-23 3 257,1 0-118,10-6 67,0-1 0,0 0 1,-1 0-1,0-2 0,0 1 1,-1-1-1,17-19 0,-13 11-31,-2-1-1,0-1 1,13-29 0,-2 6 72,43-81 16,29-51 173,-91 167-230,5-7-68,-1 0-1,0 0 0,-1-1 1,10-30-1,-17 45 60,1-1-1,-1 1 1,0-1 0,0 1-1,0-1 1,0 1 0,0-1 0,0 1-1,0-1 1,0 1 0,0-1-1,0 1 1,0-1 0,0 1-1,0-1 1,0 0 0,0 1-1,0-1 1,-1 1 0,1-1 0,0 1-1,0 0 1,-1-1 0,1 1-1,0-1 1,-1 1 0,1-1-1,-1 1 1,0-1-6,0 1 0,0-1 0,0 1 0,0 0 0,0 0 0,0 0 0,0 0 0,0 0 0,0 0-1,0 0 1,0 0 0,0 0 0,0 0 0,-1 0 0,-3 2-45,-1 0-1,1 0 1,-1 0 0,-6 4-1,3 0 38,0 0-1,1 0 0,0 1 0,0 1 0,0-1 1,1 1-1,0 1 0,1-1 0,0 1 0,0 0 1,1 1-1,0-1 0,-5 14 0,-3 14 32,1 2 0,-8 45 0,16-64-25,-4 14-34,2 0 0,-4 69 0,7-61 50,2-29-1,0 1 0,1-1 1,2 21-1,-2-30 2,1 0 1,0 0 0,0-1-1,0 1 1,1 0 0,0 0 0,-1-1-1,1 1 1,0-1 0,1 1-1,-1-1 1,0 0 0,1 0 0,0 0-1,0 0 1,3 2 0,-3-3 42,0-1 1,0 0-1,0 1 1,0-1-1,1 0 1,-1-1-1,0 1 1,0-1-1,1 1 1,-1-1 0,0 0-1,1 0 1,-1 0-1,0-1 1,6 0-1,5-2 35,0-1 0,17-6-1,-14 4 0,-1-1 0,0 0 0,0-2 0,29-19 0,-39 24-63,-1-1 0,0 1 1,0-1-1,0 0 1,0 0-1,-1-1 0,0 1 1,0-1-1,0 0 0,-1 0 1,0 0-1,0-1 1,-1 1-1,1-1 0,1-10 1,-4 15-24,1 0 1,-1 0-1,0 0 1,0 0-1,0 0 1,0 0-1,-1 0 0,1 0 1,-1 0-1,1 0 1,-1 0-1,1 1 1,-1-1-1,-1-2 1,1 3-1,1 0 1,-1 0 0,0 1-1,1-1 1,-1 0-1,0 1 1,1-1-1,-1 0 1,0 1 0,0-1-1,0 1 1,0-1-1,0 1 1,1 0 0,-1-1-1,0 1 1,0 0-1,0 0 1,0 0-1,0 0 1,0-1 0,0 1-1,0 0 1,0 1-1,0-1 1,0 0 0,0 0-1,-2 1 1,-2 1-51,-1 0 1,1 1 0,0-1 0,-1 1-1,1 1 1,0-1 0,1 1 0,-1-1-1,1 1 1,-6 7 0,3-4 27,1 1 1,0-1-1,1 2 1,0-1-1,-7 15 0,11-21 28,0 1-1,0-1 1,0 1-1,1 0 0,0-1 1,-1 1-1,1 0 1,0-1-1,0 1 1,0 0-1,0-1 0,1 1 1,-1-1-1,1 1 1,0 0-1,-1-1 1,1 1-1,1-1 0,-1 0 1,0 1-1,0-1 1,1 0-1,-1 1 0,1-1 1,3 3-1,-2-2 31,-1-1 1,1 1-1,0-1 0,0 0 0,1 0 0,-1 0 0,0 0 1,1-1-1,-1 1 0,1-1 0,-1 0 0,1 0 1,0 0-1,-1-1 0,1 1 0,0-1 0,6 0 0,6-2 18,-1 0 0,1-2 0,-1 0 0,0 0 0,0-2 0,-1 0 0,0 0 0,0-1 0,0-1 0,-1-1 0,0 1 0,0-2 0,-1 0 0,0-1 0,-1 0 0,12-15 0,-18 19-81,1 0-1,0 1 0,1-1 0,-1 1 0,13-8 1,-18 21-138,-1 4 162,1-2-8,-1 1-1,-1-1 1,0 1-1,-3 14 1,0-11 80,-1 8-9,-13 29 1,16-45-5,0 0-1,-1 0 1,0 0 0,0 0 0,0-1 0,0 1 0,-1-1-1,0 0 1,0 0 0,-8 7 0,11-10 41,2-2-77,0 1 1,0-1-1,0 1 1,0-1-1,0 1 1,0-1-1,0 0 1,0 1-1,-1-1 1,3-2-1,4-3 51,3 1-121,1 1 0,15-4-1,7-3-78,-26 8 3,1 1 1,0 0-1,11-2 0,6-1-2675,-25 29-13480</inkml:trace>
</inkml:ink>
</file>

<file path=ppt/ink/ink6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09.6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32 65 4800,'-26'-40'1792,"21"35"-1408,5 2 320,5-2-576,0 2 32,0-1-96,-2-1-128,7 5 32,-2 0-32,1 0 0,-18 12-5408</inkml:trace>
</inkml:ink>
</file>

<file path=ppt/ink/ink6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09.95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27 160 5568,'-27'-15'2048,"37"10"-1568,20-7-160,1 4 672,24-7-608,12-5 416,6 0-480,8-8 256,26 8-320,19 8-160,-5 7-32,-13 5-928,-22 5 480,-9 2-3712</inkml:trace>
</inkml:ink>
</file>

<file path=ppt/ink/ink6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3.5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3 706 2816,'0'-1'49,"0"1"0,-1 0 0,1-1-1,0 1 1,0-1 0,-1 1 0,1-1 0,0 1 0,0 0 0,0-1 0,0 1-1,0-1 1,0 1 0,0-1 0,0 1 0,0-1 0,0 1 0,0-1 0,0 1-1,0-1 1,0 1 0,0 0 0,0-1 0,0 1 0,1-2 0,8-13 342,-3 5 1067,21-47 1917,-14 30-2220,18-32 0,105-143 1901,-134 199-3016,24-32 257,-25 33-301,0 0-1,1 0 1,0 1-1,-1-1 1,1 0-1,0 1 1,0 0-1,0-1 1,0 1-1,0 0 1,0 0 0,0 0-1,0 1 1,0-1-1,0 0 1,3 0-1,-4 1 13,0 1 1,0-1-1,0 0 0,0 1 0,0-1 0,0 0 0,0 1 0,0-1 1,0 1-1,0 0 0,-1-1 0,1 1 0,0 0 0,0-1 0,-1 1 1,1 0-1,0 0 0,-1 0 0,1 0 0,-1-1 0,1 1 1,-1 0-1,1 0 0,-1 0 0,0 0 0,1 0 0,-1 0 0,0 0 1,0 0-1,0 2 0,2 5 120,-2 0 0,1 15 0,-1-19-109,-2 18 135,-1 0 0,-1 0 0,0 0 0,-14 36 0,17-53-129,-5 11 88,0-1 1,-1 1-1,-12 21 0,14-29-1,0-1-1,-1 1 0,0-1 1,0 0-1,0 0 0,-1-1 0,-13 11 1,18-16-80,1 0 0,-1 0 0,0 0 0,0-1 0,0 1 0,0 0 0,0-1 0,0 1 0,0-1 0,0 0 0,0 1 0,0-1 0,0 0 1,0 0-1,0 0 0,0-1 0,0 1 0,0 0 0,0-1 0,0 1 0,1-1 0,-1 0 0,0 0 0,0 1 0,0-1 0,1 0 0,-1-1 0,0 1 0,1 0 0,-1 0 0,1-1 0,-1 1 1,0-3-1,-3 0-49,1-2 1,0 1 0,1 0 0,-1-1 0,1 0-1,0 0 1,1 0 0,-1 0 0,-1-7 0,4 13-31,0-1 1,0 0-1,0 0 1,-1 0-1,1 0 1,0 1 0,0-1-1,0 0 1,0 0-1,0 0 1,1 0-1,-1 1 1,0-1-1,0 0 1,0 0-1,1 0 1,-1 1 0,0-1-1,1 0 1,-1 0-1,1 1 1,-1-1-1,1 0 1,0 0-1,1 0 2,-1 0-1,0 0 1,1 0 0,-1 0-1,1 1 1,0-1-1,-1 0 1,1 1-1,-1 0 1,1-1-1,3 1 1,2-1 19,1 1 1,-1 1-1,1-1 1,12 3-1,3 2 201,0-2-1,33 1 1,-43-3-61,0-2 1,-1 0 0,0 0 0,1-1 0,-1-1 0,16-5 0,-11 2-23,0-1 0,-1-1 0,0 0 0,-1-1 0,1 0 0,-2-2 0,20-16 0,-17 11-36,9-8 55,33-39-1,-45 45-60,-8 11-105,-6 6-97,-1 3-123,-2 2 261,0 1-1,1 0 1,0-1-1,0 1 0,0 0 1,0 0-1,1 0 0,-2 9 1,0-2 39,-5 15 59,5-14-80,-1 0 0,-2 21 0,3-10-26,2-18 68,0 1 0,0 0-1,0 0 1,1 0 0,0 0-1,1 0 1,-1 0-1,4 13 1,-3-20-20,0 0 0,-1 0 0,1 0 1,0 0-1,-1 0 0,1 0 0,0 0 0,-1-1 0,1 1 0,0 0 1,-1 0-1,1 0 0,-1-1 0,1 1 0,0 0 0,-1-1 0,1 1 0,-1 0 1,2-2-1,3-3 49,0 0 0,0-1 0,-1 0 0,1 0 0,-1 0 0,0-1 0,-1 1 0,5-12 0,4-7-30,10-16 15,-6 10-66,22-32 0,-42 111-725,3-29 748,1 0 0,1 0 0,0 0 0,6 27 0,-6-42-27,7 16 275,-4-12-24,6-16 143,-3 0-305,-1-1-1,0 0 0,-1 0 1,7-14-1,10-18-102,-7 21 66,-10 13-15,0 1 0,0-1 0,0 0-1,-1 0 1,0-1 0,-1 1 0,4-12-1,-7-8-340,11 26 111,43-1 4,27 1 126,-31 3 126,83 7 86,-110-9-75,-23 0-64,0 0 1,0 0-1,1 1 0,-1-1 0,0 0 1,0 0-1,1 0 0,-1 0 0,0 0 0,0 0 1,0 0-1,1 1 0,-1-1 0,0 0 1,0 0-1,0 0 0,1 1 0,-1-1 1,0 0-1,0 0 0,0 0 0,0 1 1,0-1-1,1 0 0,-1 0 0,0 1 1,0-1-1,0 0 0,0 0 0,0 1 1,0-1-1,0 0 0,0 1 0,0-1 1,0 0-1,0 0 0,0 1 0,0-1 1,0 0-1,0 0 0,-1 1 0,1-1 1,0 0-1,-3 11 47,2-10-41,0 3 45,-4 7-30,0 0 0,1-1 0,1 1 0,0 1-1,0-1 1,-1 14 0,5-23-20,-1 0-1,0-1 1,1 1-1,-1 0 1,1 0-1,-1-1 0,1 1 1,0 0-1,0-1 1,-1 1-1,2 1 1,3 6 52,-4-9-45,-1 1 1,1 0-1,-1-1 0,1 1 1,-1-1-1,1 1 1,-1 0-1,1-1 0,0 0 1,-1 1-1,1-1 0,0 1 1,-1-1-1,1 0 1,0 1-1,0-1 0,-1 0 1,1 0-1,0 0 0,1 1 1,18-1 157,-17 0-124,0 0-34,0 0 0,0 0 0,1-1 0,-1 0 0,0 0 0,0 0 0,0 0 0,3-2 0,1 0-9,0 1 1,0-1-1,12-1 0,-11 2 12,-6 1 74,0 1-103,0 0 0,1-1 0,-1 1 0,0-1 0,1 1 0,-1-1-1,0 0 1,0 0 0,3-2 0,-4 3 125,13-20 207,-9 15-365,-5 5 57,0 0 0,0 0 0,0 0 0,0 0 0,0 0 1,0 0-1,0 0 0,0 0 0,-1 0 0,1 0 0,0 0 1,0 0-1,0 0 0,0 0 0,0 0 0,0-1 0,0 1 1,0 0-1,0 0 0,0 0 0,0 0 0,0 0 0,0 0 1,0 0-1,0 0 0,0 0 0,0 0 0,0 0 0,0 0 0,0-1 1,0 1-1,0 0 0,0 0 0,0 0 0,0 0 0,0 0 1,0 0-1,0 0 0,0 0 0,0 0 0,0 0 0,0-1 1,0 1-1,0 0 0,0 0 0,0 0 0,0 0 0,0 0 1,0 0-1,0 0 0,0 0 0,0 0 0,0 0 0,0 0 1,1 0-1,-2-2-35,1 1 0,0-1 1,0 1-1,1 0 0,-1-1 0,0 1 1,0-1-1,1 1 0,-1 0 0,1-1 1,-1 1-1,2-3 0,4-2 29,10-7 59,-5 4-19,-1 0 0,1 0 1,-2-1-1,1-1 0,14-20 0,-4 5-153,-10 15 149,15-18-21,-2-1 0,0-1 0,17-35 0,-38 62-3,5-8 2,-1 0 1,-1-1-1,6-18 0,-11 31-23,0 0 0,0-1 0,0 1 0,1 0 0,-1-1 0,0 1 0,0-1 0,0 1 0,0 0 0,0-1 0,0 1 0,0-1 0,0 1 0,0 0-1,0-1 1,0 1 0,-1-1 0,1 1 0,0 0 0,0-1 0,0 1 0,0-1 0,-1 1 0,-7 0-56,-10 13 65,4 1-59,0 0 0,0 1 1,2 1-1,-17 26 0,11-10-55,-24 54-1,37-72 160,1-1 0,0 1-1,-4 19 1,7-25-61,0-1 1,1 1-1,-1 0 0,2-1 1,-1 1-1,1-1 0,3 14 0,-4-19 33,0-1-1,1 1 0,-1-1 0,1 1 0,0-1 0,-1 1 1,1-1-1,0 1 0,0-1 0,0 0 0,0 1 0,0-1 1,0 0-1,1 0 0,-1 0 0,0 0 0,1 0 0,-1 0 1,0 0-1,1 0 0,-1-1 0,1 1 0,-1-1 0,1 1 1,0-1-1,-1 1 0,1-1 0,-1 0 0,1 0 0,0 0 1,-1 0-1,1 0 0,3 0 0,4-2 46,0 0 0,0-1 0,0 0 0,16-7-1,-4 1-77,54-15-13,110-20-1,-164 40 73,-14 3 14,0 0 1,0 0-1,8-3 0,-13 3 103,-14 2-149,1 1 16,-1 0-1,1 0 1,0 1 0,0 1-1,-15 6 1,18-6-51,0 1 0,0 0 1,1 0-1,-1 1 0,1 0 0,1 0 0,-1 1 1,1-1-1,-8 12 0,13-16 27,-1 0 0,1 0 0,-1 1 0,1-1 0,0 1 0,0-1 0,0 1 0,0 0 0,0-1 0,1 1 0,-1 0 0,1 0 0,0-1 0,-1 1 0,1 0 0,1 0 0,-1-1 0,0 1 0,1 0 0,-1 0 0,1-1 0,0 1 0,0 0 0,0-1 0,0 1 0,0-1 0,1 1 0,-1-1 0,1 0 0,-1 0 0,1 0 0,0 1 0,0-2 0,4 4 0,-3-3 10,0 0 1,0 0 0,0-1-1,0 0 1,0 1 0,0-1 0,1 0-1,-1-1 1,0 1 0,1 0-1,-1-1 1,0 0 0,1 0-1,-1 0 1,1 0 0,3-1-1,5-1 80,-1 0-1,0-1 1,17-6-1,-8 0-77,0-1-1,-1-1 0,28-20 1,-19 12 29,-9 6 20,-1-1 0,-1-1 0,31-34 0,-20 15-115,27-41 0,29-65 120,-48 78-74,-26 42-106,-7 14-41,-7 12-43,-107 205-40,93-176 270,-27 73-1,24-23 40,19-79-30,6-9 129,10-10-65,31-21 0,-38 30-109,-2 1-57,0 1 0,0-1 0,10-3 0,-13 6 42,-1-1 1,0 1-1,1 0 0,-1 0 1,1 0-1,-1 0 1,0 0-1,1 0 1,-1 0-1,1 0 1,-1 0-1,0 1 0,1-1 1,-1 1-1,0-1 1,1 1-1,-1-1 1,0 1-1,0 0 1,2 1-1,10 9 4,-1 1 0,12 16 0,-12-14 22,17 16 0,0-5 56,23 21-1294,-21-13-2613,-31-32 3637,1 0-1,-1 0 0,1 0 0,-1 0 1,1 0-1,-1 0 0,0-1 0,1 1 1,-1 0-1,0 0 0,0 0 0,0 0 0,1 2 1,-1-3 89,0 0 0,0 1 1,0-1-1,-1 0 0,1 1 0,0-1 1,0 0-1,0 1 0,0-1 0,0 0 1,0 1-1,0-1 0,-1 0 1,1 0-1,0 1 0,0-1 0,-1 0 1,1 0-1,0 1 0,0-1 0,-1 0 1,1 0-1,0 0 0,0 1 0,-1-1 1,1 0-1,0 0 0,-1 0 1,1 0-1,0 0 0,-1 1 0,1-1 1,0 0-1,-1 0 0,1 0 0,0 0 1,-1 0-1,-12-3-4226</inkml:trace>
</inkml:ink>
</file>

<file path=ppt/ink/ink6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3.95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8 4736,'-39'-4'1530,"29"2"-1137,9 2-378,1 0 1,0 0-1,0-1 0,-1 1 1,1 0-1,0 0 1,0 0-1,-1 0 1,1 0-1,0 0 1,0 0-1,-1 0 1,1 0-1,0 0 1,0 0-1,-1 0 0,1 0 1,0 0-1,-1 0 1,1 0-1,0 0 1,0 0-1,-1 0 1,1 0-1,0 1 1,0-1-1,0 0 1,-1 0-1,1 0 0,0 0 1,0 1-1,0-1 1,-1 0-1,1 0 1,14 1 848,172 3 3749,197 16-4138,-355-17-1579,-1 1 0,33 9 0,-45-6-1019,-6-3-2010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12.5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3 877 3072,'0'0'33,"0"0"-1,0 0 1,0 0-1,0 0 1,-1 0 0,1 0-1,0 0 1,0 0 0,0 0-1,0 0 1,0 0 0,0 0-1,0 1 1,0-1 0,-1 0-1,1 0 1,0 0-1,0 0 1,0 0 0,0 0-1,0 0 1,0 1 0,0-1-1,0 0 1,0 0 0,0 0-1,0 0 1,0 0 0,0 0-1,0 1 1,0-1 0,0 0-1,0 0 1,0 0-1,0 0 1,0 0 0,0 0-1,0 1 1,0-1 0,0 0-1,0 0 1,0 0 0,0 0-1,0 0 1,0 0 0,1 0-1,-1 1 1,8-1 1724,13-5 641,-14 2-2194,0 0-1,-1-1 0,0 1 0,0-2 1,0 1-1,0 0 0,-1-1 0,1 0 1,-1-1-1,7-9 0,6-8 229,17-31-1,-8 10-240,109-175 470,-97 165-431,82-92 0,-90 113-548,-1-2 0,47-70-1,-92 129-317,-3 5 686,2 0 1,-24 58-1,19-30 137,4 1-1,-20 111 1,36-157-24,0-1 0,2 23 0,-1-30-55,1 0 0,-1 0-1,1 0 1,0 0 0,0 0-1,1 0 1,0 0 0,-1 0-1,1 0 1,0-1 0,4 5-1,-5-6-47,1-1 0,-1 1 0,1-1 1,-1 0-1,1 0 0,0 1 0,-1-1 0,1 0 0,0-1 0,0 1 0,0 0 0,0-1 0,0 1 0,0-1 0,0 1 0,0-1 0,0 0 0,0 0 1,0 0-1,0 0 0,0 0 0,0 0 0,2-1 0,0 0-6,0 0-1,0 0 1,0-1-1,0 1 1,0-1 0,-1 0-1,1 0 1,-1 0 0,1-1-1,-1 1 1,4-5 0,4-4 60,-1-1 0,0-1 0,13-24 0,22-49 6,-13 23-3,0 6-87,-3-3 0,29-82 0,-53 124-25,0-1-1,-2 1 0,0-1 1,0-32-1,-5 60-72,0 1 0,0 0 0,-1-1 0,0 0 0,-1 1 0,-6 10 0,4-5 80,-12 32 135,3 1 0,-16 85 0,-9 32 89,29-131-180,-2 3 321,-11 56 1,24-83 139,5-19 135,1-2-451,13-19-163,-1 0-1,19-43 0,-30 55-130,18-29 0,-25 46 80,0 1 1,1-1-1,-1 1 1,0-1-1,0 1 0,0 0 1,1-1-1,-1 1 1,0 0-1,1-1 1,-1 1-1,0 0 1,1 0-1,-1-1 1,0 1-1,1 0 0,-1 0 1,1-1-1,-1 1 1,0 0-1,1 0 1,-1 0-1,1 0 1,-1 0-1,1 0 1,-1 0-1,0-1 0,1 1 1,-1 0-1,1 1 1,-1-1-1,1 0 1,0 0-1,0 1 0,0 0 1,0-1-1,0 1 0,-1 0 1,1 0-1,0 0 1,0 0-1,-1 0 0,1-1 1,-1 1-1,2 2 0,0 4 1,1 0-1,-1 0 0,2 9 0,1 22-10,-4-28 58,0 1-1,0-1 1,1 0 0,1 1-1,0-1 1,0 0-1,1-1 1,7 15-1,-10-23-16,0 0 0,0 0 0,0 0 0,0-1 0,0 1 0,1 0 0,-1 0 0,0-1-1,0 1 1,1 0 0,-1-1 0,0 0 0,1 1 0,-1-1 0,1 0 0,-1 0 0,0 1-1,1-1 1,-1 0 0,1 0 0,-1-1 0,0 1 0,1 0 0,-1 0 0,1-1 0,-1 1-1,0-1 1,2 0 0,5-2 26,-1 0-1,1 0 1,10-8 0,9-8 24,-1 0 1,-1-1-1,-1-2 1,0-1 0,-2 0-1,25-36 1,-40 50-88,11-16-58,-18 23 43,-2 3-10,-13 14-81,-2 4-3,1 1 0,1 0 0,-17 32 0,6-6 136,-35 85 0,51-95 158,10-35-147,-1 1-1,1-1 1,0 1 0,0-1 0,0 1-1,0-1 1,0 1 0,0-1 0,0 1 0,0-1-1,1 1 1,-1-1 0,0 1 0,1-1-1,-1 1 1,1-1 0,0 0 0,-1 1 0,1-1-1,1 2 1,-1-3 0,0 1-1,0-1 0,-1 1 1,1-1-1,0 0 1,0 1-1,-1-1 1,1 0-1,0 0 1,0 0-1,0 0 1,0 0-1,-1 0 1,1 0-1,0 0 1,0 0-1,0 0 1,0 0-1,-1 0 1,1-1-1,0 1 1,0 0-1,1-1 0,16-9 163,-17 9-165,8-6 61,0-1-1,-1 0 1,0 0-1,0-1 1,-1 0-1,11-17 1,-8 11-26,3-4-23,-1 0 1,11-24-1,5-8-337,-28 50 298,0 1 0,0 0 1,0 0-1,0 0 1,0 0-1,0 0 0,0 0 1,0 0-1,0-1 1,0 1-1,0 0 0,0 0 1,0 0-1,1 0 1,-1 0-1,0 0 0,0 0 1,0 0-1,0-1 1,0 1-1,0 0 0,0 0 1,0 0-1,1 0 1,-1 0-1,0 0 0,0 0 1,0 0-1,0 0 1,0 0-1,0 0 0,1 0 1,-1 0-1,0 0 1,0 0-1,0 0 0,0 0 1,0 0-1,0 0 0,1 0 1,-1 0-1,4 6-207,1 13 109,-4-15 71,0-1 57,0 1 1,1 0-1,-1 0 1,1-1-1,0 1 0,0-1 1,0 1-1,1-1 1,-1 0-1,1 0 0,-1 0 1,1 0-1,0-1 0,0 1 1,0-1-1,1 1 1,-1-1-1,1 0 0,-1-1 1,1 1-1,6 2 1,-5-3-3,-1-1 0,1 1 1,-1-1-1,0 0 0,1 0 1,-1 0-1,1-1 0,-1 1 1,0-1-1,1 0 0,-1 0 1,0-1-1,0 1 0,0-1 1,0 0-1,0 0 0,0-1 1,0 1-1,4-5 0,1-1 23,-1-2 0,0 1 0,0-1 0,-1 0 0,-1-1 0,0 1 0,6-15 0,-8 18-13,43-102 95,-32 70-100,10-22 5,-4 0-1,-2-2 1,-3 0 0,8-68-1,-23 125 78,1-10-615,-3 15 207,-2 8 167,-4 19-75,-7 50-1,8-40 190,-2 28 74,0 65 0,7-87-41,2 97 32,2-43 279,-3-87-313,1-1-1,-1 0 1,2 1 0,-1-1-1,1 0 1,4 13-1,-1-38-8161,-4-11 4634,-1 0 1179</inkml:trace>
</inkml:ink>
</file>

<file path=ppt/ink/ink6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4.30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42 4992,'-18'-9'1824,"26"4"-1408,16 2-128,-3-2-224,7-2-96,12-6-896</inkml:trace>
</inkml:ink>
</file>

<file path=ppt/ink/ink6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5.87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68 70 3072,'-2'-5'937,"1"10"1230,1 5 25,-1 11-1215,-1-1 0,-7 31 0,-1 12-148,-4 101 431,-12 109 1448,24-259-1809,3-20 222,3-27-219,4-33-629,17-119 1,-17 143-273,2-1 0,19-52-1,-23 80-47,0 1 0,1 0 0,0 0 0,1 1 0,1-1-1,0 2 1,13-15 0,-16 20 22,1 1 0,0 0-1,1 0 1,-1 1 0,1 0 0,0 0-1,0 1 1,1 0 0,-1 0 0,1 1-1,0 0 1,0 1 0,12-3 0,-15 5 46,-1 0-1,0 0 1,0 0 0,0 1 0,1-1-1,-1 1 1,0 0 0,0 1 0,0-1-1,0 1 1,0 0 0,-1 1 0,9 4-1,-12-6-10,1 0-1,0 0 1,-1 0-1,1 0 1,-1 0-1,1 1 1,-1-1-1,0 1 1,1-1-1,-1 1 1,0 0-1,0-1 1,0 1-1,0 0 1,0 0-1,-1-1 1,1 1-1,-1 0 1,1 0-1,-1 0 1,1 0 0,-1 0-1,0 0 1,0 0-1,0 0 1,0 0-1,0 0 1,-1 0-1,1 0 1,-1 0-1,1 0 1,-1 0-1,0-1 1,1 1-1,-1 0 1,0 0-1,0-1 1,-2 3-1,-6 9 109,-1 0 1,-1 0-1,0-1 1,-1-1-1,0 1 0,-23 14 1,13-12 4,0 0 1,0-2-1,-39 15 1,51-25 42,11-7-161,14-9-96,5 3 61,0 1 1,0 1 0,1 1-1,23-6 1,-23 7 16,180-53 7,-179 54 45,-18 6 15,1-1 0,0-1 0,0 1-1,-1-1 1,1 1 0,-1-2 0,6-1 0,-22 12-374,7-6 311,1 1 1,0 0-1,0 0 1,0 0-1,0 1 0,1-1 1,-1 1-1,1 0 0,0 0 1,0 0-1,0 0 0,-2 7 1,3-5 4,0 1 1,1 0 0,-1-1 0,2 1-1,-1 0 1,1 0 0,0 0-1,1 9 1,0-12 25,-1-1-1,1 1 1,0 0-1,0 0 1,1-1-1,-1 1 1,0-1-1,1 1 1,0-1-1,0 0 1,0 1-1,1-1 1,-1 0-1,1-1 1,-1 1-1,5 3 1,-6-5-1,-1-1 0,1 0 0,-1 1 0,1-1 0,-1 0 0,1 1 0,0-1 0,-1 0 0,1 0 0,0 0 0,-1 0 0,1 1 0,0-1 0,-1 0 1,1 0-1,0 0 0,-1 0 0,1-1 0,0 1 0,-1 0 0,1 0 0,-1 0 0,1 0 0,0-1 0,1 0 14,0 0-1,-1 0 1,1 0-1,-1 0 0,0-1 1,1 1-1,-1 0 1,2-4-1,1 0 38,-1 0-1,0 0 1,0-1 0,3-9-1,4-16 27,-4 18-71,-1-1-1,-1 0 0,-1 1 1,0-1-1,2-26 0,-10 1-570,3 37 349,-2 5 131,-3 8-18,7-5 75,0-1 1,0 1-1,1 0 0,-1-1 0,1 1 0,0-1 1,1 1-1,0-1 0,-1 1 0,2-1 1,1 5-1,7 19 83,-10-27-34,0 0 0,0 0 0,0 0 0,0 0 0,0 0-1,0-1 1,1 1 0,-1 0 0,0-1 0,1 1 0,2 2 0,-3-4-21,0 1 0,-1-1 0,1 1-1,0-1 1,0 1 0,0-1 0,0 0 0,0 1-1,-1-1 1,1 0 0,0 0 0,0 0-1,0 0 1,0 0 0,0 0 0,0 0 0,0 0-1,0 0 1,0 0 0,-1 0 0,1-1-1,0 1 1,0 0 0,0 0 0,0-1-1,0 1 1,-1-1 0,1 1 0,0-1 0,0 1-1,-1-1 1,2-1 0,69-67 664,-36 32-788,65-51 1,-70 61 177,-30 27-83,1 0 0,-1-1 0,0 1 0,0 0 0,0 0 0,0 0 0,1-1 0,-1 1 0,0 0 0,0 0 0,0 0 0,1 0 0,-1 0 0,0 0 0,0 0 0,1-1 0,-1 1 0,0 0 0,0 0 0,1 0 0,-1 0 0,0 0 1,0 0-1,1 0 0,-1 0 0,0 0 0,0 0 0,1 0 0,-1 0 0,0 1 0,0-1 0,1 0 0,-1 0 0,0 0 0,0 0 0,0 0 0,1 0 0,-1 0 0,0 1 0,0-1 0,0 0 0,1 0 0,-1 0 0,0 1 0,0-1 0,0 0 0,0 0 1,0 0-1,1 1 0,-1-1 0,0 0 0,0 0 0,0 1 0,0-1 0,0 0 0,0 0 0,0 1 0,0-1 0,0 0 0,0 0 0,0 1 0,0-1 0,0 0 0,0 0 0,0 1 0,-1 18-10,-3 3 47,-2-1 1,0 0 0,-11 25-1,11-32 43,-1-1 0,0 0 0,0 0-1,-1-1 1,-18 20 0,25-30-54,-1-1-1,1 1 1,-1-1 0,0 1-1,1-1 1,-1 0-1,0 0 1,0 1 0,0-1-1,0-1 1,0 1 0,0 0-1,0 0 1,0-1 0,0 1-1,-1-1 1,1 0 0,0 1-1,0-1 1,0 0 0,-4-1-1,3 0-23,-1 0 0,1 0 0,0 0 0,-1-1 0,1 1 0,0-1 0,0 0 0,0 0 0,0 0-1,0 0 1,0-1 0,-3-3 0,4 4-4,0 0 0,0 0 0,0 0-1,0-1 1,0 1 0,0-1 0,0 1-1,1-1 1,-1 0 0,1 0 0,-2-5 0,3 7-102,2 3 37,6 8 95,1-1 1,0 0-1,0 0 0,1-1 0,0 0 1,1-1-1,14 9 0,-10-9 118,0 1-1,1-2 0,0 0 1,0 0-1,21 3 1,-26-7-100,1 0 0,0-1 0,0-1 0,0 0 1,0 0-1,0-1 0,0-1 0,0 0 1,0 0-1,-1-1 0,20-8 0,-29 10-53,0 0-1,0 0 0,0 0 1,0-1-1,-1 1 0,1 0 1,0-1-1,-1 1 0,1-1 1,-1 0-1,1 1 0,-1-1 1,2-4-1,0 1-540,-1-1-1,0 0 1,2-9-1,-3 11-342,0 0-1,0 0 1,0 0-1,0 0 1,1 1-1,0-1 1,0 0 0,0 1-1,4-6 1,2 1-4781</inkml:trace>
</inkml:ink>
</file>

<file path=ppt/ink/ink6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6.2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0 7968,'-14'15'2944,"19"-3"-2272,-5 1-192,-5-6 1632,2 1-1248,-2 4 0,0-4-512,0 0-1,2-5-191,-2-3-2399,0 0 1215,1-14-9856,-1-3 8992</inkml:trace>
</inkml:ink>
</file>

<file path=ppt/ink/ink6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7.97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157 11 3712,'-2'-10'8038,"0"14"-7468,-11 16 188,0 1 1,2 1 0,-15 39-1,18-40-582,-63 203 1008,67-208-1104,2-1 0,0 1 0,0-1 0,1 1 0,2 19 0,-1-34-59,1 0-1,-1 1 1,0-1-1,0 0 1,0 0-1,1 0 1,-1 0 0,0 0-1,1 0 1,-1 1-1,1-1 1,-1 0-1,1 0 1,0 0 0,-1-1-1,1 1 1,0 0-1,1 1 1,-2-2 13,1 1 0,0-1 0,0 0 1,0 1-1,-1-1 0,1 0 0,0 0 0,0 0 1,0 0-1,0 1 0,-1-1 0,1 0 1,0-1-1,0 1 0,0 0 0,0 0 0,-1 0 1,1 0-1,1-1 0,1-1 47,1 1 1,-1-1-1,0 0 0,0 0 1,0 0-1,0-1 0,0 1 0,0-1 1,4-5-1,5-9-64,-1-1 1,-1-1-1,16-37 0,-23 50-143,1-1-699,2 20 550,-1-1 202,7 18 88,-11-29 12,0 0-1,0 0 1,0 1 0,0-1 0,0 0 0,0 0 0,0 0 0,0 0 0,0 0 0,0 0 0,1-1 0,-1 1 0,0 0 0,1-1-1,-1 1 1,0-1 0,1 1 0,2 0 0,4-1 65,1 1-1,-1-2 0,1 1 1,-1-1-1,0 0 1,1-1-1,-1 0 1,0 0-1,0-1 1,0 0-1,0 0 1,-1-1-1,1 0 1,-1 0-1,0-1 0,10-8 1,0-2 16,0-1 0,-2-1 0,0 0 0,0 0 0,11-21 0,-22 24-204,-11 31 90,-24 68 153,28-75-114,1 0-1,0 0 0,0 0 1,1 0-1,1 0 0,1 20 1,-1-28-23,0-1 0,0 0 1,1 0-1,-1 0 0,0 1 1,1-1-1,0 0 0,-1 0 1,1 0-1,-1 0 0,1 0 1,0 0-1,0 0 0,0 0 1,-1 0-1,1-1 0,0 1 1,0 0-1,0 0 0,0-1 1,0 1-1,1-1 0,-1 1 1,0-1-1,0 1 0,0-1 1,0 0-1,1 1 0,-1-1 1,0 0-1,0 0 0,1 0 1,-1 0-1,0 0 0,0 0 1,0 0-1,2-1 0,5 0 38,1-1-1,-1 0 0,0 0 1,8-3-1,0-3 15,-1 0 0,0-1-1,0 0 1,-1-2 0,23-20 0,21-14-113,-51 40 48,-5 3-20,0 0-1,1 1 0,-1-1 0,1 1 1,-1-1-1,6-1 0,-7 3 21,0 0-1,-1 0 1,1 0 0,0 0-1,-1 0 1,1 0 0,-1 1-1,1-1 1,0 0 0,-1 0-1,1 0 1,-1 1-1,1-1 1,0 0 0,-1 1-1,1-1 1,-1 0 0,1 1-1,-1-1 1,1 1 0,-1-1-1,0 1 1,1-1-1,-1 1 1,1-1 0,-1 1-1,0-1 1,0 1 0,1-1-1,-1 1 1,0 0 0,0-1-1,0 1 1,1-1-1,-1 1 1,0 0 0,1 5-1,0 1 1,-1-1-1,0 0 0,0 0 1,0 0-1,0 0 1,-3 11-1,-1 23-95,4-40 97,0 7 13,0-1-1,0 1 0,1 0 1,0-1-1,2 8 0,-3-13-2,0 0 0,1 0-1,-1 0 1,1 0 0,-1 0 0,1 0-1,-1 0 1,1 0 0,0 0 0,-1 0-1,1 0 1,0 0 0,0 0 0,-1-1-1,1 1 1,0 0 0,0-1 0,0 1-1,0 0 1,0-1 0,0 1 0,0-1-1,0 0 1,0 1 0,1-1 0,-1 0-1,0 1 1,0-1 0,0 0 0,0 0-1,0 0 1,1 0 0,-1 0 0,0 0-1,0-1 1,0 1 0,0 0 0,2-1-1,1-1 28,0-1 0,0 1 0,0-1 0,0 1 0,0-1 0,-1-1 0,0 1 0,1 0 0,-1-1 0,0 1 0,3-7 0,-4 7-28,12-19 66,-1 0 0,-1 0 0,12-32 0,-5 12-2,50-94-94,-4 10 120,-64 125-105,-1 0 0,1 0 0,-1 0 0,0 0 0,1 0-1,-1 0 1,1 0 0,-1 0 0,0 0 0,0 0 0,0 0-1,0 0 1,0 0 0,0-1 0,0-1 0,-5 4-84,-3 9 42,1 4 39,0 1 0,0-1 0,1 1 0,1 1 0,1-1-1,-5 32 1,-2 97-97,10 12-345,1-88-4225,0-66 4293,0-1 0,0 1-1,0-1 1,0 0 0,0 1 0,0-1 0,-1 0-1,1 1 1,-1-1 0,1 0 0,-1 1 0,0 1-1,-5-14-6376</inkml:trace>
</inkml:ink>
</file>

<file path=ppt/ink/ink6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8.31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41 140 4576,'-7'-8'428,"0"0"104,0 0-1,1-1 1,-6-9-1,12 18-408,0-1-1,-1 0 0,1 0 0,0 0 0,0 0 0,0 1 1,0-1-1,0 0 0,0 0 0,0 0 0,0 0 1,0 1-1,1-1 0,-1 0 0,0 0 0,0 0 0,1 1 1,-1-1-1,1 0 0,-1 1 0,0-1 0,1 0 0,-1 0 1,1 1-1,0-1 0,-1 1 0,1-1 0,-1 1 0,1-1 1,0 1-1,0-1 0,26-15 1596,-24 15-1484,11-6 12,0 1 1,1 1 0,-1 0 0,1 1 0,0 0 0,30-2 0,-10 3-356,135-5-278,-131 8-2171,0 2-1,53 8 1,-54 0-1111</inkml:trace>
</inkml:ink>
</file>

<file path=ppt/ink/ink6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9.4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15 576 4064,'-1'0'57,"1"0"0,-1 0 0,1 0 0,-1 0 0,1 0 0,-1 0-1,1 0 1,-1 0 0,1 0 0,-1 0 0,1 0 0,-1-1 0,1 1 0,-1 0 0,1 0 0,0 0 0,-1-1 0,1 1 0,-1 0 0,1 0 0,0-1 0,-1 1-1,1 0 1,-1-1 0,1 1 0,0 0 0,0-1 0,-1 1 0,1-1 0,0 1 0,0-1 0,-1 1 0,1-1 0,0 1 0,0 0 0,0-1 0,0 1 0,0-1 0,-1 1-1,1-1 1,0 1 0,0-1 0,0 1 0,1-1 0,-1 1 0,0-1 0,0 1 0,0-1 0,0 1 0,0-1 0,1 1 0,-1-1 0,0 1 0,1-1 0,1-5 490,1 0 1,1 1 0,5-9 0,-6 10-325,16-27 1350,29-61 1,-16 29-673,38-53 257,-69 115-1153,-1 0 1,1 0-1,-1 0 1,1 0-1,0 1 1,-1-1-1,1 0 1,0 0-1,0 0 1,0 0-1,0 1 1,-1-1 0,1 0-1,0 1 1,0-1-1,0 1 1,0-1-1,2 0 1,-3 2 10,1-1 0,-1 0 1,1 1-1,-1-1 1,0 0-1,1 1 0,-1-1 1,0 1-1,1-1 0,-1 0 1,0 1-1,0-1 0,1 1 1,-1-1-1,0 1 0,0-1 1,0 1-1,1-1 0,-1 1 1,0-1-1,0 1 0,0-1 1,0 1-1,0-1 1,0 2-1,0 6 194,-1 1 0,1-1 0,-3 13 0,-5 17 178,2-4 133,-2-1 1,-18 52-1,20-70-204,-7 25 1,13-40-314,1 0 1,-1 0 0,0 0-1,0 0 1,0-1-1,0 1 1,1 0-1,-1 0 1,0 0 0,0 0-1,1 0 1,-1 0-1,0 0 1,0 0 0,0 0-1,1 0 1,-1 0-1,0 0 1,0 0 0,1 0-1,-1 0 1,0 0-1,0 0 1,0 0 0,1 0-1,-1 0 1,0 0-1,0 0 1,0 0-1,1 0 1,-1 0 0,0 1-1,0-1 1,0 0-1,1 0 1,-1 0 0,0 0-1,0 0 1,0 1-1,0-1 1,0 0 0,1 0-1,-1 0 1,0 1-1,0-1 1,0 0-1,0 0 1,0 0 0,0 1-1,0-1 1,0 0-1,0 0 1,0 1 0,0-1-1,0 0 1,0 0-1,0 0 1,0 1 0,0-1-1,0 0 1,0 0-1,0 1 1,0-1 0,0 0-1,0 0 1,-1 0-1,1 1 1,0-1-1,0 0 1,16-11 250,58-59 104,-34 30-523,3 2 0,79-55-1,-122 93 165,0 0-1,0 0 0,0 0 0,0 0 0,0 0 0,0 0 0,0 0 0,0 0 1,0 0-1,0 0 0,0 0 0,0 0 0,0 1 0,0-1 0,0 0 0,0 0 1,0 0-1,0 0 0,0 0 0,0 0 0,0 0 0,0 0 0,0 0 0,0 0 1,0 0-1,0 0 0,0 0 0,0 0 0,0 0 0,0 0 0,0 0 1,1 0-1,-1 0 0,0 0 0,0 1 0,0-1 0,0 0 0,0 0 0,0 0 1,0 0-1,0 0 0,0 0 0,0 0 0,0 0 0,0 0 0,0 0 0,0 0 1,1 0-1,-4 10 119,1 0 1,-2 0-1,1 0 1,-9 16-1,-26 40 236,21-38-292,3-6-37,-10 18-1,22-36-34,0 0 0,1 0-1,-1-1 1,1 1 0,0 1 0,0-1 0,1 0-1,-1 5 1,1-8 19,0 0 1,0 0-1,0 0 1,1 0-1,-1 0 1,0 0-1,1 0 1,-1 0-1,0 0 1,1 0-1,-1-1 0,1 1 1,0 0-1,-1 0 1,1-1-1,0 1 1,-1 0-1,1-1 1,0 1-1,0-1 0,0 1 1,-1-1-1,1 1 1,0-1-1,0 1 1,0-1-1,0 0 1,0 1-1,0-1 0,0 0 1,0 0-1,0 0 1,0 0-1,0 0 1,1 0-1,6 0 72,1 0 0,-2-1 1,12-2-1,-16 3-74,16-5 54,1-1 0,-1-1 1,-1 0-1,1-2 0,-1 0 0,18-12 0,21-10 183,-57 31-267,0-1 0,0 1 0,0 0 0,1 0 0,-1 0 0,0 0 1,0-1-1,1 1 0,-1 0 0,0 0 0,1 0 0,-1 0 0,0 0 0,1 0 0,-1 0 0,0 0 0,0 0 0,1 0 1,-1 0-1,0 0 0,1 0 0,-1 0 0,0 0 0,0 0 0,1 0 0,-1 1 0,-1 6-248,-11 14 233,9-16 27,0 0-4,0 0-1,1 1 1,0-1-1,0 1 1,0 0-1,1-1 1,0 1-1,0 0 1,0 0-1,0 9 1,1-14 23,1 0 1,-1 1-1,0-1 1,0 0-1,1 0 1,-1 0 0,0 0-1,1 0 1,-1 0-1,1 0 1,-1 0-1,1 0 1,0 0-1,0 0 1,-1 0 0,1-1-1,0 1 1,0 0-1,0 0 1,0-1-1,0 1 1,0 0-1,0-1 1,0 1 0,0-1-1,0 0 1,0 1-1,2 0 1,-2-1 11,1 1 0,0-1 0,0 0 0,0 0 0,-1 0 0,1 1 0,0-1 0,0-1 0,0 1 0,-1 0 0,1 0 0,0-1 0,0 1 0,-1-1 0,1 0 0,0 1 0,2-2 0,-1 0 14,-1 0 1,1 0 0,0 1-1,-1-1 1,1-1 0,-1 1-1,0 0 1,0-1 0,0 1-1,0-1 1,0 0 0,-1 1-1,1-1 1,-1 0 0,1 0-1,-1 0 1,0 0 0,0 0-1,-1 0 1,1-1 0,0 1-1,-1 0 1,0-5 0,0-3-31,0 0 0,0 0 0,-1 0 0,-1 1 0,0-1 1,0 0-1,-1 1 0,-5-13 0,8 20-717,4 4 324,16 11 240,11 6 216,-27-16-5,1-1 0,0 0 0,0 0 0,0 0 0,0-1 0,0 1 0,0-1 0,0 0 0,1-1 0,8-1 0,-10 1-9,0 0-1,-1-1 1,1 1-1,0-1 1,-1 0 0,1-1-1,-1 1 1,1 0 0,-1-1-1,0 0 1,0 0-1,0 0 1,4-6 0,5-9 63,0 0 0,-2 0 0,0-1 0,11-31 0,20-85 176,-26 81-343,-11 42 29,-2 7 10,0-1-1,-1 0 0,1 1 0,-1-1 1,0 0-1,-1 0 0,1 0 0,-1 0 0,-1-7 1,1 13 8,0 0 0,0 0 1,0-1-1,0 1 0,0 0 0,0 0 1,0 0-1,0 0 0,0-1 1,0 1-1,0 0 0,-1 0 1,1 0-1,0 0 0,0 0 0,0-1 1,0 1-1,0 0 0,0 0 1,0 0-1,-1 0 0,1 0 1,0 0-1,0-1 0,0 1 1,0 0-1,-1 0 0,1 0 0,0 0 1,0 0-1,0 0 0,0 0 1,-1 0-1,1 0 0,0 0 1,0 0-1,0 0 0,-1 0 0,-7 5-63,-5 10-9,6-1 65,2-1-1,-1 1 1,2 0 0,0 0 0,-3 18 0,4-21 8,-5 39 5,-4 95 0,11-115 5,-1 9-224,2 0 0,9 74 0,1-85-1183,-9-26 618,1 1 1,-1 1-1,0-1 1,0 0-1,0 0 0,-1 0 1,1 6-1,-4-1-2820,3-8 3499,0 0 0,0 0 0,-1 0 1,1 0-1,0 0 0,0 0 0,0 0 0,0 0 1,-1 0-1,1 0 0,0 0 0,0 0 0,0-1 1,0 1-1,-1 0 0,1 0 0,0 0 0,0 0 1,0 0-1,0 0 0,-1 0 0,1 0 0,0-1 1,0 1-1,0 0 0,0 0 0,0 0 0,0 0 1,0-1-1,0 1 0,-1 0 0,1 0 0,0 0 1,0 0-1,0-1 0,0 1 0,0 0 0,0 0 1,0 0-1,0 0 0,0-1 0,0 1 0,0 0 1,0 0-1,0 0 0,0-1 0,0 1 0,1 0 1,-2-13-2997</inkml:trace>
</inkml:ink>
</file>

<file path=ppt/ink/ink6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19.78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18 176 6464,'-18'-33'2400,"23"26"-1856,4-9-160,0 7 1408,0-2-1056,4-6 896,5 2-928,4-1 32,14-1-416,9 5-64,10 4-160,3 1-256,0-1 64,1 8-2624,-5 0 1472,-5 3-5408</inkml:trace>
</inkml:ink>
</file>

<file path=ppt/ink/ink6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1.8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0 398 6720,'10'-10'5891,"14"-22"-4283,-17 22-921,8-13-73,-2-1-1,0 0 1,17-48 0,-18 40-23,26-48 0,-28 64-356,13-18-1,-19 29-210,-1 1 0,1 0-1,0 0 1,0 0 0,1 1 0,-1-1 0,1 1-1,6-3 1,-10 5-18,0 1-1,0-1 0,0 1 1,0-1-1,0 1 1,0 0-1,0 0 1,0-1-1,0 1 0,0 0 1,0 0-1,0 0 1,0 0-1,0 0 1,0 0-1,1 1 0,-1-1 1,0 0-1,0 0 1,0 1-1,0-1 1,0 1-1,0-1 1,0 1-1,-1-1 0,1 1 1,0 0-1,0-1 1,0 1-1,0 0 1,-1 0-1,1-1 0,0 1 1,-1 0-1,1 0 1,-1 0-1,1 1 1,2 3 13,-1 1-1,0-1 1,0 1 0,-1-1 0,2 10 0,0 6 37,-1 1-1,-1-1 1,0 1-1,-2-1 1,-1 0 0,-7 38-1,6-45 0,-1 1-1,-1-1 0,1 0 1,-2-1-1,0 1 0,-1-1 0,0-1 1,-1 1-1,0-1 0,-18 19 1,24-29-8,0 1 0,-1-1 1,1 0-1,-1 0 1,0 0-1,1 0 0,-1-1 1,0 1-1,0-1 0,0 0 1,0 0-1,0 0 0,0 0 1,-4 1-1,5-2-30,-1 0-1,1-1 1,0 1 0,0 0 0,0-1-1,0 1 1,0-1 0,0 0-1,0 0 1,0 1 0,0-1-1,0-1 1,0 1 0,0 0-1,0 0 1,1-1 0,-1 1-1,1-1 1,-1 1 0,1-1-1,-3-3 1,2 1-126,-1 0 0,1 0 0,0 0 0,0 0-1,1 0 1,-1-1 0,1 1 0,0-1 0,0 1 0,0-1 0,1 1 0,-1-8-1,2 15 104,0-1-1,0 1 0,0-1 0,0 0 1,1 1-1,-1-1 0,1 0 0,0 0 1,-1 0-1,1 0 0,0 0 0,0 0 1,0 0-1,5 2 0,0 1 38,2-1-1,-1 0 1,0-1-1,1 0 1,-1 0-1,1-1 1,0 0 0,0-1-1,0 1 1,13-1-1,-3-2 171,0 0-1,-1-1 1,1-1-1,19-5 1,-27 5-154,-1 0 0,1-1 0,0-1 0,-1 0 0,0 0 0,0-1 0,-1 0 0,0-1 0,0 0 0,14-14 1,-3-1 76,0-2 0,27-44 0,-34 51-135,-10 14 6,-1-1-1,1 1 1,-1-1 0,0 1 0,0-1 0,2-6-1,-29 65-266,14-30 198,-18 37-70,25-56 145,1 0 1,0 0-1,1 0 0,-1 0 1,1 1-1,0-1 1,1 0-1,0 1 1,0 0-1,0 10 1,1-16 12,0-1 1,0 1 0,0-1 0,0 1 0,0-1-1,0 0 1,0 1 0,0-1 0,0 1-1,0-1 1,1 1 0,-1-1 0,0 1 0,0-1-1,1 1 1,-1-1 0,0 0 0,0 1-1,1-1 1,-1 1 0,1-1 0,-1 0-1,0 0 1,1 1 0,-1-1 0,1 0 0,-1 0-1,1 1 1,-1-1 0,0 0 0,1 0-1,1 1 28,0-1-1,0 0 1,0 0-1,0 0 1,0 0-1,0 0 0,0 0 1,3-2-1,1 1 40,0-1-1,1-1 1,-1 1-1,7-5 1,45-36 155,-13 8-248,-39 30-47,1-1-119,-6 7 103,-2 4 40,-4 9 56,0 0 0,-1-1 1,0 0-1,-16 23 0,-39 44-93,39-53 2,-34 53-1,-15 58 291,25-45-114,44-89-83,-8 14 33,10-17-35,0-1 1,-1 1-1,1-1 0,0 1 1,-1-1-1,1 1 1,0-1-1,-1 1 0,1-1 1,-1 1-1,1-1 0,-1 1 1,1-1-1,-1 0 0,1 1 1,-1-1-1,1 0 0,-1 0 1,1 1-1,-1-1 1,1 0-1,-2 0 0,2 0-13,-1 0 0,1-1 0,-1 1 0,1 0 0,-1-1 0,1 1-1,0-1 1,-1 1 0,1-1 0,0 1 0,0-1 0,-1 1 0,1-1 0,0 1-1,0-1 1,0 1 0,0-1 0,-1 0 0,1 1 0,0-1 0,0 1 0,0-2-1,1-18-65,-1 12 95,10-155 203,-9 141-251,1 0 0,0 1 0,2-1-1,1 0 1,0 1 0,2 0 0,0 0 0,1 1-1,18-31 1,-5 12-59,40-54 0,-49 77 36,0 2 0,1-1 0,0 2 0,1 0 0,1 1 0,19-13 0,-32 23 32,0 1 1,0 0 0,0 0 0,1 0-1,-1 0 1,0 0 0,1 0 0,-1 0 0,0 1-1,1-1 1,-1 1 0,1 0 0,-1 0-1,1 0 1,-1 0 0,1 0 0,-1 1 0,1-1-1,-1 1 1,1-1 0,-1 1 0,0 0-1,1 0 1,1 1 0,0 1-2,-1-1 0,1 1 1,-1 0-1,0 0 0,0 0 0,0 0 1,0 0-1,-1 1 0,0-1 0,1 1 1,-1 0-1,0-1 0,2 8 0,8 19 61,-7-20-32,-1 1 0,0 0 0,0 1 0,-1-1 0,2 16 0,-4-22 18,-1 1 0,0 0 0,0 0 0,0 0 0,-1 0 0,0 0 0,0 0 0,-2 6 0,1-8-32,0-1 0,1 1 0,-1-1 0,0 1 0,-1-1 0,1 0 0,0 0 1,-1 0-1,0 0 0,0 0 0,0 0 0,0-1 0,-4 3 0,2-2-1,0 0-1,0 0 1,-1-1 0,1 0-1,-1 0 1,1 0 0,-1-1-1,0 0 1,0 0 0,-10 1-1,16-2-10,0 0 0,0 0-1,0 0 1,0 0 0,0 0 0,0 0-1,0 0 1,0 0 0,0 0-1,0 0 1,-1 0 0,1 0-1,0 0 1,0 0 0,0 0 0,0 0-1,0 0 1,0 0 0,0 0-1,0 0 1,0 0 0,0 0 0,-1 0-1,1 0 1,0 0 0,0 0-1,0 0 1,0-1 0,0 1 0,0 0-1,0 0 1,0 0 0,0 0-1,0 0 1,0 0 0,0 0 0,0 0-1,0 0 1,0 0 0,0 0-1,0 0 1,0 0 0,-1-1 0,1 1-1,0 0 1,0 0 0,0 0-1,0 0 1,0 0 0,0 0 0,0 0-1,0 0 1,5-5-36,6-3-43,-10 8 76,16-10 6,26-10 1,-25 12 56,24-14 1,1-8 24,-2-2 1,-1-1-1,44-48 0,-84 81-87,0 0 0,0 0 1,0 1-1,0-1 0,0 0 0,0 0 0,0 0 0,0 0 0,0 0 0,0 0 1,0 0-1,0 0 0,0 0 0,0 0 0,0 0 0,0 0 0,0 0 0,0 0 1,0 0-1,0 0 0,1 0 0,-1 0 0,0 0 0,0 0 0,0 0 0,0 0 1,0 0-1,0 0 0,0 0 0,0 0 0,0 0 0,0 0 0,0 0 0,0 0 1,0 0-1,1 0 0,-1 0 0,0 0 0,0 0 0,0 0 0,0 0 0,0 0 1,0 0-1,0 0 0,0 0 0,0 0 0,0 0 0,0 0 0,0 0 0,0 0 1,0 0-1,0 0 0,0 0 0,0 0 0,0 0 0,1 0 0,-1-1 0,0 1 1,0 0-1,0 0 0,0 0 0,0 0 0,0 0 0,0 0 0,0 0 1,0 0-1,0 0 0,0 0 0,0 0 0,-3 7-64,-5 14 2,7-20 53,-4 11 34,0 0 1,1 0-1,0 1 0,-2 15 0,5-21 7,0 1 0,0-1 0,1 0 0,0 0 0,1 0 0,0 0 0,0 1 0,0-1 0,4 9 0,-5-14-21,1-1 1,0 1-1,-1-1 0,1 0 0,0 0 0,0 0 1,0 1-1,0-1 0,0 0 0,0 0 0,1 0 1,-1 0-1,0-1 0,0 1 0,1 0 0,-1 0 1,0-1-1,1 1 0,-1-1 0,1 1 0,-1-1 1,1 0-1,-1 1 0,0-1 0,1 0 0,-1 0 1,1 0-1,0 0 0,-1 0 0,0-1 0,3 1 1,5-2 31,1 0 1,-1-1 0,15-6-1,-21 8-32,33-16 93,0-1-1,-1-3 1,36-25 0,-4 1-296,-66 44 181,1 0-1,-1 0 1,1 0 0,-1 0-1,1 0 1,0 0 0,-1 1-1,1-1 1,0 0-1,-1 1 1,1 0 0,0-1-1,0 1 1,0 0 0,-1 0-1,1 0 1,2 0 0,-3 1 11,1 0 0,-1 0 0,0 0 0,0 0 0,1 0 1,-1 0-1,0 0 0,0 0 0,0 0 0,0 1 0,0-1 0,-1 0 1,1 1-1,0-1 0,-1 1 0,1-1 0,-1 1 0,1-1 0,0 3 1,0 2 33,0 0 0,0 0 0,0 0 0,-1 0 0,0 1 0,0-1 0,-1 0 0,-1 8 0,0-4 75,0 0-1,-1 0 1,0-1-1,-7 15 1,9-23-101,1 1 0,-1-1 1,0 1-1,1-1 0,0 1 0,-1-1 0,1 1 1,0-1-1,-1 1 0,1 0 0,0 1 1,7-4 227,1-4-245,0 0-1,0-1 1,-1 0-1,0 0 1,0 0 0,0-1-1,-1-1 1,9-11-1,-5 7-28,0 0 0,16-14-1,-21 22 40,-2 1-57,0 0 0,0 1 0,0-1 0,1 1 0,4-2 0,-8 3 54,1 1 0,-1 0 0,0 0 0,1 0 0,-1 0 0,1 0-1,-1-1 1,1 1 0,-1 0 0,1 0 0,-1 0 0,1 0 0,-1 0 0,1 1 0,-1-1 0,0 0-1,1 0 1,-1 0 0,1 0 0,-1 0 0,1 1 0,0-1 15,-1 1-1,1 0 1,-1-1 0,1 1 0,-1 0 0,1-1-1,-1 1 1,0 0 0,1-1 0,-1 1 0,0 0-1,0 0 1,0 0 0,1-1 0,-1 1-1,0 1 1,5 108 62,-5-62-2515,0-19-1157,-1-17 275,0 1-1,-1-1 1,-5 17-1,4-19 192,-1-1 829</inkml:trace>
</inkml:ink>
</file>

<file path=ppt/ink/ink6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2.16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52 6240,'-50'-35'2304,"46"35"-1792,-1-13-160,0 10-2208</inkml:trace>
</inkml:ink>
</file>

<file path=ppt/ink/ink6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6.23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118 446 3904,'-2'-6'1931,"4"21"308,-2-3-1660,-2-1 0,1 0 0,-2 0 0,-4 14-1,-3 14 208,-7 39 388,-15 79-230,-9 118 506,37-234-624,4-33 50,4-28-418,6-44-61,17-85-154,9 9-363,-27 112 129,2 2-1,0-1 1,17-27 0,88-124 231,-59 102-124,-46 63-59,0 1-1,1 1 0,21-17 0,-32 27-52,0 0 1,0 1-1,0-1 0,0 0 1,0 1-1,0-1 0,0 1 0,0-1 1,0 1-1,1-1 0,-1 1 1,0 0-1,0-1 0,0 1 0,1 0 1,-1 0-1,0 0 0,0 0 1,1 0-1,-1 0 0,0 1 0,0-1 1,0 0-1,1 0 0,-1 1 1,0-1-1,0 1 0,0-1 0,0 1 1,0 0-1,0-1 0,0 1 1,0 0-1,0 0 0,1 1 1,0 1 14,0-1 1,0 1 0,0 1 0,0-1 0,-1 0 0,1 0 0,-1 1 0,0-1 0,0 0 0,1 7-1,-2-1 28,1-1 1,-1 1-1,-1-1 0,0 1 0,0-1 0,-1 0 0,1 1 0,-2-1 0,1 0 0,-1 0 0,-8 14 0,2-6 48,0-1 0,-1-1 0,0 1 0,-21 21 0,21-27-32,0 0 1,0 0-1,0-1 0,-17 10 0,22-15-11,0 0-1,0-1 1,0 0 0,0 0 0,0 0-1,0 0 1,-1-1 0,1 0 0,-1 0-1,1-1 1,-1 1 0,1-1 0,-8-1-1,13 1-51,0 0 0,-1 0 0,1 0 0,0 0 0,-1 0 0,1 0 0,-1 0 0,1 0 0,0 0-1,-1 0 1,1 0 0,0 0 0,-1-1 0,1 1 0,0 0 0,-1 0 0,1 0 0,0-1 0,-1 1 0,1 0-1,0 0 1,0-1 0,-1 1 0,1 0 0,0 0 0,0-1 0,0 1 0,-1-1 0,8-6-103,19-4-53,141-26-122,-98 23 276,73-23-1,-88 20 115,63-13 0,-117 30-109,0 0 0,0 0 0,0 0 0,0 0 0,0 0 0,0 1-1,0-1 1,0 0 0,-1 0 0,1 0 0,0 0 0,0 0 0,0 0-1,0 1 1,0-1 0,0 0 0,0 0 0,1 0 0,-1 0 0,0 0-1,0 0 1,0 1 0,0-1 0,0 0 0,0 0 0,0 0 0,0 0 0,0 0-1,0 0 1,0 0 0,0 0 0,0 1 0,0-1 0,1 0 0,-1 0-1,0 0 1,0 0 0,0 0 0,0 0 0,0 0 0,0 0 0,0 0-1,1 0 1,-1 0 0,0 0 0,0 0 0,0 0 0,0 0 0,0 0 0,0 0-1,0 0 1,1 0 0,-1 0 0,0 0 0,0 0 0,0 0 0,-13 13-33,2-2 3,-63 72 122,0 0 306,73-81-393,-1 0 0,1 0-1,-1 0 1,1 1 0,0-1 0,0 0 0,0 1 0,0-1-1,0 1 1,1-1 0,-1 0 0,1 1 0,0 0 0,-1 3-1,20-14 628,-12 3-564,0-1 1,0-1-1,0 1 1,-1-1-1,9-13 1,23-42 84,-15 23-213,-4 10-295,-23 50 213,2-8 130,1-1 0,0 1-1,1 23 1,0-16-156,0-18 169,0 0 1,0-1 0,0 1 0,0 0-1,0 0 1,1 0 0,-1 0-1,1 0 1,-1-1 0,1 1 0,0 0-1,0-1 1,0 1 0,0 0-1,0-1 1,0 1 0,0-1 0,0 1-1,1-1 1,-1 0 0,0 1-1,1-1 1,-1 0 0,3 1 0,-1-1 13,0 0 1,-1 0-1,1 0 1,0 0 0,0-1-1,0 1 1,0-1 0,0 0-1,0 0 1,0 0 0,0 0-1,0-1 1,0 1-1,0-1 1,3-1 0,195-69 327,-137 51-511,-64 19 160,1 1 0,-1-1 0,1 1 0,0 0 0,-1 0 0,1-1 0,-1 1 0,1 0 0,0 0 0,-1 0 0,1 0 0,0 0 0,-1-1 0,1 1 0,0 0 0,-1 1 0,1-1 0,0 0 0,-1 0 0,1 0 1,-1 0-1,1 0 0,0 1 0,-1-1 0,1 0 0,-1 1 0,1-1 0,0 0 0,-1 1 0,1-1 0,-1 0 0,1 1 0,-1-1 0,0 1 0,1-1 0,-1 1 0,1-1 0,-1 1 0,0 0 0,1-1 0,-1 1 0,0 0 0,2 4 22,-1 0 0,0 0-1,0 0 1,-1 10 0,3 11-26,-2-24 12,0 1 0,0-1-1,0 0 1,0 1 0,1-1-1,-1 0 1,1 0 0,-1 0-1,1 0 1,0 0 0,0 0-1,0 0 1,0 0 0,0-1 0,0 1-1,0-1 1,5 3 0,-3-3 33,0 0 0,0 0 0,0 0 1,0 0-1,0 0 0,1-1 0,-1 0 0,0 0 1,1 0-1,4-1 0,0 0-4,1-1 0,-1-1 0,0 1 1,0-2-1,0 1 0,0-1 0,-1 0 0,1-1 0,10-8 0,-9 4-19,0-1 0,0 0 0,-1 0 0,-1-1 0,1 0 0,-2 0 0,10-19 0,35-91 102,-41 94-99,92-236 0,-101 257-26,18-52-69,-18 52 70,-1 1 0,0-1 0,0 0 0,0 0 0,-1 0 1,0 0-1,-1-9 0,1 14 2,0 1 1,0-1-1,0 1 1,0-1-1,0 1 0,0-1 1,0 1-1,0 0 1,-1-1-1,1 1 0,0-1 1,0 1-1,0-1 1,-1 1-1,1-1 0,0 1 1,-1 0-1,1-1 1,0 1-1,-1 0 0,1-1 1,-1 1-1,1 0 1,0 0-1,-1-1 0,1 1 1,-1 0-1,1 0 1,-1 0-1,1-1 0,-1 1 1,1 0-1,-1 0 1,1 0-1,-1 0 0,1 0 1,-1 0-1,1 0 1,-1 0-1,1 0 0,-1 0 1,0 1-1,-1-1-19,0 1 0,-1 0 0,1 0 0,0 1 0,0-1 1,0 0-1,0 1 0,-3 2 0,0 1 2,0 0 0,0 1 0,0 0 1,1 0-1,0 0 0,0 1 0,-6 12 1,1 4-40,-6 26 0,11-35 59,-85 368 217,88-378-203,-5 48 97,5-48-80,1 0 0,0 1-1,0-1 1,1 0 0,-1 0-1,1 0 1,0 0 0,0 0-1,3 7 1,-4-10-13,1 0 0,-1-1-1,1 1 1,-1 0 0,1-1 0,-1 1 0,1 0 0,0-1 0,-1 1-1,1 0 1,0-1 0,0 1 0,-1-1 0,1 0 0,0 1-1,0-1 1,0 0 0,-1 1 0,1-1 0,0 0 0,0 0 0,0 1-1,0-1 1,0 0 0,0 0 0,-1 0 0,1 0 0,0 0-1,0-1 1,0 1 0,0 0 0,0 0 0,1-1 0,2-1 11,1 0 1,0 0 0,-1-1-1,8-4 1,-6 2-6,37-22-72,1 1 1,79-32-1,-122 57 44,0 1 0,0-1 0,1 1 0,-1-1 0,0 1 0,0 0 0,1-1 0,-1 1 0,0 0 0,1 0 0,-1 0 0,0 0 0,3 1 0,-4-1 5,0 0 0,1 0 0,-1 1 0,0-1 0,1 0 0,-1 0 0,0 1 0,0-1 0,0 0 0,1 1 0,-1-1 0,0 0 1,0 0-1,0 1 0,0-1 0,1 0 0,-1 1 0,0-1 0,0 1 0,0-1 0,0 0 0,0 1 0,0-1 0,0 0 0,0 1 0,0-1 0,0 0 0,0 1 0,0-1 0,-1 1 0,0 4 12,-1 0-1,0 0 0,0 0 0,-6 8 1,4-6 78,-40 73-177,38-65 226,5-13-363,1 0 0,-1-1 1,0 1-1,0 0 0,1 0 0,-1-1 0,0 1 0,0-1 0,0 1 0,-1-1 0,1 1 1,0-1-1,-3 2 0,11-11-5387,-1 1 4443,0-1 0,-1 0 1,0 0-1,4-9 0,19-47-902,-19 36 2153,-1-1 0,7-53 0,-6 32 389,-5 16 91,2-11 32,-5 41-596,0 1 1,0-1-1,0 0 1,1 1-1,-1-1 1,1 1-1,0-1 1,4-5-1,-5 8-18,1 0-1,-1-1 1,0 1-1,1 0 0,-1 0 1,1 0-1,0 0 1,-1 0-1,1 1 1,0-1-1,-1 1 1,1-1-1,0 1 1,0-1-1,0 1 1,-1 0-1,1 0 1,0 0-1,0 0 1,0 0-1,-1 0 1,1 0-1,0 1 1,0-1-1,0 1 1,1 0-1,7 2-81,0 1-1,-1 1 1,14 8 0,-8-5-268,-7-3 227,28 13-186,0 2 1,54 42 0,-88-61 531,-1 0 1,1 1-1,-1-1 0,1 1 1,-1 0-1,0-1 0,1 1 1,-1 0-1,0 0 0,0 0 1,0 0-1,0 0 0,-1 0 1,1 0-1,0 0 0,-1 0 1,1 4-1,-1-2 42,0-1 0,-1 0 1,1 0-1,-1 1 0,0-1 0,0 0 0,0 0 1,0 0-1,0 0 0,-4 5 0,-2 3 347,0-1 0,-2 0-1,1 0 1,-19 16 0,-17 10 491,-14 15-200,55-48-868,0 1 1,0-1-1,0 1 0,1 0 1,-1 0-1,-1 5 0,3-9 10,1 1 0,-1 0-1,1 0 1,0-1 0,-1 1 0,1 0 0,0 0-1,0-1 1,0 1 0,0 0 0,-1 0-1,1 0 1,0-1 0,0 1 0,1 0-1,-1 0 1,0 0 0,0-1 0,0 1 0,0 0-1,1 0 1,-1-1 0,0 1 0,1 0-1,-1 0 1,0-1 0,1 1 0,-1 0-1,1-1 1,-1 1 0,1-1 0,0 1-1,-1-1 1,1 1 0,0-1 0,-1 1 0,1-1-1,0 1 1,-1-1 0,1 0 0,0 1-1,1-1 1,2 1 55,-1-1-1,1 1 1,-1-1-1,1 0 1,-1 0-1,1 0 1,-1-1-1,1 1 1,-1-1-1,6-1 1,33-15 226,-30 11-266,0-1-1,-1-1 1,0 1 0,-1-2-1,0 0 1,0 0-1,0 0 1,-1-1-1,-1-1 1,14-20-1,1-10 22,33-77 0,-31 63 24,72-168 55,-96 220-136,10-30-33,-10 31 20,-1-1-1,1 1 0,-1-1 0,0 0 0,1 1 0,-1-1 0,0 1 0,-1-1 0,1 0 0,-1-3 0,1 5 6,-1 1 0,1-1 0,0 1 0,-1-1 0,1 0 0,-1 1 0,1 0 0,0-1 0,-1 1 0,1-1 0,-1 1 0,1 0 0,-1-1 0,0 1-1,1 0 1,-1-1 0,1 1 0,-1 0 0,1 0 0,-1 0 0,0-1 0,1 1 0,-1 0 0,0 0 0,1 0 0,-1 0 0,0 0 0,1 0 0,-1 0-1,1 0 1,-1 1 0,0-1 0,1 0 0,-1 0 0,1 0 0,-1 1 0,0-1 0,1 0 0,-1 1 0,1-1 0,-1 1 0,-3 1 13,1 0 1,0 0-1,0 0 0,0 0 1,0 0-1,-3 5 1,0-1 13,1 1-1,0 1 1,1-1 0,0 1 0,0 0 0,-5 13-1,-11 54 115,15-51-122,-28 130 93,26-114 57,-1 77 0,8-100-68,1 1 1,3 18-1,-2-28 5,0 0-1,0-1 0,0 1 0,1-1 1,0 0-1,7 13 0,-9-18-68,0-1-1,0 0 0,0-1 1,0 1-1,0 0 1,0 0-1,0 0 0,0 0 1,0-1-1,0 1 0,0 0 1,0-1-1,0 1 1,1-1-1,-1 0 0,0 1 1,0-1-1,1 0 0,-1 0 1,0 0-1,0 0 1,1 0-1,-1 0 0,0 0 1,1 0-1,-1 0 0,0 0 1,0-1-1,1 1 1,-1-1-1,0 1 0,2-1 1,4-3 43,0 1 1,0-1-1,12-10 1,-17 13-74,17-13-17,-1-1 0,-1-1 0,26-29 0,-36 33 38,-6 12-28,-1-1 1,0 1-1,0 0 1,0 0-1,0 0 1,0-1-1,0 1 1,0 0-1,0 0 0,0-1 1,0 1-1,0 0 1,0 0-1,0-1 1,0 1-1,0 0 1,0 0-1,0 0 1,0-1-1,0 1 1,-1 0-1,1 0 1,0 0-1,0-1 1,0 1-1,0 0 0,-1 0 1,1-1-7,-1 1 0,0 0 0,0 0 0,0 0 0,0 0 0,0 0 1,0 0-1,0 0 0,0 1 0,0-1 0,1 0 0,-1 0 0,0 1 0,0-1 0,0 1 0,0-1 1,1 0-1,-1 1 0,0 0 0,0-1 0,0 1 0,-4 3-11,1 0-1,-1-1 1,1 1 0,0 1-1,0-1 1,0 1 0,-6 9-1,10-13 29,-1 0 0,0 0 0,1 1 0,-1-1-1,1 0 1,-1 0 0,1 0 0,0 0 0,0 1 0,-1-1 0,1 0 0,0 0-1,0 0 1,0 1 0,0-1 0,0 0 0,0 0 0,1 1 0,-1-1-1,0 0 1,0 0 0,1 0 0,-1 0 0,1 1 0,-1-1 0,1 0-1,0 0 1,-1 0 0,1 0 0,0 0 0,0 0 0,0 0 0,0-1-1,0 1 1,0 0 0,0 0 0,0-1 0,0 1 0,0-1 0,0 1-1,0-1 1,0 1 0,0-1 0,2 1 0,3 0 15,-1 1 0,0-1 0,0-1 0,1 1 1,-1-1-1,0 0 0,1 0 0,-1 0 0,0-1 0,6-1 0,8-2 35,25-10 0,-20 5 6,-1-1 1,0-1 0,0-1 0,-1-1-1,0-1 1,37-32 0,-53 40-152,-8 7 71,-11 8 42,-28 23-78,34-28 85,0 0 0,1 0-1,0 1 1,0 0 0,0 0 0,1 1-1,-1 0 1,1 0 0,1 0 0,-7 11-1,10-16-15,0 1 0,1-1 0,-1 1-1,1 0 1,-1 0 0,1-1 0,0 1 0,0 0-1,0 0 1,0 0 0,0-1 0,0 1 0,0 0-1,1 0 1,-1-1 0,1 1 0,-1 0 0,1-1-1,0 1 1,-1 0 0,1-1 0,0 1-1,0-1 1,0 1 0,0-1 0,0 0 0,1 1-1,-1-1 1,0 0 0,3 2 0,4 3 19,0-1 0,1 1 0,0-1 0,12 4 0,-10-4 30,4 2-68,0-1-1,0-1 0,1 0 1,30 5-1,-39-9-459,0 0-1,0-1 1,0 0-1,0 0 1,0 0 0,0-1-1,0 0 1,0 0-1,0-1 1,-1 0 0,1 0-1,0 0 1,10-6-1,-16 7 123,1 0-1,-1 0 0,1 0 0,-1-1 0,0 1 0,0 0 1,1 0-1,-1-1 0,0 1 0,0-1 0,0 1 0,-1-1 0,1 1 1,0-1-1,0 1 0,-1-1 0,1 0 0,0-2 0,2-16-5538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12.8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12 0 5824,'-10'4'1441,"9"-4"-1410,1 0 0,0 0 0,0 1 0,0-1 0,0 0-1,0 0 1,0 0 0,0 0 0,0 0 0,-1 0 0,1 0 0,0 0 0,0 1 0,0-1-1,0 0 1,0 0 0,0 0 0,0 0 0,0 0 0,0 0 0,0 1 0,0-1 0,0 0-1,0 0 1,0 0 0,0 0 0,0 0 0,0 1 0,0-1 0,0 0 0,0 0-1,0 0 1,0 0 0,0 0 0,0 0 0,1 1 0,-1-1 0,0 0 0,2 1 229,-1 1 1,1-1 0,0 0-1,0 0 1,0 0 0,0 0-1,0 0 1,4 1 0,14 5 168,1-1 0,0-1 0,0-1 0,0 0 0,0-2 0,1 0 0,-1-2 0,26-2 0,-35 1-442,18-3-390,-28 3 48,0 1 0,-1-1 1,1 1-1,-1-1 1,1 0-1,-1 0 0,1 0 1,-1 0-1,2-2 0,1 2-1431</inkml:trace>
</inkml:ink>
</file>

<file path=ppt/ink/ink6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6.5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19 177 7392,'-19'-9'2720,"29"9"-2080,25-8-224,7 0 288,16-7-480,8-10 64,16-7-192,31 1-64,26 3 0,-9 8-3488</inkml:trace>
</inkml:ink>
</file>

<file path=ppt/ink/ink6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8.94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24 284 1984,'-3'1'344,"1"-1"-313,1 0 0,-1 0 0,1 0 0,0 1 1,-1-1-1,1 1 0,0-1 0,-1 1 0,-1 1 0,2-2 168,1 1 0,-1-1 0,1 1 0,0-1 0,-1 1 0,1-1 0,0 1 0,0-1 1,-1 1-1,1-1 0,0 1 0,0-1 0,0 1 0,0-1 0,0 1 0,-1 0 0,1-1 0,0 2 0,1-2 196,1 1 0,-1 0 0,0-1 1,0 1-1,0-1 0,0 1 0,0-1 0,0 1 0,1-1 0,-1 0 0,2 1 0,1-1-192,1 1-1,-1-1 1,0 0-1,0 0 1,1 0-1,-1 0 1,0-1-1,0 0 0,1 0 1,-1 0-1,0 0 1,0-1-1,0 0 1,0 0-1,-1 0 1,1 0-1,0 0 1,-1-1-1,1 1 0,-1-1 1,0 0-1,0 0 1,0 0-1,-1-1 1,5-6-1,7-14-26,-2 0 0,-1 0 0,-1-1 0,-1-1 0,-1 0 0,5-27 0,-11 44-99,-1-1-22,2-1-1,5-16 0,-8 27-56,0 0-1,0 0 0,0 0 1,0 0-1,0 0 1,0 0-1,0 0 0,0 0 1,0 0-1,0 0 1,0 0-1,0 0 1,0 0-1,0 0 0,1 0 1,-1 0-1,0 0 1,0 0-1,0 0 1,0 0-1,0 0 0,0 0 1,0 0-1,0 0 1,0 0-1,0 0 1,0 0-1,0 0 0,0 0 1,0 0-1,0 0 1,0 0-1,0 0 0,0 0 1,1 0-1,-1 0 1,0 0-1,0 0 1,0 0-1,0 0 0,0 0 1,0 0-1,0 0 1,0 0-1,0 0 1,0 0-1,0 0 0,0 0 1,0 0-1,0 0 1,0 0-1,0 0 0,0 0 1,0 0-1,0 0 1,0 0-1,0 0 1,1 8 20,0 12 65,-6 92 397,3-80-258,-11 63-1,9-76-280,3-15 155,0 0 0,-1 0 0,1 0 0,-1 0 0,-3 3 0,5-5 661,-1-3-736,0 1 0,1 0 0,-1 0-1,1 0 1,-1 0 0,0-1 0,1 1-1,-1 0 1,1 0 0,-1-1 0,1 1-1,-1-1 1,1 1 0,-1 0 0,1-1-1,0 1 1,-1-1 0,1 1 0,-1-2-1,-7-6-72,6 7 22,0 0 15,1 1 1,-1-1-1,1 0 0,0 0 0,-1-1 0,1 1 0,0 0 0,0 0 1,0-1-1,0 1 0,-2-2 0,-1 0 106,4 3-92,0 0 0,0 0 0,-1 0 0,1-1 0,0 1 1,0 0-1,0 0 0,0 0 0,0 0 0,-1 0 0,1 0 0,0 0 0,0 0 0,0 0 0,0-1 0,0 1 0,0 0 0,-1 0 1,1 0-1,0 0 0,0 0 0,0-1 0,0 1 0,0 0 0,0 0 0,0 0 0,0 0 0,0-1 0,0 1 0,0 0 0,0 0 0,0 0 1,0-1-1,0 1 0,-2-7-774,8 10 291,10 5 399,-13-6 139,-1-1-1,1 1 0,-1-1 0,1 0 1,0 0-1,-1 0 0,1 0 1,0 0-1,0-1 0,-1 1 1,1-1-1,0 0 0,0 0 0,0 0 1,4-1-1,9-2 155,0-2-1,-1 0 1,1-1 0,-1-1-1,0-1 1,17-10-1,-20 11-92,39-28-3,-11 6-517,-42 35-249,-8 11 634,0 0 176,6-10-104,1 0-1,0 1 1,0-1-1,-2 10 0,5-15-34,-1 0 0,1 0-1,-1 0 1,1 0 0,0 0-1,0 0 1,0 0 0,0 0-1,0 0 1,0 0-1,1 0 1,-1 0 0,1 0-1,-1 0 1,1-1 0,0 1-1,0 0 1,0 0 0,0 0-1,0-1 1,0 1 0,2 2-1,-2-3 11,1-1-1,-1 1 1,0 0-1,1-1 1,-1 1-1,0-1 1,1 1-1,-1-1 1,1 0-1,-1 1 1,1-1-1,-1 0 1,1 0-1,-1 0 1,1 0-1,-1 0 1,1 0-1,-1-1 1,0 1-1,3-1 1,31-14 385,-25 10-389,18-10 67,0-2 0,43-34 1,-26 18-52,-18 14-493,-33 42 81,5-19 376,0 0 0,1 0 0,0 0 1,-1 0-1,2 0 0,-1 0 0,0 0 0,1-1 0,0 1 1,1 6-1,-1-8 20,0 0 0,0 0 0,0 0 0,0 0 0,0-1 0,0 1 0,1 0 0,-1 0 0,0-1 0,1 1 0,0-1 0,-1 0 1,1 1-1,0-1 0,-1 0 0,1 0 0,0 0 0,0 0 0,4 1 0,0 0 20,1-1 0,-1 0 1,0 0-1,1 0 0,-1-1 0,1 0 0,-1 0 1,1-1-1,7-1 0,-12 2-22,1-1-1,0 0 1,0 0 0,-1 0 0,1-1-1,-1 1 1,1 0 0,-1-1 0,0 0-1,0 1 1,1-1 0,-1 0-1,2-3 1,22-28 46,-21 26-63,0 1 0,-1-1-1,0 0 1,0 0 0,-1 0-1,0 0 1,0-1 0,-1 1 0,1-1-1,-2 0 1,1 0 0,0-8-1,-2 15-18,0-1 0,1 1 0,-1-1-1,1 1 1,0-1 0,-1 1 0,1 0-1,0-1 1,0 1 0,0 0 0,0 0-1,0 0 1,0 0 0,0 0 0,0 0-1,0 0 1,1 0 0,-1 0 0,2-1-1,26-13 191,-28 14-178,2 0-11,-1 0-1,0 0 1,1 1-1,-1-1 1,1 1 0,-1-1-1,1 1 1,-1 0 0,1 0-1,3 0 1,-5 0 4,1 0 1,-1 0-1,0 1 0,0-1 1,0 0-1,0 1 1,0-1-1,0 1 1,0-1-1,0 1 0,0 0 1,0-1-1,0 1 1,0 0-1,0 0 0,0 0 1,0 0-1,-1-1 1,1 1-1,0 0 0,-1 0 1,2 2-1,0 2 32,0 0-1,-1 0 1,0 0-1,0 0 0,0 0 1,0 0-1,-1 0 1,0 1-1,0 6 1,-2 1-4,0-1 1,-6 17 0,-2 8 4,9-10-50,1-26 198,2-1-49,46 3-1450,-16-32-17364,-14 4 16649</inkml:trace>
</inkml:ink>
</file>

<file path=ppt/ink/ink6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9.2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32 4736,'-21'-28'2144,"16"25"-928,10 11-2048,-2 0 608</inkml:trace>
</inkml:ink>
</file>

<file path=ppt/ink/ink6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29.7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299 1 5312,'-2'4'1228,"0"1"0,0 0 1,0 0-1,-1 10 0,-4 8 444,-58 154 1794,7-25-2922,43-105-426,-12 62-1,23-83-413,2-1 1,1 40-1,2-36-3110,-3-19-408,2-10 3729,-1 0 0,1 0-1,0 0 1,0 0 0,0 0 0,0 0 0,0 0 0,-1 0-1,1 0 1,0 0 0,0 0 0,0 0 0,0 0 0,-1 0-1,1 0 1,0 0 0,0 0 0,0 0 0,0 0 0,0 0-1,-1 0 1,1 0 0,0 0 0,0-1 0,0 1 0,0 0-1,0 0 1,0 0 0,-1 0 0,1 0 0,0 0 0,0 0-1,0-1 1,0 1 0,-12-17-3243,8 11 3041,-27-30 1217,21 25 1359,0 0 0,-14-23 0,21 30-1913,2 2 3,0 0 1,-1 0-1,1 0 1,0 0-1,1 0 1,-1 0-1,0 0 1,0-3-1,1 4-300,0 0 0,0 0 0,0 0 0,1 0 0,-1 0 0,0 0 0,0 0 0,1 0 0,-1 1 0,1-1 0,-1 0 0,1 0 0,-1 0 0,1 1-1,-1-1 1,1 0 0,0 0 0,-1 1 0,1-1 0,0 1 0,-1-1 0,1 0 0,0 1 0,1-1 0,4-2-47,-1 0 1,1 1-1,0-1 1,-1 1-1,1 1 1,0-1-1,0 1 0,1 0 1,11 0-1,4 1-397,33 4 0,-30-1 8,7 2-1812,-2 1 1,39 11-1,29 6 1417,-96-22 1413,-2 1-213,-1 1 0,1-1 0,-1 1 0,1-1 0,-1 0 0,0 1 0,0-1 0,0 0 0,-1 1 0,1-1 0,0 0 0,-1 0 0,1 0 0,-1 0 0,0 0 0,0-1 0,-2 3 0,1-2-283,1 0-1,0 0 0,0 1 1,0-1-1,0 1 0,0-1 1,1 1-1,-1 0 0,1-1 0,-3 6 1,4-6-180,0 0 1,0-1 0,0 1 0,1 0-1,-1-1 1,0 1 0,0 0-1,1-1 1,-1 1 0,1-1 0,0 1-1,-1-1 1,1 1 0,0-1-1,0 0 1,0 1 0,0-1 0,0 0-1,0 1 1,0-1 0,1 0 0,-1 0-1,0 0 1,3 1 0,-2 0-409,1-1 1,-1 1-1,0-1 1,1 0 0,-1 1-1,1-1 1,-1-1-1,1 1 1,-1 0 0,1 0-1,0-1 1,0 0-1,-1 1 1,6-2 0,6-2-1872,3-1-1220</inkml:trace>
</inkml:ink>
</file>

<file path=ppt/ink/ink6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0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172 10 5056,'-1'-2'194,"-2"-5"1029,2 10-22,-1 12 421,-11 31 806,-26 61 1,21-62-1377,-3 9-191,-43 126 795,64-179-1652,-2 6 78,0-1 0,0 1 1,1 0-1,0-1 0,0 9 1,1-14-61,0 1 1,0-1 0,0 0 0,0 0 0,0 0 0,1 0 0,-1 1 0,0-1-1,1 0 1,-1 0 0,1 0 0,-1 0 0,1 0 0,0 0 0,-1 0 0,1 0-1,0 0 1,0-1 0,0 1 0,-1 0 0,1 0 0,0-1 0,0 1 0,0 0 0,0-1-1,0 1 1,0-1 0,1 1 0,-1-1 0,0 0 0,0 1 0,0-1 0,0 0-1,0 0 1,1 0 0,0 0 0,17 0 209,31-3 0,14-1 122,-57 5-302,0-1-1,0 1 1,0 0 0,-1 1 0,1-1 0,0 1-1,6 3 1,-10-3-35,0-1 1,-1 1-1,1 0 1,-1 0-1,1 0 1,-1 0-1,0 0 0,0 0 1,0 1-1,0-1 1,0 1-1,0-1 1,-1 1-1,1 0 0,-1 0 1,0 0-1,0-1 1,0 1-1,0 0 1,0 0-1,-1 1 0,0-1 1,1 6-1,-1-1-533,0 1 0,0-1-1,-2 10 1,-7 22-5757,-2-15 2721,-9 3-1402</inkml:trace>
</inkml:ink>
</file>

<file path=ppt/ink/ink6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2.42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209 305 3808,'-17'-1'2403,"13"1"-1920,0 0 0,0 0 0,0 0 0,0 0 0,0 0 1,0 1-1,0 0 0,0 0 0,1 0 0,-6 2 0,0 2-231,-1 1-1,1 0 1,0 0 0,0 1-1,0 0 1,1 1 0,1 0-1,-1 0 1,1 1 0,0 0 0,1 0-1,0 1 1,1-1 0,0 1-1,-6 18 1,7-17-167,0 1 0,1 0 0,0 0 0,1 0 0,1 0 0,-1 16-1,2-20-40,1 1 0,0 0 0,0-1 0,1 1 0,0-1 0,0 0 0,1 0 0,0 0 0,4 10 0,-4-14 27,-1 0 0,1-1 0,0 1-1,0 0 1,0-1 0,0 1 0,0-1 0,1 0-1,0 0 1,-1-1 0,1 1 0,0-1 0,0 0-1,1 0 1,-1 0 0,0 0 0,1-1 0,-1 1-1,1-1 1,-1 0 0,9 0 0,-7-1-8,-1 0-1,1 0 1,0-1 0,0 0-1,0 0 1,0 0 0,0 0 0,-1-1-1,1 0 1,-1-1 0,1 1-1,-1-1 1,0 0 0,0 0 0,0 0-1,7-7 1,-4 2-5,-1-1-1,0 1 1,-1-1-1,0 0 1,0-1-1,-1 0 1,0 1-1,5-14 1,-6 9-14,0 1 0,0-1 1,-1 0-1,-1 0 1,2-28-1,-5 34-33,1-1-1,-1 1 1,0-1 0,-1 0-1,0 1 1,-3-9 0,4 13-38,-1 0 1,1 1 0,-1-1-1,0 0 1,-1 1 0,1-1 0,0 1-1,-1 0 1,0 0 0,0 0-1,0 0 1,0 0 0,0 1-1,-6-4 1,3 3-54,-1 0 0,0 0 0,0 0 0,0 1 0,0 0 0,0 1 0,-1-1 0,1 1 0,0 1 0,-11 0 0,48-2 513,51-9-1,-30 3-326,15-3-99,47-5-57,-107 16 77,0 0 0,0 0 0,1 0 0,-1 1 0,0 0 0,11 3 0,-15-4 3,0 1 0,0 0 0,0 0 0,-1 0-1,1 0 1,0 0 0,0 0 0,0 0 0,-1 1 0,1-1 0,-1 0 0,1 1 0,-1 0 0,0-1 0,1 1-1,-1 0 1,0 0 0,0-1 0,0 1 0,-1 0 0,1 0 0,0 0 0,0 4 0,0 0 38,0 1 0,-1-1 1,0 0-1,-1 1 0,1-1 0,-3 11 1,-14 38 252,7-21-112,-22 87-44,29-113-177,2-6 84,2-3 37,8-17 74,6-5-131,0-1 1,2 2-1,1 0 1,1 1-1,25-23 1,-30 32-98,1 0 0,0 1 0,0 0 0,1 1 0,0 1 0,23-9 0,-36 17 44,-1 0-1,0 1 1,0-1 0,0 1 0,0-1-1,0 1 1,0 0 0,4 0 0,-6 0 1,1 0 0,-1 0 0,1 0 0,-1 1 0,1-1 0,-1 0 0,0 0 0,1 0 0,-1 1 0,1-1 0,-1 0 0,1 0 0,-1 1 0,0-1 0,1 0 0,-1 1 0,0-1 0,1 1 0,-1-1 0,0 0 0,0 1 0,1-1 0,-1 1 0,0-1 0,0 1 0,0-1 0,0 0 0,1 1 0,-1-1 0,0 1 0,0-1 0,0 1 0,0-1 0,0 1 0,0-1 0,0 1 0,0-1 0,0 1 0,-1-1 0,1 1 0,-4 19-50,-9 25 1,-1 2 138,7-20-32,1-5-32,-3 25 0,8-42-32,0 1 0,1 0 0,0-1 0,0 1 0,0-1 0,1 1 0,0 0 0,0-1 0,3 11 0,-3-14 13,0 0 0,0 1 0,0-1-1,0 0 1,1 0 0,-1-1 0,1 1 0,-1 0 0,1 0 0,-1-1-1,1 1 1,0-1 0,0 1 0,0-1 0,0 0 0,0 0-1,0 0 1,0 0 0,4 1 0,-2-1 0,0 0-1,0-1 1,0 0-1,0 0 1,0 0 0,0 0-1,0-1 1,0 1-1,0-1 1,6-2 0,3-2 28,0-1 0,0 0 0,0-1 0,-1 0 1,16-13-1,-1-3 7,0-1 1,-1-1-1,-2-2 1,-1 0-1,28-42 0,82-161 68,-115 197-89,-2 0-1,16-48 1,-29 60-142,-3 21 113,0 0 1,0-1-1,0 1 0,0 0 0,0 0 0,0 0 1,0-1-1,0 1 0,0 0 0,0 0 0,0 0 1,-1 0-1,1-1 0,0 1 0,0 0 1,0 0-1,0 0 0,0-1 0,0 1 0,0 0 1,0 0-1,-1 0 0,1 0 0,0 0 0,0 0 1,0-1-1,0 1 0,-1 0 0,1 0 1,0 0-1,-9 7-237,-4 13 223,-1 0-1,-17 39 1,-15 49 210,43-101-176,-9 26 36,0 0 0,2 1 1,2 0-1,1 0 0,2 1 0,-2 48 1,7-77-32,0 1 1,1-1 0,0 0 0,0 0 0,4 10 0,-5-14-5,1-1 0,0 1 0,0 0-1,-1-1 1,1 1 0,0-1 0,0 1 0,1-1 0,-1 0 0,2 2 0,-2-2-4,-1-1 1,1 1-1,0-1 1,-1 0-1,1 1 1,0-1-1,0 0 1,0 0-1,-1 1 0,1-1 1,0 0-1,0 0 1,0 0-1,0 0 1,-1 0-1,1 0 1,0 0-1,0 0 1,0 0-1,0-1 0,-1 1 1,2-1-1,3-1 25,-2 0-1,1 0 1,0-1 0,0 0-1,-1 0 1,5-4-1,3-3 2,24-20 14,-18 13-46,1 2 0,1 0 0,0 1 0,36-20 0,-54 34-6,-1-1-1,1 1 0,0-1 1,-1 1-1,1 0 0,0-1 0,-1 1 1,1 0-1,0 0 0,0-1 1,-1 1-1,1 0 0,0 0 1,0 0-1,-1 0 0,1 0 1,0 0-1,0 0 0,-1 0 0,1 0 1,0 1-1,0-1 0,-1 0 1,1 0-1,0 1 0,-1-1 1,1 0-1,0 1 0,-1-1 1,1 1-1,0-1 0,-1 1 0,1-1 1,-1 1-1,1-1 0,-1 1 1,1-1-1,-1 1 0,1 0 1,-1-1-1,0 1 0,1 0 1,-1 0-1,0-1 0,0 1 0,0 0 1,1-1-1,-1 1 0,0 0 1,0 0-1,0 0 0,0-1 1,0 2-1,0 5 23,0-1-1,-1 0 1,0 1-1,-2 11 1,-4 6 185,-13 30-1,20-52 7,2-4-41,7-8 40,5-4-208,-9 10-117,-4 6-84,-13 38 378,2-9-269,0-5 24,8-22 104,0 1 0,0 0-1,0 0 1,1-1-1,0 1 1,-2 9 0,23-15 198,-15 0-238,-1-1 1,1 0-1,0-1 0,0 1 0,-1-1 0,1 0 0,-1 0 0,0-1 1,0 1-1,6-8 0,5-3 121,78-79 136,-5 6-293,-40 40-98,-48 67-44,-4 8 210,-2-1 0,0 1 0,-2-1 0,-1-1 0,-1 0-1,-1 0 1,-1-1 0,-2 0 0,0-1 0,-2 0 0,0-2-1,-2 0 1,0-1 0,-2 0 0,0-2 0,-1 0 0,-25 16 0,23-18 0,-39 24 13,55-37-3,1-1-1,-1 0 0,0 0 1,0-1-1,0 1 0,0-2 0,-12 3 1,17-4-30,0 0 1,0 0-1,-1 0 1,1 0-1,0 0 1,0-1-1,0 1 1,0-1-1,0 1 1,0-1-1,0 0 1,0 0-1,0 0 1,0 0-1,0 0 1,0 0-1,1-1 1,-1 1 0,0 0-1,1-1 1,-1 0-1,1 1 1,0-1-1,-1 0 1,1 1-1,0-1 1,0 0-1,-1-4 1,0 2-9,1 0 1,0 0 0,0 0-1,0 0 1,1 0-1,-1-1 1,1 1-1,0 0 1,0 0 0,1 0-1,-1-1 1,1 1-1,0 0 1,2-5 0,2-3-19,0 0 0,1 0 0,1 1 0,0 0 0,1 0 0,0 0 0,1 1 0,0 1 0,0-1 0,1 1 0,0 1-1,0 0 1,1 0 0,21-10 0,-5 5 22,0 1-1,1 1 0,0 1 0,0 2 1,44-8-1,-54 13 35,-1 1 1,0 1 0,0 0-1,35 3 1,-44-1-222,1 1 1,-1 0 0,0 0 0,15 7-1,-16-5-451,-1-1 0,0 1 0,0 0 0,-1 0 0,1 0 0,7 9 0,-4-2-1994,12 13-2252,-20-23 4587,0 0 0,0-1 1,0 1-1,0 0 0,0-1 0,0 1 1,0-1-1,0 1 0,0-1 1,0 1-1,0-1 0,0 0 1,0 1-1,0-1 0,0 0 1,0 0-1,0 0 0,1 0 1,-1 0-1,0 0 0,0 0 1,2-1-1,15-8-3168</inkml:trace>
</inkml:ink>
</file>

<file path=ppt/ink/ink6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4.0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67 176 5472,'-13'8'609,"10"-6"-454,0 0 0,0 0 0,0 0 0,0 1 0,0-1 0,0 1 0,0 0 0,1 0 0,0 0 0,-1 0 0,-2 7 0,2-5 432,0 0 1,1 0-1,0 0 0,0 1 0,1-1 1,-1 1-1,1 0 0,-1 9 0,2-15-510,0 1-1,0-1 1,0 1 0,0-1-1,0 0 1,0 1-1,0-1 1,0 1 0,0-1-1,0 0 1,1 1-1,-1-1 1,0 1 0,0-1-1,0 0 1,1 1-1,-1-1 1,0 0 0,0 1-1,1-1 1,-1 0-1,0 1 1,0-1 0,1 0-1,-1 0 1,0 1-1,1-1 1,-1 0 0,1 0-1,-1 0 1,0 1-1,1-1 1,1 0 32,-1 0 1,0 0-1,0 0 0,1 0 1,-1 0-1,0 0 1,1-1-1,-1 1 0,0-1 1,2 0-1,4-2 244,-1 0-1,0 0 1,6-5-1,6-7 188,-1-1-1,-1 0 0,26-33 0,8-10-168,58-57 24,-107 130-438,-2 11 89,-1-1 0,-10 45 1,-19 47 161,23-88-124,-2-1-1,-22 46 1,29-68-48,0 0 1,0 0 0,-1 0 0,0 0-1,0-1 1,0 1 0,-6 4 0,9-8-27,0-1 0,0 1 0,0 0 1,0 0-1,0 0 0,0-1 0,-1 1 1,1-1-1,0 1 0,0-1 0,0 1 1,-1-1-1,1 1 0,0-1 0,-1 0 1,1 0-1,0 0 0,0 0 0,-1 0 1,1 0-1,0 0 0,-1 0 0,1-1 1,0 1-1,0 0 0,-1-1 0,1 1 1,0-1-1,0 1 0,0-1 0,0 0 1,-1 1-1,1-1 0,0 0 0,0 0 1,0 0-1,1 0 0,-1 0 0,-1-2 1,-2-2-6,1-1 1,0 1-1,1-1 1,-1 0-1,1 0 1,0 0-1,1 0 1,-1 0-1,1-1 1,1 1-1,-1-7 1,1 0-73,0-1 1,1 0-1,1 1 1,3-16-1,-4 25 37,-1 0 0,2 1 0,-1-1 0,0 0 0,3-4 0,-4 8 25,1-1 0,-1 0 1,1 1-1,-1-1 0,1 0 0,-1 1 0,1-1 0,0 1 0,-1-1 0,1 1 1,0-1-1,-1 1 0,1-1 0,0 1 0,0 0 0,-1-1 0,1 1 1,0 0-1,0 0 0,0-1 0,-1 1 0,1 0 0,0 0 0,0 0 1,0 0-1,0 0 0,-1 0 0,1 0 0,0 1 0,1-1 0,7 3 26,0 1 0,0 0 0,0 0 0,14 10 0,-14-8 32,0 0-1,1-1 1,0-1 0,11 5-1,-12-7 0,1 0-1,0 0 1,-1-1-1,1 0 1,0-1 0,0 0-1,11-1 1,8-4 66,30-8 0,-19 4 23,-37 8-126,1 1 0,-1-1 0,1 1 0,-1 0 1,1-1-1,-1 1 0,5 1 0,-6 0-7,-1-1 0,0 0 0,1 1 0,-1-1 0,0 1 0,0 0 0,0-1 1,1 1-1,-1 0 0,0 0 0,0 0 0,0 0 0,0 0 0,0 0 0,-1 0 0,1 0 0,0 0 0,0 0 0,-1 1 0,1-1 0,0 2 0,2 5-3,-1-1 0,-1 0-1,0 0 1,0 1-1,0-1 1,-1 1 0,0-1-1,0 1 1,-1-1 0,-2 12-1,-4 12 37,-13 36 0,15-52 18,-46 117-89,4-12-46,-16 89 417,55-186-234,4-17 81,3-9-94,3-13 18,2-2-63,2 1 0,0 0 0,1 0-1,1 1 1,15-24 0,60-78-77,-41 62 121,66-105 11,-48 70-145,112-133-1,-167 218 49,1 0 1,0 0-1,1 0 1,8-5-1,-15 11-11,0-1 0,1 1 0,-1 0 0,0 0 0,0-1 0,0 1 0,1 0 0,-1 0-1,0 0 1,1-1 0,-1 1 0,0 0 0,0 0 0,1 0 0,-1 0 0,0 0 0,1 0 0,-1 0 0,0 0 0,1-1-1,-1 1 1,0 0 0,1 0 0,-1 0 0,0 1 0,1-1 0,-1 0 0,0 0 0,1 0 0,-1 0 0,0 0 0,1 0-1,-1 0 1,0 1 0,0-1 0,1 0 0,-1 0 0,0 0 0,1 0 0,-1 1 0,0-1 0,0 0 0,0 0 0,1 1-1,-1-1 1,0 0 0,0 1 0,1 1-13,-1 0-1,0 0 1,0 0-1,0 0 1,0 0-1,0 0 1,-1 4-1,-3 17 32,-2-1 1,0 1-1,-2-2 0,0 1 0,-1-1 1,-1 0-1,-1-1 0,-1 0 0,-1-1 0,-1 0 1,-21 22-1,-87 71-243,126-115 185,0 1 1,0 0-1,0 0 1,0 0-1,0 1 1,0 0-1,6-2 0,15-4-18,-7-2 59,-1 0 1,0 0-1,0-2 1,20-16-1,58-56 16,-11-3 163,16-16 331,-91 95-443,-1-1 0,11-12 0,-19 19-10,-3 5-63,-6 10 1,-6 23 95,2 1-1,2 0 1,-9 50 0,14-27 5,5-54-77,1 0 0,0 0 0,1 0 0,0 0 0,0 0 0,3 10 0,-3-16 0,-1 0 0,1 1 1,-1-1-1,1 0 0,-1 0 0,1 1 1,0-1-1,0 0 0,-1 0 1,1 0-1,0 0 0,0 0 0,0 0 1,0 0-1,0 0 0,0-1 0,1 1 1,-1 0-1,0 0 0,0-1 0,3 1 1,-2 0 6,0-1 1,0 0-1,0 0 1,0 0-1,0 0 1,0-1-1,0 1 1,0 0-1,0-1 1,-1 1 0,1-1-1,0 0 1,2-1-1,6-3 45,-1-1 0,1-1 0,-1 0 0,9-9 0,-17 15-66,105-109 105,-46 44-106,-38 41 3,-13 15-28,1-1-1,0 1 1,0 1 0,1 0-1,20-14 1,-30 23 22,-1 0 0,0-1 0,1 1 1,-1 0-1,1-1 0,-1 1 0,1 0 0,-1 0 1,1 0-1,-1-1 0,1 1 0,-1 0 0,1 0 1,-1 0-1,1 0 0,-1 0 0,1 0 0,-1 0 1,1 0-1,0 0 0,-1 0 0,1 0 0,-1 0 0,1 0 1,-1 0-1,1 1 0,-1-1 0,1 0 0,-1 0 1,1 1-1,-1-1 0,1 0 0,-1 1 0,0-1 1,1 0-1,-1 1 0,1-1 0,-1 1 0,0-1 1,0 0-1,1 1 0,-1-1 0,0 1 0,0-1 1,1 1-1,-1-1 0,0 1 0,0-1 0,0 1 1,0 0-1,0-1 0,0 1 0,0-1 0,0 1 0,0-1 1,0 1-1,0-1 0,0 2 0,0 6-38,-1 0 0,0 0 0,-3 11 0,2-10 30,-28 110 35,3-14 58,27-103-55,-3 17 138,3-19-158,0 1 0,0-1-1,0 0 1,0 1 0,0-1-1,0 0 1,1 1-1,-1-1 1,0 0 0,0 1-1,0-1 1,0 0 0,0 1-1,1-1 1,-1 0 0,0 0-1,0 1 1,0-1-1,1 0 1,-1 0 0,0 1-1,0-1 1,1 0 0,-1 0-1,0 0 1,0 0 0,1 1-1,-1-1 1,0 0-1,1 0 1,-1 0 0,0 0-1,1 0 1,-1 0 0,0 0-1,1 0 1,-1 0 0,0 0-1,1 0 1,-1 0 0,0 0-1,1 0 1,-1 0-1,0 0 1,1 0 0,-1 0-1,0 0 1,1 0 0,-1-1-1,0 1 1,0 0 0,1-1-1,6-2-9,-1-1-1,0 0 1,0 0 0,0 0-1,0-1 1,-1 0 0,8-9-1,33-44-77,-41 50 99,72-99-13,-74 104-41,-1-1 1,1 1-1,0 0 1,1 0-1,3-3 1,-7 5 30,1 1 0,0-1 1,0 1-1,-1-1 1,1 1-1,0-1 1,0 1-1,0 0 1,-1 0-1,1-1 1,0 1-1,0 0 1,0 0-1,0 0 1,0 0-1,0 0 1,0 0-1,-1 0 1,1 0-1,0 0 0,0 0 1,0 0-1,0 1 1,0-1-1,0 0 1,-1 1-1,1-1 1,0 0-1,0 1 1,-1-1-1,1 1 1,1 0-1,0 2 8,1 0 0,-1 0 0,0 0 0,0 0 0,0 0 0,0 0 0,-1 1 0,3 4 0,7 34 59,-2-8-1,1-8 44,15 30 0,-6-23-2422,-9-29-6312,-10-4 8414,1 0-1,-1 0 1,0 0-1,1 0 1,-1 0-1,1 0 1,-1 0-1,1 0 1,-1 0-1,1 0 1,-1 0-1,1 0 1,-1 0-1,1-1 1,9-6-2478</inkml:trace>
</inkml:ink>
</file>

<file path=ppt/ink/ink6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4.36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54 4 8384,'-53'-4'3808,"58"4"-3328,-2 9-800,10-1 64,11-1-800,7 1 576,1 0-5056,-1-8 3072,-9 9 736</inkml:trace>
</inkml:ink>
</file>

<file path=ppt/ink/ink6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4.97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19 414 4224,'-3'0'233,"2"0"-177,1 0 1,-1 0-1,1 0 0,-1 0 0,1 0 0,-1 0 0,0 0 1,1 0-1,-1 0 0,1 0 0,-1 1 0,1-1 0,-1 0 1,1 0-1,-1 1 0,1-1 0,-1 0 0,1 1 0,-1-1 0,1 0 1,-1 1-1,1-1 0,-1 1 0,1-1 0,0 1 0,-1-1 1,1 1-1,0-1 0,0 1 0,-1-1 0,1 1 0,0-1 1,0 1-1,0-1 0,0 1 0,-1-1 0,1 1 0,0 0 1,0 1 1577,4-1-837,1 1 0,-1 0 0,0-1 0,1 0 0,-1 0-1,0 0 1,1-1 0,-1 0 0,1 1 0,6-2 0,-2 0-231,-1 0 1,1-1-1,-1 0 1,0-1-1,9-3 0,0-2-185,0-1 0,0-1 0,-1 0 0,19-17 0,-5 1 242,47-52-1,18-38 27,-82 99-489,5-6 25,55-66 126,-62 80-242,-11 9-70,1 0 1,-1 0 0,0 0-1,0 0 1,0 0 0,0 0-1,0 0 1,1 0-1,-1 0 1,0 0 0,0 0-1,0 0 1,0 0 0,1 0-1,-1 0 1,0 0-1,0 0 1,0 0 0,0 0-1,1 0 1,-1 0 0,0 0-1,0 0 1,0 0 0,0 0-1,0 0 1,1 0-1,-1 0 1,0 1 0,0-1-1,0 0 1,0 0 0,0 0-1,0 0 1,1 0 0,-1 1-1,0 1 9,1 1 0,-1-1 0,1 1 1,-1-1-1,0 1 0,0-1 0,0 4 0,-1 4 128,-2 64-96,-20 121 0,19-172-7,0 4 168,-10 33 0,12-53-169,0-1 1,0 0 0,-1 0-1,0 0 1,0 0 0,0 0-1,-1 0 1,0-1 0,0 0 0,-7 8-1,10-12-21,0 0 1,0-1-1,0 1 0,1 0 0,-1-1 0,0 1 1,0-1-1,0 1 0,0-1 0,0 1 1,0-1-1,0 0 0,0 1 0,0-1 0,-1 0 1,1 0-1,0 0 0,0 0 0,0 0 0,0 0 1,0 0-1,-2-1 0,1 0-2,0 1 1,1-1-1,-1 0 1,1 0-1,-1 0 0,1-1 1,-1 1-1,1 0 1,0 0-1,-1-1 0,1 1 1,-1-3-1,-2-2-1,1 1 1,0-1-1,0 0 0,1 0 0,0 0 0,-3-13 1,2-10-81,1 0 0,2 0 0,3-33 0,-3 59 70,0 1 1,0 0 0,1 0-1,-1-1 1,1 1-1,-1 0 1,1 0 0,0-1-1,0 1 1,2-4 0,-2 6-9,-1-1 0,1 1 0,-1 0 0,1-1 1,0 1-1,-1-1 0,1 1 0,-1 0 0,1-1 0,0 1 0,-1 0 1,1 0-1,0 0 0,0 0 0,-1 0 0,1-1 0,0 1 0,-1 0 1,1 1-1,0-1 0,0 0 0,-1 0 0,1 0 0,0 0 0,-1 0 1,1 1-1,0-1 0,-1 0 0,1 1 0,0-1 0,-1 0 0,1 1 1,-1-1-1,1 1 0,-1-1 0,1 1 0,0 0 0,10 8-96,0 1-1,17 20 1,11 11-417,-38-40 538,5 5-725,1 0-1,0 0 0,0-1 0,0 0 1,0 0-1,1-1 0,0 0 0,0 0 1,0-1-1,11 4 0,32 0-7027</inkml:trace>
</inkml:ink>
</file>

<file path=ppt/ink/ink6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9.5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0 683 3552,'1'0'78,"-1"0"0,1 0 0,-1-1 0,1 1 0,-1 0 0,1 0 0,-1 0 0,1 0 0,-1 0 0,1 0 0,-1 0 0,1 0 0,-1 0 0,1 0 1,-1 0-1,1 1 0,-1-1 0,1 0 0,-1 0 0,1 0 0,-1 1 0,1-1 0,-1 0 0,1 1 0,9 2 1240,2-3-340,1-1-1,-1-1 1,0 0 0,0-1-1,0 0 1,-1 0-1,15-7 1,-8 1-551,-1 0 1,0 0-1,28-22 0,-31 18-277,0 0 0,0-1 0,-1 0 0,-1-1 0,-1 0 0,12-20 0,51-107 679,-57 106-382,7-16 235,-21 47-569,-2 9-38,-5 17 5,3-18-70,-23 148 40,-5 30-138,-78 189 1080,75-279 118,29-85-851,2-7-64,1-13 97,12-45 150,28-78 0,-3 10-440,-12 25-38,36-127-168,-54 206 173,1 0 1,2 0 0,0 1 0,1 1 0,22-31-1,-31 49 24,0 1-1,0-1 1,0 1-1,0 0 1,0 0 0,1 0-1,-1 0 1,6-3-1,-7 5 6,0 0 0,-1 0-1,1 0 1,-1-1-1,1 1 1,0 0 0,0 0-1,-1 0 1,1 0 0,0 0-1,-1 0 1,1 0 0,0 0-1,-1 1 1,1-1 0,0 0-1,-1 0 1,2 1 0,-1-1 5,0 1 0,0 0 0,0 0 0,0 0 0,-1 0 0,1 0 0,0 0 0,0 0 0,0 0 0,-1 0 0,1 0 0,-1 0 0,2 2 0,0 7 17,1 0 0,-1 0 0,-1 0 0,0 1 0,0-1 0,-1 0 0,-2 17 0,1-8-4,-7 96 154,5-94-85,-1-1 1,0 0-1,-12 30 1,13-42-35,-1 0 1,0-1-1,0 0 1,-6 8-1,9-14-37,0 1 0,0-1-1,0 0 1,0 0 0,0 0-1,-1 0 1,1 0 0,0 0-1,-1 0 1,1 0 0,0 0 0,-3 0-1,3-1-5,0 0-1,1 0 1,-1 0-1,0 0 1,0 0-1,1 0 1,-1 0-1,0 0 1,0 0-1,1-1 1,-1 1-1,0 0 1,1 0-1,-1-1 1,0 1-1,1-1 1,-1 1-1,0 0 1,1-1-1,-1 1 1,1-1-1,-1 1 1,1-1-1,-1 0 1,1 1-1,-1-1 1,0-1-1,0 0-5,0 1-1,0-1 1,0 0-1,1 0 1,-1 0-1,0 0 0,1 0 1,-1 0-1,1 0 1,0 0-1,-1 0 1,1 0-1,0-1 1,0 1-1,0 0 1,1-3-1,1-2-91,0 1 0,0-1 0,6-9 1,-2 2-62,-3 7 143,1 1 0,0-1 0,0 1 0,1 0 0,-1 1 0,1-1 0,0 1 0,1 0 0,-1 0 0,1 1 0,11-7 0,8-4 3,42-17 0,-54 26-12,122-48 140,150-38 0,-268 88-70,-32 14-206,-21 20 1,29-25 174,-41 37 152,-43 47-1,70-66-137,1 2 1,1 0-1,1 1 0,-15 30 0,30-51-8,0 0 1,1 1-1,0-1 0,0 0 0,1 1 1,-2 5-1,3-10-21,0 0 1,0 1 0,0-1-1,0 0 1,0 0-1,0 0 1,0 0 0,0 0-1,1 0 1,-1 0-1,0 0 1,0 0 0,1 0-1,-1 0 1,1 0-1,-1 0 1,1 0 0,0-1-1,-1 1 1,1 0-1,0 0 1,-1 0 0,1-1-1,0 1 1,0 0-1,0-1 1,0 1-1,-1-1 1,1 1 0,0-1-1,0 0 1,0 1-1,0-1 1,0 0 0,0 1-1,0-1 1,1 0-1,-1 0 1,2 0 0,1 0 17,0 0 0,1 0 0,-1-1 0,0 0 0,0 0 0,1 0 0,-1 0 0,0-1 0,0 1 0,0-1 0,0 0 0,0 0 0,-1 0 0,1-1 0,-1 0 0,4-2 0,4-6 51,0 1 1,0-2-1,10-13 0,0-7 3,0-1 1,27-61-1,-14 25-50,-10 24-328,-19 37 126,-4 10 94,-3 9-26,-6 14 83,2 1 0,1 0 0,1 1 0,1-1 0,2 0 0,0 1 0,7 51 0,-6-74 47,1 1 0,0 0 0,1 0 0,-1-1 1,1 1-1,0-1 0,0 1 0,0-1 0,5 6 0,-6-9-13,0 0-1,0 0 0,0 0 1,1 0-1,-1 0 0,0 0 1,1 0-1,-1 0 0,0 0 1,1-1-1,-1 1 0,1 0 1,0-1-1,-1 0 0,1 1 1,-1-1-1,1 0 0,0 0 1,-1 1-1,1-1 0,-1-1 1,1 1-1,0 0 0,-1 0 1,1-1-1,-1 1 0,1 0 1,0-1-1,-1 0 0,2 0 1,3-3 20,-1 1 0,0-1 1,0 0-1,0 0 0,-1 0 0,1-1 1,-1 0-1,0 0 0,5-8 1,-2 4 33,6-10-65,-1-1-1,16-37 1,-16 32-15,20-33-1,-25 44-64,2 0-69,-7 13 102,-1 7 47,-3 53-1,0-42 0,1 0 0,1 0 0,0 0 0,1 1 0,7 31 0,-4-35-36,-2-7 73,0 0 1,0 0-1,1-1 0,4 9 0,-6-13-11,1 1-1,-1-1 0,1 0 0,0 0 0,0 0 1,0 0-1,0 0 0,0 0 0,1-1 0,-1 1 0,0-1 1,1 0-1,0 1 0,3 0 0,0 0 8,1-1 1,-1 0-1,0 0 0,1 0 0,-1-1 1,0 0-1,1 0 0,-1-1 0,0 0 1,1 0-1,-1 0 0,0-1 0,0 0 1,10-4-1,0-1-26,-1-1 0,0-1 0,0 0 0,17-15 0,-13 8 9,0-1 0,-2-1 0,18-23 0,41-64 150,-66 91-151,15-23-20,-2-2-1,-1 0 1,-2-2 0,-1 0-1,16-57 1,-34 95-10,0-1-1,-1 1 1,1-1 0,-1 0-1,1 1 1,-1-1 0,-1-5-1,1 9 14,0 0 1,0 0-1,0 0 0,0 0 0,0-1 0,0 1 0,0 0 1,0 0-1,0 0 0,0 0 0,0 0 0,0-1 0,0 1 1,0 0-1,0 0 0,0 0 0,0 0 0,0 0 0,0 0 1,0 0-1,-1-1 0,1 1 0,0 0 0,0 0 1,0 0-1,0 0 0,0 0 0,0 0 0,-1 0 0,1 0 1,0 0-1,0 0 0,0 0 0,0 0 0,0 0 0,0 0 1,-1 0-1,1 0 0,0 0 0,0 0 0,0 0 0,0 0 1,-1 0-1,-6 5-35,-8 11 27,15-14 9,-14 15-7,0 2-1,2 0 0,0 0 1,1 1-1,1 0 0,1 1 1,-11 39-1,12-24 43,1 0 1,-4 52-1,10-67-3,1 0 0,1 0-1,0 0 1,2 0 0,9 35 0,-11-51 1,1 1 0,0 0 0,0-1 0,1 0 0,-1 1 0,1-1 0,0 0 0,1 0 0,-1-1 0,1 1 0,0-1 0,0 1 0,8 5 0,-10-9-21,0-1 1,-1 1-1,1 0 0,0-1 1,-1 0-1,1 1 0,0-1 1,0 0-1,0 0 0,-1 0 1,1 0-1,0-1 0,0 1 1,-1 0-1,1-1 0,0 1 1,-1-1-1,1 1 0,0-1 1,-1 0-1,1 0 0,-1 0 1,1 0-1,-1 0 0,3-1 0,2-4 37,1 1 0,-1-1-1,11-13 1,-3-1-28,-1-1 1,0-1-1,17-43 0,-25 54-21,0 2-75,-1-1 1,0 0-1,-1 0 0,4-21 1,-11 285 91,4-253-8,0 1 1,0-1 0,0 1 0,1-1 0,-1 1 0,0-1 0,0 1 0,1-1 0,-1 0 0,1 1 0,-1-1 0,1 1 0,0-1 0,0 0 0,-1 1 0,2 0 0,-1-1-2,0-1 0,0 1 0,1 0 1,-1-1-1,0 1 0,0-1 0,0 1 0,0-1 0,1 1 0,-1-1 0,0 0 1,0 0-1,1 0 0,-1 0 0,0 0 0,1 0 0,-1 0 0,0 0 0,0 0 1,1-1-1,0 1 0,6-3 40,-1 1-1,1-1 1,-1 0 0,12-8 0,-1 2-84,5-4 65,-1-1 1,33-28-1,-20 15-65,-23 18 91,8-5-90,-2-1 0,30-29 1,-70 60-72,8-3 7,-17 22-1,5-4 121,20-25 8,1 0 1,0 0 0,0 0-1,1 1 1,-1-1-1,1 1 1,1 0 0,0 1-1,0-1 1,-3 10-1,6-16-35,-1 1-1,1-1 0,0 0 0,0 1 0,0-1 0,0 0 1,0 0-1,0 1 0,1-1 0,-1 0 0,0 0 0,1 0 0,-1 1 1,1-1-1,-1 0 0,1 0 0,-1 0 0,1 0 0,0 0 1,0 0-1,-1 0 0,1 0 0,0 0 0,0 0 0,0 0 0,0-1 1,0 1-1,0 0 0,0-1 0,0 1 0,1 0 0,-1-1 1,0 0-1,0 1 0,0-1 0,1 0 0,0 1 0,5 0 25,0 0 0,1 0 0,-1 0 0,0-1-1,8 0 1,8-2 26,0-1-1,-1-1 1,1-1 0,-1-1-1,0-1 1,31-15 0,-43 17-49,1-1 1,-1 0-1,-1-1 0,1 0 1,-1-1-1,-1 0 1,1 0-1,7-11 0,5-9 20,24-42-1,-33 51 11,16-26-15,96-164 200,-117 194-228,0 1-1,0-1 0,-2-1 0,6-19 0,-9 28-3,-1 0 1,0 0-1,0 0 0,-1 0 0,0-1 0,0 1 0,-1 0 1,0 0-1,0 0 0,0 0 0,-5-12 0,6 18 16,0 0-1,-1 0 0,1 0 1,0 0-1,-1 0 0,1 1 1,-1-1-1,0 0 1,1 0-1,-1 0 0,0 1 1,1-1-1,-1 0 0,0 1 1,0-1-1,1 1 1,-1-1-1,0 1 0,0-1 1,0 1-1,0-1 0,0 1 1,-2-1-1,2 1-3,-1 0 0,1 0 0,-1 1 0,0-1 0,1 0 0,-1 1 1,1-1-1,-1 1 0,1-1 0,-1 1 0,1 0 0,0 0 0,-3 1 0,-2 3-29,0 0 1,0 0 0,0 1-1,-8 10 1,2 0 26,2 0-1,0 1 1,1 0 0,1 1 0,0 0-1,1 0 1,1 0 0,-6 34 0,3 6 91,-4 92 0,12-129-97,3 31 1,-1-46 41,-1-1-1,1 1 1,0 0 0,1 0 0,0-1 0,-1 1-1,2-1 1,-1 0 0,1 0 0,3 6-1,-5-10-16,0 0-1,0 0 1,0 0-1,0 0 0,0 0 1,0 0-1,1 0 1,-1-1-1,0 1 0,1 0 1,-1-1-1,0 1 1,1-1-1,-1 1 0,1-1 1,-1 0-1,1 1 1,-1-1-1,1 0 0,-1 0 1,1 0-1,-1 0 1,1-1-1,-1 1 0,1 0 1,-1 0-1,3-2 1,2 0-10,0-1 0,0 1 0,-1-1 0,1-1 0,7-4 0,3-6 54,0-1 0,-1-1 0,-1 0-1,23-32 1,-12 15-64,-11 15 40,-8 12-33,0 0 0,-1-1 0,0 0 0,-1 0 0,1 0 0,-1 0 0,0-1 0,3-10 0,-7 18 3,0 0 1,0 0-1,0-1 1,0 1 0,0 0-1,1 0 1,-1 0-1,0-1 1,0 1-1,0 0 1,0 0-1,0-1 1,0 1-1,0 0 1,0-1 0,0 1-1,0 0 1,0 0-1,0-1 1,0 1-1,0 0 1,0 0-1,-1-1 1,1 1 0,0 0-1,0 0 1,0 0-1,0-1 1,0 1-1,-1 0 1,1 0-1,0 0 1,0-1-1,0 1 1,0 0 0,-1 0-1,1 0 1,0 0-1,0-1 1,-1 1-1,1 0 1,0 0-1,0 0 1,-1 0-1,1 0 1,0 0 0,0 0-1,-1 0 1,1 0-1,0 0 1,0 0-1,-1 0 1,1 0-1,0 0 1,0 0-1,-1 0 1,1 0 0,0 0-1,-1 0 1,-15 10-142,6 0 118,0 0 0,0 1 0,1 0 1,1 1-1,-12 19 0,16-23 22,-1 1 0,1 0 1,1 0-1,0 0 0,0 0 1,1 0-1,0 1 0,0-1 1,0 14-1,2-19 16,0 1-1,0-1 1,1 0 0,-1 0-1,1 1 1,0-1 0,0 0-1,3 6 1,-3-8-3,0 0 1,0-1 0,0 1-1,0-1 1,1 1-1,-1-1 1,0 0 0,1 1-1,-1-1 1,1 0-1,-1 0 1,1 0-1,0 0 1,0 0 0,-1-1-1,1 1 1,0 0-1,0-1 1,0 1-1,0-1 1,-1 0 0,4 1-1,0-1 5,1 0 1,0 0-1,0-1 0,0 1 1,0-1-1,-1-1 0,1 1 1,8-4-1,6-3 19,18-11 0,-27 13 3,73-42 93,-65 24-16,-18 26-201,-2 7 7,-5 19-29,3-13 99,0 1 18,-1 0 0,0-1 0,-2 1-1,-8 17 1,11-27-6,0 0 0,0-1 0,-1 1-1,0-1 1,0 1 0,0-1 0,-1 0 0,0 0 0,0-1 0,0 0 0,0 0-1,-1 0 1,-6 4 0,7-6 55,1 0-38,-1 0 1,2 0 0,-1 0-1,0 0 1,-6 6-1,26-6 78,-10 0-78,3-1-160,0-1 0,-1-1-1,1 1 1,0-2 0,-1 1-1,1-1 1,-1 0 0,10-4 0,17-4-2365,-31 9 2361,2 0-789,1-1 0,-1 0-1,0 0 1,0 0 0,8-5-1,-13 7 730,0-1-1,0 1 0,0-1 1,0 0-1,0 0 1,0 0-1,0 0 1,-1 1-1,1-1 0,0 0 1,0 0-1,-1-1 1,1 1-1,-1 0 1,1 0-1,-1 0 0,1 0 1,-1 0-1,0-1 1,1 1-1,-1 0 1,0 0-1,0 0 0,0-1 1,0 1-1,0 0 1,0 0-1,0-1 1,-1 1-1,1 0 0,0 0 1,-1 0-1,1-1 1,-1 1-1,1 0 1,-1-1-1,-7-12-1809,0 1 0,-19-23 0,17 22 1418,-33-41-1892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13.2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1 220 5152,'13'-32'2336,"42"-3"-2048,-10 15 1472,3 4-1024,47-9 640,-1 5-832,14 0-160,-5 8-224,15 1-64,-20 2-32,10-2 512,-13 7-320,-10-1-3968,-17 5 2016</inkml:trace>
</inkml:ink>
</file>

<file path=ppt/ink/ink6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39.8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1003 12 7456,'-77'-11'2784,"64"11"-2176,8 3 128,15 0-704,3 2-160,9-2 64,1 2-256,4 4 192,-1-3-2688</inkml:trace>
  <inkml:trace contextRef="#ctx0" brushRef="#br0" timeOffset="1">32 160 9376,'-31'-40'3488,"34"35"-2720,25-1-192,7-3-1184,33-2 224,17-3 288,5 3 96,4-1 32,14 0 0,19 4-736,-1 0 384,-15 8-4960</inkml:trace>
</inkml:ink>
</file>

<file path=ppt/ink/ink6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1.85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25 445 6240,'-4'1'547,"-17"3"6004,27-4-6187,0-1-1,0 0 0,0-1 1,0 1-1,0-1 1,0 0-1,-1-1 0,1 1 1,-1-1-1,1 0 1,-1 0-1,0-1 0,0 0 1,-1 0-1,1 0 1,6-8-1,6-9-21,0 0 0,19-34-1,-35 54-317,49-88 580,-33 55-492,2 1-1,2 1 1,24-31-1,-42 60-140,2-3 36,0 0 0,1 0-1,0 0 1,0 1-1,7-5 1,-11 9-6,-1 0-1,0 0 1,1 0-1,-1 1 1,1-1 0,-1 1-1,1-1 1,-1 1 0,1-1-1,-1 1 1,1 0-1,-1 0 1,1 0 0,0 0-1,-1 0 1,1 0 0,-1 0-1,1 0 1,-1 1 0,1-1-1,-1 0 1,1 1-1,-1 0 1,1-1 0,-1 1-1,0 0 1,1 0 0,-1-1-1,0 1 1,1 0-1,-1 1 1,0-1 0,1 1-1,3 4 38,-1 0 0,0 0 0,0 1-1,0-1 1,-1 1 0,0 0 0,0 0-1,-1 0 1,0 0 0,2 14 0,-1 3 49,0 0 0,-2 25 1,-1-30-57,-1 0 1,0-1-1,-1 1 1,-1 0-1,-1-1 0,-8 25 1,10-37-14,0-1 0,-1 1 1,0 0-1,0-1 0,-1 1 0,1-1 1,-1 0-1,0 0 0,-1 0 0,1-1 1,-1 0-1,0 0 0,0 0 0,0 0 1,0-1-1,-1 1 0,0-1 0,1-1 1,-1 1-1,0-1 0,0 0 0,-9 1 1,1-1 7,0 0 0,1-1 0,-1-1 1,0 0-1,0-1 0,1 0 0,-1-1 0,0-1 1,1 0-1,0-1 0,-25-11 0,25 12-173,11 4 106,9 1 59,8 2-46,0-2 0,0 0 1,0 0-1,0-2 0,21-1 0,-3 0 115,-13 1-20,-1 0 1,0-2 0,0-1 0,0 0 0,0-1 0,23-8 0,-34 9-45,0-1 1,-1 1-1,1-1 1,0-1-1,-1 1 1,0-1-1,0-1 1,-1 1-1,1-1 1,-1 0-1,0 0 1,-1-1-1,0 0 1,0 0-1,0 0 1,5-13-1,-1 0 92,-2-1 0,0 0-1,7-38 1,-14 40-393,0 19 272,0 0-1,0 0 1,0 0 0,0 0 0,0 0 0,-1 0 0,1 0-1,0 0 1,0 0 0,0 0 0,0 0 0,0 0 0,-1 0-1,1 0 1,0 0 0,0 0 0,0 0 0,0 0 0,0 0 0,0 0-1,-1 0 1,1 0 0,0 0 0,0 0 0,0 0 0,0 0-1,0 0 1,0 0 0,0 1 0,-1-1 0,1 0 0,0 0-1,0 0 1,0 0 0,0 0 0,0 0 0,0 0 0,0 0 0,0 1-1,0-1 1,0 0 0,0 0 0,0 0 0,-1 0 0,1 0-1,0 0 1,0 1 0,0-1 0,0 0 0,0 0 0,0 0-1,-13 32-194,-19 73 413,27-86-132,1 0 0,1 1 1,-1 31-1,4-50-67,0 0-1,0 0 1,0 0 0,0 0-1,0 0 1,0 0-1,1 0 1,-1 0 0,0 0-1,0 0 1,1 0-1,-1 0 1,1 0 0,-1 0-1,1 0 1,-1 0-1,2 1 1,-1-2 1,-1 0 0,1 1 0,-1-1 0,1 0 0,0 1 0,-1-1 0,1 0 0,-1 0 0,1 0 0,0 0 0,-1 0 0,1 0-1,0 0 1,-1 0 0,1 0 0,0 0 0,-1 0 0,1 0 0,0 0 0,0-1 0,3 0 0,-1-1 0,1 1 0,-1-1 0,0 0 0,0 0 0,0-1 0,0 1 0,4-4 0,6-9 0,-1-1 0,0-1 0,-1 0 0,14-29 0,5-9 6,-24 46-24,-4 5 12,0 0 0,0 0 0,1 1 1,-1-1-1,1 1 0,0 0 0,0 0 0,5-4 1,-8 7-12,0 0 0,0-1-1,0 1 1,0 0 0,1 0 0,-1 0 0,0 0 0,0 0 0,0 0 0,0 0 0,0 0 0,0 0 0,1 0 0,-1 0 0,0 0 0,0 0 0,0 0 0,0 0 0,0 0 0,1 0 0,-1 0 0,0 0 0,0 0 0,0 0 0,0 0 0,0 0 0,0 0 0,1 0-1,-1 0 1,0 1 0,0-1 0,0 0 0,0 0 0,0 0 0,0 0 0,0 0 0,0 0 0,1 0 0,-1 0 0,0 1 0,0-1 0,0 0 0,0 0 0,0 0 0,0 0 0,0 0 0,0 0 0,0 1 0,0-1 0,0 0 0,0 0 0,0 0 0,0 14-80,-4 14 12,-1-12 79,1 1-1,-1 22 1,4-33 1,0 1 1,1 0-1,0 0 0,1-1 0,0 1 1,0 0-1,0-1 0,4 12 1,-4-17-2,-1 0 0,1 0 0,0 0 0,-1 0 0,1 0 0,0 0 1,0 0-1,0 0 0,-1-1 0,1 1 0,0 0 0,0-1 0,0 1 0,0 0 1,0-1-1,0 1 0,0-1 0,1 0 0,-1 1 0,0-1 0,0 0 0,0 0 1,0 0-1,0 1 0,1-1 0,-1 0 0,0-1 0,0 1 0,0 0 1,0 0-1,0 0 0,1-1 0,-1 1 0,2-1 0,2-1 21,0 0 0,0 0-1,0-1 1,0 0 0,-1 0-1,6-3 1,7-10-22,0-1 0,-1-1 0,0 0-1,22-36 1,14-17-4,-18 27-19,9-12-16,-40 53 22,0 1 1,0-1-1,0 1 0,1 0 0,-1 0 0,0 0 1,1 0-1,0 0 0,-1 1 0,1 0 1,0 0-1,0 0 0,-1 0 0,1 0 0,5 0 1,-4 1 10,0 0 0,-1 0 0,1 1 0,0-1 0,0 1 0,0 0 0,-1 0 0,1 0 0,0 1 0,-1 0 0,7 3 0,-10-4 31,1-1-5,-1 1-22,-1-1 1,1 0-1,0 1 1,-1-1-1,1 1 1,-1-1-1,1 1 0,0-1 1,-1 1-1,1 0 1,-1-1-1,0 1 1,1 0-1,-1-1 0,1 1 1,-1 0-1,0 0 1,0-1-1,1 1 1,-1 0-1,0 0 1,0-1-1,0 1 0,0 0 1,0 0-1,0 0 1,0-1-1,0 1 1,0 0-1,0 0 1,-1 0-1,1-1 0,0 2 1,-1 1 33,1 49-183,-13 103 0,10-132 306,1 44 0,2-57-107,0-6-32,0-1 0,1 0 0,0 1 1,-1-1-1,1 0 0,0 0 0,1 1 1,-1-1-1,0 0 0,3 4 1,-3-7-9,0 1 0,0-1 1,0 0-1,0 0 0,0 1 1,0-1-1,0 0 0,0 0 1,0 0-1,0 0 0,0 0 1,0 0-1,0 0 0,1-1 1,2 1 26,0 0-37,0-1 0,-1 0 1,1 0-1,-1 0 0,1 0 1,-1-1-1,1 1 0,-1-1 1,0 0-1,0 0 0,0 0 1,0 0-1,0-1 0,4-4 1,0 0-904,-1-1-1,1 1 1,-2-1 0,9-14 0,-13 18-168,0 0-1,0 0 1,0 0-1,0 0 1,-1 0-1,0 0 1,0-1-1,0 1 1,-1 0-1,1 0 1,-1 0-1,0 0 1,-2-6-1,0-4-81,-2-13-1951</inkml:trace>
</inkml:ink>
</file>

<file path=ppt/ink/ink6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2.19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22 12 7040,'-21'-9'3200,"25"6"-2752,5 3-3552,-1 0 2144</inkml:trace>
</inkml:ink>
</file>

<file path=ppt/ink/ink6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2.5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213 0 7808,'-1'0'121,"0"0"1,1 0-1,-1 0 0,0 0 1,0 0-1,1 0 1,-1 0-1,0 0 1,1 1-1,-1-1 0,0 0 1,0 0-1,1 0 1,-1 1-1,1-1 1,-1 0-1,0 1 0,1-1 1,-1 1-1,1-1 1,-2 1-1,2 0-8,0 0-1,-1 0 0,1 0 1,0 0-1,0 0 1,0 0-1,0 0 1,0 0-1,0 0 1,0 1-1,1 0 1,-1 17 1887,-2-8-1399,0-1 0,-1 0 0,-1 0 0,0-1 0,0 1 0,0-1 0,-8 11 0,-5 12 324,-5 16-324,2 0 0,-24 93 0,-9 107-1324,52-241 672,-3 35-3584,3-28-5481,3-56 7642,1-7 4937,-3 45-3313,0 0 0,0 0-1,1 0 1,-1 0 0,1 0 0,0 0-1,0 0 1,1 0 0,-1 0 0,1 0 0,0 1-1,0-1 1,0 1 0,0-1 0,0 1-1,1 0 1,0 0 0,-1 0 0,1 0-1,0 0 1,1 1 0,-1-1 0,0 1 0,1 0-1,-1 0 1,5-1 0,1-1-554,-1 1 1,1 1-1,1 0 1,-1 0-1,0 1 1,0 0-1,1 0 1,-1 1-1,0 0 1,13 2-1,41 6-5819,-31-8 4196</inkml:trace>
</inkml:ink>
</file>

<file path=ppt/ink/ink6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2.9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159 1 8896,'-38'10'2869,"36"-9"-2724,0-1 0,0 1 0,0 0 0,0-1 0,0 1 0,1 0 0,-1 0 0,0 0 1,0 1-1,1-1 0,-1 0 0,1 1 0,-3 2 0,-5 5 1227,-6 3-37,-26 25 1552,38-34-2765,0 0 0,0 0-1,0 1 1,1-1 0,-1 1-1,1 0 1,0 0 0,0 0 0,-2 6-1,4-9-144,-1 0-1,1 0 1,0 0-1,0-1 1,0 1-1,0 0 0,0 0 1,0 0-1,0 0 1,0-1-1,0 1 0,0 0 1,0 0-1,0 0 1,0 0-1,1-1 1,-1 1-1,0 0 0,1 0 1,-1-1-1,1 1 1,-1 0-1,2 1 1,-1-2-134,0 1 0,0 0 0,0-1 1,0 1-1,0-1 0,0 1 0,0-1 1,0 0-1,1 1 0,-1-1 0,0 0 1,0 0-1,0 0 0,3 0 0,2-1-740,0 0 1,1 0-1,-1 0 0,0-1 0,8-3 0,-6 1 86,0 0 1,0-1-1,-1 1 0,0-2 1,0 1-1,0-1 0,0 0 1,-1-1-1,0 1 1,7-12-1,18-33-1291,-30 51 2092</inkml:trace>
</inkml:ink>
</file>

<file path=ppt/ink/ink6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3.23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738 1 7808,'-2'1'170,"-1"0"1,1 0-1,0 1 1,-1-1-1,1 1 0,0-1 1,0 1-1,0 0 1,0 0-1,0 0 1,0 0-1,1 0 1,-1 0-1,0 1 0,1-1 1,0 0-1,0 1 1,0-1-1,0 1 1,0 0-1,0-1 1,1 1-1,-1 0 1,0 3-1,-5 32 1753,-11 46 740,9-51-1927,-2 4-44,2 0 0,2 1 0,-3 55 0,8-91-647,1 1-1,1-1 0,-1 1 0,0-1 0,0 0 0,1 1 0,0-1 1,-1 1-1,1-1 0,0 0 0,0 0 0,0 1 0,2 2 1,-1-4 7,-1 0 0,0 1 1,1-1-1,-1 0 0,1 0 1,-1 0-1,1-1 0,-1 1 1,1 0-1,0-1 0,-1 1 1,1-1-1,0 1 0,0-1 1,-1 0-1,1 0 0,0 1 1,0-1-1,0-1 0,2 1 1,28-6 300,-25 4-260,0 0 1,0 1-1,8-1 0,-12 2-56,0 0 0,0 1 0,0-1-1,0 0 1,-1 1 0,1 0 0,0-1 0,0 1-1,-1 0 1,1 1 0,4 2 0,1 2-2,0 0 0,0 0 0,9 13 0,1-2 6,-15-13-510,0 0 0,1 0 0,-1 0 1,3 7-1,-3-6-616</inkml:trace>
  <inkml:trace contextRef="#ctx0" brushRef="#br0" timeOffset="1">50 125 13120,'-49'-33'4863,"49"38"-3775,18-1-320,0 1-320,9-5-416,4 0 192,9 0-128,18-5-256,19 5 96,4 5-3456,4 1 1953,-17 11-6689,-28 3 4608,-27 0 1280</inkml:trace>
</inkml:ink>
</file>

<file path=ppt/ink/ink6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5.08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149 87 7296,'0'1'177,"-1"-1"0,1 0 0,0 1-1,-1-1 1,1 0 0,-1 1 0,1-1 0,0 1 0,0-1 0,-1 1 0,1-1 0,0 1 0,0-1 0,-1 1 0,1-1 0,0 1 0,0-1-1,0 1 1,0 0 0,0-1 0,0 1 0,0-1 0,0 1 0,0-1 0,0 2 0,0 22 1524,0-15-1048,-1 23 1017,-8 42 1,1-8-815,-40 293 2563,21-241-2368,27-116-303,1-5-291,5-12-154,9-27-291,-4 5-17,24-67-37,-27 84-81,0 0 0,2 0 0,13-19 0,-23 38 107,1-1 0,0 1-1,0 0 1,0-1 0,0 1 0,0 0 0,0 0 0,1 0 0,-1-1-1,0 1 1,0 0 0,1 1 0,-1-1 0,1 0 0,-1 0-1,1 1 1,-1-1 0,1 0 0,0 1 0,-1 0 0,1-1 0,3 1-1,-4 0 2,1 1-1,0-1 1,-1 1-1,1 0 0,0 0 1,-1 0-1,1 0 1,-1 0-1,1 0 0,-1 0 1,1 1-1,-1-1 1,0 0-1,0 1 0,0-1 1,0 1-1,0-1 1,0 1-1,0-1 1,0 1-1,0 3 0,2 1 7,-1 1 1,-1 0-1,1 0 0,-1 0 0,0 0 0,-1 1 0,0-1 1,0 0-1,-1 0 0,-2 12 0,-2 10 79,-11 30 0,13-48-51,-1 0 1,0-1-1,-1 0 0,0 0 1,-1 0-1,0-1 0,-1 0 1,0 0-1,0 0 0,0-1 1,-15 12-1,3-5-12,-1-2 0,0 0 0,0-1 0,-30 12 0,47-22-117,8-2 59,10-5 20,20-11 73,36-23 0,17-9 2,138-51-226,-146 71 342,-79 28-157,-1 0-1,0 0 1,1 0 0,-1-1-1,0 1 1,0 0-1,1 0 1,-1 0-1,0 0 1,1 0 0,-1 0-1,0 0 1,1 0-1,-1 0 1,0 0-1,1 0 1,-1 0 0,0 0-1,1 0 1,-1 0-1,0 0 1,1 1-1,-1-1 1,0 0 0,0 0-1,1 0 1,-1 0-1,0 1 1,0-1-1,1 0 1,-2 10 32,-11 12-11,-26 26-51,24-32 40,1 1 0,0 0-1,1 1 1,-18 36 0,29-51-8,0 0 1,1 0-1,-1-1 0,0 1 0,1 0 0,-1 5 0,1-7 7,0-1 0,0 1 0,0 0-1,0 0 1,0-1 0,0 1 0,1 0-1,-1-1 1,0 1 0,0 0 0,0-1 0,1 1-1,-1 0 1,0-1 0,1 1 0,-1-1-1,1 1 1,-1-1 0,1 1 0,-1-1-1,1 1 1,-1-1 0,1 1 0,-1-1 0,1 1-1,-1-1 1,1 0 0,0 1 0,-1-1-1,1 0 1,0 0 0,-1 0 0,1 1-1,1-1 1,5 0 48,1 1 0,0-1 0,-1-1-1,1 1 1,-1-1 0,1-1 0,-1 1 0,1-1-1,-1 0 1,0-1 0,0 0 0,0 0-1,0-1 1,0 0 0,6-5 0,-4 3-71,-1-1 1,0 0 0,0-1-1,-1 0 1,0 0 0,0 0-1,-1-1 1,0 0 0,-1 0-1,6-13 1,-4 5 27,-1 0-1,-1-1 1,0 0 0,4-34-1,-8 41-87,0 0 1,-1 0-1,0-1 0,-1 1 1,0 0-1,-1 0 0,0 0 0,0 0 1,-6-13-1,1 14-110,2 9-16,5 1 189,-1 1 1,1 0-1,0-1 1,0 1-1,-1 0 0,1-1 1,0 1-1,0 0 1,0 0-1,0-1 1,-1 1-1,1 0 0,0 0 1,1-1-1,-1 1 1,0 0-1,0 0 0,0-1 1,0 1-1,1 0 1,-1 0-1,0-1 1,1 2-1,2 4 12,0 0 0,0 0-1,0 0 1,1-1 0,0 1 0,0-1-1,7 7 1,2 0 96,24 19-1,-33-28-68,0-1-1,0 1 1,0-1-1,0 1 1,0-1-1,0-1 1,0 1 0,1 0-1,-1-1 1,1 0-1,0 0 1,-1 0-1,1-1 1,-1 0-1,1 0 1,0 0-1,0 0 1,-1-1-1,1 1 1,-1-1-1,1 0 1,-1-1-1,1 1 1,-1-1-1,0 0 1,1 0 0,-1 0-1,6-6 1,8-9 37,0 0-1,-2-2 1,19-26 0,-4 5 29,55-59 218,43-57-204,-107 124-52,-22 32-60,0 0 0,0 0 0,1 0 0,-1 0 0,0 0 0,0 0 0,0-1 0,0 1 0,0 0 0,0 0 0,0 0-1,0 0 1,1 0 0,-1-1 0,0 1 0,0 0 0,0 0 0,0 0 0,0 0 0,0 0 0,0-1 0,0 1 0,0 0 0,0 0 0,0 0 0,0 0 0,0-1 0,0 1 0,0 0 0,0 0 0,0 0 0,0 0 0,0 0 0,0-1 0,-1 1 0,1 0 0,0 0 0,0 0 0,0 0 0,0 0 0,0 0-1,0-1 1,0 1 0,0 0 0,-1 0 0,1 0 0,0 0 0,0 0 0,0 0 0,-9 4-224,3 2 152,0 1 1,0 0 0,0 0 0,-8 14-1,-1 3 35,-1 0 41,2 0 0,1 1-1,0 1 1,2 0 0,-8 32 0,-28 138-31,43-177 52,-1 0 2,2 0-1,-2 29 1,5-43-8,0-1 1,0 0-1,0 1 1,1-1-1,-1 0 1,1 1-1,0-1 1,1 0 0,-1 0-1,1 1 1,-1-1-1,1 0 1,0-1-1,1 1 1,-1 0-1,5 5 1,-4-8-1,-1 1-1,1 0 1,-1-1 0,1 1 0,0-1 0,0 0-1,0 0 1,0 0 0,-1 0 0,1-1 0,0 1-1,1-1 1,-1 0 0,0 0 0,0 0 0,0 0 0,0 0-1,0-1 1,0 1 0,5-3 0,4 0 46,-1 0 0,0-1-1,-1-1 1,15-8 0,-8 3-20,-1-2 1,0 0-1,-1 0 0,0-2 0,-1 0 0,16-20 1,66-102 36,-87 124-82,37-59 17,-3-1 0,61-140 0,-84 162 54,27-68 329,-42 101-588,-9 32 170,-21 100 320,-17 89-143,25-112-100,-29 199 566,42-263-608,3-23-14,0 1 1,0-1-1,0 1 1,1-1-1,-1 1 0,1-1 1,1 1-1,-1 0 1,1-1-1,2 9 1,-3-14 1,0 1 0,1 0 0,-1-1 1,0 1-1,1 0 0,-1-1 0,0 1 0,1-1 1,-1 1-1,1-1 0,-1 1 0,1-1 0,-1 1 1,1-1-1,-1 1 0,1-1 0,-1 1 0,1-1 1,0 0-1,-1 1 0,1-1 0,0 0 0,-1 0 1,1 1-1,0-1 0,-1 0 0,1 0 0,0 0 1,0 0-1,-1 0 0,1 0 0,0 0 0,-1 0 1,1 0-1,0 0 0,-1-1 0,1 1 0,0 0 1,-1 0-1,1-1 0,0 1 0,-1 0 0,1-1 1,0 1-1,-1-1 0,1 0 0,5-3 7,-1 0 0,0-1 0,0 0 0,4-5 0,-3 3-34,7-7 10,1 0 0,0 1 0,1 0 0,20-12 0,-30 21 4,1 1 0,-1 1 0,1-1 0,-1 1 1,1 0-1,0 0 0,0 0 0,0 1 0,0 0 1,0 0-1,0 1 0,0-1 0,0 1 0,0 1 1,0-1-1,1 1 0,8 2 0,6 4 26,-1 1 0,0 1 0,-1 1 1,0 1-1,25 17 0,82 73-1109,-122-97 977,11 12-3751,-37-25-8705,-10-4 6945</inkml:trace>
</inkml:ink>
</file>

<file path=ppt/ink/ink6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45.44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32 11968,'-14'0'4416,"23"8"-3425,22-3-287,-7 2 608,10-7-864,30 0-32,39-3-256,18-1-256,-3-4 32,-2 0-4543,29-4 2527,13-4-5664</inkml:trace>
</inkml:ink>
</file>

<file path=ppt/ink/ink6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52.3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1307 139 1728,'0'0'7962,"-6"-10"-4532,6 8-2944,1 0-73,-6-2 624,-12-10 678,-27-18 0,36 27-1515,-1 1-1,0-1 1,0 2-1,0-1 0,-1 1 1,-10-2-1,-14 0 133,0 1-1,-65 1 1,-72 17 577,149-10-825,0 0-1,1 2 1,0 1 0,0 1-1,0 0 1,1 2 0,0 0 0,1 1-1,0 1 1,0 1 0,2 0-1,-29 29 1,-10 8 455,-114 79-1,150-113-492,-1 0 0,2 2-1,0 0 1,2 1-1,0 1 1,1 0 0,0 1-1,2 1 1,-18 36 0,6 0 162,2 1 1,-27 107 0,46-146-52,0 1 0,2 0 0,1 0 0,0 0 0,2 0 0,0 0 0,1 0 0,5 24 0,2-17 6,1 1 1,24 49-1,-28-66-109,6 10 32,1-1 0,0 0 0,2 0 0,0-1 0,1-1 0,1-1 0,1 0 0,23 19-1,-10-13 25,1-2 0,1-1 0,1-1 0,54 23 0,-82-40-79,25 10 140,51 16 0,-54-22-96,1-2-1,0-1 1,52 0 0,10-7-9,124-21 1,-194 21-36,0-2-1,0-1 1,0-1 0,-1 0 0,0-1-1,0-1 1,-1-1 0,0-1-1,16-13 1,19-18 20,68-69 0,-64 56-33,210-161-280,-246 201 248,-1-2 0,0 0 0,-2-2 0,18-20 0,-24 24 9,-1-1 1,-1 0 0,0 0-1,-2-1 1,0 0-1,8-24 1,-6 8-65,-2 0-1,-1-1 1,-1 0 0,-2 0-1,-2 0 1,-3-62 0,-1 77 39,0-1 1,-2 1-1,-10-35 1,10 42-6,-1 0 0,0 1 0,-1-1 0,0 1 0,-1 0 0,-16-20 0,-73-62 24,-88-43 11,159 119-11,0 2-1,-1 0 0,0 1 0,-1 2 0,-39-13 0,53 21-157,1 1-1,0 1 1,-1 0-1,1 1 1,-1 0-1,0 1 1,1 0 0,-1 1-1,1 0 1,-1 1-1,1 1 1,0 0-1,-1 0 1,-22 11-1,20-7-679,1 1 0,-1 1 0,1 0 0,-13 12 0,18-13-580,0 1-1,0 1 1,-9 11 0,-2 11-1328</inkml:trace>
</inkml:ink>
</file>

<file path=ppt/ink/ink6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59.9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2384 1992 2080,'-1'-1'1569,"0"1"-1438,1 0 0,0 0-1,0-1 1,0 1 0,0 0 0,-1 0-1,1 0 1,0 0 0,0 0 0,0 0-1,0 0 1,-1 0 0,1 0 0,0 0-1,0 0 1,-2 2 1830,1-2-1830,-11 2 5976,4-4-6815,-26-23 2740,28 22-1691,1-1 1,-1 1-1,1-1 1,-9-8-1,-6-5-49,-95-83 1731,45 36-1411,42 40-447,-89-73 758,66 57-348,-58-58-1,-39-56 607,148 154-1180,-115-115 463,-15-5-139,10 18-10,82 71-238,-108-83 80,81 61-90,37 29 148,-42-27-1,8 9-342,1-2 0,3-3 0,-59-60 0,54 47 219,-71-75 176,83 83-412,23 25 124,-5-2-76,18 17 28,-15-16 1,23 20 90,-2 1 0,1-1 1,-1 1-1,-18-10 1,16 11 39,11 6-61,0 0-1,0 0 1,0 0-1,0 0 1,0 0-1,0 0 1,0 0-1,1 0 1,-1-1-1,0 1 1,0 0-1,0 0 0,0 0 1,0 0-1,0 0 1,0 0-1,0 0 1,0 0-1,0 0 1,0 0-1,0 0 1,0 0-1,0 0 1,0 0-1,0 0 1,0 0-1,0-1 1,0 1-1,0 0 1,0 0-1,0 0 1,0 0-1,0 0 1,0 0-1,0 0 1,-1 0-1,1 0 0,0 0 1,0 0-1,0 0 1,0 0-1,0 0 1,0 0-1,0 0 1,0 0-1,0 0 1,0 0-1,0 0 1,0 0-1,0 0 1,0 0-1,0 0 1,0-1-1,0 1 1,0 0-1,0 0 1,-1 0-1,1 0 1,0 0-1,0 0 1,0 0-1,0 0 0,0 1 1,0-1-1,0 0 1,0 0-1,0 0 1,1-1-6,-2 1 16,-1 0-1,1-1 1,0 1 0,0 0-1,0-1 1,-1 1-1,1 0 1,0-1 0,0 1-1,0-1 1,0 0-1,-2-1 1,-21-13 142,17 10-102,3 3-49,-3 0-47,-10-1-126,16 3 162,0 0-1,0 0 1,0 0-1,0 0 0,0 1 1,0-1-1,0 0 1,0 1-1,0-1 1,0 1-1,0-1 1,0 1-1,0-1 1,0 1-1,0 0 0,1-1 1,-1 1-1,0 0 1,0 0-1,1-1 1,-1 1-1,0 0 1,1 0-1,-1 1 0,-13 25-108,13-25 65,-4 12 74,0 2 0,0-1 1,2 0-1,0 1 0,0 0 1,2-1-1,0 22 0,-1-26 356,2-11-366,0 1 0,0-1 1,0 0-1,0 0 0,0 0 0,0 0 0,-1 0 0,1 0 1,0 0-1,0 0 0,0 0 0,0 0 0,0 0 1,0 0-1,0 0 0,0 0 0,0 0 0,-1 0 0,1 0 1,0 0-1,0 0 0,0 0 0,0 0 0,0 0 1,0 0-1,0 0 0,0 0 0,0 0 0,-1 0 0,1 0 1,0 0-1,0 0 0,0 0 0,0 0 0,0 0 0,0-1 1,0 1-1,0 0 0,0 0 0,0 0 0,0 0 1,0 0-1,-1 0 0,1 0 0,0 0 0,0 0 0,0-1 1,-7-16 450,5 0-307,2 13-116,-1 0 0,0 0 0,0 0 0,0 0 0,-3-7 1,-2-9 27,0 0 1,1 0-1,-3-30 1,2 10-77,6 15 62,1 9-330,-1 15 273,0 1 0,0 0 0,0 0 0,0-1 0,0 1 0,0 0 0,0 0 0,1 0 0,-1-1 0,0 1 0,0 0 0,0 0 0,1 0 1,-1-1-1,0 1 0,0 0 0,0 0 0,1 0 0,-1 0 0,0 0 0,0 0 0,1-1 0,-1 1 0,0 0 0,0 0 0,1 0 0,-1 0 0,0 0 0,0 0 0,1 0 0,-1 0 0,0 0 0,0 0 0,1 0 1,-1 0-1,0 0 0,0 1 0,1-1 0,-1 0 0,0 0 0,0 0 0,1 0 0,14 6 35,-12-5-41,82 35 164,-59-27-43,5 3 508,56 13 0,-80-24-592,0 0-1,-1-1 1,1 0-1,0 0 1,-1 0-1,1-1 1,0 0-1,-1 0 0,13-5 1,9-8-4542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19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9 305 2912,'0'0'42,"-1"0"1,1 0-1,-1 0 1,1 0-1,-1 0 1,1 0-1,-1 0 1,1 1-1,0-1 1,-1 0-1,1 0 1,-1 1-1,1-1 1,-1 0 0,1 0-1,0 1 1,-1-1-1,1 0 1,-1 1-1,4 6 1058,-2-6-915,0 0 0,-1 0 0,1 0 0,-1 0 1,1 0-1,-1 1 0,1-1 0,-1 0 0,1 0 1,-1 0-1,0 0 0,0 3 0,1-4-77,-1 1-1,0 0 1,0-1-1,0 1 0,1 0 1,-1-1-1,0 1 1,1-1-1,-1 1 1,0 0-1,1-1 1,-1 1-1,1-1 1,-1 1-1,1-1 1,-1 1-1,1-1 1,0 0-1,-1 1 0,1-1 1,-1 1-1,1-1 1,0 0-1,-1 0 1,2 1-1,20 4 1217,-17-4-1042,2 0-99,-1 0 1,0 0-1,1-1 0,-1 0 1,0-1-1,1 0 0,-1 0 0,0 0 1,1 0-1,-1-1 0,9-4 1,6-3 396,35-21-1,-47 24-482,0 0 0,0 0 1,0 0 0,0-2-1,-1 1 1,0-1-1,0 0 1,-1 0-1,0-1 1,0 0 0,9-18-1,-12 19-75,-1 1 0,0-1 0,0 0 0,0 1 0,-1-1 0,-1 0 0,1 0-1,-1-1 1,-1 1 0,1 0 0,-1 0 0,-1 0 0,1-1 0,-2 1 0,-1-9 0,2 13-63,0 0 0,-1 0 0,1 0 0,-1 0 0,0 0 1,0 1-1,0-1 0,-1 1 0,1-1 0,-5-4 0,5 7 17,1-1 0,-1 1-1,1 0 1,-1 0 0,0 0 0,1 1-1,-1-1 1,0 0 0,0 1 0,1-1 0,-1 1-1,0-1 1,0 1 0,0 0 0,0 0-1,0 0 1,1 0 0,-1 0 0,0 0-1,0 0 1,0 1 0,0-1 0,1 1 0,-1-1-1,0 1 1,-2 1 0,-2 2-12,0-1-1,0 1 1,0 1 0,1-1-1,0 1 1,0 0 0,0 0 0,0 0-1,1 1 1,0 0 0,-4 6-1,-1 4-18,0 0 0,2 1 0,-8 21 0,9-20 95,1 1 0,0 0 1,-2 25-1,7-37 14,-1 0 0,1-1 0,0 1 0,0 0 0,1 0 0,0-1 0,0 1 0,1 0 0,0-1 0,0 0 0,0 1 0,1-1 0,3 7 0,-3-10 38,1 1 1,-1 0-1,1 0 0,-1-1 0,1 0 0,0 0 1,0 0-1,0 0 0,1-1 0,-1 1 0,1-1 1,0 0-1,-1 0 0,1-1 0,0 0 0,0 0 1,0 0-1,0 0 0,0-1 0,9 0 0,1 0 127,-1-1 0,1-1-1,-1 0 1,1-1-1,27-9 1,-23 4-172,-1 0-1,0-1 1,-1 0 0,0-2-1,16-12 1,73-68-29,-97 83-28,-6 4-36,1 1-1,0 0 1,0 0-1,0 0 1,0 1 0,0-1-1,0 1 1,6-2-1,-8 3 47,-1 1-1,1 0 0,-1 0 1,1 0-1,-1-1 0,1 1 1,-1 1-1,1-1 0,-1 0 1,1 0-1,-1 1 0,1-1 1,-1 0-1,1 1 1,-1 0-1,0-1 0,1 1 1,-1 0-1,0 0 0,1-1 1,-1 1-1,0 0 0,0 0 1,0 1-1,0-1 0,0 0 1,0 0-1,0 0 0,1 2 1,24 39-50,-19-29 78,1-1 0,0 1-1,1-1 1,0-1 0,22 21 0,-20-24 77,1 0 1,-1 0-1,1-2 1,1 1-1,24 8 0,69 13 682,-105-28-759,0 1 0,0-1 1,0 0-1,1 0 0,-1 0 1,0 0-1,0 0 0,0 0 0,0 0 1,0 0-1,0-1 0,0 1 1,0 0-1,1 0 0,-1-1 1,1 0-1,2-5-3112,-1 2 1346</inkml:trace>
</inkml:ink>
</file>

<file path=ppt/ink/ink6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55.2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1439 185 832,'0'0'251,"-6"0"1599,6 0-1654,0 0 1,0 0-1,0 0 0,1 1 0,-1-1 1,0 0-1,0 0 0,0 1 0,1-1 0,-1 0 1,0 1-1,0-1 0,0 0 0,0 1 0,0-1 1,0 0-1,0 0 0,0 1 0,0-1 1,0 0-1,0 1 0,0-1 0,0 1 0,-1 0 56,1 1 0,-1-1 0,0 0 0,0 0 0,1 0 0,-1 0 0,0 0 0,0 0 0,0 0 0,-1 0-1,1 0 1,0 0 0,0 0 0,0-1 0,-1 1 0,1 0 0,0-1 0,-1 1 0,1-1 0,-3 1 0,-2 0 430,0 0 0,-1-1 1,-9 0-1,5 0-51,1 0 106,8 0-181,-5-6-116,2 6-13,3 0-237,4 1-92,-1-1 211,-2 0-264,0-1-1,1 1 1,-1 0 0,0 0-1,0-1 1,0 1 0,1 0-1,-1-1 1,0 1 0,0-1-1,1 1 1,-1-1 0,0 1-1,1-1 1,-2 0 0,2 0-31,0 1 0,0-1 1,-1 1-1,1-1 0,0 1 1,0-1-1,0 0 0,0 1 1,-1-1-1,1 1 0,0-1 1,0 1-1,0-1 0,0 0 1,0 1-1,1-1 0,-1 1 1,0-2-1,1-2 194,-9-2 120,1 2-171,-2-6 138,-9-8 247,2 5-51,10 8-308,-1 0 0,-13-8 0,2 3-28,9 5 14,-1-1 0,0 2 1,-17-7-1,-65-10 226,39 13-168,-2 3-1,1 3 1,-99 8 0,127-2-127,0 1 1,0 1 0,1 1-1,-46 20 1,-93 56 292,140-70-241,1 1 0,1 1 0,-32 27 0,28-15-17,1 0 1,2 1-1,1 2 1,-20 35-1,15-17 119,1 2 0,-17 53 0,30-71-142,2 0 0,1 0 0,1 1 0,-4 36 0,10-35 5,2-1 0,0 1-1,3-1 1,0 1 0,2-1-1,2 0 1,19 62 0,-20-81-83,1 0 1,0-1 0,1 0-1,1-1 1,0 1-1,1-2 1,0 1-1,1-1 1,0 0 0,0-1-1,1 0 1,24 16-1,-8-10 14,1-1 0,1-1-1,0-1 1,59 17 0,-60-22-2,1-2 1,-1 0-1,1-2 1,0-1-1,1-1 1,55-5-1,104-18 88,-141 13-142,90-26-1,-38-3 84,108-55 0,81-66-129,-210 113 86,131-102 0,-197 136-32,0-1-1,19-23 0,-28 30-3,0-1 0,0 0 0,0 1 0,-1-2 0,0 1 0,0 0 0,-1-1 0,1 1 0,1-13 0,-1-6-91,-2-1 0,-1 0 1,-1 0-1,-2 0 1,-5-26-1,5 31 7,-5-34-172,-25-91 1,27 126 231,-1 1-1,-1 0 1,-1 0 0,0 1-1,-1 0 1,-2 1 0,1 0 0,-16-16-1,11 16-75,-1 1-1,-1 1 0,0 1 0,-1 0 0,0 1 0,-28-13 0,12 10-199,0 1-1,-1 2 1,-38-9 0,49 18-439,1 0 1,0 1 0,-1 2-1,1 0 1,-1 2 0,1 0 0,-1 2-1,1 1 1,0 1 0,-25 8-1,29-7-1457,-20 11 1,-22 13-793</inkml:trace>
</inkml:ink>
</file>

<file path=ppt/ink/ink6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8:56.86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192 102 6144,'-6'-1'2662,"0"1"0,0-1 1,0 1-1,-6 1 1,-8 0-642,13 0-1808,0 0 0,0 0 0,0 0 0,1 1 0,-1 1 0,0-1 0,1 1 0,-1 0 0,1 0 0,0 1 0,0 0 0,0 0 0,1 0 0,-1 1 0,1 0 0,-5 5 0,7-6-147,0-1 1,0 0-1,0 1 0,1 0 1,-5 7-1,6-9-28,1 0 0,-1 0-1,1 1 1,-1-1 0,1 0 0,0 0 0,-1 1 0,1-1 0,0 0-1,1 0 1,-1 1 0,0-1 0,1 4 0,1 2 73,1-1 0,-1 1 0,1 0 1,1-1-1,-1 1 0,1-1 0,0 0 0,1-1 1,8 11-1,-10-14-64,1 1 0,0-1 1,-1 0-1,1 0 0,0 0 0,1-1 1,-1 1-1,0-1 0,1 0 0,-1-1 1,1 1-1,0-1 0,0 1 0,-1-1 1,1-1-1,0 1 0,7-1 0,3-1 11,0-1-1,1-1 0,-1 0 0,0-1 1,0-1-1,0 0 0,-1-1 0,0-1 0,0 0 1,24-17-1,-33 21-86,-1 0 1,0-1-1,0 0 1,0 1-1,0-1 1,-1 0-1,0-1 0,0 1 1,0-1-1,0 1 1,0-1-1,-1 0 1,0 0-1,0 0 1,-1 0-1,1 0 1,-1-1-1,0 1 0,0 0 1,-1-1-1,0 1 1,0 0-1,0-1 1,0 1-1,-1-1 1,0 1-1,-3-9 1,2 6-55,-1 0 1,0 1 0,-1-1 0,0 1 0,0 0 0,-1 0 0,1 0 0,-1 0 0,-1 1-1,1 0 1,-1 0 0,-1 0 0,1 1 0,-1 0 0,1 0 0,-1 1 0,-11-5 0,12 6-103,-1 0 0,0 1 0,0 0 0,0 1 0,0-1 0,0 1 0,0 1 0,0-1 0,0 1 0,0 0 0,-1 1 0,-12 2 0,12-1-596,0 1-1,0-1 1,0 1-1,-8 5 1,7-3-1376,1 0 1,0 1-1,-10 8 0,29-16-5853</inkml:trace>
</inkml:ink>
</file>

<file path=ppt/ink/ink6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04.4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1931 2976,'6'-2'14520,"-3"0"-15430,2-6 1214,1 0 0,11-11-1,12-17 306,9-21-128,54-79-181,-74 113-241,1 0 1,0 1-1,34-28 1,-35 37 62,1 1 0,0 1 0,25-12 0,-19 11 67,105-43 478,-13 6-118,-111 46-540,14-6 155,1-1 1,-2-2-1,36-25 1,-34 21-124,-16 12 26,0 1 1,0-1-1,0 0 1,0 0-1,-1-1 1,0 1-1,6-8 1,32-48-30,-3 7-71,-20 22 16,1 2 0,1 0 0,2 1 0,33-32 0,-25 36 20,0 1-1,2 2 1,56-29-1,-84 48 4,57-32 17,-1-2 0,77-62 0,-18-9-91,-29 24 115,-26 29-56,3 3 0,87-50 0,20-6 47,-130 74 4,-17 12-92,-22 15 69,0 1 1,1 0-1,14-7 0,-19 11-11,0-1 0,1 1 0,-1-1-1,0 1 1,0-1 0,0 0 0,3-4 0,-3 4 0,-1 0 0,1 0 0,0 0 0,0 0 1,0 1-1,1-1 0,3-2 0,-3 3-35,-3 1 48,1 0-1,-1 0 1,1-1-1,0 1 1,-1 0 0,1 0-1,-1-1 1,1 1-1,-1 0 1,1-1 0,-1 1-1,0-1 1,1 1-1,-1 0 1,1-1 0,-1 1-1,0-1 1,1 1-1,-1-1 1,0 1 0,0-1-1,1 0 1,-1 1-1,0-1 1,0 1 0,0-1-1,0 1 1,0-1-1,1 0 1,-1 1 0,0-1-1,-1 1 1,1-1-1,0 0 1,0 0 0,0 0-15,0 1 1,0 0-1,0 0 1,0-1-1,0 1 0,-1 0 1,1-1-1,0 1 1,0 0-1,0-1 1,0 1-1,-1 0 1,1 0-1,0-1 1,0 1-1,0 0 1,-1 0-1,1 0 1,0-1-1,0 1 1,-1 0-1,1 0 1,0 0-1,-1 0 1,1-1-1,0 1 0,0 0 1,-1 0-1,1 0 1,0 0-1,-1 0 1,1 0-1,0 0 1,-1 0-1,1 0 1,-1 0-1,-20 2 32,-9-1 26,21-2-56,0 0 0,0 1 0,-1 0 0,1 0 0,-10 2 0,14-1-9,1 0 1,0-1-1,0 0 0,0 0 1,-1 0-1,1 0 0,-7-2 1,11 2 0,0 0 0,0 0 1,0 0-1,-1 0 1,1 0-1,0 0 0,0 0 1,0 0-1,0 0 1,0 0-1,0 0 0,0 0 1,0 0-1,0 0 1,0 0-1,0 0 1,0 0-1,0 0 0,0 0 1,0 0-1,-1 0 1,1 0-1,0-1 0,0 1 1,0 0-1,0 0 1,0 0-1,0 0 0,0 0 1,0 0-1,0 0 1,0 0-1,0 0 0,0 0 1,0 0-1,0 0 1,0 0-1,0-1 0,0 1 1,0 0-1,0 0 1,0 0-1,0 0 0,0 0 1,0 0-1,0 0 1,0 0-1,0 0 1,0 0-1,0 0 0,0 0 1,0 0-1,1-1 1,-1 1-1,0 0 0,6-2 62,16-2 44,-13 2-142,-1 0 29,4-1 33,0 1 0,0 0 0,0 0 0,0 1 1,19 1-1,-4 2 18,-1 1 1,0 1 0,0 1 0,25 8 0,-48-11 11,0-1 1,0 0-1,1 1 0,-1 0 1,-1 0-1,6 3 1,-7-4-47,0 0 1,0 0-1,-1-1 1,1 1-1,0 0 0,-1 0 1,1 0-1,0 0 1,-1 0-1,1 0 0,-1 0 1,0 0-1,1 0 1,-1 1-1,0-1 0,0 0 1,1 0-1,-1 0 1,0 0-1,0 0 0,0 1 1,-1 0-1,1 1-14,-1-1 0,0 0 1,0 1-1,0-1 0,0 0 0,0 0 0,-1 0 0,1 0 0,-1 0 0,1 0 0,-4 2 1,-24 19-1355,11-9-432,8-5-9,1 1 0,0 1 1,0-1-1,1 2 1,0-1-1,1 1 0,-9 21 1,1 7-1754</inkml:trace>
</inkml:ink>
</file>

<file path=ppt/ink/ink6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06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28 7872,'-53'0'6890,"76"-2"-2719,12-6-2406,-8 2-549,-1 1-124,34-1 0,-50 6-960,-1 0 0,1 0 0,-1 1 1,1 0-1,-1 1 0,17 5 0,-22-6-88,0 1 0,0 0-1,0 0 1,0 0 0,0 0 0,-1 1-1,1-1 1,-1 1 0,0 0 0,0 0-1,0 1 1,0-1 0,0 0-1,-1 1 1,1 0 0,-1-1 0,3 9-1,-3-5 98,1 1-1,-2-1 1,1 1-1,-1-1 1,0 1-1,-1-1 1,0 1-1,0 0 1,-2 8-1,-7 19 532,8-29-585,-1-1-1,0 1 0,1 0 1,-1 11-1,2-16-63,0-1-1,0 1 1,0 0-1,0-1 1,0 1-1,0-1 0,0 1 1,0 0-1,0-1 1,1 1-1,-1-1 1,0 1-1,0-1 1,1 1-1,-1-1 1,0 1-1,1-1 1,-1 1-1,1-1 1,-1 1-1,0-1 1,1 1-1,-1-1 0,1 0 1,0 1-1,0 0 4,1-1-1,-1 0 0,0 1 1,1-1-1,-1 0 0,0 0 0,0 0 1,1 0-1,-1 0 0,0 0 1,3-1-1,3 0-35,0-1 0,-1-1 1,10-3-1,-14 5-18,52-28-2665,-14 7-2501,-13 13 2628</inkml:trace>
</inkml:ink>
</file>

<file path=ppt/ink/ink6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19.9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1351 5 3072,'-2'-4'11859,"-8"17"-8131,-20 22-5207,11-14 2213,-57 83-649,22-27 70,-53 56 323,49-61-87,22-25-3,2 2 0,-47 88-1,33-33 48,-39 121-1,35-85-82,-34 148 366,32-96-500,37-141-102,-38 81 0,44-111-22,0-1 0,-21 27 0,24-37-65,0 0 0,0-1 0,-2 0 0,1-1 0,-1 0 1,-11 7-1,-16 11-224,24-15 274,-1-2 0,-16 10 0,-20 13 60,46-30-150,0 1 0,0-1-1,1 1 1,-1 0 0,1 0 0,-1 0 0,1 0 0,0 1-1,-4 5 1,0 3 74,-11 22 0,13-23-24,-9 29 9,13-39 2,1 0-1,0-1 1,-1 1-1,1 0 0,0 0 1,-1 0-1,1 0 1,-1 0-1,0 0 0,1-1 1,-1 1-1,-1 1 1,-2-3 555,1-8 83,-2-18 114,4 16-550,-1 0 0,-4-12 0,-4-17-20,-9-55 0,9 39-142,6 16-163,4 33 45,-1 1-1,1-1 1,-1 0-1,-1 0 1,1 1 0,-4-8-1,3 20-56,1 1 0,-1-1-1,1 1 1,0 0 0,1 7-1,3 94 33,-4-9 11,9 213 521,-7-268 17,31-117 576,-19 40-1027,1 2-1,1 0 0,2 1 1,1 1-1,27-33 1,-22 36-171,43-36 1,-66 62 123,0 0 0,0 0 0,0 0 0,0 0 0,0 0 0,0 0-1,0-1 1,0 1 0,1 0 0,-1 0 0,0 0 0,0 0 0,0 0 0,0 0 0,0 0 0,0 0 0,0 0-1,0 0 1,0 0 0,0 0 0,0-1 0,0 1 0,0 0 0,0 0 0,0 0 0,0 0 0,0 0 0,0 0-1,0 0 1,0 0 0,0 0 0,0 0 0,0-1 0,0 1 0,0 0 0,0 0 0,0 0 0,0 0 0,0 0-1,0 0 1,0 0 0,0 0 0,-1 0 0,1 0 0,0 0 0,0 0 0,0-1 0,0 1 0,0 0 0,0 0-1,0 0 1,0 0 0,0 0 0,0 0 0,0 0 0,0 0 0,-1 0 0,1 0 0,0 0 0,0 0 0,0 0-1,-10-2-98,-10 2 49,10 1-692,1 0-1,-1-1 0,0-1 0,0 1 0,0-2 0,1 1 0,-1-1 1,-14-6-1,20 7 200,1 0 0,0-1 0,-1 0 0,1 0 0,0 0 0,0 0 1,0 0-1,1-1 0,-1 1 0,1-1 0,-1 0 0,1 0 0,0 0 0,0 0 1,0 0-1,0 0 0,-1-5 0,-13-27-3876</inkml:trace>
</inkml:ink>
</file>

<file path=ppt/ink/ink6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21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11 4480,'-8'-9'15119,"2"8"-14524,6 1-589,0 0 0,0 0 0,0 0 0,0 0 0,0 0 0,0 0-1,0 0 1,0 0 0,0 0 0,0 0 0,0 0 0,0 0 0,0 1 0,0-1 0,0 0 0,0 0 0,0 0 0,0 0 0,0 0 0,0 0 0,0 0 0,0 0 0,0 0 0,0 0 0,0 0 0,0 0 0,0 0 0,0 0-1,0 1 1,0-1 0,0 0 0,0 0 0,0 0 0,0 0 0,0 0 0,0 0 0,0 0 0,0 0 0,1 3 59,1-1 0,0 1-1,-1-1 1,0 1 0,0 0 0,0 0-1,0 0 1,0 0 0,0 0 0,0 4 0,0-1-5,52 205 719,-38-163-672,2 0-1,30 58 1,34 50 80,177 358 922,-149-221-544,-48-116-176,-28-83-212,-7-28 235,2 0 0,3-3 0,68 106 0,-86-144-162,-12-24-79,-2 5-107,-25-5-2155,20-2 978,-1 0-1,1 0 1,0-1-1,-12-5 0,-2-1-1446</inkml:trace>
</inkml:ink>
</file>

<file path=ppt/ink/ink6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23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80 233 5568,'-13'-13'14709,"13"7"-13040,-1 17-816,-8 18-328,2-9-270,-4 23 0,-5 20-93,10-40-11,1-1 1,0 1-1,-1 40 1,9-37 792,2-87 69,-5 19-794,9-71 0,6-45-288,-8 74 20,-7 6 172,1 80-135,-1 0 1,1 0-1,-1 0 1,1 0-1,0 0 1,0 0-1,2 3 1,3 8-20,5 15 46,0 0-1,2 0 1,2-1-1,0-1 1,1 0-1,33 38 1,-38-53-68,-6-6 55,0 1-1,0-1 0,-1 1 0,1 0 0,-1 0 1,0 0-1,3 7 0,-7-11 28,0-1-1,0 1 1,0-1 0,-1 1 0,1 0-1,0-1 1,-1 1 0,1-1 0,-1 0 0,0 1-1,1-1 1,-1 1 0,0-1 0,0 0-1,0 1 1,0-1 0,0 0 0,0 0-1,0 0 1,-2 2 0,-32 24 173,28-21-123,-23 19-62,-16 12 496,41-34-989,0 0 0,-1 0-1,1 0 1,-1 0 0,1-1 0,-1 0-1,-7 2 1,8-2-1444</inkml:trace>
</inkml:ink>
</file>

<file path=ppt/ink/ink6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26.7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262 131 2080,'0'0'108,"0"-1"-1,1 0 1,-1 1-1,0-1 1,1 0 0,-1 1-1,1-1 1,-1 1 0,1-1-1,-1 1 1,1-1 0,-1 1-1,1-1 1,0 1-1,-1 0 1,1-1 0,0 1-1,-1 0 1,1-1 0,0 1-1,-1 0 1,1 0 0,0 0-1,-1 0 1,1 0 0,0 0-1,0 0 1,-1 0-1,1 0 1,1 0 0,1 1 486,0 0 1,0 0-1,1 0 1,-1 1-1,0-1 1,3 3-1,-5-3-426,0-1-1,0 1 0,0-1 0,0 0 1,0 1-1,0-1 0,0 0 0,0 0 1,0 0-1,0 0 0,0 0 0,0 0 1,0 0-1,0 0 0,1 0 1,-1 0-1,0-1 0,0 1 0,0 0 1,0-1-1,1 0 0,21-15 221,-12 7 142,-10 7-296,-1-1 1,1 1-1,-1-1 1,0 1-1,0-1 1,0 1-1,0-6 1,-1 2-192,1 0-1,0 0 1,1 0 0,-1 1 0,3-9 0,2 1 353,-5 10-334,1 1 0,0 0 0,0-1 0,0 1 0,0 0 0,1 0 0,-1 0 0,3-3 0,-101 82 2029,-94 116-900,161-160-809,-34 35 104,61-64-69,6-9-191,2-1-175,-1-1 0,1 1 0,4-12 1,108-238 515,-108 239-628,-7 13-194,0 0 0,0 0 1,-1 0-1,1 0 0,-1 0 0,0-1 0,0 1 0,0 0 0,0-8 0,-1-2-1212</inkml:trace>
</inkml:ink>
</file>

<file path=ppt/ink/ink6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36.6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70 16 2496,'1'0'13781,"-8"0"-13914,6 1 244,1-1 1,-1 0-1,1 0 0,-1 0 1,0 0-1,1 0 0,-1 0 1,1 0-1,-1 0 0,1 0 1,-1-1-1,1 1 0,-1 0 1,1 0-1,-1 0 0,1-1 1,-1 1-1,1 0 0,-1 0 1,1-1-1,-1 1 0,1 0 1,-1-1-1,1 0 0,-5-3 247,4 3-348,1 1 1,-1 0-1,0 0 1,1 0-1,-1-1 0,1 1 1,-1 0-1,1 0 1,-1 0-1,1 0 1,-1 0-1,0 0 0,1 0 1,-1 0-1,1 1 1,-1-1-1,1 0 1,-1 0-1,1 0 1,-1 1-1,1-1 0,-1 0 1,0 1-1,-13 10 244,8-6-156,5-5-83,1 0-1,-1 0 1,1 0-1,-1 1 1,1-1-1,0 0 1,-1 1-1,1-1 1,0 0-1,-1 1 1,1-1-1,0 0 1,0 1-1,-1-1 1,1 0-1,0 1 1,0-1-1,-1 1 1,1-1-1,0 0 1,0 1-1,0-1 1,0 1-1,0-1 1,0 1-1,0-1 1,0 1-1,0-1 1,0 1-1,0-1 1,0 1-1,0-1 1,0 0-1,0 1 1,0-1-1,0 1 1,1-1-1,-1 1 1,0-1-1,0 0 1,1 1-1,-1-1 1,1 1-1,0 0 44,0 0 0,0 0 0,0 0 0,0 0 0,1 0 0,-1 0 0,0 0-1,1-1 1,-1 1 0,2 0 0,1 0 18,0 0 0,0-1 0,0 0 0,0 1 1,-1-1-1,1-1 0,0 1 0,0 0 0,0-1 0,-1 0 0,1 0 0,0 0 1,-1 0-1,1-1 0,-1 1 0,1-1 0,-1 0 0,0 0 0,1 0 0,-1-1 1,5-4-1,-8 6-73,0 1-1,1 0 1,-1-1 0,0 1 0,0-1 0,1 1 0,-1-1 0,0 1 0,0-1 0,0 1 0,0-1 0,0 1-1,0-1 1,0 1 0,0-1 0,0 1 0,0-1 0,0 1 0,0-1 0,0 1 0,0-1 0,0 1-1,-1 0 1,1-1 0,0 1 0,0-1 0,0 1 0,-1-1 0,1 1 0,0 0 0,-1-1 0,1 1 0,0 0-1,-1-1 1,1 1 0,-1 0 0,1-1 0,0 1 0,-1 0 0,1 0 0,-1-1 0,-18-7-131,16 7 90,-1 1 0,0 0 0,1 0 0,-1 0-1,0 0 1,1 0 0,-1 1 0,0 0 0,1-1-1,-1 1 1,1 1 0,-1-1 0,-4 3 0,6-3 64,0 0 0,0 0 0,1 1 1,-1-1-1,0 0 0,1 1 1,-1-1-1,1 1 0,-1 0 0,1 0 1,0-1-1,0 1 0,-1 0 1,1 0-1,1 0 0,-1 0 0,0 0 1,0 0-1,1 1 0,-1-1 0,1 0 1,0 0-1,0 3 0,0-5-15,-1 1-1,1-1 0,1 1 0,-1-1 0,0 1 1,0-1-1,0 1 0,0-1 0,0 1 1,0-1-1,0 1 0,1-1 0,-1 0 1,0 1-1,0-1 0,1 1 0,-1-1 0,0 0 1,1 1-1,-1-1 0,0 1 0,1-1 1,-1 0-1,0 0 0,1 1 0,-1-1 1,1 0-1,-1 0 0,1 1 0,1-1 30,-1 0-1,0 1 1,1-1-1,-1 0 1,1 0 0,-1 0-1,1 0 1,-1-1-1,0 1 1,3-1-1,0 0 59,0 0-1,0-1 1,-1 1-1,1-1 0,0 0 1,5-4-1,-8 5-105,0 1-1,-1-1 1,1 0-1,-1 0 1,1 0-1,-1 1 1,1-1 0,-1 0-1,1 0 1,-1 0-1,0 0 1,1 0-1,-1 0 1,0 0-1,0 0 1,0 0-1,0 0 1,0 0-1,0 0 1,0 0-1,0 0 1,0 0-1,0 0 1,0 0 0,-1 0-1,1 0 1,0 0-1,-1 0 1,1 1-1,-1-1 1,1 0-1,-1 0 1,1 0-1,-1 0 1,0 1-1,1-1 1,-1 0-1,0 1 1,0-1-1,1 0 1,-1 1 0,0-1-1,0 1 1,0-1-1,0 1 1,0 0-1,0-1 1,0 1-1,0 0 1,0 0-1,0 0 1,0 0-1,0-1 1,0 1-1,0 0 1,0 1-1,0-1 1,0 0 0,0 0-1,0 0 1,0 1-1,1-1 1,-1 0-1,0 1 1,0-1-1,0 1 1,-1 0-1,-1 1 40,0 1 0,1-1 0,0 0 0,0 1 0,-1 0 0,1-1 0,1 1 1,-1 0-1,0 0 0,1 0 0,0 0 0,-1 1 0,1-1 0,0 0 0,1 0 0,-1 1 0,1-1 0,-1 0 0,1 1 0,0-1 0,1 6 0,-1-9-3,0 1-1,1 0 1,-1-1-1,0 1 1,1-1 0,-1 1-1,1-1 1,-1 1-1,1-1 1,-1 1 0,1-1-1,-1 1 1,1-1-1,-1 0 1,1 1 0,0-1-1,-1 0 1,1 0-1,-1 1 1,1-1 0,0 0-1,-1 0 1,1 0-1,0 0 1,-1 0 0,1 0-1,0 0 1,-1 0 0,1 0-1,0 0 1,-1 0-1,1 0 1,0 0 0,-1-1-1,1 1 1,0 0-1,-1 0 1,1-1 0,0 0-1,28-14 380,-26 13-377,3-2-15,1 0 0,-1 0-1,0-1 1,0 0 0,0 0-1,-1-1 1,10-11 0,-15 17-16,0-1 1,1 1 0,-1-1 0,0 1 0,0 0-1,0-1 1,1 1 0,-1-1 0,0 1 0,0 0-1,0-1 1,0 1 0,0-1 0,0 1-1,0-1 1,0 1 0,0-1 0,0 1 0,0 0-1,0-1 1,0 1 0,-1-1 0,1 1 0,0-1-1,0 1 1,0 0 0,0-1 0,-1 1 0,1 0-1,0-1 1,-1 1 0,1 0 0,0-1 0,0 1-1,-1 0 1,1-1 0,-1 1 0,1 0 0,0 0-1,-1-1 1,1 1 0,-1 0 0,0-1-14,-1 1-1,1-1 1,-1 1 0,1 0 0,0 0-1,-1-1 1,1 1 0,-1 0 0,1 0-1,0 0 1,-1 0 0,1 1 0,-3-1 0,-2 3-161,0-1 1,0 1 0,0 0 0,-9 5 0,13-6-148,0-1-1,0 0 1,1 1 0,-1-1-1,0 1 1,1-1 0,-1 1 0,1 0-1,-1 0 1,1 0 0,0 0-1,0 0 1,0 0 0,0 0 0,0 0-1,0 0 1,0 3 0,1-1-911,0 0 0,0-1 0,0 1 0,1 0 0,0 4 1,8 23-3952</inkml:trace>
</inkml:ink>
</file>

<file path=ppt/ink/ink6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42.335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672 253 2560,'-17'-25'6540,"17"26"-6515,-2-1 160,-1 1 0,1-1 0,0 0 1,-1 1-1,1-1 0,-1 0 0,-3-1 0,-3 1 121,-15 4 145,0 1 0,1 2 0,0 0 0,-39 18 1,-49 31 551,94-46-748,1 2 0,-1 0-1,2 0 1,-17 18 0,25-22-225,0 0-1,1 1 1,0 0 0,1 0-1,-1 0 1,2 1 0,0-1-1,0 1 1,0 0 0,1 1-1,1-1 1,0 0 0,0 1-1,1 0 1,0 20 0,2-22 61,0 0 1,1 0-1,0 0 1,0 0 0,1-1-1,6 15 1,-8-21-50,0 1 1,0-1-1,1 0 1,-1 0-1,1 1 0,-1-1 1,1 0-1,0 0 1,0 0-1,0 0 0,0-1 1,0 1-1,1-1 1,-1 1-1,0-1 1,1 0-1,-1 0 0,1 0 1,-1 0-1,1 0 1,0 0-1,-1-1 0,1 1 1,0-1-1,-1 0 1,5 0-1,5-1 59,-1-1 0,-1-1 0,1 0 0,0 0 0,17-9 0,50-29-72,-67 34-9,0 0 0,-1-1 0,0 0 1,0 0-1,0-1 0,10-14 0,-15 18-7,-2-1 0,1 0 0,-1 1-1,1-2 1,-2 1 0,1 0 0,-1 0-1,0-1 1,0 1 0,0-1 0,-1 0-1,0 1 1,0-11 0,-2 13 0,1 0 0,-1 1 1,1-1-1,-1 0 1,0 1-1,0-1 0,-1 0 1,1 1-1,-1 0 0,0-1 1,0 1-1,0 0 0,0 0 1,0 0-1,-4-4 1,0 1-22,0 1 1,-1-1 0,0 1 0,0 0 0,-9-5-1,11 7-29,-1 1 0,1-1 0,-1 1-1,0 0 1,1 1 0,-1-1-1,0 1 1,0 0 0,0 1 0,0-1-1,-12 2 1,10 0 19,1 0 0,-1 1 0,0 0-1,0 1 1,1-1 0,-1 2 0,1-1 0,-8 5 0,2 1-15,1 0 0,0 1 0,0 0 0,0 1 0,2 0 0,-1 1 1,2 0-1,-15 22 0,15-18 39,0 0 1,1 1-1,0 1 1,1-1-1,-6 27 1,12-37 11,-1 0 1,1 1-1,0-1 0,0 1 1,1-1-1,0 0 1,1 1-1,-1-1 1,1 1-1,1-1 0,0 0 1,0 0-1,0 0 1,0 0-1,1 0 0,7 12 1,-9-17 10,1-1 0,-1 1 0,0-1 0,1 1 0,-1-1 0,1 1 0,-1-1 0,1 0 0,0 0 0,0 0 0,-1 0 0,1 0 0,0 0 0,0 0 0,0-1 0,3 2 0,-2-2-2,1 0-1,-1 0 1,1 0-1,-1 0 0,1 0 1,-1 0-1,0-1 1,1 0-1,3-1 1,5-2 26,0-2 0,0 1 0,21-15 0,-31 19-47,9-7 18,0 1 1,0-1 0,-1-1-1,0 0 1,0-1 0,-1 0-1,0 0 1,11-18-1,-16 21 11,0-1 0,0 0 0,-1 1 0,0-1 0,-1 0-1,1-1 1,-1 1 0,-1 0 0,0 0 0,0-1-1,-1 1 1,0-1 0,0 1 0,-1-1 0,-1-8-1,-1 3-20,-1 0 1,-1 0-1,0 0 0,0 1 0,-15-24 0,15 28-54,-1 0 0,0 1 0,0 0 0,-1 0 0,0 0 0,-1 1 0,1 0 1,-1 1-1,-13-9 0,18 13 8,-1 1 1,1-1 0,0 1-1,-1-1 1,1 1 0,-1 0-1,0 1 1,1-1 0,-1 0-1,0 1 1,0 0 0,1 0-1,-1 0 1,0 0 0,1 1-1,-6 1 1,3 0-5,1 0-1,-1 0 1,1 1 0,0-1-1,0 1 1,0 1 0,0-1-1,0 1 1,-6 6 0,-1 3-19,1 1-1,0 1 1,1-1 0,0 2 0,-14 30 0,14-24 105,1-3-89,0 0 0,1 1 0,-9 36-1,16-52 50,1 1 0,-1-1 0,1 0 0,0 0 0,0 1 0,1-1 0,-1 0 0,1 0 0,0 1 0,0-1 0,0 0 0,0 0 0,1 0 0,0 0 0,3 5 0,-3-6 22,-1-1-1,2 1 0,-1-1 0,0 0 1,0 0-1,1 0 0,-1 0 1,1 0-1,0-1 0,-1 1 0,1-1 1,0 1-1,0-1 0,0 0 1,0 0-1,0 0 0,0-1 0,0 1 1,0-1-1,0 0 0,4 0 0,-2 0-3,-1-1 0,1 1 0,-1-1 0,1 0 0,-1-1 0,0 1 0,0-1 0,0 0-1,0 0 1,0 0 0,0 0 0,0-1 0,0 0 0,-1 0 0,1 0 0,-1 0 0,0 0-1,3-4 1,0-1-23,-1 0-1,1 0 1,-1 0-1,-1-1 0,0 1 1,0-1-1,4-16 1,-6 17-45,-2 0 1,1 1-1,-1-1 1,0 0-1,-1 0 1,1 1-1,-2-1 1,1 0 0,-5-11-1,5 16 20,0 0 0,0 0 0,0 1 0,0-1 0,0 1 1,-1-1-1,1 1 0,-1 0 0,0 0 0,0-1 0,0 1 0,0 0 0,0 0 0,0 1 0,-5-4 0,5 4 8,0 1-1,0-1 0,-1 0 0,1 1 1,0-1-1,0 1 0,-1 0 0,1 0 1,0 0-1,0 0 0,0 0 0,-1 0 0,1 1 1,0-1-1,0 1 0,0 0 0,-1-1 1,1 1-1,0 0 0,-2 2 0,-5 2-7,-1 1 0,1 1 0,0 0-1,1 0 1,0 0 0,-10 13 0,1 1-19,-23 37 1,33-47 96,0 0-1,1 0 1,1 1 0,-6 18 0,9-25-39,1 0 0,0 0 1,1 1-1,-1-1 1,1 0-1,0 1 0,0-1 1,1 0-1,-1 0 0,1 1 1,0-1-1,1 0 0,2 7 1,-1-4 37,1 0 0,-1-1 0,2 1 0,-1-1 0,6 7 0,-8-12-28,-1 0 0,0-1 0,1 1 0,-1-1 0,1 0 0,-1 1 0,1-1-1,0 0 1,0 0 0,-1 0 0,1 0 0,0 0 0,0 0 0,0-1-1,0 1 1,0 0 0,0-1 0,0 0 0,0 1 0,0-1 0,0 0 0,0 0-1,1 0 1,-1-1 0,3 0 0,0 0-5,0-1 0,-1 0 0,1-1 0,-1 1 1,1-1-1,-1 0 0,0 0 0,0 0 0,0 0 0,-1-1 0,6-6 0,2-4 92,-1-1-1,9-16 1,7-11-11,78-93-142,-28 36 165,-52 66 63,25-45 0,-35 53-129,1 0 0,1 2 1,1 0-1,32-34 0,-45 54-97,0 0 0,0-1-1,0 1 1,1 1-1,-1-1 1,1 1 0,-1 0-1,1 0 1,0 0 0,0 0-1,0 1 1,0 0 0,0 0-1,0 0 1,0 1-1,1 0 1,-1 0 0,10 1-1,45 2-222,-28-2 209,0 2 0,36 7 0,-60-8-71,-4-2 132,-1 1 0,1-1 0,-1 1 0,1 0 0,-1 0-1,0 1 1,1-1 0,-1 1 0,0 0 0,0-1 0,0 1 0,0 1 0,0-1 0,3 4 0,-5-4-11,0-1 0,-1 1 0,1 0 0,-1-1 0,1 1 0,-1 0 0,0 0 1,1 0-1,-1-1 0,0 1 0,0 0 0,0 0 0,0 0 0,-1-1 0,1 1 0,-1 0 0,1 0 1,-1 0-1,1-1 0,-1 1 0,-1 1 0,0 4 38,-1-1 0,0 0 0,-1 0-1,-7 10 1,9-14-14,-1 1 0,1 0 0,-1-1 1,1 0-1,-1 0 0,0 0 0,0 0 0,0 0 0,0 0 0,-1-1 0,1 0 0,0 1 0,-1-1 0,1 0 0,0-1 0,-1 1 0,1-1 0,-1 1 0,1-1 0,-1 0 0,0 0 0,1-1 0,-1 1 1,1-1-1,-7-1 0,-3-3 46,0 0 0,1-1 0,-1 0 0,1 0 0,-17-13 0,12 7-77,-1-1-1,2-1 1,0 0 0,1-1 0,0-1 0,-19-26 0,32 40-12,1 0 1,-1 0-1,1-1 1,0 1-1,0 0 1,0 0-1,0-1 1,1 1-1,-1 0 1,1-1-1,-1 1 1,1-1-1,0 1 1,0-1-1,0 1 1,0-1-1,0 1 1,1-1-1,-1 1 1,1 0-1,-1-1 1,1 1-1,0 0 1,0-1-1,0 1 1,0 0-1,1 0 1,-1 0-1,0 0 1,4-3-1,-1 0-26,1 1 0,-1 1 0,1-1 0,0 1 0,0-1 0,0 1-1,1 1 1,-1-1 0,1 1 0,-1 0 0,11-2 0,-7 2 29,0 1 0,0 0 0,0 0 0,1 1-1,-1 0 1,0 1 0,1 0 0,-1 0 0,0 1 0,12 3 0,-10 0-8,0-1 1,0 1-1,0 1 1,0 0-1,-1 1 0,0 0 1,13 12-1,44 48-19,-52-48 193,-13-17-127,-1 0 0,0 0 0,1 0 0,0 0 0,-1-1 0,1 1 1,0 0-1,2 1 0,9 4 573,-12-7-581,15 1-320,-15-1 305,-1 1 0,1-1 1,-1 1-1,1-1 0,-1 1 0,0-1 0,1 1 1,-1-1-1,0 1 0,1 0 0,-1-1 0,0 1 1,0-1-1,0 1 0,0 0 0,0-1 0,1 1 1,-1 0-1,0-1 0,0 1 0,0 0 0,-1-1 1,1 1-1,0-1 0,0 1 0,-1 1 0,-5 23-73,4-18 53,-82 238 30,75-223 21,-2 0 0,0-1 0,-25 35 0,27-45-1,-1 0 0,0-1 0,0 0 0,-1-1 0,0 0-1,-1 0 1,1-1 0,-2-1 0,1 0 0,-23 9 0,-5-1 74,-1-2 1,-52 11-1,48-13-167,1 2 0,-53 23-1,85-32-64,-2 2 3,14-6 132,8-1 81,57-13 257,-1-3 1,0-2 0,91-43-1,-122 45-253,-1-2 0,-1-1 0,47-40-1,-29 16-10,49-58-1,-88 90-27,0 0 0,0-1 0,10-19 0,-16 25-26,-1 1-1,0-1 0,-1 0 1,0 0-1,0 0 1,0 0-1,-1-1 0,0 1 1,0-10-1,-1 12-39,0 1 1,-1-1-1,1 1 0,-1 0 0,0-1 1,-1 1-1,1 0 0,-1 0 0,-2-5 1,-2-2 16,-14-18 1,-1 0-289,21 24-57,4 10-166,-2-1 465,0-1 1,0 0-1,1-1 0,-1 1 1,1 0-1,3 2 0,8 9-60,5 11 26,-2 0 1,0 1-1,-1 1 0,23 56 1,-36-74 104,-1-1 0,0 1 1,0 0-1,-1 0 0,0 0 1,0 0-1,-1 0 1,-1 0-1,1 0 0,-1 0 1,-1-1-1,-2 11 0,2-11-7,-1 0 0,0 0-1,-1 0 1,0 0-1,0 0 1,0-1 0,-1 1-1,0-1 1,-1 0 0,-8 8-1,-2 1 64,-1-1 0,-36 24 0,42-33 1,0 0 1,0-1-1,0 0 1,-15 3-1,24-7-73,0 0 0,0-1 0,0 1-1,0-1 1,0 0 0,1 1 0,-1-1-1,0 0 1,0 0 0,0 0 0,0-1-1,0 1 1,0 0 0,0-1 0,0 1-1,1-1 1,-1 0 0,0 0 0,0 1 0,1-1-1,-1 0 1,0 0 0,1-1 0,-1 1-1,1 0 1,-1 0 0,1-1 0,0 1-1,-2-3 1,1 1-18,0 0 0,1-1 0,-1 1 0,1 0-1,0-1 1,0 0 0,0 1 0,0-1 0,1 1 0,0-1 0,-1 0-1,1 0 1,0 1 0,1-1 0,0-5 0,2-4-28,1 0 0,0 1 0,1-1 0,1 1 0,-1 0 0,2 0 0,0 1 0,0 0 0,12-14-1,13-11-12,43-39-1,-73 73 37,96-77 76,-61 51 42,-35 26-112,31-25 116,-31 25-87,0 1 0,-1-1 1,1 1-1,0-1 1,-1 0-1,0 0 1,1 1-1,-1-1 0,0 0 1,0 0-1,0 0 1,0-1-1,0-3 1,-1 5-20,0-1 0,0 0-1,-1 0 1,1 1 0,-1-1 0,0 0 0,1 0 0,-1 1 0,0-1 0,0 1 0,0-1 0,0 1 0,0-1 0,0 1 0,-1 0 0,1-1 0,0 1 0,-1 0 0,1 0 0,-1 0 0,1 0 0,-3-1 0,-2-1-46,0 0 1,0 1-1,0-1 1,-7-1 0,-7 0-60,0 1 0,0 1 0,0 1 0,-1 0 0,1 1 0,0 2 0,0 0 0,0 1 0,-28 8 1,-14 7-17,-92 41 1,76-23 10,1 3 0,-125 85 0,159-94 150,1 2-1,2 2 1,-52 54 0,84-79-126,0 1 0,0 0 1,-7 14-1,15-24 18,-1 1-1,1 0 1,-1 0-1,1 0 1,0 0-1,-1 0 1,1 0-1,0 0 1,0 0 0,0 0-1,0 0 1,0 0-1,0 0 1,0 0-1,0 0 1,0 0 0,0 0-1,0 0 1,1 0-1,-1-1 1,0 1-1,1 0 1,-1 0-1,1 1 1,7 10-814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19.7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593 3 5312,'-14'-3'1701,"14"3"-1678,0 0 1,-1 0-1,1 0 1,0 0-1,0 0 0,0 0 1,-1 0-1,1 0 0,0 0 1,0 0-1,0 0 0,-1 0 1,1 0-1,0 0 0,0 0 1,0 1-1,-1-1 1,1 0-1,0 0 0,0 0 1,0 0-1,-1 0 0,1 0 1,0 0-1,0 1 0,0-1 1,0 0-1,-1 0 0,-18 19 1496,-31 37 1,46-52-1433,-242 270 5038,156-186-4249,-29 31-94,74-72-14,100-72-12319,-29 16 8671</inkml:trace>
</inkml:ink>
</file>

<file path=ppt/ink/ink6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59.18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403 249 7040,'-4'-37'6768,"-2"-16"-5595,5 43-1155,1 0 0,-1 0 0,3-15 0,-1-7 1,-1 31-17,-2-24 288,2 24-283,0 1 0,0 0 0,-1-1-1,1 1 1,0-1 0,0 1 0,0 0-1,0-1 1,0 1 0,-1 0 0,1 0-1,0-1 1,0 1 0,-1 0 0,1-1-1,0 1 1,-1 0 0,1 0 0,0 0-1,0-1 1,-1 1 0,1 0 0,-1 0-1,0 0-4,1 0 0,-1 0 0,0 0 0,1 0 0,-1 1 0,1-1 0,-1 0-1,0 0 1,1 1 0,-1-1 0,1 0 0,-1 1 0,1-1 0,-1 1 0,1-1 0,-1 1-1,1-1 1,-1 2 0,-6 6-78,0 1 0,1-1 0,0 1 0,-8 18 0,-14 42 254,20-48-152,5-13-37,-2 4-93,1 0 0,0 0-1,0 0 1,-2 22 0,6-32 120,0 0-1,-1 1 0,1-1 1,0 0-1,1 1 1,-1-1-1,0 1 1,1-1-1,-1 0 1,1 1-1,0-1 1,0 0-1,-1 0 1,2 0-1,-1 0 0,0 0 1,0 0-1,1 0 1,-1 0-1,1 0 1,-1 0-1,1-1 1,0 1-1,0-1 1,0 1-1,0-1 1,0 0-1,0 1 0,0-1 1,0 0-1,5 1 1,-3-1 41,1-1 0,-1 1 1,0-1-1,1 0 0,-1 0 1,1-1-1,-1 1 0,0-1 0,1 0 1,-1 0-1,0 0 0,0-1 1,7-3-1,-3 2-10,-1-1 0,0 0 0,0-1 0,0 1 0,-1-2 0,9-7-1,-12 10 6,0 0 0,0 0-1,-1 0 1,1 0-1,2-7 1,-4 9-44,-1-1-1,1 1 1,-1-1 0,0 1 0,1-1 0,-1 1 0,0-1 0,0 1 0,0-1-1,0 1 1,0-1 0,0 1 0,-1-1 0,1 1 0,0-1 0,-1 1-1,1-1 1,-2-1 0,1 0-22,-1 1 0,1 0 0,-1-1 0,1 1 0,-1 0 0,0 0 0,0 0-1,0 0 1,0 0 0,-1 1 0,1-1 0,0 0 0,-1 1 0,1 0 0,-1 0 0,1 0 0,-1 0-1,0 0 1,1 0 0,-1 1 0,0-1 0,0 1 0,-2-1 0,1 1-10,0 0 0,1 0 0,-1 1 0,0-1 1,1 1-1,-1-1 0,1 1 0,-1 0 0,1 1 0,0-1 0,-1 1 0,1-1 1,0 1-1,0 0 0,0 0 0,0 0 0,-4 4 0,-3 6 21,-3 0-55,1 2 0,0 0 0,-11 19 1,17-25 100,1 1 0,0 0 1,1 0-1,0 1 1,0-1-1,-3 19 1,7-26-14,-1 0 0,1 0 0,0 0 0,0 0 0,-1 0 0,1 0 0,-1 0 0,0 0 0,0 0 0,0 0 0,0 0 0,0-1 0,0 1 0,0 0 0,0-1 0,0 1 0,-1-1 0,-2 3 0,-17 3 877,18-6-857,1-1 1,-1 1-1,0-1 1,0 0-1,1 0 1,-1 0-1,0 0 1,0 0-1,1-1 1,-1 1-1,0-1 1,0 0-1,1 1 1,-1-1-1,1-1 1,-5-1-1,6 2-38,1 1 1,-1 0-1,1 0 0,-1 0 0,1-1 0,0 1 0,-1 0 0,1-1 0,-1 1 0,1 0 0,0-1 0,-1 1 0,1-1 0,0 1 0,0 0 0,-1-1 0,1 1 0,0-1 1,0 1-1,-1-1 0,1 1 0,0-1 0,0 1 0,0-1 0,0 1 0,0-1 0,0 1 0,0-1 0,0 1 0,0-1 0,0 1 0,0-2 0,1-6-362,-1 8 310,-1 0-1,1 0 0,-1 1 0,0-1 0,1 0 0,-1 0 0,1 1 0,-1-1 0,1 0 1,-1 1-1,1-1 0,-1 1 0,1-1 0,-1 0 0,1 1 0,0-1 0,-1 2 0,-1 0 40,-1 2-26,0 0 1,0 0-1,0 1 1,0-1-1,1 1 1,0-1-1,0 1 1,0 0-1,1 0 1,-2 8-1,3-12 25,0 0-1,0 0 1,1 0-1,-1 0 1,0 0-1,1 0 1,-1 0-1,1-1 1,-1 1-1,1 0 1,-1 0-1,1 0 1,0-1-1,1 2 1,5 8 98,-6-9-61,0 1 1,1-1-1,-1 0 1,0 0-1,0 0 0,1 1 1,-1-1-1,0 0 1,1 0-1,-1-1 1,1 1-1,-1 0 0,1 0 1,0-1-1,-1 1 1,1-1-1,0 0 1,-1 1-1,1-1 1,0 0-1,1 0 0,0 0 26,0 1 0,-1-2-1,1 1 1,0 0 0,0 0-1,-1-1 1,1 1 0,0-1-1,-1 0 1,1 0-1,-1 0 1,5-2 0,-4 1-17,0-1 1,0 1 0,0-1-1,0 1 1,-1-1-1,1 0 1,-1 0 0,0 0-1,0 0 1,0 0 0,0 0-1,2-8 1,-2 4-163,0-1 0,-1 0 0,0 0 0,-1 0 0,0-10 0,-4 27-997,-1 13 896,5-17 186,0 0-1,0 0 0,0-1 1,1 1-1,-1 0 0,1 0 1,0-1-1,1 1 0,-1 0 1,3 4-1,3 11-177,-6-18 211,0 0-1,0 0 1,1 0-1,-1 0 1,1 0-1,-1 0 1,1-1-1,0 1 1,2 2-1,7 6 134,-10-8-106,0 0 0,0 0 0,0 0 0,1-1 0,-1 1 0,1-1 0,-1 1 0,1-1 0,0 1 0,-1-1 0,1 0 0,0 0 0,0 0 0,3 2 0,4-1 265,-8-1-265,1 0 0,0-1 0,-1 1 1,1-1-1,0 1 0,0-1 0,0 0 0,-1 1 1,1-1-1,0 0 0,0 0 0,0 0 0,3-1 0,-6 2-50,-1 0 0,1 1 0,0-1-1,0 1 1,0-1 0,0 1-1,0 0 1,0 1 0,-8 12-162,-16 7 122,12-12 56,8-6 53,0 0 0,0 0-1,0-1 1,0 0-1,0 0 1,-1 0-1,1 0 1,-1-1-1,0 0 1,0 0-1,0-1 1,-12 2-1,17-3-58,2 0-64,0 0 2,13 3-384,0-4 604,-1-1 0,0 0-1,0-1 1,1 0 0,-2-2-1,18-6 1,-12 3-111,1 2 0,22-5 0,56-6-266,122-26 1061,-207 40-822,4-1 27,23-9 0,51-19 14,-62 15 181,-23 15-257,0 0-1,0 1 0,0-2 1,-1 1-1,1 0 0,-1-1 1,6-4-1,-8 5 34,1 1 1,-1 0-1,0-1 0,0 1 1,1 0-1,-1 1 0,4-2 1,-3 1-31,0 0 1,0 0 0,0 0-1,0 0 1,0-1-1,3-1 1,10-4-5,-13 6 17,-1 0 0,1 0 0,0 0 0,-1-1 1,1 1-1,1-2 0,6-4 30,1 1-1,-1 0 1,1 1-1,0 0 1,0 0-1,0 2 1,18-5 0,20-7-79,-20 7 187,-23 6-44,0 1 0,0-1 0,0 0-1,0-1 1,-1 1 0,11-7 0,-15 8-71,0 1 0,-1 0 1,1-1-1,-1 1 1,1-1-1,-1 1 0,1-1 1,-1 1-1,1-1 0,-1 1 1,0-1-1,1 0 0,-1 1 1,0-1-1,0 0 1,1 1-1,-1-1 0,0-1 1,0 0-12,0 0 0,-1 0 0,1 0 0,-1 0 1,0 1-1,0-1 0,1 0 0,-1 0 1,0 0-1,-1 1 0,1-1 0,-1-1 0,1 1 22,-11-14 67,0 1-1,-24-26 1,-41-36-121,68 68 63,0-1 0,1 0 0,-9-14 0,7 10-21,-1-1-76,-14-22 132,22 32-90,0 1 1,0-1 0,0 0 0,0 1 0,-8-7-1,9 9 10,1 1 0,-1-1 0,0 1 0,0 0 0,0 0 0,0 0 0,0 0 0,0 0 0,-1 0 0,1 1 0,0-1 0,0 1 0,0 0 0,-1-1 0,1 1 0,0 0 0,-1 0 0,-2 1 0,-6 0-22,-3 0-12,0 1-1,-24 7 1,-73 25 147,81-25-49,-3-1-112,19-5 45,-20 7 0,-1 3-2,1 2-1,-52 32 1,29-15-152,25-19 342,27-10-159,0 0 0,-1-1 0,1 1 0,0-1 0,-8 2 0,-15 6 81,-3 4-62,-12 5-297,34-13 254,0 1-1,0 1 1,1-1-1,-1 2 0,2-1 1,-1 1-1,-7 12 1,-14 15 0,14-16 0,13-16 8,0-1 0,-1 0 0,1 0 0,-1 0 0,0 0 0,1 0 0,-1 0 0,-5 3 0,-14 13-117,18-15 152,1 0 0,-2-1 0,1 1 0,0-1 0,-7 4-1,3-2-32,1 0-1,0 0 0,0 1 1,1 0-1,-11 12 0,16-17 4,0-1-1,1 1 1,-1-1-1,0 1 0,1 0 1,-1 0-1,1-1 1,-1 1-1,1 0 0,0 0 1,-1 0-1,1 0 1,0 0-1,-1 0 1,1-1-1,0 1 0,0 0 1,0 0-1,0 0 1,0 0-1,0 0 0,0 0 1,0 0-1,0 0 1,1 1-1,-1-1-43,0 0 38,1 0 0,-1-1 0,0 1 0,1 0 0,-1 0 0,1-1 0,-1 1-1,1 0 1,-1-1 0,1 1 0,0 0 0,-1-1 0,1 1 0,0-1-1,0 1 1,0 0 2,5 3 34,0 1 0,1-1 0,-1 0 0,1 0 0,0-1 0,0 0 0,0 0 0,1 0 0,-1-1 0,1 0 0,-1-1 0,14 1 0,8 0 7,58-5 1,-60 1-44,84-8-18,53-2 227,-122 9-147,0-1 1,0-3-1,52-13 0,-28-1-164,-43 13 86,0-1 46,-1-1-1,27-16 1,-27 13-35,-8 5-59,0-2 0,22-19-1,-4 3-159,-17 14 214,-6 5-5,0 0 0,1 1-1,19-10 1,13-5 56,-26 12-107,25-9-1,21-11 136,-12 5-63,-45 22 43,-1-1 0,1 0 0,-1 0 0,0 0 0,0 0 0,-1-1-1,7-7 1,41 58-1308,-19-19 1113,-22-19 196,0 0 0,15 10 0,-16-16 574,-9-18-768,0 12 130,0 0 0,0-1 1,-1 1-1,0 0 0,1 0 0,-1 0 1,0 0-1,0 0 0,-1 0 0,1 0 1,0 0-1,-1 0 0,0 0 0,0 1 1,0-1-1,0 1 0,0-1 1,0 1-1,-1 0 0,1 0 0,-5-3 1,4 3 3,-1 0 1,0 0-1,-1 0 1,1 0-1,0 1 1,0 0-1,-1 0 1,1 0-1,-1 0 1,1 1-1,-1-1 1,1 1-1,-1 0 1,-7 2-1,-4 1-63,0 2-1,-21 8 0,11-3 198,-9 4-9,1 1 1,1 2-1,0 1 0,2 1 0,-37 29 0,28-11-77,27-25-26,1-1 0,-24 16 0,-8-3 176,0-3 0,-89 31 1,7-4-36,83-27-140,0 2-1,1 2 1,1 1-1,-47 41 1,68-50 69,10-8 11,1-2 0,-1 1 0,0-1 0,-12 6 0,18-11-59,1-1 0,0 0 0,0 0 0,0 0 0,-1 0 0,1-1 0,-1 1 0,1-1 0,0 0 0,-1 1 0,1-2 0,-1 1 1,1 0-1,0-1 0,-1 0 0,1 1 0,0-1 0,0 0 0,-1-1 0,1 1 0,0-1 0,-4-2 0,3 1-35,0 0 1,0-1 0,0 1-1,1-1 1,0 1-1,-1-1 1,1 0 0,1 0-1,-1-1 1,1 1-1,-1-1 1,1 1 0,1-1-1,-3-5 1,1-4-196,1 0 0,1 0 0,-1-18 0,2 17-398,-5-29 0,4 38 304,-1 0 0,0 1 0,0-1 0,0 1 1,0-1-1,-1 1 0,0 0 0,-6-8 0,-41-45-5044,30 40 3745</inkml:trace>
</inkml:ink>
</file>

<file path=ppt/ink/ink6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59.555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36 0 3328,'-13'16'9750,"3"1"-8082,9-16-1603,0 0 0,0 1 0,0-1 0,0 0 0,0 0 0,0 1 0,0-1 0,0 1 0,1-1 0,-1 0 0,1 1 0,-1-1 0,1 1 1,-1 0-1,1-1 0,0 1 0,0-1 0,0 1 0,0 0 0,0-1 0,0 1 0,0-1 0,0 1 0,1 0 0,-1-1 0,0 1 0,1-1 0,0 1 0,0 1 0,3 3-187,0 1 0,1-1 0,0 0 0,0 0 1,6 5-1,4 5-735</inkml:trace>
</inkml:ink>
</file>

<file path=ppt/ink/ink6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49:59.90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128 1 4992,'-94'14'9505,"86"5"-7960,6-15-1385,-3 6-62,1 0 0,1 1-1,0 0 1,0-1 0,1 1 0,0 0-1,0 14 1,2-17-282,0 0-1,1 0 1,-1 0 0,2-1 0,-1 1-1,1 0 1,0-1 0,0 1 0,1-1-1,0 0 1,5 8 0,9 9-925</inkml:trace>
</inkml:ink>
</file>

<file path=ppt/ink/ink6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21.60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202 318 2656,'-4'-4'5664,"-3"19"-4269,7-13-1128,-1 1 0,0 0 1,-1-1-1,1 1 0,0-1 1,-1 0-1,1 1 0,-1-1 0,0 0 1,0 0-1,-4 4 0,2-3-60,0-1 0,0 1 0,-1-1-1,1 1 1,-1-1 0,1-1 0,-1 1-1,-9 2 1,10-4-139,1 0 0,-1 0 0,0 0-1,1 0 1,-1 0 0,1-1 0,-1 0 0,0 0 0,1 0-1,0 0 1,-1 0 0,1-1 0,-4-1 0,2 0 27,1 1-1,-1-1 1,1 0 0,0-1-1,0 1 1,0-1 0,0 0 0,1 0-1,-1 0 1,1 0 0,0 0-1,1-1 1,-1 1 0,-2-7-1,2 3 15,1 1-1,1 0 0,-1-1 0,1 1 0,0 0 0,1-1 0,0 0 0,0 1 0,2-12 0,3-4 16,0 0-1,2 0 0,1 1 1,1 0-1,1 0 1,15-24-1,-23 41-110,1 1-1,0-1 1,0 1 0,0 0 0,0 0-1,1 0 1,5-5 0,-9 9-9,1 0 1,0-1-1,-1 1 1,1-1-1,0 1 1,-1 0-1,1-1 1,0 1-1,-1 0 1,1 0-1,0 0 1,0 0-1,-1 0 1,1-1-1,0 1 1,0 0-1,-1 1 1,1-1-1,0 0 1,0 0-1,-1 0 1,2 1-1,0 0 12,-1 0 0,0 0 0,1 0 0,-1 0-1,0 0 1,0 0 0,0 1 0,0-1 0,0 1 0,0-1 0,0 0-1,-1 1 1,1-1 0,0 1 0,0 1 0,5 20 186,0 0 0,-2 1 0,0-1 0,-2 1 0,0 28 0,0-16 116,-2 25 582,-14 111-1,10-130-687,-24 148 270,20-141-191,6-39 41,0-21 115,3-37-545,1 0 0,3 0 0,2 1 0,2 0 0,2 0 0,2 1 0,35-83 0,-38 108 126,27-39 0,-31 50-60,2 1 1,0 0-1,0 0 1,0 1-1,17-13 1,-24 20 34,1 0 0,-1-1 0,1 1 0,0 0 0,0 1 0,-1-1 0,1 0 0,0 0 0,0 1 1,0-1-1,0 1 0,0 0 0,0-1 0,0 1 0,0 0 0,0 0 0,0 0 0,0 0 0,0 1 0,0-1 0,0 0 1,3 2-1,-3 0 19,1-1-1,-1 1 1,0-1 0,0 1 0,0 0 0,0 0-1,-1 0 1,1 0 0,0 0 0,-1 0 0,0 0 0,1 1-1,-1-1 1,0 1 0,0-1 0,0 1 0,0 2 0,2 4 30,-1 1 1,-1-1 0,0 1 0,0-1 0,-2 16 0,-6 52 101,4-59-151,-31 214 771,34-231-769,-1-1 1,1 0-1,0 0 1,0 0-1,0 0 1,0 1-1,0-1 1,0 0-1,0 0 1,0 0-1,-1 0 1,1 1-1,0-1 1,0 0 0,0 0-1,0 0 1,0 1-1,0-1 1,0 0-1,0 0 1,0 0-1,0 1 1,0-1-1,0 0 1,1 0-1,-1 0 1,0 1-1,0-1 1,0 0 0,0 0-1,0 0 1,0 0-1,0 1 1,0-1-1,1 0 1,-1 0-1,0 0 1,0 0-1,0 0 1,0 0-1,0 1 1,1-1-1,6-9 254,1-5-228,124-189-793,41-55 533,-145 214 303,-22 37-48,-3 8-17,-2 8-7,-1-7 4,0 22 90,0 1 1,-1 0-1,-1 0 0,-12 46 0,0 17 346,11-68-313,1-5-93,0 0 1,1 0-1,1 0 0,0 0 0,3 18 0,-1-20-43,0 2 100,1 0 0,8 22 0,-5-22-131,-4-6 66,1 0 1,1-1-1,0 1 1,0-1 0,9 13-1,-12-19-31,1-1 0,0 1-1,-1 0 1,1-1 0,0 1-1,0-1 1,-1 0 0,1 0-1,0 0 1,1 0 0,-1 0 0,0 0-1,0 0 1,0 0 0,0-1-1,1 1 1,-1-1 0,0 0-1,0 0 1,1 0 0,-1 0 0,0 0-1,1 0 1,-1 0 0,0-1-1,0 1 1,1-1 0,1-1 0,2 0-96,-1 0 0,0-1 0,0 1 0,0-1 0,0-1 0,0 1 0,0-1 1,-1 1-1,6-7 0,4-6-148,16-22 1,-3 1 181,31-31 150,-57 67-58,-1 1 0,1-1 0,-1 0 0,1 0 0,-1 0 0,1 1 0,-1-1 0,0 0 0,1 0 0,-1 0 0,0 0 0,0 0 0,0 1 0,0-1 0,1 0 0,-1-2 0,-9 7-48,4 1 105,1 0 1,-1 0-1,1 1 1,1 0-1,-1-1 1,-4 12 0,-2 7 74,1 0 0,-10 45 0,-5 54-16,20-101-81,0 0 27,1-7 7,0-1 0,1 0 1,1 1-1,0 0 0,2 18 1,-1-33-95,0 1-1,0-1 1,0 0 0,0 1 0,0-1 0,0 1 0,0-1-1,0 0 1,0 1 0,0-1 0,0 0 0,0 0 0,0 1-1,0-1 1,0 0 0,1 1 0,-1-1 0,0 0 0,0 1-1,0-1 1,0 0 0,1 0 0,-1 1 0,0-1-1,0 0 1,1 0 0,-1 0 0,0 1 0,1-1 0,-1 0-1,0 0 1,1 0 0,-1 0 0,1 1 0,-1-2-6,1 1-1,0-1 1,0 1 0,-1 0 0,1-1-1,0 1 1,-1-1 0,1 0 0,-1 1-1,1-1 1,-1 1 0,1-1 0,0-1-1,15-29-191,-7-1-270,10-57 0,-3 6 331,-8 56 145,-5 16 54,1 0 0,-2-1 0,0 1 1,1-14-1,2 34 309,-1 4-219,3 23-1,0-2-17,1-5 28,0 0 1,19 38-1,-21-54-138,0-1 1,1 0-1,1-1 0,0 0 1,0 0-1,1-1 0,18 16 1,-24-23-9,-1-1-1,1 0 1,1 0 0,-1 0 0,0 0-1,0-1 1,1 1 0,-1-1 0,1 0 0,-1 0-1,1 0 1,-1 0 0,1-1 0,6 1-1,-4-2 9,-1 1 1,1-1-1,-1 0 0,0 0 0,1-1 0,-1 1 0,0-1 0,0 0 1,6-4-1,-2 0 1,1 0 0,-1-1 0,-1 0 1,0 0-1,0-1 0,0 1 0,-1-2 0,0 1 1,9-16-1,4-11-69,-1-1 1,-2 0 0,18-56-1,-31 79 138,-3 11-119,0-1 1,0 1-1,0-1 0,-1 1 0,1-1 0,-1-4 0,10 53-206,-6-31 185,-3-12 61,0-1 0,0 0 0,-1 1 0,1-1 0,-1 0 0,1 5 0,-1 21 63,0-10 32,-1-9-76,-1 0 0,1 0 0,-2-1 0,-4 16-1,-3 4-22,-27 79 105,17-55 185,16-41-297,-1 1 0,0-1 1,-1 0-1,0 0 0,-9 11 0,10-16 8,0 0 0,0-1 0,-1 1 0,0-1 0,0-1-1,0 1 1,0-1 0,-1 0 0,-9 5 0,-1-1 5,0-1 1,-1-1-1,0 0 0,0-1 1,0-1-1,-1 0 0,-26 0 1,44-4-28,0 0 1,1 0 0,-1 0 0,0 0-1,1 0 1,-1 0 0,0 0-1,1 0 1,-1-1 0,0 1-1,1 0 1,-1-1 0,1 1-1,-1 0 1,1-1 0,-1 1-1,1-1 1,-1 1 0,1-1-1,-1 1 1,1-1 0,0 1 0,-1-1-1,1 1 1,0-1 0,-1 1-1,1-1 1,0 0 0,0 1-1,-1-1 1,1 1 0,0-1-1,0 0 1,0 1 0,0-1-1,0 0 1,0 1 0,0-1 0,0 0-1,0 1 1,0-1 0,0 0-1,1 1 1,-1-1 0,1-1-1,-1-1-30,1 0 1,0 0-1,1-1 0,-1 1 0,0 0 0,1 0 0,0 0 0,2-2 0,8-6-31,0 0 0,0 1-1,1 1 1,1 0 0,0 0-1,19-8 1,-16 9-38,20-14 90,0-1-1,-2-1 1,-1-2-1,0-1 1,-2-2-1,39-47 1,-38 39 86,2 1 0,64-51 1,-58 51 15,-40 36-48,-2 1-21,0 0 0,0 0-1,0 0 1,1 1-1,-1-1 1,0 0 0,1 0-1,-1 1 1,1-1-1,-1 2 1,-1 3 47,-7 16-67,1 1 1,1 1-1,1-1 0,-3 28 0,7-39 31,1-1-1,0 1 0,1 0 1,1-1-1,-1 1 1,2 0-1,0-1 1,0 0-1,1 1 1,8 19-1,-10-28-19,1 0 0,0 0 0,-1 0 0,1 0 0,0 0-1,1 0 1,-1 0 0,0-1 0,1 0 0,0 1 0,-1-1 0,1 0 0,0 0-1,0 0 1,0 0 0,0-1 0,0 0 0,1 1 0,-1-1 0,0 0 0,1 0-1,4 0 1,-4-1-5,0 0 1,0 0-1,0 0 0,-1-1 0,1 0 0,0 0 0,0 0 0,-1 0 0,1 0 1,0-1-1,-1 1 0,0-1 0,1 0 0,-1 0 0,0-1 0,0 1 0,0 0 0,0-1 1,0 0-1,2-3 0,1-2-59,0 0 0,-1 0 0,0 0 0,0-1 0,-1 0 1,0 0-1,-1-1 0,1 1 0,-2-1 0,0 1 0,2-12 0,-2 3 37,-2 0-1,1 0 1,-2 1-1,0-1 1,-6-25-1,5 35 26,-1-1 0,1 1-1,-1-1 1,-1 1 0,0 0-1,0 0 1,0 1-1,-1-1 1,-1 1 0,1 0-1,-1 1 1,0-1 0,0 1-1,-10-7 1,15 12 5,-1 0-1,1 0 1,0 1 0,-1-1 0,1 1 0,-1-1 0,1 1-1,-1 0 1,1-1 0,-1 1 0,1 0 0,-1 0-1,-2 0 1,1 0 7,3 12 197,1-10-196,0 1 0,0-1 0,0 0 0,0 0 0,0 0 0,1-1 0,-1 1 0,1 0 0,-1 0 0,1-1 0,0 1 0,0-1 0,3 3 0,0-1 22,-1 0 1,1-1 0,0 0-1,0 1 1,6 1 0,8-1 20,0 0 1,0-1-1,36 0 0,12 0 35,-61-1-89,1 0 0,-1 0 0,0 0 0,1 1 0,-1 0 0,8 4 0,-10-4 1,-1 0 0,0-1 0,0 1 0,0 1 0,-1-1 0,1 0 0,0 1 0,-1-1 0,0 1-1,1 0 1,-1 0 0,0-1 0,2 6 0,5 11 59,-1 0 0,0 1 1,-2-1-1,7 35 0,-11-45-59,0-1-1,6 15 1,2 13 209,-9-31-210,0 0-1,1 0 1,0 0 0,-1 0-1,2-1 1,-1 1 0,4 5-1,-2-3-91,-4-5 138,7 3 129,0 0-220,-6-4 60,8-1 20,-1 1-25,6-3-7,-2-6 54,-1 0 0,0-1 0,18-20 0,-21 20-89,1 2-1,19-14 1,-1 1-107,-19 14 140,23-19 28,55-35 0,-59 46-35,-20 12 24,-1-1 0,0 0 0,0-1 0,0 1 0,-1-1 0,8-7 0,-12 11 44,-6 0-367,-4 4 246,0 1 1,1-1 0,-1 1-1,1 0 1,0 1 0,1 0-1,-14 14 1,-41 43 188,54-53-151,1 0-1,-1 0 0,2 0 1,-12 23-1,17-30 10,0 0-1,0-1 1,1 1 0,-1 0-1,0 0 1,1 0-1,0 0 1,0 0 0,0 0-1,0-1 1,0 1 0,0 0-1,1 0 1,-1 0-1,1 0 1,0 0 0,0-1-1,0 1 1,3 4-1,-3-5 12,0 0-1,1 0 0,-1-1 0,1 1 0,-1 0 0,1-1 1,0 0-1,0 1 0,0-1 0,0 0 0,0 0 0,0 0 1,0 0-1,0 0 0,0 0 0,0-1 0,0 1 0,1-1 1,-1 1-1,0-1 0,0 0 0,1 0 0,-1 0 0,0 0 1,5-1-1,-2 0-22,0 0 1,1 0-1,-1-1 1,0 0-1,0 0 0,0 0 1,0-1-1,-1 1 1,1-1-1,-1 0 1,1 0-1,-1-1 0,0 1 1,3-5-1,-2 2-42,-1 0 0,1 0-1,-2 0 1,1 0 0,-1-1-1,0 0 1,0 1 0,-1-1-1,1 0 1,0-8-1,0-5 142,0 0 0,-1-32 0,-10 103 158,8-38-181,0 0 0,1 0 0,1-1 0,4 18 1,-5-26-43,0 0 1,0 0-1,1-1 1,-1 1-1,1-1 1,0 1-1,0-1 1,0 1-1,1-1 1,-1 0 0,1 0-1,0 0 1,-1 0-1,1-1 1,0 1-1,1-1 1,-1 0-1,6 3 1,-6-4-2,1 0 1,-1 0-1,0 0 1,1-1-1,-1 0 0,0 1 1,1-1-1,-1-1 0,1 1 1,-1 0-1,0-1 0,1 0 1,-1 1-1,0-1 1,5-2-1,0-1-27,0 1 0,0-1 1,-1-1-1,13-8 0,6-9 73,-1-1 0,31-35 1,2-5-5,-56 61-55,1-1 0,-1 1 0,0-1-1,1 1 1,-1 0 0,1 0 0,0 0 0,4-1-1,-7 2 2,1 1 1,0 0-1,-1 0 0,1 0 0,0-1 0,-1 1 0,1 0 0,0 0 0,-1 0 0,1 0 1,0 0-1,0 0 0,-1 0 0,1 0 0,0 0 0,-1 1 0,1-1 0,0 0 0,-1 0 0,1 1 1,0-1-1,-1 0 0,1 1 0,-1-1 0,1 1 0,0-1 0,-1 1 0,1-1 0,-1 1 0,1-1 1,-1 1-1,0-1 0,1 1 0,-1-1 0,1 1 0,-1 0 0,0-1 0,0 1 0,1 0 1,-1-1-1,0 2 0,3 10 48,-1-1 0,-1 0 0,0 1 0,0-1 0,-1 1 0,-2 13 0,1 7-16,1 16 166,0-46-116,1-4-55,1 0 0,-1 0 0,0 0 1,0-1-1,0 1 0,0-3 0,9-26-436,-2 3 344,1 2-1,1-1 1,16-30 0,-25 56 56,-1 0 1,1 0 0,-1 0-1,1 0 1,-1 1-1,1-1 1,0 0 0,-1 0-1,1 0 1,0 1 0,0-1-1,0 0 1,0 1 0,0-1-1,-1 1 1,1-1-1,2 0 1,-2 1 1,-1 0 0,1 0 1,0 0-1,-1 0 0,1 0 0,-1 1 1,1-1-1,0 0 0,-1 0 0,1 0 1,-1 1-1,1-1 0,-1 0 0,1 1 0,-1-1 1,1 0-1,-1 1 0,1-1 0,-1 1 1,1-1-1,-1 1 0,1 0 0,2 3-9,0 1 0,-1 0-1,1 0 1,-1 0 0,2 6-1,-4-9 11,11 34 63,-9-28-41,0 0 0,0 0 0,1 0 0,0 0 0,0 0 0,1 0 0,0-1 0,1 0 0,7 10 0,-10-15 7,0 0 0,1-1 0,-1 1 0,1-1 0,-1 0 0,1 0 0,-1 0 0,1 0 0,0 0 0,-1 0 0,1-1 0,0 0-1,0 1 1,0-1 0,5 0 0,4-1-78,-1 0 0,17-5 0,-7 1 22,-1-1 1,0-1 0,-1-1 0,0-1 0,0-1-1,30-21 1,-24 13 71,0-1 0,-2-1-1,-1-1 1,21-26 0,20-21 10,-59 64-108,6-6 45,-8 10 1,-5 7-50,-67 175 491,65-168-404,1 1 0,1 0 0,0-1 0,1 1 0,0 0 0,2 0 0,0 20 0,1-33-28,-1-1 0,0 1 1,0-1-1,1 1 0,-1-1 1,1 0-1,-1 1 0,1-1 1,0 1-1,-1-1 0,1 0 1,0 0-1,0 1 0,2 1 1,-2-3-1,-1 1 0,1 0 0,0-1 0,0 0 0,0 1 0,0-1 0,0 1 0,-1-1 0,1 0 0,0 0 0,0 0 0,0 1 0,0-1 0,0 0 0,0 0 0,0 0 0,2-1 0,0 1 0,-1-1 0,1 0 0,0 0 0,-1 0 0,1 0 0,-1-1 0,1 1 0,-1-1 0,1 0 0,-1 1 0,0-1 0,0 0 0,0 0 0,2-3 0,2-4 0,0 0 0,0-1 0,-1 0 0,7-21 0,11-44 0,-19 61 0,-4 11 0,1 0 0,-1 0 0,1 0 0,0 0 0,0 0 0,0 0 0,1 1 0,1-5 0,-3 7 0,0 0 0,0 0 0,0 0 0,1 0 0,-1 0 0,0-1 0,0 1 0,0 0 0,0 0 0,0 0 0,0 0 0,0 0 0,0 0 0,1 0 0,-1 0 0,0 0 0,0 0 0,0-1 0,0 1 0,0 0 0,1 0 0,-1 0 0,0 0 0,0 0 0,0 0 0,0 0 0,0 0 0,1 0 0,-1 0 0,0 0 0,0 0 0,0 0 0,0 0 0,0 1 0,1-1 0,-1 0 0,0 0 0,0 0 0,0 0 0,5 7 0,2 15 0,-5-15 0,2 4 29,1 0-1,1 0 1,-1 0-1,2-1 1,-1 1-1,1-1 1,10 9-1,21 21-1150,3-3-3574,-39-35 4281,1 2-837,1-1 0,-2 1 1,1 0-1,0-1 0,-1 2 1,1-1-1,-1 0 0,0 0 0,2 7 1,-4-8 617,1 0 0,0-1 0,0 1 0,-1-1 0,1 1-1,-1 0 1,0-1 0,0 1 0,0 0 0,0-1 0,-1 1 0,1 0 0,-1-1 0,1 1 0,-1 0 0,0-1 0,-2 4 0,2-4 388,-1 0 1,1-1-1,-1 1 0,1-1 1,-1 0-1,0 1 0,-3 1 0,5-3 244</inkml:trace>
</inkml:ink>
</file>

<file path=ppt/ink/ink6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21.9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32 9632,'-63'-28'3584,"53"25"-2784,1 3-256,14 3-3200,9 8 1888,4 6-4416</inkml:trace>
</inkml:ink>
</file>

<file path=ppt/ink/ink6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22.98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17 353 6304,'-17'0'5168,"24"2"-4536,-1-1 0,1 0 0,-1 0 0,1-1 0,-1 0 0,1 0-1,7-1 1,46-9 1054,-40 6-1117,50-12 829,-61 13-1232,1 0 1,-1-1-1,0 1 0,-1-2 1,11-6-1,-11 5-105,1 0-1,-1-1 1,0 0-1,-1 0 1,0-1-1,0 0 1,0-1-1,-1 1 1,-1-1-1,1-1 1,-2 1-1,1 0 1,-1-1-1,0 0 1,-1 0-1,0-1 1,-1 1-1,0 0 1,-1-1-1,0 1 1,-1-1-1,-1-18 1,1 24-39,0 1-1,-1 0 1,0 0-1,0-1 1,0 1-1,0 0 1,-1 0 0,0 0-1,0 0 1,-4-7-1,5 10-14,0-1 0,-1 1-1,1-1 1,0 1-1,-1 0 1,1-1 0,-1 1-1,1 0 1,-1 0 0,0 0-1,0 0 1,1 0-1,-1 1 1,0-1 0,0 0-1,0 1 1,0-1-1,0 1 1,1 0 0,-1 0-1,0 0 1,0 0 0,0 0-1,0 0 1,0 0-1,-3 2 1,-1-1 69,1 1 0,0 0 0,1 1 0,-1-1 0,0 1 0,1 0 0,-1 0 0,1 1 0,0-1 0,0 1 0,0 0 0,-5 7 0,-1 3 213,0-1 1,-13 29-1,13-23-112,2 1 1,0 0-1,1 0 0,0 0 0,-3 28 1,9-40-98,0 0 0,1 0 0,-1 0 0,2 0 0,0 0 0,0 0 0,3 12 0,-3-15-24,1 0 1,0 1 0,0-1 0,1-1 0,0 1 0,0 0-1,0-1 1,0 1 0,1-1 0,-1 0 0,1 0 0,5 4-1,-2-2 8,1-1-1,0 0 0,0 0 0,0-1 1,0 1-1,1-2 0,-1 1 0,1-1 0,0-1 1,0 1-1,0-2 0,0 1 0,1-1 0,-1-1 1,0 1-1,0-2 0,1 1 0,-1-1 0,0-1 1,0 0-1,0 0 0,0 0 0,0-1 1,0-1-1,-1 1 0,11-7 0,8-8-84,0-2 0,27-25-1,13-11-63,-52 45 18,-9 6 51,0 0-1,0 0 1,1 1-1,10-6 1,-15 10 24,0-1 0,0 0 1,0 1-1,0-1 0,0 1 1,0-1-1,0 1 0,0 0 1,0 0-1,0 0 0,0 0 1,0 0-1,0 1 0,0-1 1,0 0-1,0 1 0,0 0 1,0-1-1,0 1 0,-1 0 1,1 0-1,2 1 0,51 42 467,-35-27-206,28 17 1,-13-14-2,2-2 0,0-2 0,58 17 0,-77-27-278,0-2 0,1 0 0,-1-1 1,1-1-1,21 0 0,-20 1-1718</inkml:trace>
</inkml:ink>
</file>

<file path=ppt/ink/ink6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23.35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658 17 8544,'-13'-14'2757,"13"14"-2698,0-1 0,-1 1 0,1 0 0,0 0 0,-1-1 0,1 1 0,0 0 0,-1 0 1,1 0-1,0 0 0,-1 0 0,1-1 0,-1 1 0,1 0 0,0 0 0,-1 0 0,1 0 0,-1 0 0,1 0 0,-1 0 0,1 0 0,0 1 0,-1-1 0,1 0 0,-1 0 1,1 0-1,0 0 0,-1 0 0,1 1 0,0-1 0,-1 0 0,1 0 0,0 1 0,-1-1 0,1 0 0,0 0 0,0 1 0,-1-1 0,1 1 0,-9 14 2102,8-14-1996,-4 8 635,0 0 1,0-1 0,-1 1-1,-1-1 1,0 0 0,0-1-1,-11 10 1,-5 1 401,-34 21 1,-28 10 280,-138 56-1,101-43-2661,82-40-3807,29-20-39,44-11-7085,3 6 9278</inkml:trace>
</inkml:ink>
</file>

<file path=ppt/ink/ink6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25.78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265 670 6656,'0'-1'146,"0"1"0,0-1 1,0 1-1,0-1 0,0 0 1,0 1-1,0-1 0,0 1 0,-1-1 1,1 0-1,0 1 0,0-1 1,-1 1-1,1-1 0,0 1 0,-1-1 1,1 1-1,0-1 0,-1 1 1,1-1-1,-1 1 0,1-1 1,-1 1-1,-1-1 296,1 0 0,-1 1 0,1-1 0,-1 1 0,1 0-1,-1 0 1,1-1 0,-1 1 0,-2 0 0,-2 1 355,0-1 0,1 1 1,-1 0-1,0 0 0,-6 3 0,-5 2 450,-25 14-1,22-9-330,8-6-513,0 2 0,1 0 0,0 0 0,0 1 0,0 0 0,1 1 0,1 0 0,-15 17 0,23-25-384,1 0 0,-1 0 1,0 0-1,0 0 1,0 0-1,1 1 1,-1-1-1,0 0 1,1 0-1,-1 1 1,1-1-1,0 0 1,-1 1-1,1-1 0,0 0 1,0 1-1,0-1 1,0 0-1,0 1 1,0-1-1,0 0 1,0 1-1,0-1 1,1 0-1,-1 1 1,1-1-1,-1 0 0,1 0 1,-1 1-1,1-1 1,0 0-1,-1 0 1,1 0-1,0 0 1,0 0-1,0 0 1,0 0-1,0 0 0,0 0 1,0 0-1,2 0 1,2 3 53,1-1 0,0 0 0,1 0 0,-1-1 1,0 0-1,1 0 0,7 1 0,11 1-229,1-1 0,-1-1 0,1-1 0,0-1 0,-1-2 0,1 0 0,40-10 0,-56 9 21,0 1 0,-1-1 0,0-1 0,1 0 0,-1 0 0,-1 0-1,1-1 1,-1-1 0,0 1 0,0-2 0,0 1 0,-1-1 0,0 0 0,0 0 0,-1-1-1,0 0 1,8-13 0,5-16-122,-2-2-1,23-72 1,-9 21 139,33-93 452,21-50 1801,-71 194-1276,-11 33-405,-3 12-30,-4 14 4,-49 123 869,-5 18-807,-7 80 179,22-73-261,22-91-141,19-69-234,3-8-104,7-13-205,-2 3 120,37-51-350,-26 34 407,33-37 1,-43 57 106,0 0 1,0 0-1,1 0 1,0 1-1,0 0 1,0 1-1,1 0 1,0 0-1,10-3 1,-16 7-8,-1 0 0,1 0 0,0 0 1,-1 0-1,1 0 0,0 1 0,-1 0 0,1-1 1,0 1-1,0 0 0,-1 0 0,1 0 0,0 1 1,0-1-1,-1 1 0,1 0 0,0-1 0,-1 1 1,1 0-1,-1 1 0,1-1 0,-1 0 0,0 1 1,1-1-1,-1 1 0,0 0 0,0 0 0,0-1 1,0 2-1,2 2 0,2 4 16,0 0 0,-1 0 1,0 1-1,0-1 0,-1 1 0,4 17 0,11 65 202,-17-81-195,-1-6 11,0-1 1,0 1-1,1-1 1,-1 0-1,1 1 1,0-1-1,3 5 1,-4-7-35,0 0 1,1 0 0,-1-1 0,1 1-1,-1-1 1,1 1 0,0-1-1,-1 1 1,1-1 0,0 0-1,0 0 1,0 0 0,0 0 0,0 0-1,0 0 1,0-1 0,4 1-1,4 0-25,-1 0 0,0-1-1,1-1 1,-1 1 0,0-1 0,1-1-1,-1 0 1,0 0 0,9-4-1,4-3-20,0-1 0,29-16 0,-35 15 67,0 0 0,23-22 0,10-8 98,-45 39-111,-4 1-3,1 1-1,0 0 1,-1 0 0,1-1 0,0 1 0,-1 0 0,1-1 0,-1 1 0,1 0 0,-1-1 0,1 1 0,-1-1 0,1 1 0,-1-1 0,1 1 0,-1-1 0,1 0 0,-1 1 0,0-1 0,1 0 0,-2 1-2,1 0 1,-1 0 0,0 0-1,1 0 1,-1 0 0,0 1-1,1-1 1,-1 0 0,1 0-1,-1 1 1,1-1 0,-1 1-1,1-1 1,-1 0 0,1 1-1,-1-1 1,1 1 0,-1-1-1,1 1 1,-1-1 0,1 2-1,-3 1 6,-112 119 368,105-112-384,0 0-1,-8 12 1,16-19 18,0-1 1,0 1 0,0 0 0,0 0-1,1 0 1,0 0 0,-1 0-1,1 0 1,0 1 0,0-1-1,1 0 1,-1 1 0,1-1-1,0 5 1,0-7-12,0 0 0,0 0 0,0 0 0,1 0 0,-1 0 0,1 0 0,-1 0 0,1 0 0,-1 0 0,1 0-1,-1-1 1,1 1 0,0 0 0,-1 0 0,1 0 0,0-1 0,0 1 0,0 0 0,0-1 0,0 1 0,-1-1 0,1 1 0,0-1 0,0 1 0,0-1 0,0 0 0,0 0 0,0 1 0,1-1-1,-1 0 1,0 0 0,0 0 0,0 0 0,0 0 0,0 0 0,0 0 0,0 0 0,1-1 0,4 0-33,-1 0 0,0 0 0,0-1 0,0 0 0,0 0 0,6-3 0,-5 1-92,0 0 0,0-1-1,0 0 1,0 0 0,-1 0 0,9-13-1,-3 3-253,14-26 0,30-74 122,-50 103 305,3-4 344,-8 32 290,-8 33-135,3-24-251,-2 29 1,7-47-246,0 0 0,0 1 0,1-1 0,0 1 0,0-1 0,0 1 0,1-1 0,4 9 0,-6-14-40,1 0 0,0 0 0,0 0 0,0 0 1,0-1-1,0 1 0,0 0 0,0-1 0,0 1 1,1-1-1,-1 1 0,1-1 0,-1 0 0,1 1 1,0-1-1,-1 0 0,1 0 0,0 0 0,0 0 1,-1-1-1,1 1 0,0 0 0,0-1 0,3 1 1,0-1-34,0 0 0,-1-1 0,1 1 0,-1-1 0,1 0 0,-1-1 0,1 1 0,-1-1 1,8-3-1,108-64-516,-13 6 546,-103 61-7,-1 0 1,1 1-1,0-1 0,0 1 1,-1 0-1,1 0 1,0 1-1,0-1 1,0 1-1,7 0 0,-10 0-2,1 0 0,-1 0 0,1 1 0,-1-1 0,1 1-1,-1-1 1,0 1 0,1-1 0,-1 1 0,0 0-1,0 0 1,1 0 0,-1 0 0,0 0 0,0 0 0,0 0-1,0 0 1,0 0 0,0 1 0,0-1 0,-1 0 0,1 0-1,0 1 1,-1-1 0,1 1 0,-1-1 0,1 0 0,-1 1-1,0-1 1,1 2 0,-1 2 16,1 0 0,-1-1 0,0 1-1,0-1 1,0 1 0,-1-1 0,0 1 0,-2 7-1,-15 35 268,13-37-228,0 0 0,1 1 0,-3 13 0,7-24-54,0 1 0,0-1-1,0 0 1,0 0 0,0 0-1,0 1 1,0-1 0,0 0-1,0 0 1,0 1 0,0-1-1,0 0 1,0 0 0,0 1-1,0-1 1,0 0 0,0 0-1,0 0 1,0 1 0,0-1-1,0 0 1,0 0-1,0 0 1,1 1 0,-1-1-1,0 0 1,0 0 0,0 0-1,0 1 1,1-1 0,-1 0-1,0 0 1,0 0 0,0 0-1,1 0 1,9-1-65,13-10-178,-8 2-68,-1-2 1,-1 0 0,0-1-1,13-15 1,19-16 208,-36 34 156,14-11 155,-22 19-179,1 1 1,-1-1-1,0 0 0,1 0 1,-1 1-1,1-1 1,-1 1-1,1-1 1,-1 1-1,1-1 1,-1 1-1,1 0 0,-1 0 1,1 0-1,2 0 1,-2 1-14,0 1 0,0-1 0,0 1 0,0 0 0,0 0-1,0 0 1,0 0 0,-1 0 0,1 0 0,-1 0 0,0 0 0,2 3 0,4 7 26,1-1 46,-8-10-81,1 1-1,0-1 1,0 1-1,0-1 1,0 1-1,0-1 1,0 0 0,0 1-1,0-1 1,1 0-1,-1 0 1,0 0-1,1 0 1,-1 0-1,1 0 1,-1-1 0,1 1-1,0 0 1,-1-1-1,1 1 1,-1-1-1,1 1 1,0-1-1,1 0 1,7-1-40,-1 0 0,0 0 0,0-1 0,0-1 0,9-3 0,13-3-34,-1 1-8,1-2-1,-2 0 1,0-2-1,0-2 1,-1 0 0,-1-2-1,0-1 1,45-37-1,-53 37 1,-10 10 46,0-1 0,0 0 0,-1 0 0,0-1 1,0 0-1,7-13 0,-14 18-11,-5 6 33,-43 46 79,-81 77-31,99-100 21,1-1 136,-42 46 0,69-69-193,1-1-1,-1 1 1,1-1-1,-1 1 0,1 0 1,-1-1-1,1 1 1,-1 0-1,1-1 0,0 1 1,-1 0-1,1-1 1,0 1-1,0 0 1,-1 0-1,1-1 0,0 1 1,0 0-1,0 0 1,0 0-1,0-1 0,0 1 1,0 0-1,0 0 1,1-1-1,-1 1 0,0 0 1,0 0-1,1 1 1,0-2-1,0 1 1,-1 0 0,1-1 0,0 1 0,0-1-1,0 1 1,0-1 0,0 1 0,0-1-1,0 0 1,0 0 0,0 1 0,0-1 0,0 0-1,0 0 1,0 0 0,0 0 0,0 0-1,0 0 1,0 0 0,1-1 0,13-1-89,0-2-1,-1 1 1,1-2 0,-1 0 0,0-1 0,16-9 0,76-53-270,-75 46 356,-28 20 2,0 0-1,0 0 1,0 0 0,1 1 0,-1-1-1,6-1 1,-9 3 4,1 0 0,0 0 0,0 0 0,-1 0 0,1 0 0,0 0 0,0 0 0,-1 0 0,1 0 0,0 0 0,0 0 0,-1 1 0,1-1 0,0 0 1,-1 0-1,1 1 0,0-1 0,-1 1 0,1-1 0,0 0 0,-1 1 0,1-1 0,-1 1 0,1-1 0,-1 1 0,1 0 0,-1-1 0,1 1 0,-1 0 0,0-1 0,1 1 0,-1 0 0,0-1 0,0 1 0,1 0 0,-1-1 0,0 3 0,2 7 73,-1 0 0,0 0-1,-1 0 1,0 0 0,-2 13-1,1 1-23,-3 34 64,-2 1-1,-3-1 1,-3 0 0,-2-1-1,-2-1 1,-3 0 0,-50 100-1,58-135-76,-42 72 107,47-84-159,0-1 0,-1 0 0,1 0 0,-1-1 0,-1 0 0,0 0 0,1-1-1,-12 7 1,16-12-30,1 0 0,0 1 0,-1-1 0,1 0 0,0 0 0,-1-1 0,0 1 0,1 0 0,-1-1 0,1 0 0,-1 1 0,0-1 0,1 0 0,-1 0 0,1-1 0,-1 1 0,-4-2 0,4 1-10,0 0 0,0-1-1,0 0 1,0 1 0,0-1 0,1 0-1,-1 0 1,1-1 0,-1 1 0,1 0-1,0-1 1,-3-4 0,-1-4-55,0 0 0,0 0-1,1-1 1,0 0 0,1 0 0,-2-16 0,0 4 77,2-1-1,1 1 1,1-1-1,1 0 1,1 0-1,1 0 0,8-41 1,-6 53 70,0-1 0,0 1 0,2 0 0,0 0 0,0 1 0,1-1-1,0 1 1,1 0 0,1 1 0,0 0 0,0 0 0,1 1 0,1 0 0,-1 0 0,20-13 0,-13 12 51,1 2 1,0 0 0,1 1-1,35-11 1,77-13 110,-128 31-206,74-14 73,63-16 43,-107 22-56,1-1 0,34-17 0,-57 23-92,0-1 1,-1-1-1,1 0 0,-1 0 0,0 0 1,13-14-1,-19 17-15,-1 0-1,1 0 1,-1 0 0,0 0 0,0 0 0,0-1-1,0 1 1,-1-1 0,1 1 0,-1-1 0,0 1-1,0-1 1,0 0 0,-1 0 0,1 1-1,-1-1 1,0 0 0,0 0 0,0 0 0,-1 0-1,1 1 1,-2-7 0,0 5 50,1 1 0,-1-1-1,0 0 1,0 1 0,0 0 0,0-1-1,-1 1 1,0 0 0,0 0-1,0 1 1,0-1 0,-7-5 0,8 7 27,-1 1 1,1-1-1,-1 1 1,1 0 0,-1 0-1,0-1 1,1 2-1,-1-1 1,0 0-1,0 1 1,0-1-1,0 1 1,0 0 0,0 0-1,0 0 1,1 0-1,-1 0 1,0 1-1,0-1 1,0 1 0,0 0-1,-4 2 1,2-1 15,1 1 0,0-1 0,-1 1 0,1 0 1,0 0-1,0 1 0,1-1 0,-1 1 0,1 0 1,0 0-1,0 0 0,0 0 0,0 0 0,1 1 1,0-1-1,0 1 0,-2 5 0,3-7-44,0 0 0,0 1 0,0-1 0,0 0 0,1 0 1,0 1-1,-1-1 0,1 0 0,1 1 0,-1-1 0,0 0 0,1 0 0,-1 1 0,1-1 0,0 0 0,0 0 0,0 0 0,1 0 0,-1 0 0,1 0 1,0 0-1,0 0 0,0-1 0,0 1 0,0-1 0,0 1 0,4 2 0,7 4-19,1-1 1,-1 0-1,1-1 0,1-1 0,28 9 1,80 15 25,-118-29-3,24 4-342,1-1 0,32 0 1,-37-4-1798,0-1-1,46-7 1,-54 4 738,0 0 1,0-1-1,0 0 1,0-2-1,-1 0 0,0-1 1,0 0-1,-1-1 1,0-1-1,-1-1 0,19-17 1,33-46-3712</inkml:trace>
</inkml:ink>
</file>

<file path=ppt/ink/ink6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35.08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100 629 4992,'-10'-6'2734,"9"6"-2299,0-1 0,0 1 0,0 0 0,0-1 0,1 1 0,-1-1 0,0 1 0,0-1-1,1 1 1,-1-1 0,0 0 0,1 1 0,-1-1 0,0-1 0,0 1-296,1 1-1,-1-1 1,0 1-1,1-1 1,-1 1-1,1-1 0,-1 1 1,0-1-1,1 1 1,-1 0-1,0 0 1,0-1-1,1 1 1,-1 0-1,0 0 1,0 0-1,1-1 1,-1 1-1,0 0 0,0 0 1,0 0-1,1 1 1,-1-1-1,0 0 1,0 0-1,1 0 1,-1 0-1,0 1 1,0-1-1,1 0 1,-1 1-1,0-1 0,0 1 1,-2 1 119,-1 0 1,2 0-1,-1 0 1,0 0-1,0 0 1,-3 5-1,2-3-79,1 1-1,0 1 1,0-1-1,0 0 1,1 1-1,0-1 1,0 1-1,0 0 0,1-1 1,0 1-1,0 0 1,0 8-1,0-9-107,1 0 0,0 0 0,1 0-1,-1 0 1,1 0 0,0 0 0,0 0-1,1 0 1,-1 0 0,1-1 0,0 1-1,0 0 1,1-1 0,5 8 0,-3-6 58,1 0 1,0 0-1,12 10 1,-16-15-129,1 1 0,-1-1 0,0 1 1,1-1-1,-1 0 0,1 0 1,-1 0-1,1 0 0,0 0 0,-1-1 1,1 1-1,0-1 0,0 0 1,-1 0-1,5 0 0,-5 0-22,-1-1 0,1 1 0,-1-1 0,0 0 0,1 0 0,-1 1 0,0-1 0,1 0 0,-1 0 0,0 0 0,0 0 0,0-1 0,0 1 0,0 0 0,0 0 0,0-1 0,0 1 0,-1 0 0,1-1 0,0 1 0,-1-1 0,1 1 0,-1-1 0,0 1 0,1-1 0,-1 0 0,0-2 0,1-4-109,0-1-1,-1 0 1,-1-14 0,-2-2 111,-1 1 0,-9-37 0,9 49 24,0 0 1,-1 0-1,0 0 0,-1 0 0,0 1 0,-14-19 0,15 23 21,10 36 486,-2-20-446,0-1-1,1 1 1,0-1-1,0 0 1,1 0-1,11 14 0,-12-18-39,0 1-1,1-1 1,0 1-1,0-1 0,0-1 1,0 1-1,1-1 0,-1 0 1,1 0-1,0 0 1,6 1-1,4 0 56,0-1 0,-1 0 0,1-2 0,29 1 0,-1-1-262,-41 0 199,0-1 0,-1 0 0,1 1-1,0-1 1,-1 1 0,1 0 0,0 0 0,-1 0 0,1 0 0,-1 0 0,1 0 0,-1 1 0,0-1-1,0 1 1,1 0 0,-1 0 0,0-1 0,-1 1 0,4 4 0,-3-2 8,1 1 0,-1-1 0,-1 0 0,1 1 0,0-1 1,-1 1-1,0 0 0,0-1 0,-1 1 0,1 7 0,0 16-40,-1 1 0,-2-1 1,0 0-1,-8 33 0,-2-9 107,-30 131 267,30-137-125,-37 84 0,39-105-112,8-19-130,-1 0 0,1 0 0,-1 0 1,0 0-1,0 0 0,-1-1 1,-6 9-1,9-14-8,1 0 0,0 0 1,0 0-1,0 1 0,0-1 0,0 0 1,0 0-1,0 0 0,-1 0 0,1 0 1,0 0-1,0 0 0,0 0 1,0 0-1,0 0 0,-1 0 0,1 0 1,0 1-1,0-1 0,0 0 0,0 0 1,-1 0-1,1 0 0,0 0 0,0 0 1,0-1-1,0 1 0,-1 0 0,1 0 1,0 0-1,0 0 0,0 0 1,0 0-1,0 0 0,-1 0 0,1 0 1,0 0-1,0 0 0,0 0 0,0-1 1,0 1-1,-3-9-203,2-12 143,5-23 10,2 0-1,2 0 1,2 0 0,1 1-1,3 0 1,2 1 0,36-70-1,-22 59 172,2 2-1,3 2 1,1 1 0,71-72-1,-106 120-104,6-8 91,1 1 0,1 0 1,0 0-1,15-9 1,-23 15-67,1 0 0,0 0 0,0 0 1,0 1-1,-1-1 0,1 1 0,0-1 1,0 1-1,0-1 0,0 1 0,0 0 0,0 0 1,0 0-1,0 0 0,0 0 0,0 0 1,0 1-1,0-1 0,0 1 0,-1-1 0,1 1 1,0 0-1,0 0 0,0 0 0,-1 0 1,1 0-1,0 0 0,-1 0 0,1 0 1,-1 1-1,0-1 0,3 3 0,-1 1 12,0 0 0,0 0 1,-1 1-1,0-1 0,0 0 0,0 1 0,0 0 0,-1-1 0,0 1 1,0 0-1,-1-1 0,0 1 0,0 0 0,0 0 0,-1 6 0,0-2-9,-1 0-1,0 0 1,0 0-1,-1 0 0,-1-1 1,1 1-1,-11 16 0,12-22-38,-1 0 0,0-1 0,-1 1 0,1-1 0,-1 0 0,1 0 0,-1 0 0,0 0 0,0 0 0,0-1 0,0 0 0,-1 0 0,1 0 0,-1-1 0,1 1 0,-6 0 0,0 0-108,-1 0 0,1-1 0,-1 0 0,1-1-1,-1-1 1,-11-1 0,8 0-328,-23-5 0,34 6 389,-1 0 0,1 0-1,0-1 1,0 1 0,0-1-1,0 1 1,0-1 0,0 0-1,0 0 1,0 0 0,1-1-1,-5-3 1,7 6 54,0-1 0,0 1-1,0 0 1,0-1 0,0 1 0,0 0 0,0 0-1,0-1 1,0 1 0,0 0 0,0-1 0,0 1-1,0 0 1,1 0 0,-1-1 0,0 1 0,0 0-1,0 0 1,0-1 0,0 1 0,1 0 0,-1 0-1,0-1 1,0 1 0,0 0 0,1 0 0,-1 0-1,0-1 1,0 1 0,1 0 0,-1 0 0,0 0 0,0 0-1,1 0 1,-1 0 0,0 0 0,0-1 0,1 1-1,-1 0 1,0 0 0,1 0 0,-1 0 0,15-3-47,3 3 18,-1 0-1,35 6 0,-9-1 89,9-1 423,62-2 1,-96-4-435,1 1-1,0-2 0,-1-1 0,0 0 0,0-1 1,33-14-1,-46 16-28,1 0 0,-1 0 0,0 0 0,0 0 0,0-1 0,0 0 0,-1 0 0,0 0 0,1-1 0,-2 1 0,1-1 0,0 0 0,-1 0 0,0-1 0,0 1 0,2-7 0,-2 5-21,-2 0 0,1 0 1,-1 0-1,0 0 1,0 0-1,-1 0 1,0 0-1,-1 0 1,1 0-1,-1 0 0,0 0 1,-1 0-1,-4-11 1,3 9 41,0 0-1,-1 0 1,-1 1-1,0-1 1,-10-13 0,13 20-36,0-1-1,0 1 1,0-1 0,0 1-1,-1 0 1,1 0 0,-1 0-1,0 0 1,1 0 0,-1 1 0,0-1-1,0 1 1,0 0 0,0-1-1,0 2 1,-1-1 0,1 0-1,0 0 1,0 1 0,-6 0 0,6 0-1,1 1 1,0-1 0,0 1 0,-1 0-1,1 0 1,0 0 0,0 0 0,0 0-1,0 0 1,0 0 0,0 1 0,0-1-1,1 1 1,-1-1 0,1 1 0,-1 0-1,1 0 1,-3 3 0,-1 4 27,0 0 0,-7 19 0,9-22-14,-1 8 43,-1 0-1,2 0 1,0 0 0,-2 26 0,4 59 346,2-92-389,-1 0-1,1 0 0,1 0 0,-1-1 0,1 1 0,1 0 0,-1-1 0,1 1 0,0-1 1,5 9-1,-5-12-18,0 1 1,0 0-1,0-1 1,0 1 0,1-1-1,-1 0 1,1 0-1,0-1 1,0 1 0,0-1-1,0 1 1,0-1-1,0-1 1,1 1 0,-1 0-1,6 0 1,5 0 9,1 0 0,0-1 0,0 0 0,-1-2 0,1 0 0,0 0-1,-1-2 1,18-4 0,-10 1-35,0-2 0,0 0 0,-1-2-1,33-19 1,-43 21 11,-1 0 0,0-1-1,0 0 1,11-13 0,35-45 113,-57 66-92,39-55 328,-22 30-164,-8 14 243,-8 22 174,-2 3-471,0 10 112,-5 26-1,3-28-186,1-1 1,0 28-1,2-41-52,1-1 0,0 0 0,0 0 0,0 0 0,1 0 0,0 0-1,0 0 1,0 0 0,1-1 0,0 1 0,0-1 0,4 6 0,-6-10 9,0 1 0,0-1 0,0 0 0,0 0 0,0 0 0,0 0 0,1 0 0,-1 0 0,0 0 0,0 0 0,1-1 0,-1 1 0,1 0 0,-1-1 0,1 1 0,-1-1 0,1 1 0,-1-1 0,1 0 0,-1 0 0,3 0 0,1 0-31,0-1-1,-1 0 1,1-1 0,0 1-1,7-4 1,3-1-34,30-13-141,-1-2 0,51-34 0,-60 35 128,-16 8 169,0 0 1,28-24-1,-39 27-113,-16 11 1,-16 14-51,13-8 69,-18 13 264,-50 48 0,57-47-65,-17 19 105,34-36-296,1 0-1,0 1 1,1-1-1,-1 1 1,1 0-1,-2 6 1,4-11-2,1-1 1,0 1-1,-1-1 1,1 1-1,0 0 1,0-1-1,0 1 0,0 0 1,-1-1-1,1 1 1,0 0-1,0-1 1,0 1-1,0 0 1,0-1-1,1 1 1,-1 0-1,0-1 1,0 1-1,0 0 1,1-1-1,-1 1 0,0 0 1,0-1-1,1 1 1,-1-1-1,1 1 1,-1 0-1,1-1-13,1 1-1,-1-1 1,0 1 0,0-1-1,0 0 1,0 1 0,0-1-1,0 0 1,0 0-1,0 0 1,0 0 0,1 0-1,-1 0 1,0 0-1,1-1 1,5 0-142,-1-1 0,0 0 0,1 0 0,9-6 0,-5 1 35,-1-1 0,1 0 0,-2 0 0,1-1 0,-1-1 0,-1 0-1,0 0 1,7-11 0,6-6 474,-19 24-333,4-4 395,-5 14 75,-2 5-431,1-1 122,1-1 0,-1 1 0,2-1-1,3 17 1,-4-22-168,1 0 0,0 0 0,1 0 0,-1 0-1,1 0 1,0-1 0,0 0 0,0 1 0,1-1 0,7 7-1,-5-6-43,-1-1 0,0 1 0,1-1-1,0 0 1,0-1 0,0 1 0,1-1-1,-1 0 1,1-1 0,0 0 0,0 0 0,-1 0-1,1-1 1,0 0 0,0 0 0,0-1-1,1 0 1,-1 0 0,0 0 0,0-1-1,0 0 1,0-1 0,0 1 0,-1-1-1,1-1 1,0 1 0,-1-1 0,0-1-1,8-4 1,-3 0-63,1-1 0,-2 0 0,1-1 0,-1 0 0,-1 0 0,0-1 0,0-1 0,-1 1 0,-1-1 0,10-21 0,3-11-38,22-79 1,-34 100 144,67-193 99,-6 18 89,-15-3 329,-53 197-508,-1 1-1,1 0 0,0 0 1,-1 0-1,0 0 0,0 0 0,0 0 1,0-1-1,0 1 0,-1 0 1,1 0-1,-2-6 0,2 9-10,-1 0-1,1-1 1,0 1-1,0 0 1,0 0-1,0 0 1,0-1-1,0 1 1,-1 0-1,1 0 1,0-1-1,0 1 1,0 0-1,-1 0 1,1 0-1,0 0 1,0-1-1,0 1 1,-1 0-1,1 0 1,0 0-1,0 0 1,-1 0-1,1 0 1,0 0-1,-1 0 1,1 0 0,0-1-1,0 1 1,-1 0-1,1 0 1,0 1-1,0-1 1,-1 0-1,1 0 1,0 0-1,0 0 1,-1 0-1,1 0 1,0 0-1,0 0 1,-1 0-1,1 1 1,0-1-1,0 0 1,-1 0-1,1 1 1,-10 11 156,9-10-142,-22 34 109,2 2 0,2 0 0,2 1 0,1 0-1,2 2 1,-14 63 0,-28 292-47,55-380-78,-2 49-50,3-59 22,0-1 0,1 0 0,-1 0 0,1 0 0,1 0 1,-1 0-1,1 0 0,-1 0 0,6 8 0,-6-12-18,0 1-1,1 0 1,-1-1 0,1 1 0,0-1-1,-1 1 1,1-1 0,0 0-1,0 0 1,0 0 0,0 0-1,0 0 1,0 0 0,0 0-1,0-1 1,0 1 0,0-1 0,0 0-1,0 1 1,1-1 0,-1 0-1,0 0 1,0 0 0,0-1-1,1 1 1,2-1 0,7-2-222,-1-1 0,0 1 0,18-10 0,-22 10 174,22-13-148,0-1-1,33-25 1,-17 10 301,-40 29-32,0 0 132,-1 0 0,1 0 0,0-1 0,6-7 0,-44 55 267,20-28-307,0 0 1,1 1-1,1 1 0,1 0 1,0 0-1,-7 21 0,16-34-109,0 0 0,0 0 0,0 0 0,1 0 0,-1 0 0,1 0 0,1 0 0,1 9 0,-2-12-32,0 0 1,0-1-1,1 1 0,-1 0 1,1 0-1,-1-1 0,1 1 1,0-1-1,0 1 1,0 0-1,0-1 0,0 0 1,0 1-1,0-1 0,0 0 1,1 1-1,-1-1 0,0 0 1,1 0-1,-1 0 1,1 0-1,-1 0 0,1 0 1,-1-1-1,1 1 0,0 0 1,-1-1-1,4 1 0,3-1-38,-1 0 0,1 0-1,0-1 1,0 0 0,0 0-1,0-1 1,-1 0 0,1 0-1,0-1 1,-1 0 0,0 0-1,0-1 1,0 0 0,0 0-1,-1-1 1,1 0 0,-1 0-1,0 0 1,-1-1 0,1 0-1,-1 0 1,0 0 0,6-11-1,-10 15 75,0 0-1,0 1 0,0-1 0,-1 0 1,1 0-1,0-1 0,-1 1 0,1 0 1,-1 0-1,1 0 0,-1 0 0,0 0 1,0 0-1,0-1 0,-1 1 0,1 0 0,0 0 1,-1 0-1,1 0 0,-1 0 0,0 0 1,0 0-1,1 0 0,-1 0 0,-1 0 1,1 0-1,0 0 0,0 1 0,-1-1 1,1 0-1,-1 1 0,1-1 0,-4-1 0,-26-21-20,30 24 1,1 0-1,-1-1 0,1 1 1,-1 0-1,1-1 1,0 1-1,-1-1 0,1 1 1,-1-1-1,1 0 0,0 1 1,-1-1-1,1 1 0,0-1 1,0 0-1,-1 1 0,1-1 1,0 0-3,0 1 1,0 0 0,0-1-1,0 1 1,1 0 0,-1-1-1,0 1 1,0 0 0,0 0-1,0-1 1,1 1 0,-1 0-1,0 0 1,0-1 0,0 1-1,1 0 1,-1 0 0,0 0-1,0 0 1,1-1 0,-1 1-1,0 0 1,0 0 0,1 0-1,23-5-94,-19 5 81,70-16-49,-54 13 179,-9 1 55,0 0 1,-1 1-1,20 1 0,-27 0-73,0 1 0,-1-1 0,1 1 0,-1 0 0,0 0-1,1 0 1,-1 1 0,0-1 0,1 1 0,-1 0-1,0 0 1,0 0 0,0 0 0,-1 0 0,1 1 0,3 3-1,23 32 994,-23-28-970,1 0-1,1-1 1,0 0 0,0 0 0,13 10-1,-5-8-155,1-1-1,0 0 0,1-1 1,-1-1-1,2-1 0,-1 0 0,37 7 1,-20-8-1607,-1-2 1,1 0-1,54-3 1,-76-2 155,-1 0 0,15-3 0,-24 4 923,0-1-1,-1 0 1,1 0-1,0 0 1,0 0 0,0 0-1,0-1 1,-1 1-1,1-1 1,-1 0 0,1 0-1,-1 0 1,3-3-1,3-12-6533</inkml:trace>
</inkml:ink>
</file>

<file path=ppt/ink/ink6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35.4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36 225 15968,'-22'-20'5887,"9"7"-4543,26-2-416,19 2-1824,16-2 288,15-5 320,18-5 192,36 2-256,22-6 224,-12 9-3360,-6 4 1920,13 1-7807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0.11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112 74 3968,'0'-1'283,"-1"0"0,1 1 1,-1-1-1,1 0 0,0 0 1,-1 0-1,1 0 0,0 0 0,0 0 1,0 0-1,0 0 0,0 0 1,0 0-1,0-1 0,0-3 2753,-6 16-2641,0 1-1,-4 14 1,-18 153 879,16-91-756,-24 196 383,32-247-626,1 41 0,2-60 339,-1-15 181,2-10-82,0-1-540,1 0 0,0 0-1,3-10 1,2-19 48,-3 2-153,20-168-204,-16 162 144,1 1-1,2 1 1,17-42 0,-19 63-8,1-1 0,1 1-1,1 1 1,0 0 0,1 1 0,1 0 0,0 1 0,18-16 0,-19 20-2,0 1 0,1 0 0,1 0 0,0 2 0,0 0 1,0 0-1,1 1 0,0 1 0,1 0 0,24-5 0,-33 10-41,0 0 1,1 1-1,-1 0 0,1 0 0,-1 0 0,0 1 0,1 0 0,-1 1 0,0-1 0,0 1 0,0 1 0,12 5 0,-15-6 36,0 0 0,0 0 0,-1 1 0,1-1 0,0 1-1,-1 0 1,0 0 0,0 1 0,0-1 0,0 0 0,0 1 0,-1 0 0,1 0 0,-1 0 0,0 0-1,0 0 1,-1 0 0,1 0 0,-1 1 0,0-1 0,1 9 0,-1 1 54,-1-1 1,-1 1 0,0-1 0,-1 1-1,0-1 1,-2 0 0,-4 17-1,2-14 19,-1 0-1,0 0 0,-2-1 0,1 0 1,-14 18-1,15-25-32,1 0-1,-2-1 0,1 1 1,-1-1-1,0-1 1,-1 1-1,1-1 1,-1-1-1,-1 0 1,1 0-1,-1-1 1,1 0-1,-14 3 0,2-2-34,0-1 1,0-2-1,0 0 0,0-1 0,-35-3 0,46 2 121,4-1-105,-1 0-1,0 1 1,1 0 0,-1 0 0,-12 3-1,17-2-20,1-1-1,0 0 0,-1 1 0,1 0 0,0-1 0,0 1 1,-1 0-1,1-1 0,0 1 0,0 0 0,0 0 1,0 0-1,0 0 0,0 0 0,0 0 0,1 0 0,-1 1 1,0-1-1,1 0 0,-1 0 0,1 1 0,-1-1 0,1 0 1,-1 1-1,1-1 0,0 0 0,0 1 0,-1-1 1,1 0-1,0 1 0,0-1 0,1 1 0,-1-1 0,0 0 1,1 3-1,1 7 10,1 0 1,0 0 0,0 0 0,1 0-1,1 0 1,0-1 0,0 1-1,1-2 1,0 1 0,1 0-1,0-1 1,1 0 0,0-1-1,0 0 1,0 0 0,1-1-1,1 0 1,-1 0 0,17 8 0,-13-9 75,0 0 1,0 0-1,0-1 1,1-1 0,0 0-1,0-1 1,0-1 0,0 0-1,0-1 1,0 0 0,1-1-1,-1-1 1,0 0-1,0-1 1,22-6 0,-20 4-71,0-2 1,-1 0 0,0 0-1,24-16 1,-30 16-2,0 0 0,-1-1 0,0 0 0,0 0 0,-1-1 0,0 0 0,-1 0 0,8-12 0,-12 16 14,19-34 132,-19 36-148,-1-1 1,0 0-1,0 1 0,0-1 0,0 0 0,-1 1 0,1-1 0,-1 0 0,0 0 0,0 0 0,0 0 0,0-3 0,0 5-10,0 1 1,0 0-1,0-1 0,0 1 0,0-1 0,0 1 0,0 0 0,0-1 0,-1 1 0,1-1 1,0 1-1,0 0 0,0-1 0,0 1 0,-1 0 0,1-1 0,0 1 0,0 0 0,-1-1 1,1 1-1,0 0 0,-1-1 0,1 1 0,0 0 0,-1 0 0,1 0 0,0-1 0,-1 1 1,1 0-1,0 0 0,-1 0 0,1 0 0,-1 0 0,1 0 0,0 0 0,-1-1 0,1 1 1,-1 0-1,1 0 0,-1 1 0,1-1 0,0 0 0,-1 0 0,1 0 0,0 0 0,-1 0 1,1 0-1,-1 0 0,1 1 0,0-1 0,-1 0 0,1 0 0,0 1 0,-1-1 0,1 0 1,0 0-1,-1 1 0,1-1 0,0 1 0,-20 23-18,15-18 14,-49 68-230,29-37 83,23-34 160,0 0 0,0 0 0,0 0-1,0 0 1,1 0 0,0 1 0,-1-1 0,1 0-1,0 1 1,0-1 0,1 1 0,-1 0-1,1-1 1,0 1 0,0-1 0,1 8-1,-1-10 9,0 0 0,0-1 0,0 1 0,0 0 0,1 0 1,-1-1-1,0 1 0,0 0 0,1-1 0,-1 1 0,1 0 0,-1-1 0,0 1 0,1 0 0,-1-1 0,1 1 0,-1-1 0,1 1 0,0-1 0,-1 1 0,1-1 0,0 0 0,-1 1 0,2-1 0,-1 1 8,0-1 1,1 0 0,-1 0-1,0 0 1,1 0-1,-1 0 1,0 0-1,1 0 1,-1 0-1,0 0 1,1-1-1,1 0 1,2-1 51,-1 0 0,0 0 0,0 0 0,0-1 0,0 0 0,7-6 0,-4 2-40,-1-1-1,0 0 1,-1 0-1,1-1 1,-2 1-1,1-1 0,-1 0 1,3-11-1,-1-1-116,0 0-1,4-36 1,-8 37 194,-2 14-172,-2 12-436,-1 9 405,0 1 1,1 0 0,1 20-1,1-34 97,0 13-8,3 29 0,-2-40 18,0 0 0,0 1 0,0-1 0,0 0 0,1 1 0,0-1 0,0 0 0,0 0 0,0 0 1,1 0-1,3 4 0,-5-7 20,1 0 0,-1 1 1,1-1-1,0 0 0,0 0 0,0 0 1,-1 0-1,1 0 0,0-1 0,0 1 1,0 0-1,0-1 0,0 0 1,0 1-1,0-1 0,1 0 0,-1 0 1,0 0-1,0 0 0,0-1 1,4 0-1,3-1 36,1-1 0,-1 0 0,12-6-1,-16 7-51,58-28 100,79-51 0,-121 68-197,25-10 0,-46 22 70,1 1 0,-1 0 0,1-1 0,0 1 0,-1 0-1,1-1 1,0 1 0,0 0 0,-1 0 0,1 0 0,0 0 0,-1 0-1,1 0 1,0 0 0,0 0 0,-1 0 0,1 0 0,0 0 0,0 0-1,-1 0 1,1 1 0,0-1 0,-1 0 0,1 1 0,0-1 0,0 1-1,-1 0 5,1-1 0,0 1 0,-1 0 0,1 0-1,-1 0 1,0 0 0,1 0 0,-1 0 0,0 0-1,0 0 1,1 0 0,-1 0 0,0 0 0,0 0-1,-1 2 1,1 4-14,-1-1 0,0 1-1,-1-1 1,-3 11 0,-2-1 39,-11 19 0,3-9 119,20-26 524,10-6-502,20-10-166,10-10 84,-35 19-131,0 1 0,0 1 0,0-1 0,0 2 0,1-1-1,15-3 1,-25 8 45,0 0 0,0 0 0,0 0 0,1 0 0,-1 0 0,0 0 0,0 0 0,0 0 0,0 0 0,0 1 0,0-1 0,0 0 0,0 1 0,0-1 0,0 1 0,0-1 0,0 1 0,-1-1 0,1 1 0,0 0 0,0 0 0,0-1 0,-1 1 0,1 0 0,0 0 0,-1 0 0,1 0 0,-1 0 0,1-1 0,-1 1 0,1 0 0,-1 0 0,0 0 0,1 1 0,-1-1 0,0 1-1,2 6 14,-1-1 0,-1 1 0,1 14 0,-1-18-42,0 1 44,0 0-1,1 1 1,-1-1 0,1 0 0,2 6 0,-3-10-1,0 0 0,1 0 0,-1 0 0,0 0 0,1-1 0,-1 1 0,0 0 0,1 0-1,-1 0 1,1 0 0,0-1 0,-1 1 0,1 0 0,0-1 0,-1 1 0,1 0 0,0-1 0,0 1 0,-1-1 0,1 1 0,0-1 0,0 1 0,0-1 0,0 0 0,0 1 0,-1-1 0,1 0 0,0 0-1,0 0 1,0 0 0,0 0 0,0 0 0,0 0 0,0 0 0,0 0 0,1 0 0,44-15 158,-2-2 0,0-2 0,63-38 0,-91 48-144,-2 0 1,0-2-1,0 1 0,19-21 0,-32 30-23,0 0-1,-1 0 1,1 1-1,0-1 1,-1 0-1,1 0 1,-1 0-1,1 0 1,-1 0-1,1 0 1,-1 0-1,0 0 1,1 0-1,-1 0 1,0 0-1,0 0 1,0 0-1,0 0 1,0-1-1,0 1-2,0 1 0,-1-1 0,1 1 0,0-1 0,0 1 0,-1-1-1,1 1 1,0-1 0,0 1 0,-1 0 0,1-1 0,-1 1 0,1 0 0,0-1 0,-1 1-1,1 0 1,-1 0 0,1-1 0,-1 1 0,1 0 0,-1 0 0,1 0 0,-1-1 0,1 1-1,-1 0 1,1 0 0,-1 0 0,1 0 0,-1 0 0,1 0 0,-1 0 0,1 0-1,-1 0 1,1 0 0,-1 1 0,1-1 0,-1 0 0,1 0 0,-1 1 0,-8 2-4,1 0 1,-1 1-1,1 0 1,-12 7-1,-3 3 47,7-4-81,0 0 0,0 2 0,1 0 1,0 0-1,1 2 0,1-1 0,0 2 0,-15 22 0,26-35 52,1 0 0,-1 0 0,1 0-1,0 1 1,0-1 0,0 0-1,0 0 1,0 1 0,1-1 0,-1 0-1,1 1 1,-1-1 0,1 0 0,0 1-1,0-1 1,0 1 0,0-1 0,0 1-1,2 4 1,-1-7 15,1 0 1,-1 1-1,1-1 1,0 0-1,-1 0 0,1 0 1,0 0-1,-1 0 0,1 0 1,0 0-1,-1 0 1,3-1-1,1-1 22,0 0 1,0-1-1,0 1 0,-1-1 1,1 0-1,-1 0 0,0-1 1,1 1-1,2-5 0,7-7 12,12-18 0,-12 15-101,35-44-282,-48 61 145,-5 20 11,0-5 116,0-1 41,-1 1 0,0-1 0,-1 0 0,-8 14 0,-2 4-50,-6 23 65,1 1 1,-18 83-1,24-78 128,-46 115 0,61-174-112,-1 0-1,1 1 1,-1-1 0,0 0 0,1 0 0,-1 0 0,0 0 0,0 0-1,0 0 1,0 0 0,0 0 0,0 0 0,0 0 0,0 0 0,-2 1 0,2-2-3,0 0-1,0 0 1,0 0 0,1 0 0,-1 0 0,0 0 0,0 0 0,0 0 0,1 0 0,-1-1 0,0 1 0,0 0 0,1 0 0,-1-1 0,0 1 0,0 0 0,1-1 0,-1 1 0,0-1 0,1 1 0,-1-1 0,1 1 0,-1-1 0,1 0 0,-1 1 0,1-1 0,-1 0 0,0-1 0,-2-4 7,0 0 0,0 0 1,1-1-1,0 0 1,0 1-1,1-1 0,0 0 1,0 0-1,0-9 0,-2-8-16,0 3 21,1-1-1,1 1 1,2-39-1,0 52-68,0-1 1,1 0-1,0 0 0,0 1 0,1-1 1,0 1-1,1 0 0,0 0 1,0 0-1,0 0 0,12-14 0,-12 18 44,1 0-1,-1 0 1,1 1-1,0-1 1,0 1-1,0 0 0,0 1 1,1-1-1,-1 1 1,7-2-1,9-2 7,29-5 0,103-9 29,-86 12 17,88-20-1,-146 26-28,-1-1-1,1 0 0,-1 0 1,0-1-1,0 0 1,0 0-1,0-1 0,-1 0 1,10-9-1,-12 9 10,1 0-1,-2-1 1,1 0-1,-1 0 0,0 0 1,0-1-1,-1 0 1,0 1-1,0-1 1,0 0-1,2-13 1,-3 12-30,-1 0 0,1 1 1,-2-1-1,0-13 1,0 19-18,0 0 0,0-1 0,0 1 0,0 0 0,-1 0 0,1 0 1,-1 0-1,0 0 0,0 0 0,1 0 0,-1 0 0,0 0 0,-1 0 0,1 0 0,0 1 1,-1-1-1,1 0 0,0 1 0,-1-1 0,0 1 0,-3-3 0,4 4 4,0-1 0,-1 1 1,1 0-1,0-1 0,-1 1 0,1 0 0,0 0 0,-1 0 0,1 0 0,0 0 0,-1 1 0,1-1 1,0 0-1,0 0 0,-1 1 0,1-1 0,0 1 0,0-1 0,-1 1 0,1 0 0,-1 0 0,-25 21 88,21-17-79,1-1-2,2 0 0,-1 0 1,0 0-1,1 0 0,0 1 0,0 0 1,0-1-1,0 1 0,1 0 0,0 0 0,0 1 1,0-1-1,1 0 0,-1 1 0,1-1 1,1 1-1,-1-1 0,1 1 0,0-1 0,0 1 1,1-1-1,-1 1 0,1-1 0,0 1 1,1-1-1,-1 0 0,1 1 0,0-1 0,1 0 1,-1 0-1,1-1 0,5 8 0,-4-6 65,1 1 0,0-1 0,1 0 0,0 0-1,0-1 1,0 0 0,0 0 0,1 0 0,14 7-1,-16-10-1,1 0-1,-1 0 1,1 0 0,0-1-1,0 0 1,0 0-1,0 0 1,0-1-1,0 0 1,0 0-1,0 0 1,0-1-1,0 0 1,7-2-1,118-31-10838,-82 26 7253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2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87 683 5152,'0'0'1648,"1"2"-987,2 5-266,-1 1-1,0 0 1,-1 0-1,1 0 1,-1 0-1,-1 0 0,0 14 1,-1-6 311,-1 1 0,-7 30 1,7-40-570,-48 196 1849,18 3-259,31-196-1418,0-2 376,1-10 1062,2-4-1570,29-114 665,-14 63-836,24-62 100,35-64-165,-51 112 84,-18 47-109,1 0 1,1 1-1,22-39 1,-30 60 68,1 0-1,-1 0 1,0 1-1,0-1 1,1 0-1,-1 1 1,1-1 0,-1 1-1,1 0 1,0-1-1,-1 1 1,1 0-1,3-1 1,-4 2 11,-1 0 0,1 0 0,0 0 0,0 0 1,0 0-1,0 0 0,0 0 0,0 0 0,0 1 0,0-1 0,-1 0 0,1 1 1,0-1-1,0 1 0,0-1 0,-1 1 0,1-1 0,0 1 0,0 0 1,-1-1-1,1 1 0,-1 0 0,1-1 0,0 1 0,-1 0 0,0 0 1,1 0-1,-1-1 0,1 1 0,-1 2 0,4 4-2,-1 1 0,-1 0 0,0-1 0,0 1-1,0 0 1,-1 0 0,1 11 0,-3 56 39,1-69-28,0 5 66,-1 0 0,0 0 0,-1-1 0,0 1 0,0 0 0,-1-1 0,-1 0 0,0 1 0,-10 18 0,12-27-23,1 0 1,0 0-1,-1 0 1,0 0-1,0 0 1,1-1-1,-1 1 1,0-1-1,0 1 1,0-1-1,-5 2 1,6-2-24,0-1 0,0 0 0,0 1 0,-1-1 0,1 0 0,0 0 0,0 0 0,0 0 0,-1 0 0,1 0 0,0 0 1,0 0-1,0 0 0,0 0 0,-1-1 0,1 1 0,0-1 0,0 1 0,0-1 0,0 1 0,0-1 0,0 0 0,0 1 0,0-1 0,0 0 0,-1-1 0,0 1 75,-11-12-65,8 7-216,5 6 175,0 0 1,0 0-1,0 0 0,0 0 0,0 0 0,0 0 0,0 0 1,0 0-1,0-1 0,0 1 0,0 0 0,0 0 1,0 0-1,0 0 0,0 0 0,0 0 0,0 0 0,0 0 1,0 0-1,0 0 0,0 0 0,0 0 0,0-1 0,0 1 1,0 0-1,0 0 0,0 0 0,0 0 0,0 0 0,0 0 1,0 0-1,0 0 0,0 0 0,0 0 0,0 0 1,0 0-1,0 0 0,0 0 0,0 0 0,0 0 0,1 0 1,-1 0-1,0 0 0,0 0 0,0-1 0,0 1 0,0 0 1,0 0-1,0 0 0,0 0 0,0 0 0,0 0 0,0 0 1,0 0-1,1 0 0,-1 0 0,0 1 0,8 2-287,-8-2 291,1-1 0,0 1-1,-1-1 1,1 0 0,0 1-1,-1-1 1,1 0-1,0 1 1,-1-1 0,1 0-1,0 0 1,0 1 0,-1-1-1,1 0 1,1 0 0,10 0 13,0-1 1,0 0-1,0 0 1,0-1-1,0-1 1,0 0-1,-1-1 1,1 0-1,-1 0 1,0-1-1,0-1 1,11-7-1,9-10 53,-1 0 0,-2-2 0,49-53 0,-38 25 104,43-75 0,-41 61-60,23-40-131,-52 84 21,-1-1 1,14-41-1,18-107-35,-42 171-9,-1-1 1,0 1-1,1-1 1,-1 1 0,0-1-1,0 1 1,0-1-1,0 1 1,0-1 0,0 1-1,-1-1 1,0-2-1,1 4 35,0 0-1,0 0 1,0 0-1,0 0 1,0 0-1,-1 0 1,1-1-1,0 1 1,0 0-1,0 0 1,0 0-1,0 0 1,0 0-1,-1 0 1,1 0-1,0 0 1,0 0-1,0 0 0,0 0 1,0 0-1,-1 0 1,1 0-1,0 0 1,0 0-1,0 0 1,0 0-1,0 0 1,-1 0-1,1 0 1,0 0-1,0 0 1,0 0-1,0 1 1,0-1-1,0 0 1,-1 0-1,1 0 1,-8 10-236,-16 27 73,-44 65-57,53-80 217,0 0 0,2 1 1,0 1-1,2 0 0,1 0 1,0 1-1,-9 42 0,14-44 13,2 0 0,0 0 1,1 0-1,1 1 0,2-1 0,0 0 0,1 0 0,10 43 0,-9-55 39,0-1 1,1 0-1,0 0 0,1 0 0,0 0 0,1-1 0,-1 0 0,2 0 0,-1 0 0,1-1 0,1 0 1,0 0-1,11 8 0,-16-14 0,0 0 1,0 0 0,0 0-1,0-1 1,1 0 0,-1 1-1,1-1 1,-1 0-1,1 0 1,-1-1 0,1 1-1,-1-1 1,1 0 0,6 0-1,-4-1-4,-1 0-1,1 0 0,0-1 0,-1 0 0,0 0 1,1 0-1,-1-1 0,7-4 0,5-5 32,0-1-1,-1-1 1,27-31-1,-39 41-48,99-107-176,-86 98 154,-14 11 8,0 0 1,-1 1 0,0-1 0,1 0-1,-1 0 1,0 0 0,0 0-1,0-1 1,0 1 0,-1-1 0,3-2-1,-4 5 5,0 0-1,0-1 0,0 1 1,0 0-1,1 0 0,-1-1 0,0 1 1,0 0-1,0 0 0,0-1 1,0 1-1,0 0 0,0-1 1,0 1-1,1 0 0,-1 0 1,0-1-1,0 1 0,-1 0 0,1-1 1,0 1-1,0 0 0,0-1 1,0 1-1,0 0 0,0 0 1,0-1-1,0 1 0,0 0 1,-1-1-1,1 1 0,0 0 0,-2-1-26,1 1 0,-1 0-1,1 0 1,-1 1 0,1-1-1,-1 0 1,1 0-1,-1 1 1,1-1 0,-2 2-1,-1-1-3,1 1 0,0 0 0,-1 0 0,1 0 0,0 0 0,0 0-1,0 1 1,0-1 0,1 1 0,-1 0 0,1 0 0,-3 4 0,-5 9-73,-11 20 0,18-30 60,-12 22 21,-3 6-14,1 0 0,-18 53 0,33-82 54,1 0 0,0 0 0,1-1 0,-1 1 0,1 0 0,0 0 0,0 0 0,1 0 0,1 6 0,-2-10-6,0-1 1,0 1 0,0-1 0,0 1-1,0-1 1,0 0 0,1 1 0,-1-1-1,0 1 1,0-1 0,0 1 0,1-1-1,-1 0 1,0 1 0,1-1 0,-1 1-1,0-1 1,1 0 0,-1 0-1,0 1 1,1-1 0,-1 0 0,1 1-1,-1-1 1,0 0 0,1 0 0,0 0-1,0 1 15,0-1 0,-1-1 0,1 1 0,0 0 0,0 0 0,0 0 0,0 0 0,0-1 0,0 1 0,-1 0 0,1-1 0,0 1-1,1-1 1,23-20 337,-25 20-376,10-9 57,-1-2 0,0 1 0,-1-1 1,-1 0-1,10-20 0,26-71 22,-30 68-133,-1 1-3,11-23-263,-20 55 12,-2 9 185,-3 10 22,0 1 36,1 0-1,1-1 0,0 1 0,1 0 1,5 25-1,-5-35 91,1 0-1,0-1 1,1 1 0,0 0 0,0-1-1,1 0 1,-1 1 0,1-1 0,1-1-1,0 1 1,0-1 0,0 1 0,0-2-1,9 8 1,-11-11 29,0 0 0,1 1 0,-1-1-1,1-1 1,0 1 0,-1 0 0,1-1 0,0 0 0,0 0 0,0 0 0,0 0-1,0-1 1,6 1 0,-4-1 8,0-1 0,0 0 0,1 0 1,-1 0-1,0-1 0,0 0 0,10-4 0,0-3 13,0 0 1,-1-1 0,-1 0-1,26-24 1,-21 14-149,-1 0 1,0-1 0,27-45 0,-28 40-4,-15 22 12,1 1-79,-3 11 16,-1 23-8,-7 35 1,4-45 194,2 1 0,0 0 0,1 0 0,3 24 0,-2-46-32,0 1 0,0 0 0,0 0 0,0-1 0,0 1 0,1 0 0,-1 0 0,0 0 0,0-1 0,1 1-1,-1 0 1,0-1 0,1 1 0,-1 0 0,1-1 0,-1 1 0,1 0 0,-1-1 0,1 1 0,-1-1 0,1 1 0,0-1 0,-1 1-1,2 0 1,-1-1 5,0 0 0,0 0 0,0 0 0,0 0 0,0 0 0,0 0 0,0 0 0,0 0 0,0-1 0,0 1 0,0 0 0,-1 0 0,1-1 0,0 1 0,0-1 0,1 0 0,4-3 61,-1 0-1,0-1 1,0 1 0,8-9 0,47-70-56,-34 44-160,-15 23 69,-8 11 26,0 0-1,0 0 1,1 1 0,-1-1-1,1 1 1,0-1 0,1 1-1,-1 1 1,0-1 0,1 1-1,5-4 1,-9 7 24,0-1 1,0 1-1,-1 0 1,1 0-1,0 0 1,0-1-1,0 1 1,-1 0-1,1 0 1,0 0-1,0 0 1,-1 0-1,1 1 0,0-1 1,0 0-1,0 0 1,-1 0-1,1 1 1,0-1-1,-1 0 1,1 1-1,0-1 1,0 0-1,-1 1 1,1-1-1,-1 1 0,1-1 1,-1 1-1,1 0 1,0-1-1,-1 1 1,0 0-1,1-1 1,-1 1-1,1 0 1,-1-1-1,0 1 1,0 0-1,1 0 0,-1-1 1,0 1-1,0 0 1,0 1-1,2 4 9,-1 0-1,0 0 1,-1 0-1,0 7 0,-2 24 1,0-27 0,2-1 0,-1 1 0,2 16 0,0 17 534,-1-42-294,9-10 122,-1 2-340,0 1 1,1 0-1,11-6 0,-2 1-89,-17 10 54,0 1 0,1-1 0,-1 1 0,0-1 0,0 1 0,0-1 0,0 1 0,0 0 0,1-1 0,-1 1 0,0 0 0,0 0 0,1 0 0,-1 0 0,0 0 0,0 0 0,1 1 0,-1-1 0,0 0 0,0 0 0,0 1 0,1-1 0,-1 1 0,0-1 0,0 1 0,0 0 0,0-1 0,0 1 0,1 1 0,3 2-40,0 1 1,-1 0-1,0 1 1,6 8-1,-7-9 74,0 0 0,1-1 0,-1 1-1,1-1 1,4 4 0,-5-6 7,0 0 0,-1-1 1,1 0-1,0 1 1,0-1-1,0 0 1,0 0-1,0-1 1,0 1-1,0-1 0,0 1 1,0-1-1,0 0 1,0 0-1,0 0 1,0-1-1,0 1 0,0-1 1,0 1-1,0-1 1,0 0-1,0 0 1,0-1-1,0 1 0,-1 0 1,5-4-1,6-4 7,-1 0 0,0-1-1,-1 0 1,11-13-1,-16 17-36,8-9-11,-1 0-1,-1-1 0,0-1 0,-2 0 1,1 0-1,11-29 0,-16 32-63,0 1 0,2-1-1,8-11 1,-13 21 53,4-6 52,-4 8-87,-2 3-126,6 20 4,-4-5 115,-1 0 1,-1 0-1,-1 1 1,0-1-1,-5 31 1,1-22 99,-1-1 0,-2 0 0,-11 29 1,16-49-2,0 0 1,1 0 0,-2 0 0,1-1-1,0 1 1,-5 5 0,6-8-6,0 0-1,0 0 1,0 0 0,0-1-1,0 1 1,0 0 0,0-1-1,0 1 1,0 0 0,-1-1-1,1 0 1,0 1 0,0-1-1,0 0 1,-1 1 0,1-1-1,0 0 1,-1 0 0,1 0-1,0 0 1,0 0 0,-1 0-1,1-1 1,-1 1 0,-24-11 407,16 3-564,10 8 122,0 0 1,0 0 0,0 0 0,0 0 0,0-1-1,0 1 1,0 0 0,0 0 0,-1 0 0,1 0-1,0-1 1,0 1 0,0 0 0,0 0-1,0 0 1,0 0 0,0-1 0,0 1 0,0 0-1,1 0 1,-1 0 0,0 0 0,0-1 0,0 1-1,0 0 1,0 0 0,0 0 0,0 0 0,0-1-1,0 1 1,0 0 0,1 0 0,-1 0 0,0 0-1,0 0 1,0 0 0,0-1 0,0 1 0,1 0-1,-1 0 1,0 0 0,0 0 0,0 0-1,1 0 1,0 0-27,0 0 0,0 0 0,0 0 0,0 0 0,1 0 0,-1 0 0,0 1 0,0-1 0,0 0 0,0 1 0,0-1 0,0 1 0,2 0 0,21 13-33,-13-8 114,6 3-70,-11-5 14,1 0-1,0 0 1,0-1-1,0 0 1,0 0-1,1-1 1,-1 0-1,1 0 1,11 1 0,-19-3-187,0 0 1,1 0 0,-1 0-1,1 0 1,-1 0 0,1 0-1,-1 0 1,0 0 0,1 0-1,-1 0 1,1 0 0,-1 0-1,1 0 1,-1 0 0,0-1-1,1 1 1,-1 0 0,1 0-1,-1 0 1,0-1 0,1 1-1,-1 0 1,0 0 0,1-1-1,-1 1 1,0 0 0,1-1-1,-1 1 1,0 0 0,0-1 0,1 1-1,-1-1 1,0 1 0,0 0-1,0-1 1,0 1 0,0-1-1,0 1 1,1 0 0,-1-2-1,-6-16-6043,4 15 5991,-8-17-2665</inkml:trace>
</inkml:ink>
</file>

<file path=ppt/ink/ink7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38.80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 2080,'0'-8'23317,"4"16"-22677,2 28 656,-5-31-1124,0 1 0,0-1 0,0 0 0,-1 0 0,0 8 0,0-7-115,0 0 0,1 0 0,0 0 0,1 7 0,0-4 85,0 0 1,0 18-1,1 1 39,4 76 179,-5-53-315,0 15 97,-1-24 28,2 0 0,1-1-1,14 58 1,-16-90-143,2-1 0,-1 1-1,1-1 1,1 0-1,-1 0 1,1 0-1,1-1 1,-1 0-1,1 0 1,1 0-1,-1 0 1,1-1 0,14 9-1,-3-3 14,0-1 0,1-1-1,1-1 1,36 12 0,-36-15-28,1-2 0,1-1 1,-1 0-1,0-2 0,1 0 0,34-4 0,-42 1 4,-1-1 0,1 0 0,-1-1 0,22-10 0,-12 5 22,-10 5 7,0-2 1,-1 0 0,1 0-1,-1-1 1,-1 0-1,0-1 1,19-17 0,-23 18-42,-1 0 0,-1 0-1,1 0 1,-1-1 0,0 1 0,-1-1 0,0 0 0,0-1 0,-1 1 0,0-1 0,0 0 0,2-17 0,-1-8 8,-1 0 0,-2-1 1,-2 1-1,-7-50 0,-35-136 55,38 196-479,-12-29 0,3 21-7809,13 31 7285,-2-6-1100,16-5-7765</inkml:trace>
</inkml:ink>
</file>

<file path=ppt/ink/ink7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39.54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6 160 6656,'-2'-2'479,"-2"-3"1158,10 4 1777,0 10-1069,-3-5-1852,25 64 2312,0 2-348,-22-51-1761,2 1 0,0-1 1,18 28-1,-26-47-684,0 0 0,0 0 0,0 1 1,0-1-1,1 0 0,-1 0 0,0 0 0,0 0 0,0 0 0,0 1 0,0-1 0,0 0 0,1 0 0,-1 0 0,0 0 0,0 0 0,0 0 0,0 0 0,1 0 0,-1 0 0,0 1 0,0-1 1,0 0-1,1 0 0,-1 0 0,0 0 0,0 0 0,0 0 0,1 0 0,-1 0 0,0 0 0,0 0 0,0 0 0,0-1 0,1 1 0,-1 0 0,0 0 0,0 0 0,0 0 0,0 0 0,1 0 1,-1 0-1,0 0 0,0-1 0,0 1 0,0 0 0,0 0 0,1 0 0,-1 0 0,0 0 0,0-1 0,0 1 0,8-17 319,2-23 214,-4 10-300,1-9 441,25-71-1,-28 98-535,1 0 1,1 1-1,0-1 0,0 1 1,1 1-1,0 0 0,1 0 0,1 0 1,-1 1-1,13-10 0,-16 14 6,1 0 0,0 1 0,1-1 0,-1 2 0,1-1 0,0 1 0,0-1 0,0 2 0,0-1 0,1 1 0,-1 0 0,1 1 0,-1 0 0,1 0 0,14 1 0,-13-1-147,-1 2-1,1 0 1,0 0-1,0 0 1,0 1-1,-1 0 0,16 7 1,-19-7-423,-1 1 0,1-1 0,-1 1 0,1 0 0,4 5 0,-8-6-246,1 0-1,-1 0 1,1 0-1,-1 0 1,0 0-1,0 0 1,0 1-1,0-1 1,0 1 0,0-1-1,-1 0 1,1 1-1,-1-1 1,0 1-1,0 0 1,1-1-1,-2 1 1,1 3-1,0 1-1355,0 12-1530</inkml:trace>
</inkml:ink>
</file>

<file path=ppt/ink/ink7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39.9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134 0 8736,'-11'3'773,"7"-2"-532,1 0 0,-1 0-1,0 1 1,1-1 0,-1 1 0,0-1 0,1 1 0,0 0-1,-1 1 1,1-1 0,0 0 0,-3 4 0,0 1 470,0 0 0,0 1 1,1-1-1,0 1 0,1 0 1,-1 1-1,2-1 1,-1 1-1,1 0 0,-3 13 1,0 10 597,-4 53 0,9-79-1198,-2 45 393,1-1 0,8 67 0,-2-84-581,1-1-1,2 0 1,1 0 0,20 51-1,-19-62-583,1 0-1,0 0 1,23 31-1,-28-45 172,0-1 0,1 1 0,0-1-1,0 0 1,0 0 0,1-1 0,0 0 0,0 0-1,0-1 1,1 1 0,-1-2 0,1 1-1,9 2 1,35 4-4912</inkml:trace>
</inkml:ink>
</file>

<file path=ppt/ink/ink7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0.2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0 7808,'1'1'203,"1"0"1,-1-1-1,0 1 0,1 0 1,-1 0-1,0 0 0,1 0 1,-1 0-1,0 0 0,0 0 1,0 0-1,0 0 1,0 1-1,0-1 0,1 3 1,3 3 35,11 13 1002,0-1 0,2-2 0,0 1-1,24 16 1,-17-13 190,44 45 0,-50-42-866,-1 1 0,0 0 0,17 36 0,-12-13 217,19 54 0,-33-77-557,-1 1 0,-2 0 0,0 0 1,-1 1-1,1 36 0,-6-45-221,-1 1 1,0-1 0,-1 1-1,-1-1 1,-1 0-1,0 0 1,-2-1 0,-12 30-1,4-17-621,-2 0 0,-21 28 0,26-42-593,-2 0 1,0-1 0,0 0-1,-29 23 1,37-35 436,0 1 1,0-1-1,0 1 0,-9 3 1,11-6 498,1 0 1,0-1 0,-1 1-1,1-1 1,-1 1-1,1-1 1,-1 0 0,1 0-1,-1 0 1,1 0-1,-1 0 1,1-1 0,-5 0-1,2-1-806,0 0-1,-1-1 0,1 0 1,-6-4-1,11 7 1034</inkml:trace>
</inkml:ink>
</file>

<file path=ppt/ink/ink7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0.62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5 10144,'-18'-5'3744,"18"10"-2912,10-5-224,3 0 2047,6 3-1567,12 2-64,14 2-640,8-2-736,2-2 192,-5 6-3040,-5-6 1761,8 2-7169</inkml:trace>
</inkml:ink>
</file>

<file path=ppt/ink/ink7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1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117 17 4576,'-2'-17'19819,"3"21"-20236,0 2 1009,-1 0-1,0 0 1,-1 0 0,1-1 0,-1 1-1,-2 5 1,-1 11 450,-86 570 2067,74-449-2857,15-117-337,1 0 1,1 1 0,6 35 0,-1-22-1634,-6-40 1645,-1 0 0,1 1 0,0-1 0,0 0 0,0 0 0,0 0 0,0 1 0,0-1 0,0 0 0,0 0 0,0 0 1,1 1-1,-1-1 0,0 0 0,0 0 0,0 0 0,0 1 0,0-1 0,0 0 0,0 0 0,0 0 0,1 0 0,-1 1 0,0-1 0,0 0 0,0 0 0,0 0 0,0 0 0,1 0 0,-1 1 0,0-1 0,0 0 0,0 0 0,1 0 0,-1 0 0,0 0 0,0 0 0,0 0 0,1 0 0,-1 0 0,0 0 0,8-7-2902,6-17-3310,-9 12 3597,1 1-1,1 0 1,8-12-1,0 2 244,0-8-611</inkml:trace>
</inkml:ink>
</file>

<file path=ppt/ink/ink7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1.8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88 103 8640,'-20'-13'1071,"15"9"-721,0 1 0,-1 0 0,1 0 0,-1 1 0,1-1 0,-1 1 0,-12-3 1,18 5-235,-1 0 1,0 0 0,0 0 0,1-1 0,-1 1 0,0 0 0,1 0-1,-1-1 1,0 1 0,1-1 0,-1 1 0,0-1 0,1 1-1,-2-2 1,2 2 16,0 0 1,0 0-1,0-1 0,0 1 0,-1 0 0,1-1 1,0 1-1,0 0 0,0-1 0,0 1 0,0-1 1,0 1-1,0 0 0,0-1 0,0 1 0,0 0 0,0-1 1,0 1-1,1 0 0,-1-1 0,0 1 0,0-1 1,1-1 202,0 1 1,1-1-1,-1 1 1,0-1-1,1 1 1,-1-1-1,1 1 1,0 0-1,3-3 1,4-1 75,1 1 1,0-1 0,0 2 0,0-1-1,0 1 1,1 1 0,0 0-1,13-1 1,4 2 201,0 0 1,29 4-1,-15 1-21,1 3 0,-2 1 1,44 15-1,-23-2-110,76 38-1,-115-49-267,-1 2 0,-1 0 0,0 1-1,36 30 1,-51-37-151,0 0 1,0 0-1,-1 0 1,0 0-1,0 1 1,0 0-1,-1 0 1,0 0-1,-1 1 1,0-1-1,0 1 1,0 0-1,-1 0 1,0 0-1,-1 0 1,1 0-1,-2 0 1,1 12-1,-2-8-4,-1 0 0,0 0-1,-1-1 1,0 1 0,0-1 0,-1 0-1,-1 0 1,0 0 0,-1-1 0,0 0 0,-9 13-1,5-11-55,0 1 0,0-2 0,-2 1 0,1-1 0,-1-1-1,-1 0 1,0-1 0,-14 8 0,17-12-185,-1 0-1,0-1 1,0 0 0,-1-1-1,1 0 1,-1-1-1,1 0 1,-1-1 0,0 0-1,0-1 1,0 0 0,1-1-1,-1 0 1,0-1 0,-21-6-1,9 1-912,1-2 0,0-1 0,0-1 0,1 0 0,0-2 0,-27-21 0,46 32 637,0 0-1,1 0 1,0 0-1,-1 0 1,1 0-1,0-1 1,0 1-1,0 0 1,0-1-1,0 0 1,-2-5-1,4 7 256,0 1 0,0-1-1,0 0 1,0 1-1,0-1 1,0 0-1,0 0 1,0 1 0,0-1-1,0 0 1,0 1-1,0-1 1,0 0-1,1 1 1,-1-1 0,0 0-1,1 1 1,-1-1-1,1 0 1,0-1-255,0 1 0,1 0 0,-1-1 0,1 1 0,-1 0 0,1 0 0,-1 0 0,1 1 0,0-1 0,1-1 0,28-6-3782,1 7 1860</inkml:trace>
</inkml:ink>
</file>

<file path=ppt/ink/ink7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2.3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91 20 5056,'-9'-6'774,"8"4"-577,-1 1-1,1 0 0,-1-1 0,0 1 1,0 0-1,0 0 0,-9-4 8525,15 35-2030,0-5-4993,-4-4-474,0 0-1,-1 0 1,-8 40-1,-23 59-168,13-51-1394,17-64-635,1-1-1,0 1 0,1 0 0,-1 7 0,18-10-8325,-15-2 7960,14 0-5358</inkml:trace>
</inkml:ink>
</file>

<file path=ppt/ink/ink7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0:42.92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 54 6560,'-1'0'389,"-21"-5"623,13-2 904,9 7-1615,0-1 0,0 1 0,0-1 0,0 1 0,-1-1 0,1 1 0,0-1 0,0 1 0,0 0 0,0-1 0,0 1 0,0-1 0,0 1 0,1-1 0,-1 1 0,0-1 0,0 1 0,0-1 0,0 1 0,1-1 0,-1 1 0,1-1-1,1-2 402,1 1 0,1 0 0,-1 0 0,0 0-1,0 0 1,1 1 0,-1-1 0,7 0-1,-8 1-489,6-2 58,1 1 1,0 0-1,-1 0 0,1 1 0,0 0 0,0 0 1,0 1-1,0 1 0,-1-1 0,15 4 0,-20-4-205,1 1-1,0 0 0,-1 0 1,1 1-1,-1-1 0,1 1 1,-1-1-1,0 1 0,0 0 1,0 0-1,0 1 0,0-1 1,0 1-1,0-1 0,-1 1 1,0 0-1,1 0 0,-1 0 1,0 0-1,0 0 0,-1 1 1,1-1-1,0 0 0,-1 1 1,0-1-1,0 1 0,1 7 0,-1-4 47,-1 1-1,0-1 0,0 1 0,-1-1 0,1 1 0,-2-1 1,1 0-1,-1 1 0,0-1 0,-1 0 0,1 0 0,-8 11 0,3-5 54,-1-2-1,-1 1 0,0-1 0,-1-1 0,-19 17 0,27-25-119,0 0-1,0 0 1,0 0 0,0 0 0,1 0-1,-1 0 1,-2 5 0,4-7-25,0 1 0,0-1 1,0 1-1,-1 0 0,1-1 1,0 1-1,0-1 0,0 1 1,0-1-1,0 1 0,0-1 1,0 1-1,0-1 0,0 1 1,1-1-1,-1 1 0,0-1 1,0 1-1,1 0 0,-1 0 14,1 0-1,-1-1 0,1 1 1,0 0-1,0-1 0,-1 1 1,1-1-1,0 1 0,0-1 0,0 1 1,-1-1-1,1 0 0,0 1 1,0-1-1,1 1 0,10 1 94,0 0 0,0-1 1,0 0-1,-1 0 0,18-3 0,64-10-768,-32 3-2534,-31 5 916,-13 1-1211,-1 1 0,28 0 0,-40 2 2691,0 1 0,0-1-1,0 1 1,1 0 0,-1 0 0,0 0-1,0 0 1,0 1 0,-1-1 0,1 1 0,0 0-1,-1 0 1,1 1 0,-1-1 0,4 4 0,9 14-1871</inkml:trace>
</inkml:ink>
</file>

<file path=ppt/ink/ink7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07.3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417 201 1984,'17'5'4261,"5"-10"1771,-21 5-5935,0 0-1,0 0 1,-1 0-1,1 0 1,0-1 0,0 1-1,-1 0 1,1 0-1,0-1 1,-1 1 0,1-1-1,0 1 1,-1 0-1,1-1 1,0 1 0,-1-1-1,1 0 1,-1 1 0,1-1-1,-1 1 1,0-1-1,1 0 1,-1 1 0,1-1-1,-1 0 1,0 1-1,0-1 1,1 0 0,-1-1-1,2-21 906,-2 22-923,3-24 765,-2 21-687,0-1-1,-1 1 1,1 0 0,-1-1-1,0 1 1,-2-9 0,0 5 53,-1-1 1,-1 1 0,1 0-1,-1 0 1,-10-15 0,12 20-176,0 1 1,0-1-1,0 1 0,0 0 1,0 0-1,-1 0 0,1 0 1,-1 0-1,1 0 1,-1 0-1,1 1 0,-1 0 1,0-1-1,-6-1 1,5 2-25,-1 0 0,0 1 0,0-1 0,0 1 1,0 0-1,0 1 0,0-1 0,-8 2 0,-5 3-1,1 1 0,-1 0 0,-31 18 0,42-21 39,-34 19 16,0 2 1,-46 36 0,77-52-31,1 0 0,0 1 1,-14 16-1,20-21-26,0-1 0,0 1-1,1 0 1,0 0 0,0 0 0,0 1 0,0-1 0,0 0 0,1 1-1,0-1 1,0 1 0,-1 7 0,2-9 11,1 0 1,-1 0-1,1 0 1,0 0-1,0-1 0,0 1 1,0 0-1,0-1 1,0 1-1,1-1 1,-1 1-1,1-1 0,0 0 1,0 1-1,0-1 1,0 0-1,0 0 0,0 0 1,4 2-1,1 1 52,1-1 0,-1 1 0,1-1 0,17 6 0,-9-6 5,0 0 0,0-1 0,1-1 1,-1 0-1,0-1 0,1-1 0,-1-1 0,1 0 0,-1-1 0,0-1 0,1 0 1,27-10-1,-42 12-76,19-8 66,-20 9-72,0-1 0,0 1 1,-1 0-1,1-1 0,0 1 0,0-1 1,-1 1-1,1-1 0,0 0 0,-1 1 1,1-1-1,0 0 0,-1 1 0,1-1 1,-1 0-1,1 0 0,-1 1 0,0-1 1,1-1-1,-1 1-5,0 1 0,-1-1-1,1 1 1,0-1 0,-1 1 0,1 0 0,0-1-1,-1 1 1,1 0 0,-1-1 0,1 1 0,-1 0-1,1 0 1,-1-1 0,1 1 0,-1 0 0,1 0-1,-1 0 1,1 0 0,-1 0 0,1 0-1,-1 0 1,1 0 0,-1 0 0,1 0 0,-1 0-1,1 0 1,-1 0 0,1 0 0,-1 0 0,1 0-1,-1 1 1,-22 3-164,21-3 168,-13 3-20,0 0 0,0 1 1,0 1-1,1 1 1,0 0-1,0 1 0,1 0 1,0 1-1,1 0 0,-1 1 1,-11 13-1,17-15 24,0 0 1,0 0-1,1 1 1,0 0-1,0 0 1,1 0-1,0 1 0,1 0 1,0 0-1,1 0 1,0 0-1,0 1 1,1-1-1,0 1 0,1-1 1,0 1-1,1 12 1,1-15 30,1-1 0,-1 1 1,1-1-1,1 1 1,-1-1-1,1 0 0,0 0 1,1 0-1,0 0 1,0-1-1,0 0 0,1 1 1,0-1-1,0-1 1,0 1-1,1-1 0,0 0 1,0 0-1,12 7 0,-12-9 3,0 1-1,1-1 0,-1 0 0,1 0 1,0-1-1,0 0 0,0 0 0,0 0 0,0-1 1,0 0-1,0-1 0,0 0 0,1 0 1,-1 0-1,0-1 0,0 0 0,0 0 0,0-1 1,0 0-1,0 0 0,9-5 0,-7 2 21,0-1-1,0 0 0,0-1 1,-1 0-1,1 0 0,-2-1 1,1 0-1,7-11 0,7-12 86,18-36 0,-1 2-265,15-8-21,-53 72 131,-1 0 1,1 0-1,0 0 1,0 0 0,0 0-1,0 0 1,0 1-1,0-1 1,0 0-1,0 0 1,2 0-1,-2 1 16,-1 0 0,1 0-1,-1 0 1,1 0 0,0 0 0,-1 0-1,1 0 1,-1 0 0,1 0 0,-1 0-1,1 1 1,-1-1 0,1 0 0,-1 0-1,1 1 1,-1-1 0,1 0 0,-1 1-1,1-1 1,-1 1 0,1-1 0,-1 0-1,0 1 1,1-1 0,-1 1 0,0-1-1,0 1 1,1-1 0,-1 2 0,41 74 287,15 26 142,-48-90-382,1 0 0,1 0 0,0 0-1,0-2 1,21 18 0,6-2 158,0-2-1,55 26 1,-60-37-190,-23-9-22,1 0-1,12 8 0,-21-12-39,-1 0 0,0 0 0,1 1 0,-1-1 0,0 0 0,1 0 0,-1 0 0,0 0 0,0 1 0,1-1 0,-1 0 0,0 0 0,0 1 0,1-1 0,-1 0 1,0 1-1,0-1 0,0 0 0,0 1 0,0-1 0,1 0 0,-1 1 0,0-1 0,0 0 0,0 1 0,0-1 0,0 0 0,0 1 0,0-1 0,0 0 0,0 1 0,0 0 0,-1-1-126,1 1-1,-1 0 1,0 0-1,1-1 1,-1 1 0,0 0-1,1-1 1,-1 1-1,0 0 1,0-1-1,1 1 1,-2 0-1,-34 13-5148,27-11 3457,-11 6-1429,-1-1-2234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2.7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45 7 6976,'-26'-7'3168,"12"7"-2752,10 0 320,8 0-480</inkml:trace>
</inkml:ink>
</file>

<file path=ppt/ink/ink7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07.6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413 4 7456,'-2'-1'294,"-1"0"0,-1 1 0,1-1 0,0 1 0,0 0 1,0-1-1,0 1 0,0 1 0,0-1 0,0 0 0,0 1 1,0 0-1,0-1 0,0 1 0,0 1 0,0-1 0,0 0 0,1 1 1,-1-1-1,0 1 0,1 0 0,-1 0 0,1 0 0,0 0 0,-4 4 1,-18 20 1101,2 2 1,-32 50 0,-28 68 219,4-7-1348,72-130-310,0 0 0,-1 0 1,-9 8-1,11-12-716,0 0-1,0-1 1,-7 5 0,1-7-3593,8-3 3289</inkml:trace>
</inkml:ink>
</file>

<file path=ppt/ink/ink7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0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190 735 5152,'-2'-9'994,"0"4"-286,1 1 0,0-1-1,0 1 1,0-8 0,1 12-604,0-1 0,0 1 0,0-1 0,0 1 0,0-1 0,0 1-1,0-1 1,0 1 0,0-1 0,0 1 0,-1-1 0,1 1 0,0-1 0,0 1 0,0 0 0,-1-1 0,1 1-1,0-1 1,0 1 0,-1 0 0,1-1 0,0 1 0,-1 0 0,1-1 0,-1 1 0,1 0 0,0-1 0,-1 1-1,1 0 1,-1 0 0,1-1 0,-1 1 0,1 0 0,-1 0 0,1 0 0,0 0 0,-1 0 0,1 0 0,-1 0-1,1 0 1,-1 0 0,1 0 0,-1 0 0,1 0 0,-1 0 0,1 0 0,-1 0 0,1 1 0,-1-1 0,1 0-1,-1 0 1,1 0 0,0 1 0,-1-1 0,-2 2 63,0-1 0,0 1 0,0-1 0,1 1 0,-1 0 0,0 0 0,-1 3-1,-10 14 200,1 0-1,1 0 0,1 2 0,1-1 0,-7 23 0,-14 25 164,25-55-445,0 0-1,1 1 1,-5 19 0,8-29-55,1 0 0,1 1 1,-1-1-1,1 1 1,-1-1-1,1 1 1,1-1-1,-1 1 1,1-1-1,-1 1 0,1-1 1,0 0-1,1 1 1,-1-1-1,3 5 1,-1-4 9,0-1 0,-1 0 1,2 0-1,-1 0 0,0 0 0,1 0 1,0-1-1,-1 1 0,2-1 0,7 5 1,-9-6-14,1-1 0,-1 0 0,1 1 0,-1-2 0,0 1 0,1 0 0,0-1 0,-1 1 0,1-1 0,-1 0 0,1 0 0,0-1 0,-1 1 0,1-1 0,-1 1 0,7-3 0,1-2 33,0 1-1,-1-1 0,0-1 1,0 0-1,0 0 0,-1-1 1,0 0-1,9-9 1,9-12-109,25-34 0,-44 53 56,155-199-70,-136 175 77,-3-2 0,0 0-1,-3-2 1,-1 0 0,-1-1-1,-2-1 1,22-80 0,-22 53 0,10-90 0,-20 113-11,-5 27-34,1 1-1,-2-1 1,0 0 0,-1-18-1,0 34 28,0 0 0,0 0 0,0-1 0,0 1 0,0 0 0,0 0 0,0 0 0,0 0 0,0-1 0,0 1 0,0 0 0,0 0 0,0 0 0,0-1 0,0 1 0,0 0 0,0 0 0,0 0 0,0 0 0,-1-1 0,1 1 0,0 0 0,0 0 0,0 0 0,0 0 0,0 0 0,0-1 0,0 1 0,-1 0 0,1 0 0,0 0 0,0 0 0,0 0 0,0 0 0,-1 0 0,1-1 0,0 1 0,0 0 0,0 0 0,-1 0 0,-4 8-69,-5 18 71,-68 257 483,-40 216 516,105-434-872,13-64-122,-22 128 684,22-128-669,-1-1 0,1 1 1,0-1-1,0 0 1,0 1-1,0-1 0,0 1 1,0-1-1,0 1 0,0-1 1,0 1-1,0-1 1,0 1-1,0-1 0,0 0 1,0 1-1,0-1 0,0 1 1,0-1-1,1 1 1,-1-1-1,0 0 0,0 1 1,1-1-1,-1 1 1,0-1-1,0 0 0,1 1 1,-1-1-1,0 0 0,1 1 1,-1-1-1,1 0 1,0 1-1,0-2 10,0 1-1,0 0 1,1-1 0,-1 0-1,0 1 1,0-1-1,0 0 1,0 1 0,1-1-1,-1 0 1,0 0 0,-1 0-1,1 0 1,2-2 0,79-105 259,-54 70-352,35-40 0,-53 66 33,-8 9 11,0 0 0,1 0 0,-1 0 0,0 0 0,1 1 0,0 0 0,-1-1 0,1 1 0,0 0 0,0 0 0,0 0 0,1 1 0,5-3 0,-8 4 6,0 0 1,0 0-1,0 0 1,0 1-1,0-1 1,0 0-1,0 1 1,0-1-1,0 1 1,0-1-1,0 1 0,0-1 1,0 1-1,0-1 1,-1 1-1,1 0 1,0 0-1,-1-1 1,1 1-1,0 0 1,-1 0-1,1 0 1,-1 0-1,1 0 0,-1 0 1,1 0-1,-1 0 1,0 0-1,1 1 1,1 4 2,0 1 0,-1-1 0,1 9 1,1 94 132,-3-75-25,5 54-1,-5-87-79,0 1 1,0-1 0,0 0-1,1 1 1,-1-1-1,1 0 1,-1 1-1,1-1 1,-1 0-1,1 0 1,0 1 0,-1-1-1,1 0 1,0 0-1,2 1 1,-3-1-2,1-1 0,0 1 0,0-1 0,0 1 0,0-1 0,-1 0 0,1 1 0,0-1 1,0 0-1,0 0 0,0 0 0,0 0 0,0 0 0,0 0 0,0 0 0,0 0 0,1 0 0,2-1 6,0-1 1,-1 1-1,1-1 0,0 0 0,-1 0 0,1 0 0,-1 0 1,0-1-1,3-2 0,7-8 40,-1-1-1,-1 0 1,0-1 0,16-30-1,4-4-96,-1 9 11,2 2-1,1 0 0,45-38 1,-76 74 24,0 1 0,0-1 1,0 0-1,0 0 1,-1 0-1,1 0 0,-1 0 1,1 0-1,1-4 1,-3 6-1,0 0 0,0 0 0,0 0 1,0 0-1,0 0 0,0-1 1,0 1-1,0 0 0,0 0 0,0 0 1,0 0-1,0 0 0,0 0 1,0 0-1,0-1 0,0 1 1,0 0-1,0 0 0,0 0 0,0 0 1,0 0-1,0 0 0,0 0 1,0 0-1,0-1 0,0 1 0,0 0 1,0 0-1,-1 0 0,1 0 1,0 0-1,0 0 0,0 0 0,0 0 1,0 0-1,0 0 0,0 0 1,0-1-1,0 1 0,-1 0 1,1 0-1,0 0 0,0 0 0,0 0 1,0 0-1,0 0 0,0 0 1,-9 1-21,-6 6 24,8-2-2,-1 1 1,1 0-1,1 0 0,-1 1 0,1 0 0,-10 15 1,1 1-10,-12 27 0,-14 51-87,24-57 139,9-24 4,1 0-1,2 0 1,-7 33 0,12-51-31,0 0 1,0 1-1,0-1 1,0 0-1,0 0 1,1 1-1,-1-1 1,1 0-1,1 4 1,-2-5-10,0-1 1,0 0-1,0 0 0,1 1 1,-1-1-1,0 0 0,0 0 1,1 0-1,-1 0 1,0 0-1,0 1 0,1-1 1,-1 0-1,0 0 0,0 0 1,1 0-1,-1 0 1,0 0-1,0 0 0,1 0 1,-1 0-1,0 0 0,1 0 1,-1 0-1,0 0 0,0 0 1,1 0-1,-1 0 1,0 0-1,0 0 0,1-1 1,-1 1-1,0 0 0,0 0 1,1 0-1,-1 0 0,0 0 1,0-1-1,1 1 1,-1 0-1,9-8 134,-5 3-68,-1 1 1,1-1-1,-1 0 1,0 0-1,-1 0 1,4-8-1,9-37-114,-7 23 64,-2 10 92,2-12-262,2 0-1,1 1 0,17-31 1,-27 59 144,-1 0 0,0 0 1,0 0-1,0 0 0,0 0 0,0 0 1,0-1-1,0 1 0,0 0 0,1 0 1,-1 0-1,0 0 0,0 0 0,0 0 1,0 0-1,0 0 0,0 0 0,1 0 1,-1 0-1,0 0 0,0 0 0,0 0 1,0 0-1,0 0 0,0 0 0,1 0 1,-1 0-1,0 0 0,0 0 0,0 0 1,0 0-1,0 0 0,0 0 0,1 0 1,-1 0-1,0 1 0,0-1 0,0 0 0,0 0 1,0 0-1,0 0 0,0 0 0,0 0 1,1 0-1,-1 0 0,0 1 0,0-1 1,0 0-1,0 0 0,0 0 0,0 0 1,0 0-1,0 0 0,0 1 0,0-1 1,0 0-1,4 10-37,-3-9 29,7 25-69,5 34 1,-4-17 153,-1-9 203,6 26 247,-12-53-482,1 0 1,0 0-1,0 0 1,0-1-1,1 1 1,5 6-1,-8-11-27,1-1-1,-1 0 0,0 0 0,1 0 1,-1 1-1,1-2 0,-1 1 1,1 0-1,-1 0 0,1 0 1,0-1-1,-1 1 0,1-1 1,0 1-1,0-1 0,-1 0 1,1 0-1,0 1 0,0-1 1,0-1-1,-1 1 0,1 0 1,0 0-1,0-1 0,-1 1 1,1-1-1,0 1 0,0-1 1,-1 0-1,3-1 0,4-2 30,-1 0-1,1-1 0,-1 0 1,0 0-1,7-7 0,8-10-8,-2-1 0,-1-1 0,0-1-1,21-39 1,24-33-33,-62 94-6,3-3-70,0 0 0,11-11-1,-16 16 65,1 0-1,0 1 0,0-1 0,0 0 0,1 1 0,-1-1 0,0 1 0,0-1 0,0 1 0,0-1 0,2 1 0,-2 0 9,-1 0 0,1 0 0,-1 0 0,1 0 0,-1 0 0,1 0 0,-1 0 0,1 0 0,-1 0 0,0 1 0,1-1 0,-1 0 0,1 0 0,-1 1 0,1-1 0,-1 0 0,0 1 0,1-1 0,-1 0 0,0 1 0,1-1 0,-1 1 0,0-1 0,1 0 0,-1 1 0,0-1 0,0 1 0,1 0 0,1 6 6,0 1-1,-1 0 0,0 0 1,0 0-1,-1 0 1,0-1-1,-1 15 0,0 2 2,1 70 283,8-100-64,-4 0-166,-1 1-1,0-1 1,5-9-1,8-15-356,-16 30 294,0 0 1,0 0-1,0 0 0,0-1 1,0 1-1,0 0 1,0 0-1,0 0 0,0 0 1,0-1-1,0 1 1,1 0-1,-1 0 0,0 0 1,0 0-1,0 0 1,0-1-1,0 1 0,1 0 1,-1 0-1,0 0 1,0 0-1,0 0 0,0 0 1,1 0-1,-1 0 1,0 0-1,0 0 0,0 0 1,0 0-1,1 0 1,-1 0-1,0 0 0,0 0 1,0 0-1,1 0 1,-1 0-1,0 0 0,0 0 1,0 0-1,0 0 1,1 0-1,-1 0 0,0 0 1,0 0-1,0 0 1,0 0-1,1 1 0,-1-1 1,0 0-1,0 0 1,3 14-115,-2 17 157,-4 22-6,2-49-17,1 0 1,-1 0-1,0 0 1,0-1-1,0 1 1,-1 0-1,1-1 1,-1 1-1,0-1 1,0 0-1,-4 6 1,4-6-11,0 0 1,-1-1-1,1 1 0,0-1 1,-1 0-1,1 0 0,-1 1 1,0-2-1,0 1 1,0 0-1,0 0 0,0-1 1,-6 2-1,-2 1 200,7-3-205,1 0 1,0 0-1,-1 0 0,1-1 0,-6 1 0,9-1 6,-1 0 0,0 0 1,1 0-1,-1 0 0,1 0 1,-1 0-1,1 0 0,-1-1 1,1 1-1,-1 0 0,1 0 1,-1-1-1,1 1 0,-1 0 1,1-1-1,-1 1 0,1 0 1,-1-1-1,1 1 0,0 0 1,-1-1-1,1 1 0,0-1 1,-1 1-1,1-1 0,0 1 1,0-1-1,-1 1 0,1-1 1,0 1-1,0-1 0,0 0 1,0 1-1,0-1 0,0 1 0,0-1 1,0 1-1,0-1 0,0 0 1,1-8-8,0 1 1,1 0-1,0 0 1,0 0 0,6-12-1,-1 2-39,3-10 24,1 1 0,1 0 0,17-26 0,-26 48 3,1 0 1,0 0-1,0 0 0,8-7 0,-11 11 11,-1 0 1,1 1-1,0-1 0,0 0 1,0 1-1,-1-1 0,1 0 0,0 1 1,0-1-1,0 1 0,0-1 0,0 1 1,0 0-1,0-1 0,0 1 0,0 0 1,0 0-1,0 0 0,0 0 1,0 0-1,1 0 0,-1 0 0,0 0 1,0 0-1,0 0 0,0 1 0,0-1 1,0 0-1,0 1 0,0-1 1,0 1-1,0-1 0,0 1 0,-1-1 1,1 1-1,1 1 0,1 1 0,-1 1-1,1-1 1,-1 1-1,0 0 1,0 0-1,0 0 1,-1 0-1,2 4 1,7 39-39,-4-18 24,3 15 60,-7-30-11,1 0 0,0 0 0,1 0 0,7 17 0,-10-30-27,0 1 1,1 0 0,-1-1-1,0 1 1,0-1 0,1 1-1,-1-1 1,0 0 0,1 1-1,0-1 1,-1 0 0,1 0-1,0 0 1,-1 0 0,1-1-1,0 1 1,0 0 0,0-1-1,0 1 1,0-1 0,0 0-1,-1 1 1,1-1 0,0 0-1,0 0 1,0 0 0,0-1-1,0 1 1,0 0 0,2-1-1,7-2 45,0 0-1,0-1 0,18-9 0,-28 13-48,22-12 32,-1-1-1,0-1 1,0-1-1,-2-1 1,0 0-1,-1-2 1,25-29-1,104-152-123,-129 171 103,-9 12-62,-8 10-24,-6 9-111,-13 19 99,1 1-1,0 0 0,-13 29 1,23-40 48,-105 206 161,96-179-34,14-35-96,0 0 1,0 0-1,0 1 1,1-1-1,0 0 1,-1 0 0,2 7-1,-1-10 11,0 0-1,0-1 0,0 1 1,0-1-1,0 1 0,0-1 1,1 1-1,-1-1 1,0 1-1,0-1 0,1 1 1,-1-1-1,0 1 0,0-1 1,1 0-1,-1 1 1,1-1-1,-1 1 0,0-1 1,1 0-1,-1 1 0,1-1 1,-1 0-1,1 0 1,-1 1-1,1-1 0,-1 0 1,1 0-1,-1 0 0,1 1 1,-1-1-1,1 0 1,-1 0-1,1 0 0,-1 0 1,1 0-1,-1 0 0,1 0 1,-1 0-1,1 0 1,-1-1-1,1 1 0,0 0 1,-1 0-1,1 0 0,-1-1 1,0 1-1,1 0 1,0-1-1,2-1 17,0 0 0,0 0 0,1 0 0,-2 0 0,1-1 0,3-2 0,1-4 1,1-1 0,-2 1 0,1-1 0,-2 0 0,6-12 0,20-57-91,-17 38 73,-4 16-171,9-45 0,-12 46-104,-6 24 225,0 3 3,1 10-13,0-1-1,-2 1 0,0 23 0,-8 43 11,6-57 64,-6 30 65,-27 99-1,-33 45 66,65-190-138,-6 17 93,-17 33-1,23-50-69,0-1 1,-1 1 0,0-1-1,0 1 1,0-1-1,-1-1 1,1 1-1,-1-1 1,0 1 0,-11 5-1,14-9-22,0 0 1,0 0-1,0 0 0,0-1 0,-1 1 0,1-1 0,0 1 1,0-1-1,0 0 0,-1 0 0,1 0 0,0 0 1,-1 0-1,1-1 0,0 1 0,0 0 0,0-1 0,-1 0 1,1 0-1,0 1 0,0-1 0,0-1 0,0 1 1,0 0-1,0 0 0,-2-4 0,-4-2 0,0-1 1,1 0-1,0 0 0,-7-13 0,11 17-5,-10-16-19,1-2 1,1 1 0,1-1-1,1-1 1,-8-29 0,16 50 3,1-1-1,-1 0 1,0 0 0,1 0 0,-1 0-1,1 0 1,0 0 0,0 0 0,0 0 0,1 1-1,-1-1 1,1 0 0,1-5 0,-1 6 0,0 0 0,0 0 0,1 0 1,-1-1-1,1 2 0,0-1 1,-1 0-1,1 0 0,0 0 0,0 1 1,0-1-1,0 1 0,1 0 1,-1-1-1,5-1 0,5-1-19,0-1 0,0 2 0,1 0 1,14-2-1,55-3-59,-66 7 75,211-19 34,-196 14 91,-1-1 0,0-2-1,47-19 1,-73 26-106,11-4 7,-1-1-1,0 0 1,-1-1-1,0-1 1,0 0-1,-1-1 1,0 0-1,0-1 1,-1 0-1,-1-1 1,0 0-1,13-21 1,-12 14 37,0 0 0,-2-1 0,0 0 0,-1 0 0,-1-1 1,-1 0-1,-1-1 0,3-29 0,-7 41-98,0 1 0,-1-1 1,-2-17-1,2 25 30,0 0 0,-1-1 1,1 1-1,-1 0 0,1-1 0,-1 1 0,0 0 0,0 0 1,0-1-1,0 1 0,0 0 0,-1 0 0,1 0 0,-1 1 1,1-1-1,-1 0 0,0 0 0,1 1 0,-1-1 0,-3-1 0,4 3 9,0-1-1,-1 1 0,1-1 0,0 1 0,-1-1 0,1 1 0,0 0 0,-1 0 0,1 0 0,-1 0 0,1 0 0,0 0 0,-1 0 1,1 0-1,-1 1 0,1-1 0,0 0 0,-2 1 0,1 1 2,-1-1 0,1 0 0,-1 1 1,1 0-1,0-1 0,0 1 0,0 0 0,-3 4 0,0 1-1,-1 1 0,2 0 0,-1 0 0,-5 15 0,-1 6-42,2 0 0,1 0 0,-6 44 0,12-57 66,0 1 0,1-1 0,1 1 0,1-1 0,0 1 0,1 0 0,1-1 0,5 16 0,-7-28 16,0-1-1,0 1 0,0-1 1,1 0-1,-1 0 1,1 0-1,0 0 1,0 0-1,0 0 0,0 0 1,1-1-1,-1 1 1,1-1-1,-1 0 1,1 1-1,0-1 0,0 0 1,0-1-1,0 1 1,0 0-1,0-1 1,1 0-1,-1 0 0,0 0 1,1 0-1,-1 0 1,1-1-1,-1 0 1,1 1-1,-1-1 1,1 0-1,-1-1 0,6 0 1,2-2 8,0-1 0,0 1-1,-1-2 1,0 0 0,0 0 0,0 0 0,0-1 0,-1-1 0,0 0 0,10-9 0,1-4-15,0-1 1,29-42-1,-1-10-48,-29 42-95,28-35 1,-47 66 112,0-1 1,1 1 0,-1-1 0,0 1-1,1-1 1,-1 1 0,1-1-1,-1 1 1,0 0 0,1-1 0,-1 1-1,1 0 1,-1-1 0,1 1-1,-1 0 1,1 0 0,-1 0 0,1-1-1,0 1 1,-1 0 0,1 0-1,-1 0 1,1 0 0,-1 0-1,1 0 1,0 0 0,0 0 0,0 1-3,0-1 0,0 1 0,0-1 0,-1 1 0,1 0 0,0 0 0,-1-1 0,1 1 0,0 0 0,-1 0 1,1 0-1,-1-1 0,1 1 0,0 2 0,1 2-13,0 1-1,0 0 1,-1 0 0,1 9-1,0 20 26,-2 1 0,-1 0-1,-2 0 1,-2-1-1,-9 36 1,12-64 38,0 1 1,-1-1 0,0 0 0,0 0-1,0-1 1,-9 12 0,11-16-21,0 0 1,-1-1 0,1 1 0,-1 0 0,0-1-1,1 1 1,-1-1 0,0 0 0,0 1 0,0-1-1,-4 1 1,5-1-15,0-1 0,-1 0 0,1 0 0,0 0 0,0 0 0,0 0 0,-1 0 0,1 0 0,0 0-1,0 0 1,0-1 0,-1 1 0,1 0 0,0-1 0,0 1 0,0-1 0,0 1 0,0-1 0,0 0 0,0 1 0,0-1 0,0 0-1,-1-1 1,-1-1 10,0-1 0,1 1 0,0-1 0,-1 1 0,1-1 0,1 0 0,-1 0 0,0 1 0,1-1 0,0-1 1,0 1-1,0 0 0,1 0 0,-1 0 0,1 0 0,0-1 0,1-6 0,-1 9-12,0 0 0,0 0 0,0 0 0,1 0 0,-1 0 0,1 0 0,0 0 0,-1 0 0,1 0 0,0 0 0,0 1 0,0-1 0,0 0 0,1 0 0,-1 1 0,0-1 0,1 1 0,-1 0 0,1-1 1,-1 1-1,1 0 0,0 0 0,-1 0 0,1 0 0,0 0 0,0 0 0,0 0 0,0 1 0,0-1 0,0 1 0,0-1 0,0 1 0,0 0 0,0 0 0,0 0 0,0 0 0,0 0 0,3 1 0,7 0-63,0 2-1,0 0 0,0 0 1,0 1-1,-1 1 0,19 9 1,-22-9-822,0 1 0,12 9 1,-15-10-249,-1 0 0,0 0 1,0 0-1,0 1 0,0 0 1,-1 0-1,0 0 1,0 0-1,-1 0 0,3 13 1,-4-19 1044,12 46-7864</inkml:trace>
</inkml:ink>
</file>

<file path=ppt/ink/ink7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1.8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1 356 3968,'-1'0'144,"2"-20"7232,1 43-2646,6 12-2807,-3-16-1057,20 65 1502,2 6-330,-27-90-2017,0 0 1,0 1 0,0-1 0,0 0 0,0 0-1,0 0 1,0 0 0,0 0 0,0 0-1,0 0 1,0 0 0,0 1 0,0-1 0,0 0-1,0 0 1,0 0 0,0 0 0,0 0 0,0 0-1,0 0 1,0 0 0,0 1 0,0-1-1,0 0 1,0 0 0,0 0 0,0 0 0,0 0-1,0 0 1,0 0 0,1 0 0,-1 0 0,0 0-1,0 0 1,0 0 0,0 0 0,0 0-1,0 1 1,0-1 0,0 0 0,0 0 0,1 0-1,-1 0 1,0 0 0,0 0 0,0 0-1,0 0 1,0 0 0,0 0 0,0 0 0,1 0-1,-1 0 1,0 0 0,0-1 0,0 1 0,0 0-1,0 0 1,0 0 0,0 0 0,0 0-1,0 0 1,1 0 0,-1 0 0,5-10 414,5-17-272,-2-16-9,-1 0 0,3-65 0,-4 27-145,0 4 87,6-50-39,-11 121-25,0 0 1,0 0 0,1 0 0,0 0-1,0 0 1,5-10 0,-6 14-32,0 1 1,0-1 0,0 1-1,0-1 1,1 1-1,-1 0 1,0 0 0,1-1-1,-1 1 1,1 0-1,-1 0 1,1 1 0,0-1-1,-1 0 1,1 0-1,0 1 1,0-1 0,-1 1-1,1-1 1,0 1-1,0 0 1,0 0 0,-1 0-1,1 0 1,3 0 0,36 7 490,1 1 1,55 18 0,-62-16-242,-22-6-156,-1 0-23,1 0-1,0-2 0,0 1 1,18 0-1,-29-3-56,-1 0-1,0 0 1,0 0-1,1 0 0,-1 1 1,0-1-1,0 0 0,0 1 1,1-1-1,-1 0 0,1 2 1,-1-2-49,-1 0-1,1 1 1,-1-1 0,0 0 0,1 1 0,-1-1-1,0 0 1,0 1 0,1-1 0,-1 0-1,0 1 1,0-1 0,0 1 0,1-1 0,-1 1-1,0-1 1,0 0 0,0 1 0,0-1 0,0 1-1,0 0 1,-1 2-306,1-1-1,-1 1 1,0 0-1,0-1 1,0 1-1,0-1 1,0 0-1,-1 1 1,-2 2-1,-6 12-2808,1 0 0,-8 20 0,8-17-186,-14 23 1,-3-5-1531</inkml:trace>
</inkml:ink>
</file>

<file path=ppt/ink/ink7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2.2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26 10816,'0'-6'1063,"0"5"-942,0 1 1,1-1-1,-1 0 0,0 0 1,0 1-1,0-1 1,0 0-1,0 0 0,0 1 1,0-1-1,0 0 1,0 0-1,-1 1 0,1-1 1,0 0-1,0 0 1,-1 1-1,1-1 0,0 0 1,-1 1-1,1-1 1,-1 0-1,1 1 0,-1-1 1,-6-1 5802,8 9-3212,7 15-1878,2 4-963,-8 15-401,-2-27-2263,-2-2-3409,-4-6 2373,-10 0-2176</inkml:trace>
</inkml:ink>
</file>

<file path=ppt/ink/ink7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2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8 132 8480,'-5'-40'3136,"2"35"-2432,3-2-224,3 2 960,7-3-896,9 2 2399,2-8-1663,11 8 64,8-8-832,28 3-256,22 2-160,9 6-512,-9 0 224,-10 6-4191,-7 9 2367,8-4-6048</inkml:trace>
</inkml:ink>
</file>

<file path=ppt/ink/ink7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4.1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255 863 5568,'1'-6'15411,"6"1"-11117,-1 0-6458,-4 1 2292,0 1 0,-1-1 0,1 0 0,-1 1 0,0-1 0,0 0 0,0 0 0,1-6 0,-1-34 499,-1 43-614,-8-160 871,3 79-750,-40-372 666,41 436-830,2 10-89,1 1 0,0 0 0,-1-10 0,2 16 117,0 1 1,0 0 0,1-1 0,-1 1 0,0-1 0,0 1 0,0 0 0,0-1 0,0 1 0,1 0 0,-1 0 0,0-1 0,0 1 0,0 0 0,1-1 0,-1 1 0,0 0 0,1 0 0,-1 0-1,0-1 1,0 1 0,1 0 0,-1 0 0,0 0 0,1 0 0,-1-1 0,0 1 0,1 0 0,-1 0 0,1 0 0,-1 0 0,0 0 0,1 0 0,0 0 0,12 1-56,-12-1 28,135 28-243,-85-16 192,-15-4 86,-8-3 40,-1 1 1,1 2-1,47 20 1,-68-24-85,0 0 0,0 0 0,-1 1 0,1 0 1,-1 1-1,0-1 0,10 12 0,-14-14 27,0 0 0,0-1 1,0 1-1,0 0 0,-1 0 1,1 0-1,-1 0 0,0 0 0,0 0 1,0 1-1,0-1 0,0 0 1,-1 1-1,1-1 0,-1 0 1,0 1-1,0-1 0,0 1 0,-1-1 1,1 0-1,-2 5 0,1-5 23,-1-1 0,1 1 0,-1-1-1,0 0 1,0 1 0,0-1 0,0 0 0,0 0-1,0 0 1,-1 0 0,1-1 0,0 1-1,-5 2 1,-37 15 207,0-5-102,-57 10 1,-8 3-17,73-16-21,-54 25-1,75-29-60,0 1 0,1 1 1,0 0-1,1 1 0,0 0 0,-12 13 1,3 1 14,-32 42 0,45-53-32,1 1 0,0-1 0,1 1 0,0 0 0,-7 24 0,13-34 23,0 0 1,0-1-1,0 1 1,1 0-1,0 0 1,-1-1-1,2 1 1,-1 0 0,0 0-1,1 0 1,-1-1-1,3 7 1,-2-8-3,-1-1-1,1 1 1,0-1 0,0 1 0,0-1 0,0 1 0,1-1 0,-1 0 0,0 1 0,0-1-1,1 0 1,-1 0 0,1 0 0,-1 0 0,1 0 0,0-1 0,-1 1 0,1 0-1,0-1 1,-1 1 0,1-1 0,0 1 0,-1-1 0,1 0 0,0 0 0,0 0 0,0 0-1,-1 0 1,4-1 0,14-2 19,0 0-1,-1-2 0,1-1 1,31-13-1,8-3-35,-18 9-53,0 2 0,59-8 0,-85 17 55,0 1 0,0 0 0,0 1 0,0 1 0,1 0 0,-1 1 0,0 0 0,0 1 0,-1 1 0,26 10 0,-21-5 85,1 1 0,20 15 0,-31-19-19,0 0-1,0 1 1,-1 1 0,1-1-1,-2 1 1,9 12 0,-11-14-93,-3-4-2,1 0 0,-1 0 1,1 0-1,-1 0 1,0 1-1,0-1 0,0 1 1,0-1-1,0 1 0,-1-1 1,1 3-1,-1-3-976,2-26-16261,11-5 11642</inkml:trace>
</inkml:ink>
</file>

<file path=ppt/ink/ink7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5.1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10 210 5312,'0'0'136,"-10"-19"11765,12 53-10097,2 0 0,1 0 0,15 55 0,-20-88-1778,0-1 1,0 1 0,0-1 0,0 1-1,1-1 1,-1 1 0,0-1 0,0 1 0,0-1-1,1 1 1,-1-1 0,0 1 0,1-1-1,-1 1 1,0-1 0,1 0 0,-1 1-1,0-1 1,1 0 0,-1 1 0,1-1 0,0 0 10,-1 0 0,1 0 0,-1 0 1,0 0-1,1 0 0,-1 0 1,0 0-1,1 0 0,-1 0 1,0 0-1,1-1 0,-1 1 1,0 0-1,1 0 0,-1 0 1,0-1-1,1 1 0,-1 0 1,0 0-1,1-1 0,-1 1 0,0-1 1,2-2 68,0 0 0,0 0 1,0 0-1,0 0 1,1-5-1,4-15-8,-1-1 0,-2-1 1,4-47-1,-5 39-160,10-79-312,-13 111 370,1-6 44,0 1 0,0 0 1,1-1-1,3-9 0,-4 14-30,0 1 1,0-1-1,0 0 1,0 1-1,0-1 1,0 1-1,0-1 1,1 1-1,-1-1 0,1 1 1,-1 0-1,1 0 1,-1 0-1,1 0 1,0 0-1,0 0 0,-1 0 1,1 0-1,0 1 1,2-1-1,18-2 51,0 1 0,-1 0 0,32 3 0,-15 0-6,-8-1-39,-10-1-55,0 1 1,0 1 0,0 1-1,23 5 1,-42-7-125,0 0-1,-1 0 1,1 1 0,0-1-1,0 0 1,0 1 0,0-1 0,0 1-1,0-1 1,0 1 0,-1-1 0,1 1-1,0 0 1,0-1 0,-1 1 0,1 0-1,-1 0 1,1-1 0,0 1-1,-1 0 1,1 0 0,-1 0 0,0 0-1,1 0 1,-1 0 0,0 0 0,0 0-1,1 0 1,-1 0 0,0 0-1,0 0 1,0 0 0,0 0 0,0 0-1,0 0 1,-1-1 0,1 1 0,0 0-1,0 0 1,-1 2 0,-1 1-957,0 1 0,0-1 0,0 0 0,-1 0 1,1 0-1,-1 0 0,-4 5 0,-15 8-2821</inkml:trace>
</inkml:ink>
</file>

<file path=ppt/ink/ink7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5.5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22 121 10624,'-4'-59'3936,"-9"54"-3040,8 1 735,18-1-1311,6-1 2336,7-3-1472,6-4 320,8 6-896,15 2-384,16 2-128,15-2-96,-6 5 0,-12 5-1632,-15-2 896,-3 6-4479,-13 2 2879,-19 9-5504</inkml:trace>
</inkml:ink>
</file>

<file path=ppt/ink/ink7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16.00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65 6880,'0'0'71,"0"0"0,0 0 0,-1 0 0,1 0 0,0 0 0,0-1 0,-1 1 0,1 0 1,0 0-1,0 0 0,0 0 0,-1 0 0,1 0 0,0-1 0,0 1 0,0 0 0,-1 0 0,1 0 0,0-1 0,0 1 1,0 0-1,0 0 0,0-1 0,0 1 0,0 0 0,0 0 0,-1 0 0,1-1 0,0 1 0,0 0 0,0 0 0,0-1 1,0 1-1,0 0 0,0 0 0,0-1 0,0 1 0,0 0 0,1 0 0,-1-1 0,0 1 0,0 0 0,0 0 0,0-1 1,0 1-1,1 0 0,13-10 3890,25-3 427,72-10-126,-78 19-3838,1 0 0,0 2 0,36 3-1,-66-1-396,-1 0 0,1 1 0,0 0 0,-1 0 0,1 0 0,0 0 0,6 3 0,-9-3-23,0-1 0,0 1 0,0 0 0,-1-1 0,1 1 0,0 0 0,0-1-1,0 1 1,-1 0 0,1 0 0,0 0 0,-1 0 0,1 0 0,-1-1 0,1 1 0,-1 0 0,1 0 0,-1 1 0,0-1 0,0 0-1,1 0 1,-1 0 0,0 0 0,0 0 0,0 0 0,0 0 0,0 0 0,0 0 0,0 0 0,-1 0 0,1 2 0,-2 1 38,0 0 0,0 1 1,0-1-1,0 0 0,-1 0 1,1 0-1,-1 0 0,0-1 1,-1 1-1,1-1 1,-5 4-1,-8 5 211,-22 15 0,21-17-147,-126 97 710,140-104-769,0-1 1,0 1 0,1-1 0,-1 1-1,1 0 1,-1 0 0,1 0 0,-2 5 0,4-7-38,-1-1 0,1 1 0,0 0 0,-1 0 0,1 0 0,0 0 1,0 0-1,0 0 0,0 0 0,0 0 0,0 0 0,0 0 1,0 0-1,0 0 0,1 0 0,-1 0 0,0 0 0,0 0 1,1-1-1,-1 1 0,1 0 0,-1 0 0,1 0 0,-1 0 0,1-1 1,-1 1-1,1 0 0,0-1 0,0 1 0,-1 0 0,1-1 1,0 1-1,0-1 0,0 1 0,-1-1 0,1 1 0,2 0 0,6 3 54,1-1-1,-1 1 0,1-1 0,0-1 1,0 0-1,15 1 0,65 0-37,-82-3-36,84-4-1073,-10 0-2511,-60 4-254,38 5 0,-10 5 78</inkml:trace>
</inkml:ink>
</file>

<file path=ppt/ink/ink7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22.75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2 599 2400,'0'0'120,"-1"0"1,1-1-1,0 1 1,0 0-1,0-1 1,0 1-1,0-1 1,-1 1-1,1 0 1,0-1-1,0 1 1,0 0-1,0-1 1,0 1-1,0-1 1,0 1-1,0 0 1,0-1-1,0 1 1,1-1-1,-1 1 1,0 0-1,0-1 1,0 1-1,0 0 0,1-1 1,-1 1-1,0-1 1,14-4 2433,-1 4-1495,-1 0 1,0 0-1,20 3 1,-1-1 110,75-1 996,124-1 734,-164-5-1984,100-23 0,-110 18-663,451-117 1331,-264 51-666,-219 70-877,1-2 1,-2 0-1,1-2 1,33-20 0,-28 13-179,-12 9 148,15-13 1,-27 18-27,0 0 1,0 0-1,-1 0 1,0-1 0,0 1-1,0-1 1,4-8-1,-7 12 2,1-2-23,-1 0 0,1-1 0,0 1 0,-1 0 0,0 0 0,0-1 0,0 1 0,0-1 0,0 1 0,-1-1 0,1 1 0,-1-1 0,0-3 0,-10 5 292,10 1-292,-1 0 31,1 1 1,-1-1-1,1 0 0,-1 1 0,1-1 1,-1 0-1,1 0 0,0 1 1,0-1-1,-1 0 0,1 0 0,0 1 1,0-1-1,0-1 0,0 1 64,5-11-11,-1 9-53,-1 0 1,1 0-1,0 1 1,7-5-1,-6 5 20,-1 0 1,0-1-1,0 1 1,0-1-1,3-3 0,24-22 65,-30 28-122,-1-1 34,1 1 1,-1-1 0,1 1-1,-1 0 1,1-1 0,0 1-1,-1 0 1,1 0 0,-1-1 0,1 1-1,-1 0 1,1 0 0,0 0-1,-1 0 1,1 0 0,0 0-1,0 0 1,0 0 5,0-1 20,0 1-1,0-1 1,0 1 0,-1 0-1,1-1 1,0 0-1,0 1 1,0-1 0,-1 1-1,1-1 1,-1 0-1,1 1 1,0-1 0,-1 0-1,1 0 1,-1 0-1,1 1 1,-1-1 0,0 0-1,1 0 1,-1 0-1,0 0 1,0 0 0,1 0-1,-1 0 1,0 0-1,0 0 1,0 0 0,0-1-1,-14 11-49,-4 3-156,-19 11 280,-6-4-32,-2-3 0,-78 20 0,34-12 123,55-15-177,23-7 17,-1 1-1,0 1 1,-14 6-1,-27 7-102,42-13 71,1 0 0,-13 2 0,17-3 56,6-3-36,-1 1 1,1-1-1,-1 1 1,1-1-1,-1 0 1,1 0-1,-1 1 1,0-1-1,1 0 0,-1 0 1,1 0-1,-1 0 1,0 0-1,1 0 1,-1 0-1,1 0 1,-1 0-1,0 0 1,1 0-1,-1 0 0,0 0 1,42-12 340,128-13-135,28-6 9,-176 26-257,-1-1 0,0 0 1,36-18-1,-49 21 64,0-1-1,-1-1 1,1 1 0,-1-1-1,0 0 1,0 0 0,5-7-1,-2 4 118,-9 8-148,0 0 0,0 0-1,0 0 1,0 0 0,0 0 0,1-1 0,-1 1-1,0 0 1,0 0 0,0 0 0,0 0-1,0 0 1,0 0 0,1 0 0,-1 0-1,0 1 1,0-1 0,0 0 0,0 0 0,0 0-1,0 0 1,1 0 0,-1 0 0,0 0-1,0 0 1,0 0 0,0 0 0,0 0-1,0 0 1,0 0 0,0 1 0,0-1-1,1 0 1,-1 0 0,0 0 0,0 0 0,0 0-1,0 0 1,0 1 0,0 18 55,0-8 7,5 201 400,-5-211-454,0-1 1,0 0 0,0 0 0,0 1 0,0-1 0,0 0 0,0 1-1,0-1 1,0 0 0,-1 0 0,1 1 0,0-1 0,0 0 0,0 1-1,0-1 1,0 0 0,-1 0 0,1 0 0,0 1 0,0-1 0,0 0-1,-1 0 1,1 0 0,0 1 0,0-1 0,-1 0 0,1 0 0,0 0-1,-1 0 1,1 0 0,0 0 0,0 1 0,-1-1 0,1 0 0,0 0-1,-1 0 1,1 0 0,0 0 0,0 0 0,-1 0 0,1 0 0,0 0-1,-1-1 1,1 1 0,0 0 0,0 0 0,-1 0 0,1 0 0,0 0-1,-1 0 1,1 0 0,0-1 0,0 1 0,-1 0 0,-20-13 79,12 7-47,-15-4-20,0 1 0,-1 1 0,0 1 1,-29-5-1,27 7 43,-19-6 68,-52-9-34,90 18-100,8 2 1,0 0 0,0 0-1,0 0 1,0 0 0,0 0-1,0 0 1,0 0 0,0 0-1,0 0 1,0 0 0,0 0-1,0 0 1,0-1 0,0 1-1,0 0 1,0 0 0,0 0-1,0 0 1,0 0 0,0 0-1,0 0 1,0 0 0,0 0-1,0 0 1,0 0 0,0 0-1,0-1 1,0 1 0,0 0-1,0 0 1,0 0 0,0 0-1,0 0 1,0 0 0,0 0-1,0 0 1,0 0 0,0 0-1,0 0 1,-1 0 0,1 0-1,0 0 1,0 0 0,0 0-1,0 0 1,0 0 0,0 0-1,0 0 1,0-1 0,6 1 24,31 8-101,104 21-1533,-110-21-2418,-3 6 1104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1170 3904,'-1'1'72,"1"-1"0,0 0 0,0 0 0,0 0 0,0 1 0,-1-1 0,1 0 0,0 0 0,0 1 0,0-1 0,0 0 0,0 0 1,0 1-1,0-1 0,0 0 0,0 1 0,0-1 0,0 0 0,0 0 0,0 1 0,0-1 0,0 0 0,0 0 0,0 1 0,0-1 0,0 0 0,0 0 0,0 1 0,0-1 0,1 0 0,-1 0 0,0 1 1,0-1-1,0 0 0,0 0 0,1 0 0,-1 1 0,0-1 0,0 0 0,0 0 0,1 0 0,-1 0 0,0 1 0,0-1 0,1 0 0,-1 0 0,1 0 184,0 1 0,0-1-1,0 1 1,-1-1 0,1 0-1,0 0 1,0 0 0,0 1-1,0-1 1,0 0 0,0 0 0,0 0-1,0 0 1,-1 0 0,1-1-1,1 1 1,16-5 2116,-14 4-2131,0 0 0,0 0 0,-1-1 0,1 1 0,0-1 0,-1 0 0,1 1 1,-1-2-1,0 1 0,5-5 0,5-4 126,-2-2 1,0 0-1,0 0 0,10-19 1,29-60 390,-14 24-388,15-12-50,92-111-1,-22 34 258,-120 156-572,11-16 43,-1 0 0,18-35 0,-29 50-525,-2 5 142,-8 10-7,-12 19 227,18-26 113,-14 21-21,0 1-1,3 0 1,-16 38-1,16-26 49,-15 76 0,26-94-2,1 1 0,0 0-1,2 0 1,1 0 0,3 23 0,-3-41 7,1 0 1,0 0 0,0 0-1,1 0 1,-1 0 0,1-1 0,0 1-1,0-1 1,1 1 0,3 4-1,-4-7 14,-1 0 0,1 0-1,0 0 1,0-1 0,0 1 0,0-1-1,0 0 1,0 1 0,0-1-1,0 0 1,0 0 0,1 0 0,-1 0-1,0-1 1,1 1 0,-1-1-1,0 1 1,1-1 0,-1 0-1,1 0 1,-1 0 0,1 0 0,2-1-1,1 0 28,0-1 0,0 1-1,-1-1 1,1 0 0,-1-1-1,1 0 1,-1 1-1,0-2 1,0 1 0,0 0-1,7-7 1,3-6-5,0 0 0,12-17 0,100-164 170,-83 124-136,-16 22-53,-1 0 0,32-90 1,-31 57-74,17-90 0,-34 115 86,-10 52-51,0 0 0,-1 0-1,1-1 1,-2 1 0,-1-13-1,2 20-16,0 0 0,0-1 0,0 1 0,0 0 0,0 0 0,-1-1 0,1 1 0,0 0 0,0-1-1,0 1 1,-1 0 0,1 0 0,0-1 0,0 1 0,0 0 0,-1 0 0,1 0 0,0-1 0,-1 1 0,1 0 0,0 0-1,0 0 1,-1 0 0,1 0 0,0 0 0,-1-1 0,1 1 0,0 0 0,-1 0 0,1 0 0,0 0 0,-1 0-1,1 0 1,0 0 0,-1 0 0,1 1 0,0-1 0,-1 0 0,1 0 0,0 0 0,0 0 0,-1 0 0,1 0 0,0 1-1,-1-1 1,1 0 0,0 0 0,0 0 0,-1 1 0,1-1 0,0 0 0,0 0 0,0 1 0,-1-1 0,1 0 0,0 1-1,0-1 1,0 0 0,0 0 0,0 1 0,-1-1 0,-9 20-83,-1 0 0,2 1 0,-10 32 0,18-51 87,-62 211 127,32-103-11,4-13-40,-22 148 0,27-110 466,22-103 700,1-37-1171,0 0 0,0 0 1,0 1-1,0-1 1,1 0-1,2-4 1,7-21-55,-9 20-44,21-74 0,-18 70 11,0 1-1,1-1 1,16-25-1,-16 32-174,-2 7-88,0 16-119,-4-8 439,8 67-180,-4-28 191,16 73-1,-18-115-19,-1 0-1,1 1 0,1-1 0,-1 0 0,1 0 1,-1 0-1,2 0 0,3 5 0,-5-7-6,0-1-1,0 0 1,0 0-1,1 0 1,-1 0-1,0-1 1,1 1-1,-1-1 1,1 1-1,-1-1 1,1 0-1,0 0 1,-1 0-1,1 0 1,0 0-1,0-1 1,0 1-1,3-1 1,3-1 23,-1 0 0,1 0-1,0-1 1,0 0 0,-1 0 0,1-1 0,-1-1 0,0 1-1,0-1 1,0 0 0,0-1 0,-1 0 0,1 0 0,-1-1 0,8-9-1,1-1 2,-1-1-1,0-1 0,-1 0 0,21-38 1,-10 7 24,35-93 0,-57 134-107,-1-1-1,0 0 0,2-8 1,-4 15 28,0 0 1,0 1-1,1-1 1,-1 1-1,0-1 1,0 0-1,0 1 1,0-1-1,-1 0 0,1 1 1,0-1-1,-1 1 1,1-1-1,-1 1 1,0-1-1,1 1 1,-1-1-1,0 1 1,0-1-1,0 1 1,0 0-1,-1-2 1,1 3-1,0 0 0,1-1 0,-1 1 0,0 0-1,0 0 1,1-1 0,-1 1 0,0 0 0,0 0 0,1 0 0,-1 0 0,0 0 0,0 0 0,0 0 0,1 0 0,-1 1-1,0-1 1,0 0 0,1 0 0,-1 1 0,0-1 0,1 0 0,-1 1 0,0-1 0,-1 2 0,0 0-24,-1 0 0,1 0 1,-1 0-1,1 1 1,-3 3-1,-1 4 10,1-1 1,-1 0 0,2 1-1,0 0 1,0 0-1,0 1 1,2-1-1,-1 1 1,1-1-1,-1 17 1,2-13 51,1 0 0,1 0 1,0 0-1,0 0 0,2 0 0,-1 0 1,10 23-1,-8-27 14,1 0 1,0 0-1,1-1 0,0 1 1,1-2-1,0 1 0,0-1 1,1 0-1,0 0 0,0-1 1,1 0-1,0-1 1,0 0-1,1 0 0,0-1 1,19 8-1,-26-12-125,0 0 1,0 0-1,0 0 1,0-1-1,0 1 1,1-1-1,-1 0 1,0 0-1,0 0 1,1 0-1,-1 0 1,0-1-1,0 0 1,5-1-1,-4 1-371,-1-1 0,0 0 0,0 0 0,1 0 0,-1 0 0,0 0-1,0-1 1,-1 1 0,1-1 0,-1 0 0,1 0 0,3-5 0,9-21-3663,2-3 1413</inkml:trace>
</inkml:ink>
</file>

<file path=ppt/ink/ink7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54.3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157 177 3712,'9'-9'3644,"-4"3"-339,-1 6-260,-4 4-2197,-1 9-663,0 0-1,-6 22 1,4-20-24,-28 92 730,12-47-342,-68 307 608,78-320-727,2 1 1,-2 74-1,9-119-376,0 1 0,0 0 0,1 0 0,0-1 0,-1 1-1,1 0 1,1-1 0,-1 1 0,2 3 0,-3-7-29,1 1 0,-1 0-1,1-1 1,-1 1-1,1-1 1,-1 1 0,1-1-1,-1 1 1,1-1 0,-1 1-1,1-1 1,-1 1-1,1-1 1,0 0 0,-1 1-1,1-1 1,0 0 0,0 1-1,1-1 1,-1 0 2,0 0-1,0 0 1,0-1 0,0 1 0,0 0 0,0 0-1,0-1 1,0 1 0,0-1 0,0 1 0,0-1 0,0 1-1,0-1 1,0 0 0,-1 1 0,1-1 0,1-2-1,3-2 25,-1 0-1,0 0 0,0-1 0,0 1 1,-1-1-1,0 0 0,0-1 1,3-6-1,0-7-6,4-26-1,-8 40-39,38-179 53,31-156 52,-30 65 13,-38 234 39,-3 29-157,1 0-1,4-16 0,-5 29-5,0 0 1,0 0-1,0 0 0,0 0 1,0 0-1,0-1 1,0 1-1,0 0 0,0 0 1,0 0-1,0 0 0,0 0 1,0 0-1,0 0 0,0 0 1,0 0-1,0 0 1,0 0-1,0 0 0,0-1 1,0 1-1,0 0 0,0 0 1,0 0-1,0 0 0,0 0 1,0 0-1,1 0 1,-1 0-1,0 0 0,0 0 1,0 0-1,0 0 0,0 0 1,0 0-1,0 0 0,0 0 1,0 0-1,0 0 1,0 0-1,0 0 0,0 0 1,1 0-1,-1 0 0,0 0 1,0 0-1,0 0 0,0 0 1,0 0-1,0 0 1,0 0-1,0 0 0,0 0 1,0 0-1,0 0 0,0 0 1,1 0-1,-1 0 0,0 0 1,0 0-1,0 0 1,0 0-1,0 0 0,0 0 1,0 1-1,0-1 0,0 0 1,5 8-60,2 12-2,11 44 118,3-1 1,56 112-1,-45-114 103,-3 1 1,-3 1 0,19 67-1,-8 25 72,-36-147-176,0-1 1,-1 0 0,0 0-1,0 0 1,-1 0 0,0 0-1,-1 8 1,-9 24-2764,10-32-2140</inkml:trace>
</inkml:ink>
</file>

<file path=ppt/ink/ink7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6:54.7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64 6048,'0'-1'251,"0"0"0,0 0 1,0 1-1,0-1 0,0 0 1,0 0-1,0 0 0,0 1 1,1-1-1,-1 0 0,0 0 1,0 1-1,1-1 0,-1 0 1,1 0-1,-1 1 0,0-1 1,1 0-1,-1 1 0,1-1 1,0 1-1,-1-1 0,1 0 1,0 0-1,1 1 302,0-1 1,0 0-1,0 1 1,1-1-1,-1 1 1,0 0-1,4 0 1,5-1-359,107-17 2824,-90 14-3189,95-9 372,-42 8-3536,-31 5 1255</inkml:trace>
</inkml:ink>
</file>

<file path=ppt/ink/ink7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2:57.2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1 465 1408,'6'6'8750,"-3"-4"-9058,4 0 512,-1 0-1,0-1 0,0 1 0,1-2 1,-1 1-1,0-1 0,1 0 0,-1 0 0,1 0 1,-1-1-1,0 0 0,12-4 0,3-2 63,-1 0 0,29-16 0,-40 18-209,-1 0 0,1 0-1,-1-1 1,0 0-1,-1-1 1,0 0 0,0 0-1,0 0 1,-1-1 0,0 0-1,0 0 1,-1-1 0,0 0-1,4-9 1,-2 0 46,-1-1 1,0 0-1,-1-1 0,-1 1 1,-1-1-1,1-22 1,-4 39-95,1-13 61,0-1-1,-3-24 1,2-10-75,5 34 69,-4 16-49,-1 0-1,0 0 1,0 0 0,1 0-1,-1 0 1,1 0 0,-1 0 0,1 0-1,-1 1 1,1-1 0,-1 0-1,1 0 1,0 1 0,-1-1-1,1 0 1,0 1 0,0-1 0,0 1-1,-1-1 1,1 1 0,2-1-1,0-1-12,-3 2 38,1 1-1,-1 0 1,1 0-1,-1-1 1,1 1-1,-1 0 1,1 0-1,-1 0 1,0 0-1,0 0 0,0 0 1,1 0-1,-1-1 1,0 1-1,0 0 1,0 0-1,0 0 1,-1 1-1,3 26-117,1 83 371,-3-100-234,-1-8-27,1 0-1,0-1 0,0 1 0,0-1 0,0 1 0,0 0 0,0-1 0,1 1 0,-1-1 0,1 1 0,0-1 0,0 1 0,0-1 0,0 1 0,0-1 0,2 2 0,3 3 53,-5-6-59,0 1 0,1-1 0,-1 0-1,0 1 1,0-1 0,1 0 0,-1 0 0,1 0-1,-1 0 1,1 0 0,-1-1 0,1 1-1,-1 0 1,1-1 0,0 1 0,0-1 0,-1 0-1,1 1 1,0-1 0,0 0 0,2 0-1,-1 0 31,0-1-1,0 1 0,0-1 0,0 0 0,1 0 0,-1 0 0,0 0 0,0 0 0,-1-1 0,6-3 0,28-22 143,-22 15-71,19-18-110,-25 22-36,0 1 0,1 0 0,0 0 1,0 0-1,0 1 0,13-6 0,-22 12 19,1 0 0,-1 0 0,0 0 0,0 0 0,1 0 0,-1 0 0,0 0 0,0 0 0,1 0 0,-1 0 0,0 0 0,1 0 0,-1 0 0,0 0 0,0 0 0,1 0 0,-1 0 0,0 0 0,0 0 0,1 0 0,-1 1 0,0-1 0,0 0 0,1 0 0,-1 0 0,0 0 0,0 1 0,0-1 0,1 0 0,-1 0 0,0 0 0,0 1 0,0-1 0,0 0 0,0 0 0,1 1 0,3 13-92,-1-3 84,-2-8 16,0 1 0,-1-1 0,1 1 0,-1-1 0,0 1-1,0-1 1,0 1 0,-1-1 0,1 1 0,-1-1 0,0 0-1,0 1 1,-2 2 0,-2 8-33,-13 26-1,-29 35 138,-6 12-35,51-83-48,0 0 1,0 0-1,1 0 1,-1 0-1,0 7 1,1-9-13,1-1 0,0 0 0,0 0 0,0 1 0,0-1 0,0 0 0,1 0 0,-1 0 0,0 1 0,1-1 0,-1 0 0,0 0 0,1 0 0,0 0 0,-1 1 0,1-1 0,-1 0 0,1 0 0,0 0 0,0-1-1,0 1 1,0 0 0,0 0 0,1 1 0,2 0 66,0 1-1,0-1 0,0 0 0,0 0 0,0-1 0,1 1 0,-1-1 0,1 0 0,-1 0 0,1 0 1,7-1-1,3 0 6,0 0 1,16-4-1,-17 2-48,87-14-1027,-37-1-3224,-44 7-22,-2 1 1354</inkml:trace>
</inkml:ink>
</file>

<file path=ppt/ink/ink7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2:58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1728,'0'0'16122,"12"7"-16143,-11-6 37,0 0 0,0 1 0,1-1 1,-1 0-1,0 0 0,0 0 0,0 0 0,1 0 1,-1 0-1,0-1 0,1 1 0,-1 0 0,1-1 1,-1 1-1,1-1 0,1 1 0,31 7 277,-28-7-195,8 0-33,-1 1-1,1-2 0,19-1 1,2 0-104,229 1 839,-223 3-789,-33 2 304,-4-3 384,-3-8-1143,-1 5 60</inkml:trace>
</inkml:ink>
</file>

<file path=ppt/ink/ink7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2:59.74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 3328,'-3'-12'12437,"3"17"-11621,1 164 3341,1-2-3317,-2-165-477,-1-5-875,-1-9-2752,2 0 843</inkml:trace>
</inkml:ink>
</file>

<file path=ppt/ink/ink7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3:03.8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1 502 1312,'2'-1'385,"1"0"0,-1 0 0,0 0 0,1 0 0,-1 1 0,1-1 0,0 1 1,-1-1-1,1 1 0,-1 0 0,1 0 0,-1 0 0,1 0 0,4 2 0,18-2 1737,-12-3-1450,3 1-283,0-1-1,0 0 1,0-2 0,-1 0-1,0-1 1,17-8-1,-30 13-361,5-3 30,-1 1 0,1-1 0,-1 0 0,0-1 0,0 0 0,0 0 0,-1 0 0,0-1 1,6-7-1,1-4 192,-1-1 0,0 0 1,-2-1-1,0 0 0,-1-1 1,-1 0-1,8-39 0,-11 40-195,-1-1 87,0-1-1,1-27 0,-4 7-97,0 40 105,0-5 19,-1 1 1,2-1 0,-1 0-1,3-8 1,-2 5-78,-1 9-95,0-1 1,0 1 0,-1-1 0,1 1-1,0 0 1,0-1 0,0 1-1,1-1 1,-1 1 0,0 0 0,0-1-1,0 1 1,0-1 0,0 1 0,0 0-1,1-1 1,-1 1 0,0 0 0,0-1-1,0 1 1,1 0 0,-1-1 0,0 1-1,1 0 1,-1-1 0,2-4-100,-3 8-213,1 160 551,0-155-168,1 0 0,0 1 0,3 9 0,1 3 102,-5-20-147,0 0-1,0 0 1,0 0-1,0 0 1,0-1 0,0 1-1,0 0 1,0 0-1,1-1 1,-1 1 0,0 0-1,1 0 1,-1-1-1,0 1 1,1 0-1,-1-1 1,1 1 0,-1 0-1,1-1 1,-1 1-1,1-1 1,0 1 0,-1-1-1,1 1 1,0-1-1,-1 1 1,1-1-1,0 0 1,0 1 0,-1-1-1,1 0 1,0 0-1,0 1 1,0-1 0,-1 0-1,1 0 1,0 0-1,0 0 1,0 0-1,-1 0 1,1 0 0,0-1-1,0 1 1,0 0-1,-1 0 1,1-1 0,0 1-1,0 0 1,-1-1-1,1 1 1,1-1 0,5-4 39,1 0 1,-1 0 0,-1-1 0,7-6 0,-5 6-1,109-96 158,-106 87-271,-11 14-198,-3 10-58,1-3 308,0-1 0,-1 1 0,0 0 0,0-1 0,-6 8 0,-9 18 119,11-16-244,-47 115 208,48-112 149,0 0-1,2 0 0,0 1 1,1-1-1,0 29 1,2-45-209,1 0-1,0 0 1,1 0 0,-1 0 0,0 0 0,0 0-1,1 0 1,-1 0 0,1 0 0,0 0 0,0 0-1,0 0 1,0 0 0,0-1 0,0 1 0,0 0-1,0-1 1,1 1 0,2 2 0,-1-2-69,0-1 0,-1 1 1,1-1-1,0 0 0,0 0 1,0 0-1,1 0 0,-1 0 1,0-1-1,0 1 0,0-1 1,6 0-1,20-2-1201,9-5-2954</inkml:trace>
</inkml:ink>
</file>

<file path=ppt/ink/ink7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3:15.1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82 5 1472,'-5'0'7754,"2"8"-5199,1-4-2286,2-4-254,0 0 0,1 0 0,-1 0 0,0 0 0,0 0 0,0 0 0,0 0 0,0 0 0,0 0 0,0 0 0,0 0 1,0 0-1,0 0 0,0 0 0,0 0 0,0 0 0,0 0 0,0 0 0,1 0 0,-1 0 0,0 1 0,0-1 0,0 0 0,0 0 0,0 0 0,0 0 0,0 0 0,0 0 0,0 0 0,0 0 1,0 0-1,0 0 0,0 0 0,0 0 0,0 0 0,0 0 0,0 0 0,0 0 0,0 1 0,0-1 0,0 1 1190,0 0-1089,0-1 1,1 1-1,-1-1 0,0 1 1,0-1-1,1 1 1,-1-1-1,1 1 1,-1-1-1,1 1 1,-1-1-1,0 0 1,1 1-1,0-1 1,-1 0-1,1 1 1,-1-1-1,1 0 1,-1 0-1,1 1 1,-1-1-1,1 0 0,0 0 1,-1 0-1,1 0 1,0 0-1,-1 0 1,1 0-1,-1 0 1,2 0-1,26 0-820,-19-1 1040,-3 1-331,0-1-1,0 0 1,0 0 0,0-1-1,0 0 1,0 0 0,6-4-1,-9 5 11,-1 1-1,1-1 0,-1 1 0,1-1 1,0 1-1,4 0 0,6-1 169,41-2 169,-38 1-225,0 1 0,0 0 0,17 3 0,2-1-107,74-1 252,-78-5 928,-70 7-1150,-70 12 0,55-5 37,-67 6 137,17 9-267,99-23 32,0 0 0,-1-1 0,1 0 0,0 0 0,-1 0 0,-8-2 0,12 1-502,0 1 0,1-1 0,-1 1 0,0-1 1,1 0-1,-1 1 0,1-1 0,-3-2 0,4 3 252,-1 0 0,1-1-1,-1 1 1,1 0 0,-1-1 0,0 1 0,1 0 0,-1 0 0,1 0 0,-1 0-1,0-1 1,1 1 0,-1 0 0,0 0 0,1 0 0,-1 0 0,1 1-1,-1-1 1,0 0 0,1 0 0,-1 0 0,1 0 0,-1 1 0,0-1-1,1 0 1,-1 0 0,0 1 0,-1 0-118,-15 7-3999</inkml:trace>
</inkml:ink>
</file>

<file path=ppt/ink/ink7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48.426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19 47 3232,'-19'0'9856,"28"-7"-9545,0 0 0,13-15 0,-22 22-314,0 0 1,0 0-1,0 0 1,1 0-1,-1 0 1,0 0-1,0 0 1,0 0-1,0 0 1,0 0-1,0-1 1,0 1-1,1 0 1,-1 0-1,0 0 1,0 0-1,0 0 1,0 0-1,0 0 1,0 0-1,0-1 1,0 1-1,0 0 1,0 0-1,0 0 1,0 0-1,0 0 1,0 0-1,0-1 1,0 1-1,0 0 1,0 0-1,0 0 1,0 0-1,0 0 1,0-1-1,0 1 1,0 0-1,0 0 1,0 0-1,0 0 1,0 0-1,0 0 1,0 0-1,0-1 1,0 1-1,0 0 0,0 0 1,0 0-1,-1 0 1,2-2-25,2 0-24,-2 1 2,-1 4-224,1-3 164,-1 0 108,1 0-1,-1 0 0,0 0 0,1 0 0,-1 0 0,0 0 0,0 0 1,1 0-1,-1 0 0,0 0 0,1 1 0,-1-1 0,0 0 1,1 0-1,-1 0 0,0 0 0,0 1 0,1-1 0,-1 0 0,0 0 1,0 1-1,0-1 0,1 0 0,-1 1 0,4 10 196,-3-10-310,0 0 1,-1 0-1,1 1 1,0-1-1,-1 1 1,1-1-1,-1 0 1,0 1-1,1-1 0,-1 3 1,0-4 82,0 1 43,0 0-1,0 0 0,0 0 1,0 1-1,0-1 0,0 0 0,0 0 1,0 0-1,1 0 0,-1-1 1,0 1-1,1 0 0,-1 0 1,0 0-1,1 0 0,-1 0 0,1 0 1,11 20 2996,-10-19-2951,-1 0 0,1-1 0,0 1 0,-1 0 0,1-1 0,0 1 0,0-1 0,0 0 0,0 0 0,0 0 0,1 0 0,2 1 0,-2-1-370,1 1 0,-1 0-1,0-1 1,0 1-1,0 0 1,0 0 0,3 3-1,2 2-574</inkml:trace>
</inkml:ink>
</file>

<file path=ppt/ink/ink7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50.717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12 2816,'5'-11'7221,"27"14"-4634,-31-3-2691,1 0 0,0 0 0,0 1 0,0-1 0,-1 1 0,1-1 0,0 1 0,0-1 0,1 2 0,18 6-2264</inkml:trace>
</inkml:ink>
</file>

<file path=ppt/ink/ink7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51.951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72 1888,'13'-51'12624,"-11"47"-12404,-2 4-215,0 0 0,0 0 0,0 1 0,0-1 0,0 0 0,0 0 0,0 0 0,0 0 0,1 0 0,-1 0-1,0 0 1,0 0 0,0 0 0,0 0 0,0 0 0,0 0 0,0 0 0,0 0 0,0 0 0,0 0 0,0 0 0,0 0 0,1 0 0,-1 0 0,0 0 0,0 0 0,0 0 0,0 0 0,0 0 0,0 0 0,0 0 0,0 0 0,0 0 0,0-1 0,0 1 0,0 0 0,0 0 0,0 0 0,1 0 0,-1 0 0,0 0 0,0 0 0,0 0 0,0 0 0,0 0 0,0 0 0,0 0 0,0 0 0,0 0 0,0 0 0,0-1 0,0 1 0,0 0 0,0 0 0,0 0 0,0 0 0,0 0 0,0 0 0,0 0 0,0 0 0,0 0 0,0 0 0,0 0 0,0 0 0,0-1 0,0 2 32,1-1 0,-1 0 0,1 0 0,-1 0 0,1 0 0,-1 0 1,1 0-1,-1 0 0,1 0 0,-1 0 0,1 0 0,-1 0 0,1 0 0,-1 0 0,1 0 1,-1 0-1,1 0 0,-1-1 0,0 1 0,1 0 0,-1 0 0,1-1 0,-1 1 0,1 0 0,0-1 1,10-10 506,-9 9-480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4.7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9 6720,'8'3'3040,"32"6"-2624,-4-9 1376,4 0-1056,42-4 832,7-1-896,14 2-160,-8 3-320,-9-5 224,-9 5-224,-6-3-256,-8 6 32,1-3-2240,-11 0 1216</inkml:trace>
</inkml:ink>
</file>

<file path=ppt/ink/ink7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53.65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0 1 3328,'4'1'8272,"9"22"-5243,-11-22-2965,0-1 0,0 0 0,0-1 0,0 1 0,0 0 0,0-1 0,0 1 0,-1-1 1,4 0-1,1-1 68,6 0 94,-9 1-116,0 0-1,0 0 0,0 1 0,0-1 0,0 1 1,0 0-1,0 0 0,0 0 0,0 1 0,0-1 0,-1 1 1,1-1-1,0 1 0,0 0 0,4 2 0,14 8 852,-17-9-844,1 1 1,0-1-1,0 0 0,0 0 0,0 0 1,7 1-1,29 3 613,-41-6-722,0 0 0,0-1-1,0 1 1,0 0 0,0 0-1,0 0 1,3-5 802,-8 2-1052,-1 0-1,1 0 0,0 0 1,1-1-1,-6-4 0</inkml:trace>
</inkml:ink>
</file>

<file path=ppt/ink/ink7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1:57.570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119 34 1312,'-85'-34'13166,"69"35"-10978,16 52 1007,0-50-3129,0 0-20,0 0-1,-1 0 0,1 0 0,0 0 0,-1 0 0,0-1 1,0 1-1,0 0 0,0 0 0,0-1 0,0 1 1,-1 0-1,1-1 0,-1 0 0,-3 4 696,6-7-695,0 0-1,-1 0 1,1 0-1,-1 0 1,1 0-1,-1 0 1,0 0-1,1 0 1,-1 0-1,0 0 1,0 0-1,0 0 1,1-2-1,-1 2-230</inkml:trace>
</inkml:ink>
</file>

<file path=ppt/ink/ink7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2:05.266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0 47 2144,'32'-8'8187,"-31"8"-8002,0-1 0,14 4 2034,-12-2-2034,0 0-116,0 0-1,-1 0 1,1-1-1,0 1 1,0-1-1,0 1 0,5-1 1,-3-2 39,-1 1 0,0-1 0,0 0 0,0 0 0,0 0 0,-1-1 0,1 1 0,0-1 0,-1 0 0,0 0 0,0 0 0,0 0 0,0-1 0,0 1 0,5-5 603,-8 8-701,0 10 255,-3 15-50,3-24-186,-1 1 0,1-1 0,-1 0 0,1 1 0,-1-1 0,0 0 0,0 0 0,1 1 0,-1-1 0,0 0 0,0 0 0,0 0 0,0 0 0,-1 0 0,1 0 0,0 0 0,-3 1 0,4-2-18,-11 1 731,11-1-760,-1 0 0,0 0 0,1 0 0,-1 0 0,0 1 0,0-1 0,1 0 0,-1 0 0,1 1 0,-1-1 0,0 0 0,1 1 0,-1-1 0,0 1 0,0 0 0,1-1 0,-1 0 0,1 1 0,-1-1 0,0 1 0,1-1 0,-1 0 0,0 0 0,1 1 1,-1-1-1,0 0 0,1 0 0,-1 0 0,-1 0 0,3-24 1789,-2 20-1472,-2 8-187,-2 9-139,4-5-19,0 0 0,1 0 0,0 8 0,1 7 1867,1-38-1422,-1 14-391,-1-1-1,1 1 1,-1 0 0,0 0-1,1 0 1,-1-1 0,0 1-1,0 0 1,0 0-1,0-1 1,0 1 0,0 0-1,-1 0 1,1-1 0,0 1-1,-1 0 1,1 0-1,-1 0 1,1 0 0,-1 0-1,1-1 1,-1 1-1,0 0 1,1 0 0,-3-1-1,2-2-282,-1 9-292,1-4 548,1-1 0,-1 1 0,1 0 1,0-1-1,-1 1 0,1-1 0,0 1 1,0 0-1,-1-1 0,1 1 0,0 0 1,0-1-1,0 1 0,0 1 0,-8 3 1218</inkml:trace>
</inkml:ink>
</file>

<file path=ppt/ink/ink7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2:06.844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63 36 3552,'10'-32'10111,"-11"30"-9940,1 2-142,0 0 0,-1 0 0,1 0 0,0-1 0,-1 1 0,1 0 0,-1 0 0,1 0 0,0 0 0,-1 0 0,1 0 0,-1-1 0,1 1 0,0 0 0,-1 0-1,1 0 1,-1 1 0,1-1 0,0 0 0,-1 0 0,1 0 0,-1 0 0,1 0 0,0 0 0,-1 0 0,1 1 0,0-1 0,-1 0 0,1 0 0,0 1 0,-1-1 0,1 0 0,0 0 0,-1 1 0,-9 9 115,8-6-251,-33 62-14,24-37-2627,10-13 1132</inkml:trace>
</inkml:ink>
</file>

<file path=ppt/ink/ink7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19T22:52:25.8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66 144 3808,'2'-2'268,"-1"1"0,1-1 0,-1 0 0,1 0 0,-1 0 0,0 0 0,1-4 0,2 0 1990,-4 6-2228,0-1 0,0 1 0,0 0 0,0 0 0,1 0 0,-1 0 0,0 0 0,0 0 0,0 0 0,0 0 0,0 0 0,0 0-1,0 0 1,0 0 0,0 0 0,0 0 0,0 0 0,0 0 0,0 0 0,0 0 0,0 0 0,0 0 0,0 0 0,0 0 0,1 0 0,-1 0 0,0 0 0,0 0 0,0 0 0,0 0 0,0 0 0,0 0 0,0 0 0,0 0 0,0 1 0,0-1 0,0 0 0,0 0 0,0 2 1817,0 2-156,0 7-983,-2 0 0,-2 12 0,0 1-293,-23 222 1163,-5 25-426,32-245-795,1-17 379,-1-11 1126,5-97-1480,23-135 0,-16 151-160,-8 52-187,2 0-1,1 0 0,17-45 0,-20 65-63,0 0 0,1 1-1,1 0 1,-1 0 0,2 1 0,-1 0 0,1 0 0,1 0-1,-1 1 1,1 0 0,1 0 0,0 1 0,13-9-1,-15 12 23,0 1 0,1 0 0,-1 0 0,1 0 0,0 1 0,0 1 0,-1-1-1,1 1 1,0 0 0,0 1 0,0 0 0,1 0 0,-1 1 0,0 0 0,-1 0 0,1 1-1,0 0 1,0 0 0,-1 1 0,1 0 0,-1 0 0,0 1 0,10 6 0,-15-8 24,0-1 0,0 1 0,0 0 0,0 0 1,-1 0-1,1 0 0,-1 1 0,0-1 1,1 0-1,-1 0 0,0 1 0,0-1 0,0 1 1,-1-1-1,1 1 0,-1-1 0,1 1 0,-1 0 1,0 2-1,0 2 26,-1 1 0,1-1 0,-2 1 0,1-1 0,-4 10 0,-1 1 20,-1 0 0,-1-1 0,0 0 0,-2 0-1,-20 28 1,15-25 46,-2 0-1,-1-2 1,-35 31-1,10-21 12,19-13-11,25-14-129,0-1 0,0 1 0,0 0-1,0-1 1,0 1 0,1-1 0,-1 0-1,0 1 1,0-1 0,0 0 0,2 1 0,0-1 12,19 6-15,0 1 1,-1 1 0,23 12 0,-37-17 14,1 1-1,-1 1 1,0-1 0,-1 1 0,1 1 0,-1-1 0,0 1 0,0 0-1,0 0 1,-1 1 0,8 12 0,-12-16 20,1 0 0,-1 0 1,0 0-1,0 0 0,0 0 0,0 0 1,-1 0-1,1 0 0,-1 0 0,0 0 1,1 0-1,-2 0 0,1 1 0,0-1 1,-1 0-1,1 0 0,-1 0 0,0 0 1,0 0-1,0 0 0,0 0 0,-1 0 1,1-1-1,-4 5 0,1-1 54,-1-1 0,0 0-1,0 0 1,0-1 0,0 0 0,-1 1-1,0-2 1,0 1 0,0-1 0,-10 4-1,-24 9 169,-1-2-1,0-1 0,-63 9 1,103-21-230,-6 0 11,1 0 0,-1 0 0,0 0 0,0-1 0,0 0 0,0-1-1,1 1 1,-10-3 0,15 3-11,1 0 0,0 0 0,-1 0 0,1 0 0,0 0 0,-1-1 0,1 1 0,0 0 0,0 0 0,-1 0-1,1 0 1,0-1 0,0 1 0,-1 0 0,1 0 0,0-1 0,0 1 0,0 0 0,-1 0 0,1-1 0,0 1 0,0 0 0,0 0 0,0-1-1,0 1 1,0 0 0,0-1 0,-1 1 0,1 0 0,0 0 0,0-1 0,0 0 0,0 1-1,0-1-1,0 1 1,0-1 0,0 0-1,0 1 1,0-1 0,0 1 0,-1-1-1,1 0 1,0 1 0,-1-1-1,1 1 1,0-1 0,-1 1-1,1-1 1,0 1 0,-1-1 0,1 1-1,-1 0 1,1-1 0,-1 1-1,1 0 1,-1-1 0,0 1 0,-2-3 245,6 14-7222</inkml:trace>
</inkml:ink>
</file>

<file path=ppt/ink/ink7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0:58.2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2 193 4064,'0'0'36,"0"0"0,0 0-1,0 0 1,0 0 0,0 0 0,0 0 0,0 0 0,0 0 0,0 0 0,-1 0-1,1 0 1,0 0 0,0 0 0,0 0 0,0 0 0,0 0 0,0 0-1,0 0 1,0 0 0,0 0 0,0-1 0,0 1 0,-1 0 0,1 0-1,0 0 1,0 0 0,0 0 0,0 0 0,0 0 0,0 0 0,0 0-1,0-1 1,0 1 0,0 0 0,0 0 0,0 0 0,0 0 0,0 0 0,0 0-1,0 0 1,0 0 0,0-1 0,0 1 0,0 0 0,0 0 0,0 0-1,0 0 1,0 0 0,1 0 0,-1 0 0,0 0 0,0 0 0,0 0-1,0-1 1,0 1 0,0 0 0,0 0 0,0 0 0,0 0 0,0 0 0,8-10 1277,2-6 162,-2-1-172,12-23 0,-1 4-43,-15 29-992,-1 0 0,0 1 0,-1-1 0,1 0 0,-1 0 0,-1-1 0,2-13 0,-3 72-354,-2 0 468,9 71 0,-6-111-225,1 0 0,1-1 0,0 1 1,7 15-1,-9-22-41,0-1-1,1 0 1,0 0 0,0 0 0,0 0-1,0 0 1,0 0 0,1-1-1,-1 1 1,1-1 0,0 1 0,0-1-1,0 0 1,0 0 0,0 0-1,0 0 1,5 1 0,-6-3-46,0 1 1,0-1 0,1 0-1,-1 1 1,0-1 0,1 0 0,-1-1-1,0 1 1,1 0 0,-1-1-1,0 1 1,0-1 0,1 0-1,-1 0 1,0 0 0,0 0-1,0 0 1,3-2 0,1-2 15,0 0 1,0 0-1,0 0 1,5-8 0,3-3-22,-6 5-274,0 1-1,1 1 1,1 0 0,18-15-1,-28 24 184,1 0-1,-1-1 1,0 1-1,1 0 1,-1 0-1,1 0 1,-1-1-1,1 1 1,-1 0-1,1 0 1,-1 0-1,1 0 1,-1 0-1,0 0 1,1 0-1,-1 0 1,1 0-1,-1 0 1,1 0-1,-1 0 1,1 0-1,-1 0 0,1 1 1,-1-1-1,0 0 1,1 0-1,0 1 1,0 0-3,0 0-1,0 0 1,-1 0 0,1-1 0,0 2 0,0-1-1,-1 0 1,1 0 0,-1 0 0,1 2-1,1 2 14,-1-1-1,0 1 1,0 0-1,0 9 1,-3 17 35,-1-1 1,-2 0 0,-9 31-1,4-15 20,-5 15 254,-32 88 1,39-129-106,0-1 0,-1 0 0,-1-1 0,-1 0 1,-1-1-1,-23 28 0,32-42-110,0-1 0,0 1 0,0-1 0,0 1 0,-1-1 0,1 0 0,-1 0-1,0 0 1,1-1 0,-1 1 0,0-1 0,0 0 0,0 0 0,-4 0 0,6-1-38,0 1 0,0-1 0,0-1 0,0 1 0,0 0 0,0 0 0,0-1 0,0 1 0,1-1 0,-1 1 0,0-1 0,0 0 0,1 0 0,-1 0-1,0 0 1,1 0 0,-1 0 0,1 0 0,-1 0 0,1-1 0,0 1 0,-1-1 0,1 1 0,0-1 0,0 1 0,0-1 0,0 0 0,0 1 0,1-1 0,-1 0 0,0 0 0,1 0 0,-1-2 0,0-5 26,0 1 1,0-1-1,1 0 0,0 1 0,0-1 1,1 0-1,1 0 0,-1 1 0,1-1 1,1 1-1,-1 0 0,6-11 1,1 0 89,0 1 0,1 0 0,1 0 0,13-17 1,-8 16-135,1 1 1,0 1 0,1 0 0,1 2 0,0 0-1,1 0 1,1 2 0,0 1 0,1 1-1,36-14 1,-51 22-144,0 1-1,0 0 1,0 0-1,12-1 0,-17 3-91,0 0-1,0 0 1,1 0-1,-1 0 0,0 1 1,0-1-1,0 0 1,4 3-1,-5-3-149,0 1 0,0 0-1,1-1 1,-1 1 0,0 0 0,0 0 0,0 0-1,0 0 1,0 0 0,0 0 0,0 0-1,-1 0 1,1 1 0,1 1 0,6 19-3194</inkml:trace>
</inkml:ink>
</file>

<file path=ppt/ink/ink7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1.1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41 167 3072,'0'0'56,"0"-1"0,0 1 0,0 0 0,0 0 0,0 0 0,0 0 0,0 0 0,0-1 0,0 1 1,0 0-1,0 0 0,0 0 0,0 0 0,0 0 0,0 0 0,0-1 0,0 1 0,0 0 0,0 0 0,-1 0 0,1 0 0,0 0 0,0 0 0,0 0 0,0 0 1,0-1-1,0 1 0,0 0 0,0 0 0,0 0 0,-1 0 0,1 0 0,0 0 0,0 0 0,0 0 0,0 0 0,-3 0 2778,2 0-2793,2-1 243,-1 1-1,0-1 1,0 1-1,0-1 0,0 1 1,0-1-1,1 1 1,-1-1-1,0 1 1,0 0-1,0-1 1,0 1-1,0-1 1,-1 1-1,1-1 1,0 1-1,0-1 1,0 1-1,0-1 1,0 1-1,-1 0 1,1-1-1,0 0 1,-2-2-795,-1-2 1044,0 7-218,3-1-181,3-2-85,0 1 0,1 0 0,-1 0 1,0 0-1,0 0 0,1 0 0,-1 1 1,5 1-1,-1-1 157,-1 0-1,1 0 1,0-1 0,10 0-1,-3-2-21,-12 2-145,0 0 1,-1 0-1,1-1 1,0 1-1,0 0 0,0-1 1,0 1-1,-1-1 1,1 0-1,0 1 0,-1-1 1,1 0-1,0 0 1,-1 0-1,1 0 1,-1 0-1,1-1 0,-1 1 1,0 0-1,0-1 1,3-2-1,-3 1 1,0 0 0,0 1 0,0-1 0,0 0 0,-1 0 0,1 0 0,-1 0 0,0 0 0,1 0 0,-1 0 1,-1 0-1,1 0 0,0 0 0,-1 0 0,0 0 0,1 0 0,-2-3 0,-1-1-54,0 0 1,0 0-1,-1 0 1,0 1 0,-6-10-1,8 14-21,1 1 0,0-1 0,0 0 0,-1 1 0,1-1 0,-1 1 0,1 0 0,-1 0 0,0-1 0,0 1 0,1 0 0,-1 0 0,0 0 0,0 1-1,0-1 1,0 0 0,0 1 0,0-1 0,0 1 0,0 0 0,0 0 0,0 0 0,-4 0 0,4 1 5,-1-1 0,0 1-1,1 0 1,-1 1 0,1-1 0,-1 0 0,1 1-1,-1-1 1,1 1 0,0 0 0,0 0 0,0-1-1,0 2 1,0-1 0,0 0 0,-2 4-1,-2 2 125,1 0 0,0 1-1,0-1 1,1 1 0,0 1-1,1-1 1,0 0-1,0 1 1,1-1 0,0 1-1,1 0 1,0 0 0,1 0-1,0 0 1,0 0-1,1-1 1,2 11 0,-3-16-48,1 0 1,0-1 0,0 1 0,1 0-1,-1-1 1,1 1 0,0-1 0,0 0-1,0 0 1,0 1 0,0-1 0,1-1-1,-1 1 1,1 0 0,0-1-1,0 1 1,0-1 0,0 0 0,0 0-1,1 0 1,-1 0 0,1 0 0,4 1-1,0-1 62,0 0-1,0-1 1,0 0-1,1 0 1,-1 0-1,0-1 1,0-1-1,0 1 1,0-1-1,9-3 1,15-4 13,-1-2 1,0-1-1,-1-1 1,0-1 0,-1-2-1,0-2 1,-2 0-1,0-1 1,29-27 0,-39 31-134,-12 8-77,1 0-1,0 1 1,1 0-1,-1 1 1,1-1-1,0 1 1,0 1-1,0-1 1,14-4-1,-20 8 86,0 0 1,1 0-1,-1 0 1,0 0-1,0 0 1,1 0-1,-1 0 1,0 1-1,0-1 1,1 0-1,-1 1 1,0-1-1,0 1 1,0-1-1,0 1 1,0 0-1,0-1 1,0 1-1,0 0 1,0 0-1,1 1 1,17 23 199,-11-12-118,1-2 5,-1 0 0,2 0-1,0-1 1,0 0 0,1-1-1,0 0 1,0-1 0,1 0-1,0-1 1,1 0 0,-1-1-1,1 0 1,22 5 0,-14-4-50,-14-4-67,0 0 0,0-1 0,1 0 0,-1-1 0,9 1 0,-13-2-873</inkml:trace>
</inkml:ink>
</file>

<file path=ppt/ink/ink7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1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421 0 7392,'-11'1'874,"9"-1"-651,-1 0-1,1 0 1,-1 0-1,1 0 1,-1 1-1,1 0 1,-1-1 0,1 1-1,0 0 1,-4 1-1,-8 5 595,0 1-1,1 0 1,-1 1-1,1 0 1,1 1-1,-17 17 0,2 2 468,-35 49 0,31-40-507,-65 61 0,57-60-438,32-34-727,-2 3-1727,25-5-10288</inkml:trace>
</inkml:ink>
</file>

<file path=ppt/ink/ink7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5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111 530 5568,'3'-14'2592,"-3"13"-2467,0 1 0,1 0 0,-1-1 0,0 1 0,0 0 0,0-1-1,-1 1 1,1 0 0,0-1 0,0 1 0,0 0 0,0-1 0,0 1-1,0 0 1,0-1 0,0 1 0,-1 0 0,1 0 0,0-1 0,0 1-1,0 0 1,-1 0 0,1-1 0,0 1 0,0 0 0,-1 0 0,1 0-1,0-1 1,0 1 0,-1 0 0,1 0 0,0 0 0,-1 0 0,1 0-1,0 0 1,-1 0 0,1 0 0,0 0 0,-1 0 0,0 0 0,-18 20 3252,16-16-3144,-10 12 225,1 0-1,0 1 1,1 0-1,-14 31 1,23-42-375,0-1 0,0 1 0,1-1 0,0 1 0,0 0 0,0 0-1,0 0 1,1-1 0,0 1 0,1 7 0,0-10-30,-1 0 1,1-1-1,0 1 0,0 0 1,-1-1-1,2 1 0,-1-1 1,0 1-1,1-1 0,-1 0 1,1 1-1,-1-1 0,1 0 1,0 0-1,0 0 0,0 0 1,0-1-1,0 1 0,1-1 1,-1 1-1,0-1 0,1 1 1,3 0-1,-2-1 8,0 0-1,1 0 1,-1 0-1,0-1 1,0 1 0,0-1-1,1 0 1,-1-1-1,0 1 1,0-1-1,0 0 1,0 0 0,0 0-1,0 0 1,0-1-1,0 1 1,0-1 0,0 0-1,-1 0 1,1-1-1,5-4 1,4-4 74,-1 0-1,0-2 1,19-24 0,-13 13-36,-1-1 1,20-39-1,20-58-96,-30 59-85,15-29-30,44-145 0,-79 218-23,-6 17 20,1-1 1,-1 0-1,0 0 1,0 0-1,0 0 1,-1 0-1,1-4 1,-2 5-456,-1 7 329,-1 9 156,-13 90 156,-1 2 109,4 26 299,-15 158-105,28-285-325,0 19 218,0-23-245,0 0 0,0-1 0,0 1-1,0-1 1,0 1 0,0-1-1,1 1 1,-1-1 0,0 1 0,0-1-1,1 1 1,-1-1 0,0 1-1,1-1 1,-1 0 0,0 1-1,1-1 1,-1 1 0,1-1 0,-1 0-1,1 0 1,-1 1 0,0-1-1,1 0 1,-1 0 0,1 1 0,0-1-1,-1 0 1,1 0 0,-1 0-1,1 0 1,-1 0 0,1 0-1,-1 0 1,1 0 0,-1 0 0,2 0-1,4-2 57,1 0-1,-1-1 0,0 0 1,0 0-1,-1 0 0,1-1 1,0 0-1,-1 0 1,6-5-1,16-12-131,-19 16 58,1-1-65,1 0-1,-1 1 1,1 0 0,11-4-1,-18 8 23,-1 0-1,1 1 0,0-1 0,0 0 0,0 1 0,-1 0 0,1 0 0,0 0 0,0 0 0,0 0 0,0 1 0,-1-1 0,1 1 0,0 0 1,0 0-1,-1 0 0,1 0 0,-1 0 0,1 0 0,4 4 0,2 2 40,0 2 0,-1-1 0,12 16 0,-11-13 97,0 0 1,13 10 0,-20-19-62,0-1 0,0 1-1,0-1 1,1 0 0,-1 1 0,1-1-1,-1 0 1,1 0 0,-1-1 0,1 1-1,-1-1 1,1 1 0,0-1-1,-1 0 1,1 0 0,0 0 0,-1 0-1,1 0 1,0-1 0,-1 1-1,1-1 1,-1 0 0,1 0 0,-1 0-1,3-1 1,7-4 70,-1 0 1,0-1-1,20-16 0,-19 14-73,17-14 10,-1-2-1,29-31 1,-43 42-38,-9 10 10,-1-1-1,0 1 1,0 0-1,-1-1 1,1 0-1,2-5 1,-6 6-118,-5 5-63,-4 5-77,2 1 218,0 0 1,1 0-1,0 1 1,0 0 0,-8 14-1,-21 48 109,11-21-107,20-40 55,0-1-1,1 1 0,0-1 1,0 1-1,0 0 0,2 0 1,-3 18-1,4-26-23,0-1 0,0 0 0,0 1-1,0-1 1,0 0 0,0 1 0,0-1 0,0 0 0,0 1 0,0-1 0,0 0-1,0 1 1,0-1 0,1 0 0,-1 1 0,0-1 0,0 0 0,0 1 0,0-1-1,1 0 1,-1 0 0,0 1 0,0-1 0,1 0 0,-1 0 0,0 0 0,0 1-1,1-1 1,-1 0 0,1 0 0,10-2 509,9-12 7,-4-4-482,0-2-1,-1 1 0,21-39 1,-35 57-78,-1 0 0,1-1 0,0 1 0,-1 0 0,1 0 1,0 0-1,0 0 0,0 0 0,0 1 0,0-1 1,0 0-1,0 0 0,0 0 0,0 1 0,0-1 1,0 1-1,0-1 0,2 0 0,-1 1 13,0 0 1,0 0-1,-1 0 0,1 0 0,0 0 1,0 0-1,0 1 0,0-1 1,-1 0-1,1 1 0,0 0 0,3 1 1,6 3 23,0 2 0,-1-1 0,14 12 1,-12-9 110,23 14 1,-30-21-82,-1 0 0,1 0-1,0 0 1,0 0 0,-1-1 0,1 0 0,0 0 0,0 0-1,7-1 1,2 0 31,-1-1-1,0-1 0,0-1 1,0 1-1,0-2 1,0 0-1,-1-1 0,0 0 1,14-8-1,10-8-104,53-41 0,-71 52 12,-17 10 29,-1 0 0,1 0 0,0 0 0,-1-1 0,1 1 1,-1 0-1,1 0 0,-1 0 0,1 0 0,0 0 0,-1 1 0,1-1 0,-1 0 0,1 0 0,-1 0 0,1 0 0,0 1 0,0-1 0,0 1 0,0 1 0,0-1-1,-1 0 1,1 0 0,0 1-1,-1-1 1,1 0 0,0 1-1,-1-1 1,0 0 0,1 1-1,-1-1 1,0 1 0,0-1-1,0 1 1,0-1 0,0 1 0,0 1-1,0 11 138,-2 0 0,-4 23 1,5-28 70,5-14 67,1-3-150,-1 0-56,8-13-199,-12 20 120,1 1 0,-1 0 0,0-1 1,0 1-1,0 0 0,1 0 1,-1-1-1,0 1 0,0 0 0,1 0 1,-1 0-1,0-1 0,0 1 0,1 0 1,-1 0-1,0 0 0,1 0 1,-1 0-1,0-1 0,1 1 0,-1 0 1,0 0-1,1 0 0,-1 0 1,0 0-1,1 0 0,-1 0 0,0 0 1,1 0-1,-1 0 0,0 0 0,1 1 1,-1-1-1,0 0 0,1 0 1,-1 0-1,0 0 0,1 0 0,-1 1 1,0-1-1,0 0 0,1 0 1,-1 1-1,0-1 0,0 0 0,1 0 1,-1 1-1,0-1 0,0 0 0,0 0 1,0 1-1,1-1 0,-1 1 1,0 0-10,1 0 1,-1 1-1,0-1 1,1 0 0,-1 1-1,0-1 1,0 0-1,0 1 1,0-1 0,0 0-1,0 3 1,-1 7 78,3 1-21,0 0 1,-1 13-1,-1-24-26,0-1 1,0 0 0,0 0-1,0 1 1,0-1 0,0 0-1,1 0 1,-1 1 0,0-1-1,0 0 1,0 0-1,1 0 1,-1 0 0,0 1-1,0-1 1,0 0 0,1 0-1,-1 0 1,0 0-1,0 0 1,1 0 0,-1 0-1,0 1 1,1-1 0,-1 0-1,0 0 1,0 0-1,1 0 1,-1 0 0,0 0-1,0 0 1,1 0 0,-1-1-1,0 1 1,0 0-1,1 0 1,10-2 49,4-4-27,0-1 1,0 0-1,-1-1 1,13-10-1,21-11-62,2 5-55,61-19 1,-81 32 183,-25 9-152,-1 0 0,1 1 0,0 0 0,-1 0 1,8 0-1,-11 1 44,0 0 0,-1 0 0,1 0-1,-1 0 1,1 0 0,0 0 0,-1 0 0,1 0 0,0 0 0,-1 0-1,1 1 1,-1-1 0,1 0 0,0 0 0,-1 1 0,1-1 0,-1 0-1,1 1 1,-1-1 0,1 1 0,-1-1 0,1 1 0,-1-1 0,0 1 0,1-1-1,-1 1 1,0-1 0,1 1 0,-1-1 0,0 1 0,0 0 0,1-1-1,-1 1 1,0 0 0,0-1 0,0 1 0,0 0 0,0-1 0,0 1 0,0-1-1,0 1 1,0 0 0,0-1 0,0 1 0,0 0 0,-1-1 0,1 1-1,0-1 1,-1 2 0,-17 96 39,18-97-23,-1 0-1,1 0 1,0 0 0,-1 0-1,1 0 1,0 0 0,0 0-1,0 0 1,0 0 0,0 0-1,0 0 1,0 0 0,1 0-1,-1 0 1,0 0 0,0 0-1,1 0 1,-1 0-1,1 0 1,-1 0 0,1 0-1,-1 0 1,1-1 0,-1 1-1,1 0 1,0 0 0,1 0-1,-1 0 9,1 0-1,0 0 1,-1-1-1,1 1 1,0-1-1,-1 0 1,1 1-1,0-1 1,-1 0-1,1 0 1,0 0-1,0 0 1,-1 0-1,1-1 1,0 1-1,2-1 1,-3 1-8,-1-1 0,1 1 0,-1 0 0,1-1 0,0 1 0,-1 0 0,1-1 0,-1 1 0,1-1 0,-1 1 0,1-1 0,-1 1 0,1-1 0,-1 1 0,1-1 0,-1 1 0,0-1 0,1 0 0,-1 1 0,0-1 0,0 1 0,1-1 0,-1 0 0,0 0 0,2-21 112,-2 20-72,-1 2-61,1-1 0,0 1 0,0 0 0,-1-1 0,1 1 0,0 0 0,0-1 0,-1 1 0,1 0 0,-1-1 0,1 1 0,0 0 0,-1 0 0,1-1 0,0 1 0,-1 0 0,1 0 0,-1 0 0,1 0 0,-1-1 0,1 1 0,-1 0 0,1 0 0,0 0 0,-1 0 0,1 0 0,-1 0 0,1 0 0,-1 0 0,1 1 0,-1-1 0,1 0 0,0 0 0,-1 0 0,0 1 0,-18 2-569,16-3 549,0 0 0,0 1 0,1-1 0,-1 1-1,0-1 1,-4 3 0,3-1 36,-1 1 0,1 0 0,0-1 0,0 2 0,0-1 0,1 0 0,-1 1 0,1 0 0,0-1 0,-3 6 0,4-6 2,1-1-1,-1 1 1,1-1-1,0 1 1,0 0 0,0 0-1,0-1 1,0 1-1,1 0 1,-1 0-1,1 0 1,0 0-1,-1 0 1,2 0 0,-1 0-1,0 0 1,1 4-1,0-6 8,-1 0 0,0 0 0,0 0 0,1 0 0,-1 0 0,0 0 0,1 0 0,-1 0-1,1-1 1,-1 1 0,1 0 0,0 0 0,-1 0 0,1-1 0,0 1 0,-1 0 0,1-1 0,0 1 0,0-1 0,0 1 0,-1-1-1,1 1 1,0-1 0,0 0 0,0 1 0,0-1 0,0 0 0,0 0 0,0 1 0,0-1 0,0 0 0,0 0 0,0 0 0,0 0-1,0 0 1,0-1 0,0 1 0,0 0 0,-1 0 0,1-1 0,0 1 0,1-1 0,5-2 137,-1 0 1,1-1-1,-1 0 0,9-8 1,-7 6-93,1 0-77,0-1 1,0 0 0,-1-1-1,0 0 1,0 0 0,11-16 0,-19 24 4,0 0 1,0-1 0,0 1 0,0 0 0,0 0 0,0 0-1,0 0 1,0-1 0,0 1 0,0 0 0,0 0 0,1 0-1,-1 0 1,0 0 0,0-1 0,0 1 0,0 0 0,0 0-1,0 0 1,1 0 0,-1 0 0,0 0 0,0 0 0,0 0-1,0 0 1,1 0 0,-1-1 0,0 1 0,0 0 0,0 0-1,0 0 1,1 0 0,-1 0 0,0 0 0,0 0 0,0 0 0,1 0-1,-1 1 1,0-1 0,0 0 0,0 0 0,0 0 0,1 0-1,-1 0 1,0 0 0,0 0 0,0 0 0,0 0 0,0 0-1,1 1 1,4 11-276,0 20 215,-6 15 82,-2 1 1,-2-1-1,-2 0 0,-2-1 1,-2 0-1,-34 87 1,38-117-7,-1 0 0,0-1 0,-20 26 1,23-34 66,-1-1 0,1 0 0,-1 0 0,-1 0-1,1 0 1,-1-1 0,0 0 0,0-1 0,-14 7 0,18-10-49,0 1-1,-1-1 1,1 0-1,-1-1 1,1 1-1,-1-1 1,1 1-1,-1-1 1,1 0-1,-1-1 1,0 1-1,1 0 1,-1-1-1,1 0 1,-1 0-1,1 0 1,0 0-1,-1-1 1,1 1-1,0-1 1,0 0-1,0 0 1,0 0-1,0 0 1,1 0-1,-1-1 1,1 1-1,-1-1 1,1 1-1,0-1 1,0 0-1,0 0 1,0 0-1,-2-7 1,-3-5-73,2-1-1,0 0 1,1 0 0,0 0 0,1 0 0,-1-32-1,4 35 27,0-1 0,1 0-1,0 1 1,2-1 0,-1 0-1,2 1 1,0 0 0,9-23-1,-8 28 28,0 0 0,0 0 0,1 0 0,0 1 0,0 0 0,1 0 0,8-8 0,0 3 0,0 1 0,26-15 0,-9 10-44,52-19 1,15-7 226,-74 29-27,0-1 0,33-25 0,-50 32-112,1 0-1,-2 0 0,1-1 1,-1 0-1,0 0 0,-1-1 1,0 0-1,0 0 0,7-16 0,-2 4 27,-9 19-107,0-1 0,0 0 1,0 0-1,-1 0 0,0 0 0,1 0 0,-1-1 0,-1 1 1,2-4-1,-6 11-203,3 2 180,0-1 0,0 1 0,0 0 1,1 0-1,0 0 0,2 10 0,-1 8-92,-2 1 112,1-17 51,-1 0 0,1 1 0,0-1 0,1 0 0,0 1 0,0-1 0,1 0 0,5 16 0,-5-18 40,1-1 0,0 0 0,0 0 0,0-1 0,1 1 1,-1-1-1,7 6 0,-8-9-25,0 1-1,0-1 1,0 0 0,0 0-1,1 0 1,-1 0 0,0 0-1,1-1 1,-1 1 0,1-1-1,-1 1 1,1-1 0,-1 0-1,1 0 1,-1 0 0,1 0-1,-1-1 1,0 1 0,4-2-1,5-1 32,0 0 0,0-1-1,0 0 1,-1-1 0,16-9 0,49-37-79,-33 21 162,84-62-191,-110 80-58,-15 11 94,0 0-1,0 0 1,0 1-1,0-1 1,0 0-1,0 1 1,0-1-1,1 1 1,-1-1-1,0 1 1,0-1 0,0 1-1,1 0 1,-1 0-1,0 0 1,0 0-1,1-1 1,-1 1-1,3 1 1,-3-1 6,-1 1 0,1-1-1,0 1 1,0-1 0,0 1 0,0 0 0,-1-1-1,1 1 1,0 0 0,-1 0 0,1 0 0,0-1 0,-1 1-1,1 0 1,-1 0 0,1 0 0,-1 0 0,1 2 0,0 2 15,0 1 0,0-1 1,0 1-1,0-1 1,-1 1-1,0-1 1,-1 8-1,-2 10 44,3-12-20,-2 1-1,-3 16 1,5-28-28,-1 0 1,1 0 0,0 0-1,0 1 1,0-1 0,0 0-1,0 0 1,0 0-1,0 0 1,0 1 0,0-1-1,0 0 1,-1 0-1,1 0 1,0 1 0,0-1-1,0 0 1,0 0 0,0 0-1,0 1 1,1-1-1,-1 0 1,0 0 0,0 0-1,0 1 1,0-1-1,0 0 1,0 0 0,0 0-1,0 0 1,0 1 0,0-1-1,1 0 1,-1 0-1,0 0 1,0 0 0,0 0-1,0 1 1,0-1-1,1 0 1,-1 0 0,0 0-1,0 0 1,0 0 0,0 0-1,1 0 1,-1 0-1,0 0 1,0 0 0,1 1-1,12-5 444,-2 0-487,-10 4 52,1-1 1,-1 0-1,1 0 0,0 0 0,-1 0 0,0 0 0,1 0 0,1-2 0,4-2-41,-5 4-112,1 0-179,-4 7 218,-3 14 87,4-18 14,0-1 0,-1 1 0,1-1 0,0 1 0,-1-1 0,1 1 0,-1-1 0,1 0 0,-1 1 0,0-1 0,1 0 0,-1 1 0,0-1 0,0 0 0,0 0 0,0 0 0,0 0 0,0 0 0,0 0-1,0 0 1,-1 0 0,1 0 0,0 0 0,-1 0 0,0 0 0,9-7 227,1 0-1,10-12 1,-6 6-152,4-2-157,0 1 1,26-17-1,-42 30 76,1 0-1,0-1 1,-1 1-1,1 0 1,0-1-1,-1 1 0,1 0 1,0 0-1,-1 0 1,1-1-1,0 1 1,0 0-1,-1 0 1,1 0-1,0 0 1,0 0-1,-1 1 1,1-1-1,0 0 1,0 0-1,-1 0 1,1 1-1,0-1 1,-1 0-1,1 1 1,0-1-1,-1 0 1,1 1-1,0-1 0,-1 1 1,1-1-1,-1 1 1,1 0-1,2 2-10,-1 0-1,0 0 1,0 1-1,0-1 1,1 4-1,-1-3 59,-1-1-24,0-1-1,0 0 1,0 0-1,1 0 1,-1 0-1,1 0 1,-1 0-1,1 0 1,0-1-1,0 1 1,0 0-1,0-1 1,0 1-1,0-1 1,0 0-1,0 0 1,0 0-1,1 0 1,-1 0-1,5 1 1,-1-2 13,0 0 1,0 0-1,0 0 1,0-1 0,-1 0-1,1 0 1,9-3-1,41-14-49,-1-2 0,69-36-1,-101 45 0,-6 3 54,1 0 0,-2-1 1,1-1-1,21-18 0,-34 25-273,-5 2 58,-11 9-56,-18 14-101,16-12 245,-4 2 88,1 1 0,1 0 0,0 1-1,0 1 1,-17 23 0,28-31 44,-12 15 151,15-15 53,2-7-229,0 0 1,0 1-1,0-1 1,1 0 0,-1 0-1,0 0 1,0 0-1,1 0 1,-1 0 0,0 0-1,0 0 1,0 0-1,1 0 1,-1 0 0,0 0-1,0 0 1,1 0 0,-1 0-1,0 0 1,0 0-1,0 0 1,1 0 0,-1 0-1,0 0 1,0-1-1,0 1 1,1 0 0,-1 0-1,0 0 1,0 0 0,0 0-1,81-32 143,-76 30-186,0 1 1,0-1-1,0 1 0,0 0 1,0 0-1,0 0 0,0 1 1,1-1-1,-1 1 1,0 1-1,0-1 0,0 1 1,10 2-1,-11-1 19,0-1 0,0 1 0,0 0 0,0 1 0,0-1-1,-1 0 1,1 1 0,-1 0 0,1 0 0,-1 0 0,0 0 0,0 1 0,-1-1 0,1 1-1,-1 0 1,4 6 0,-3-2 19,0 0 0,0 0 0,0 0 0,-1 0 0,-1 0 0,1 1 0,-2-1 0,1 10 0,-1 12-14,-5 29-1,4-59 8,-3 36-29,-2 0 1,-12 36-1,13-54 55,-1 1 0,-1-1 0,-1-1 0,-1 0 0,-18 28-1,22-38 18,-1 0 0,1 0-1,-1-1 1,-1 0-1,1 0 1,-1 0-1,0-1 1,-16 9-1,20-13-11,-1 1 0,0-1-1,1 1 1,-1-1 0,0 0-1,0 0 1,0-1 0,1 1-1,-1-1 1,0 0 0,0 0-1,0 0 1,0-1 0,0 1-1,0-1 1,0 0 0,1 0-1,-1 0 1,0-1-1,1 1 1,-1-1 0,-4-3-1,5 3-95,0 0 0,0 0 0,1 0-1,-1-1 1,1 1 0,-1-1-1,1 1 1,0-1 0,0 0 0,0 0-1,0 0 1,1 0 0,-1 0 0,1 0-1,0 0 1,0 0 0,0-1-1,0 1 1,0-1 0,1 1 0,0 0-1,-1-1 1,1 1 0,1-1-1,-1 1 1,0-1 0,2-5 0,2-3-792,-1 0 0,2 1 1,-1-1-1,2 1 1,-1 0-1,14-17 1,32-41-8472,-40 50 4560,-2 2 1611</inkml:trace>
</inkml:ink>
</file>

<file path=ppt/ink/ink7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5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166 56 11648,'-94'-43'5247,"49"34"-4543,32 6-2847,9 6 1023,-6 2-1760,10 7 1664,5 8-2752,9 3 2240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7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1059 3072,'-1'1'166,"-1"0"0,1-1 1,0 1-1,-1 0 0,1 0 0,0 0 1,0 0-1,0 0 0,0 1 1,0-1-1,0 0 0,0 0 0,0 1 1,0-1-1,0 1 0,1-1 0,-2 2 1,2-1 128,1-1 1,-1 1 0,0-1 0,0 1 0,1-1-1,-1 1 1,0-1 0,1 1 0,0-1 0,-1 1-1,1-1 1,0 0 0,-1 1 0,1-1-1,0 0 1,2 2 0,-2-2-114,1 0 1,-1 0-1,0 0 1,0 0-1,0-1 1,0 1-1,1 0 1,-1-1-1,0 1 0,1-1 1,-1 1-1,1-1 1,-1 0-1,0 0 1,1 0-1,-1 0 1,1 0-1,-1 0 1,0 0-1,1 0 0,-1 0 1,1 0-1,-1-1 1,0 1-1,1-1 1,-1 1-1,2-2 1,3 0 242,0-1 1,-1 0 0,1 0-1,8-6 1,-8 3-232,0 1 0,0-1-1,0 0 1,-1-1 0,0 1 0,5-9 0,21-44 304,-29 54-465,114-265 943,-112 261-920,32-80 332,-29 74-450,1 0 0,0 1 1,18-23-1,-26 37 55,1-1-1,-1 1 0,0-1 0,1 1 1,-1-1-1,0 1 0,1-1 0,-1 1 1,1-1-1,-1 1 0,1 0 1,-1-1-1,1 1 0,-1 0 0,1 0 1,-1-1-1,1 1 0,-1 0 0,1 0 1,0 0-1,-1 0 0,1-1 0,-1 1 1,1 0-1,0 0 0,-1 0 1,1 0-1,-1 0 0,1 1 0,-1-1 1,1 0-1,0 0 0,-1 0 0,1 0 1,-1 1-1,1-1 0,-1 0 0,1 0 1,-1 1-1,1-1 0,-1 1 1,1-1-1,-1 0 0,1 1 0,-1-1 1,0 1-1,1-1 0,-1 1 0,0-1 1,1 1-1,-1-1 0,0 1 0,1 0 1,1 5-27,0-1 0,1 1 0,-2-1 1,3 8-1,3 25 33,-2 0 0,-1 0-1,-2 0 1,-2 1 0,-1-1 0,-2 0 0,-1 1 0,-3-2 0,-12 45 0,14-66 131,-1 0 0,-15 29-1,20-43-95,0 0 0,-1 0 0,1 0 0,-1 0 0,1-1 1,-1 1-1,1 0 0,-1-1 0,0 1 0,0-1 0,0 1 0,0-1 0,0 0 0,0 0 0,0 0 0,0 0 0,-1 0 0,1-1 0,0 1 0,-1-1 0,1 1 0,0-1 0,-1 0 0,1 0 0,0 0 0,-1 0 0,1 0 0,0 0 0,-4-2 0,2 1-15,0 0 0,0 0 0,1 0 0,-1-1 0,0 1 0,1-1 0,0 0 0,-1-1 0,1 1 0,0 0 0,0-1 0,0 1 0,0-1 0,1 0 0,-1 0 0,-3-7 0,-2-3-18,7 12-16,-1-1 0,1 0 1,0 0-1,0 0 0,0 0 0,0 0 0,1-1 0,-1 1 0,0 0 0,1 0 0,-1-1 0,1 1 0,0-3 0,0 3 15,1 1 0,0 0-1,-1-1 1,1 1-1,0 0 1,0 0 0,0-1-1,0 1 1,0 0-1,0 0 1,0 0 0,0 0-1,1 0 1,-1 0 0,0 1-1,2-2 1,24-13-42,5 1-20,48-15-1,-52 21 82,0-2-1,41-21 1,-52 22-7,-1-1 0,0-1 1,0-1-1,-1 0 0,0-1 0,21-24 0,49-82 153,-66 91-186,2-3 33,-2 0 0,-1-2 0,-1 0-1,20-59 1,-22 47-12,-2-1 0,-1-1 0,-3 0 0,4-48 0,-12 78-83,0 12 9,-1 0 1,1-1-1,-1 1 1,0 0 0,-1-1-1,0-5 1,0 10-149,0 5 95,-1 9 34,0-4 39,-80 348-501,45-205 608,-53 199 518,84-324-100,6-20 12,6-16-61,65-126-196,-54 103-260,-10 20-30,-1 0 0,2 0 0,0 1 0,0 0 0,10-10 0,-17 20 51,0 1 0,0-1 0,-1 0 0,1 0-1,0 1 1,0-1 0,0 1 0,0-1 0,-1 0 0,1 1 0,0 0 0,0-1 0,0 1-1,0-1 1,0 1 0,0 0 0,1 0 0,-1 0 0,0 0 0,0 0 0,0 0 0,0 0-1,0 0 1,0 0 0,0 0 0,0 0 0,0 1 0,0-1 0,0 0 0,0 1 0,0-1-1,0 1 1,0-1 0,0 1 0,0-1 0,-1 1 0,1 0 0,0 0 0,0-1 0,-1 1-1,1 0 1,0 0 0,-1 0 0,2 1 0,2 5-27,1 0 0,-1 0 1,-1 1-1,5 11 0,-7-17 50,14 42-122,-11-29 141,1-1-1,0 1 0,1-1 0,15 25 1,-19-35-2,0-1-1,1 0 1,0 0 0,-1 0 0,1-1-1,0 1 1,1 0 0,-1-1 0,0 0-1,1 0 1,-1 0 0,1 0 0,-1-1 0,1 1-1,0-1 1,0 0 0,0 0 0,0 0-1,0-1 1,0 1 0,0-1 0,0 0 0,6-1-1,9-1 13,0-1 1,-1-1-1,0 0 0,0-2 0,0 0 0,0-1 0,-1-1 0,29-17 0,-32 16-17,-1 0-1,-1-1 0,0 0 1,0-1-1,-1-1 0,0 1 1,-1-2-1,0 1 0,-1-2 1,14-24-1,-16 19-9,0 1 1,6-31-1,-12 47-23,-1-1 0,1 1 0,-1-1 0,0 1 0,0-1 0,0 1 0,0-1-1,-1-4 1,1 6 1,0 1 0,0-1 0,-1 1 0,1-1 0,0 1 0,0-1 0,-1 1 0,1-1 0,0 1 0,-1-1 0,1 1 0,0 0 0,-1-1 0,1 1 0,-1-1 0,1 1 0,-1 0-1,1 0 1,-1-1 0,1 1 0,-1 0 0,1 0 0,-1-1 0,1 1 0,-1 0 0,1 0 0,-1 0 0,1 0 0,-1 0 0,1 0 0,-1 0 0,1 0 0,-1 0 0,0 0 0,1 0 0,-1 0 0,1 0-1,-1 1 1,1-1 0,-1 0 0,-2 2-20,0-1 0,0 1 0,0 0-1,1 0 1,-1 0 0,1 0 0,-1 0 0,1 0-1,0 1 1,0-1 0,0 1 0,0 0-1,-2 4 1,-3 2 5,-3 6 0,0 1 1,1 0-1,1 0 0,0 1 0,-8 29 0,13-38 30,1 0 1,0 1-1,1-1 0,0 1 1,0-1-1,1 1 0,0-1 1,0 1-1,1-1 0,0 1 1,1-1-1,0 0 0,0 1 1,5 11-1,-5-16 7,0-1 0,-1 0 0,1 0 0,0 0 1,1 0-1,-1-1 0,0 1 0,1-1 0,0 1 0,-1-1 0,1 0 0,0 0 0,0 0 0,0 0 1,0-1-1,1 1 0,-1-1 0,0 0 0,1 0 0,-1 0 0,1 0 0,-1 0 0,1-1 1,-1 0-1,1 0 0,-1 0 0,1 0 0,3-1 0,2 0 45,-1-1 0,0 0 0,0 0-1,0-1 1,0 0 0,0 0 0,0-1 0,-1 0-1,1 0 1,8-8 0,1-2-26,-1-1 0,-1-1 0,0 0 0,16-24 0,2-3-26,146-159 64,-118 141 38,-30 27-67,-3-2 0,-1-1 0,31-56 0,-34 48-140,-3-1-1,-2-1 1,-2-1 0,21-93 0,-37 129-57,-1 12 154,0 0 0,0 0 1,0 0-1,0 0 0,0 0 1,0 0-1,0 0 0,0 0 1,0 0-1,0 0 0,0 0 0,0 0 1,0 0-1,0-1 0,0 1 1,0 0-1,0 0 0,0 0 1,0 0-1,0 0 0,0 0 0,0 0 1,0 0-1,0 0 0,0 0 1,0 0-1,-1 0 0,1 0 1,0 0-1,0 0 0,0 0 0,0 0 1,0 0-1,0 0 0,0 0 1,0 0-1,0 0 0,0 0 1,0 0-1,0 0 0,0 0 0,0 0 1,0 0-1,0 0 0,0 0 1,-1 0-1,1 0 0,0 0 1,0 0-1,0 0 0,0 0 0,0 0 1,0 0-1,0 0 0,0 0 1,0 0-1,0 0 0,0 0 1,0 0-1,0 0 0,0 0 0,0 0 1,0 0-1,0 0 0,0 0 1,0 0-1,0 0 0,0 0 0,-1 1 1,-11 18-294,8-12 271,-76 125-464,-19 31 301,73-113 198,2 1 1,2 1 0,3 0-1,2 2 1,-20 108 0,36-155-2,-4 22 58,-1 41-1,6-63-41,0 0 0,0 0 0,1 0 0,0 0 0,0 0 0,0 0 0,1 0 0,0-1 0,1 1 0,-1 0 0,6 7 0,-7-11 2,1-1 0,0 0 0,0 0 0,0 0 0,0 0 0,0 0 0,0 0 0,0 0 0,1-1 0,-1 1 0,1-1 0,-1 0 0,1 1-1,-1-1 1,1 0 0,0-1 0,0 1 0,-1 0 0,1-1 0,0 0 0,0 1 0,0-1 0,0 0 0,-1-1 0,1 1 0,0 0 0,0-1 0,4-1 0,4-1-3,-2-1 0,1 0 0,0-1 0,-1 0 0,0 0 0,10-8 0,-3 0 13,0 0 1,-1-2 0,0 0 0,-2 0-1,1-2 1,19-32 0,56-117 126,-68 123-160,92-202-78,-81 164 20,22-88 0,-52 160 12,-1 8 21,0-1-1,-1 1 1,1 0 0,-1-1-1,1 1 1,-1 0 0,0-1-1,0 1 1,0-1 0,1 1-1,-1-1 1,-1 1-1,1-1 1,0 1 0,0 0-1,0-1 1,-1-2 0,0 4 14,1 0 1,0 0 0,-1 1 0,1-1-1,0 0 1,0 0 0,-1 0 0,1 0-1,0 0 1,-1 0 0,1 0 0,0 0-1,0 0 1,-1 1 0,1-1 0,0 0-1,0 0 1,0 0 0,-1 1 0,1-1-1,0 0 1,0 0 0,0 1 0,-1-1-1,1 0 1,0 0 0,0 1 0,0-1-1,0 0 1,0 0 0,0 1 0,0-1-1,0 0 1,0 1 0,-12 21-154,1 1 0,2 0 1,-11 36-1,1-2 122,-1 1-37,2 0 0,-18 110 1,27-109 226,4 0 0,2 1 0,7 84 0,-4-140-100,1 1 1,-1 0 0,1 0 0,0 0-1,0 0 1,1-1 0,-1 1 0,1 0-1,0-1 1,0 1 0,1-1 0,-1 0-1,1 0 1,0 0 0,0 0-1,0 0 1,6 4 0,-8-7-105,0 0 0,0-1 0,0 1 0,0-1 0,1 0 0,-1 1 1,0-1-1,0 0 0,0 1 0,0-1 0,0 0 0,0 0 0,1 0 0,-1 0 0,0 0 0,0 0 0,0 0 1,0 0-1,2-1 0,22-9-3734,-21 8 2951,14-6-1404</inkml:trace>
</inkml:ink>
</file>

<file path=ppt/ink/ink7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6.6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263 41 5824,'-1'-1'208,"1"1"0,-1-1-1,1 1 1,0-1 0,-1 1 0,1-1 0,0 1 0,-1-1-1,1 0 1,0 1 0,0-1 0,-1 0 0,1 1 0,0-1 0,0 0-1,0 1 1,0-1 0,0 0 0,0 0 0,0 1 0,0-1-1,0 0 1,1 1 0,-1-1 0,0 0 0,0 1 0,0-1 0,1 0-1,-1 1 1,0-1 0,1 0 0,0 1-7,-1-1 0,0 1 0,1-1 0,-1 1 0,0-1 1,0 1-1,0-1 0,1 0 0,-1 1 0,0-1 0,0 1 0,0-1 0,0 1 0,0-1 1,0 0-1,0 1 0,0-1 0,0 1 0,0-1 0,-1-1 0,1 2-119,0 0 0,-1-1 0,1 1 0,0-1-1,-1 1 1,1-1 0,-1 1 0,1 0 0,-1-1 0,1 1 0,-1 0-1,1-1 1,-1 1 0,1 0 0,-1 0 0,1 0 0,-1-1 0,1 1-1,-1 0 1,0 0 0,1 0 0,-1 0 0,1 0 0,-1 0 0,0 0-1,1 0 1,-1 0 0,1 0 0,-1 0 0,0 1 0,-14 4 665,1 2-505,1 0 0,1 2 0,-1-1 0,1 2 0,-13 12 0,-6 5-51,17-16-114,1 0 0,-1 2 0,2 0 0,0 0 0,1 1 0,-18 27 0,28-39-46,0-1 1,1 0 0,-1 1 0,0-1-1,1 1 1,-1-1 0,1 1 0,0-1-1,-1 0 1,1 1 0,0 0 0,0-1-1,0 1 1,0-1 0,0 1 0,0-1-1,0 1 1,1-1 0,-1 1 0,1-1-1,-1 0 1,1 1 0,-1-1 0,1 1-1,0-1 1,0 0 0,-1 0 0,1 1-1,0-1 1,0 0 0,0 0 0,0 0 0,2 1-1,-1 0 40,1-1 0,-1 1 0,1-1-1,0 0 1,0 0 0,-1 0 0,1 0-1,0 0 1,0-1 0,0 1 0,0-1-1,0 0 1,0 0 0,0 0 0,0 0-1,3-1 1,8-2 41,-2-1 0,1 0 0,0-1 0,-1 0 0,0-1 0,0-1 0,10-7 0,5-5-213,41-39 0,-66 57 82,-1-1 1,1 1-1,-1-1 1,1 1-1,-1 0 1,1 0-1,0 0 1,0 0 0,0 0-1,0 0 1,0 1-1,-1-1 1,1 1-1,0-1 1,0 1-1,1 0 1,-1 0 0,3 0-1,-1 0 61,-1 1-1,0 0 1,1 0-1,-1 1 1,0-1-1,1 1 1,-1 0 0,0-1-1,0 1 1,3 3-1,16 12 217,-6-4 188,1 0 0,1-2 0,18 11 0,-30-20-598,0 1 1,0-1 0,0 0-1,0 0 1,0-1-1,0 1 1,1-1 0,-1-1-1,0 1 1,1-1-1,-1 0 1,0-1 0,1 0-1,8-2 1,21-9-8228,-18 4 4316</inkml:trace>
</inkml:ink>
</file>

<file path=ppt/ink/ink7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7.4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36 7296,'2'-35'4085,"-1"50"768,7 18-2420,1 10-1325,-7 84 1145,-3-71-1636,-4-12-300,3-38-310,1 1-1,0 0 0,0 0 0,0 0 1,1-1-1,0 1 0,2 10 1,-1 5 317</inkml:trace>
</inkml:ink>
</file>

<file path=ppt/ink/ink7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7.7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15 9056,'0'0'89,"0"-1"156,0 0-1,0 1 0,0-1 0,0 0 1,0 0-1,0 1 0,0-1 1,-1 0-1,1 0 0,0 1 1,0-1-1,0 0 0,-1 1 1,1-1-1,0 0 0,-1 1 1,1-1-1,-1 1 0,0-2 1,9 19 5519,0 12-3966,4 33-929,13 61 213,-23-115-1049,3 21 133,2 9-108,-6-29-1466</inkml:trace>
</inkml:ink>
</file>

<file path=ppt/ink/ink7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8.1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29 351 5632,'-28'-5'4191,"28"5"-4152,0 0 0,0 0 1,0 0-1,0 0 0,0 0 0,0 0 1,0-1-1,0 1 0,0 0 0,0 0 0,0 0 1,-1 1-1,1-1 0,0 0 0,0 0 1,0 0-1,7-5 1725,17-5 481,-20 8-1864,233-88 6216,-226 86-6436,1 1 0,-1 0 0,1 1 1,0 0-1,0 1 0,0 0 0,-1 1 0,1 1 1,0-1-1,0 2 0,0 0 0,18 5 1,5 7 294,-22-8-71,0-1-1,0-1 0,20 5 1,-28-8-282,0-1 0,0 0 0,-1 1 0,1-2 1,0 1-1,0 0 0,-1-1 0,1 0 0,0 0 0,-1-1 0,1 1 0,-1-1 1,1 0-1,3-2 0,3-3 5,-1 0 0,-1 0 1,1-1-1,-1-1 0,10-11 1,38-52 265,-49 60-326,58-80-219,-60 79-713,0 0-4424,-3 16 2876</inkml:trace>
</inkml:ink>
</file>

<file path=ppt/ink/ink7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08.5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97 9312,'0'-8'4192,"8"5"-3616,-3-2 2495,0 10-1791,9-10 1600,4 5-1664,14-12 544,-1 9-1024,14-11 288,0 6-576,0-3-128,0 7-192,-11-7-384,3 6 160,-14-4-2368,-1 6 1344</inkml:trace>
</inkml:ink>
</file>

<file path=ppt/ink/ink7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11.0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33 567 3808,'-4'1'435,"-18"1"689,16-2 3397,42-30 1859,-15 13-4990,43-32 997,-28 22-1455,34-32 0,-46 35-738,-1-1 1,-1 0 0,19-33-1,8-24 144,-28 45-92,1 1 1,39-48 0,-48 71-199,-13 13-47,0 0 1,0 0 0,1 0-1,-1 0 1,0 0 0,0-1-1,1 1 1,-1 0 0,0 0-1,0 0 1,1 0 0,-1 0-1,0 0 1,0 0 0,1 0-1,-1 0 1,0 0 0,0 0-1,1 0 1,-1 0 0,0 0-1,0 0 1,1 0 0,-1 0-1,0 0 1,0 1 0,1-1-1,-1 0 1,0 0 0,0 0-1,0 0 1,1 0 0,-1 1 0,0-1-1,0 0 1,0 0 0,1 0-1,-1 1 1,0-1 0,0 0-1,0 0 1,0 1 0,4 9 38,-2 3 29,0 0 1,-1 1-1,0-1 1,-1 0-1,-3 24 1,-17 69 242,13-74-236,-9 20 40,12-41-13,0 0 1,0 0-1,2 1 0,-1-1 1,0 15-1,5-29 6,1-1 0,-1 0 0,1 1 0,0 0-1,0 0 1,0 0 0,1 0 0,4-4 0,1 0-60,31-25-47,1 1-1,1 3 0,89-46 1,-121 69-7,1 0 0,-1 1 0,13-3 0,-20 6-3,1 0 0,-1 0 0,0 1 0,1-1 0,-1 1 0,0 0 1,1 0-1,-1 0 0,0 1 0,1-1 0,-1 1 0,0 0 0,1 0 0,2 1 0,-4-1 8,0 0 0,-1 0 0,1 0 0,-1 1-1,0-1 1,1 0 0,-1 1 0,0-1 0,0 1 0,0-1 0,0 1 0,0 0 0,0-1 0,0 1 0,0 0 0,-1 0 0,1-1-1,-1 1 1,0 0 0,1 0 0,-1 0 0,0 0 0,0 0 0,0-1 0,0 1 0,0 0 0,-1 2 0,0 1 12,1-1 1,-1 0 0,0 0 0,-1 1 0,1-1-1,-1 0 1,0 0 0,0 0 0,0-1 0,-4 6 0,-32 36 413,87-108 134,21-30-523,-2 2-68,-61 82-16,-2 3 0,0-1-1,1 1 1,-1 0-1,1 1 1,0-1-1,1 1 0,7-4 1,-13 8 41,0 1 0,0-1 1,-1 1-1,1 0 0,1 0 0,-1-1 1,0 1-1,0 0 0,0 0 0,0 0 1,0 0-1,0 0 0,0 0 0,0 0 0,0 0 1,0 0-1,0 1 0,0-1 0,0 0 1,0 1-1,0-1 0,0 1 0,0-1 1,0 1-1,0-1 0,-1 1 0,1 0 1,0-1-1,0 1 0,0 0 0,-1 0 1,1-1-1,0 1 0,-1 0 0,1 0 1,-1 0-1,1 0 0,-1 0 0,1 2 1,2 5-27,0 0 0,0 0 0,3 16 1,-3-12 4,13 62 162,12 38-62,-26-106-55,1-1 0,-1 1 0,1-1 0,0 0 0,0 1 0,0-2 0,7 8 1,-8-9 8,0-1 1,0 0 0,0-1 0,0 1 0,1 0-1,-1-1 1,0 1 0,1-1 0,0 0 0,-1 0-1,1 0 1,0 0 0,-1 0 0,1-1 0,0 1 0,0-1-1,3 1 1,2-2 14,1 0 0,-1 0 0,0-1 0,1 0 0,-1 0 0,0-1 0,0 0 0,0 0 0,-1-1-1,1 0 1,9-8 0,-10 8-44,-2 0 0,1-1 0,0 0 0,-1 0 0,0 0 0,0-1 0,-1 0 0,1 0 0,-1 0 0,0 0 0,-1-1 0,0 1 0,4-11 0,-6 12-45,0 0 0,0-1 1,-1 1-1,1-1 0,-1 1 1,0-1-1,-1 1 0,1 0 1,-1-1-1,0 1 1,-4-11-1,5 16 38,0-1 1,-1 1-1,1-1 1,0 1-1,0-1 1,0 1 0,-1-1-1,1 1 1,0-1-1,-1 1 1,1 0-1,0-1 1,-1 1-1,1 0 1,-1-1-1,1 1 1,0 0-1,-1-1 1,1 1-1,-1 0 1,1 0 0,-1-1-1,1 1 1,-1 0-1,1 0 1,-1 0-1,1 0 1,-1 0-1,1 0 1,-1 0-1,1 0 1,-1 0-1,0 0 1,1 0-1,-1 0 1,1 0-1,-1 0 1,1 0 0,-1 1-1,1-1 1,-1 0-1,1 0 1,0 1-1,-1-1 1,1 0-1,-1 1 1,0-1-1,-1 2-10,0 0 0,-1 1 0,1-1 0,0 0-1,0 1 1,0-1 0,-1 4 0,-2 1-11,1 1 0,0 0 0,1 0 1,0 0-1,0 0 0,1 1 0,0-1 0,0 1 0,0 13 1,2-18 42,0 1-1,0-1 1,1 1 0,0-1 0,0 1 0,0-1 0,0 0 0,0 1 0,1-1 0,0 0 0,0 0 0,0 0 0,1 0 0,-1-1 0,1 1-1,0-1 1,0 1 0,0-1 0,0 0 0,7 4 0,-2-1 26,0-1 0,0-1 1,1 1-1,0-1 0,0-1 0,0 0 0,0 0 0,1-1 0,11 2 0,-5-2 72,0-1-1,1-1 1,-1 0 0,28-5-1,-33 3-70,-1-1 0,0 0 0,0-1 0,0 0-1,0 0 1,-1-1 0,0-1 0,0 0 0,0 0 0,0 0 0,-1-1 0,11-12-1,4-6-39,-1-2 0,29-46-1,-39 51-73,-10 18 20,1 0 0,-1-1-1,1 1 1,0 0 0,3-4-1,-6 8 47,1-1 0,-1 1 0,0 0-1,0 0 1,0-1 0,0 1 0,0 0-1,1 0 1,-1 0 0,0-1 0,0 1-1,0 0 1,1 0 0,-1 0 0,0 0-1,0-1 1,1 1 0,-1 0 0,0 0-1,0 0 1,1 0 0,-1 0 0,0 0-1,0 0 1,1 0 0,-1 0 0,0 0-1,0 0 1,1 0 0,-1 0 0,0 0-1,1 0 1,-1 0 0,0 0 0,0 0-1,1 0 1,-1 0 0,0 0 0,0 1-1,1-1 1,-1 0 0,0 0 0,0 0-1,0 0 1,1 0 0,-1 1 0,0-1-1,0 0 1,0 0 0,0 1 0,1-1-1,2 14-59,-3-11 48,2 14 6,-1 1-1,0-1 1,-2 1 0,0-1-1,-1 1 1,-1-1-1,0 0 1,-1 1 0,-9 19-1,12-33 44,-1-1 0,1 1 1,-1-1-1,0 1 0,-1-1 0,1 0 0,0 0 0,-1 0 1,0 0-1,0-1 0,-6 5 0,8-6-24,0 0-1,0 0 0,-1-1 1,1 1-1,0 0 0,-1-1 1,1 1-1,-1-1 1,1 0-1,-1 1 0,1-1 1,-1 0-1,1 0 1,-1 0-1,1 0 0,-1 0 1,1 0-1,-1-1 1,1 1-1,-1 0 0,1-1 1,-1 1-1,1-1 1,0 1-1,-1-1 0,1 0 1,0 0-1,-1 0 1,1 0-1,0 0 0,-2-2 1,3 3-9,0 0 0,0 0 0,0 0-1,0-1 1,-1 1 0,1 0 0,0 0 0,0 0 0,0-1 0,0 1 0,0 0 0,1 0-1,-1-1 1,0 1 0,0 0 0,0 0 0,0 0 0,0-1 0,0 1 0,0 0 0,0 0 0,0 0-1,0-1 1,1 1 0,-1 0 0,0 0 0,0 0 0,0 0 0,0 0 0,1-1 0,-1 1-1,0 0 1,0 0 0,0 0 0,0 0 0,1 0 0,-1 0 0,0 0 0,1 0 0,10-6-57,-9 5 46,11-5-27,0 1 1,0 1-1,1 1 0,21-4 1,-14 3 20,84-18 165,165-26-81,-261 47-56,-8 1-22,-1 0 1,1 0-1,0-1 0,-1 1 0,1 0 0,0 0 0,-1 0 1,1 0-1,0 0 0,-1 0 0,1 0 0,0 0 0,-1 0 0,1 1 1,0-1-1,-1 0 0,2 1 0,-2 0 5,1 0 0,-1 0-1,0 0 1,0 1 0,0-1-1,0 0 1,0 0 0,0 0-1,0 1 1,0-1 0,-1 2 0,0 1-27,0 0 0,0 0 1,0 0-1,0-1 1,-3 5-1,2-5 32,1-1-1,0 1 0,0-1 1,0 1-1,1-1 0,-1 1 1,0-1-1,1 1 0,0 0 1,-1-1-1,1 1 0,0 0 1,1 4-1,0-2 28,0 0 1,0 0 0,1 0-1,-1 0 1,1 0 0,5 9-1,-6-13 4,0 0 0,-1 0 1,1 1-1,0-1 0,0 0 0,1 0 0,-1 0 1,0 0-1,0 0 0,0 0 0,1-1 0,-1 1 0,0 0 1,1-1-1,-1 1 0,1-1 0,-1 1 0,0-1 0,1 0 1,-1 1-1,1-1 0,-1 0 0,1 0 0,-1 0 0,1 0 1,0 0-1,-1-1 0,3 0 0,-2 1-9,0 0-1,-1-1 1,1 1-1,0-1 1,0 0-1,-1 0 1,1 0 0,0 0-1,-1 0 1,1 0-1,-1 0 1,1 0-1,-1 0 1,1-1-1,-1 1 1,0-1 0,0 1-1,0-1 1,0 1-1,0-1 1,0 0-1,0 1 1,0-3-1,0 0-21,0 0-1,-1 1 0,0-1 0,1 1 0,-2-1 0,1 1 0,0-1 0,0 1 0,-1-1 0,0 1 0,0-1 0,-2-5 0,-3-8 57,4 10-99,0 0 0,-1 0 1,0 1-1,0-1 0,-1 1 1,0-1-1,-6-8 0,-1 5-72,0-1 0,-1 1 0,-15-10 1,41 11 33,25-5 176,-12 6-14,-11 2-24,15-6 94,50-12 0,-71 22-138,-1 0 1,1 1 0,0 0 0,0 1 0,0 0-1,0 0 1,-1 1 0,1 0 0,17 5-1,-24-5-7,0 1-1,1-1 0,-1 0 0,0 1 0,0 0 0,0 0 0,-1 0 0,1 0 0,0 0 0,-1 0 0,1 1 0,-1-1 0,0 1 0,0 0 0,0 0 0,0 0 0,0 0 0,-1 0 0,1 0 0,-1 0 0,2 6 0,-2-4 29,0-1 0,-1 1 0,1-1 0,-1 1-1,0-1 1,0 1 0,-1-1 0,1 1 0,-1-1 0,0 1-1,0-1 1,-1 0 0,1 1 0,-1-1 0,0 0-1,-4 6 1,-21 33 675,57-65-75,66-50-748,-49 35 10,82-49 1,-123 83 84,0 0-1,0 0 0,0 0 0,0 1 0,0 0 0,0 1 0,8-2 0,-12 3 13,1 0 0,0 0 0,-1 0 0,1 0 0,-1 0-1,1 0 1,-1 1 0,1-1 0,-1 1 0,1 0 0,-1 0 0,0 0 0,1 0 0,-1 0 0,0 0 0,0 1-1,0-1 1,0 1 0,0 0 0,3 3 0,1 1 30,-1 1-1,0 0 1,-1 0 0,0 1-1,6 15 1,10 41 388,-11-32-299,-5-21-321,1 1 1,1-1 0,0-1-1,9 14 1,-14-23-352,0 0-1,0 0 1,0 0-1,0 0 0,0 0 1,1 0-1,-1 0 1,0 0-1,1 0 1,-1-1-1,2 2 1,7 3-3289,27 22-6465,-11-10 6303</inkml:trace>
</inkml:ink>
</file>

<file path=ppt/ink/ink7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11.42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307 0 12224,'-27'4'5535,"27"12"-4831,-5-13 1056,2 6-1120,-15 2 1632,4 9-1280,-17 0-64,7 4-544,-7 4-480,4 0 32,-4 0-1056,4-4 640,1-5-3200,12 1 2048,-4-6-6879,8-8 4735</inkml:trace>
</inkml:ink>
</file>

<file path=ppt/ink/ink7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13.41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269 80 4800,'1'-12'6298,"3"2"-3683,-3 8-2218,0-1 1,-1 1-1,1-1 0,0 0 0,-1 1 0,0-1 0,1-3 0,-1 5-227,0-1 0,0 1 0,0 0 0,0-1-1,0 1 1,0-1 0,-1 1 0,1 0 0,0-1 0,-1 1-1,1 0 1,-1 0 0,0-1 0,1 1 0,-1 0 0,0 0 0,0 0-1,1 0 1,-1 0 0,0 0 0,0 0 0,0 0 0,-1 0-1,-1-1 1,1 1-125,0 0-1,0 1 1,0 0 0,0-1-1,-1 1 1,1 0-1,0 0 1,0 0 0,0 1-1,0-1 1,0 0-1,0 1 1,-1 0-1,1-1 1,0 1 0,0 0-1,1 0 1,-4 2-1,-19 12 122,1 0-1,0 2 0,1 1 1,-37 40-1,51-51-123,1 1 0,0 1 1,1 0-1,-1 0 0,2 0 0,-1 0 1,1 1-1,1 0 0,0 0 0,0 0 0,-2 13 1,6-20-5,-1-1 0,1 1 0,0-1 0,0 1 0,0 0 0,1-1 1,-1 1-1,1-1 0,-1 1 0,1-1 0,0 0 0,0 1 0,0-1 0,0 0 1,0 1-1,0-1 0,1 0 0,-1 0 0,1 0 0,-1 0 0,1 0 0,0-1 1,0 1-1,0 0 0,0-1 0,0 1 0,5 1 0,-1 0 52,0 0-1,0-1 1,1 1-1,-1-1 1,1-1-1,0 1 1,0-1-1,0-1 1,8 1-1,-8-1-33,1-1 0,-1 1-1,0-2 1,1 1 0,-1-1 0,0 0-1,0 0 1,0-1 0,0 0 0,-1 0-1,1-1 1,-1 0 0,1 0-1,-1 0 1,-1-1 0,7-6 0,-2 1-31,0-2-1,-1 1 1,-1-1 0,0 0 0,-1-1 0,0 0 0,6-16 0,-1 5-80,-10 19-160,1-1-1,0 1 1,-1-1 0,2-8 0,-4 28 319,0 0-1,1 0 0,5 26 1,-5-35-86,1 0 0,-1-1 0,1 0 0,0 1 1,0-1-1,1 0 0,-1 0 0,1 0 0,0 0 0,0-1 0,0 1 1,0-1-1,1 0 0,0 0 0,7 5 0,-5-4-563,1-1 0,-1 1 1,1-2-1,0 1 0,13 3 0,7 1-1290</inkml:trace>
</inkml:ink>
</file>

<file path=ppt/ink/ink7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14.9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6 457 3072,'-6'-5'569,"9"1"1107,-3 4-1372,1-1-1,-1 1 1,0 0-1,1-1 1,-1 1-1,0 0 1,1-1-1,-1 1 1,0-1-1,1 1 1,-1 0-1,0-1 1,0 1-1,0-1 1,1 1-1,-1-1 1,0 1-1,0-1 1,0 1-1,0-1 1,0 1-1,0-1 1,0 1-1,0-1 0,0 1 1,0-1-1,0 1 1,0-1-1,0 1 1,-1-1-1,1 0 1,3 11 221,-1-1 1,-1 0-1,1 1 0,-1-1 0,-1 1 1,-1 18-1,1-3-106,10 347 2221,-7-192 453,-10-314-1893,7 118-1162,-2-166-103,-7 65 119,3 63 31,3-94 0,3 113 21,0 21-111,1 1 0,3-20 0,-4 32 0,-1 1 1,1 0-1,0-1 1,0 1-1,0 0 1,0 0-1,0-1 1,0 1 0,0 0-1,1-1 1,-1 1-1,0 0 1,0 0-1,0-1 1,0 1-1,0 0 1,0 0-1,0-1 1,1 1-1,-1 0 1,0 0-1,0-1 1,0 1-1,1 0 1,-1 0-1,0 0 1,0-1-1,1 1 1,-1 0-1,5 8-33,1 5 8,137 273 62,-63-115 150,-77-167-174,13 29 115,1-1 1,29 40-1,-39-64-29,-1 0 1,1 0-1,0-1 0,1 0 0,16 11 1,-24-18-78,0 1 1,1-1 0,-1 0 0,0 0 0,1 1 0,-1-1-1,0 0 1,1 0 0,-1 1 0,1-1 0,-1 0 0,0 0-1,1 0 1,-1 0 0,1 0 0,-1 0 0,1 1 0,-1-1-1,1 0 1,-1 0 0,1-1 0,0 1 0,0-1 16,0 0 0,-1 0 0,1 0 0,0 0-1,0 0 1,-1 0 0,1 0 0,-1 0 0,1-1 0,-1 1 0,1 0 0,-1 0 0,0-2 0,27-139 628,-14 59-530,29-151-57,3-2-235,-1-9-2661,-43 239 2012,0 0-1,1 0 1,-1 1 0,1-1-1,0 0 1,0 1 0,6-9-1,-8 13 609,0 1-1,1-1 1,-1 1-1,0-1 1,1 1-1,-1-1 1,0 1-1,1 0 1,-1-1-1,1 1 1,-1 0-1,1-1 1,-1 1-1,1 0 1,-1 0-1,1-1 1,-1 1-1,1 0 1,-1 0-1,1 0 1,-1 0-1,1 0 1,-1 0-1,1 0 0,-1 0 1,1 0-1,0 0 1,1 1-222,0 0 0,-1 0-1,1 0 1,0 0 0,-1 0 0,1 1 0,-1-1 0,2 2 0,-3-3 418</inkml:trace>
</inkml:ink>
</file>

<file path=ppt/ink/ink7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0.2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135 22 7712,'-1'-21'13565,"1"21"-13488,-24 9 2270,18-5-2225,0 1 1,0-1-1,1 1 1,-1 1-1,1-1 1,0 1-1,1 0 1,-1 0-1,1 0 1,0 1-1,-3 6 1,-4 13 191,-13 42 0,22-64-284,0 4 71,0 0 1,0 0 0,-1 12 0,3-17-64,0 0 1,0 0 0,0 0 0,0 0-1,0-1 1,1 1 0,-1 0-1,1 0 1,0 0 0,0-1 0,0 1-1,0 0 1,2 3 0,-2-5-24,0-1-1,-1 1 1,1-1 0,0 1 0,0 0 0,-1-1-1,1 1 1,0-1 0,0 0 0,0 1-1,0-1 1,0 0 0,-1 1 0,1-1 0,0 0-1,0 0 1,0 0 0,0 0 0,0 0 0,0 0-1,0 0 1,0 0 0,0 0 0,0 0-1,0-1 1,0 1 0,0 0 0,0-1 0,-1 1-1,1 0 1,0-1 0,0 1 0,0-1-1,-1 0 1,1 1 0,1-2 0,4-2 63,1-2 1,-1 1 0,6-8-1,-8 10-65,-2 0 3,80-77 253,-69 69-325,1 0 0,0 1 1,1 0-1,23-11 0,-36 20 66,0 1 0,-1-1 0,1 1 0,-1-1 0,1 1 0,0 0-1,-1-1 1,1 1 0,0 0 0,-1 0 0,1 0 0,0 1 0,0-1 0,-1 0 0,1 1 0,-1-1 0,1 1 0,0-1 0,-1 1 0,1 0 0,-1-1 0,1 1 0,-1 0 0,0 0 0,2 2-1,3 2 77,0 1-1,-1 0 1,0 0-1,6 9 0,-6-8 8,57 81 341,77 97 130,-135-180-795,0-1 1,0 0 0,1 0 0,-1-1-1,1 1 1,0-1 0,0 0-1,0 0 1,10 4 0,-14-7-134,1 1 0,0-1 1,-1 0-1,1 0 0,0 1 0,-1-1 0,1 0 1,0 0-1,0-1 0,-1 1 0,1 0 0,0 0 0,-1-1 1,1 1-1,2-2 0,-2 1-252,0-1 1,0 1-1,0 0 0,-1-1 0,1 0 1,0 1-1,-1-1 0,1 0 1,-1 0-1,0 0 0,0 0 0,0 0 1,0 0-1,2-4 0,-1 0-145,0 0-1,0 0 0,-1 0 0,0-1 1,0-6-1,-1 2-733,0 0 1,-4-18-1,4 29 1483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27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7 7392,'-18'5'3360,"18"3"-544,9-4-1824,5-4 384,8 0-833,5-4 225,1 4-448,-2-8-96,6 3-128,-5-2-96,-1 7 32</inkml:trace>
</inkml:ink>
</file>

<file path=ppt/ink/ink7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0.9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306 104 5568,'-4'-17'4158,"-1"-1"-322,-1 5-2179,5 11-1382,0-1 0,-1 1 0,1 0 0,0 0 1,0-1-1,-1 1 0,0 0 0,1 0 0,-1 1 1,0-1-1,0 0 0,0 1 0,-4-4 0,-3 1 65,-1 0-1,0 1 0,1 0 0,-1 0 1,0 1-1,-19-1 0,3 1-108,-38 3 1,55-1-463,-1 1 0,1 0 0,0 1 0,0 0 0,0 0 1,-13 6-1,13-1-1455,7 1-3641</inkml:trace>
</inkml:ink>
</file>

<file path=ppt/ink/ink7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1.7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 8960,'-5'-11'3672,"5"11"-3637,1 1 260,0 1 0,0-1 0,0 1-1,0-1 1,0 1 0,-1-1 0,1 1 0,0-1 0,0 3 0,1 9 517,0 1 0,-1-1 1,0 0-1,-2 19 1,0-5-284,1 70 1321,4 367 2583,-3-349-4278,3 73-198,-3-166-190,-1-19-470,0 1 0,0-1 1,0 0-1,0 1 0,1-1 1,1 7-1,-2-10 443,1 0 1,-1 0-1,0 0 0,1 0 1,-1 1-1,0-1 0,1 0 1,-1 0-1,1 0 0,-1 0 1,0 0-1,1 0 0,-1-1 1,0 1-1,1 0 0,-1 0 1,0 0-1,1 0 0,-1 0 1,0 0-1,1-1 0,-1 1 1,1-1-520,10-6-3238,1-6 1175</inkml:trace>
</inkml:ink>
</file>

<file path=ppt/ink/ink7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2.25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24 231 10304,'-19'-45'3317,"18"43"-3237,0 1-1,1-1 1,-1 1 0,1-1-1,-1 0 1,1 1 0,0-1-1,0 0 1,0 1 0,0-1-1,0 0 1,0 1 0,0-1-1,0 0 1,1 1 0,-1-1-1,1 0 1,-1 1 0,1-1-1,0 1 1,-1-1 0,2-1-1,1-3 324,0 2-87,-1-1 1,1 1 0,0-1 0,0 1 0,1 0 0,-1 0 0,1 0 0,0 0 0,0 1 0,0 0 0,0 0-1,6-4 1,4 0 253,1 0 0,25-9 0,2 2-133,2 2 0,-1 2 1,2 2-1,-1 2 0,1 2 1,0 2-1,0 1 0,0 3 1,62 10-1,-80-6-360,-1 0 0,-1 2 0,1 1 0,-1 1 0,-1 1 0,45 28 0,-54-30-9,-1 2-1,0 0 1,0 0-1,-1 2 1,0 0-1,-1 0 1,-1 1-1,0 0 1,-1 1-1,0 0 1,9 21-1,-17-31-30,1 0 0,-2 1 1,1-1-1,0 0 0,-1 1 0,0-1 0,-1 1 0,1-1 1,-1 1-1,0-1 0,0 1 0,-1-1 0,1 1 0,-1-1 1,0 1-1,-1-1 0,1 0 0,-1 1 0,-1-1 0,1 0 1,0 0-1,-1 0 0,0-1 0,0 1 0,-1-1 0,1 0 1,-1 1-1,0-2 0,0 1 0,0 0 0,-8 4 0,-15 9 54,-1-1-1,-45 18 0,50-24-62,-13 6-116,-1-2 1,0-1-1,-1-2 1,0-2-1,-1-2 0,-68 5 1,69-10-2164,-71-7 1,101 4 1393,0 0 0,0 0 1,1-1-1,-9-3 0,14 4 546,-1 0-1,1 0 1,0 0-1,0-1 1,-1 1-1,1-1 1,0 0-1,0 1 1,0-1-1,1 0 1,-1 0 0,0 0-1,1-1 1,-1 1-1,1 0 1,-2-4-1,0-4-2235,0-1-1,-4-19 0,7 29 2453</inkml:trace>
</inkml:ink>
</file>

<file path=ppt/ink/ink7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3.2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9472,'0'-4'3520,"0"13"-2752,5-9-192,0 8 2431,-5-1-159,-5 1-1632,0 0 544,-3 1-1024,3-1 352,1-5-640,-1 1 416,14-4-768,9-4-5184,19 4 2784</inkml:trace>
</inkml:ink>
</file>

<file path=ppt/ink/ink7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4.82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1 4480,'-1'12'9265,"-2"5"-4290,-17 85-2908,19-98-1617,-21 104 952,-30 131 572,11-58-1475,9-31-748,29-145-1233,1-9-474,0-7-632,3 0 218,-1-1 0,3-11 1,6-2-527</inkml:trace>
</inkml:ink>
</file>

<file path=ppt/ink/ink7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5.2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15 112 10144,'-13'-6'2295,"13"6"-2255,0 0 1,0 0-1,0 0 1,0 0-1,0 0 1,0 0-1,0 0 0,0 0 1,0 0-1,0 0 1,0 0-1,0 0 1,-1 0-1,1 0 1,0 0 282,0 0-282,0 0-1,0 0 0,0 0 1,0 0-1,0 0 1,0-1-1,0 1 1,0 0-1,0 0 1,0 0-1,0 0 0,0 0 1,0 0-1,0 0 1,0 0-1,0 0 1,0 0-1,0 0 1,0 0-1,0 0 0,0 0 1,0 0-1,0-1 1,0 1-1,0 0 1,0 0-1,0 0 1,0 0 282,0 0-282,0 0-1,0 0 1,0 0-1,0 0 0,1 0 1,-1 0-1,0 0 1,0 0-1,0 0 1,21-1 4705,-4 2-3976,26-4 1001,57-9 0,-47 4-1414,253-25 484,-151 17-2549,-1-2-6748,-126 12 2115,-1-1 2032</inkml:trace>
</inkml:ink>
</file>

<file path=ppt/ink/ink7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6.4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338 0 8320,'-15'10'2672,"14"-10"-2627,1 0 1,0 1-1,-1-1 0,1 1 1,-1-1-1,1 1 1,0-1-1,-1 1 1,1-1-1,0 1 1,0-1-1,-1 1 0,1-1 1,0 1-1,0-1 1,0 1-1,0-1 1,0 1-1,-1-1 1,1 1-1,0 0 1,1 0-1,-12 51 1211,-16 76 3520,-14 17-2320,-7 28-662,-71 260 601,111-407-2315,-47 180 192,53-197-149,0 1-1,0-1 1,0 11 0,2-20-110,0 0 0,0 0 0,0 0 0,0 0 0,0 0-1,0 1 1,0-1 0,0 0 0,0 0 0,0 0 0,0 0 0,0 0 0,0 0 0,0 0 0,0 1 0,0-1 0,0 0 0,0 0 0,0 0 0,0 0 0,0 0 0,0 0 0,0 0 0,0 0 0,0 1 0,0-1 0,1 0 0,-1 0 0,0 0 0,0 0 0,0 0 0,0 0 0,0 0 0,0 0 0,0 0 0,0 0 0,1 0 0,-1 0 0,0 0 0,0 0 0,0 0 0,0 0 0,0 0 0,0 0 0,1 0 0,-1 0 0,0 0 0,0 0 0,0 0 0,0 0 0,0 0 0,0 0 0,0 0 0,0 0 0,1 0 0,3-3 44,7-11-84,-1 1 0,11-21 1,6-8-12,-2 7-78,36-38 0,-45 56 75,0 1 1,2 0-1,37-24 1,-50 37 22,-1 0 0,1 1 0,0 0 0,0 0 0,0 0 1,0 1-1,0-1 0,0 1 0,9 0 0,-12 0 24,0 1-1,-1 0 1,1 0-1,0 1 0,-1-1 1,1 0-1,0 0 1,-1 1-1,1-1 0,-1 1 1,1 0-1,-1-1 1,1 1-1,-1 0 0,1 0 1,-1 0-1,0 0 0,1 0 1,-1 0-1,0 0 1,0 1-1,0-1 0,0 0 1,0 1-1,0-1 1,0 0-1,0 1 0,-1-1 1,1 1-1,0 0 1,-1-1-1,0 1 0,1-1 1,-1 3-1,1 7 47,-1-1-1,0 1 0,-1-1 0,0 1 1,-1-1-1,0 1 0,-1-1 1,-6 16-1,5-13 26,0 0 0,0 0 1,2 0-1,-3 25 0,5-35-30,0 1 0,0-1 0,0 1 0,1-1 0,-1 1 0,1-1 0,2 6 0,-3-8-31,1-1 0,-1 1 0,1 0-1,-1 0 1,1 0 0,0-1 0,-1 1 0,1 0 0,0-1 0,0 1 0,0 0 0,-1-1 0,1 1 0,0-1 0,0 1 0,0-1 0,0 0-1,0 1 1,0-1 0,0 0 0,0 0 0,0 0 0,0 0 0,0 0 0,0 0 0,0 0 0,0 0 0,0 0 0,0 0 0,0 0 0,1-1-1,10-2 96,-1 0 0,1-1 0,-1 0 0,0-1 0,17-9 0,50-38-46,-63 42-22,128-95-395,-142 105 337,-1-1 0,1 1 1,0-1-1,0 0 0,0 1 0,-1-1 0,1 1 1,0 0-1,0-1 0,0 1 0,0 0 1,0-1-1,0 1 0,0 0 0,0 0 1,0 0-1,0 0 0,0 0 0,0 0 1,0 0-1,0 0 0,0 0 0,0 1 1,1-1-1,-1 1 5,0 0 0,1 0 0,-1 0 0,0 0 0,0 0 0,0 0 0,0 1 0,0-1 0,0 0 0,0 0 1,-1 1-1,1-1 0,1 3 0,1 4-4,-1 1 1,0-1-1,0 1 0,1 11 1,-3-19 17,1 13 144,0-1 1,1 1 0,1 0-1,0-1 1,10 25 0,-13-37-131,1 0 0,0 0 0,-1 0 1,1 0-1,0 1 0,0-1 0,-1 0 0,1 0 1,0 0-1,0-1 0,0 1 0,0 0 0,0 0 1,0 0-1,1-1 0,-1 1 0,0-1 0,0 1 1,0-1-1,1 1 0,-1-1 0,0 0 0,1 1 1,-1-1-1,0 0 0,1 0 0,-1 0 0,0 0 1,1 0-1,-1 0 0,0-1 0,1 1 0,-1 0 1,0-1-1,0 1 0,1-1 0,-1 1 0,0-1 0,1 0 1,5-3 29,-1 0 1,0 0-1,0 0 1,0-1-1,7-6 0,27-33-25,56-76 0,-84 104 27,4-6-38,-11 13-150,1 1 1,0 1-1,11-11 1,-17 17 128,0 1 0,1 0 0,-1-1 1,1 1-1,-1-1 0,0 1 0,1 0 0,-1-1 1,1 1-1,-1 0 0,1 0 0,-1-1 0,1 1 1,0 0-1,-1 0 0,1 0 0,-1 0 0,1-1 0,-1 1 1,1 0-1,-1 0 0,1 0 0,0 0 0,-1 0 1,1 1-1,-1-1 0,1 0 0,-1 0 0,1 0 1,0 0-1,-1 1 0,1-1 0,-1 0 0,1 0 1,-1 1-1,0-1 0,1 0 0,-1 1 0,1-1 1,-1 1-1,1-1 0,-1 0 0,0 1 0,1-1 1,-1 1-1,0-1 0,1 2 0,1 2 32,0 1-1,0 0 0,0 0 1,1 7-1,-1-4 54,1 7-22,0 0-1,-1 0 1,-1 0 0,0 0-1,-2 21 1,0-6 13,1-27-62,-1 0-1,0-1 0,0 1 0,-1 0 0,1-1 0,0 1 0,-1-1 0,0 1 0,1-1 0,-1 0 1,0 0-1,-3 3 0,0-1 4,1 0 1,-1-1-1,1 0 1,-1 0-1,0 0 1,0-1 0,0 1-1,-1-1 1,-10 2-1,6 0 56,9-3-52,-1 0 0,1-1 0,-1 1 0,1 0 0,-1-1 0,1 0-1,-1 1 1,1-1 0,-1 0 0,0 0 0,1 0 0,-3 0 0,-8 0 20,11 0-29,0 0 0,1 0 1,-1 0-1,0 0 0,1 0 1,-1 0-1,0 0 1,1 0-1,-1 0 0,0 0 1,1 0-1,-1 0 0,0-1 1,1 1-1,-1 0 0,1 0 1,-1-1-1,0 1 0,1 0 1,-1-1-1,1 1 0,-1-1 1,1 1-1,-1-1 0,1 1 1,0-1-1,-1 0 0,-4-3 90,3 3 91,5-3-127,10-7-174,-9 8 52,-2 2 32,0 0 1,0 0-1,1 0 0,-1 0 0,0 0 1,1 1-1,-1-1 0,1 1 0,-1 0 1,1-1-1,-1 1 0,1 0 1,-1 1-1,1-1 0,2 1 0,10 0-1880</inkml:trace>
</inkml:ink>
</file>

<file path=ppt/ink/ink7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6.7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43 9216,'-53'-43'4192,"53"51"-3648,31-4-11264,9 4 8448</inkml:trace>
</inkml:ink>
</file>

<file path=ppt/ink/ink7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28.4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214 125 6816,'-8'-42'2197,"7"41"-2140,1 0 0,0 0 0,0 0 0,0 0-1,-1 0 1,1 1 0,0-1 0,0 0 0,0 0 0,0 0 0,1 0 0,-1 0 0,0 0-1,1-1 1,0-3-14,1-1 397,-1 0 1,1 0-1,1 0 1,-1 1-1,1-1 0,3-5 1,-1 4 667,0-2 1331,-3 11-1398,-1 8-451,-3 45 619,-2-1 1,-3 1-1,-20 81 0,-28 136 222,6-31-1000,7-107 14,19-70-176,21-57-230,-6 15 157,8-21-171,-1-1 0,1 1 0,0 0 0,0-1 0,-1 1 0,1-1 1,-1 1-1,1 0 0,0-1 0,-1 1 0,1-1 0,-1 1 0,0-1 0,1 0 0,-1 1 0,1-1 0,-1 1 0,1-1 0,-1 0 0,0 0 0,1 1 0,-2-1 0,1 0-3,1-1 0,0 1 0,-1 0 0,1-1 1,-1 1-1,1 0 0,0-1 0,-1 1 0,1-1 0,0 1 0,0-1 1,-1 1-1,1-1 0,0 1 0,0-1 0,0 1 0,0-1 1,0 1-1,0-1 0,-1 0 0,1 1 0,0-1 0,1 1 0,-1-1 1,-1-3 68,0-7-88,1 1 0,0-1-1,0 1 1,1 0 0,1-1-1,-1 1 1,5-13 0,8-17-87,2 0 0,35-62 1,-46 91 75,1 1-1,0 0 1,0 0 0,1 1-1,0 0 1,0 0 0,1 0-1,18-13 1,-25 20 2,1 1 0,0 0 0,-1 0 0,1 0 0,0 0 0,0 0 0,0 0-1,0 1 1,0-1 0,0 0 0,0 1 0,0 0 0,0-1 0,0 1 0,1 0 0,-1 0 0,0 0 0,0 1 0,0-1-1,0 0 1,0 1 0,0-1 0,0 1 0,0 0 0,0 0 0,0 0 0,0 0 0,0 0 0,-1 0 0,1 0-1,0 0 1,-1 1 0,1-1 0,-1 1 0,1-1 0,1 4 0,2 2 14,1 1 1,-2 0 0,1 0-1,-1 0 1,0 1-1,5 16 1,-5-5 52,0 0 1,-2 0-1,0 0 0,-1 1 1,-3 39-1,0 1 120,2-54-161,0-1-1,0 1 1,1 0-1,0-1 1,0 1-1,3 8 1,-3-13 16,0 0 0,0 0 1,0 0-1,0 0 0,1 0 0,-1 0 1,1 0-1,-1 0 0,1-1 0,-1 1 1,1-1-1,0 1 0,0-1 1,0 0-1,0 0 0,0 0 0,0 0 1,0 0-1,0 0 0,0 0 0,1-1 1,2 1-1,1 0 13,1 0 1,-1-1-1,1 1 1,0-2-1,-1 1 1,9-2-1,42-12 65,-33 8-68,2-1-43,0-2 0,-1-1-1,0 0 1,0-2 0,-1-1-1,-1-1 1,0-1 0,-1-1-1,0-1 1,-2-1 0,0-1-1,-1 0 1,25-34 0,-29 35 4,-7 9 3,-1 0 0,8-12 0,-12 10-77,-4 9-53,-2 6-40,-15 29-190,-9 17 370,-18 39 84,26-54-36,-18 45 0,36-76-32,0 0 1,1 0 0,-1 0-1,1 0 1,0 1 0,0-1-1,0 0 1,2 8-1,-1-11-10,-1 1 0,0-1-1,1 1 1,-1-1 0,1 1-1,0-1 1,-1 1 0,1-1-1,0 1 1,1 1 0,-1-3-13,-1 1 0,0-1 0,1 0 0,-1 0 0,1 1 0,-1-1 0,0 0 0,1 0 0,-1 0 0,1 1-1,-1-1 1,1 0 0,-1 0 0,1 0 0,-1 0 0,1 0 0,-1 0 0,1 0 0,-1 0 0,0 0 0,1 0 0,-1 0 0,1 0 0,-1 0 0,1 0 0,-1-1 0,1 1 0,-1 0 0,1 0 0,-1 0 0,0-1 0,1 1 0,7-5 140,-3 2-137,0 0-1,-1 0 0,0 0 0,1 0 0,-1 0 1,0-1-1,-1 0 0,1 0 0,-1 0 0,1 0 1,2-6-1,66-131-197,-72 140 162,1 0 0,-1 0 0,1 0-1,0 1 1,-1-1 0,1 0 0,0 0-1,-1 0 1,1 0 0,0 1 0,0-1-1,0 0 1,1 0 0,-2 1 10,0 0 1,1 0 0,-1 0-1,0 0 1,1 0 0,-1 0-1,1 0 1,-1 0 0,0 0-1,1 0 1,-1 0-1,1 0 1,-1 0 0,0 0-1,1 0 1,-1 0 0,1 0-1,-1 0 1,0 1 0,1-1-1,-1 0 1,0 0 0,1 1-1,1 1-23,1 1-1,-1-1 1,0 1-1,-1 0 1,1 0-1,2 4 0,0 2 31,3 2 60,1 0 0,0-1 0,1 0 0,0 0 0,0-1 0,1 0 0,0 0 1,1-1-1,0-1 0,0 1 0,1-2 0,0 0 0,0 0 0,0-1 0,0-1 0,27 6 0,-31-9-11,0 0-1,0-1 0,0 0 0,0-1 0,0 0 0,0 0 1,0-1-1,0 1 0,0-2 0,0 1 0,-1-1 1,1-1-1,-1 1 0,0-1 0,0 0 0,12-11 0,-3-1-31,-1-1 1,25-37-1,-26 33-137,1 1 1,20-20-1,-35 39 119,1 1 0,-1 0 0,0 0 1,0-1-1,1 1 0,-1 0 0,0 0 0,1-1 0,-1 1 0,0 0 0,1 0 0,-1 0 0,0 0 1,1-1-1,-1 1 0,0 0 0,1 0 0,-1 0 0,0 0 0,1 0 0,-1 0 0,0 0 1,1 0-1,-1 0 0,0 0 0,1 0 0,-1 0 0,1 0 0,-1 1 0,0-1 0,1 0 1,-1 0-1,1 0 0,-1 1-16,1 0 0,0 0 0,0 0 0,0-1 1,-1 1-1,1 0 0,-1 0 0,1 0 0,0 0 0,0 2 0,0 2-39,1 0 1,-1 0-1,0 0 0,1 6 0,-2 5 66,0 1 0,-1-1 1,-3 22-1,2-28 4,0 0 0,0-1 0,-1 0 0,-1 1 0,1-1 0,-11 17 0,3-6 126,8-13-113,0-1 1,-1 0-1,0 0 1,-4 5-1,7-9 4,0-1 0,-1 0 0,1 0 0,0 0 0,0 0 0,-1 0 0,1 0 0,-1 0 0,1-1 0,0 1 0,-1 0 0,0-1-1,1 1 1,-1-1 0,1 1 0,-1-1 0,0 0 0,1 0 0,-1 0 0,1 0 0,-1 0 0,-1 0 0,1 0-18,1-1 1,0 1-1,0 0 1,0-1 0,0 1-1,0-1 1,0 1-1,0-1 1,0 0-1,0 1 1,0-1-1,0 0 1,0 0 0,1 0-1,-1 1 1,0-1-1,1 0 1,-1 0-1,0 0 1,1 0 0,-1 0-1,1 0 1,-1 0-1,1-1 1,0 1-1,-1 0 1,1 0-1,0 0 1,0-2 0,0 1-10,0 1 1,0 0-1,0-1 1,0 1-1,0 0 1,1-1-1,-1 1 1,0 0-1,1-1 1,-1 1-1,1 0 1,-1-1-1,1 1 1,0 0-1,-1 0 1,1 0-1,0 0 1,0 0-1,0 0 1,0 0-1,0 0 1,0 0-1,0 0 1,0 1-1,1-1 1,1-1-1,23-8-103,0 1-1,29-7 1,-41 14-413,-1 0 0,18-1 1,-23 3-460,0 0 0,1 1 1,-1 0-1,14 4 0,109 24-10545,-65-10 5599</inkml:trace>
</inkml:ink>
</file>

<file path=ppt/ink/ink7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0.08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13 948 5408,'-12'2'4131,"12"-2"-4085,7 1 1830,0-4-1412,-1 1-1,1-1 1,-1 0-1,0 0 1,-1-1-1,1 0 1,0 0 0,-1 0-1,0-1 1,0 1-1,0-1 1,-1-1 0,5-5-1,8-13-8,23-45 0,-31 53-101,100-166 574,-82 143-716,3 0-1,46-46 1,67-58 940,-117 120-1280,-26 23 124,0 0 0,0 0 0,0 0 0,0 0 0,0 0 0,0 0 0,0 0 0,0 0 0,0 0 0,0 0 0,0 0 0,0 0 0,0 0 0,0 0 0,0 0 1,0 1-1,1-1 0,-1 0 0,0 0 0,0 0 0,0 0 0,0 0 0,0 0 0,0 0 0,0 0 0,0 0 0,0 0 0,0 0 0,0 0 0,0 0 0,0 0 0,0 0 0,0 0 0,0 0 0,0 0 0,0 0 0,0 0 0,0 0 0,0 0 0,0 0 0,1 0 0,-1 0 0,0 0 0,0 0 0,0 0 0,0 0 0,0 0 1,0 0-1,0 0 0,0 0 0,0 0 0,0 0 0,0 0 0,0 0 0,0-1 0,0 1 0,-3 5-5,-29 54 159,1 10-78,-27 83 0,35-75 509,-18 110 0,40-180-469,0 1 1,0 0-1,1 0 0,0 0 0,1 0 0,2 15 0,-3-21-75,1 0 1,-1 0-1,1 0 1,0 0-1,0 0 1,0 0-1,0-1 1,0 1-1,0 0 1,0 0-1,1-1 1,-1 1-1,0-1 1,1 1-1,0-1 1,-1 1-1,1-1 1,0 0-1,-1 0 1,1 0-1,0 0 0,0 0 1,0 0-1,0-1 1,0 1-1,0-1 1,0 1-1,0-1 1,0 0-1,1 1 1,1-1-1,6-1 59,0-1-1,0 0 1,0 0-1,-1-1 1,1 0 0,-1 0-1,0-1 1,0-1-1,0 1 1,-1-1-1,12-10 1,-8 6-71,0-1 1,-1 0-1,0-1 0,0 0 1,-2-1-1,1 0 0,9-17 1,27-43 99,43-89 0,24-68 115,-46 60-208,-59 146-32,14-57 36,-16 53-13,-4 13-19,-2 14-4,0 0-1,0 0 0,-1 0 1,1 0-1,0 0 0,0 0 1,0 0-1,-1 0 1,1 0-1,0 0 0,0 0 1,0 0-1,-1 0 1,1 0-1,0 0 0,0 0 1,0 0-1,0 1 0,-1-1 1,1 0-1,0 0 1,0 0-1,0 0 0,0 0 1,0 0-1,0 1 0,-1-1 1,1 0-1,0 0 1,0 0-1,0 0 0,0 1 1,0-1-1,0 0 1,-15 25-42,-10 31 370,-36 115 0,-3 100 175,53-215-441,-12 57 64,-25 111 420,46-212-431,-1 5 341,24-48-373,41-66-449,-60 94 349,0 0-1,-1 1 1,1-1-1,0 0 1,0 1-1,0-1 1,1 1-1,3-3 1,-6 4 3,1 1 1,0-1 0,0 1-1,0-1 1,0 1-1,0 0 1,0-1-1,0 1 1,0 0 0,0 0-1,0-1 1,0 1-1,0 0 1,0 0 0,0 0-1,0 0 1,0 0-1,0 1 1,0-1 0,0 0-1,0 0 1,0 1-1,0-1 1,0 1 0,0-1-1,-1 1 1,1-1-1,0 1 1,1 0-1,31 25-169,-19-14 220,2 0 0,17 10 0,-26-18 8,0-1 1,0 0-1,0 0 0,1-1 1,-1 0-1,0 0 1,1 0-1,13 0 0,-6-2 18,-1 0-1,0-1 0,0 0 1,0-1-1,0-1 0,0 0 1,0-1-1,0 0 0,21-11 1,-25 10-51,-1-1 1,1 1 0,-1-2 0,0 0 0,0 0-1,-1 0 1,0-1 0,-1 0 0,1-1-1,-2 0 1,1 0 0,9-18 0,-10 14-37,0 0 0,0-1 0,-2 1 0,0-1 0,0 0 0,-1 0 0,1-26 0,-6 25-166,2 15 183,0 0 1,0 0 0,-1 0-1,1 0 1,0-1-1,0 1 1,0 0 0,0 0-1,0 0 1,0 0-1,-1 0 1,1 0 0,0 0-1,0-1 1,0 1-1,0 0 1,0 0 0,-1 0-1,1 0 1,0 0-1,0 0 1,0 0 0,0 0-1,-1 0 1,1 0-1,0 0 1,0 0 0,0 0-1,0 0 1,-1 0-1,1 0 1,0 0 0,0 0-1,0 0 1,0 0-1,-1 0 1,1 0 0,0 1-1,-2 0-15,1 0-1,-1 1 0,1-1 1,0 1-1,0 0 1,-1-1-1,1 1 1,0 0-1,0 0 0,-1 3 1,-1 5 21,-1 1 0,1-1 0,1 1 0,0-1 0,1 1 0,0 0 0,0-1 0,1 1 0,1 0 0,0 0 0,0-1 0,1 1 0,0-1 0,1 1 0,5 11 0,-5-15 9,0-1 1,1 1-1,0-1 1,0 0-1,0 0 1,1 0-1,0-1 1,0 0-1,1 0 0,-1 0 1,1-1-1,0 1 1,0-1-1,1-1 1,-1 1-1,1-1 1,0 0-1,-1-1 1,12 3-1,-12-3-313,1-1 0,0 0 0,-1 0 0,1-1 0,0 0 0,0 0 0,0-1 0,6 0 0,1-2-593,0 1-992,-1-1 0,27-10-1,-37 12 1395,1 0-1,-1-1 1,0 0 0,0 1-1,0-1 1,0 0-1,0-1 1,0 1 0,-1 0-1,1-1 1,-1 0 0,0 1-1,1-1 1,-1 0-1,0 0 1,-1 0 0,3-5-1,5-28-5033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0:30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 1025 2976,'-14'6'1288,"13"-6"-1224,1 0 0,0 0 0,0 0 0,0 0 0,-1 0 0,1 0 0,0 0 0,0 0 0,0 0 0,-1 1 1,1-1-1,0 0 0,0 0 0,0 0 0,0 0 0,-1 0 0,1 1 0,0-1 0,0 0 0,0 0 0,0 0 0,0 0 0,0 1 0,0-1 1,0 0-1,-1 0 0,1 0 0,0 1 0,0-1 0,0 0 0,0 0 0,0 0 0,0 1 0,0-1 0,0 0 0,0 0 0,0 1 0,0-1 3,1 0 0,-1 0 0,0 0 0,0 0 0,0 0 0,0 0 0,0 1 0,-1 4 4319,4-8-2892,6-6-219,-5 6-1067,-1 0 0,1-1 0,-1 1 0,0-1 0,0 0 0,3-5 0,70-134 1274,6 9-606,-61 104-613,2 2 0,31-31-1,-21 25-11,1 3 0,2 1-1,1 1 1,45-26 0,-81 55-265,0-1 1,0 0 0,0 1-1,1-1 1,-1 1-1,0-1 1,0 1 0,0 0-1,1-1 1,-1 1 0,0 0-1,0 0 1,0 0-1,1 0 1,-1 0 0,0 0-1,0 0 1,1 0-1,-1 1 1,0-1 0,2 1-1,-2 0 7,0-1-1,-1 1 0,1 0 1,0 0-1,0 0 1,0 0-1,-1-1 0,1 1 1,-1 0-1,1 0 1,-1 1-1,1-1 0,-1 0 1,1 0-1,-1 0 1,0 0-1,0 0 0,1 0 1,-1 1-1,0-1 1,0 0-1,-1 2 0,-1 21 91,-1 1-1,-1-1 0,-11 36 0,11-46-69,-73 219 552,74-224-418,-1 1 236,1-1 0,-11 18 0,25-41-78,58-88 73,21-37-328,-67 109-97,0 1 0,43-40 0,-43 53-73,-11 12-32,-12 4 147,0 0-1,1 0 1,-1 0 0,0 0-1,0 0 1,1 0 0,-1 1-1,0-1 1,0 0 0,0 0-1,1 0 1,-1 0 0,0 0-1,0 0 1,0 1 0,1-1-1,-1 0 1,0 0 0,0 0-1,0 1 1,0-1 0,1 0-1,-1 0 1,0 0 0,0 1-1,0-1 1,0 0 0,0 0-1,0 1 1,0-1 0,0 0-1,0 0 1,0 1 0,0-1-1,0 0 1,0 0 0,0 1-1,0-1 1,-2 42 46,-13 70 1,6-57 46,5-25-17,-10 53 498,14-77-290,3-9 2,7-13 44,16-39-153,-16 33-101,22-39 1,-19 42-164,26-31 1,-32 43 31,0 0 0,0 1 0,0-1 0,0 2 1,1-1-1,0 1 0,10-5 0,-17 9 52,0 1-1,0-1 0,0 1 1,0-1-1,-1 1 0,1 0 1,0-1-1,0 1 0,0 0 1,1 0-1,-1 0 1,0 0-1,0-1 0,0 2 1,0-1-1,0 0 0,0 0 1,0 0-1,0 0 0,0 1 1,0-1-1,0 0 0,0 1 1,0-1-1,0 1 0,-1-1 1,1 1-1,0-1 1,0 1-1,0 0 0,-1-1 1,1 1-1,0 0 0,0 0 1,-1 0-1,1-1 0,-1 1 1,1 0-1,-1 0 0,1 0 1,0 1-1,0 4-13,1-1 0,-1 1 0,0 0 0,0-1 0,-1 1 0,0 8 0,-7 77 10,-1 4 13,8-91 18,0-1 0,0 1 0,1-1-1,-1 1 1,1-1 0,0 1 0,0-1 0,0 1-1,0-1 1,0 0 0,1 1 0,0-1 0,0 0-1,2 3 1,-3-5 1,1 1 0,-1-1 1,1 1-1,0-1 0,0 0 0,-1 0 0,1 0 1,0 0-1,0 0 0,0-1 0,0 1 0,0-1 0,0 1 1,0-1-1,0 1 0,1-1 0,-1 0 0,0 0 1,0 0-1,0 0 0,0-1 0,0 1 0,0-1 0,0 1 1,0-1-1,3 0 0,12-7 49,-1 0 1,0 0-1,0-2 0,0 0 1,19-17-1,3-6-108,62-68 0,-10 8 0,-83 87-20,-2 1-155,-6 9-33,-6 15 95,4-7 131,-30 108-135,29-99 151,1 0 0,1 1 0,0 38-1,2-50 1,1 1 54,-1-1 0,1 0 0,3 10 0,-3-17-32,-1-1 0,1 0 0,0 0 0,0 1 0,0-1 0,0 0 0,0 0 0,0 0 0,1 0 0,-1 0-1,1 0 1,-1 0 0,1-1 0,0 1 0,0 0 0,0-1 0,4 3 0,-5-4-4,-1 1-1,1-1 1,0 0-1,0 0 1,0 1-1,0-1 1,0 0-1,0 0 1,0 0-1,0 0 1,0 0-1,0 0 1,0 0-1,0-1 1,-1 1-1,1 0 1,0 0-1,0-1 1,0 1-1,0-1 1,0 1-1,-1-1 1,1 1-1,0-1 1,0 1-1,-1-1 1,1 0-1,0 1 1,0-2-1,3-2 84,-1-1 0,0 1-1,5-10 1,-7 13-86,4-10 22,-1 0 1,0 0-1,0 0 0,-1 0 0,0-1 0,-1 1 0,-1-1 0,1-15 0,-2-12-35,-5-44 0,4 74-24,-1 1-1,1-1 1,-1 1-1,-1 0 1,-5-14 0,7 20 3,0-1 0,0 1 0,0 0 0,0 0 0,-1 0 0,1 0 0,-1 0 0,1 0 0,-1 0 0,0 1 0,0-1 0,1 0 0,-1 1 1,0-1-1,-1 1 0,1 0 0,0 0 0,0 0 0,0 0 0,-1 0 0,1 0 0,-1 1 0,1-1 0,-4 0 0,-1 2 29,9 1 10,13 1 29,2-4-71,0-1 0,21-5 0,0 0 50,309-22 7,-323 27-2,84 2-60,-48 1 267,-60-1-347,-8 4 11,-156 111-152,142-98 230,1 2 1,1 0-1,1 2 0,1 0 0,-18 26 0,34-44 37,0 1 0,0-1 0,1 1-1,-1-1 1,1 1 0,0 0 0,-1 6-1,1-9-2,1 0-1,0 0 1,0-1 0,0 1-1,0 0 1,0 0-1,0 0 1,0 0 0,0 0-1,0-1 1,0 1-1,1 0 1,-1 0-1,0 0 1,1 0 0,-1-1-1,0 1 1,1 0-1,-1 0 1,1-1-1,-1 1 1,1 0 0,-1-1-1,1 1 1,0 0-1,-1-1 1,1 1 0,0-1-1,-1 1 1,1-1-1,0 0 1,0 1-1,0-1 1,-1 0 0,1 1-1,0-1 1,0 0-1,1 0 1,2 0 7,-1 0 1,1 0-1,-1 0 1,0-1-1,1 0 0,-1 0 1,0 0-1,0 0 1,0 0-1,0 0 1,0-1-1,0 0 0,5-3 1,-1 1 11,7-5 20,0 0-1,-1-1 1,0-1 0,11-12-1,41-51 74,-51 57-121,22-27 19,54-87 0,-73 102 9,-1-2 0,-2 0 0,-1-1 0,11-43 0,31-144-200,-53 208 26,0 1 0,2-21 0,-4 31 137,0-1 0,0 1 0,1 0 0,-1 0 0,0 0 0,0 0 0,0-1 0,0 1 0,0 0 0,0 0 0,0 0 0,0 0 0,0-1 0,0 1 0,0 0 0,0 0 0,0 0 0,0-1 0,0 1 0,0 0 0,-1 0 0,1 0 0,0 0 0,0 0 0,0-1 0,0 1 0,0 0 0,0 0 0,0 0 0,0 0 0,-1 0 0,1-1 0,0 1 0,0 0 0,0 0 0,0 0 0,-1 0 0,1 0 0,0 0 0,0 0 0,0 0 1,0 0-1,-1 0 0,-6 6-152,-4 13 1,1 2 56,-12 42 0,8-19 66,-10 26-98,-19 94 1,36-127 141,1 1 1,3 0 0,0 0-1,5 52 1,-1-80-12,10 85 19,-9-83 22,1 0 0,0 0 0,1 0-1,0 0 1,9 16 0,-12-25-14,0-1 0,1 1 1,-1-1-1,1 0 0,0 0 0,0 0 1,0 0-1,0 0 0,0 0 1,0 0-1,0-1 0,0 1 1,1-1-1,-1 0 0,1 1 1,-1-1-1,1 0 0,-1-1 1,1 1-1,0 0 0,0-1 0,-1 1 1,1-1-1,0 0 0,0 0 1,-1 0-1,1 0 0,3-1 1,3-1 19,0-1 0,0 1 0,-1-2 0,1 1 0,-1-1 0,15-9 0,6-6 11,-1-1 0,-1-1 0,25-26 0,63-82 61,-105 117-99,26-35-44,-33 43 13,0-1 0,-1 0 0,1 1 0,-1-1 0,0 0-1,0-1 1,2-8 0,-4 13 4,0 0 0,1 0 0,-1 0 1,0 0-1,0 0 0,0 0 0,0 0 0,0-1 0,0 1 0,0 0 0,0 0 0,0 0 0,-1 0 0,1 0 0,0 0 0,-1 0 1,1 0-1,0 0 0,-1 0 0,1 0 0,-1 0 0,0 0 0,1 1 0,-1-1 0,0 0 0,0 0 0,1 1 0,-1-1 0,0 0 0,0 1 1,0-1-1,0 0 0,0 1 0,0 0 0,0-1 0,0 1 0,0-1 0,0 1 0,0 0 0,0 0 0,0 0 0,0 0 0,0 0 1,0 0-1,0 0 0,0 0 0,-2 0 0,-3 1-21,-1 0 0,1 1 0,-1-1 0,1 1 0,0 1 0,-7 3 0,3-1 21,0 1 0,1 1 1,0 0-1,0 0 0,0 1 1,1 0-1,0 0 0,1 1 0,0 0 1,0 0-1,1 1 0,0 0 0,-9 20 1,9-14 19,0 0 1,1 0-1,0 1 0,1 0 1,1-1-1,1 1 0,1 1 1,0 26-1,1-37 5,1-1-1,0 0 1,0 0-1,0 1 1,1-1-1,0 0 1,0 0-1,1-1 1,-1 1-1,1 0 1,1-1-1,3 6 1,-4-7 6,1 0 0,0 0 0,0-1-1,0 1 1,0-1 0,1 0 0,-1 0 0,1 0 0,0-1-1,0 0 1,0 0 0,0 0 0,0 0 0,9 1 0,-6-2 10,-1-1-1,1 0 1,0 0 0,-1 0 0,1-1 0,-1 0 0,1-1 0,-1 0 0,1 0 0,-1 0 0,0-1 0,0 0 0,0-1 0,12-7 0,-8 4-5,-1-1 0,0 0 0,0 0 1,-1-1-1,0 0 0,13-17 1,37-65 111,-45 67-66,25-39 13,26-47-159,-40 59 157,30-93-1,-52 136-84,29-101 50,-27 89-102,-2 0 0,0-1 0,1-28 0,-4 41 19,0 5 10,0 1 0,0-1 0,0 1 0,0-1 1,0 1-1,0 0 0,-1-1 0,1 1 0,-1 0 1,1-1-1,-1 1 0,0 0 0,0-1 0,0 1 0,-2-3 1,3 5 17,-1 0 1,1-1 0,0 1 0,-1 0 0,1 0 0,0-1 0,-1 1 0,1 0 0,0 0 0,-1 0-1,1-1 1,-1 1 0,1 0 0,0 0 0,-1 0 0,1 0 0,-1 0 0,1 0 0,0 0 0,-1 0-1,1 0 1,-1 0 0,1 0 0,-1 0 0,1 0 0,0 0 0,-1 0 0,1 0 0,-1 1 0,1-1-1,0 0 1,-1 0 0,1 0 0,-1 1 0,1-1 0,0 0 0,-1 0 0,1 1 0,-12 13-116,12-13 114,-9 15-24,1-1 0,0 2 0,1-1 0,-8 33 0,8-26-6,-10 35 1,3 1 0,2 0-1,3 1 1,-2 118 0,10-148 175,2 0 1,1 1 0,2-1-1,10 40 1,-13-64-100,1 0-1,1-1 1,-1 1 0,1 0-1,0-1 1,5 7 0,-7-10-54,1 0 1,0 1-1,0-1 1,1 0-1,-1 0 1,0 0-1,1 0 1,-1-1-1,1 1 1,-1 0-1,1-1 1,0 0-1,0 0 1,5 2-1,-1-2-454,-1-1-1,1 1 1,0-1-1,-1-1 1,1 1-1,0-1 0,6-2 1,5-1-2821,23-9 1,4-4-583</inkml:trace>
</inkml:ink>
</file>

<file path=ppt/ink/ink7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0.4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37 0 11136,'-28'0'4128,"19"12"-3200,14 8-289,9-4-63,12-1-448,6 2 1216,18-6-736,31-2 96,25-9-416,2-4-704,0-4 224,-3-4-4447,16-4 2559,-4 8-5408</inkml:trace>
</inkml:ink>
</file>

<file path=ppt/ink/ink7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3.86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1 574 5632,'8'6'5486,"-6"-4"-5090,1-1 0,-1 0 0,1 0 1,-1 1-1,1-2 0,-1 1 0,4 1 1,0-2 41,0 1 1,0-1 0,1-1 0,-1 1-1,0-1 1,0 0 0,0 0 0,-1-1-1,1 0 1,0 0 0,0 0 0,-1-1-1,10-5 1,-9 4-301,0-1-1,1 0 0,-1 0 0,-1 0 1,1-1-1,-1 0 0,0 0 1,-1-1-1,1 1 0,5-12 1,8-23 139,-1 0 0,14-56 1,12-91 290,-31 131-235,-1-6-285,-9 56-86,-1 7 29,0 5-3,3 49-94,23 259 159,-26-296-27,3 22 201,-2-1 0,-2 1 0,-7 58-1,7-97-224,-1 5 69,0 0 0,0 0 0,0-1 0,0 1 0,-4 7 0,4-11-52,1 0-1,-1 0 1,1 0 0,-1 0-1,0-1 1,1 1-1,-1 0 1,0-1-1,1 1 1,-1 0-1,0-1 1,0 1 0,0-1-1,0 1 1,1-1-1,-1 0 1,0 1-1,0-1 1,0 0-1,0 0 1,0 1 0,0-1-1,0 0 1,0 0-1,0 0 1,0 0-1,0 0 1,0 0-1,0-1 1,0 1 0,0 0-1,0 0 1,0-1-1,1 1 1,-1-1-1,-1 0 1,-6-3 22,1-1-1,0 0 1,0 0 0,0-1-1,1 0 1,-9-11 0,-6-4-1,17 17-117,0-1 0,0 0-1,0 0 1,-3-7 0,-12-13-363,25 25 72,24 10 209,-21-7 192,1 1-1,-1-2 1,1 1-1,0-2 1,0 1-1,12-1 1,66-2 253,135-21-1,-160 11-104,0-2 0,115-42 1,-157 46-45,30-15 0,-44 20-78,-1 0 0,0 0 0,0 0 0,0-1 0,-1 0 0,0 0 0,0 0 0,8-11 0,-12 13-55,0 1 0,0-1 0,0 1 0,0-1-1,-1 0 1,1 1 0,-1-1 0,1 0 0,-1 0 0,0-4 0,0 6-6,0 0 1,0 1-1,0-1 1,0 0-1,-1 1 1,1-1-1,0 1 1,0-1-1,0 0 0,0 1 1,-1-1-1,1 1 1,0-1-1,-1 0 1,1 1-1,0-1 1,-1 1-1,1-1 0,-1 1 1,1 0-1,0-1 1,-1 1-1,1-1 1,-1 1-1,0 0 0,1-1 1,-1 1-1,1 0 1,-1 0-1,1-1 1,-1 1-1,0 0 1,1 0-1,-1 0 0,1 0 1,-1 0-1,0 0 1,1 0-1,-1 0 1,0 0-1,1 0 0,-1 0 1,1 0-1,-1 0 1,0 0-1,1 1 1,-1-1-1,1 0 1,-1 0-1,0 1 0,1-1 1,-1 1-1,1-1 1,-1 1-1,-5 2-22,1 1 0,0 0 0,0 0-1,0 0 1,-8 10 0,-21 29-25,19-23 121,4-6-87,0 1 0,-16 31 0,24-42 49,1 0 0,0 0 0,1 1-1,-1-1 1,1 0 0,0 1 0,0-1 0,0 1 0,1-1 0,-1 1 0,1-1 0,0 1-1,0-1 1,1 1 0,-1-1 0,1 1 0,2 6 0,-2-10-4,-1 1 0,0-1 1,1 0-1,0 1 0,-1-1 0,1 0 1,0 1-1,0-1 0,-1 0 1,1 0-1,0 0 0,0 0 0,1 0 1,-1 0-1,0 0 0,0 0 0,0 0 1,1 0-1,-1-1 0,0 1 1,0 0-1,1-1 0,-1 1 0,1-1 1,-1 0-1,1 1 0,-1-1 0,1 0 1,-1 0-1,0 0 0,1 0 1,-1 0-1,1 0 0,-1-1 0,1 1 1,-1 0-1,1-1 0,-1 1 0,0-1 1,3-1-1,0 0-10,0 0 0,-1-1 0,1 1 0,-1-1 0,0 0 0,0 0-1,0 0 1,0 0 0,-1-1 0,1 1 0,-1-1 0,0 0 0,3-7 0,4-17 140,-1-1-1,6-38 1,8-33-458,-22 100 291,0 0 0,0 0-1,0 0 1,0 0 0,0 0 0,0 1 0,0-1-1,0 0 1,1 0 0,-1 0 0,0 0-1,0 0 1,0 0 0,0 0 0,0 1-1,0-1 1,0 0 0,0 0 0,0 0 0,0 0-1,1 0 1,-1 0 0,0 0 0,0 0-1,0 0 1,0 0 0,0 0 0,0 1-1,0-1 1,1 0 0,-1 0 0,0 0 0,0 0-1,0 0 1,0 0 0,0 0 0,1 0-1,-1 0 1,0 0 0,0 0 0,0 0 0,0 0-1,0-1 1,0 1 0,1 0 0,-1 0-1,0 0 1,0 0 0,0 0 0,0 0-1,0 0 1,0 0 0,0 0 0,0 0 0,1 0-1,-1-1 1,0 1 0,0 0 0,0 0-1,0 0 1,0 0 0,0 0 0,0 0 0,0-1-1,5 13-13,3 24-22,-3-13 111,1 0 0,1-1 1,15 36-1,-20-55-21,0 0 1,-1 0 0,1 1-1,0-1 1,0 0-1,1 0 1,-1-1 0,1 1-1,-1 0 1,1-1-1,0 0 1,4 4 0,-3-5-17,-1 0 1,0 0 0,0 0-1,1 0 1,-1-1-1,0 1 1,1-1 0,-1 0-1,0 0 1,1 0 0,-1 0-1,1-1 1,-1 1-1,4-2 1,13-3 8,0-1 0,-1-1 0,0-1 0,31-16 0,68-50-43,-80 48 41,-36 25-30,5-4-54,0 1 0,0 0 1,1 0-1,8-3 0,-15 7 34,0-1 0,0 1 1,1 0-1,-1-1 0,0 1 1,0 0-1,0 0 0,1 0 1,-1 0-1,0 0 0,0 0 1,0 1-1,1-1 0,-1 0 1,2 1-1,-2 0 9,-1-1 0,1 1-1,0 0 1,0 0 0,-1-1 0,1 1-1,-1 0 1,1 0 0,-1-1 0,1 1-1,-1 0 1,1 0 0,-1 0 0,0 0 0,0 0-1,1 0 1,-1 0 0,0 0 0,0 0-1,0 0 1,0 0 0,0 0 0,0 1-1,-1 9 51,1 1 0,-2 0 0,1 0 0,-7 20 0,-3-16 242,9-14-83,7-8-98,2-5-85,0 0 0,0 0 0,-1-1-1,8-24 1,-7 17 3,12-20-1,-16 34-62,0-1-1,0 1 1,0 0 0,1 0-1,-1 0 1,1 1 0,1-1-1,-1 1 1,6-4 0,-10 7 21,1 1 0,-1 0 1,0 0-1,1 0 0,-1-1 1,1 1-1,-1 0 0,1 0 0,-1 0 1,0 0-1,1 0 0,-1 0 1,1 0-1,-1 0 0,1 0 1,-1 0-1,1 0 0,-1 0 0,0 0 1,1 0-1,-1 0 0,1 0 1,-1 0-1,1 1 0,-1-1 1,0 0-1,1 0 0,0 1 0,0 0 5,-1 0 0,1 0 0,0 0 0,0 0 0,-1 0 0,1 0 0,0 1 0,-1-1 0,1 0 0,-1 2 0,6 31 5,-6-31-25,8 67 15,-8-69 112,18-16 144,-12 9-276,-3 3 19,0 1-1,0-1 1,0 0 0,0 1-1,6-4 1,-8 6 13,0-1 0,0 1 0,0 0 1,0 0-1,0-1 0,0 1 0,0 0 0,0 0 1,0 0-1,0 0 0,0 0 0,0 0 0,0 0 1,0 0-1,0 1 0,0-1 0,0 0 0,0 1 1,0-1-1,0 0 0,0 1 0,0-1 1,-1 1-1,1 0 0,0-1 0,0 1 0,-1-1 1,2 2-1,22 24-131,-13-14 96,18 17-1,-24-26 78,-1 0 0,1 1 0,0-1 0,0-1 0,0 1 0,0-1 0,0 0 0,8 2 0,-10-3-76,1 0-24,-5 1 38,-5 3-82,6-5 110,0 0 0,-1 1 0,1-1 0,0 0 0,0 1 0,-1-1 0,1 0 0,0 1 0,0-1-1,-1 0 1,1 0 0,0 1 0,-1-1 0,1 0 0,0 0 0,-1 0 0,1 0 0,0 1-1,-1-1 1,1 0 0,-1 0 0,1 0 0,0 0 0,-1 0 0,0 0 0,0 0-99,-3 3 83,42-3 263,12-6-186,89-23 0,-123 24-51,-1 0-1,1-1 1,-1-1 0,0 0-1,-1-1 1,0-1 0,0 0-1,0-1 1,19-19-1,-19 14 6,-1 0 0,0-1 0,-1-1 0,17-32-1,-23 37 1,-1 0 0,0 0-1,0 0 1,-2-1-1,1 0 1,-2 0 0,1 0-1,0-22 1,-3 32-40,0 0 0,0 0 0,-1 0 0,1 1 0,0-1 0,-1 0 1,0 0-1,0 1 0,0-1 0,0 0 0,0 1 0,0-1 0,-1 1 0,1-1 0,-1 1 1,1 0-1,-4-3 0,4 4 7,-1 0-1,0 0 1,0 0 0,1 0 0,-1 0-1,0 0 1,0 1 0,0-1-1,0 1 1,0-1 0,0 1 0,0 0-1,0 0 1,0 0 0,0 0 0,-1 0-1,1 0 1,0 0 0,0 1 0,0-1-1,0 1 1,1 0 0,-1-1 0,0 1-1,-2 1 1,-9 5-16,0 0-1,1 1 1,0 0-1,-19 17 1,-42 48 33,58-57 49,1 1 0,0 1 0,-13 24 0,23-36 2,1-1 0,0 1 0,0 0 0,0 1 0,1-1 0,0 0 0,0 1 0,1-1 0,0 1 0,0-1 0,0 1 0,1 0 0,0-1 0,1 1 0,1 11 0,-1-13-23,1-1-1,-1 0 1,1-1 0,0 1 0,0 0 0,1 0-1,-1-1 1,1 1 0,0-1 0,-1 0 0,2 0-1,4 5 1,-2-4 12,1 0 0,0 0 0,-1 0 0,1-1 0,0 1-1,13 2 1,-5-2-27,1-1 0,-1 0 0,1-1-1,0-1 1,0-1 0,23-2-1,96-15-2455,-1-6-4346,-112 19 5002,0-2 0,-1 0-1,1-2 1,-1 0 0,-1-2 0,0 0-1,0-1 1,28-21 0,20-16-1960</inkml:trace>
</inkml:ink>
</file>

<file path=ppt/ink/ink7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6.0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 1072 6240,'-9'5'2353,"9"-1"-522,16 2 888,-13-6-2374,8 3 250,0-1 1,1 0 0,-1-1 0,0-1 0,1 0 0,-1 0 0,0-1 0,1 0 0,12-4 0,-13 2-428,0 0 1,-1-1 0,1 0 0,-1 0 0,0-1 0,0 0 0,-1-1 0,0-1-1,0 1 1,0-1 0,-1-1 0,1 1 0,-2-1 0,1-1 0,6-10 0,-8 10-135,-1 0 1,0 0 0,0-1 0,-1 0 0,0 0-1,-1 0 1,0 0 0,0-1 0,-1 1 0,-1-1 0,1 1-1,-2-1 1,0 0 0,0 0 0,-1 1 0,0-1-1,-1 1 1,-6-21 0,7 28-53,0 0-1,0 0 1,0 0 0,-1 0-1,0 0 1,0 0 0,1 1-1,-2-1 1,1 1 0,0-1-1,0 1 1,-3-2 0,3 3 4,1 0 0,-1 0 1,0 0-1,1 0 1,-1 1-1,0-1 0,1 1 1,-1-1-1,0 1 1,0 0-1,1-1 0,-1 1 1,0 0-1,0 0 1,0 0-1,1 1 0,-1-1 1,0 0-1,0 1 1,1-1-1,-1 1 0,0 0 1,1-1-1,-1 1 1,-2 1-1,-3 3 25,0 0 1,0 1-1,1 0 0,0 0 1,0 0-1,0 0 0,1 1 1,0 0-1,0 0 0,-6 13 0,3-3 133,1-1 0,0 1-1,1 0 1,-4 24 0,8-35-79,1 1 0,0-1 1,0 1-1,1 0 1,0 0-1,0-1 0,1 1 1,-1 0-1,2-1 0,-1 1 1,1-1-1,-1 1 1,2-1-1,-1 0 0,1 0 1,0 0-1,0 0 0,1 0 1,0 0-1,0-1 1,0 0-1,0 0 0,1 0 1,0 0-1,0-1 1,7 5-1,-2-3 32,0 0 1,0-1-1,1-1 1,16 6-1,-20-8-12,-1-1 0,1 0 1,0 1-1,0-2 0,0 1 0,-1-1 0,1 0 0,0-1 0,8-1 1,-4-1 34,0-1 0,1 0 0,-1 0 0,-1-1 1,1 0-1,-1-1 0,17-12 0,4-8 29,29-29-1,103-114 42,-110 113-182,41-51 76,-75 82-37,-2 0-1,24-47 0,-21 28-32,-1-2 0,23-90 0,-26 65-163,8-98 0,-23 163 85,0 0-1,-1 0 0,0-1 1,0 1-1,-1 0 1,1 0-1,-4-11 0,4 16 45,0 1 1,0-1-1,-1 0 0,1 1 1,0-1-1,-1 1 0,1-1 0,0 1 1,-1-1-1,1 1 0,-1-1 0,1 1 1,-1-1-1,1 1 0,-1-1 1,1 1-1,-1 0 0,1-1 0,-1 1 1,0-1-1,0 1 8,1 0-1,-1 1 1,0-1 0,0 0-1,1 0 1,-1 0 0,0 0 0,1 1-1,-1-1 1,1 0 0,-1 1-1,0-1 1,1 0 0,-1 1 0,1-1-1,-1 1 1,1-1 0,-1 1-1,1-1 1,-1 1 0,1-1-1,-1 1 1,1 1 0,-8 10-53,1 1 0,0 0 0,1 0-1,-6 21 1,2-7-4,-38 91-298,-28 77 270,-175 697 295,156-518 500,91-361-394,-10 22 0,14-34-290,0-1 0,0 0 0,0 0 0,0 1 0,0-1 0,0 0 0,-1 1 0,1-1 0,0 0 0,0 0 0,0 1 0,0-1 0,-1 0 0,1 0 0,0 1 1,0-1-1,-1 0 0,1 0 0,0 0 0,0 0 0,-1 1 0,1-1 0,0 0 0,0 0 0,-1 0 0,-2-6 7,3-15-332,6-40-190,18-83 1,-15 111 395,1 0 0,1 0 0,2 1 0,18-33 1,83-110 77,-46 74 59,60-90 6,90-146 313,-181 262-185,-28 56-102,3-3 46,-8 15-58,-8 13 31,-8 19-133,1 1 1,-14 46-1,-7 59-59,13-52 20,2-17 107,-3 0-1,-3-2 0,-51 96 1,-168 284 1080,227-411-705,14-24-159,13-20-130,0-1-108,0 0 1,2 1 0,0 1-1,0 0 1,25-17 0,89-50 7,56-29-4,-26 20-17,-21 14 76,-127 69-25,0 0 0,0-1 0,-1 0-1,0-1 1,0 0 0,-1 0 0,10-14-1,-15 18-18,0 0-1,-1 0 0,1 0 0,-1 0 0,0 0 0,0 0 0,-1-1 0,2-6 1,-3 9-36,0-1 1,0 1-1,0-1 1,0 1-1,0-1 1,-1 1 0,0 0-1,1-1 1,-1 1-1,-1 0 1,1-1-1,0 1 1,-1 0 0,-2-4-1,3 6 5,0-1-1,0 1 1,0-1 0,-1 1-1,1-1 1,0 1 0,-1 0-1,1 0 1,-1 0-1,0 0 1,1 0 0,-1 0-1,0 0 1,0 0 0,0 1-1,1-1 1,-1 1-1,0-1 1,0 1 0,0 0-1,0 0 1,0 0 0,0 0-1,0 0 1,0 0-1,0 0 1,1 1 0,-1-1-1,0 0 1,0 1 0,0 0-1,-2 1 1,-5 2-29,-1 0 1,1 2-1,0-1 1,-12 11 0,12-10 19,1 0 0,1 1 0,-1 1 1,1-1-1,-6 10 0,10-13 31,0 0 0,0 1 0,1-1 1,0 1-1,0 0 0,0-1 0,1 1 0,-1 0 0,1 0 0,0 0 0,1 0 0,-1 7 0,1-9 13,0-1 0,1 1-1,0-1 1,-1 1 0,1 0 0,0-1 0,0 0-1,0 1 1,1-1 0,-1 1 0,0-1-1,1 0 1,0 0 0,-1 0 0,1 0-1,0 0 1,0 0 0,0-1 0,0 1-1,0-1 1,1 1 0,-1-1 0,0 0 0,5 2-1,2 1 38,0-1 0,0 0 0,-1-1 0,2 0 0,17 2 0,6-3 2,0-1-1,0-2 0,-1-1 0,1-1 0,-1-2 0,61-19 0,-75 19-86,-1 1 0,2 1-1,26-4 1,-43 8 25,-1 0 1,0 0-1,0 0 0,0 0 0,0 0 0,0 0 1,0 0-1,0 0 0,0 0 0,0 0 0,0 0 0,0 1 1,0-1-1,0 1 0,0-1 0,0 1 0,0-1 1,0 1-1,0-1 0,0 1 0,0 0 0,0-1 1,-1 1-1,1 0 0,0 0 0,0 0 0,-1-1 1,1 1-1,-1 0 0,1 0 0,-1 0 0,1 0 1,0 2-1,0 2 11,-1 1 1,1-1-1,-1 1 0,0-1 1,-1 10-1,1-9 4,-1-1-1,1 1 1,1-1 0,0 8-1,-1-12 9,1 0 0,-1 0-1,0 0 1,1-1 0,-1 1 0,1 0 0,-1 0-1,1 0 1,-1-1 0,1 1 0,0 0-1,0-1 1,-1 1 0,1-1 0,0 1-1,0 0 1,-1-1 0,1 0 0,0 1 0,0-1-1,0 1 1,0-1 0,0 0 0,0 0-1,0 0 1,0 1 0,0-1 0,-1 0 0,1 0-1,0 0 1,0 0 0,1-1 0,3 1 45,0-1 1,-1 0 0,1 0 0,0 0-1,4-3 1,15-5-11,-2-2 0,1 0 0,-1-2 0,-1 0 0,-1-1 0,0-1 0,0-1-1,29-32 1,-4-3 65,-2-2-1,-3-2 1,-2-1-1,55-109 0,-72 111-238,-1-1 0,21-103 0,-36 138-10,-2 10 50,-2 8 61,0 1 0,-1-1-1,1 1 1,-1-1 0,1 1-1,-1-1 1,1 1 0,-1-1-1,0 0 1,0 1 0,0-1-1,0-2 1,-5 12-61,-2 10 97,2 1 0,-5 21 0,0 0-31,-15 62-36,-15 114-1,30-147 32,1-8-147,2 0 0,2 95 0,6-141-1112,2-1 0,3 15 0,-1-7-3411,-18-21-4916,-14-25 5193,-9-20 2663,21 25 1036,-65-88 1579,-29-69 7494,107 172-8081,-9-15 1523,-7-21 0,16 35-1515,0 0 0,1 0 0,-1 0 0,1 0 0,0 0 0,1 0 0,-1 0 0,1 0 0,0 0 0,1-7 0,0 10-240,0-1 0,0 0 1,0 1-1,0-1 0,0 1 0,1-1 1,-1 1-1,1-1 0,0 1 0,0 0 0,0 0 1,0 0-1,0 0 0,0 0 0,0 1 0,1-1 1,-1 1-1,1-1 0,-1 1 0,4-1 0,5-3-166,0 1-1,1 0 0,16-2 0,-1 1-475,36-1 0,78 5-6855,-68 4 928</inkml:trace>
</inkml:ink>
</file>

<file path=ppt/ink/ink7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7.2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180 153 5152,'3'-5'434,"-1"0"0,0 1 0,1-1 1,0 0-1,0 1 0,1-1 0,-1 1 1,1 0-1,0 0 0,0 1 0,6-5 0,6-8 3282,-16 16-3616,0 0-1,1 0 1,-1 0 0,0-1 0,0 1 0,1 0 0,-1 0 0,0-1 0,0 1 0,1 0-1,-1-1 1,0 1 0,0 0 0,0-1 0,0 1 0,0 0 0,1-1 0,-1 1-1,0 0 1,0-1 0,0 1 0,0-1 0,0 1 0,0 0 0,0-1 0,0 1 0,0 0-1,0-1 1,0 1 0,-1 0 0,1-1 0,0 1 0,0 0 0,0-1 0,0 1-1,0 0 1,-1-1 0,1 1 0,0 0 0,0-1 0,-1 1 0,1 0 0,0 0 0,0-1-1,-1 1 1,1 0 0,0 0 0,-1 0 0,1-1 0,0 1 0,-1 0 0,1 0 0,-1 0-1,-2 0 53,1 0-1,-1 0 0,1 0 0,-1 1 0,0-1 1,1 1-1,-1 0 0,1 0 0,-1 0 1,1 0-1,0 0 0,-1 0 0,1 0 0,0 1 1,0 0-1,-3 1 0,-3 4 33,1 0-1,0 1 1,1-1-1,-1 1 1,-7 13-1,-21 45 332,4-4 178,-41 121 1,71-178-594,-1 0 0,1 1 1,0-1-1,0 0 0,1 1 1,-1-1-1,1 0 0,0 1 1,1-1-1,0 7 1,0-12-89,-1 1 1,0-1 0,1 1 0,-1-1-1,0 1 1,1-1 0,-1 1 0,1-1-1,-1 1 1,0-1 0,1 0 0,-1 1-1,1-1 1,-1 1 0,1-1 0,0 0-1,-1 0 1,1 1 0,-1-1 0,1 0-1,0 0 1,-1 0 0,1 0 0,-1 0-1,1 0 1,0 0 0,-1 0 0,1 0-1,0 0 1,-1 0 0,1 0 0,0 0-1,2-1 35,0 1-1,-1-1 1,1 0 0,0 0-1,0-1 1,2 0-1,3-4 7,0 1 1,-1-1-1,1-1 0,-2 1 0,12-14 0,29-43-300,-37 48 213,44-70-362,26-35 34,-80 119 365,2-2-37,0 1-1,0-1 1,0 1 0,0 0-1,1 0 1,4-4 0,-6 6 25,-1 0 0,1-1-1,0 1 1,-1 0 0,1 0 0,0 0 0,-1 0 0,1 0 0,0 0 0,0 0 0,-1 0-1,1 0 1,0 0 0,-1 0 0,1 0 0,0 1 0,-1-1 0,1 0 0,0 0 0,-1 1 0,1-1-1,0 0 1,-1 1 0,1-1 0,-1 1 0,1-1 0,-1 1 0,1-1 0,-1 1 0,1-1-1,-1 1 1,0-1 0,1 1 0,-1 0 0,1 0 0,6 10 0,-1 1 1,0 0-1,-1 0 0,5 14 1,5 14 232,-6-20-71,2 0-1,0 0 1,1-1-1,17 20 1,-23-31-29,0-1-1,1 0 0,-1 0 1,2-1-1,-1 0 1,1 0-1,0-1 1,0 0-1,0 0 1,1-1-1,0 0 1,12 3-1,-14-5-74,-1-1 0,1 0 0,0 0-1,0 0 1,0-1 0,-1 0 0,1-1 0,0 1 0,0-1-1,0-1 1,-1 1 0,1-1 0,-1 0 0,1-1 0,-1 1-1,0-1 1,0-1 0,0 1 0,0-1 0,8-7 0,3-5-29,0-2-1,-2 1 1,0-2 0,20-31 0,-5 6 124,-16 26-152,-2-1 0,0 0 0,-1-1-1,-1 0 1,0-1 0,-2 0-1,-1 0 1,9-37 0,-16 41-31,0 15 39,0 0 0,0-1-1,0 1 1,0 0 0,0 0-1,0-1 1,1 1 0,-1 0-1,1 0 1,0 0-1,1-4 1,-1 5-6,-1 1-1,0-1 1,1 0-1,-1 1 1,0-1 0,1 0-1,-1 1 1,0-1-1,0 0 1,1 0-1,-1 1 1,0-1-1,0 0 1,0 0 0,0 1-1,0-2 1,0-2-56,0 4-156,1 1 36,1 5 137,1 1 0,-1-1-1,0 1 1,-1-1-1,0 1 1,0 0-1,0 0 1,0 0-1,-1-1 1,-2 13 0,2 0-53,0 21 112,-2 1 0,-11 63 1,10-90 10,0 1 1,-1 0 0,-1-1-1,-1 0 1,0 0 0,0 0 0,-2-1-1,1 0 1,-2-1 0,-12 16-1,18-25-1,-1 1-1,0-1 0,0 0 1,0 0-1,0 0 0,0 0 0,-1-1 1,1 1-1,-1-1 0,-8 2 0,12-4-13,1 1-1,-1-1 0,0 0 0,1 0 0,-1 0 1,0 0-1,1-1 0,-1 1 0,0 0 0,1 0 1,-1 0-1,1 0 0,-1-1 0,0 1 1,1 0-1,-1-1 0,1 1 0,-1 0 0,1-1 1,-1 1-1,1-1 0,-1 1 0,1-1 0,-1 1 1,1-1-1,-1 1 0,1-1 0,0 1 0,-1-1 1,1 1-1,0-1 0,0 0 0,0 1 0,-1-1 1,1 0-1,0 0 0,0 0 7,-1 0 0,1 0 0,0 0 0,0-1 0,0 1 0,0 0 0,0 0 0,0 0 0,0 0 0,0 0 0,0 0 0,1 0 0,-1 0 0,0 0 1,1 0-1,-1-1 0,1 1 0,-1 1 0,1-1 0,0-2 0,4 0-21,-1 0 1,1 0 0,0 0-1,0 0 1,0 1 0,0 0-1,0 0 1,0 0 0,8-1-1,6-1-91,26 0 0,-12 1 54,72-9-1933,54 4-7159,-134 8 6162,0-1 0,36-6-1,8-8-2125</inkml:trace>
</inkml:ink>
</file>

<file path=ppt/ink/ink7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8.0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11 351 8224,'-1'1'95,"0"-1"0,1 0 0,-1 1 0,1-1 0,-1 0 1,0 1-1,1-1 0,-1 1 0,1-1 0,0 1 0,-1-1 1,1 1-1,-1 0 0,1-1 0,0 1 0,-1 0 0,1-1 0,0 1 1,0-1-1,-1 1 0,1 0 0,0 0 0,0-1 0,0 1 0,0 0 1,0-1-1,0 1 0,0 0 0,0-1 0,0 1 0,0 0 0,1 0 1,-1-1-1,0 1 0,0 0 0,1-1 0,-1 1 0,0-1 1,1 1-1,-1 0 0,0-1 0,1 1 0,-1-1 0,1 1 0,-1-1 1,1 1-1,0-1 0,-1 0 0,1 1 0,0 0 0,2 1 149,-1-1 0,1 1 0,0 0 0,-1-1 1,1 1-1,0-1 0,0 0 0,0 0 0,1 0 0,-1 0 0,4 0 0,1-1 120,0 0 0,1-1 0,-1 0 0,0-1 0,0 1 1,0-2-1,0 1 0,0-1 0,0 0 0,0-1 0,12-7 0,4-5-57,-1-1 0,23-22 0,-21 17-173,126-118 655,-147 136-771,0-1 0,0 0 0,0 0 0,-1 0 0,0 0 0,0 0 0,0-1 0,-1 1 0,0-1 0,0 1 0,1-8 0,-2 11-10,-1 0 0,0 0 0,0-1 1,0 1-1,0 0 0,0 0 0,0-1 0,-1 1 0,1 0 1,-1 0-1,1 0 0,-1 0 0,0 0 0,0 0 0,0 0 1,0 0-1,0 0 0,-1 0 0,1 0 0,0 0 0,-1 1 1,1-1-1,-1 1 0,0-1 0,0 1 0,1 0 0,-1-1 1,0 1-1,0 0 0,0 0 0,0 0 0,-3 0 0,2 0 16,-1 0 0,1 0 0,-1 1 0,1 0-1,-1-1 1,0 1 0,1 0 0,-1 1 0,0-1-1,1 1 1,-1-1 0,1 1 0,-1 0 0,1 1-1,-1-1 1,1 1 0,-6 2 0,3 0 23,-1 0 0,1 1 0,0-1 0,0 1 0,0 0 0,1 0 1,-8 10-1,4-2 84,1 0-1,1 0 1,0 0 0,1 1 0,0 0 0,1 0 0,-6 29 0,7-23 7,1 2 1,1-1-1,1 0 0,1 0 1,3 22-1,-2-37-16,-1 1 0,1-1 0,1 0 0,0 0 0,-1 0 0,2 0 0,-1 0 0,1 0 0,6 10 0,-7-14-82,-1 0-1,1 0 1,0 0 0,0 0 0,0 0 0,1-1 0,-1 1-1,0-1 1,1 1 0,-1-1 0,1 0 0,-1 0 0,1 0 0,-1 0-1,1 0 1,0 0 0,-1-1 0,1 0 0,0 1 0,0-1 0,-1 0-1,1 0 1,0 0 0,0-1 0,4 0 0,14-4 82,0-1 0,0-1 0,31-15 0,60-38 147,-46 24-312,-46 25 31,194-97 179,-190 96-107,0 2 0,2 1 1,-1 2-1,1 0 0,0 1 0,0 2 0,30-2 0,-39 6-3,-1 0-1,1 1 0,0 0 0,-1 2 0,1 0 0,-1 1 0,0 0 0,0 1 0,0 1 0,-1 1 1,1 0-1,18 13 0,-11-4 10,-1 1 1,-1 1 0,0 1-1,-1 1 1,-2 1 0,0 0-1,27 43 1,-28-38-86,-11-18-39,-1 0 0,0 0 0,0 1-1,-1 0 1,5 12 0,-1 1-1793,-4-13-1732,7-39-15590</inkml:trace>
</inkml:ink>
</file>

<file path=ppt/ink/ink7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38.3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695 6 10208,'0'0'175,"-1"-1"0,1 1 0,-1 0 0,1-1 0,-1 1 1,1-1-1,-1 1 0,1 0 0,-1-1 0,1 1 0,-1 0 0,1 0 1,-1-1-1,1 1 0,-1 0 0,0 0 0,1 0 0,-1 0 0,1 0 1,-1 0-1,0 0 0,1 0 0,-1 0 0,0 0 0,1 0 0,-1 0 1,1 0-1,-1 0 0,1 1 0,-1-1 0,0 0 0,1 0 0,-1 1 1,1-1-1,-1 0 0,1 1 0,-1-1 0,1 0 0,-1 1 0,1-1 1,0 1-1,-1 0 0,-10 7 1424,-106 53 3059,50-29-4004,0 3-386,2 3 0,2 3 0,-62 53 0,89-66-346,-27 25-660,55-46 129,0 1 0,1 0 0,0 1 1,0 0-1,-6 10 0,12-16 98,0-1 0,0 0 0,0 1 0,0-1 0,0 1 1,-1 4-1,2-7 381,0 1 1,0 0-1,0-1 1,0 1-1,0-1 1,0 1-1,0 0 1,1-1-1,-1 1 0,0 0 1,0-1-1,0 1 1,1-1-1,-1 1 1,0 0-1,1-1 1,-1 1-1,0-1 1,1 1-1,-1-1 1,1 1-1,-1-1 1,1 0-1,-1 1 1,1-1-1,-1 1 0,1-1 1,-1 0-1,1 0 1,0 1-1,-1-1 1,2 0-1,2 1-538,-1 0-1,1 0 1,0-1-1,0 0 1,0 0-1,-1 0 1,1 0-1,0-1 1,6-1-1,38-12-2335,-35 10 2470,65-23-1749</inkml:trace>
</inkml:ink>
</file>

<file path=ppt/ink/ink7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1.4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461 1082 3808,'-23'-1'2571,"0"-5"5434,17 4-7081,-1 0 1,0 0-1,1 1 1,-1 0-1,-8 0 1,5 0-171,-1 2 0,-19 2 0,13 0-361,-1 2 0,1 0 0,-29 13 0,33-12-242,0 1 1,0 1 0,1 0-1,0 1 1,0 0 0,1 1-1,0 0 1,1 1 0,-15 19-1,11-10 6,2-1 0,0 2 0,1 0 0,1 0 0,-9 31 0,17-47-98,0 1 0,1-1 1,0 1-1,0-1 0,1 1 0,-1 0 0,1-1 0,1 1 0,-1 0 0,1 0 0,2 9 0,-2-12-15,0 0 0,0-1-1,0 1 1,1 0-1,-1 0 1,1-1-1,-1 1 1,1-1-1,0 1 1,0-1 0,0 0-1,1 0 1,-1 0-1,0 0 1,1 0-1,-1 0 1,1-1-1,0 1 1,-1-1 0,1 0-1,0 1 1,0-1-1,5 0 1,3 1 29,0 0-1,0-2 1,0 1 0,1-1 0,-1-1 0,19-3 0,68-21 142,-64 13-215,0-2 1,-1 0-1,0-3 0,-2 0 1,46-34-1,-18 5-209,92-93 0,-123 110 177,-1-2 0,-2 0 0,-1-2 0,-1 0 0,31-65 0,102-260-11,-118 252 126,37-166 0,-68 236-145,0 5-30,5-50 0,-12 67 111,-3 14-11,-3 8-3,-9 20 41,-15 41 0,4-9-20,-6 14 0,-23 84 0,-11 80 48,64-229-72,-40 177 280,-20 219 1,58-378-147,-1 24 277,5-50-400,0 0 0,0-1-1,0 1 1,0-1-1,0 1 1,0-1 0,0 1-1,0 0 1,0-1-1,0 1 1,0-1-1,1 1 1,-1-1 0,0 1-1,0-1 1,1 1-1,-1-1 1,0 1 0,1-1-1,-1 1 1,0-1-1,1 1 1,-1-1-1,1 0 1,-1 1 0,0-1-1,1 0 1,-1 1-1,1-1 1,-1 0 0,1 0-1,0 1 1,-1-1-1,1 0 1,-1 0 0,1 0-1,-1 0 1,1 0-1,-1 0 1,1 0-1,0 0 1,-1 0 0,1 0-1,-1 0 1,1 0-1,-1 0 1,1 0 0,-1-1-1,2 1 1,5-5-25,-1 0 0,1-1 0,-1 0 0,-1 0 0,1 0 0,5-9 0,8-7-43,16-14-69,2 2 1,2 2-1,0 1 0,86-49 0,-115 74 56,-1 0-1,1 1 0,0 0 1,1 1-1,-1 0 0,1 1 1,18-4-1,-28 7 53,0 0 1,0 0-1,1 0 0,-1 0 1,0 0-1,0 0 0,1 0 1,-1 1-1,0-1 0,0 0 0,1 1 1,-1-1-1,0 1 0,0-1 1,0 1-1,0 0 0,0 0 1,0-1-1,0 1 0,0 0 0,0 0 1,0 0-1,0 0 0,-1 0 1,1 0-1,0 0 0,0 0 1,-1 0-1,1 1 0,-1-1 0,1 1 1,1 5 27,-1-1 0,0 1 0,0-1 0,0 14 0,-1-11 14,4 171 971,-4-172-979,1-1 0,0 0 0,0 0 0,1 0 0,0 0 0,5 12-1,-7-18-1,1 0 0,-1 1 0,1-1 0,0 0 0,-1 0 0,1 0 0,0 0 0,0 0 0,0 0 0,0 0 0,0 0 0,0 0 0,0 0 0,0-1 0,0 1 0,0 0-1,1-1 1,-1 1 0,0 0 0,0-1 0,1 0 0,-1 1 0,0-1 0,1 0 0,-1 0 0,0 0 0,1 0 0,-1 0 0,1 0 0,-1 0 0,0 0 0,1 0 0,-1-1 0,0 1-1,0 0 1,1-1 0,-1 1 0,0-1 0,0 0 0,1 1 0,1-3 0,14-8 25,-1 0 0,20-19-1,8-7-23,9 0 32,67-34 0,63-20 82,-109 51-552,-70 38 224,-5 1 58,-10 3-3,-18 6 118,-5 4-49,0 1 0,-53 30 0,74-35 52,0 0 1,0 1 0,1 1 0,1 0 0,-1 1 0,2 0 0,0 0-1,0 1 1,-8 13 0,16-22 30,-9 14 50,1 0 0,0 0 1,-10 28-1,20-43-58,-1 1 1,0-1-1,1 0 0,0 0 1,-1 0-1,1 1 1,0-1-1,0 0 0,0 0 1,0 0-1,1 1 1,-1 1-1,1-3 4,-1 0-1,1 0 1,-1 0 0,1 0 0,-1 0-1,1 0 1,0 0 0,0 0 0,-1-1 0,1 1-1,0 0 1,0 0 0,0-1 0,0 1-1,0-1 1,0 1 0,0-1 0,0 1-1,0-1 1,0 1 0,0-1 0,0 0-1,0 0 1,0 0 0,0 1 0,1-1-1,2 0 12,0 0-1,0 0 0,-1-1 0,1 1 1,0-1-1,-1 0 0,1 1 0,0-2 1,-1 1-1,1 0 0,-1-1 0,5-2 0,4-4 4,22-18 0,-18 14-4,102-86-202,-88 71 31,48-57 0,-53 56 42,-17 18 92,1 1 0,12-21 0,-20 29 28,0-2-33,0 1-1,0 0 1,0 0-1,1 0 1,-1 1 0,0-1-1,1 0 1,0 0-1,-1 1 1,1-1-1,0 1 1,0-1 0,0 1-1,2-1 1,-2 14-390,11 142 1313,-13-153-893,2 18 101,1 1-1,1-1 1,1 0-1,13 34 1,-18-52-89,1 1 0,-1-1 0,1 0 0,-1 1 0,1-1 0,0 0 0,0 0 0,0 0 0,0 0 0,0 1 0,0-1 0,0 0 0,0-1 0,0 1 0,0 0 0,0 0 0,0 0 0,1-1 0,-1 1 0,2 0 0,-1-1-2,0 0 0,-1 0 0,1 0 1,-1-1-1,1 1 0,-1-1 0,1 1 0,-1-1 0,1 1 0,-1-1 0,1 0 0,-1 0 1,0 0-1,1 1 0,-1-1 0,0-1 0,0 1 0,0 0 0,2-1 0,20-22 74,-3 3-74,0 1 0,1 1 0,34-23 0,-27 26-27,1 0 0,40-14 0,64-16-145,-126 44 97,0 0 0,1 1 1,-1-1-1,16 0 0,-23 2 58,1 0-1,-1 0 1,1 0 0,-1 0-1,1 0 1,-1 0-1,1 0 1,-1 0 0,1 0-1,0 0 1,-1 0 0,1 0-1,-1 1 1,0-1-1,1 0 1,-1 0 0,1 0-1,-1 1 1,1-1 0,-1 0-1,1 1 1,-1-1-1,0 0 1,1 1 0,-1-1-1,0 1 1,1-1 0,-1 0-1,0 1 1,0-1-1,1 1 1,-1-1 0,0 1-1,0-1 1,0 1 0,0-1-1,1 1 1,-1-1-1,0 1 1,0-1 0,0 1-1,0-1 1,0 1 0,0-1-1,0 1 1,-1-1-1,1 1 1,0-1 0,0 1-1,0-1 1,-1 1-1,-1 4 38,0 0-1,0-1 0,0 1 0,-4 4 1,5-7-41,-76 106 300,75-105-285,-10 14 85,12-17-93,-1 1 0,1-1-1,-1 1 1,1 0 0,0-1 0,0 1 0,-1 0-1,1-1 1,0 1 0,0 0 0,0 0 0,-1-1-1,1 1 1,0 0 0,0-1 0,0 1-1,0 0 1,1 0 0,-1-1 0,0 1 0,0 1-1,14-13-180,-12 8 134,13-12-245,32-28 0,-42 39 259,1 0 0,-1 0 0,1 1 1,0 0-1,0 0 0,0 0 0,1 1 0,-1 0 1,1 0-1,11-1 0,-15 2 17,-1 1 0,1 0 0,0 1 0,-1-1 0,1 0-1,-1 1 1,1-1 0,-1 1 0,1 0 0,-1 0 0,1 0 0,-1 0 0,0 0 0,0 0 0,4 4-1,1 1 23,0 0 0,-1 1 0,7 8 0,16 16 163,-26-29-147,-1 1 0,1-1 0,0-1 0,0 1 0,-1 0 0,1-1-1,0 0 1,1 1 0,-1-1 0,4 1 0,3-1 25,0-1 0,0 0 1,-1 0-1,1-1 0,0 0 0,13-4 0,-13 3-41,376-91 159,-352 81-259,-1-1-1,0-1 0,38-23 1,-67 35 14,0-1 0,1 0 0,-1 0 0,-1 0 0,1 0 0,4-5 0,-8 8 74,0 0 0,0 0 0,0 0 1,0 0-1,0 0 0,0 0 0,0 0 0,0 0 0,0 0 1,0 0-1,1 0 0,-1 0 0,0 0 0,0-1 1,0 1-1,0 0 0,0 0 0,0 0 0,0 0 1,0 0-1,0 0 0,0 0 0,0 0 0,0-1 1,0 1-1,0 0 0,0 0 0,0 0 0,0 0 0,0 0 1,0 0-1,0 0 0,0 0 0,0-1 0,0 1 1,0 0-1,0 0 0,0 0 0,0 0 0,0 0 1,0 0-1,0 0 0,-1 0 0,1 0 0,0-1 1,0 1-1,0 0 0,0 0 0,0 0 0,-8 1-127,-14 6 69,19-6 45,-51 21 77,-99 53 0,118-55 32,2 2 0,0 2-1,-50 47 1,1 17 224,66-73-144,10-10-10,5-5 8,2-1 86,13-15-302,0 0-1,1 1 1,1 0-1,1 1 1,0 1-1,0 1 1,1 0-1,1 1 1,22-9-1,-38 19 28,1-1 0,0 1 0,0 0-1,-1 0 1,1 1 0,0-1 0,0 1 0,0-1-1,0 1 1,0 0 0,0 1 0,0-1 0,0 1 0,0 0-1,-1 0 1,8 3 0,-7-2-2,0 0 0,-1 0 1,0 1-1,1-1 0,-1 1 0,0 0 0,0 0 0,0 0 1,-1 1-1,1-1 0,-1 1 0,0-1 0,0 1 0,0 0 1,2 7-1,1 2 5,-2 1 1,0 0 0,0 0-1,-2 0 1,0 0-1,0 0 1,-1 1 0,-1-1-1,0 0 1,-1 0 0,-7 25-1,-5 8 152,-2-1-1,-25 51 1,15-38 42,-94 190 352,111-233-472,-1 0 0,-1 0 0,0-1 0,-1-1 0,0 0 0,-1 0 0,-26 20 0,37-33-79,0 0 1,1 0-1,-1 0 1,0 0-1,1 0 1,-1 0-1,0-1 1,0 1-1,0-1 1,1 1-1,-1-1 1,0 0-1,0 0 1,0 0-1,0 0 1,0 0-1,0 0 1,0-1 0,1 1-1,-1 0 1,0-1-1,0 0 1,0 1-1,1-1 1,-1 0-1,0 0 1,1 0-1,-3-2 1,0 0-53,0 0 1,0-1-1,1 0 1,-1 0-1,1 0 1,0 0-1,0 0 0,0-1 1,-2-6-1,-3-9-87,0-1-1,2 1 0,0-1 0,2-1 0,0 1 0,1-1 0,2 1 0,0-36 0,2 45 106,0 0-1,1-1 1,1 1 0,0 1 0,0-1 0,1 0 0,0 1-1,9-17 1,-8 20 36,0 1 1,1-1-1,-1 1 0,1 1 1,1-1-1,-1 1 0,1 0 0,0 0 1,1 1-1,-1 0 0,1 0 1,9-4-1,32-11 403,95-26 0,-52 19-202,-44 10 32,-2-1 0,55-32-1,83-59 96,-118 68-252,199-126 500,-179 101-444,-37 27-4,-10 5 267,-37 33-294,-3 3-43,-6 21 55,1-5-69,1 0 1,1 1-1,1 0 0,-3 37 0,6-55-12,2 65 17,-1-57 21,0-1 1,0 1 0,1-1-1,0 1 1,5 12-1,-6-20-27,0 0 0,-1 1 1,1-1-1,0 0 0,-1 1 0,1-1 0,0 0 1,0 0-1,0 1 0,0-1 0,0 0 0,1 0 1,-1 0-1,0 0 0,0-1 0,1 1 0,-1 0 0,0 0 1,3 0-1,-2-1-4,-1 0 0,1 0 0,-1 0 0,1 0 0,-1 0 0,1 0 1,-1 0-1,1-1 0,-1 1 0,1-1 0,-1 1 0,1-1 0,-1 1 0,1-1 0,1-2 1,5-3 20,0 0 0,-1-1 1,0 0-1,11-15 1,-12 16-48,16-20-73,49-43 1,-57 56 51,1 2 1,1 0 0,0 1 0,0 0-1,19-6 1,-34 15 13,0 1 0,0-1 0,0 1 0,0-1 0,0 1 0,0 0 0,0-1 0,0 1 1,0 0-1,0 0 0,0 0 0,0 0 0,0 0 0,0 0 0,1 0 0,-1 0 0,0 0 0,0 1 0,2 0 0,-3-1 9,1 1-1,-1-1 1,1 1-1,-1 0 1,1-1-1,-1 1 1,1 0-1,-1-1 1,0 1 0,1 0-1,-1-1 1,0 1-1,0 0 1,0 0-1,1-1 1,-1 1-1,0 0 1,0 0 0,0-1-1,0 3 1,-1 4 23,0-1 1,-1 1-1,1 0 1,-5 11-1,-33 88 223,38-105-225,1 0 1,-1 0-1,1 0 0,0 1 0,-1-1 0,1 0 0,0 0 0,-1 0 0,1 1 0,0-1 0,0 0 0,0 2 0,0-2-11,1-1-1,-1 0 1,0 0 0,0 0-1,0 1 1,0-1-1,1 0 1,-1 0-1,0 0 1,0 0 0,1 0-1,-1 1 1,0-1-1,0 0 1,0 0-1,1 0 1,-1 0 0,0 0-1,0 0 1,1 0-1,-1 0 1,0 0-1,0 0 1,1 0 0,-1 0-1,0 0 1,0 0-1,1 0 1,-1 0-1,0 0 1,0 0 0,1 0-1,-1-1 1,0 1-1,1 0 1,4-3-9,1 0 1,-1 0-1,8-6 1,-6 4-84,21-14-302,82-54-420,-93 63 764,1 1 0,1 1 0,0 0 1,28-7-1,-45 14 41,0 1 1,0-1-1,0 1 0,0-1 1,0 1-1,0 0 0,0 0 1,0-1-1,0 2 1,0-1-1,1 0 0,-1 0 1,0 1-1,0-1 1,0 1-1,0 0 0,0-1 1,0 1-1,-1 0 1,1 0-1,0 0 0,0 0 1,-1 1-1,1-1 0,0 0 1,-1 1-1,1-1 1,-1 1-1,0 0 0,0-1 1,1 1-1,-1 0 1,0 0-1,0 0 0,-1 0 1,2 3-1,10 27 51,-7-17 90,11 22 1,-14-33-106,0 0 0,0-1 0,1 1 0,-1 0 1,1-1-1,0 0 0,0 1 0,1-1 0,-1 0 0,5 2 0,-6-4-13,1 1-1,0-1 1,-1 0-1,1 0 1,0-1-1,0 1 1,0-1-1,0 1 1,-1-1-1,1 0 1,0 0-1,0 0 1,0 0-1,0-1 1,5-1-1,6-2-12,0 0 1,14-7-1,-11 4-109,35-17-578,-1-2-1,93-64 0,-137 86 602,1-1 12,-1 1-1,-1-1 0,1 0 0,-1 0 0,0-1 1,0 0-1,-1 0 0,6-8 0,-11 14 67,1 0-1,-1 0 1,0-1 0,0 1-1,1 0 1,-1-1-1,0 1 1,0 0 0,0-1-1,0 1 1,0 0-1,1-1 1,-1 1 0,0-1-1,0 1 1,0 0-1,0-1 1,0 1 0,0 0-1,0-1 1,0 1-1,0-1 1,0 1 0,-1 0-1,1-1 1,0 1-1,0 0 1,0-1 0,0 1-1,-1 0 1,1-1-1,-1 1 2,1-1 0,-1 1-1,0 0 1,0-1 0,1 1-1,-1 0 1,0 0 0,0 0-1,1-1 1,-1 1-1,0 0 1,0 0 0,0 0-1,0 1 1,-29 4 34,13 1 37,0 0-1,0 1 0,1 1 1,0 0-1,0 1 0,1 1 1,-15 13-1,8-5 87,0 2 1,1 1-1,-29 38 0,43-50-49,5-7-36,0 0 0,1 0 0,-1 0 1,1 0-1,-1 0 0,-1 3 0,3-4-56,0 0 0,0 0 0,0-1 0,0 1 1,0 0-1,-1-1 0,1 1 0,0 0 0,1-1 0,-1 1 0,0 0 0,0 0 0,0-1 1,0 1-1,0 0 0,1-1 0,-1 1 0,0 0 0,1-1 0,-1 1 0,0-1 0,1 1 1,-1-1-1,1 1 0,-1 0 0,1-1 0,0 1 0,5 5-25,-1 0 0,0 0 0,0 1-1,-1 0 1,1-1 0,-2 1 0,1 1 0,-1-1 0,0 1-1,0-1 1,-1 1 0,1 8 0,2 7 10,-2 0-1,0 45 1,-6-22 99,-1 0 0,-14 59 0,7-45-62,-1 13 109,-37 118 0,41-167-75,-1-1 0,-1 0-1,-1 0 1,-1-1 0,-1-1 0,-1 0-1,0 0 1,-35 35 0,41-49-54,1-1 1,-1 0 0,0 0-1,-1-1 1,0 0 0,1 0-1,-2-1 1,-8 3 0,11-4-93,-1-1 0,1-1-1,0 1 1,0-1 0,-1 0 0,1-1 0,-1 0 0,1 0 0,-1-1 0,1 1 0,-9-3 0,13 2 30,-1 0 0,1-1 0,0 1 0,-1-1 0,1 0 0,0 1 0,0-1 0,0-1 0,0 1 0,0 0 1,1-1-1,-4-3 0,2 1-41,0 0 1,1 0-1,0-1 1,0 1-1,0-1 1,-2-9 0,-1-5-236,2 1 0,0-1 0,-1-27 0,5 45 295,-4-138-3700,12-5-3970,-3 67 807</inkml:trace>
</inkml:ink>
</file>

<file path=ppt/ink/ink7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1.8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36 36 11392,'-35'-35'4224,"43"35"-3297,-3 3-255,3 2-4383</inkml:trace>
</inkml:ink>
</file>

<file path=ppt/ink/ink7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3.85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20 1223 6816,'-1'0'164,"0"1"0,0-1 0,-1 1 0,1-1 0,0 1-1,0-1 1,0 1 0,0 0 0,0 0 0,0 0 0,0 0 0,0 0 0,0 0 0,1 0 0,-1 0 0,0 0 0,0 0 0,0 2 0,1-2-75,0 0 0,0 0 0,0 0 0,1 0 1,-1 1-1,0-1 0,1 0 0,-1 0 0,1 0 0,-1 0 0,1 0 1,-1-1-1,1 1 0,-1 0 0,1 0 0,0 0 0,0 0 1,-1-1-1,1 1 0,0 0 0,0-1 0,0 1 0,0 0 0,1 0 1,2 1 218,-1 0 1,1 0-1,0-1 1,0 1-1,0-1 1,0 0 0,0 1-1,0-2 1,1 1-1,6 0 1,7-1 386,22-2 1,-27 0-404,26-1 853,43-9 1,-65 8-867,0-1 0,0 0-1,0-1 1,30-16 0,-23 7-29,-1-1 0,0 0 0,-1-2 0,25-25 0,69-88 136,-24 26-129,-39 50-128,111-124 203,-137 145-313,-1-1 1,-2-1-1,31-61 1,-38 60 13,-8 16 73,20-32 0,-22 43-109,-7 10 3,1 0-1,-1 0 1,0 1 0,0-1-1,0 0 1,0 0-1,0 0 1,0 0 0,0 0-1,1 0 1,-1 0-1,0 0 1,0 0 0,0 0-1,0 0 1,0 1-1,0-1 1,0 0 0,0 0-1,0 0 1,0 0-1,0 0 1,0 0 0,0 1-1,1-1 1,-1 0-1,0 0 1,0 0 0,0 0-1,0 0 1,0 0-1,0 1 1,0-1 0,0 0-1,-1 0 1,1 0-1,0 0 1,0 0 0,0 0-1,0 1 1,0-1-1,-5 24-27,-19 42-66,-4 10-9,14-22 224,3 0 0,1 1 0,3 0-1,3 1 1,4 96 0,1-127-43,2-1 0,7 34-1,-8-51 6,0 0 1,0-1-1,0 0 0,1 1 0,-1-1 0,2 0 0,-1 0 1,1-1-1,0 1 0,0-1 0,0 0 0,1 0 0,8 7 1,-12-11-62,0 0 0,1 0 1,-1 0-1,1 0 1,-1-1-1,1 1 1,0-1-1,-1 1 0,1-1 1,0 1-1,-1-1 1,1 0-1,0 0 1,-1 0-1,1 0 1,0 0-1,0 0 0,-1-1 1,1 1-1,0 0 1,-1-1-1,1 1 1,-1-1-1,1 0 0,0 0 1,-1 1-1,1-1 1,1-2-1,2-1 36,-1 0-1,1 0 0,-1 0 1,0-1-1,0 1 0,-1-1 1,5-8-1,12-24 19,-3 0 0,21-63 0,14-31-112,29-30 160,15-34-216,40-147-127,-129 324 217,-5 15-9,-1 0 1,1 0-1,-1-1 1,0 1 0,0-1-1,0 1 1,-1-1-1,1 0 1,-1 1-1,0-5 1,0 8 8,0 0 0,0 0 0,0 0 0,0-1 0,0 1 1,0 0-1,0 0 0,0 0 0,0 0 0,0 0 0,0 0 0,0 0 0,0 0 0,0 0 1,-1 0-1,1 0 0,0 0 0,0 0 0,0 0 0,0 0 0,0 0 0,0-1 0,0 1 1,0 0-1,0 0 0,0 0 0,0 0 0,-1 0 0,1 0 0,0 0 0,0 0 0,0 0 1,0 0-1,0 0 0,0 0 0,0 0 0,0 0 0,0 1 0,0-1 0,-1 0 1,1 0-1,0 0 0,0 0 0,0 0 0,0 0 0,0 0 0,0 0 0,0 0 0,0 0 1,0 0-1,0 0 0,0 0 0,0 0 0,0 0 0,0 1 0,0-1 0,-1 0 0,1 0 1,0 0-1,0 0 0,0 0 0,0 0 0,0 0 0,0 0 0,-2 4-10,-1 0 0,0 0-1,1 1 1,0-1 0,0 0-1,0 1 1,-1 6 0,-1 2 4,-124 339 530,-17 117-111,123-390-326,7-28 60,6-25 156,-7 45 0,16-61 4,3-9 20,8-16 85,35-66-378,-30 51-104,30-43 0,-44 69 68,64-77-90,-59 73 40,0 1 0,0 0 1,1 1-1,0-1 0,0 1 1,1 1-1,0 0 0,11-5 0,-17 9 33,0 0 0,0 0-1,0 0 1,0 1 0,0 0-1,0-1 1,1 1-1,-1 0 1,0 0 0,0 1-1,0-1 1,1 1 0,-1-1-1,0 1 1,0 0-1,0 0 1,0 1 0,0-1-1,-1 1 1,1-1 0,0 1-1,0 0 1,-1 0-1,4 3 1,3 5-12,0-1 0,-1 2 1,0-1-1,10 20 0,32 61 19,-30-52 247,46 67 1,-63-102-200,0 0-1,0 0 0,1-1 1,-1 1-1,1-1 1,0 0-1,0 0 0,6 3 1,-9-5-14,1 0 1,0 0-1,0-1 1,0 1-1,0-1 1,0 1-1,0-1 1,1 0-1,-1 1 1,0-1 0,0 0-1,0 0 1,0-1-1,0 1 1,0 0-1,0-1 1,0 1-1,0-1 1,0 0-1,0 0 1,3-1-1,1-3 2,1 1-1,-1-2 1,0 1 0,0 0-1,-1-1 1,0 0 0,0 0-1,0-1 1,-1 1 0,0-1-1,0 0 1,-1 0-1,0-1 1,0 1 0,2-11-1,2-6-150,-2-1 0,-1 0 0,1-37-1,-4 40-21,-5-34 0,3 38 21,1 16 90,0 1-1,-1-1 1,1 1-1,0-1 0,-1 0 1,1 1-1,-1-1 0,-1-2 1,2 4 27,0 0-1,0-1 1,0 1 0,-1 0 0,1-1 0,0 1 0,0 0 0,-1 0 0,1 0 0,0-1 0,-1 1-1,1 0 1,0 0 0,0 0 0,-1-1 0,1 1 0,0 0 0,-1 0 0,1 0 0,0 0 0,-1 0-1,1 0 1,0 0 0,-1 0 0,1 0 0,-1 0 0,0 1-5,-1-1 0,1 1 0,0 0 0,0 0 0,0 0 0,-1-1 0,1 2 0,0-1 0,0 0 0,0 0 0,0 0 0,1 0 0,-1 0 0,0 1 0,0-1 0,1 0 0,-1 1 0,0 1 0,-8 24-23,1 2-1,1-1 1,-7 59-1,13-81 48,-3 25 170,0 31-1,4-52-84,1-1 0,-1 1-1,2-1 1,-1 1 0,1-1 0,1 0 0,5 15-1,-7-21-60,1-1 0,0 1-1,-1 0 1,1-1 0,0 0-1,0 1 1,0-1 0,1 0-1,-1 0 1,0 0 0,1 0-1,0-1 1,-1 1 0,1-1-1,0 1 1,0-1 0,0 0-1,0 0 1,-1 0 0,2 0-1,-1-1 1,4 1 0,6 0 31,0-1 0,0 0 0,25-4 1,-35 4-56,22-3 30,0-2 0,-1 0 0,1-2 0,-1 0 0,0-2 0,-1-1 0,0 0 0,0-2 0,-1 0 0,-1-2 0,0-1 0,-1 0 0,-1-1 0,0-1 0,23-28 0,-4 1-223,-38 44 180,0-1 1,0 1-1,0 0 0,1 0 0,-1 0 0,0-1 1,0 1-1,0 0 0,1 0 0,-1 0 0,0 0 1,0 0-1,0-1 0,1 1 0,-1 0 1,0 0-1,0 0 0,1 0 0,-1 0 0,0 0 1,0 0-1,0 0 0,1 0 0,-1 0 0,0 0 1,0 0-1,1 0 0,-1 0 0,0 0 0,0 0 1,1 0-1,-1 0 0,0 0 0,0 0 1,1 1-1,3 9-130,-3 20 36,-1-24 82,0 6 57,0 1 0,1-1 1,1 0-1,0 0 0,1 1 1,0-2-1,1 1 0,0 0 1,1-1-1,8 15 0,-11-23 1,0 0 0,0 0-1,1 0 1,-1-1 0,1 1 0,5 3 0,-7-5-19,1 0-1,-1 0 1,0 0 0,1 0 0,-1-1 0,1 1 0,-1-1 0,1 1 0,0-1-1,-1 1 1,1-1 0,0 0 0,-1 0 0,1 0 0,-1 0 0,1 0 0,2 0-1,17-7 57,0-1 0,-1-1 0,-1 0-1,1-2 1,29-21 0,26-14-141,-69 43 65,14-8-48,0 1 0,1 1 0,32-10 1,-47 17 46,1 1 1,-1 0 0,0 0 0,0 0 0,0 1 0,1 0 0,-1 0 0,0 0 0,0 1 0,1 0 0,-1 1 0,0-1 0,0 1 0,0 0 0,0 0 0,-1 1 0,10 5 0,30 27 125,-8-5 128,4 2 116,-23-18-112,39 26 1,-50-36-232,0-1 1,1 0-1,-1 0 0,1 0 1,-1-1-1,1 0 0,0 0 0,0-1 1,14 0-1,55-3-1993,-64 1 239,1-1 0,0 0-1,19-7 1,-31 8 1246,0 1-1,1-1 1,-1 0-1,0 0 0,0 0 1,0-1-1,0 1 1,0-1-1,0 1 1,-1-1-1,1 1 1,0-1-1,-1 0 0,1 0 1,-1 0-1,0 0 1,0 0-1,1 0 1,-1 0-1,-1 0 0,1 0 1,0-1-1,0 1 1,-1 0-1,1-5 1,0-1-450,-2 0 1,1-1 0,-1 1-1,0 0 1,0 0 0,-4-11-1,-12-33-1585</inkml:trace>
</inkml:ink>
</file>

<file path=ppt/ink/ink7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4.24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2438 32 9312,'-45'0'3424,"50"-3"-2080,-10 3-3904,0 3 1280,-4 9-4512</inkml:trace>
  <inkml:trace contextRef="#ctx0" brushRef="#br0" timeOffset="1">63 208 11136,'-58'-25'4128,"53"25"-3200,5-3-289,19 3 225,17-3-608,9-2 1248,21-7-864,39 0 448,11 1-640,51-6-128,35-3-192,9 0-1088,-21 4 544,2 1-4639,24-5 2783,-13-8-5376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40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1 278 3328,'5'0'11776,"-3"0"-12288,0-20 1866,25-38-21,-23 47-1258,2 0 0,-1 1 0,1 0 0,1 0-1,0 0 1,0 1 0,1 0 0,10-9 0,-7 8-25,1 1 0,0 1 0,0 0 0,1 1 0,0 0 0,16-6 0,-3 4-50,0 1 0,1 1 0,46-6 0,-65 11-27,0 2-1,0-1 0,-1 1 1,1 1-1,0-1 0,0 1 1,-1 0-1,13 5 1,-17-6 32,0 2 0,-1-1 0,0 0 0,1 0 0,-1 1 0,0-1 0,1 1 0,-1 0 0,0 0 0,0 0 1,0 0-1,-1 0 0,1 0 0,0 0 0,-1 0 0,0 1 0,1-1 0,-1 1 0,0-1 0,0 1 0,0-1 0,-1 1 1,1 0-1,-1-1 0,1 1 0,-1 0 0,0 0 0,0 3 0,-1 19 26,-1 1 0,-1 0 0,-1-1 0,-2 0 0,-8 27 0,2-18 76,-2 0 0,-35 63 0,34-72 19,-2-1 0,-38 43 0,-45 32 234,64-66-298,2 1 76,21-20 111,-1 0 0,-26 19 0,33-27-110,7-6-123,-1 0 1,1 1-1,0-1 1,-1 1-1,1-1 0,0 0 1,-1 0-1,1 1 1,0-1-1,-1 0 0,1 1 1,-1-1-1,1 0 1,-1 0-1,1 0 0,-1 0 1,1 1-1,-1-1 1,1 0-1,-1 0 0,1 0 1,-1 0-1,1 0 1,-1 0-1,0 0 0,1 0-9,0-1 0,0 1 0,0 0 0,0 0 0,0 0 0,-1 0 0,1 0 0,0 0 0,0-1 0,0 1 0,0 0 1,0 0-1,0 0 0,0 0 0,0 0 0,0-1 0,0 1 0,0 0 0,0 0 0,-1 0 0,1 0 0,0-1 0,0 1 0,0 0 0,0 0 0,1 0 0,-1 0 0,0-1 0,0 1 0,0 0 0,0 0 0,0 0 0,0 0 0,0-1 0,0 1 0,0 0 0,0 0 0,0 0 0,0 0 0,1 0 0,-1-1 0,0 1 0,0 0 0,7-6 38,-5 5-9,3-3-12,0 0 0,0 0-1,1 1 1,-1 0 0,1 0 0,-1 0 0,1 1 0,10-3 0,4 0 1,29-3 1,-23 4-15,1 1-56,0 0-1,0 2 1,0 0 0,0 2-1,42 7 1,-54-4-4,-1 0 1,0 0-1,15 8 0,-10-4-4748,-14-5 1875</inkml:trace>
</inkml:ink>
</file>

<file path=ppt/ink/ink7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6.4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1010 8224,'0'0'133,"-1"0"0,1 0 0,-1 1 0,1-1 0,0 0 1,-1 0-1,1 1 0,0-1 0,0 0 0,-1 1 0,1-1 0,0 0 1,0 1-1,-1-1 0,1 0 0,0 1 0,0-1 0,0 1 0,0-1 0,-1 1 1,1-1-1,0 0 0,0 1 0,0-1 0,0 1 0,0 0 0,1-1-73,-1 0-1,0 1 1,1-1-1,-1 0 1,0 1-1,1-1 1,-1 0-1,1 0 1,-1 0-1,0 1 1,1-1-1,-1 0 1,1 0-1,-1 0 1,1 0-1,-1 0 0,1 1 1,-1-1-1,1 0 1,3 0 91,-1 0 1,0 0 0,1-1-1,-1 1 1,0 0-1,7-3 1,1-2 545,0 0 0,-1-1-1,0 0 1,0 0 0,16-14 0,42-45 818,-63 59-1409,163-156 1612,-163 158-1678,-3 2-12,0 0 0,0 0 0,0 0 0,0 0 0,1 0 0,-1 1 0,1-1 1,-1 1-1,1-1 0,0 1 0,0 0 0,5-1 0,-8 2-17,1 0 1,-1 0-1,0 0 1,1 0-1,-1 0 0,1 0 1,-1 1-1,0-1 0,1 0 1,-1 0-1,0 0 1,1 1-1,-1-1 0,0 0 1,1 0-1,-1 1 1,0-1-1,0 0 0,1 1 1,-1-1-1,0 0 0,0 1 1,0-1-1,1 0 1,-1 1-1,0-1 0,0 0 1,0 1-1,0-1 1,0 1-1,0-1 0,0 0 1,0 1-1,0-1 1,0 1-1,0 0 0,1 15 74,-1 1-1,-1 0 0,0-1 0,-6 27 1,-12 42 135,-33 87 0,11-39-116,-102 350 1213,143-482-1306,-5 16 247,0-1 0,-1 1 0,-1-1 0,-11 18 0,18-34-241,0 1 0,0-1 0,0 0 0,-1 1-1,1-1 1,0 1 0,0-1 0,-1 0 0,1 1 0,0-1-1,-1 0 1,1 0 0,0 1 0,-1-1 0,1 0 0,0 0-1,-1 1 1,1-1 0,0 0 0,-1 0 0,1 0 0,-1 0-1,0 1 1,1-2-14,-1 1 0,1-1-1,-1 1 1,1-1 0,0 1 0,-1-1-1,1 1 1,0-1 0,0 0 0,-1 1-1,1-1 1,0 1 0,0-1-1,0 0 1,0 1 0,0-1 0,-1 1-1,1-1 1,1-1 0,-2-28-5,1 0 0,2 0 0,1 0 1,11-46-1,-9 53 0,5-31-43,3 2 1,2-1-1,3 2 0,25-53 0,86-132-143,-92 179 5,86-101 0,-120 155 176,10-13-22,22-17 0,-31 29 29,0 1-1,0 0 1,1 0-1,-1 1 1,1-1 0,-1 1-1,1 0 1,0 0-1,0 0 1,7-1-1,-10 3 9,-1 0-1,1 0 0,0 0 1,0 0-1,0 0 0,0 0 1,-1 0-1,1 1 0,0-1 0,0 1 1,-1-1-1,1 1 0,0 0 1,-1-1-1,1 1 0,2 2 1,-1-1 10,-1 0 1,0 1-1,1-1 1,-1 0 0,0 1-1,0 0 1,-1-1-1,4 6 1,-2 1 31,0-1 1,0 0-1,0 1 1,-1-1-1,-1 1 1,1 9 0,0 0 53,-2 0 0,0 1 0,-1-1 0,-1 0 0,-6 30 0,5-37-64,0-1 1,-1 0-1,0 0 1,0-1-1,-1 1 0,0-1 1,0 0-1,-1 0 1,-1-1-1,0 0 0,-10 11 1,-5 0 78,-2 0 0,-26 16 0,49-33-206,5-1 52,5-1 13,7-1-7,-1-1 0,0-1 0,0 0 0,-1-1 0,1 0 0,14-8 0,10-2 136,353-110-54,-390 124-58,41-11-133,-43 11 134,1-1 1,-1 1 0,0 0 0,1 0-1,-1 0 1,0 0 0,1 0 0,-1 0 0,0 0-1,1 0 1,-1 0 0,0 0 0,1 0 0,-1 1-1,0-1 1,1 0 0,-1 0 0,0 0 0,0 0-1,1 0 1,-1 1 0,0-1 0,1 0 0,-1 0-1,0 0 1,0 1 0,0-1 0,1 0 0,-1 0-1,0 1 1,0-1 0,0 0 0,0 1 0,1-1-1,-1 1 1,-2 13-169,-13 15-68,-7-2 151,-14 22 135,33-44-34,-1 1 0,1 0 0,1 0 1,-1 0-1,1 0 0,-3 13 0,5-18-2,-1 0-1,1 0 1,0 1 0,0-1-1,0 0 1,0 0-1,0 1 1,0-1 0,0 0-1,1 0 1,-1 1-1,0-1 1,1 0 0,-1 0-1,0 0 1,1 0 0,0 0-1,-1 1 1,1-1-1,0 0 1,-1 0 0,2 1-1,0-1 15,-1 0-1,1 0 1,0 0-1,-1 0 1,1-1-1,0 1 1,0 0-1,-1-1 1,1 1-1,0-1 1,0 1-1,0-1 1,2 0-1,1 0 25,-1 0-1,1 0 1,-1 0-1,1-1 1,-1 0-1,0 0 1,1 0-1,-1 0 1,0-1-1,0 0 1,7-3-1,-9 2-64,1 1 0,-1 0 0,0-1 0,0 1 0,0-1 0,0 1 0,0-1 0,-1 0 0,1 0 0,-1 0 0,0 0 0,0 0 0,0 0 0,0 0 0,-1 0 0,1-1 0,-1 1 0,0 0 0,0 0 0,0-1 0,0-3 0,-1-5-13,-1 0 1,-1 0-1,1 1 0,-7-16 1,8 23 2,-11-24-130,11 26 103,1 1 1,-1 0-1,0-1 1,0 1-1,0 0 1,0 0-1,0-1 1,0 1-1,0 0 1,-1 0-1,1 0 1,0 1-1,-1-1 1,1 0-1,0 0 1,-3 0-1,4 1 45,-1 0 0,1 0-1,0 0 1,0 0 0,0 0-1,-1 0 1,1 0 0,0 0-1,0 0 1,0 0 0,-1 0-1,1 0 1,0 0 0,0 0-1,0 0 1,0 0 0,-1 0-1,1 0 1,0 0 0,0 0-1,0 0 1,0 1 0,-1-1-1,1 0 1,0 0 0,0 0-1,0 0 1,0 0 0,0 1-1,0-1 1,-1 0 0,1 0-1,0 0 1,0 0 0,0 1-1,0-1 1,0 0 0,0 0-1,0 0 1,0 1 0,0-1-1,0 0 1,0 0 0,0 0-1,0 0 1,0 1 0,0-1-1,0 0 1,0 0 0,0 0-1,0 1 1,0-1 0,0 0-1,0 0 1,0 0 0,1 0-1,-1 1 1,0-1 0,6 13 42,-4-10-32,1 1 0,1 0 0,-1-1 0,0 1 0,1-1 0,0 0 0,-1 0 0,6 3 0,36 16 190,-37-19-98,1 1 13,0 0 0,1-1-1,-1-1 1,1 1 0,-1-1 0,1-1-1,0 0 1,0 0 0,0-1-1,0-1 1,-1 1 0,1-1 0,0-1-1,0 0 1,-1 0 0,16-7-1,-9 2-47,0-1 1,-1-1-1,0 0 0,0-1 0,-1 0 0,-1-1 0,0-1 0,18-20 0,64-82 207,7-7-349,-91 107-20,15-19 0,-26 32 88,1-1 0,0 1-1,-1 0 1,1 0-1,0 0 1,0 0 0,0 0-1,0 1 1,0-1-1,0 0 1,0 0 0,2 0-1,-2 1 11,-1 0 0,0-1-1,1 1 1,-1 0 0,0 0-1,1 1 1,-1-1 0,0 0 0,0 0-1,1 0 1,-1 0 0,0 0-1,1 0 1,-1 0 0,0 0 0,0 0-1,1 1 1,-1-1 0,0 0-1,1 0 1,-1 0 0,0 1 0,0-1-1,0 0 1,1 0 0,-1 1-1,0-1 1,0 0 0,0 0 0,0 1-1,1-1 1,0 4-12,0 0 1,0 0-1,0-1 1,-1 1-1,1 0 1,-1 0-1,0 5 1,-1 23 28,-1 0 0,-2 0 1,-1 0-1,-1-1 0,-2 0 1,-1 0-1,-23 50 0,27-71 31,0 0 0,-1 0 0,-1 0 0,0-1 0,0 0 0,-9 9 0,11-13-23,0-1-1,0 1 0,0-1 0,-1 0 0,0-1 0,0 1 1,0-1-1,0 0 0,0-1 0,0 1 0,-9 1 0,11-4-24,0 1-1,0-1 1,0 0-1,0 0 0,0 0 1,0 0-1,0-1 1,-7-2-1,9 3-22,1-1-1,-1 1 1,0-1 0,0 0 0,1 0-1,-1 1 1,1-1 0,-1 0-1,1 0 1,-1-1 0,1 1 0,-1 0-1,1 0 1,0-1 0,0 1-1,0-1 1,0 1 0,0-1-1,-1-2 1,1 3-6,1 0 0,-1 0-1,1 0 1,0 0 0,0 0 0,-1 0 0,1 0-1,0 0 1,0-1 0,0 1 0,0 0-1,0 0 1,0 0 0,1 0 0,-1 0-1,0 0 1,1-2 0,0 1 9,0 1 0,0 0 0,1 0 0,-1 0 0,0 0 0,0 0 0,1 0 0,-1 0 1,0 1-1,1-1 0,-1 0 0,1 1 0,1-1 0,11-3 12,0 1 1,1 1 0,-1 1-1,0 0 1,1 0-1,17 3 1,2-1 48,17-1 281,0-2 0,53-10-1,-85 9-225,-1-1 0,1-1-1,-1-1 1,-1 0 0,1-1 0,-1-1-1,0-1 1,29-20 0,-6-4-12,-22 17 24,25-16 0,-42 33-93,-1-1 0,1 1 0,-1-1 0,1 1 0,-1-1-1,1 1 1,-1-1 0,1 1 0,-1-1 0,0 1-1,1 0 1,-1-1 0,0 1 0,0 0 0,0-1 0,1 1-1,-1 0 1,0-1 0,0 2 0,0-2 1,7 45 231,-6-34-209,0 0-1,1-1 1,4 15 0,0-7 5,-3-8 22,0 0 0,1 0 0,8 15 1,-10-23-48,-1 1 0,1-1 1,-1 0-1,1 0 1,0 0-1,0 0 1,0 0-1,0-1 1,0 1-1,0 0 1,0-1-1,0 0 1,1 1-1,-1-1 0,1 0 1,-1 0-1,1-1 1,-1 1-1,4 0 1,5 0 4,-1 0 0,0-1 0,1-1 0,-1 0 0,1 0 0,-1-1 0,0 0 0,14-5 0,-8 1-30,-1-1 1,0 0-1,0 0 1,20-15-1,-23 13-60,-1-1 0,1 0-1,-1-1 1,-1-1-1,0 1 1,12-21 0,44-83-444,-51 87 395,7-19-61,-2 0 0,-2 0-1,-2-2 1,13-66-1,15-200-109,-40 153 601,-4 134-163,-1 15-57,-2 11-58,-1 9-4,0 6-9,0 1-1,1-1 1,1 1-1,-2 23 1,3-26-9,-18 507 685,23-296-656,16-2-138,-19-212-888,1 0-1,0-1 1,0 1-1,6 10 1,-6-13-576,-6-18-6964,-1-9 5432,0-2 1193,-37-138-2353,28 118 5239,-33-71 0,32 83 1156,2 5 1478,-17-28 0,29 54-3440,0 0 0,0 0 1,1-1-1,-1 1 0,0 0 0,1-1 0,-1 1 0,1 0 1,-1-1-1,1 1 0,0-1 0,-1 1 0,1 0 0,0-1 0,0 1 1,0-3-1,0 4-134,1 0 0,-1-1 0,0 1-1,0 0 1,0-1 0,0 1 0,1 0 0,-1 0 0,0-1 0,0 1 0,1 0 0,-1 0 0,0 0 0,0-1 0,1 1 0,-1 0 0,0 0 0,0 0 0,1 0 0,-1 0 0,0 0 0,1-1 0,-1 1-1,1 0 1,14 3 688,-7 0-594,1 1 0,-1 1 0,0-1 0,0 1 0,0 0 0,-1 1 0,12 11 0,0 3 108,20 28-1,-14-17-143,5 6-12,-2 2 0,-2 0 0,37 73 0,-36-64-1384,-19-34-1883,-7-14 3012,-1 0-1,0 0 1,0 1 0,1-1-1,-1 0 1,0 0-1,0 0 1,1 0-1,-1 1 1,0-1-1,0 0 1,1 0-1,-1 0 1,0 0-1,1 0 1,-1 0-1,0 0 1,0 0-1,1 0 1,-1 0-1,0 0 1,1 0 0,-1 0-1,0 0 1,1 0-1,-1 0 1,0 0-1,0-1 1,1 1-1,-1 0 1,0 0-1,0 0 1,1 0-1,-1-1 1,0 1-1,0 0 1,1-1-1,8-7-1809,4-10-1585</inkml:trace>
</inkml:ink>
</file>

<file path=ppt/ink/ink7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7.4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1 160 5312,'1'0'119,"0"0"0,0-1 1,0 1-1,0 0 0,0 0 1,0-1-1,0 1 0,0 0 0,0 0 1,0 0-1,0 1 0,0-1 1,0 0-1,1 0 0,-1 0 0,0 1 1,0-1-1,0 1 0,0-1 1,0 1-1,0-1 0,-1 1 0,1-1 1,0 1-1,0 0 0,0 0 1,0-1-1,-1 1 0,1 0 0,0 0 1,0 1-1,5 4 896,-1-1-397,-1 1 1,1 0-1,-1 0 1,0 1 0,0-1-1,4 11 1,14 47 1822,-15-43-1136,10 23 0,-7-23-301,2 0 1,15 20-1,-24-37-790,0-1-1,-1 0 1,1 0-1,0 0 1,1 0-1,-1 0 1,0-1 0,1 1-1,7 3 1,-10-6-173,0 1 1,0-1-1,0 0 1,0 1-1,0-1 0,0 0 1,1 0-1,-1 0 1,0 0-1,0 0 1,0 0-1,0 0 0,0 0 1,1-1-1,-1 1 1,0 0-1,0-1 1,0 1-1,0 0 0,0-1 1,0 0-1,0 1 1,0-1-1,0 1 1,0-1-1,0 0 0,-1 0 1,1 0-1,0 1 1,0-1-1,-1 0 1,1 0-1,-1 0 0,1 0 1,0 0-1,-1 0 1,0 0-1,1 0 1,-1-1-1,1 0 1,1-6 37,0 0 1,0 0 0,0-1 0,-1 1 0,0-11 0,-2-45 98,0 41-179,-1-6-70,0 0 0,-2 0 1,-10-35-1,13 59 9,-1 1 0,0-1-1,0 1 1,-4-6 0,-5-2-135,11 12 192,-1 0 1,1 0 0,0-1-1,-1 1 1,1 0 0,-1 0 0,1 0-1,0 0 1,-1 0 0,1 0-1,-1 0 1,1 0 0,-1 0 0,1 0-1,0 0 1,-1 0 0,1 0-1,-1 0 1,1 0 0,-1 0 0,1 0-1,0 0 1,-1 1 0,1-1-1,-1 0 1,1 1 0,-3 1 15,1 0 0,0 1 1,0-1-1,0 1 0,0 0 0,0-1 1,0 1-1,1 0 0,0 0 0,-1 0 1,1 0-1,0 0 0,1 1 0,-1-1 1,0 0-1,1 4 0,-1 2 58,1 0-1,0-1 1,0 1-1,1 0 1,1 9 0,-1-15-18,0 0-1,-1 0 1,1-1 0,0 1 0,1 0 0,-1 0 0,0-1 0,3 4 0,-3-5-25,0 0-1,0 0 0,0 0 0,-1 0 1,1 0-1,0-1 0,0 1 0,0 0 0,0-1 1,0 1-1,1-1 0,-1 1 0,0-1 1,0 0-1,0 1 0,0-1 0,1 0 0,-1 0 1,0 0-1,0 0 0,0 0 0,1 0 0,-1 0 1,0 0-1,2-1 0,14-4 41,-1-1-1,0 0 1,29-17 0,17-7 2,-44 23-67,0-1 13,38-9 0,-51 15-9,0 2 0,0-1 0,0 0 0,-1 1 1,1 0-1,0 0 0,0 0 0,0 1 0,0-1 0,0 1 1,0 0-1,0 1 0,5 1 0,-8-2 4,0 0 1,0 1-1,0-1 0,-1 0 1,1 1-1,0-1 0,0 1 1,-1-1-1,1 1 0,-1 0 1,0-1-1,1 1 0,-1 0 1,0 0-1,0 0 0,0 0 1,0 0-1,0 0 0,-1 0 1,1 1-1,-1-1 0,1 0 1,-1 0-1,0 1 0,0-1 0,0 4 1,-1 4 109,-1 1 0,0-1 1,0-1-1,-7 17 0,5-14 52,3-6-110,6-8-61,6-10-93,10-11-90,0 0 0,2 2-1,1 0 1,0 2 0,31-19 0,-53 36 179,0 1 0,1-1-1,-1 1 1,0 0 0,0 0 0,0 0-1,1 0 1,-1 0 0,1 1-1,-1-1 1,0 1 0,1-1 0,-1 1-1,1 0 1,-1 0 0,1 0 0,-1 0-1,1 1 1,-1-1 0,1 1 0,-1-1-1,1 1 1,-1 0 0,0 0 0,0 0-1,1 0 1,-1 0 0,0 1-1,3 1 1,1 3 29,0-1-1,-1 1 1,1 0-1,-1 0 0,0 1 1,3 7-1,22 45 471,-23-43-293,0-1-1,1 1 1,16 20-1,-23-34-175,1 0 1,0 0-1,0 0 0,-1 0 1,2-1-1,-1 1 0,0 0 1,0-1-1,0 0 0,1 1 1,-1-1-1,0 0 0,1 0 1,0 0-1,4 0 1,-3 0 5,0-1 1,0 0-1,-1 0 1,1-1-1,0 1 1,0-1 0,-1 0-1,1 0 1,0 0-1,3-2 1,8-4 49,-1-1 1,-1 0-1,1-1 1,15-14-1,-21 17-69,52-42 8,245-180-159,-300 225 100,0 0-1,0 0 1,0 0-1,0 1 1,10-3-1,-13 4 33,-1 1 1,0-1-1,1 1 0,-1 0 0,0 0 0,0 0 0,1 0 0,-1 0 0,0 0 0,1 0 0,-1 0 0,0 1 0,0-1 0,1 0 0,-1 1 0,0-1 0,0 1 0,0-1 0,1 1 0,-1 0 0,0-1 0,0 1 0,0 0 0,0 0 0,0 0 0,0 0 1,-1 0-1,1 0 0,0 0 0,0 0 0,1 2 0,-1 1 36,1 1 0,0-1 0,-1 1 0,0 0 0,0-1 0,0 1 1,-1 0-1,1 0 0,-2 7 0,0 5 83,-5 22 0,3-21-107,-3 15 24,-1-1 0,-15 40 0,15-52 32,-2 0 0,-1 0 0,0-2 0,-21 31 0,11-25 112,-1-2 1,-45 40-1,66-62-169,-6 7 209,15-11-76,2-2-95,47-21-134,79-50 0,-6 10-3047,-42 28-2063,-14 7-2411,-31 11 2455,-17 1-1035</inkml:trace>
</inkml:ink>
</file>

<file path=ppt/ink/ink7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7.78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55 14464,'-31'-35'6559,"39"30"-5727,5 5-4800,16-8 1985,19 1-2241</inkml:trace>
</inkml:ink>
</file>

<file path=ppt/ink/ink7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01:01:48.1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50 0 16192,'-45'9'6015,"40"-4"-4671,15 1-384,4-1-4128,-1-5 1536,-3-5-2911</inkml:trace>
</inkml:ink>
</file>

<file path=ppt/ink/ink7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48.61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1 808 2720,'0'0'8378,"1"-5"-7348,49-49 434,46-64 0,-74 84-1146,-1 0 1,21-48 0,-28 54-43,13-32 33,-32 115-453,-5 4 320,6-40-97,1 1 1,0-1 0,1 33 0,2-46-52,1 0 1,0 0 0,0 0-1,0 0 1,0-1-1,1 1 1,0-1 0,1 1-1,-1-1 1,1 0-1,0 1 1,0-2 0,0 1-1,1 0 1,0-1 0,7 8-1,-6-8 50,0 0 0,0-1 1,1 1-1,-1-1 0,1 0 0,-1-1 0,1 0 1,0 1-1,0-2 0,0 1 0,0-1 0,0 0 0,1 0 1,-1 0-1,0-1 0,0 0 0,1 0 0,9-3 0,-1 0 13,0 0 0,-1-1 1,0-1-1,0 0 0,0-2 0,22-12 0,-20 8-11,0-1 0,-1 0 0,0-1 0,-2-1 0,1 0 0,15-22 0,-27 33-86,1-1-1,-1 1 1,1-1 0,-1 1 0,0-1 0,-1 0 0,1 0-1,0 0 1,-1 0 0,0 0 0,0 0 0,0 0 0,-1 0 0,0 0-1,1 0 1,-1-1 0,-1 1 0,1 0 0,0 0 0,-1 0-1,0 0 1,0 0 0,0 0 0,-1 0 0,-3-7 0,4 10-22,0-1 0,0 1 0,0-1 1,0 1-1,0 0 0,0 0 0,0 0 0,-1-1 1,1 1-1,0 0 0,-1 0 0,1 1 0,-1-1 1,1 0-1,-1 0 0,1 1 0,-1-1 0,0 1 1,1 0-1,-1-1 0,0 1 0,1 0 1,-1 0-1,0 0 0,1 0 0,-1 0 0,0 0 1,0 1-1,1-1 0,-1 0 0,1 1 0,-1-1 1,0 1-1,-1 1 0,-3 1-37,1-1 0,0 1 0,0 1 0,0-1 0,0 1 0,1 0 0,0 0 0,-8 8 0,5-2 27,-1 0-1,2 0 0,-1 0 0,1 1 0,1 0 0,0 0 0,0 1 0,2-1 0,-6 24 0,9-31 72,0 0 0,0 0 0,0 1 0,1-1 0,0 0 1,-1 0-1,2 0 0,-1 0 0,0 0 0,1 0 0,0 0 0,0 0 0,0-1 0,0 1 0,0-1 0,1 1 0,0-1 0,-1 0 0,1 0 0,0 0 0,1-1 1,-1 1-1,0-1 0,8 4 0,-9-4 19,1-1 1,0 0-1,0 0 0,0 0 1,0-1-1,1 1 0,-1-1 1,0 0-1,0 1 0,0-1 1,0-1-1,6 0 1,4-1 167,20-7 0,-30 8-205,40-14 188,-1-2 1,76-41 0,-56 20-272,59-47-1,-111 77-27,11-9-83,-20 16 174,0 1 0,0-1 0,0 0 1,0 1-1,0-1 0,0 1 0,0-1 0,0 1 1,0-1-1,1 1 0,-1 0 0,0 0 1,0 0-1,0-1 0,2 1 0,-3 1 5,1-1 0,-1 0 0,1 1 0,-1-1 0,1 0 0,-1 1 0,1-1 0,-1 0 0,1 1 0,-1-1 0,0 1 0,1-1 0,-1 1 0,0-1 0,1 1 0,-1-1 0,0 1 0,0-1 0,1 1 0,-1 0 0,0-1 0,0 1 0,0-1 0,0 2 0,1 16 0,-1-16 0,-2 24 18,-1 0-1,-1-1 0,-13 45 1,11-50 22,3-11 48,0 0 0,1 0 0,0 0 0,-1 12 0,3-21-74,0 0 0,0 1 0,0-1 0,0 0 1,0 0-1,0 0 0,0 0 0,0 0 0,0 1 0,0-1 1,0 0-1,0 0 0,0 0 0,0 0 0,0 0 0,0 1 1,0-1-1,0 0 0,0 0 0,0 0 0,0 0 0,0 0 1,0 0-1,1 1 0,-1-1 0,0 0 0,0 0 0,0 0 1,0 0-1,0 0 0,0 0 0,0 0 0,1 1 0,-1-1 0,0 0 1,0 0-1,0 0 0,0 0 0,0 0 0,0 0 0,1 0 1,-1 0-1,0 0 0,0 0 0,0 0 0,0 0 0,0 0 1,1 0-1,-1 0 0,0 0 0,0 0 0,0 0 0,0 0 1,0 0-1,1 0 0,-1 0 0,0 0 0,0 0 0,0 0 1,0-1-1,0 1 0,0 0 0,1 0 0,-1 0 0,0 0 1,0 0-1,0-1 0,8-6 61,-8 6-25,19-19 78,22-17 1,-8 6-242,-25 24 189,0-1-145,1 0 1,-1 0-1,1 1 1,17-10-1,-25 16 59,-1 1 0,0 0-1,1 0 1,-1-1 0,0 1 0,1 0 0,-1 0 0,0-1-1,1 1 1,-1 0 0,1 0 0,-1 0 0,0 0-1,1-1 1,-1 1 0,1 0 0,-1 0 0,1 0-1,-1 0 1,0 0 0,1 0 0,-1 0 0,1 0-1,-1 1 1,1-1 0,-1 0 0,0 0 0,1 0 0,-1 0-1,1 0 1,-1 1 0,0-1 0,1 0 0,-1 0-1,0 1 1,1-1 0,-1 0 0,0 1 0,1-1-1,-1 0 1,0 1 0,0-1 0,1 0 0,-1 1 0,0-1-1,0 1 1,0-1 0,0 0 0,1 1 0,-1 0-1,0 3 0,0-1-1,0 1 1,0 0-1,0-1 0,-2 5 1,1 0 40,-5 41 5,3-29 203,-2 28-1,6-49-154,0-1 0,0 1 0,0-1 1,0 1-1,0 0 0,1-1 0,-1 1 1,0 0-1,3-2 0,4-5-8,16-21-11,-15 17-29,0 0 1,12-10-1,-19 20-72,1 0 0,-1-1 0,1 2 0,-1-1 0,1 0 0,0 0 0,0 1 0,-1 0-1,1-1 1,0 1 0,0 0 0,0 0 0,1 1 0,-1-1 0,3 0 0,-5 1 31,0 1 1,0-1-1,0 0 1,0 0-1,0 0 1,0 1-1,0-1 1,0 0-1,0 1 0,-1-1 1,1 1-1,0-1 1,0 1-1,0 0 1,-1-1-1,1 1 0,0 0 1,-1-1-1,1 1 1,0 0-1,-1 0 1,1-1-1,-1 1 1,1 0-1,-1 0 0,0 0 1,1 0-1,-1 0 1,0 0-1,0 0 1,1 1-1,0 3 27,-1 1 1,1-1-1,-1 12 1,0-12-58,0-1 20,0-1 1,1 0-1,0 0 1,-1 0-1,1 0 1,0 0 0,1 0-1,-1 0 1,1 0-1,-1 0 1,1 0-1,0-1 1,0 1-1,0-1 1,4 5-1,-1-3 56,-1 0 0,0-1 0,1 1-1,0-1 1,0 0 0,0 0 0,0-1-1,6 3 1,-4-4-1,0 1-1,0-1 1,0 0 0,0 0-1,1 0 1,-1-1 0,0-1-1,0 1 1,9-2 0,7-3 135,32-12 0,-36 11-91,-6 2-49,-1-1-1,0 1 1,0-2-1,0 0 0,-1 0 1,0-1-1,0-1 1,-1 1-1,0-2 0,0 0 1,-1 0-1,12-15 1,-18 19-57,0 0 0,0 0 0,-1 0 0,0 0 1,0 0-1,0-1 0,0 1 0,-1-1 0,0 1 1,0-1-1,-1 1 0,1-12 0,-1 16 5,0 0 1,0 0-1,0 0 0,0 0 0,0 0 0,0 0 1,0 0-1,-1 0 0,1 0 0,0 1 0,0-1 0,-1 0 1,1 0-1,-1 0 0,1 0 0,-1 0 0,1 1 1,-1-1-1,1 0 0,-1 0 0,-1 0 0,2 0 3,-1 1 1,0 0-1,0 0 0,1 0 0,-1-1 0,0 1 1,0 0-1,1 0 0,-1 0 0,0 0 0,0 0 1,0 1-1,1-1 0,-1 0 0,0 0 0,0 0 0,1 1 1,-1-1-1,-1 1 0,-2 1-11,0 1-1,0 0 1,0-1 0,0 2-1,1-1 1,-1 0-1,-3 5 1,2-2-7,0 1-1,0 0 1,1 1 0,0-1 0,0 1-1,1 0 1,0 0 0,1 0-1,-1 0 1,-1 13 0,3-14 44,1-1 1,0 1 0,0-1-1,1 1 1,-1-1-1,1 1 1,1-1-1,-1 1 1,1-1 0,0 0-1,1 0 1,-1 0-1,1 0 1,5 7-1,-4-7 74,0 0 0,1 0 0,-1 0 1,11 9-1,-13-13-54,0-1 1,-1 0 0,1 0 0,0 0 0,0 1 0,0-2 0,0 1 0,0 0 0,0 0-1,0-1 1,0 1 0,0-1 0,0 1 0,0-1 0,0 0 0,1 0 0,-1 0 0,0 0-1,0 0 1,0-1 0,0 1 0,3-1 0,5-5 51,1 1 1,-1-1-1,1-1 1,-2 0-1,1 0 0,-1-1 1,9-9-1,-11 11-96,21-23-11,-21 21-3,0 0-1,1 1 1,0 0-1,1 0 1,-1 0 0,12-5-1,-16 10 5,8-3-203,-11 5 224,-1 1 1,1-1-1,-1 0 1,1 0-1,-1 1 1,1-1-1,-1 0 1,0 1-1,1-1 0,-1 0 1,1 1-1,-1-1 1,0 0-1,1 1 1,-1-1-1,0 1 1,0-1-1,1 1 1,-1-1-1,0 1 1,0-1-1,0 1 0,0-1 1,1 1-1,-1-1 1,0 2-1,1 4 10,0 1 0,-1-1 0,1 1 0,-1-1 0,0 1-1,-1-1 1,-2 11 0,-13 47-60,6-28 83,5-18 157,-2 24 0,6-26 75,3-23 205,6-17-66,1 8-357,1 1 0,0 0 0,0 1 0,2 0 0,0 1 0,0 0 0,16-12 0,-9 10-111,1 1 0,0 1 0,1 1-1,25-11 1,-25 13-29,-17 8 40,0 0 0,0 0-1,0 1 1,0 0 0,1-1-1,-1 2 1,0-1 0,7 0 0,-10 1 50,-1 0 0,1 0 0,-1 0 1,1 0-1,-1 0 0,0 0 0,1 1 0,-1-1 1,1 0-1,-1 0 0,0 0 0,1 1 1,-1-1-1,0 0 0,1 1 0,-1-1 1,0 0-1,1 1 0,-1-1 0,0 0 1,0 1-1,1-1 0,-1 0 0,0 1 0,0-1 1,0 1-1,0-1 0,0 1 0,1-1 1,-1 0-1,0 1 0,0-1 0,0 1 1,0-1-1,0 1 0,0-1 0,0 0 1,-1 1-1,1-1 0,0 1 0,0-1 0,0 1 1,0-1-1,0 0 0,-1 1 0,-8 23 182,8-23-156,-8 16 13,-15 21 0,6-10 72,23-37 558,10-8-835,-15 16 167,0 1 1,0 0 0,0 0 0,0 0-1,0 0 1,0 0 0,0 0 0,0 0-1,0 0 1,0-1 0,1 1 0,-1 0 0,0 0-1,0 0 1,0 0 0,0 0 0,0 0-1,0 0 1,0 0 0,1 0 0,-1 0-1,0 0 1,0 0 0,0 0 0,0 0-1,0 0 1,1 0 0,-1 0 0,0 0 0,0 0-1,0 0 1,0 0 0,0 0 0,0 0-1,1 0 1,-1 0 0,0 0 0,0 0-1,0 0 1,0 0 0,0 0 0,0 0-1,0 0 1,1 1 0,-1-1 0,0 0-1,0 0 1,-2 12-208,-30 93 14,14-47 486,26-79-151,2 1-1,0 0 1,1 0-1,19-25 1,-19 33-151,1 0-1,15-13 1,-20 20-41,0-1-1,0 2 0,0-1 1,1 1-1,0 0 1,9-3-1,-15 6 45,-1 1 0,0 0 0,0-1 1,0 1-1,1 0 0,-1 0 0,0 0 0,0 0 1,0 0-1,1 0 0,-1 0 0,0 0 0,0 0 1,1 0-1,-1 1 0,0-1 0,0 0 0,0 1 1,0-1-1,1 1 0,-1 0 0,0-1 0,0 1 1,0 0-1,0 0 0,0-1 0,-1 1 0,1 0 0,0 0 1,0 0-1,0 0 0,-1 0 0,1 0 0,-1 0 1,1 1-1,-1-1 0,1 0 0,-1 0 0,1 0 1,-1 2-1,2 6-15,-1 0 1,1-1-1,-2 1 0,0 14 1,0-16 57,0-5-35,0 10 19,1-1-1,1 13 1,-1-21 5,-1 0-1,1 0 1,0 1 0,0-2 0,0 1 0,0 0 0,0 0 0,1 0 0,0 0 0,-1-1 0,1 1-1,0-1 1,3 4 0,-4-6-10,0 1 1,0 0-1,0-1 0,0 0 0,0 1 0,1-1 1,-1 1-1,0-1 0,0 0 0,0 0 0,0 0 0,1 0 1,-1 0-1,0 0 0,0 0 0,0 0 0,1 0 0,-1-1 1,0 1-1,0 0 0,0-1 0,0 1 0,0-1 1,0 1-1,0-1 0,0 1 0,0-1 0,0 0 0,2-1 1,3-3 66,1-1 1,-1 0 0,7-8 0,92-103 54,-65 72-175,43-64-1,-57 69 6,0 0-1,-3-2 1,19-45 0,-22 40 30,-2-2 0,-2 0 1,16-84-1,-29 87-41,-2 43 2,-1 0 1,-1 1 0,1-1-1,0 0 1,-1 0 0,1 1-1,-1-1 1,0 1 0,0-1 0,0 1-1,0-1 1,-1 1 0,-1-4-1,3 6 33,-1 0-1,1-1 1,-1 1-1,1-1 1,-1 1-1,1-1 0,-1 1 1,1 0-1,-1 0 1,0-1-1,1 1 1,-1 0-1,1 0 1,-1-1-1,0 1 1,1 0-1,-1 0 0,0 0 1,1 0-1,-1 0 1,0 0-1,1 0 1,-1 0-1,0 0 1,1 1-1,-2-1 1,-15 11-102,10-5 88,1 1-1,-1 1 1,1-1-1,0 1 0,1 0 1,-9 16-1,3 1 45,-12 36-1,-8 42-80,5 1 0,-19 157 0,43-250 124,0 1 0,1-1-1,1 0 1,0 1-1,0-1 1,2 0 0,-1 0-1,1 0 1,1 0 0,4 15-1,-6-25-40,-1 0-1,0 0 1,1 0-1,-1 0 1,1 0-1,0 0 1,-1 0-1,1 0 1,0 0-1,0-1 1,-1 1-1,1 0 1,0 0-1,0-1 1,0 1-1,0 0 1,0-1-1,0 1 1,0-1-1,0 1 1,3 0-1,-2-1 4,0 0-1,0 0 0,0 0 1,0 0-1,0 0 1,0-1-1,0 1 1,0-1-1,0 1 1,0-1-1,3-1 0,4-2 13,-1-1 0,0 0-1,0 0 1,10-9-1,59-43 25,-16 13 92,-52 36-154,-1 0-1,1-1 0,8-13 1,10-9-644,-27 31 638,1 0 1,-1 0 0,0 0 0,1 0-1,-1 0 1,1 0 0,-1 0-1,0 0 1,1 0 0,-1 0 0,0 1-1,1-1 1,-1 0 0,0 0 0,1 0-1,-1 1 1,0-1 0,1 0 0,-1 0-1,0 1 1,0-1 0,1 0 0,-1 0-1,0 1 1,1 0 0,9 11-22,-8-9 25,8 8 13,1 0-1,1-1 1,-1 0-1,1-1 1,1 0-1,0-1 1,0 0-1,18 7 1,-28-14 13,0 0-1,0 0 1,0 0 0,0 0-1,0 0 1,0 0 0,1-1-1,-1 0 1,0 1 0,0-1-1,0-1 1,1 1 0,-1 0-1,0-1 1,0 1 0,0-1-1,0 0 1,0 0 0,0 0-1,0-1 1,0 1 0,0-1-1,0 1 1,-1-1 0,1 0-1,-1 0 1,1 0 0,-1 0 0,0-1-1,0 1 1,3-5 0,1-1 10,-1-1 0,0 1 1,-1-1-1,0 0 0,0 0 1,-1 0-1,0-1 0,0 1 1,1-13-1,-4 20-55,0-1 0,1 0 0,-1 0 0,0 0 0,0 1 0,-1-1 0,1 0-1,0 0 1,-1 0 0,-1-2 0,2 4 11,0 1 1,0 0-1,0-1 0,0 1 1,-1 0-1,1 0 0,0-1 1,0 1-1,0 0 0,-1 0 0,1-1 1,0 1-1,-1 0 0,1 0 1,0 0-1,0-1 0,-1 1 1,1 0-1,0 0 0,-1 0 0,1 0 1,0 0-1,-1 0 0,1 0 1,0 0-1,-1 0 0,1 0 1,-1 0-1,1 0 0,-2 0-14,1 1-1,0-1 1,-1 1-1,1-1 1,0 1-1,0 0 1,0 0-1,0 0 0,0 0 1,-1 0-1,0 2 1,-4 4 31,1 0 1,1 1-1,-1 0 0,1 0 1,1 0-1,0 0 1,0 1-1,0-1 0,1 1 1,0 0-1,1 0 0,0 0 1,0 0-1,1 0 0,0-1 1,1 1-1,0 0 1,3 13-1,-3-18-27,1 1-1,-1-1 1,1 0-1,5 8 1,-6-11 42,0 0 0,-1 0-1,1 0 1,0 0 0,0 0-1,0 0 1,0 0 0,0 0 0,0-1-1,0 1 1,0 0 0,1-1 0,-1 1-1,0-1 1,0 1 0,0-1 0,1 1-1,-1-1 1,0 0 0,2 1 0,4-2 47,1-1 0,-1 0 0,1 0 0,-1 0 0,0-1 1,7-3-1,3-1-9,83-37 56,-62 26-96,49-17 0,-72 30-32,-11 3-12,0 0 0,1 1 0,0-1 0,-1 1 1,1 0-1,0 0 0,0 1 0,8-1 0,-12 1 24,0 0-1,-1 0 1,1 1-1,-1-1 1,0 0 0,1 0-1,-1 1 1,1-1 0,-1 0-1,1 1 1,-1-1 0,0 0-1,1 1 1,-1-1 0,0 1-1,1-1 1,-1 1-1,0-1 1,0 0 0,1 1-1,-1-1 1,0 1 0,0-1-1,0 1 1,0-1 0,1 1-1,-1-1 1,0 1 0,0 0-1,-2 16 27,1-14-9,1 3 62,-1 0 0,1 1-1,1-1 1,-1 0 0,1 0 0,0 0 0,0 0 0,1 0 0,0 0 0,0 0-1,0-1 1,1 1 0,-1-1 0,1 1 0,1-1 0,-1 0 0,1 0-1,0-1 1,8 9 0,-8-9-9,-1-1-1,2 0 1,-1 1 0,0-1 0,0 0-1,1-1 1,0 1 0,-1-1-1,1 0 1,0 0 0,0-1-1,0 1 1,0-1 0,1 0-1,-1 0 1,0-1 0,0 0-1,1 0 1,-1 0 0,0 0-1,0-1 1,10-2 0,-5-1-130,-1 0 1,1-1 0,-1 0-1,12-8 1,-7 3-585,-8 7-190,0-1 1,0 0 0,-1-1-1,0 1 1,0-1 0,6-6-1,3-6-2186</inkml:trace>
</inkml:ink>
</file>

<file path=ppt/ink/ink7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0.89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1 971 2720,'0'0'86,"0"0"0,0 0 1,0 0-1,1 0 0,-1 0 1,0 0-1,0 0 0,0 0 0,0 0 1,0 0-1,1 0 0,-1 0 0,0 0 1,0 0-1,0 0 0,0 0 1,0 0-1,1 0 0,-1 0 0,0 1 1,0-1-1,0 0 0,0 0 0,0 0 1,0 0-1,0 0 0,0 0 1,0 0-1,1 1 0,-1-1 0,0 0 1,0 0-1,0 0 0,0 0 0,0 0 1,0 1-1,0-1 0,0 0 1,0 0-1,0 0 0,0 0 0,0 1 1,0-1-1,0 0 0,0 0 0,2 15 1445,1 4 314,-2-19-1742,-1 1 0,1-1 1,0 0-1,-1 0 0,1 0 1,0 0-1,-1 0 1,1 0-1,0 0 0,-1 0 1,1 0-1,0 0 0,-1 0 1,1 0-1,0-1 0,-1 1 1,1 0-1,-1 0 0,1-1 1,0 1-1,-1 0 1,1-1-1,-1 1 0,1-1 1,-1 1-1,1-1 0,2-1 381,5-2-209,-1-1 1,0 1-1,-1-1 0,1-1 0,-1 1 1,0-1-1,-1-1 0,9-10 0,-1 2-53,32-39 135,59-89 0,41-116-175,-107 186-113,16-41 54,-52 110-140,0 1 0,0-1 1,-1 0-1,0 0 0,0 0 0,1-6 0,-1 9 8,-1 1 0,0 0 0,0 0 0,0 0 0,0-1 0,0 1 0,0 0-1,0 0 1,0-1 0,1 1 0,-1 0 0,0 0 0,0-1 0,0 1-1,0 0 1,0 0 0,0-1 0,0 1 0,-1 0 0,1 0 0,0-1-1,0 1 1,0 0 0,0 0 0,0-1 0,0 1 0,0 0 0,0 0-1,-1 0 1,1-1 0,0 1 0,0 0 0,0 0 0,0 0 0,-1-1-1,1 1 1,0 0 0,0 0 0,-1 0 0,1 0 0,0 0 0,0 0-1,-1 0 1,1-1 0,0 1 0,-2 1-24,1 0 0,0-1 0,0 1 0,0 0 0,0 0 0,0-1 0,0 1 0,0 0 0,0 0 0,0 0 0,-1 2 1,-7 10-1,0 0 0,2 0 0,-1 1 0,-8 23 0,-18 65-48,33-101 81,-69 254 720,70-254-708,-16 82 382,15-75-278,1 1 0,-1-1 0,1 0 0,1 0 0,0 1 0,0-1 1,0 0-1,4 9 0,-5-15-70,1-1-1,-1 0 1,1 0 0,0 1 0,-1-1 0,1 0 0,0 0-1,0 0 1,0 0 0,0 0 0,0 0 0,0 0 0,0 0-1,0-1 1,0 1 0,0 0 0,0 0 0,1-1 0,-1 1-1,0-1 1,0 1 0,1-1 0,-1 0 0,0 1 0,1-1-1,-1 0 1,0 0 0,2 0 0,4 0 125,-1-1-1,0 0 1,0 0-1,11-4 1,-14 4-167,12-3 75,-1-2-1,0 0 1,0 0-1,-1-1 1,1-1-1,-2 0 1,16-12 0,-12 6-50,0-2 0,-1 1 0,0-2 0,19-29 0,85-170 14,-113 204-44,59-109 5,-32 61-70,44-107 0,-73 157-15,0-1-1,-1 0 0,0 1 0,-1-1 0,0 0 1,-1 0-1,0-1 0,-1-21 0,0 32 63,0 1 0,0-1-1,0 0 1,0 1 0,0-1 0,0 1-1,-1-1 1,1 0 0,0 1-1,0-1 1,0 1 0,-1-1 0,1 0-1,0 1 1,-1-1 0,1 1-1,-1-1 1,1 1 0,0-1-1,-1 1 1,0-1 0,0 1 1,0 0 1,1 0 0,-1 0-1,0 1 1,0-1 0,1 0-1,-1 0 1,0 1 0,0-1-1,1 1 1,-1-1-1,0 0 1,1 1 0,-1-1-1,1 1 1,-1-1 0,1 1-1,-1 0 1,1-1-1,-1 2 1,-8 8-11,2 0 0,0 1 0,0 0 0,-6 13 0,-21 55 29,-25 107 83,16 5 344,-10 35 116,38-175-189,-11 49 314,26-100-663,-4 24 791,4-24-784,0 0 0,0 0 0,0 0 0,0 0 0,0 1 0,0-1 0,0 0 0,0 0 1,0 0-1,0 0 0,0 0 0,0 0 0,0 1 0,0-1 0,0 0 0,1 0 0,-1 0 0,0 0 0,0 0 0,0 0 0,0 0 0,0 1 0,0-1 0,0 0 0,0 0 0,0 0 0,1 0 0,-1 0 0,0 0 0,0 0 0,0 0 0,0 0 0,0 0 0,0 0 0,1 0 0,-1 0 0,0 0 0,0 0 0,0 0 0,0 0 0,1 0 1,8-7 433,33-46-117,-25 30-255,0-1-43,15-21-64,-29 41-11,0 1 0,1-1 0,-1 1-1,0 0 1,1 0 0,0 1 0,0-1-1,0 1 1,4-2 0,-8 3 28,1 1 0,0 0-1,-1 0 1,1 0 0,-1 0 0,1 0 0,0 0 0,-1 0-1,1 0 1,-1 0 0,1 0 0,0 0 0,-1 0 0,1 0-1,-1 0 1,1 1 0,-1-1 0,1 0 0,0 0 0,-1 1-1,1-1 1,-1 0 0,1 1 0,-1-1 0,1 0 0,-1 1-1,0-1 1,1 1 0,-1-1 0,1 1 0,-1-1-1,0 1 1,1-1 0,-1 1 0,0 0 0,8 23-60,-7-19 61,0-1 29,2 8 2,1 1 0,1-1 0,0 0 0,6 12 0,-9-21-7,-1-1 1,1 1-1,0 0 0,0-1 1,0 0-1,0 1 0,0-1 0,1 0 1,-1 0-1,0 0 0,1-1 0,0 1 1,-1 0-1,1-1 0,0 0 0,0 0 1,0 0-1,0 0 0,0 0 0,0 0 1,0-1-1,6 1 0,9-2 152,1-1 0,-1 0 0,32-9 0,53-21 113,-86 26-256,-1-1 1,29-16-1,-39 19-26,0 0 0,0 0 0,-1-1 0,1 0 1,-1 0-1,0 0 0,0 0 0,0-1 0,5-9 0,-10 15 4,0 0 0,0 0 1,0 0-1,0 0 0,1 0 0,-1 0 0,0-1 0,0 1 0,0 0 0,0 0 0,0 0 0,0 0 0,0 0 0,0-1 0,0 1 1,0 0-1,0 0 0,0 0 0,0 0 0,0 0 0,0-1 0,0 1 0,0 0 0,0 0 0,0 0 0,0 0 0,0-1 1,0 1-1,0 0 0,0 0 0,0 0 0,0 0 0,0 0 0,0-1 0,0 1 0,-1 0 0,1 0 0,0 0 0,0 0 0,0 0 1,0 0-1,0 0 0,0-1 0,0 1 0,-1 0 0,1 0 0,0 0 0,0 0 0,0 0 0,-12 1-113,-12 7-123,-11 10 180,-61 40 1,89-53 58,-1 0 0,2 1 0,-8 7 0,12-11 10,-1 1 0,1 0 1,0-1-1,0 1 0,0 0 0,0 0 0,0 1 0,1-1 0,0 0 0,-2 5 1,3-7 0,0 0-1,0 0 1,0-1 0,0 1 0,0 0 0,0 0 0,0-1 0,0 1 0,0 0 0,0 0 0,0-1-1,0 1 1,1 0 0,-1-1 0,0 1 0,1 0 0,-1-1 0,0 1 0,1 0 0,-1-1 0,1 1 0,-1-1-1,1 1 1,-1-1 0,1 1 0,-1-1 0,1 1 0,0-1 0,-1 0 0,1 1 0,0-1 0,-1 0-1,1 1 1,0-1 0,0 0 0,2 1 45,0-1-1,-1 1 0,1-1 1,0 1-1,-1-1 0,1 0 1,0 0-1,4-1 0,6-3 71,0-1-1,0 0 1,0 0-1,22-14 1,-13 6-44,-10 7-73,0-1 1,-1-1 0,0 0 0,-1-1-1,16-15 1,-15 13-70,-10 10 18,1 0 1,-1-1 0,1 1 0,-1 0-1,0-1 1,1 1 0,-1-1 0,1-2-1,-1 3-207,0 4 82,-1 5 29,-1 1 100,0-1 0,0 1 0,0 0 0,1-1 0,1 14 0,-1-20 50,1 0 1,-1 0 0,1 0-1,-1-1 1,1 1-1,-1 0 1,1-1 0,0 1-1,0 0 1,0-1-1,0 1 1,0-1 0,0 0-1,0 1 1,1-1 0,-1 0-1,0 1 1,1-1-1,-1 0 1,1 0 0,-1 0-1,1 0 1,-1-1-1,1 1 1,0 0 0,0-1-1,-1 1 1,1-1-1,0 0 1,0 1 0,0-1-1,-1 0 1,1 0-1,2 0 1,1 0 34,-1-1 0,1 1 0,0-1-1,0 0 1,-1-1 0,1 1 0,-1-1 0,1 0 0,-1 0 0,0 0-1,5-3 1,1-2 4,0-1 0,18-18 0,-18 16-41,-1-1 1,0 0 0,12-22 0,-11 16-6,162-282-68,-82 133 190,-78 146-167,-1-1 0,-2 0 0,10-30 0,-18 50 22,-1-1 0,1 1 0,-1 0 0,0-1 0,1 1 0,-1 0 1,0-1-1,0 1 0,0 0 0,0-1 0,0 1 0,0-1 0,0 1 1,-1 0-1,1-1 0,0 1 0,-1 0 0,1-1 0,-1 1 0,0 0 1,1 0-1,-2-2 0,1 2 10,1 1-1,-1 0 1,1-1-1,-1 1 1,1 0 0,-1-1-1,1 1 1,-1 0 0,1 0-1,-1-1 1,0 1 0,1 0-1,-1 0 1,0 0 0,1 0-1,-1 0 1,1 0-1,-1 0 1,0 0 0,1 0-1,-1 0 1,1 0 0,-1 0-1,0 1 1,1-1 0,-1 0-1,1 0 1,-1 1-1,1-1 1,-1 0 0,1 1-1,-1-1 1,1 0 0,-2 2-1,0-1-18,-5 4 19,-1 0 0,1 0 0,0 1-1,1 0 1,-1 0 0,1 1 0,0 0 0,1 0 0,0 0 0,0 1-1,0-1 1,1 1 0,0 0 0,1 1 0,-5 14 0,2 2 5,0 0 0,2 0 0,1 0 1,-1 35-1,4-13 91,6 65 1,-4-91-63,2 0 1,1-1-1,0 1 1,1-1-1,15 31 1,-16-41-3,0 1 0,1-2 0,0 1 1,1-1-1,10 11 0,-14-16-304,1-1 0,-1 0 0,1 0 0,0-1 0,0 1 0,6 2 0,-7-3-305,0-1 0,1 0 0,-1 0 0,0-1 0,0 1 0,0 0 0,1-1 0,-1 0 0,0 0 0,4 0 0,10-1-1799</inkml:trace>
</inkml:ink>
</file>

<file path=ppt/ink/ink7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1.22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77 6720,'-5'-20'3040,"10"23"-2624,0-3 832,8 0-768,14-3 1120,4-2-896,32-3-256,5 4-288,17-7 128,-3 6-160,-6-2 32,-13 2-96,-15-3-1312,-6 4 672</inkml:trace>
</inkml:ink>
</file>

<file path=ppt/ink/ink7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1.5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6 109 6656,'-5'-25'3008,"10"17"-2624,-2 4 1216,12 4-960,17-8 992,8 5-928,31-14 0,10 14-416,18-6 0,-8 4-160,12-1-480,-8 1 160,13-7-6400,-15 9 3616</inkml:trace>
</inkml:ink>
</file>

<file path=ppt/ink/ink7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5.9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5 905 2912,'-4'4'-677,"3"0"4652,1-3-3803,1-1 0,-1 0 0,0 0 0,0 0 0,1 0 0,-1 0 0,0 0 0,0 1 0,1-1 0,-1 0 0,0 0 0,1 0 0,-1 0 0,0 0 0,1 0 0,-1 0 0,0 0 0,0 0 0,1 0 0,-1 0 0,0 0 0,1 0 0,-1-1 0,0 1 0,0 0 0,1 0 0,-1 0 0,0 0 0,0 0 0,1-1 0,-1 1 0,0 0 0,1-1 0,2-2 13,1 0 0,-1 0-1,0 0 1,0-1 0,0 0 0,0 0-1,-1 1 1,4-9 0,4-4 131,20-28 335,2 1-1,69-70 1,-80 93-453,32-23 0,-42 35-197,1 1-1,0 0 1,0 1 0,0 0-1,16-5 1,-28 11 0,1-1 0,0 1 1,0 0-1,-1 0 0,1-1 1,0 1-1,0 0 0,-1 0 1,1 0-1,0 0 0,0 0 1,-1 0-1,1 0 0,0 0 1,0 0-1,0 0 0,-1 0 0,1 1 1,0-1-1,-1 0 0,1 0 1,0 1-1,0-1 0,-1 1 1,2 0-1,-2 0 9,1 0 0,-1 0 0,1 1-1,-1-1 1,1 0 0,-1 1 0,0-1 0,0 0 0,0 1 0,0-1 0,0 0-1,0 1 1,0-1 0,0 0 0,-1 2 0,-1 6 36,0-1 1,-1 0-1,-1 0 1,1-1-1,-1 1 0,0 0 1,-1-1-1,-6 8 1,-10 18 68,13-17 96,0 1-1,1 0 1,-9 29 0,16-46-192,0 0 0,0 0 0,0 1 0,0-1 0,-1 0 1,1 0-1,0 0 0,0 1 0,0-1 0,0 0 0,0 0 0,0 0 0,0 1 0,0-1 1,0 0-1,0 0 0,0 1 0,0-1 0,0 0 0,0 0 0,0 0 0,0 1 1,0-1-1,0 0 0,0 0 0,1 0 0,-1 1 0,0-1 0,0 0 0,0 0 0,0 0 1,0 0-1,0 1 0,1-1 0,-1 0 0,0 0 0,0 0 0,0 0 0,0 0 1,1 1-1,-1-1 0,0 0 0,0 0 0,1 0 0,-1 0 0,0 0 0,0 0 0,0 0 1,1 0-1,-1 0 0,0 0 0,0 0 0,0 0 0,1 0 0,-1 0 0,0 0 1,1 0-1,14-6 589,-11 4-485,226-117 666,-206 105-829,-1-1 0,0-1 0,33-30 0,-56 45 9,1 0-1,0 1 1,0-1 0,-1 0-1,1 1 1,0-1-1,0 0 1,0 1 0,0-1-1,0 1 1,0 0 0,0-1-1,0 1 1,0 0-1,0-1 1,2 1 0,-3 1-10,1-1 1,-1 1 0,0-1-1,0 1 1,0 0 0,1-1 0,-1 1-1,0 0 1,0-1 0,0 1-1,0 0 1,0-1 0,0 1-1,0 0 1,0-1 0,-1 1-1,1 1 1,0-2-2,-3 15 7,-1-1 1,-1 0-1,-7 16 1,6-14 107,-9 31 1,13-41-28,1-1 1,1 1-1,-1 0 1,1-1 0,0 1-1,0 0 1,1-1-1,-1 1 1,4 9-1,-4-14-15,0 0-1,0 0 0,1 0 1,-1 0-1,1 0 1,-1 0-1,1 0 0,-1-1 1,1 1-1,0 0 0,-1 0 1,1 0-1,0-1 0,0 1 1,-1 0-1,1-1 0,0 1 1,0-1-1,0 1 1,0-1-1,0 0 0,0 1 1,0-1-1,0 0 0,0 1 1,0-1-1,0 0 0,0 0 1,0 0-1,0 0 0,0 0 1,0 0-1,0 0 1,0 0-1,0-1 0,0 1 1,0 0-1,0 0 0,-1-1 1,1 1-1,1-1 0,6-3 111,0 0-1,-1 0 0,14-9 0,-14 8-82,10-7-47,0-1 0,-2-1 1,1 0-1,-2-1 0,0 0 1,-1-1-1,15-24 0,-1 5 3,5-9-492,-32 59-66,-3 0 456,0 0-1,-12 28 0,10-29 96,1-1-1,0 1 0,0 0 0,-1 21 1,3-16 55,1-8-3,0-1 0,1 1 0,0 0 0,1 0 0,0-1 0,3 13-1,-3-23-18,-1 0 0,1 0 0,0 0-1,-1 0 1,1 0 0,0 0 0,0 0-1,-1 0 1,1 0 0,0 0 0,0 0-1,-1-1 1,1 1 0,0 0 0,-1 0-1,1-1 1,0 1 0,-1 0 0,2-1-1,-2 1-34,16-11 289,1 0-1,25-22 1,8-7-263,57-39-84,-85 62 67,-6 4-278,-13 11-1,-4 5-111,-17 23 356,9-13-62,0 0 0,-11 23 0,14-21 99,1 0 0,1 0 0,1 0 0,0 1 0,1 0 0,0-1 0,1 1 0,1 0 0,4 28 0,-4-43-3,0-1-1,0 1 1,0 0 0,0 0-1,0-1 1,1 1-1,-1 0 1,0-1-1,0 1 1,1 0-1,-1-1 1,1 1-1,-1 0 1,0-1 0,1 1-1,-1-1 1,1 1-1,0-1 1,-1 1-1,1-1 1,-1 1-1,1-1 1,0 0-1,-1 1 1,1-1 0,0 0-1,-1 0 1,1 1-1,0-1 1,-1 0-1,1 0 1,0 0-1,0 0 1,-1 0-1,1 0 1,0 0 0,0 0-1,-1 0 1,1 0-1,0 0 1,-1 0-1,2-1 1,4-1 65,0 0 0,0 0 1,0 0-1,5-4 1,-10 6-78,108-63 275,14-6-160,-11 6-197,-95 54 56,0 0-1,34-10 0,-29 11 30,19-4-154,-37 10 110,-7 2 0,-7 3-65,-24 12-79,14-6 205,-20 11-1,35-16-31,0-1-1,0 1 1,0 0-1,0 0 1,0 0-1,1 0 1,0 1-1,-5 7 1,7-9-1,0 1 0,0 0 0,0 0 0,1 0 0,0 0 0,0 1-1,0-1 1,0 0 0,0 0 0,1 1 0,0-1 0,0 0 0,0 1 0,1-1 0,-1 0 0,3 7 0,-1-3 37,0 0 0,1 0 0,0-1 1,1 1-1,0-1 0,0 0 0,9 12 0,-11-17-8,-1 0-1,1-1 1,0 1-1,0 0 1,0-1 0,0 1-1,0-1 1,0 0-1,0 0 1,0 0 0,1 0-1,-1 0 1,0 0-1,1 0 1,-1-1 0,1 0-1,-1 1 1,1-1-1,-1 0 1,0 0 0,1 0-1,-1 0 1,1-1-1,-1 1 1,1 0 0,2-2-1,7-2 25,-1-1 0,0 1 0,0-2-1,12-7 1,0 0-27,195-95 155,-200 99-131,0-1 1,-2-1-1,1-1 0,-2-1 0,1 0 0,-2 0 0,0-2 0,0 0 0,-1 0 0,-1-1 1,19-35-1,8-28-63,36-106 1,-13 29-133,-56 143 150,14-39-36,-19 47-9,1 1-1,-1-1 0,0 0 1,-1 0-1,1 0 1,-1-1-1,0 1 1,-1-7-1,1 11 26,0 1-1,0-1 1,0 0 0,-1 1-1,1-1 1,0 1-1,0-1 1,0 1 0,0-1-1,-1 0 1,1 1 0,0-1-1,-1 1 1,1 0-1,0-1 1,-1 1 0,1-1-1,-1 1 1,1-1 0,0 1-1,-1 0 1,1-1 0,-1 1-1,1 0 1,-1 0-1,1-1 1,-2 1 0,1 0 7,0 0 1,0 0 0,0 0 0,0 0-1,0 0 1,0 0 0,0 1 0,0-1-1,0 0 1,0 1 0,0-1 0,0 1-1,0-1 1,0 1 0,-4 2 0,1 1 0,0-1 0,0 1 0,0-1 0,-4 6 0,0 2-4,1 1 0,0 0 0,1 0 0,1 0 0,-6 17 0,-16 67-81,-4 61 36,9-41 129,16-91-29,2 0-1,1 0 1,1 1-1,1-1 1,1 0 0,1 1-1,1-1 1,11 45-1,-12-66 9,0-1-1,0 1 0,0-1 0,0 0 1,1 1-1,0-1 0,0 0 0,0 0 0,0 0 1,0 0-1,5 5 0,-6-7-18,1 0-1,-1 0 1,1 0 0,0 0-1,0 0 1,-1 0 0,1 0-1,0-1 1,0 1 0,0-1-1,0 1 1,-1-1 0,1 0-1,0 0 1,0 1 0,0-2-1,0 1 1,0 0 0,0 0-1,0 0 1,0-1 0,0 1-1,3-2 1,15-8 49,0 0 0,0-2 0,-1 0 0,-1-1 1,23-20-1,-31 24-24,0 0 1,-1 0 0,15-19-1,-20 23-66,-1-1-1,1 1 1,-1-1-1,0 0 0,-1 0 1,1 0-1,-1 0 0,-1-1 1,3-8-1,-4 13 7,0 1 0,1 0-1,-1-1 1,0 1 0,0 0-1,0 0 1,0-1 0,0 1-1,0 0 1,-1-1 0,1 1-1,0 0 1,-1-1 0,1 1-1,-1 0 1,1 0 0,-1 0-1,0 0 1,1-1 0,-1 1-1,0 0 1,0 0 0,0 0-1,0 0 1,0 0 0,0 1-1,0-1 1,0 0 0,0 0-1,0 1 1,0-1 0,0 1-1,-1-1 1,1 1 0,0-1-1,0 1 1,-1 0 0,1-1-1,0 1 1,0 0 0,-1 0-1,1 0 1,0 0 0,-1 0-1,1 0 1,0 1 0,-1-1-1,1 0 1,-3 2 0,-4 1-32,-1 2 1,1-1-1,-1 1 1,1 0-1,1 1 1,-1 0 0,1 0-1,0 0 1,0 1-1,1 0 1,0 1-1,0 0 1,1-1-1,-9 18 1,11-20 63,1 1-1,-1 0 1,1 0-1,0 0 1,0 0-1,1 0 1,0 0-1,0 1 1,1-1-1,-1 10 1,2-11-19,-1-1 1,1 0-1,0 0 1,0 1 0,0-1-1,0 0 1,1 0-1,0 0 1,0 0-1,0 0 1,0 0-1,0-1 1,1 1 0,0-1-1,0 0 1,3 4-1,0-2 31,0-1-1,1 0 0,-1-1 0,1 1 1,0-1-1,0 0 0,0-1 1,0 0-1,0 0 0,1-1 1,-1 1-1,1-1 0,-1-1 0,9 0 1,10-1 84,0 0 0,44-10 0,79-30 220,-131 35-307,1 0-6,-1 0 1,1-2 0,-1 0-1,0-1 1,-1-1-1,0-1 1,-1 0-1,26-23 1,-27 14 60,-14 19-95,-1 0 1,1 0-1,-1 1 0,0-1 1,1 0-1,-1 1 0,0-1 1,1 0-1,-1 0 0,0 0 0,0 1 1,0-1-1,0 0 0,0 0 1,0 0-1,0 1 0,0-1 0,0 0 1,0 0-1,-1 0 0,1 1 1,0-1-1,0 0 0,-1 0 0,1 1 1,-1-1-1,1 0 0,-1 0 1,0 0-9,1 1 0,0 0 0,-1-1 0,1 1 0,-1 0 0,1 0 0,-1 0 0,1-1-1,-1 1 1,1 0 0,-1 0 0,1 0 0,-1 0 0,0 0 0,1 0 0,-1 0 0,1 0 0,-1 0 0,1 0 0,-1 1 0,1-1 0,-1 0 0,0 0 0,-12 7-143,10-6 140,-9 6-10,0 0-1,0 1 1,-20 17-1,28-22 31,1 0 0,0 1 0,1-1-1,-1 0 1,1 1 0,-1 0 0,1-1-1,0 1 1,0 0 0,1 0 0,-1 0-1,1 0 1,0 1 0,0-1 0,0 0-1,0 0 1,1 5 0,0 3 24,1 0-1,0 0 1,4 16-1,-4-23-3,0 0 0,1-1-1,-1 1 1,1-1 0,0 1-1,1-1 1,-1 0 0,1 0 0,-1 0-1,1 0 1,4 4 0,-6-8 6,-1 1 0,1-1 1,0 1-1,0-1 0,-1 0 1,1 1-1,0-1 0,0 0 1,-1 1-1,1-1 0,0 0 1,0 0-1,0 0 0,-1 0 1,1 0-1,0 0 0,0 0 1,0 0-1,0 0 0,-1 0 1,1 0-1,0-1 0,0 1 1,0 0-1,-1 0 0,1-1 1,0 1-1,0-1 0,-1 1 1,1 0-1,0-1 0,0 0 1,3-3 9,0 0 1,0 1 0,6-9 0,-7 8-49,1-1 27,-1-1 0,1 0-1,-1 0 1,0 0 0,3-11-1,1 0 69,-6 14-85,0 1 1,0-1 0,-1 0-1,1 1 1,-1-1 0,1 0-1,-1 1 1,0-1 0,0 0 0,0 1-1,-1-1 1,1 0 0,-1 1-1,1-1 1,-1 0 0,0 1-1,0-1 1,0 1 0,0-1-1,-3-3 1,1 2-28,0 0 0,0 0 0,-1 0 0,1 0 0,-1 1 0,0-1 0,0 1 0,-1 0 0,1 0 0,-6-2 0,9 4 39,0 1-1,1 0 1,-1 0-1,1-1 1,-1 1-1,1 0 1,-1-1 0,1 1-1,-1 0 1,1-1-1,-1 1 1,1-1-1,0 1 1,-1-1 0,1 1-1,-1-1 1,1 1-1,0-1 1,0 1-1,-1-1 1,1 1 0,0-1-1,0 1 1,0-1-1,0 0 1,-1 1 0,1-1-1,0 1 1,0-1-1,0 0 1,0 1-1,1-1 1,-1 0 0,0 1-1,0-1 1,0 1-1,0-1 1,1 1-1,-1-1 1,0 0 0,0 1-1,1-1 1,-1 1-1,0-1 1,1 1-1,-1-1 1,1 0 0,3-2-14,-1-1-1,1 0 1,0 1 0,6-4 0,-6 4 47,7-4-45,1 0-1,0 0 1,0 1 0,1 0-1,0 1 1,15-4 0,-27 9-5,0 0 1,0 0-1,-1 0 0,1-1 1,0 1-1,0 0 1,0 0-1,-1 1 1,1-1-1,0 0 0,0 0 1,-1 0-1,1 0 1,0 1-1,0-1 1,-1 0-1,1 1 1,0-1-1,-1 1 0,1-1 1,0 0-1,-1 1 1,1 0-1,-1-1 1,1 1-1,-1-1 1,1 1-1,-1 0 0,1-1 1,-1 1-1,0 0 1,1-1-1,-1 1 1,0 0-1,1 0 1,-1-1-1,0 1 0,0 0 1,0 0-1,0-1 1,0 1-1,0 0 1,0 1-1,0 1-4,0 1 0,0 0 0,0 0 0,0-1 0,-1 1-1,0 0 1,-2 6 0,-5 8 54,-12 19 0,12-24-17,1 0 0,1 1-1,-7 18 1,13-32-6,0 1 1,-1-1-1,1 1 0,0-1 1,0 1-1,0-1 0,0 1 1,0-1-1,-1 1 0,1-1 1,0 1-1,0-1 0,0 1 1,0-1-1,0 1 0,1-1 1,-1 1-1,0-1 0,0 1 1,0-1-1,0 0 0,0 1 1,1 0-1,0-1 3,0 0 0,0 0 0,0 0 0,-1 0 0,1 0 1,0 0-1,0 0 0,0-1 0,0 1 0,-1 0 0,1 0 0,0-1 0,0 1 0,0-1 0,-1 1 0,2-1 0,44-30 169,-32 21-169,29-16 1,112-41 229,-149 65-341,1-1 0,0 1-1,0 0 1,0 1 0,0 0-1,0 0 1,7 0 0,-13 2 87,-1-1 1,0 0 0,1 1 0,-1-1 0,0 1-1,0-1 1,0 1 0,1-1 0,-1 1 0,0-1-1,0 1 1,0-1 0,0 1 0,0-1-1,0 1 1,0-1 0,0 1 0,0-1 0,0 1-1,0-1 1,0 1 0,-1-1 0,1 1 0,0 0 0,-2 5-12,0 0 0,0 1 0,0-1 0,-1 0 0,-4 7 0,3-6-13,0 0 0,1 0-1,-3 12 1,3-8 40,0 1 1,1 0-1,0 14 1,2-22-9,0 0 1,0 0 0,0 0 0,1 0 0,0 0-1,-1 0 1,1 0 0,1-1 0,-1 1 0,0 0-1,1 0 1,4 6 0,-5-9 0,0 0 0,0 1 1,0-1-1,0 0 0,0 0 1,1 0-1,-1 0 0,0 0 0,1 0 1,-1 0-1,1-1 0,-1 1 0,1 0 1,-1-1-1,1 1 0,-1-1 0,3 1 1,-1-1 38,0 0 1,0 0 0,0 0 0,0-1-1,0 1 1,0-1 0,0 1 0,5-3-1,3-2 141,0 0 1,-1-1-1,17-11 0,-24 15-175,146-109 105,-126 91-142,-1-1-1,-1-1 1,-1-1 0,19-26 0,-39 48-3,1-1 1,0 1 0,0 0-1,0 0 1,0 0 0,0-1-1,0 1 1,1 0 0,-1 0-1,0 1 1,0-1 0,1 0-1,1-1 1,-3 2 18,0 1 1,1-1 0,-1 0-1,0 0 1,0 0-1,0 1 1,0-1-1,1 0 1,-1 0-1,0 0 1,0 1-1,0-1 1,0 0-1,0 0 1,0 1 0,0-1-1,0 0 1,0 0-1,0 1 1,0-1-1,0 0 1,0 0-1,0 1 1,0-1-1,0 0 1,0 0-1,0 1 1,0 1-17,-1 11-15,0 1 0,-1-1 0,0 1 1,-1-1-1,-5 16 0,-30 65 106,7-19 6,25-56-22,-17 39-5,21-54-21,0 1 1,-1-1-1,1 1 0,-1-1 1,0 0-1,-1 0 0,1 0 1,-1-1-1,-4 5 0,7-7-4,0-1-1,0 1 0,0-1 0,0 1 1,1-1-1,-1 1 0,0-1 0,0 0 1,0 1-1,0-1 0,0 0 0,0 0 1,0 0-1,0 0 0,0 0 0,0 0 1,0 0-1,0 0 0,0 0 0,0 0 1,0-1-1,0 1 0,1 0 0,-1-1 1,0 1-1,0-1 0,0 1 0,0-1 1,0 1-1,1-1 0,-1 1 1,0-1-1,1 0 0,-1 1 0,0-1 1,1 0-1,-1 0 0,1 1 0,-1-1 1,1 0-1,-1-1 0,-1-2-5,0 0 0,0 0 0,0 0 0,1 0 0,0 0 0,0 0 0,-1-9 1,1 5-34,1 0 0,0 1 1,0-1-1,1 0 0,0 0 1,0 1-1,4-13 0,-4 18 21,0 0 0,0 0 0,-1 0 0,1 0 0,0 0-1,1 1 1,-1-1 0,0 0 0,0 1 0,1-1 0,-1 1-1,1-1 1,-1 1 0,1 0 0,0 0 0,0 0 0,-1 0-1,1 0 1,0 0 0,0 0 0,0 1 0,0-1 0,0 0-1,0 1 1,0 0 0,0-1 0,0 1 0,0 0 0,0 0 0,0 0-1,0 1 1,0-1 0,4 1 0,85 21-51,13 3 321,-70-20-420,62 0 0,15 1-4633,-102-5 3151,0 1 0,0 0 0,0 1 0,0 0 0,11 4 0,-5 2-4090</inkml:trace>
</inkml:ink>
</file>

<file path=ppt/ink/ink7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7.17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120 9 2304,'0'-3'1320,"5"1"743,4-1-636,-8 3-947,-2 5 960,-4 3-932,1 0 0,-1 0 0,-1 0 0,-9 11 0,9-12-310,-1 1 0,2 0 1,-1 1-1,-8 15 0,-1 20-122,1-1 1,-14 90-1,27-130-113,-1 20-3144,2-22 3025,0 0 1,0 0 0,0 0-1,0 0 1,1 0 0,-1 0-1,0 0 1,0 0 0,1 0-1,-1 0 1,1 0 0,-1 0-1,1-1 1,-1 1 0,1 0-1,0 0 1,-1-1 0,1 1-1,1 1 1,-1-2-150,0 1 0,0-1 0,0 1 0,0-1-1,1 0 1,-1 1 0,0-1 0,0 0 0,0 0 0,1 0-1,1 0 1,-2 0 282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41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6400,'3'8'2880,"-3"4"-2496,0-7 2112,5-2-1440,-5 6 928,5 7-1184,-5-1 223,5 2-639,-5-1-64,0-1-192,0-3 192,3 1-192,-3-9-1088,5 4 512,4-5-6463,4 2 3807</inkml:trace>
</inkml:ink>
</file>

<file path=ppt/ink/ink7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6:59.6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194 76 2912,'-3'-2'7118,"-6"-2"-4212,7 2-2808,-1 1 0,0-1 0,1 1 0,-1 0-1,0 0 1,-4 0 0,3 1-13,-1 1 0,0 0 0,0 0 1,1 0-1,-1 0 0,1 1 0,-1-1 0,1 1 0,0 1 0,-7 3 1,1 1 3,0 0 1,1 1 0,-10 9 0,12-9-48,0-1 1,1 1-1,0 1 0,-9 15 1,13-20 33,0 0 1,0 0-1,1 0 1,-1 0-1,1 0 1,0 0-1,0 0 1,0 0 0,1 0-1,0 0 1,-1 1-1,1-1 1,1 0-1,0 8 1,0-10-11,0 0 0,0-1 0,0 1 0,0-1 0,0 1 1,0-1-1,0 1 0,0-1 0,0 0 0,1 1 0,-1-1 0,1 0 1,-1 0-1,1 0 0,-1 0 0,1 0 0,-1-1 0,1 1 0,0 0 0,0-1 1,-1 1-1,1-1 0,0 0 0,0 1 0,0-1 0,-1 0 0,1 0 1,0 0-1,0 0 0,0-1 0,-1 1 0,1 0 0,0-1 0,0 1 0,-1-1 1,1 0-1,0 1 0,-1-1 0,3-1 0,8-7 214,-8 7-226,-1-1 0,0 1 1,0 0-1,0-1 0,0 0 0,0 0 1,0 0-1,3-6 0,0-1-70,0-1 0,0 1 0,-2-1 0,1-1 0,-1 1 0,-1-1 0,3-17 0,-4 22-182,0-4-312,-2 10 116,-2 6-109,-1 4 479,2 0 0,-1 0 1,1 1-1,0-1 0,1 0 1,0 1-1,1-1 0,2 11 0,-3-15 78,0-3 9,0 1 1,1 0-1,-1 0 0,1-1 1,0 1-1,-1-1 0,1 1 1,0-1-1,1 1 0,-1-1 1,0 1-1,1-1 0,-1 0 1,1 0-1,0 0 0,0 0 1,0 0-1,0 0 1,0 0-1,4 3 0,-3-4 5,0 0-1,0 0 1,0 0-1,-1-1 1,1 1-1,0 0 1,0-1-1,0 0 1,0 0-1,0 0 1,0 0-1,0 0 1,0-1-1,0 1 1,0-1-1,0 0 1,0 0 0,4-2-1,25-12 110,0-2 1,-2-1-1,36-27 0,-35 21-470,39-39 0,-70 63 282,0 0 1,1 0 0,-1 0-1,0 0 1,1 0 0,-1 0-1,0 0 1,0 1 0,1-1-1,-1 0 1,0 0 0,0 0-1,1 0 1,-1 0 0,0 1-1,0-1 1,1 0 0,-1 0-1,0 1 1,0-1 0,1 0-1,-1 0 1,0 1 0,0-1-1,0 0 1,0 0 0,0 1-1,0-1 1,1 0 0,-1 1-1,0-1 1,0 0 0,0 1-1,5 12-53,-3-3 116,-1-6-68,-1 0 0,1 0 0,1 0 0,-1 0 0,1 0 1,-1-1-1,1 1 0,4 6 0,12 14 170,-15-18-121,0-2 0,0 1 0,1 0 1,-1-1-1,1 1 0,0-1 0,1 0 0,-1 0 1,1-1-1,-1 1 0,1-1 0,0 0 0,6 2 1,-6-4 5,-1 0 1,1 0-1,0-1 1,-1 1-1,1-1 1,0 0-1,-1-1 1,1 1-1,0-1 1,-1 0 0,1 0-1,-1 0 1,1-1-1,-1 1 1,0-1-1,8-5 1,1-1 0,-1 0 0,0-2 0,-1 1 0,0-1 0,-1-1 0,0 0 0,0-1 0,-1 1 0,14-26 0,-19 31-1,-1-1 1,0 1 0,0-1-1,3-12 1,-6 18-62,1-1 0,-1 1 1,1 0-1,-1-1 0,0 1 1,0-1-1,0 1 0,0 0 1,0-1-1,0 1 0,0-1 0,0 1 1,0-1-1,-1 1 0,1 0 1,-1-1-1,1 1 0,-1 0 1,1-1-1,-1 1 0,0 0 1,0 0-1,0-1 0,0 1 1,1 0-1,-1 0 0,-1 0 0,1 0 1,0 0-1,0 1 0,-2-2 1,2 2-7,-1-1 0,1 1 0,-1 0 0,1 1 1,-1-1-1,1 0 0,-1 0 0,1 1 0,0-1 1,-1 0-1,1 1 0,-1-1 0,1 1 0,0 0 0,0 0 1,-1-1-1,1 1 0,0 0 0,0 0 0,0 0 0,-1 2 1,-24 24-220,21-21 284,1 0-1,0 1 1,1 0 0,-1-1-1,1 1 1,0 0-1,1 0 1,0 1 0,0-1-1,1 0 1,-1 1 0,2-1-1,-1 1 1,1 0 0,0-1-1,0 1 1,1-1-1,0 1 1,1-1 0,0 0-1,0 1 1,4 9 0,-4-14 17,0 0 0,0 0 0,0-1 0,0 1 0,1 0 0,-1-1 1,1 0-1,0 1 0,0-1 0,0 0 0,0 0 0,0-1 0,0 1 0,0-1 0,1 1 1,-1-1-1,0 0 0,1 0 0,6 0 0,3 1 88,-1-1 0,1-1 0,0 0 0,16-3 0,5-1-656,0-2 1,45-13-1,-59 12-2544,1-1 0,28-15 0,-22 10-328</inkml:trace>
</inkml:ink>
</file>

<file path=ppt/ink/ink7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1.88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9 197 2496,'-8'0'6576,"15"3"-4715,-7-3-1807,1 0 0,-1 0-1,0 1 1,1-1 0,-1 0 0,0 0-1,1 0 1,-1 1 0,0-1-1,1 0 1,-1 0 0,1 0 0,-1 0-1,0 0 1,1 0 0,-1 0-1,1 0 1,-1 0 0,0 0 0,1 0-1,-1 0 1,1 0 0,-1 0-1,0 0 1,1 0 0,0-1 0,5-2 385,1 0 1,-1 1 0,1-1 0,8 0 0,16-7 171,-15 2-378,0 0 0,-2-1 0,20-14 0,-20 13-98,-5 3-105,0-1 0,0 0 0,-1 0 0,0 0 0,0-1 0,-1 0 0,10-16 0,-17 24-29,1 0 0,0-1 0,0 1 0,-1 0-1,1-1 1,-1 1 0,1-1 0,-1 1 0,0-1 0,1 1 0,-1-1 0,0 1 0,0-1 0,0 0 0,0 1 0,0-1 0,-1 1 0,1-1-1,0 1 1,-1-1 0,1 1 0,-1-2 0,0 3-7,1-1-1,-1 1 0,1 0 1,0 0-1,-1 0 1,1 0-1,-1 0 1,1 0-1,0 0 0,-1 0 1,1-1-1,-1 2 1,1-1-1,0 0 1,-1 0-1,1 0 0,-1 0 1,1 0-1,-1 0 1,1 0-1,0 0 1,-1 1-1,1-1 0,0 0 1,-1 0-1,1 1 1,0-1-1,-1 0 1,1 0-1,0 1 0,-1-1 1,1 0-1,0 1 1,-1 0-1,-8 11 140,9-12-126,-2 3 32,-28 46 565,28-44-559,-1 0 0,1 0 0,1 0 1,-1 1-1,1-1 0,0 0 1,0 1-1,0 7 0,1-12 0,0 1 0,0 0 0,0-1 0,0 1 0,1 0-1,-1-1 1,1 1 0,-1-1 0,1 1 0,0-1 0,0 1 0,-1-1 0,1 1 0,0-1-1,0 0 1,0 1 0,1-1 0,-1 0 0,0 0 0,0 0 0,1 0 0,-1 0-1,0 0 1,1 0 0,-1 0 0,1-1 0,-1 1 0,1 0 0,0-1 0,-1 0 0,3 1-1,4 1 190,0-1-1,1-1 0,-1 1 0,16-2 1,-1-1-97,-1 0 1,1-2 0,-1 0 0,0-2 0,33-12-1,-50 16-105,8-3-59,0-1-1,0 0 0,-1 0 0,12-9 1,-21 13 4,-1 0 0,1 1 1,0-1-1,0 1 0,0-1 1,0 1-1,0 0 0,0 0 1,1 1-1,-1-1 0,5 0 1,-7 1 7,-1 1 0,0-1 1,1 0-1,-1 0 0,0 1 1,1-1-1,-1 0 0,0 1 1,1-1-1,-1 0 0,0 1 1,1-1-1,-1 0 0,0 1 1,0-1-1,0 1 0,1-1 1,-1 1-1,0-1 0,0 0 1,0 1-1,0 0 0,3 14-37,-2-11 68,-1 3 33,0 0-1,0 0 0,0 0 0,-1 0 0,0-1 0,-3 13 1,1-5 29,3-4 369,8-16 350,1-1-601,4-4-91,0 0-139,1 1 0,-1 1-1,1 0 1,1 1-1,21-9 1,-35 16 16,1 1 1,-1-1-1,1 1 1,-1 0-1,1 0 1,0 0-1,-1 0 1,1 0-1,-1 0 1,1 0-1,0 0 1,-1 1-1,1-1 1,-1 0-1,1 1 1,-1 0-1,1-1 1,-1 1-1,1 0 1,-1 0-1,2 1 1,2 2 7,1 1 0,-1 0 0,8 10 0,-10-11 43,0 0-1,1-1 1,0 1 0,-1 0-1,9 5 1,5 0-216,36 18-258,-16-11-5740,-22-12 234,-12 0 3670</inkml:trace>
</inkml:ink>
</file>

<file path=ppt/ink/ink7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2.2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42 5824,'-19'-34'2624,"1"31"-2272,10-2-192,3 10-160,-4-5-160,9 3 96</inkml:trace>
</inkml:ink>
</file>

<file path=ppt/ink/ink7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4.54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293 566 3072,'6'-7'1627,"-11"6"2367,-8-7-1381,3 7-2226,1 0 0,0 0-1,-1 1 1,1 0 0,-16 3-1,4 0-64,1 0 0,0 2 0,-33 11 0,46-14-260,0 1-1,1 0 1,-1 1-1,1-1 1,-1 1-1,1 1 1,0-1-1,1 1 1,-1 0-1,1 0 1,0 1-1,0-1 1,-5 9 0,9-12-34,0 0 0,0 0 0,1 0 0,-1 1 0,0-1 0,1 0 0,-1 0 0,1 0 1,0 0-1,0 1 0,0-1 0,0 0 0,0 0 0,1 0 0,-1 0 0,0 1 0,1-1 0,0 0 1,-1 0-1,1 0 0,0 0 0,0 0 0,0 0 0,2 2 0,4 4 97,-1 0 0,1 0-1,14 13 1,-17-18-73,1 1 13,0 0-1,0-1 1,0 0 0,1 0-1,-1 0 1,1 0 0,0-1 0,0 0-1,0 0 1,0-1 0,0 0 0,0 0-1,6 0 1,3 0 75,-1-1 0,0-1-1,1 0 1,21-5 0,-16 1-48,-1-1 0,0-1-1,0 0 1,-1-2 0,0 0 0,0-1 0,27-21-1,-5-1 25,68-69-1,-70 57-45,-1-2-1,31-53 0,-32 42 59,54-118 0,-85 163-171,0-1-1,5-18 1,-9 26-17,0 1 0,-1-1 0,1 0 0,-1 0 0,0 1 0,-1-1 0,1 0 0,-1 0 0,-2-8 0,3 11-3,0 1 0,-1 0 0,1 0 0,-1 0 0,1-1 0,-1 1 0,0 0 0,0 0 0,1 0 1,-1 0-1,0 0 0,0 0 0,0 0 0,0 0 0,0 0 0,0 1 0,0-1 0,0 0 0,-1 0 0,0 0 0,-1 1 4,1-1 0,0 1 0,0-1 0,0 1-1,0 0 1,-1 0 0,1 0 0,0 0-1,0 1 1,0-1 0,-4 1 0,0 1-1,0 0 1,1 1 0,-1-1-1,0 1 1,1 0 0,-1 1-1,-7 6 1,2 0 30,1 1-1,1 0 0,-13 18 1,15-19 30,-8 14 56,0 0-1,1 0 1,2 2 0,1 0-1,-13 39 1,14-28 27,2 1 1,1 0-1,-3 54 0,9-82-7,1-1 0,0 1 0,0-1 0,1 0-1,1 1 1,-1-1 0,1 0 0,5 11 0,-5-15-1,0-1 1,1 1-1,-1-1 1,1 1-1,0-1 1,1 0-1,-1 0 0,1 0 1,0 0-1,0-1 1,0 0-1,0 0 0,0 0 1,1 0-1,9 4 1,-7-4 2,0-1 1,0 0 0,1 0 0,-1-1-1,1 0 1,0 0 0,-1-1 0,1 1-1,9-2 1,8-2 129,35-8 1,-34 3-103,32-11 0,-44 14-103,13-11-788,-32 17 732,0 0 0,0 0 0,0 1-1,0 0 1,0 0 0,0 0 0,0 1-1,1-1 1,-6 5 0,3-2 27,0 1 0,0 0 0,0 0 0,-6 8 0,12-12 31,-1 0 1,1-1-1,0 1 1,-1 0 0,1 0-1,0 0 1,0 0-1,1 0 1,-1 0-1,0 0 1,1 0-1,-1 0 1,1 0-1,0 0 1,-1 1-1,1-1 1,0 0 0,0 0-1,1 0 1,-1 0-1,0 1 1,1-1-1,0 2 1,1 0 37,0 0 0,0 0 0,0 0 1,1-1-1,0 1 0,-1-1 0,1 1 1,0-1-1,0 0 0,1 0 0,-1-1 1,1 1-1,-1-1 0,1 1 1,0-1-1,0 0 0,0-1 0,0 1 1,0-1-1,0 0 0,1 0 0,-1 0 1,0 0-1,1-1 0,-1 1 0,0-1 1,1 0-1,-1-1 0,0 1 0,1-1 1,-1 0-1,0 0 0,0 0 0,1-1 1,-1 1-1,7-5 0,-8 3 14,1 0 0,-1 0-1,1-1 1,-1 1 0,0-1 0,0 0-1,-1 0 1,1 0 0,-1 0 0,0 0 0,2-6-1,-3 7-79,0-1 1,-1 1-1,0 0 0,1 0 0,-1-1 0,0 1 0,-1 0 0,1 0 0,-1-1 0,1 1 0,-1 0 0,0 0 1,0 0-1,0 0 0,-1 0 0,1 0 0,-1 0 0,1 0 0,-1 0 0,0 1 0,0-1 0,0 1 1,-1-1-1,1 1 0,-1 0 0,1 0 0,-6-4 0,-4 0-344,10 5 307,1-1 0,-1 2 0,1-1 1,-1 0-1,1 0 0,-1 0 0,0 1 0,0-1 0,1 1 1,-3-1-1,4 1 58,0 1 1,0-1 0,-1 0 0,1 0 0,0 0-1,0 0 1,0 0 0,0 1 0,0-1-1,0 0 1,0 0 0,0 0 0,0 1 0,0-1-1,0 0 1,0 0 0,0 0 0,0 0-1,0 1 1,0-1 0,0 0 0,0 0 0,0 0-1,0 0 1,0 1 0,0-1 0,0 0-1,1 0 1,-1 0 0,0 0 0,0 1 0,0-1-1,0 0 1,0 0 0,0 0 0,1 0-1,-1 0 1,0 0 0,0 0 0,0 1 0,0-1-1,0 0 1,1 0 0,-1 0 0,7 7 20,-3-3 39,0 0 0,1 0 0,-1-1 0,1 0 0,0 0 0,0 0 0,0 0 0,0-1-1,0 0 1,1 0 0,-1 0 0,1-1 0,0 0 0,-1 0 0,1 0 0,0-1 0,-1 1 0,1-1-1,0-1 1,0 1 0,-1-1 0,10-2 0,-6 0 39,0 0 0,0-1 0,0 0 0,-1 0 1,1-1-1,10-8 0,44-40-9,-10 8-44,-2 2-573,-52 66-5,-5 5 565,-1-1-1,-1 0 1,-2-1-1,-14 30 1,17-42 13,-4 11 173,-22 35 1,32-59-186,0 1-1,0-1 1,0 1 0,0-1-1,0 1 1,0-1-1,-1 0 1,1 1 0,0-1-1,-3 1 1,3-2-24,1 0 0,-1 1-1,0-1 1,0 0 0,1 0 0,-1 0 0,0 0 0,1 0-1,-1-1 1,0 1 0,1 0 0,-1 0 0,0 0 0,1-1-1,-1 1 1,0 0 0,1-1 0,-1 1 0,0 0 0,1-1-1,-1 1 1,1-1 0,-1 1 0,1-1 0,-1 1 0,1-1-1,-1 1 1,1-1 0,-1-1 0,-2-2 15,-1 0 0,1 0 1,0-1-1,1 0 0,-1 1 0,1-1 0,0 0 1,0 0-1,0 0 0,1-1 0,0 1 0,-1-9 1,2 13-37,0 1 1,-1 0-1,1 0 1,0-1 0,0 1-1,0 0 1,0 0 0,0-1-1,0 1 1,0 0-1,0 0 1,0-1 0,0 1-1,0 0 1,0 0-1,1-1 1,-1 1 0,0 0-1,0 0 1,0 0-1,0-1 1,0 1 0,0 0-1,0 0 1,1 0-1,-1-1 1,0 1 0,0 0-1,0 0 1,1 0 0,-1 0-1,0 0 1,0-1-1,0 1 1,1 0 0,-1 0-1,0 0 1,0 0-1,1 0 1,-1 0 0,0 0-1,0 0 1,1 0-1,-1 0 1,0 0 0,14 6-225,-1 1 126,1-1 127,1-1-1,-1-1 1,1 0 0,0-1-1,0-1 1,1 0-1,19 0 1,2-3 167,68-11 1,17-17 85,-110 25-263,-1 1 25,-1 0 0,1-1 0,-1 0 0,0-1 0,0 0 0,0-1 0,-1 0 0,1 0 0,-2-1 0,15-14 0,-22 20-46,0 0-1,0-1 1,0 1 0,0 0-1,0-1 1,0 1 0,-1-1-1,1 1 1,0-1 0,-1 0-1,1 1 1,-1-1 0,0 0 0,0 1-1,1-1 1,-1 0 0,0 1-1,0-1 1,-1 0 0,1 1-1,0-1 1,-1 0 0,1 1-1,0-1 1,-1 0 0,0 1-1,1-1 1,-1 1 0,0-1-1,0 1 1,0 0 0,0-1 0,0 1-1,0 0 1,0-1 0,-1 1-1,1 0 1,0 0 0,-1 0-1,1 0 1,-1 1 0,1-1-1,-1 0 1,1 0 0,-1 1-1,1-1 1,-1 1 0,0 0-1,1-1 1,-1 1 0,0 0 0,1 0-1,-1 0 1,0 0 0,0 0-1,-2 1 1,-11 2-36,-23 8 0,22-6-37,9-3 88,1 0-1,-1 0 1,1 1-1,0 0 0,-1 0 1,2 1-1,-1-1 1,0 1-1,1 0 0,0 1 1,-1-1-1,-6 10 1,11-13 18,0 1 0,0 0 0,0-1 0,0 1 0,1 0 0,-1 0 1,0-1-1,1 1 0,0 0 0,-1 0 0,1 0 0,0 0 0,0 0 0,0 0 1,0 0-1,0-1 0,0 1 0,1 0 0,-1 0 0,1 0 0,-1 0 0,1 0 1,0-1-1,-1 1 0,1 0 0,0-1 0,2 3 0,0 1 74,1 0-1,0 0 1,1 0 0,0 0-1,-1-1 1,9 6 0,0 0 33,0-1 1,0 0-1,1-1 1,1-1-1,-1 0 1,1-1-1,0 0 1,1-1 0,-1-1-1,22 3 1,-30-6-98,0-1 0,1-1 1,-1 0-1,1 0 1,-1 0-1,11-4 0,42-17-2426,-52 19 1378,18-5-832</inkml:trace>
</inkml:ink>
</file>

<file path=ppt/ink/ink7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7.6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303 487 2560,'0'0'41,"0"-1"1,0 1-1,0 0 1,0-1-1,0 1 1,0 0-1,0-1 1,0 1-1,0 0 0,1-1 1,-1 1-1,0 0 1,0-1-1,0 1 1,0 0-1,0-1 1,1 1-1,-1 0 1,0-1-1,0 1 0,0 0 1,1-1-1,-1 1 1,0 0-1,1 0 1,-1 0-1,0-1 1,0 1-1,1 0 1,-1 0-1,3-2 114,-3 2-56,0 0 0,1-1 1,-1 1-1,0 0 0,0 0 1,0-1-1,1 1 0,-1 0 1,0-1-1,0 1 0,0 0 1,0-1-1,0 1 0,0 0 0,0-1 1,0 1-1,0 0 0,0-1 1,0 1-1,0 0 0,0-1 1,0 1-1,0 0 0,0-1 1,0 1-1,0 0 0,0-1 0,0 1 1,-1 0-1,1-1 0,0 1 1,0 0-1,0 0 0,-1-1 1,-8-8 1864,3 5-1669,-1 1 0,0 1 0,0-1 1,0 1-1,0 1 0,0-1 0,0 1 1,0 0-1,0 1 0,-1 0 0,1 0 0,0 0 1,-8 2-1,-1 1 125,0 0-1,0 2 1,-27 10 0,34-11-291,0 0 1,1 1-1,0 0 1,0 1-1,0 0 1,0 0-1,-11 13 1,16-15-108,0 0 1,0 0-1,0 1 1,1 0 0,0-1-1,-1 1 1,2 0 0,-1 0-1,0 0 1,1 1 0,0-1-1,0 0 1,1 0 0,0 1-1,0 9 1,1-6 67,0-1-1,0 1 1,1-1-1,0 1 1,0-1 0,1 0-1,0 0 1,1 0 0,4 8-1,-5-12-38,0 0-1,1 0 1,-1 0-1,1-1 1,-1 0-1,1 1 1,0-1-1,0 0 1,1-1-1,-1 1 1,1-1-1,-1 0 1,1 0-1,-1 0 1,1-1-1,0 0 1,0 0-1,0 0 1,8 0-1,3 0 27,0-1-1,1 0 0,-1-1 1,26-6-1,-1-2 104,-1-2 0,0-2 0,-1-1-1,-1-2 1,0-2 0,65-42 0,-93 53-162,-1 0 1,0-1 0,13-15-1,-21 23-32,-1-1 0,0 1-1,1-1 1,-1 1 0,1 0-1,-1-1 1,0 1-1,1-1 1,-1 1 0,0-1-1,1 1 1,-1-1-1,0 1 1,0-1 0,0 1-1,1-1 1,-1 0 0,0 1-1,0-1 1,0 1-1,0-1 1,0 1 0,0-1-1,0 0 1,0 1 0,0-1-1,0 1 1,0-1-1,-1 1 1,1-1 0,0 1-1,0-1 1,-1 1 0,1-1-1,0 1 1,0-1-1,-1 1 1,1-1 0,-1 1-1,1-1 1,0 1 0,-1 0-1,1-1 1,-1 1-1,1 0 1,-1-1 0,1 1-1,-1 0 1,1 0 0,-1-1-1,1 1 1,-1 0-1,0 0 1,1 0 0,-1 0-1,1 0 1,-1 0 0,1 0-1,-1 0 1,0 0-1,1 0 1,-1 0 0,1 0-1,-1 0 1,1 0 0,-1 0-1,1 1 1,-2-1-1,-3 2-24,0 0-1,-1 0 0,1 0 0,0 1 0,0 0 0,0 0 0,0 0 0,1 1 0,0 0 0,-6 5 1,8-7 46,0 0 1,1-1 0,-1 1-1,0 0 1,1 0 0,0 0-1,0 0 1,-1 1 0,1-1-1,1 0 1,-1 0 0,0 1-1,0-1 1,1 0 0,-1 1-1,1-1 1,0 1 0,0-1-1,0 1 1,0-1 0,0 1-1,1-1 1,-1 0 0,0 1-1,1-1 1,0 0 0,1 4-1,1-2 43,-1 0 0,1 0 0,0 0 0,0 0 0,1 0 0,-1-1 0,1 1 0,-1-1 0,1 0 0,0 0 0,1-1 0,-1 1 0,0-1 0,1 0 0,-1 0 0,1 0 0,0-1 0,-1 1-1,1-1 1,0 0 0,0-1 0,0 1 0,0-1 0,0 0 0,0 0 0,0-1 0,0 1 0,0-1 0,-1 0 0,1-1 0,0 1 0,0-1 0,-1 0 0,1 0 0,-1 0 0,0 0 0,0-1 0,0 0-1,0 0 1,4-4 0,-6 6-31,0-1 0,-1 0 0,1 1 0,-1-1 0,1 0 0,-1 0 0,0 0 0,0 0 0,0 0 0,0 0 0,0 0 0,0-1-1,-1 1 1,1 0 0,-1 0 0,1-1 0,-1 1 0,0 0 0,0-1 0,0 1 0,0 0 0,0-1 0,-1-2 0,0 2-44,0 0 0,0 0 1,0 0-1,-1 1 0,1-1 1,0 0-1,-1 0 1,0 1-1,0-1 0,0 1 1,0 0-1,0 0 0,0 0 1,-1 0-1,1 0 0,-1 0 1,-4-2-1,-1 0-53,1 1 0,-1 0 0,0 0 1,0 1-1,0 0 0,0 1 0,-1 0 0,1 0 0,-9 1 0,17 0 78,0 0 0,0-1 0,-1 1-1,1 0 1,0 0 0,0 0 0,0 0-1,0 0 1,-1 0 0,1 0 0,0 0 0,0 0-1,0 0 1,-1 0 0,1 0 0,0 0-1,0 0 1,0 0 0,0 0 0,-1 1-1,1-1 1,0 0 0,0 0 0,0 0-1,0 0 1,-1 0 0,1 0 0,0 0 0,0 1-1,0-1 1,0 0 0,0 0 0,0 0-1,-1 0 1,1 0 0,0 1 0,0-1-1,0 0 1,0 0 0,0 1 0,8 4 137,-1-3-76,1-1-1,0 0 1,-1 0-1,1-1 1,0 1-1,14-3 0,50-10 207,-65 11-242,14-3 2,1-1-13,1 1 0,40-2 0,-54 6-18,-1-1 15,0 1 1,15 3-1,-22-3-3,1 0-1,0 0 1,-1 1 0,1-1-1,-1 1 1,1 0-1,-1-1 1,1 1-1,-1 0 1,0 0 0,1 0-1,-1 0 1,0 0-1,1 0 1,-1 0-1,0 0 1,0 1 0,0-1-1,1 2 1,-2-2 6,1 1 1,-1-1-1,0 0 0,0 0 1,1 1-1,-1-1 1,0 0-1,0 1 1,0-1-1,-1 0 1,1 0-1,0 1 0,0-1 1,-1 0-1,1 0 1,-1 1-1,1-1 1,-1 0-1,-1 2 1,-17 23 265,12-17-188,-8 16 26,11-19-17,1 1 0,-1-1 0,-9 10 1,48-41 655,-18 14-699,0 1 1,0 1-1,1 1 1,0 1-1,38-10 0,-21 6-120,-22 6 10,-1 1-34,0 0-1,0 1 0,0 0 0,17-1 1,-28 4 74,1 0 0,-1 0-1,0 0 1,0 0 0,0 1 0,0-1 0,0 0 0,0 1 0,1-1 0,-1 1 0,0-1 0,0 1 0,0-1 0,0 1 0,-1 0 0,1 0-1,0-1 1,0 1 0,0 0 0,0 0 0,-1 0 0,1 0 0,0 0 0,-1 0 0,1 0 0,-1 0 0,1 0 0,-1 0 0,0 0 0,1 0-1,-1 3 1,1 2 27,0 1-1,0 0 0,-1 0 0,-1 9 0,1-4-109,-1-5 120,1 0 1,0 0-1,1 0 0,0 0 1,0 0-1,0 0 0,1 0 1,0 0-1,1 0 0,-1-1 1,7 12-1,-8-17-10,0 0 0,-1 0 0,1 0 0,0 0 0,0 0 0,0-1 0,-1 1 0,1 0 0,0-1 0,0 1 0,0-1 0,0 1 0,0-1 0,0 1 0,0-1 0,1 0 0,-1 1 0,0-1 0,0 0 0,2 0 0,-1 0 9,0 0-1,0-1 0,0 1 0,0-1 0,0 1 0,0-1 0,0 0 0,0 0 0,0 1 1,2-3-1,5-3 40,-1 0 1,0-1 0,11-12 0,-14 14-62,68-79 99,-47 55-54,0-2 0,-2-1 1,-2 0-1,-1-2 0,-1-1 0,24-59 1,73-170-54,-116 262 2,1-3-68,1-1 0,-1 1-1,0-1 1,-1 0 0,2-7 0,-13 29-259,6-5 233,-67 169-273,53-127 340,-1-1-31,-16 74 0,33-116 82,1 1-1,0-1 0,0 1 0,2 17 1,0-22 11,0 0 1,0 0-1,0 0 0,1 0 1,0 0-1,0-1 1,0 1-1,1-1 1,4 8-1,-5-11-4,0 0 1,0 0-1,0 0 0,0-1 1,0 1-1,0-1 0,0 1 1,0-1-1,1 0 0,-1 1 1,1-1-1,-1 0 0,1-1 1,-1 1-1,1 0 0,0-1 1,-1 0-1,1 1 0,0-1 1,3 0-1,6-1 89,0 0 0,1-1 0,11-2 0,-17 2-87,152-42 35,-53 13-107,-99 29-54,0 1 0,0 0 0,0 0 0,10 1 0,-22 8 161,-2-4-91,0 1 0,0-1-1,0-1 1,0 1 0,-1-1 0,1-1 0,-14 4 0,-11 4-7,2 2 11,-1 2 1,2 1-1,-32 20 0,52-28 21,0 0 0,-12 12-1,18-17 27,1 1-1,-1 0 1,1 0-1,0 0 1,0 0-1,0 0 0,0 1 1,0-1-1,1 1 1,-3 6-1,4-9-12,0-1 0,0 1 0,0-1-1,0 1 1,0-1 0,-1 1 0,1-1 0,0 1 0,1-1 0,-1 1-1,0-1 1,0 1 0,0-1 0,0 1 0,0-1 0,0 1 0,1-1 0,-1 0-1,0 1 1,0-1 0,1 1 0,-1-1 0,0 1 0,1-1 0,-1 0-1,0 1 1,1-1 0,-1 0 0,0 1 0,1-1 0,0 0 0,0 1 10,1-1 0,-1 1 0,1-1 0,-1 0 0,1 0 0,-1 0 0,1 0 0,-1 0 0,1 0 0,2-1 0,6-1 55,0-1 0,13-6 0,-20 8-62,30-13 142,57-35-1,25-26-18,-83 55-595,-31 19 319,-1 21 0,-2-1 137,2-16 4,-1 1-1,1-1 1,0 1 0,0 0-1,0-1 1,1 1-1,0 4 1,-1-7 0,1 3 17,1 0-1,-1 0 0,0 0 0,1-1 1,0 1-1,3 6 0,-4-9-8,0 0 0,0 0 0,1 0 0,-1 0-1,0-1 1,0 1 0,0 0 0,1-1 0,-1 1 0,0 0 0,1-1 0,-1 0-1,1 1 1,-1-1 0,0 0 0,1 0 0,-1 1 0,1-1 0,-1 0 0,1-1-1,-1 1 1,2 0 0,3-2 17,1 1-1,-1-1 0,0 0 1,0 0-1,-1-1 0,1 0 1,6-4-1,24-11-55,173-50 50,-140 41 27,-69 27-51,0 0-1,0 0 1,0 0 0,0 0-1,0 0 1,0-1 0,0 1-1,0 0 1,0 0 0,0 0-1,0 0 1,0 0 0,0 0-1,1 0 1,-1 0 0,0 0-1,0 0 1,0 0 0,0 0-1,0 0 1,0 0 0,0 0-1,0 0 1,0 0 0,0 0-1,0 0 1,0 0 0,0 0-1,0 0 1,1 0 0,-1 0-1,0 0 1,0 0 0,0 0-1,0 0 1,0 0 0,0 0 0,0 0-1,0 0 1,0 0 0,0 0-1,0 0 1,0 0 0,0 0-1,0 0 1,0 0 0,1 0-1,-1 0 1,0 0 0,0 0-1,0 0 1,0 1 0,0-1-1,0 0 1,0 0 0,0 0-1,0 0 1,0 0 0,0 0-1,0 0 1,0 0 0,0 0-1,0 0 1,0 0 0,0 0-1,0 0 1,0 0 0,0 1-1,-6 4-130,-15 11-26,13-11 55,2 0 95,0-1 1,1 1-1,-1 0 1,1 1-1,1-1 1,-1 1-1,1 0 1,-7 12 0,10-16 20,0 0 0,0 0 0,0 0 0,1 0 0,-1 0 0,0 0 1,1 0-1,0 0 0,-1 1 0,1-1 0,0 0 0,0 0 0,0 1 1,1-1-1,-1 0 0,0 0 0,1 0 0,0 0 0,-1 1 0,1-1 1,0 0-1,0 0 0,0 0 0,0-1 0,0 1 0,1 0 0,-1 0 1,1 0-1,-1-1 0,1 1 0,-1-1 0,4 3 0,-3-3-7,0 0 0,0 0 0,0 0 0,0 0 0,0 0 0,0-1 0,0 1 0,1 0 0,-1-1 0,0 0-1,0 1 1,1-1 0,-1 0 0,0 0 0,0-1 0,4 0 0,4-1 59,-1 0-1,15-7 1,-16 6-40,29-12 12,-1-2 1,52-34-1,-68 37 2,0 0-1,-1-2 1,30-33-1,-20 17-34,31-48 0,-37 46 41,-2-2 1,-2 0-1,-1-1 1,-2-1-1,22-78 1,-36 111-77,-1 0 0,0-1 0,0 1 0,0 0 0,-1-1-1,1 1 1,-1-1 0,-1 1 0,0-6 0,1 10 20,0 1 1,0 0-1,0-1 0,0 1 1,-1 0-1,1-1 0,0 1 0,0 0 1,0 0-1,-1-1 0,1 1 0,0 0 1,0-1-1,-1 1 0,1 0 0,0 0 1,0 0-1,-1-1 0,1 1 0,0 0 1,-1 0-1,1 0 0,0 0 0,-1 0 1,1-1-1,0 1 0,-1 0 1,1 0-1,0 0 0,-1 0 0,1 0 1,0 0-1,-1 0 0,1 0 0,-1 0 1,1 0-1,0 1 0,-1-1 0,1 0 1,0 0-1,-1 0 0,1 0 0,0 0 1,-1 1-1,1-1 0,0 0 0,-15 13-145,9-6 142,1 0-1,0 0 1,1 1-1,0 0 1,0 0 0,-3 9-1,-14 55 126,15-48-34,-6 23 28,-10 80 0,20-103-126,0 0 0,2 0 1,1-1-1,1 1 0,7 34 1,-4-36 107,-3-8-23,1 0 0,1 0 0,0 0 0,1-1 0,0 0 0,1 1 0,9 13 0,-14-26-47,0 0 1,0 0-1,0 1 1,0-1 0,1 0-1,-1 0 1,0 0-1,1 0 1,-1 0-1,1 0 1,-1-1-1,1 1 1,-1 0-1,1-1 1,0 1-1,-1-1 1,4 1-1,-2-1-152,0 0-1,1 0 0,-1 0 0,0-1 1,1 1-1,-1-1 0,0 0 0,6-2 1,-4 1-550,0 0 1,0 0 0,0-1 0,-1 0 0,1 0 0,-1 0-1,0 0 1,0-1 0,0 0 0,0 0 0,5-7 0,-8 10 652,4-7-1597,0 0 0,-1 0 0,0-1 0,0 1 0,-1-1 0,0 0-1,3-12 1,-4-24-470</inkml:trace>
</inkml:ink>
</file>

<file path=ppt/ink/ink7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8.0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17 0 9056,'-17'2'8293,"28"3"-7960,-1 0-1,1-1 1,0 0 0,0 0 0,0-1 0,17 2 0,72 6-191,-92-10-81,120 3-553,-73-4-2453,-34 0 788,-14 2-767,-15 1-654,-16-3 869,-7-5-224</inkml:trace>
</inkml:ink>
</file>

<file path=ppt/ink/ink7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08.4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0 200 6976,'23'-20'2592,"4"12"-2016,18-9-160,-14 2 832,24-5-768,35-8 160,18 3-384,-5 5-160,-8 5-64,-11 4-3360,16-3 1824,-5 8-3328</inkml:trace>
</inkml:ink>
</file>

<file path=ppt/ink/ink7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0.1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239 35 3904,'1'-7'616,"-1"5"-397,0 0 1,1 0 0,-1 0-1,0 0 1,1 1 0,0-1-1,-1 0 1,1 0-1,0 0 1,0 1 0,0-1-1,0 0 1,2-1-1,-3 2-124,1 1-1,-1 0 0,1 0 1,-1 0-1,0 0 0,1 0 0,-1 0 1,1 0-1,-1 0 0,0 0 1,1 1-1,-1-1 0,1 0 0,-1 0 1,0 0-1,1 0 0,-1 0 1,0 1-1,1-1 0,-1 0 0,0 0 1,1 1-1,-1-1 0,0 0 1,1 1-1,-1-1 0,0 0 1,0 1-1,0-1 0,1 1 0,5 9 706,-5-5-521,0 0 1,0-1-1,-1 1 1,1 0-1,-1 0 1,-1-1-1,1 1 1,-1 0-1,1 0 0,-3 6 1,-1 2 178,-1 0 0,-8 17 0,9-20-349,-2-1 0,1 1 0,-1-1 0,0-1 0,-1 1 0,0-1 0,-1 0 1,0-1-1,0 0 0,-16 11 0,4-4-95,-110 76 366,124-85-1466,29-9-9907</inkml:trace>
</inkml:ink>
</file>

<file path=ppt/ink/ink7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1.3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4 341 4064,'-3'-1'3521,"3"1"-3308,2 2 1275,-2-2-1276,0 0 1,0 1 0,1-1-1,-1 0 1,0 0-1,0 0 1,1 0 0,-1 0-1,0 1 1,1-1-1,-1 0 1,0 0 0,1 0-1,-1 0 1,0 0-1,1 0 1,-1 0 0,0 0-1,1 0 1,-1 0-1,0 0 1,1-1 0,6-1 150,0 0 0,-1-1 1,1 1-1,-1-2 1,1 1-1,-1-1 1,0 0-1,-1 0 1,1-1-1,6-6 1,7-4 187,3-5-424,0 0 0,-2-2 0,0 0 1,-2-1-1,0-1 0,22-41 0,-27 40-164,6-12 55,-18 35-32,1 0 0,0-1 0,0 1 0,-1 0-1,1 0 1,0 0 0,1 1 0,-1-1 0,0 0 0,0 1 0,1 0 0,2-2 0,-4 3 0,-1 0 0,1 0 0,0-1 0,-1 1 0,1 0 0,0 0 0,-1 1 0,1-1 0,-1 0 1,1 0-1,0 0 0,-1 0 0,1 0 0,-1 1 0,1-1 0,-1 0 0,1 0 0,0 1 0,-1-1 0,1 0 0,-1 1 1,0-1-1,1 1 0,-1-1 0,1 1 0,-1-1 0,0 1 0,1-1 0,-1 1 0,0-1 0,1 1 0,-1-1 0,0 1 0,1 0 1,6 24 53,-6-21-63,1 4 23,-1 1 0,0-1 0,0 0 0,-1 1 0,0-1 0,-2 13 0,-13 52 0,9-48 0,-32 120 345,30-119-146,5-13-103,-1 0 0,-1 0 0,0 0 0,0-1 0,-1 0 0,-10 14 0,16-25-78,-1 0-1,1-1 0,0 1 0,-1-1 1,1 1-1,0-1 0,-1 1 1,1-1-1,-1 1 0,1-1 0,-1 1 1,1-1-1,-1 0 0,0 1 0,1-1 1,-1 0-1,1 1 0,-1-1 0,0 0 1,1 0-1,-1 0 0,0 0 1,1 0-1,-1 1 0,0-1 0,1 0 1,-1 0-1,0-1 0,1 1 0,-1 0 1,0 0-1,1 0 0,-1 0 0,0 0 1,1-1-1,-1 1 0,1 0 1,-1-1-1,1 1 0,-1 0 0,0-1 1,1 1-1,-1-1 0,1 1 0,0-1 1,-1 1-1,1-1 0,-1 1 0,1-1 1,0 1-1,-1-1 0,1 0 1,-1 0-1,-2-5 57,0 0 0,1-1 0,-1 1 0,-1-7 0,3 10-70,-1-5-9,0 0-1,0 0 1,1-1 0,0 1-1,-1-10 1,-1-7-315,3 25 160,5 0 50,-1 0-1,1 0 0,0 1 1,7 2-1,15 1 45,-2-6 203,0-1 0,-1-2 0,0 0-1,46-17 1,-34 11-31,223-69 342,-256 79-435,25-10 92,-27 10-109,0 1 1,0-1-1,0 1 0,0-1 1,0 1-1,0-1 0,0 1 0,0-1 1,0 0-1,-1 0 0,1 1 1,0-1-1,0 0 0,-1 0 1,1 0-1,-1 0 0,1 0 1,-1 0-1,1 0 0,-1 0 1,1-2-1,-1 3-3,0-1 0,0 1-1,-1-1 1,1 1 0,0 0 0,0-1 0,-1 1 0,1-1-1,0 1 1,0 0 0,-1-1 0,1 1 0,0 0 0,-1-1-1,1 1 1,0 0 0,-1 0 0,1-1 0,-1 1-1,1 0 1,0 0 0,-1 0 0,1 0 0,-1-1 0,1 1-1,-1 0 1,1 0 0,-1 0 0,0 0 0,-14 0-130,8 1 111,0 1-1,1 0 1,-1 0 0,1 1-1,0-1 1,-1 1 0,1 1-1,1-1 1,-1 1 0,-7 6 0,11-9 25,1 1 0,-1-1 1,1 0-1,0 1 1,-1-1-1,1 1 1,0 0-1,0-1 1,0 1-1,0 0 1,0 0-1,0 0 1,0-1-1,1 1 1,-1 0-1,1 0 1,-1 0-1,1 0 1,0 0-1,0 0 1,0 0-1,0 0 1,0 0-1,0 0 1,1 0-1,-1 0 1,1 0-1,-1 0 1,1 0-1,0 0 1,-1 0-1,1 0 1,0-1-1,0 1 1,1 0-1,-1-1 1,0 1-1,3 2 1,1 1 61,0 0 0,0-1 0,0 1 0,1-1 0,0 0 0,0-1 0,0 1 0,0-1 0,0 0 0,1-1 0,9 3 0,-11-4-6,-1 0 1,1 0-1,0 0 1,-1-1-1,1 0 1,0 0-1,-1-1 1,1 1-1,-1-1 1,1 0-1,0 0 1,-1 0-1,0-1 1,1 1-1,-1-1 1,0 0-1,0-1 1,6-3-1,-8 4-52,0 1 0,0-1 0,-1 0 0,1 0 0,-1 0-1,1 0 1,-1 0 0,0 0 0,1 0 0,-1 0 0,0-1 0,0 1 0,-1 0-1,1-1 1,-1 1 0,1-1 0,-1 1 0,0-1 0,1 1 0,-1-1-1,-1 1 1,1-1 0,0 1 0,0-1 0,-1 1 0,0 0 0,1-1-1,-2-2 1,0 0-17,-1-1 1,1 1-1,-1-1 0,0 1 0,0 0 0,-1 0 0,1 0 1,-1 1-1,0-1 0,-8-6 0,6 7-35,0 0 0,-1 0-1,1 1 1,0 0 0,-1 0 0,0 0 0,-9-2-1,12 4 11,0 1 0,0-1 0,0 0 0,0 1-1,0 0 1,0 0 0,0 0 0,0 0 0,0 1 0,0 0-1,0-1 1,0 1 0,0 1 0,-5 1 0,8-2 21,1-1 1,-1 0 0,0 0-1,0 1 1,1-1 0,-1 1-1,0-1 1,1 1 0,-1-1-1,0 1 1,1-1 0,-1 1-1,1-1 1,-1 1 0,1 0 0,-1-1-1,1 1 1,-1 0 0,1-1-1,0 1 1,-1 0 0,1 0-1,0 0 1,0-1 0,0 1-1,0 0 1,-1 0 0,1 0-1,0-1 1,0 1 0,0 0-1,1 0 1,-1 0 0,0-1-1,0 1 1,0 0 0,0 0-1,1-1 1,-1 1 0,0 0-1,1 0 1,-1-1 0,1 1 0,-1 0-1,1-1 1,0 1 0,2 2-427,-1 0 1,1 0-1,0 0 1,1-1-1,-1 0 1,0 1-1,1-1 1,3 1-1,23 11-4595,2 5 1551</inkml:trace>
</inkml:ink>
</file>

<file path=ppt/ink/ink7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3.56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1023 1984,'0'0'640,"0"0"-424,2 4 2811,-1-4-2810,-1 0-1,0 0 0,0 0 0,1 0 1,-1 0-1,1 1 0,21-8 2531,-7 3-2500,0-1 0,-1-1 0,0 0 0,0-1 0,-1-1 0,0 0 0,0-1 0,-1 0 1,0-1-1,0 0 0,-1-1 0,18-23 0,1-8-90,-2-2 0,35-69 0,-48 83 74,93-193 1299,-70 143-516,-35 74-955,-3 6-77,0-1 0,0 1 1,1-1-1,-1 1 0,0 0 0,0-1 0,1 1 0,-1-1 0,0 1 1,0-1-1,0 1 0,0-1 0,0 1 0,0-1 0,0 1 0,0-1 0,0 1 1,0-1-1,0 1 0,0 0 0,0-1 0,0 0 0,-1 1-22,0 0 0,0 1 0,1-1 0,-1 1 0,0-1 0,0 1 0,1-1 0,-1 1 0,1-1 0,-1 1 0,1 0 0,-1-1 0,0 2 0,-12 31-128,7-15 155,-21 66 250,-30 166 1,57-250-236,-4 18 218,1 0 0,0 0-1,1 0 1,1 0 0,1 1 0,3 24 0,-3-43-182,0 1 0,0-1 1,0 1-1,1-1 0,-1 1 0,0 0 1,0-1-1,1 1 0,-1-1 0,0 1 1,0-1-1,1 1 0,-1-1 0,1 0 1,-1 1-1,1-1 0,-1 1 0,0-1 1,1 0-1,-1 1 0,1-1 0,-1 0 1,1 0-1,0 1 0,-1-1 0,1 0 1,-1 0-1,1 0 0,-1 0 0,1 0 1,0 0-1,-1 0 0,1 0 0,-1 0 1,1 0-1,0 0 0,-1 0 0,1 0 0,-1 0 1,1 0-1,-1 0 0,1-1 0,-1 1 1,2-1-1,3-1 39,0 0 0,0-1 0,0 1 0,5-5 0,10-8 104,0-1 0,26-28 0,35-47-42,-73 83-127,256-330 270,-243 306-292,-1 0 0,25-55 0,13-71-157,-48 135 113,-8 19 12,0 0 0,-1 0 0,1 0 0,-1 0 0,0 0 0,0 0 1,0-6-1,-1 10 36,0 0 1,0 0-1,0 0 1,0 0-1,0 0 1,0 0-1,0 0 0,0 0 1,0 0-1,0 0 1,0 0-1,0 0 1,0 0-1,0 0 1,0 0-1,0 0 1,0 0-1,0 0 1,0 0-1,-1 0 1,1 0-1,0 0 1,0 0-1,0 0 0,0 0 1,0 0-1,0 0 1,0 0-1,0 0 1,0 0-1,0 0 1,0 0-1,0 0 1,0 0-1,0 0 1,0 0-1,0 0 1,0 0-1,0 0 1,0 0-1,0 0 1,0 0-1,0 0 0,0 0 1,0 0-1,0 0 1,0-1-1,-4 9-96,-2 10 59,-19 58 98,-61 127-1,30-77 130,23-47-56,-107 229 619,129-289-715,4-7 319,0 1-1,1-1 1,-5 16 0,12-28-296,-1 0 0,1 0 0,-1 0 0,1 0 0,-1 0 0,1 0 0,-1 0 0,1 0 1,-1 0-1,1 0 0,-1 0 0,0-1 0,1 1 0,-1 0 0,1 0 0,-1-1 0,1 1 0,-1 0 1,0-1-1,1 1 0,-1 0 0,1-1 0,17-12-25,-16 12 43,132-95-115,-129 92-20,0 0 0,1 1 1,0-1-1,0 1 1,0 1-1,11-5 1,-14 7 36,-1 0 1,0-1 0,1 1-1,-1 0 1,1 0 0,-1 0 0,1 0-1,-1 1 1,0-1 0,1 1-1,-1-1 1,0 1 0,1 0 0,-1 0-1,0 0 1,0 0 0,0 0-1,0 1 1,0-1 0,0 1 0,2 1-1,30 33-101,-25-25 184,1-1-1,0 0 1,0-1-1,13 9 1,-20-15-25,1-1 0,-1-1 0,1 1 0,-1 0 0,1-1 0,-1 0 0,1 0 0,0 0 0,0 0 0,-1-1 0,1 1 0,0-1 0,0 0 0,0 0 0,0 0 0,-1-1 0,1 1 0,0-1 0,5-2 0,-4 2-1,-1-1 1,0 0-1,0 0 1,0-1-1,0 1 1,0-1 0,0 0-1,-1 0 1,1 0-1,-1-1 1,0 1-1,0-1 1,0 0 0,-1 1-1,1-1 1,-1-1-1,0 1 1,0 0-1,0 0 1,0-1 0,-1 1-1,0-1 1,0 1-1,0-1 1,-1 0-1,1 1 1,-1-8 0,-1 5-59,1 0 0,-1 0 0,0 0 0,-1 0 0,-2-10 1,3 15-6,0 0 0,1 0 0,-1 0 0,0 0-1,0 0 1,0 0 0,0 0 0,0 0 0,-1 1 0,1-1 0,0 0 0,-1 1 0,1-1 0,-1 1 0,0 0 0,0-1 0,1 1 0,-1 0 0,0 0 0,0 0 0,-4-1 0,5 2 14,0 0-1,-1 0 1,1 0-1,0 0 0,-1 1 1,1-1-1,-1 0 1,1 1-1,0-1 1,0 1-1,-1-1 0,1 1 1,0 0-1,0 0 1,0-1-1,0 1 0,-1 0 1,1 0-1,0 0 1,-1 2-1,-1 1-4,0 0 0,0 0 0,0 0-1,-2 5 1,3-5 29,0 0 0,0 0 0,1 0 0,0 0 0,-1 0 0,1 0 0,1 1 0,-1-1 0,1 0 0,-1 1 0,1-1 0,1 0 0,-1 0 0,0 1 0,1-1 0,0 0 0,0 0 0,0 0 0,1 0 0,-1 0 0,1 0-1,0 0 1,0 0 0,1 0 0,-1-1 0,1 1 0,-1-1 0,1 0 0,0 0 0,1 0 0,-1 0 0,0 0 0,1-1 0,-1 0 0,8 4 0,3 0 4,0-1 1,0-1-1,0 0 1,1 0-1,0-2 1,18 2-1,-22-3-922,1-1 0,-1-1 0,1 0 0,-1 0 0,13-4-1,-23 5 579,1 0-1,0-1 1,0 1-1,-1-1 1,1 1-1,0-1 0,-1 0 1,1 0-1,0 1 1,-1-1-1,1 0 0,-1 0 1,1-1-1,-1 1 1,0 0-1,0 0 0,1-1 1,-1 1-1,1-3 1,8-8-2323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57.6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259 2 1472,'2'-2'10588,"-3"6"-9224,-10 52 134,-31 70-218,7-21-251,-76 157 1,107-254-895,-1 0 0,1 0 0,-1-1 0,-1 1 0,1-1 0,-1 0 1,-1 0-1,-8 6 0,12-11-814,3-5-1386,2-4-2284,-2 3 1821</inkml:trace>
</inkml:ink>
</file>

<file path=ppt/ink/ink7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3.91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32 8 6816,'-32'-8'3072,"42"16"-2656,-5-3 1024,9 2-864,7 1 1184,11 4-992,9-7-32,-1-2-448,32-6 0,-4-2-160,17-2 63,1 7-95,-1-5-5887,-9 10 3135</inkml:trace>
</inkml:ink>
</file>

<file path=ppt/ink/ink7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5.09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9 195 4224,'-8'-3'2230,"21"6"-146,17-5-493,-1-2-1,1 0 1,46-15-1,-45 12-1152,-22 5-365,16-5 184,25-8-1,-43 12-196,-1 1-1,0-1 0,0 0 0,0-1 1,0 1-1,-1-1 0,1 0 0,-1-1 1,6-5-1,-10 8-50,1 0 0,-1 1 0,0-1 0,0 0 0,0 1 0,0-1 0,0 0 0,-1 0 0,1 0 0,0 0 0,-1 0 1,0 0-1,1 0 0,-1 0 0,0 0 0,0 0 0,0 0 0,0 0 0,0 0 0,-1 0 0,1 1 0,0-1 0,-1 0 0,0 0 0,0-3 0,-1 3-9,0-1-1,1 0 0,-1 1 1,0-1-1,0 1 0,0 0 1,-1 0-1,1 0 0,0 0 1,-1 0-1,1 0 0,-1 1 1,0-1-1,0 1 0,1 0 1,-7-2-1,2 1 7,1 0 0,-1 1 0,1 0 1,-1 1-1,0 0 0,0 0 0,1 0 1,-1 1-1,0 0 0,1 0 0,-1 0 0,1 1 1,-1 0-1,1 0 0,0 1 0,0 0 1,0 0-1,0 0 0,0 1 0,1 0 0,-1 0 1,1 0-1,0 1 0,1 0 0,-1 0 1,1 0-1,0 0 0,0 1 0,-6 11 0,9-15 37,0 0-1,0 1 1,0-1-1,0 1 1,1-1-1,-1 1 0,1-1 1,-1 1-1,1 0 1,0-1-1,0 1 1,0-1-1,1 1 0,-1-1 1,0 1-1,1 0 1,1 2-1,-1-2 19,1 0 0,-1-1 1,1 1-1,0 0 0,0 0 0,0-1 0,0 1 0,1-1 1,-1 0-1,1 0 0,4 3 0,4 2 123,1-2 0,-1 1 1,1-1-1,0-1 0,20 4 0,-12-4-70,0-1-1,0 0 1,0-2 0,0-1-1,0 0 1,1-1 0,-1-2-1,-1 0 1,1-1 0,0 0-1,-1-2 1,0-1 0,0 0-1,-1-1 1,20-12 0,-8 4-115,34-21-190,-27 15 133,-35 21 41,1-1 0,0 1 0,0 0 0,0 0 0,0 0 0,0 1-1,0-1 1,1 1 0,-1-1 0,6 1 0,-5 2 37,0 0 0,0-1 0,-1 1 0,1 1 0,-1-1 0,1 1 0,-1-1 0,0 1 0,0 0 0,5 6 0,3 2 139,3 1-38,0-1 0,1 0 0,0-1 1,1-1-1,0 0 0,24 9 0,-23-12-743,-12-3 845,1-1 0,0 0 0,0 0 0,0-1 0,8 2 0,4-3-2639,4-2-3388,1-2-1908,-15 4 4598</inkml:trace>
</inkml:ink>
</file>

<file path=ppt/ink/ink7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5.42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601 1 6240,'-4'1'426,"0"0"1,0 1-1,0 0 1,0 0-1,0 0 0,0 0 1,1 1-1,-1-1 1,-4 5-1,-19 13 1811,-139 67 2749,120-66-4478,0 2 0,2 2 0,-45 33 0,25-4-500,55-46 65,0 2 0,0-1 0,1 1 1,-10 15-1,7-9 51,11-15-227,0-1 0,0 0 0,0 1 0,-1-1 0,1 0 0,0 1 0,0-1 0,0 0 0,-1 0 0,1 1 0,0-1 0,0 0 0,-1 0 0,1 1 0,0-1 0,-1 0 0,1 0 0,0 0 0,0 0 0,-1 1 0,1-1 0,0 0 0,-1 0 0,1 0 0,0 0 0,-1 0 0,1 0 0,-1 0 0,1 0 0,0 0 0,-1 0 0,1 0 0,0 0 0,-1 0 0,1 0 0,0 0 0,-1 0 0,1-1 0,0 1-151,0-1 0,0 1 0,0-1 0,0 1 0,0-1 0,0 1 0,0-1 0,0 1 0,1-1 0,-1 1 0,0-1 0,0 1 0,1-1 0,-1 1 0,0 0 0,1-1 0,-1 1 0,0 0 0,1-1 0,-1 1 0,0 0 0,1-1 0,-1 1 0,1 0 0,0-1 0,0 1-449,11-9-2374</inkml:trace>
</inkml:ink>
</file>

<file path=ppt/ink/ink7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18.4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186 668 4224,'-1'-1'572,"-1"0"0,1 0 1,-1 0-1,1 0 0,-1 0 1,0 0-1,1 1 0,-1-1 0,0 1 1,0-1-1,1 1 0,-1-1 0,-3 1 1,3 0-209,-1 0 0,0 1 0,1-1 0,-1 0 0,0 1 0,1 0 0,-1 0 0,-3 1 0,-3 3-86,0 1 0,0 0 0,-14 13 0,12-11 431,4-2-538,-1 0 0,2 1 0,-1-1 0,1 1 0,0 1 0,-10 14 0,14-17-108,-1 0 0,1-1 0,0 1 0,1 0 1,-1 0-1,1 0 0,0 0 0,1 0 0,-1 0 0,1 0 0,0 1 0,0-1 1,0 0-1,2 7 0,-2-10-29,0-1 0,1 1 1,-1 0-1,1-1 0,-1 1 1,1 0-1,0-1 0,0 1 1,0-1-1,0 1 0,0-1 1,0 1-1,0-1 0,0 0 0,0 1 1,1-1-1,-1 0 0,0 0 1,1 0-1,-1 0 0,1 0 1,1 0-1,0 0 14,-1 0-1,1 0 1,-1-1 0,1 0-1,0 1 1,-1-1 0,1 0-1,-1 0 1,1-1-1,0 1 1,-1 0 0,1-1-1,-1 0 1,4 0 0,137-63 552,-72 30-443,-43 22-147,-1-1 0,0-2-1,-1 0 1,-1-1 0,35-31 0,-39 26 41,-1-1 1,-1-1-1,-2 0 1,0-2-1,24-47 1,-21 26-14,-1-1 0,19-82 1,-23 73-79,-2 12-2,28-110-871,-41 149 439,-3 5 192,-7 14 118,-12 25 209,2 14 130,-22 86 1,32-100-47,-101 304 629,55-201 26,52-131-119,4-11-655,0 0 0,0 1 0,0-1 0,0 0 0,0 0 0,0 0 0,0 0 0,0 0 0,0 0 0,0 0 0,0 1 0,1-1 0,-1 0 0,0 0 0,0 0 0,0 0 0,0 0 0,0 0 0,0 0 0,0 0 0,0 0 0,0 1 0,0-1 0,0 0 0,0 0 0,0 0 0,1 0 0,-1 0 0,0 0 0,0 0 0,0 0 0,0 0 0,0 0 0,0 0 0,0 0 0,0 0 0,0 0 0,1 0 0,-1 0 0,0 0 0,0 0 0,0 0 0,16-8 387,-9 3-316,59-38 273,-42 26-510,46-24 1,-68 40 124,-1 0 1,1 0-1,-1 1 1,1-1 0,-1 0-1,1 1 1,0 0-1,-1-1 1,1 1-1,0 0 1,-1 0 0,1 0-1,0 0 1,0 0-1,-1 0 1,1 0 0,0 1-1,2 0 1,-3 0 7,0 0 0,0-1 0,1 1 0,-1 0 0,0 0 0,0 1 0,0-1 0,0 0-1,0 0 1,0 0 0,0 1 0,-1-1 0,1 0 0,0 1 0,-1-1 0,1 3 0,1 6-11,0-1 0,-1 1 0,0 0 0,0-1 0,-2 12 0,1-10 93,0-7-45,0 1 0,0-1 0,1 1 0,-1-1 0,1 1-1,2 6 1,-2-10 5,0 1-1,-1-1 1,1 1-1,0-1 1,0 1-1,0-1 1,0 1-1,0-1 1,1 0-1,-1 0 1,0 0-1,1 0 1,-1 1-1,0-2 0,1 1 1,0 0-1,-1 0 1,1 0-1,-1-1 1,4 1-1,2 1 63,1-1 1,-1 0-1,1-1 0,0 1 0,-1-1 0,1-1 1,0 0-1,7-1 0,63-19 20,-47 11-42,-5 3-16,186-61 229,-211 68-270,7-3-38,1-1 0,-1 0 1,1 0-1,11-8 1,-20 12 31,0 0 1,0 0 0,0 0-1,0 0 1,0-1 0,0 1 0,0 0-1,0 0 1,1 0 0,-1 0-1,0 0 1,0 0 0,0 0 0,0 0-1,0 0 1,0-1 0,0 1-1,0 0 1,0 0 0,0 0 0,0 0-1,0 0 1,0 0 0,0 0 0,0 0-1,0-1 1,0 1 0,0 0-1,0 0 1,0 0 0,0 0 0,0 0-1,0 0 1,0 0 0,0-1-1,0 1 1,0 0 0,0 0 0,0 0-1,0 0 1,0 0 0,-13-3-158,1 4 104,0 0 1,1 1-1,-1 0 0,-16 6 1,-45 20-66,65-25 121,-8 4-30,0 1 0,-18 11-1,30-16 38,0-1 0,0 2 0,1-1 0,-1 0 0,1 1 0,-1 0 0,1 0 0,0 0 0,0 0 1,1 0-1,-1 0 0,-1 7 0,3-10 5,0 0 1,1 0 0,-1 0 0,1 0-1,0 0 1,-1 0 0,1 0 0,0 0 0,0 1-1,-1-1 1,1 0 0,0 0 0,0 0-1,0 0 1,1 1 0,-1-1 0,0 0 0,0 0-1,1 0 1,-1 0 0,0 1 0,1-1-1,-1 0 1,1 0 0,0 0 0,-1 0-1,1 0 1,0 0 0,-1-1 0,1 1 0,0 0-1,0 0 1,0 0 0,0-1 0,0 1-1,0 0 1,0-1 0,0 1 0,2 0 0,0 0 24,1 0 1,0-1 0,-1 1 0,1-1-1,-1 1 1,1-1 0,0 0 0,-1-1-1,1 1 1,0-1 0,4-1 0,12-4 35,-1-1-1,-1-1 1,1-1 0,29-20 0,-15 7-12,43-40 1,-39 22-483,-37 40 416,0 0-1,0 0 0,1 0 1,-1 0-1,0 0 0,0 0 1,0 0-1,0 0 0,0 0 1,0 0-1,0 0 1,0 0-1,1 0 0,-1 0 1,0 0-1,0 0 0,0 0 1,0 0-1,0 0 0,0 0 1,0 0-1,1 0 0,-1 0 1,0 0-1,0 0 1,0 0-1,0 0 0,0 0 1,0 0-1,0 1 0,0-1 1,0 0-1,1 0 0,-1 0 1,0 0-1,0 0 0,0 0 1,0 0-1,0 0 1,0 0-1,0 1 0,0-1 1,0 0-1,0 0 0,0 0 1,0 0-1,0 0 0,0 0 1,0 0-1,0 1 0,0-1 1,0 0-1,0 0 1,0 0-1,0 0 0,0 0 1,0 0-1,0 0 0,0 0 1,0 1-1,0-1 0,0 10-108,0-8 98,0 23-14,4 33 0,-2-47 90,0-1-1,1 1 0,0-1 1,0 0-1,9 17 0,-11-24-5,1 1-1,0-1 1,0 0-1,6 6 1,-8-9-36,1 1 0,0 0 0,0 0-1,0 0 1,0-1 0,0 1 0,0 0 0,0-1 0,0 1 0,0-1 0,0 1 0,0-1 0,1 0 0,-1 0 0,0 1-1,0-1 1,0 0 0,0 0 0,1 0 0,-1 0 0,2 0 0,1-1 22,-1-1 1,1 1-1,0-1 0,0 0 1,-1 0-1,1 0 0,-1 0 1,6-5-1,27-28 32,-21 19-37,17-10-1,0 1 0,1 1 1,61-32-1,-57 35-342,-10 5-97,-24 16 208,-4 5 121,-6 9 22,-82 100 385,81-100 405,18-21-215,3-2-473,19-10-181,59-23-1,-46 22 153,-42 18-81,0 1 0,0 0 0,0 0 0,1 0 0,-1 0 0,6 0 0,-8 1 47,-1 0 0,1 0 0,0 0 0,0 0 1,0 0-1,0 0 0,0 1 0,0-1 0,0 0 0,0 0 0,-1 1 0,1-1 1,0 0-1,0 1 0,0-1 0,-1 1 0,1-1 0,0 1 0,-1 0 0,1-1 1,0 1-1,-1 0 0,1-1 0,-1 1 0,1 0 0,-1 0 0,1 0 0,0 0 1,0 6-1,1-1 0,-1 1 0,0-1 0,0 1 0,0-1 0,-1 1 0,-1 8 0,1-2-27,0-12 61,0 0 0,0 1 0,0-1 0,0 0 0,1 0 0,-1 0 0,0 0-1,1 0 1,-1 1 0,1-1 0,-1 0 0,1 0 0,-1 0 0,1 0 0,0 0 0,0 0 0,-1-1 0,1 1 0,0 0 0,0 0 0,0 0 0,0-1 0,0 1 0,0 0 0,0-1 0,0 1-1,0-1 1,0 1 0,1-1 0,-1 0 0,0 0 0,0 1 0,0-1 0,0 0 0,1 0 0,-1 0 0,0 0 0,0 0 0,2 0 0,5-1 55,1 0 0,-1 0-1,1-1 1,8-3 0,-15 5-78,3-2 2,10-1 83,1-2 1,-1 0 0,0-1 0,26-15-1,15-10-149,-36 21 89,-1-1-1,30-22 1,-46 28-691,-12 9 440,-17 12 109,17-8 67,0 1 1,0 0 0,1 0 0,1 1 0,0 0-1,-7 11 1,11-13 79,-1-1-1,1 1 1,0 0 0,1 0-1,-1 0 1,2 1-1,-1-1 1,1 0 0,0 14-1,1-19 11,0 0 0,1 0 0,-1 0 0,1 0 0,-1 0 0,1 0 0,0 0 0,2 4 0,-3-6-21,1-1-1,-1 1 1,1 0-1,-1 0 1,1-1-1,-1 1 1,1 0-1,0 0 1,-1-1-1,1 1 0,0-1 1,-1 1-1,1-1 1,0 1-1,0-1 1,0 1-1,-1-1 1,1 0-1,0 1 1,0-1-1,0 0 1,0 0-1,0 0 1,0 1-1,0-1 1,-1 0-1,1 0 1,0 0-1,0-1 1,0 1-1,2 0 1,0-2 35,1 1 1,-1-1-1,1 1 1,-1-1-1,0 0 1,1-1-1,-1 1 1,0 0-1,5-6 1,25-32 180,-13 16-230,5-7-28,-13 16-48,20-20-1,-24 24-152,-8 8-53,-4 6-108,-4 5 334,-1 1 0,2 0 0,-1 0 1,1 1-1,1-1 0,0 2 0,0-1 1,1 1-1,0 0 0,-5 20 0,-38 136 71,-40 107 157,83-260-115,-2-1 1,1 0-1,-10 12 0,14-22-10,1 0-1,-1-1 0,0 1 1,0-1-1,0 0 1,-1 1-1,1-1 0,-1 0 1,1 0-1,-1-1 1,1 1-1,-1 0 0,0-1 1,0 0-1,0 0 1,0 1-1,0-2 0,0 1 1,-5 1-1,6-3-26,0 1 0,0 0 0,0 0 0,0-1 0,0 1 0,0-1 0,0 0 0,0 1-1,0-1 1,0 0 0,0 0 0,0-1 0,0 1 0,1 0 0,-1 0 0,1-1 0,-1 1 0,1-1 0,-1 1 0,1-1-1,0 0 1,0 0 0,0 1 0,-2-4 0,1-1-27,0 1-1,0 0 1,1 0 0,-1-1-1,1 1 1,0-1 0,1 0 0,-1-6-1,1 6-10,1 1 0,0-1 0,0 1 0,0 0-1,1-1 1,0 1 0,0 0 0,5-10 0,3-2-72,13-18 0,-18 28 49,4-4 23,0 0-1,20-18 0,-18 19 27,15-13 24,1 1 0,1 1 0,1 2 0,35-18 0,131-55-59,-124 61-26,-43 19 74,2-1 3,0 0 0,-1-3 0,38-25 1,-56 32-8,33-27 61,-40 32-84,0 0-1,-1 0 1,0 0-1,1-1 1,-1 1-1,-1-1 1,1 0-1,2-6 1,-5 11-8,0-1 0,1 0 0,-1 1 0,0-1 0,0 0 0,1 1 0,-1-1 0,0 1 1,0-1-1,0 0 0,0 1 0,0-1 0,0 0 0,0 1 0,0-1 0,0 0 0,0 1 0,0-1 0,-1 0 0,1 1 1,0-1-1,0 0 0,-1 1 0,1-1 0,-1 0 0,0 0-5,0 1 0,1-1 0,-1 1 0,0 0 0,0 0 1,0-1-1,1 1 0,-1 0 0,0 0 0,0 0 0,0 0 0,0 0 0,0 0 0,0 0 0,1 0 0,-3 0 1,-3 2-60,0 0 1,-1 0 0,-9 5 0,6-2 57,1 0-1,-1 1 1,-9 7 0,15-10 22,0 1-1,1-1 1,-1 1 0,1 0 0,-1 0 0,1 0 0,0 0 0,-3 7 0,5-9 5,1-1 1,-1 0 0,1 1-1,-1-1 1,1 1-1,-1-1 1,1 0-1,0 1 1,0-1-1,0 1 1,0-1-1,0 1 1,0-1 0,0 1-1,1-1 1,-1 1-1,1-1 1,-1 0-1,2 3 1,-1-2 14,0 0 0,1 0 0,-1 0-1,1-1 1,-1 1 0,1 0 0,0-1 0,0 1 0,0-1 0,0 1 0,2 0 0,2 1 14,0 0 0,0-1 1,-1 0-1,2 0 1,-1-1-1,0 1 0,0-1 1,10 0-1,6-3 22,-1 0 1,0-2-1,0 0 0,23-8 0,6-2-2,-30 10-58,206-46-71,-221 49 73,0 0 0,1 0 0,-1-1 0,0 0 0,5-3 0,-10 5-3,0 0 1,0 0-1,0 0 0,0 0 1,0 0-1,0 0 0,0 0 0,0 0 1,0 0-1,0-1 0,0 1 0,0 0 1,0 0-1,0 0 0,0 0 1,0 0-1,0 0 0,0 0 0,0 0 1,0 0-1,0 0 0,0 0 0,0 0 1,0-1-1,0 1 0,0 0 0,0 0 1,0 0-1,0 0 0,0 0 1,0 0-1,0 0 0,0 0 0,0 0 1,0 0-1,0 0 0,0 0 0,0-1 1,0 1-1,0 0 0,0 0 1,0 0-1,0 0 0,0 0 0,0 0 1,1 0-1,-1 0 0,-15 0-171,-20 3-155,16 0 337,0 1 1,0 0 0,1 2-1,0 0 1,-22 10 0,32-12-16,0 0 0,0 1-1,1-1 1,0 1 0,-1 1 0,2 0 0,-1 0 0,1 0-1,0 0 1,0 1 0,1 0 0,-1 0 0,-5 13 0,10-17 31,0 0 0,0 0 0,0 1 0,1-1 0,-1 1 0,1-1 0,0 1 1,-1-1-1,2 1 0,-1 3 0,0-6-18,1 1-1,-1-1 1,0 0 0,0 0-1,0 0 1,1 0 0,-1 1-1,1-1 1,-1 0 0,1 0 0,-1 0-1,1 0 1,0 0 0,-1 0-1,1 0 1,0 0 0,0-1-1,0 1 1,-1 0 0,1 0-1,0 0 1,0-1 0,0 1 0,1-1-1,-1 1 1,0-1 0,0 1-1,0-1 1,0 0 0,0 1-1,0-1 1,3 0 0,3-1 41,1-1 1,-1 1-1,1-2 1,-1 1-1,0-1 0,0 0 1,0 0-1,9-7 1,-2 2 42,49-26 73,63-44 0,-110 65-153,-1 0 0,0-1 1,-1-1-1,-1 0 0,0-1 1,-1 0-1,-1-1 1,13-23-1,-7 4-31,0 0 1,-3-2-1,12-43 0,5-42-13,-26 97-116,-1-1-1,0-41 1,-6 55-253,2 13 393,0 0 1,-1 0-1,1 0 0,0-1 0,0 1 1,0 0-1,0 0 0,0 0 1,-1 0-1,1 0 0,0 0 0,0 0 1,0 0-1,-1 0 0,1 0 1,0 0-1,0 0 0,0 0 1,0 0-1,-1 0 0,1 0 0,0 0 1,0 0-1,0 0 0,0 0 1,-1 0-1,1 0 0,0 0 1,0 0-1,0 0 0,0 1 0,-1-1 1,1 0-1,0 0 0,-2 2-15,0-1-1,1 1 0,-1 0 0,1 0 1,-1 0-1,-1 4 0,-4 8 25,0 0-1,1 0 0,1 1 1,-5 21-1,-9 64-23,15-73-11,-1 5 115,2-1 0,1 1-1,1 0 1,2 0 0,1 0 0,12 61 0,-6-63-811,1-1 1,12 29-1,-7-26-612</inkml:trace>
</inkml:ink>
</file>

<file path=ppt/ink/ink7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20.0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54 22 1728,'-1'-1'38,"1"1"0,0 0 0,0 0 0,-1-1-1,1 1 1,0-1 0,0 1 0,0 0 0,-1-1 0,1 1 0,0 0 0,0-1 0,0 1 0,0-1-1,0 1 1,0-1 0,0 1 0,4-15 12723,-6 25-12364,-3 14 961,-2 32 1,1-9-839,-20 144 616,22-156-814,-1 46 1,7-90-1768,0-1 1,0 1-1,1-1 1,0 1-1,0 0 1,1 0-1,7-11 0,-10 18 1210,13-26-1647</inkml:trace>
</inkml:ink>
</file>

<file path=ppt/ink/ink7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20.39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147 1 5632,'-5'15'7835,"-16"26"-4159,-7 15-2238,8 1-774,3 0 0,-18 107 1,26-120-520,5-26-66,2-12-12,1-1 1,0 1-1,0 0 1,0 5-1,1-2-586,-2-31-9361,9-5 6589,3-4-922</inkml:trace>
</inkml:ink>
</file>

<file path=ppt/ink/ink7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20.86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3 145 3648,'-3'-4'7688,"13"-1"-7110,37-16 2021,35-20-270,-5-2-783,-64 37-1357,0 0 0,1 1 0,-1 1 0,18-4 0,-28 8-183,0-1 0,1 1 1,-1 0-1,0 0 0,0 0 0,1 1 1,-1-1-1,0 1 0,0 0 0,0-1 1,0 1-1,0 1 0,0-1 0,0 0 1,0 1-1,4 3 0,2 2 193,0 0 0,-1 1 0,11 14 0,-14-16-32,1 1 1,-1-1-1,1 0 0,0-1 0,1 0 0,-1 0 0,14 8 1,-7-8 4,0-1-1,1 0 1,-1-1 0,1-1 0,0 0 0,-1-1 0,1 0 0,0-1 0,17-2 0,-8-1-34,0 0 0,1-2 1,-2-1-1,37-14 0,-51 17-39,1-1-1,-1 0 0,13-10 0,-17 11-548,-1 1 0,0-1 1,0 0-1,4-5 0,-6 6-276,0 1 1,0 0 0,-1-1 0,1 1-1,0-1 1,-1 1 0,1-1 0,-1 0-1,1 1 1,-1-1 0,0 1 0,1-3-1</inkml:trace>
</inkml:ink>
</file>

<file path=ppt/ink/ink7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21.37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 6 3328,'-5'-5'16074,"19"6"-14911,52 4 34,-47-4-1134,0 1 1,0 0-1,23 6 0,-33-5-50,-4-2-42,-1 0-1,1 1 1,0 0 0,0 0 0,-1 0 0,8 5-1,-10-6 46</inkml:trace>
</inkml:ink>
</file>

<file path=ppt/ink/ink7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0.55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1 455 4224,'1'4'7200,"30"-18"-5819,-13 6-752,-1-1 1,25-16-1,-27 13-424,0 0 0,-1-1 0,0-1 0,-1 0 0,11-16-1,51-84 580,-12 16-232,-61 94-511,0 0 0,-1-1-1,0 1 1,1-1 0,-1 0-1,-1 1 1,1-1 0,-1 0 0,0 0-1,0 1 1,0-1 0,-1-5 0,0-9-102,1 19 61,0 0 0,0 0-1,0 0 1,0 0-1,0 0 1,-1 0 0,1-1-1,0 1 1,0 0-1,0 0 1,0 0 0,0 0-1,-1 0 1,1 0-1,0 0 1,0 0-1,0 0 1,0 0 0,0 0-1,-1 0 1,1 0-1,0 0 1,0 0 0,0 0-1,0 0 1,-1 0-1,1 0 1,0 0 0,0 0-1,0 0 1,0 0-1,0 0 1,-1 0-1,1 0 1,0 0 0,0 0-1,0 0 1,0 0-1,0 0 1,-1 1 0,1-1-1,0 0 1,0 0-1,0 0 1,-7 4-264,5 0 230,-1-1 1,1 1 0,0 0-1,0 0 1,1 0-1,-1 0 1,1 0-1,0 0 1,0 0 0,0 0-1,0 0 1,1 5-1,-3 8-38,0 1 151,0 0-1,2 1 0,0 31 1,1-41-19,1 0 1,0 0-1,1 0 0,0 0 1,1-1-1,-1 1 0,2-1 1,-1 1-1,10 14 0,-13-23-57,5 8 93,0 0 0,1 0-1,0 0 1,9 7 0,-12-12-60,-1-1-1,1 0 1,0 0-1,0 0 1,1-1-1,-1 1 1,0-1 0,0 0-1,1 0 1,-1 0-1,1 0 1,-1 0-1,1-1 1,-1 1 0,6-1-1,-5-1 15,1 1 0,0-1 1,0 0-1,0 0 0,-1-1 0,1 1 0,-1-1 1,1 0-1,-1-1 0,1 1 0,-1-1 0,0 0 0,0 1 1,-1-2-1,1 1 0,0 0 0,-1-1 0,5-6 1,4-6 12,-1-1-1,0-1 1,8-19 0,6-17 92,-12 25-112,18-31-1,-15 31-47,-11 20-10,-1 1 0,1-1 0,1 1 0,11-13 0,-17 32 85,-39 150 197,16-76-209,18-64 54,-1-1 0,-1 0 0,-15 32 0,22-52-100,0 1 0,-1-1-1,1 1 1,0-1 0,-1 1 0,1-1-1,0 1 1,-1-1 0,1 1 0,0-1-1,-1 1 1,1-1 0,-1 0 0,1 1-1,-1-1 1,1 1 0,-1-1 0,1 0-1,-1 0 1,1 1 0,-1-1 0,0 0-1,0 0-4,1 0-1,-1 0 0,1 0 1,-1-1-1,1 1 0,0 0 1,-1 0-1,1-1 0,-1 1 1,1 0-1,0 0 0,-1-1 1,1 1-1,0 0 0,-1-1 1,1 1-1,0-1 0,-1 1 1,1 0-1,0-2 0,-2-1 5,1 0 0,0 0 0,-1 0 0,1 0 0,1 0 0,-2-5 0,2 2-16,0 1 1,0 0-1,0 0 0,0 0 0,1 0 0,0-1 1,0 1-1,0 0 0,1 0 0,0 0 1,0 1-1,5-10 0,-3 9-7,0-1 0,0 0 0,1 1-1,0 0 1,0 0 0,0 0 0,1 1 0,9-6 0,-1 2-10,0 1 0,1 0 0,-1 2 0,1-1 0,1 2 0,-1 0 0,27-3 0,-1 3-1281,74 2-1,-85 4-2819,41 8 0</inkml:trace>
</inkml:ink>
</file>

<file path=ppt/ink/ink7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0.9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19 12 6048,'-18'-12'2752,"18"20"-2400,13-8-480,0 9-288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0.9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639 2 4384,'1'0'183,"-1"0"1,1 0 0,-1-1-1,1 1 1,-1 0-1,1 0 1,-1 0 0,1 0-1,-1 0 1,1 0 0,-1 0-1,1 0 1,0 0-1,-1 0 1,1 0 0,-1 0-1,1 0 1,-1 0-1,1 0 1,-1 1 0,1-1-1,-1 0 1,1 0-1,-1 1 1,1-1 0,-1 0-1,1 1 1,11 2 4995,-23 12-3601,1-4-1275,0-1 0,-1-1 0,0 0 0,0 0 0,-1-1 0,-17 8 0,0 2-40,-36 24 526,-109 93 1,-37 47 922,208-181-1697,-76 60 1079,84-63-1047,-1 0 0,1 1 0,-1-1-1,1 1 1,-1 0 0,1 1 0,0-1 0,0 1 0,-1 0 0,1 0 0,0 0 0,-1 1-1,7 1 1,70 17 544,-74-17-585,193 65-6,-170-58 10,-1 2 0,0 1 0,-1 1-1,0 2 1,27 18 0,-45-26-118,-5-3 246,0 0-1,1-1 1,11 6-1,-15-8-454,0 0-1,-1-1 1,1 1 0,0-1 0,0 0-1,-1 1 1,1-1 0,0 0-1,0 0 1,0 0 0,-1 0-1,1-1 1,0 1 0,0 0 0,-1-1-1,1 1 1,0-1 0,-1 0-1,4-1 1,8-8-3453,1-2-4086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58.0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25 3712,'-26'-4'6218,"41"5"-4903,0-1-1,0 0 0,25-5 0,-13 1-608,44-3 430,91 2 0,13 5-619,-172 0-562,1 0-1,0 0 1,-1 1 0,1-1-1,0 1 1,-1 0 0,1 0-1,-1 0 1,5 2 0</inkml:trace>
</inkml:ink>
</file>

<file path=ppt/ink/ink8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2.86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0 942 2720,'1'-5'9502,"9"-14"-8344,-3 5-437,13-28-21,20-42 81,-32 70-768,1 0-1,0 1 0,19-21 1,-5 10-70,0-1 72,34-29 0,104-71 614,-149 116-567,0 2 1,23-13-1,-35 20-56,1 0 1,-1 1-1,0-1 0,0 0 1,1 0-1,-1 0 0,0 0 1,0 1-1,0-1 0,1 0 1,-1 0-1,0 0 1,0 1-1,0-1 0,1 0 1,-1 0-1,0 1 0,0-1 1,0 0-1,0 0 0,0 1 1,0-1-1,0 0 0,0 0 1,0 1-1,0-1 1,0 0-1,0 1 0,0-1 1,0 0-1,0 0 0,0 1 1,0-1-1,0 0 0,0 1 1,-1 14 111,1-15-119,-2 16 77,-1 0-1,-1-1 0,0 0 1,-1 1-1,-1-1 0,0-1 0,-1 1 1,-12 17-1,14-19 193,5-13-250,0 0-1,0 0 1,0 0-1,0 0 0,0 1 1,0-1-1,0 0 1,0 0-1,0 0 1,0 0-1,1 1 1,-1-1-1,0 0 1,0 0-1,0 0 1,0 0-1,0 0 0,0 1 1,1-1-1,-1 0 1,0 0-1,0 0 1,0 0-1,0 0 1,0 0-1,1 0 1,-1 0-1,0 0 1,0 0-1,0 0 0,0 0 1,1 0-1,-1 0 1,0 0-1,0 0 1,1 0-1,1 0 63,0 0 0,0-1-1,0 0 1,0 1 0,1-1 0,-1 0-1,0 0 1,0 0 0,2-2 0,26-20-10,-1 0 1,0-2-1,-2-1 0,25-32 1,-39 39-147,-11 16 39,0-1 1,0 1-1,0 0 0,1 0 1,0 0-1,-1 0 0,1 0 0,0 0 1,5-3-1,-7 5 35,-1 1 0,1 0-1,-1 0 1,0 0 0,1 0 0,-1 0-1,1 0 1,-1 0 0,1 0 0,-1 0-1,1 0 1,-1 0 0,0 0 0,1 0 0,-1 0-1,1 0 1,-1 0 0,1 0 0,-1 0-1,1 0 1,-1 1 0,0-1 0,1 0-1,-1 0 1,0 1 0,1-1 0,-1 0-1,0 1 1,1-1 0,-1 0 0,0 1 0,1-1-1,-1 0 1,0 1 0,0-1 0,1 0-1,-1 1 1,0-1 0,0 1 0,0-1-1,0 1 1,0-1 0,0 0 0,0 1-1,0-1 1,0 2 0,3 27 123,-2-21-105,-2 51-60,-1-41 47,3 35 1,0-37 129,-1-10-115,0-1 0,0 0 0,0 0 0,1 0 0,2 8 0,-3-12-7,0 0-1,1-1 1,-1 1-1,0 0 1,1 0 0,-1-1-1,1 1 1,-1 0 0,1-1-1,-1 1 1,1 0 0,0-1-1,-1 1 1,1-1-1,0 1 1,-1-1 0,1 0-1,0 1 1,0-1 0,-1 0-1,1 1 1,0-1 0,0 0-1,0 0 1,-1 0-1,1 1 1,0-1 0,0 0-1,0 0 1,0 0 0,-1 0-1,1-1 1,0 1 0,0 0-1,0 0 1,0 0-1,-1-1 1,1 1 0,1-1-1,43-28 385,-22 18-336,-3 2-99,34-23 0,-53 32 39,0-1 2,0 0-1,0 0 1,0 1-1,0-1 1,0 0-1,0 1 0,1-1 1,-1 1-1,0-1 1,0 1-1,1-1 1,0 1-1,-1 1-8,-1-1 0,0 1-1,0 0 1,0 0 0,-1-1 0,1 1-1,0 0 1,0 0 0,0-1-1,0 1 1,-1 0 0,1-1 0,-1 2-1,1-1-24,-3 12-126,3-10 144,-1 0 1,1 1-1,-1-1 0,0 0 1,0 0-1,-2 4 0,1-5 10,1 1 0,0 0-1,0 0 1,0 0-1,0-1 1,0 1 0,1 0-1,-1 0 1,1 0-1,0 0 1,0 0 0,0 0-1,0 0 1,1 0-1,0 5 1,0-7 8,-1 1 1,1-1-1,-1 1 1,1-1-1,0 1 0,0-1 1,0 1-1,0-1 1,0 0-1,0 1 0,0-1 1,0 0-1,0 0 1,1 0-1,-1 0 1,0 0-1,1 0 0,-1 0 1,1-1-1,-1 1 1,1 0-1,-1-1 0,1 1 1,-1-1-1,1 0 1,0 1-1,-1-1 1,1 0-1,2 0 0,0 0 33,0-1-1,0 1 0,-1-1 1,1 0-1,0 0 0,0-1 1,-1 1-1,1-1 0,-1 0 1,1 1-1,-1-2 0,0 1 1,0 0-1,0-1 0,0 1 1,0-1-1,-1 0 0,1 0 1,-1 0-1,1 0 0,-1 0 1,0-1-1,0 1 0,-1-1 1,1 1-1,-1-1 0,0 0 1,0 1-1,0-1 0,0 0 1,0-4-1,-2 4-24,1 0 0,0 1-1,-1-1 1,0 0 0,0 0 0,0 0 0,-1 1 0,1-1-1,-1 0 1,0 1 0,0 0 0,0-1 0,-4-4-1,4 7-26,1-1-1,-1 0 0,0 0 0,1 1 1,-1-1-1,0 1 0,0 0 0,0-1 1,0 1-1,0 0 0,0 0 0,0 0 1,-1 1-1,1-1 0,0 0 0,0 1 1,-1 0-1,1-1 0,0 1 0,-1 0 1,1 0-1,0 0 0,-5 1 0,7-1 10,-1 0-1,1 0 0,-1 0 0,1 0 0,0 0 1,-1 0-1,1 0 0,0 0 0,-1 0 1,1 0-1,0 1 0,-1-1 0,1 0 0,0 0 1,-1 0-1,1 0 0,0 1 0,-1-1 0,1 0 1,0 0-1,0 1 0,-1-1 0,1 0 1,0 0-1,0 1 0,-1-1 0,1 0 0,0 1 1,0-1-1,0 0 0,0 1 0,-1-1 0,1 0 1,0 1-1,0-1 0,0 0 0,0 1 1,0-1-1,0 0 0,0 1 0,0-1 0,0 1 1,0-1-1,0 0 0,0 1 0,1-1 0,-1 0 1,0 1-1,0-1 0,0 1 0,1 0-17,1 0 0,-1 0-1,0 0 1,0 0 0,0 0-1,0 0 1,1 0 0,-1 0-1,0 0 1,1-1-1,-1 1 1,1-1 0,1 1-1,14 3 71,0-1-1,-1-1 0,2-1 0,-1 0 0,0-1 1,20-3-1,-18 0-19,0-1 0,-1 0 1,0-2-1,0 0 0,-1-1 1,0 0-1,18-11 0,-24 11 10,0-1 0,-1-1-1,1 0 1,-1 0-1,-1 0 1,0-2-1,0 1 1,-1-1 0,-1 0-1,1-1 1,5-13-1,8-20 52,25-78-1,-41 108-68,-3 9-14,10-27 66,-2 0-1,-1 0 1,5-43-1,-14 74-63,0 0 1,1 0-1,-1 0 0,0 1 0,0-1 0,-1 0 0,1 0 0,0 0 0,-2-3 0,2 5-6,0 0 0,0 0 0,0 0-1,0 0 1,0 0 0,0 0 0,0 0-1,0-1 1,0 1 0,-1 0-1,1 0 1,0 0 0,0 0 0,0 0-1,0 0 1,0 0 0,0 0 0,-1 0-1,1 0 1,0 0 0,0 0 0,0 0-1,0 0 1,0 0 0,0 0-1,-1 0 1,1 0 0,0 0 0,0 0-1,0 0 1,0 0 0,0 0 0,0 0-1,-1 0 1,1 0 0,0 0 0,0 0-1,0 0 1,0 1 0,-8 8-48,3-1 25,0 1-1,1 0 1,0 1-1,1-1 1,-3 12-1,-8 52-57,10-49 55,-8 49 93,3-1 0,2 81 0,12-8 318,-5-138-581,0-1 0,0 1 0,0 0 1,1 0-1,0 0 0,1-1 0,0 1 0,0 0 1,4 9-1,-3-15-1863,-1-6-432,1-11-2144,-3 12 3573,5-8-1507</inkml:trace>
</inkml:ink>
</file>

<file path=ppt/ink/ink8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3.27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37 6976,'-13'-17'3168,"18"11"-2752,3 1 672,7 5-672,11-3 544,9 3-544,12-5 128,-2 10-320,3-5-64,-3 8-96,18-5 640,-5 5-352,15 1-2624,-6-3 1216</inkml:trace>
</inkml:ink>
</file>

<file path=ppt/ink/ink8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5.44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1 864 3488,'0'0'190,"1"-1"0,-1 1 0,1-1 0,-1 1 0,1-1 0,0 1 1,-1-1-1,1 1 0,-1 0 0,1-1 0,0 1 0,-1 0 0,1 0 0,0-1 0,0 1 0,-1 0 1,1 0-1,1 0 0,0-1 30,0 1-1,0-1 1,0 0 0,1 0 0,-1 1 0,-1-2 0,4-1-1,44-46 2297,15-13-1197,123-106 132,-165 145-1339,-1 0 1,-1-2 0,0 0 0,-2-2 0,19-37 0,33-82 788,-57 115-549,-2-1 0,13-62 0,-23 87-282,0 0 0,0 0 0,-2-14 0,1 19-95,0 0 1,0 0-1,0 0 0,-1 1 1,1-1-1,0 0 1,-1 0-1,0 1 0,1-1 1,-1 1-1,0-1 1,0 0-1,0 1 1,0-1-1,0 1 0,0 0 1,0-1-1,0 1 1,-1 0-1,1 0 0,-3-2 1,3 3-7,0-1 1,0 1-1,0 0 0,0 0 1,0 0-1,-1 0 0,1 0 1,0 0-1,0 0 0,0 0 1,0 1-1,0-1 1,0 0-1,0 1 0,0-1 1,0 0-1,0 1 0,0 0 1,0-1-1,0 1 1,-1 0-1,-20 19-266,8-2 337,1 0-1,1 1 0,0 1 1,-16 38-1,-25 89 383,39-101-153,-16 89 1,27-117-232,2 0 1,0 0-1,1 1 1,1-1-1,0 0 1,1 0-1,1 0 1,7 21-1,-8-33 2,0-1-1,0 1 0,1 0 1,0-1-1,0 0 0,0 0 1,0 0-1,1 0 1,0 0-1,0-1 0,0 1 1,1-1-1,5 4 1,-6-5 27,0-1 0,0 0 0,0 0 0,0-1 0,0 1 0,0-1 0,0 0 0,1 0 0,-1 0 0,0 0 1,1-1-1,-1 0 0,1 0 0,-1 0 0,0 0 0,1-1 0,-1 0 0,0 1 0,6-3 0,6-4 19,0 0 0,-1 0 0,0-2-1,-1 0 1,1 0 0,-2-1 0,1-1-1,-2 0 1,1-1 0,-2-1 0,0 1-1,18-27 1,-23 29-106,0 0 0,-1 0-1,0 0 1,6-18 0,-26 122-636,13-86 666,1 0 1,1 0 0,0 0-1,0 0 1,0 0 0,1 0-1,1 0 1,-1 0 0,1-1-1,5 14 1,-6-19 8,-1 0-1,1-1 0,0 1 1,0 0-1,0-1 1,1 1-1,-1-1 0,0 1 1,1-1-1,-1 1 1,1-1-1,-1 0 1,1 0-1,-1 0 0,1 0 1,0 0-1,0 0 1,-1 0-1,1-1 1,0 1-1,0 0 0,0-1 1,0 0-1,0 1 1,0-1-1,0 0 1,0 0-1,0 0 0,2-1 1,7 0 64,-1-1-1,0-1 1,0 0 0,15-6-1,-5 1-109,127-47 176,30-7 54,-160 58-236,-15 4 36,-1 0 1,0 0-1,0 0 1,0 0-1,0-1 0,0 1 1,0 0-1,0 0 0,0-1 1,0 1-1,0-1 1,0 1-1,0-1 0,0 0 1,1-1-1,1-3 99,-2 5-90,-1-1-1,1 0 1,-1 0 0,1 1-1,-1-1 1,1 0-1,-1 0 1,0 0 0,1 1-1,-1-1 1,0 0 0,0 0-1,0 0 1,1 0-1,-1-1 1,1-9 4,0 1-1,1-1 1,1 1-1,0-1 1,7-17-1,1-4 15,-2 2-7,-2-1 1,5-41 0,0-65 102,-12 129-127,1 1-15,-1-1 1,1 1 0,-1 0 0,-1 0 0,1 0 0,-1 0 0,-3-10-1,4 17 10,0 0 0,-1 0 0,1 0 0,0-1 0,0 1 0,0 0 0,0 0 0,-1 0 0,1 0 0,0-1 0,0 1 0,-1 0 0,1 0 0,0 0 0,0 0 0,-1 0 0,1 0 0,0 0 0,0 0 0,-1 0 0,1 0 0,0 0 0,-1 0 0,1 0 0,0 0 0,0 0 0,-1 0 0,1 0 0,0 0 0,0 0 0,-1 0 0,1 0 0,0 0 0,0 0 0,-1 0 0,1 1 0,0-1 0,0 0 0,0 0 0,-1 0 0,1 1 0,0-1 0,0 0 0,0 0 0,0 0 0,-1 1 0,1-1 0,0 0 0,0 0 0,0 1 0,-11 14-91,11-15 95,-20 32 5,-25 60 0,21-38-46,-11 16 17,-75 162 180,101-208-52,1 1 1,1 0 0,-5 33-1,9-49 208,3-9-300,0 0 1,0 0-1,0 0 0,1 0 1,-1 0-1,0 0 0,0 0 1,0 0-1,0 0 1,0 0-1,0 0 0,0 0 1,0 0-1,0 0 0,0 0 1,0 0-1,0 0 0,0 0 1,0 0-1,0 0 1,0 1-1,0-1 0,0 0 1,0 0-1,0 0 0,0 0 1,0 0-1,0 0 0,0 0 1,0 0-1,0 0 1,0 0-1,1 0 0,-1 0 1,0 0-1,0 0 0,0 0 1,6-3 117,63-43 280,-3 3-266,12-3-311,30-16 199,-100 58-62,16-8-145,-23 12 173,1-1 0,-1 1 0,0 0 0,0-1 0,0 1 0,0 0 1,0 0-1,0 0 0,0 0 0,0 0 0,1 0 0,-1 0 0,0 0 1,0 1-1,0-1 0,0 0 0,0 1 0,1 0 0,-1-1 4,-1 0 0,0 1 0,1-1 0,-1 1 0,0-1 0,1 1 0,-1 0 0,0-1 0,0 1 0,0-1 0,0 1 0,1-1 0,-1 1 0,0 0 0,0-1 0,0 1 0,0-1 0,0 1 0,-1 0 0,1-1 0,0 1 0,0 1 0,-5 13 0,5-13 0,-2 4 23,0-1-1,-1 0 0,1 1 0,-1-1 0,0 0 1,0 0-1,-1-1 0,1 1 0,-1-1 0,0 1 0,-1-1 1,-6 5-1,-1-1-18,-1 0 0,0 0-1,-22 8 1,29-14 3,3-1-14,0 0 0,1 0 0,-1 0 0,1 1 0,-1-1 0,1 0 0,-1 1 1,1 0-1,0 0 0,-2 2 0,4-3-4,0-1 0,0 1 0,1 0 0,-1 0 1,1-1-1,-1 1 0,1 0 0,-1-1 0,1 1 0,-1-1 0,1 1 0,0-1 1,-1 1-1,1-1 0,0 1 0,-1-1 0,1 1 0,1-1 0,5 5-11,-1 0 34,0-1 0,0 0 0,0-1 0,1 1 0,-1-1 0,1 0 0,0-1 0,0 0 0,0 0 0,0-1 0,0 1 0,0-1 0,1-1 0,-1 0 0,0 0 0,1 0 0,-1-1 0,0 0 0,10-2 0,14-7 72,-1-2 1,-1 0-1,1-2 0,-2-1 1,49-36-1,-70 46-49,0 0 0,-1-1 0,1 0 0,8-11-1,-14 15-25,1 0-1,0-1 0,-1 1 1,0 0-1,1 0 1,-1-1-1,0 1 0,0-1 1,0 1-1,-1-1 0,1 0 1,-1 1-1,1-1 0,-1 1 1,0-1-1,0 0 1,0 1-1,0-1 0,-1-3 1,0 5-15,1 0 0,-1-1 0,0 1 0,0 0 1,0 0-1,0 0 0,0 0 0,0 0 0,0 0 0,0 0 1,0 0-1,0 1 0,0-1 0,-1 0 0,1 1 0,0-1 1,0 1-1,-1-1 0,1 1 0,0-1 0,-1 1 1,1 0-1,-1 0 0,1 0 0,0 0 0,-1 0 0,1 0 1,-1 0-1,-1 1 0,-2-1-13,0 1 0,0 0 0,1 0 1,-1 0-1,0 1 0,1-1 0,-8 5 0,5-1 11,0 0 0,0 0 0,1 1 0,0 0 0,0 0 0,1 0 0,0 1 0,0-1 0,0 1 0,1 1 0,-5 9 0,7-12 7,0 0-1,0-1 1,0 1-1,1 0 0,0 1 1,0-1-1,0 0 1,1 0-1,0 0 0,0 0 1,0 1-1,0-1 1,1 0-1,0 0 0,0 0 1,0 0-1,1 0 1,0 0-1,2 5 0,-2-7 27,1 1 0,-1-1-1,1 0 1,0 0 0,0 0 0,0 0-1,0 0 1,1-1 0,-1 1-1,1-1 1,-1 0 0,8 3-1,0-1 21,-1 0 1,1-1-1,18 4 0,-21-6-510,1 0 1,-1-1 0,1 0 0,16-2 0,-21 1-243,0 1-1,-1-1 1,1 0 0,0 0 0,0 0 0,-1-1-1,1 1 1,0-1 0,-1 0 0,0 0 0,1 0-1,5-5 1,-1-2-1815</inkml:trace>
</inkml:ink>
</file>

<file path=ppt/ink/ink8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5.8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62 55 7296,'-48'-39'3328,"38"32"-2912,7 2 0,3 2-736,8 3 192,5 0-64,6 3 128,12 2-2688,9-2 1504</inkml:trace>
</inkml:ink>
</file>

<file path=ppt/ink/ink8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37.08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168 16 4224,'3'-4'2637,"0"-4"2955,-3 7-5531,-1 1 1,1 0-1,0 0 0,0-1 0,-1 1 1,1 0-1,0 0 0,-1 0 0,1 0 1,0-1-1,-1 1 0,1 0 0,0 0 1,-1 0-1,1 0 0,0 0 0,-1 0 1,1 0-1,0 0 0,-1 0 0,1 0 1,0 0-1,-1 0 0,1 0 0,-1 0 1,1 0-1,0 0 0,-1 1 0,1-1 0,0 0 1,0 0-1,-1 1 0,-9 2 191,1 0-1,-1 1 1,1 1-1,0-1 0,0 1 1,-12 10-1,2 0-216,-28 27 0,45-40-27,0 0 1,1 0 0,-1 0 0,0 0 0,1 0 0,-1 1 0,1-1 0,-1 1 0,1-1 0,0 1 0,0-1 0,0 4 0,1-4 6,-1 0-1,1 0 1,0 0-1,1 1 1,-1-1-1,0 0 0,1 0 1,-1 0-1,1 0 1,-1 0-1,1 0 1,0 0-1,0 0 1,0 0-1,0 0 1,2 2-1,-1-1 83,1 0-1,-1 0 1,1 0-1,-1 0 1,1 0-1,6 4 1,-8-6-39,1 0 0,0 0-1,-1-1 1,1 1 0,0 0 0,-1-1 0,1 1 0,0-1 0,0 1 0,-1-1-1,1 0 1,0 0 0,0 0 0,0 0 0,-1 0 0,1 0 0,3-2-1,0 1 4,0 0 21,0 0 0,0 0 1,-1-1-1,1 0 0,0 0 0,-1 0 0,1 0 0,6-6 0,-6 4-55,1-2-1,-1 1 0,0 0 0,0-1 0,-1 0 0,0 0 0,0 0 0,0-1 1,3-8-1,-4 7 0,0 0 0,-1 0-1,0 1 1,0-1 0,-1-1 0,1-13 0,-4 15-310,-1 11 190,-2 15 243,5-12-78,0 0 0,1 0 0,0-1 1,1 1-1,-1 0 0,4 7 0,-4-11-54,0 1 0,1-1 0,0 0 0,0 1 0,0-1 0,0 0 1,0 0-1,0 0 0,1 0 0,-1-1 0,1 1 0,5 3 0,1-1 91,1 0 1,-1-1-1,1 0 0,0 0 1,1-1-1,-1 0 1,0-1-1,1 0 1,16 1-1,6-3-634,57-6-1,-89 6 501,40-5-769</inkml:trace>
</inkml:ink>
</file>

<file path=ppt/ink/ink8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41.44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 1187 3552,'-6'-1'5923,"16"-7"-5222,25-23 1118,55-54 1260,-73 68-2703,-1-2-1,-1 0 0,14-23 0,-11 11-1,-2-2-1,20-52 0,14-74 384,-49 157-746,6-24 90,3-9 164,18-43-1,3-6-34,-21 54-73,17-35 0,-5 24-160,38-53 0,-45 74 26,0 0-1,2 1 1,0 1-1,31-25 0,-34 32-68,1 1-1,0 0 0,0 1 1,1 0-1,0 1 0,1 1 1,22-6-1,-34 11 47,0 1 0,0 0-1,1 1 1,-1-1 0,0 1 0,1 0-1,-1 1 1,0-1 0,1 1 0,-1 0-1,8 2 1,-10-2 5,0 1 0,-1-1 0,1 0 0,0 1 0,-1-1 0,1 1 0,-1 0 0,0 0 0,0 0 0,0 0 0,0 0 0,0 0 0,0 1 0,0-1 0,-1 0 0,1 1 0,-1 0 0,0-1 0,1 1 0,-1 0 0,-1 0 0,2 4 0,-1-2 16,-1 0-1,0 0 1,0 0-1,-1 0 1,1 0-1,-1 0 1,0 0 0,0 0-1,-1 0 1,1 0-1,-1-1 1,0 1-1,-1-1 1,1 1-1,-1-1 1,0 0 0,-4 6-1,-6 5 36,-1 0 1,-29 24-1,-68 41 81,35-28-200,60-36 63,15-16 0,1 1 0,0-1 0,-1 1 0,1-1 0,0 1 0,-1-1 0,1 1 0,0-1 0,0 1 0,0 0 0,0-1 0,0 1 0,-1-1 0,1 1 0,0 0 0,0-1 0,0 1 0,1 0 0,-1-1 0,0 1 0,0-1 0,0 1 0,0-1 0,0 1 0,1 0 0,-1-1 0,0 1 0,1-1 0,-1 1 0,0-1 0,1 1 0,-1-1 0,1 1 0,-1-1 0,1 1 0,7 4-29,-1-1 0,1 0 0,-1 0 0,1-1-1,0 0 1,1-1 0,8 3 0,22 6-74,18 15 104,-50-22 20,1 0 1,-1 1-1,0 0 0,-1 0 0,10 8 0,-15-11-10,0-1 1,0 0-1,0 0 0,0 0 0,0 1 0,0-1 0,0 0 0,0 1 0,0-1 0,-1 1 0,1-1 0,-1 1 1,1-1-1,-1 1 0,1-1 0,-1 1 0,0 0 0,0-1 0,0 1 0,0 2 0,0-2 12,-1-1 1,0 1-1,0-1 0,1 1 0,-1-1 0,0 0 1,0 1-1,0-1 0,0 0 0,0 0 0,-1 0 0,1 0 1,0 0-1,-1 0 0,1 0 0,-3 1 0,-6 3 87,0-1 0,-1-1 0,1 0 0,-19 3 0,24-5-113,-30 6 133,0-1 1,-1-2 0,0-1-1,0-2 1,-63-6 0,95 4-230,0 0 1,0 0-1,-1 0 0,1 0 1,0-1-1,-5-2 1,9 4-25,-1-1 0,1 1 0,-1 0 0,0-1 1,1 1-1,-1 0 0,1-1 0,-1 1 0,1-1 0,0 1 1,-1-1-1,1 1 0,-1-1 0,1 1 0,0-1 0,-1 1 1,1-1-1,0 0 0,0 1 0,-1-1 0,1 1 0,0-1 1,0 0-1,0 1 0,0-1 0,0 0 0,0 1 0,0-1 1,0 0-1,0 1 0,0-1 0,0 1 0,0-1 0,1 0 1,-1 1-1,0-1 0,0 0 0,1 1 0,-1-1 0,0 1 1,1-1-1,-1 1 0,0-1 0,1 1 0,-1-1 0,1 1 1,-1-1-1,1 1 0,-1 0 0,2-1 0,3-5-1138,-1 3 420,0-1 0,1 0 0,-1 1 0,8-5 0,21-10-4167</inkml:trace>
</inkml:ink>
</file>

<file path=ppt/ink/ink8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41.9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82 19 3712,'-37'9'7808,"22"-3"-6345,12-5-967,-1 0-1,0 1 1,0-1 0,1 0-1,-7 0 1,9-2 156,3-1-411,4-1-20,12-4-111,0 0-1,0 2 0,1 0 0,0 2 0,0 0 0,0 0 0,0 2 0,0 1 1,0 0-1,0 1 0,0 1 0,26 6 0,-33-5-94,0 0 0,-1 1-1,1 1 1,12 6 0,-18-8-594,0 1-1,0-1 1,-1 1-1,0 0 1,7 8 0,-4 0-3576,-7-12 4017,-1 0 0,0 1 0,0-1-1,0 1 1,0-1 0,0 0 0,-1 1 0,1-1 0,0 0-1,0 1 1,0-1 0,0 1 0,0-1 0,0 0 0,-1 1 0,1-1-1,0 0 1,0 0 0,0 1 0,-1-1 0</inkml:trace>
</inkml:ink>
</file>

<file path=ppt/ink/ink8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44.61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1 963 4064,'1'-2'182,"-1"1"-1,1-1 1,0 0 0,0 1 0,0-1-1,0 1 1,1 0 0,-1-1 0,0 1-1,1 0 1,-1-1 0,1 1-1,-1 0 1,1 0 0,2-1 0,11-9 568,67-85 1940,-3 2-1561,-26 42-646,37-44 250,-62 62-442,-2-2 0,-1 0 1,-2-2-1,28-62 0,-35 58-32,18-74-1,-109 386-1068,67-246 990,1 1 1,1 0-1,2 1 1,0-1-1,2 1 1,1 37 0,1-60-109,1-1 1,-1 1-1,0 0 1,1 0 0,-1-1-1,1 1 1,0 0-1,0-1 1,0 1 0,0-1-1,1 1 1,1 1 0,-2-3-41,-1 0 0,1-1 0,0 1 1,0 0-1,-1-1 0,1 1 1,0-1-1,0 0 0,0 1 0,0-1 1,0 0-1,0 1 0,0-1 1,0 0-1,0 0 0,0 0 1,0 0-1,0 0 0,0 0 0,0 0 1,0 0-1,0 0 0,0 0 1,0-1-1,0 1 0,0 0 0,-1-1 1,1 1-1,0-1 0,0 1 1,0-1-1,0 1 0,-1-1 1,1 1-1,1-2 0,14-11 256,-2 0 0,26-29 0,-2 2-64,3-2-92,-1-1 1,-3-2-1,44-67 0,-62 80-131,0-1 1,-3 0-1,-1-1 1,-1-1-1,-2 0 0,11-54 1,-23 89-2,6-34-86,-6 32 56,0-1-1,0 1 1,0 0-1,0 0 1,0 0-1,0 0 1,0 0-1,-1 0 1,1-1 0,-1 1-1,0 0 1,0 0-1,-1-2 1,2 4 21,0 0 0,-1-1 0,1 1 0,0 0 1,-1 0-1,1 0 0,-1 0 0,1-1 0,0 1 0,-1 0 0,1 0 1,-1 0-1,1 0 0,0 0 0,-1 0 0,1 0 0,-1 0 1,1 0-1,-1 0 0,1 0 0,0 1 0,-1-1 0,1 0 0,-1 0 1,1 0-1,0 0 0,-1 1 0,1-1 0,-1 0 0,1 0 1,0 1-1,0-1 0,-1 0 0,1 0 0,0 1 0,-1 0 1,-11 13-87,1 3 44,0 1-1,2 0 1,0 1-1,-9 30 0,3-9-26,-43 97 12,-10 29 508,49-115-110,-15 68 0,-2 36 559,35-146-358,2-9-98,8-13 113,-2 2-443,13-16-52,1 1-1,1 2 1,1 0 0,1 1-1,2 1 1,54-36-1,-16 16-334,-63 42 279,-1-1 0,0 1 0,0 0 0,0 0 0,1 0 0,-1 0 0,0-1 0,0 1 0,0 0 0,1 0 0,-1 0 0,0 0 1,0 0-1,1 0 0,-1-1 0,0 1 0,0 0 0,1 0 0,-1 0 0,0 0 0,0 0 0,1 0 0,-1 0 0,0 0 0,0 0 0,1 0 0,-1 0 1,0 1-1,0-1 0,1 0 0,-1 0 0,0 0 0,0 0 0,1 0 0,-1 0 0,0 0 0,0 1 0,0-1 0,1 0 0,-2 6-45,1-5 32,-3 15-22,-1 0 0,-9 25-1,6-22 33,-5 27-1,10-35-3,0 1-1,1 1 1,0-1-1,1 0 0,2 17 1,-2-26 23,1 0 0,0 1 0,0-1 0,0 0 1,0 0-1,0 1 0,1-1 0,-1 0 0,1-1 1,3 5-1,-3-5 4,-1 0-1,1-1 1,0 1 0,0-1 0,0 1 0,0-1 0,0 0 0,0 0-1,0 0 1,0 0 0,0 0 0,1-1 0,-1 1 0,0 0 0,1-1-1,3 1 1,1-1 43,1-1 0,0 1 0,-1-1 0,1 0-1,0-1 1,-1 1 0,0-2 0,1 1 0,7-4-1,7-5-51,33-21 0,-32 16 93,29-27 0,-10 7-90,60-47 0,-101 82-14,1-1-1,-1 1 1,0-1 0,1 1 0,-1-1 0,0 0 0,0 1 0,1-4 0,-3-2-25,1 7 21,-1 0 1,1 0 0,-1 0-1,1 0 1,0-1 0,-1 1 0,1 0-1,-1 0 1,1 0 0,-1 0 0,1 0-1,-1 0 1,1 0 0,-1 0 0,1 0-1,-1 0 1,1 0 0,0 1 0,-2-1-1,-2 2 13,0 0 0,-1 1 1,1-1-1,0 1 0,0 0 0,0 0 0,-6 7 0,0-1-12,-5 4-37,1 1 1,1 1-1,1 0 0,0 0 1,0 2-1,2-1 0,0 1 1,-13 31-1,22-44 57,-1 0 0,1 0 1,0 0-1,0 1 0,1-1 0,-1 1 0,1 7 1,0-11-14,0 0 0,0-1 0,0 1 0,0-1 1,0 1-1,0-1 0,0 1 0,1 0 0,-1-1 1,0 1-1,0-1 0,1 1 0,-1-1 1,0 1-1,1-1 0,-1 1 0,0-1 0,1 0 1,-1 1-1,1-1 0,-1 1 0,1-1 1,-1 0-1,1 1 0,1-1 6,-1 0 1,0 0-1,0 0 1,0 0-1,1 0 0,-1-1 1,0 1-1,0 0 1,0-1-1,0 1 0,0-1 1,0 1-1,0-1 1,0 1-1,0-1 1,0 0-1,2-1 0,8-8 48,0 0 0,-1-1 0,0 0 0,-1-1 0,0 0 0,10-20-1,18-23-64,-5 15-145,-32 40 151,0-1-1,0 1 1,0 0 0,0 0-1,0 0 1,1 0 0,-1 0-1,0-1 1,0 1 0,0 0-1,0 0 1,1 0 0,-1 0 0,0 0-1,0 0 1,0 0 0,1 0-1,-1 0 1,0 0 0,0 0-1,0 0 1,1 0 0,-1 0-1,0 0 1,0 0 0,0 0-1,1 0 1,-1 0 0,0 0-1,0 0 1,0 0 0,1 0-1,-1 0 1,0 0 0,0 0 0,0 1-1,1-1 1,-1 0 0,0 0-1,0 0 1,0 0 0,0 0-1,0 1 1,1-1 0,-1 0-1,0 0 1,0 0 0,0 1-1,0-1 1,0 0 0,0 0-1,0 0 1,0 1 0,0-1-1,0 0 1,0 0 0,0 0 0,0 1-1,0-1 1,0 0 0,0 0-1,0 1 1,6 47-161,-3-32 135,-1-6 18,0 0 0,1 0 1,0 0-1,8 16 1,-11-24 22,1 0 1,0 0-1,0-1 1,1 1 0,-1 0-1,0-1 1,1 1 0,-1-1-1,0 1 1,1-1-1,0 0 1,-1 0 0,1 0-1,0 0 1,0 0-1,-1 0 1,1 0 0,0 0-1,0-1 1,0 1 0,0-1-1,0 1 1,0-1-1,0 0 1,0 0 0,0 0-1,0 0 1,0 0-1,0 0 1,3-1 0,6-2 24,0-1 0,0 0 0,0 0 1,19-12-1,41-30 10,-44 28 57,15-10 36,69-59 1,-96 73-114,-1-1 1,-1 0-1,0-1 1,0-1-1,-2 0 1,0 0-1,11-26 1,34-115-51,-48 132 32,-4 14-23,0-1 0,-1 0 0,0-1 0,-1 1-1,1-18 1,-4 25-81,-1 7 40,-5 10-21,4-1 31,0 1 0,-3 13 0,0 3-35,-6 28 100,3 1 0,2 0-1,2 0 1,3 1 0,6 66-1,0-35-62,-4-28-3720,-2-48 768,2-12 2915,0 1 0,0-1 1,0 0-1,0 0 0,0 0 1,-1 0-1,1 0 0,0 0 0,0 0 1,0 0-1,0 0 0,0 0 0,0 0 1,-1 1-1,1-1 0,0 0 1,0 0-1,0 0 0,0 0 0,0 0 1,-1 0-1,1 0 0,0 0 0,0 0 1,0 0-1,0 0 0,0-1 1,-1 1-1,1 0 0,0 0 0,0 0 1,0 0-1,0 0 0,0 0 1,0 0-1,-1 0 0,1 0 0,0 0 1,0 0-1,0-1 0,-16-19-5696,5 4 3936,-13-7-906</inkml:trace>
</inkml:ink>
</file>

<file path=ppt/ink/ink8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44.960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77 5568,'0'-9'2048,"22"4"-1568,28-10-160,-9 7 1088,26 5-832,9-6 192,6 1-448,2 0 288,-7 5-352,-4-2 32,-12 1-192,-6 4 448,-10 0-320,-13 0 64,-11 0-192,-6 0-2720,-20 4 1408,-8 1-4448</inkml:trace>
</inkml:ink>
</file>

<file path=ppt/ink/ink8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45.33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 85 5312,'-3'-5'1952,"21"2"-1504,22 0-128,-4-2 896,13 1-736,5-4-64,13-4-256,28 1 32,23-3-128,-2 8 544,-8-3-352,-10 4-6016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1:59.5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7 3808,'-5'-7'1027,"0"9"-254,5-1-604,-1 0 0,1 1 0,-1-1 0,1 0 0,-1 0 0,1 1 0,0-1 0,0 0 0,-1 1-1,1 2 1,0 15 992,-2-1 1,0 1-1,-2 0 0,-5 20 0,-29 74 763,4-13-806,-8 69-220,6-19-175,26-114-514,3-7 171,-2 0 0,-19 44 1,24-65 553,4-14-529,6-13-214,51-85-143,1-3-133,-56 104 54,-1 0-1,1 1 1,0-1-1,0 1 1,0-1-1,0 1 1,0 0 0,5-4-1,-7 6 20,1 0 0,-1-1 0,1 1 0,-1 0 0,1 0 1,-1 0-1,1-1 0,-1 1 0,1 0 0,-1 0 0,1 0 0,-1 0 0,1 0 0,-1 0 0,1 0 0,0 0 0,-1 0 0,1 0 1,-1 0-1,1 0 0,0 1 0,0-1 5,-1 1 0,1-1 0,0 1 0,-1 0 1,1-1-1,0 1 0,-1 0 0,1 0 0,-1-1 0,1 1 1,-1 0-1,1 0 0,-1 0 0,0 0 0,1 0 1,-1 1-1,2 6 37,-1-1 1,0 1-1,0 0 1,-1-1-1,0 13 0,-7 40 250,7-59-273,-7 32 84,-1 9-27,7-29-47,0-7 30,0 0 1,1 0-1,0 1 0,2 11 0,-2-16-28,1 0 0,-1-1 0,1 1 0,0 0 0,0 0 0,0 0 0,0-1 0,0 1 1,0 0-1,0-1 0,1 1 0,-1-1 0,0 1 0,1-1 0,-1 0 0,1 0 0,0 1 0,-1-1 0,3 1 0,0-1 53,0 1-1,0-1 1,0 1-1,0-1 1,0 0-1,0-1 1,0 1-1,1-1 1,-1 0-1,0 0 1,6 0-1,5-3 105,27-6 0,-28 5-148,-9 3-7,24-6 106,-1-1 1,1-1-1,29-15 0,-50 20-111,-1 1 1,0-1-1,0-1 0,-1 0 0,1 0 0,-1 0 0,0 0 1,0-1-1,-1 0 0,0 0 0,0-1 0,0 0 0,-1 0 0,0 0 1,0 0-1,4-12 0,-5 12-20,-2-1 0,1 1 0,-1 0 0,0-1 1,0 1-1,0-1 0,-1 1 0,-1-1 0,1 1 0,-4-14 0,4 20-12,0 1-1,0-1 0,-1 0 1,1 0-1,0 0 0,-1 0 0,1 1 1,-1-1-1,1 0 0,-1 0 1,1 1-1,-1-1 0,0 0 1,1 1-1,-1-1 0,0 1 1,0-1-1,1 0 0,-1 1 0,0 0 1,0-1-1,0 1 0,1 0 1,-1-1-1,0 1 0,0 0 1,0 0-1,0-1 0,0 1 1,0 0-1,0 0 0,1 0 0,-1 0 1,0 1-1,0-1 0,0 0 1,0 0-1,0 0 0,0 1 1,1-1-1,-1 0 0,-1 2 0,-3 0-23,0 0 0,0 1-1,0 0 1,1 0 0,-6 6-1,0-1-29,1 1 0,0 0 0,1 1 0,-14 21 0,19-26 77,0 0 0,0 1 0,0-1-1,1 1 1,0 0 0,0-1 0,1 1 0,0 0 0,0 0-1,0 0 1,0 0 0,1 10 0,1-13 9,-1 0-1,1 0 1,0 0 0,0 0-1,0-1 1,0 1 0,1 0-1,-1 0 1,1-1-1,0 1 1,-1-1 0,1 1-1,0-1 1,0 0 0,1 0-1,-1 0 1,0 0 0,1 0-1,-1-1 1,1 1 0,0-1-1,-1 1 1,1-1-1,0 0 1,0 0 0,0 0-1,3 0 1,3 1 67,0 0 0,0-1 0,0 0 0,0 0-1,0-1 1,0-1 0,0 1 0,9-3 0,-6 0-46,0-1 0,0 1 1,-1-2-1,0 0 0,0 0 0,0-1 1,0-1-1,-1 1 0,0-2 0,12-10 1,6-11 38,46-57-1,-73 85-71,0-1-31,3-1-18,-1-1-1,0 1 1,-1-1-1,1 0 1,-1 0-1,1-1 0,-1 1 1,0 0-1,-1-1 1,2-5-1,-1 12-218,0 1 262,-1 0 0,1 0 0,-1 1 0,0-1 0,1 0 0,-2 1 0,1-1 0,1 6 0,6 65 2,-3-25-54,-5-46 44,1 1-1,0-1 1,0 1 0,0-1-1,0 0 1,0 1-1,0-1 1,4 4 0,1 7-9,-5-12 37,0 0-1,1 0 1,-1 0 0,1 0-1,-1 0 1,1 0-1,0 0 1,0-1 0,0 1-1,0-1 1,0 1-1,0-1 1,0 0 0,0 1-1,1-1 1,-1-1-1,0 1 1,1 0 0,-1 0-1,4 0 1,5 1 91,1-1 0,-1 0 0,12-1 0,-20 0-67,16 0 23,1-1 0,-1-1 0,0-1 0,0 0 0,0-1 0,0-2-1,-1 0 1,23-10 0,-32 12-37,0-1-1,0-1 1,0 1-1,0-1 0,-1-1 1,0 0-1,0 0 1,-1 0-1,0-1 1,0 0-1,-1-1 1,0 1-1,-1-1 1,1 0-1,-2-1 0,8-17 1,-5-8-26,-6 32-19,-1 0 1,0 0 0,0 0 0,0 0 0,0 1 0,-1-1 0,1 0-1,-1 0 1,0 0 0,-1-3 0,2 6 2,0-1-1,0 1 1,-1-1 0,1 1-1,0 0 1,0-1 0,-1 1-1,1 0 1,0-1 0,-1 1-1,1 0 1,-1 0 0,1-1-1,0 1 1,-1 0 0,1 0-1,-1-1 1,1 1 0,0 0-1,-1 0 1,1 0 0,-1 0-1,1 0 1,-1 0 0,1 0-1,-1 0 1,1 0 0,0 0-1,-1 0 1,1 0 0,-1 0-1,1 0 1,-1 0 0,1 0-1,-1 1 1,1-1 0,0 0-1,-1 0 1,1 0 0,-1 1-1,1-1 1,0 0 0,-1 1-1,1-1 1,-19 18-290,15-14 277,2-1 23,-13 13-6,-22 29 1,33-40 5,1 0 0,0 0 0,0 0 1,0 0-1,1 1 0,0-1 0,0 1 0,0-1 0,1 1 0,0 0 1,-1 10-1,2-14 34,1 1 0,-1 0 0,1 0 0,0-1 0,0 1 0,0-1 0,0 1 0,0 0 0,0-1-1,1 0 1,-1 1 0,1-1 0,0 0 0,-1 0 0,1 0 0,0 0 0,0 0 0,4 3 0,2 0 106,-1 0 0,1 0-1,0-1 1,13 5 0,-15-6-62,1 0 0,0-1 0,0 0 0,0 0 0,0-1 0,0 0 0,1 0 0,-1 0 0,0-1 0,0 0 0,1-1 0,-1 0 0,0 0 0,0 0 0,12-5 0,-4 1-231,-1-2 1,0 0 0,19-13-1,-6-1-5121,-9 8 2008</inkml:trace>
</inkml:ink>
</file>

<file path=ppt/ink/ink8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55.64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15 984 3904,'-11'9'1253,"10"-9"-1219,1 0 0,0 0 0,0 1-1,0-1 1,0 0 0,-1 0 0,1 0 0,0 0-1,0 0 1,0 0 0,-1 1 0,1-1 0,0 0-1,0 0 1,0 0 0,0 0 0,0 1 0,0-1-1,-1 0 1,1 0 0,0 0 0,0 1 0,0-1-1,0 0 1,0 0 0,0 0 0,0 1 0,0-1-1,0 0 1,0 0 0,0 0 0,0 1 0,0-1-1,0 0 1,0 0 0,0 0 0,0 1 0,0-1-1,0 0 1,1 0 0,-1 0 0,0 1 0,0-1-1,0 0 1,0 0 0,1 1 0,8-1 2366,-3-3-2111,1 0 0,-1-1 0,1 1 0,-1-1 0,0-1 0,7-7 0,32-34 695,-20 17-647,23-16-82,2 3-1,72-48 0,-90 67-233,7-4 32,-1-3-1,-1-1 0,-2-2 0,43-50 1,-36 28 187,-2-2 0,-3-2 0,43-92 0,-74 139-138,0-1 1,-1 0 0,0 0-1,-1 0 1,-1-1 0,0 1-1,2-24 1,-5 34-123,0 1 0,0 0 0,0 0 1,0 0-1,-1-1 0,1 1 0,-1 0 0,0 0 1,1 0-1,-1 0 0,0 0 0,0 0 0,-2-2 1,3 3-10,-1 0 1,0 1 0,1-1-1,-1 1 1,0-1 0,0 1 0,1-1-1,-1 1 1,0 0 0,0-1-1,0 1 1,0 0 0,1 0 0,-1-1-1,0 1 1,0 0 0,0 0-1,0 0 1,0 0 0,0 0 0,1 0-1,-1 0 1,0 1 0,0-1-1,0 0 1,0 0 0,0 1 0,1-1-1,-1 0 1,0 1 0,0-1-1,0 1 1,-25 16-270,11-4 320,2 0 1,0 1-1,1 0 1,0 1-1,1 0 1,-17 32-1,7-7 262,-24 70 0,32-74-220,2 0 1,-7 40-1,16-63 0,0-1 0,1 1 0,0 0 0,1 0 0,1-1-1,0 1 1,1 0 0,0-1 0,7 23 0,-7-29 9,0-1 0,1 0 0,-1 0 1,1 0-1,0-1 0,0 1 0,1-1 0,-1 1 0,1-1 0,0 0 1,0 0-1,1-1 0,-1 1 0,1-1 0,0 0 0,-1 0 1,1-1-1,1 1 0,7 2 0,-6-4-8,-1 1-1,0-1 1,0 0-1,1-1 1,-1 1-1,1-1 1,-1 0-1,0-1 1,1 0-1,-1 0 1,0 0-1,0-1 1,0 0-1,0 0 1,0 0-1,11-7 1,-9 4 1,0 0 0,-1-1 1,1 0-1,-1 0 1,-1 0-1,1-1 0,-1 0 1,6-10-1,-8 11-42,0 0 0,-1 0 0,0 0 0,0-1 0,-1 1 0,1-1 0,-1 0 0,-1 1 0,1-1 0,-1 0 0,0-10 0,-1 16-32,0 0 0,0 1 0,0-1 0,1 1 0,-1-1 0,0 1 0,0-1 0,0 1 0,0-1 0,-1 0 0,1 1 0,0-1 0,0 1 0,0-1 0,0 1 0,-1-1 0,1 1 0,0-1 0,0 1 0,-1-1-1,1 1 1,0-1 0,-1 1 0,1-1 0,0 1 0,-1 0 0,1-1 0,-1 1 0,1 0 0,-1-1 0,1 1 0,-1 0 0,1-1 0,-1 1 0,1 0 0,-1 0 0,1 0 0,-1 0 0,1 0 0,-1-1 0,0 1 0,1 0 0,-1 0 0,1 0 0,-1 0 0,1 1 0,-1-1 0,1 0 0,-1 0 0,0 0 0,1 0 0,-1 1 0,-1 0-14,0-1 0,0 1 0,0 0 0,0 1 0,1-1 1,-1 0-1,0 0 0,1 1 0,-1-1 0,1 1 0,-1 0 1,-1 2-1,1 2-22,0-1 0,0 1-1,0-1 1,1 1 0,0 0 0,0 0 0,1 0 0,-1 10 0,2-7 59,-1 0 1,1 0-1,1 0 1,0 0-1,3 10 1,-4-16 11,1-1 0,-1 0 0,0 0 0,1 0 0,0 0-1,-1 0 1,1 0 0,0-1 0,0 1 0,0 0 0,0-1 0,0 0 0,0 1 0,0-1 0,1 0 0,-1 0 0,0 0 0,5 1 0,5 1 68,0-1 0,17 2 0,-28-4-92,31 2 98,-1-1 1,1-2 0,0-1-1,41-8 1,-16-2 87,80-27-1,-113 30-63,35-17-1,-49 21-96,0-1 0,0 0 0,0-1 0,-1 0-1,13-13 1,-20 17-5,0 1 0,1-1 0,-2 0 1,1 0-1,2-5 0,-4 8-22,1-1 0,-1 0 1,1 1-1,-1-1 0,0 0 0,0 0 1,1 0-1,-1 0 0,0 1 1,0-1-1,0 0 0,0 0 0,0 0 1,0 0-1,0 1 0,0-1 1,0 0-1,-1 0 0,1 0 0,0 0 1,0 1-1,-1-1 0,1 0 0,-1-1 1,0 2-4,0 0 0,0 0 1,1-1-1,-1 1 0,0 0 1,0 0-1,1 0 0,-1 0 1,0 0-1,0 0 0,1 0 1,-1 0-1,0 1 0,0-1 1,1 0-1,-1 0 0,0 1 0,0-1 1,1 0-1,-1 1 0,0 0 1,0-1 0,-4 3-5,-1 0 0,1 1 0,0-1 0,-6 7 0,-9 6-33,-4 1-19,-1 0 20,1 1 1,1 1-1,0 1 1,-25 30 0,45-47 55,1 0 0,0-1 0,1 1 0,-1 0 0,0 0 1,1 1-1,0-1 0,-1 0 0,0 7 0,2-9 4,0 0-1,0 0 1,0 0-1,0 0 1,0 0-1,0 0 1,0 0-1,1 0 1,-1 0-1,0 0 0,1 0 1,-1 0-1,1 0 1,-1 0-1,1 0 1,-1 0-1,1-1 1,-1 1-1,1 0 1,0 0-1,0-1 1,-1 1-1,1 0 1,0-1-1,0 1 1,0 0-1,0-1 1,0 0-1,0 1 1,0-1-1,0 1 0,0-1 1,0 0-1,0 0 1,2 1-1,2-1 25,0 1-1,1-1 0,-1 0 1,0-1-1,1 1 1,-1-1-1,0 0 0,0 0 1,0 0-1,0-1 0,0 0 1,0 0-1,0 0 1,-1-1-1,1 0 0,4-3 1,4-3 1,-1 0 0,0-2 1,0 1-1,13-17 0,-19 20-48,-1-1 0,7-12-1,-9 13-41,1 1-1,-1 0 0,1 0 0,1 0 0,8-9 1,-13 15 33,0-1 1,0 1-1,1 0 1,-1 0-1,0 0 0,0-1 1,0 1-1,1 0 1,-1 0-1,0 0 1,0 0-1,0 0 1,1-1-1,-1 1 1,0 0-1,0 0 0,1 0 1,-1 0-1,0 0 1,0 0-1,1 0 1,-1 0-1,0 0 1,0 0-1,1 0 1,-1 0-1,0 0 1,0 0-1,1 0 0,-1 0 1,0 1-1,0-1 1,1 0-1,3 9-153,-3 20 93,-2-23 62,1 8 27,0-1 0,1 1 1,0-1-1,1 0 0,0 1 0,6 17 0,-8-30 5,0-1 0,1 1 0,-1 0 0,0 0 0,1 0 0,-1 0 0,1-1-1,-1 1 1,1 0 0,-1-1 0,1 1 0,-1 0 0,1-1 0,0 1 0,-1 0 0,1-1 0,0 1 0,-1-1 0,1 0 0,0 1 0,0-1 0,0 1 0,-1-1 0,1 0 0,0 0 0,0 1 0,0-1 0,0 0 0,0 0 0,-1 0 0,1 0 0,0 0 0,0 0 0,0 0 0,0 0 0,0-1 0,0 1 0,-1 0 0,1 0 0,0-1 0,0 1 0,1-1-1,2-2 13,0 1 0,0-1 0,0 1 0,-1-1 0,1 0-1,-1-1 1,4-3 0,130-167 44,-129 165-314,-12 20-86,-3 5 266,5-10 44,-4 13 81,0 1 0,1-1 1,1 1-1,-4 37 1,8-56-59,0 0 1,0 0 0,0 0 0,0 0 0,0-1 0,0 1-1,0 0 1,0 0 0,0 0 0,0-1 0,1 1-1,-1 0 1,0 0 0,0-1 0,1 1 0,-1 0-1,1 0 1,-1-1 0,1 1 0,-1 0 0,1-1-1,-1 1 1,1-1 0,-1 1 0,1-1 0,0 1 0,-1-1-1,1 1 1,0-1 0,-1 1 0,1-1 0,0 0-1,0 1 1,2-1 23,-1 0-1,0 0 0,1 0 1,-1-1-1,0 1 0,1-1 1,-1 1-1,0-1 0,0 0 1,3-1-1,33-17 61,0-1 0,50-36 0,-29 17-148,-57 38 31,-1 0 1,1 0-1,0 0 1,0 0-1,0 0 1,0 1 0,0-1-1,0 0 1,0 1-1,0 0 1,0-1-1,0 1 1,0 0-1,0 0 1,0 0-1,0 0 1,0 1-1,0-1 1,0 1-1,0-1 1,4 2-1,-1 1-39,1 1 0,0-1 0,-1 1 0,0 0 0,7 7 0,15 10 106,-20-16-17,0-1 1,0 0-1,1 0 0,0-1 1,-1 0-1,1-1 0,0 1 1,0-1-1,1-1 0,-1 0 1,9 0-1,-12-1-4,0 0 0,-1-1-1,1 1 1,0-1 0,-1-1 0,1 1 0,-1 0 0,1-1-1,-1 0 1,0 0 0,0-1 0,0 1 0,0-1 0,0 0 0,0 0-1,-1 0 1,1 0 0,-1-1 0,0 1 0,4-7 0,-2 2-9,0-1 1,0 1-1,-1-1 0,0-1 1,-1 1-1,0-1 1,0 1-1,-1-1 1,0 0-1,0-10 1,-2 19-26,0 0 1,0 0-1,0-1 1,0 1 0,0 0-1,0 0 1,0 0 0,0 0-1,-1 0 1,1 0-1,0 0 1,-1 0 0,1 0-1,-1 0 1,1 0-1,-1 0 1,1 0 0,-1 1-1,-1-3 1,1 3 0,1 0-1,-1 0 1,1-1-1,-1 1 1,0 0 0,1 0-1,-1 0 1,0 0-1,0 0 1,1 0 0,-1 0-1,0 0 1,1 0-1,-1 0 1,0 0 0,1 0-1,-1 1 1,0-1 0,1 0-1,-1 0 1,1 1-1,-2-1 1,-1 3-21,-1-1 1,1 0-1,0 1 1,0 0-1,0-1 1,0 1-1,0 0 1,-2 4-1,-2 5-22,1 0 0,1 0 0,0 0 0,-4 15 0,8-23 34,-2 3 16,1 1 0,1-1 1,-1 1-1,1-1 1,1 1-1,-1-1 0,1 1 1,1 0-1,-1-1 0,1 1 1,1 0-1,-1-1 1,5 11-1,-6-17 17,1 1-1,0-1 1,0 1-1,0-1 1,-1 1-1,2-1 1,-1 0-1,0 1 1,0-1 0,0 0-1,0 0 1,1 0-1,-1 0 1,1 0-1,-1 0 1,1 0-1,-1-1 1,1 1 0,-1 0-1,1-1 1,0 1-1,-1-1 1,1 0-1,0 0 1,-1 1-1,1-1 1,0 0 0,-1 0-1,1-1 1,0 1-1,-1 0 1,3-1-1,4-1 29,0 0 0,0-1 0,-1 0 0,0 0 0,11-7 0,2-3 37,-1 0 1,0-1-1,22-23 0,44-53-16,-54 50-150,-18 22-79,28-28-1,-40 46 158,-1-1 1,1 0-1,-1 1 0,1 0 1,-1-1-1,1 1 0,-1-1 0,1 1 1,-1 0-1,1-1 0,-1 1 1,1 0-1,0-1 0,-1 1 1,1 0-1,0 0 0,-1 0 1,1 0-1,0 0 0,-1-1 1,2 2-1,-1-1 1,-1 0 1,1 0-1,-1 1 1,0-1-1,1 0 1,-1 1-1,0-1 1,1 1-1,-1-1 1,0 0-1,0 1 1,1-1-1,-1 1 1,0-1-1,0 1 0,0-1 1,1 1-1,-1-1 1,0 1-1,0-1 1,0 2-1,0 3-3,0 0 0,0 0-1,0 0 1,-1 7-1,-3 4 17,0 0 0,-1 0 0,0 0 0,-2-1 0,-14 27 0,-50 66 35,64-99-12,0-1 0,-11 12 0,16-18 11,0 0 0,-1 0 0,1 0 0,0-1 0,0 1 1,-1-1-1,1 1 0,-1-1 0,0 0 0,1 0 0,-1 0 0,0 0 0,-5 1 1,7-2-25,-1-1 0,1 1 0,0 0 0,-1 0 0,1-1 0,0 1 0,-1 0 0,1-1 0,0 1 0,0-1 0,0 0 0,-1 1 0,1-1 0,0 0 0,0 0 0,0 0 1,0 0-1,0 0 0,0 0 0,1 0 0,-1 0 0,0 0 0,0 0 0,1 0 0,-2-3 0,1 2-19,0-1 0,0 0 0,1 1 0,-1-1 1,1 0-1,-1 1 0,1-1 0,0 0 0,0 0 0,0 0 0,1-3 0,-1 5-10,1 0-1,-1 0 0,1 0 1,-1-1-1,1 1 0,0 0 1,-1 0-1,1 0 1,0 0-1,0 0 0,0 1 1,0-1-1,0 0 0,0 0 1,0 0-1,0 1 1,0-1-1,0 1 0,0-1 1,0 1-1,0-1 0,1 1 1,-1-1-1,0 1 0,0 0 1,1 0-1,-1 0 1,0 0-1,0 0 0,3 0 1,5 0-44,0 1 1,1 0 0,9 3 0,-10-2 50,135 29 112,-105-22 13,36 6-1285,-26-9-3400,-25-2 2245</inkml:trace>
</inkml:ink>
</file>

<file path=ppt/ink/ink8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7:58.5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207 12 2912,'0'-11'1907,"-1"14"305,-2 19-251,-3-1-1329,-1-1 0,-1 0 0,-12 23 0,-38 54 301,-41 59 459,95-147-1765</inkml:trace>
</inkml:ink>
</file>

<file path=ppt/ink/ink8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0.281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21 477 4640,'-1'0'119,"0"0"0,0 1 0,1-1 0,-1 0 0,0 0 0,0-1 0,0 1 0,1 0 0,-1 0 0,0 0 0,0 0 0,1-1 0,-1 1 0,0 0 0,0-1 0,1 1 0,-1-1 0,0 1 0,1 0 0,-1-1 0,1 0 0,-1 1 0,1-1 0,-1 1 0,1-1 0,-1 0 0,0 0 0,1 0 31,0-1 1,0 1-1,-1 0 0,1-1 0,0 1 1,1-1-1,-1 1 0,0 0 1,0-1-1,0 1 0,1 0 0,-1-1 1,1 1-1,0-2 0,3-5 185,0 0-1,1 1 0,0 0 1,8-10-1,0 4-63,-1 1 0,2 0 0,20-15 0,49-25 294,-2 1 0,80-52 619,-156 101-1158,0-1 0,0 1 0,0 0 0,0 0 0,9-1 0,-13 3-17,0-1 0,0 1-1,1 0 1,-1 0 0,0 0-1,0 0 1,0 0 0,1 0-1,-1 0 1,0 1-1,0-1 1,0 0 0,0 1-1,0-1 1,1 0 0,-1 1-1,0 0 1,0-1 0,0 1-1,0 0 1,0-1-1,0 1 1,-1 0 0,1 0-1,0 0 1,0 0 0,0 0-1,-1 0 1,2 1 0,-1 2 33,0 0 0,0 0 0,0 0 0,0 0 0,0 0 0,-1 0 0,0 0 0,0 7 0,-5 34 166,-3-18-226,6-21 70,0 0-1,0 1 1,1-1 0,-1 12-1,2-17-24,-1-1-1,1 1 0,0 0 1,0-1-1,0 1 1,0-1-1,0 1 1,1-1-1,-1 1 1,0-1-1,0 1 0,0-1 1,0 1-1,1-1 1,-1 1-1,0-1 1,0 1-1,1-1 1,-1 1-1,0-1 0,1 1 1,-1-1-1,1 0 1,-1 1-1,1-1 1,-1 1-1,0-1 1,1 0-1,-1 0 0,1 1 1,-1-1-1,1 0 1,0 0-1,-1 0 1,1 0-1,-1 1 1,1-1-1,-1 0 0,1 0 1,-1 0-1,1 0 1,-1 0-1,1 0 1,0-1-1,-1 1 1,1 0-1,-1 0 0,1 0 1,-1 0-1,1-1 1,-1 1-1,1 0 1,5-3 141,0 0 1,0 1-1,8-8 1,-10 8-186,7-6 97,0 0 0,18-19 0,4-3-27,-31 29-56,116-88-106,-116 87 84,0 1 0,0 0-1,-1 0 1,1 0 0,0 0-1,0 1 1,0-1 0,0 0 0,1 1-1,-1 0 1,0-1 0,0 1 0,3 0-1,-4 0 3,0 1-1,1-1 1,-1 0-1,0 1 1,0-1-1,1 1 1,-1-1-1,0 1 1,0 0-1,0 0 0,0-1 1,0 1-1,0 0 1,0 0-1,0 0 1,0 0-1,0 0 1,-1 0-1,1 0 1,1 3-1,-1 0 9,1 0 0,-1 0 0,0 0 0,-1 1 0,1-1 0,-1 0-1,0 1 1,0 7 0,0-2 12,-1-3 2,1 0-1,1-1 0,0 1 0,-1 0 0,5 12 0,-4-17 31,-1 0-1,1 0 1,0 0-1,1 0 1,-1 0-1,0 0 1,0-1-1,1 1 1,-1 0 0,1-1-1,-1 1 1,1-1-1,0 0 1,0 0-1,-1 1 1,1-1-1,0 0 1,0 0 0,0-1-1,0 1 1,0 0-1,5 0 1,3 1 51,1 0 0,0-1 1,0-1-1,0 0 0,0 0 1,0-1-1,-1-1 0,1 1 1,0-2-1,10-3 0,-13 3-34,1 0 0,-1-1 1,0 0-1,0 0 0,-1-1 0,1 0 0,-1 0 0,0-1 0,0 1 0,-1-2 0,0 1 0,8-11 0,-8 9-36,0-1 0,-1 0 0,0 0 0,0 0 0,-1 0-1,0-1 1,-1 0 0,0 1 0,-1-1 0,0-1 0,0 1 0,0-17-1,-2 26-25,0-1 0,0 1 0,0 0 0,0-1 0,0 1 0,0 0-1,-1 0 1,1-1 0,0 1 0,-1 0 0,1 0 0,-1-1-1,1 1 1,-1 0 0,1 0 0,-1 0 0,0 0 0,-1-1 0,2 1 1,-1 1 0,0 0 0,0-1 1,1 1-1,-1 0 0,0-1 0,0 1 0,1 0 1,-1 0-1,0 0 0,0 0 0,0 0 1,0 0-1,1 0 0,-1 0 0,0 0 0,0 0 1,0 0-1,1 0 0,-3 1 0,-1 1-25,-1 1-1,0-1 0,1 1 1,-1 0-1,1 0 1,-8 7-1,5-3 27,0 0-1,0 1 1,1 0-1,0 0 1,0 1-1,1-1 1,0 1-1,1 0 1,-1 1-1,2-1 1,0 1-1,0-1 1,-2 15-1,4-21 16,1 0 0,0 0 0,0 1 0,0-1 0,1 0 0,-1 0 0,1 1-1,-1-1 1,1 0 0,0 0 0,1 0 0,-1 0 0,0 0 0,1 0 0,-1 0-1,5 4 1,-3-4 35,0 0 0,0 0-1,0 0 1,1-1 0,-1 1-1,1-1 1,0 0 0,-1 0-1,1 0 1,0-1 0,7 2 0,-3-1 29,0 0 1,0-1-1,1 0 1,-1 0 0,1-1-1,-1-1 1,0 1-1,1-1 1,-1 0 0,0-1-1,0 0 1,11-4-1,-4-2 1,0-1 0,0-1 0,0 0-1,-2-1 1,22-20 0,35-41-333,-69 72 260,-1 0-1,0 0 0,1 0 0,-1 1 0,0-1 1,0 0-1,1 0 0,-1 0 0,0 1 0,0-1 0,1 0 1,-1 0-1,0 1 0,0-1 0,0 0 0,0 0 1,1 1-1,-1-1 0,0 0 0,0 1 0,0-1 1,0 0-1,0 0 0,0 1 0,0-1 0,0 0 1,0 1-1,-1 16 22,-1-1 0,0 1 1,-5 16-1,2-13 53,-2 27 1,6-34-5,0-9-44,0 1-1,1-1 1,0 0-1,0 0 1,0 1-1,1-1 1,-1 0-1,1 0 0,0 1 1,2 4-1,-3-8 9,1-1 0,0 1 0,-1-1-1,1 1 1,-1-1 0,1 0 0,0 1-1,-1-1 1,1 0 0,0 1 0,0-1-1,-1 0 1,1 0 0,0 0 0,0 0-1,-1 0 1,1 0 0,0 0 0,0 0-1,-1 0 1,1 0 0,0 0 0,0 0-1,-1 0 1,1-1 0,0 1 0,-1 0-1,1 0 1,1-1 0,26-12 274,-14 3-230,0-1-1,-1-1 1,-1 0-1,17-20 1,-12 13-45,117-138-250,-134 156 203,1 0-1,0 0 1,-1 1 0,1-1 0,0 0-1,-1 1 1,1-1 0,0 0 0,0 1-1,0-1 1,-1 1 0,1 0-1,0-1 1,0 1 0,0 0 0,0-1-1,0 1 1,0 0 0,0 0-1,0 0 1,1 0 0,-1 0 11,0 1 1,0-1-1,1 1 1,-1-1 0,0 1-1,0 0 1,0 0-1,0 0 1,0-1-1,0 1 1,0 0-1,-1 0 1,1 0-1,0 0 1,0 0-1,0 2 1,19 30-97,-9-14 157,25 31 0,-30-44-21,-1 0-1,1-1 1,0 1-1,0-1 0,0-1 1,1 1-1,0-1 1,13 6-1,-12-7 25,0 1 1,0-1-1,1-1 1,-1 0-1,1 0 0,0-1 1,0 0-1,0 0 1,-1-1-1,10-1 0,-12 0-32,-1 0 0,1 0-1,-1-1 1,0 1-1,0-1 1,0-1-1,0 1 1,0-1 0,0 0-1,-1 0 1,1 0-1,-1 0 1,0-1-1,0 0 1,0 0-1,0 0 1,4-6 0,-3 1-13,1 0 1,-2 0 0,1 0-1,-1-1 1,0 0 0,-1 0-1,0 0 1,-1 0 0,0 0-1,-1 0 1,0-1 0,0 1-1,-1 0 1,-1-1 0,-2-18-1,3 28-12,0 0-1,-1 1 0,1-1 0,0 0 0,0 0 1,0 1-1,-1-1 0,1 0 0,0 1 0,-1-1 1,1 0-1,-1 1 0,1-1 0,-1 1 0,1-1 1,-1 1-1,1-1 0,-1 1 0,1-1 0,-2 0 1,2 1 0,-1 0 0,1 0 0,-1 0 0,0 0 0,1 0 0,-1 0 0,1 0 0,-1 0 1,1 0-1,-1 1 0,1-1 0,-1 0 0,1 0 0,-1 0 0,1 0 0,-1 1 0,1-1 1,-1 0-1,0 1 0,-2 2-23,0-1 1,1 1 0,-1 0 0,1-1-1,0 1 1,-3 4 0,-9 18-51,1 1 0,2 0 0,-15 47 0,24-66 84,0 0 0,1-1 0,0 1 0,0 0 1,0 0-1,1 0 0,0 0 0,1 0 0,0 0 1,2 10-1,-3-15 5,1 0 0,0 0 1,0 0-1,-1 0 0,2 0 1,-1 0-1,0 0 0,0-1 0,0 1 1,1 0-1,-1-1 0,1 1 0,-1-1 1,1 1-1,3 1 0,-3-2 5,0 0 0,0 0-1,1-1 1,-1 1 0,1 0-1,-1-1 1,0 0-1,1 0 1,-1 1 0,1-1-1,-1-1 1,1 1 0,-1 0-1,1-1 1,-1 1 0,5-2-1,12-6 78,-1 0 0,1-1 0,27-18 0,-9 5-64,88-47-111,-116 64 34,-1 2 0,1-1 0,0 1 0,14-2 0,-19 4 24,0 0 0,-1 1 0,1 0 0,0 0 0,0 0 0,0 0 0,0 0 0,0 1 0,0 0 0,-1 0 0,1 0-1,0 0 1,5 3 0,4 5 69,1 0-1,-2 1 0,1 1 0,13 15 0,-17-16 96,1 0-1,1-1 1,-1 0-1,1 0 1,1-2-1,18 11 1,-21-14-134,1 0 1,-1 0 0,1-1 0,0-1-1,0 0 1,1 0 0,-1-1 0,0 0-1,1-1 1,-1 0 0,0 0 0,0-1 0,13-3-1,8-4-504</inkml:trace>
</inkml:ink>
</file>

<file path=ppt/ink/ink8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1.43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39 619 4224,'-26'10'1365,"25"-10"-1337,1 0-1,-1 0 0,0 1 1,1-1-1,-1 0 0,1 0 1,0 1-1,-1-1 0,1 0 1,-1 1-1,1-1 1,-1 0-1,1 1 0,0-1 1,-1 1-1,1-1 0,0 0 1,-1 1-1,1-1 1,0 1-1,0-1 0,-1 1 1,1-1-1,0 1 0,0-1 1,0 1-1,0 0 1,0-1-1,0 1 0,0 1 139,-1-2-64,1 0 1,0 1 0,0-1-1,-1 1 1,1-1 0,0 1-1,0-1 1,0 1-1,0-1 1,-1 1 0,1 0-1,0-1 1,0 1-1,0-1 1,0 1 0,0-1-1,1 1 1,-1-1 0,0 1-1,0-1 1,0 1-1,0-1 1,1 1 0,-1-1-1,0 1 1,1 0 0,-1-1-3,1 1 1,0 0-1,0-1 1,0 1-1,-1-1 1,1 1-1,0-1 1,0 1-1,0-1 1,0 0-1,0 1 1,0-1-1,1 0 1,2 1 107,0-1-1,0 0 1,0 0 0,0 0-1,0 0 1,6-2 0,4-2 169,1-1 0,-1-1 0,-1 0 0,1-1 0,16-11 0,-7 3-20,40-37 0,-39 29-199,-1-2 0,27-37 0,30-58 237,-33 48-64,98-145 1007,-140 211-1311,-5 5-38,1 0 0,0 0 0,0 0 0,-1 0 0,1 1 0,-1-1 0,1 0 0,0 0 0,-1 0 0,0-1 0,1 1 1,-1 0-1,0 0 0,1 0 0,-1 0 0,0 0 0,0 0 0,0 0 0,0-2 0,0 3 8,0 0-1,0-1 1,0 1 0,-1 0-1,1 0 1,0 0 0,0 0-1,0 0 1,0 0 0,0 0-1,0 0 1,0-1 0,-1 1-1,1 0 1,0 0 0,0 0-1,0 0 1,0 0 0,0 0-1,-1 0 1,1 0 0,0 0-1,0 0 1,0 0 0,0 0-1,-1 0 1,1 0 0,0 0-1,0 0 1,0 0 0,0 0-1,0 0 1,-1 0 0,1 0-1,0 0 1,0 1 0,0-1-1,0 0 1,0 0 0,0 0-1,-1 0 1,1 0 0,0 0-1,0 0 1,0 0 0,0 1-1,0-1 1,-6 4-11,1 0 1,0 0-1,0 1 1,0 0-1,1 0 0,-1 0 1,1 0-1,-6 12 0,-25 55 180,16-25-73,1 0-1,2 2 1,3 0 0,-9 58 0,22-106-97,-3 14 87,2 0-1,0 0 1,1 0-1,2 21 0,-2-32-42,0-1-1,1 0 0,-1 0 1,1 0-1,0 0 0,0 0 1,0 0-1,1 0 0,-1-1 0,1 1 1,0 0-1,-1-1 0,1 1 1,0-1-1,0 1 0,1-1 1,-1 0-1,0 0 0,1 0 1,-1 0-1,1-1 0,0 1 1,0 0-1,-1-1 0,1 0 0,0 0 1,6 2-1,2-2 39,0 0 1,1 0-1,-1-1 0,0 0 0,1-1 1,11-2-1,68-17 268,-86 18-328,37-11 148,79-37-1,-109 45-208,9-3-120,-21 8 162,0 0 0,0 0 0,1 0-1,-1-1 1,0 1 0,0 0 0,0 0 0,0 0 0,0 0 0,0 0-1,0 0 1,0 0 0,0 0 0,1 0 0,-1 0 0,0 0 0,0 0 0,0 0-1,0 0 1,0 0 0,0 0 0,0 0 0,0 0 0,0 1 0,1-1-1,-1 0 1,0 0 0,0 0 0,0 0 0,0 0 0,0 0 0,0 0-1,0 0 1,0 0 0,0 0 0,0 0 0,0 0 0,0 0 0,0 0 0,0 1-1,0-1 1,0 0 0,1 0 0,-1 0 0,0 0 0,0 0 0,0 0-1,0 0 1,0 0 0,0 0 0,0 1 0,0-1 0,-8 10-48,-17 14-183,16-16 171,0 1 0,1 0 0,-8 10-1,14-16 61,0 0 0,0 0 0,1 0 0,-1 0-1,1 0 1,0 0 0,-1 0 0,2 0 0,-1 0-1,0 1 1,1-1 0,-1 0 0,1 1-1,0-1 1,1 7 0,-1-8 28,1 1-1,0-1 1,0 0-1,0 0 1,1 0-1,-1 0 1,0 0-1,1 0 1,-1 0-1,1 0 1,0 0-1,0 0 1,-1-1 0,1 1-1,0-1 1,1 0-1,-1 1 1,0-1-1,0 0 1,0 0-1,4 1 1,-4-2 8,-1 1 0,1-1 0,-1 0-1,0 0 1,1 1 0,-1-1 0,1 0 0,-1 0 0,0 0 0,1-1 0,-1 1 0,1 0 0,-1 0-1,0-1 1,3 0 0,-3 0-18,0 1-1,0-1 0,0 0 1,-1 1-1,1-1 1,0 0-1,-1 0 0,1 0 1,0 0-1,-1 1 1,1-1-1,-1 0 1,1 0-1,-1 0 0,0 0 1,1 0-1,-1 0 1,0 0-1,0 0 0,0 0 1,0-1-1,0 1 1,0-1-1,0-7 12,-2 1-1,1 0 1,-1 1 0,0-1-1,0 0 1,-4-8 0,3 9-78,0 0 1,1 0 0,0 0 0,0 0 0,-1-14 0,3 20 45,1 1 0,-1-1 1,0 1-1,0 0 0,0-1 1,0 1-1,0 0 0,1-1 1,-1 1-1,0 0 0,0-1 1,1 1-1,-1 0 0,0 0 0,0-1 1,1 1-1,-1 0 0,0 0 1,1-1-1,-1 1 0,0 0 1,1 0-1,-1 0 0,1 0 1,-1 0-1,0-1 0,1 1 1,-1 0-1,1 0 0,0 0 1,14-1-113,-13 1 111,110 10-243,-22-1 341,107-4-221,-178-6-448,-19 1 530,0 0 0,-1 0-1,1 0 1,0 0 0,0 0-1,0 0 1,0 0-1,-1 0 1,1 0 0,0 0-1,0-1 1,0 1 0,0 0-1,0 0 1,-1 0-1,1 0 1,0 0 0,0 0-1,0-1 1,0 1-1,0 0 1,0 0 0,-1 0-1,1 0 1,0 0 0,0-1-1,0 1 1,0 0-1,0 0 1,0 0 0,0-1-1,0 1 1,0 0 0,0 0-1,0 0 1,0 0-1,0-1 1,0 1 0,0 0-1,0 0 1,0 0 0,0 0-1,0-1 1,0 1-1,0 0 1,0 0 0,1 0-1,-1 0 1,0-1 0,0 1-1,0 0 1,0 0-1,0 0 1,0 0 0,1 0-1,-1 0 1,0-1 0,0 1-1,0 0 1,0 0-1,0 0 1,1 0 0,-1 0-1,0 0 1,0 0 0,0 0-1,1 0 1,-1 0-1,-19-7-2667,-3 3 885</inkml:trace>
</inkml:ink>
</file>

<file path=ppt/ink/ink8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1.7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86 148 6048,'-67'-26'2752,"49"17"-2400,21 4 736,7 2-672,17-9 192,9 4-352,23-9-32,7 6-128,47-9 160,0 3-160,13 6 608,-9 2-416</inkml:trace>
</inkml:ink>
</file>

<file path=ppt/ink/ink8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4.00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7 848 1984,'-6'-3'560,"7"3"-305,1 1-1,-1-1 1,1 1-1,-1-1 1,1 0-1,-1 0 1,1 0-1,0 0 1,-1 0-1,3 0 1,6-2 364,0-1 1,-1 0 0,0-1-1,1 0 1,-1 0 0,-1-1-1,11-6 1,56-46 1476,-58 42-1565,155-138 1403,-160 142-1815,40-46 456,-19 19-505,-31 36-67,0 0-1,-1 1 0,1-1 1,0 1-1,0-1 0,0 1 1,1 0-1,3-2 1,-6 3-26,0 1 1,0-1 0,1 1 0,-1 0-1,0-1 1,0 1 0,0 0 0,0-1 0,0 1-1,0 0 1,0-1 0,0 1 0,0-1-1,0 1 1,-1 0 0,1-1 0,0 2 0,-7 15-6,2-5 39,1 0 0,0 1 1,1-1-1,-3 25 0,6-33 19,0 0-1,0 0 1,0 0-1,1 0 1,-1 0-1,1 0 1,0-1-1,0 1 1,1 0-1,-1-1 1,1 1-1,-1-1 1,1 1-1,0-1 0,1 0 1,-1 0-1,1 0 1,-1 0-1,1 0 1,0 0-1,4 2 1,0 0 56,-1-1 1,2 0-1,-1 0 0,0-1 1,1 0-1,-1 0 0,1-1 1,10 2-1,65 6 543,-78-9-590,13 0 56,0-1-1,-1 0 1,1-2-1,0 0 1,-1-1-1,1 0 1,-1-2-1,0 0 1,-1-1 0,25-12-1,-35 15-53,0-1 0,-1 0 0,1-1 0,-1 1 0,0-1 0,0 0 0,0 0 0,-1-1 0,0 0 0,0 1-1,6-13 1,-5 7-16,-1 0-1,0 1 0,-1-1 1,0-1-1,0 1 0,0-16 0,-2 24-53,-1-1 0,0 0-1,0 0 1,0 0 0,-1 0-1,-1-7 1,2 11 16,0-1 1,0 1-1,-1-1 0,1 0 1,0 1-1,0-1 0,-1 1 1,1-1-1,0 1 0,-1-1 1,1 0-1,-1 1 0,1 0 1,-1-1-1,1 1 1,0-1-1,-1 1 0,0-1 1,1 1-1,-1 0 0,1 0 1,-1-1-1,1 1 0,-1 0 1,0 0-1,1-1 0,-1 1 1,0 0-1,1 0 0,-1 0 1,0 0-1,1 0 0,-1 0 1,1 0-1,-1 0 1,0 0-1,1 1 0,-1-1 1,0 0-1,1 0 0,-1 0 1,1 1-1,-1-1 0,0 0 1,1 1-1,-1 0 0,-5 2-40,1 1-1,-1 0 0,1 0 0,0 0 1,1 1-1,-1 0 0,1 0 0,0 0 1,-7 11-1,6-7-29,1 0 0,-1 0 0,1 0 1,1 1-1,-5 18 0,7-24 117,0 1 0,1 0 0,0-1 0,0 1-1,0-1 1,0 1 0,1-1 0,0 1 0,0-1 0,0 1 0,0-1 0,1 1 0,-1-1 0,1 0 0,0 0 0,1 0 0,-1 0 0,1 0 0,-1-1 0,1 1 0,0-1-1,1 1 1,-1-1 0,1 0 0,-1 0 0,1-1 0,0 1 0,0-1 0,0 0 0,0 0 0,0 0 0,0 0 0,1-1 0,-1 0 0,1 0 0,-1 0 0,1 0-1,-1-1 1,1 0 0,-1 0 0,1 0 0,0 0 0,8-2 0,48-14 346,-1-3-1,61-27 0,-94 34-356,-2-1-1,1-1 1,-2-1 0,0-1-1,-1-2 1,40-37-1,-38 26 12,-2 0-1,0-1 1,19-37-1,48-100 109,-89 164-141,7-12-46,0-1-1,-1 0 0,-1-1 1,0 0-1,-1 0 0,3-22 0,-7 38 36,-1 0 0,0 0 0,0 0 0,0 0 0,0 0 0,0 0 0,0 0-1,-1 0 1,1 0 0,0 1 0,0-1 0,-1 0 0,1 0 0,0 0 0,-1 0 0,0-1-1,0 1 5,1 1-1,-1 0 1,0-1-1,1 1 0,-1 0 1,0-1-1,0 1 1,1 0-1,-1 0 0,0 0 1,0-1-1,0 1 0,1 0 1,-1 0-1,0 0 1,0 0-1,1 1 0,-1-1 1,0 0-1,0 0 1,1 0-1,-1 1 0,-1 0 1,-4 1-17,0 0 1,0 1 0,1 0-1,0 1 1,-1-1 0,1 1-1,0 0 1,1 0-1,-1 1 1,1-1 0,-7 9-1,-3 7-64,-20 38 0,-102 241-196,126-275 284,2 1 0,1 0 0,-5 27 0,11-46 21,0 1 1,0 0-1,0 0 0,1 0 0,0 0 0,1 0 0,0 0 0,0 0 0,0 0 0,1 0 0,0-1 0,0 1 0,0-1 0,1 1 0,0-1 0,5 8 0,-5-11 30,-1 0 0,1 0 0,0-1 0,0 1 1,0-1-1,0 1 0,0-1 0,0 0 0,1 0 0,-1 0 0,1-1 0,-1 1 0,7 1 0,-4-2 8,0 0 0,0 0 0,0 0-1,0-1 1,0 0 0,0-1 0,0 1 0,6-2-1,1-1 4,-2 0 0,1-1 1,0 0-1,-1-1 0,1 0 0,-2-1 0,1 0 0,10-9 0,-6 3-16,-1-2 0,-1 0-1,-1 0 1,12-18 0,-13 17-159,-3 3-21,-14 25-59,1 1 1,0 0-1,-3 14 0,7-21 179,-1-1-1,1 1 0,0 0 1,1-1-1,-1 1 0,1 0 1,1 0-1,-1 0 0,1 0 0,2 6 1,-3-12 28,1 0 1,-1 1-1,1-1 1,-1 0-1,1 0 1,-1 0-1,1 0 1,0 0-1,-1 0 1,1-1-1,0 1 1,0 0-1,0 0 0,0 0 1,0-1-1,0 1 1,0 0-1,0-1 1,0 1-1,0-1 1,0 1-1,0-1 1,0 0-1,1 1 1,-1-1-1,0 0 1,2 0-1,2 0 43,1 0 0,-1-1 1,0 0-1,0 0 0,6-2 0,-2 0-46,26-8 192,-1-1 0,-1-2 0,48-27 0,-55 26-278,-2-1-1,0-1 0,24-22 1,-57 53-141,0 0 0,1 0 1,-11 31-1,19-43 225,-1 0 1,1 0-1,-1 0 0,1 0 0,0 0 1,-1 0-1,1 1 0,0-1 1,1 0-1,-1 0 0,0 0 0,0 0 1,1 0-1,0 0 0,-1 0 1,1 0-1,0 0 0,0 0 0,0 0 1,0 0-1,0 0 0,0 0 1,1-1-1,-1 1 0,1 0 0,-1-1 1,1 1-1,-1-1 0,1 0 1,0 0-1,0 1 0,0-1 0,0 0 1,0-1-1,0 1 0,0 0 1,0 0-1,0-1 0,0 1 0,0-1 1,4 0-1,5 0 63,-1-1-1,1 0 1,-1-1 0,1 0-1,-1-1 1,0 0-1,0-1 1,0 0 0,-1 0-1,1-1 1,-1 0 0,9-7-1,-6 3-59,-1 0-1,0-1 0,0 0 1,-1-1-1,0 0 1,-1-1-1,0 0 1,8-16-1,-8 11-28,0-1 0,12-34 0,-21 51 1,0 1-1,0-1 1,0 1-1,0-1 1,1 1 0,-1-1-1,0 1 1,0-1-1,1 1 1,-1-1 0,0 1-1,1-1 1,-1 1-1,0-1 1,1 1-1,-1 0 1,1-1 0,0 1 6,-1-1 1,1 1-1,0 0 1,-1-1 0,1 1-1,0 0 1,-1 0-1,1 0 1,0 0 0,-1 0-1,1 0 1,0 0-1,-1 0 1,1 0 0,0 0-1,-1 0 1,1 0-1,0 0 1,-1 0-1,1 1 1,0-1 0,-1 0-1,1 1 1,-1-1-1,1 0 1,0 1 0,-1-1-1,1 1 1,-1-1-1,1 0 1,0 2 0,-1-2-1,1 2 9,0-1-1,0 1 0,0 0 0,0-1 1,0 1-1,0 0 0,-1 0 1,1-1-1,-1 1 0,1 0 0,-1 0 1,0 3-1,2 27-131,-2-30 124,-1 26-86,1-1 0,5 50-1,-4-62 84,-1-13 32,0 0-1,0-1 1,0 1 0,0 0-1,0 0 1,1 0 0,-1 0-1,2 3 1,-2-4-4,1-1 0,0 1 1,-1 0-1,1-1 0,-1 1 0,1-1 0,0 1 0,0-1 1,-1 1-1,1-1 0,0 1 0,0-1 0,0 0 0,-1 1 1,1-1-1,0 0 0,0 0 0,0 0 0,0 1 0,0-1 1,-1 0-1,1 0 0,2-1 0,13 0 111,-1-1-1,1-1 1,-1 0-1,0-1 1,23-10-1,-10 5-177,48-17-72,94-27 164,-168 53-37,5-2-61,1 0 0,0 1-1,0 0 1,7 1 0,-14 0 48,0-1 1,0 1-1,0 0 0,0 0 1,0 1-1,0-1 0,0 0 1,0 0-1,-1 0 0,1 0 1,0 1-1,0-1 0,0 1 1,0-1-1,-1 0 0,1 1 1,0-1-1,0 1 0,-1 0 1,1-1-1,0 1 0,-1-1 1,1 1-1,-1 0 0,1 0 0,-1-1 1,1 1-1,-1 0 0,1 0 1,-1 0-1,0-1 0,1 1 1,-1 0-1,0 0 0,0 0 1,0 0-1,1 0 0,-1 0 1,0 0-1,0 0 0,-1 0 1,1-1-1,0 2 0,-1 2 23,1-1-1,-1 0 1,0 0-1,-1 0 0,1 0 1,-1 0-1,1 0 1,-1-1-1,0 1 0,0 0 1,0-1-1,-4 4 1,-3 2 46,0 0 0,-12 7 1,-2 1 36,9-7-103,1 0 185,14-7-45,8-3 13,1-1-112,1 0 0,-1-1 0,-1 0 0,1-1 0,0 0 0,12-8 0,-7 4-42,22-8 0,-15 7-28,-16 6-17,0 0 1,1 1-1,-1 0 0,12-3 1,-17 5 41,1 0 0,0 0 1,0 0-1,-1 0 1,1 0-1,0 0 0,0 1 1,-1-1-1,1 0 1,0 1-1,-1 0 0,1-1 1,-1 1-1,1 0 1,-1 0-1,1-1 1,-1 1-1,1 0 0,-1 1 1,0-1-1,1 0 1,1 3-1,0 0 22,1-1 0,0 1 0,0-1 0,0 0-1,0 0 1,1 0 0,-1 0 0,1-1 0,0 0 0,0 0 0,-1 0 0,1 0-1,1-1 1,-1 0 0,0 0 0,9 1 0,7-2 78,-1 0-1,38-5 1,-50 4-91,43-1 86,9-2-1355,-54 3 319,1 0 0,-1 0-1,0-1 1,0 0 0,1 0 0,-1 0 0,6-4 0,0-3-2031,-10 1-2939</inkml:trace>
</inkml:ink>
</file>

<file path=ppt/ink/ink8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4.36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59 63 3904,'-50'-11'1440,"45"16"-1120,2-2 1504,19 0-1152,21-3 1280,31 0-1120,17 5 96,5-5-576,18-5-160,39-6-96,11 2 352,-10 3-256,-17-8 608,-9 8-416,-6-2-3520,-8-1 1696</inkml:trace>
</inkml:ink>
</file>

<file path=ppt/ink/ink8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4.77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486 17 5056,'13'-16'1888,"0"16"-1472,1 5-128,-4 3 1536,-5 12-1056,-5 7 1184,-5 21-1120,-9 5 960,-17-1-992,-14 2 0,-13-5-481,-10-5 65,0-4-224,4-3 416,11-6-320,0 1-2879,7-4 1439,11 4-6816</inkml:trace>
</inkml:ink>
</file>

<file path=ppt/ink/ink8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6.91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314 460 3136,'0'0'1029,"6"-12"672,2-1 1865,-9 6-2158,1 7-1357,-1 0 0,1 0 0,-1 0-1,1-1 1,-1 1 0,1 0 0,-1 0-1,1 0 1,-1 0 0,1 0 0,-1 0 0,1 0-1,-1 0 1,1 0 0,-1 0 0,1 0-1,-1 0 1,1 0 0,-1 1 0,-11 2 193,1 2 1,-1 0-1,1 0 1,1 1-1,-1 0 1,-11 10-1,-7 2 151,-24 12 64,35-21-354,0 1 1,1 0 0,0 2 0,1 0 0,-17 15 0,30-23-57,-1 0 1,1 0 0,0 1-1,0-1 1,-4 8 0,6-11-31,1 0-1,-1 0 1,1-1 0,0 1 0,-1 0 0,1 0-1,0 0 1,0 0 0,0-1 0,-1 1 0,1 0-1,0 0 1,0 0 0,0 0 0,0 0 0,0-1-1,1 1 1,-1 0 0,0 0 0,0 0 0,1 0-1,-1-1 1,0 1 0,1 0 0,-1 0 0,1-1-1,-1 1 1,1 0 0,-1-1 0,1 1 0,-1 0-1,1-1 1,0 1 0,-1-1 0,1 1 0,0-1-1,-1 1 1,1-1 0,0 0 0,0 1 0,1 0 0,2 0 60,0-1 0,0 1 0,1 0 0,-1-1 0,0 0 0,1 0 0,-1 0 0,0-1 1,0 1-1,0-1 0,1 0 0,-1 0 0,0-1 0,4-1 0,10-5 122,29-17 0,-28 14-126,4-2-13,-1-1-1,0-2 0,-1 0 1,-1-1-1,0-1 0,-2-1 1,25-31-1,-39 45 75,5-6 9,-8 12-89,-2 9 34,-18 61-32,15-54 110,3-14-131,0 0 1,0 1-1,0-1 0,0 0 0,1 1 0,-1-1 1,1 0-1,0 1 0,0-1 0,0 0 0,0 1 1,1-1-1,0 1 0,-1-1 0,1 0 0,0 0 1,3 5-1,-4-7-11,1 0-1,0 0 1,0 0 0,0 0 0,0 0 0,0-1 0,0 1 0,0 0 0,0 0 0,0-1-1,1 1 1,-1-1 0,0 1 0,0-1 0,1 0 0,-1 0 0,0 1 0,0-1-1,1 0 1,-1 0 0,0 0 0,0 0 0,3-1 0,3 0 79,-1 0 0,1 0 0,8-4 0,-7 2-90,230-86 182,-109 39-341,-123 47 142,-1 1-23,1 0 0,-1 0 0,0 1-1,1-1 1,5 1 0,-10 0 25,0 1 1,0 0-1,0 0 1,0 0-1,0 0 1,0 1 0,0-1-1,0 0 1,0 0-1,0 1 1,-1-1-1,1 0 1,0 1-1,0-1 1,0 1 0,-1-1-1,1 1 1,0-1-1,0 1 1,-1 0-1,1-1 1,0 1-1,-1 0 1,1-1 0,-1 1-1,1 0 1,-1 0-1,1 0 1,-1-1-1,0 1 1,1 0-1,-1 0 1,0 0 0,0 0-1,1 2 1,-1 0 34,1 1 1,-1-1 0,0 1 0,0-1-1,-1 1 1,1-1 0,-1 1-1,1-1 1,-1 1 0,0-1-1,-1 1 1,1-1 0,0 0 0,-1 0-1,-3 6 1,-3 1 97,0-1-1,0 0 1,-11 11-1,4-7 132,54-31 472,21-17-661,-55 32-102,0 0 1,1 0-1,0 1 1,0 0-1,-1 0 0,12-2 1,-16 3 16,0 1-1,1 0 1,-1 0-1,0-1 1,1 1-1,-1 0 1,0 0 0,0 0-1,1 0 1,-1 1-1,0-1 1,1 0 0,-1 0-1,0 1 1,0-1-1,1 1 1,-1-1 0,0 1-1,0 0 1,0-1-1,0 1 1,0 0 0,0 0-1,0 0 1,0 0-1,0-1 1,0 1-1,0 1 1,-1-1 0,1 0-1,0 0 1,-1 0-1,1 0 1,0 0 0,-1 1-1,0-1 1,1 2-1,1 16-242,3 13 438,-5-31-167,1 0 0,-1 1 0,1-1 0,-1 0 0,1 1 0,0-1-1,-1 0 1,1 0 0,0 0 0,0 0 0,0 1 0,0-1 0,0 0 0,0-1 0,0 1 0,0 0-1,0 0 1,2 1 0,1-1 8,-1 0-1,0 0 1,1 0-1,0-1 1,-1 1-1,1-1 1,-1 0 0,1 0-1,0 0 1,4-1-1,40-10 322,-31 7-287,25-7 34,217-57-81,-248 64-27,0 0 0,-1 0-1,0-1 1,1 0 0,16-13 0,-59 22-136,-82 33 202,90-29-114,12-4 29,1 0 0,-1 0 1,1 2-1,1-1 1,-1 1-1,1 1 0,0 0 1,-12 10-1,21-16 33,0 1 0,0-1 0,0 0-1,0 1 1,0-1 0,1 1 0,-1-1-1,1 1 1,-1-1 0,1 1 0,-1 2-1,1-4 1,-1 1 0,1 0 0,0-1-1,0 1 1,0 0 0,0-1 0,1 1-1,-1 0 1,0-1 0,0 1 0,0 0 0,0-1-1,1 1 1,-1-1 0,0 1 0,1-1-1,-1 1 1,0 0 0,1-1 0,-1 1-1,0-1 1,1 1 0,-1-1 0,1 0 0,-1 1-1,1-1 1,0 1 0,-1-1 0,1 0-1,-1 0 1,1 1 0,0-1 0,6 2 44,0-1 0,0 0 0,-1 0 0,1-1 1,0 0-1,0 0 0,0 0 0,9-3 0,59-14 116,-70 16-147,15-5 50,-1-1 1,0 0-1,0-2 0,-1 0 0,34-22 0,-45 25-51,0 0 0,0-1 1,0 0-1,-1 0 0,0 0 0,-1-1 1,1 0-1,5-12 0,-5 9-5,9-16 17,-2 0 0,-1-1-1,-2 0 1,12-46 0,13-118-56,-33 181 20,0-2-5,-1 8-19,0 0 1,0 0-1,-1 0 0,0 0 0,1 0 0,-2 0 0,0-7 0,1 12 27,0-1 0,0 1 0,0-1 0,0 1 0,-1-1-1,1 1 1,0-1 0,0 1 0,0-1 0,0 1 0,-1 0 0,1-1 0,0 1 0,-1-1 0,1 1 0,0 0 0,-1-1-1,1 1 1,0 0 0,-1-1 0,0 1 0,1 0 0,-1 0 0,1 0 0,0 0-1,-1 0 1,1 0 0,-1 0 0,1 0 0,0 0 0,-1 0 0,1 1-1,0-1 1,-1 0 0,1 0 0,0 0 0,-1 1 0,1-1-1,0 0 1,0 1 0,-1-1 0,1 0 0,0 1 0,-3 3-42,0 0 0,1 0 0,0 1 0,-3 6 0,-17 58-27,2 1 0,-11 89-1,27-133 255,1-1-1,1 1 0,2 40 1,1-57-373,0 0 1,0-1-1,1 1 1,0-1-1,0 1 1,1-1 0,0 0-1,0 0 1,1 0-1,0 0 1,1-1-1,0 1 1,0-1-1,7 7 1,9 3-3335,5-5 1084</inkml:trace>
</inkml:ink>
</file>

<file path=ppt/ink/ink8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9.0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23 721 2144,'-17'0'7242,"17"0"-7177,0 0 0,-1 0 0,1 0 0,0 0-1,0 0 1,0 0 0,-1 0 0,1-1 0,0 1-1,0 0 1,0 0 0,0 0 0,-1 0-1,1 0 1,0 0 0,0 0 0,0 0 0,0 0-1,-1-1 1,1 1 0,0 0 0,0 0 0,0 0-1,0 0 1,0 0 0,0-1 0,-1 1 0,1 0-1,0 0 1,0 0 0,0-1 0,0 1 0,0 0-1,0 0 1,0 0 0,0 0 0,0-1 0,0 1-1,0 0 1,0 0 0,0 0 0,0-1-1,0 1 1,0 0 0,0 0 0,0 0 0,0-1-1,6-9 938,12-10-317,79-84 1018,-82 90-1561,1 0 1,0 1-1,1 1 0,31-17 0,-44 27-131,0 0 0,0 0 1,-1 1-1,1 0 0,0-1 1,7 0-1,-10 2 2,0 0-1,0 0 1,0 0-1,0 0 1,0 0-1,0 1 1,0-1-1,0 0 1,1 0-1,-1 1 1,0-1-1,0 1 1,0-1-1,0 1 1,0-1 0,-1 1-1,1-1 1,0 1-1,0 0 1,0 0-1,0-1 1,-1 1-1,1 0 1,0 0-1,-1 0 1,1 0-1,-1 0 1,2 1-1,-1 2 18,0-1-1,0 1 0,0-1 0,0 1 0,-1 0 0,0 0 1,1-1-1,-1 1 0,0 0 0,-1 0 0,1-1 0,-1 1 0,1 0 1,-4 6-1,-1 4 96,0 0 0,-11 17 1,14-28-86,-2 5 84,-1 0 371,6-8-478,-1 0-1,0 0 1,0 0-1,1 1 1,-1-1-1,0 0 1,1 0-1,-1 0 1,0 0-1,0 0 1,1 0-1,-1 0 1,0 0-1,1 0 1,-1 0-1,0 0 1,1 0-1,-1 0 1,0 0-1,0 0 1,1 0-1,-1 0 1,0 0-1,1-1 1,-1 1-1,0 0 0,0 0 1,1 0-1,-1 0 1,0-1-1,23-8 379,39-24 0,-30 16-209,141-78-292,-164 90 61,0 0 0,1 1 0,-1 0 0,13-3 0,-20 6 34,0 1 0,0 0 0,0-1 0,0 1 0,0 0 0,1 0 0,-1 0 1,0 0-1,0 1 0,0-1 0,4 2 0,-5-2 11,0 1 0,0-1 0,0 1 0,0 0 0,0 0 0,0 0-1,0 0 1,0-1 0,0 1 0,0 0 0,0 0 0,-1 1 0,1-1 0,0 0 0,-1 0 0,1 0 0,-1 0 0,1 1 0,-1-1-1,1 2 1,0 9-19,0 0-1,0 0 0,-2 0 1,1 0-1,-2 0 0,-3 17 0,1-3 132,4-25-93,0 1 1,-1-1-1,1 1 1,0-1-1,0 1 1,0-1-1,0 1 1,0-1-1,1 0 1,-1 1-1,0-1 0,1 1 1,-1-1-1,1 0 1,-1 1-1,1-1 1,0 0-1,-1 1 1,1-1-1,1 1 1,-1-1 6,1 0 0,-1 0-1,0 0 1,1-1 0,-1 1 0,0 0 0,1-1 0,-1 1 0,1-1 0,-1 0 0,1 1 0,-1-1-1,1 0 1,-1 0 0,1 0 0,1 0 0,4-1 36,0-1-1,0 1 1,0-1-1,0 0 1,0 0-1,12-7 1,52-34 72,-48 28-132,1 0-1,50-21 0,-64 32-40,-1 0-150,-9 5 185,0-1 0,0 0 0,1 0 0,-1 0 0,0 0-1,0 0 1,0 1 0,0-1 0,0 0 0,0 0 0,1 0 0,-1 1 0,0-1 0,0 0 0,0 0 0,0 0 0,0 1 0,0-1 0,0 0 0,0 0 0,0 0 0,0 1 0,0-1-1,0 0 1,0 0 0,0 1 0,0-1 0,0 0 0,0 0 0,0 0 0,0 1 0,-1-1 0,1 0 0,0 0 0,0 0 0,0 1 0,-4 10-44,0 0 0,0 0 1,-7 11-1,6-13 26,0 1 1,1-1-1,1 0 1,-4 13-1,7-20 56,-1 1 0,1-1 0,-1 0 0,1 1-1,0-1 1,0 0 0,0 1 0,1 3 0,-1-5-23,0-1-1,0 0 1,1 1 0,-1-1-1,0 0 1,0 1-1,0-1 1,1 0 0,-1 1-1,0-1 1,0 0 0,1 0-1,-1 0 1,0 1 0,0-1-1,1 0 1,-1 0 0,0 0-1,1 1 1,-1-1-1,0 0 1,1 0 0,0 0-1,13-3 422,-12 3-415,2-2 16,1 1 0,-1-1 0,0 0 1,0 0-1,1 0 0,-1-1 0,-1 1 0,1-1 0,0 0 1,-1 0-1,1 0 0,3-6 0,-2 2-51,-1-1 1,0 0-1,6-16 0,-9 21 13,0 0-1,0 0 1,0 1-1,-1-1 1,1 0-1,-1 0 0,0 0 1,1 0-1,-1 0 1,-1 0-1,1 0 1,0 0-1,-1 0 0,0 0 1,1 0-1,-3-4 1,-2 1-80,4 8-106,1 0 166,0-1 1,0 0 0,1 0-1,-1 0 1,1 0 0,-1 0 0,1 0-1,0 0 1,-1 0 0,1 0-1,0 0 1,1 2 0,0-2 32,1 1 0,-1-1 0,0 1 0,1-1 0,-1 0 0,1 0 0,-1 0 0,1 0 0,-1-1 0,1 1 0,3 0 0,34 1 130,-20-1-159,-2-1 68,-1 0 1,1 0-1,-1-2 1,0 0-1,0-1 0,27-8 1,-30 6-33,-1 0-1,0 0 1,-1-1 0,0-1-1,1 0 1,-2-1 0,1 0-1,18-18 1,-2-6-29,30-42 1,-37 45 109,156-216 1024,-156 209-991,-20 34-123,0-1 0,0 1 0,0 0 0,0 0 0,-1-1 0,1 1 0,-1 0 0,1-1 0,-1 1 0,0-1 0,0 1 1,0-1-1,-1-2 0,1 5-11,0 0-1,0-1 1,0 1 0,0 0 0,0-1 0,-1 1 0,1 0 0,0-1 0,0 1 0,0 0 0,-1-1 0,1 1 0,0 0 0,0 0 0,-1-1 0,1 1 0,0 0-1,-1 0 1,1 0 0,0 0 0,-1-1 0,1 1 0,0 0 0,-1 0 0,1 0 0,-1 0 0,1 0 0,0 0 0,-1 0 0,1 0 0,0 0 0,-1 0-1,1 0 1,0 0 0,-1 0 0,1 0 0,-1 0 0,1 0 0,-1 1 0,-1 0-18,0-1 1,0 1-1,0 0 0,1 1 1,-1-1-1,0 0 0,-2 2 1,-4 6 9,0 0 1,1 0 0,-1 0 0,2 1-1,-1 0 1,1 1 0,1 0 0,-6 14-1,-1 10-25,-11 48 0,-15 140 195,36-207-117,-1 3-8,1 0 0,1 0 0,1 0 0,0 0 0,2 0 0,6 32 0,-8-51-51,0 2-245,0-1 0,0 1 1,1 0-1,-1-1 0,1 1 1,0 0-1,-1-1 0,1 1 1,0-1-1,0 1 0,0-1 1,0 1-1,0-1 0,0 0 1,1 1-1,-1-1 0,0 0 1,3 1-1,-5-9-5354,-6-7 1821,6 11 3127,-4-10-1511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02.30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2 335 1824,'-1'1'9777,"1"-1"-9626,1 1 0,-1-1 0,1 1 0,-1-1-1,1 0 1,-1 1 0,1-1 0,-1 0 0,1 0-1,0 0 1,-1 1 0,1-1 0,-1 0 0,1 0-1,0 0 1,0 0 0,6-1 510,-1 0-1,1-1 1,-1 0 0,9-3 0,-11 4-616,0-1 59,0 0 0,0-1-1,0 1 1,0-1 0,0 0-1,-1 0 1,1 0 0,-1 0-1,0 0 1,5-8 0,2-3 170,12-24 1,-17 30-194,-2 1-52,1-1-1,-2 0 1,1 1 0,-1-1 0,0 0-1,0 0 1,0-9 0,0-58-86,-3 48-90,-1 28-45,-1 5 144,-2 17-103,2-13 22,1 1 0,-1 14 0,2-9 93,-1-2 37,1 0-1,1 0 1,0 0-1,1 0 1,0 0-1,6 24 1,-6-35 59,0 0 0,0-1 1,0 1-1,1-1 1,-1 1-1,1-1 0,-1 0 1,1 1-1,0-1 0,0 0 1,0 0-1,0 0 0,0-1 1,1 1-1,-1 0 0,4 1 1,-2-1 40,0-1 0,0 0 1,-1 0-1,1 0 0,0 0 1,0-1-1,0 1 0,0-1 1,0 0-1,7-1 0,2-2 61,1 0-1,-1 0 1,0-2-1,0 1 1,23-13-1,-20 8-92,0-1 0,-1 0 0,-1-1 0,0-1 0,0 0 0,11-14 0,66-89 109,-44 44-263,-47 70 79,0 1 1,0 0-1,0-1 0,0 1 0,0 0 1,0 0-1,1-1 0,-1 1 1,0 0-1,0 0 0,0-1 0,0 1 1,1 0-1,-1 0 0,0 0 1,0 0-1,1-1 0,-1 1 0,0 0 1,0 0-1,1 0 0,-1 0 1,0 0-1,1 0 0,-1-1 0,0 1 1,0 0-1,1 0 0,-1 0 0,0 0 1,1 0-1,-1 0 0,0 0 1,1 0-1,-1 1 0,0-1 0,0 0 1,1 0-1,-1 0 0,0 0 1,1 0-1,-1 0 0,0 0 0,0 1 1,1-1-1,-1 0 0,0 0 1,0 0-1,0 1 0,1-1 0,-1 0 1,0 0-1,0 1 0,0-1 1,0 0-1,1 0 0,-1 1 0,0-1 1,0 0-1,0 1 0,0-1 1,0 0-1,0 1 0,4 22-209,-3-20 273,1 16-61,-1 0-1,-1-1 0,0 1 1,-1 0-1,-1-1 0,-1 1 0,0-1 1,-2 0-1,0 0 0,-1 0 1,-1 0-1,-17 32 0,23-48 50,0 0-1,-1 0 1,1 0-1,-1 0 0,1 0 1,-1 0-1,0-1 1,1 1-1,-1 0 1,0-1-1,0 1 0,0-1 1,0 0-1,-3 1 1,2-1 8,-1 0-1,1 0 1,0-1 0,0 0 0,0 1 0,0-1 0,-1 0 0,1-1 0,0 1 0,0-1-1,-5-1 1,-5-1-44,0-1 0,1 0 0,0-1-1,-1-1 1,-12-8 0,25 14-17,-1 0 0,1 0 0,0 0-1,0 0 1,-1 0 0,1 0 0,0 0 0,0 0 0,0-1 0,-1 1 0,1 0-1,0 0 1,0 0 0,0 0 0,0 0 0,-1-1 0,1 1 0,0 0 0,0 0-1,0 0 1,0 0 0,0-1 0,0 1 0,-1 0 0,1 0 0,0 0 0,0-1-1,0 1 1,0 0 0,0 0 0,0-1 0,0 1 0,0 0 0,0 0 0,0 0-1,0-1 1,0 1 0,0 0 0,0 0 0,0-1 0,0 1 0,0 0 0,1-1-1,10-2-121,20 3 7,7 2 85,-18-2 37,36 6-1,-21 0 6,-19-3-30,1 0 1,28 9-1,-26-7-2344,-6-5-3864,-10 0 3673</inkml:trace>
</inkml:ink>
</file>

<file path=ppt/ink/ink8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09.42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42 117 5888,'-28'-44'2688,"15"23"-2336,13 14 1824,10 2-1248,3-6 288,5 7-768,9-9 224,-1 10-384,14-6-96,7 9-96,11 0 0,0 5-64,14-1 480,-4 7-288</inkml:trace>
</inkml:ink>
</file>

<file path=ppt/ink/ink8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26.21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0 794 2656,'20'0'4333,"24"-5"1,27-9-491,-45 7-3581,-1-1 1,0-1-1,0-2 0,-1 0 1,0-2-1,35-24 0,-41 23-10,-1 0-1,0-2 1,-1 0-1,-1-1 1,22-30-1,-32 40-210,6-9-238,-8 14 1,-2 8-28,-12 104-176,11-103 497,1 1 0,-1-1 0,1 1 0,1-1 0,0 1 0,0-1 0,0 0 0,1 0 0,0 0 0,4 8 0,-5-13-38,0 0-1,-1 0 1,1 0 0,0 0-1,1 0 1,-1 0 0,0 0-1,0-1 1,1 1 0,-1-1-1,1 0 1,0 1 0,-1-1-1,1 0 1,0-1 0,-1 1-1,1 0 1,0-1 0,0 0 0,0 1-1,0-1 1,-1 0 0,1-1-1,3 1 1,9-3 22,-1 1 0,0-2 1,22-8-1,-9 3 106,-10 4-117,0-1 0,-1-1 0,0 0 0,0-2 0,-1 0 0,24-18 0,-32 22-84,0 0 0,-1-1 0,0 0 0,0 0 0,0 0 0,-1-1 0,0 0 0,0 0 0,-1 0 0,0-1 0,0 1 0,-1-1 0,0 0 0,0 0 0,3-15 0,-6 22 3,0 0-1,0 0 0,1 0 0,-1 0 0,0 0 1,0 0-1,0 1 0,0-1 0,0 0 1,0 0-1,-1 0 0,1 0 0,0 0 0,0 0 1,-1 0-1,1 0 0,0 1 0,-1-1 1,1 0-1,-1 0 0,1 0 0,-1 1 0,1-1 1,-1 0-1,0 1 0,1-1 0,-1 0 1,0 1-1,0-1 0,1 1 0,-1-1 0,0 1 1,0 0-1,0-1 0,-1 0 0,-1 1-16,1 0-1,-1 0 1,1 0-1,0 0 1,-1 0-1,1 1 1,0-1-1,-1 1 1,1 0-1,0-1 1,-1 1-1,-2 2 1,-2 1-5,-1 1 0,1-1 0,1 2 0,-1-1 0,1 1 0,-1 0 0,2 0 0,-7 8 0,8-8 28,0-1 1,0 1-1,0 1 1,1-1 0,0 1-1,0-1 1,1 1-1,-1 0 1,-1 13-1,3-17 27,1 0 0,0 0-1,0 0 1,0 0-1,0 0 1,1-1 0,-1 1-1,1 0 1,0 0-1,0 0 1,0-1-1,0 1 1,0 0 0,0-1-1,1 1 1,-1-1-1,1 1 1,0-1 0,0 0-1,0 0 1,0 0-1,0 0 1,0 0 0,0 0-1,1 0 1,-1-1-1,1 1 1,3 1-1,5 1 62,0 0-1,0 0 0,1-1 1,0 0-1,17 1 0,-1-1-7,0-2-1,0 0 0,0-2 0,0-1 0,-1-1 0,1-2 1,-1 0-1,0-2 0,0-1 0,35-16 0,-57 22-66,72-29 103,72-42 0,-138 67-102,0-1-1,0-1 1,-1 1 0,0-2 0,10-9 0,-20 18-11,-1 0-1,1 0 1,0 0-1,0 0 1,0 0 0,0 0-1,0 0 1,0 0-1,-1 0 1,1 0 0,0 0-1,0 0 1,0 0-1,0 0 1,0-1 0,0 1-1,-1 0 1,1 0-1,0 0 1,0 0 0,0 0-1,0 0 1,0 0-1,0 0 1,0 0 0,0 0-1,0 0 1,-1-1-1,1 1 1,0 0 0,0 0-1,0 0 1,0 0-1,0 0 1,0 0 0,0 0-1,0-1 1,0 1-1,0 0 1,0 0 0,0 0-1,0 0 1,0 0-1,0 0 1,0-1 0,0 1-1,0 0 1,0 0-1,0 0 1,0 0 0,0 0-1,0 0 1,0 0-1,0-1 1,0 1 0,0 0-1,0 0 1,1 0-1,-1 0 1,0 0 0,-18 4-135,3 2 94,0 0-1,0 1 1,0 0-1,-23 17 1,13-5 77,-38 36 0,62-54-31,-11 10-18,2-1 0,-1 1 1,1 1-1,1 0 0,-13 21 1,21-31 42,1 0 0,-1 0 0,0-1 0,1 1 0,-1 0 0,1 0 0,0 0 0,-1 3 0,1-5-17,0 1 0,0-1 0,1 1-1,-1-1 1,0 0 0,0 1 0,0-1-1,0 0 1,0 1 0,1-1 0,-1 0-1,0 1 1,0-1 0,0 0-1,1 1 1,-1-1 0,0 0 0,1 1-1,-1-1 1,0 0 0,0 0 0,1 0-1,-1 1 1,0-1 0,1 0 0,-1 0-1,1 0 1,-1 0 0,0 0 0,1 1-1,-1-1 1,0 0 0,1 0-1,-1 0 1,1 0 0,-1 0 0,0 0-1,1 0 1,-1-1 0,1 1 0,-1 0-1,0 0 1,1 0 0,-1 0 0,1-1-1,5 0 40,0-1 0,0-1 0,0 1 0,0-1 0,0 0 0,0-1 0,5-3 0,36-33 12,-14 11-49,18-18-264,-39 40 99,-12 7 145,1 0 0,-1 0 0,0 0 1,0 0-1,0 0 0,1 0 1,-1 0-1,0 0 0,0 0 0,1 0 1,-1 0-1,0 0 0,0 0 1,0 0-1,1 0 0,-1 0 0,0 0 1,0 0-1,0 0 0,1 0 0,-1 0 1,0 0-1,0 1 0,0-1 1,1 0-1,-1 0 0,0 0 0,0 0 1,0 0-1,0 1 0,0-1 1,1 0-1,-1 0 0,0 0 0,0 0 1,0 1-1,0-1 0,0 0 0,0 0 1,0 0-1,0 1 0,0-1 1,0 0-1,0 0 0,0 1 0,0-1 1,0 0-1,0 0 0,0 0 1,0 1-1,0-1 0,0 0 0,0 0 1,0 0-1,0 1 0,0-1 0,0 0 1,-1 0-1,0 5 5,1-1 1,-1 1-1,1-1 1,0 0-1,0 1 0,0-1 1,1 1-1,-1-1 1,1 0-1,2 6 1,-2-7 12,0 0 1,0-1 0,1 1-1,0 0 1,-1-1 0,1 1-1,0-1 1,0 1 0,0-1-1,0 0 1,1 0 0,-1 0 0,1 0-1,-1 0 1,1-1 0,3 3-1,3-1 45,1 1-1,-1-1 0,0-1 0,1 1 1,0-2-1,-1 1 0,1-1 1,0-1-1,17-1 0,-14 0 15,1-1-1,-1 0 1,0-1 0,0-1-1,-1 0 1,21-9-1,-22 7-38,0-1-1,-1 1 1,0-2 0,0 1-1,-1-1 1,0-1-1,13-15 1,-3 0 15,28-49-1,68-139-29,-71 135-84,-27 48 0,0 0 0,13-38 0,-29 66 48,-1 0-1,0 1 1,1-1 0,-1 0-1,0 0 1,0 1-1,0-1 1,0 0-1,0 0 1,1 0-1,-1 1 1,-1-1-1,1 0 1,0 0 0,0 1-1,0-1 1,0 0-1,-1-1 1,1 2 9,-1 0 0,1 0 0,-1 0 0,1-1 1,-1 1-1,1 0 0,-1 0 0,1 0 0,-1 0 0,1 0 0,-1 0 1,1 0-1,-1 0 0,1 0 0,-1 0 0,1 1 0,-1-1 1,1 0-1,-1 0 0,1 0 0,-1 1 0,1-1 0,0 0 0,-1 0 1,1 1-1,-1-1 0,1 0 0,0 1 0,-1-1 0,1 0 1,0 1-1,-1-1 0,1 1 0,-7 6 2,0 0 0,0 1 0,1 0 0,0 0 0,1 0 0,-1 1 0,2-1 0,-5 12 0,-4 13 31,-10 35 0,-7 39 15,-25 166 0,55-267-1,-2-1 4,2-1-1,-1 1 0,1-1 1,-1 1-1,1 0 0,0-1 1,1 1-1,-1 0 0,1-1 1,0 1-1,0-1 0,1 1 1,2 5-1,-4-9-18,1-1 0,-1 1 0,0 0 1,1-1-1,-1 1 0,1-1 0,0 1 0,-1-1 1,1 1-1,-1-1 0,1 1 0,0-1 0,-1 1 0,1-1 1,0 0-1,-1 1 0,1-1 0,0 0 0,0 0 0,-1 0 1,1 1-1,0-1 0,0 0 0,1 0 0,0-1 12,1 1 0,-1 0-1,0-1 1,1 0 0,-1 1-1,1-1 1,-1 0 0,3-2 0,1 0-9,-1 0 1,1-1 0,-1 0 0,0 0 0,0 0-1,5-7 1,51-71-124,-25 33-378,-36 49 473,-1 0 0,1 0 0,0 0-1,0 1 1,0-1 0,0 0 0,0 0 0,0 0-1,0 0 1,0 0 0,0 0 0,0 0-1,0 0 1,0 1 0,0-1 0,0 0 0,0 0-1,0 0 1,0 0 0,0 0 0,0 0 0,0 0-1,0 0 1,0 1 0,0-1 0,0 0-1,1 0 1,-1 0 0,0 0 0,0 0 0,0 0-1,0 0 1,0 0 0,0 0 0,0 0-1,0 0 1,0 0 0,0 1 0,0-1 0,1 0-1,-1 0 1,0 0 0,0 0 0,0 0 0,0 0-1,0 0 1,0 0 0,0 0 0,0 0-1,1 0 1,-1 0 0,0 0 0,0 0 0,0 0-1,0 0 1,0 0 0,0 0 0,0 0-1,0 0 1,1 0 0,-1 0 0,0-1 0,0 1-1,0 0 1,0 0 0,0 0 0,0 0 0,1 11-94,-1-10 98,0 4-14,0 0-1,0 1 0,1-1 1,0 0-1,0 1 0,0-1 1,1 0-1,0 0 0,0 0 0,0 0 1,1-1-1,3 6 0,-4-6 43,1-1-1,0 0 0,0 0 0,0 0 1,0 0-1,0-1 0,1 1 0,-1-1 0,1 0 1,0 0-1,0 0 0,-1 0 0,1-1 1,0 0-1,0 1 0,6-1 0,2 1 20,0-1 0,-1-1 0,1 0 0,0-1 0,0 0 0,-1-1 0,1 0 0,-1-1 0,0 0 0,1-1 0,-2 0-1,1-1 1,0 0 0,-1-1 0,0 0 0,0 0 0,-1-1 0,1-1 0,10-10 0,-5 1-28,-1 0 0,-1 0 1,15-26-1,28-61-19,-31 54-290,-22 45 241,4-7 3,-4 11-51,0 8-133,-2 8 151,0 1-1,-1 0 1,-1 0 0,0-1-1,-5 21 1,3-15 43,-4 23 139,-2 1 1,-29 81-1,37-123-60,0 1 1,0-1 0,-1 1-1,0-1 1,0 0-1,0 1 1,0-1 0,0 0-1,-3 3 1,3-5-19,1 0 0,-1 0 0,1 0 0,-1-1 0,1 1 1,-1 0-1,1-1 0,-1 0 0,1 1 0,-1-1 0,0 0 0,1 1 0,-1-1 0,1 0 0,-1 0 0,0 0 0,1-1 1,-1 1-1,0 0 0,1-1 0,-1 1 0,-2-2 0,1 1-24,0-1 0,0 0 0,-1-1 1,1 1-1,1 0 0,-1-1 0,0 0 0,1 1 1,-1-1-1,1 0 0,0-1 0,0 1 0,0 0 1,0 0-1,0-1 0,1 1 0,-2-8 0,3 10-4,0 0 0,0 0 0,0-1 0,1 1 0,-1 0 0,0 0-1,1 0 1,-1 0 0,1 0 0,0-1 0,-1 1 0,1 0 0,0 0 0,-1 0 0,1 1-1,0-1 1,0 0 0,0 0 0,0 0 0,0 1 0,0-1 0,0 0 0,0 1 0,0-1-1,0 1 1,0-1 0,1 1 0,-1-1 0,0 1 0,2 0 0,6-2-35,0 1 0,0 0 0,12 0 1,-4 1 7,58-10-67,-66 9 110,0-1 0,0-1 0,-1 0 0,1 0 0,-1-1 1,9-5-1,2 2 27,-18 7-65,1 0-1,-1-1 1,0 1 0,1-1-1,-1 1 1,1-1-1,-1 1 1,0-1 0,2-1-1,-16 46-326,12-41 343,0-1-1,0 1 1,0-1 0,0 1-1,1-1 1,-1 1-1,1 0 1,0-1 0,-1 1-1,1 0 1,0-1-1,1 1 1,0 4-1,-1-6 23,0 1 1,1-1-1,0 0 0,-1 0 0,1 1 0,-1-1 0,1 0 0,0 0 0,0 0 0,0 0 0,0 0 1,0 0-1,0 0 0,0 0 0,0 0 0,0 0 0,0-1 0,1 1 0,-1 0 0,0-1 0,0 1 0,1-1 1,-1 1-1,0-1 0,1 0 0,-1 0 0,2 1 0,8-1 25,0 0 1,1-1-1,-1 0 1,0 0-1,0-1 0,0-1 1,0 0-1,0-1 1,11-5-1,-14 6-16,0-1 1,0 0-1,-1-1 0,1 0 0,-1 0 1,0-1-1,0 0 0,-1 0 1,0 0-1,6-8 0,-10 11-24,0 0-1,1-1 1,-1 1 0,-1 0-1,1-1 1,-1 0 0,1 1-1,-1-1 1,0 0-1,0 0 1,0 1 0,0-9-1,-2 10-2,1 0 1,0 0-1,0 0 0,-1 0 0,1 1 0,-1-1 1,1 0-1,-1 0 0,0 0 0,0 1 0,0-1 0,0 0 1,0 1-1,0-1 0,0 1 0,-1-1 0,1 1 1,-1-1-1,1 1 0,-1 0 0,1 0 0,-1 0 0,0 0 1,1 0-1,-1 0 0,0 0 0,0 1 0,-2-1 1,-2-1-27,-1 1 0,0 0 0,1 0 0,-1 1 1,0 0-1,1 0 0,-1 1 0,0 0 0,1 0 0,-1 0 1,1 1-1,-1 0 0,1 0 0,0 1 0,0 0 1,0 0-1,-8 6 0,-4 6 129,13-9-100,6-3 82,0-3-72,-1 0-1,1 0 1,0 0 0,0 0-1,0 0 1,0 1 0,-1-1 0,1 0-1,0 0 1,0 1 0,-1-1-1,3 1 1,4 3 4,3-2 24,0-1 1,0 1 0,0-2-1,1 1 1,-1-2-1,16-1 1,64-16 219,-63 12-389,-1 0 112,-1 0 0,0-2 1,47-22-1,-62 25 21,0 0-1,-1-1 1,0 0 0,0-1 0,0 0 0,-1 0-1,0-1 1,-1 0 0,1 0 0,-1-1-1,10-18 1,10-21 6,-23 55-56,0-1 0,0 1 0,-1 0 0,0 0 1,3 11-1,-2 11 72,-1 0 1,-1 0-1,-4 34 1,2-14-60,0-47 46,0 0 0,1 0 0,-1 1 0,1-1 0,0 0 0,0 0-1,0 0 1,0 0 0,0 0 0,0 0 0,1 0 0,-1 0 0,0 0 0,1-1 0,0 1-1,-1 0 1,1-1 0,0 0 0,0 1 0,0-1 0,0 0 0,0 0 0,0 0 0,0 0-1,0 0 1,0-1 0,1 1 0,-1 0 0,5-1 0,5-2 72,-1-1-1,1 0 1,-1-1 0,1-1 0,-1 0-1,15-9 1,-1-1-60,0-2 0,-1-1 0,-1-1 0,-1 0 0,0-2 0,-2-1-1,-1 0 1,19-29 0,2-9 18,-2-2 0,33-79-1,-63 125-97,-5 11-13,0 0 0,-1 0 0,1-1 0,-1 1 0,0-1 0,-1 0 1,2-9-1,-4 15 61,0 0 1,1 0 0,-1 0-1,0 0 1,0 0 0,1 1-1,-1-1 1,0 0 0,0 0-1,1 0 1,-1 1 0,0-1-1,1 0 1,-1 1 0,0 0-1,0-1 11,-3 3-10,1 0-1,-1 0 1,0 0 0,1 1-1,-1-1 1,1 1 0,0 0-1,0 0 1,1 0-1,-4 6 1,-1 7-87,-9 24 1,12-27 62,-8 19 17,2 2 1,2-1-1,-6 53 0,12-69 41,1 1-1,0 0 0,2 0 1,0 0-1,2 0 1,0-1-1,0 1 1,9 23-1,-10-37 6,1 1 1,-1-1 0,1 1-1,0-1 1,0 0-1,1 0 1,0 0-1,0-1 1,7 8-1,-9-10-9,0-1-1,0 0 0,-1 1 1,1-1-1,0 0 0,0 0 1,0 0-1,0-1 0,0 1 1,0 0-1,1-1 0,-1 1 0,0-1 1,0 0-1,0 0 0,0 0 1,1 0-1,-1 0 0,0 0 1,0-1-1,0 1 0,0-1 0,1 1 1,-1-1-1,0 0 0,0 0 1,0 0-1,-1 0 0,4-2 1,2-2 3,-2 0 0,1 0 1,0-1-1,-1 0 1,0 0-1,0 0 1,-1 0-1,0-1 1,6-13-1,3-8-71,9-34-1,-20 56 40,17-70-226,-19 69 135,0 7 97,0 0 0,0 0 0,0 0 0,-1 0 0,1 0 0,0 0 0,0 0-1,0 0 1,0 0 0,0 0 0,0 0 0,0 0 0,0 0 0,-1 0 0,1 0 0,0 0-1,0 0 1,0 0 0,0 0 0,0 0 0,0 0 0,0 0 0,0 0 0,0 0 0,-1 0-1,1 0 1,0 0 0,0 0 0,0 0 0,0 0 0,0 0 0,0 1 0,0-1 0,0 0-1,0 0 1,0 0 0,0 0 0,0 0 0,0 0 0,-1 0 0,1 0 0,0 0 0,0 0-1,0 1 1,0-1 0,0 0 0,0 0 0,0 0 0,0 0 0,0 0 0,0 0 0,0 0-1,0 0 1,0 1 0,0-1 0,0 0 0,0 0 0,0 0 0,0 0 0,1 0 0,-1 0-1,0 0 1,0 0 0,-2 8-14,0 0 1,1 0-1,0-1 0,0 1 0,1 0 1,-1 0-1,2 0 0,0 0 0,0-1 1,4 16-1,-4-18 27,1 0 0,0 0 0,0 0 0,0 0 0,1 0 0,-1-1-1,1 1 1,0-1 0,1 0 0,-1 0 0,1 0 0,0 0 0,0-1 0,0 1 0,0-1 0,0 0 0,7 3 0,-6-4 8,0-1-1,0 1 1,0-1-1,0 0 1,0 0 0,0-1-1,0 0 1,0 0-1,0 0 1,8-1 0,5-2 10,27-8 1,-24 4 27,0-1 0,-1-1 0,38-21 0,-46 22-19,0 0 0,20-20 0,-26 23-63,0-1 1,-1 0-1,1-1 0,-1 1 0,-1-1 0,6-11 0,-9 16 2,-1 0-1,1 1 0,-1-1 1,1 0-1,-1 0 0,0 0 1,0-3-1,0 5 25,0-1-2,0 1 1,0-1-1,0 1 1,0-1-1,0 1 1,0-1-1,0 1 1,0-1-1,-1 1 1,1-1 0,0 1-1,0-1 1,-1 1-1,1-1 1,0 1-1,-1 0 1,1-1-1,0 1 1,-1 0-1,1-1 1,-1 1-1,1 0 1,0-1-1,-1 1 1,1 0-1,-1-1 1,1 1-1,-1 0 1,1 0-1,-1 0 1,1 0-1,-1 0 1,1-1-1,-1 1 1,1 0-1,-1 0 1,0 0-1,0 1 1,-2-1 8,-1 0 0,1 1 0,0-1 0,-1 1 0,-4 2 0,-14 5-51,1 2-1,0 0 1,1 1 0,-24 18 0,30-20 14,2 1 1,-1 1 0,2 1-1,-1-1 1,1 2 0,-17 25-1,26-35 41,1-1-1,0 0 0,-1 0 0,1 1 1,0-1-1,0 1 0,1-1 0,-1 1 1,0 0-1,1-1 0,-1 1 1,1 0-1,0-1 0,0 1 0,0 0 1,1 3-1,-1-5-3,1 1 0,0 0-1,0 0 1,0 0 0,0-1 0,0 1 0,0-1 0,1 1 0,-1-1-1,0 1 1,1-1 0,-1 0 0,1 1 0,-1-1 0,1 0-1,0 0 1,0 0 0,-1 0 0,1-1 0,0 1 0,3 0 0,9 4-20,1-2 1,0 0-1,1 0 1,27-1-1,62-5 178,-104 3-161,34-3 44,0-1 0,62-16 0,-77 14-15,1-1 0,-1 0 0,-1-2 0,1 0 0,30-22 0,-43 26-14,-1 0 1,1-1 0,-2 1 0,8-10 0,-11 14-29,-1-1-1,1 0 1,-1 0-1,0 0 1,0 0-1,1 0 1,-1 0-1,-1 0 1,1 0 0,0 0-1,0 0 1,-1-1-1,1 1 1,-1 0-1,0 0 1,1-1-1,-1 1 1,-1-3 0,1 5 1,0 0 0,0-1 1,0 1-1,0 0 1,-1-1-1,1 1 1,0 0-1,0-1 1,0 1-1,-1 0 1,1-1-1,0 1 1,-1 0-1,1 0 1,0 0-1,-1-1 0,1 1 1,0 0-1,-1 0 1,1 0-1,0 0 1,-1-1-1,1 1 1,0 0-1,-1 0 1,1 0-1,0 0 1,-1 0-1,1 0 0,-1 0 1,-16 5-120,-11 11 56,18-9 48,0 0 1,1 1 0,0 0 0,0 0-1,1 1 1,0 0 0,1 1 0,0-1 0,0 1-1,1 1 1,-7 17 0,12-25 34,0 0-1,1 0 1,-1 0 0,1 0 0,0 0-1,0 0 1,0 0 0,0 0 0,1 0-1,-1 0 1,1 0 0,0 0-1,0-1 1,0 1 0,0 0 0,0 0-1,1-1 1,-1 1 0,1 0 0,0-1-1,0 0 1,-1 1 0,2-1-1,-1 0 1,0 0 0,0 0 0,1 0-1,-1 0 1,1-1 0,-1 1 0,1-1-1,0 0 1,0 0 0,-1 0 0,1 0-1,0 0 1,0 0 0,0-1-1,4 1 1,-1-1 12,-1-1-1,1 0 0,0 0 0,0 0 1,-1 0-1,1-1 0,0 0 1,-1 0-1,9-6 0,-2 1 8,-1 0 0,0-1 1,11-11-1,0-2-12,0-2 0,32-43 0,27-55 83,-68 101-69,15-24-19,60-96-72,-68 104 37,-1-1 0,13-40 0,-28 68 16,-2 0 0,1 0 0,1-10 0,-4 17-3,1-1-1,-1 1 1,0 0 0,0 0 0,0-1 0,0 1-1,-1 0 1,1 0 0,-1-1 0,1 1 0,-1 0-1,0 0 1,1 0 0,-1 0 0,0 0 0,0 0-1,-1 0 1,-1-2 0,2 3-7,-1 0-1,1 0 1,0 0 0,-1 0-1,0 1 1,1-1 0,-1 0 0,1 1-1,-1-1 1,0 1 0,1 0-1,-1 0 1,0 0 0,1-1 0,-1 1-1,0 1 1,1-1 0,-1 0-1,0 0 1,1 1 0,-1-1 0,0 1-1,1-1 1,-1 1 0,1 0-1,-3 1 1,0-1-20,-9 5 25,0-1-1,1 2 1,0 0 0,0 0-1,1 1 1,0 1 0,0 0-1,1 0 1,0 1 0,1 0 0,0 1-1,1 0 1,0 1 0,-11 19-1,1 7 58,1 1 0,1 1 1,3 0-1,1 1 0,-12 81 0,21-97 8,0 0 0,2 1-1,0-1 1,2 0 0,1 1 0,8 40 0,-9-59-432,1-1 1,0 1-1,0-1 1,1 0-1,0 1 1,0-1-1,0-1 1,1 1-1,4 6 1,17 13-1902</inkml:trace>
</inkml:ink>
</file>

<file path=ppt/ink/ink8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48:26.55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159 1 11648,'-32'0'5247,"-4"8"-4543,19-3 224,7-2-640,-8-3 96,4 4-224,-4 4-5503,5 4 2879</inkml:trace>
</inkml:ink>
</file>

<file path=ppt/ink/ink8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07.1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36 91 2560,'-1'-3'547,"1"0"0,-1-1-1,1 1 1,0 0 0,0 0 0,0 0 0,1-4-1,-1 4 76,0 0-1,1 0 0,-1-1 0,-1 1 0,1 0 0,0 0 0,-2-5 1,0 2 673,2 7-665,1 12-182,-5 4-8,-1 27 1,0-2-69,-5 53 593,2 190 1,10 9-30,-3-160-518,4-91 276,-3-43-681,0 0 1,0 0-1,0 1 1,0-1 0,0 0-1,0 0 1,0 0-1,-1 0 1,1 0-1,0 0 1,0 0-1,0 0 1,0 0 0,0 0-1,0 1 1,0-1-1,0 0 1,0 0-1,0 0 1,0 0 0,0 0-1,0 0 1,0 0-1,0 0 1,1 0-1,-1 0 1,0 1-1,0-1 1,0 0 0,0 0-1,0 0 1,0 0-1,0 0 1,0 0-1,0 0 1,0 0-1,0 0 1,0 0 0,0 0-1,0 0 1,0 0-1,1 0 1,-1 0-1,0 0 1,0 1 0,0-1-1,0 0 1,0 0-1,0 0 1,0 0-1,0 0 1,0 0-1,0 0 1,1 0 0,-1 0-1,0 0 1,0 0-1,0 0 1,0 0-1,0-1 1,0 1-1,0 0 1,2-4 113,-4-55 415,0-36-343,2-65-140,5-181-32,-4 121-97,-2 124 577,1 95-503,2-12 179,-2 13-184,0-1-1,0 1 1,0-1 0,0 1 0,0 0 0,0-1-1,0 1 1,1 0 0,-1-1 0,0 1 0,0 0-1,1-1 1,-1 1 0,0 0 0,0 0 0,1-1-1,-1 1 1,0 0 0,1 0 0,-1-1-1,0 1 1,1 0 0,-1 0 0,0 0 0,1 0-1,-1 0 1,0-1 0,1 1 0,-1 0 0,1 0-1,1 2 16,-1-1 0,1 1 0,-1-1-1,1 1 1,-1-1 0,0 1 0,1 0 0,-1 0-1,0 0 1,1 3 0,-1-3-11,7 16 44,-1 1 0,0-1 0,5 29 0,-1-4 5,48 177 321,-41-154-221,-7-24 15,1 0 1,3-1-1,19 40 1,-29-72-91,1-1 0,0 1 0,9 9 0,-1-1 164,11 10-65,-20-24-23,4-1-82,-5 2-44,-3-4 149,-1 0-82,1 0-89,-1 0 1,0 0 0,0 0-1,1 0 1,-1 0 0,0 0-1,0 0 1,0 0 0,1 0-1,-1-1 1,0 1 0,0 0-1,0 0 1,1 0 0,-1 0-1,0 0 1,0-1 0,0 1-1,0 0 1,0 0 0,1 0-1,-1-1 1,0 1 0,0 0-1,0 0 1,0 0 0,0-1 0,0 1-1,0 0 1,0 0 0,0 0-1,0-1 1,0 1 0,0 0-1,0 0 1,0-1 0,-3-36 116,1 26-86,1-1 0,1 0 0,0-15 0,1-49-14,12-93 223,15-3-394,-17 118-14,26-74 0,-33 116 177,-2 5-177,0 0-1,1 1 1,4-10-1,7 32-13835</inkml:trace>
</inkml:ink>
</file>

<file path=ppt/ink/ink8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07.8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18 130 3968,'-8'-17'3226,"4"10"-10,3 6-2710,0-1 0,0 0-1,1 0 1,-1 1-1,1-1 1,0 0-1,-1 0 1,1 0 0,0-2-1,2 2 122,1 0 0,0 1 1,-1-1-1,1 1 0,6-2 0,47-15 497,-25 8-678,7-1-259,1 0 0,0 3-1,0 1 1,1 2 0,-1 2-1,1 2 1,75 6 0,-78-4 361,-12 0-765</inkml:trace>
</inkml:ink>
</file>

<file path=ppt/ink/ink8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08.22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67 5408,'0'5'5739,"0"-5"-5676,16-9 6469,32-13-3469,-5 11-2212,1 3 1,78-5 0,-113 12-810,-5 1-42,111-7 12,-94 7-158,1 1 0,-1 0 1,30 8-1,-29-5-851,-14-4 45,-1 2 0,0-1-1,8 3 1,-13-3 307,0 0 0,0 0-1,0 0 1,0 0 0,0 0 0,-1 0-1,1 1 1,0-1 0,-1 0 0,1 1-1,0 0 1,-1-1 0,0 1 0,2 3-1,6 13-2868</inkml:trace>
</inkml:ink>
</file>

<file path=ppt/ink/ink8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2.54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9 2560,'0'-8'9749,"0"7"-9724,0 1 0,0 0 0,1 0 0,-1 0-1,0 0 1,0 0 0,0 0 0,0 0 0,1 0 0,-1 0 0,0 1 0,0-1 0,0 0-1,0 0 1,1 0 0,-1 0 0,0 0 0,0 0 0,0 0 0,0 0 0,0 0-1,1 0 1,-1 1 0,0-1 0,0 0 0,0 0 0,0 0 0,0 0 0,0 0 0,0 0-1,0 1 1,1-1 0,-1 0 0,0 0 0,0 0 0,0 0 0,0 1 0,0-1 0,0 0-1,0 0 1,0 1 0,5 68 1476,-1-26-868,0 13-112,4 124 659,2 127-66,-16-251-671,3-44-228,3-12-245,0 0 0,0 0 0,-1 0 1,1 1-1,0-1 0,0 0 0,0 0 0,0 0 0,0 0 0,0 1 1,-1-1-1,1 0 0,0 0 0,0 0 0,0 0 0,0 0 0,-1 0 1,1 0-1,0 1 0,0-1 0,0 0 0,-1 0 0,1 0 0,0 0 1,0 0-1,0 0 0,-1 0 0,1 0 0,0 0 0,0 0 1,0 0-1,-1 0 0,1 0 0,0 0 0,0 0 0,0-1 0,0 1 1,-1 0-1,1 0 0,0 0 0,0 0 0,0 0 0,0 0 0,-1 0 1,1-1-1,0 1 0,0 0 0,0 0 0</inkml:trace>
</inkml:ink>
</file>

<file path=ppt/ink/ink8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2.9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21 144 3648,'-7'-20'1173,"7"20"-1095,-1-1 1,1 0-1,0 1 0,0-1 1,0 1-1,-1-1 0,1 1 0,0-1 1,-1 1-1,1-1 0,0 1 0,-1-1 1,1 1-1,-1 0 0,1-1 0,-1 1 1,1 0-1,-1-1 0,0 1 31,1-1 0,0 1 0,-1 0-1,1 0 1,0 0 0,-1-1 0,1 1 0,0 0-1,0-1 1,-1 1 0,1 0 0,0 0-1,0-1 1,0 1 0,0 0 0,-1-1 0,1 1-1,0-1 1,0 1 0,0 0 0,0-1 0,0 0-1,-1-1 130,1 1-1,0-1 0,0 0 1,0 0-1,0 0 0,0 1 1,0-1-1,0 0 0,1 0 1,-1 0-1,0 1 0,1-1 1,0 0-1,-1 1 0,1-1 1,0 0-1,0 1 0,0-1 1,0 1-1,0-1 0,0 1 1,1 0-1,-1-1 0,2 0 1,4-3 116,0 0 1,0 0-1,0 1 1,10-4-1,-13 6-230,14-5 65,0 0 1,1 2 0,0 0 0,-1 1 0,1 1 0,1 1 0,32 0 0,-39 2-53,0 1-1,-1 0 0,21 5 0,-26-4-15,-1 0-1,1 0 0,-1 0 0,0 1 0,0 0 1,0 0-1,0 1 0,8 7 0,-12-10-88,-1 0-1,0 0 1,0 0-1,0 1 1,0-1-1,0 0 1,0 1 0,0-1-1,0 1 1,0-1-1,-1 1 1,1 0-1,-1-1 1,1 1-1,-1-1 1,1 1 0,-1 0-1,0 0 1,0-1-1,0 1 1,0 0-1,0-1 1,0 1-1,-1 0 1,1-1 0,-1 1-1,1 0 1,-1-1-1,1 1 1,-1-1-1,0 1 1,0-1 0,0 1-1,0-1 1,-1 3-1,-5 4 57,0 0 0,-1 0-1,0 0 1,-12 8 0,13-10-58,-19 14 143,-2-2 0,0 0-1,-44 19 1,56-29-144,11-5-128,-1 0 0,0 0 0,1 1 0,-9 7 0,13-10-271,0 0-1,-1 0 0,1 1 1,0-1-1,0 1 1,0-1-1,0 1 1,0-1-1,0 1 0,0-1 1,1 1-1,-1 0 1,1-1-1,-1 1 1,1 0-1,-1 0 1,1 0-1,0-1 0,0 1 1,0 3-1,4 10-2007</inkml:trace>
</inkml:ink>
</file>

<file path=ppt/ink/ink8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3.60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33 45 4736,'2'-22'1630,"0"9"569,-1 4 2137,-7 57-611,2-15-3237,2-14-269,-22 233 1669,22-223-1664,3 41 0,0-2 116,-2-40-7256</inkml:trace>
</inkml:ink>
</file>

<file path=ppt/ink/ink8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3.96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19 75 7712,'-19'0'6885,"23"-2"-4940,2-1-1064,25-10 610,1 1 0,65-15 0,-62 20-1398,1 2 0,0 1 0,0 2 1,73 5-1,-91-2 16,6 1-2592,-23-2 1988,1 1-1,-1-1 0,1 1 0,-1 0 0,0-1 0,1 1 0,-1 0 0,0 0 0,0 0 0,0 0 0,0 0 0,0 0 0,0 0 0,2 3 0,4 7-2357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02.6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12 6304,'-32'-11'2848,"14"14"-2464,15-3 1120,6 0-1376,7 8-128,3-3 96,1-2-32,9 1-2624,3 1 1376</inkml:trace>
</inkml:ink>
</file>

<file path=ppt/ink/ink8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8.86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28 2400,'-3'-2'410,"-2"-3"-230,5 5-127,0 0 0,0 0 0,0 0 0,0 0-1,0 0 1,0 0 0,0 0 0,0 0 0,0 0 0,0 0 0,0 0 0,0-1 0,0 1 0,0 0 0,0 0 0,0 0 0,0 0 0,0 0 0,0 0 0,0 0 0,1-1 476,-1 1-476,0 0 0,0 0 0,0 0 0,0 0 0,0 0 0,0 0 0,0 0 0,0 0 0,1 0 0,-1 0 0,0 0 0,0 0-1,0 0 1,0 0 0,0 0 0,0 0 0,0 0 0,0 0 0,0 0 0,0 0 0,0 0 0,1 0 0,-1 0 0,0 0 0,0 0 0,0 0 0,0 0 0,0 0 0,0 0 0,0 0 53,0 0-54,0-18 8138,0 25-6950,0 0-1079,0 84 1326,14 108 0,-11-170-1291,-2-18-144,0-1 1,1 1-1,5 17 1,-4-16-7,0 0 1,2 21-1,0 1-73,-4-13 53,-1-13 1,8-27-13173</inkml:trace>
</inkml:ink>
</file>

<file path=ppt/ink/ink8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49.3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28 4736,'0'-2'242,"0"1"0,0 0-1,1 0 1,-1-1 0,0 1 0,0 0 0,1 0-1,-1 0 1,1 0 0,-1 0 0,1-1 0,0 1 0,-1 0-1,1 0 1,0 0 0,0 1 0,0-1 0,0 0 0,0 0-1,1-1 1,2-2 2338,-4 15 1630,5 20-3121,-2-11-644,3 43 307,-4 99 0,-3-86-336,1 78-37,-5-162-3521,5 3 1335</inkml:trace>
</inkml:ink>
</file>

<file path=ppt/ink/ink8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0.0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0 205 3808,'0'0'10309,"5"-9"-8064,26-32-422,-24 29-1641,2 1 1,-1 0 0,2 0-1,11-9 1,-8 10-107,0 0-1,1 2 1,0 0-1,1 0 1,0 1-1,0 1 1,23-6 0,-13 6-70,-1 1 0,1 1 0,0 1 0,30 0 0,-50 4 30,1-1 1,-1 1-1,0 0 1,1 0-1,-1 0 1,0 1-1,0-1 1,0 1-1,0 1 1,0-1-1,0 1 1,4 3-1,-3-1 26,1 0-1,-2 0 0,1 1 1,0 0-1,-1 0 0,0 0 1,6 12-1,-6-11 186,1 1-1,0-1 1,0-1 0,0 1-1,1-1 1,-1 0 0,14 9-1,-19-15-199,1 1 0,-1-1 0,1 1 0,-1-1 0,1 0 0,-1 1 0,1-1 0,-1 0 0,1 0 0,-1 0 0,1 0 0,-1 0 0,1-1 0,-1 1 0,1 0 0,-1-1 0,0 1 0,1-1 1,-1 1-1,3-2 0,25-17 344,-27 18-362,9-9 76,0 0-1,-1-1 0,12-14 0,10-11-1363,-30 34 1209,-1 1-333,0 0-1,0 0 0,-1 1 1,1-1-1,0 0 1,-1 0-1,1 0 1,0 0-1,-1 0 1,1 0-1,-1 0 1,0 0-1,1 0 1,-1-2-1,3-3-3210,5 5 1210</inkml:trace>
</inkml:ink>
</file>

<file path=ppt/ink/ink8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0.59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18 62 6048,'-18'-12'12879,"20"11"-12618,0 0 0,0-1 0,0 2 0,0-1 0,0 0 0,0 0 0,0 1-1,1-1 1,-1 1 0,0-1 0,3 1 0,62-16 1104,-27 7-1195,-20 4 43,30-4 1,-44 8-420,0 1-1,0 0 1,0 0 0,0 0-1,0 1 1,0 0 0,0 0-1,0 1 1,9 3 0,-13-4-237,0 0 0,0 0 1,0 0-1,-1 0 0,1 0 1,0 1-1,-1-1 0,1 0 1,-1 1-1,1 0 0,-1-1 1,2 4-1,6 14-2383</inkml:trace>
</inkml:ink>
</file>

<file path=ppt/ink/ink8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2.8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27 52 3904,'-4'-19'3488,"5"18"-3108,0 0-1,-1-1 1,1 1 0,-1 0 0,1-1 0,-1 1 0,1-1 0,-1 1-1,0-1 1,0 1 0,0 0 0,0-1 0,0 1 0,0-1-1,0 1 1,0-2 0,-1-5 2139,-3 20-1497,-1 13-1031,-2 120 1130,-2 13 334,7-126-1183,4 56 0,0-20-107,3 33 464,-1-40-1490,-3-19-2768,-1-42 3421,0 1 0,0-1 0,0 0 1,0 1-1,0-1 0,0 0 0,0 0 0,0 1 0,0-1 1,0 0-1,0 1 0,0-1 0,0 0 0,0 1 0,0-1 1,0 0-1,-1 1 0,1-1 0,0 0 0,0 0 1,0 1-1,-1-1 0,1 0 0,0 1-208,0-1 209,-1 0-1,1 0 0,0 0 0,-1 1 0</inkml:trace>
</inkml:ink>
</file>

<file path=ppt/ink/ink8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3.3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13 230 5632,'-11'-29'1834,"11"28"-1808,0 1-1,0 0 0,-1-1 1,1 1-1,0 0 0,0-1 1,0 1-1,0 0 0,0-1 1,0 1-1,0 0 0,0-1 1,0 1-1,0 0 0,0-1 1,0 1-1,0-1 0,0 1 1,0 0-1,0-1 0,0 1 1,0 0-1,0-1 0,0 1 1,0 0-1,1-1 0,-1 1 1,8-15 612,1 1 0,1 0 0,0 1 1,0 1-1,2-1 0,-1 1 0,1 1 0,1 0 1,0 1-1,17-9 0,-19 12-487,0 1 1,1 0-1,0 1 1,0 0-1,1 1 1,0 0-1,-1 1 1,1 1-1,0 0 1,0 0-1,0 2 1,0-1-1,23 4 1,-23-1-13,0 1 0,0 0 0,0 1 0,0 0 0,-1 1 0,0 1 0,0 0 0,0 1 0,18 13 1,-24-15-37,0 0 0,0 0 1,0 1-1,-1 0 1,1 0-1,-2 0 1,1 1-1,-1 0 1,0-1-1,0 2 1,0-1-1,-1 0 1,-1 1-1,1-1 1,-1 1-1,0 0 1,1 11-1,-3-11-18,0-1 0,-1 0 0,1 0 0,-2 0 0,1 0 0,-1 0 0,0 0 0,0 0-1,0-1 1,-1 1 0,0-1 0,-1 1 0,1-1 0,-1 0 0,-9 10 0,1-3-9,-1 0-1,0-1 1,-1-1 0,0 0 0,-18 11-1,11-11-60,-43 18-1,55-25-101,-23 9-3407,22-7 1462</inkml:trace>
</inkml:ink>
</file>

<file path=ppt/ink/ink8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3.93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77 5568,'2'-7'13075,"50"-10"-12199,-8 9-849,0 3-1,66-1 0,-49 4 77,-43 1-33,-4 1-114,-1-1 0,1 0 0,-1-1 0,18-5 0,-2 0-1411,-8 2-1269,-2-1-3464,-14 5 3820</inkml:trace>
</inkml:ink>
</file>

<file path=ppt/ink/ink8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4.2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0 27 6560,'0'0'103,"0"0"1,0-1-1,0 1 0,1 0 1,-1 0-1,0 0 1,0-1-1,0 1 0,0 0 1,0 0-1,0-1 0,1 1 1,-1 0-1,0 0 1,0 0-1,0 0 0,0-1 1,1 1-1,-1 0 1,0 0-1,0 0 0,1 0 1,-1 0-1,0-1 1,0 1-1,0 0 0,1 0 1,-1 0-1,0 0 0,0 0 1,1 0-1,-1 0 1,15 0 1144,-2 0 668,79-10 1646,128-2-2981,-165 15-1717,-20 5-3829,-21 0 2491</inkml:trace>
</inkml:ink>
</file>

<file path=ppt/ink/ink8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5.6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62 173 3712,'-2'-11'283,"-1"-3"3187,0 15-1433,0 8-478,-2 11-1061,2 1 0,0-1 0,0 35 0,2-25-65,-5 30 1,1-22 73,1 48 0,0 2 9,3-47-153,2-34-219,-1 1 0,0-1 0,0 1 0,-1-1 0,0 0 0,-2 10 0,3-9 573,0-16 336,-4-6-892,1-1 0,1 0 0,1 0-1,0 0 1,1 0 0,2-17 0,-1-17-247,2-133-138,1 113 112,21-119 0,-25 187 106,0 1 0,0 0-1,0-1 1,0 1 0,0 0-1,0-1 1,0 1 0,0 0 0,1-1-1,-1 1 1,0 0 0,0 0-1,0-1 1,0 1 0,0 0-1,1-1 1,-1 1 0,0 0-1,0 0 1,0-1 0,1 1-1,-1 0 1,0 0 0,1 0-1,-1-1 1,0 1 0,0 0-1,1 0 1,7 5-69,5 16 152,3 15-77,15 53 1,-20-53 195,14 39 98,3-1-1,40 72 0,-32-86-15,-28-48-201,-7-9-65,0-1 0,1 1 0,-1-1 0,1 0 0,-1 0 0,1 0 0,0 0 0,0 0 0,3 2 0,-4-3 29,-1-1 0,1 1 0,-1-1 0,1 1 1,-1 0-1,1-1 0,-1 1 0,1 0 0,-1-1 0,0 1 0,1 0 0,-1 0 0,0-1 0,0 1 1,0 0-1,1 1 0,0 0 749,1-7-343,3-12-206,-1 0 1,0 0-1,1-23 0,0 3-241,21-102 155,2 3-137,-24 117-52,7-25-640,1 0 0,19-45 1,-30 85 79,1 1 0,-1 0 1,1 0-1,0 0 0,0 0 1,0 0-1,0 1 0,0-1 1,1 1-1,-1-1 1,1 1-1,0 0 0,-1 0 1,1 0-1,5-3 0,6 0-1784</inkml:trace>
</inkml:ink>
</file>

<file path=ppt/ink/ink8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6.28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30 3232,'0'-1'88,"1"1"-1,-1 0 1,0-1-1,0 1 1,0-1 0,0 1-1,0 0 1,1-1-1,-1 1 1,0-1 0,0 1-1,0 0 1,0-1-1,0 1 1,0-1 0,0 1-1,0 0 1,-1-1-1,1 1 1,0-1 0,0 1-1,0 0 1,0-1-1,0 1 1,-1 0 0,1-1-1,-1-2 2294,2 2-1552,-1-1 0,1 1 0,-1 0 0,1-1-1,0 1 1,-1 0 0,1-1 0,0 1-1,2-2 1,-3 40 702,0 186-214,5-84-720,-5-137-1050,0 11 1481,0-9-2174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04.68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171 31 1312,'-2'1'945,"8"0"1013,13-1 1997,-18 0-3830,-1 0-1,1 0 0,-1 0 0,1 0 0,0-1 1,-1 1-1,1 0 0,-1 0 0,1-1 0,-1 1 1,1 0-1,-1-1 0,0 1 0,1-1 1,-1 1-1,1 0 0,-1-1 0,0 1 0,1-1 1,-1 1-1,0-1 0,0 1 0,1-1 0,-1 1 1,0-1-1,0 0 0,0-1 64,0 1 1,-1-1-1,1 1 0,-1 0 1,1-1-1,-1 1 1,0-1-1,1 1 0,-2-2 1,1 3-139,1-1 1,-1 1-1,1-1 1,-1 1-1,1-1 1,-1 1-1,0-1 1,1 1 0,-1 0-1,0-1 1,1 1-1,-1 0 1,0-1-1,1 1 1,-1 0-1,0 0 1,1 0 0,-1 0-1,0 0 1,0 0-1,1 0 1,-1 0-1,0 0 1,0 0-1,1 0 1,-1 0 0,-1 1-1,-18 7 142,18-8-141,-5 4 15,1 0 0,-1 1 0,1-1 0,0 1 0,0 0 0,0 1 0,-8 9 0,0 3 28,-17 29-1,20-28 50,1 1 0,1 1 0,1 0 0,-6 24-1,13-42-88,1 0-1,0-1 1,-1 1-1,1 0 0,0-1 1,1 1-1,-1 0 1,0 0-1,1-1 0,-1 1 1,2 3-1,-1-5 0,-1 0 0,1 1 0,-1-1 0,1 0-1,-1 1 1,1-1 0,0 0 0,0 0 0,0 0 0,0 0-1,0 0 1,0 0 0,0 0 0,0 0 0,0 0 0,0 0-1,0-1 1,1 1 0,-1 0 0,0-1 0,0 1 0,3 0-1,-1-1 9,0 0 0,0 0 0,1 0 0,-1 0 0,0-1 0,1 0 0,-1 1 0,0-1 0,0 0 0,0 0 0,0-1 0,0 1 0,0-1-1,0 1 1,0-1 0,-1 0 0,1 0 0,0 0 0,-1-1 0,0 1 0,0-1 0,1 1 0,0-4 0,7-7 3,-1-1 0,-1 0 0,9-20 0,-14 27-65,3-6 17,0 1 32,0-1 0,-1 0 0,7-26 0,-10 32 0,-1 7-37,0 5-17,-4 6 48,1 0 0,0 1 0,1-1-1,1 0 1,0 19 0,0-26 40,1 1 0,0 0 1,0-1-1,0 1 0,0-1 0,0 0 0,1 1 0,0-1 1,0 0-1,0 0 0,1 0 0,-1 0 0,1 0 0,0-1 1,0 1-1,5 4 0,1-1 68,1-2 1,-1 1-1,1-1 0,0 0 0,1-1 1,-1-1-1,1 1 0,-1-1 0,1-1 1,0 0-1,0-1 0,16 0 0,-7 0-221,1-2 0,21-3 0,-19 0-1722,30-9 1,-48 12 922,-1-1 0,1 0 1,-1 0-1,0 0 0,1 0 0,-1-1 1,0 1-1,0-1 0,-1 0 1,1-1-1,0 1 0,5-8 0,18-18-4404</inkml:trace>
</inkml:ink>
</file>

<file path=ppt/ink/ink8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6.64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43 7296,'-2'-2'858,"-4"-7"4129,6 9-4923,8-3 4046,6-2-3356,-7 5-497,0 0 1,0 0-1,0 0 0,-1 1 1,1 0-1,8 2 0,-5-1-87,-1 0-1,16 0 0,122-13 108,-77-2-3072,-27 4-3849,-21 7 3460</inkml:trace>
</inkml:ink>
</file>

<file path=ppt/ink/ink8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7.42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 12 4992,'-5'-12'7408,"6"17"-5510,1 1-1617,-1 1 1,0-1-1,0 0 0,0 1 0,-1-1 0,0 0 1,-1 10-1,1 11 333,2 26 69,3 81 181,4 7-2176</inkml:trace>
</inkml:ink>
</file>

<file path=ppt/ink/ink8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7.83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14 4992,'0'-13'4816,"9"13"-614,-8 2-3985,0 0-1,0 0 1,0 0-1,0 0 0,-1 1 1,1-1-1,0 0 1,-1 0-1,1 4 1,1 6 466,4 14 198,-1-1 0,-2 1 0,1 47 0,-9 79 476,4-136-1347,1 11-1,1-23 21,-1 0 0,0 0 1,0 1-1,0-1 0,0 0 0,-1 1 0,-2 6 0,1-8-1049,1-7-1645,0 0-1092</inkml:trace>
</inkml:ink>
</file>

<file path=ppt/ink/ink8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0:58.38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9 276 4480,'-9'-12'10064,"12"12"-9665,-1-1 0,0 1 0,0-1 1,1 0-1,-1 1 0,0-1 0,0 0 1,0-1-1,0 1 0,3-3 0,18-15 889,26-34 284,-38 39-1427,2 0 1,0 1 0,0 0 0,18-12 0,-26 22-77,0 0 0,0 0 0,0 1 0,0-1 0,1 1-1,-1 0 1,1 1 0,-1-1 0,1 1 0,0 0 0,-1 1 0,1-1 0,0 1 0,0 0 0,0 1 0,-1-1 0,10 3 0,26 11 474,-32-10-422,-1-1-1,1 0 1,0 0 0,13 1-1,-8-3-11,0 0 0,0-1 0,0-1 0,0 0 0,0-1 0,0 0 0,0-1 0,-1-1 0,1 0 0,-1-1 0,0 0 0,-1-1 0,13-8 0,-17 9-264,4-1 363,19-16 0,-27 19-810,0-1 1,-1 1-1,1-1 1,4-7-1,0 2-1041</inkml:trace>
</inkml:ink>
</file>

<file path=ppt/ink/ink8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1:11.8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43 5 3232,'-4'-5'1702,"4"5"-1669,0 0 0,0 0 1,0 0-1,0 0 0,0 0 0,0 1 1,0-1-1,0 0 0,0 0 0,0 0 1,0 0-1,0 0 0,0 0 0,0 0 0,0 0 1,0 0-1,0 0 0,0 0 0,0 0 267,0 0-267,0 1 0,0-1 0,0 0 1,0 0-1,0 0 0,0 0 0,0 0 0,0 0 1,-1 0-1,1 0 0,0 0 0,0 0 1,0 0-1,0 0 0,0 0 0,0 0 1,0 0-1,0 0 0,0 0 0,0 0 1,0 0-1,0 0 0,0 0 0,0 0 1,0 0-1,0 0 0,0 0 0,-1-1 200,1 1-200,0 0 45,1 1-1,-1-1 1,0 0 0,0 0-1,0 0 1,0 1-1,0-1 1,0 0 0,0 0-1,0 1 1,0-1 0,0 0-1,1 0 1,-1 1-1,0-1 1,0 0 0,-1 0-1,1 1 1,0-1 0,0 0-1,0 0 1,0 1-1,0-1 1,0 0 0,0 0-1,0 0 1,0 1 0,0-1-1,-1 0 1,1 0-1,0 0 1,0 1 0,0-1-1,-1 0 1,-8 6 1228,0 0-748,6-2-474,1 0-1,0-1 1,1 1-1,-1 0 1,0 0-1,1 0 0,0 0 1,0 1-1,0-1 1,1 5-1,-1 7 303,2 23-1,0-8 28,0-22-236,0 0 1,0 1 0,1-1 0,3 9 0,-2-7 23,-1 0 1,2 12-1,-4-19-151,4 81 374,-4-76-261,0 1 0,-1-1 0,-1 1 0,1-1 0,-1 0 1,-6 15-1,7-21-44,1-3-154,0 0 0,0 0 0,0 1 0,0-1 0,0 0 0,0 0 0,0 0 1,0 0-1,0 1 0,0-1 0,0 0 0,0 0 0,0 0 0,0 0 0,-1 1 0,1-1 0,0 0 0,0 0 1,0 0-1,0 0 0,0 0 0,0 1 0,-1-1 0,1 0 0,0 0 0,0 0 0,0 0 0,0 0 0,-1 0 0,1 0 1,0 0-1,0 0 0,0 0 0,0 0 0,-1 0 0,1 0 0,0 0 0,0 0 0,-4 0-855</inkml:trace>
</inkml:ink>
</file>

<file path=ppt/ink/ink8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1:12.218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57 3392,'38'-4'9601,"28"-9"-6639,-12 2-2427,35-2-495,91-2 0,-171 15-637,0-1 0,-1 2-1,1 0 1,0 0 0,0 0-1,11 4 1,11 6-1936</inkml:trace>
</inkml:ink>
</file>

<file path=ppt/ink/ink8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2:39.14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1 160 1248,'0'12'11520,"5"1"-9307,-5 4-1604,-1-2-87,1 1 1,5 27-1,-4-41-499,-1 0 1,1 0-1,0 0 1,0 0 0,0 0-1,0 0 1,0 0-1,1-1 1,-1 1-1,3 2 1,9 14 378,-7-4-220,1 0 1,0 0-1,1 0 0,0-1 0,14 16 0,-19-26-119,-1 0 0,1 0 0,0 0 0,0-1 0,1 1 0,-1-1 0,0 0-1,1 0 1,-1 0 0,1-1 0,0 1 0,-1-1 0,1 0 0,0 0 0,0 0-1,0 0 1,6-1 0,-3 0-19,-1-1-1,0 0 1,1 0 0,-1 0-1,1-1 1,-1 0 0,0-1-1,0 1 1,8-6-1,-8 5 16,0-1 0,-1 1 0,0-1 0,0-1-1,0 1 1,0-1 0,0 0 0,-1 0 0,0 0 0,5-8-1,-4 6 21,-4 4-71,1 1 0,-1-1 1,0 0-1,0 1 1,0-1-1,0 0 0,-1 0 1,1 1-1,-1-1 0,0 0 1,0 0-1,0-5 1,0 3 25,-1-1 1,0 1 0,0-1-1,0 1 1,-1-1 0,-2-5 0,4-2-356,0 13 311,0 0-1,0-1 0,0 1 1,0-1-1,0 1 0,0-1 1,0 1-1,0-1 0,0 1 1,0-1-1,0 1 0,0-1 1,1 1-1,-1-1 1,0 1-1,0 0 0,1-1 1,-1 1-1,0-1 0,0 1 1,1 0-1,-1-1 0,0 1 1,1 0-1,-1-1 0,1 1 1,-1 0-1,1-1 0,1 1 23,0 0-1,0 0 0,0-1 0,0 1 0,0-1 1,0 0-1,4-1 0,4-2 59,-9 4-57,1 0-1,-1 0 0,0 0 1,1 0-1,-1 0 0,0 1 1,0-1-1,1 0 0,-1 1 1,0-1-1,0 0 0,1 1 1,-1 0-1,0-1 0,0 1 1,0 0-1,0-1 0,0 1 1,0 0-1,1 1 0,20 21 148,-20-21-109,0 2-41,1-1 0,-1 1 0,0 0 1,0 0-1,1 4 0,5 9 62,-7-16-50,-1-1 1,1 1-1,0 0 1,-1-1-1,1 1 1,-1-1-1,1 0 1,0 1-1,0-1 1,-1 1-1,1-1 1,0 0-1,-1 0 1,1 1-1,0-1 1,0 0-1,0 0 0,-1 0 1,1 0-1,0 0 1,0 0-1,0 0 1,-1 0-1,2-1 1,20-5 156,-10 0-116,0-2 0,-1 1 0,15-14-1,-16 14-46,49-36 67,-52 39-71,0 0 0,0 0 1,1 1-1,-1 0 0,1 0 1,0 1-1,8-2 0,-14 4-9,0 0-1,0 0 1,-1 1-1,1-1 1,0 0-1,0 0 1,-1 1-1,1-1 0,0 1 1,0 0-1,-1-1 1,1 1-1,-1 0 1,1 0-1,-1 0 1,2 2-1,23 22 100,-12-10-38,17 14-156,-26-22 152,1 0-1,1-1 0,-1 0 0,1-1 1,1 1-1,-1-1 0,0 0 0,1-1 1,0 0-1,11 4 0,-14-6 75,0-1 0,0 0 0,0 0 0,1-1 0,-1 1 0,0-1 0,11-1 0,-14 1-78,1-1-1,0 0 1,0 1-1,-1-1 1,1 0-1,-1 0 1,1-1-1,-1 1 1,1 0-1,-1-1 1,0 0 0,0 1-1,0-1 1,0 0-1,0 0 1,2-2-1,5-8-5,0-1 0,0 1 1,-1-2-1,7-15 0,-4-3 9,-1 0-1,-1-1 1,-2 0 0,4-42-1,-10 66-200,0 6-160,-1 1 0,1-1 0,-1 1 0,0-1 0,0 0 0,0 1 0,0-1 0,0 0 0,-1-3 0,0 2-1496</inkml:trace>
</inkml:ink>
</file>

<file path=ppt/ink/ink8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2:44.15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14 775 2976,'-13'4'10512,"17"-10"-8038,1-5-1785,-4 6-465,1 0 1,0 1 0,0 0-1,0-1 1,1 1 0,4-7-1,135-168 1584,-139 175-1792,0 1-1,0-1 0,0 1 1,0 0-1,0 0 0,8-5 1,-10 7-14,0 0 0,0 1 1,0-1-1,0 1 1,0-1-1,1 1 0,-1-1 1,0 1-1,0 0 0,0 0 1,1 0-1,-1 0 1,0 0-1,0 0 0,0 0 1,1 0-1,-1 0 1,0 0-1,0 1 0,0-1 1,1 0-1,-1 1 1,0-1-1,0 1 0,0-1 1,0 1-1,0 0 1,0-1-1,0 1 0,1 1 1,1 2 36,1-1 0,-1 1 1,0 0-1,0 0 0,-1 0 1,1 0-1,-1 0 0,0 1 1,0-1-1,2 7 0,-1 5 34,5 29 0,-1 1-91,-5-36 61,1 0 1,0 0 0,0-1 0,1 0 0,0 0-1,1 0 1,8 12 0,-11-17 4,1-1 1,0 0-1,0 0 0,0 0 1,0 0-1,0-1 0,1 1 1,-1-1-1,1 0 0,-1 0 1,1 0-1,0 0 0,0-1 1,0 1-1,0-1 0,0 0 1,0 0-1,0-1 0,0 1 1,5-1-1,-4-1-19,0 0 0,0 0 1,0 0-1,-1-1 0,1 0 0,-1 0 1,1 0-1,-1 0 0,0-1 0,1 1 1,-1-1-1,7-7 0,1 1 34,-7 5-43,-1 0 0,1 0 0,-1-1 0,1 0 0,-1 0 1,0 0-1,-1 0 0,1 0 0,-1-1 0,0 1 0,-1-1 0,1 0 1,-1 0-1,0 0 0,-1 0 0,0-1 0,2-11 0,3-13-53,-4 22 34,-1 0-1,1 0 0,-1-12 0,4-13-16,-1 20-57,-3 12 93,0 0 0,0 0 0,0 0 0,-1 0 0,1-1 0,-1 1 0,1 0 0,-1-4 0,1 4-13,1 1 1,-1-1-1,0 1 1,1-1-1,-1 1 0,1-1 1,-1 1-1,1 0 0,0 0 1,-1 0-1,1 0 1,3-1-1,4-1-9,17-7 324,-16 6-438,-8 4 118,0 0-1,0-1 0,-1 1 0,1-1 0,0 1 1,0-1-1,-1 0 0,1 0 0,0 0 0,-1 0 0,2-1 1,23-12 259,-19 10-264,-1 1 0,0-1 0,1 2 0,-1-1 0,1 1 0,0 0 0,0 0 0,0 1 0,12-2 0,16-3 65,-23-1-51,-9 4 146,-2 4 411,-2-1-601,0 0-1,0 0 1,0 0 0,0 1-1,0-1 1,0 0 0,0 0-1,0 1 1,0-1 0,0 1-1,-2 0 1,2 0 25,-1 0 0,1 1 0,0-1-1,0 1 1,-1-1 0,1 1 0,0 0 0,0-1 0,1 1 0,-1 0 0,-1 3-1,-6 25-183,6-22 157,-3 8 32,1 1 1,1 0-1,-1 21 1,4-30 13,0 0 0,1-1 0,0 1 0,0 0 0,0 0 0,1-1 1,1 1-1,-1-1 0,6 11 0,-7-16 1,1 0 0,-1 0 1,1 0-1,0-1 0,0 1 0,-1-1 0,1 0 1,0 1-1,0-1 0,0 0 0,1 0 1,-1 0-1,0 0 0,0-1 0,0 1 0,1 0 1,3-1-1,-2 1 16,0 0 0,0-1 0,0 0 0,1 1 1,-1-2-1,0 1 0,0 0 0,0-1 0,6-1 0,1-3 14,1 1-1,-1-2 0,1 1 1,-1-1-1,-1-1 0,0 0 1,19-17-1,-27 22-20,8-7-61,-2-1 0,1 0 0,8-12 0,-2 0 120,-6 8 25,12-20-1,-19 29-131,0 0 0,0 0 1,0 0-1,-1 0 0,0 0 0,0 0 1,0 0-1,0-9 0,-1 14 29,1-1-1,-1 1 1,0-1-1,1 1 1,-1-1-1,1 1 1,-1-1-1,1 1 1,-1 0-1,1-1 1,0 1 0,-1 0-1,1-1 1,-1 1-1,1 0 1,0 0-1,-1-1 1,1 1-1,0 0 1,-1 0-1,1 0 1,0 0-1,-1 0 1,1 0-1,1 0 1,26 0-149,-21 0 30,-5 0 114,-1 0 0,1 1-1,0-1 1,0 1 0,0 0 0,0-1-1,0 1 1,0 0 0,-1 0-1,1 0 1,0 0 0,-1 1 0,1-1-1,-1 0 1,1 1 0,-1-1-1,0 1 1,0-1 0,1 1 0,-1 0-1,0-1 1,0 1 0,0 2-1,2 2-14,0 0-1,-1 1 0,0-1 0,0 1 0,2 12 0,-1 20 30,-2 45 0,-1-48-17,0-34 6,0 0 0,0 1 0,1-1 0,-1 0 0,1 1 0,0-1 0,-1 0 0,1 0 0,2 3 0,3 10 0,-6-14 5,0 0 0,1-1 0,0 1 0,-1 0 0,1 0 0,-1 0 1,1-1-1,0 1 0,0 0 0,-1-1 0,1 1 0,0 0 0,0-1 0,0 1 0,0-1 0,-1 0 0,1 1 0,0-1 0,0 0 0,0 1 0,0-1 0,2 0 0,-1 1 19,1-1 0,-1 0 1,0 0-1,1 0 0,-1 0 0,0 0 0,1 0 0,-1-1 0,4 0 1,-2-1-3,0 0 1,-1 0 0,1 0 0,0 0-1,-1-1 1,0 0 0,1 1 0,-1-1-1,0 0 1,4-6 0,2-4 42,11-19 1,-18 28-69,32-61-6,36-101-1,-43 98 38,52-98 1,-12 43 173,-63 106-465,-5 14-58,-2 9 143,2-3 167,-1 0 1,1 0-1,-1 0 1,0-1 0,0 1-1,0-1 1,-3 3-1,-10 13-81,1 6 64,1 0 1,1 0-1,1 1 0,1 0 1,-11 45-1,7-8 52,-7 86 0,19-128-53,1 0 1,1 0-1,1-1 0,6 37 0,-5-50 64,0 1-1,0-1 0,1 1 0,0-1 1,1 0-1,-1 0 0,1 0 1,0-1-1,1 1 0,-1-1 0,1 0 1,0 0-1,8 5 0,-11-8 1,1-1-1,0 1 1,0-1-1,-1 0 1,1 0-1,0 0 1,0 0 0,0 0-1,1-1 1,-1 1-1,0-1 1,0 0-1,0 0 1,0 0-1,0 0 1,0-1-1,0 1 1,1-1-1,-1 0 1,0 0 0,-1 0-1,1 0 1,0 0-1,0-1 1,4-2-1,2-2-10,0 0-1,-1-1 0,0 0 1,0-1-1,-1 1 0,7-10 1,2-4 44,-1 0 0,0-1 0,14-32 0,-17 35-200,-10 15 71,1 1 0,-1-1 0,0 0 0,0 0 0,0 0 0,0 0 0,-1 0 0,1 0 0,0-8 0,1 55-40,-5-5 117,2 48 0,0-76-68,1-1 35,0 0 0,3 18 0,-4-26 28,1 1-1,-1-1 1,1 1 0,-1-1 0,1 1-1,0-1 1,-1 1 0,1-1 0,0 1-1,0-1 1,0 0 0,0 0 0,0 1-1,0-1 1,1 0 0,-1 0-1,0 0 1,1 0 0,-1 0 0,0 0-1,1-1 1,2 2 0,0-1 67,0 0 1,1 0 0,-1 0-1,1 0 1,-1-1-1,9 1 1,-11-2-58,0 1-1,-1-1 1,1 1 0,0-1 0,0 0 0,-1 1-1,1-1 1,0 0 0,-1 0 0,1 0 0,-1 0-1,0-1 1,1 1 0,-1 0 0,0-1 0,1 1-1,-1-1 1,0 1 0,0-1 0,1-1 0,8-19-61,-1 0 0,-1-1 0,7-29 0,-12 39 104,17-77 211,-14 58-524,-6 43 114,0 1 0,1-1 0,2 16-1,12 51 224,-1-41-228,-5-15 104,-8-19 86,0-1 0,0 0 0,1 1-1,-1-1 1,0 0 0,1 0 0,2 3 0,6 7 244,-10-11-287,0-1 0,0 0-1,0 0 1,1 0 0,-1 0 0,0 1-1,0-1 1,0 0 0,0 0-1,1 0 1,-1 0 0,0 0 0,0 0-1,0 0 1,1 0 0,-1 1-1,0-1 1,0 0 0,1 0 0,-1 0-1,0 0 1,0 0 0,0 0 0,1 0-1,-1 0 1,0 0 0,0 0-1,1-1 1,-1 1 0,0 0 0,0 0-1,1 0 1,9-7 106,8-13-90,-11 7-19,0 1 1,-2-1 0,1 0-1,5-24 1,7-17 196,-5 16-258,-8 22-60,10-22-1,-13 33 103,1 1 1,-1 0-1,1 0 1,0 0-1,0 0 0,0 0 1,1 1-1,-1-1 1,6-3-1,-7 6 8,0-1-1,0 1 0,0 1 1,0-1-1,0 0 1,0 0-1,1 1 1,-1-1-1,0 1 0,0 0 1,0 0-1,1 0 1,-1 0-1,0 0 0,0 0 1,0 0-1,1 1 1,-1-1-1,0 1 1,0-1-1,3 2 0,4 2-55,0 1 0,1 0-1,10 8 1,-2-1 19,-11-7 49,1 0 0,-1 1-1,8 8 1,-10-9 72,0 0 1,1-1-1,-1 0 0,1 0 1,0 0-1,10 5 0,-16-9-57,0 0 0,1 0 0,-1 0 0,0 0-1,0 0 1,0 0 0,0 0 0,1 0 0,-1-1 0,0 1-1,0 0 1,0 0 0,0 0 0,0 0 0,0 0 0,1 0-1,-1 0 1,0-1 0,0 1 0,0 0 0,0 0 0,0 0 0,0 0-1,0 0 1,0-1 0,0 1 0,0 0 0,0 0 0,0 0-1,0 0 1,0-1 0,0 1 0,0 0 0,0 0 0,0 0-1,0 0 1,0 0 0,0-1 0,0 1 0,0 0 0,0 0-1,-1-15 114,0 12-150,1 1-1,-1-1 1,1 1-1,-1-1 1,0 1-1,0-1 1,0 1-1,0-1 1,-1 1-1,-1-3 1,2 5 2,0-1 1,0 0 0,0 0-1,0 1 1,0-1 0,0 1-1,0-1 1,0 1 0,0-1-1,0 1 1,0 0 0,-1-1-1,1 1 1,0 0 0,0 0-1,0 0 1,-1 0 0,1 0 0,0 0-1,-2 1 1,1-1-6,0 1-1,-1 0 1,1 0 0,0 0 0,0 0 0,0 0-1,0 1 1,0-1 0,-3 3 0,0 2 0,-1-1 1,2 1-1,-1 0 0,1 0 1,0 0-1,-4 9 1,1-2-16,1 0 1,1 0-1,0 1 1,0-1 0,1 1-1,1 1 1,1-1 0,-2 19-1,4-30 37,0-1-1,1 1 1,-1-1 0,1 1-1,-1-1 1,1 0-1,0 1 1,0-1 0,0 0-1,0 0 1,0 1 0,0-1-1,1 0 1,-1 0-1,1 0 1,-1 0 0,1-1-1,0 1 1,0 0-1,0-1 1,0 1 0,3 1-1,-4-2 20,1 0-1,0-1 1,-1 1-1,1 0 1,0-1-1,0 1 0,-1-1 1,1 0-1,0 0 1,0 1-1,0-1 1,-1 0-1,1 0 1,0-1-1,0 1 1,0 0-1,-1-1 0,1 1 1,0-1-1,0 1 1,-1-1-1,1 0 1,0 0-1,-1 0 1,1 0-1,-1 0 0,1 0 1,-1 0-1,2-3 1,4-3-8,-1-1 0,0 0 0,-1 0 0,0-1 0,0 0 0,-1 0 0,5-12 0,14-68-5,-17 64-13,-6 23-7,1-1-6,0 1 0,0-1 0,0 0 0,-1 0 0,1 1 0,-1-1 0,0 0 0,0 0 0,0 0 0,0 1 0,0-1 1,-1 0-1,0 0 0,1 1 0,-2-4 0,2 6 6,-1 0 1,1 0-1,0 0 1,0 0-1,0 0 1,-1 0-1,1 0 1,0 0-1,0 0 1,-1 0-1,1 0 1,0 1-1,0-1 0,0 0 1,0 0-1,-1 0 1,1 0-1,0 1 1,0-1-1,0 0 1,0 0-1,0 0 1,-1 0-1,1 1 1,0-1-1,0 0 1,0 0-1,0 1 1,0-1-1,0 0 1,-2 8-7,1 0 1,1 0-1,-1 1 1,1-1 0,2 14-1,-1 6 53,-1-22-38,1 1-1,0 0 1,0-1 0,0 0-1,1 1 1,0-1-1,0 0 1,0 0 0,1 0-1,0 0 1,0 0-1,6 8 1,0-3 52,0-1 1,1 0-1,0 0 1,22 16-1,-30-24-33,-1-1 0,1 1 0,0-1 1,0 0-1,1 0 0,-1 0 0,0 0 0,0 0 0,0 0 1,1-1-1,-1 1 0,0-1 0,1 1 0,-1-1 0,0 0 1,1 0-1,-1 0 0,1 0 0,-1-1 0,0 1 0,1-1 1,-1 1-1,0-1 0,0 0 0,1 0 0,-1 0 0,0 0 1,0 0-1,0 0 0,3-3 0,5-7 17,0 0 1,-1 0-1,-1-1 0,0 0 1,0-1-1,-2 0 0,1 0 1,-2 0-1,8-25 0,1-13-19,8-68-1,-20 109-5,6-40 2,21-160 23,-27 193-81,1-13 134,-3 29-106,1 0 1,-2-1-1,1 1 0,0 0 1,0-1-1,0 1 0,-1-1 0,1 1 1,0 0-1,-1-1 0,0 1 0,1 0 1,-1 0-1,0-1 0,-1-1 1,1 4-20,0 1 0,0-1 0,0 0 0,0 0 0,1 0 0,-1 1 0,0-1 0,1 0 0,-1 1 0,0-1 0,1 1 0,0-1 0,-1 2 0,-2 5-55,-4 8 139,1 1 1,1-1 0,1 1 0,0 0 0,1 0 0,1 0 0,0 1 0,2 29 0,3-10 61,1-1 1,1 0-1,13 41 0,-16-68-68,0 0 0,1 0 0,1-1 0,0 0 0,0 0-1,0 0 1,1 0 0,11 13 0,-13-17-222,1 0 0,0-1 0,0 0 0,0 0 0,0 0 0,0 0 0,1-1 0,-1 1 0,1-1 0,-1 0 0,1-1 0,0 1 0,0-1 0,0 0 0,0 0 0,0-1 0,9 1 0,-8-1-1198,0-1 1,0 1-1,0-1 0,0 0 0,0-1 0,0 1 1,0-1-1,0-1 0,-1 1 0,8-5 0,5-5-2981</inkml:trace>
</inkml:ink>
</file>

<file path=ppt/ink/ink8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2:44.55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7 122 5632,'-6'-1'1439,"7"3"442,0-1-1655,0-1 1,0 0-1,0 1 0,0-1 1,0 1-1,0-1 0,0 0 0,0 0 1,0 0-1,0 1 0,0-1 0,0 0 1,0 0-1,1-1 0,69-14 4846,-1-3-3466,41-9-1057,-75 19-509,261-43-342,-272 47-1866,6 1-3855,-27 6 3639</inkml:trace>
</inkml:ink>
</file>

<file path=ppt/ink/ink8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2:44.9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64 25 7296,'-50'-5'3328,"42"2"-2912,3 0 160,10 3-416,3-9-288,11 4 64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07.2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35 318 2656,'-22'4'2776,"21"-4"-2608,0 0 1,1 1-1,-1-1 0,1 0 1,-1 0-1,0 1 0,1-1 0,-1 0 1,1 1-1,-1-1 0,1 1 1,-1-1-1,1 1 0,-1-1 0,1 1 1,-1-1-1,1 1 0,0-1 1,-1 1-1,1 0 0,0-1 1,-1 1-1,1-1 0,0 1 0,0 1 1,26-18 5064,14-8-4189,-5-2-353,1 1 1,53-27-1,-86 50-671,-1 1 0,1 0-1,0 0 1,-1 0 0,1 1-1,4-1 1,-7 1-16,1-1 1,0 1 0,-1 1-1,1-1 1,0 0-1,-1 0 1,1 0-1,0 0 1,-1 0-1,1 1 1,0-1-1,-1 0 1,1 0-1,-1 1 1,1-1 0,0 0-1,-1 1 1,1-1-1,-1 1 1,1-1-1,-1 1 1,1-1-1,-1 1 1,0-1-1,1 1 1,-1 0-1,0-1 1,1 1 0,-1-1-1,0 1 1,1 1-1,1 9 100,0 1 0,0 0 0,-1 0 1,0 0-1,-1 0 0,-1 0 0,-2 20 0,1-16 73,0 0 0,2 0 0,2 27 0,-2-41-145,0 0 0,1 0-1,-1 0 1,1 1-1,0-1 1,-1 0-1,1 0 1,0 0 0,0 0-1,0-1 1,0 1-1,1 0 1,-1 0-1,3 2 1,-3-3 33,0 0-1,1 0 1,-1-1 0,0 1-1,1 0 1,-1-1 0,1 1 0,-1-1-1,0 1 1,1-1 0,-1 0-1,1 0 1,-1 1 0,1-1-1,-1 0 1,3-1 0,1 0 16,-1 0 1,1 0 0,-1-1-1,0 1 1,1-1 0,-1 0-1,0 0 1,0-1-1,0 1 1,-1-1 0,1 0-1,5-5 1,0-3-51,1-1 0,-1 0 0,-1 0 0,0 0 0,-1-1 0,0-1 0,-1 1 0,5-15 1,1-12-60,12-63 0,-22 90-61,-1-1-1,0-14 1,-1 26-75,1 8 156,-1-1-1,1 1 1,1-1-1,-1 1 1,1-1-1,0 0 1,0 0-1,3 7 1,27 40-17,-29-48 25,1 2 34,0-1 0,0 0 0,1 0 0,-1-1 0,1 0 0,1 1 0,-1-1 0,0-1 0,11 6 0,-8-5 28,1 0 0,-1-1 0,1 0 0,0 0-1,1-1 1,10 2 0,3-2 35,-5 1-7,33-1 0,-45-2-64,1 0 0,-1-1 0,0 0 1,0-1-1,1 1 0,-1-1 0,0 0 0,0-1 0,5-3 1,-3 2 5,0-1 1,0 0-1,-1 0 1,1-1-1,-2 0 1,1 0 0,-1 0-1,1-1 1,-2 0-1,1 0 1,-1-1-1,0 0 1,-1 0-1,0 0 1,0 0 0,-1-1-1,0 1 1,3-12-1,4-32 147,-9 47-182,-1 0 0,1 0-1,-1 0 1,-1 0 0,1 0-1,-1 1 1,1-1 0,-4-8 0,4 12-14,0 0 1,0 1 0,-1-1 0,1 1-1,0-1 1,-1 1 0,1-1 0,0 1 0,-1-1-1,1 1 1,0-1 0,-1 1 0,1-1 0,-1 1-1,1-1 1,-1 1 0,1 0 0,-1-1-1,0 1 1,1 0 0,-1 0 0,1-1 0,-1 1-1,0 0 1,1 0 0,-1 0 0,1 0-1,-1 0 1,0 0 0,1 0 0,-1 0 0,0 0-1,1 0 1,-1 0 0,1 0 0,-1 0-1,0 0 1,1 1 0,-1-1 0,1 0 0,-1 0-1,0 1 1,1-1 0,-1 0 0,0 1-1,-4 3-34,0-1 0,1 1-1,-9 9 1,8-9 48,-11 13-29,0 1 0,1 0 0,1 0 0,1 2 0,0 0 0,2 0 0,0 1 0,-10 30 0,19-45 64,0-1 0,1 1-1,0 0 1,0-1 0,0 1 0,1 0 0,1 10-1,-1-12-13,1 0 0,0-1-1,0 1 1,0 0 0,0 0-1,1-1 1,-1 1-1,1-1 1,0 0 0,0 1-1,0-1 1,1 0 0,2 3-1,0-1 3,0-1 0,1 0 1,-1 0-1,1-1 0,-1 1 0,1-1 0,0 0 0,0-1 0,1 1 0,-1-1 0,0-1 0,1 1 0,0-1 1,-1 0-1,10 0 0,-9-1 21,1 0 1,-1 0-1,0-1 0,1 0 1,-1 0-1,0-1 1,0 0-1,0 0 1,0-1-1,0 0 0,-1 0 1,1 0-1,11-9 1,-14 9-18,6-5-21,0 1-1,0-2 1,-1 0 0,0 0-1,-1 0 1,8-13-1,-7 9 22,-1-1 0,-1 0 0,0-1 0,-1 1 0,-1-1 0,0 0 0,-1-1 0,-1 1 0,0-1 0,-1 0 0,0-20 0,6 1-328,-8 35 301,0 0-1,0-1 0,0 1 0,0 0 1,0-1-1,0 1 0,1 0 0,-1-1 1,0 1-1,0 0 0,0 0 1,0-1-1,1 1 0,-1 0 0,0 0 1,0-1-1,1 1 0,-1 0 1,0 0-1,0-1 0,1 1 0,-1 0 1,0 0-1,0 0 0,1 0 1,-1 0-1,0 0 0,1-1 0,-1 1 1,0 0-1,1 0 0,-1 0 0,0 0 1,1 0-1,-1 0 0,0 0 1,1 0-1,-1 0 0,0 0 0,1 1 1,-1-1-1,0 0 0,2 0-9,0 1 1,-1-1-1,1 0 0,-1 1 0,1 0 0,-1-1 1,0 1-1,1 0 0,1 1 0,0 1 1,1 1-1,-1-1 0,0 1 1,0 0-1,-1 0 1,1 0-1,-1 0 1,1 0-1,-2 1 0,1-1 1,0 1-1,1 7 1,1 5-75,2 36 1,-6-49 86,1 69 99,-2-41-86,1-31-3,0 0 1,0 1-1,0-1 0,0 0 0,0 1 0,1-1 0,-1 0 0,0 0 1,1 1-1,-1-1 0,1 0 0,-1 0 0,1 0 0,-1 1 0,1-1 1,0 0-1,-1 0 0,1 0 0,0 0 0,1 1 0,-1-2 10,0 1 0,0-1-1,0 0 1,0 1-1,1-1 1,-1 0 0,0 0-1,0 0 1,0 0 0,0 0-1,0 0 1,0 0 0,0 0-1,0 0 1,0 0-1,0-1 1,0 1 0,0 0-1,0-1 1,0 1 0,0-1-1,0 1 1,0-1 0,1-1-1,9-5 50,1-2 0,-2 0 0,1 0 0,17-21-1,32-50-192,-48 63 22,-12 17 94,0-1 0,1 1 1,-1 0-1,0 0 0,0-1 1,0 1-1,0 0 0,1 0 1,-1-1-1,0 1 0,0 0 1,0 0-1,1 0 0,-1 0 1,0-1-1,0 1 0,1 0 1,-1 0-1,0 0 0,1 0 1,-1 0-1,0 0 0,0 0 1,1-1-1,-1 1 0,0 0 1,1 0-1,-1 0 1,0 0-1,1 0 0,4 8-116,-1 20-56,-3-24 82,0 9 106,1-1 0,1 0 0,0 0 1,0 0-1,1 0 0,1-1 1,0 1-1,10 16 0,-13-25 7,0-1 0,0 1 0,0-1 0,0 0 0,0 1-1,1-1 1,-1 0 0,1-1 0,-1 1 0,1 0 0,0-1-1,-1 1 1,1-1 0,0 0 0,0 0 0,0 0 0,0 0 0,0 0-1,0-1 1,1 1 0,-1-1 0,0 0 0,0 0 0,0 0 0,0-1-1,0 1 1,0-1 0,1 1 0,-1-1 0,0 0 0,0 0-1,-1-1 1,1 1 0,0 0 0,3-3 0,2-2 38,1 0-1,0 0 1,-1-1 0,0 0-1,-1-1 1,0 0 0,0 0-1,-1 0 1,9-15 0,16-43-245,-29 57-50,-4 15-50,-1 20 253,-2-1-1,-1 0 0,-1 0 1,-1-1-1,-1 0 1,-14 25-1,-58 128 279,6-10 151,71-160-319,0 1 0,-1-1 1,1 0-1,-2 0 0,-7 8 0,11-13-37,1-1 0,-1 1 1,1-1-1,-1 0 0,0 1 0,1-1 0,-1 0 1,0 0-1,0 0 0,-3 1 0,4-2-14,-1 0 1,1 0-1,0 0 0,0 0 0,0 0 0,0 0 0,0-1 0,0 1 1,0 0-1,-1-1 0,1 1 0,0-1 0,0 1 0,0-1 0,1 1 1,-1-1-1,0 0 0,0 1 0,0-1 0,0 0 0,0 0 0,1 0 1,-1 0-1,-1-1 0,-4-8 12,0 0-1,0-1 1,0 1 0,2-1-1,-1 0 1,-2-12 0,0-1-12,2 0 0,-4-25 1,8 39-19,0 0 1,1-1-1,0 1 1,1-1 0,2-14-1,-2 21-14,0-1-1,0 1 1,1-1 0,0 1-1,0 0 1,0-1-1,0 1 1,0 0-1,1 1 1,0-1 0,0 0-1,0 1 1,0-1-1,6-3 1,0 0 18,1 1 0,-1 0 0,1 0-1,1 2 1,-1-1 0,1 1 0,0 0 0,0 1 0,12-2 0,-5 3 1,0 0 0,0 1 0,0 1 0,0 0 0,19 4 0,-24-2 163,-1 1 0,18 7 0,15 3-1348,-15-9-6420,-25-4 4057</inkml:trace>
</inkml:ink>
</file>

<file path=ppt/ink/ink8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2:49.05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0 408 3552,'3'-32'8726,"7"0"-3620,-4 18-4173,1 0 0,12-22-1,0 9-916,1 0-1,31-31 1,-51 58-14,19-20 512,32-27 0,-45 42-448,0 0 0,0 1-1,1 0 1,-1 1 0,1-1 0,0 1 0,0 0 0,0 1 0,0-1-1,14-1 1,-19 4-51,1-1-1,-1 1 1,0 0-1,0 0 1,1 0-1,-1 0 1,0 1-1,0-1 1,0 1-1,1-1 1,-1 1-1,0 0 1,0 0-1,0 0 1,0 0-1,0 0 1,0 0-1,0 0 1,-1 1-1,1-1 1,0 1-1,-1-1 1,1 1-1,-1 0 1,1-1-1,-1 1 1,0 0-1,0 0 1,0 0-1,0 0 1,0 0-1,1 4 1,0 5 71,0 0 0,0 1 1,-1-1-1,0 0 0,-2 15 1,1-11 10,-4 10 92,2-11 104,2-14-281,0 0 0,0 0 0,0 0 0,0 0 0,1 0 0,-1 0 0,0 0 0,0 0 0,0 0 0,0 0 0,0 0 0,0 0 0,0 0 0,0 0 0,0 0 0,0 0 0,0 0 0,0 0 0,1 0 0,-1 0 0,0 0 0,0 0 1,0 0-1,0 0 0,0 0 0,0 0 0,0 0 0,0 0 0,0 0 0,0 0 0,0 0 0,0 0 0,0 0 0,0 0 0,0 0 0,0 0 0,0 1 0,1-1 0,-1 0 0,0 0 0,0 0 0,0 0 0,0 0 0,0 0 0,0 0 0,0 0 0,0 0 0,0 0 0,0 0 0,0 0 1,0 1-1,0-1 0,39-52 125,10-11-220,-43 55 52,1 1 0,0 1-1,0 0 1,1 0 0,16-10-1,-24 15 30,1 1-1,-1 0 0,1-1 0,-1 1 0,1 0 1,-1-1-1,1 1 0,0 0 0,-1 0 1,1 0-1,-1 0 0,1-1 0,0 1 1,-1 0-1,1 0 0,0 0 0,-1 0 1,1 0-1,-1 0 0,1 1 0,0-1 1,-1 0-1,1 0 0,-1 0 0,1 0 1,0 1-1,0 0-13,0 0 1,0 0-1,0 0 1,-1 1-1,1-1 1,-1 0-1,1 0 1,-1 1-1,2 1 1,2 8 52,12 44 38,-14-48 357,1-15-171,47-61-138,-45 60-164,1 1 0,0 0 0,0 0 0,1 0 0,8-7 1,-15 15 31,1-1 1,0 1 0,-1-1-1,1 1 1,0-1 0,0 1-1,-1 0 1,1-1 0,0 1-1,0 0 1,0 0 0,-1 0-1,1-1 1,0 1 0,0 0-1,0 0 1,0 0 0,0 0-1,-1 1 1,1-1 0,0 0-1,0 0 1,0 0 0,-1 1-1,1-1 1,0 0 0,0 1-1,0-1 1,-1 1 0,1-1-1,0 1 1,-1-1 0,1 1-1,-1-1 1,1 1 0,0 0-1,-1-1 1,1 1 0,-1 0-1,1 1 1,3 4-20,-1-1 1,0 1 0,5 13-1,-6-15 26,6 16 81,2-1 0,1 0-1,15 20 1,-22-32-54,1-1-1,0 0 1,1 0-1,-1-1 1,1 1-1,0-1 1,1-1 0,-1 1-1,1-1 1,0 0-1,0-1 1,0 1-1,0-2 1,1 1 0,-1-1-1,1 0 1,0 0-1,-1-1 1,1 0 0,0 0-1,0-1 1,15-1-1,-3-3 97,37-11-1,-49 12-94,-1 1-1,0-2 0,0 1 1,0-1-1,0 0 0,-1 0 1,0-1-1,10-8 1,-9 6 43,0-1 0,-1 0 1,0 0-1,0 0 0,0-1 1,-1 0-1,5-12 0,-8 15-64,1-1 15,-1-1 0,4-14 0,-5 20-18,-1 1-1,0 0 0,1-1 0,-1 1 0,0-1 0,0 1 0,0-1 0,0 1 0,-1-1 0,1 1 0,0 0 0,-1-1 0,1 1 0,-1-1 0,1 1 0,-1 0 0,1-1 1,-1 1-1,0 0 0,0 0 0,0 0 0,0-1 0,-1 0 0,1 2-36,1-1 1,-1 0-1,0 1 0,0-1 1,0 0-1,0 1 0,0-1 1,0 1-1,0 0 0,0-1 1,0 1-1,0 0 1,-1 0-1,1-1 0,0 1 1,-2 0-1,2 1 18,-1-1-1,1 1 1,-1-1 0,1 1-1,-1 0 1,1 0-1,-1-1 1,1 1 0,0 0-1,-1 0 1,1 0 0,0 1-1,-1 0 1,-2 2 8,0 1 0,1-1 0,0 1-1,0-1 1,0 1 0,1 0 0,-1 0 0,1 0 0,0 1 0,1-1 0,-1 0 0,1 1-1,0-1 1,0 1 0,1-1 0,0 1 0,0-1 0,0 1 0,0 0 0,1-1 0,0 1-1,0-1 1,3 8 0,4 5 38,0 0-1,22 31 1,-27-44-3,0-1-1,0 0 1,0 0 0,1 0-1,0 0 1,0 0 0,0-1-1,0 0 1,0 0-1,1 0 1,-1 0 0,1-1-1,0 1 1,0-1 0,9 2-1,-11-3 15,0-1-1,-1 0 1,1 0-1,0-1 0,-1 1 1,1 0-1,-1-1 1,1 0-1,-1 1 1,1-1-1,-1 0 1,1 0-1,-1-1 1,0 1-1,0 0 0,1-1 1,-1 1-1,0-1 1,0 0-1,-1 0 1,1 0-1,2-2 1,3-5 128,0-1 1,-1 0 0,9-17 0,-9 16-104,35-82-34,-33 73-19,-5 12 37,-3 6-95,1 0 0,0 0 0,-1 0 0,1 0 0,0 1 0,0-1 0,0 0 0,0 1 0,3-4 0,-3 5 36,-1 0 0,1-1 0,0 1 0,0 0 0,0 0 0,0 0 0,-1 0 0,1-1 0,0 1 0,0 0 1,0 1-1,0-1 0,-1 0 0,1 0 0,0 0 0,0 0 0,0 1 0,-1-1 0,1 0 0,0 1 0,0-1 1,-1 0-1,1 1 0,0-1 0,-1 1 0,1-1 0,0 1 0,0 0 0,5 4-3,1 0-1,-1 1 0,-1-1 1,1 1-1,-1 0 0,0 0 1,0 1-1,4 7 0,-2 0 36,-1 0-1,0 0 0,5 19 1,-7-21-16,0-1 0,-1 1 0,-1 0 0,0 0 0,0 0 0,-1 0 0,-1 19 0,-1-26 60,0 1-1,0 0 1,0-1 0,-1 0-1,1 1 1,-1-1 0,-4 7-1,6-11-50,-1 0 0,0 1 0,1-1 0,-1 0 0,0 0 0,0 0 0,0 0 0,0 0 0,0 0 0,0 0 0,0 0 0,-1-1 0,1 1 0,0 0 0,0 0 0,-1-1 0,1 1 0,0-1 0,-1 0 0,1 1 0,-1-1 0,1 0 0,0 0 0,-1 0 0,1 0 0,-1 0 0,1 0 0,0 0 0,-1 0 0,1 0 0,-1-1 0,1 1 0,-2-1-1,-2-1-19,0 0 0,1-1-1,0 1 1,-1-1-1,1 0 1,0 0-1,0 0 1,0 0-1,-4-6 1,6 7-3,0-1 1,-1 0 0,1 0-1,1 0 1,-1 0 0,0 0-1,1-1 1,-1 1-1,1 0 1,0-1 0,0 1-1,0-1 1,1 1 0,-1-5-1,1 7-8,1 0 0,-1 0 0,0 0-1,1 0 1,-1 0 0,1 0 0,-1 0 0,1 1 0,-1-1-1,1 0 1,0 0 0,-1 1 0,1-1 0,0 0-1,0 1 1,0-1 0,-1 1 0,1-1 0,0 1 0,0-1-1,0 1 1,0-1 0,0 1 0,0 0 0,0 0-1,0-1 1,0 1 0,1 0 0,38-4-45,-30 4 10,37-6 59,1-2 0,-1-1 0,-1-3 0,0-2 0,69-30 0,-108 41-16,-5 2 14,0 1-1,-1-1 0,1 0 0,0 0 0,0 0 0,-1 0 0,1 0 0,0 0 1,-1 0-1,1 0 0,-1-1 0,0 1 0,1-1 0,-1 1 0,1-3 1,-1 4-7,-1 0 0,0 0 0,0 0 0,0 0 1,0 0-1,0 0 0,0 0 0,0 0 0,0 0 1,0 0-1,0 1 0,0-1 0,0 0 0,0 0 0,0 0 1,0 0-1,0 0 0,0 0 0,0 0 0,1 0 1,-1 0-1,0 0 0,0 0 0,0 0 0,0 0 1,0 0-1,0 0 0,0 0 0,0 0 0,0 0 1,0 0-1,0 0 0,0 0 0,0-1 0,0 1 1,0 0-1,0 0 0,1 0 0,-1 0 0,0 0 1,0 0-1,0 0 0,0 0 0,0 0 0,0 0 1,0 0-1,0 0 0,0 0 0,0 0 1,-1 10 6,-5 16-212,3-16 192,1-1 1,0 1 0,0 0-1,1 0 1,0 1 0,1 11 0,0-17 32,1 0 1,-1 0 0,1-1 0,0 1 0,0 0-1,1-1 1,-1 1 0,1-1 0,0 1 0,0-1-1,1 0 1,-1 0 0,1 0 0,0 0 0,6 6 0,-8-9-9,0-1 0,0 1 1,0 0-1,0 0 1,0-1-1,0 1 1,0 0-1,0-1 1,0 1-1,0-1 1,0 0-1,0 1 1,0-1-1,1 0 1,-1 0-1,0 1 1,0-1-1,0 0 1,0 0-1,1 0 1,-1-1-1,0 1 1,0 0-1,0 0 1,0-1-1,1 1 1,-1 0-1,0-1 1,0 1-1,0-1 1,0 1-1,0-1 1,0 0-1,1-1 1,1 0 10,-1 0 0,0-1 0,0 1 0,0-1 0,0 0 0,-1 1 0,1-1 0,-1 0 0,1 0 0,-1 0 0,0 0 0,1-3 0,-1-5 19,0 1 0,0 0 0,-1-1 0,0 1 0,-1-1 1,-2-11-1,0-4-20,2 21-36,0 1 0,-1 0 1,1 0-1,-1-1 0,0 1 0,0 0 1,0 0-1,0 1 0,-1-1 0,1 0 1,-1 1-1,0-1 0,0 1 0,0 0 1,-1 0-1,-4-3 0,7 6-1,1-1 0,-1 1 0,0 0 0,0 0 0,0 0 0,0-1 0,0 1 0,0 0 0,0 0-1,0 0 1,0 0 0,0 1 0,0-1 0,0 0 0,0 0 0,0 1 0,0-1 0,0 0 0,0 1 0,1-1 0,-1 1 0,0-1 0,0 1-1,0-1 1,-1 2 0,-5 3-94,7-5 111,-1 0-1,1 0 1,0 0-1,0 0 1,0 0 0,-1 0-1,1 0 1,0 0-1,0 0 1,-1 0-1,1 0 1,0 0-1,0 0 1,0 0 0,-1 0-1,1 1 1,0-1-1,0 0 1,0 0-1,-1 0 1,1 0-1,0 0 1,0 1 0,0-1-1,0 0 1,0 0-1,-1 0 1,1 1-1,0-1 1,0 0-1,0 0 1,0 0 0,0 1-1,0-1 1,0 0-1,0 1 1,9 0 76,19-3 44,-16-3-147,0 0 0,-1-1-1,15-9 1,0 0-29,-15 9 34,-1-1-36,1 2 1,0-1 0,16-4-1,-25 9 50,1 1-1,-1-1 1,1 0-1,0 1 0,-1 0 1,1-1-1,0 1 1,-1 0-1,1 1 1,0-1-1,-1 0 1,1 1-1,-1-1 0,1 1 1,0 0-1,-1 0 1,1 0-1,-1 0 1,0 0-1,5 4 1,-6-4 9,0 0 0,0 0 1,0 1-1,0-1 1,0 0-1,-1 1 1,1-1-1,0 1 1,-1-1-1,1 1 1,-1-1-1,0 1 1,1-1-1,-1 1 1,0 0-1,0-1 0,0 1 1,0 2-1,-5 33 52,2-20-69,1-3 47,0 1 0,-1 0 0,-7 20 0,6-19 301,4-13-102,3-11-118,-2 2-93,1 1 1,0 0-1,0 0 0,1 1 0,0-1 0,-1 0 1,7-6-1,27-29-89,-16 19 61,-12 13-9,1 1 0,-1 0 0,1 0 0,0 1 0,1 0-1,0 0 1,0 1 0,16-6 0,-25 11 2,0-1 0,1 1-1,-1 0 1,0 0 0,0-1 0,1 1 0,-1 0 0,0 0 0,0 1 0,1-1-1,-1 0 1,0 0 0,0 0 0,0 1 0,1-1 0,-1 1 0,0-1 0,0 1-1,0-1 1,0 1 0,0 0 0,0 0 0,0-1 0,0 1 0,0 0 0,1 2-1,3 2 17,-1 1-1,0 0 1,5 11-1,1 0 7,-7-13 20,4 10 33,2-2 0,0 1 0,0-1 0,1 0 1,0-1-1,13 10 0,-22-20-46,1 0 1,-1 0 0,1 0-1,-1 0 1,1 0-1,0 0 1,0-1 0,-1 1-1,1-1 1,0 1-1,0-1 1,-1 0-1,1 1 1,0-1 0,0 0-1,0 0 1,-1 0-1,1-1 1,0 1 0,2-1-1,-1 0 34,1-1-1,-1 1 1,0-1 0,1 0-1,-1 0 1,0 0 0,0 0-1,-1-1 1,5-3-1,2-5 80,-1 1-1,0-1 0,0-1 0,7-15 0,-14 24-126,34-69 70,-30 60-62,-1 1 1,0-1-1,-1 0 1,3-15-1,-6 23 4,0 2-47,0 0 1,1 0-1,-1 0 1,0 0-1,1 0 1,-1 0-1,1 0 1,1-2-1,3 3-238,4 9 40,-3 0 216,0 0 0,0 0-1,-1 0 1,-1 1 0,1 0 0,-1 0 0,0 0 0,3 14 0,1 10 146,4 35 1,-12-66-113,0 1 28,1 1 0,-1-1-1,0 0 1,0 1 0,-1-1-1,1 0 1,-1 1 0,0-1-1,1 0 1,-3 5 0,3-7-30,-1-1 1,1 1-1,-1 0 1,1 0-1,-1 0 1,1 0-1,-1-1 1,1 1 0,-1 0-1,0 0 1,1-1-1,-1 1 1,0-1-1,1 1 1,-1 0-1,0-1 1,0 1 0,0-1-1,0 0 1,1 1-1,-1-1 1,0 0-1,0 0 1,0 1-1,0-1 1,0 0 0,0 0-1,0 0 1,0 0-1,0 0 1,0 0-1,0 0 1,0 0-1,0-1 1,0 1 0,-1-1-1,-5-2 0,-1-1-1,1 0 1,0 0-1,1 0 1,-1-1-1,1 0 1,0-1-1,0 1 1,-5-8-1,-30-26-31,41 39 13,0 0 0,0 0-1,0 0 1,0 0 0,0 0 0,0 0-1,-1 0 1,1 0 0,0 0 0,0 0-1,0 0 1,0 0 0,0 0 0,0 0-1,0 0 1,-1-1 0,1 1 0,0 0-1,0 0 1,0 0 0,0 0 0,0 0-1,0 0 1,0 0 0,0 0 0,0 0-1,0-1 1,0 1 0,0 0 0,0 0-1,0 0 1,0 0 0,0 0 0,0 0-1,0-1 1,0 1 0,0 0 0,0 0-1,0 0 1,0 0 0,0 0 0,0 0-1,0-1 1,0 1 0,0 0 0,0 0-1,0 0 1,0 0 0,0 0 0,0 0-1,8 1-155,16 10 148,-20-8 16,5 4 188,0-1 0,0 0 0,0 0 1,1-1-1,0-1 0,21 8 0,-13-9-47,0 0-1,0-1 1,1 0-1,-1-2 1,0 0-1,1-1 1,-1-1-1,0 0 1,33-10-1,-5-3-544,0-1 0,64-34 0,-84 38-2435,-1-2-1,28-20 1,-4-4-1752</inkml:trace>
</inkml:ink>
</file>

<file path=ppt/ink/ink8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26.26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332 102 1984,'0'-2'249,"0"1"-124,-1 1 0,1-1 0,0 1 0,0 0 0,0-1 1,0 1-1,0-1 0,0 1 0,0-1 0,0 1 0,0 0 0,0-1 1,0 1-1,0-1 0,1 1 0,-1 0 0,0-1 0,0 1 0,0-1 1,1 1-1,-1 0 0,0-1 0,0 1 0,1 0 0,-1-1 0,0 1 1,0 0-1,1-1 0,-1 1 0,1 0 0,-1 0 0,0 0 0,1-1 1,3-1 271,-4-1-192,1 1 1,-1-1-1,0 1 0,1-1 0,-1 0 1,-1 1-1,1-4 0,0 3 116,0 1-230,-1 1-1,1-1 1,0 1 0,-1-1 0,1 1-1,-1-1 1,1 1 0,-1 0 0,0-1 0,1 1-1,-1 0 1,0-1 0,0 1 0,0 0-1,0 0 1,0 0 0,0 0 0,-1 0 0,0-1-1,-28-15 309,22 13-357,3 2 29,0 0 0,1 1-1,-1-1 1,0 1 0,0 0 0,0 1 0,1-1 0,-1 1 0,0 0 0,-5 1 0,-9 0 328,-22 6 0,8-2 63,19-3-360,0 0 1,1 1-1,-1 0 1,-15 7-1,26-9-80,0 1 0,0-1-1,0 1 1,0 0 0,0 0-1,1 0 1,-1 0 0,0 0-1,1 1 1,0-1 0,-1 1-1,1-1 1,0 1 0,0 0-1,1 0 1,-1 0 0,0 0-1,1 0 1,0 1 0,0-1-1,-1 6 1,0-1 44,2-1 0,-1 0 0,1 1 0,0-1-1,0 1 1,1-1 0,0 0 0,0 0 0,1 1 0,0-1 0,0 0 0,1 0 0,3 6 0,2 4-21,52 102 394,-49-99-269,1-2 0,1 0-1,0 0 1,17 15 0,-24-27-105,0-1 0,1 1 1,-1-1-1,1 0 0,0-1 0,0 0 0,1 0 1,0-1-1,-1 1 0,1-2 0,0 1 1,0-1-1,15 2 0,-13-3-1,1-1-1,-1 0 0,0-1 1,1 0-1,-1-1 0,0 1 1,0-2-1,0 0 1,-1 0-1,17-8 0,-6 1 28,-1-1-1,0 0 0,0-2 0,-2 0 0,0-1 0,0-1 0,-1 0 0,23-29 0,-34 37-56,12-14 103,-1 0 1,17-32 0,-30 48-134,0-1 0,0 1 0,-1-1 0,0 1 0,0-1 1,0 0-1,-1 0 0,0 0 0,0 0 0,-1 0 0,1 0 1,-1 0-1,0 0 0,-1 0 0,0 0 0,-2-8 0,2 10 8,-1-1-1,-1 1 1,1 0-1,-1 0 0,1 0 1,-1 0-1,0 0 0,-1 1 1,1-1-1,-1 1 1,1 0-1,-1 0 0,0 0 1,0 1-1,0-1 1,-1 1-1,-6-3 0,-1 1-17,-1 0-1,0 0 1,0 1-1,0 1 0,-18-2 1,16 3 0,-1 2 1,0-1 0,0 2-1,0 0 1,-28 8 0,17-2-40,0 2 1,-36 18-1,43-15 212,14-6-504,6-7 289,0 0 1,0 0-1,0 1 1,0-1-1,0 0 1,0 0-1,0 0 1,0 0-1,0 0 0,0 1 1,0-1-1,0 0 1,0 0-1,0 0 1,0 0-1,0 0 1,0 1-1,0-1 1,0 0-1,0 0 0,0 0 1,0 0-1,0 0 1,1 0-1,-1 1 1,0-1-1,0 0 1,0 0-1,0 0 0,0 0 1,0 0-1,0 0 1,1 0-1,-1 0 1,0 0-1,0 0 1,0 0-1,0 0 1,0 0-1,1 0 0,-1 0 1,0 0-1,0 0 1,0 0-1,0 0 1,1 0-1,34 8-6618,-9-4 3674</inkml:trace>
</inkml:ink>
</file>

<file path=ppt/ink/ink8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26.73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 72 3072,'-1'-4'160,"1"1"54,-1 0 1,1 0 0,-1 0-1,0 0 1,0 0 0,0 0-1,-3-3 1,4 5-14,0 0 1,-1 0-1,1 0 0,0 0 0,0 0 0,0 0 1,0 1-1,0-1 0,0 0 0,0 0 0,0 0 1,0 0-1,0 0 0,0 0 0,0 0 0,1 0 1,-1 0-1,0 0 0,1 1 0,-1-1 0,2-1 1,-2 0 29,1 0 1,0 1-1,0-1 1,0 1-1,0-1 1,1 1-1,-1-1 1,0 1 0,1 0-1,-1-1 1,3 0-1,-3 2-111,0 1 0,0-1-1,0 1 1,0 0 0,0-1-1,0 1 1,-1 0 0,1-1-1,0 1 1,0 0-1,0 0 1,-1 0 0,1 0-1,0 0 1,-1 0 0,1 0-1,0 2 1,2 1 302,62 93 1592,-48-71-1868,-10-16-79,1 1-1,0-1 1,1-1-1,0 1 1,1-2-1,-1 1 1,2-1-1,-1-1 1,1 0-1,0 0 1,1-1-1,0-1 0,-1 0 1,19 5-1,-15-8-1804,-1-2 437</inkml:trace>
</inkml:ink>
</file>

<file path=ppt/ink/ink8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35.03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26 385 2240,'-2'5'8143,"-7"23"-7582,-1 83 225,7-54-479,1-35-112,2 0 0,1 0 1,0 0-1,8 33 0,-8-52-102,0 1 1,0-1-1,0 1 0,0-1 1,0 0-1,1 1 0,0-1 1,0 0-1,0 0 0,0 0 1,0 0-1,5 5 0,-6-8-33,0 1 0,0 0 0,0-1 0,0 1 0,1 0 0,-1-1-1,0 0 1,0 1 0,0-1 0,0 1 0,1-1 0,-1 0 0,0 0 0,0 0-1,0 0 1,3 0 0,-2 0-1,0-1 1,0 1-1,-1-1 0,1 0 1,0 0-1,0 0 0,-1 0 0,1 0 1,0 0-1,-1 0 0,1 0 1,-1-1-1,3-2 0,10-12 28,-1-1 0,0 0 1,-2-2-1,0 1 0,0-1 0,-2-1 0,-1 0 0,8-23 0,-14 32-133,-1 1-1,0-1 1,0 0 0,-1-12-1,0 18-132,0 7 119,-1 0-1,1 0 0,-1 0 0,1 0 0,-1 0 0,0 0 0,0 0 0,0-1 0,-2 3 0,-2 7-23,3-2 78,0-1 1,1 1-1,0 0 0,0 0 0,1 0 0,1 0 0,1 10 1,-1 16-135,0-20 146,1 1 1,0-1 0,5 19-1,-2-12 21,-4-19 16,-1 0 0,1 0 0,0 0 0,0-1 0,0 1 0,0 0 0,1 0 0,-1 0 0,1-1 0,-1 1 0,1-1 0,0 0 0,0 1 0,0-1 0,1 0 0,-1 0 0,0 0-1,1 0 1,-1 0 0,1-1 0,0 1 0,-1-1 0,1 0 0,0 0 0,0 0 0,0 0 0,0 0 0,0-1 0,0 1 0,0-1 0,0 0 0,0 0 0,4 0 0,0-1 33,0 0 1,0-1-1,0 0 0,-1 0 1,1-1-1,0 1 0,-1-1 1,0-1-1,0 1 0,0-1 1,0-1-1,9-8 0,3-4-52,-2-1-1,0-1 1,-1 0 0,-1-2-1,-1 1 1,18-39-1,-25 47-73,0 0 0,1 0 0,0 1 0,16-19 0,-21 28 40,-1 1 0,1 0 0,-1-1 1,1 1-1,0 0 0,-1 0 0,1 0 0,0 0 1,0 1-1,0-1 0,0 0 0,0 1 1,0-1-1,0 1 0,0 0 0,0-1 0,0 1 1,0 0-1,0 0 0,0 1 0,0-1 0,0 0 1,3 1-1,-1 1 2,-1-1 1,1 1-1,0-1 1,-1 1-1,0 0 1,1 1-1,-1-1 1,0 0-1,0 1 1,0 0-1,2 3 0,-1-2 19,-3-3-16,-1-1 0,1 0-1,-1 1 1,1-1 0,-1 1-1,0-1 1,1 1 0,-1-1-1,0 1 1,1-1 0,-1 1-1,0 0 1,0-1-1,0 1 1,1-1 0,-1 1-1,0 0 1,0-1 0,0 1-1,0 0 1,0 0 341,-11-1-276,1 1 0,-1 0 0,1 0 0,-1 1-1,-10 3 1,17-4-82,0 1-1,-1 0 1,1-1-1,0 1 1,0 1-1,0-1 1,1 1-1,-1-1 1,1 1-1,-1 0 1,1 1-1,0-1 0,0 0 1,-3 5-1,-2 5-98,0 1 1,1 0-1,-9 25 0,13-31 135,1 1 1,0 0-1,0 0 1,1 0-1,0 1 0,1-1 1,0 15-1,1-21 4,0 1-1,0 0 1,0 0-1,0 0 0,0-1 1,1 1-1,0-1 0,-1 1 1,1-1-1,1 0 1,3 6-1,-5-8 10,0 0-1,0 0 1,0 0 0,0-1-1,0 1 1,0 0 0,0 0-1,0-1 1,0 1-1,0 0 1,0-1 0,0 1-1,1-1 1,-1 1 0,0-1-1,0 0 1,1 0 0,-1 1-1,0-1 1,0 0 0,1 0-1,-1 0 1,0 0 0,1-1-1,-1 1 1,0 0 0,0 0-1,1-1 1,-1 1 0,0-1-1,0 1 1,0-1 0,0 0-1,1 1 1,-1-1-1,0 0 1,0 0 0,1-1-1,2-3 75,0 0 0,-1 0-1,1 0 1,3-9 0,-1 3 3,-1 0-83,-1-1 0,0 1 0,0-1-1,-1 0 1,-1 0 0,0 0 0,0-14-1,2-7 70,-3 25-102,0-8-104,-1 16 106,0 0 0,-1-1 0,1 1 0,0 0 0,0 0-1,0 0 1,0-1 0,0 1 0,0 0 0,0 0 0,0-1 0,0 1 0,0 0 0,0 0-1,1 0 1,-1-1 0,0 1 0,0 0 0,0 0 0,0 0 0,0-1 0,0 1 0,0 0-1,0 0 1,1 0 0,-1 0 0,0-1 0,0 1 0,0 0 0,0 0 0,1 0 0,-1 0-1,0 0 1,0 0 0,0-1 0,1 1 0,-1 0 0,0 0 0,1 1-13,-1 0 0,0-1 0,0 1 0,1 0 0,-1-1 0,0 1 0,0 0 0,0 0 0,0-1 0,0 1 0,0 0 0,0 0 0,0-1 0,-1 2 0,1 1-43,1 13 13,0 0-1,1-1 1,1 1 0,1-1-1,0 1 1,1-1 0,10 23-1,-13-33 115,1-1-1,-1 1 1,1-1-1,0 1 1,0-1-1,0 0 1,1 0-1,6 6 0,-9-10-37,0 1 0,0-1-1,0 0 1,0 0-1,0 0 1,0 0-1,0 0 1,0 0 0,0 0-1,1 0 1,-1 0-1,0 0 1,0-1 0,0 1-1,0 0 1,0-1-1,0 1 1,0-1-1,0 1 1,0-1 0,0 0-1,-1 1 1,1-1-1,1-1 1,1 0 14,0-1-1,-1 1 1,1-1 0,-1 0 0,1 0 0,-1 0-1,3-5 1,19-41 217,28-54-337,-51 101 78,1-1-21,-1 1 0,1-1 1,-1 1-1,1 0 1,0-1-1,3-2 1,-5 5 21,0 0 0,0 0 0,1 0 0,-1-1 0,0 1 0,1 0 0,-1 0 0,0 0 0,0 0 0,1 0 0,-1 0 0,0 0 1,1 0-1,-1 0 0,0 0 0,1-1 0,-1 2 0,0-1 0,1 0 0,-1 0 0,0 0 0,0 0 0,1 0 0,0 0 0,-1 1 1,1-1 0,0 1-1,-1 0 1,1-1 0,0 1 0,-1 0-1,1-1 1,-1 1 0,1 0-1,-1 0 1,0-1 0,1 3-1,3 8 32,-2-1-1,1 1 1,-1 0-1,-1 0 0,0 0 1,-1 0-1,0 0 1,-2 13-1,1 11 62,1-31-85,0-1 38,0-1 1,0 1-1,0 0 0,1 0 1,-1 0-1,1-1 1,0 4-1,-1-6-29,0 0-1,0 1 0,1-1 1,-1 0-1,0 0 0,0 0 1,0 1-1,0-1 0,0 0 1,1 0-1,-1 0 0,0 0 1,0 0-1,0 1 0,1-1 1,-1 0-1,0 0 0,0 0 1,1 0-1,-1 0 0,0 0 1,0 0-1,1 0 1,-1 0-1,0 0 0,0 0 1,1 0-1,-1 0 0,0 0 1,1 0-1,11-8 516,-4 0-425,-1 0 1,0-1 0,-1 0 0,6-11 0,7-8-159,13-19 44,-20 28-75,1 1-1,1 0 0,23-23 0,-37 40 78,1 1 0,-1-1 0,0 1-1,1 0 1,-1-1 0,1 1 0,-1 0-1,1-1 1,-1 1 0,1 0 0,-1-1-1,1 1 1,-1 0 0,1 0 0,-1 0-1,1 0 1,0-1 0,-1 1 0,1 0 0,-1 0-1,1 0 1,-1 0 0,1 0 0,0 0-1,-1 1 1,1-1 0,0 0-3,0 1 1,0 0-1,-1-1 0,1 1 1,0-1-1,-1 1 1,1 0-1,-1 0 0,1-1 1,-1 1-1,1 0 1,-1 0-1,0 0 0,1 1 1,1 4-34,0 1 1,-1-1-1,1 11 1,-2-15 32,2 47-154,-2-37 130,0 0 0,1 1 0,1-1 0,4 21-1,-4-27 66,0 0 0,0 0 0,1 0 0,0 0-1,0-1 1,0 1 0,8 9 0,-10-14-8,1 1 1,-1-1-1,0 0 1,1 1-1,0-1 1,-1 0-1,1 0 1,0 0-1,-1 0 1,1-1-1,0 1 1,0 0-1,0-1 0,0 1 1,0-1-1,0 0 1,0 0-1,-1 0 1,1 0-1,0 0 1,0 0-1,0 0 1,0 0-1,0-1 1,0 1-1,0-1 1,0 1-1,-1-1 1,4-2-1,2-1 31,0-1 1,-1 0-1,1 0 0,-1 0 1,0-1-1,-1 0 1,1-1-1,-1 1 0,-1-1 1,8-12-1,-2 1-60,0-1 0,-1 0 0,7-23 0,-4 9-19,44-126 161,-30 84-132,24-107 1,-44 150 12,-2 0-1,-1-1 1,-2-38 0,-3 61-345,-1 12-4,-5 17-75,7-15 415,-18 49-109,3 0 0,-15 89 0,26-89 60,1 61 0,5-77 68,1 1 0,2-1 0,1 0 0,2 0 0,12 36 0,-18-70 13,0 0 1,0-1-1,0 1 0,0-1 1,0 1-1,0-1 1,1 0-1,-1 1 1,1-1-1,0 0 0,-1 0 1,4 2-1,-5-4-14,1 1-1,-1-1 0,1 0 1,0 1-1,-1-1 1,1 0-1,-1 0 0,1 0 1,0 0-1,-1 0 1,1 1-1,0-1 0,-1 0 1,1 0-1,0-1 1,-1 1-1,1 0 0,0 0 1,-1 0-1,2-1 1,-1 1 21,1-1-1,0 0 1,0-1 0,-1 1 0,1 0 0,-1 0 0,1-1 0,-1 1 0,2-3 0,39-53 140,-24 32-208,38-43-1,-49 61-31,-1 1-1,1 0 0,1 0 1,-1 1-1,17-10 0,-20 14 40,1-1 0,-1 0 0,0 1 0,1 0 0,-1 0 0,1 0-1,-1 1 1,1-1 0,-1 1 0,1 0 0,-1 0 0,1 1 0,-1 0-1,7 1 1,-5-1 19,-1 1 0,0 0 0,1 0 0,-1 1 0,0 0 0,0 0 0,0 0 0,0 0 0,-1 1-1,6 4 1,-22-7 557,-7-1-502,3 0-28,-28 2 0,38-1-33,0 0-1,1 0 0,0 1 1,-1 0-1,1 0 1,0 0-1,0 1 0,-10 5 1,6-1-37,-1 0 0,2 1 0,-1 0 0,1 0 0,0 1 0,1-1 0,0 2 0,0-1 0,1 1 0,0 0 0,1 1 0,0-1 0,0 1 0,2 0 0,-1 0 0,1 1 0,-2 15 0,5-25 69,0 1 0,-1 0 0,1 0 0,0 0 0,1 0 0,-1-1 0,0 1 0,1 0 0,0 0-1,-1-1 1,1 1 0,0 0 0,1-1 0,-1 1 0,0-1 0,1 1 0,-1-1 0,4 4 0,-4-5-4,1 0 0,-1 1 0,1-1 0,0 0 0,-1 0-1,1-1 1,0 1 0,0 0 0,-1 0 0,1-1 0,0 1-1,0-1 1,0 0 0,0 0 0,0 1 0,0-1 0,-1 0-1,1-1 1,0 1 0,0 0 0,0 0 0,0-1 0,0 1-1,0-1 1,-1 0 0,5-1 0,0-1 33,0-1 0,0 0 0,0 0 0,-1-1 0,1 1 0,-1-1 0,8-9 0,-3 1-1,0 0 0,10-19 0,-12 17-41,8-24 1,-3 8-8,-10 24-41,0 0-1,-1 0 0,1 0 1,-1 0-1,-1 0 0,1-1 1,-1-11-1,-2 16-300,-3 8 205,-3 10 88,6-6 3,1 0 1,-1 0-1,1 0 1,1 0-1,0 0 1,0 0 0,1 0-1,0 0 1,0-1-1,1 1 1,5 11-1,-3-12 41,0 1 0,0-1 0,1-1 0,0 1 0,0-1 0,1 0 0,0-1 0,0 1 0,13 8 0,-5-6 45,0 0 1,1 0 0,0-2 0,21 8-1,-29-13-86,0 0 0,1 0 0,-1-1 0,0 0 0,1-1 0,-1 0 0,0 0 0,1-1 0,-1 0 0,1 0 0,-1-1 0,0 0 0,0-1 0,0 0 0,13-6 0,-18 6-692,1 0 0,0 0 0,-1-1 0,0 1 0,0-1 0,0 0-1,0 0 1,0 0 0,-1 0 0,0-1 0,0 1 0,0-1 0,1-5 0,2-7-1991</inkml:trace>
</inkml:ink>
</file>

<file path=ppt/ink/ink8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35.393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57 29 5824,'-42'-7'1866,"27"7"263,16 1-1227,4 0-141,207-3 3599,109-12-3344,-315 14-1046,106-7-654,140 8 1,-243 0-92,0 0 0,15 4 1,-20-4-382,0 1 1,0-1-1,0 1 1,7 4 0,8 10-2909</inkml:trace>
</inkml:ink>
</file>

<file path=ppt/ink/ink8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37.144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157 505 4224,'0'0'62,"0"0"0,0-1 0,1 1 0,-1 0-1,0 0 1,0-1 0,0 1 0,1 0 0,-1-1 0,0 1 0,0 0 0,0-1 0,0 1 0,0 0 0,0-1 0,0 1-1,1 0 1,-1-1 0,0 1 0,0 0 0,0-1 0,0 1 0,-1 0 0,1-1 0,0 1 0,0 0 0,0-1 0,0 1 0,0 0-1,0-1 1,0 1 0,-1-1 0,-6 0 2082,5 1-1467,-3 2-364,-1-1 0,1 1 0,0 0 0,0 0 0,0 0 0,0 1 0,0 0 0,1 0 0,-7 4 0,5-2-73,-7 4-97,0 0 0,-12 13 0,21-19-153,0 1 1,1 0-1,-1 0 1,1 0 0,0 0-1,1 1 1,-1-1 0,1 1-1,0-1 1,-2 7 0,3-9 32,1 0 1,0 0-1,0 1 1,0-1 0,0 0-1,0 1 1,0-1 0,0 0-1,1 0 1,-1 1 0,1-1-1,0 0 1,-1 0-1,1 0 1,0 0 0,1 0-1,-1 0 1,0 0 0,0 0-1,1 0 1,-1 0-1,1-1 1,0 1 0,-1 0-1,1-1 1,0 0 0,0 1-1,4 1 1,0 0 130,0 1-1,1-1 1,-1-1 0,1 1 0,-1-1 0,1 0-1,0-1 1,9 1 0,-11-1-53,-1-1 0,0 0-1,1 0 1,-1 0 0,1-1 0,-1 0 0,0 0 0,1 0 0,-1 0-1,0 0 1,0-1 0,0 0 0,0 0 0,6-4 0,-8 4-55,0 0-1,0 0 1,0 0 0,0 0 0,0 0 0,0-1 0,-1 1-1,1-1 1,-1 1 0,0-1 0,0 0 0,0 1 0,0-1 0,0 0-1,-1 0 1,1 0 0,-1 1 0,1-1 0,-1 0 0,0 0 0,0 0-1,-1 0 1,0-3 0,0-3-62,-1 1 1,-1-1-1,1 1 0,-1 0 1,-1 0-1,1 0 0,-2 0 1,1 0-1,-1 1 0,0 0 1,0 0-1,-1 0 0,0 1 1,0 0-1,-9-7 0,15 12-32,-1 1-1,0-1 0,0 0 1,0 0-1,0 1 0,0-1 1,0 0-1,0 1 0,0-1 1,0 1-1,0 0 0,0-1 1,0 1-1,-2-1 0,5 4-208,8 1 205,-7-3 72,0 0 0,0-1 0,0 0 1,1 0-1,-1 0 0,0 0 1,0 0-1,0-1 0,1 1 1,-1-1-1,0 0 0,0 0 0,0 0 1,0 0-1,0-1 0,0 1 1,3-3-1,0 0 44,0 0-1,-1 0 1,0-1 0,0 0-1,0 0 1,0 0 0,5-9-1,31-56 386,-18 28-71,33-66 593,-34 61-582,29-43 0,-5 23-608,-46 67 209,0-1 0,0 1-1,0 0 1,1 0 0,-1-1 0,0 1-1,0 0 1,0-1 0,1 1-1,-1 0 1,0 0 0,0-1-1,0 1 1,1 0 0,-1 0-1,0 0 1,1-1 0,-1 1-1,0 0 1,1 0 0,-1 0 0,0 0-1,1 0 1,-1 0 0,0 0-1,1 0 1,-1 0 0,0 0-1,1 0 1,-1 0 0,0 0-1,1 0 1,-1 0 0,0 0-1,1 0 1,-1 0 0,0 0 0,1 0-1,0 1 0,0 0-1,0 0 0,0 0 1,-1 0-1,1 0 0,0 0 0,0 1 1,-1-1-1,1 0 0,0 2 1,2 4-26,-1 1 1,2 14-1,0 29 80,-2 0 0,-8 83-1,-4-45-18,-31 129 0,-44 82 814,83-295-807,-22 61 347,21-58-291,0-1 0,-1 0 0,0 0 0,0-1 0,0 1 0,-8 7 0,11-13-71,1-1 0,0 0-1,0 1 1,-1-1 0,1 1-1,0-1 1,-1 0 0,1 0-1,-1 1 1,1-1 0,0 0-1,-1 0 1,1 1 0,-1-1-1,1 0 1,0 0 0,-1 0-1,1 0 1,-1 1 0,1-1-1,-1 0 1,1 0 0,-1 0-1,1 0 1,-1 0 0,1 0-1,-1 0 1,1-1 0,0 1-1,-1 0 1,1 0 0,-1 0-1,1 0 1,-1-1 0,1 1-1,0 0 1,-1 0 0,1-1-1,-1 1 1,1 0 0,0 0-1,-1-1 1,1 1 0,0-1 0,-1 1-1,1 0 1,0-1 0,0 1-1,0-1 1,-1 0-1,0-1 32,0-1-1,0 0 0,0 0 1,0 0-1,1 1 0,-1-1 1,1 0-1,0-5 0,0-1-21,0 1-1,1-1 0,1 0 0,0 1 0,0-1 1,0 1-1,1 0 0,0 0 0,6-11 0,-2 7-2,1 1-1,0 0 1,0 0-1,1 0 0,14-12 1,0 3-8,2 1 1,0 1-1,0 2 1,50-25-1,74-19-137,-144 58-282,0 0-1,1 1 0,-1-1 1,1 1-1,6 0 1,-11 1 160,0-1 1,0 1 0,-1 0 0,1 0-1,0 0 1,0 1 0,0-1 0,0 0-1,0 0 1,-1 0 0,1 1 0,0-1-1,0 0 1,0 1 0,-1-1 0,1 0-1,0 1 1,0-1 0,-1 1 0,1 0-1,0-1 1,-1 1 0,1-1 0,-1 1 0,1 0-1,-1 0 1,1-1 0,-1 1 0,1 0-1,-1 0 1,0-1 0,1 1 0,-1 0-1,0 0 1,0 0 0,0 0 0,0 0-1,0-1 1,1 1 0,-2 1 0,1 22-3500</inkml:trace>
</inkml:ink>
</file>

<file path=ppt/ink/ink8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41.60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1 843 2304,'3'-1'5421,"5"1"-3894,8 0-662,-3-6-448,0-1 0,-1 1 0,0-2 0,0 0 0,-1-1 0,0 0 1,16-16-1,-27 25-415,18-18 102,-2 0 0,0-1 0,21-32 0,32-68 30,-42 71-71,-4 8 12,-1 4 146,-3 0-1,26-63 0,-40 86-158,4-15-403,-8 25 152,-2 4-48,-7 11-386,4-5 551,2 0 1,-1-1-1,1 1 0,0 0 1,-2 10-1,-3 14-42,-15 47-57,4 1 1,-9 88-1,27-165 171,-2 14 83,0 1 1,1 0 0,1-1-1,0 1 1,5 29-1,-4-44 14,0 0 0,0 0 0,0 1-1,0-1 1,0 0 0,0 0 0,0 0 0,1 0 0,-1 0-1,1 0 1,1 1 0,-2-2-49,0 0-1,0-1 1,0 1 0,-1-1-1,1 1 1,0-1 0,0 1-1,0-1 1,0 1 0,0-1-1,0 0 1,0 0 0,0 1-1,0-1 1,0 0 0,0 0-1,0 0 1,0 0 0,0 0-1,0 0 1,0 0 0,0-1-1,0 1 1,0 0 0,0 0-1,0-1 1,0 1 0,0-1 0,1 0-1,2-2 81,1 0 0,-1-1 0,0 1 0,0-1 0,-1 0 0,1 0 0,4-8 0,8-17 71,-2 0 0,19-56-1,3-8-63,0 23-183,3 1 0,68-91 0,-85 129 65,27-53 0,-40 64 39,0 1 0,-1-1 0,-2 0 0,6-24 0,-12 44-58,0 0-1,0 0 1,0 0-1,0 0 1,0 0-1,0 0 1,0 0-1,0-1 1,0 1-1,1 0 1,-1 0-1,0 0 0,0 0 1,0 0-1,0 0 1,0 0-1,0-1 1,0 1-1,0 0 1,0 0-1,0 0 1,0 0-1,0 0 1,0 0-1,0-1 1,0 1-1,0 0 0,0 0 1,0 0-1,0 0 1,-1 0-1,1 0 1,0 0-1,0 0 1,0-1-1,0 1 1,0 0-1,0 0 1,0 0-1,0 0 0,0 0 1,0 0-1,0 0 1,-1 0-1,1 0 1,0 0-1,0 0 1,0 0-1,0-1 1,0 1-1,0 0 1,0 0-1,-1 0 0,1 0 1,-7 6-90,-8 13 41,-63 94-259,63-88 331,1 1 1,-19 51-1,-8 55 158,-34 200 0,71-314-158,2-13 78,1 1 0,0 0 0,0-1 0,0 1 0,0-1 0,1 1 0,0 0 0,2 10 0,-2-18 117,0-1 0,0 0 1,1 0-1,-1 0 0,1 0 1,0 1-1,0-1 0,1-4 0,14-32-280,3-7-67,15-32 227,-29 68-167,1 1 1,0 0-1,0 0 1,1 0-1,13-13 1,-19 21 58,-1 0 0,1 1-1,0-1 1,-1 0 0,1 1 0,0-1 0,0 0 0,-1 1 0,1-1 0,0 1 0,0 0 0,0-1 0,-1 1 0,1 0-1,0-1 1,0 1 0,0 0 0,0 0 0,0 0 0,0-1 0,0 1 0,0 0 0,0 1 0,0-1 0,0 0-1,-1 0 1,1 0 0,0 0 0,0 1 0,0-1 0,0 0 0,0 1 0,0-1 0,-1 1 0,1-1 0,0 1 0,0-1-1,-1 1 1,1 0 0,0-1 0,-1 1 0,1 0 0,-1-1 0,1 1 0,0 0 0,-1 0 0,0 0 0,1 1-1,3 5-36,-1 1 0,0-1 0,-1 1-1,3 11 1,-4-15 40,2 9 5,0-1 0,1 0 1,1-1-1,0 1 0,0-1 1,1 0-1,0 0 0,15 18 1,-16-23 44,0-1 0,1 1 0,0-1 0,0 0 0,0 0 0,1-1 0,-1 0 0,1 0 0,0 0 0,0-1 0,1 0 0,-1-1 1,1 0-1,-1 0 0,11 1 0,-12-2 12,0-1 0,1 0 1,-1 0-1,0-1 0,1 0 1,-1 0-1,0 0 0,0-1 1,0 0-1,0 0 0,0-1 1,0 1-1,0-1 0,-1 0 1,0-1-1,1 0 0,-1 0 1,4-4-1,-3 1-16,-1 1 1,-1-1-1,1 0 0,-1 0 1,0 0-1,3-9 0,0-4 86,6-23 0,-7 18-81,0 0 1,-1 0 0,-2 0-1,-1-1 1,0-27 0,-3 49-73,1-1 0,0 0 0,-1 0 0,0 1 0,0-1 0,-1 1 0,-2-7 0,4 10 23,0 1 0,0 0 0,0-1 0,-1 1 1,1-1-1,0 1 0,0 0 0,0-1 0,-1 1 1,1 0-1,0-1 0,-1 1 0,1 0 0,0-1 1,-1 1-1,1 0 0,0 0 0,-1-1 0,1 1 1,0 0-1,-1 0 0,1 0 0,-1 0 0,1-1 1,0 1-1,-1 0 0,1 0 0,-1 0 0,1 0 1,-1 0-1,1 0 0,-1 0 0,0 1-6,-1-1-1,1 1 0,0-1 1,0 1-1,0 0 0,0 0 1,0-1-1,0 1 1,0 0-1,0 0 0,0 1 1,-4 4-64,1 0 1,0 0 0,-3 8-1,2-2 57,1 1 0,0-1-1,1 0 1,0 1 0,1 0-1,1 0 1,0-1 0,0 1-1,2 0 1,-1 0 0,2 0-1,-1 0 1,2-1 0,0 1-1,7 19 1,-7-25 40,1 1 0,0-1 0,1 0 0,0 0 0,0 0 0,0-1 0,7 7 0,1-1 126,0-1-1,18 12 1,-29-22-201,0 0-1,0 1 1,-1-1-1,1 0 0,0 0 1,0 0-1,0-1 1,0 1-1,1 0 1,-1-1-1,0 1 0,0-1 1,0 0-1,0 0 1,1 0-1,-1 0 1,0 0-1,0 0 0,0-1 1,0 1-1,1-1 1,-1 1-1,0-1 0,0 0 1,0 0-1,0 0 1,2-1-1,-1 0-506,-1 0-1,1-1 1,0 1-1,-1-1 0,0 0 1,1 0-1,-1 0 1,0 0-1,-1 0 1,1 0-1,0-1 1,-1 1-1,0 0 1,2-5-1,2-9-1970</inkml:trace>
</inkml:ink>
</file>

<file path=ppt/ink/ink8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41.997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14 54 5056,'-13'-9'2304,"40"13"-2016,-4-4 1280,8 5-928,23-10 800,0 5-832,9-4-192,-4 1-256,12-5-64,1 0-32,14-4 640,-10 7-352,1-3-2208,-6 8 992</inkml:trace>
</inkml:ink>
</file>

<file path=ppt/ink/ink8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45.446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0 1266 3904,'1'0'219,"0"0"-1,-1 0 1,1 0-1,0-1 1,0 1 0,-1 0-1,1 0 1,0 0 0,-1 0-1,1-1 1,0 1 0,-1 0-1,1-1 1,0 1 0,-1-1-1,1 1 1,-1 0 0,1-1-1,-1 0 1,1 1 0,-1-1-1,1 0 1,15-17 2202,-11 9-2036,0-1 0,-1 1-1,0-1 1,3-13 0,1-2-90,17-52 90,32-85 7,-46 136-376,1 0 1,1 1-1,34-47 1,-47 71-21,1 0 0,0-1 0,1 1 0,-1 0 0,0 0 0,0 0 0,0 0 0,1 0 0,-1 0 0,1 0 0,1-1 0,-2 2 5,-1 0 1,1 0-1,-1 0 1,1 0 0,-1 0-1,1 0 1,-1 1-1,1-1 1,0 0-1,-1 0 1,1 0-1,-1 0 1,1 1-1,-1-1 1,0 0-1,1 0 1,-1 1 0,1-1-1,-1 0 1,1 1-1,-1-1 1,0 1-1,1-1 1,-1 1-1,0-1 1,1 0-1,-1 1 1,0-1-1,0 1 1,1-1-1,-1 1 1,0-1 0,0 1-1,0 0 1,0-1-1,0 1 1,0 0-1,2 7 19,-1-1 0,-1 1 0,1 0 0,-1 0 0,-1 0 0,-2 15 0,1 4 112,-13 117 196,3-33-218,11-97-128,0-10 75,0-1 0,1 1-1,-1 0 1,1-1 0,0 1 0,0-1 0,0 1 0,1 0 0,0-1 0,0 5 0,0-8-22,-1 0 1,0 1-1,1-1 1,-1 0-1,0 0 1,1 1-1,-1-1 1,1 0-1,-1 0 1,1 0-1,-1 1 1,0-1-1,1 0 1,-1 0-1,1 0 1,-1 0-1,1 0 1,-1 0-1,1 0 1,-1 0-1,0 0 1,1 0-1,-1 0 1,1 0-1,-1-1 1,1 1-1,-1 0 1,0 0-1,1 0 1,-1-1-1,1 1 1,-1 0-1,0 0 1,1-1-1,11-7 176,-1-1 1,0 0-1,0 0 0,17-21 1,32-50-28,-33 42-86,71-87-222,-34 45 40,2-1-146,-65 80 187,0-1 1,0 1-1,1-1 0,-1 1 0,1-1 0,-1 1 0,1 0 0,-1 0 0,1-1 0,-1 1 0,4-1 0,-4 2 36,-1 0 1,0 0-1,0 0 1,1 0-1,-1 0 1,0 0-1,1 0 1,-1 0-1,0 0 1,1 0-1,-1 0 1,0 0-1,0 0 1,1 0-1,-1 0 1,0 0-1,1 0 0,-1 0 1,0 1-1,0-1 1,1 0-1,-1 0 1,0 0-1,0 1 1,1-1-1,-1 0 1,0 0-1,0 1 1,1 0 4,-1 0 1,1 0 0,-1 0 0,1 1-1,-1-1 1,0 0 0,0 0 0,1 0-1,-1 1 1,0-1 0,0 2-1,-2 25 46,-10 55 0,4-40-14,1 0 30,1-10-119,-3 60-1,9-86 119,-1-3-3,1 0 0,0 0 0,0 0 1,1 0-1,-1 0 0,1 0 0,0-1 0,0 1 1,0 0-1,0 0 0,0-1 0,3 5 0,-3-7-35,-1-1 0,0 1 0,1-1 0,-1 1 0,0-1 0,1 1 0,-1-1 0,1 1 0,-1-1 0,1 0 0,-1 1 0,1-1 0,-1 0 0,1 0 0,-1 1 0,1-1 1,-1 0-1,1 0 0,0 0 0,-1 1 0,1-1 0,-1 0 0,1 0 0,0 0 0,-1 0 0,1 0 0,-1 0 0,1 0 0,0-1 0,-1 1 0,1 0 0,-1 0 0,1 0 0,-1 0 0,1-1 0,0 1 0,-1 0 0,1-1 0,-1 1 0,1 0 0,-1-1 0,0 1 0,1-1 0,-1 1 0,1-1 0,-1 1 0,1-1 0,3-4 56,-1 0 0,1 0 0,4-9 1,-7 11-73,9-15 56,-2 0 0,11-34 0,-7 19-36,68-180-62,-74 205-326,-6 9 355,0-1 0,0 0 0,1 0-1,-1 1 1,0-1 0,0 0-1,1 0 1,-1 1 0,0-1 0,0 0-1,0 0 1,0 1 0,0-1-1,1 0 1,-1 1 0,0-1 0,0 0-1,0 1 1,0-1 0,0 0-1,0 1 1,0-1 0,0 0 0,0 1-1,0-1 1,0 0 0,0 0-1,0 1 1,-9 105-380,2-27 243,5-53 111,-1 48 4,4-64 86,-1 0 0,1-1 0,1 1 0,0-1 0,4 13 0,-6-21-24,0 0 1,1 1-1,-1-1 1,1 0-1,0 0 1,-1 1-1,1-1 1,0 0-1,0 0 1,-1 0-1,1 0 1,0 0-1,0 0 1,0 0-1,2 0 1,-3 0-12,1-1 1,0 0-1,-1 0 1,1 0-1,0 0 1,-1 1-1,1-1 1,0 0-1,-1 0 0,1 0 1,0-1-1,-1 1 1,1 0-1,0 0 1,-1 0-1,1 0 0,0-1 1,-1 1-1,1 0 1,0 0-1,0-1 1,3-2 53,0-1 0,-1 1 0,1 0 0,-1-1 0,0 0 0,4-5 0,-4 4-72,23-31 91,36-72 0,-6 10-96,-1 2 61,-49 89-187,-6 12-264,-5 17-135,4-19 609,-6 25-67,1 0 0,1 0 0,2 1 1,1 0-1,1 0 0,3 31 0,-1-52-9,0-1-1,1 1 1,-1-1-1,2 0 1,-1 1-1,1-1 0,0-1 1,1 1-1,-1 0 1,6 7-1,-7-12 32,0 0 0,0 0 0,0 1 1,0-1-1,1 0 0,-1-1 0,0 1 0,1 0 0,-1-1 0,1 1 0,0-1 0,0 0 1,-1 0-1,1 0 0,0 0 0,0 0 0,0-1 0,0 1 0,0-1 0,0 0 1,0 0-1,0 0 0,0 0 0,0-1 0,0 1 0,0-1 0,-1 1 0,1-1 1,3-1-1,3-3-6,0 1 0,0-1 0,-1 0 0,1-1 0,-1 0 0,-1 0 0,12-11 0,45-57-21,-58 67-2,85-113 152,-83 110-175,45-66-2,-48 66-14,-5 10 31,0 0-1,0 0 0,-1 0 0,1 0 1,0 0-1,0 0 0,0 0 1,0 0-1,0-1 0,0 1 0,0 0 1,0 0-1,0 0 0,0 0 1,0 0-1,0 0 0,0 0 0,0 0 1,0 0-1,0 0 0,-1 0 1,1 0-1,0 0 0,0 0 0,0 0 1,0 0-1,0 0 0,0 0 1,0 0-1,0 0 0,0 0 0,0 0 1,-1 0-1,1 0 0,0 0 1,0 0-1,0 0 0,0 0 0,0 0 1,0 0-1,0 0 0,0 0 1,0 0-1,0 0 0,0 0 0,0 0 1,-1 0-1,1 0 0,0 0 1,0 0-1,0 1 0,-1 0 1,-1 0 0,1 0 0,0 0 0,0 0 0,0 0 0,-1 1-1,1-1 1,0 0 0,1 1 0,-2 1 0,-27 55-231,9-18 63,-25 66-1,41-93 188,1-1-1,-1 2 0,2-1 1,0 0-1,0 0 1,2 1-1,-1-1 0,2 1 1,3 21-1,-4-31-7,1-1-1,0 0 1,0 1 0,1-1-1,-1 0 1,1 0 0,-1 0-1,4 4 1,-4-6 4,-1 0 1,1 1-1,0-1 1,0 0 0,0-1-1,0 1 1,0 0-1,1 0 1,-1 0-1,0-1 1,0 1 0,0 0-1,1-1 1,-1 1-1,0-1 1,1 0-1,-1 1 1,1-1 0,-1 0-1,0 0 1,1 0-1,-1 0 1,3 0-1,1-1 29,0-1-1,-1 1 0,1-1 0,-1 0 1,0 0-1,1 0 0,-1-1 0,5-4 1,1 0 23,0-2 1,10-11-1,4-10 96,22-34 0,-9 11-110,101-111 31,17-24-29,-130 150-58,-2-2 1,-1-1 0,-2 0-1,17-55 1,42-177 40,-75 258-42,-2 11-12,-1 0 1,0 0-1,0 1 0,-1-1 1,1 0-1,-1 0 1,1 0-1,-1 0 0,-1 0 1,1 0-1,-1-4 0,1 8 7,0-1 0,0 1 0,0 0 0,0 0-1,0-1 1,0 1 0,0 0 0,0 0 0,0-1 0,0 1-1,-1 0 1,1 0 0,0 0 0,0-1 0,0 1 0,0 0-1,0 0 1,-1 0 0,1-1 0,0 1 0,0 0 0,0 0-1,0 0 1,-1 0 0,1-1 0,0 1 0,0 0 0,-1 0-1,1 0 1,0 0 0,0 0 0,0 0 0,-1 0 0,1 0-1,0 0 1,0 0 0,-1 0 0,1 0 0,0 0-1,0 0 1,-1 0 0,1 0 0,0 0 0,0 0 0,-1 0-1,1 0 1,0 0 0,0 0 0,-1 0 0,1 1 0,0-1-1,0 0 1,0 0 0,-1 0 0,1 0 0,0 1 0,0-1-1,0 0 1,0 0 0,-1 0 0,1 1 0,0-1 0,-11 15-219,-3 13 173,0 1 0,2 1 0,-13 50 0,-2 4-29,-10 12-74,-40 123 241,66-171-95,2-1 0,-5 88 0,13-103 59,1 0 1,2 0 0,2 0 0,0 0 0,11 36 0,-12-58-18,1-1-1,-1 0 1,2 0-1,-1 0 1,1 0-1,0-1 1,1 1-1,0-1 1,0-1 0,12 11-1,-16-15-5,1-1 0,0 1 1,0-1-1,0 0 0,0 0 0,0 0 0,0-1 0,0 1 1,1-1-1,-1 0 0,1 0 0,-1 0 0,1 0 1,-1 0-1,1-1 0,-1 0 0,1 0 0,0 0 0,-1 0 1,1 0-1,-1-1 0,1 1 0,-1-1 0,1 0 0,-1 0 1,1 0-1,-1-1 0,0 1 0,1-1 0,-1 0 0,5-4 1,-1 0 5,0-1 0,0-1 0,0 1 1,-1-1-1,8-11 0,-8 10-3,5-9-17,-1-1 1,-1 1 0,0-1-1,-2-1 1,0 0 0,-1 0-1,-1 0 1,-1-1 0,-1 1-1,1-40 1,-7 28-118,4 32 103,-1-1-1,-1 1 1,1 0-1,0-1 0,0 1 1,0 0-1,0 0 1,0-1-1,0 1 1,0 0-1,0 0 0,0 0 1,0-1-1,0 1 1,-1 0-1,1 0 0,0 0 1,0-1-1,0 1 1,-1 0-1,1 0 1,0 0-1,0 0 0,0-1 1,-1 1-1,1 0 1,0 0-1,0 0 0,-1 0 1,1 0-1,0 0 1,0 0-1,-1 0 1,-8 4-116,-8 12-122,4 3 205,1 1-1,1-1 1,1 2 0,1-1-1,1 1 1,0 1 0,-6 35-1,13-53 36,0 0-1,1 1 1,0-1-1,0 0 1,0 1-1,1-1 1,-1 0-1,1 1 1,0-1-1,1 0 1,-1 0-1,4 8 1,-4-10 16,0-1 0,0 1-1,0 0 1,0-1 0,0 1 0,0-1 0,0 1 0,1-1-1,-1 0 1,1 1 0,-1-1 0,1 0 0,-1 0 0,1 0 0,0 0-1,-1 0 1,1-1 0,0 1 0,0 0 0,0-1 0,0 1-1,0-1 1,-1 0 0,1 0 0,0 0 0,0 1 0,0-2 0,0 1-1,0 0 1,0 0 0,2-1 0,8-3 14,0 0 0,0-1 0,0-1 1,-1 0-1,13-8 0,52-41-94,-42 28 139,13-7-61,-3-3 1,44-46-1,-77 66-12,-11 16 0,0 1 0,0-1 0,1 1 0,-1-1 0,0 1 0,0-1 0,0 1 0,0-1 0,0 1 0,0-1 0,1 1 0,-1-1 0,0 0 0,-1 1 0,1-1 0,0 1 0,0-1 0,0 1 0,0-1 0,0 1 0,0-1 0,-1 1 0,1-1 0,0 1 0,0-1 0,-1 1 0,1-1 0,-1 1-3,0 0 0,1-1 0,-1 1 0,0 0 0,1 0 0,-1 0 0,0 0 0,1 0 0,-1 0 0,1 0 0,-1 0 0,0 0-1,1 0 1,-1 1 0,0-1 0,1 0 0,-1 0 0,1 1 0,-1-1 0,0 0 0,0 1 0,-14 10-57,11-8 38,-8 8-34,0 0 0,0 1-1,1 0 1,0 0 0,1 1 0,1 1-1,-10 18 1,6-7 71,1 0 0,1 1 1,-11 40-1,21-61 12,0 0 0,0 0 0,0 0 0,0 0 0,1 0 0,0 5 0,0-9-8,0 0-1,0 0 1,1 0 0,-1 0 0,0 0-1,0 0 1,0 0 0,1 0 0,-1 0-1,0-1 1,1 1 0,-1 0-1,1 0 1,-1 0 0,1-1 0,0 1-1,-1 0 1,1 0 0,0-1 0,-1 1-1,1 0 1,0-1 0,0 1 0,0-1-1,-1 1 1,1-1 0,0 0-1,0 1 1,0-1 0,0 0 0,0 0-1,0 1 1,0-1 0,0 0 0,0 0-1,0 0 1,0 0 0,-1 0 0,3-1-1,2 0 32,0 0 0,0 0 0,0-1 0,-1 0 0,1 0 0,0 0 0,-1 0-1,1-1 1,5-4 0,-1-1-5,1 0-1,-1 0 1,9-11 0,84-111-56,-41 42-44,9-12-183,-60 91 202,-10 8 33,0 1 0,0 0-1,0 0 1,0 0 0,0 0 0,0 0-1,1 0 1,-1 0 0,0 0 0,0 0 0,0 0-1,0 0 1,0 0 0,0 0 0,1 0 0,-1 0-1,0 0 1,0 0 0,0 0 0,0 0 0,0 0-1,0 1 1,0-1 0,1 0 0,-1 0-1,0 0 1,0 0 0,0 0 0,0 0 0,0 0-1,0 0 1,0 0 0,0 0 0,0 0 0,0 1-1,0-1 1,1 0 0,-1 0 0,0 0 0,0 0-1,0 0 1,0 0 0,0 1 0,0-1-1,-1 24-282,0-13 289,-6 53 33,-1 34 2,8-91 2,0 1 0,0-1 0,1 0 0,0 0 0,0 1 0,0-1 0,1 0 0,0 0 0,1 0 0,0 0 0,4 8 0,-6-14-21,0 0 0,0 0 0,-1 0 0,1 0-1,0 0 1,0 0 0,0 0 0,0 0 0,0 0-1,0-1 1,0 1 0,0 0 0,0-1 0,0 1 0,0-1-1,1 1 1,-1-1 0,0 0 0,0 1 0,0-1-1,1 0 1,-1 0 0,0 0 0,0 0 0,1 0-1,-1 0 1,0 0 0,0 0 0,1-1 0,-1 1 0,0 0-1,0-1 1,0 1 0,1-1 0,0-1 0,11-9 121,0-2 0,20-26 1,26-51-14,-29 42-355,-29 46 216,0 1 1,0-1 0,0 1-1,0-1 1,1 1 0,-1 0-1,0-1 1,1 1 0,1-1-1,-2 1 4,-1 1-1,1 0 1,-1 0-1,1 0 0,-1-1 1,1 1-1,-1 0 1,1 0-1,-1 0 0,1 0 1,-1 0-1,1 0 1,-1 0-1,1 0 1,0 0-1,-1 0 0,1 0 1,-1 0-1,1 1 1,-1-1-1,1 0 1,0 0-1,0 2-7,0-1 0,0 0 0,1 0 0,-1 1 0,0-1 0,0 1 0,0-1 1,-1 1-1,1-1 0,0 1 0,-1 0 0,1-1 0,-1 1 0,1 0 0,-1 0 0,1 3 0,12 57 43,-3-24 5,-8-29-12,0 1 0,1-1 0,0 0 1,0 0-1,1 0 0,0 0 0,1-1 0,0 1 0,0-1 0,1 0 1,0-1-1,1 1 0,-1-1 0,1-1 0,1 1 0,-1-1 0,12 7 1,-11-8 63,0-1 0,-1-1 0,2 0 0,-1 0 0,0 0 0,1-1 0,-1 0 0,1 0 0,-1-1 0,18 0 0,-15-2-375,0 0-1,21-4 0,-16 1-2082,23-10 0,-13 5-325</inkml:trace>
</inkml:ink>
</file>

<file path=ppt/ink/ink8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48.408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295 509 3552,'0'0'1147,"-2"1"-683,-3 3-198,5-4-231,0 0 0,-1 0 1,1 0-1,0 0 0,0 0 1,0 0-1,0 0 1,0 0-1,0 0 0,0 0 1,0 0-1,-1 0 0,1 0 1,0 0-1,0 1 1,0-1-1,0 0 0,0 0 1,0 0-1,0 0 0,0 0 1,0 0-1,0 0 0,0 0 1,-1 0-1,1 0 1,0 0-1,0 0 0,0 0 1,0 1-1,0-1 0,0 0 1,0 0-1,0 0 0,0 0 1,0 0-1,0 0 1,0 0-1,0 0 0,1 7 5282,1-12-5477,15-14 815,-1 4-452,7-14-36,-1-1 0,-1 0-1,21-41 1,-15 14 222,34-105 1,-40 60 324,-19 100-839,-2 10 83,-3 13 39,-5 20 138,-24 70 1,-23 36-201,49-133 51,-159 347 245,121-281-77,-4-3 0,-78 98 0,74-111 1008,51-60-729,8-7-205,14-8-50,-21 11-174,50-31 30,-2-2 1,-1-2-1,-1-2 0,-3-2 1,-1-2-1,38-47 0,-41 39-16,132-155-95,-83 122-296,-99 97 446,1 1 0,-9 20 0,8-7-117,2 0 0,1 0 1,1 1-1,-4 55 0,9-72 44,1 1-1,0-1 1,1 1-1,3 22 1,-2-33 31,-1-1 1,1 1 0,-1 0-1,1-1 1,0 1 0,0-1 0,0 1-1,0-1 1,1 0 0,-1 1 0,1-1-1,-1 0 1,1 0 0,0 0 0,0 0-1,0 0 1,0 0 0,0-1-1,0 1 1,0-1 0,1 1 0,-1-1-1,1 0 1,-1 0 0,1 0 0,-1 0-1,1 0 1,-1-1 0,5 1-1,-3 0-6,1-2 1,0 1-1,0 0 0,-1-1 0,1 0 0,0 0 0,-1-1 0,1 1 0,-1-1 0,1 0 0,-1 0 0,0 0 0,0-1 0,0 1 0,0-1 0,0 0 0,-1 0 0,6-6 1,1-2 52,0 0 1,-1 0-1,-1-1 1,14-25 0,-13 18-23,-1 0 0,-1 0 0,-1-1 0,-1 1 0,6-40 0,-10 51-61,0 0 0,0 0 0,-1 0 0,0 0 0,0 0 1,-1 0-1,0 1 0,-1-1 0,1 0 0,-5-9 0,4 13-6,-1 0 0,1 1 0,-1 0-1,0 0 1,0-1 0,0 2-1,0-1 1,-1 0 0,1 1-1,-1-1 1,1 1 0,-1 0 0,0 0-1,0 1 1,0-1 0,-8-1-1,12 3 10,0 0-1,-1 0 1,1 0-1,0 0 1,0 0-1,0 0 1,0 0-1,-1 0 1,1 0-1,0 0 1,0 0-1,0 0 0,0 0 1,-1 0-1,1 0 1,0 0-1,0 0 1,0 0-1,0-1 1,0 1-1,-1 0 1,1 0-1,0 0 1,0 0-1,0 0 0,0 0 1,0 0-1,0-1 1,-1 1-1,1 0 1,0 0-1,0 0 1,0 0-1,0 0 1,0-1-1,0 1 1,0 0-1,0 0 1,0 0-1,0 0 0,0 0 1,0-1-1,8-3-19,26-2 59,-20 4-71,120-29 162,-115 27-135,-9 2-17,-1-1 0,1 1 0,0 1 0,1 0-1,-1 0 1,18 2 0,-24-1 34,0 1-1,1-1 0,-1 0 1,7 0-1,1-1-88,-2 16 228,-10-13-106,2 3-34,0 0 0,0 1 0,0-1 0,-1 1-1,0-1 1,-1 1 0,1 0 0,-1 9 0,3 22 7,3-5 36,1 1 0,20 53-1,-26-83-34,0 0-1,1 0 1,-1-1-1,1 1 1,-1 0-1,1-1 0,0 1 1,0-1-1,0 1 1,0-1-1,0 0 1,1 0-1,-1 0 1,6 3-1,-6-4 3,0-1-1,0 1 1,0-1-1,0 1 1,-1-1-1,1 0 1,0 0-1,0 0 1,0 0-1,0 0 1,0 0-1,0-1 1,0 1-1,0-1 1,0 1-1,0-1 1,0 0-1,0 0 0,-1 1 1,1-1-1,0-1 1,-1 1-1,1 0 1,1-2-1,7-6 117,0-1 0,0-1 0,15-22 0,-4 6 13,3-6-181,-16 20 63,19-20 0,-20 26-5,50-49-77,-49 49-6,1 1 0,0 0 1,0 0-1,0 0 0,13-4 1,-13 6 32,-6 3 15,-1-1-1,1 1 1,0 0-1,-1 0 1,1 0-1,0 0 1,0 1 0,0-1-1,-1 1 1,1-1-1,0 1 1,0 0-1,0 0 1,3 1-1,14 3-62,-17-4 75,0 0-1,0 1 1,0-1 0,-1 1-1,1 0 1,0 0-1,-1 0 1,5 2 0,-6-3 579,-11-4-426,3 2-166,1 1-1,0 0 1,-1 0 0,1 0 0,-1 0 0,1 1 0,-1 0 0,1 1-1,-1-1 1,1 1 0,-1 1 0,-7 2 0,4-2-32,1 2-1,1-1 1,-1 1 0,0 1 0,1-1-1,0 1 1,-15 12 0,13-7 24,1 0-1,0 0 1,0 0-1,1 1 1,1 1-1,0-1 1,0 1 0,1 0-1,1 1 1,0-1-1,-5 19 1,7-19 16,1-1 1,0 1 0,1 0-1,0 0 1,0 0-1,2 0 1,-1 0 0,2 0-1,-1 0 1,2 0 0,-1-1-1,2 1 1,5 14-1,-6-20 22,0 0 1,0 0-1,1 0 0,0-1 0,0 0 0,0 0 0,1 0 0,-1 0 0,1 0 0,0-1 0,1 0 0,-1 0 0,1-1 0,0 1 1,-1-1-1,1-1 0,1 1 0,-1-1 0,0 0 0,1 0 0,-1-1 0,1 1 0,-1-2 0,1 1 0,12-1 0,2 0 19,0-2 0,-1 0 0,1-1 0,0-1 0,35-12 0,-42 11-2,0-1 0,0 0-1,0-2 1,-1 1 0,0-2 0,0 1-1,-1-2 1,17-16 0,-19 13-7,0 0 1,-1 0 0,0-1 0,-1 0-1,-1 0 1,8-22 0,-9 20 3,0 0-1,-2 0 1,0 0 0,-1-1 0,2-21 0,-5 37-25,1-8 15,-1 0 0,0 0 0,-2-12 1,2 19-29,0 1-1,0 0 1,-1-1 0,1 1 0,0-1 0,-1 1 0,1 0 0,-1-1 0,1 1-1,-1 0 1,0-1 0,0 1 0,1 0 0,-1 0 0,0 0 0,0 0 0,0 0 0,0 0-1,-1 0 1,1 0 0,0 0 0,0 0 0,0 0 0,-1 1 0,1-1 0,0 1-1,-3-2 1,2 2-14,1 0 0,-1 0-1,0 0 1,1 0 0,-1 0-1,0 1 1,0-1 0,1 0-1,-1 1 1,1-1 0,-1 1-1,0 0 1,1 0-1,-1-1 1,1 1 0,0 0-1,-1 0 1,1 0 0,0 0-1,-1 1 1,1-1 0,-2 2-1,0 2 7,0-1-1,0 1 0,0 0 0,0 0 0,-2 8 0,0 1 14,0 0 0,1 0 0,1 1 0,0-1 0,1 1 0,0 0 0,1 0 0,1 0 0,1 0 0,0 0 0,1 0 0,0-1 0,1 1 0,1 0 0,0-1 0,1 0 0,7 14 0,-8-22 55,-1 0-1,1 0 1,0 0 0,0-1-1,1 1 1,0-1-1,0 0 1,0-1-1,0 1 1,1-1-1,0 0 1,10 5 0,-7-4 35,0-2 1,0 1 0,0-1-1,1-1 1,-1 1 0,0-2-1,1 1 1,17-1 0,-8-1 23,-1-2 0,1 0 0,-1 0 0,1-2 0,-1 0 0,0-2 0,20-8 0,-24 8-430,-1 0 1,0-2-1,0 1 0,0-2 0,-1 0 0,0 0 1,-1-1-1,0 0 0,13-18 0,-20 24-363,-1 0 0,0 0 1,0-1-1,-1 1 0,1-1 0,-1 0 0,0 0 0,-1 0 0,1 0 0,-1 0 0,0 0 0,1-6 0,1-19-3358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09.91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64 707 3072,'-37'23'1907,"35"-22"-1671,0 1 0,0-1 0,0 0 0,0 1 1,0 0-1,1-1 0,-1 1 0,0 0 0,1 0 0,-1 0 0,1 0 1,0 0-1,0 0 0,0 0 0,-1 4 0,2-5-155,0-1 0,0 1-1,0-1 1,0 0 0,0 1 0,0-1-1,0 0 1,0 1 0,0-1 0,0 0-1,0 1 1,0-1 0,0 0-1,1 1 1,-1-1 0,0 0 0,0 1-1,0-1 1,1 0 0,-1 1 0,0-1-1,0 0 1,1 0 0,-1 1 0,0-1-1,1 0 1,-1 0 0,0 0 0,1 0-1,-1 1 1,0-1 0,1 0 0,-1 0-1,0 0 1,1 0 0,-1 0 0,0 0-1,1 0 1,-1 0 0,0 0 0,1 0-1,-1 0 1,1 0 0,-1 0 0,1 0-1,18-7 2161,-16 5-2047,2 0 4,-1-1 1,1 0-1,-1 0 0,1-1 0,-1 1 0,0-1 1,0 0-1,-1 0 0,7-9 0,1-5 234,12-24 1,-16 30-315,82-171 842,-82 169-889,16-24 0,-4 8-10,8-8-109,-27 38 45,0 0 1,0 0-1,0 0 1,0 0-1,0 1 0,1-1 1,-1 0-1,0 0 1,0 0-1,0 0 0,0 0 1,0 1-1,0-1 0,0 0 1,0 0-1,0 0 1,1 0-1,-1 0 0,0 0 1,0 1-1,0-1 0,0 0 1,0 0-1,0 0 1,1 0-1,-1 0 0,0 0 1,0 0-1,0 0 1,0 0-1,1 0 0,-1 0 1,0 0-1,0 0 0,0 0 1,0 0-1,1 0 1,-1 0-1,0 0 0,0 0 1,0 0-1,0 0 0,1 0 1,-1 0-1,0 0 1,0 0-1,0 0 0,0 0 1,0-1-1,1 1 1,-1 0-1,0 0 0,0 0 1,0 0-1,0 0 0,0 0 1,0-1-1,0 1 1,0 0-1,1 0 0,-1 0 1,2 14-71,-2 36-47,1 27 290,-3 0 0,-16 96 0,15-155-175,3-10 103,-2 1 1,1-1 0,-5 12 0,5-18-60,0 0 0,1-1 0,-1 0 0,0 1 0,0-1 0,1 1 0,-1-1 1,0 0-1,0 0 0,-1 1 0,1-1 0,0 0 0,0 0 0,-1 0 0,1 0 0,0-1 0,-1 1 0,1 0 0,-1 0 0,1-1 0,-1 1 1,1-1-1,-3 1 0,3-1-12,0 0 1,0 0-1,0 0 1,0-1 0,0 1-1,0 0 1,0-1-1,0 1 1,0 0 0,0-1-1,0 1 1,0-1-1,0 0 1,0 1 0,0-1-1,0 0 1,1 1-1,-1-1 1,0 0 0,-1-1-1,-12-21 154,11 18-141,-6-10-86,1 0 0,0-1 1,1 0-1,1-1 0,1 0 0,-5-23 1,9 40 28,1 0 1,0-1 0,0 1 0,0 0-1,0-1 1,0 1 0,-1 0 0,1-1-1,0 1 1,0-1 0,0 1 0,0 0-1,0-1 1,0 1 0,0-1 0,0 1-1,0 0 1,0-1 0,1 1 0,-1-1-1,0 1 1,0 0 0,0-1-1,0 1 1,0 0 0,1-1 0,-1 1-1,0 0 1,0-1 0,1 0 0,13 8-105,-11-5 148,5 4-22,-1-2 33,-1 0 0,1 0 1,0 0-1,0-1 1,9 3-1,-12-4 6,1-1-1,-1 0 1,0 0-1,1 0 1,-1-1-1,1 1 1,-1-1-1,1 0 1,-1-1-1,1 1 1,-1-1-1,1 1 1,-1-2-1,0 1 1,0 0-1,1-1 1,-1 0-1,0 0 1,0 0-1,0 0 1,-1 0-1,1-1 1,-1 0-1,4-3 1,27-26 252,47-56 0,-36 37-232,99-98 64,-120 125-65,-1 0-1,-2-2 1,20-31 0,-27 34-47,-2 0 0,0 0 0,-1-1 1,9-32-1,-12 34 127,-7 21-141,0-2-58,0-1-1,0 1 1,0-1 0,0 1-1,0-1 1,-1 1 0,1-6 0,-2 26 2,-1 0 1,-1 0 0,-4 17-1,-29 71 54,19-60 0,-69 230 524,37-113 760,47-150-932,7-22-156,1 0 0,1 0 0,11-13 0,-12 15-126,-2 2-114,1 1 1,0-1-1,0 1 1,1 0-1,-1 1 1,8-6 0,-12 9 30,1 0 1,-1 1 0,0-1 0,0 0-1,1 0 1,-1 1 0,0-1 0,1 1 0,-1-1-1,1 1 1,-1 0 0,1 0 0,-1-1 0,1 1-1,-1 0 1,0 0 0,1 0 0,-1 1 0,1-1-1,-1 0 1,1 1 0,-1-1 0,1 0 0,-1 1-1,0 0 1,1-1 0,-1 1 0,0 0-1,0 0 1,1-1 0,-1 1 0,0 0 0,0 0-1,0 0 1,0 1 0,0-1 0,1 2 0,7 13-52,-1-1 0,-1 2 0,7 23 0,-2-8 176,-12-30-98,1 1 0,0-1 1,0 0-1,0 0 1,0 1-1,1-1 0,-1 0 1,1 0-1,-1 0 1,1 0-1,-1-1 0,1 1 1,0 0-1,0-1 1,0 1-1,0-1 0,0 0 1,0 1-1,0-1 1,1 0-1,-1 0 0,0-1 1,1 1-1,-1 0 1,1-1-1,-1 1 0,0-1 1,1 0-1,3 0 1,0-1 8,0-1 1,-1 0 0,1 0 0,0 0 0,-1-1 0,1 0 0,-1 0 0,0 0 0,0-1 0,0 0 0,0 1 0,-1-2-1,1 1 1,-1-1 0,5-6 0,4-8 1,0-1-1,16-34 1,-28 50-28,2 0-236,-3 5 67,-5 11-21,-5 16 56,7-9 147,0 1 1,1 0 0,1 0-1,1 24 1,1-40 22,0 0 0,-1-1 0,1 1 1,1 0-1,-1-1 0,0 1 0,1-1 0,3 6 1,-5-9-20,1 1 0,-1 0 0,1 0 0,-1-1 0,1 1 0,0-1 0,-1 1 0,1 0 1,-1-1-1,1 1 0,0-1 0,0 0 0,-1 1 0,1-1 0,0 1 0,0-1 0,0 0 1,-1 0-1,1 0 0,0 1 0,0-1 0,0 0 0,0 0 0,-1 0 0,1 0 0,0 0 1,0 0-1,0 0 0,0-1 0,-1 1 0,1 0 0,0 0 0,0-1 0,0 1 0,-1 0 1,1-1-1,0 1 0,-1-1 0,1 1 0,0-1 0,-1 1 0,1-1 0,0 0 0,-1 1 1,1-1-1,-1 0 0,1 0 0,4-6 14,-1 1 0,0 0 1,0-1-1,0 0 0,-1 1 0,0-1 0,-1-1 1,1 1-1,-1 0 0,-1-1 0,2-7 1,0-14 84,0-45 0,-3 63-146,0 8-1,1-1 0,-1 0 0,0 0 0,0 0 0,-1 0 0,1 0 1,-1 0-1,0 1 0,0-1 0,0 0 0,0 0 0,-1 1 0,1-1 0,-1 1 1,0-1-1,0 1 0,0 0 0,-1 0 0,1 0 0,-1 0 0,-3-2 1,0 3-42,5 2 45,4 1 17,33 7 13,-10-8 1,91-4 30,-107 3 16,0 1-1,13 1 1,2 0-96,-22-1 38,0 1-1,0-1 1,0 1 0,0 0 0,0 0-1,-1 0 1,1 0 0,0 0 0,-1 1-1,1-1 1,-1 1 0,1 0 0,-1 0-1,0-1 1,1 2 0,-1-1 0,0 0-1,2 4 1,5 6 26,-1 1-1,10 19 0,-14-24 2,0 0-54,2 4 37,1 0 1,15 21-1,-20-30 20,0-1-1,0 1 1,0-1 0,1 0-1,-1 0 1,0 0 0,1 0-1,0 0 1,-1-1 0,1 1 0,0-1-1,0 1 1,0-1 0,0 0-1,0 0 1,0-1 0,0 1-1,5 0 1,-5-1 14,-1-1-1,0 1 1,1-1 0,-1 1 0,1-1-1,-1 0 1,0 0 0,0 0-1,0 0 1,1-1 0,-1 1 0,0 0-1,0-1 1,-1 1 0,1-1-1,3-3 1,1-2 48,-1 0 0,1 0 0,4-11 0,12-23-17,19-54 0,-27 61-16,80-209 144,-92 237-246,0-1-1,-1 0 1,1 0 0,-1 0 0,0-8 0,-2 11-252,-2 8 148,-2 7 126,-8 36-75,2 0 0,-7 74 0,7 97 524,15-85-273,-5-121-8,2-1 1,0 1-1,0 0 1,6 21-1,-7-32-235,2 4-2206,2-11-975,-2 0 2074,2-2-649,-1-1 1,-1 0-1,3-11 0,1-23-3003,1-5 1658</inkml:trace>
</inkml:ink>
</file>

<file path=ppt/ink/ink8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50.902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125 798 4064,'-11'10'1307,"11"-10"-1280,0 0 0,0 0 1,0 0-1,0 0 0,0 0 1,-1 0-1,1 0 0,0 0 1,0 1-1,0-1 0,0 0 1,0 0-1,0 0 1,0 0-1,0 0 0,0 0 1,0 0-1,-1 0 0,1 0 1,0 0-1,0 1 0,0-1 1,0 0-1,0 0 1,0 0-1,0 0 0,0 0 1,0 0-1,0 0 0,0 1 1,0-1-1,0 0 0,0 0 1,0 0-1,0 0 1,0 0-1,0 0 0,0 0 1,0 1-1,0-1 0,0 0 1,0 0-1,0 0 0,1 0 1,-1 0-1,0 0 1,0 0-1,0 0 0,0 0 1,0 1-1,0-1 0,0 0 1,0 0-1,0 0 0,0 0 1,1 0-1,-1 0 0,0 0 1,0 0-1,0 0 1,0 0-1,0 0 0,0 0 1,1 0-1,6-2 1309,20-33 1490,13-19-1737,39-75 260,4-7-704,-52 87-321,-2-1 1,-3-2-1,-1-1 0,18-60 1,-41 105-288,3-11-112,-11 38-234,1 3 332,-2 10-29,-1-1 0,-25 59 0,-58 115 465,56-120-307,-4-2 0,-4-1 0,-67 96 0,81-137-85,-31 42 767,56-79-637,1 0 1,-1-1-1,0 0 0,0 1 1,-8 3-1,11-6-187,1-1 0,0 0 0,-1 0-1,1 0 1,0 1 0,-1-1 0,1 0 0,0 0 0,-1 0 0,1 0-1,0 0 1,-1 0 0,1 0 0,0 0 0,-1 0 0,1 0-1,-1 0 1,1 0 0,0 0 0,-1 0 0,1 0 0,0 0 0,-1 0-1,1 0 1,0-1 0,-1 1 0,1 0 0,0 0 0,0 0-1,-1-1 1,1 1 0,0 0 0,-1 0 0,1-1 0,0 1 0,0 0-1,0 0 1,-1-1 0,1 1 0,0 0 0,0-1 0,0 1-1,0 0 1,0-1 0,-1 1 0,1 0 0,0-1 0,0 1 0,0-1-1,0 0-4,0-1 0,0 1-1,0 0 1,0-1-1,0 1 1,0 0 0,0-1-1,0 1 1,0 0-1,1-1 1,-1 1 0,1 0-1,-1 0 1,1-1 0,-1 1-1,2-1 1,2-3-33,1 1 0,0 0 1,0 0-1,0 0 0,1 0 1,-1 1-1,8-4 0,0 0-6,167-84-36,-149 78 95,-1-2-1,56-38 0,-68 40 11,0-1 0,-1-2 0,-1 1 0,-1-2 0,19-23 0,109-165 173,-125 177-130,7-10-115,-23 35 6,0 1 1,0-1 0,0 1 0,1 0 0,-1-1 0,1 1-1,-1 0 1,1 1 0,5-4 0,-8 5 23,0 0 0,0 0 0,1 0 1,-1 0-1,0 0 0,0 0 0,0 0 1,0 0-1,1 0 0,-1 0 0,0 0 0,0 0 1,0 0-1,1 0 0,-1 0 0,0 0 1,0 0-1,0 0 0,0 0 0,0 0 0,1 0 1,-1 0-1,0 1 0,0-1 0,0 0 1,0 0-1,0 0 0,1 0 0,-1 0 0,0 0 1,0 1-1,0-1 0,0 0 0,0 0 1,0 0-1,0 0 0,0 0 0,0 1 1,0-1-1,0 0 0,1 0 0,-1 0 0,0 1 1,0 7 22,0-7-22,-1 25-52,-6 30 0,3-30 76,0 31 0,7 48 136,-3-99-115,0 0-1,0 0 0,1 1 0,0-1 0,0 0 0,1 0 1,0 0-1,0 0 0,0 0 0,0 0 0,7 9 0,-7-12-9,0 0 0,1 0-1,0 0 1,0 0-1,0 0 1,0-1-1,0 0 1,1 1-1,-1-1 1,1 0 0,0-1-1,-1 1 1,1-1-1,0 1 1,0-1-1,0 0 1,0 0 0,0-1-1,4 1 1,2-1 21,0-1 1,0 1 0,0-2-1,0 1 1,0-1-1,-1-1 1,1 0 0,-1 0-1,0-1 1,1 0 0,11-8-1,-4 2-2,-1-1 0,0-1 1,-1 0-1,26-27 0,-27 23-12,0-1 0,-1 0 1,-2-1-1,17-30 0,-22 35-20,-1 1-1,0-1 0,-1 0 1,0 1-1,-1-2 1,-1 1-1,0 0 0,0-17 1,-2 27-14,0 0 1,0 0 0,0 0 0,0 0 0,-1 0-1,1 0 1,-1 1 0,0-1 0,0 0 0,0 0-1,0 1 1,-1-1 0,1 0 0,-3-3 0,3 5-21,0 0-1,0 0 1,0 1 0,0-1 0,0 0 0,0 1 0,0-1 0,0 1 0,0-1 0,0 1 0,0 0 0,0-1 0,0 1 0,0 0 0,-2 0 0,0 0-3,1 0 0,0 0-1,0 0 1,0 1 0,0-1 0,0 1 0,0 0-1,0-1 1,0 1 0,-3 2 0,-2 1-8,1 0 0,0 1 0,0 0 1,0 0-1,1 0 0,0 1 0,0 0 1,0 0-1,1 0 0,-1 1 0,2-1 1,-1 1-1,-4 11 0,3-3-10,0 1-1,0 0 0,2 0 1,0 0-1,-1 22 1,4-29 32,0 1 1,1-1-1,0 1 0,0-1 1,1 1-1,0-1 1,1 0-1,0 0 0,1 0 1,0 0-1,0 0 1,8 12-1,-7-14 41,0-1 0,0 1 0,0-1 0,1 0 0,0 0 0,0-1 0,0 0 0,1 0 0,-1 0 0,1-1 0,1 0 0,-1 0 0,0-1 0,1 0 0,9 2 0,-13-4-12,0 0-1,0-1 1,0 0 0,0 0-1,0 0 1,0 0-1,0-1 1,0 0-1,0 1 1,0-2-1,0 1 1,0 0 0,0-1-1,0 1 1,-1-1-1,1 0 1,6-5-1,2-3 30,0 0-1,0-1 1,11-14-1,-19 21-32,69-81 144,24-24 60,41-30-51,-121 123-121,-1-2 0,-1 1 0,-1-2 0,0 0 0,-2 0 0,0-1 0,10-25 0,16-54-302,-34 83 286,0 0 1,0 0-1,-2 0 1,2-25-1,-4 37-54,0 1-1,-1-1 1,1 0-1,-1 1 1,0-1-1,0 1 1,0-1-1,0 1 1,0-1-1,-4-4 1,5 7 4,-1 0-1,0 0 1,1 0-1,-1 1 1,0-1 0,0 0-1,1 1 1,-1-1-1,0 0 1,0 1 0,0-1-1,0 1 1,0-1-1,0 1 1,0 0 0,-2-1-1,2 1 4,-1 0 1,1 0-1,-1 0 0,1 0 0,-1 0 0,1 0 0,-1 1 1,1-1-1,-1 1 0,1-1 0,-1 1 0,1 0 0,0-1 0,-1 1 1,0 1-1,-9 7-40,0-1 0,1 2 0,0-1 0,-15 21 0,-34 51 46,44-58 1,-4 3-68,2 0-1,1 1 0,1 1 1,-21 56-1,26-49 68,1 0 0,-7 73 0,14-84 28,1 1 0,2 0 1,0-1-1,2 1 0,6 29 1,-7-47 16,0 0 1,0-1 0,0 1-1,1-1 1,0 1 0,1-1-1,-1 0 1,1 0-1,0-1 1,1 1 0,-1-1-1,1 0 1,5 5 0,-5-7 6,-1 0 1,0 0 0,1 0 0,0-1 0,0 0-1,0 0 1,0 0 0,0 0 0,0-1 0,0 0-1,0 0 1,1 0 0,-1-1 0,0 1 0,1-2-1,-1 1 1,9-2 0,4-1-41,-1-2-1,0 0 1,0-1 0,0 0-1,25-15 1,73-52-17,-100 61 25,-1 0 0,21-23 1,-15 14-17,-24 36 3,-2 1 0,-9 18 0,-4 2-83,-3 6-60,1 0 0,-15 48 0,36-89 156,-1 0 0,1 1 0,-1-1 0,1 0 0,0 0 0,0 0 0,-1 0 0,1 1 0,0-1 0,0 0-1,0 0 1,0 0 0,0 1 0,1-1 0,-1 0 0,0 0 0,1 0 0,-1 0 0,0 1 0,1-1 0,-1 0 0,1 0-1,0 0 1,-1 0 0,1 0 0,0 0 0,0 0 0,-1-1 0,3 3 0,-2-3 4,1 1 0,-1-1 0,0 0 0,0 0 0,1 0 0,-1 0 0,0 0 0,1 0 0,-1 0 0,0 0 0,1 0 0,-1 0 0,0-1 0,1 1 0,-1 0 0,0-1 0,0 1 0,0-1-1,1 0 1,-1 1 0,0-1 0,0 0 0,0 0 0,0 0 0,0 0 0,0 0 0,0 0 0,0-1 0,9-9 25,-1 0 0,-1-1 0,0 0-1,0-1 1,-2 1 0,7-16 0,25-84 102,-15 43-85,49-135 11,-65 186-83,-1 1 0,-1-1 0,0 0 0,-1 0 0,-1-1 0,1-22 0,-7 30-143,3 10 149,0 1-1,0 0 0,0 0 0,0 0 1,-1-1-1,1 1 0,0 0 0,0 0 1,0 0-1,-1 0 0,1 0 1,0-1-1,0 1 0,0 0 0,-1 0 1,1 0-1,0 0 0,0 0 0,-1 0 1,1 0-1,0 0 0,0 0 0,0 0 1,-1 0-1,1 0 0,-1 0 0,0 0-8,0 1 0,1-1 0,-1 1 0,0-1-1,0 1 1,0 0 0,0-1 0,0 1 0,1 0 0,-1 0-1,0 0 1,1-1 0,-1 1 0,1 0 0,-1 0-1,1 0 1,-2 2 0,-5 14-13,1 1 0,1 0 0,0 1-1,1-1 1,1 1 0,-1 24 0,3 8 43,6 60 0,-4-97 35,1 0 0,1 0 1,0 0-1,0 0 0,2-1 0,-1 1 0,2-1 0,8 16 1,-11-24-38,0 1 0,1-1 1,0 0-1,0-1 0,0 1 1,0-1-1,1 1 1,-1-1-1,1 0 0,0-1 1,1 1-1,-1-1 0,0 0 1,1-1-1,0 1 0,0-1 1,-1 0-1,1 0 1,0-1-1,1 0 0,7 1 1,-9-2-541,1 0 0,0 0 0,0-1 0,-1 1 0,1-1 0,0-1 0,0 1 0,-1-1 0,1 0 0,-1 0 0,0 0 0,0-1 0,0 0 0,7-5 0,16-12-1749</inkml:trace>
</inkml:ink>
</file>

<file path=ppt/ink/ink8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51.319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50 72 8128,'-31'-32'3680,"18"32"-3168,8-3 480,10-2-640,-5-7-352,8 4-32,2 0-160,3 5 96</inkml:trace>
</inkml:ink>
</file>

<file path=ppt/ink/ink8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3:51.715"/>
    </inkml:context>
    <inkml:brush xml:id="br0">
      <inkml:brushProperty name="width" value="0.05" units="cm"/>
      <inkml:brushProperty name="height" value="0.05" units="cm"/>
      <inkml:brushProperty name="color" value="#FF0066"/>
    </inkml:brush>
  </inkml:definitions>
  <inkml:trace contextRef="#ctx0" brushRef="#br0">51 83 11712,'-32'-43'5311,"22"43"-4607,7 0-192,-2-5-544,5 2-64,8 3 32,2-9-3327,3 6 1855,1-17-5856</inkml:trace>
</inkml:ink>
</file>

<file path=ppt/ink/ink8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4:09.39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352 675 1984,'5'1'8976,"-5"0"-8839,-1 0 1,1 0-1,0 0 1,-1 0-1,1 0 1,-1 0-1,0 0 1,1 0-1,-1 0 1,0 0-1,1 0 1,-1 0-1,0 0 1,0-1-1,0 1 1,0 0-1,0-1 1,0 1-1,0-1 1,0 1-1,0-1 1,0 1-1,0-1 0,0 0 1,-2 1-1,-36 8 789,26-6-493,-8-1-15,16-2-326,0 1 1,0 0-1,0 0 0,-7 2 1,-101 37 797,107-37-808,-1-1 0,0 1-1,1 0 1,0 0-1,0 1 1,0 0-1,0 0 1,1 0-1,-1 1 1,1-1 0,0 1-1,1 1 1,-1-1-1,1 1 1,0-1-1,0 1 1,1 1-1,-1-1 1,2 0 0,-1 1-1,1-1 1,-1 1-1,-1 13 1,3-12-35,0-1 1,0 1-1,1 0 1,0 0 0,0 0-1,1-1 1,0 1-1,1 0 1,-1-1-1,1 1 1,5 11-1,-2-9-34,-1 1 13,0 0 1,1 0-1,1-1 0,0 0 1,0 0-1,12 13 1,-10-14 59,1 0 0,0-1-1,13 9 1,-18-14-36,1 0-1,0 0 0,0-1 1,1 1-1,-1-1 1,1-1-1,-1 1 0,1-1 1,7 2-1,19 1 108,-18-1-81,0-1-1,16 0 1,-13-2 9,-1 0-1,1-1 1,0-1-1,0-1 1,-1 0-1,19-6 1,-14 1-94,1-1 0,26-15-1,-41 20 36,0 0 0,-1-1 0,0 0 0,0 0-1,0-1 1,0 0 0,-1 0 0,0 0-1,0-1 1,5-9 0,-2 0-40,0 0 1,-1 0-1,-1-1 0,-1 1 1,0-2-1,-1 1 1,-1 0-1,2-33 0,-9 19-241,4 30 236,-1-1-1,1 0 1,-1 0 0,1 1-1,-1-1 1,0 0-1,0 1 1,0-1 0,0 1-1,0-1 1,0 1 0,0 0-1,0-1 1,-1 1-1,-1-1 1,2 1 10,0 0 0,0 1 0,0-1-1,0 1 1,0-1 0,0 1 0,0 0 0,-1-1 0,1 1-1,0 0 1,0 0 0,0 0 0,-1 0 0,1 0 0,0 0 0,0 0-1,0 0 1,0 0 0,-1 0 0,1 1 0,0-1 0,0 0 0,0 1-1,0-1 1,0 1 0,0 0 0,0-1 0,0 1 0,0 0-1,0-1 1,0 1 0,0 0 0,0 0 0,1 0 0,-1 0 0,-1 1-1,0 2 8,0 0 0,0-1-1,0 1 1,0 0 0,1 1-1,-1-1 1,-1 8 0,0 11-25,1 1 0,1 29 0,1-37 44,1 6 36,0 0 0,1 0 1,6 28-1,-7-47-19,0 1 1,1-1-1,0 1 0,-1-1 1,1 1-1,0-1 0,1 0 0,-1 0 1,1 0-1,-1 0 0,1-1 1,0 1-1,0-1 0,0 1 1,0-1-1,0 0 0,1 0 1,-1-1-1,1 1 0,-1-1 0,1 1 1,0-1-1,-1 0 0,1 0 1,0-1-1,0 1 0,0-1 1,-1 0-1,1 0 0,0 0 0,0-1 1,0 1-1,0-1 0,-1 0 1,1 0-1,4-2 0,-5 2-11,1-1-1,-1 0 0,0 0 1,0 0-1,0-1 0,0 1 1,-1 0-1,1-1 1,-1 0-1,1 0 0,-1 0 1,0 0-1,0 0 0,0 0 1,-1 0-1,1-1 0,-1 1 1,0-1-1,1 1 0,-2-1 1,1 0-1,0 1 1,-1-1-1,1-7 0,-2-6-34,0 0-1,-1 0 1,0 1-1,-6-19 1,8 33 6,-5-19-51,2 3-55,-1 0-1,-10-24 0,10 33 18,0 1 0,-9-15 0,11 21 64,1 0 0,-1-1 0,0 1 0,0 1 0,0-1 0,-4-3 0,5 5 12,1-1 1,-1 1-1,0-1 0,0 1 0,0 0 1,1-1-1,-1 1 0,0 0 0,0 0 1,0 0-1,0-1 0,0 1 0,1 0 1,-1 0-1,0 0 0,0 1 0,0-1 1,0 0-1,0 0 0,-1 1 0,1-1 17,0 1-1,0 0 1,0-1-1,0 1 0,0 0 1,0 0-1,0-1 1,1 1-1,-1 0 0,0 0 1,0 0-1,1 0 1,-1 0-1,1 0 0,-1 0 1,1 1-1,-1-1 1,1 0-1,0 0 0,-1 0 1,1 0-1,0 1 1,0-1-1,0 0 0,0 0 1,0 0-1,0 1 1,1 1-1,-1 1 52,-1-4-38,1 1 0,0 0 0,0-1 0,1 1 1,-1-1-1,0 1 0,0-1 0,0 1 0,0-1 0,0 1 1,0-1-1,1 1 0,-1-1 0,0 1 0,1-1 0,-1 1 1,0-1-1,1 1 0,-1-1 0,0 1 0,1-1 0,-1 0 1,1 1-1,-1-1 0,1 1 0,1-1 11,-1 1-1,0-1 1,0 0-1,0 0 1,1 0-1,-1 1 1,0-1-1,0 0 1,1-1 0,-1 1-1,2 0 1,4-2 34,0 0 0,0-1 0,7-3 0,-10 4-83,11-5 101,0-1 0,21-16-1,-21 13-101,26-13 1,-12 8 67,-15 9 73,28-11 0,-23 11-111,82-23-117,-90 27 102,0 2 0,-1-1 0,1 1-1,0 1 1,0 0 0,0 1 0,16 2 0,-20-2-5,-1 1 0,0-1 0,0 1 0,0 0 0,0 1 1,0-1-1,6 5 0,-10-6 14,-1 1 0,1-1 0,0 1 0,-1 0 0,1 0 0,-1 0 0,1-1 0,-1 1 1,0 0-1,1 1 0,-1-1 0,0 0 0,-1 0 0,1 0 0,0 1 0,-1-1 0,1 0 0,-1 1 0,0-1 0,0 0 0,0 4 0,0 10 46,-1 0 0,-1 0-1,-1-1 1,0 1 0,-1 0-1,-9 23 1,0-11 7,0-1-1,-25 38 1,30-51-9,6-9 13,-2 0 0,1 0-1,0 0 1,-7 7 0,13-14 32,0-1 1,0 0 0,0 0-1,-1 0 1,1 0 0,-1 0-1,0-1 1,0 1 0,2-5 0,18-42-96,-9 17 96,0 3-107,0 1-1,2 0 1,2 1 0,34-45-1,-41 60-50,14-14-124,-22 25 191,-1 1-1,2-1 0,-1 0 1,0 1-1,0-1 0,0 1 0,1 0 1,-1 0-1,0 0 0,5-2 1,-6 3-5,0 0 0,-1 0 0,1 0 1,-1 0-1,1 0 0,0 0 1,-1 0-1,1 0 0,-1 0 0,1 0 1,0 0-1,-1 0 0,1 0 1,-1 1-1,1-1 0,0 0 0,-1 0 1,2 1-1,8 12-108,-9-11 106,2 3 16,0-1 0,-1 1-1,0 0 1,0 0 0,0 1 0,-1-1 0,2 10-1,1 40 128,-1-10-73,0-19-182,-2-16 161,0 0 1,1 1 0,6 18-1,-6-21-17,1 0 1,0 0-1,1 0 0,0 0 0,0-1 1,8 9-1,-11-14-4,0 0 0,1-1-1,-1 0 1,1 1 0,-1-1 0,1 0 0,0 0 0,0 0 0,0 0 0,-1 0 0,1 0 0,0 0 0,0-1-1,0 1 1,0-1 0,0 1 0,0-1 0,0 0 0,0 0 0,0 0 0,1 0 0,-1 0 0,0 0 0,0-1 0,0 1-1,0-1 1,0 1 0,0-1 0,-1 0 0,1 0 0,3-1 0,5-4-12,-1 1 0,0-1 0,0-1 0,-1 1 0,0-2 0,0 1 0,-1-1 0,0 0 0,8-12 0,4-9-53,23-49 1,-27 48 57,15-36 106,7-12-225,-29 64 14,-4 9 16,-1 0 0,1-1 0,-1 0 0,0 0 0,-1 0 0,0 0 0,0 0 0,0 0 0,1-10 0,-3 67-105,2 104 53,0-125 194,2 1 0,1-1 0,9 33 0,-13-61-50,-1 0 0,1 0 0,0 0 0,0 0 0,0 0 0,0 0 0,0-1 0,0 1 0,0 0 0,0-1 0,1 1 0,-1-1 0,1 1 0,-1-1 0,1 0 0,0 1 0,0-1 0,-1 0 0,4 1 0,-4-1-6,1-1 0,0 0 0,-1 0 0,1 1 0,-1-1 0,1 0 0,-1 0-1,1 0 1,-1-1 0,1 1 0,-1 0 0,1-1 0,-1 1 0,1-1 0,-1 1 0,1-1 0,-1 0 0,0 1 0,1-1 0,-1 0-1,0 0 1,0 0 0,1 0 0,-1 0 0,0 0 0,1-2 0,8-11 47,-1 1 1,0-2 0,-2 1-1,1-1 1,-2 0-1,10-30 1,11-27-365,-20 52 72,11-40 0,-8 24 66,-9 32 159,0 0-1,-1-1 1,1 1 0,-1-9-1,0 4-357,6 16-272,11 22 510,-9-14 179,0 0 0,12 14-1,-14-21-43,-4-6 12,-1 0 0,1 0 0,0 0 0,0 1 0,0-2 0,0 1 0,1 0 0,4 3 0,-4-4 27,0 1 0,1 0 0,-1-1 0,1 0 0,0 0 1,-1 0-1,1-1 0,0 1 0,0-1 0,0 1 0,-1-1 1,1-1-1,0 1 0,0 0 0,4-2 0,5-2 9,0 0-1,0-1 0,12-6 0,8-3-99,-23 10 78,1 0 1,-1-1 0,0 0 0,0-1 0,-1 0 0,0 0 0,0-1-1,8-8 1,-16 14-36,0 0 0,0 0 0,0 0 0,0 0 0,0 0 0,-1 0 0,1-1 0,0 1-1,-1 0 1,1 0 0,-1-1 0,1 1 0,-1-3 0,-4-18-336,3 19 300,1 2 32,0 1 0,-1-1 0,1 0 0,0 1 1,-1-1-1,1 1 0,-1-1 0,1 0 0,-1 1 0,1-1 0,-1 1 0,1 0 0,-1-1 1,0 1-1,1-1 0,-1 1 0,0 0 0,1-1 0,-1 1 0,0 0 0,0 0 0,1 0 1,-1-1-1,0 1 0,0 0 0,0 0 0,-27 1-207,12 1 108,7-2 104,1 1-1,-1 0 0,0 0 1,1 1-1,-1 0 0,1 1 0,0 0 1,-16 8-1,21-8-10,-1 0 0,0 1 0,1-1 0,0 1 0,0 0 0,0 0 0,0 0 0,1 1 0,-1-1-1,1 0 1,0 1 0,-1 6 0,2-7 52,1-1 0,-1 1 0,1 0 1,0-1-1,1 8 0,0 5-47,0-10 45,0 0-1,1 0 1,-1-1 0,1 1-1,0-1 1,0 1-1,1-1 1,3 7-1,2 4 21,-5-10-28,1-1 0,-1 1-1,1-1 1,0 0 0,0 0-1,1 0 1,0 0 0,-1-1-1,2 1 1,-1-1 0,0-1-1,1 1 1,0-1 0,0 0-1,0 0 1,0-1 0,0 0 0,0 0-1,1 0 1,-1-1 0,1 1-1,-1-2 1,1 1 0,10-1-1,-1-3 62,1 0 0,-1 0 0,-1-2 0,1 0 0,0-1 0,-1 0 0,-1-1 0,1-1 0,-1-1 0,0 0-1,-1 0 1,22-21 0,-25 20-140,-1-1 0,0 0 0,13-21-1,-14 19 21,-6 11 34,-1 0-1,1-1 0,-1 1 1,0-1-1,0 1 0,0-1 1,0 1-1,0-1 1,0 1-1,-1-1 0,1 0 1,-1-3-1,1 5-31,-1 0 1,1 0-1,0 0 0,-1 0 1,1 0-1,0 0 0,0 0 1,0 1-1,0-1 1,0 0-1,1-1 0,0 2-181,-1 0 210,0-1 1,0 1-1,1 0 0,-1 0 1,0 0-1,0 0 1,1 0-1,-1 0 1,0 0-1,0 1 1,1-1-1,-1 0 0,0 1 1,0-1-1,2 1 1,21 11 60,-19-10-70,-2 0 2,0 0-1,0 0 0,0 1 1,0-1-1,0 1 0,0 0 1,-1 0-1,1 0 0,-1 0 1,0 0-1,0 0 0,0 1 1,0-1-1,-1 1 0,3 5 1,1 7 160,-4-12-161,1-1-1,-1 1 1,0 0 0,0 0 0,-1 0 0,1 4 0,-1 0 22,1-1 0,-1 0 0,1 1 0,1-1 1,-1 0-1,1 0 0,1 1 0,-1-2 0,1 1 0,6 10 1,-9-17 5,0 1 1,1 0 0,0-1 0,-1 1-1,1-1 1,-1 1 0,1-1 0,-1 1-1,1-1 1,0 0 0,-1 1 0,1-1-1,0 0 1,0 1 0,-1-1 0,1 0-1,0 0 1,0 0 0,-1 0 0,1 0-1,0 0 1,0 0 0,-1 0 0,1 0-1,0 0 1,0 0 0,-1 0 0,1 0-1,0-1 1,0 1 0,-1 0 0,1 0-1,0-1 1,-1 1 0,1-1 0,0 1-1,0-1 1,5-3-63,0 0 0,0-1 0,5-5 0,-2 3 228,69-59 79,22-16-319,-88 73 96,6-3-48,-1-1 0,0-1 0,-1-1 0,-1 0 0,24-30 1,-24 22-14,-2-1 0,0 0 0,-2 0 0,-1-1 0,-1-1 0,9-37 1,-6 5-186,8-113 0,-19 92-427,-1 79 624,0 0 1,0 0-1,-1 1 1,1-1-1,0 0 1,0 0-1,0 0 1,0 0-1,0 1 1,-1-1-1,1 0 0,0 0 1,0 0-1,0 0 1,-1 0-1,1 0 1,0 0-1,0 1 1,-1-1-1,1 0 1,0 0-1,0 0 1,0 0-1,-1 0 0,1 0 1,0 0-1,0 0 1,-1 0-1,1 0 1,0 0-1,0-1 1,0 1-1,-1 0 1,1 0-1,0 0 1,0 0-1,-1 0 0,1 0 1,0 0-1,0 0 1,0-1-1,0 1 1,-1 0-1,1 0 1,0 0-1,0 0 1,0-1-1,0 1 0,0 0 1,0 0-1,-1 0 1,1-1-1,0 1 1,0 0-1,0 0 1,0-1-1,0 1 1,0 0-1,0 0 1,0-1-1,0 1 0,0 0 1,0 0-1,0 0 1,0-1-1,0 1 1,0 0-1,0 0 1,1-1-1,-12 15 2,5 8 9,1 1 0,-4 36 0,4-15-26,-9 80-107,3-18 260,7-74-41,1 0-1,2 0 0,3 48 1,0-71-70,0-1 0,0 0 1,1 1-1,5 11 0,3 9 95,-9-22-24,1-1 0,1 1 1,-1-1-1,1 0 1,0 0-1,8 9 1,-8-11-28,-3-2-40,0 0 0,0-1 0,1 1 0,-1-1 0,1 1 0,-1-1 0,1 1 0,-1-1 1,1 0-1,0 0 0,0 0 0,-1 0 0,1 0 0,0-1 0,0 1 0,0 0 0,0-1 0,0 1 1,0-1-1,0 0 0,0 0 0,0 0 0,0 0 0,0 0 0,0 0 0,0 0 0,0-1 0,0 1 1,0-1-1,0 1 0,0-1 0,0 0 0,0 0 0,0 0 0,0 0 0,-1 0 0,1 0 1,2-2-1,7-8 48,0 0 1,-1 0 0,0-1-1,0 0 1,-1-1 0,-1 0-1,8-17 1,21-38-208,-37 67 142,0 1-1,1-1 1,-1 1 0,0-1-1,1 1 1,-1 0 0,0-1-1,1 1 1,-1 0-1,1-1 1,-1 1 0,1 0-1,-1 0 1,0-1-1,1 1 1,-1 0 0,1 0-1,0 0 1,-1 0-1,1 0 1,-1-1 0,1 1-1,-1 0 1,1 0-1,-1 0 1,1 1 0,-1-1-1,1 0 1,-1 0 0,1 0-1,-1 0 1,1 0-1,-1 1 1,1-1 0,-1 0-1,1 0 1,-1 1-1,1-1 1,-1 0 0,0 1-1,1-1 1,-1 0-1,0 1 1,1-1 0,-1 1-1,1 0 1,2 3-13,0 1 0,0-1 0,-1 1 0,1 0 0,-1 0-1,0 1 1,-1-1 0,1 0 0,-1 1 0,0-1 0,0 1 0,-1-1 0,0 9 0,0 0 72,-1 0 1,0 0-1,-1 0 0,-5 17 1,-13 29 326,20-59-392,-1 0 1,1 0-1,0 0 1,-1 0-1,1 0 0,0 0 1,-1 0-1,0 0 1,1 0-1,-1 0 0,1 0 1,-1 0-1,0 0 1,0 0-1,1-1 0,-1 1 1,0 0-1,0 0 1,0-1-1,0 1 0,0-1 1,0 1-1,0-1 1,0 1-1,0-1 0,0 0 1,0 1-1,-1-1 1,1 0-1,-1 0 0,-3 0 15,1-1-1,0 0 1,-1-1-1,1 1 0,0-1 1,0 0-1,-5-3 1,2 2 1,3 1-23,0 0 0,-1 0 0,1 0 0,1-1 0,-1 1 0,0-1 0,1 0 0,-1-1 0,1 1 0,-4-5 1,-30-34 153,35 39-176,-2-3 10,2 4-67,6 5 144,12 7 86,16 5-19,-26-11-17,0-1 0,1 0 1,-1-1-1,1 1 0,0-1 0,12 2 1,4-3 36,1 0 1,-1-2 0,43-7 0,69-22 486,-88 19-560,-13 3-80,161-32-650,-182 36-441,-7 3-2767,-6 3 2013</inkml:trace>
</inkml:ink>
</file>

<file path=ppt/ink/ink8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4:09.76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72 9888,'-8'5'4480,"34"-5"-3904,6-5 832,8 1-897,33-4 2177,7 0-1504,19-4-96,-9 4-672,13-4-384,-3 4-32,8 0-1120,-14 4 576</inkml:trace>
</inkml:ink>
</file>

<file path=ppt/ink/ink8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4:14.7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0 936 2720,'0'31'11370,"2"-31"-10671,0-1-573,1 0 0,-1-1 0,0 1 0,0-1 0,0 1 0,0-1 1,0 1-1,0-1 0,0 0 0,-1 0 0,1 0 0,-1 0 0,1 0 0,-1-1 0,0 1 0,2-5 0,2-5 220,6-28-1,-5 19-86,29-106 312,-22 86-272,21-50 1,-14 42-94,7-18 89,49-138-174,-34 43-296,-29 106 297,-11 45-114,1 0 0,-2 0 0,1-16 0,-2 26-184,1 3 133,-1 0 0,0-1 1,1 1-1,-1-1 1,0 1-1,0 0 0,0-1 1,0 1-1,-1 0 0,1-1 1,0 1-1,-1 1 0,-9 28-115,3-12 92,-61 232 402,46-182 3,13-46-128,2 0 0,0 0 0,1 0 0,2 1 0,-3 43 0,7-47-68,1-1 0,1 0-1,9 36 1,-8-44-103,0 1 0,1-1 0,1 0 0,0-1 0,0 1 0,1-1 0,12 16 0,-15-23 0,0 0 0,-1 0 1,2 0-1,-1 0 0,0-1 0,0 1 0,1-1 0,-1 0 1,1 0-1,0 0 0,0 0 0,-1-1 0,9 3 0,-6-3 2,-1-1-1,1 0 1,-1 1-1,1-2 1,0 1-1,-1-1 1,1 1-1,-1-2 1,0 1-1,7-2 1,16-8 16,-1-1 1,0-2 0,0 0-1,37-28 1,-38 22 5,26-25 0,15-13-187,-61 53 61,1 1-1,-1 0 0,1 0 0,10-4 0,-15 8 45,1-1-1,-1 0 1,0 0-1,0 1 1,0-1-1,1 1 0,-1 0 1,0-1-1,0 1 1,1 0-1,-1 1 1,0-1-1,1 0 0,-1 1 1,0-1-1,0 1 1,0-1-1,3 2 1,22 7 242,-26-8-48,-3-5-76,-5 0-195,-3 1 187,5 2-134,0-1 0,0 1 0,0 0 1,-9 0-1,1 1-44,0 1 0,-23 3 0,31-3 81,0 1 0,0-1 0,0 1-1,0 0 1,0 0 0,1 0 0,-1 1 0,1-1-1,0 1 1,-5 4 0,7-5 4,1 0 0,-1 0-1,0 1 1,1-1 0,0 1 0,-1-1 0,1 1-1,0 0 1,0-1 0,0 1 0,1 0 0,-1 0-1,1-1 1,-1 1 0,1 0 0,0 0-1,0 0 1,1 5 0,1 4 16,0 1 0,0-1 0,5 12 0,-2-7 38,1-1 0,0-1-1,1 1 1,1-1 0,1 0-1,0-1 1,16 21 0,-24-34-31,1 0 0,-1 1 1,0-1-1,0 0 1,1 0-1,-1 0 0,1 0 1,-1 0-1,1 0 0,-1 0 1,1 0-1,0-1 1,-1 1-1,1 0 0,0-1 1,-1 0-1,1 1 1,0-1-1,2 0 0,-2 0-3,-1-1-1,1 1 0,0-1 1,0 1-1,-1-1 1,1 0-1,-1 0 0,1 1 1,0-1-1,-1-1 0,0 1 1,1 0-1,-1 0 1,0 0-1,2-3 0,2-3 44,0 0 0,-1 0-1,0 0 1,0-1 0,-1 1-1,4-14 1,-3 8-44,-1-1 0,0 0 0,-1 0 0,-1 0 0,0-27 0,-1 32-32,-1 0 0,-1 0 1,1 0-1,-1 0 0,-1 0 1,0 0-1,0 1 0,0-1 1,-1 1-1,-6-9 0,8 14-37,0 0 0,0 0-1,-1 1 1,1-1 0,-1 1-1,0-1 1,0 1 0,0 0-1,0 0 1,0 0 0,0 0-1,-1 1 1,1-1 0,0 1-1,-5-1 1,1 0 38,6 1-2,1 1 1,-1-1 0,0 1 0,0 0 0,0-1 0,0 1 0,1 0 0,-1 0 0,0 0 0,0 0 0,0 0 0,0-1 0,0 2 0,-1-1 0,1-1-23,1-1 53,0 1 176,13 5 64,-6-2-111,1 0 0,0 0 1,0-1-1,0 0 0,14 0 0,2 1 109,-11-2-135,-1 0 0,1-1 1,21-4-1,-2 0-31,23-1 81,7 0 443,90-22-1,-131 25 295,-14 3-3029</inkml:trace>
</inkml:ink>
</file>

<file path=ppt/ink/ink8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20:14:15.2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0 104 4736,'1'0'291,"-1"-1"1,0 1-1,1-1 0,-1 1 1,1 0-1,-1-1 0,1 1 1,-1 0-1,1 0 1,-1-1-1,1 1 0,-1 0 1,1 0-1,-1 0 0,1-1 1,-1 1-1,1 0 1,-1 0-1,1 0 0,-1 0 1,2 0-1,23-2 4250,3 0-2223,142-28 2189,-11 1-4150,-108 21-676,113-15 531,-129 20-2235,1 1 0,59 6 0,-16 8-1102</inkml:trace>
</inkml:ink>
</file>

<file path=ppt/ink/ink8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38.93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257 358 2240,'-5'-8'1942,"5"8"-1650,2 5-115,-1 0 28,0 1 0,0-1 0,-1 1 0,1-1 0,-1 1 0,-1 0 1,1-1-1,-1 1 0,0-1 0,0 1 0,0-1 0,-1 0 0,0 1 1,-3 6-1,2-7-94,-1-1 1,1 1-1,-1 0 0,1-1 1,-1 0-1,-1 0 0,1 0 1,0 0-1,-1-1 0,0 1 1,0-1-1,0 0 1,0-1-1,-1 1 0,1-1 1,0 0-1,-1-1 0,-9 2 1,9-1-28,0-1-1,-1 0 1,1-1 0,-1 0 0,0 0 0,1 0 0,-1-1-1,1 0 1,0 0 0,-1 0 0,1-1 0,0 0 0,-1 0-1,1-1 1,1 0 0,-8-4 0,10 5-102,1 0 1,-1 0-1,1 0 0,-1-1 0,1 1 1,0 0-1,0-1 0,0 0 0,0 1 1,1-1-1,-1 0 0,1 0 0,0 0 1,0 0-1,0 0 0,0 0 1,0 0-1,0 0 0,1-1 0,0 1 1,0 0-1,0 0 0,0-1 0,0 1 1,0 0-1,1 0 0,0 0 1,1-5-1,2-5-56,1 1-1,1 1 1,0-1 0,0 1-1,13-17 1,-10 15-23,1 0 0,0 0 0,1 1 0,1 0 1,21-17-1,-30 27 63,-1 1 0,0-1 0,1 1 0,-1 0 1,1 0-1,0 0 0,0 0 0,-1 0 0,1 0 0,0 1 0,0-1 1,0 1-1,-1 0 0,1 0 0,0 0 0,0 0 0,4 1 1,-3 1 19,0-1 1,0 1-1,0-1 0,0 1 1,0 1-1,0-1 1,-1 0-1,1 1 1,-1-1-1,5 7 1,0-1 108,-1 1 1,0 1-1,0-1 0,-1 1 1,-1 0-1,1 0 1,6 21-1,-9-18 52,0 0 1,0 0-1,-1 0 1,-1 0-1,-1 17 1,-7 66 530,-17 85 335,21-163-765,-3 50 1157,5-61-279,-2-10-550,-2-14 32,4 1-513,1 1 1,1 0 0,0-1 0,1 1-1,0 0 1,5-15 0,34-94-264,-16 52 140,-5 5-173,-5 16-192,30-69 1,-41 112 278,-3 4 50,0 0 0,1 0 0,0 0-1,0 0 1,0 1 0,0-1-1,1 1 1,-1-1 0,1 1 0,0 0-1,0 0 1,0 0 0,0 0-1,6-3 1,-8 6 47,0 0 1,0 0-1,0-1 0,-1 1 0,1 0 1,0 0-1,0 0 0,0 0 0,-1 0 1,1 0-1,0 1 0,0-1 0,0 0 1,-1 0-1,1 0 0,0 1 0,0-1 1,-1 0-1,1 1 0,0-1 0,0 1 1,-1-1-1,1 1 0,-1-1 0,1 1 1,0 0-1,-1-1 0,1 1 0,-1-1 1,0 1-1,2 1 0,0 2-6,0-1 1,0 1-1,-1 0 1,1 0-1,0 3 0,3 16 44,0-1-1,-2 1 1,-1 0 0,-1 32-1,-12 93 64,-7-36 412,14-89-235,1-13 1447,7-25-616,4-4-1051,1 0 0,1 1 0,18-25 0,-1 1-40,96-208-54,-27 49-683,-95 200 719,10-18-325,-11 18 303,1 0 0,-1 1 0,1-1-1,-1 0 1,1 0 0,0 0 0,-1 1-1,1-1 1,0 0 0,0 1 0,0-1-1,-1 1 1,1-1 0,0 1 0,2-1-1,-3 2 20,1 0 0,0 0-1,-1 0 1,1 0-1,-1 0 1,1 0-1,-1 0 1,0 0 0,0 0-1,1 1 1,-1 1-1,1 14 2,0 1-1,-1-1 1,-5 33-1,3-24-19,-22 114 0,10-66 99,13-73-58,-16 112 9,15-90-1,1 0 0,4 44 0,-2-52 14,1 0 1,0-1-1,1 1 1,1-1 0,1 0-1,0 0 1,0 0-1,2-1 1,8 16-1,-14-28-3,0 0 0,0 1-1,0-1 1,0 0 0,0 0-1,0 0 1,1 0 0,-1 0-1,0 0 1,1 0 0,-1 0-1,1 0 1,-1-1 0,1 1-1,-1-1 1,1 1 0,-1-1-1,3 1 1,-1-1 3,0 0 0,0 0 0,-1 0 0,1 0 0,0-1 0,0 1 0,0-1 0,0 0 0,4-1 0,4-4 64,0 0-1,-1 0 0,19-14 0,-23 16-24,35-28-22,-1-2 0,39-42 0,-43 32 11,-27 31 10,1 1 1,20-20 0,-25 28-76,-1 0 1,-1 0-1,1-1 0,5-7 0,-9 11 5,1 0 0,-1 0 0,1 0 0,-1 0 0,1 0 0,-1 0 0,0 0 0,1 0 0,-1 0 0,0-1 0,0-1 0,0 3 4,0 0 1,0-1-1,0 1 1,0 0-1,-1-1 1,1 1-1,0 0 1,0-1-1,0 1 1,-1 0-1,1 0 1,0-1-1,0 1 1,-1 0-1,1 0 1,0-1-1,0 1 1,-1 0-1,1 0 1,0 0-1,-1 0 1,1-1-1,0 1 1,-1 0-1,1 0 1,0 0-1,-1 0 1,1 0-1,-1 0 1,1 0-1,0 0 1,-1 0-1,1 0 1,-1 0-1,0 0 0,0 1 0,0-1 0,0 0-1,-1 1 1,1-1 0,0 1 0,0-1-1,0 1 1,0-1 0,0 1 0,0 0-1,0 0 1,1-1 0,-2 2 0,-6 5-23,-4 0-23,1 2 1,-1-1-1,2 1 1,0 1-1,0 0 1,0 0-1,1 1 1,1 0-1,-10 17 0,14-20 54,0-1-1,0 1 1,1 0-1,0 0 1,1 0-1,0 0 0,0 0 1,1 1-1,0-1 1,0 1-1,1-1 0,0 1 1,0-1-1,1 1 1,0-1-1,4 16 0,-4-23 21,-1 1 0,0-1-1,1 0 1,-1 1-1,1-1 1,-1 0-1,1 0 1,0 1-1,0-1 1,-1 0-1,1 0 1,0 0-1,0 0 1,0 0-1,0 0 1,0 0-1,0 0 1,1 0-1,0 0 1,-1-1 9,0 0 0,0 1 0,0-1 0,0 0 0,0 0 0,0 0 0,0-1 0,0 1 0,0 0 0,0 0 0,1 0 0,-2-1 0,1 1 0,0-1 0,0 1 0,0 0 0,0-1 0,0 0 0,1 0 0,5-6 160,0 1 0,0-1 1,-1 0-1,8-13 0,-6 9-210,2 0 76,-2 1-45,-1 1-1,1-1 1,-2 0 0,1-1 0,-2 0-1,6-11 1,-5 6 50,-4 11-116,1 1 0,-2-1 1,1 0-1,0 0 0,-1 0 0,1-9 0,-4 7-307,-3 9 120,-4 9-58,7-9 227,-1 2 49,0 0 0,0 0 0,1 0 0,0 0-1,-1 1 1,-1 6 0,3-9 1,0 1-1,1-1 1,-1 0 0,1 1-1,0-1 1,0 1 0,0-1-1,0 1 1,0-1 0,1 1-1,-1-1 1,1 1-1,-1-1 1,2 4 0,5 11 64,-5-12-44,-1-1 0,1 1 0,1 0 0,-1 0 0,1-1-1,-1 1 1,1-1 0,0 0 0,1 0 0,-1 0 0,7 6-1,-5-7 37,-1-1 0,1 1 0,-1-1 0,1 1 0,0-1-1,0-1 1,0 1 0,0-1 0,0 0 0,0 0-1,0 0 1,1-1 0,-1 1 0,0-1 0,0-1-1,1 1 1,-1-1 0,0 0 0,0 0 0,8-3-1,6-2 99,-1-2-1,0 0 0,0-1 1,21-14-1,-21 10-105,0-1 0,-1 0 0,0-2 0,-2 0 0,1 0 0,-2-2 0,18-27 0,-4-4-151,-28 49 113,0 0-1,0 0 1,0 0-1,0 0 0,0 0 1,0 0-1,0 1 0,0-1 1,0 0-1,0 0 1,0 0-1,0 0 0,0 0 1,0 0-1,0 0 1,0 0-1,0 0 0,0 0 1,0 0-1,0 0 0,0 0 1,0 0-1,0 0 1,1 0-1,-1 0 0,0 0 1,0 0-1,0 0 1,0 0-1,0 0 0,0 0 1,0 1-1,0-1 0,0 0 1,0 0-1,0 0 1,0 0-1,0 0 0,0 0 1,0 0-1,1 0 1,-1 0-1,0-1 0,0 1 1,0 0-1,0 0 0,0 0 1,0 0-1,0 0 1,0 0-1,0 0 0,0 0 1,0 0-1,0 0 1,0 0-1,0 0 0,0 0 1,0 0-1,0 0 0,0 0 1,0 0-1,1 0 1,-1 0-1,0 0 0,1 9-269,-2 15 120,-32 281 298,33-303-135,-25 177 240,19-153-184,0-1 0,-1 0-1,-2-1 1,-22 46-1,25-60 9,-1 1 1,0-1-1,0-1 1,-1 1-1,-1-1 0,-15 14 1,18-19-16,0 1 1,-1-1 0,1 0-1,-1 0 1,0 0 0,0-1 0,0 0-1,0-1 1,0 0 0,-1 0-1,-12 2 1,5-3 120,6 0-52,0 0 0,-15-1-1,22 0-119,0 0 0,0-1 0,0 1-1,1 0 1,-1-1 0,0 1 0,0-1 0,0 0-1,1 0 1,-1 0 0,0 1 0,1-1 0,-1-1-1,1 1 1,-1 0 0,1 0 0,-3-3-1,4 2 0,0 1 0,0 0 0,0 0 0,0 0-1,0-1 1,0 1 0,1 0 0,-1 0 0,0 0-1,1 0 1,-1 0 0,1-1 0,-1 1 0,1 0-1,-1 0 1,1 0 0,0 0 0,0 0 0,-1 0-1,3-1 1,0-2-12,7-9-6,1 1-1,0 0 1,1 0-1,1 2 0,14-11 1,15-13 17,4-10-41,-2-1-1,40-53 0,-16 6 74,36-44-62,-33 62 90,-58 60-40,-7 7-45,1 1 0,12-10 0,-14 12 36,-3 3-16,-1 0 0,1 0 1,0 0-1,0 0 1,-1-1-1,1 1 0,0-1 1,-1 1-1,0-1 1,1 0-1,-1 1 0,0-1 1,2-2-1,-3 1-1,-1 4-330,-3 3 185,2-3 140,0 1-1,1 0 1,0-1 0,-1 1-1,1 0 1,0 0-1,0 0 1,0 0 0,0 0-1,1 0 1,-1 0 0,0 1-1,1-1 1,-1 0 0,1 0-1,0 0 1,0 1-1,0-1 1,0 0 0,0 0-1,0 0 1,1 4 0,0 10-211,0-14 232,-1 0-1,1 1 0,-1-1 0,1 0 0,0 0 1,-1 0-1,1 0 0,1 0 0,-1 0 0,0 0 1,0-1-1,1 1 0,-1 0 0,1-1 0,-1 1 1,1-1-1,0 1 0,1 1 0,1 0 27,1-1 0,-1 1 0,0 0 0,1-1 0,0 0 0,8 3-1,-7-4 2,0 0 0,-1-1 0,1 0 0,0 0 0,-1 0 0,1-1 0,0 1-1,-1-2 1,1 1 0,-1 0 0,1-1 0,-1 0 0,0 0 0,0-1 0,0 0-1,0 1 1,0-2 0,0 1 0,-1 0 0,0-1 0,6-5 0,-8 6-12,-1 1-1,1 0 1,0 0 0,-1-1 0,1 1-1,-1-1 1,0 1 0,0-1 0,0 0 0,0 1-1,0-1 1,-1 0 0,1-4 0,-2 4-30,1 1 1,-1-1 0,0 0 0,0 1 0,0-1 0,0 0 0,-1 1-1,1 0 1,-1-1 0,1 1 0,-1 0 0,0-1 0,0 1-1,0 0 1,0 1 0,0-1 0,-4-2 0,-10-5-204,8 5 39,22 8 107,-1-1 1,1 0-1,19 1 1,-11-1-24,-10-3 148,0 0-1,1 0 0,-1-1 1,0-1-1,22-5 1,-8 2 102,-19 3-163,0 0-1,-1-1 0,1 0 1,8-4-1,-4 1 68,-10 6-55,0-1-1,1 0 1,-1-1 0,0 1 0,0 0 0,0 0 0,0 0 0,0-1 0,0 1-1,-1 0 1,1-1 0,0 1 0,-1-1 0,1 1 0,-1-1 0,1 1-1,-1-1 1,0 1 0,0-1 0,0-2 0,1 2-17,-1 0 0,0 0 0,1-1 0,-1 1-1,1 0 1,0 0 0,0 0 0,0 0 0,2-3 0,2-2-176,-4 6 180,0-1-1,0 1 0,1-1 0,-1 1 0,0-1 0,1 1 0,2-2 0,-2 2-10,-1 0 0,1 0 0,-1 0 0,1 0 0,-1 1 0,1-1 0,-1 0 0,1 1 0,0 0 0,-1-1 0,1 1 0,0 0 0,0 0 0,-1 0 0,1 0 0,0 0 0,-1 0 0,1 0 0,0 1 0,-1-1 0,4 1 0,-1 2 5,1-1-1,-1 1 1,0 0-1,0 1 1,-1-1-1,6 6 0,-7-7-3,0 1 0,0-1-1,-1 1 1,1-1-1,-1 1 1,0 0 0,1 0-1,-1 0 1,1 5 0,5 33-27,-5-23 65,-1-14-11,0 2 24,0 0-1,0 0 0,1-1 1,2 7-1,-1-1-11,-3-10-24,0-1 1,0 1 0,0-1 0,0 1 0,0-1 0,1 1-1,-1 0 1,0-1 0,0 1 0,0-1 0,1 1-1,-1-1 1,0 1 0,1-1 0,-1 1 0,0-1 0,1 1-1,-1-1 1,0 0 0,1 1 0,-1-1 0,1 0-1,-1 1 1,1-1 0,-1 0 0,1 1 0,-1-1 0,1 0-1,-1 0 1,1 0 0,0 0 0,-1 1 0,1-1-1,-1 0 1,1 0 0,-1 0 0,1 0 0,0 0 0,0 0-1,5-1 60,1 0-1,-1-1 0,1 1 0,-1-1 1,0 0-1,0-1 0,0 1 0,0-1 0,10-7 1,6-3-52,-5 5 50,-1-2-1,18-13 0,11-3-137,-36 21 53,0 1-1,0 0 0,18-5 1,-5 2-90,-13 4 83,1 0 0,0 1 0,0 0 0,0 0 0,0 1 0,12 1 0,15-3 45,-36 3 19,0 1 0,-1-1 0,1 0 0,0 0 0,0 0-1,0 0 1,-1-1 0,1 1 0,0 0 0,0 0 0,-1 0 0,1-1 0,0 1 0,-1 0 0,2-1 0,-2 1-34,0-1 1,0 1-1,0 0 1,0-1-1,0 1 1,0 0 0,-1 0-1,1-1 1,0 1-1,0 0 1,0-1-1,0 1 1,0 0 0,-1 0-1,1 0 1,0-1-1,0 1 1,0 0 0,-1 0-1,1 0 1,0-1-1,0 1 1,-1 0-1,1 0 1,0 0 0,0 0-1,-1-1 1,-4-1-3,1-1 0,-1 1 0,0 0 0,1 0 0,-1 0 0,0 0 0,0 1 0,-1 0 0,1 0 1,-6 0-1,2 1-19,-1 0 1,1 1 0,-1 0 0,1 0-1,-10 3 1,-7 4-95,1 1-1,-49 24 0,65-28 73,1 1-1,-1-1 0,1 1 1,0 1-1,0 0 0,1 0 1,0 0-1,0 1 0,-6 9 1,11-14 38,1 0 0,0 0 0,-1 0 1,1 0-1,0 0 0,1 0 0,-2 5 1,2-7 6,0 0 0,0 0 0,-1 0 1,1 0-1,0 1 0,0-1 0,0 0 1,1 0-1,-1 0 0,0 0 0,0 0 1,1 0-1,-1 0 0,0 0 0,1 0 1,-1 0-1,1 0 0,-1 0 0,1 0 1,0 0-1,-1 0 0,1 0 0,1 0 1,2 1 30,0 0 1,-1-1-1,1 1 0,0-1 1,1 0-1,-1 0 0,0-1 1,0 1-1,0-1 1,0 0-1,0 0 0,1-1 1,-1 1-1,0-1 1,6-1-1,5-2 140,1-1 0,22-11 0,-24 10-116,0-1 1,0 0 0,-1-2-1,0 1 1,-1-2 0,1 1-1,-2-2 1,0 0 0,16-19-1,-25 28-91,-1 1-1,0-1 1,0 1-1,0-1 1,0 0-1,0 0 1,0 0-1,1-2 1,-4 4-226,-2 10 51,3-7 184,0 0-1,0 0 0,1 0 0,-1 0 1,1 0-1,-1 1 0,1-1 0,0 0 1,0 0-1,1 0 0,-1 1 1,1-1-1,-1 0 0,1 0 0,0 0 1,2 4-1,-1-4 29,0 0 0,0 0-1,0 0 1,0 0 0,1 0 0,-1-1 0,1 1 0,0-1 0,0 0-1,0 0 1,0 0 0,0 0 0,0 0 0,5 1 0,-2-1 40,0 1 0,0-2 1,0 1-1,1-1 0,-1 0 0,0 0 1,1-1-1,-1 0 0,1 0 0,-1 0 1,0-1-1,1 0 0,-1 0 0,0-1 1,1 1-1,-1-1 0,0-1 0,0 1 1,5-4-1,-2 1-34,0 0-1,0-1 1,-1 0 0,0 0-1,0-1 1,-1 0 0,0 0 0,0 0-1,0-1 1,9-15 0,-16 23-17,0 0 0,0 0 0,0 0 0,0-1 0,0 1 0,0 0 0,0 0 1,0 0-1,0 0 0,1 0 0,-1 0 0,0 0 0,0 0 0,0 0 0,0 0 0,0 0 1,0 0-1,0-1 0,0 1 0,0 0 0,1 0 0,-1 0 0,0 0 0,0 0 1,0 0-1,0 0 0,0 0 0,0 0 0,0 0 0,1 0 0,-1 0 0,0 0 0,0 0 1,0 0-1,0 0 0,0 1 0,0-1 0,0 0 0,0 0 0,1 0 0,-1 0 0,0 0 1,0 0-1,0 0 0,0 0 0,0 0 0,0 0 0,0 0 0,0 0 0,0 0 0,0 1 1,0-1-1,0 0 0,0 0 0,0 0 0,0 0 0,1 0 0,3 11-154,1 14 167,-10 31-102,7-45 117,-2-11-13,0 0 1,0 1 0,0-1 0,0 0-1,0 1 1,0-1 0,0 0 0,0 0-1,0 1 1,0-1 0,0 0 0,0 1-1,0-1 1,0 0 0,0 0 0,0 1-1,0-1 1,0 0 0,0 1 0,0-1-1,0 0 1,0 0 0,-1 1 0,1-1-1,0 0 1,0 0 0,0 1 0,-1-1-1,1 0 1,0 0 0,0 0 0,-1 1-1,29-34 1134,-19 20-1191,19-23 0,-23 31-7,0 0 0,0 0 0,1 1 0,-1 0-1,1 0 1,11-6 0,-16 9 51,0 1 1,0-1-1,0 1 1,0-1-1,1 1 1,-1 0-1,0 0 0,0 0 1,0 0-1,1-1 1,-1 2-1,0-1 1,0 0-1,1 0 0,-1 0 1,0 0-1,0 1 1,0-1-1,2 1 1,-1 0-11,0 0 0,-1 1 0,1-1 0,0 0 0,-1 1 0,1-1 0,-1 1 0,0 0 0,1-1 0,1 4 0,2 5-62,-1-1 0,1 2 1,4 17-1,-5-13 48,-2-11 59,0 1 0,0 0 0,0-1 0,0 1 0,1-1 0,0 0 1,0 0-1,4 6 0,-5-9-10,0 1 0,1 0 0,-1-1 0,0 1 0,0-1 1,1 1-1,-1-1 0,1 0 0,-1 0 0,1 0 0,-1-1 1,1 1-1,0 0 0,-1-1 0,1 0 0,4 0 0,3-1 45,0 0 1,0-1-1,0-1 0,0 1 0,-1-2 0,1 1 0,9-6 0,11-4-26,5 1-11,59-25-40,-76 28-52,27-14 16,-40 20 70,-3 2-47,0-1 0,0 1-1,0 0 1,0 0 0,0 0-1,0 0 1,0 0 0,0 0 0,3 0-1,-4 1 3,0 1 0,0-1 1,0 0-1,0 1 0,0-1 0,0 1 0,-1-1 0,1 1 0,0-1 0,0 1 0,0 0 0,-1-1 0,1 1 0,0 0 0,-1 0 0,1-1 0,-1 1 0,1 0 0,-1 0 0,1 0 0,0 1 0,-1-1 38,0 0 0,0 0-1,0 0 1,0 0-1,0 0 1,0 0-1,0 0 1,-1 0 0,1-1-1,0 1 1,0 0-1,-1 0 1,1 0-1,-1 0 1,1 0 0,-1-1-1,1 1 1,-1 0-1,1 0 1,-1-1-1,1 1 1,-1 0 0,0-1-1,0 1 1,1-1-1,-1 1 1,0-1 0,0 1-1,-1 0 1,-9 2 50,-8 1-147,0 2-1,0 0 1,1 1-1,-28 15 1,45-21 84,0-1 1,1 0-1,-1 1 1,0-1-1,1 1 1,-1-1-1,1 1 1,-1 0-1,0-1 1,1 1-1,-1 0 1,1-1-1,0 1 1,-1 0-1,1 0 0,-1-1 1,1 1-1,0 0 1,0 0-1,-1 0 1,1-1-1,0 1 1,0 0-1,0 0 1,0 0-1,0 0 1,0-1-1,0 1 1,0 0-1,1 0 1,-1 0-1,0 0 0,0-1 1,1 1-1,-1 0 1,0 0-1,1-1 1,-1 1-1,1 0 1,-1-1-1,1 1 1,-1 0-1,1-1 1,0 1-1,-1-1 1,1 1-1,0-1 0,-1 1 1,1-1-1,0 1 1,0-1-1,-1 0 1,3 1-1,0 0 50,1 1-1,0-1 1,-1 0-1,1-1 1,0 1-1,0-1 1,0 0-1,0 0 1,0 0-1,0 0 1,0-1-1,-1 1 1,1-1-1,0 0 1,5-2-1,-4 1-19,1 0 1,-1 0-1,0-1 0,0 0 0,0 1 1,0-2-1,-1 1 0,1-1 0,-1 1 1,5-6-1,8-8 56,-14 14-109,0 1 0,0 0 0,-1-1 0,1 1 0,-1-1 0,1 0-1,-1 0 1,0 0 0,0 0 0,1-3 0,-3 6 16,0-1-1,0 1 1,0 0 0,0 0-1,0 0 1,0 0 0,-1 0-1,1 0 1,0 0 0,0 0-1,0 0 1,0 0 0,0 0 0,0 0-1,0 0 1,0 0 0,0 0-1,0 0 1,-1 0 0,1 0-1,0 0 1,0 0 0,0 0-1,0 0 1,0 0 0,0 0-1,0 0 1,0 0 0,0 0-1,0 0 1,-1 0 0,1 0-1,0 0 1,0 0 0,0 0 0,0 0-1,0 0 1,0 0 0,0 1-1,0-1 1,0 0 0,0 0-1,0 0 1,0 0 0,0 0-1,0 0 1,0 0 0,-1 0-1,1 0 1,0 0 0,0 0-1,0 1 1,0-1 0,0 0-1,0 0 1,0 0 0,0 0 0,0 0-1,0 0 1,-4 7-129,3-4 122,1-1 1,-1 1 0,1 0 0,0-1-1,-1 1 1,1 0 0,0 0 0,1-1-1,-1 1 1,0 0 0,1-1-1,0 1 1,-1 0 0,1-1 0,0 1-1,2 2 1,0 0 56,0-1 1,0 1-1,0-1 0,1 0 0,0 0 1,0 0-1,7 5 0,-8-7-17,0-1 0,-1 1 0,1-1 0,0 1 0,0-1 0,0 0 0,0-1 0,0 1 0,0 0 0,0-1 0,0 1 0,0-1-1,0 0 1,0 0 0,0 0 0,0-1 0,0 1 0,4-2 0,6-1-8,0-1 0,23-11 0,-13 5-717,46-17-3864,-23 9-2766,-22 9 3978</inkml:trace>
</inkml:ink>
</file>

<file path=ppt/ink/ink8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39.3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87 143 8384,'-41'-48'3808,"19"33"-3328,12 7-32,10 3-352,-8-7 384,8 4-256,-5-7-192,5 7-32,5-9-1056,8 10 576</inkml:trace>
</inkml:ink>
</file>

<file path=ppt/ink/ink8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2.3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240 525 2080,'0'0'5349,"4"-7"-3088,-5 6-2161,1 0 0,-1 0 0,1 0 1,-1 0-1,0 0 0,1 0 0,-1 0 0,0 0 0,0 1 0,0-1 0,1 0 0,-1 0 0,0 0 0,0 1 0,-2-2 0,-19-9 753,17 10-783,1 1 0,-1-1 1,1 1-1,-1 0 0,1 0 1,-1 1-1,1-1 0,0 1 1,-1 0-1,-4 1 1,-47 19-129,36-12-40,15-7 72,-1 0 0,1 0-1,0 1 1,0 0 0,0 0-1,0 0 1,0 1 0,1 0-1,-1 0 1,1 0 0,0 0 0,0 1-1,0-1 1,-5 11 0,8-14 36,1 1 0,0-1 0,-1 0 1,1 1-1,0-1 0,0 0 0,0 1 0,0-1 1,0 0-1,0 1 0,0-1 0,0 0 1,1 1-1,-1-1 0,0 0 0,1 0 0,-1 1 1,1-1-1,0 0 0,-1 0 0,1 0 1,0 0-1,0 0 0,-1 0 0,1 0 0,0 0 1,2 2-1,-1-1 67,1 0 0,-1 0 1,1 0-1,0 0 0,0 0 0,0-1 1,0 1-1,0-1 0,0 1 0,5 0 1,1-1 156,0 1 0,1-2 1,-1 1-1,1-1 1,-1-1-1,1 0 0,-1 0 1,0-1-1,13-3 1,-16 3-164,-1 0 1,0 0-1,0 0 1,0 0-1,0-1 1,0 0 0,-1 0-1,1-1 1,-1 1-1,0-1 1,0 0-1,0 0 1,0 0-1,-1 0 1,0-1-1,0 1 1,3-7-1,-2 2-47,-2 1 0,1 0 0,-1-1 0,0 1 0,-1-1 0,0 0 0,-1-15 0,0 20-159,-1 5-110,-1 12-416,0 22-244,3-26 987,1 0 1,0 0 0,1 0-1,0 0 1,6 11-1,-9-19-27,1 1-1,0 0 1,0-1-1,0 1 0,0-1 1,0 0-1,0 1 1,0-1-1,0 0 0,1 1 1,-1-1-1,0 0 1,1 0-1,-1 0 1,1 0-1,-1-1 0,1 1 1,0 0-1,-1-1 1,1 1-1,0-1 0,-1 1 1,1-1-1,0 0 1,0 1-1,-1-1 0,1 0 1,0 0-1,0-1 1,-1 1-1,1 0 1,0 0-1,-1-1 0,4 0 1,5-4 63,-1 0 0,1-1 1,-1 0-1,0 0 0,0 0 1,-1-1-1,10-11 0,18-14-120,-31 28-70,0 0 0,1 1 0,-1-1 0,1 1 0,0 0 0,0 1 0,11-4 0,-16 6 74,0 0 0,0 0 0,0 1 0,-1-1 0,1 0 1,0 1-1,0-1 0,0 1 0,-1-1 0,1 1 0,0-1 0,-1 1 1,1-1-1,0 1 0,-1 0 0,1 0 0,-1-1 0,1 1 0,-1 0 1,1 0-1,-1-1 0,0 1 0,1 0 0,-1 0 0,0 0 0,0 0 1,1 1-1,3 29 245,-3-25-277,0 36 276,-1-24-28,0-17 86,19-6 507,10-4-588,53-25 1,14-6-287,-82 35 58,-1 1-96,0 0 1,22-4 0,-33 8 88,1-1-1,-1 1 1,1 0-1,-1 0 1,1 0 0,0 0-1,-1 0 1,1 0 0,-1 1-1,1-1 1,-1 1 0,1 0-1,-1 0 1,0 0 0,1 0-1,-1 0 1,0 0-1,0 1 1,0-1 0,3 3-1,-3 0-15,1 0 1,-1 1-1,0-1 0,0 1 0,0-1 0,-1 1 0,0 0 0,1 0 0,-2 0 0,1 6 0,5 18 74,-5-27-16,-1 0 0,1 0 1,0 0-1,0 0 0,0 0 0,0 0 0,0 0 0,0-1 1,0 1-1,0 0 0,1-1 0,-1 1 0,1-1 0,-1 1 1,1-1-1,0 0 0,0 0 0,-1 0 0,1 0 0,3 1 1,-2-1 0,0 0 1,1-1 0,-1 1 0,0-1-1,1 0 1,-1 0 0,0 0 0,1 0 0,-1-1-1,0 1 1,6-3 0,4-2 57,0 0 1,-1-1-1,1 0 1,-1-1 0,12-9-1,74-65 72,-65 52-269,-20 17-79,-11 10 43,-9 10 37,6-6 97,-7 7-96,-4 4 38,0 1 0,1 1-1,1 0 1,-16 30-1,25-42 68,0-1 0,1 1 0,-1-1 0,1 1 0,-1 0 0,1-1 0,0 1 0,0 0 0,0-1 0,0 1 0,1-1 0,-1 1 0,1-1 0,0 4 0,0-5 12,-1 0 1,0 0-1,1 0 0,-1 0 1,1 0-1,-1 0 1,1 0-1,0 0 0,-1-1 1,1 1-1,0 0 1,0 0-1,0 0 1,-1-1-1,1 1 0,0 0 1,0-1-1,0 1 1,0-1-1,0 1 1,0-1-1,0 0 0,0 1 1,0-1-1,1 0 1,-1 0-1,0 1 0,0-1 1,0 0-1,0 0 1,0 0-1,0-1 1,0 1-1,2 0 0,6-2 75,0 0 0,0-1 0,0 0-1,0 0 1,-1-1 0,1 0 0,-1-1-1,0 0 1,0 0 0,-1 0 0,1-1-1,8-9 1,0-4-57,-1-1 1,-1 0-1,0-1 0,-2 0 0,-1-1 1,0 0-1,-2-1 0,8-25 0,-5 5-37,-2 1-1,-2-2 1,5-75-1,-12 113-13,0-10-31,-2-27-1,0 39 18,1 0 0,-1 0 0,0 0 1,0 0-1,0 0 0,0 0 0,-1 0 0,0 0 0,0 1 0,0-1 0,-3-4 0,4 7 15,0 0 0,-1 0 0,1 0 0,0 0 0,-1 1 0,1-1 0,-1 0 0,1 1 0,-1-1 0,1 1 0,-1-1 0,1 1 0,-1 0 0,1-1 0,-1 1 0,0 0 0,1 0 0,-1 0 0,1 1 0,-1-1 0,0 0 0,1 0 0,-1 1 0,1-1 0,-1 1 0,1 0 0,-1-1 0,1 1 0,0 0-1,-1 0 1,1 0 0,0 0 0,0 0 0,-2 1 0,-3 5-8,0-1 0,1 1 0,0 0 0,0 0 0,1 0 0,0 1 0,0-1-1,0 1 1,-3 13 0,-2 9-41,-6 41-1,11-45 67,1 0 0,1 0 0,1 0 0,2 0 0,0 1 0,2-1 0,7 28 0,-7-44 108,0 0 0,1 1 1,1-1-1,-1-1 0,2 1 0,-1-1 0,1 0 0,1 0 0,0-1 0,0 1 0,15 11 0,-16-14-344,0-1 1,1 0-1,0-1 1,0 0-1,1 0 0,-1 0 1,9 2-1,-11-5-734,0 1-1,1-1 1,-1 0-1,0 0 1,1-1-1,-1 0 1,1 0-1,-1 0 1,1 0-1,-1-1 1,7-1-1,2-2-3638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0.2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5 8640,'-23'-5'4416,"28"5"-1632,0 0-1633,-2 0 577,7 5-992,3-5 32,6 3-448,2-6-128,8 3-96,-3-5-96,6 10 32,3-10-1728,1 5 928,4 0-7711,2 8 4671</inkml:trace>
</inkml:ink>
</file>

<file path=ppt/ink/ink8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3.5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61 12 3072,'-1'-1'130,"1"1"0,-1-1 0,1 0 0,-1 1-1,1-1 1,-1 0 0,1 0 0,0 1 0,-1-1 0,1 0 0,0 0 0,0 1 0,0-2 0,-4 51 5327,0 1-4781,-14 144 1106,5-80-1084,5 57-250,8-164-260,0 0 0,0-1 0,-1 1 0,0 0 0,0 0 1,-3 8-1,3-11 953,2-7-1573,-1-1-58</inkml:trace>
</inkml:ink>
</file>

<file path=ppt/ink/ink8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3.91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0 4992,'-9'56'5370,"-21"180"-1546,-3 108-1994,28-262-1111,3-70-125,3-20-3488,2-17-4848,5 13 4857</inkml:trace>
</inkml:ink>
</file>

<file path=ppt/ink/ink8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4.27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6 5152,'22'2'6792,"33"-1"-4384,-50-1-2253,13 0 56,-1 0 1,19-4-1,1 0-1534,-24 4 177</inkml:trace>
</inkml:ink>
</file>

<file path=ppt/ink/ink8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8.04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22 630 2400,'-18'3'779,"15"-2"257,5 0 643,5 1-725,95 6 2838,-88-8-3376,0 0 0,0-2 1,0 1-1,0-2 1,-1 1-1,27-11 0,-33 11-320,-1-2 0,1 1 0,-1-1 0,0 0-1,0 0 1,-1 0 0,1-1 0,-1 0 0,0 0 0,0-1-1,0 1 1,-1-1 0,0 0 0,0 0 0,4-9 0,-5 7-20,0 0 1,0-1-1,0 0 1,-1 0 0,-1 0-1,1 0 1,-1-17-1,-1 19-136,0 0 0,0 1-1,-1-1 1,0 0-1,-1 1 1,1-1 0,-1 1-1,0-1 1,-1 1-1,0 0 1,-4-8 0,7 14 22,0-1 0,-1 1 0,1 0 0,-1-1 0,1 1 1,-1-1-1,1 1 0,-1 0 0,1-1 0,-1 1 0,1 0 1,-1 0-1,1-1 0,-1 1 0,1 0 0,-1 0 0,1 0 1,-1 0-1,0 0 0,1-1 0,-1 1 0,1 0 0,-1 0 1,0 1-1,1-1 0,-1 0 0,1 0 0,-1 0 0,1 0 1,-1 0-1,0 1 0,1-1 0,-1 0 0,1 0 0,-1 1 1,1-1-1,-1 0 0,1 1 0,0-1 0,-1 1 0,0 0 1,-16 19-529,10-9 534,1 0 1,1 0-1,0 1 0,0-1 1,-4 20-1,7-21 73,0-1-1,0 1 0,1 0 1,0 0-1,1 0 1,0 0-1,2 15 0,1-14 108,0-1 0,0 0 0,1 1 0,0-1 0,1-1 0,0 1 0,0-1 0,1 0 0,1 0 0,-1 0 0,16 13 0,-20-20-59,0 0 0,-1-1 0,2 0 1,-1 1-1,0-1 0,0 0 0,0 0 0,0 0 0,1-1 0,-1 1 0,0 0 0,1-1 0,-1 0 1,0 1-1,1-1 0,-1 0 0,1 0 0,-1-1 0,1 1 0,-1 0 0,0-1 0,3 0 0,1-1 23,0-1-1,-1 1 0,0-1 0,0 0 1,0 0-1,0-1 0,0 0 1,6-6-1,4-3-90,-2-2 0,1 0 1,-2 0-1,0-1 0,0-1 1,9-19-1,14-18-384,-32 49-116,-3 10 64,-1 8 285,1 3 71,0 0-1,2 0 1,-1 0-1,9 31 0,-8-42 90,-1 0-1,1 1 1,1-1-1,-1 0 1,1 0-1,0-1 0,0 1 1,0 0-1,1-1 1,-1 0-1,1 0 1,0 0-1,0 0 1,1-1-1,-1 0 0,1 0 1,0 0-1,7 4 1,-7-6 85,-1 0-1,1 0 1,-1 0 0,1-1 0,0 1-1,-1-1 1,1-1 0,-1 1 0,1 0-1,0-1 1,-1 0 0,1 0 0,-1-1-1,0 1 1,1-1 0,-1 0 0,0 0-1,5-3 1,5-3 41,0-1 1,-1-1-1,23-21 0,-26 20-151,-1-1 0,1 1 0,-2-2 0,0 1 0,7-15 0,13-20-142,-28 46 108,0 1 0,0-1 0,1 1-1,-1-1 1,0 1 0,1-1-1,-1 1 1,0-1 0,0 1 0,1-1-1,-1 1 1,1 0 0,-1-1 0,0 1-1,1 0 1,-1-1 0,1 1 0,-1 0-1,1 0 1,-1-1 0,1 1-1,-1 0 1,1 0 0,-1 0 0,1 0-1,0-1 1,0 2-12,0 0 1,0 0-1,-1 0 0,1 0 1,-1-1-1,1 1 0,-1 0 1,1 0-1,-1 0 0,1 0 1,-1 0-1,0 0 0,1 2 0,10 41-185,9 65-1,-19-102 343,-1 0-1,1 0 1,-1 1-1,0-1 1,-1 0-1,0 0 1,0 0 0,-3 12-1,3-19-90,1 0 0,0 1 0,-1-1 0,1 1-1,-1-1 1,1 0 0,-1 1 0,1-1 0,-1 0 0,1 1 0,-1-1-1,1 0 1,-1 0 0,1 0 0,-1 1 0,0-1 0,1 0 0,-1 0-1,1 0 1,-1 0 0,0 0 0,1 0 0,-1 0 0,1 0 0,-1 0-1,0-1 1,1 1 0,-1 0 0,1 0 0,-1 0 0,1-1 0,-2 1-1,-23-12 170,20 9-72,-71-28 8,53 23-345,11 8-267,11 0 475,1 0-1,0 0 1,0 0-1,0 0 1,0 0-1,-1 0 0,1 0 1,0 0-1,0 0 1,0 0-1,0 0 1,-1 0-1,1 0 0,0 0 1,0 0-1,0 0 1,0 0-1,0 1 1,-1-1-1,1 0 0,0 0 1,0 0-1,0 0 1,0 0-1,0 0 1,-1 0-1,1 0 0,0 1 1,0-1-1,0 0 1,0 0-1,0 0 0,0 0 1,0 0-1,0 1 1,0-1-1,0 0 1,0 0-1,0 0 0,-1 0 1,1 1-1,0-1 1,0 0-1,0 0 1,0 0-1,1 1 0,12 7-129,-1-1 76,0 0 0,23 10 0,-19-11 86,1-1 0,-1 0 0,1-2 0,23 4 0,-33-7 25,1 0-1,-1 0 1,1 0-1,0-1 1,-1 0-1,0 0 1,1-1-1,-1 0 0,0 0 1,0-1-1,0 0 1,10-5-1,-3-1 23,0 0 0,0-2 0,-1 0 0,18-18 0,-24 21-60,0 0-1,-1 0 1,0-1 0,0 0-1,-1 0 1,0 0-1,0-1 1,4-15-1,-9 23-11,1 0-1,-1 0 0,1 0 0,-1-1 0,0 1 1,0 0-1,0 0 0,0 0 0,-1-1 0,1 1 1,0 0-1,-1 0 0,0 0 0,-1-3 1,2 4-24,0 0 0,-1 1 0,1-1 0,-1 0 0,0 1 0,1-1 0,-1 0 0,1 1 0,-1-1 1,0 1-1,0-1 0,1 1 0,-1-1 0,0 1 0,0 0 0,1-1 0,-1 1 0,0 0 0,0-1 1,0 1-1,0 0 0,0 0 0,0 0 0,1 0 0,-1 0 0,0 0 0,0 0 0,0 0 0,0 0 1,0 1-1,0-1 0,1 0 0,-1 0 0,0 1 0,0-1 0,0 1 0,1-1 0,-2 1 0,-1 1 4,1-1-1,-1 1 1,1 0-1,-1 0 1,1 0-1,0 0 1,0 0-1,0 1 1,0-1-1,0 1 1,-1 2 0,-15 33-79,9-16-53,8-19 158,-1 1-1,1-1 0,0 1 0,0 0 0,1-1 0,-1 1 0,1 0 0,-1 0 1,1 0-1,0-1 0,1 1 0,-1 0 0,1 0 0,-1 0 0,1-1 1,0 1-1,1 0 0,-1-1 0,1 1 0,-1-1 0,1 0 0,0 1 0,0-1 1,1 0-1,4 5 0,-6-7 43,1 0 0,-1 0 1,1 0-1,-1 0 0,1-1 0,0 1 0,-1 0 1,1-1-1,0 0 0,0 1 0,-1-1 1,1 0-1,0 0 0,0 0 0,-1 0 1,1 0-1,0 0 0,0 0 0,2-1 1,31-9 351,162-71-352,-183 75-87,-8 3 11,0 0 0,1 1 0,0-1 0,12-2 0,-18 5 23,0 0-1,0 0 1,0 0-1,0 0 1,0 0 0,0 0-1,0 0 1,0 0-1,0 0 1,0 0 0,0 1-1,0-1 1,0 0-1,0 1 1,0-1 0,0 0-1,0 1 1,-1 0 0,1-1-1,0 1 1,0-1-1,0 1 1,-1 0 0,1 0-1,0-1 1,-1 1-1,1 0 1,-1 0 0,1 0-1,-1 0 1,1-1-1,-1 1 1,1 0 0,-1 0-1,0 0 1,0 0 0,1 0-1,-1 0 1,0 2-1,0 2 18,0 0-1,-1 0 0,1 1 0,-1-1 1,0 0-1,0 0 0,-1 0 1,1 0-1,-1-1 0,0 1 0,-1 0 1,1-1-1,-6 8 0,4-6 86,0 1-1,1 0 1,-5 11-1,69-66 1590,-26 22-1915,42-26 1,-73 50 189,-3 1 18,-1 1 0,1-1 0,0 1 0,0-1 0,0 1 1,0 0-1,-1-1 0,1 1 0,0 0 0,0-1 0,0 1 0,0 0 1,0 0-1,0 0 0,0 0 0,0 0 0,0 0 0,0 0 0,0 0 1,0 0-1,0 1 0,0-1 0,0 0 0,-1 0 0,1 1 0,0-1 0,0 1 1,0-1-1,0 1 0,-1-1 0,1 1 0,0-1 0,0 1 0,-1 0 1,1 0-1,0-1 0,-1 1 0,1 0 0,-1 0 0,1 0 0,0 1 1,2 4-51,0 1 1,-1 0 0,0 0-1,3 12 1,-2-4 183,0-8-94,-1 1 1,1 0-1,5 7 1,-7-13 4,0 0 0,0-1 0,0 1 0,1 0 0,-1-1 0,1 1 1,2 2-1,-3-4-2,-1 0 1,1 1-1,-1-1 1,1 0-1,-1 1 1,1-1-1,0 0 1,-1 0-1,1 1 1,0-1-1,-1 0 1,1 0-1,0 0 1,-1 0-1,1 0 1,0 0-1,-1 0 1,1 0-1,0 0 1,-1-1-1,1 1 1,0 0-1,0 0 1,7-5 28,-1 1 0,0-1-1,-1 0 1,1 0 0,-1 0 0,0-1 0,0 0 0,0-1 0,-1 1 0,8-14 0,0 1-35,-2-1 1,0 0-1,-2 0 1,10-28-1,21-90 136,-26 83-13,63-228-326,-76 282 184,0-4-45,1-1 1,-1 0-1,0 1 0,0-1 1,0 0-1,-1 0 1,-1-9-1,1 15 38,0 0 0,0 0 0,0 0 1,0-1-1,0 1 0,0 0 0,0 0 0,0 0 0,0 0 0,0 0 0,0-1 0,0 1 0,0 0 0,0 0 0,0 0 0,0 0 0,0 0 0,0 0 0,-1-1 0,1 1 0,0 0 0,0 0 0,0 0 0,0 0 0,0 0 1,0 0-1,0 0 0,-1 0 0,1 0 0,0 0 0,0 0 0,0 0 0,0 0 0,0 0 0,-1-1 0,1 1 0,0 0 0,0 1 0,-7 2-181,-3 7-14,4-2 137,1 0-1,0 0 1,0 0-1,1 0 1,-5 16-1,-11 44-117,-12 131-70,16-80 256,11-85 30,-1 0 0,-2 38 1,7-37-9,1-13 97,-4 26 1,4-46-68,-1-1-1,1 1 1,0-1-1,0 1 1,0-1-1,0 1 1,0-1-1,0 1 1,1-1-1,0 3 1,3-2 445,5-7-84,92-95-171,-16 17-580,-81 78 207,-3 4 110,-1 1-1,1-1 1,-1 0 0,1 0 0,-1 1 0,1-1-1,-1 0 1,1 1 0,0-1 0,-1 1-1,1-1 1,0 1 0,0-1 0,-1 1 0,1-1-1,0 1 1,0 0 0,0-1 0,0 1-1,-1 0 1,1 0 0,0 0 0,0 0 0,0 0-1,0 0 1,0 0 0,0 0 0,-1 0-1,1 0 1,0 0 0,1 1 0,1 1-9,-1 0 0,1 0 1,-1 1-1,1-1 1,-1 1-1,0 0 0,3 4 1,12 15-33,-10-15 66,1-1 1,0 0-1,0-1 0,0 0 0,16 7 1,-19-10 48,0 0 0,0-1 1,0 1-1,0-1 1,1-1-1,-1 1 1,0-1-1,1 0 0,-1 0 1,1 0-1,8-3 1,-7 2-20,-1-1 0,0-1 1,0 1-1,0-1 0,0 0 1,0 0-1,-1 0 0,1-1 1,-1 0-1,0 0 0,0-1 0,0 1 1,-1-1-1,1 0 0,5-10 1,-3 4-35,-1 1 0,0-1 0,-1-1 0,0 1 0,-1-1 0,-1 0 0,4-16 0,-6 24-15,-1 0 1,1 0-1,-1-1 0,0 1 1,-1-7-1,1 10 4,0 1 0,0-1 0,0 1 0,0-1 0,0 1 0,0-1 0,-1 1 0,1-1 0,0 1 0,0-1 0,0 1 0,-1-1 0,1 1 0,0-1 0,0 1 0,-1 0 0,1-1 0,-1 1 0,1 0 0,0-1 0,-1 1 0,1 0 0,-1-1 0,1 1 0,0 0 0,-1 0 0,1-1 0,-1 1 0,1 0 0,-1 0 0,1 0 0,-1 0 0,1 0 0,-1 0 0,1-1 0,-1 1 0,1 0 0,-1 1 0,1-1 0,-1 0 0,1 0 0,-1 0 0,1 0 0,-1 0 0,1 0 0,-1 1 0,1-1 0,-1 0 0,1 0 0,-1 1 0,1-1 0,0 0 0,-1 1 0,1-1 0,-1 1 0,-8 6-51,1 0-1,0 1 1,0 0-1,0 1 1,1 0 0,1 0-1,-1 1 1,2-1-1,-7 14 1,1 2-7,-10 34-1,20-55 81,0 0 0,1 0-1,-1 0 1,1 0 0,0 0-1,0 0 1,0 0-1,1 0 1,-1 0 0,1 0-1,0 0 1,0 0 0,0 0-1,1 0 1,-1-1-1,1 1 1,0 0 0,0-1-1,1 1 1,-1-1 0,1 0-1,-1 0 1,1 0-1,0 0 1,4 3 0,-3-3 36,0-1 1,-1 1-1,2 0 1,-1-1-1,0 0 1,0 0 0,1-1-1,-1 1 1,1-1-1,-1 0 1,1 0-1,0 0 1,-1-1 0,1 1-1,0-1 1,0 0-1,-1-1 1,1 1-1,0-1 1,-1 0-1,8-2 1,0-2 18,1-1 0,-1-1 0,0 0 1,0-1-1,-1 0 0,0 0 0,13-14 0,63-77 20,-73 82-8,7-14-360,-23 33-92,-27 52-234,23-39 580,1 1 0,1 0 0,-4 27 0,7-38 26,1 0-1,0 0 0,0 0 0,0 0 0,0 0 0,1 0 0,0 0 0,0 0 1,1 0-1,3 8 0,-4-11 30,-1 0 0,1 0 1,1 0-1,-1 0 0,0 0 0,0-1 0,1 1 1,-1 0-1,1-1 0,-1 0 0,1 1 1,0-1-1,-1 0 0,1 0 0,0 1 0,0-1 1,0-1-1,0 1 0,0 0 0,0 0 0,0-1 1,0 1-1,0-1 0,1 0 0,-1 0 1,0 0-1,3 0 0,27-4 87,0-2 0,0 0-1,-1-3 1,0 0 0,57-28 0,-63 23-60,-1-1 0,0-1 0,-1-1 1,-1-1-1,27-28 0,-33 23-309,-10 11 42,-6 8 36,-2 5 150,1 0-1,-1 0 1,0 0 0,1 1 0,-1-1 0,1 0 0,-1 1 0,1-1 0,0 1-1,0-1 1,-1 1 0,1-1 0,0 1 0,0 2 0,-7 8-46,-31 34-211,29-37 281,1 2 0,0-1 0,1 1-1,0 1 1,0 0 0,1 0 0,-8 21-1,13-28 31,1 0-1,-1 0 0,1 0 0,1 0 1,-1 0-1,1 0 0,0 1 1,0 4-1,0-9-6,1 1-1,-1-1 1,0 0 0,0 0 0,1 0 0,-1 0-1,0 0 1,1 0 0,-1 0 0,1 0 0,0 0-1,-1 0 1,1 0 0,0 0 0,-1 0 0,1 0-1,0-1 1,0 1 0,0 0 0,0-1 0,0 1-1,0 0 1,0-1 0,0 1 0,0-1 0,0 1 0,0-1-1,0 0 1,0 0 0,0 1 0,0-1 0,0 0-1,1 0 1,-1 0 0,0 0 0,0 0 0,0 0-1,0 0 1,0-1 0,0 1 0,1 0 0,0-1-1,4-1 35,-1 0-1,0 0 0,0-1 1,0 0-1,-1 1 0,1-2 1,-1 1-1,1 0 0,-1-1 1,7-8-1,-1 1 0,0-1 1,13-23-1,-21 31-44,2-2-38,0 0 1,0-1-1,-1 0 0,1 0 1,-2 0-1,1 0 1,-1 0-1,0 0 0,1-11 1,-4 10-259,-3 14-11,-4 20-93,7-22 380,-8 31-140,1 1-1,-3 40 1,0 76 120,8-88 47,0-15 113,-2-1 0,-3 0 1,-19 70-1,25-111-79,-1-1 1,1 1-1,-2-1 1,1 0-1,-1 0 1,0 0-1,0 0 0,0 0 1,-1-1-1,0 0 1,0 0-1,-1-1 1,-9 8-1,6-7-19,1 0-1,-1-1 1,-1 0 0,1 0 0,0-1-1,-1 0 1,0 0 0,0-1 0,-14 1-1,20-3-29,-18 3 67,-1-2-1,0-1 1,-39-4-1,56 3-51,0 0 0,0 0 0,0-1 0,0 1-1,0-2 1,1 1 0,-1 0 0,1-1-1,-1 0 1,1-1 0,0 1 0,0-1 0,1 0-1,-1 0 1,1 0 0,0-1 0,0 0-1,0 1 1,-5-10 0,3 2-4,1-1 1,0 0 0,0 0-1,1 0 1,1 0-1,0-1 1,1 0-1,1 1 1,-1-22-1,3 24-9,-1 0 0,1-1 0,1 1 1,0 1-1,0-1 0,1 0 0,1 0 0,0 1 0,0 0 0,1 0 0,0 0 0,10-13 0,-3 9 31,-1 1 0,2 1 0,0 0 0,0 1 0,1 0 0,1 1 0,0 0 0,0 2 0,1 0 0,0 0 0,0 1 0,0 1 0,1 1 0,0 1 0,27-5 0,-20 5-48,-8 1 37,0 0 0,0 2 0,0-1 0,21 2 1,-22 1 314,-15-1-514,1 0 0,-1 0 0,0 1 0,1-1 0,-1 0 0,1 0 0,-1 0 0,0 0-1,1-1 1,-1 1 0,1 0 0,-1 0 0,0 0 0,1 0 0,-1 0 0,0 0 0,1-1-1,-1 1 1,1 0 0,-1 0 0,0-1 0,1 1 0,-1 0 0,0-1 0,-23-4-10384,2 5 5819</inkml:trace>
</inkml:ink>
</file>

<file path=ppt/ink/ink8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4:48.5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85 9632,'-40'-56'4384,"25"51"-3840,12 2 448,-2-1-864,5-1-64,5-3 64,3 8-64,11-3-864,4 3 416,-1 8-5952,1 4 3456</inkml:trace>
</inkml:ink>
</file>

<file path=ppt/ink/ink8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0.9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17 745 3232,'-2'0'197,"1"0"0,0-1 0,-1 1 0,1-1-1,0 1 1,0-1 0,0 0 0,0 0 0,-1 1 0,1-1 0,0 0 0,-1-2 0,51-21 3376,21-9-1795,-61 27-1630,0 1 0,0-1 0,-1-1 0,0 1 1,12-14-1,-1-5-210,26-43 1,-32 43 120,0 0-1,13-42 1,11-57 230,-15 48-162,-15 51-49,0-1 0,-2 1 0,-1-1-1,2-52 1,-3 44-552,-4 31-144,-2 6 401,-2 8 161,-8 33-135,-4 19-183,1 20 390,5 0 0,-2 87 0,13-155 76,1-1 1,0 1 0,1-1 0,0 1 0,1-1-1,1 0 1,0 0 0,1 0 0,7 13 0,-11-25-1,0-1 0,0 1-1,0-1 1,0 1 0,0-1 0,0 1 0,0-1 0,0 0 0,1 1 0,-1-1 0,3 1 0,-4-1-45,1-1 1,0 0-1,-1 0 0,1 1 1,0-1-1,-1 0 1,1 0-1,0 0 0,0 0 1,-1 0-1,1 0 0,0 0 1,0-1-1,-1 1 0,1 0 1,0 0-1,-1 0 1,1-1-1,0 1 0,-1 0 1,1-1-1,0 1 0,-1 0 1,1-1-1,-1 1 1,1-1-1,-1 1 0,1-1 1,-1 1-1,1-1 0,-1 0 1,1 0-1,8-12 72,0 1 0,-1-2 1,0 1-1,-1-1 0,-1 0 0,0 0 0,-1-1 0,4-15 0,-8 15-81,-1 14-53,0 0 0,0 0 0,0-1 0,0 1 0,0 0 0,0 0 0,0 0 0,1 0 0,-1 0 0,0 0 0,1 0 0,-1 0 0,0 0 1,1 0-1,-1 0 0,1 0 0,0 0 0,-1 0 0,2-1 0,-1 48-1436,-1 35 1318,0-78 153,0-1 0,1 1 0,-1-1 0,1 1 0,-1-1 0,1 1 0,0-1-1,0 0 1,0 0 0,0 1 0,1-1 0,-1 0 0,1 0 0,-1 0 0,1 0 0,-1-1 0,1 1 0,0 0 0,0-1 0,0 1 0,0-1 0,4 2 0,-2-2 115,0-1 0,0 0 1,0 0-1,0-1 0,0 1 1,0-1-1,0 0 1,0 0-1,0 0 0,0-1 1,0 1-1,5-4 1,0-2-31,-1 1 1,-1-1 0,13-14-1,-13 13-94,0 1-1,0 0 0,11-8 0,-15 11 2,1 0-1,-1-1 1,0 1-1,0-1 1,0 0-1,3-9 0,-4 11-25,-2 3 4,-1-25-35,1 19 85,0-2 99,0 10-35,0-1-168,-1 10-565,-6 23 558,5-25 55,1 1 1,-1-1-1,-4 9 0,-7 18-193,9-21 255,-13 26 0,-7 13 103,2 1 0,-19 76 0,41-128-143,-1-1-4,-25 78 124,21-67-57,0-1-1,-1 0 0,0 0 0,-9 12 0,14-22-20,0-1-1,0 0 1,0 1 0,0-1-1,0 0 1,0 0-1,0 0 1,-1 0-1,1 0 1,0 0-1,-1 0 1,1 0-1,-1-1 1,1 1-1,0 0 1,-3 0-1,3-1-21,1 0 0,-1 0 1,1 0-1,-1 0 0,1 0 0,-1 0 0,1-1 0,-1 1 1,1 0-1,-1 0 0,1 0 0,-1-1 0,1 1 1,0 0-1,-1 0 0,1-1 0,-1 1 0,1 0 0,0-1 1,-1 0-1,0 0 10,0-1-1,0 1 1,1-1 0,-1 1 0,0-1 0,1 1 0,-1-1 0,0-2-1,0-3-61,1 0-1,0 0 1,0 1-1,0-1 1,1 0-1,0 0 1,0 1-1,1-1 1,0 0-1,0 1 1,0 0-1,5-10 1,2-1-75,1 0 1,0 0-1,17-19 1,-16 23 89,0 1 0,1 1 1,0 0-1,1 0 0,0 1 0,23-13 1,92-38 215,-10 4-13,-102 49-198,-1-2-1,-1 0 0,0 0 1,0-2-1,16-17 0,25-31-398,-55 124-54,-23 73 525,4-40 18,14-63-17,-32 172 116,22-151 852,15-55-1015,0 0 1,0 0-1,-1 0 0,1-1 1,0 1-1,0 0 0,0 0 0,0 0 1,0 0-1,0 0 0,0 0 1,0 0-1,0 0 0,0 0 0,0 0 1,0 0-1,0 0 0,-1 0 1,1 0-1,0 0 0,0 0 0,0 0 1,0 0-1,0 0 0,0 0 1,0 0-1,0 0 0,0 0 0,-1 0 1,1 0-1,0 0 0,0 0 1,0 0-1,0 0 0,0 0 0,0 0 1,0 0-1,0 0 0,0 0 1,0 0-1,-1 0 0,1 0 1,0 0-1,0 0 0,0 0 0,-1-9 87,0 0 0,1 0-1,0 0 1,2-10 0,-1 2-86,0-4-11,1 0-1,1 0 1,1 0-1,7-26 1,-10 45-8,43-135 23,88-147-265,-130 280 192,1-1 0,-1 1 0,1 0 0,0 0 0,0 0 0,0 0 0,0 0 0,5-3 0,-8 7 38,1-1 1,-1 1-1,0 0 1,1 0-1,-1 0 1,0 0-1,1-1 0,-1 1 1,0 0-1,1 0 1,-1 0-1,0 0 1,1 0-1,-1 0 1,0 0-1,1 0 1,-1 0-1,0 0 1,1 0-1,-1 0 1,0 0-1,1 1 1,-1-1-1,0 0 0,1 0 1,-1 0-1,0 0 1,1 0-1,-1 1 1,0-1-1,1 0 1,-1 0-1,0 1 1,1-1-1,5 12-100,-5-10 52,2 5 59,-1 0-1,0 0 0,0 1 0,-1-1 0,0 0 0,0 1 0,-1 13 1,0-3 68,-2-1-1,-4 24 1,-7 9 112,12-47-137,0 1 0,-1-1 0,1 0 0,-1 0 0,1 0 0,-1 0-1,0 0 1,0 0 0,0 0 0,0-1 0,-1 1 0,-3 2 0,6-5-27,-1 1 0,1-1 0,-1 0-1,1 0 1,-1 1 0,1-1 0,-1 0-1,0 0 1,1 0 0,-1 0 0,0 0-1,1 0 1,-1 0 0,1 0 0,-1 0-1,0 0 1,1 0 0,-1 0-1,0 0 1,1 0 0,-1 0 0,1-1-1,-1 1 1,1 0 0,-1-1 0,1 1-1,-1 0 1,1-1 0,-1 1 0,1 0-1,-1-1 1,1 1 0,-1-1 0,0 0-1,1 0-29,-1 1-1,1-1 1,-1 0 0,1 1-1,0-1 1,-1 0-1,1 1 1,0-1 0,-1 0-1,1 0 1,0 0-1,0 1 1,-1-1-1,1 0 1,0 0 0,0 0-1,0 1 1,0-1-1,0 0 1,1-1-1,-1 1 0,0 1-1,1-1 0,-1 1 1,0-1-1,1 1 0,-1-1 1,1 1-1,-1-1 0,1 1 1,-1-1-1,0 1 0,1 0 1,0-1-1,-1 1 0,1 0 1,-1-1-1,1 1 0,-1 0 1,1 0-1,0-1 0,-1 1 1,1 0-1,0 0 0,-1 0 1,1 0-1,-1 0 0,1 0 1,0 0-1,-1 0 0,1 0 1,0 0-1,-1 1 0,1-1 1,-1 0-1,2 0 0,17 2-69,0-1-1,25-2 1,-5 0 12,109-3 332,-127 2-171,1-1 0,-1-1-1,0 0 1,37-14 0,-56 17-62,1 0 1,-1 0-1,1 0 1,-1 0-1,0 0 0,1 0 1,-1-1-1,0 1 0,0-1 1,0 1-1,0-1 0,0 0 1,0 0-1,0 0 0,-1 0 1,1 0-1,-1 0 1,1-1-1,-1 1 0,0 0 1,0-1-1,1-3 0,-1 0-9,0 0-1,-1 0 1,0-1-1,0 1 0,0 0 1,-1 0-1,1 0 1,-2 0-1,1 0 0,-1 0 1,-3-9-1,4 13-32,0-1 0,0 1-1,0 0 1,0 0 0,0 0 0,-1 0 0,1 0-1,0 1 1,-1-1 0,0 0 0,1 0-1,-1 1 1,0-1 0,0 1 0,0 0-1,0 0 1,0-1 0,0 1 0,0 1-1,0-1 1,0 0 0,-1 0 0,1 1-1,0-1 1,-1 1 0,1 0 0,0 0-1,-1 0 1,1 0 0,0 0 0,-1 0 0,1 0-1,-4 2 1,1-1-31,1 1 1,-1 0-1,1 1 0,-1-1 1,1 1-1,0-1 0,0 1 1,0 0-1,0 1 0,1-1 1,-1 1-1,1 0 0,0 0 1,-4 5-1,6-7 35,-1 0-1,1 1 1,0-1 0,0 0-1,0 1 1,0 0 0,0-1-1,0 1 1,1-1 0,-1 1-1,1 0 1,0 0 0,0-1-1,0 1 1,0 0-1,0 0 1,0-1 0,1 1-1,0 0 1,-1-1 0,1 1-1,0-1 1,0 1 0,0-1-1,1 1 1,-1-1 0,3 4-1,0-2 20,1 1 0,0-1-1,0 1 1,0-1 0,0-1 0,1 1-1,0-1 1,-1 0 0,1 0-1,7 1 1,10 4 115,31 6 0,-46-12-86,13 3-319,-1-1-1,1-1 0,26 1 1,-44-4-123,-1 0 0,0-1 0,1 1 0,-1 0 0,0-1 0,1 1 0,-1-1 0,0 0 0,3-1 0,-4 1 82,0 1 1,0 0-1,-1-1 0,1 0 1,0 1-1,-1-1 0,1 1 0,0-1 1,-1 0-1,1 1 0,-1-1 1,1 0-1,-1 0 0,0 1 0,1-1 1,-1-2-1,1-6-2626</inkml:trace>
</inkml:ink>
</file>

<file path=ppt/ink/ink8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1.3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4 122 3648,'-3'-5'1664,"29"10"-1472,6-2 768,3 1-576,24-4 768,5 5-672,20-14 128,-2 1-352,29-12 384,-3 5-352,10-10 512,-10 5-480,3 0-6048,-11 4 3104</inkml:trace>
</inkml:ink>
</file>

<file path=ppt/ink/ink8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2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0 147 3072,'0'0'976,"9"8"1578,-6-8-2284,0 0-1,0 0 0,0 0 1,1 0-1,-1 0 0,0-1 0,0 1 1,0-1-1,0 0 0,0 0 0,0 0 1,0 0-1,5-3 0,7-2 489,-10 5-597,0-1-1,-1 0 0,1 0 0,0 0 1,0 0-1,-1-1 0,0 0 0,1 0 1,-1 0-1,0 0 0,-1-1 0,1 0 1,0 0-1,-1 0 0,0 0 1,0 0-1,0-1 0,-1 1 0,4-8 1,-6 10-135,1 0 0,-1-1 1,0 1-1,0 0 1,0 0-1,0 0 0,0-1 1,-1 1-1,1 0 1,-1 0-1,1 0 1,-1 0-1,0 0 0,0 0 1,0 0-1,0 0 1,0 0-1,0 0 0,-1 1 1,1-1-1,-1 0 1,1 1-1,-1-1 1,1 1-1,-4-2 0,4 1-88,-1 1-1,0-1 0,0 1 0,0-1 0,0 1 0,0 0 0,-1 0 0,1 0 0,0 0 1,-1 1-1,1-1 0,0 1 0,-1-1 0,1 1 0,0 0 0,-1 0 0,1 0 0,-1 0 1,1 0-1,0 1 0,-1-1 0,1 1 0,-1-1 0,-2 2 0,2 0-30,-1 1 0,1 0 0,-1-1-1,1 1 1,0 1 0,0-1 0,1 0-1,-1 1 1,0-1 0,1 1 0,0 0 0,0 0-1,0 0 1,1 0 0,-3 8 0,2-6 89,0 1 1,1-1 0,0 1-1,0 0 1,1 0-1,0 0 1,0-1 0,1 1-1,1 9 1,0-9 93,0-1 0,0 0 0,1 0 0,0 0 0,0-1 0,0 1 0,1-1 0,-1 0 0,1 0 0,1 0 0,-1 0 0,1-1 0,0 1 0,0-1 0,0 0 0,0-1 0,1 0 0,-1 1 0,1-2-1,0 1 1,0-1 0,0 1 0,1-2 0,-1 1 0,0-1 0,1 0 0,-1 0 0,0-1 0,1 0 0,6 0 0,9-2 94,0-2 0,-1 0 0,0-1-1,0-1 1,0 0 0,-1-2 0,20-10-1,132-83 117,-124 70-475,-46 29 143,-1 1 1,1 0 0,0 0-1,0 0 1,0 0-1,0 0 1,0 1-1,0-1 1,0 0-1,0 1 1,1 0 0,-1-1-1,0 1 1,0 0-1,0 0 1,0 0-1,0 1 1,5 0-1,-4 0 23,0 1-1,0-1 0,-1 1 0,1 0 1,0 0-1,0 0 0,-1 0 0,1 1 1,-1-1-1,0 0 0,3 5 0,18 20 262,2 0 0,1-2 0,51 39 0,-56-50 291,-20-13-606,-1-1 0,1 1 0,-1-1-1,1 0 1,0 1 0,-1-1 0,1 0 0,0 0 0,-1 1 0,1-1 0,0 0 0,-1 0 0,1 0 0,0 0 0,0 0 0,-1 0 0,1 0 0,0 0 0,-1 0 0,1 0 0,0 0 0,-1-1 0,2 1 0,3-4-1009</inkml:trace>
</inkml:ink>
</file>

<file path=ppt/ink/ink8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2.9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409 1 5632,'-10'2'692,"6"-2"-427,0 1-1,0 0 1,0 0-1,1 1 1,-1-1-1,-3 3 1,-32 15 1847,-60 39 0,71-36-1668,2 1 0,0 1 1,1 2-1,2 0 1,-33 48-1,19-11 10,36-61-807,-7 12 194,8-14 57,0 0 0,0 0 0,0 1 0,-1-1 0,1 0 0,0 0 0,0 1 0,0-1 0,0 0 0,0 1 0,0-1 0,0 0 0,0 1 0,0-1 0,0 0-1,0 0 1,0 1 0,1-1 0,-1 0 0,0 1 0,0-1 0,0 0 0,0 0 0,0 1 0,1-1 0,-1 0 0,0 0 0,0 0 0,0 1 0,1-1 0,-1 0-1,0 0 1,0 0 0,0 1 0,1-1 0,-1 0 0,0 0 0,1 0 0,-1 0 0,0 0 0,0 0 0,1 0 0,-1 0 0,1 1 0,11 1-2218</inkml:trace>
</inkml:ink>
</file>

<file path=ppt/ink/ink8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5.5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155 576 2976,'0'0'107,"1"0"1,-1-1-1,0 1 1,1 0-1,-1-1 0,0 1 1,1-1-1,-1 1 1,0-1-1,0 1 0,0 0 1,1-1-1,-1 1 1,0-1-1,0 1 0,0-1 1,0 1-1,0-1 1,0 1-1,0-1 0,0 1 1,0-1-1,0 1 1,0-1-1,-1 0 0,1 1 20,-1 0-1,1 0 0,-1 0 0,0-1 0,1 1 1,-1 0-1,1 0 0,-1 0 0,0 1 0,1-1 0,-1 0 1,1 0-1,-1 0 0,1 0 0,-1 0 0,1 1 1,-2-1-1,-32 19 2614,27-15-2416,-3 1-123,1 1 0,0 0 1,0 0-1,0 1 1,1 0-1,0 0 1,-9 12-1,14-15-179,0-1 1,0 1-1,1 0 0,-1 0 1,1 0-1,0 1 1,0-1-1,1 0 0,-1 1 1,1 0-1,0-1 0,0 1 1,1-1-1,-1 1 0,1 0 1,0 0-1,0-1 1,1 1-1,0 4 0,0-5 72,0 0-1,0 0 0,0-1 1,0 1-1,1-1 0,-1 1 1,1-1-1,4 7 0,-4-9-58,-1 0-1,0 0 1,0 0-1,1 0 1,-1 0 0,0 0-1,1 0 1,-1 0-1,1-1 1,-1 1-1,1 0 1,0-1-1,-1 0 1,1 1 0,-1-1-1,1 0 1,0 0-1,-1 0 1,1 0-1,0 0 1,-1 0-1,1 0 1,2-1 0,8-2 98,0-1 1,-1-1 0,1 0 0,-1-1 0,0 0 0,16-11 0,8-4-26,38-19 201,-15 9-29,83-58 0,-121 73-256,-2-2 0,0 0 0,0 0 0,-2-2-1,0 0 1,-2-1 0,23-43 0,-1-10-27,27-85 1,-54 136 24,18-64 389,-27 85-442,1-1 0,-1 0 0,1 0 0,-1 1 0,0-1 1,0-4-1,-3 2-185,-4 14 120,1 7 126,-10 31 1,4-8 36,4-14-35,-152 406 917,152-413-918,0-2 146,1 1 1,1 0 0,-5 22-1,10-30 441,5-7-171,7-8 32,-6 4-407,14-10 152,22-17 0,-4 2-208,-14 10-50,-16 12-44,0-1 0,1 1 0,-1 0 0,1 1-1,0-1 1,17-5 0,-24 10 59,1 0 0,-1 0-1,0 0 1,0 0 0,1 0 0,-1 1 0,0-1-1,0 0 1,0 0 0,1 1 0,-1-1 0,0 1 0,0-1-1,0 1 1,0 0 0,0-1 0,0 1 0,0 0-1,0 0 1,0 0 0,0 0 0,0-1 0,-1 1-1,1 0 1,0 0 0,-1 1 0,1-1 0,0 0-1,-1 0 1,1 2 0,2 5 39,0 0-1,0 0 1,1 11-1,-2-11-14,-1-3 7,0 0 0,1 0-1,0 0 1,0 0 0,0 0 0,1 0 0,-1-1 0,1 1-1,0-1 1,0 0 0,1 0 0,-1 0 0,6 4-1,-7-7 14,0 0-1,0 0 0,0 0 0,0-1 0,0 1 1,-1-1-1,1 1 0,0-1 0,0 0 0,1 0 0,-1 0 1,0 0-1,0 0 0,3-1 0,31-8 194,-24 5-121,123-37 43,-41 10-88,-76 26 24,25-12 0,-37 14-55,0 0 0,0-1 0,0 1 0,-1-1 0,1 0 0,-1-1 0,7-7 0,-12 12-25,1 0 0,-1 0 1,0 0-1,0 0 1,0-1-1,1 1 0,-1 0 1,0 0-1,0 0 1,0-1-1,0 1 0,1 0 1,-1 0-1,0 0 1,0-1-1,0 1 0,0 0 1,0 0-1,0-1 0,0 1 1,0 0-1,0-1 1,0 1-1,0 0 0,0 0 1,0-1-1,0 1 1,0 0-1,0 0 0,0-1 1,0 1-1,0 0 1,0 0-1,0-1 0,0 1 1,0 0-1,-1 0 0,1 0 1,0-1-1,0 1 1,0 0-1,0 0 0,-1 0 1,1-1-1,0 1 1,0 0-1,0 0 0,-1 0 1,1 0-1,0-1 1,0 1-1,-1 0 0,1 0 1,0 0-1,-2 0-4,1-1 0,0 1 0,-1 0 0,1 0-1,0 0 1,-1 0 0,1 0 0,0 0 0,-1 0 0,-1 1 0,-76 31-435,66-27 399,1 0 0,0 1-1,-14 11 1,22-15 43,1 0 0,0 1 0,0-1 0,0 1 0,0 0 0,0 0 0,0 0 0,1 1 0,-1-1 0,1 0 0,0 1 0,0 0 0,0 0 0,-2 7 0,4-10 8,0 0 0,-1 0 0,1 0 0,0 0-1,0 0 1,0 0 0,0 0 0,0 0 0,0 1 0,1-1 0,-1 0-1,0 0 1,0 0 0,1 0 0,-1 0 0,1 0 0,-1 0 0,1 0-1,-1 0 1,1-1 0,0 1 0,-1 0 0,1 0 0,1 1 0,0-1 14,0 0 1,0 0 0,0 0-1,0 0 1,0 0 0,0 0 0,1 0-1,-1-1 1,0 1 0,5 0-1,4-1 86,0 0 0,0 0 0,19-4-1,-15 1-3,1-1-1,-1 0 0,-1-1 0,25-12 1,52-34-239,-85 47 64,-5 17-196,-1-1-1,5 26 1,-4-36 281,0 0 0,0 1 1,0-1-1,0 0 0,0-1 0,1 1 0,-1 0 1,1 0-1,-1 0 0,1-1 0,-1 1 0,3 1 1,-3-3 14,1 1 1,-1 0 0,1-1 0,-1 1 0,1-1 0,-1 0 0,1 1 0,-1-1-1,1 0 1,-1 0 0,1 0 0,-1 0 0,1 0 0,0 0 0,-1-1-1,1 1 1,-1 0 0,2-1 0,7-3 44,-1 0 0,1-1 0,-1 0 0,0 0 0,0-1 0,15-13 0,4-3-115,23-18-395,-51 40 430,0 0 0,0 0 0,0 0 0,0 0 1,0 0-1,0 0 0,0 0 0,0 0 0,1 0 0,-1 0 0,0 0 0,0-1 0,0 1 1,0 0-1,0 0 0,0 0 0,0 0 0,1 0 0,-1 0 0,0 0 0,0 0 1,0 0-1,0 0 0,0 1 0,0-1 0,1 0 0,-1 0 0,0 0 0,0 0 0,0 0 1,0 0-1,0 0 0,0 0 0,0 0 0,0 0 0,0 0 0,1 0 0,-1 0 0,0 0 1,0 1-1,0-1 0,0 0 0,2 7-139,-3 9 97,-9 80 364,9-93-232,0 0 1,1 0-1,0 0 0,-1 0 1,1 1-1,1-1 0,-1 3 1,21-31 769,-5 10-878,2 0 0,-1 1-1,2 0 1,0 2 0,0 0 0,1 1-1,1 1 1,0 1 0,0 1 0,32-8 0,-50 16-8,-1-1 1,1 0 0,-1 1-1,1 0 1,0-1-1,-1 1 1,1 0 0,0 1-1,-1-1 1,1 0 0,-1 1-1,1-1 1,0 1-1,2 1 1,-4-1 28,0-1-1,0 1 1,0 0-1,0 0 1,0 0-1,0 0 1,0 0 0,0 0-1,-1 0 1,1 0-1,0 0 1,-1 0-1,1 0 1,-1 0 0,1 0-1,-1 1 1,1-1-1,-1 0 1,0 0-1,1 0 1,-1 1-1,0-1 1,0 0 0,0 1-1,0-1 1,0 0-1,0 0 1,-1 1-1,1 1 1,-4 12 64,3-9-61,-1-1 0,1 0-1,0 1 1,1-1-1,-1 1 1,1-1 0,0 1-1,1 7 1,0-12 21,-1 0 0,0 0 0,1 0 0,-1 0-1,1-1 1,-1 1 0,1 0 0,0 0 0,-1 0 0,1 0 0,0 0 0,0-1-1,-1 1 1,1 0 0,0-1 0,0 1 0,0-1 0,0 1 0,0-1 0,0 1-1,0-1 1,0 1 0,0-1 0,0 0 0,0 0 0,0 1 0,0-1 0,0 0-1,0 0 1,0 0 0,0 0 0,2-1 0,5 0 44,0 0 1,-1-1-1,13-4 0,-14 5-54,51-19-24,94-46 1,-121 53 23,-23 11-29,0-1-1,0 1 0,-1-2 0,0 1 1,0-1-1,8-5 0,-54 56-252,35-41 244,-1 0 0,1 0 0,1 1 0,-1-1 0,1 1 0,0 0 0,0 0 0,1 1 0,0-1 0,1 1 0,-3 7 0,5-12 43,0-1 1,1 1-1,-1-1 1,0 1-1,1 0 1,-1-1-1,1 0 1,0 1-1,0-1 0,0 1 1,0-1-1,0 0 1,1 0-1,-1 1 1,1-1-1,-1 0 0,1 0 1,3 2-1,-5-4 6,0 0 0,1 0-1,-1 0 1,1 1-1,-1-1 1,1 0 0,-1 0-1,1 0 1,-1 0-1,1-1 1,-1 1 0,0 0-1,1 0 1,-1 0-1,1 0 1,-1 0 0,1-1-1,-1 1 1,0 0-1,1 0 1,-1 0 0,1-1-1,-1 1 1,0 0-1,1-1 1,10-11 103,-9 10-85,8-10 28,0 0-1,-1 0 1,14-27 0,-16 28-144,-6 10 48,0 0 0,0 0 0,0 0 1,-1 0-1,1-1 0,0 1 0,-1 0 0,1-1 0,-1 1 0,2-3 0,-2 4 22,0 0 0,0 0 1,0 0-1,0 0 0,0 0 0,0 0 0,0 0 0,-1 1 1,1-1-1,0 0 0,0 0 0,0 0 0,0 0 1,0 0-1,0 0 0,0 0 0,0 0 0,0 0 1,0 0-1,0 0 0,0 0 0,0 0 0,0 0 0,0 0 1,0 0-1,0 0 0,0 0 0,0 0 0,0 0 1,0 0-1,0 0 0,-1 0 0,1 0 0,0 1 0,0-1 1,0 0-1,0 0 0,0 0 0,0 0 0,0 0 1,0-1-1,0 1 0,0 0 0,0 0 0,0 0 1,0 0-1,0 0 0,-1 0 0,1 0 0,0 0 0,0 0 1,0 0-1,0 0 0,0 0 0,0 0 0,0 0 1,0 0-1,0 0 0,-3 8-119,-35 153-38,23-106 45,4-11 140,-35 122 18,37-140-15,-1-1 1,-1 0-1,-1-1 0,-20 29 1,26-45-31,1 0 108,0-1 1,0 1-1,-13 11 0,17-18-70,-1 0 0,1 1 1,-1-1-1,0 0 0,0 0 0,1 0 0,-1 0 0,0 0 0,0 0 0,0-1 0,0 1 0,0 0 0,0-1 0,0 0 0,-1 1 1,1-1-1,0 0 0,0 0 0,0 0 0,0-1 0,-3 0 0,4 1-32,1 0-1,-1 0 1,0 0 0,1-1-1,-1 1 1,1 0 0,-1-1-1,1 1 1,-1-1 0,1 1-1,-1 0 1,1-1 0,-1 1 0,1-1-1,-1 1 1,1-1 0,0 1-1,-1-1 1,1 0 0,0 1-1,-1-1 1,1 1 0,0-1-1,0 0 1,0 1 0,-1-1-1,1 0 1,0 1 0,0-1-1,0 0 1,0 1 0,0-1 0,0 0-1,1 1 1,-1-1 0,0 0-1,0 1 1,1-2 0,0-3-27,1 0 0,0 0 0,5-8 0,-5 9-24,10-15 28,1 0 0,0 1 0,25-26 0,17-21-13,109-144 84,-125 166-89,30-31-46,-57 62 99,41-44 217,-47 49-199,0 0 0,-1 0-1,0-1 1,-1 1-1,0-1 1,5-11-1,-9 18-33,1 0 1,-1 0-1,0-1 0,1 1 0,-1 0 0,0-1 0,0 1 0,0 0 1,0-1-1,0 1 0,0 0 0,0-1 0,0 1 0,0 0 0,-1-1 1,1 1-1,0 0 0,-2-3 0,1 3-12,1 1-1,-1-1 1,0 0 0,0 0 0,0 0-1,0 1 1,0-1 0,0 0 0,0 1-1,0-1 1,0 1 0,0 0-1,0-1 1,0 1 0,0 0 0,0-1-1,-2 1 1,-3 0-35,0 0 1,0 0-1,0 0 1,0 1-1,0 0 1,-8 2-1,7-1 14,0 0 0,1 1 0,-1-1-1,1 1 1,-1 1 0,1 0 0,-8 5-1,12-7 39,-1 0 0,1 0 0,0 0 0,0 0-1,0 1 1,0-1 0,0 1 0,0-1 0,0 1-1,1 0 1,0-1 0,-1 1 0,1 0 0,0 0-1,0 0 1,1 0 0,-1 0 0,0 6 0,1-7 24,1 0 0,-1 0 0,0 0 0,1 1 0,0-1 0,0 0 0,-1 0 1,1 0-1,0 0 0,1 0 0,-1 0 0,0 0 0,1 0 0,-1-1 0,1 1 1,-1 0-1,1-1 0,0 1 0,-1-1 0,1 0 0,2 2 0,3 1 76,0 0 0,1-1-1,-1 0 1,14 4 0,-1-3 12,0-1-1,1-1 1,0-1 0,-1 0 0,36-5 0,-23 0-915,-1 0 0,47-14 1,-45 9-853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0.62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54 201 4992,'-30'-9'1589,"29"8"-1541,0 1 0,0 0 0,0 0 0,0 0-1,0-1 1,0 1 0,1 0 0,-1-1 0,0 1 0,0-1-1,1 1 1,-1-1 0,0 1 0,0-1 0,1 0 0,-1 1-1,1-1 1,-1 0 0,1 1 0,-2-3 0,1 0 296,0 3-182,1-1 0,-1 1 0,1-1 0,-1 1 0,1-1-1,0 1 1,-1-1 0,1 1 0,0-1 0,-1 0-1,1 1 1,0-1 0,0 0 0,0 1 0,0-1 0,0 0-1,0 1 1,-1-1 0,2 0 0,-1 1 0,0-1-1,0 0 1,0 1 0,0-1 0,0 0 0,0 1 0,1-1-1,0-1 1,13-15 1540,-7 11-1030,3-4-76,1 1 0,0 0 0,0 1 0,23-12 0,53-21-243,-68 33-384,0 1-1,0 1 0,1 1 1,27-4-1,-33 7-738,0 2 1,23 0-1,-27 1-467,0 1 1,0 0-1,0 0 0,12 5 1,10 8-1916</inkml:trace>
</inkml:ink>
</file>

<file path=ppt/ink/ink8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09.12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86 711 1472,'-1'0'52,"0"-1"-31,1 1-1,0 0 1,-1 0 0,1 0-1,0 0 1,-1 0-1,1 0 1,0 0 0,-1 0-1,1 0 1,0 0 0,-1 0-1,1 0 1,0 0-1,-1 0 1,1 0 0,-1 0-1,1 0 1,0 0 0,0 1-1,-1-1 1,1 0 0,0 0-1,-1 0 1,1 1-1,0-1 1,0 0 0,-1 0-1,1 1 1,0-1 0,0 0-1,-1 0 1,1 1 0,0-1-1,0 0 1,0 1-1,0-1 1,-1 0 0,1 4 2989,1-4-2743,0 0 0,0-1 1,0 1-1,0 0 1,0-1-1,0 1 1,0 0-1,0-1 1,0 1-1,-1-1 1,1 0-1,0 1 0,0-1 1,-1 0-1,1 1 1,1-2-1,11-16 952,-7 9-393,13-17 10,27-50-1,-29 47-778,194-345 546,-173 308-375,4-8 24,-34 48-529,-6 19 69,-2 7 198,0 0 1,0 0 0,0 0 0,0 0-1,0 0 1,0-1 0,0 1-1,0 0 1,0 0 0,0 0 0,1 0-1,-1 0 1,0 0 0,0 0 0,0-1-1,0 1 1,0 0 0,0 0 0,0 0-1,0 0 1,0 0 0,-1 0 0,1-1-1,0 1 1,0 0 0,0 0-1,0 0 1,0 0 0,0 0 0,0 0-1,0 0 1,0 0 0,0-1 0,0 1-1,0 0 1,0 0 0,0 0 0,-1 0-1,1 0 1,0 0 0,0 0 0,0 0-1,0 0 1,0 0 0,0 0-1,0 0 1,-1 0 0,1 0 0,0 0-1,0 0 1,0 0 0,0 0 0,0 0-1,0 0 1,0 0 0,-1 0 0,-8 5-254,-10 10 67,10-5 149,1 0-1,1 0 1,-11 19-1,11-17 35,-153 314-142,147-295 225,10-25-58,-99 245 472,70-147-232,-50 131 1832,68-211-1179,10-20-284,9-14-302,23-42 122,-14 24-439,1 2 0,1 0-1,22-28 1,-14 27 7,1 2-1,2 1 1,0 1-1,58-37 1,58-23-165,-52 31 117,87-65-1,-80 39 312,-91 74-396,-7 9-122,-8 11-19,-34 50 287,-8 15-129,39-65 128,6-9-19,1 0 0,0 1-1,1 0 1,-1-1-1,-3 17 1,6-21 30,0 0 1,1 0-1,0 1 0,-1-1 1,1 0-1,1 0 0,-1 0 1,1 5-1,0-7 0,-1 1-1,1-1 1,-1 1 0,1-1-1,0 1 1,-1-1-1,1 1 1,0-1-1,0 0 1,0 0 0,0 0-1,1 1 1,-1-1-1,0 0 1,0 0 0,1 0-1,1 0 1,-1 0 11,0 0 1,-1 0 0,1-1-1,0 1 1,0-1 0,0 0-1,0 0 1,0 1 0,0-1-1,0 0 1,0-1 0,0 1-1,0 0 1,0 0 0,0-1-1,0 0 1,0 1 0,0-1 0,0 0-1,0 0 1,-1 0 0,1 0-1,0 0 1,-1 0 0,3-3-1,4-2 99,-1-1-1,0 0 1,10-14-1,-15 17-134,1 0 1,-1 0-1,1 0 0,-1 0 0,0-1 1,-1 1-1,1 0 0,-1-1 1,0 0-1,0 1 0,0-1 0,-1 0 1,1 1-1,-1-1 0,-1 0 0,1 1 1,0-1-1,-1 0 0,0 1 1,0-1-1,-3-7 0,3 11-7,0 0-1,1-1 1,-1 1-1,0 0 0,0 0 1,0 0-1,0 0 1,0 0-1,0 0 1,0 0-1,0 0 1,0 1-1,0-1 1,0 0-1,-1 1 1,-1-2-1,1 2-37,1-1 0,-1 0-1,1 0 1,-1 1-1,1-1 1,-1 0 0,1 0-1,0 0 1,0-1-1,-1 1 1,0-2 0,2 3 35,-1-1 0,1 1-1,0 0 1,0 0 0,0 0 0,0-1 0,0 1 0,0 0 0,0 0 0,0 0 0,0-1 0,0 1 0,0 0-1,1 0 1,-1 0 0,0 0 0,0-1 0,0 1 0,0 0 0,0 0 0,0 0 0,0-1 0,0 1-1,1 0 1,-1 0 0,0 0 0,0 0 0,0 0 0,0 0 0,0-1 0,1 1 0,-1 0 0,0 0 0,0 0-1,0 0 1,1 0 0,-1 0 0,0 0 0,0 0 0,1 0 0,15-5 23,20-1 28,75-15-155,85 14 232,-141 8-191,-37 4 242,-17-5-101,3 0 53,0 0-86,-3 0-36,-1 0 0,1 0 0,-1-1 0,1 1 0,-1 0-1,1 0 1,-1 0 0,1 0 0,-1-1 0,1 1-1,-1 0 1,0 0 0,1-1 0,-1 1 0,1 0 0,-1-1-1,0 1 1,1-1 0,-1 0 0,1 1 0,4 25-550,-5-19 527,1-1 0,-1 1 0,0-1 1,0 0-1,-1 1 0,1-1 0,-1 0 0,-1 1 0,1-1 0,-1 0 0,-2 7 0,-2 2 20,0-1 0,1 1 0,-4 21 0,8-31-4,1-2 10,-1-1 0,1 0 0,0 0 0,0 0 0,-1 1 0,1-1 0,0 0 0,0 0 0,0 1 0,1-1 0,-1 0 0,0 0 0,0 0 0,1 1 0,-1-1 1,1 0-1,-1 0 0,1 0 0,-1 0 0,1 0 0,1 2 0,-1-2 18,1 0 0,-1 1 0,1-1 0,-1 0 0,1 0 0,0 0 1,0-1-1,-1 1 0,1 0 0,0-1 0,0 1 0,3 0 0,4-1 50,1 1 0,-1-1 0,0 0 0,0-1 0,10-2 0,-2 0-43,0-1-1,-1-1 1,1 0-1,-1-1 1,0-1 0,20-12-1,-12 5-21,16-10-31,84-35-1,-115 56-57,1 0 0,15-2 0,-21 4 49,0 1 0,0-1 0,-1 1 0,1 0 0,0 0 0,0 1 0,0-1 0,0 1-1,7 2 1,-9-2 23,-1 0 0,1 1 0,-1-1 0,1 1-1,-1-1 1,1 1 0,-1 0 0,0 0-1,0-1 1,0 1 0,0 0 0,0 0 0,0 0-1,0 0 1,0 3 0,6 11 131,-4-9-170,-3-7 48,0 0 1,0 0-1,0 1 1,0-1 0,0 0-1,0 0 1,0 1 0,0-1-1,0 0 1,1 0-1,-1 0 1,0 1 0,0-1-1,0 0 1,0 0 0,1 0-1,-1 0 1,0 1-1,0-1 1,0 0 0,1 0-1,-1 0 1,0 0 0,0 0-1,0 0 1,1 0-1,-1 0 1,0 1 0,0-1-1,1 0 1,-1 0 0,0 0-1,0 0 1,1 0-1,5 1 66,1 0 0,-1-1 0,0 0 0,0 1 0,1-2 0,-1 1 0,8-2 0,-4 0-23,-7 2 1,-1-1 0,1 1 0,0-1-1,-1 1 1,0-1 0,1 0 0,-1 0 0,3-1 0,-4 1-44,0 0 0,0 0 0,0 0 0,0 0 0,-1 0 0,1 0-1,0 0 1,-1 0 0,1 0 0,-1 0 0,1-1 0,-1 1 0,0 0 0,1 0 0,-1-1 0,0 1 0,0 0 0,0 0 0,0 0-1,0-3 1,0 3-9,0 0-1,-1 1 1,1-1-1,-1 0 0,1 1 1,0-1-1,-1 0 1,1 1-1,-1-1 1,1 1-1,-1-1 0,0 1 1,1-1-1,-1 1 1,1-1-1,-1 1 0,0 0 1,1-1-1,-1 1 1,0 0-1,0-1 1,1 1-1,-2 0 0,-21-4-158,9 4 128,0 2 1,0-1 0,1 2-1,-1 0 1,-20 7 0,4 2-113,-38 20 1,61-28 101,0 0 0,0 1 0,0-1 1,0 2-1,1-1 0,-8 9 0,11-11 45,1 0-1,-1 1 1,1-1 0,0 0-1,0 1 1,0 0 0,0-1-1,0 1 1,1 0-1,0 0 1,0 0 0,0 0-1,0 0 1,0 7 0,1-8 1,1 0 0,-1 0 0,1 1 0,0-1 0,0 0 0,0 0 0,1 0 0,-1 0 0,1 0 0,-1 0 0,1 0-1,0 0 1,0-1 0,0 1 0,1-1 0,-1 1 0,0-1 0,1 0 0,0 0 0,3 2 0,5 3 75,0 0 0,1-1 0,19 7-1,-17-8-23,1-1-1,-1 0 0,1-1 0,0-1 1,0 0-1,0-1 0,0 0 0,0-2 1,21-2-1,-1-3 21,-1-1-1,66-22 1,-63 15 19,-1-1-1,0-1 1,-1-2-1,41-29 1,-68 41-64,-1 0 1,0 0-1,0-1 0,11-15 1,-14 18 5,-1-1 0,0 0 0,0 0 0,0 0 0,-1 0 1,1-1-1,-1 1 0,-1-1 0,3-7 0,-4 12-43,0 0-1,0 0 0,0 0 1,0 0-1,0-1 1,0 1-1,0 0 0,0 0 1,0 0-1,0 0 0,0 0 1,-1 0-1,1 0 1,0 0-1,-1 0 0,1 0 1,-1 0-1,1 0 1,-2-2-1,1 3-6,1-1 1,-1 1-1,0 0 0,0-1 1,1 1-1,-1 0 0,0-1 1,0 1-1,1 0 0,-1 0 1,0 0-1,0 0 0,0 0 1,1 0-1,-1 0 0,0 0 1,0 0-1,0 0 0,0 0 1,0 1-1,-4 0-23,1 1 0,-1 0 0,1 0 0,-1 0 0,1 1 0,-8 5 0,6-3 20,-1 1 1,1 0-1,0 0 0,0 1 1,0-1-1,1 1 1,0 0-1,-5 12 0,8-15 11,0 0 0,1 0 0,-1 0 0,1 0-1,0 1 1,0-1 0,1 0 0,-1 1 0,1-1 0,0 0-1,0 1 1,1-1 0,-1 0 0,1 1 0,0-1 0,0 0-1,0 0 1,3 7 0,0-3 13,-2-2 17,1 0-1,0-1 0,6 10 1,-8-14-9,0 1 1,1-1-1,-1 1 1,1-1-1,-1 0 1,1 0-1,-1 0 1,1 0-1,-1 0 1,1 0-1,0 0 1,0 0-1,-1 0 1,1-1-1,0 1 1,0-1 0,2 1-1,2-1 89,0 0-1,0 0 1,1-1 0,-1 0-1,0 0 1,0 0 0,11-5-1,43-19 200,-51 21-270,213-114 334,-204 105-339,-1 0 1,0-2-1,20-21 1,12-11-299,-42 40 288,1 1-287,-8 6 261,0 1 1,0 0-1,1-1 1,-1 1-1,0-1 1,0 1-1,0-1 1,0 1-1,0-1 1,1 1-1,-1-1 0,0 1 1,0 0-1,0-1 1,-1 1-1,1-1 1,0 1-1,0-1 1,0 1-1,-1 0 1,-3 27-65,-1-1 1,-2-1-1,-1 1 1,-15 36-1,-58 97 662,79-156-543,-1 1 0,0-1-1,0 0 1,0 0 0,-1 0 0,1 0 0,-1-1 0,0 1 0,0-1 0,-7 4 0,10-6-21,-1 0 0,0 0-1,0 0 1,1-1 0,-1 1 0,0-1-1,0 1 1,0-1 0,0 0 0,1 0-1,-1 0 1,0 0 0,0 0 0,0 0-1,0 0 1,0 0 0,0-1 0,1 1 0,-1-1-1,0 0 1,0 1 0,1-1 0,-1 0-1,0 0 1,1 0 0,-1 0 0,1 0-1,-1 0 1,-2-3 0,1-1-23,0 1 0,0-1 0,0 0 0,1 0 1,-1 0-1,1 0 0,0-1 0,1 1 0,-1 0 0,1-1 0,-1-10 0,2 14 0,0 0-1,0 0 0,0 0 1,0 0-1,0 0 1,0 0-1,1 0 0,-1 0 1,1 0-1,-1 0 1,1 0-1,0 0 0,0 0 1,0 0-1,0 1 0,0-1 1,0 0-1,1 1 1,-1-1-1,1 1 0,-1-1 1,1 1-1,-1 0 1,1-1-1,0 1 0,-1 0 1,1 0-1,0 0 0,3-1 1,2-1-28,0 1 0,1 0 0,-1 0 0,1 0 0,-1 1 1,11 0-1,-4 0 57,-1 1 1,1 0 0,-1 1-1,1 0 1,-1 2 0,1-1 0,-1 2-1,0 0 1,0 0 0,0 1 0,-1 1-1,21 12 1,-21-11-18,-9-5-475,0 0 1,0 0-1,0 0 1,0 0-1,-1 1 1,5 4 0,-5-5-893,-1 0 0,1 1 0,-1 0 0,0-1 0,0 1 0,1 3 0,2 3-2841</inkml:trace>
</inkml:ink>
</file>

<file path=ppt/ink/ink8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21.0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8 320 3648,'-1'1'194,"1"0"0,-1 0 0,0 0 0,0 0-1,1 0 1,-1 0 0,1 0 0,-1 1 0,1-1 0,-1 0 0,1 0 0,0 1 0,-1-1 0,1 0 0,0 0-1,0 1 1,0-1 0,0 0 0,0 1 0,0-1 0,1 0 0,-1 1 0,0-1 0,1 0 0,-1 0 0,1 1-1,-1-1 1,1 0 0,-1 0 0,1 0 0,0 0 0,0 0 0,0 0 0,-1 0 0,1 0 0,0 0 0,0 0-1,2 1 1,-1-1-36,-1 0 0,1 0 0,0-1 0,0 1 0,0 0 0,0-1 0,0 1 0,0-1 0,0 0 0,0 1 0,0-1 0,0 0 0,0 0 0,0 0 0,0-1 0,0 1 0,0 0 0,0-1 0,-1 1 0,4-2 0,7-2 231,-1-1-1,12-6 1,-18 8-302,17-9 238,0-1 0,-1-1 0,37-33 0,51-60 442,-90 87-600,-8 9-122,-1 0-1,0-1 0,-1 0 0,0-1 0,-1 0 1,12-24-1,-17 21-245,-2 8-747,4 16 299,0 9 628,0 0 0,-1 0-1,-1 1 1,-1-1 0,0 1-1,-2 21 1,2 2-59,-1 7 299,-7 89-1,6-134-183,-1 0 0,1 0 0,-1 0 0,0-1 0,0 1 0,0 0 0,0 0 0,-1 2 0,1-4-18,1-1 0,-1 1 0,1-1 1,-1 1-1,1-1 0,-1 1 0,1-1 0,-1 1 1,1-1-1,-1 0 0,0 1 0,1-1 0,-1 0 1,0 0-1,1 1 0,-1-1 0,0 0 1,1 0-1,-1 0 0,0 0 0,1 0 0,-1 0 1,0 0-1,1 0 0,-1 0 0,0 0 0,0 0 1,1 0-1,-1 0 0,0-1 0,1 1 0,-1 0 1,1 0-1,-1-1 0,0 1 0,1-1 1,-1 1-1,1 0 0,-1-1 0,-5-4 118,0 1 0,1-1 0,-1 0 0,1 0 0,0 0 0,-6-10 1,-25-43 109,9 14-151,12 23-137,7 10-307,1 0 0,-11-21 0,18 32 339,0 0-1,0 0 0,0 0 1,0 0-1,0 0 1,0-1-1,0 1 0,0 0 1,0 0-1,0 0 1,0 0-1,0-1 0,0 1 1,0 0-1,0 0 1,0 0-1,0 0 0,1 0 1,-1-1-1,0 1 1,0 0-1,0 0 0,0 0 1,0 0-1,0 0 1,0 0-1,1-1 0,-1 1 1,0 0-1,0 0 0,0 0 1,0 0-1,0 0 1,1 0-1,-1 0 0,0 0 1,0 0-1,0 0 1,0 0-1,1 0 0,-1 0 1,0 0-1,0 0 1,0 0-1,0 0 0,1 0 1,-1 0-1,0 0 1,0 0-1,0 0 0,0 0 1,0 0-1,1 0 1,-1 0-1,0 1 0,0-1 1,0 0-1,0 0 1,0 0-1,12 4-92,3 4-10,-1 1 0,15 12-1,2 0 117,-4-2 82,-16-10 50,0-1 0,1-1 0,13 7 0,-22-13-59,1 1 0,0-1 0,-1 0 0,1 0 0,0 0 0,-1 0-1,1-1 1,0 1 0,0-1 0,0 0 0,0 0 0,0-1 0,-1 1 0,1-1 0,6-2-1,-3 0 14,0 0 0,-1-1 0,0 1 0,1-2 0,-1 1-1,-1-1 1,1 0 0,-1 0 0,0 0 0,6-9-1,17-16 25,-14 18-81,10-10 82,39-47-1,-47 53-134,-13 15 24,-1-1 0,1 0 0,-1-1-1,0 1 1,0 0 0,0-1 0,0 1 0,2-5-1,-11 25-964,-2 1 819,2 1-1,-9 35 0,14-46 193,0 0-1,1-1 1,0 1-1,1 0 1,0 0-1,0 0 1,1 0 0,0-1-1,0 1 1,1 0-1,3 9 1,-4-18-32,-1 0 1,0 0 0,0 0-1,0 1 1,0-1-1,0 0 1,0 0 0,0 0-1,0 1 1,1-1 0,-1 0-1,0 0 1,0 0-1,0 0 1,0 0 0,1 0-1,-1 1 1,0-1-1,0 0 1,0 0 0,1 0-1,-1 0 1,0 0 0,0 0-1,0 0 1,1 0-1,-1 0 1,0 0 0,0 0-1,0 0 1,1 0-1,-1 0 1,0 0 0,0 0-1,0 0 1,1 0 0,9-7 403,11-15 60,-18 17-385,131-150 343,-89 112-1110,-44 43 654,-1 0 1,0 0-1,0 0 1,1 0-1,-1 0 1,0 0-1,1 0 1,-1 0-1,0 0 1,1 0-1,-1 0 1,0 0-1,0 0 1,1 0-1,-1 1 1,0-1-1,0 0 1,1 0-1,-1 0 1,0 1-1,0-1 1,0 0-1,1 0 1,-1 0-1,0 1 1,0-1-1,0 0 1,0 0-1,1 1 1,-1-1-1,0 0 1,0 1-1,0-1 1,0 0-1,0 0 1,0 1-1,0-1 1,0 1-1,6 14-126,0 10 130,-1-6 145,10 24 0,-13-37-94,1-1-1,0 0 1,-1 0-1,2 0 1,-1 0-1,0-1 1,1 1-1,0-1 1,5 4-1,-8-7-8,0 0-1,0 0 0,0-1 0,0 1 1,0 0-1,0-1 0,0 0 0,0 1 1,1-1-1,-1 1 0,0-1 0,0 0 1,0 0-1,1 0 0,-1 0 0,0 0 1,0 0-1,1 0 0,-1 0 0,0 0 1,0 0-1,0-1 0,1 1 0,-1-1 1,0 1-1,0-1 0,0 1 0,0-1 1,0 1-1,0-1 0,0 0 0,0 0 1,0 0-1,0 1 0,1-2 0,4-5 60,-1 0-1,1 0 0,-1 0 1,4-9-1,0 2-27,8-15-139,-1-1 0,13-33 0,-29 62 56,0 0-1,1 1 1,-1-1-1,0 1 1,0-1-1,1 1 1,-1-1 0,0 1-1,1 0 1,-1-1-1,1 1 1,-1-1-1,0 1 1,1 0-1,-1-1 1,1 1-1,-1 0 1,2-1-1,-1 1 6,0 0-1,0 0 1,0 0-1,1 0 1,-1 0 0,0 0-1,0 0 1,0 1-1,0-1 1,1 0-1,1 1 1,12 4 28,1-1 0,0 0 1,1-1-1,-1-1 0,0-1 1,1 0-1,18-3 0,16 0 79,59-6 64,-100 7-97,-17 3-81,-18 6-147,2 3 107,0 2 0,-23 15-1,39-22 47,-1-1 0,1 1 0,0 1 0,1-1 0,-1 1 0,1 0 0,1 0 0,-1 1-1,-5 11 1,8-14 36,-3 7-4,1 1-1,-1-1 1,2 1-1,0 0 1,-2 14 0,5-26 9,1 0-1,0 0 1,0 0 0,0 1 0,0-1 0,0 0-1,0 0 1,1 0 0,-1 0 0,0 0 0,0 0 0,1 0-1,-1 0 1,1 0 0,-1 0 0,2 2 0,-2-3-12,0 0 0,0 0 0,0 0 1,0 0-1,0 0 0,1 0 0,-1 0 1,0 1-1,0-1 0,0 0 0,1 0 1,-1 0-1,0 0 0,0 0 0,0 0 1,1 0-1,-1 0 0,0 0 0,0 0 1,0 0-1,1 0 0,-1 0 1,0 0-1,0 0 0,0 0 0,1 0 1,-1 0-1,0 0 0,0-1 0,8-7 346,19-26 35,-4 1-315,-13 16-97,1 1-1,1 0 1,1 1-1,21-19 0,-28 27-59,0 3-351,-5 4 418,-1 0 1,0 1-1,1-1 1,-1 1-1,1-1 1,-1 0-1,0 1 1,0-1-1,1 1 1,-1-1-1,0 1 1,0-1-1,1 1 1,-1-1-1,0 1 1,0-1-1,0 1 1,0-1-1,0 2 1,5 19-51,-3-12 83,0 1 1,0 0-1,1-1 0,5 10 0,-7-17 9,0 0 0,0 1 0,1-1 0,-1 0 0,1 0 0,-1 0 0,1 0 0,0 0 0,0 0 0,0-1 0,0 1 0,0-1 0,1 1-1,-1-1 1,0 0 0,1 0 0,-1 0 0,0 0 0,1 0 0,3 0 0,-2 0 16,0-1-1,1 0 1,-1 0 0,0 0-1,1 0 1,-1-1-1,9-2 1,29-12 211,-35 12-204,41-18 59,-1-3-1,59-40 1,-61 32-339,-44 27 229,-1 4 3,0 4 8,0-2 273,-2 0-500,1 1 177,0 0-1,-1 0 1,1 0 0,0 1-1,0-1 1,-1 3-1,0 0-25,-4 10 39,1 1-1,0 0 1,-4 26-1,2-6 26,-14 49 28,-4-1-1,-4-2 0,-56 115 1,76-178 16,-28 47 502,31-56 19,8-12-17,11-20-39,121-264-299,-103 209-272,3 2 0,45-71 0,-75 139-16,0 1-1,1 0 1,-1 0 0,2 0-1,-1 1 1,8-6-1,-12 10 49,1 0 0,-1 0 0,0 0 0,1 0 0,-1 1 0,0-1 0,1 0 0,-1 1 0,1 0 0,-1-1 0,1 1-1,-1 0 1,1 0 0,-1-1 0,3 1 0,-3 1 23,0-1 0,1 1-1,-1-1 1,0 1 0,0-1-1,0 1 1,0 0 0,0-1-1,0 1 1,0 0 0,0 0-1,0 0 1,-1 0 0,1 0-1,0 0 1,0 0 0,-1 0-1,1 0 1,-1 0 0,1 0-1,-1 0 1,1 2 0,1 5 11,0 1 1,-1-1-1,0 1 1,-1-1-1,0 1 1,0-1-1,-1 1 0,-2 14 1,0-3 28,1-3 63,-1 1-1,0-1 1,-2 0 0,0 0 0,-1-1-1,-11 22 1,17-37-77,0 0-1,-1-1 1,1 1 0,0 0-1,-1-1 1,1 1 0,-1 0-1,1-1 1,-1 1 0,1-1-1,-1 1 1,1-1 0,-1 1 0,0-1-1,1 1 1,-1-1 0,0 0-1,1 1 1,-1-1 0,0 0-1,0 0 1,1 1 0,-1-1-1,0 0 1,0 0 0,1 0-1,-1 0 1,0 0 0,0 0 0,0 0-1,1 0 1,-1 0 0,0 0-1,0-1 1,1 1 0,-1 0-1,0 0 1,0-1 0,1 1-1,-1-1 1,0 1 0,1 0-1,-1-1 1,-1 0 0,0-2-128,-1 1-1,0-1 1,1 0-1,-1 0 1,1 0 0,0 0-1,0 0 1,0 0 0,-1-4-1,-4-10-3818,1 2 1076</inkml:trace>
</inkml:ink>
</file>

<file path=ppt/ink/ink8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22.9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18 872 2720,'-17'6'1632,"32"-16"5604,16-22-5276,-6 6-1252,24-15-187,74-50 1,-1 2-131,-95 66-232,-1 0-1,-1-2 0,31-41 1,-44 50-68,-1 0 1,0-1-1,-1-1 1,-1 1-1,-1-2 1,-1 1-1,8-27 0,-14 32-423,-1 13 318,0 0 0,0 0-1,0 0 1,0 0 0,0 0 0,0-1-1,0 1 1,0 0 0,0 0 0,-1 0 0,1 0-1,0 0 1,0 0 0,0 0 0,0 0-1,0 0 1,0 0 0,0 0 0,0 0 0,-1 0-1,1 0 1,0 0 0,0 0 0,0 1-1,0-1 1,0 0 0,0 0 0,0 0 0,0 0-1,0 0 1,-1 0 0,1 0 0,0 0-1,0 0 1,0 0 0,0 0 0,0 0-1,0 0 1,0 1 0,0-1 0,0 0 0,0 0-1,0 0 1,0 0 0,0 0 0,0 0-1,0 0 1,0 0 0,0 1 0,-11 21-622,-44 118 158,13-35 609,38-93-88,0 0 0,1 0 1,-2 21-1,4-28 63,1 0 0,0 0 0,0 0 0,0 0 0,0 0 0,1 0 0,0 0 0,0 0 0,0 0 0,1 0 0,3 7 0,-4-10-17,1 0 0,-1-1 0,1 1 0,0 0-1,-1 0 1,1-1 0,0 1 0,0-1 0,0 1 0,1-1 0,-1 0 0,0 0-1,0 0 1,1 0 0,-1-1 0,0 1 0,1 0 0,-1-1 0,1 0-1,-1 1 1,1-1 0,-1 0 0,4-1 0,0 1 19,1-1 1,-1 0-1,0 0 1,0-1-1,0 1 1,0-1-1,0-1 1,7-3-1,3-5-51,-1 1-1,0-2 1,-1 0-1,0 0 0,-1-2 1,-1 1-1,14-20 0,69-116 113,-64 96-181,159-247 18,-184 290-16,11-18 1,-16 27-17,0-1 1,-1 1 0,1 0 0,-1 0 0,1-1 0,-1 1 0,1 0 0,-1-1-1,0 1 1,0 0 0,0-1 0,0 1 0,0 0 0,0-1 0,0-1-1,0 2 16,0 1-1,-1 0 0,1 0 0,0-1 0,0 1 0,-1 0 0,1 0 0,0-1 0,-1 1 1,1 0-1,0 0 0,-1 0 0,1-1 0,0 1 0,-1 0 0,1 0 0,0 0 1,-1 0-1,1 0 0,0 0 0,-1 0 0,1 0 0,-1 0 0,1 0 0,0 0 1,-1 0-1,1 0 0,0 0 0,-1 0 0,1 0 0,0 0 0,-1 0 0,1 1 1,0-1-1,-1 0 0,1 0 0,0 0 0,-1 1 0,-18 11-160,15-10 137,-11 11 4,0 0 0,1 1 0,1 0-1,0 1 1,0 0 0,2 1 0,0 1 0,-12 23 0,-60 148 269,60-128-32,-84 221 647,102-271-553,1-1 0,-8 12 0,1-4 818,18-28-923,0 1 0,1 0 0,14-14 0,-8 11-266,1 0-1,0 1 1,1 0 0,0 1 0,1 1 0,29-12 0,-44 21 50,-1 0 0,1 1 0,-1-1 1,1 1-1,-1 0 0,1-1 0,0 1 0,-1 0 0,1 0 0,0 0 0,-1 0 1,1 0-1,0 1 0,2 0 0,-3-1 10,0 1-1,0-1 1,0 1-1,0 0 1,0-1-1,0 1 1,-1 0-1,1 0 1,0-1-1,0 1 1,0 0-1,-1 0 1,1 0-1,-1 0 1,1 0 0,0 2-1,1 3 7,0 0 0,-1 1 0,0-1 0,0 1-1,-1-1 1,0 8 0,2 8 130,-2-16-93,1-1-1,0 0 1,1 0-1,-1 0 0,1 0 1,0-1-1,0 1 0,0 0 1,1-1-1,0 1 1,-1-1-1,5 4 0,-5-5 4,1-1 0,-1 0-1,0-1 1,1 1 0,0 0-1,-1-1 1,1 1 0,0-1-1,0 0 1,-1 0 0,1 0-1,0 0 1,0 0-1,0-1 1,0 1 0,0-1-1,1 0 1,-1 0 0,0 0-1,0 0 1,5-2 0,16-3 103,0-1 1,-1 0-1,0-2 1,28-13-1,-38 14-108,1-1 0,-1 0 0,-1 0-1,0-1 1,0-1 0,0 0 0,19-22 0,-24 22-15,1 0 0,-1 0 0,-1-1 0,0 1 0,5-13 0,-11 22-36,1 0 1,-1 1-1,1-1 1,-1 0 0,0 0-1,0 0 1,1 0-1,-1 0 1,0 0 0,0 0-1,0 0 1,0 0-1,0 0 1,0 0 0,0 0-1,0 0 1,-1 0 0,1 0-1,0 0 1,-1-1-1,1 2-3,-1-1-1,1 1 1,-1 0-1,0 0 1,1-1-1,-1 1 1,1 0-1,-1 0 0,1 0 1,-1 0-1,0 0 1,1 0-1,-1 0 1,1 0-1,-1 0 1,0 0-1,1 0 1,-1 0-1,1 0 1,-1 0-1,0 0 1,1 1-1,-1-1 0,-4 2-62,0 0-1,0 0 0,1 1 0,0 0 0,-9 6 0,10-6 81,-1 0-1,1 1 1,-1 0-1,1 0 0,0 0 1,1 0-1,-1 0 1,1 0-1,-1 1 1,1-1-1,1 1 0,-3 6 1,4-8 11,-1 0 0,1 0 1,0 0-1,0 0 0,0 0 1,0 0-1,0 0 1,1 0-1,0 0 0,-1 0 1,1 0-1,0 0 0,0 0 1,1 0-1,-1-1 0,1 1 1,-1 0-1,1-1 0,0 1 1,3 3-1,4 3 135,0 0 0,0-1 0,1 0 0,0-1 0,0 0 0,22 11 0,-27-16-219,1 1 1,-1-1-1,1-1 1,0 1 0,0-1-1,0 0 1,-1 0-1,1 0 1,7-1 0,-9 0-300,-1-1 1,1 1-1,0-1 1,-1 0 0,1 0-1,-1 0 1,1-1-1,-1 1 1,6-4-1,-5 2-981,0 0 0,0 0 0,0-1-1,0 1 1,0-1 0,-1 0-1,5-6 1,1-2-1670</inkml:trace>
</inkml:ink>
</file>

<file path=ppt/ink/ink8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23.2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5 7136,'-10'-5'3232,"28"10"-2816,8-1 1632,6 1-1216,31-5 576,5 3-832,12-3-192,1 3-224,14 2-192,-10-1 0,15 1 224,-6-2-96,-14 2-5536,-7 7 2976</inkml:trace>
</inkml:ink>
</file>

<file path=ppt/ink/ink8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28.3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1 847 3136,'-1'2'300,"1"-1"1,1 0-1,-1 1 0,0-1 1,0 0-1,0 1 1,1-1-1,-1 0 0,1 0 1,-1 1-1,1-1 0,-1 0 1,1 0-1,0 0 1,0 0-1,0 0 0,-1 0 1,2 2-1,-1-3-198,0 1 0,0-1 0,0 1 1,0-1-1,0 0 0,0 1 0,0-1 0,0 0 0,0 0 0,0 1 0,0-1 0,-1 0 0,1 0 0,0 0 1,0 0-1,0 0 0,0-1 0,0 1 0,0 0 0,0 0 0,0-1 0,0 1 0,0 0 0,0-1 0,0 1 1,1-2-1,3-1 209,-1 0 1,0 0 0,1-1-1,-1 0 1,-1 1 0,1-1 0,5-9-1,21-36 636,-27 44-867,104-228 1450,-103 226-1778,-5 13 61,-1 10 84,-96 591 934,83-548 839,14-57 86,1-8-1222,2-15-195,29-96-46,-25 91-308,43-153-18,30-22-139,-68 180 155,0-1 0,1 2-1,1 0 1,1 0 0,1 1 0,1 1 0,19-18 0,-34 35 5,1 0 0,-1 0 1,1 0-1,-1 0 0,1 0 0,-1 0 0,1 0 0,0 0 1,-1 1-1,1-1 0,0 1 0,0-1 0,-1 1 0,1 0 1,0 0-1,0-1 0,0 1 0,0 1 0,-1-1 1,1 0-1,0 0 0,0 1 0,0-1 0,-1 1 0,1-1 1,0 1-1,-1 0 0,1-1 0,0 1 0,-1 0 0,1 0 1,-1 0-1,2 2 0,1 0 7,-1 0 0,0 1 1,0-1-1,0 1 0,0 0 0,-1-1 1,1 1-1,-1 1 0,0-1 0,0 0 1,-1 0-1,2 7 0,0 6 58,-1 0 0,-1 1 0,0-1 0,-1 0 0,-2 0 0,1 0 0,-2 1 0,0-2 0,-1 1 0,-1 0-1,0-1 1,-1 0 0,-13 23 0,17-34 15,-1 0 0,-1 0 0,1 0 0,-1-1 0,0 1 0,-4 4-1,6-8-42,1 0 0,-1 0 0,1 0-1,-1 0 1,1 0 0,-1 0 0,1 0-1,-1-1 1,0 1 0,1-1-1,-1 1 1,0-1 0,0 1 0,0-1-1,1 0 1,-1 0 0,0 0 0,0 0-1,0 0 1,1 0 0,-1-1-1,0 1 1,0 0 0,-3-2 0,2 0-21,-1 0 0,0 0 0,0 0 1,1-1-1,-1 0 0,1 1 0,0-1 1,0 0-1,0-1 0,0 1 0,0 0 1,1-1-1,-1 1 0,1-1 0,0 0 1,-3-8-1,5 10-22,-1 0 0,0-1 0,1 1 0,-1 0 0,1-1 0,0 1 0,0 0 1,0-1-1,0 1 0,0-1 0,1 1 0,-1 0 0,1-1 0,-1 1 0,1 0 0,0 0 0,0-1 0,0 1 0,0 0 0,0 0 0,1 0 1,-1 0-1,0 0 0,1 1 0,0-1 0,-1 0 0,1 1 0,0-1 0,0 1 0,0-1 0,3-1 0,29-14-66,37-14 0,5-2 114,-51 20 42,0 0 1,-1-2 0,-1 0 0,0-2-1,24-23 1,-33 26-69,-1 0-1,-1-1 1,0 0 0,-1-1-1,-1-1 1,0 1 0,-1-1-1,10-31 1,-1-10 70,11-65 1,-7 24-219,-22 96 127,1 3-2,-1-1-1,1 0 1,-1 0-1,0 0 1,1 0-1,-1 0 1,0 0-1,0 0 1,0 0-1,0 0 1,0 0-1,0 0 1,0 0-1,0 0 1,0 0-1,-1 0 1,1 0-1,0 0 1,-1 1-1,1-2 1,-2 7-205,-19 132-510,-14 75 700,-34 183 1180,68-384-775,2-19-85,4-18-175,0 7-126,0 0-1,1 1 1,1 0 0,1 0-1,0 1 1,2 0-1,0 0 1,19-24 0,-27 39-22,-1 0 0,1 1 0,0-1 0,-1 1 0,1-1 0,0 1 0,0 0 1,0-1-1,0 1 0,0 0 0,3-1 0,-4 2 30,0 0 0,0 0 0,0 0 0,0 0 0,0 0 0,0 0 0,0 0 0,0 0 0,0 1-1,0-1 1,0 0 0,0 0 0,0 1 0,0-1 0,0 1 0,-1-1 0,1 1 0,0-1 0,0 1 0,0 0 0,-1-1 0,1 1 0,0 0 0,-1 0 0,1-1 0,-1 1 0,1 0 0,-1 0-1,1 0 1,0 1 0,3 7-31,0 0 1,-1 1-1,0 0 0,0-1 0,1 17 0,2 4 95,-3-18-27,-2-3 1,1 0 1,1-1 0,-1 1-1,1-1 1,1 0-1,-1 1 1,8 10-1,-10-19-11,-1 1-1,1 0 1,0 0-1,0 0 0,0 0 1,0 0-1,-1-1 1,1 1-1,0 0 0,0-1 1,1 1-1,-1-1 1,0 1-1,0-1 0,0 0 1,0 1-1,0-1 1,0 0-1,1 0 1,-1 0-1,0 0 0,0 0 1,0 0-1,0 0 1,1 0-1,-1 0 0,0-1 1,0 1-1,0 0 1,0-1-1,0 1 0,0-1 1,0 1-1,2-2 1,3-2 69,0 0 0,0 0 0,0-1 0,7-8 1,-7 7-80,66-76 251,-18 20-196,8 1-39,-56 56-43,-5 5 9,1-1 1,-1 0 0,0 1 0,0-1 0,0 0-1,0 0 1,0 0 0,-1 0 0,1 0 0,0 0-1,0 0 1,0 0 0,-1 0 0,1-1 0,-1 1-1,1 0 1,-1 0 0,1-1 0,-1 1 0,0 0-1,1-2 1,17 239-654,-15-213 769,0 0 0,2-1 0,15 42 0,-20-64-93,0 1 1,1-1-1,-1 0 1,0 1-1,0-1 0,0 0 1,0 0-1,1 1 1,-1-1-1,0 0 1,0 1-1,1-1 0,-1 0 1,0 0-1,1 0 1,-1 1-1,0-1 1,1 0-1,-1 0 0,0 0 1,1 0-1,-1 0 1,0 0-1,1 1 1,-1-1-1,0 0 0,1 0 1,-1 0-1,1 0 1,12-6 383,-9 4-296,0-1-1,-1 0 1,1-1 0,5-6 0,4-8-49,-2-1 0,0-1 1,-1 0-1,13-38 0,5-12-21,40-82-28,-65 141 19,3-6-316,-5 16 40,-2 11-49,-11 77 198,-3 0 1,-5-1-1,-30 83 0,40-142 163,-2-1 0,-1-1 0,-1 0 0,-34 45 1,22-38 87,-2-1 1,-56 49 0,70-69-63,0 0 1,-27 15-1,37-23-67,0-1-1,0 0 1,-1 0 0,1 0-1,-1 0 1,1-1 0,-1 0-1,0 0 1,0 0-1,0-1 1,1 1 0,-1-1-1,0 0 1,-7-1 0,10 0-18,1 1 0,0 0 0,-1-1-1,1 1 1,0-1 0,0 0 0,-1 1 0,1-1 0,0 0 0,0 0 0,0 0 0,0 0 0,0 0 0,0 0 0,0 0 0,1 0 0,-1 0 0,0 0 0,1 0 0,-1 0 0,0-1 0,1 1 0,-1 0 0,1 0 0,0-1 0,-1-1 0,1 1-9,0 0-1,0 0 1,0 1 0,0-1 0,0 0-1,1 0 1,-1 0 0,1 0-1,-1 0 1,1 0 0,0 0 0,-1 0-1,1 1 1,0-1 0,0 0-1,0 0 1,2-1 0,7-7 18,0 1-1,0 0 1,1 0 0,0 1 0,19-10 0,66-28-122,-35 19 45,92-55 0,-143 77 68,0-2 1,-1 1-1,0-1 0,0-1 0,0 1 0,-1-2 1,0 1-1,11-17 0,0-8 100,-3 0-1,0-1 1,16-56-1,-1 5-113,61-113-221,-92 197 219,1 0 0,0 0 1,-1 0-1,1-1 1,0 1-1,0 0 1,0 0-1,-1 1 0,1-1 1,0 0-1,0 0 1,1 0-1,-1 1 1,0-1-1,0 0 0,0 1 1,0-1-1,0 1 1,1-1-1,-1 1 1,0 0-1,1-1 1,-1 1-1,0 0 0,0 0 1,1 0-1,-1 0 1,0 0-1,1 0 1,-1 1-1,0-1 0,0 0 1,1 1-1,-1-1 1,0 1-1,0-1 1,0 1-1,1-1 0,-1 1 1,1 1-1,4 1-19,0 1 0,0 0 0,0 0 0,-1 0-1,0 1 1,0 0 0,0 0 0,0 0 0,-1 0 0,0 1-1,0 0 1,4 8 0,-1 1 30,-1 0 0,-1 0 0,0 1 0,3 19 0,-2-3 46,-1 0 0,-2 0 0,-1 0 0,-2 0 0,-1 0 0,-6 44 0,6-73 5,0 1 0,0 0 0,0-1 0,-1 1 1,1 0-1,-1-1 0,0 0 0,1 1 0,-2-1 0,1 0 1,-4 4-1,5-5-30,-1-1-1,0 1 1,0-1 0,1 1 0,-1-1-1,0 0 1,0 0 0,-1 0 0,1 0-1,0 0 1,0 0 0,0 0 0,-1-1-1,1 1 1,0-1 0,-1 0 0,1 0-1,0 1 1,-5-2 0,-5-1-2,0-1 0,0 0 0,1-1 0,-1 0 0,1-1 0,-1-1 0,-9-6 0,-23-10 46,33 16-219,11 5 153,0 1 1,0 0-1,-1 0 1,1 0-1,0 0 1,0 0-1,0 0 1,0 0-1,0 0 1,0 0-1,0 0 1,0 0-1,0 0 1,0-1-1,0 1 1,0 0-1,0 0 1,0 0-1,0 0 1,0 0-1,0 0 1,0 0-1,0 0 1,0-1-1,0 1 0,0 0 1,0 0-1,0 0 1,0 0-1,0 0 1,0 0-1,0 0 1,0-1-1,0 1 1,0 0-1,0 0 1,0 0-1,0 0 1,0 0-1,0 0 1,0 0-1,0 0 1,0 0-1,19-5-229,-11 3 281,26-6-34,0-1 0,0-2 0,-2-2-1,34-16 1,-26 5 19,0-1 0,-1-2 0,62-58 0,-82 68-14,-1-1 1,-1-1-1,-1 0 0,24-39 0,-47 88-490,-6 51 0,6-34 435,2-16 126,2 0 0,0 59-1,3-72 9,0-13-79,0-1-1,0 0 0,0 1 1,2 6-1,-2-10-10,0 0 1,1 0-1,-1 0 0,0 0 0,1 0 1,-1 0-1,1 0 0,-1-1 0,1 1 0,0 0 1,-1 0-1,1 0 0,0-1 0,0 1 1,-1 0-1,1-1 0,0 1 0,0-1 0,0 1 1,0-1-1,0 1 0,0-1 0,1 1 1,-1-1 2,0 0 0,0 0 0,-1 0 0,1 0 1,0 0-1,0 0 0,0 0 0,0 0 1,0-1-1,-1 1 0,1 0 0,0-1 1,0 1-1,0 0 0,-1-1 0,1 1 0,0-1 1,0 1-1,-1-1 0,1 1 0,0-1 1,-1 0-1,1 1 0,0-2 0,15-22 136,-12 17-126,-1 2-3,61-92 173,-50 79-205,0 1-1,2 0 0,17-16 0,1 6 3,1 1 1,57-31 0,-77 49 5,-10 6 6,-1 0 0,0-1 0,1 1 1,3-5-1,-21 19-326,4-5 334,1 1 0,0 0 0,-9 11 0,6-3-51,0 0 0,2 1 0,0 0 0,1 0 0,0 1 0,-8 34 0,13-43 49,2-1-1,-1 0 1,1 1 0,0-1 0,1 1-1,0 0 1,0-1 0,1 1-1,0-1 1,1 0 0,0 1 0,0-1-1,1 0 1,-1 0 0,2 0-1,-1 0 1,1-1 0,5 8 0,-6-11 6,0 0 1,1-1-1,-1 1 1,1-1-1,-1 0 1,1 0-1,0 0 1,0-1 0,0 1-1,0-1 1,1 0-1,8 3 1,-6-3 5,1-1 0,-1 1 0,1-1 1,0-1-1,-1 1 0,1-1 0,11-2 1,-4 0-5,-1-1 1,0 0-1,0-1 1,0-1 0,0 0-1,-1-1 1,0-1 0,14-9-1,-7 3 15,-2-2 0,0 0 0,0-1-1,21-27 1,52-78-5,-88 117-30,5-7-17,-5 9 22,-1-1 0,0 1 0,0-1 0,0 0 0,0 0 1,-1 0-1,1 0 0,-1 0 0,2-7 0,-4 7-14,-3 7-29,-3 7-96,-8 20 42,2 1 0,2 1 1,-13 58-1,18-64 18,2-13 104,1 1 0,1-1 0,-1 15 0,3-28-6,0 1 1,0-1 0,0 0-1,0 0 1,1 0 0,-1 0-1,0 0 1,0 0 0,1 0-1,-1 0 1,0 0 0,1 2-1,3-3 188,2-7-101,9-26 22,-1-1-1,-1 0 0,12-53 0,-25 86-119,12-62 73,-3 12-467,-9 45-29,-3 13 194,-4 31 129,-1 58 1,7-83 108,1 0 1,0 0-1,1 0 0,4 17 1,-4-26-9,0 0 1,0 0 0,0 0 0,1 0-1,-1 0 1,1 0 0,0-1 0,0 1-1,1-1 1,-1 0 0,1 1 0,-1-1-1,1 0 1,0 0 0,0-1 0,0 1-1,1-1 1,3 3 0,-5-4 3,1 0 0,-1-1 0,0 1 0,0-1 0,1 1 0,-1-1 0,0 0 0,1 0 0,-1 0 0,1 0 0,-1 0 0,0 0 0,1-1 0,-1 1 0,0-1 0,0 0 0,4-1 0,5-3 76,-1 0-1,13-9 1,-18 11-54,23-17-1,-1-2 1,-1 0 0,-1-1 0,-1-2 0,33-44 0,-20 21 156,34-60 1,-56 80-182,-1 0 0,-1 0 0,-2-2 0,-1 1 0,9-40 0,1-20-107,8-91 0,-27 176 68,1-34-155,-2 36 157,0 0-1,0 0 1,0 0-1,0 0 1,0 0 0,-1 0-1,1 0 1,-1 0-1,1 1 1,-1-1-1,0 0 1,0 0 0,0 1-1,0-1 1,-2-2-1,3 4 27,0 0-1,0 0 0,0-1 0,-1 1 1,1 0-1,0 0 0,0 0 0,0 0 1,0 0-1,0 0 0,-1 0 0,1 0 1,0 0-1,0 0 0,0 0 0,0 0 1,0 0-1,-1 0 0,1 0 0,0 0 1,0 0-1,0 0 0,0 0 0,-1 0 1,1 0-1,0 0 0,0 0 0,0 0 1,0 0-1,0 0 0,-1 0 0,1 1 1,0-1-1,0 0 0,0 0 1,0 0-1,0 0 0,0 0 0,0 0 1,-1 1-1,1-1 0,0 0 0,0 0 1,0 0-1,0 0 0,0 0 0,0 1 1,0-1-1,0 0 0,0 0 0,0 0 1,0 0-1,0 0 0,0 1 0,0-1 1,0 0-1,-10 21-152,2 0 1,-11 34-1,-6 50 47,15-61 106,-19 91-9,25-105 33,1-1 0,1 48 0,3-27-12,3-1 1,2 0-1,13 53 0,-5-63-2644,-7-26-4095,-14-23 2202,2-2 1494</inkml:trace>
</inkml:ink>
</file>

<file path=ppt/ink/ink8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5:28.6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132 36 7456,'-77'-24'3392,"46"19"-2944,17 2-160,9 3-256,0-3-160,5 6 64,10-3-448,4 8 256,17-4-3168,4 4 1856</inkml:trace>
</inkml:ink>
</file>

<file path=ppt/ink/ink8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27.4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14 169 2144,'-4'-15'10837,"-1"80"-7030,2-46-2926,2 1-1,0 31 0,6 73 976,13 12-1046,-4-49-593,8 40 46,-14-81-38,-6-31-152,1 0-1,7 21 1,-9-34 418,-1-4-443,-5-57 326,0 21-279,3 1-98,-6-124-74,0 52 168,6 65-122,0 11 78,-8-51 1,4 45 11,-1-61 0,6 62 246,-2 1 1,-7-38-1,9 72-274,1 0 0,-1 0-1,1 0 1,0 0 0,0 0 0,0 0-1,1-4 1,-1 7-40,0-1 1,1 1-1,-1-1 0,0 0 1,0 1-1,0-1 1,0 1-1,0-1 0,0 1 1,1-1-1,-1 1 0,0-1 1,1 1-1,-1 0 1,0-1-1,0 1 0,1-1 1,-1 1-1,1 0 0,-1-1 1,0 1-1,1 0 1,-1-1-1,1 1 0,-1 0 1,1 0-1,-1-1 0,1 1 1,-1 0-1,1 0 1,-1 0-1,1 0 0,-1 0 1,1 0-1,-1 0 0,1 0 1,-1 0-1,2 0 1,1 0-5,0 1 0,0-1 0,0 0 0,0 1 1,5-2-1,14 2 4,4 4-3,0 2-1,-1 0 0,36 16 0,-49-17-4,0 0 0,0 1-1,-1 0 1,0 1-1,0 0 1,-1 1-1,0 0 1,15 19-1,-18-19 16,1-1 21,-1 1 0,-1-1 0,0 1 0,0 1 0,-1-1-1,0 1 1,0 0 0,-1 0 0,3 11 0,-5-12 6,0 0-1,-1 0 1,0 1 0,-1-1 0,0 0-1,-1 0 1,-1 13 0,1-17-14,0 0 1,-1 0-1,1 0 0,-1-1 1,0 1-1,-1 0 0,1-1 1,-1 1-1,0-1 0,0 0 1,0 0-1,0 0 0,-1 0 1,-7 5-1,3-3 11,0 0 1,-1-1-1,0 0 1,0-1-1,-18 6 0,-52 10 313,56-15-287,12-2-108,-1-1 0,1-1 0,-15 1 0,32-6-46,4 2 73,0 0 0,1 1 1,-1 0-1,0 1 0,14 1 0,52 8 75,-63-6-42,-1 0 1,1 1 0,-1 1-1,0 0 1,0 0-1,-1 1 1,0 1 0,15 11-1,-20-14 12,-1 0-1,-1 0 1,1 0 0,0 1-1,-1 0 1,0 0-1,0 0 1,-1 0 0,5 9-1,-3-4 31,-1-1 1,-1 1-1,0 0 0,0 0 1,2 14-1,-3 0 83,0 0 1,-2 1 0,0 0-1,-5 28 1,4-45-25,-1 1 0,0-1 0,0 0 0,0 0 0,-4 9 0,4-13-38,0-1 0,0 1 0,-1 0 0,1-1 0,-1 1-1,1-1 1,-1 0 0,0 0 0,0 0 0,-1 0 0,1-1 0,-5 4-1,0-3 18,-1 1-1,1-1 0,-1 0 0,0-1 0,0 0 0,1 0 0,-1-1 0,-1 0 0,-11-1 0,-13-1-88,-34-6 1,68 7 8,-98-16 34,15 1-4767,71 15-2125</inkml:trace>
</inkml:ink>
</file>

<file path=ppt/ink/ink8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28.42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22 3136,'0'0'75,"-1"0"1,1-1-1,-1 1 0,1 0 1,-1 0-1,1 0 0,-1-1 1,1 1-1,0 0 0,-1 0 0,1-1 1,-1 1-1,1 0 0,0-1 1,-1 1-1,1 0 0,0-1 1,0 1-1,-1-1 0,1 0 1,-5-4 4606,5 5-4566,0-1 0,0 1 0,-1 0-1,1 0 1,0 0 0,0 0 0,0-1 0,0 1 0,-1 0 0,1 0-1,0 0 1,0-1 0,0 1 0,0 0 0,0 0 0,0-1-1,0 1 1,0 0 0,0 0 0,-1-1 0,1 1 0,0 0 0,0 0-1,0-1 1,0 1 0,1 0 0,-1 0 0,0-1 0,0 1-1,0 0 1,0 0 0,0-1 0,0 1 0,0 0 0,0 0 0,0 0-1,1-1 1,-2 2 590,-1 1-1,1 0 0,0-1 0,0 1 1,0 0-1,0-1 0,0 1 1,1 0-1,-2 2 0,-2 24 945,4-20-1665,1-1 0,-1 0 0,1 1-1,1-1 1,-1 0 0,5 11 0,-5-14 98,1 0-1,-1-1 1,1 0-1,0 1 1,0-1 0,1 0-1,3 4 1,-6-6-67,1-1 0,-1 1 0,1-1 0,-1 1 0,1-1 0,0 1 0,-1-1 0,1 0 0,0 1 0,-1-1 0,1 0 0,0 1 0,-1-1 0,1 0 0,0 0 0,0 0 0,-1 0 0,1 0 0,0 0 0,0 0 0,-1 0 0,1 0 0,0 0 0,0 0 0,-1 0 0,1 0 0,0-1 0,0 1 0,-1 0 0,1-1 0,0 1 0,-1 0 0,1-1 0,0 1 0,-1-1 0,1 1 0,-1-1 0,1 1 0,-1-1 0,1 1 0,-1-1 0,1 0 1,-1 1-1,0-1 0,1 0 0,-1 0 0,2-3 23,0 0 1,-1 0-1,0-1 1,0 1-1,0 0 1,0-1-1,0-7 1,0 1 65,0 3-25,-1 0 0,0 1 1,0-11-1,-1 15-36,1 1 1,0 0-1,-1-1 0,1 1 1,-1 0-1,0-1 0,0 1 1,0 0-1,0 0 1,0 0-1,0 0 0,0 0 1,-1 0-1,-2-3 1,3 4-37,1 1 0,-1-1 1,0 1-1,1-1 1,-1 1-1,0 0 1,0-1-1,1 1 0,-1 0 1,0-1-1,0 1 1,0 0-1,1 0 0,-1 0 1,0 0-1,0 0 1,0 0-1,0 0 1,0 0-1,1 0 0,-1 0 1,0 0-1,0 1 1,0-1-1,0 1 1,-1-1-40,0 1 0,1 0 1,-1 0-1,1 0 1,-1 1-1,1-1 1,0 0-1,-1 0 0,1 1 1,-2 2-1,-2 8-81</inkml:trace>
</inkml:ink>
</file>

<file path=ppt/ink/ink8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31.2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152 47 2912,'2'-9'644,"-1"7"-375,-1-1 0,1 1 0,0 0 1,-1-1-1,1 1 0,1 0 0,-1 0 0,2-4 0,-2-5 3105,-1 8-1537,0 10-701,-1 3-513,0 0 1,-4 17-1,0 2 190,-3 34 323,-13 74 341,-72 260-107,93-395-1362,-4 13 240,0 0 0,-10 26 0,9-35-1293,1-24-6565,11 3 4810</inkml:trace>
</inkml:ink>
</file>

<file path=ppt/ink/ink8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31.6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24 150 5568,'-23'-8'7653,"29"3"-6218,77-25 917,-25 11-1601,1-2 60,72-16 0,-76 26-499,1 2 1,0 3-1,0 3 1,97 5-1,-141-1-203,-1 1-1,1 0 0,17 5 1,-25-5-51,-1-1 0,0 0 0,1 1-1,-1-1 1,0 1 0,0 0 0,0 0 0,0 0 0,0 1 0,0-1 0,0 1 0,-1-1 0,0 1 0,1 0-1,2 5 1,-5-7-77,1-1 0,-1 1 1,0-1-1,0 1 0,1-1 0,-1 1 0,0-1 0,0 1 0,0 0 0,0-1 0,0 1 0,0-1 0,0 1 0,0 0 1,0-1-1,0 1 0,0-1 0,0 1 0,0-1 0,0 1 0,0 0 0,-1-1 0,1 1 0,0-1 0,0 1 0,-1-1 1,1 1-1,-1 0 0,-12 6-4691,4-3 2129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3.23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17 584 3328,'-17'0'1973,"25"-10"4157,20-15-3460,-1-1-2092,-1-1 1,-1-1-1,30-46 1,-54 73-563,152-239 2437,-105 160-890,-39 66-1211,-6 10-233,0 0 0,-1 0 0,1 0 1,-1 0-1,0 0 0,0-1 0,0 1 0,-1-1 0,0 0 0,1 1 1,-1-7-1,-1 11-121,0 0 0,-1 0 1,1 0-1,-1 0 1,1 1-1,0-1 0,-1 0 1,1 0-1,0 0 1,-1 0-1,1 1 0,0-1 1,0 0-1,-1 1 1,1-1-1,0 0 0,0 0 1,-1 1-1,1-1 1,0 0-1,0 1 0,0-1 1,0 0-1,-1 1 1,1 0-1,-9 16 17,-2 21 103,1 0 0,-4 49 0,7-43-45,1-5 111,-1 69 0,7-101-134,0-1 0,1 1 0,0-1 0,0 0 0,1 0 0,-1 1 0,6 10 0,-6-15-26,-1-1 0,1 1 0,0 0 0,0-1 0,0 1 0,0 0 0,1-1 1,-1 1-1,0-1 0,1 0 0,-1 0 0,1 1 0,-1-1 0,1 0 0,-1 0 0,1 0 0,0 0 0,-1-1 0,1 1 0,0 0 1,0-1-1,0 1 0,0-1 0,0 0 0,-1 1 0,1-1 0,0 0 0,0 0 0,0 0 0,4-1 0,1-1 56,0-1-1,0 1 0,0-1 1,0 0-1,0-1 0,8-5 1,39-31-77,-53 39-2,271-225 261,-147 114-230,-114 103-153,-14 11-59,-16 14 1,-67 70 239,56-56-8,-14 19-58,-50 69 1,86-108 11,2 0 1,-9 16-1,13-24 13,1 0 0,0 1 0,0-1 0,1 0 0,-1 1 0,0-1 0,1 1-1,-1-1 1,1 1 0,0-1 0,0 1 0,0-1 0,0 1 0,0 0 0,1-1 0,-1 1 0,1-1 0,0 3 0,0-4-1,0 1 0,0-1 0,0 0 0,1 0 0,-1 0 0,0 0 0,0 0 0,1 0 0,-1 0 0,0 0 0,1-1 0,-1 1 0,1 0 0,-1-1 0,1 1 0,-1-1 0,1 0 1,-1 1-1,1-1 0,-1 0 0,1 0 0,0 0 0,-1 0 0,1 0 0,-1 0 0,1-1 0,2 0 0,5 0 57,0-2 0,0 1 0,12-5 0,-12 3-31,0-1 1,0 0 0,0 0-1,0-1 1,-1 0-1,0 0 1,12-12-1,-9 6 5,-1 0-1,0-1 0,-1 0 0,10-18 0,0-8-58,-2-1-1,19-66 0,-31 93 5,-4 10-20,0 0-1,0 0 0,0 1 1,-1-1-1,1 0 1,0-6-1,-14 40-687,8-10 734,0 0 0,2 1 1,0 0-1,2-1 1,1 40-1,1-48-5,1-1 0,0 0 0,5 15 0,-6-23 24,0-1 0,0 1 0,1-1 0,-1 1 0,1-1 0,0 1 0,0-1 0,0 0 0,1 0 0,-1 0 0,1 0 0,-1 0 0,1-1 0,4 3 1,-6-4-22,0-1 0,0 1 0,0-1 0,0 1 0,0-1 0,0 0 0,0 0 0,0 0 0,0 1 0,0-1 0,1 0 0,-1 0 0,0-1 0,0 1 0,0 0 0,0 0 0,0 0 0,0-1 0,0 1 0,0-1 0,0 1 1,0 0-1,2-2 0,19-17 171,-18 15-129,12-13 13,-2-1-1,0-1 0,21-36 1,-24 37-141,0 0 1,1 1-1,0 0 1,29-28-1,-40 44 53,0 0 0,0 1 0,0-1 0,0 0 0,1 0 1,-1 1-1,0-1 0,0 0 0,0 1 0,1 0 0,-1-1 0,0 1 0,3-1 0,-3 1 5,-1 0 0,1 0 1,0 0-1,0 1 0,-1-1 0,1 0 0,0 0 0,0 0 1,-1 1-1,1-1 0,0 0 0,-1 1 0,1-1 0,-1 1 1,1-1-1,0 1 0,-1-1 0,1 2 0,1 0 4,-1 0 0,1 0-1,-1 0 1,0 1-1,0-1 1,0 0 0,-1 1-1,1-1 1,-1 1-1,1-1 1,-1 1 0,0 0-1,0 2 1,-9 121-56,1-53 103,5-41 225,3-32-257,0 0 0,0 0 1,0 0-1,0 0 0,0 1 0,0-1 0,0 0 0,0 0 0,0 0 1,0 0-1,0 0 0,0 0 0,1 0 0,-1 1 0,0-1 0,0 0 1,0 0-1,0 0 0,0 0 0,0 0 0,0 0 0,0 0 0,0 0 1,0 0-1,0 0 0,0 1 0,0-1 0,1 0 0,-1 0 0,0 0 1,0 0-1,0 0 0,0 0 0,0 0 0,0 0 0,0 0 0,0 0 1,1 0-1,-1 0 0,0 0 0,0 0 0,0 0 0,0 0 0,0 0 1,0 0-1,0 0 0,0 0 0,1 0 0,-1 0 0,0 0 0,0 0 0,0 0 1,0 0-1,0 0 0,0 0 0,0-1 0,6-2 73,47-65 249,25-27-268,-61 76-57,46-43-147,-55 54 86,1 1 0,1 0 1,-1 1-1,1 0 0,15-7 0,-24 13 44,0-1-1,0 0 0,0 1 0,1 0 0,-1-1 1,0 1-1,0 0 0,1-1 0,-1 1 0,0 0 0,1 0 1,-1 0-1,0 0 0,0 1 0,1-1 0,-1 0 0,0 0 1,0 1-1,1-1 0,-1 1 0,0-1 0,0 1 1,0-1-1,0 1 0,0 0 0,0-1 0,0 1 0,0 0 1,0 0-1,0 0 0,0 0 0,0 0 0,0 0 0,-1 0 1,1 0-1,0 0 0,-1 0 0,1 1 0,-1-1 1,1 0-1,-1 2 0,3 7-25,-1-1 1,0 0-1,-1 1 1,1 14-1,-2-12 66,0 32 36,-1-35-54,1 0 0,0 0 0,0 0 0,1 0 1,0 0-1,0 0 0,1 0 0,5 15 0,-6-22 6,0-1-1,0 1 1,0 0-1,0 0 0,0-1 1,0 1-1,0-1 1,0 1-1,1-1 1,-1 1-1,1-1 0,-1 0 1,1 0-1,-1 0 1,1 1-1,0-2 1,-1 1-1,1 0 1,0 0-1,0-1 0,0 1 1,0 0-1,0-1 1,0 0-1,0 0 1,0 1-1,-1-1 1,1 0-1,0-1 0,0 1 1,0 0-1,0 0 1,0-1-1,4-1 1,0 0 11,0-1 1,0 0 0,-1-1 0,1 1 0,-1-1 0,0 0 0,0 0-1,0-1 1,6-7 0,127-166-50,-88 107 37,-71 104-144,1 2 0,3 0 0,0 1 0,3 0 0,1 1 0,1 1 0,-8 49 0,19-81 147,1 1 1,-1-1-1,1 1 1,1 11-1,-1-16-6,0 0 0,1-1-1,-1 1 1,0 0 0,1-1-1,-1 1 1,1 0-1,0-1 1,0 1 0,-1-1-1,1 1 1,0-1 0,0 1-1,1-1 1,-1 0-1,0 1 1,0-1 0,1 0-1,-1 0 1,3 2 0,-3-3 7,0 0 0,0 1 0,0-1 0,0 0 0,0 0 0,0 0 1,1 1-1,-1-1 0,0 0 0,0-1 0,0 1 0,0 0 1,0 0-1,0 0 0,1-1 0,-1 1 0,0 0 0,0-1 1,0 1-1,0-1 0,0 0 0,0 1 0,0-1 0,-1 0 0,1 1 1,0-1-1,0 0 0,0 0 0,-1 0 0,2-1 0,2-3 22,-1 0-1,1-1 1,-1 1-1,4-9 0,27-78 66,-27 72-80,4-16-65,10-55 1,-19 69-222,-2 19-8,-1 12 121,-15 190-280,9-52 323,-4 34 216,4-89-142,-5 44 120,9-113 15,-2 0 0,0-1 0,-16 40 0,20-57-64,-2-1 0,1 1 0,0-1 0,-1 0 0,0 0 0,0 0 0,-6 6-1,8-9-32,1 0-1,-1-1 0,0 1 0,0 0 0,0-1 1,0 1-1,-1-1 0,1 1 0,0-1 0,0 1 1,0-1-1,0 0 0,-1 1 0,1-1 0,0 0 1,0 0-1,0 0 0,-1 0 0,1 0 0,0 0 1,0-1-1,0 1 0,-1 0 0,1 0 0,0-1 1,0 1-1,0-1 0,0 1 0,0-1 0,0 0 1,-2 0-1,-2-3 8,0 0-1,1 0 1,-1 0 0,-6-9 0,-7-9 43,2-2 1,1 1-1,0-2 1,2 0 0,-18-50-1,25 57-74,0 0 0,2 0 0,-3-24 0,6 33 4,0 0 0,1 0-1,0 0 1,1 0 0,0 0 0,0 1 0,1-1 0,4-12 0,-4 16-7,0 1-1,1 0 0,-1 0 1,1 1-1,0-1 1,0 0-1,0 1 0,7-6 1,30-21-87,-29 24 62,0 0 1,0 1-1,18-6 0,-5 2 6,60-22 165,74-45-66,-131 61-47,-1-2 0,0 0 1,39-37-1,-48 37 11,-1-1 0,-1-1-1,0 0 1,-1-1 0,-1-1 0,-1 0 0,-1-1 0,-1 0-1,-1 0 1,-1-1 0,-1 0 0,8-44 0,-15 63-37,1 0 0,-1 0 0,0 0-1,0 0 1,0 0 0,0 0 0,-1 0 0,1 0 0,-1 1 0,0-1 0,0 0 0,-1 0 0,-2-5 0,3 7-14,0 0 1,-1 1 0,1-1 0,-1 0 0,1 0 0,-1 1 0,0-1 0,0 1 0,0 0 0,0-1 0,0 1 0,0 0-1,0 0 1,0 0 0,0 0 0,0 1 0,-1-1 0,1 1 0,0-1 0,-1 1 0,1 0 0,0 0 0,-1 0 0,-3 0 0,-1 1 2,-1 0 0,1 1 0,-1 0 0,1 0 0,-1 1 0,1 0 0,0 0 0,0 1 0,0 0 0,1 0 1,-1 0-1,1 1 0,-7 7 0,2-2-11,0 1 1,1 1 0,0 0-1,1 0 1,-14 27-1,17-29 60,1 1-1,0 0 0,1 0 1,0 1-1,1-1 0,0 1 1,1 0-1,0-1 0,1 1 1,0 0-1,1 0 0,0 0 0,1 0 1,0 0-1,5 18 1,-4-24 12,0 0 0,0 0 1,1 0-1,0 0 0,0 0 1,1 0-1,-1-1 0,1 1 1,0-1-1,1 0 1,4 4-1,-2-3 14,1 0-1,-1 0 1,1-1 0,0 0-1,1-1 1,-1 0 0,12 4 0,-8-4 0,-1 0 0,1-2 0,-1 1 0,1-2 0,0 1 0,0-2 0,0 0 0,0 0 0,-1-1 0,1 0 0,0-1 0,19-5 0,-23 4-464,-1 0 0,1-1 0,-1 0 0,0 0 0,0 0 0,8-8 0,-6 5-1464,-2-1-1,1 0 0,-1 0 1,7-9-1,8-13-2657</inkml:trace>
</inkml:ink>
</file>

<file path=ppt/ink/ink8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32.60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226 0 4384,'-5'9'1082,"1"0"-1,0-1 1,0 2-1,1-1 1,0 0 0,-1 13-1,-1 0-663,-21 103 1508,-3 16-684,13-78-688,-31 129 342,27-103-575,4-23-121,-8 71-1,22-115-116,1-5 264,-1 0 1,-7 28 0,9-45-336,0 0 1,0 0 0,0 0-1,0 0 1,0 0 0,0 0-1,0 0 1,0 0 0,0 0 0,0 0-1,0 0 1,0 0 0,-1 0-1,1 0 1,0 0 0,0 0-1,0 0 1,0 0 0,0 0-1,0 0 1,0 0 0,0 0-1,0 0 1,0 0 0,0 0-1,0 0 1,0 0 0,0 0-1,0 0 1,0 0 0,-1 0-1,1 0 1,0 0 0,0-13 236,2-19-97,-1 18-182,1 0 1,0 1 0,0-1-1,2 1 1,6-20 0,-8 29 27,39-91-158,-33 77 35,2 1 0,0 1 0,19-23 0,-28 37 107,1 1-1,-1 0 1,1-1-1,0 1 0,-1 0 1,1 0-1,0 0 1,0 0-1,0 0 1,2 0-1,-4 1 20,1-1 0,0 1-1,-1 0 1,1 0 0,-1 0 0,1 0 0,-1 0 0,1-1 0,0 1-1,-1 0 1,1 0 0,-1 1 0,1-1 0,0 0 0,-1 0-1,1 0 1,-1 0 0,1 0 0,0 1 0,-1-1 0,1 0 0,-1 1-1,1-1 1,-1 0 0,1 1 0,-1-1 0,0 0 0,1 1-1,-1-1 1,1 1 0,-1-1 0,0 1 0,1-1 0,-1 1 0,0-1-1,1 1 1,-1-1 0,0 1 0,0 1 0,11 43 261,-5-14-121,2-1 1,1 0 0,13 30-1,-19-53-113,1 0 0,0 1 0,0-2-1,0 1 1,1 0 0,0-1 0,0 0 0,1 0 0,0 0-1,0-1 1,0 0 0,0 0 0,1 0 0,0-1-1,0 0 1,14 5 0,-15-7 6,0-1 0,1 1 0,-1-2 0,0 1-1,0-1 1,0 0 0,1 0 0,-1 0 0,0-1 0,0 0 0,0-1 0,0 1 0,0-1-1,7-3 1,0-1 24,-1 0-1,1-1 1,-1 0-1,-1-1 1,13-9-1,-9 3 24,0 0-1,-1 0 1,0-1-1,-1-1 1,-1 0 0,0-1-1,-1-1 1,-1 1-1,14-37 1,-22 50-41,0-1 1,-1 0 0,0 0-1,0 0 1,0 0 0,0-9-1,-1 12-48,0 0 0,-1 1-1,1-1 1,0 0-1,-1 1 1,1-1 0,-1 1-1,0-1 1,1 1-1,-1-1 1,0 1 0,0-1-1,0 1 1,0 0-1,0-1 1,0 1 0,0 0-1,-1 0 1,1 0-1,0 0 1,-1 0 0,1 0-1,-1 0 1,-1-1-1,-1 1-19,1 0 1,0-1-1,-1 1 0,1 0 0,-1 1 0,1-1 0,-1 1 0,1-1 0,-1 1 0,1 0 1,-1 0-1,1 1 0,-1-1 0,1 1 0,-5 1 0,2 0 14,1 0 0,0 0 0,0 1-1,1-1 1,-1 1 0,0 1 0,1-1-1,0 0 1,-6 7 0,5-5 20,0 1 0,0 0-1,0 1 1,1-1 0,0 1 0,0 0 0,1 0-1,0 0 1,0 0 0,1 0 0,-1 1 0,2-1-1,-1 1 1,0 12 0,2-11 42,1-1 0,1 1 0,-1 0 0,1-1 0,1 0 0,-1 1 0,2-1 0,-1 0 0,1-1 0,0 1 0,0-1 0,1 1 0,0-1 0,1-1 0,-1 1 0,8 6 0,-7-8-8,-1 0-1,1 0 1,0 0 0,1-1-1,-1 1 1,1-2-1,0 1 1,0-1-1,0 0 1,0 0 0,1-1-1,-1 0 1,1-1-1,-1 1 1,1-1-1,0-1 1,0 1-1,8-2 1,-10 0-17,-1 0 0,1 0 0,-1-1-1,1 0 1,-1 0 0,1 0 0,-1-1 0,0 0 0,8-6 0,-4 2-992,-1 0-1,1-1 1,12-15 0,1-2-1442</inkml:trace>
</inkml:ink>
</file>

<file path=ppt/ink/ink8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34.4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1 269 3488,'1'-3'1865,"2"7"-685,3 8-577,-3 2-48,0 0-1,0 0 1,-2 0 0,1 24 0,0-4 287,10 419 3424,-2-324-2383,-11-127-1374,-2-6-39,-1-9 76,7-38-263,-3-176-11,1 210-280,1-1 1,5-25-1,-2 21 36,1-34-1,23-172 58,-19 168-16,12-56 158,-18 103-245,0 0-1,1 0 0,0 0 1,1 1-1,1-1 0,10-14 0,-15 24 17,1 0 0,0 0-1,0 1 1,0-1 0,1 1-1,-1-1 1,0 1 0,1 0-1,0 0 1,-1 1 0,1-1-1,0 1 1,0 0 0,0 0-1,0 0 1,0 0 0,0 1-1,4-1 1,-2 1 24,0 0 0,-1 0 0,1 0-1,0 1 1,0 0 0,-1 0 0,1 1 0,-1-1 0,0 1 0,1 0 0,-1 1 0,6 3-1,2 4-12,0 0 0,-1 1-1,-1 0 1,1 1-1,-2 0 1,0 1-1,0 0 1,14 28-1,-3 1 266,27 80-1,-37-92-69,-2 0-1,9 51 1,-16-68-129,-1 0 0,0 0 0,-1 1 0,-1-1-1,0 0 1,-1 0 0,0 0 0,-1 0 0,-4 13 0,3-14-4,-1 1 0,0-2 0,0 1-1,-1 0 1,0-1 0,-1 0 0,-1 0 0,0-1-1,0 0 1,-12 11 0,1-5 41,-1-1 0,0-1 0,-1 0 0,-1-2 0,-38 17 0,48-25-29,1-1 1,-1-1-1,0 0 1,0 0-1,0-1 1,-16-1-1,20 0-236,0-1 0,0 0 0,0-1 0,-10-3 0,13 3-555,0 0 0,0 0 0,1 0 1,-1-1-1,0 0 0,-7-6 0,7 3-1222</inkml:trace>
</inkml:ink>
</file>

<file path=ppt/ink/ink8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39.88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0 824 4224,'0'3'4243,"0"-3"-4169,7 8 1570,-6-7-1540,1 0 0,-1 1 0,1-1 0,0 0 1,-1 0-1,1 0 0,0 0 0,0 0 0,3 1 0,-2-2 13,0 0 0,0-1 1,0 1-1,0 0 0,0-1 0,-1 0 0,1 1 0,0-1 0,0 0 0,0-1 0,-1 1 0,1 0 0,-1-1 0,1 1 0,-1-1 0,0 0 0,1 0 0,-1 0 0,3-4 1,3-3 207,-1-1 0,1 1 1,7-16-1,-6 8-38,0-1 1,-1 1-1,10-35 1,-16 44-181,0 0 1,0 0 0,-1 0 0,0-1-1,-1 1 1,1 0 0,-2 0 0,1-1-1,-1 1 1,0 0 0,-4-12-1,5 19-112,-1 0 0,1 0 0,-1 0 0,0 0 0,1 0 0,-1 0 0,0 0 0,0 0 0,0 0 0,0 0 0,0 0 0,0 1 0,0-1 0,0 0 0,0 1 0,0-1 0,0 1 0,0-1 0,0 1 0,0-1 0,-1 1 0,1 0 0,0 0 0,0-1 0,-1 1 0,1 0 0,0 0 0,0 0 0,0 0 0,-3 1 0,2-1-6,0 1 0,0-1 0,0 1 0,-1-1 0,1 1 0,0 0 0,0 0 0,0 0 1,0 0-1,0 0 0,0 1 0,1-1 0,-1 0 0,0 1 0,1 0 0,-3 2 0,0 3 11,1 1 0,0-1 0,0 1 0,0 0 0,1 0 0,-2 15 0,1 11 174,0-1 0,4 53 0,0-29-104,-1-45 16,1-1 1,0 0-1,0 1 0,2-1 0,-1 0 0,1 0 1,1 0-1,0-1 0,0 1 0,1-1 1,12 19-1,-16-28-61,0 0 1,0 1-1,0-1 1,0 0-1,0 0 0,0 0 1,1 0-1,-1 0 1,0 0-1,1 0 1,-1 0-1,0 0 0,1 0 1,-1-1-1,1 1 1,-1-1-1,1 1 1,0-1-1,-1 0 1,1 1-1,-1-1 0,1 0 1,0 0-1,-1 0 1,1 0-1,0-1 1,-1 1-1,1 0 0,-1-1 1,1 1-1,-1-1 1,1 1-1,-1-1 1,1 0-1,2-1 0,4-3 72,1-1 0,-1 0 0,0 0 0,10-12 0,-11 11-105,152-165 366,-13 13-354,-120 134 32,-15 13-28,0 1-1,23-17 1,-39 68 61,0-13-50,-1 0-19,-2 31-1,7-50 14,1 0 0,0 0 0,0-1 0,1 1-1,0 0 1,1 0 0,-1-1 0,6 14 0,-7-20-1,0 0 0,0-1 1,1 1-1,-1 0 0,0-1 1,1 1-1,-1 0 0,1-1 1,-1 1-1,0 0 0,1-1 1,0 1-1,-1-1 1,1 1-1,-1-1 0,1 1 1,0-1-1,-1 1 0,1-1 1,0 0-1,-1 1 0,1-1 1,0 0-1,-1 1 0,1-1 1,0 0-1,0 0 0,-1 0 1,2 0-1,-1 0 15,1-1-1,-1 1 1,0 0-1,0-1 1,1 0-1,-1 1 1,0-1-1,0 0 1,0 0-1,0 1 1,0-1-1,0 0 1,0 0-1,0 0 1,1-2-1,20-29 169,21-39-1,-5 7-129,-30 44-44,-3 10-186,-6 22 53,-2 12 34,-5 31 21,-2 74 0,10-103 73,1 1 0,1 0 0,1-1 0,8 30 0,-9-51 33,-1 0 0,1 0 0,0 0 0,5 8 0,-4-8 50,3 3-111,-6-8 13,1 0 0,-1 0 1,1 0-1,-1 0 0,1 0 0,-1 0 0,1 0 1,-1-1-1,1 1 0,-1 0 0,0 0 0,1 0 0,-1-1 1,1 1-1,-1 0 0,0-1 0,1 1 0,-1 0 1,0-1-1,1 0 0,-1 1 10,1 0-1,-1 0 1,0 0-1,0 0 1,1 0-1,-1 0 1,0 0-1,0 0 1,1 0-1,-1 0 1,0 0-1,1 0 1,-1 0 0,0 0-1,0 0 1,1 0-1,-1 0 1,0 0-1,0 1 1,1-1-1,-1 0 1,0 0-1,0 0 1,0 0 0,1 0-1,-1 1 1,0-1-1,0 0 1,0 0-1,1 1 1,4 3-71,-4-3-58,16-22 353,-11 13-211,-1 2-21,-1-1-1,1 0 1,-1 0 0,4-9-1,0 1 4,2-4 164,43-123-50,-16 48-32,-20 59-170,-13 27 64,0 1 0,0-1 0,2-9 0,-4 12-63,2-8 44,-4 12 42,0 0-1,0 1 0,0-1 1,1 1-1,-1-1 0,0 0 0,0 1 1,1-1-1,-1 1 0,0-1 1,1 1-1,-1-1 0,0 1 0,1-1 1,-1 1-1,1 0 0,-1-1 1,1 1-1,-1-1 0,1 1 1,-1 0-1,1 0 0,0-1 0,11-8-112,-12 8 222,1 1-106,-1 0 0,1-1 0,-1 1 0,1-1 0,-1 1 1,0-1-1,1 1 0,-1-1 0,0 1 0,1-1 0,-1 1 0,0-1 0,0 1 1,0-1-1,1 0 0,-1 1 0,0-1 0,0 1 0,0-1 0,0 0 1,0 1-1,0-1 0,0 0 0,0 1 0,-1-1 0,4-7-50,-1 5 32,-2 5 25,0-1 33,0-8-171,0 3 161,0-10-113,2 10 91,-1 0 0,0 0 0,1 1 1,0-1-1,-1 0 0,2 1 0,3-5 0,12-24-6,-18 32-17,3-7-6,0 0 1,-1 1-1,1-1 1,-1 0-1,-1-1 1,1 1-1,0-14 1,-2 16-51,1 0 0,0-1 0,3-8 0,-2 8-14,-1 0-1,0 1 0,0-1 1,1-7-1,-1-6 46,4-27 1,-2 26-212,1-29 0,1 24-84,-4 20 255,0 1 0,0-1-1,0 0 1,0-7 0,7-27-547,-3 6 134,-5 30 529,0 1-66,0 1 0,0-1 0,0 1-1,0-1 1,1 1 0,-1-1-1,0 1 1,0 0 0,1-1-1,-1 1 1,1-1 0,1-1-1,-2-16-355,0 20 170,-9 3-747,5 5 798,1-1-1,0 1 1,0-1-1,-3 17 1,5-20 107,-17 64-80,-10 57-23,27-111 142,-2-1 1,0 1-1,-7 21 0,0-5-11,2 0-1,-6 41 1,11-59 68,2 11-19,1-20-11,0 0 0,0 0 0,0 0 0,-1 0 0,0 0 0,-1 4 0,-3 22 135,4-24-153,0 0 1,0-1-1,-4 12 0,3-7 30,0 0 0,0 0 0,1 0 0,1 0 0,0 0 0,2 17 0,-1 7 10,-1-31-38,1 1 0,-1 0 0,1 0 0,0 0 0,0 0 0,2 5 0,4 11 0,-6-15 20,0-1 0,1 1 0,0-1-1,0 1 1,0-1 0,0 0-1,1 0 1,-1 0 0,1 0 0,0 0-1,0-1 1,0 1 0,1-1-1,-1 0 1,1 0 0,5 3 0,-2-2-11,1 0 0,0 0 1,0-1-1,0-1 1,1 1-1,-1-1 1,17 2-1,-11-2 108,0 0-40,1-1 0,24 0-1,-33-1-43,-1-1 0,1 0 0,-1 0 0,0-1 0,0 1 0,0-1 0,0 0 0,0 0 0,0-1 0,9-5-1,-5 1 127,-5 5-118,0-1-1,1 0 1,-1-1-1,0 1 1,-1-1 0,6-6-1,4-7 153,-6 8-157,0-1 0,0 1 0,-1-1 0,6-14 0,-6 9 48,0 1-1,-2-1 0,0 0 0,3-22 0,-6 29-55,0 0 0,-1 1 0,0-1-1,-2-13 1,2 17-31,-1 0-1,1 1 0,-1-1 1,0 0-1,0 1 1,0-1-1,0 1 1,-1-1-1,0 1 1,1 0-1,-5-6 0,2 5 79,4 4-96,0-1-1,-1 1 1,1-1-1,-1 1 1,1 0-1,-1-1 1,1 1-1,-1-1 1,1 1-1,-1 0 1,0 0-1,1-1 1,-1 1-1,1 0 1,-1 0-1,0 0 1,1-1-1,-1 1 1,0 0-1,1 0 1,-1 0-1,0 0 1,1 0-1,-1 0 1,0 1-1,1-1 1,-1 0-1,1 0 1,-1 0-1,0 0 1,0 1-1,-9 0-16,9-1 37,1 0 1,-1 0-1,0 0 0,0 0 0,0 0 0,1 1 0,-1-1 0,0 0 0,0 0 0,0 0 0,1 1 0,-1-1 1,0 1-1,0-1 0,1 0 0,-1 1 0,0-1 0,1 1 0,-1-1 0,1 1 0,-1 0 0,0 0 0,-9 11-84,6-9 78,1 0 0,0 0 0,0 1 1,1 0-1,-1-1 0,-3 9 0,1 3 42,1 1-1,0 1 0,2-1 1,0 0-1,0 1 1,2-1-1,0 1 0,0-1 1,2 1-1,5 24 1,-5-34-2,0 7-3,1 1 0,1-1 0,0-1 0,1 1 0,10 20 0,-10-26-60,-2-3 59,0 1 0,0-1 0,1 0-1,-1 0 1,6 5 0,-7-8 2,0-1 1,0 1-1,1-1 0,-1 0 1,0 1-1,1-1 1,-1 0-1,0 0 0,1-1 1,-1 1-1,1 0 1,-1-1-1,1 0 1,0 1-1,4-1 0,-4-1-1,0 1 0,1-1-1,-1 0 1,0 0-1,0 0 1,0 0-1,0 0 1,0-1 0,0 1-1,0-1 1,0 0-1,-1 0 1,1 0 0,-1 0-1,1-1 1,-1 1-1,0-1 1,0 1 0,2-4-1,4-7 47,0 0-1,11-23 1,-18 33-89,45-106 247,-24 54-68,-18 46-162,-2 0 0,1 0-1,1-10 1,1-5-126,-4-3-22,3 23 102,1 0 0,1 0 1,7-5-1,-10 8 1,-2 0 32,0 1-1,0-1 1,0 1 0,0 0-1,0-1 1,0 1 0,0 0-1,0 0 1,0 0 0,0 0-1,1 0 1,-1 0 0,0 0-1,0 0 1,0 1 0,0-1-1,0 0 1,0 1-1,0-1 1,0 0 0,0 1-1,0-1 1,0 1 0,0 0-1,0-1 1,-1 1 0,2 1-1,0-1 8,-1 0-1,1 0 0,-1 1 1,0-1-1,0 1 1,1 0-1,-1-1 0,0 1 1,0 0-1,0-1 0,-1 1 1,1 0-1,1 2 0,-1 22 11,0 0-1,-2-1 1,-6 49-1,3-51-12,1 1 0,2 0 1,0 0-1,5 41 0,-3-61 22,0 0 0,0 0 0,1 0 0,-1-1 0,1 1 0,-1 0 0,5 5 0,-5-7 6,0-1 0,0 0 0,0 1 0,0-1 0,0 0 0,1 0 0,-1 1 0,0-1 0,1 0 0,-1 0 0,1-1 0,-1 1 0,1 0 0,-1 0 0,1-1 0,0 1 0,-1-1 0,1 1-1,0-1 1,2 0 0,2 0 3,0-1 0,1 0 0,-1 0-1,0-1 1,1 0 0,-1 0 0,0 0 0,10-7-1,46-30 104,-47 29-122,40-31-11,74-71 0,-91 76 60,-28 28-27,-10 8-28,0 0-1,0 0 1,0 0 0,0 0-1,0 0 1,0 0-1,0 0 1,0 0 0,0 0-1,1 0 1,-1 0-1,0 0 1,0 0 0,0 0-1,0 0 1,0 0-1,0 0 1,0 0 0,0 0-1,0 0 1,0 0 0,0 0-1,0 0 1,0-1-1,0 1 1,0 0 0,0 0-1,0 0 1,0 0-1,0 0 1,1 0 0,-1 0-1,0 1 1,0-1-1,0 0 1,0 0 0,0 0-1,0 0 1,0 0-1,0 0 1,0 0 0,0 0-1,0 0 1,0 0 0,0 0-1,0 0 1,0 0-1,0 0 1,0 0 0,0 0-1,0 0 1,0 0-1,0 0 1,0 0 0,1 0-1,-1 0 1,0 0-1,0 0 1,0 0 0,0 0-1,0 1 1,0-1 0,0 0-1,0 0 1,0 0-1,0 0 1,0 0 0,0 0-1,0 0 1,-9 17 52,-1 2-151,3 0 64,1-1 1,1 1-1,-4 22 1,8-32 21,0 0 0,1 0-1,0 0 1,0 0 0,0 0 0,2 0 0,-1 0-1,1 0 1,4 12 0,-3-15 35,-1 1 0,1-1 0,1 0 0,-1 0 0,1 0-1,7 8 1,-10-13-5,-1 0-1,1 0 0,0 0 0,0 0 0,0 0 1,1 0-1,-1 0 0,0 0 0,0-1 0,0 1 0,0 0 1,1-1-1,-1 1 0,0-1 0,1 1 0,-1-1 1,0 0-1,1 0 0,-1 1 0,1-1 0,-1 0 1,0 0-1,1 0 0,-1-1 0,1 1 0,-1 0 1,0 0-1,1-1 0,-1 1 0,0-1 0,1 1 0,-1-1 1,0 0-1,0 1 0,0-1 0,1 0 0,-1 0 1,0 0-1,1-1 0,3-3 9,0-1 1,-1 1-1,1-1 0,-1-1 1,-1 1-1,1 0 1,-1-1-1,0 0 0,0 1 1,-1-1-1,0 0 0,2-15 1,-2 9-2,-1 0 1,0 0 0,-1 0 0,-1 0-1,0 0 1,-4-22 0,4 30-25,-1 1 0,0-1 0,1 0 0,-2 0 0,1 1 0,0-1 0,-1 1 0,0-1 0,0 1 1,0 0-1,-1 0 0,1 1 0,-1-1 0,-6-4 0,8 6-18,-1 0 1,0 1 0,0-1-1,0 1 1,0-1-1,0 1 1,0 0-1,0 0 1,0 1-1,0-1 1,-1 0-1,1 1 1,0 0 0,0 0-1,-1 0 1,1 0-1,0 1 1,0-1-1,0 1 1,-1 0-1,1-1 1,0 2-1,-5 1 1,4-2-11,41-12-357,-2 0 519,40-19 0,7-2-74,-36 19-46,51-7 1,-39 8-100,-53 11 85,-1 0 0,1 1 0,0 0 0,0-1 0,9 2 0,-13-1 5,0 0 0,0 0-1,0 1 1,0-1 0,0 0 0,0 0 0,0 1 0,0-1 0,0 1 0,0-1 0,0 1 0,0-1 0,-1 1 0,1-1 0,0 1 0,0 0 0,0-1 0,-1 1 0,1 0-1,0 0 1,-1 0 0,1 0 0,-1-1 0,1 1 0,-1 0 0,1 0 0,-1 0 0,0 0 0,1 0 0,-1 0 0,0 0 0,0 0 0,1 2 0,-3 3 24,1 0 1,-1 0 0,0 0 0,0 0 0,0 0-1,-1-1 1,0 1 0,-4 6 0,-3 5 17,-92 169 293,93-160 107,10-27-425,-1 0-1,1-1 1,0 1-1,0 0 1,0 0-1,0 0 0,0 0 1,0-1-1,2 0 1,5-5 24,80-81 199,-39 45-369,1 2 0,84-51 1,-85 69 4,-19 10 38,-7 4 4,-23 9 79,1 0 0,-1-1 0,1 1 0,-1 0 0,0 0 0,1 0-1,-1 0 1,1 0 0,-1 0 0,1 0 0,-1 0 0,0 0 0,1 0-1,-1 0 1,1 0 0,-1 0 0,0 0 0,1 0 0,-1 1 0,1-1 0,-1 0-1,0 0 1,1 0 0,-1 1 0,1-1 0,-1 0 0,0 0 0,0 1-1,1-1 1,-1 0 0,0 1 0,1-1 0,-1 0 0,0 1 0,0-1-1,0 0 1,1 1 0,-1-1 0,0 1 0,0-1 0,0 1 0,0-1 0,0 0-1,0 1 1,0-1 0,0 1 0,-1 22 109,-2 0 1,-8 37 0,0-7 136,0 57 34,10-96-234,1 1 0,1 0-1,1 0 1,0-1 0,6 22 0,-5-25-22,-1-6 1,-1 1 0,1 0 0,0-1 0,4 9 0,-5-13-20,0 0 0,-1 0 0,1 0 0,0 0-1,0 0 1,0 0 0,0 0 0,0 0 0,0 0 0,0-1 0,0 1 0,0 0 0,0-1 0,0 1 0,1 0 0,-1-1 0,0 0-1,0 1 1,1-1 0,-1 0 0,0 1 0,0-1 0,1 0 0,-1 0 0,2 0 0,4-2-125,-1 0 0,1 0-1,-1 0 1,0-1 0,0 1 0,0-2 0,-1 1 0,1 0 0,9-10-1,-6 7-326,12-10-2001,34-32-1,-18 11 159</inkml:trace>
</inkml:ink>
</file>

<file path=ppt/ink/ink8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7:40.3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 49 5408,'-13'-8'2432,"-1"8"-2112,9 0 2688,15 5-768,4 1-1312,30 3 1663,6 2-1471,43-6 576,7-1-992,16-8-64,-3-1-352,17-10 160,-9-1-256,10-8-1248,-18 8 576</inkml:trace>
</inkml:ink>
</file>

<file path=ppt/ink/ink8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02.0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0 153 3072,'0'-19'1749,"3"38"2520,7 18-3142,1 3-731,1 16 291,15 76 615,-24-113-1083,31 157 762,-8-45-165,-13-63-352,-12-57 306,-5-18 413,-5-15-421,-16-63-277,12 36-362,-30-124-161,27 50-255,1-2 138,14 105 67,1 0 0,0-1 0,2 1 0,0 0 0,8-30 0,-10 47 56,1 0 12,-1 0-1,1 0 0,0 0 0,0 0 0,1 0 0,-1 0 1,0 0-1,1 1 0,0-1 0,-1 0 0,1 1 0,3-3 0,-1 1 22,0 1 0,1-1-1,-1 1 1,1 1 0,0-1-1,6-2 1,-3 1-33,0 1 1,0-1 0,1 2-1,-1-1 1,0 1-1,1 1 1,-1 0-1,1 0 1,0 0-1,-1 1 1,1 1 0,0-1-1,-1 1 1,1 1-1,-1-1 1,1 2-1,-1-1 1,11 6-1,-9-4 15,-1 1 0,1 0-1,-2 1 1,1 0 0,-1 0-1,15 14 1,-18-15 42,-1 1-1,1 0 1,-1 0-1,0 0 1,0 0 0,-1 1-1,0-1 1,0 1 0,-1 0-1,4 11 1,-5-7 22,0-1 0,0 0 0,0 0 1,-2 0-1,1 1 0,-1-1 0,0 0 0,-1 0 1,-1 0-1,1 0 0,-5 10 0,-1-1 38,-1-1 0,0 0 1,-1 0-1,-19 24 0,22-33-1,-1-1 1,0 0 0,-1 0-1,0-1 1,0 0 0,0 0-1,-1-1 1,-14 6 0,16-7-37,-6 7 345,14-12-384,-1 0-1,1 0 0,0 1 1,0-1-1,-1 0 0,1 0 0,0 0 1,0 1-1,0-1 0,-1 0 1,1 0-1,0 0 0,0 1 1,0-1-1,0 0 0,-1 0 0,1 1 1,0-1-1,0 0 0,0 1 1,0-1-1,0 0 0,0 0 0,0 1 1,0-1-1,0 0 0,0 1 1,0-1-1,0 0 0,0 1 1,0-1-1,0 0 0,0 0 0,0 1 1,0-1-1,1 0 0,-1 1 1,0-1-1,0 0 0,0 0 0,0 1 1,1-1-1,-1 0 0,0 0 1,0 0-1,0 1 0,1-1 1,-1 0-1,0 0 0,0 0 0,1 0 1,-1 0-1,0 1 0,1-1 1,-1 0-1,0 0 0,0 0 0,1 0 1,-1 0-1,5 0-9,0 0-1,0-1 1,0 1-1,0-1 1,0 0-1,0-1 1,0 1-1,0-1 1,7-4 0,-2 2 4,5-2-4,0 1-1,0 0 0,31-4 0,-39 8-17,0 0 1,0 1-1,0 0 1,-1 1-1,1-1 1,0 1 0,0 0-1,-1 1 1,1 0-1,-1 0 1,12 6-1,-8-3 1,0 0 1,-1 1-1,17 14 0,-22-16 27,0-1 0,-1 1 0,1 0 0,-1 1 0,0-1 0,0 1-1,0-1 1,-1 1 0,1 0 0,1 6 0,-4-8 9,1 0 1,-1 0-1,0 0 0,0 0 1,0 1-1,0-1 1,0 0-1,-1 0 0,0 0 1,1 0-1,-1 0 0,0 0 1,-1 0-1,1 0 1,-3 4-1,-3 5 142,-18 24-1,15-23-108,0-1 0,-1 0 1,0-1-1,-1 1 0,-1-2 0,0 0 0,0-1 1,-1 0-1,0-1 0,0 0 0,-1-1 0,0-1 1,0-1-1,-17 5 0,11-6-6,-1-1 1,1 0-1,-1-2 1,-38-2-1,10 0-725,49 1 323,-11 1-2185,12-1 2404,-1 0 0,1 0 1,0 0-1,0 0 1,0 0-1,-1 0 1,1 0-1,0 0 1,0 0-1,0 0 0,-1 0 1,1 0-1,0 1 1,0-1-1,0 0 1,0 0-1,-1 0 1,0 2-1652,1-2 1652,0 0-1,0 1 1,0-1-1,0 0 1,0 0-1,0 0 0,0 1 1,0-1-1,0 0 1,0 0-1,0 0 1,0 1-1,0-1 1,0 0-1,0 0 0,0 0 1,0 1-1,0-1 1,0 0-1,0 0 1,0 0-1,1 0 1,-1 1-139,8 7-2838</inkml:trace>
</inkml:ink>
</file>

<file path=ppt/ink/ink8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03.31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0 286 3552,'0'1'217,"0"0"0,1 0 0,-1 0 1,0 0-1,0 0 0,1 0 0,-1 0 0,0 0 1,1 0-1,-1 0 0,1 0 0,-1 0 0,1 0 1,0-1-1,-1 1 0,1 0 0,0 0 0,-1-1 1,1 1-1,0-1 0,0 1 0,0 0 0,0-1 0,-1 1 1,1-1-1,0 0 0,0 1 0,0-1 0,0 0 1,0 0-1,0 1 0,0-1 0,0 0 0,0 0 1,0 0-1,0 0 0,0 0 0,2-1 0,1 1 43,0-1-1,0 1 1,0-1 0,0 0-1,-1 0 1,1 0-1,0 0 1,-1-1 0,6-3-1,-3 1-57,-1-1 0,1 0 0,-1 0 0,0-1 1,-1 0-1,1 0 0,-1 0 0,5-10 0,2-7 6,10-25 0,10-47-36,-13 37-195,-14 47-168,-3 11-130,-1 16-240,-1-1 664,-5 304 110,4-246 207,0-36-230,2 0 1,6 47 0,1-20 48,4 25 348,-9-83-550,1 15 475,-3-20-498,0-1 1,0 1-1,0 0 1,0 0-1,-1-1 1,1 1-1,0 0 0,0-1 1,-1 1-1,1 0 1,0-1-1,-1 1 1,1 0-1,-1-1 1,1 1-1,0-1 1,-1 1-1,0-1 0,1 1 1,-1-1-1,1 1 1,-1-1-1,1 1 1,-1-1-1,0 0 1,-1 1-1,-18 5 71,-30 6-1,4-2-29,34-7-130,7-2 101,0 0-1,0 0 0,0 1 1,0 0-1,0 0 0,0 0 1,-6 3-1,81 17 1506,-41-16-1334,0-1 0,33 1 0,27 4 81,-66-9-226,-13-2 584,-11 1-663,1 0 1,0 0-1,-1 0 1,1 0-1,0-1 1,-1 1-1,1 0 0,0 0 1,0-1-1,-1 1 1,1 0-1,0-1 1,0 1-1,-1 0 0,1-1 1,0 1-1,0 0 1,0-1-1,-1 1 1,1 0-1,0-1 1,0 0-297,0 0 1,-1 1 0,1-1 0,0 0 0,-1 1 0,1-1 0,0 1 0,-1-1 0,1 0 0,-1 1 0,1-1 0,-1 1 0,1 0 0,-1-1-1,1 1 1,-1-1 0,1 1 0,-2-1 0,-6-1-5470,3 2 1862</inkml:trace>
</inkml:ink>
</file>

<file path=ppt/ink/ink8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03.9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51 1888,'0'0'60,"0"-1"0,-1 1 0,1 0 0,0 0 1,0-1-1,-1 1 0,1 0 0,0-1 0,0 1 0,0 0 0,-1-1 0,1 1 1,0 0-1,0-1 0,0 1 0,0 0 0,0-1 0,0 1 0,0 0 1,0-1-1,0 1 0,0 0 0,0-1 0,0 1 0,0 0 0,0-1 0,0 1 1,0 0-1,0-1 0,1 1 0,-1 0 0,0-1 0,0 1 0,0 0 0,1-1 1,-1 1-1,0 0 0,0 0 0,1-1 0,12-12 4301,-10 10-2887,-3 12 3310,-2 27-3622,-2-20-783,4-13-311,-1-1 1,0 0-1,1 0 1,-1 0-1,1 1 1,0-1-1,-1 0 0,1 0 1,0 1-1,1-1 1,0 4-1,-1-4 593,4-4-480,-1 1 0,0 0 0,0-1 0,-1 0 0,1 0 0,0 0 0,0 0 0,-1 0-1,0 0 1,1-1 0,2-3 0,0 0-113,-1 0 0,0 0 0,-1-1 1,1 1-1,-1-1 0,-1 0 0,1 0 0,2-10 0,-5 16-70,0 1 0,0-1 0,0 0 0,0 1 0,0-1 0,0 0 0,0 1 0,0-1 0,0 0 0,0 1 0,0-1 0,0 0 0,-1 1 0,1-1 0,0 1 0,0-1 0,-1 0 0,1 1 0,0-1 0,-1 1 0,1-1 0,0 1 0,-1-1 0,1 1 0,-1-1 0,1 1 0,-1-1 0,1 1 0,-1 0 0,1-1 0,-1 1 0,0 0 0,1 0 0,-1-1 0,1 1 0,-1 0 0,0 0 0,1 0 0,-1 0 0,0-1 0,1 1 0,-1 0 0,0 0 0,1 1 0,-2-1 0,1 0-3,-1 1-1,0-1 1,1 1 0,-1 0 0,0 0-1,1 0 1,-1 0 0,1 0 0,-1 0 0,1 0-1,0 0 1,-1 1 0,1-1 0,0 1-1,0-1 1,-1 3 0,-9 15-134,5 3 27</inkml:trace>
</inkml:ink>
</file>

<file path=ppt/ink/ink8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16.53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134 19 1728,'1'-1'144,"0"1"0,0-1 0,0 1 0,-1 0 0,1-1 0,0 0 1,0 1-1,0-1 0,-1 1 0,1-1 0,0 0 0,-1 0 0,1 1 0,0-1 0,-1 0 0,1 0 0,0-1 0,8-4 7631,-9 7-7692,-2 9 1355,-9 14-842,2-12-383,2 1-1,-1 0 1,2 0 0,-6 16 0,-16 58 275,26-79-424,-22 88 858,-15 121 1,34-172-741,2 0 0,2 0 0,2 1 0,10 65 0,3-30 198,37 123-1,-22-116-137,9 30 370,-36-110-599,1 4 543,-3-12-567,0 0 1,0 0 0,0 0-1,0 0 1,0 0 0,0 0 0,0 0-1,0 0 1,0 0 0,0 0-1,-1 0 1,1 0 0,0 0-1,0 0 1,0 0 0,0 0 0,0 0-1,0 0 1,0 0 0,0 1-1,0-1 1,0 0 0,0 0-1,0 0 1,0 0 0,-1 0 0,1 0-1,0 0 1,0 0 0,0 0-1,0 0 1,0 0 0,0 0-1,0 0 1,0 0 0,0 0 0,0 1-1,0-1 1,0 0 0,0 0-1,0 0 1,0 0 0,0 0-1,0 0 1,0 0 0,0 0 0,0 0-1,0 0 1,0 0 0,0 0-1,0 1 1,0-1 0,0 0-1,0 0 1,0 0 0,0 0 0,0 0-1,0 0 1,0 0 0,0 0-1,0 0 1,1 0 0,-5-3-524</inkml:trace>
</inkml:ink>
</file>

<file path=ppt/ink/ink8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17.101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 13 3136,'-8'-13'5444,"9"22"-3171,3 24-699,-1 0 0,-2 56 1,-2-45-762,-7 146 1108,2 70-1272,8-232-451,-1 0-1,-2 0 0,-5 40 1,6-67-232,0-1 1,0 1-1,0-1 1,-1 1-1,1-1 1,0 0-1,0 1 1,0-1-1,0 1 1,0-1-1,-1 1 1,1-1-1,0 0 1,0 1-1,-1-1 1,1 0-1,0 1 1,-1-1-1,1 0 1,0 1-1,-1-1 1,1 0-1,0 0 1,-1 1-1,1-1 1,-1 0-1,0 0-62,1 0 1,-1 0-1,1 0 0,0 0 1,-1 0-1,1 0 0,0 0 1,-1 0-1,1 0 0,0-1 1,-1 1-1,1 0 0,0 0 1,0 0-1,-1 0 0,1-1 1,0 1-1,0 0 0,-1 0 1,1-1-1,0 1 0,0 0 1,-1-1-1,1 1 1,0-1-1,-1-7-1605</inkml:trace>
</inkml:ink>
</file>

<file path=ppt/ink/ink8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17.4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25 128 4992,'-15'-5'1589,"14"4"-1375,0 1 0,0-1-1,0 0 1,1 1 0,-1-1-1,0 0 1,1 0 0,-1 0 0,1 1-1,-1-1 1,1 0 0,-1 0-1,0-2 1,1 3-95,0 1 0,1-1 0,-1 0 0,0 1 0,0-1 0,1 0 0,-1 0 0,0 1 0,1-1 0,-1 0 0,0 0 0,1 0 0,-1 0 0,0 1 0,1-1 0,-1 0 0,1 0 0,-1 0 0,0 0 0,1 0 0,-1 0 0,0 0 0,1 0 0,-1 0 0,1 0 0,-1 0 0,0 0 0,1 0 0,-1 0 0,1-1 0,18-2 1333,-14 2-742,73-12 2209,113-35 1,-126 31-2645,90-12 0,-141 28-299,0 0 1,0 2-1,0-1 1,20 5-1,-25-2-40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3:22.10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206 16 3488,'-2'-7'877,"-4"-2"1115,6 17 3971,-3 233-1208,1-10-3372,-7-22 398,4-171-1499,2-20 358,-2 31 1,22-62-1878,-11 6 165,0-1 0,0 1 1,-1-1-1,0 0 1,0-1-1,-1 1 0,0-1 1,-1 0-1,0 0 1,0 0-1,-1 0 0,0-1 1,1-17-1,-2 12 511,-2-1 0,0 1-1,-1-1 1,0 1 0,-1 0 0,-1 0-1,-11-28 1,4 15 920,-2 2 0,0 0-1,-24-33 1,16 31 1563,0 1-1,-40-37 1,57 59-1456,0 1-1,-1-1 1,2 0 0,-1 0 0,0 0-1,1 0 1,0-1 0,-4-10 0,6 14-362,1 0 1,-1 0-1,1 0 1,-1 0 0,1 0-1,0 0 1,0 0-1,0 0 1,0 0 0,0 0-1,0 0 1,1 0-1,-1 0 1,1 0 0,-1 0-1,1 0 1,0 0-1,0 0 1,0 1 0,0-1-1,0 0 1,0 0-1,0 1 1,1-1 0,-1 1-1,1-1 1,-1 1-1,1 0 1,-1-1 0,3 0-1,7-4 171,-1 1-1,1 0 0,0 1 1,1 1-1,19-5 0,-11 3 80,8-2-144,2 2 0,-1 0 1,0 2-1,1 1 0,-1 2 0,1 1 0,-1 1 0,1 1 0,52 14 0,-72-14-154,-1 0 0,1 0-1,-1 1 1,16 10 0,-22-12-36,0 0-1,0 0 1,0 1 0,0-1 0,0 1 0,-1 0 0,1 0 0,-1 0 0,0 0 0,1 0 0,-2 1 0,1-1 0,0 1 0,-1-1 0,2 6 0,-2-6 13,-1 1-1,0-1 1,0 0 0,0 1 0,0-1-1,-1 0 1,1 1 0,-1-1 0,0 0 0,0 0-1,0 1 1,0-1 0,-1 0 0,1 0 0,-1 0-1,0-1 1,0 1 0,-2 3 0,-4 3 48,0 0 1,0 0-1,-16 12 1,18-17-58,0 1 0,0-1 0,0-1 1,-1 1-1,0-1 0,1 0 0,-1 0 0,0-1 0,-15 3 0,2-3 52,0 0 0,-26-2 0,25 0-124,20 0 39,-1 0 0,1 0 0,0 0 1,0 0-1,0 0 0,0 1 0,0-1 0,0 0 0,0 1 0,0-1 0,0 0 0,0 1 0,0 0 0,0-1 0,0 1 0,0-1 0,0 1 0,0 0 0,0 0 0,1-1 0,-2 2 0,1 0-3,0 0 0,0 0 0,1-1 0,-1 1 0,0 0 0,1 0-1,0 0 1,-1 0 0,1 0 0,0 0 0,0 2 0,0 5 16,1 0 0,1 0 0,0 0 0,2 9 0,-3-17-2,11 43 305,29 68 0,-32-91 28,2 1 0,0-1-1,1-1 1,26 33 0,-22-34-92,1-1 1,0-1-1,1-1 0,27 19 0,-44-35-283,-1 1 0,0-1-1,1 0 1,-1 1 0,1-1-1,-1 0 1,1 0 0,-1 1-1,1-1 1,0 0-1,-1 0 1,1 1 0,-1-1-1,1 0 1,0 0 0,-1 0-1,1 0 1,-1 0 0,1 0-1,0 0 1,-1 0 0,1 0-1,-1 0 1,1-1 0,-1 1-1,1 0 1,0 0 0,-1-1-1,1 1 1,-1 0 0,1 0-1,-1-1 1,1 1 0,-1-1-1,1 0 1,0 1-368,-1-1 0,0 0 0,1 0 0,-1 0 0,0 1 1,0-1-1,0 0 0,0 0 0,0 0 0,0 1 0,0-1 0,0 0 0,0 0 0,0 0 1,0 1-1,0-1 0,-1-1 0,-3-6-2893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8.7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1000 4640,'0'0'84,"0"0"0,0-1 0,0 1 1,0 0-1,1-1 0,-1 1 0,0 0 0,0-1 0,1 1 1,-1 0-1,0 0 0,1-1 0,-1 1 0,0 0 0,1 0 1,-1 0-1,0-1 0,1 1 0,-1 0 0,0 0 1,1 0-1,-1 0 0,0 0 0,1 0 0,-1 0 0,1 0 1,-1 0-1,0 0 0,2 0 0,17 0 526,-11 0 148,2 1-239,0-2 0,-1 1 0,1-1 0,-1 0 1,1-1-1,-1 0 0,0-1 0,0 0 0,0 0 0,0-1 0,16-10 0,-13 6-234,-1 0 0,-1-1-1,1-1 1,-1 0 0,-1 0 0,0-1 0,0 0-1,10-20 1,4-11 174,21-52-1,-31 63-247,47-117 925,-56 138-1031,-2 6-129,0 1 0,-1-1 0,0 0-1,0 1 1,0-1 0,0-5 0,-11 21-350,2 5 329,1 1 0,-8 29 0,9-29 10,-1 9 51,0 0 0,-4 45 0,10-55 96,0 0 0,1 0 0,1 0 0,1 0 0,6 29 0,-7-42-30,0 1 1,0-1-1,1 0 1,-1 0-1,1 0 0,0 0 1,0-1-1,6 8 1,-7-10-48,0 0 0,0 0 1,0 0-1,0-1 0,0 1 1,0 0-1,1 0 0,-1-1 1,0 1-1,1-1 0,-1 1 1,0-1-1,1 0 0,-1 1 0,1-1 1,-1 0-1,1 0 0,-1 0 1,0 0-1,1 0 0,-1 0 1,1-1-1,-1 1 0,1 0 1,-1-1-1,0 1 0,1-1 0,-1 1 1,0-1-1,0 0 0,3-1 1,30-20 170,-1-2 1,0-1 0,31-31-1,1-9-159,46-38-35,-93 92-10,-18 11-3,1 0-1,-1 0 1,1 0-1,-1 0 1,1 0-1,-1-1 1,1 1-1,-1 0 1,1 0-1,-1 0 0,1 1 1,-1-1-1,1 0 1,-1 0-1,1 0 1,-1 0-1,1 0 1,-1 1-1,1-1 0,-1 0 1,0 0-1,1 1 1,-1-1-1,1 0 1,-1 1-1,0-1 1,1 0-1,-1 1 1,0-1-1,1 0 0,-1 1 1,0-1-1,0 1 1,1-1-1,-1 2 1,1 1 1,1 1 0,-2 0-1,1 0 1,0 0 0,-1 1 0,0-1 0,1 0 0,-2 4 0,-5 35 44,5-36-34,-41 160 241,32-132 47,9-34-276,1-1 0,0 1 0,-1 0-1,1 0 1,0-1 0,0 1 0,0 0-1,0 0 1,0-1 0,0 1 0,0 0 0,0 0-1,0-1 1,0 1 0,0 0 0,1 0-1,-1-1 1,0 1 0,1 0 0,-1 0-5,0-1 1,1 0 0,-1 0-1,1 1 1,-1-1 0,0 0-1,1 0 1,-1 1 0,1-1-1,-1 0 1,1 0 0,-1 0-1,0 0 1,1 0-1,-1 0 1,1 0 0,-1 0-1,1 0 1,-1 0 0,1 0-1,-1 0 1,1 0 0,2-1 18,0 0 0,-1 0 1,1 0-1,-1 0 1,1 0-1,-1-1 0,1 1 1,-1-1-1,3-3 1,12-13-1,-1 0 0,17-29 1,-4 7 19,-21 28-27,-6 9-76,0 0 0,0 0 0,0 0 1,1 0-1,-1 0 0,1 0 1,0 1-1,0-1 0,0 1 0,4-3 1,-6 5 32,-1 0 0,1-1 0,-1 1 0,1 0 0,-1 0 0,1 0 0,-1 0 0,1 0 1,-1 0-1,1 0 0,-1 0 0,1 0 0,-1 0 0,1 1 0,-1-1 0,0 0 0,1 0 0,-1 0 1,1 1-1,-1-1 0,1 0 0,-1 0 0,0 1 0,1-1 0,-1 0 0,1 1 0,-1-1 1,0 0-1,1 1 0,-1-1 0,1 2 0,6 16-91,-6-14 73,5 16 21,2 21 0,5 16 76,-13-56-49,0 0 0,0 0 0,1 1 0,-1-1 0,1 0 0,-1 0 0,1 0 0,-1 0 0,1 0 0,0 0 0,-1 0 0,1 0 0,0 0 1,0-1-1,-1 1 0,1 0 0,0 0 0,0-1 0,0 1 0,2 0 0,-2 0 7,0-1-1,0 0 1,0 0 0,0 0 0,0 0 0,0 0-1,0 0 1,0-1 0,0 1 0,1 0 0,-1 0-1,0-1 1,0 1 0,0 0 0,0-1 0,0 1 0,-1-1-1,2 0 1,3-3 17,-1 0 0,1 0-1,-1 0 1,0 0 0,0-1-1,-1 1 1,6-9 0,34-61-18,133-205 271,-149 243-309,-3 0 0,32-62 0,-40 63 33,-1-1 1,11-42-1,-20 52-79,0 1-1,-1-1 0,-2 0 0,1-30 0,-4 54 21,0 0 0,0 0 0,0 0 0,-1 0 0,1 0 0,0 0-1,-1 0 1,1 0 0,-1 0 0,-2-3 0,3 5 29,0-1-1,-1 1 1,1-1-1,-1 1 1,1 0 0,-1 0-1,1-1 1,-1 1-1,1 0 1,-1 0-1,1-1 1,-1 1 0,1 0-1,-1 0 1,1 0-1,-1 0 1,1 0-1,-1 0 1,1 0 0,-1 0-1,1 0 1,-1 0-1,0 0 1,1 0 0,-1 1-1,1-1 1,-1 0-1,1 0 1,-1 0-1,1 1 1,-1-1 0,1 0-1,-1 1 1,1-1-1,0 0 1,-1 1-1,1-1 1,-1 1 0,-7 6-73,0 0 0,0 0 0,1 1 0,-12 17-1,-22 39-50,29-43 97,-83 143-238,79-136 306,2 1 0,1 0 0,1 1 0,2 0 0,-9 37 0,16-51-12,0 1 0,1-1 1,1 0-1,1 1 0,0-1 0,1 1 1,0-1-1,2 1 0,0-1 0,1 0 1,10 28-1,-12-38 17,1 0-1,1 0 1,-1-1-1,1 1 1,0-1-1,0 0 1,0 0-1,1 0 1,0 0 0,0-1-1,0 0 1,0 0-1,1 0 1,0-1-1,0 1 1,0-1-1,0-1 1,0 1 0,0-1-1,1 0 1,-1-1-1,1 0 1,-1 0-1,1 0 1,8 0-1,-3-1 6,0-1-1,0 0 1,0-1-1,0 0 1,0 0-1,-1-1 1,1-1-1,-1 0 0,0-1 1,0 0-1,0 0 1,-1-1-1,11-8 1,-11 6-23,-1 0 0,1 0 0,-1-1 0,-1 0 0,0-1 0,0 0 0,-1 0 0,0-1 1,-1 1-1,0-2 0,0 1 0,-1 0 0,-1-1 0,0 0 0,-1 0 0,0 0 0,1-15 1,-3 18-17,1-28-46,-2 36 27,0-1-1,0 1 1,0-1-1,0 1 1,0-1-1,0 1 0,-1-1 1,1 1-1,-1 0 1,1-1-1,-1 1 1,1 0-1,-1-1 0,0 1 1,0 0-1,0 0 1,0-1-1,0 1 0,-1-1 1,1 2 9,0 0 0,1 0 1,-1 0-1,0 0 0,1 0 0,-1 0 0,0 0 1,0 0-1,1 0 0,-1 0 0,0 0 0,0 1 1,1-1-1,-1 0 0,0 0 0,1 1 0,-1-1 1,1 1-1,-1-1 0,0 0 0,1 1 0,-1-1 1,1 1-1,-1 1 0,0-2-18,-6 7-15,0 0 0,1 0 0,0 0 0,1 1 0,0-1 0,0 1 0,0 1 0,1-1 0,0 1 0,-3 11 0,2-2 40,0 0 1,2 0 0,0 0-1,-1 24 1,4-30 40,0 1 1,0-1 0,2 0-1,-1 1 1,7 21-1,-6-28-15,0 1-1,1-1 1,0 0 0,0 1-1,0-1 1,1-1 0,0 1 0,0 0-1,1-1 1,0 0 0,9 8-1,-12-11 3,0-1 0,1 1 0,-1-1 1,1 0-1,-1 0 0,1 0 0,-1 0 0,1 0 0,0 0 0,-1-1 0,1 1 0,0-1 0,0 0 0,0 0 0,-1 0 0,1 0 0,0 0 1,0-1-1,-1 1 0,1-1 0,0 1 0,-1-1 0,1 0 0,0 0 0,-1-1 0,4-1 0,5-4 29,1-1 0,-2 0 0,1 0 0,9-11 0,-18 17-56,11-11 41,0-2 0,-1 0 0,15-24-1,27-53-76,-52 87 39,12-21 77,15-37-1,-25 51-128,0 1 0,-1-1-1,-1 0 1,0 0 0,0 0-1,-1-14 1,4 171-657,-5 22 677,0-160 60,1 1 0,0-1 1,0 0-1,0 0 1,4 10-1,-4-14-2,0 1 1,1-1-1,-1 1 0,1-1 0,0 0 1,0 1-1,0-1 0,1 0 0,-1 0 0,1 0 1,4 3-1,-5-5-22,0 0-1,0 0 1,0 0 0,0 0 0,0 0 0,0 0-1,1-1 1,-1 1 0,0-1 0,0 0-1,1 0 1,-1 0 0,0 0 0,1 0 0,3-1-1,4-1 19,0 0 0,12-5 0,-13 4 71,11-4-41,0-1 0,0-1 1,0-1-1,32-23 0,-24 13 26,-1-2 0,33-34 1,118-127-341,-197 205 36,-23 37-1,27-35 210,-49 90 17,58-102 35,1 0 0,0 1 0,1-1-1,1 1 1,0 0 0,1 0 0,-2 23-1,4-34-14,0 0 0,0-1 0,0 1-1,0 0 1,0-1 0,1 1 0,-1-1-1,1 1 1,-1-1 0,1 1 0,-1-1-1,1 1 1,0-1 0,0 1 0,0-1-1,1 2 1,-1-2-7,0-1 0,-1 1 0,1-1 0,0 1 0,0-1 0,0 1 0,0-1 0,0 0 0,0 0-1,0 1 1,0-1 0,0 0 0,0 0 0,0 0 0,0 0 0,0 0 0,0 0 0,0 0 0,0-1 0,0 1 0,0 0 0,0 0-1,0-1 1,0 1 0,1-1 0,3-2 39,0 0 0,-1 0 0,1 0 0,-1 0 0,1-1 0,-1 0 0,0 0 0,-1 0-1,1 0 1,-1-1 0,1 1 0,-1-1 0,-1 0 0,1 0 0,3-10 0,2-8-32,0-1 0,5-32 0,-12 51-4,8-33-10,-4 20-126,-1 0-1,-1 0 1,2-28 0,-6 36-354,-2 14 241,-2 19 172,3-5 68,-6 63-103,8-71 107,0-1 0,1 1 0,0 0 1,1 0-1,-1 0 0,5 9 1,-4-12 24,0 0 1,1 0-1,0-1 1,5 8 0,-6-12-30,-1 0 0,1 0-1,0 0 1,-1 0 0,1 0 0,0 0 0,0-1 0,1 1 0,-1-1 0,0 1-1,0-1 1,1 0 0,-1 0 0,1 0 0,3 1 0,0-1 21,0 0 0,1-1 1,-1 0-1,0 0 0,0 0 1,0-1-1,0 0 0,8-2 1,52-17 62,-42 11-53,19-6 28,0-2-1,-2-1 1,0-3 0,-1-1 0,41-31 0,-12 6-306,-58 36 87,-6 6-28,-7 10-40,-56 74 82,36-47 129,11-18-2,1 1 1,0 0-1,1 0 1,1 1-1,-8 20 0,16-34 32,-1 0-1,0 1 0,1-1 1,-1 0-1,1 1 1,0-1-1,0 0 1,0 1-1,0-1 0,0 0 1,1 1-1,-1-1 1,1 0-1,-1 1 0,1-1 1,0 0-1,0 0 1,0 0-1,0 0 1,0 1-1,1-2 0,-1 1 1,0 0-1,1 0 1,0 0-1,-1-1 0,1 1 1,0-1-1,0 1 1,0-1-1,0 0 0,0 1 1,0-1-1,0 0 1,0-1-1,0 1 1,1 0-1,-1-1 0,0 1 1,1-1-1,-1 1 1,0-1-1,1 0 0,-1 0 1,0 0-1,1-1 1,-1 1-1,0 0 1,3-2-1,4-1 14,0 0 1,0-1-1,0 0 1,-1-1-1,0 0 1,0 0-1,0-1 0,-1 0 1,1 0-1,-1-1 1,12-14-1,2-7 73,34-56-1,-47 70-82,39-57 49,60-69 0,13-16 2,-95 117-100,-1-1-1,22-52 0,-26 48-140,-9 20-157,12-35-1,-21 51 75,-5 10 40,-8 15-7,-14 31-53,-69 145 385,81-160-80,2 0-1,0 1 0,3 0 1,0 1-1,3 0 0,1 0 1,1 0-1,3 46 1,0-70 71,0-1 1,2 0 0,-1 0-1,1 0 1,0 0 0,1-1-1,0 1 1,7 14 0,-8-22-96,0 1 1,0-1 0,0 0-1,0 0 1,0 0 0,1 0-1,-1 0 1,1 0 0,-1-1-1,1 1 1,-1-1 0,1 1-1,0-1 1,0 0 0,0 0 0,0 0-1,0-1 1,0 1 0,0-1-1,0 0 1,0 0 0,6 0-1,-1 0-142,1-1 0,-1-1-1,1 1 1,-1-1 0,1 0-1,14-7 1,-11 3-2287,22-14 0,-26 14-394,0 0 0,0-1-1,7-8 1,-5 7-73</inkml:trace>
</inkml:ink>
</file>

<file path=ppt/ink/ink90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18.303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85 0 6464,'0'0'2090,"1"13"444,2 2-1885,-1 0 0,0 0 0,-1 0 0,-1 0 0,-3 29 0,1-8-143,-51 443 3526,30-317-3622,21-143-316,-9 85 644,13-105 41,1-7-497,5-17-205,1 0 0,1 0 0,0 1 0,29-44-1,-34 61-139,0 0 0,0 0-1,1 1 1,0 0 0,0 0-1,0 0 1,13-8 0,-18 13 48,-1 1 0,1 0 0,-1-1 0,1 1-1,0 0 1,-1 0 0,1-1 0,-1 1 0,1 0 0,0 0 0,-1 0 0,1 0 0,0 0 0,-1 0 0,1 0 0,0 0 0,-1 0 0,1 0 0,0 0 0,-1 0 0,1 0 0,0 1 0,-1-1 0,1 0 0,-1 0 0,1 1 0,0 0 0,1 0 4,-1 0 1,0 0 0,0 1 0,1-1 0,-1 1 0,0-1-1,0 1 1,-1 0 0,1-1 0,1 3 0,0 3 43,0 0 0,0 0 0,-1 0 0,1 11 0,12 167 911,-14-182-922,0 0 0,1 1 0,-1-1 0,1 0 0,0 1 0,0-1 0,1 0 1,-1 0-1,0 0 0,1 0 0,3 4 0,-4-6-1,0 1 1,0-1 0,0 0-1,0 0 1,0 0-1,0-1 1,0 1-1,1 0 1,-1 0 0,0-1-1,1 1 1,-1-1-1,1 1 1,-1-1-1,0 1 1,1-1-1,-1 0 1,1 0 0,-1 0-1,1 0 1,-1 0-1,1 0 1,-1 0-1,1 0 1,-1 0-1,1-1 1,-1 1 0,0-1-1,2 0 1,19-9 20,-1-2 1,-1 0 0,0-1 0,25-23 0,-26 22 84,-14 10-93,85-71 328,-78 64-341,-1-1 0,-1 0 0,0-1 0,0 0 1,8-15-1,-16 24-19,0 0 0,0 0 0,-1 0 0,1 0 0,-1 0 0,0 0 0,0 0 0,0-1 0,-1 1 0,0 0 0,1-5 1,-2 7-20,1 1 1,0-1 0,-1 0 0,1 0 0,-1 1 0,1-1 0,-1 0 0,0 0-1,0 1 1,1-1 0,-1 1 0,0-1 0,-1 1 0,1-1 0,0 1 0,0 0-1,-1-1 1,1 1 0,0 0 0,-1 0 0,0 0 0,1 0 0,-1 0 0,1 0-1,-1 1 1,0-1 0,0 1 0,-1-1 0,-2 0-21,0 0 0,0 0 0,0 0 0,0 1 0,0 0 0,0 0 0,0 1 0,0-1 0,1 1 0,-1 0 0,0 1 0,0-1 0,1 1 0,-1 0 0,0 0 0,1 0 0,0 0 0,-6 5 0,4-3 57,0 1 0,0 0 0,1 0 0,0 1-1,0-1 1,0 1 0,0 0 0,1 1 0,0-1 0,0 1 0,-3 8 0,5-9 61,-1 1-1,1 0 1,1-1-1,-1 1 1,1 0-1,0 0 1,1 0-1,0 0 1,0 0-1,0 0 1,1 0-1,0 0 1,2 9 0,0-8-8,0 0 1,1 0-1,-1 0 0,1 0 1,1-1-1,-1 0 1,2 0-1,-1 0 1,1 0-1,8 7 1,-3-3 70,1-1 0,0-1 0,0 0-1,1 0 1,0-1 0,1-1 0,20 8 0,-27-12-107,0-1 0,0 0-1,0 0 1,1-1 0,-1 0 0,1 0-1,-1-1 1,1 0 0,-1 0 0,1 0 0,-1-1-1,1-1 1,-1 1 0,0-1 0,1 0 0,-1-1-1,9-4 1,-7 2-79,0-1 0,0 0-1,-1-1 1,1 0 0,13-15 0,-14 12-996,1 0 1,8-16 0,7-14-1182</inkml:trace>
</inkml:ink>
</file>

<file path=ppt/ink/ink90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21.64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 1086 2656,'0'2'463,"0"0"-1,0 0 1,0 0 0,0 0 0,1-1-1,-1 1 1,1 0 0,-1 0 0,1 0-1,0 0 1,0-1 0,2 5 1429,-3-6-1750,1-1 0,-1 1 1,0-1-1,1 1 0,-1 0 0,0-1 0,1 1 0,-1 0 0,0 0 1,1-1-1,-1 1 0,1 0 0,-1 0 0,0-1 0,1 1 1,-1 0-1,1 0 0,-1 0 0,1 0 0,-1 0 0,1 0 1,6-2 484,1-5-191,1 1-1,-1-1 1,0 0 0,-1-1 0,12-14 0,29-48 356,-13 16-290,48-46 304,-32 41-535,-49 56-245,1 0 0,0 0 1,0 0-1,0 1 0,0-1 0,0 1 0,0 0 0,1-1 1,-1 1-1,1 1 0,-1-1 0,1 1 0,0-1 0,0 1 0,0 0 1,0 0-1,0 1 0,0-1 0,0 1 0,4 0 0,-7 0-11,0 0 0,0 0-1,-1 1 1,1-1 0,0 1 0,0-1-1,-1 0 1,1 1 0,0-1-1,0 1 1,-1 0 0,1-1-1,-1 1 1,1-1 0,-1 1-1,1 0 1,-1-1 0,1 1-1,-1 0 1,1 0 0,-1 0 0,0-1-1,1 1 1,-1 1 0,3 25 178,-2-17-76,0 26 121,-1 0 1,-8 57 0,2-25-49,5-55-160,-5 38 522,6-47-21,1-7-168,4-15-5,1-3-240,50-113-174,-43 109 78,1 0 0,1 1 0,20-25 0,-29 42-62,1-1 0,0 1-1,0 0 1,1 1 0,0 0 0,0 0-1,0 1 1,18-9 0,-24 13 40,-1 0 1,1 1 0,0-1-1,0 0 1,0 1 0,0 0-1,0 0 1,0-1 0,0 1 0,0 0-1,0 0 1,1 1 0,-1-1-1,0 0 1,0 1 0,0-1-1,3 2 1,-4-1 7,0 0 1,0 0-1,1 0 0,-1 0 1,0 0-1,0 0 1,0 0-1,0 0 0,-1 1 1,1-1-1,0 0 0,0 0 1,-1 1-1,1-1 1,-1 1-1,1-1 0,-1 0 1,1 1-1,-1-1 0,0 1 1,0-1-1,0 1 1,0 2-1,-2 27 160,-1 1 0,-10 43 0,-1 12 272,11-73-241,2-3 28,6-18-13,3-8-80,6-12-41,0 0-1,2 2 1,1 0 0,30-35-1,-37 50-175,1-3 50,1 1 1,1 0 0,0 1-1,23-15 1,-34 25 12,1 0 1,-1 0-1,0 0 1,0 0-1,1 0 1,-1 1-1,0-1 1,1 1-1,-1-1 1,1 1-1,-1 0 1,0 0-1,1 0 1,-1 0-1,4 1 1,-4 0 4,0-1 0,0 1 1,-1 0-1,1 0 0,-1 0 0,1 0 1,-1 0-1,1 0 0,-1 0 1,1 0-1,-1 1 0,0-1 0,0 1 1,1-1-1,-1 1 0,0-1 1,-1 1-1,1 0 0,0-1 0,0 1 1,-1 0-1,1 2 0,4 16-24,-2 0-1,0 0 1,0 32-1,-2-23 60,-1 20 110,1 13-139,0-56 48,0 1-1,0 0 0,1-1 0,0 1 0,0-1 0,0 0 0,4 7 0,-5-12-18,-1 0-1,1 1 1,0-1-1,0 0 0,-1 0 1,1 0-1,0 0 1,0 0-1,0 0 1,0 0-1,0 0 0,0 0 1,0 0-1,1-1 1,-1 1-1,0 0 1,0-1-1,1 1 0,-1-1 1,0 1-1,0-1 1,1 0-1,-1 0 1,1 1-1,-1-1 0,0 0 1,1 0-1,-1 0 1,0-1-1,1 1 1,-1 0-1,1 0 0,-1-1 1,0 1-1,0-1 1,1 1-1,-1-1 1,0 1-1,0-1 0,1 0 1,0-1-1,6-3 7,-1 0 0,0-1-1,-1 0 1,1 0 0,-1-1-1,6-9 1,32-48-16,-29 41-77,10-16 84,29-40 339,-46 66-483,-3 4-225,-7 16 47,-5 14 230,1 0-1,1 0 1,0 1 0,2 0-1,-1 31 1,3-42 69,1-2 29,0 1 0,0-1 0,1 1 0,0 0 0,3 12 0,-3-18 7,1 1-1,-1-1 1,1 1-1,-1-1 1,2 0 0,-1 1-1,0-1 1,1 0-1,-1 0 1,1-1-1,0 1 1,6 5-1,-7-8-23,1 0 0,-1 1-1,0-1 1,1 0 0,-1 0 0,1 0-1,-1-1 1,1 1 0,-1 0 0,1-1-1,0 0 1,-1 1 0,1-1 0,0 0-1,-1-1 1,1 1 0,4-1 0,1-1 51,0 0 0,0-1 0,0 0 0,10-5 1,-14 5-28,1 0 1,-1 0 0,1-1-1,-1 0 1,0 0 0,0 0 0,-1 0-1,1 0 1,-1-1 0,0 0 0,0 1-1,0-1 1,-1 0 0,0 0 0,0-1-1,0 1 1,1-8 0,0 2-18,-1-1 1,0 0-1,-1 0 1,0 0-1,-1 0 1,-1 0-1,-1-14 1,1 21-44,-1-1 0,1 1 0,-1 0-1,0-1 1,0 1 0,-1 0 0,0 0 0,1 0 0,-2 1 0,1-1 0,0 1 0,-1 0 0,-6-6 0,7 7 9,0 0 1,-1 1-1,1 0 1,-1-1-1,1 1 1,-1 1-1,0-1 1,0 0-1,1 1 1,-1 0-1,0 0 1,0 0-1,-1 0 1,1 1-1,0-1 1,0 1-1,0 0 1,-8 1-1,-4 0 108,9-1-30,8 0-35,0 0-86,4 0 26,9-1 46,1-1 1,-1 0-1,17-5 0,19-3 98,243-5-197,-235 13 152,-1-3-1,62-14 1,-114 18-45,-7 0 28,-13 3-190,4 3 137,0 0 0,0 0 0,1 1 0,-1 1-1,1 0 1,1 0 0,-1 1 0,1 0 0,1 1 0,-10 12-1,0 2-6,2 1 0,0 1 0,-14 31 0,27-50 14,0 1 0,1-1 0,-1 1 1,1-1-1,1 1 0,-1 0 0,0 14 0,2-18 14,0 0 0,0 1 0,0-1 0,1 0 0,-1 0 0,1 1 0,0-1 0,0 0 0,0 0 0,1 0 0,-1 0 0,0 0 0,1 0 0,0 0 0,0-1 0,0 1 0,0 0 0,4 3 0,-5-5 0,0 0 0,1 0 0,-1 0 0,0-1 0,1 1 0,-1 0 0,1-1-1,-1 1 1,1 0 0,-1-1 0,1 0 0,-1 1 0,1-1 0,-1 0 0,1 0 0,-1 0 0,1 0-1,-1 0 1,1 0 0,0 0 0,-1-1 0,1 1 0,-1 0 0,1-1 0,-1 1 0,0-1-1,1 0 1,-1 1 0,1-1 0,-1 0 0,0 0 0,0 0 0,2-2 0,5-4-7,-1 0 0,0 0 0,0-1 0,6-11 0,-9 14 3,41-60 251,49-61-262,31-35 173,-103 125-130,-2-1 0,-1-1 0,23-67 0,21-121-2,-51 167-129,4-70 0,-15 124 23,-1 1-1,0-1 0,0 1 1,0 0-1,-2-8 1,2 11 52,0 0 0,0 1 1,0-1-1,-1 0 0,1 1 0,0-1 1,-1 1-1,1-1 0,0 0 1,-1 1-1,1-1 0,-1 1 0,1-1 1,-1 1-1,1 0 0,-1-1 1,1 1-1,-1-1 0,0 1 1,1 0-1,-1-1 0,0 1 0,1 0 1,-1 0-1,0 0 0,1-1 1,-1 1-1,0 0 0,1 0 0,-1 0 1,0 0-1,1 0 0,-1 0 1,0 0-1,1 1 0,-1-1 0,0 0 1,1 0-1,-2 1 0,-1 0-9,1 0-1,-1 0 1,1 1-1,-1-1 1,1 1-1,0 0 1,0-1-1,0 1 1,0 0-1,0 0 1,0 0-1,0 1 1,-1 2-1,0-1-11,-11 16 93,1 0 0,0 1 1,-10 25-1,-21 66-36,-47 220-212,87-311 209,2 1 1,0-1-1,1 1 1,1-1-1,1 1 1,1-1 0,1 1-1,0-1 1,8 21-1,-7-28 5,1 0 0,1-1 0,0 1 0,1-1 0,17 24 0,-17-29-8,0 1 0,0-2 0,1 1 0,0-1-1,0 0 1,1 0 0,0-1 0,17 9 0,-20-12 23,0-1 1,0 0-1,0 0 0,0 0 0,1-1 1,-1 1-1,1-2 0,-1 1 1,0-1-1,1 0 0,-1 0 1,1-1-1,-1 1 0,1-1 0,-1-1 1,0 0-1,0 1 0,1-2 1,-1 1-1,-1-1 0,1 0 1,10-7-1,-2 0-11,-1-1 0,0 0 0,-1-1 0,0 0 0,-1-1 0,0-1 0,14-22 1,-16 21-16,-1 0 1,0 0 0,7-25 0,-12 33-10,-1 0 0,0 0 0,0 0 0,-1-1 0,0 1 0,-1-1 0,0 1 0,0-1 0,0 1 0,-2-9 0,2 15-18,-1 0 1,1 0-1,0-1 1,-1 1-1,1 0 1,-1 0-1,1 0 0,-1 0 1,0 0-1,1 0 1,-1 0-1,0 0 1,0 0-1,0 0 1,0 0-1,1 0 1,-1 0-1,-1 1 1,1-1-1,0 0 0,0 1 1,0-1-1,0 1 1,0-1-1,0 1 1,-1 0-1,1-1 1,0 1-1,0 0 1,-1 0-1,1 0 0,0 0 1,0 0-1,-1 0 1,1 0-1,0 0 1,-2 1-1,0 0-8,0-1 0,0 1 0,0 0 0,1 1 0,-1-1 0,0 0 0,0 1-1,1-1 1,-1 1 0,1 0 0,-1 0 0,1 0 0,-4 5 0,1 0 12,1 0-1,0 1 1,1-1 0,-1 1-1,1 0 1,1 0 0,0 0-1,0 0 1,1 1 0,-1-1-1,2 0 1,-1 1 0,2 15-1,1-9 55,0 1-1,1-1 1,1 0-1,0 1 0,1-2 1,11 25-1,-12-30 3,1 0 0,0-1 0,11 13 0,-13-17-15,0-1-1,0 0 1,0 0-1,1 0 1,-1 0 0,1 0-1,0-1 1,-1 1 0,1-1-1,7 2 1,-8-3-7,-1-1 1,0 1-1,0-1 1,0 0-1,1 0 1,-1 0-1,0 0 1,0-1-1,1 1 0,-1 0 1,0-1-1,0 0 1,0 1-1,0-1 1,0 0-1,0 0 1,0 0-1,0-1 1,0 1-1,2-2 1,3-3 15,0 0 0,0 0 0,7-11 0,49-60 58,93-106 197,-133 159-286,-2 0-1,-1-2 0,-1 0 1,24-44-1,-17 18-6,-3-2 0,23-75 0,-28 73-2,-6 19-35,-1 0 0,-1-1 1,5-49-1,-15 82 10,0 1 0,0 0-1,-1-1 1,1 1 0,-1 0 0,0 0 0,-2-8 0,2 11 6,1-1-1,-1 1 1,1 0-1,-1-1 1,1 1 0,-1 0-1,0 0 1,0-1-1,0 1 1,0 0 0,0 0-1,0 0 1,0 0-1,0 0 1,0 0 0,0 1-1,-1-1 1,1 0-1,0 0 1,-1 1 0,1-1-1,0 1 1,-1-1-1,1 1 1,-1 0 0,-2-1-1,0 2-22,-1-1 1,1 1-1,-1 0 0,1 0 0,0 0 0,-1 0 1,1 1-1,0 0 0,0 0 0,0 0 1,0 0-1,0 1 0,1-1 0,-1 1 0,-5 6 1,-2 3 6,0 0 0,1 1 0,-13 21 0,-4 14 43,2 1-1,2 1 0,2 0 1,2 2-1,-18 83 0,32-110 68,2 1 0,0-1-1,2 0 1,0 1 0,2-1 0,1 1-1,1-1 1,8 34 0,-6-39-26,1-1-1,1 1 1,0-1 0,2 0-1,0 0 1,1-1 0,1-1-1,0 0 1,2 0 0,23 24-1,-29-33-414,1-1-1,0 0 1,1-1-1,0 0 1,9 5-1,-14-9-305,1 0 0,-1 0 0,0-1 0,1 1-1,7 0 1,-8-2-161,-1 1-1,1-1 1,0 0-1,-1-1 1,1 1-1,-1 0 1,1-1-1,4-1 1,23-9-3965</inkml:trace>
</inkml:ink>
</file>

<file path=ppt/ink/ink90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25.25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1003 2656,'-1'1'118,"0"-1"0,0 0 0,0 1 0,0-1 0,0 1 0,1-1 0,-1 1 0,0-1 0,0 1 1,1-1-1,-1 1 0,0 0 0,1 0 0,-1-1 0,1 1 0,-1 0 0,1 0 0,-1 0 0,1-1 0,-1 1 0,1 1 0,0-1 164,0 0 0,0 0 1,1 0-1,-1 0 0,0 0 0,1 0 0,-1 0 0,1 0 0,-1 0 0,1 0 0,-1-1 0,1 1 0,0 0 1,0 0-1,-1-1 0,1 1 0,0 0 0,1 0 0,0 1-14,-1-1 1,1 0-1,0 0 1,0 1-1,0-1 0,0-1 1,0 1-1,0 0 1,0 0-1,0-1 1,0 1-1,0-1 0,0 1 1,0-1-1,1 0 1,-1 0-1,0 0 0,0 0 1,4-1-1,-3 0-77,1 0 0,-1-1 0,0 1 0,-1-1 0,1 1 0,0-1 0,0 0 0,-1 0 0,1 0 0,-1 0 0,1 0 0,-1-1 0,3-3 0,9-14 183,0 0-1,-1 0 0,-1-1 1,-1-1-1,14-39 0,-23 56-351,7-23 119,21-41 0,-29 66-166,1 0 0,0 1-1,0-1 1,0 0 0,0 1-1,3-3 1,-5 4 12,1 1-1,-1 0 1,0-1 0,1 1-1,-1-1 1,1 1 0,-1 0-1,1 0 1,-1-1 0,1 1 0,-1 0-1,1 0 1,-1 0 0,1-1-1,-1 1 1,1 0 0,-1 0-1,1 0 1,-1 0 0,1 0 0,0 0-1,-1 0 1,1 0 0,-1 0-1,1 1 1,-1-1 0,1 0 0,-1 0-1,1 0 1,-1 1 0,1-1-1,-1 0 1,1 0 0,-1 1-1,1-1 1,-1 0 0,0 1 0,1-1-1,-1 1 1,0-1 0,1 0-1,-1 1 1,1 0 0,6 11-2,0 0 1,-1 1-1,0 0 1,-1 0-1,-1 1 1,5 18-1,8 88 47,-15-76 158,-1-1-1,-2 1 0,-10 62 1,11-103-148,0 0 0,-1-1 1,1 1-1,-1 0 0,0 0 0,0 0 1,0-1-1,0 1 0,-1-1 1,1 1-1,-1-1 0,0 1 0,-2 2 1,4-4-28,-1-1 0,1 1 1,-1-1-1,1 1 0,-1-1 1,0 1-1,1-1 1,-1 0-1,1 1 0,-1-1 1,0 0-1,1 0 0,-1 1 1,1-1-1,-1 0 1,0 0-1,0 0 0,1 0 1,-1 0-1,0 0 0,1 0 1,-1 0-1,0 0 0,1 0 1,-2 0-1,1-1 6,-1 1 0,1-1 0,-1 0 0,1 0 0,0 0 0,-1 0-1,1 0 1,0 0 0,0 0 0,-2-2 0,-2-4 15,0-1-1,0 1 1,-4-10-1,8 15-33,-75-171-24,75 169 33,-3-10-69,4 13 23,0-1-1,0 0 1,0 1-1,0-1 1,-1 1-1,1-1 1,-1 0-1,1 1 1,-1-1-1,0 1 1,0-1-1,1 1 1,-1 0-1,0-1 1,0 1-1,-2-1 1,41 70-530,-33-60 583,0-1 0,0 1 1,0-1-1,1 0 0,0-1 0,0 0 1,1 0-1,14 10 0,-17-13 4,0-1 0,0 1-1,1-1 1,-1-1 0,1 1-1,-1-1 1,1 0 0,-1 0-1,1 0 1,0 0 0,0-1-1,0 0 1,-1 0 0,1 0-1,0 0 1,0-1 0,8-2-1,6-4 54,0 0-1,0-1 0,-1-1 0,0-1 0,0 0 1,18-16-1,90-83 228,-104 88-361,-1-1 0,27-36 1,-64 165-449,8 19 642,9-104 20,0 0 1,1-1 0,9 38-1,-10-55-83,1-1 0,-1 1 0,1-1 0,-1 0 0,5 6 0,-6-9-52,0 1 1,1-1-1,-1 1 0,0 0 1,1-1-1,-1 1 0,1-1 1,-1 1-1,1-1 0,-1 1 1,1-1-1,-1 1 1,1-1-1,-1 0 0,1 1 1,0-1-1,-1 0 0,1 0 1,0 1-1,-1-1 0,1 0 1,0 0-1,-1 0 1,1 0-1,0 0 0,-1 0 1,1 0-1,0 0 0,0 0 1,-1 0-1,1 0 0,0 0 1,-1 0-1,1-1 1,0 1-1,-1 0 0,2-1 1,1-2 42,0 0 0,0 0 0,0 0 0,-1-1 0,1 1 0,-1-1 0,0 1 0,2-6 0,14-35 110,-15 36-161,95-243 68,-90 233-319,-7 18 228,-1 0 0,0 0 0,0 0 0,0 0 0,0 0 0,0 0 1,0 0-1,0 0 0,0 0 0,0 0 0,0 0 0,0 0 0,0 0 0,0 1 0,0-1 0,0 0 0,0 0 1,0 0-1,0 0 0,0 0 0,0 0 0,0 0 0,0 0 0,0 0 0,1 0 0,-1 0 0,0 0 1,0 0-1,0 0 0,0 0 0,0 0 0,-8 31-435,5-22 493,-33 130-240,-23 77 382,45-177-174,-1-1 1,-2 0 0,-31 51 0,33-65 87,-1-1 1,-37 41 0,46-57-43,0 0 0,0-1 0,-1 1 1,0-1-1,0-1 0,0 0 0,-1 0 0,0 0 0,0-1 1,0 0-1,-18 4 0,23-8-36,0 1-1,0-1 1,-1 0-1,1 0 1,0 0 0,0-1-1,0 0 1,0 1 0,0-1-1,0-1 1,0 1 0,0-1-1,1 1 1,-1-1 0,0 0-1,1 0 1,-6-5-1,7 5-30,-1 0-1,1 0 0,1 0 1,-1 0-1,0 0 0,0-1 1,1 1-1,-1 0 0,1-1 1,0 0-1,0 1 0,0-1 0,0 0 1,0 1-1,1-1 0,-1 0 1,1 0-1,0 0 0,0 1 1,0-1-1,0 0 0,0 0 0,0 0 1,1 1-1,-1-1 0,1 0 1,2-4-1,-1 2-3,1-1 0,0 1 0,1 0 0,-1-1 0,1 2 0,0-1 0,0 0 0,1 1 0,0 0 0,8-7 0,7-2 38,30-16 1,39-17-75,93-52-20,-151 76 149,0-1 1,-1-1-1,27-29 1,71-88 270,-51 54-141,-72 82-241,79-96 211,-62 69-101,11-16-239,-33 47 141,0 1 1,0 0-1,1-1 1,-1 1-1,0-1 1,1 1-1,-1 0 1,0-1-1,1 1 1,-1 0-1,0-1 1,1 1-1,-1 0 1,1 0-1,-1 0 1,0-1-1,1 1 1,-1 0-1,1 0 1,-1 0-1,1 0 1,-1 0-1,1 0 0,-1 0 1,1 0-1,-1 0 1,1 0-1,-1 0 1,0 0-1,1 0 1,-1 0-1,1 0 1,-1 0-1,1 0 1,-1 1-1,1-1 1,-1 0-1,0 0 1,1 1-1,-1-1 1,0 0-1,1 0 1,-1 1-1,0-1 1,1 1-1,2 2-50,-1 1 1,0-1-1,1 1 0,1 6 0,1-1 106,2 4-35,-1 0-1,-1 0 1,0 0-1,-1 1 1,0-1-1,3 24 1,2 86-147,-9-110 156,1-1-6,0 4 34,-1-1 0,0 1 0,-5 25 0,5-39-20,0 0-1,-1 0 0,1 0 0,-1 0 1,0 0-1,0 0 0,0 0 0,0 0 1,-2 2-1,2-3-6,1 0 0,-1-1-1,0 1 1,0 0 0,0-1 0,0 1 0,0 0-1,0-1 1,0 1 0,0-1 0,0 0 0,0 1 0,0-1-1,0 0 1,0 0 0,0 1 0,0-1 0,-1 0-1,1 0 1,0 0 0,-2-1 0,-5 0 56,0-1 0,1 0 0,-1 0 1,0-1-1,1 0 0,0 0 0,-14-8 0,0-4 54,-22-19 0,-11-8-309,19 16-147,35 26 324,0 0-1,1 0 1,-1 0 0,0 0 0,0 0 0,0 0-1,0 1 1,0-1 0,0 0 0,0 0-1,0 0 1,0 0 0,-1 0 0,1 0 0,0 0-1,0 1 1,0-1 0,0 0 0,0 0-1,0 0 1,0 0 0,0 0 0,0 0 0,0 0-1,0 0 1,0 0 0,0 1 0,0-1-1,-1 0 1,1 0 0,0 0 0,0 0 0,0 0-1,0 0 1,0 0 0,0 0 0,0 0 0,-1 0-1,1 0 1,0 0 0,0 0 0,0 0-1,0 0 1,0 0 0,0 0 0,0 0 0,-1 0-1,1 0 1,0 0 0,0 0 0,0 0-1,0 0 1,0 0 0,0 0 0,0 0 0,-1 0-1,1 0 1,0 0 0,0-1 0,4 11-216,-1-7 222,0 0 0,0 0 0,0 0 1,0 0-1,0 0 0,0-1 0,1 0 0,6 4 0,35 14 273,-39-18-264,9 4 16,1 0-1,-1-2 1,1 0 0,0-1-1,1 0 1,18 0 0,-27-3 5,0 0-1,0 0 1,0-1 0,1-1 0,-1 1-1,-1-1 1,1 0 0,0-1 0,0 0-1,-1 0 1,1-1 0,-1 0 0,0 0-1,8-7 1,-2-1 19,0-1-1,-1 0 1,0-1 0,9-15-1,18-21-71,-24 33 35,-2 0 1,0 0-1,0-1 1,-2-1-1,12-27 1,115-298 72,-74 172-147,-39 107-83,30-120-1,-53 178 50,-1 1-1,0 0 1,-1 0 0,1-1-1,-1 1 1,0-1 0,-2-10-1,2 16 91,0 1 1,0 0-1,0 0 0,0 0 0,0 0 0,-1 0 1,1 0-1,0-1 0,0 1 0,0 0 0,0 0 0,0 0 1,0 0-1,-1 0 0,1 0 0,0 0 0,0 0 1,0-1-1,0 1 0,0 0 0,-1 0 0,1 0 1,0 0-1,0 0 0,0 0 0,0 0 0,-1 0 0,1 0 1,0 0-1,0 0 0,0 0 0,0 0 0,-1 0 1,1 0-1,0 0 0,0 1 0,0-1 0,0 0 1,-1 0-1,1 0 0,0 0 0,0 0 0,0 0 0,0 0 1,0 0-1,0 1 0,-1-1 0,1 0 0,0 0 1,0 0-1,0 0 0,0 0 0,0 1 0,0-1 1,0 0-1,0 0 0,0 0 0,0 0 0,0 1 0,0-1 1,-11 15-113,9-11 83,-10 16-54,2 1 1,1 0-1,-8 23 1,6-14 41,-42 150 13,14 4 102,34-158-90,-31 184 83,32-171-16,1 1 0,2 0 0,6 50 1,-2-69 0,2 0 0,10 30 0,-13-46-36,0 1 10,0 0 1,0-1 0,1 1 0,-1-1-1,1 0 1,0 0 0,1 0 0,-1 0-1,1 0 1,6 5 0,-7-8-10,0 1 1,0-1-1,0 0 1,1 0-1,-1-1 0,0 1 1,1-1-1,-1 1 1,1-1-1,0 0 1,-1-1-1,1 1 0,0-1 1,0 1-1,-1-1 1,9-1-1,5-1 47,-1-1 0,1 0 0,0-2-1,-1 0 1,0 0 0,0-2 0,-1 0 0,0-1-1,0 0 1,0-1 0,24-21 0,-26 18-22,1 0 1,-2-1 0,0 0-1,0-1 1,-2-1 0,1 0-1,-2 0 1,0-1 0,-1 0-1,0 0 1,5-20 0,-11 28-25,0-1 1,0 0 0,1-11 0,-3 16-40,0 1-1,0-1 1,0 1-1,0-1 1,-1 1 0,1-1-1,-1 1 1,0 0-1,0-1 1,0 1 0,-2-3-1,2 5 8,1 0-1,-1 0 1,1 0-1,-1 0 1,1 1 0,-1-1-1,0 0 1,1 1-1,-1-1 1,0 0-1,1 1 1,-1-1-1,0 1 1,0-1 0,0 1-1,1 0 1,-1-1-1,0 1 1,0 0-1,0-1 1,0 1-1,-1 0 1,0 0-6,1 0 0,-1 0 0,1 1 0,-1-1 0,1 0 0,-1 1 0,1-1 0,-1 1 0,1 0 0,-1-1 0,1 1 0,-2 1 0,-2 2-8,-1 1 0,1-1 0,0 1 0,-7 10 1,2-3 19,0 1 0,1 1 1,-9 17-1,15-25 20,1 1 0,-1 0 0,1 0-1,0 0 1,1 0 0,0 0 0,0 0-1,0 0 1,1 12 0,1-10 12,0 0 0,0 0 0,1-1 0,0 1 0,0-1 0,1 0 0,0 1 0,1-1 0,0-1 0,7 13 0,-10-18 0,1 0 0,-1-1 0,0 1 1,0 0-1,1-1 0,-1 0 0,1 1 1,-1-1-1,1 0 0,-1 0 0,1 1 1,0-1-1,0-1 0,0 1 0,-1 0 1,1 0-1,0-1 0,0 1 0,0-1 1,0 1-1,0-1 0,3 0 1,-2 0 20,0 0 1,0-1 0,0 0 0,-1 0 0,1 1 0,0-1 0,0-1-1,0 1 1,-1 0 0,1-1 0,-1 1 0,1-1 0,-1 0-1,0 0 1,4-3 0,49-61 152,1-1-136,-32 44-50,30-24 1,-45 40-120,1 1 1,0-1-1,0 1 1,1 1-1,-1 0 0,20-6 1,-30 11 104,1 0 0,0 0 0,-1 0 1,1 0-1,-1 0 0,1-1 0,0 2 1,-1-1-1,1 0 0,0 0 0,-1 0 1,1 0-1,-1 0 0,1 0 1,0 1-1,-1-1 0,1 0 0,-1 1 1,1-1-1,0 0 0,-1 1 0,1-1 1,-1 0-1,0 1 0,1-1 0,-1 1 1,1-1-1,-1 1 0,0-1 0,1 1 1,-1 0-1,0-1 0,1 2 1,0 0 11,-1-1 0,1 1 0,-1 0 1,1-1-1,-1 1 0,0 0 0,0 0 1,0 0-1,0-1 0,0 4 0,-3 9 87,0-1 0,-1 0 0,0 0-1,-1 0 1,-11 21 0,28-45 406,21-15 0,16-3-542,-12 8 17,-36 20 29,56-32-86,-49 29 56,0 0 0,1 0 0,0 1 0,0 0 0,10-1 0,-18 3 3,0 1 0,0 0 1,1 0-1,-1 0 1,0 0-1,1 0 0,-1 0 1,0 0-1,1 0 1,-1 0-1,0 1 0,0-1 1,1 1-1,-1-1 1,0 1-1,0-1 1,0 1-1,0-1 0,0 1 1,0 0-1,0 0 1,0 0-1,2 1 0,-2 1 6,1-1-1,-1 0 0,0 1 1,0-1-1,0 1 1,0-1-1,0 1 0,-1-1 1,1 1-1,-1-1 0,0 4 1,0 4 24,0 0 0,-1 0 0,0 0 0,0 0 0,-5 12 0,0-3 40,4-12 48,0-1 1,0 1-1,0-1 1,1 1-1,-1 9 1,2-16-80,0 0 0,0-1 1,0 1-1,0 0 0,0 0 1,0 0-1,0 0 0,1 0 1,-1 0-1,0 0 0,0 0 1,0 0-1,0 0 1,0 0-1,0 0 0,0 0 1,1 0-1,-1 0 0,0 0 1,0 0-1,0 0 0,0 0 1,0 0-1,0 0 1,0 0-1,0 0 0,1 0 1,-1 0-1,0 0 0,0 0 1,0 1-1,0-1 0,0 0 1,0 0-1,0 0 0,0 0 1,0 0-1,0 0 1,1 0-1,-1 0 0,0 0 1,0 0-1,0 1 0,0-1 1,0 0-1,0 0 0,0 0 1,0 0-1,0 0 0,0 0 1,0 0-1,0 0 1,0 1-1,0-1 0,0 0 1,0 0-1,0 0 0,0 0 1,0 0-1,0 0 0,0 0 1,0 1-1,0-1 1,0 0-1,0 0 0,-1 0 1,8-8 88,-6 6-44,141-165 114,-138 162-244,1 0 1,0 0-1,10-7 0,-14 12 68,0-1 0,0 0-1,-1 1 1,1-1 0,0 1 0,0-1-1,0 1 1,-1 0 0,1-1 0,0 1-1,0 0 1,0 0 0,0-1-1,0 1 1,0 0 0,0 0 0,0 0-1,0 0 1,0 0 0,0 0 0,-1 0-1,1 1 1,0-1 0,0 0 0,0 0-1,0 1 1,0-1 0,0 1 0,-1-1-1,1 1 1,0-1 0,0 1-1,0-1 1,-1 1 0,1 0 0,0-1-1,0 2 1,4 7 2,-1 0 1,0 0-1,-1 1 0,0-1 0,-1 1 0,0 0 0,0-1 1,-1 1-1,0 13 0,4 19 159,-4-35-123,1 4 66,0-1 1,0 1 0,1 0-1,6 14 1,-8-23-73,0 0 1,0 0-1,0 0 0,0 0 1,0 0-1,1 0 0,-1-1 1,1 1-1,-1-1 0,1 1 0,-1-1 1,1 1-1,0-1 0,0 0 1,0 1-1,0-1 0,0 0 1,0 0-1,0-1 0,0 1 0,0 0 1,0-1-1,0 1 0,0-1 1,1 0-1,-1 0 0,0 0 1,4 0-1,9-3-8,1-1 0,-1-1-1,1 0 1,-1-1 0,25-14 0,-10 5-415,44-22-2859,-61 30 1423,-1-1 1,-1 0 0,18-16-1,-27 21 1538,13-14-2595,-14 16 2533,-1 0 0,0 0 0,1 0 1,-1-1-1,0 1 0,1 0 1,-1 0-1,0 0 0,0-1 1,0 1-1,0 0 0,0 0 1,0 0-1,0-1 0,-1-1 1,-3-12-3229</inkml:trace>
</inkml:ink>
</file>

<file path=ppt/ink/ink90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25.63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59 5312,'-13'-20'5093,"50"23"157,-6-1-4202,439-14 3936,-338 4-4640,319-13-840,-402 19-3013,-11 5 907</inkml:trace>
</inkml:ink>
</file>

<file path=ppt/ink/ink90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26.21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9 12 5216,'-1'-3'609,"1"2"-530,0 1 0,0 0 0,0-1 0,0 1 0,0-1-1,-1 1 1,1 0 0,0-1 0,0 1 0,0 0 0,0-1 0,-1 1 0,1 0 0,0-1-1,-5-1 4210,6 3-3947,0-1 1,1 1-1,-1 0 0,0 0 0,0 0 1,0-1-1,0 1 0,0 1 1,0-1-1,1 1 0,12 16 754,1-1-1,0 0 0,28 22 1,13 15-44,-28-20-747,-1 1-1,-2 1 1,35 68-1,-57-98-274,19 35 327,-1 1-1,-3 0 1,-1 1-1,-3 1 1,17 80 0,-27-97-237,0 0 0,-2 0 0,-2 1 1,0-1-1,-2 1 0,0-1 0,-2 0 1,-2 0-1,0 0 0,-20 51 0,9-39 9,-2-1-1,-2-1 0,-42 57 1,46-72-1850,-33 31 1,25-28-418</inkml:trace>
</inkml:ink>
</file>

<file path=ppt/ink/ink90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53.2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31 824 4224,'2'-6'6237,"-2"-11"-3412,-5-25-2117,3 24 39,-2-76 599,2 16-756,-16-249 626,17 275-1236,3 31-316,-2 21 319,0 0 1,0 1 0,0-1-1,0 0 1,0 0 0,0 0-1,0 0 1,0 0 0,0 0-1,0 0 1,0 0 0,0 0-1,0 0 1,1 1 0,-1-1-1,0 0 1,0 0 0,0 0-1,0 0 1,0 0 0,0 0-1,0 0 1,1 0 0,-1 0 0,0 0-1,0 0 1,0 0 0,0 0-1,0 0 1,0 0 0,0 0-1,1 0 1,-1 0 0,0 0-1,0 0 1,0 0 0,0 0-1,0 0 1,0 0 0,0 0-1,0 0 1,1-1 0,-1 1-1,0 0 1,0 0 0,0 0-1,0 0 1,0 0 0,0 0-1,0 0 1,0 0 0,0 0-1,44 124-116,-3-6 213,-27-87 9,1 0-1,2-1 0,1 0 1,1-2-1,1 0 0,29 29 1,-28-34 70,-9-9 12,0 0 0,2-1 0,19 15-1,-30-26-16,-1-1 0,1 1 0,0-1-1,0 1 1,0-1 0,0 0-1,0 0 1,0 0 0,0 0-1,3 0 1,-5-2-91,0 1 0,0 0 0,-1-1-1,1 1 1,0-1 0,-1 1 0,1-1 0,-1 1 0,1-1 0,-1 1-1,1-1 1,-1 0 0,1 1 0,-1-1 0,1 0 0,-1 1-1,0-1 1,0 0 0,1 0 0,-1 1 0,0-3 0,7-20 643,-6 17-598,20-49 544,6-22-269,9-55-122,-14 58-178,15-92 0,-29 119-30,-3 17-74,0 0-1,0-32 1,-4 50 8,-1 11-203,1 0-1,-1-1 1,0 1 0,0-1 0,0 1 0,0-1 0,0 1-1,0 0 1,0-1 0,0 1 0,-1-1 0,1 1 0,-1 0-1,1-1 1,-1-1 0</inkml:trace>
</inkml:ink>
</file>

<file path=ppt/ink/ink90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54.3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 72 5408,'0'0'49,"0"0"1,0 0 0,0 0-1,0 0 1,0 0-1,0 0 1,-1 0-1,1 0 1,0 0-1,0 0 1,0 0 0,0 0-1,0 0 1,-1 0-1,1 0 1,0 0-1,0 0 1,0 0 0,0 0-1,0 0 1,0 0-1,-1 0 1,1 0-1,0 0 1,0 0-1,0 0 1,0 0 0,0 0-1,0-1 1,-1 1-1,1 0 1,0 0-1,0 0 1,0 0-1,0 0 1,0 0 0,0 0-1,0-1 1,0 1-1,0 0 1,0 0-1,0 0 1,-1 0 0,1 0-1,0 0 1,0-1-1,0 1 1,0 0-1,0 0 1,0 0-1,0 0 1,0 0 0,0-1-1,0 1 1,0-11-187,0 9 529,0 2-332,0 0-1,0 0 0,0 0 1,0 0-1,-1 0 1,1 0-1,0 0 1,0 0-1,0 1 1,0-1-1,0 0 1,0 0-1,0 0 1,0 0-1,-1 0 1,1 0-1,0 0 0,0 0 1,0 0-1,0 0 1,0 0-1,0 0 1,-1 0-1,1 0 1,0 0-1,0 0 1,0 0-1,0 0 1,0 0-1,0 0 1,-1 0-1,1 0 0,0 0 1,0 0-1,0 0 1,0 0-1,0 0 1,0-1-1,0 1 1,0 0-1,-1 0 1,1 0-1,0 0 1,0 0-1,0 0 1,0 0-1,0 0 0,0-1 1,0 1-1,0 0 1,0 0-1,0 0 1,0 0-1,0 0 1,-8 16 1395,4-6-1136,1-4-181,0 1 0,1 0-1,0 1 1,0-1 0,0 0 0,1 0-1,1 1 1,-1 8 0,1 6 143,5 34 1,-3-45-100,0 1 0,1-1 0,4 12 1,-6-20-79,0 1 0,1-1-1,0 1 1,-1-1 0,1 1 0,0-1 0,1 0 0,-1 0 0,0 0 0,1 0 0,0-1 0,5 5 0,-7-6-68,0-1-1,-1 0 1,1 0 0,0 1 0,0-1-1,-1 0 1,1 0 0,0 0 0,0 0-1,-1 0 1,1 0 0,0 0 0,0 0 0,-1 0-1,1-1 1,0 1 0,0 0 0,-1 0-1,1-1 1,0 1 0,-1 0 0,1-1-1,0 1 1,-1-1 0,1 1 0,0-1-1,-1 1 1,1-1 0,-1 1 0,1-1 0,-1 0-1,1 1 1,-1-1 0,1 0 0,1-3 80,0 0 1,0 1 0,0-1-1,0 0 1,1-5 0,-1 1-21,-1 0 0,1 0 0,-1 0 0,-1-1 0,0 1-1,0 0 1,0-1 0,-4-13 0,1 9-109,0 0-1,-1 0 0,0 1 0,-12-23 0,12 28-116,0 0 0,0 1 0,-1-1 0,-9-9 0,14 16 127,-1 0 0,1-1 0,0 1 0,-1 0 0,1 0 0,0 0 0,-1-1 0,1 1 0,0 0 0,-1 0-1,1 0 1,0 0 0,-1 0 0,1 0 0,-1 0 0,1 0 0,0 0 0,-1 0 0,1 0 0,0 0 0,-1 0 0,1 0 0,-1 0 0,1 0 0,0 0 0,-1 0 0,1 1 0,0-1 0,-1 0 0,1 0 0,0 0 0,-1 1 0,1-1 0,-1 1 0,-4 5-89,7-4 104,-1-1 0,1 0 0,-1 0 0,1 0 0,0 0 0,0 0 0,0 0 0,-1 0 0,1-1 0,0 1 0,0 0-1,0-1 1,0 0 0,4 1 0,0-1 19,-1 0 1,1-1-1,0 0 0,-1 0 0,8-2 0,2-2 111,0 0-1,28-16 0,-13 4-16,-19 10-97,0 1 0,0 0-1,1 1 1,-1 0 0,1 1 0,20-5 0,-24 8-3,1 0-1,-1 0 1,1 1 0,-1 0 0,1 0 0,-1 1-1,1 0 1,-1 1 0,0 0 0,0 0 0,1 1-1,8 4 1,-12-5 5,-1 0 0,-1 0 0,1 1 0,0-1 0,-1 1 0,1 0 0,-1 0 0,0 0 0,0 1 0,0-1 0,0 1 0,-1 0 0,1-1 0,-1 1 0,0 0 0,0 0 0,0 1 0,-1-1 0,0 0 0,1 0 0,-1 1 0,-1-1 0,1 1 0,-1 7 0,0 80 556,0-89-536,0-2-26,0 0 1,0 0-1,0 0 1,0 0 0,0-1-1,0 1 1,0 0-1,0 0 1,0 0-1,1-1 1,-1 1 0,0 0-1,0 0 1,1-1-1,-1 1 1,1 0-1,-1 0 1,1-1 0,-1 1-1,1 0 1,2-2 72,-1-1 0,0 0 0,0 1 0,-1-1 0,1 0 0,0 0 1,-1-1-1,1 1 0,1-3 0,1-1 4,19-29 193,-14 20-325,1 1 1,23-26-1,-23 30-21,0-1 0,0 0 0,9-15 0,-16 22 25,0-1 0,0 1 0,7-7 0,-10 10 17,1 1 0,-1-1 0,0 1 0,1-1-1,-1 1 1,1 0 0,-1-1 0,0 1 0,1 0 0,-1-1-1,1 1 1,-1 0 0,1-1 0,-1 1 0,1 0 0,-1 0-1,1 0 1,0-1 0,-1 1 0,1 0 0,-1 0 0,1 0-1,-1 0 1,1 0 0,0 0 0,-1 0 0,1 0-1,-1 0 1,1 1 0,-1-1 0,1 0 0,-1 0 0,1 0-1,-1 1 1,1-1 0,-1 0 0,1 0 0,-1 1 0,1-1-1,-1 0 1,1 1 0,-1-1 0,0 1 0,1-1 0,-1 1-1,8 13-17,-2 1-1,0-1 0,-1 1 1,0 0-1,3 18 0,9 29 4,21 52 649,-37-112-325,0-7-1467,8 1 362</inkml:trace>
</inkml:ink>
</file>

<file path=ppt/ink/ink90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54.94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 4320,'-7'-2'9623,"19"0"-7071,22 0-1741,218 16 2213,-226-9-3803</inkml:trace>
</inkml:ink>
</file>

<file path=ppt/ink/ink90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57.8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286 736 3552,'0'-1'111,"0"1"-1,0-1 1,0 0 0,0 1 0,0-1-1,0 0 1,1 1 0,-1-1 0,0 0-1,0 1 1,1-1 0,-1 0-1,1 1 1,-1-1 0,1 0 0,2-3 149,-2-5 6636,-1 7-6723,0 0 0,0 1 1,0-1-1,-1 0 0,1 1 1,0-1-1,-1 1 1,0-1-1,1 1 0,-1-1 1,0 1-1,0-1 0,1 1 1,-1-1-1,0 1 1,-1 0-1,1 0 0,-1-2 1,-1 1-50,0 0 0,0 0 1,0 0-1,0 0 0,-1 1 0,1-1 1,0 1-1,-4-1 0,-5-1-114,-1 1-1,1 0 0,0 1 0,-14 1 0,18 0-8,0 1 0,0 0 1,0 0-1,0 1 0,1 0 0,-14 6 0,-41 22-2,53-24 10,7-5-10,-1 0 1,1 0-1,0 0 0,0 1 0,0-1 0,0 1 1,0 0-1,1-1 0,-1 1 0,0 0 0,1 0 1,-1 0-1,1 0 0,0 1 0,0-1 0,0 0 1,0 0-1,0 1 0,0-1 0,0 1 0,1-1 1,-1 1-1,1-1 0,0 1 0,0-1 0,0 1 1,0-1-1,0 1 0,0-1 0,1 1 1,-1-1-1,1 0 0,0 1 0,0-1 0,1 3 1,2 4 56,1 1 1,0-1 0,1 0-1,0 0 1,1 0-1,13 13 1,-4-6 119,0-2-1,29 22 1,-36-30-53,1 0 0,0 0-1,0-1 1,0 0 0,1-1 0,19 5 0,-24-8-73,-1 0 0,1 0 0,-1-1 0,1 0 0,-1 0 0,1-1 0,-1 1 0,1-1 0,-1 0 0,1-1 0,-1 1 0,0-1 0,0 0 0,0 0 0,0-1 0,0 0 0,8-5 0,2-5 95,-1 0 0,0 0-1,21-28 1,-15 18-83,-17 20-53,9-11 105,0 0 0,-1-1-1,14-23 1,-23 34-123,-1 1 1,0 0-1,0-1 0,0 1 1,0-1-1,-1 1 0,1-1 1,-1 1-1,0-1 1,0 1-1,0-1 0,0 1 1,-1-1-1,1 1 0,-1-1 1,0 1-1,0-1 0,0 1 1,-1 0-1,1 0 0,-1-1 1,0 1-1,0 0 0,0 0 1,0 1-1,0-1 1,-1 0-1,1 1 0,-1-1 1,0 1-1,1 0 0,-1 0 1,0 0-1,0 0 0,-1 1 1,-4-3-1,8 4-4,-1 0 1,0 0-1,0-1 0,0 1 1,0 0-1,0 0 0,0 0 1,0 0-1,0 0 0,0 0 1,0 1-1,0-1 0,0 0 1,0 0-1,0 1 0,0-1 1,1 0-1,-1 1 0,0-1 1,0 1-1,0-1 0,0 1 1,1-1-1,-1 1 0,0 0 0,1 0 1,-1-1-1,0 1 0,1 0 1,-1 0-1,1-1 0,-1 1 1,0 2-1,-2 3 7,1 1-1,-1-1 1,-2 13-1,3-10-48,-1 6 45,0-1 1,1 1-1,0 0 0,1 25 1,2-31 45,-1 0 0,1 0 0,0-1 1,1 1-1,0 0 0,1-1 0,0 1 0,7 15 0,-8-21 3,0-1 0,-1 1-1,1-1 1,0 1 0,0-1-1,0 0 1,0 0 0,1 0 0,-1 0-1,1 0 1,-1-1 0,1 1-1,-1-1 1,1 1 0,0-1-1,0 0 1,0 0 0,0 0-1,0 0 1,0-1 0,0 1-1,0-1 1,0 0 0,0 0-1,0 0 1,0 0 0,0-1-1,3 0 1,5-2 77,0 0-1,0-1 1,0 0-1,-1 0 1,0-2-1,12-6 1,85-58 275,36-20-473,-142 89 85,2-1-28,1 0 0,0 0 0,0 0 0,-1 1 0,1 0 0,0-1 0,5 0 0,-8 2 21,0 0 0,0 1 0,0-1 0,0 0 0,1 0 0,-1 0 0,0 1 0,0-1 0,0 0 0,0 1 0,0-1 0,0 1 0,0-1 0,0 1 0,0 0 0,0-1 0,0 1 0,0 0 0,-1 0 0,1 0 0,0 0 0,0-1 0,-1 1 0,1 0 0,-1 0 0,1 0 0,-1 1 0,1-1 0,-1 0 0,1 0 0,-1 2 0,3 7 19,-1 1 1,-1 0-1,0 1 1,0-1-1,-1 0 1,-2 15-1,1 9 394,41-91 765,4-3-1436,-43 58 241,-1 0 0,1 0 0,-1 0-1,1 0 1,0 0 0,-1 0-1,1 1 1,0-1 0,-1 0 0,1 1-1,0-1 1,0 0 0,0 1 0,-1-1-1,1 1 1,0-1 0,0 1 0,2-1-1,-2 1-2,-1 1 0,1-1 0,0 0 0,-1 1-1,1-1 1,0 0 0,-1 1 0,1-1 0,-1 1 0,1-1-1,0 1 1,-1-1 0,0 1 0,1 0 0,-1-1 0,1 1-1,-1 0 1,0-1 0,1 1 0,-1 0 0,0-1 0,1 3-1,3 8 8,-1 0 0,0 1 0,1 13 0,5 15 32,5 0 198,-14-40-205,0 0-1,0 0 0,0 0 1,0 0-1,0 0 0,0 1 1,1-1-1,-1 0 0,0 0 1,0 0-1,0 0 0,0 0 1,0 0-1,0 0 0,0 0 1,1 0-1,-1 0 0,0 0 1,0 0-1,0 0 0,0 0 1,0 0-1,0 0 0,1 0 1,-1 0-1,0 0 0,0 0 0,0 0 1,0 0-1,0 0 0,0 0 1,1 0-1,-1 0 0,0 0 1,0 0-1,0 0 0,0 0 1,0 0-1,0 0 0,1 0 1,-1 0-1,0-1 0,8-6 219,5-10 28,16-24-183,-2-1-1,-3-2 1,27-61 0,-23 31 73,33-128 0,-46 134-86,32-151 172,-46 209-282,0 0 0,-1-14 1,0 10-77,0 13 103,0 1 1,0-1 0,0 0-1,0 1 1,0-1-1,0 0 1,0 1-1,-1-1 1,1 0 0,0 1-1,0-1 1,0 0-1,-1 1 1,1-1-1,-1 0 1,1 1 7,0-1 0,-1 1 1,1 0-1,0 0 0,0 0 0,-1 0 1,1 0-1,0 0 0,0 0 0,0 0 0,-1 0 1,1 0-1,0 0 0,0 0 0,-1 0 1,1 0-1,0 0 0,0 0 0,-1 0 1,1 0-1,0 0 0,0 0 0,-1 0 0,1 0 1,0 1-1,0-1 0,-1 0 0,-16 16-596,12-10 684,-3 3-89,0 1-1,1 0 0,0 1 1,0-1-1,1 1 0,0 0 0,-6 20 1,0 6-51,-9 42-1,-16 130-4,33-168 106,1 1 0,2 0 0,5 42 0,-3-73-25,1-1 1,0 0 0,0 0 0,1 0 0,0 0 0,1 0-1,0 0 1,0-1 0,1 0 0,0 0 0,1 0 0,0-1-1,0 1 1,8 6 0,-11-12 37,0-1-1,1 1 1,-1-1 0,1 0 0,-1 0-1,1-1 1,0 1 0,0-1 0,0 0-1,0 1 1,0-2 0,0 1 0,0 0-1,0-1 1,0 0 0,0 0 0,0 0-1,0 0 1,0-1 0,0 0 0,0 0-1,0 0 1,4-1 0,9-4-14,-1-1 1,0-1-1,28-16 1,-11 1 5,-1 0 1,43-42-1,-73 62-83,1 0 1,0 0-1,-1 0 0,0-1 1,0 1-1,0-1 1,0 1-1,2-8 0,-4 12 41,0-1-15,0 1 0,1-1 1,-1 0-1,1 1 0,-1-1 0,0 1 1,1-1-1,-1 1 0,0-1 0,1 1 1,-1-1-1,0 1 0,0 0 0,0-1 1,0 1-1,1 0 0,-1 9-7,1 1-1,4 17 1,-3-18-8,0 0 0,1 19 0,-3-22 38,1 0 0,0 0 0,0-1 1,5 13-1,-1-1 83,-5-16-75,0-1 0,0-1 0,1 1 0,-1 0 0,0 0 0,1 0 0,-1 0 0,1 0 0,-1 0 0,1 0 0,-1 0 1,1 0-1,-1-1 0,1 1 0,0 0 0,-1 0 0,1-1 0,0 1 0,0 0 0,0-1 0,0 1 0,-1-1 0,1 1 1,0-1-1,0 0 0,0 1 0,0-1 0,0 0 0,0 0 0,0 1 0,0-1 0,0 0 0,0 0 0,0 0 0,0 0 0,0 0 1,0-1-1,0 1 0,0 0 0,0 0 0,1-1 0,4-1 14,1-1 0,-1 0 0,0 0 0,11-8 0,-10 6-55,117-76 51,-122 80-29,1-1-1,-1 0 1,0 1 0,0-1-1,0 0 1,0 0 0,0 0 0,2-3-1,-5 7-7,1-1-1,-1 1 1,1 0-1,-1-1 1,0 1-1,0-1 1,0 1-1,0-1 1,0 1-1,-2 1 1,-7 7-18,0 0 1,1 0-1,0 2 1,0-1-1,1 1 1,-7 14-1,10-17 78,1 1-1,0-1 0,1 1 0,0 0 1,0 0-1,1 0 0,0 0 0,0 20 1,2-30-38,0 0 0,1 0 0,-1 0 0,0 0 0,0 1 0,0-1 0,0 0 0,1 0 0,-1 0 0,0 0 0,0 0 0,0 0 0,1 0 0,-1 0 1,0 1-1,0-1 0,0 0 0,1 0 0,-1 0 0,0 0 0,0 0 0,1 0 0,-1 0 0,0 0 0,0 0 0,0-1 0,1 1 0,-1 0 0,0 0 0,0 0 0,0 0 1,1 0-1,-1 0 0,0 0 0,0 0 0,0-1 0,0 1 0,1 0 0,-1 0 0,0 0 0,0 0 0,0 0 0,0-1 0,13-14 132,0 0 0,-2-1 0,15-27 0,14-20 73,-22 41-249,-11 14-93,0-1-1,0-1 0,10-17 0,-19 32 65,0 1-1,1-1 1,0 1 0,0 0 0,0-1 0,1 1 0,0 0 0,1 11 0,-1-14 77,0 0 1,1-1-1,0 1 1,-1 0-1,1-1 1,0 1-1,0-1 1,0 1-1,0-1 1,1 1-1,-1-1 1,1 0-1,0 1 1,-1-1-1,1 0 1,0 0-1,0 0 1,0-1-1,0 1 1,1 0-1,-1-1 1,0 1-1,5 1 1,3 0 20,-1-1 0,1 1 1,0-2-1,0 0 1,0 0-1,0 0 1,0-1-1,0-1 0,0 0 1,0 0-1,0-1 1,0 0-1,-1-1 1,1 0-1,-1 0 0,15-8 1,-12 5-1,0-1 1,-1 0-1,1-1 1,-2-1-1,1 1 1,-1-2-1,0 1 1,-1-1-1,0-1 1,-1 0-1,14-22 1,-2-11 1,-2-1 1,20-82 0,-18 45 41,18-163-1,-37 225-130,0 0 0,-2 0 0,-3-29 0,4 48 36,0 0 1,0 0-1,-1 0 0,1 0 0,0 0 1,0 0-1,-1 0 0,1 0 0,0 0 0,-1 0 1,1 1-1,-1-1 0,1 0 0,-1 0 0,0 0 1,1 0-1,-1 1 0,0-1 0,0-1 0,0 2-2,0 0 0,1 0 0,-1 0 0,1 0-1,-1 0 1,1 0 0,-1 0 0,0 0-1,1 1 1,-1-1 0,1 0 0,-1 0 0,1 0-1,-1 1 1,1-1 0,-1 0 0,1 1-1,-1-1 1,1 0 0,-1 1 0,1-1 0,0 1-1,-1-1 1,1 1 0,-5 5-107,0 1 0,1-1-1,-6 12 1,10-18 136,-7 15-44,1-1-1,1 1 1,0 0 0,1 0-1,-3 32 1,-2 81 136,9-111-129,-2 21 112,3-1 1,10 75-1,-8-97-111,0 0 0,1-1 1,1 1-1,0-1 0,1 0 1,0 0-1,1 0 0,1-1 0,0 0 1,11 13-1,-16-23-533,0 0-1,0 0 1,0 0 0,1 0-1,-1 0 1,5 2 0,7 2-4387,-3-4 2096</inkml:trace>
</inkml:ink>
</file>

<file path=ppt/ink/ink90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8:58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1 155 7808,'5'5'3520,"63"-25"-3040,-24 3 1280,1 9-1056,50-20 224,3 8-576,15-3-224,-10 6-64,-3 2-64,-16 3 0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9.10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 10 8320,'-12'-3'2222,"7"3"-843,9 2-410,-2-1-542,1 0-1,-1-1 0,1 0 1,-1 1-1,1-1 0,0 0 1,-1 0-1,1 0 0,2-1 1,9 0 242,119-4 941,20 1-2500,-121 5-2081,0 1 1,57 12 0,-48-2 314</inkml:trace>
</inkml:ink>
</file>

<file path=ppt/ink/ink91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00.5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324 535 2912,'3'-11'2242,"-2"6"714,-11 0-330,2 3-2419,1 0 1,0 1-1,0-1 1,-1 1-1,1 1 1,-1 0 0,1 0-1,0 0 1,-1 1-1,1 0 1,-10 2-1,-7 5 75,0 1-1,0 0 0,-27 17 1,44-23-263,1 1 1,-1 0 0,1 1 0,0 0 0,1-1 0,-1 2 0,-5 6 0,3-1-43,0 1 0,-11 21 0,18-31 61,0 0 0,0 0 0,1 0 0,-1 0 0,0 0-1,0 0 1,1 0 0,0 0 0,-1 0 0,1 0 0,0 0 0,0 1 0,0-1-1,0 0 1,0 0 0,1 0 0,-1 0 0,0 0 0,1 0 0,0 0-1,0 0 1,-1 0 0,1 0 0,0 0 0,3 4 0,-2-4 28,0 0 0,1 0 1,-1 1-1,1-1 0,0-1 1,0 1-1,-1 0 0,1-1 1,0 1-1,0-1 0,1 0 1,-1 0-1,0 0 0,0 0 1,0-1-1,5 1 0,1-1 50,1 0 0,-1 0 0,1-1 0,-1-1 0,1 0 0,-1 0 0,13-5 0,-2 0 142,-1-2 0,24-13-1,-32 16-171,-1-1-1,0 0 1,0 0-1,-1-1 1,12-12-1,-18 17-77,0-1-1,-1 1 0,1 0 0,-1-1 0,0 0 0,0 1 0,0-1 1,0 0-1,-1 0 0,0 0 0,1 0 0,-1 0 0,-1-1 1,1 1-1,-1 0 0,0 0 0,1-1 0,-2 1 0,0-5 0,1 6-44,-1 0 0,0 0 0,1 0 0,-1 0 0,-1 0 0,-1-4 0,2 6 26,1 1 1,0-1-1,0 1 1,-1 0 0,1-1-1,0 1 1,-1 0 0,1-1-1,-1 1 1,1 0 0,0 0-1,-1-1 1,1 1 0,-1 0-1,1 0 1,-1 0 0,1-1-1,0 1 1,-1 0-1,0 0 1,0 0-1,1 0 0,-1 1 0,0-1 0,0 0 0,1 0-1,-1 1 1,0-1 0,1 0 0,-1 1 0,0-1 0,1 1 0,-1-1 0,1 1 0,-1-1-1,1 1 1,-1-1 0,0 2 0,-2 1 9,1 1 0,0-1-1,-1 1 1,1 0 0,1-1 0,-1 1-1,0 0 1,1 0 0,0 0 0,0 1 0,0-1-1,1 0 1,-1 0 0,1 0 0,0 1-1,0-1 1,1 0 0,-1 0 0,1 1-1,0-1 1,0 0 0,0 0 0,0 0-1,1 0 1,0 0 0,0 0 0,0-1-1,0 1 1,1-1 0,4 6 0,-4-5 86,0 0 1,0-1-1,0 1 1,1-1-1,-1 0 1,1 0 0,0 0-1,0 0 1,1-1-1,-1 1 1,0-1-1,1 0 1,-1-1-1,1 1 1,0-1-1,-1 0 1,1 0 0,0 0-1,0 0 1,0-1-1,-1 0 1,1 0-1,0-1 1,0 1-1,0-1 1,5-1-1,-3-1-32,1 1-1,-1-1 1,1-1-1,-1 1 1,0-1-1,0-1 1,10-7-1,40-43-9,-38 36-42,-10 9-31,-7 8 16,0-1 0,0 1-1,0 0 1,0 0 0,0 0-1,1 0 1,-1 0 0,1 1 0,-1-1-1,1 1 1,0 0 0,5-3-1,-7 5 10,0-1 0,0 0-1,0 0 1,0 1 0,-1-1 0,1 0-1,0 1 1,0-1 0,0 1-1,0-1 1,-1 1 0,1-1 0,0 1-1,-1 0 1,1-1 0,0 1-1,-1 0 1,1 0 0,-1-1 0,1 1-1,-1 0 1,1 0 0,-1 0-1,0 0 1,1 0 0,-1 0 0,0 1-1,8 27 13,-3 45 266,-4-39 741,0-37-958,1-1 1,-1 1-1,1 0 0,-1-1 0,1 1 1,0 0-1,0 0 0,0 0 1,0 0-1,1 0 0,2-1 0,5-5-3,-5 3-36,14-13-44,1 0 0,1 1 1,1 1-1,30-16 0,-50 31 8,0 0 0,0 0 0,0 0 0,0 0 1,0 0-1,0 1 0,0-1 0,1 1 0,-1-1 0,0 1 0,0 0 0,1 0 0,-1 0 0,0 0 1,0 1-1,1-1 0,-1 0 0,0 1 0,0 0 0,0-1 0,0 1 0,1 0 0,-1 0 0,0 0 1,-1 0-1,1 1 0,4 2 0,-1 2 10,0-1-1,-1 1 1,1 0 0,-1 1-1,0-1 1,5 14 0,-8-18 35,1 0 0,-1 1 0,1-1 1,-1 0-1,1 0 0,0 0 0,0 0 1,0 0-1,0 0 0,0-1 0,1 1 0,-1-1 1,0 1-1,1-1 0,-1 0 0,1 0 1,0 0-1,-1 0 0,1-1 0,0 1 1,-1-1-1,1 1 0,0-1 0,4 0 1,3-1 66,1 1 1,-1-2-1,0 1 0,20-7 1,-15 3-82,0-1-1,0 0 1,-1-1 0,0 0 0,0-1 0,19-16-1,-6 2-13,45-50 0,-24 22-146,-50 70-203,-4-3 318,0-1 1,-1 0-1,-1 0 1,-18 26-1,-11 23-15,33-56 43,0-1-1,1 1 1,0 0-1,0 0 1,-2 17-1,5-24 15,0-1 1,-1 1-1,1 0 0,0-1 0,0 1 1,0-1-1,1 1 0,-1 0 0,0-1 1,0 1-1,1-1 0,-1 1 0,1-1 1,0 1-1,-1-1 0,1 1 1,0-1-1,0 0 0,0 1 0,0-1 1,0 0-1,0 0 0,0 1 0,0-1 1,0 0-1,1 0 0,-1 0 0,0-1 1,2 2-1,-1-1 19,0-1 0,0 0-1,0 1 1,0-1 0,0 0 0,0 0-1,0 0 1,0 0 0,0 0 0,0-1 0,0 1-1,0 0 1,0-1 0,0 0 0,0 1-1,0-1 1,-1 0 0,1 0 0,0 0 0,-1 0-1,1 0 1,0-1 0,2-1 0,5-7 33,1 0 0,-2 0 1,1-1-1,-1 0 1,-1-1-1,7-14 1,0-3-65,14-45 1,-8 10 125,-3-1 1,13-108 0,-27 152-150,0 0 0,-2 0 1,-1 0-1,0-1 0,-2 1 1,0 0-1,-10-36 0,12 55-9,-1-1-1,0 1 0,0 0 1,0-1-1,0 1 0,0 0 1,0 0-1,-1 0 0,1 0 1,-1 0-1,0 0 0,1 0 1,-1 0-1,0 1 0,-4-4 1,6 5 20,-1 0 1,0-1-1,1 1 1,-1-1 0,0 1-1,1 0 1,-1 0-1,0-1 1,0 1 0,1 0-1,-1 0 1,0 0-1,0 0 1,1 0-1,-1 0 1,0 0 0,0 0-1,1 0 1,-1 0-1,0 1 1,1-1 0,-1 0-1,0 0 1,0 1-1,1-1 1,-1 0 0,0 1-1,1-1 1,-1 1-1,1-1 1,-1 1 0,1-1-1,-2 2 1,0 0-8,0 1-1,0 0 1,1 0 0,-1 0 0,1 0 0,-1 0-1,0 5 1,-5 17-1,1-1 0,2 1 0,0 0 0,0 28 0,4-12 26,9 75-1,-6-96 1,1-1 1,1 0-1,1 0 1,0-1-1,2 0 0,0 0 1,1-1-1,1 0 1,0 0-1,1-1 1,1 0-1,20 20 0,-20-24-1132,1-1-1,0 0 1,0-1-1,1-1 1,16 9-1,2-1-1999</inkml:trace>
</inkml:ink>
</file>

<file path=ppt/ink/ink91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04.8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30 345 2304,'-18'3'752,"7"1"908,19-3 461,11-1-1262,1-2 1,-1-1-1,0 0 0,1-1 0,-2-1 1,35-14-1,-27 7-406,0 0 1,-1-2-1,-1-1 1,25-19 0,-42 28-320,0 0 1,0 0 0,-1-1 0,1 0 0,-2 0 0,1 0 0,-1-1 0,0 0 0,0 0 0,-1 0 0,0 0 0,-1-1 0,0 1 0,0-1-1,-1 0 1,0 0 0,0 0 0,-1 0 0,0-11 0,-1 9-183,-1 8 28,1 0 0,0 0 0,0 0-1,0 0 1,0 0 0,0 0-1,1 0 1,-1 0 0,1 0 0,0 0-1,0 0 1,0 0 0,0 0-1,4-5 1,-5 8 4,0 0 0,0 0 0,1 0 0,-1 0 0,0 0-1,1 0 1,-1-1 0,0 1 0,1 0 0,-1 0 0,0 0 0,1 0 0,-1 0-1,0 0 1,1 0 0,-1 0 0,0 0 0,1 0 0,-1 1 0,0-1 0,0 0-1,1 0 1,-1 0 0,0 0 0,1 0 0,-1 0 0,0 1 0,0-1 0,1 0-1,-1 0 1,0 1 0,0-1 0,1 0 0,-1 0 0,0 1 0,0-1 0,0 0-1,0 0 1,1 1 0,-1 0 0,11 17-102,-6-9 134,2 3 36,0-1 0,-1 1 0,-1 1 0,7 21-1,3 5 21,-10-26-107,-1 0 0,0 0 0,-1 1 0,0-1 0,0 18 0,-1 70 380,-2-68-251,0-21 84,-1 0-1,0 0 0,-4 18 1,5-29-161,0-1 1,0 1-1,0-1 1,0 1 0,0 0-1,-1-1 1,1 1-1,0-1 1,0 1-1,-1-1 1,1 1-1,-1-1 1,1 1-1,0-1 1,-1 0 0,1 1-1,-1-1 1,1 1-1,-1-1 1,1 0-1,-1 0 1,1 1-1,-1-1 1,1 0-1,-1 0 1,1 1 0,-1-1-1,1 0 1,-1 0-1,0 0 1,1 0-1,-1 0 1,1 0-1,-1 0 1,0 0 0,1 0-1,-1 0 1,1 0-1,-1-1 1,1 1-1,-1 0 1,0 0-1,0-1 1,-2 0 28,1-1 0,-1 1 0,0-1 1,1 0-1,-1 0 0,1 0 0,-4-5 0,-73-89 354,65 79-363,-6-4-37,17 19-42,0-1-1,0 0 0,0 0 1,1 0-1,-1 0 0,1 0 1,-1 0-1,1-1 0,-2-3 1,16 15-374,13 14 246,-15-12 144,0-1 1,19 13-1,-26-20 50,0-1 0,0 1 0,0 0 0,0-1 1,0 0-1,1 1 0,-1-1 0,0-1 0,1 1 0,-1 0 0,1-1 0,-1 0 0,1 0 0,-1 0 0,5 0 0,11-5 151,-1-1 0,1-1-1,24-12 1,207-120 476,-244 135-690,-1 1 0,2 0 0,-1 0 0,0 0 0,10-2 1,-15 5 20,1-1 0,-1 1 0,1 0 1,0-1-1,-1 1 0,1 0 0,0 0 0,-1 0 1,1 0-1,-1 0 0,1 1 0,0-1 1,-1 0-1,1 1 0,-1-1 0,1 1 1,-1 0-1,1-1 0,-1 1 0,1 0 0,-1 0 1,0 0-1,1 0 0,-1 0 0,0 0 1,0 0-1,2 3 0,-1 0 16,0 0-1,0 0 0,-1 0 1,1 0-1,-1 0 1,0 1-1,0-1 1,1 7-1,-1 37-47,-1-33 27,-1 59 74,-3 1-1,-4-1 1,-2-1 0,-4 0-1,-33 103 1,42-159 7,2-8 142,1-1 0,-1 1-1,-1-1 1,0 0 0,0 0-1,-7 9 1,11-16-185,0-1-1,0 0 1,-1 0-1,1 0 1,0 0-1,0 0 1,0 0-1,0 0 1,0 0 0,-1 0-1,1 0 1,0 1-1,0-1 1,0 0-1,0 0 1,-1 0-1,1 0 1,0 0 0,0 0-1,0 0 1,0 0-1,-1 0 1,1-1-1,0 1 1,0 0-1,0 0 1,0 0 0,0 0-1,-1 0 1,1 0-1,0 0 1,0 0-1,0 0 1,0 0-1,0 0 1,-1-1 0,1 1-1,0 0 1,0 0-1,0 0 1,0 0-1,0 0 1,0-1-1,0 1 1,0 0 0,0 0-1,0 0 1,0 0-1,0 0 1,0-1-1,-1 1 1,1 0-1,-4-17 255,3 1-199,0 0 0,1-1 0,4-26 0,14-56 77,-4 41-143,2 1 1,3 1-1,2 1 1,2 0-1,3 2 1,46-72 0,-52 95-62,32-44-116,-49 70 148,0 0-1,1 1 0,0 0 1,-1-1-1,1 1 1,0 1-1,1-1 0,-1 1 1,0-1-1,1 1 1,5-2-1,-8 4 12,-1-1 1,1 1-1,0 0 1,0-1-1,-1 1 1,1 0-1,0 0 1,-1 0-1,1 0 1,0 1-1,0-1 0,-1 0 1,1 1-1,0-1 1,-1 1-1,1-1 1,-1 1-1,1 0 1,-1 0-1,1 0 0,-1 0 1,1 0-1,-1 0 1,0 0-1,0 0 1,1 0-1,-1 1 1,0-1-1,0 0 1,0 1-1,0-1 0,-1 1 1,2 2-1,2 5 24,-1-1 0,0 1-1,-1 0 1,0 0 0,-1 0 0,0 0-1,0 0 1,-1 0 0,0 0-1,-1 9 1,1-16 15,0 1 0,0-1 0,-1 0 0,1 0-1,-1 1 1,1-1 0,-1 0 0,0 0 0,0 0 0,0 0 0,0 0 0,0 0-1,0 0 1,-1 0 0,1 0 0,0 0 0,-1-1 0,0 1 0,1 0 0,-1-1 0,0 0-1,-3 2 1,1-1 19,0-1-1,0 1 1,-1-1-1,1-1 0,0 1 1,-1-1-1,1 1 1,0-1-1,-1 0 0,1-1 1,-6 0-1,-37-9-224,47 10 174,0 0 0,0 0 1,-1 0-1,1 0 0,0 0 1,0 0-1,0 0 0,0 0 0,0 0 1,0 0-1,-1 0 0,1 0 0,0 0 1,0 0-1,0 0 0,0 0 0,0 0 1,0 0-1,-1 0 0,1 0 0,0 0 1,0 0-1,0 0 0,0 0 0,0 1 1,0-1-1,0 0 0,0 0 0,0 0 1,0 0-1,-1 0 0,1 0 0,0 0 1,0 1-1,0-1 0,0 0 0,0 0 1,0 0-1,0 0 0,0 0 0,0 0 1,0 1-1,0-1 0,0 0 0,0 0 1,0 0-1,0 0 0,0 0 0,0 0 1,0 1-1,0-1 0,0 0 0,0 0 1,0 0-1,1 0 0,-1 0 0,0 0 1,0 0-1,0 1 0,0-1 0,0 0 1,0 0-1,0 0 0,0 0 1,12 12-47,-8-9 53,0 1 0,0-2 0,1 1 0,-1 0 0,7 2 0,-6-4 7,0 0 0,0 0-1,0-1 1,0 0 0,0 0 0,0 0-1,0 0 1,0-1 0,-1 0-1,1 0 1,5-2 0,8-3-34,27-15 1,-10 5 158,-2 2 2,48-27 0,-67 31-101,1 1 0,-1-2-1,-1 0 1,1-1 0,13-15-1,-2 5-192,-23 67-261,-2-35 405,0 0-1,1-1 1,0 1-1,1 0 1,0-1-1,1 1 1,6 16-1,-7-22 55,0 0 0,0-1 0,0 1 0,0-1 0,1 1 0,-1-1 0,1 0 0,0 0 0,0 0 0,0 0 0,1-1 0,-1 1 0,1-1 0,-1 0 1,1 0-1,0 0 0,0 0 0,0-1 0,0 1 0,6 0 0,-6-1 5,0-1 1,-1 0 0,1 0 0,0 0 0,-1 0 0,1-1-1,0 1 1,-1-1 0,1 0 0,-1 0 0,1 0 0,4-3-1,4-2 28,-1-1 0,13-9 0,-10 6-69,18-14-34,30-28 0,-62 52 19,1-1 0,-1 1 1,1-1-1,-1 1 0,1-1 1,0 1-1,-1 0 0,1-1 1,-1 1-1,1 0 0,0-1 1,-1 1-1,1 0 0,0 0 1,-1 0-1,1-1 0,0 1 1,-1 0-1,1 0 0,0 0 1,-1 0-1,1 0 0,0 0 1,1 1-1,-1-1-1,-1 1-1,1-1 1,0 1-1,0 0 1,0-1 0,-1 1-1,1 0 1,0 0 0,-1-1-1,1 1 1,-1 0 0,1 0-1,-1 0 1,2 2-1,0 3-14,0 0 0,-1 0 0,1 1 0,0 8 0,1 28 467,-3-42-172,5-10 188,5-3-291,17-27 0,-19 25-230,18-21-1,-22 31 36,-1 0-1,1 0 1,0 1-1,0 0 1,0 0-1,1 0 1,-1 0-1,1 0 1,7-2-1,-9 4 1,1 0 0,-1 1 0,1-1 0,-1 1 0,1 0 0,-1 0 0,1 0-1,-1 0 1,1 1 0,-1 0 0,1-1 0,-1 1 0,0 0 0,1 1 0,-1-1 0,5 3-1,5 4 54,0 0 0,17 14 0,-27-20 4,21 18 50,-13-11-102,0 0 0,20 12 0,-10-9-527,-2 1-1,27 22 0,-32-18-4335,-6-9 2757</inkml:trace>
</inkml:ink>
</file>

<file path=ppt/ink/ink91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05.1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109 60 6560,'-45'-40'2976,"18"33"-2592,12 2 416,12 5-512,-10-3-96,8-2-128</inkml:trace>
</inkml:ink>
</file>

<file path=ppt/ink/ink91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09.07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303 664 1728,'2'0'270,"-1"-1"1,1 0-1,-1 0 1,1 0-1,-1 1 1,1-1-1,-1-1 0,0 1 1,0 0-1,3-3 1324,4-2 2491,-28 17-1978,-22 7-1247,-99 46-2,130-57-838,-9 4 2,-25 19-1,40-27 19,0 1-1,1 0 0,-1 0 0,1 0 1,0 1-1,0-1 0,1 1 1,0 0-1,0 0 0,-4 9 1,6-14-24,1 1-1,0 0 1,-1 0 0,1 0 0,0 0 0,0-1 0,-1 1 0,1 0 0,0 0 0,0 0 0,0 0 0,0 0 0,0-1 0,0 1 0,0 0 0,1 0 0,-1 0 0,0 0 0,0 0 0,1-1 0,-1 1 0,0 0-1,1 0 1,-1-1 0,1 1 0,-1 0 0,1 0 0,-1-1 0,1 1 0,0-1 0,-1 1 0,1 0 0,0-1 0,-1 1 0,1-1 0,0 0 0,1 1 0,1 0 76,-1 0 0,1 0-1,0 0 1,0-1 0,0 0 0,0 1 0,0-1 0,0 0 0,5-1 0,9-2 77,-1-1-1,0-1 1,0 0-1,0-1 1,0-1 0,-1-1-1,20-12 1,-20 9-137,1-1 0,-2 0 1,0-1-1,0 0 0,-1-1 0,-1 0 0,0-1 0,-1-1 0,-1 0 0,14-30 0,1-9 158,32-115 0,-51 150-107,7-27 2,13-85 0,-23 108-73,-1-1-1,-2 0 1,0 1 0,-1-1-1,-6-29 1,6 52-31,1-1 0,-1 1-1,0-1 1,0 0 0,0 1 0,0 0-1,-1-1 1,1 1 0,-3-4 0,3 5 8,1 1 0,-1-1 0,1 1 0,0 0 1,-1-1-1,1 1 0,-1-1 0,0 1 1,1 0-1,-1 0 0,1-1 0,-1 1 0,1 0 1,-1 0-1,0 0 0,1 0 0,-1-1 1,1 1-1,-1 0 0,0 0 0,1 0 1,-1 0-1,0 1 0,1-1 0,-1 0 0,1 0 1,-1 0-1,0 0 0,1 1 0,-1-1 1,1 0-1,-1 0 0,1 1 0,-1-1 1,1 1-1,-1-1 0,1 0 0,-1 1 0,1-1 1,0 1-1,-1-1 0,1 1 0,0-1 1,-1 1-1,-7 9-48,1 1 0,1-1 0,0 1 0,0 1 1,1-1-1,0 1 0,1-1 0,-4 21 0,-1 13 157,-2 49 0,10-83-84,-10 196 241,11-155-141,3 1 0,11 52 0,-13-95-7,2 0-1,0 0 1,0 0-1,1 0 1,0-1 0,0 0-1,11 17 1,-13-23-31,1 1 0,-1-1-1,1 0 1,0 0 0,0 0 0,0 0 0,0-1 0,0 1 0,1-1-1,-1 0 1,1 0 0,0 0 0,-1 0 0,1-1 0,0 1-1,0-1 1,0 0 0,0 0 0,0-1 0,0 1 0,0-1 0,6 0-1,6-1 111,-1-2 0,-1 0 0,1 0 0,19-8 0,54-29 250,-76 33-393,0 0 0,0 0 0,-1-1 1,0 0-1,-1-1 0,17-18 0,-23 23-39,-1 0 0,1 0 0,-1-1 0,-1 1 0,1-1-1,0 1 1,-1-1 0,0 0 0,0 0 0,-1 0 0,1 0 0,-1 0 0,0 0-1,0-1 1,-1 1 0,0 0 0,0 0 0,0-1 0,0 1 0,-2-8 0,2 12-17,-1 0 0,1 1-1,0-1 1,0 0 0,-1 0 0,1 1 0,0-1 0,-1 0 0,1 1 0,-1-1 0,1 0 0,-1 1 0,1-1 0,-1 0 0,1 1 0,-1-1 0,1 1 0,-1-1 0,0 1 0,1-1-1,-1 1 1,0 0 0,0-1 0,1 1 0,-1 0 0,0 0 0,0-1 0,1 1 0,-1 0 0,0 0 0,0 0 0,0 0 0,0 0 0,1 0 0,-1 0 0,0 0 0,-1 1-1,-1-1-19,1 1 0,-1 0 0,0 0 0,1 1 0,-1-1 0,1 0 0,-1 1 0,1 0 0,-3 2 0,-5 5-31,0 1 0,1 0 0,0 0 0,1 1 0,-9 14 0,14-20 58,0 0 0,1 1 1,-1-1-1,1 1 0,0 0 1,1-1-1,-1 1 0,1 0 1,0 0-1,1 0 0,0 0 1,-1 0-1,2 0 0,0 8 1,0-11 16,-1 0 0,1 0 1,0-1-1,0 1 0,1-1 0,-1 1 1,0-1-1,1 1 0,-1-1 0,1 0 1,0 1-1,0-1 0,4 3 1,-2-2 23,0 0 0,0 0 0,0-1 0,1 1 0,-1-1 0,1 0 0,6 1 0,0 0 55,0-1-1,-1 0 1,1-1 0,0 0 0,0-1 0,16-2-1,-15 1-56,1-2 0,-1 0-1,1 0 1,-1-1-1,17-9 1,55-33 214,-82 44-273,1 0 1,-1 1-1,1 0 1,0-1-1,0 1 0,0 0 1,-1 0-1,1 0 0,0 1 1,0-1-1,4 1 1,-6 0 7,1 0 0,-1 0-1,0 1 1,0-1 0,0 0 0,0 1 0,0-1 0,1 1 0,-1 0 0,0-1 0,0 1 0,0 0 0,-1 0 0,1-1 0,0 1 0,0 0 0,0 0 0,0 0-1,-1 0 1,1 0 0,-1 0 0,1 0 0,0 0 0,-1 1 0,0-1 0,1 0 0,-1 0 0,0 0 0,1 0 0,-1 1 0,0 1 0,1 8-13,0 0 1,-1 0-1,-1 14 1,0-17 18,-3 93-69,-21 256 280,22-283 378,4-61-354,-3-3 310,2-10-526,-1 0 1,1 0-1,0 0 1,0 0-1,0 0 1,0 0-1,0 0 1,0 0-1,0 0 1,-1 0-1,1 0 1,0 0 0,0 0-1,0 0 1,0 0-1,0 0 1,0 0-1,0 0 1,-1 0-1,1 0 1,0 0-1,0 0 1,0 0-1,0 0 1,0 0-1,0 0 1,0 0-1,-1 0 1,1 0-1,0 0 1,0-1-1,0 1 1,0 0-1,0 0 1,0 0-1,0 0 1,0 0-1,0 0 1,0 0 0,0 0-1,0-1 1,-1 1-1,1-1 19,-1-1-1,0 0 1,0 1-1,1-1 1,-1 0-1,1 0 1,-1 1-1,1-1 1,0 0-1,-1 0 1,1-2-1,15-182 275,-11 155-285,33-195 27,-27 189-64,0 0-1,3 0 1,34-68-1,-40 93-23,0 0 0,0 1 0,17-19 0,-20 26 11,1-1-1,0 1 1,0 0-1,0 0 1,0 0-1,0 1 1,1 0-1,0 0 1,10-4-1,-13 6 21,-1 0-1,1 1 0,0-1 1,0 1-1,-1-1 0,1 1 1,0 0-1,0 0 0,0 0 1,-1 1-1,1-1 1,0 1-1,0-1 0,-1 1 1,1 0-1,0 0 0,3 2 1,-3-1-3,0 0 1,0 0 0,-1 0-1,1 1 1,-1-1 0,1 1-1,-1 0 1,0 0 0,0 0-1,0 0 1,0 0 0,1 4-1,0 0 21,0 0-1,-1-1 1,0 1-1,-1 1 1,0-1-1,0 0 1,0 0-1,-1 0 1,0 1-1,0-1 1,-1 0-1,-2 11 1,1-11 33,-1-1 1,0 0 0,0 0 0,0 0-1,-1-1 1,1 1 0,-1-1 0,-1 0-1,1 0 1,-1 0 0,0-1 0,0 1 0,0-1-1,-1 0 1,0-1 0,1 1 0,-1-1-1,0 0 1,0-1 0,-1 0 0,1 0-1,-1 0 1,1 0 0,-1-1 0,1 0-1,-1-1 1,-11 0 0,17 0-38,-3 0 8,0 0 1,0 0-1,1 0 0,-1-1 0,0 0 0,1 0 0,-1 0 1,1 0-1,-1 0 0,1-1 0,0 0 0,-1 1 0,1-1 0,-3-3 1,6 5-16,0 0 0,0 0 0,0 0 0,0 0 0,0 0 0,0 0 1,0 0-1,0-1 0,0 1 0,0 0 0,0 0 0,0 0 0,0 0 1,0 0-1,0 0 0,0 0 0,0 0 0,0 0 0,0-1 0,0 1 0,0 0 1,0 0-1,0 0 0,0 0 0,0 0 0,0 0 0,0 0 0,0 0 1,0 0-1,1 0 0,-1 0 0,0-1 0,0 1 0,0 0 0,0 0 0,0 0 1,0 0-1,0 0 0,0 0 0,0 0 0,1 0 0,-1 0 0,0 0 1,0 0-1,0 0 0,0 0 0,0 0 0,0 0 0,0 0 0,0 0 0,1 0 1,-1 0-1,13-2-150,25-1 96,-20 2-112,102-2 244,18-1 28,-112 2-61,-1-2-1,0 0 1,33-11 0,-47 12-7,0-1 1,-1-1 0,0 0-1,0 0 1,0-1 0,0 0 0,-1-1-1,13-12 1,-17 14-3,0 0 0,-1 0 0,0 0 1,0-1-1,0 0 0,-1 0 0,1 0 0,-1 0 0,-1-1 1,1 1-1,-1-1 0,-1 1 0,1-1 0,1-13 0,-2 5 18,0 12-70,-1 0-1,1 0 0,-1 0 0,0 0 0,0 0 0,0 0 0,0 0 0,0 0 0,-1 0 1,1 0-1,-1 0 0,0 0 0,0 1 0,0-1 0,-2-5 0,2 8 17,1 0-1,0-1 0,0 1 0,-1 0 0,1-1 1,0 1-1,-1 0 0,1 0 0,0-1 1,-1 1-1,1 0 0,-1 0 0,1 0 0,0-1 1,-1 1-1,1 0 0,-1 0 0,1 0 1,0 0-1,-1 0 0,1 0 0,-1 0 0,1 0 1,-1 0-1,1 0 0,0 0 0,-1 0 1,0 0-1,-10 9-147,-6 17 49,17-26 107,-19 36-245,-22 60-1,39-90 260,0 1-1,0 0 1,1 0-1,0 0 0,1 0 1,-1-1-1,1 1 1,2 10-1,-2-14-5,0-1-1,0 0 0,1 1 1,-1-1-1,1 0 1,0 1-1,0-1 1,0 0-1,0 0 0,0 0 1,0 0-1,0 0 1,1 0-1,-1 0 0,1 0 1,-1-1-1,1 1 1,0 0-1,0-1 1,-1 1-1,1-1 0,0 0 1,1 0-1,-1 0 1,0 0-1,0 0 0,0 0 1,5 1-1,-5-2 16,0 0 0,0 0 0,1 0 0,-1 0 0,0-1 0,0 1-1,1-1 1,-1 1 0,0-1 0,0 0 0,0 1 0,3-3 0,25-17 256,-15 9-242,136-78-181,-140 83 122,0-1 0,15-5 0,-22 10-13,-1 1 1,1 0-1,-1 0 0,1 0 0,0 0 1,-1 1-1,1 0 0,0-1 0,0 1 1,-1 0-1,1 1 0,5 0 0,-8-1 32,0 1 0,-1-1-1,1 0 1,0 0 0,-1 1 0,1-1-1,0 0 1,-1 1 0,1-1 0,-1 1-1,1-1 1,0 1 0,-1-1-1,1 1 1,-1-1 0,0 1 0,1-1-1,-1 1 1,1 0 0,-1-1-1,0 1 1,0 0 0,1-1 0,-1 2-1,0-1 3,1 1 0,-1 0-1,0 0 1,0-1 0,-1 1 0,1 0-1,0-1 1,0 1 0,-1 0 0,0 1-1,-1 4 9,-1-1-1,0 0 1,-1 1-1,-4 5 0,5-7 22,-12 18 449,15-23-471,0 0 0,0 0 0,0 0 0,0 0 0,0 0 0,0 0-1,0 0 1,0 0 0,0 1 0,-1-1 0,1 0 0,0 0 0,0 0 0,0 0-1,0 0 1,0 0 0,0 1 0,0-1 0,0 0 0,0 0 0,0 0 0,0 0-1,0 0 1,0 0 0,0 1 0,0-1 0,0 0 0,0 0 0,0 0 0,0 0-1,0 0 1,0 0 0,1 0 0,-1 1 0,0-1 0,0 0 0,0 0 0,0 0-1,0 0 1,0 0 0,0 0 0,0 0 0,0 0 0,0 0 0,1 1 0,11-8 141,1-2-52,64-43 84,-67 46-244,0 1-1,1 0 1,-1 0 0,1 1 0,20-5 0,-28 9 30,0-1 0,0 1 1,-1 0-1,1 0 0,0 0 1,0 0-1,0 0 0,-1 0 1,1 1-1,0-1 0,3 2 1,-5-1 28,0 0 0,1-1 0,-1 1 0,0 0 1,0 0-1,0 0 0,0 0 0,0 0 0,0 0 1,0 0-1,0 0 0,0 0 0,0 1 0,-1-1 1,1 0-1,-1 1 0,1-1 0,-1 0 0,1 1 1,-1-1-1,1 1 0,-1 1 0,2 36 53,-2-27-43,0-1 0,3 17 0,-3-27 10,0 0-1,1 0 1,-1 0-1,0 0 1,1 0-1,-1 0 1,1-1 0,-1 1-1,1 0 1,-1 0-1,1 0 1,0-1-1,-1 1 1,1 0 0,0-1-1,0 1 1,0 0-1,-1-1 1,1 1 0,0-1-1,0 1 1,0-1-1,0 0 1,0 1-1,0-1 1,0 0 0,0 0-1,0 1 1,0-1-1,0 0 1,0 0-1,0 0 1,0 0 0,1-1-1,5 0 35,0 0-1,-1-1 1,1 1-1,7-4 1,-6 2-25,3-2-27,0 0 1,-1 0-1,0-1 1,0 0-1,11-9 1,10-7-3,106-71 36,-122 83-60,-1-1 32,-8 5-89,-14 14-153,-24 24 56,-29 37-1,33-36 191,25-30-3,0 1 0,0 0-1,1 0 1,-1 0 0,1 0-1,0 0 1,0 1 0,0-1-1,0 1 1,1-1 0,0 1-1,0-1 1,0 7 0,1-11 13,0 1 0,1-1 0,-1 0 0,1 0 1,-1 0-1,1 0 0,-1 1 0,0-1 0,1 0 0,-1 0 1,1 0-1,-1 0 0,1 0 0,-1 0 0,1 0 0,-1 0 1,1-1-1,-1 1 0,1 0 0,-1 0 0,0 0 1,1 0-1,0-1 0,13-4 124,-5 0-86,-1 0 1,1-1-1,10-9 1,-1 1-49,7-5 15,-1-2 0,-1 0 1,35-42-1,-37 35-12,-1-1 1,-1 0-1,-2-2 0,15-35 1,43-128 12,-63 159-11,3-9 37,15-66 0,-29 106-71,0 0 1,-1 0 0,0-1-1,0 1 1,0-8-1,0 11 8,0 0-1,0 1 1,-1-1-1,1 0 1,0 0-1,0 1 0,-1-1 1,1 0-1,0 0 1,-1 1-1,1-1 1,0 0-1,-1 1 1,1-1-1,-1 1 0,1-1 1,-1 0-1,0 1 1,1-1-1,-1 1 1,0-1-1,1 1 1,-1 0-1,0-1 0,1 1 1,-1 0-1,0-1 1,0 1-1,1 0 1,-1 0-1,0 0 1,0 0-1,1 0 0,-1 0 1,0 0-1,0 0 1,0 0-1,0 0 1,-4 1-41,0 0 0,1 0 1,-1 1-1,1-1 0,0 1 1,-1 0-1,1 1 0,-7 4 0,1 0 19,-18 18 0,19-15 58,1 0 1,-1 0-1,2 1 1,-12 20-1,18-28-16,-17 32-26,2 0 0,2 0 1,1 2-1,2 0 0,1 0 1,2 1-1,-5 71 0,11-94 20,2 0 0,0 0 0,1-1 0,0 1 0,1-1 0,1 1 0,8 25 0,-8-31 12,1-1 1,-1-1 0,1 1-1,1-1 1,0 1-1,0-1 1,0 0 0,1-1-1,0 0 1,0 1-1,1-2 1,-1 1-1,1-1 1,13 7 0,-6-5 28,1-1 0,1 0 0,-1-1 1,1-1-1,0 0 0,0-1 0,0-1 1,0-1-1,1 0 0,30-3 0,-33 0-3,1 0 0,-1-1 0,0-1-1,0 0 1,24-12 0,-30 13-6,-1-1 0,0 0 0,-1 0 0,1-1 0,-1 0 0,0 0 0,0-1 0,0 1-1,-1-1 1,1-1 0,7-12 0,-8 9 61,1 0 0,6-23 0,-11 30-112,0-1-1,0 0 1,0 1-1,-1-1 1,1 0 0,-1 0-1,0 1 1,0-1-1,-1 0 1,1 0 0,-1 1-1,-1-6 1,2 8 13,0 0 1,-1 0-1,1 1 1,0-1-1,-1 0 0,1 0 1,0 1-1,-1-1 1,1 0-1,-1 1 1,1-1-1,-1 0 0,0 1 1,1-1-1,-1 1 1,0-1-1,1 1 1,-1-1-1,0 1 0,1-1 1,-1 1-1,0 0 1,0 0-1,-1-1 1,1 1-9,0 0 0,-1 0 1,1 0-1,-1 0 1,1 1-1,0-1 1,-1 0-1,1 1 1,0-1-1,-1 1 1,1-1-1,0 1 0,-2 0 1,-1 2-21,-1 1 1,1-1-1,0 1 0,0-1 1,-6 9-1,3-3-24,0 1-1,1 0 1,0 0-1,0 1 1,1-1-1,-5 17 1,10-23 84,-1 0 0,0 0 0,1 0 0,0 0 0,0 0 0,0 0 0,0 0-1,2 5 1,-2-7-17,1 0-1,-1-1 1,0 1-1,1-1 0,0 1 1,-1-1-1,1 1 1,0-1-1,0 1 0,0-1 1,0 1-1,0-1 1,0 0-1,0 0 0,0 0 1,0 1-1,1-1 1,-1 0-1,0-1 0,1 1 1,-1 0-1,2 1 1,1-1 13,-1-1 1,1 1-1,0-1 1,-1 1-1,1-1 1,-1 0-1,1 0 1,-1-1-1,1 1 1,-1-1-1,1 0 1,3-1-1,5-2 30,-1-1-1,13-7 1,0 0 8,3-1-106,-20 9 4,-1 0 1,2 1 0,-1 0 0,0 0 0,1 1 0,-1 0 0,1 0 0,12-1 0,-20 3 40,1 0 0,0 0 0,0 0 1,-1 0-1,1 0 0,0 0 1,-1 0-1,1 0 0,0 0 1,0 0-1,-1 1 0,1-1 0,0 0 1,-1 1-1,1-1 0,0 0 1,-1 1-1,1-1 0,-1 1 0,1-1 1,-1 1-1,1-1 0,-1 1 1,1 0-1,-1-1 0,1 1 0,-1-1 1,0 1-1,1 0 0,-1-1 1,0 1-1,0 0 0,1-1 0,-1 1 1,0 0-1,0 0 0,0-1 1,0 1-1,0 0 0,0 0 0,0-1 1,0 1-1,0 0 0,0 0 1,-1-1-1,1 1 0,0 0 0,0-1 1,-1 1-1,1 0 0,0-1 1,-1 2-1,-11 17 27,-5 11 105,16-30-118,1 1-1,0-1 1,-1 1 0,1-1 0,0 1 0,-1-1 0,1 1 0,0 0 0,0-1-1,0 1 1,-1-1 0,1 1 0,0 0 0,0-1 0,0 1 0,0 0 0,0-1 0,0 1-1,0-1 1,0 1 0,1 0 0,-1-1 0,0 2 0,14-6 413,-3 0-399,54-23-101,39-12 326,-92 35-241,-9 3-48,1-1 0,-1 1-1,0 0 1,1 0 0,0 0 0,-1 1 0,1-1-1,-1 1 1,1 0 0,0 0 0,6 1 0,-9-1 34,-1 1 0,0-1 1,1 0-1,-1 1 1,1-1-1,-1 0 1,0 1-1,1-1 1,-1 0-1,0 1 0,1-1 1,-1 1-1,0-1 1,0 1-1,1-1 1,-1 1-1,0-1 0,0 0 1,0 1-1,0-1 1,0 1-1,0 0 1,0-1-1,0 1 1,0-1-1,0 1 0,0-1 1,0 1-1,0-1 1,0 1-1,0-1 1,0 1-1,0-1 0,-1 1 1,-6 16-54,-20 33 36,27-49 18,-1 0-1,1 0 1,-1 0 0,1 0 0,0 0-1,-1 0 1,1 0 0,0 0 0,0 0-1,0 0 1,0 1 0,0-1 0,0 0-1,0 0 1,0 0 0,1 0 0,-1 0-1,0 0 1,0 0 0,1 0-1,-1 0 1,2 1 0,-1-1 14,0 0 1,0 0-1,0 0 0,0 0 0,0 0 1,0 0-1,1 0 0,-1-1 0,0 1 1,1 0-1,-1-1 0,1 1 1,2 0-1,2 0 36,1-1-1,-1 1 1,0-1 0,1 0 0,-1 0 0,8-2 0,-2 0 0,-1-1-1,0-1 1,0 0 0,-1 0 0,1-1 0,-1 0 0,0-1 0,0 0 0,14-13 0,-17 13-46,0 0 0,-1-1 0,0 0 0,0 0 0,0-1 0,5-11 0,-6 12-13,13-24 4,-1 0 0,14-40 0,18-68 118,-1 3-68,14-8 62,-35 85-144,-21 44-58,0 1 0,7-26 0,-14 33-68,-3 8-19,-6 8-18,0 7 174,0 1 1,1 0 0,1 1-1,1 0 1,1 0 0,0 0-1,-4 28 1,-9 137 132,18-175-104,1-5-3,-4 172 174,5-153-102,1 0 0,1-1 0,1 1 0,1-1 0,1 0 0,9 21 0,-14-39-145,0 0 1,1 0-1,-1 0 1,1-1-1,0 1 1,-1 0-1,1-1 1,1 1 0,-1-1-1,0 1 1,1-1-1,-1 0 1,1 0-1,-1 0 1,5 2-1,-3-3-399,-1 0 1,1 0-1,-1 0 0,1-1 0,0 1 0,-1-1 0,1 1 0,0-1 0,-1 0 0,1-1 0,0 1 0,5-2 0,11-4-3487,1 2 1317</inkml:trace>
</inkml:ink>
</file>

<file path=ppt/ink/ink91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09.41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 20 9056,'-13'-20'8671,"18"20"-7199,8 0-864,11 0-64,2 0-288,19 0-96,5 0-96,11 0 32,-1 3-64,-7-3-2496,2 9 1376</inkml:trace>
</inkml:ink>
</file>

<file path=ppt/ink/ink91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13.66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230 740 4640,'0'0'115,"0"0"0,0 0-1,0 0 1,0 0 0,-1-1 0,1 1 0,0 0 0,0 0-1,0 0 1,0-1 0,0 1 0,0 0 0,0 0 0,0 0 0,0-1-1,0 1 1,0 0 0,0 0 0,0 0 0,0-1 0,0 1-1,0 0 1,0 0 0,0-1 0,0 1 0,0 0 0,0 0 0,0 0-1,0-1 1,0 1 0,0 0 0,0 0 0,1-1 0,6-9 1545,16-12-656,-20 20-688,21-21 161,-1 0-1,-1-1 1,-1-2 0,-1 0-1,-1-1 1,-1-1 0,18-39-1,98-256 1135,-85 198-262,-47 118-1633,-6 10-18,-8 16 35,-26 77 125,-26 54 225,-35 18 26,30-55-95,-185 372 338,223-425-273,-26 58 1426,55-111-1224,4-5 70,12-15 41,46-51-275,182-162-137,21 14 76,-215 174-140,91-83 388,-104 92-169,46-37 386,-70 58-458,-38 29 103,1 3-254,-29 35 0,45-46 116,0 0-1,0 0 1,1 1 0,-13 30 0,20-40-14,1-1 0,0 1 1,-1 0-1,2 0 0,-1 0 0,0 0 1,1 0-1,0 0 0,0 4 0,0-6-3,0-1-1,0 1 0,1-1 1,-1 1-1,1-1 0,-1 0 1,1 1-1,0-1 0,-1 1 1,1-1-1,0 0 0,0 0 1,0 0-1,0 1 0,0-1 1,0 0-1,0 0 0,0 0 1,0-1-1,1 1 0,-1 0 1,0 0-1,1-1 0,-1 1 1,0 0-1,3 0 0,2 0 41,0 0 0,1-1 0,-1 1 0,0-1 0,0-1 0,1 1 0,-1-1 0,0 0-1,0 0 1,10-4 0,-1 1 88,20-3-70,1-3 1,-1-1-1,-1-1 0,0-2 1,34-19-1,-62 29-58,-1 1-1,0-1 1,0 0 0,-1 0-1,1 0 1,-1-1 0,0 0-1,0 0 1,0 0 0,0 0-1,-1 0 1,0-1 0,0 0-1,-1 1 1,0-1 0,0 0-1,0 0 1,1-7 0,-3 11-14,0-1 0,1 1 0,-1 0-1,-1 0 1,1 0 0,0 0 0,0 0 0,-1 0 0,1 0 0,-1 0 0,0 0 0,1 0 0,-1 0 0,0 0 0,0 1 0,0-1 0,-1 0 0,1 0 0,0 1 0,-1-1 0,1 1 0,-1-1 0,1 1 0,-1 0 0,1 0 0,-1-1 0,-4 0 0,-3-3-33,0 2 1,0-1 0,-1 2 0,-15-4 0,6 2-88,43 6 136,1 0 0,0-1 1,26-4-1,-42 2 10,0-1 1,0-1-1,0 0 0,-1 0 1,1-1-1,-1 0 0,0 0 1,0-1-1,0 0 0,0 0 1,-1-1-1,0 0 0,0 0 1,-1-1-1,9-10 0,-4 3 55,-3 5-75,0-1-1,-1 1 0,-1-1 0,1-1 0,8-20 0,-12 23 24,-1 3-26,0 0 0,0 0 0,-1-1 0,0 1 0,0-1 0,0 1 1,0-6-1,-1 6 104,0-1-119,0 1-1,0 0 1,0 0-1,3-10 0,-3 14 11,1 0 0,-1-1-1,1 1 1,-1 0 0,1 0-1,0-1 1,0 1 0,-1 0-1,1 0 1,0 0 0,0 0-1,0 0 1,0 0 0,0 0-1,0 0 1,1 0 0,-1 1-1,0-1 1,0 0 0,1 1-1,-1-1 1,3 0 0,-2 1-19,1-1 0,0 1 0,-1-1 0,1 1 0,0 0 0,-1 0 0,1 1 0,0-1 0,-1 0 0,1 1 0,0 0 0,-1-1 0,4 3 0,-1-1 14,0 0-1,0 1 0,-1 0 0,1 0 1,-1 1-1,6 4 0,-3 0-6,0-1-1,0 2 1,-1-1-1,0 1 0,-1-1 1,9 19-1,-10-15 11,0 0 0,0 1 0,-1 0-1,-1-1 1,1 16 0,-1 66-77,-2-63 137,-2 5-28,0-27-25,1 0 0,1-1 1,0 1-1,0 0 0,2 11 0,-1-19 15,-1-1-1,1 1 1,-1-1-1,1 1 1,-1 0-1,1-1 0,-1 1 1,1-1-1,0 1 1,-1-1-1,1 0 1,0 1-1,-1-1 1,1 0-1,0 1 1,-1-1-1,1 0 0,0 0 1,0 0-1,-1 1 1,1-1-1,0 0 1,0 0-1,-1 0 1,1 0-1,0 0 0,0-1 1,0 1-1,1 0 1,30-7 381,-22 5-372,12-3-14,0-1 0,0-1 0,-1 0 1,38-21-1,-27 10-10,-2-1 1,38-31 0,-47 30 14,0-1 0,-1-1 1,21-29-1,-7 7-231,-30 40 228,1-1 1,0 1-1,0 0 0,0 0 0,0 0 0,9-4 1,-10 3-142,-4 5 130,0 1-1,0-1 0,0 0 1,0 0-1,0 0 0,0 0 1,0 0-1,0 0 0,0 0 0,0 0 1,0 0-1,0 0 0,0 0 1,0 0-1,0 0 0,0 0 1,0 0-1,0 0 0,0 0 1,0 0-1,0 0 0,0 0 1,0 0-1,0 0 0,1 0 1,-1 0-1,0 0 0,0 0 1,0 0-1,0 0 0,0 0 1,0 0-1,0 0 0,0 0-21,-5 0 277,0 1-266,1-1 0,0 1 0,0 0 0,-1 1 0,1-1 0,0 1 0,0 0 0,0 0 0,0 0 0,1 0 0,-1 1 0,-4 3 0,-1 2-36,1 0 0,-1 0-1,-12 16 1,2 2-59,-18 33-1,31-48 85,0 0-1,1 1 0,0 0 0,1 0 1,-5 24-1,9-32 33,-1 1 0,1 0 1,0-1-1,1 1 0,-1 0 0,1-1 0,0 1 0,0-1 1,0 1-1,1-1 0,0 1 0,-1-1 0,2 0 1,-1 0-1,0 0 0,1 0 0,0 0 0,0 0 0,4 4 1,-3-4 15,0 0 0,0-1 0,1 1 0,-1-1 0,1 0 0,0 0 0,0-1 0,0 1 0,0-1 0,0 0 0,0-1 0,1 1 0,-1-1 0,0 0 0,12 1 0,3-4-11,0-1 1,0 0-1,0-2 0,37-13 0,-11 4 31,-25 8-25,10-2 36,-2-2 1,33-13-1,-40 12 16,-1-1 0,0 0 0,38-30 0,-49 33-40,0 0 0,-1-1 0,0 0 0,0 0 0,-1-1 1,-1 0-1,0 0 0,11-24 0,-11 18-87,-1-1-1,8-35 1,-12 44 47,-1 1-1,0-1 1,-1 0-1,0 1 0,0-1 1,-1 0-1,0 1 1,-3-14-1,4 20 0,-1 1 0,1-1-1,-1 0 1,0 1 0,1-1-1,-1 1 1,0-1 0,0 1-1,0-1 1,0 1 0,0 0 0,0 0-1,0-1 1,-1 1 0,1 0-1,0 0 1,-1 0 0,1 0-1,-1 0 1,1 1 0,-1-1-1,-3-1 1,2 2-17,1-1 1,-1 1-1,0 0 0,0 0 0,0 0 1,0 0-1,0 1 0,0-1 0,0 1 0,1 0 1,-6 1-1,0 2-7,-1 0 0,1 1 1,0 0-1,0 0 0,1 1 1,-1 0-1,1 0 0,0 1 0,-8 11 1,8-11 6,-7 9-21,1 0-1,1 1 1,0 0-1,-14 30 0,21-38 46,0 1 0,2-1 0,-1 1 0,1 0 0,0 0 0,1 0 0,0 0-1,1 1 1,0-1 0,1 1 0,0 11 0,1-16 10,1-1 0,-1 1 0,1-1 0,0 1 0,0-1-1,0 0 1,1 0 0,0 0 0,0 0 0,0 0 0,0-1 0,1 0 0,0 1 0,0-1 0,0-1 0,0 1 0,1 0 0,-1-1-1,1 0 1,0 0 0,0-1 0,10 5 0,1-1 70,1-1 0,0-1 1,0 0-1,0-1 0,1-1 0,18 0 0,-26-2-45,-1 0 0,0 0 0,0-1 0,0 0 0,0-1 0,0 0 0,0-1 0,0 1 0,-1-2 0,1 1 0,11-8 0,-10 5-20,-1-1 0,0 0 0,-1 0 0,0-1 0,0 0 0,0 0 1,-1-1-1,0 0 0,6-12 0,3-9 6,24-63 0,-14 29-170,-18 45 81,-5 11 57,0 1-1,0 0 0,0 1 1,1-1-1,0 1 1,8-11-1,-12 17 7,0-1 0,0 1 0,1 0 0,-1 0 0,0-1 0,0 1 0,1 0 1,-1 0-1,0-1 0,0 1 0,1 0 0,-1 0 0,0-1 0,0 1 0,1 0 0,-1 0 0,0 0 0,1 0 0,-1 0 1,0 0-1,1 0 0,-1-1 0,0 1 0,1 0 0,-1 0 0,0 0 0,1 0 0,-1 0 0,0 0 0,1 1 0,-1-1 1,0 0-1,1 0 0,-1 0 0,0 0 0,0 0 0,1 0 0,-1 0 0,0 1 0,1-1 0,-1 0 0,0 0 0,0 1 1,1-1-1,-1 0 0,0 0 0,0 1 0,0-1 0,1 0 0,-1 0 0,0 1 0,0-1 0,0 0 0,0 1 0,0-1 1,1 1-1,3 21-29,-4-18 60,2 16-28,-1 0-1,-1 1 1,-1-1 0,0 0-1,-2 1 1,0-1 0,-8 23 0,3-18 63,-2 1 1,0-2 0,-2 1-1,-1-1 1,-15 22 0,26-43-19,-1 1 0,1-1 0,-1 0 1,0 0-1,0 0 0,0 0 0,-1-1 0,1 1 1,-1-1-1,1 1 0,-1-1 0,-5 2 0,6-3-17,0 0 0,0-1 0,0 1 0,0-1 1,1 1-1,-1-1 0,0 0 0,0 0 0,0-1 0,0 1 0,0 0 0,0-1 0,0 0 0,1 1 0,-1-1 0,0-1 0,0 1 0,1 0 0,-5-3 1,-8-6-177,-21-17 1,48 33-260,0 1 451,0 0 0,18 8 0,-9-10 81,1 0-1,0-1 1,0-1 0,44-1-1,-15-4 161,53-9 0,-88 9-413,-7 1 87,-1 0 0,1 0 1,10-4-1,-17 3-390,1 1 0,0 0 0,0-1 0,0 1 0,-1-1 0,1 0 0,3-3 0,-6 5 205,1-1 0,0 1 1,-1 0-1,1-1 1,0 0-1,-1 1 0,1-1 1,-1 1-1,1-1 1,-1 0-1,1 1 1,-1-1-1,1 0 0,-1 1 1,0-1-1,0 0 1,1 1-1,-1-1 0,0 0 1,0 0-1,0 0 1,1 1-1,-1-1 0,0 0 1,0 0-1,0 0 1,-1 1-1,1-1 0,0 0 1,0 0-1,0 1 1,0-1-1,-1 0 0,1 0 1,0 1-1,-1-1 1,1 0-1,-1 1 1,0-2-1,-7-10-3809</inkml:trace>
</inkml:ink>
</file>

<file path=ppt/ink/ink91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14.1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239 11 2720,'-2'-2'1307,"0"1"0,0 0 0,-1-1 1,1 1-1,-1 0 0,-3 0 0,3 0-949,-1 1-1,1-1 0,-1 1 1,0 0-1,1 1 0,-5 0 1,-5 0 400,-129 4 1171,138-5-1965,-13 1-161,3 6 74</inkml:trace>
</inkml:ink>
</file>

<file path=ppt/ink/ink91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28.6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11 197 3232,'-1'-2'103,"-1"-4"647,0-1 0,0 0 0,-1-11 0,2 15-338,1 1 1,1-1-1,-1 1 0,0-1 1,1 1-1,-1-1 0,1 1 1,0 0-1,0-1 1,0 1-1,0 0 0,2-4 1,-3 18 204,0 1 0,0-1 0,4 21 0,-2-19-365,14 130 1517,16 166-259,-14-111-758,-13-170 1414,-11-86-1644,-32-237-483,19 153 221,12 86-247,3 0 1,2 0-1,7-71 0,-4 116-36,0 1 0,2-1 0,-1 0 0,1 1 0,5-13 0,-6 19 12,-1 1 0,1-1-1,-1 0 1,1 1-1,0-1 1,0 1 0,0 0-1,0 0 1,0 0 0,4-2-1,-5 3 2,1 0 0,-1 0-1,1 1 1,-1-1 0,1 0-1,-1 1 1,1-1 0,0 1-1,0 0 1,-1 0 0,1 0-1,0 0 1,-1 0 0,1 0 0,0 0-1,0 0 1,-1 0 0,1 1-1,2 0 1,5 3-16,0 0 0,-1 0 1,1 1-1,-1 0 0,13 10 0,37 36 48,11 12 93,79 79-412,-134-125 370,0 0-1,-2 0 0,0 2 0,-1-1 0,-1 1 0,0 1 1,-2 0-1,0 0 0,-2 1 0,0 0 0,-1 0 0,-1 0 1,-1 1-1,0 25 0,-2-34 9,-2 0 0,1 0 0,-2 0 0,0 0 0,0 0 1,-1 0-1,-9 23 0,8-27-5,0 0 0,-1 0 0,0-1 0,0 1 1,-1-1-1,-1 0 0,1 0 0,-1-1 0,0 0 0,-1 0 0,-8 5 1,-4 1 23,-1-1 0,-1-1 0,1-2 1,-44 14-1,55-20-71,0-1-1,0 0 1,0-1-1,0 0 1,-1 0 0,1-1-1,0 0 1,0-1-1,-1-1 1,-18-4 0,13 3-330,-1 1 0,1 1 0,-30 2 0,16-1-4895,16 0 2151</inkml:trace>
</inkml:ink>
</file>

<file path=ppt/ink/ink91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2.28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12 840 3136,'-5'3'596,"5"-3"-505,0 0 0,-1 0 0,1 0 0,0 1 0,-1-1 0,1 0 0,0 0 0,0 0 0,-1 0 0,1 0 0,0 1 1,-1-1-1,1 0 0,0 0 0,0 1 0,-1-1 0,1 0 0,0 0 0,0 1 0,0-1 0,0 0 0,-1 1 0,1-1 0,0 0 0,0 0 0,0 1 0,0-1 0,0 0 0,0 1 0,0-1 1,0 0-1,0 1 0,0-1 0,0 0 0,0 1 0,0-1 0,0 1 0,1 10 1202,-1-6-777,1 0-1,-1 1 1,1-1 0,1 0 0,-1 0-1,1-1 1,3 9 0,-4-10-311,1 0 1,-1 0-1,1 0 1,0-1-1,0 1 1,0-1-1,0 1 1,0-1-1,0 0 1,1 0-1,-1 0 1,1 0-1,4 3 1,-4-4-135,0 0 0,0-1 0,0 1 0,0-1 0,1 1 0,-1-1 0,0 0 0,0 0 1,0-1-1,0 1 0,0-1 0,0 1 0,0-1 0,0 0 0,0 0 0,0 0 0,-1-1 1,1 1-1,0 0 0,-1-1 0,1 0 0,-1 0 0,1 0 0,2-3 0,3-2 93,-1-1 1,0 1-1,-1-2 0,1 1 0,9-19 0,-12 20-120,0 0-1,0-1 1,-1 1-1,0-1 1,0 0-1,-1 0 1,0 0 0,0-1-1,-1 1 1,0 0-1,-1-11 1,0 10-59,-1-1 0,-1 1 0,0 0-1,0 0 1,-1-1 0,0 2 0,-7-17 0,8 21-40,0 1-1,0-1 1,0 1 0,-1-1-1,1 1 1,-1 0 0,0 0-1,1 1 1,-1-1 0,0 0-1,-1 1 1,1 0-1,0 0 1,-1 0 0,0 0-1,1 0 1,-1 1 0,0-1-1,0 1 1,1 0 0,-7 0-1,8 1 35,-1 0 0,1 0 0,-1 0-1,1 0 1,0 1 0,-1-1 0,1 1 0,-1 0 0,1-1-1,0 1 1,-1 0 0,1 1 0,0-1 0,0 0 0,0 1-1,0-1 1,0 1 0,0-1 0,1 1 0,-1 0 0,0 0-1,1 0 1,-1 0 0,1 0 0,0 0 0,-2 5 0,-2 3 39,2 0 0,-1 0 0,1 0 1,-3 18-1,4-5 115,0-1 1,1 0-1,1 1 0,1-1 1,1 0-1,1 1 0,1-1 1,1 0-1,1-1 0,10 24 1,-13-36-50,1 0 1,0-1 0,1 0-1,0 1 1,0-2 0,1 1 0,6 7-1,-8-11-42,0-1 1,0 1-1,0-1 0,0 0 1,1 0-1,-1-1 0,1 1 1,-1-1-1,1 0 0,0 0 1,0-1-1,0 1 0,0-1 0,8 1 1,-2-2 43,0 0 0,0 0 0,-1-1 1,1 0-1,-1-1 0,1 0 0,-1 0 1,0-2-1,1 1 0,-1-1 0,-1 0 0,1-1 1,-1 0-1,0-1 0,0 0 0,0 0 0,15-16 1,-9 6-49,-1-1 0,0 0 1,-1-1-1,16-29 1,64-147-34,-91 187-300,-3 25-39,0 46 343,0 9 280,12 98-1,-11-168-242,0-1-1,1 0 0,-1 1 0,1-1 1,-1 0-1,1 1 0,0-1 1,0 0-1,0 0 0,1 0 0,-1 0 1,0 0-1,3 3 0,-4-5-22,1 0 1,-1 1-1,1-1 0,-1 0 0,1 1 1,-1-1-1,1 0 0,-1 0 0,1 1 1,0-1-1,-1 0 0,1 0 0,-1 0 1,1 0-1,-1 0 0,1 0 0,0 0 1,-1 0-1,1 0 0,-1 0 0,1 0 1,0-1-1,1 1 3,-1-1 0,0 0 0,1 0 1,-1 0-1,0 0 0,1 0 0,-1 0 0,0 0 0,0 0 1,0 0-1,2-3 0,5-9 26,-1-1 0,0-1 0,0 1 1,-2-1-1,0 0 0,4-19 0,-7 26-38,7-26-10,49-164 130,-55 191-185,-2 4-29,0-1 1,0 0 0,0 0-1,0 0 1,0-6-1,-9 85-270,-1 4 354,7-48-17,-1 12 53,3 0-1,4 53 1,-2-85 22,0 0 0,1-1-1,6 19 1,-8-26-28,0 0 0,1 0 0,-1 0 0,1 0 0,0 0 1,0 0-1,0 0 0,0 0 0,0-1 0,1 1 0,-1-1 0,1 0 0,-1 0 1,1 0-1,0 0 0,4 2 0,-5-3-9,1-1-1,-1 1 1,1-1 0,-1 0 0,1 0-1,-1 0 1,1 0 0,-1-1-1,1 1 1,-1 0 0,1-1 0,-1 0-1,1 0 1,-1 0 0,0 0-1,1 0 1,2-2 0,5-3 87,0-1 1,12-10-1,-17 13-67,19-17-25,0 0 0,-2-1 1,0-1-1,-2-1 1,34-52-1,-31 41-14,88-152 140,-93 152-127,-1-1 1,-2-1-1,16-62 1,2-108-98,-20 103 33,-9 58-12,-3 30 76,0 1 0,5-18 0,-5 8-155,-1 15 48,-1 2 77,1 7 0,0 1 0,0-1 0,0 1 0,0-1 0,-1 0 0,1 1 0,0-1 0,0 1 0,-1-1 0,1 1 0,0-1 0,-1 1 0,1-1 0,0 1 0,-1-1 0,1 1 0,-1-1 0,1 1 0,-1-1 0,1 1 0,-1 0 0,1-1 0,-1 1 0,0 0 0,-7 3-408,7-2 356,-2 0 49,1 1 1,-1 0-1,1-1 0,-1 1 1,1 1-1,0-1 0,-1 0 1,1 0-1,0 1 0,-2 4 1,-14 29-41,13-22-25,-75 204-323,54-138 330,17-50 87,1 0 0,2 1 0,1 1 0,1-1 0,2 0 0,1 1 0,1-1 0,2 1 0,1-1 0,10 42 0,-7-43 30,25 100 117,-25-114-133,0 0 1,1 0-1,0 0 1,2-1-1,17 26 1,-22-36 16,0 1 1,1-1-1,-1 0 0,1-1 1,0 1-1,0-1 0,0 0 1,1 0-1,-1-1 1,1 1-1,0-1 0,7 2 1,-12-5-41,0 1 1,0-1 0,-1 0 0,1 0 0,0 1 0,0-1 0,0 0 0,0 0 0,0 0-1,0 0 1,0 0 0,0 0 0,0-1 0,0 1 0,0 0 0,1-1 0,0 0 6,0 0 0,0-1 1,0 1-1,0 0 0,0-1 1,-1 0-1,3-2 1,-1 0 17,1 0 0,0 0-1,0-1 1,0 0 0,-1 0-1,0 0 1,0 0-1,0 0 1,-1-1-1,1 1 1,2-12 0,5-32 7,-2-1 1,-3 0 0,0-60-1,-4 104-59,-1 1 0,0-1 0,-1 1 0,1-1 0,-1 0 1,0 1-1,0 0 0,-1-1 0,0 1 0,0 0 0,0 0 0,0 0 0,-5-6 0,7 10 13,0 1 1,0 0 0,-1 0-1,1-1 1,0 1-1,-1 0 1,1 0-1,0-1 1,-1 1 0,1 0-1,0 0 1,-1 0-1,1 0 1,-1 0-1,1-1 1,0 1-1,-1 0 1,1 0 0,-1 0-1,1 0 1,0 0-1,-1 0 1,1 0-1,-1 0 1,1 1-1,0-1 1,-1 0 0,1 0-1,0 0 1,-1 0-1,1 0 1,-1 1-1,1-1 1,0 0-1,-1 0 1,1 1 0,0-1-1,0 0 1,-1 0-1,1 1 1,0-1-1,0 0 1,-1 1 0,1-1-1,0 0 1,0 1-1,0-1 1,-1 1-1,-9 21-48,3 5-47,0 1-1,2 0 1,1 0 0,2 1 0,0 40 0,2-56 144,1-1 0,1 1 0,0-1 0,0 0 0,6 16 0,-6-20-9,1 0 0,1 0 0,0 0-1,0-1 1,0 0 0,1 1 0,0-2 0,9 11 0,-13-16-17,0 0-1,1 0 0,-1 0 1,0 0-1,1 0 0,-1 0 0,1-1 1,-1 1-1,1 0 0,-1-1 1,1 1-1,0-1 0,-1 0 1,1 1-1,0-1 0,-1 0 1,1 0-1,0 0 0,-1 0 0,1 0 1,0 0-1,-1-1 0,1 1 1,0-1-1,-1 1 0,1-1 1,-1 1-1,1-1 0,-1 0 1,3-1-1,3-3 0,0 0 1,0 0 0,-1-1-1,9-9 1,-13 13-14,21-22 49,-2 0 0,-1-2 1,-1 0-1,0-1 0,-3-1 1,0-1-1,-2 0 1,13-37-1,-23 54-69,-1 0 0,-1-1 0,0 1 0,0-1 0,-2 0 0,0-14 0,1 25 10,-1 1 1,1 0 0,-1-1-1,1 1 1,-1 0 0,1-1 0,0 1-1,-1 0 1,1 0 0,0-1-1,0 1 1,0 0 0,0 0 0,0 0-1,0 0 1,0 0 0,1 0-1,-1 1 1,0-1 0,0 0-1,1 1 1,-1-1 0,0 0 0,1 1-1,-1 0 1,1-1 0,-1 1-1,1 0 1,1 0 0,0-1-2,0 0 0,-1 1 0,1 0 0,0 0-1,0 0 1,0 0 0,0 0 0,0 0 0,-1 1 0,1-1 0,0 1 0,0 0 0,0 0 0,4 3 0,-4-2-26,-1 0 0,1 0 0,-1 1 0,0 0 0,0-1 0,0 1 1,0 0-1,0 0 0,-1 0 0,1 0 0,-1 0 0,0 0 0,0 1 0,1 4 1,0 4 64,0 0 1,0 20-1,-2-16-81,1 17 17,4 58-58,-3-76 145,1 0 0,0 1 0,9 25 0,-11-38-24,0 1-1,1-1 0,-1 0 1,1 0-1,0 0 1,0 0-1,0 0 0,4 4 1,-5-6-11,0 0 0,1 0 0,-1 0 1,0 0-1,1 0 0,-1-1 0,1 1 0,-1-1 1,1 1-1,0-1 0,-1 1 0,1-1 0,0 0 1,-1 0-1,1 0 0,0 0 0,-1 0 1,1 0-1,-1 0 0,4-1 0,2-1-1,-1 0 0,0 0 0,0-1 0,0 0 0,-1 0-1,1 0 1,-1-1 0,1 0 0,-1 0 0,0 0 0,-1 0 0,6-7 0,6-8 17,24-39 0,-33 49-28,25-50 21,-11 18-26,-19 37 1,-1 3-14,0 0-1,0 0 1,-1 0 0,1-1 0,0 1 0,-1 0 0,1-1 0,-1 1 0,0-1-1,1-1 1,-9 11-157,-1 14 136,0 1 0,2-1 1,-10 45-1,16-63 19,1-1 21,-3 10 6,-3 26-1,6-36 1,0 1 0,0-1 0,0 1 0,0-1 0,1 0 0,-1 1 0,1-1 1,0 1-1,0-1 0,0 0 0,1 0 0,-1 1 0,3 2 0,-4-5-3,1 0 0,0 0 0,0 0 0,0-1 0,-1 1 0,1 0 0,0 0 0,0-1 0,0 1 0,0-1 0,0 1 0,0-1 0,0 1 0,1-1 1,-1 0-1,0 0 0,0 1 0,0-1 0,0 0 0,0 0 0,1 0 0,-1 0 0,0 0 0,0 0 0,0 0 0,0-1 0,0 1 0,0 0 0,1-1 0,-1 1 1,0-1-1,0 1 0,1-2 0,2 0 12,0 0 1,0-1-1,0 0 1,-1 0-1,1 0 1,-1 0-1,5-7 1,2-3 3,-1-1 0,-1-1 0,0 0 0,-1 0 0,0 0 0,-1-1 0,-1 0 0,-1 0 0,3-19 0,-6 31-39,0-1-1,-1 1 0,0-1 1,0 0-1,0 1 0,-1-1 1,1 1-1,-1-1 1,0 1-1,0-1 0,-3-6 1,3 9 9,0 1 0,0-1 1,0 0-1,-1 0 0,1 0 0,-1 1 1,1-1-1,-1 0 0,1 1 0,-1 0 1,0-1-1,0 1 0,0 0 0,0 0 1,0 0-1,0 0 0,0 0 0,0 0 1,0 1-1,0-1 0,0 1 1,0 0-1,-1-1 0,1 1 0,-3 0 1,2 0-8,1 1 1,0-1-1,-1 1 1,1-1-1,0 1 1,-1 0-1,1 0 1,0 0 0,0 0-1,0 0 1,-4 3-1,-15 6-5,14-9 105,9-4 28,4-6-101,-1 3-21,1 0 0,0 0 0,0 0 1,0 0-1,1 1 0,-1 0 1,1 1-1,0-1 0,9-3 1,70-28 64,-83 35-61,22-8 36,1 1 1,34-6 0,-48 12-39,0 0-1,0 1 1,0 1-1,0 0 1,0 1 0,0 0-1,18 4 1,-28-5 4,0 1 0,-1-1 0,1 0 0,0 1 0,-1 0 0,1-1 0,-1 1 0,1 0 0,-1 0 0,1 0 0,-1 0 0,0 0 0,0 0 0,1 0 0,-1 0 0,0 0 0,0 1 0,0-1 0,0 0 0,0 1 0,0-1 0,-1 1 0,1-1 0,0 1 0,-1-1 0,1 1 0,-1 0 0,1-1 0,-1 1 0,0 0 0,0-1 0,0 1 0,0 0 0,0-1 0,0 3 0,-7 33 170,-1-1 0,-1 0 0,-20 47 0,22-63-39,4-13-48,-5 19 407,8-26-485,0 0 0,0-1 0,0 1 0,0 0 0,0 0 0,0 0 0,0 0 0,0 0 0,1 0 0,-1 0 0,0 0 0,0 0 0,0 0 0,0 0 0,0 0 0,0 0 0,0 0 0,0 0 0,0 0 0,0 0 0,0 1 0,0-1 0,0 0 0,0 0 1,1 0-1,-1 0 0,0 0 0,0 0 0,0 0 0,0 0 0,0 0 0,0 0 0,0 0 0,0 0 0,0 0 0,0 0 0,0 0 0,0 0 0,0 0 0,0 0 0,0 1 0,0-1 0,0 0 0,0 0 0,0 0 0,0 0 0,0 0 0,0 0 0,0 0 0,0 0 0,0 0 0,0 0 0,0 0 1,0 0-1,0 0 0,0 0 0,0 1 0,0-1 0,0 0 0,0 0 0,0 0 0,10-14 310,31-41-139,78-85-1,-111 131-231,1 0-1,-1 1 1,1 0-1,1 0 0,-1 1 1,1 1-1,11-6 0,-19 11 51,-1 0 0,1 1-1,-1-1 1,1 1 0,0 0 0,-1 0-1,1-1 1,-1 1 0,1 0 0,-1 0-1,1 1 1,0-1 0,-1 0 0,1 0-1,-1 1 1,1-1 0,-1 1 0,1-1-1,-1 1 1,1 0 0,-1-1 0,0 1-1,1 0 1,-1 0 0,0 0-1,0 0 1,0 0 0,1 0 0,-1 1-1,0-1 1,-1 0 0,1 1 0,0-1-1,0 0 1,0 1 0,0 1 0,3 6 32,-1 0 0,0 1 0,0-1 0,2 16 0,-4-20 1,6 42 148,-2-13 6,11 36 1,-13-60-126,0 0-1,1-1 1,0 0 0,0 0 0,1 0-1,0-1 1,1 1 0,9 10-1,-14-17-44,1 0 0,0 0-1,0 0 1,0-1 0,0 1-1,0 0 1,0-1 0,1 0-1,-1 1 1,0-1 0,1 0-1,-1 0 1,1 0 0,-1-1-1,1 1 1,-1-1 0,1 1-1,0-1 1,-1 0 0,1 0-1,0 0 1,-1 0 0,1 0-1,0-1 1,-1 1 0,4-2-1,3-2-617,0-1 0,-1 1-1,1-2 1,-1 1 0,-1-1-1,1 0 1,-1-1-1,13-13 1,-16 15-402,0 0 0,-1 0 0,1 0-1,-1 0 1,0 0 0,0-1 0,-1 0 0,4-8 0,2-15-2847</inkml:trace>
</inkml:ink>
</file>

<file path=ppt/ink/ink91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2.657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38 169 7552,'-37'0'3424,"52"5"-2976,2-5 2016,6 0-1440,40-5 991,3 1-1151,29-7 64,0-1-544,21-13-96,-8 2-160,13-5 64,-13 4-128,-8-1-2272,-19 9 1184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9.43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39 48 5632,'-3'108'8196,"-9"-2"-5464,2-37-2385,-2 18-385,10-77-2204,5-18-749,6-20-552,-9 27 3594,7-26-447,-1-1 1,-1 0 0,1-29-1,-3-85 5852,-3 107-3885,0 27-1429,0 0 1,0 0-1,1 0 1,0 1-1,1-1 1,3-12-1,-4 20-185,-1-1 0,0 1-1,1-1 1,-1 1 0,0 0-1,1-1 1,-1 1 0,1-1 0,-1 1-1,1 0 1,-1-1 0,1 1-1,-1 0 1,1-1 0,-1 1 0,2 0-1,7-1-302</inkml:trace>
</inkml:ink>
</file>

<file path=ppt/ink/ink92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4.99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16 471 4160,'-13'0'1692,"10"0"318,9 0-603,-2 0-900,1-1 1,-1 1-1,0-1 1,1-1-1,-1 1 0,0 0 1,0-1-1,0 0 1,0 0-1,0 0 0,-1-1 1,1 1-1,0-1 1,3-3-1,6-7 50,0 0 0,11-16 0,-17 20-186,97-121 1293,-47 49-934,-6 9-313,-30 40-129,-15 22-293,0 1 1,0 0 0,1 1 0,14-16-1,-20 24-3,-1 0-1,0-1 1,1 1-1,-1 0 1,0-1-1,1 1 1,-1 0-1,0 0 1,1 0-1,-1-1 1,1 1-1,-1 0 0,0 0 1,1 0-1,-1 0 1,1 0-1,-1 0 1,0 0-1,1 0 1,-1 0-1,1 0 1,-1 0-1,1 0 1,-1 0-1,0 0 1,1 0-1,-1 0 1,1 0-1,0 1 0,0 0 0,-1-1-1,1 1 0,0 0 0,-1 0 0,1 0 0,0 0 1,-1 0-1,1 0 0,-1 0 0,1 0 0,-1 0 0,1 1 0,1 6-21,0 0 0,1 14 0,-3-20 23,10 100 21,-4 134 1,-6-205 80,-2-1 0,-7 37 0,9-65-55,-1 1 0,1-1 0,-1 1 0,1-1 0,-1 1-1,0-1 1,0 1 0,0-1 0,0 1 0,-1-1 0,1 0 0,0 0-1,-1 0 1,0 0 0,1 0 0,-1 0 0,0 0 0,0 0 0,0-1-1,-4 4 1,3-4-21,0 0 0,0 0 1,1-1-1,-1 1 0,0-1 0,0 1 0,0-1 0,1 0 0,-1 0 0,0 0 0,0 0 0,0-1 0,0 1 0,1-1 1,-1 0-1,-5-1 0,-2-3 64,0 0 1,0 0-1,-9-8 1,8 6-49,2 1 12,0-1-1,0 1 1,1-2-1,-8-8 1,-3-2-7,-4-8-168,15 17 65,0 0 0,-11-10 1,13 13-51,3 2-26,4 7-123,8 8 237,1 0 0,0 0 0,1-1 1,0 0-1,0-1 0,1 0 0,0-1 0,1 0 1,-1-1-1,2 0 0,18 6 0,-18-9 100,1 0 0,0-1 1,0-1-1,0 0 0,17-1 0,-24-1-28,0-1 0,0 0 0,0 0 0,0-1 0,-1 0 0,1-1 0,0 1 0,-1-2 0,0 1 1,1-1-1,7-5 0,7-8-16,0-2 0,-1 0 0,-1-1 1,-1-2-1,17-23 0,-35 43-50,1 0-1,0 0 1,-1 0-1,1 0 1,0 0 0,0 1-1,0-1 1,0 1 0,1-1-1,2-1 1,-4 3 17,0 0 1,0 0-1,0 0 1,-1 0-1,1 0 1,0 0-1,0 0 1,0 0-1,0 0 1,-1 0-1,1 0 1,0 1-1,0-1 1,-1 0-1,1 1 1,0-1-1,0 0 1,-1 1-1,1-1 1,0 1-1,-1-1 0,1 1 1,-1-1-1,1 1 1,-1 0-1,1-1 1,-1 1-1,1 0 1,-1-1-1,1 1 1,-1 0-1,0 0 1,1-1-1,-1 1 1,0 1-1,3 7-4,0 0 0,-1 0 0,0 1 0,-1-1 0,0 0 0,-1 1 0,0 15 0,0-10-22,-18 256 267,6-137 9,-2-16 569,10-103-409,1-39 152,5-125 75,6 83-609,24-94 0,-27 139-16,57-205-41,-49 190 82,1 0 0,24-45 0,-32 71-120,0 0 1,0 0 0,1 0-1,0 0 1,1 1 0,0 0-1,1 1 1,0 0-1,0 0 1,1 1 0,19-11-1,-26 16 62,-1 1 0,1 0-1,-1 0 1,1 0 0,0 0-1,-1 0 1,1 1-1,0-1 1,-1 1 0,1 0-1,0-1 1,0 1 0,0 1-1,-1-1 1,1 0 0,0 1-1,0-1 1,-1 1 0,1 0-1,0 0 1,-1 0 0,1 0-1,-1 0 1,1 1 0,-1-1-1,0 1 1,0 0 0,1-1-1,-1 1 1,0 0 0,-1 0-1,1 0 1,0 1 0,-1-1-1,1 0 1,-1 1 0,1-1-1,0 5 1,3 4 5,-2 2 1,1-1 0,-2 0-1,1 1 1,-2-1-1,0 1 1,0-1 0,-1 1-1,-1 0 1,0-1-1,0 1 1,-6 17-1,4-16 69,-1-1 0,-1 0 0,0 0-1,-1 0 1,0-1 0,-1 1 0,0-2-1,-1 1 1,-1-1 0,1 0-1,-13 11 1,18-19-46,0 0-1,0-1 0,-1 1 1,1 0-1,-1-1 0,0 0 1,0 0-1,0 0 0,0 0 1,0-1-1,0 0 0,-1 1 1,1-1-1,0-1 0,-1 1 1,1-1-1,0 0 0,-1 0 1,1 0-1,-1 0 0,1-1 1,0 0-1,-1 0 0,1 0 1,0 0-1,0-1 0,0 1 1,0-1-1,0 0 0,0 0 1,0-1-1,1 1 0,-1-1 1,1 0-1,0 0 0,0 0 1,0 0-1,0-1 0,-4-5 1,3 4-50,-7-13-104,11 17 127,-1 1 1,1-1-1,-1 0 0,1 0 0,0 0 0,0 0 0,-1 0 0,1 0 1,0 1-1,0-1 0,0 0 0,0 0 0,0 0 0,0 0 1,0 0-1,1 0 0,-1 0 0,1-1 0,-1 1 2,0 1 0,0 0 0,1 0 0,-1 0 0,0 0 0,1 0 0,-1-1 0,0 1 0,0 0 0,1 0 0,-1 0 0,0 0 0,1 0 0,-1 0 0,0 0 0,1 0 0,-1 0 0,0 0 0,1 0 1,-1 0-1,0 0 0,0 0 0,1 0 0,-1 1 0,0-1 0,1 0 0,-1 0 0,11 5-75,-8-4 70,25 14-48,2-3 0,59 19-1,-80-29 91,1 0 0,-1-1-1,1 0 1,-1 0-1,1-1 1,-1 0-1,1-1 1,0 0-1,-1 0 1,0-1-1,1 0 1,-1-1-1,0 0 1,13-6 0,-8 1 18,0-1 0,0 0 0,-1 0 0,0-2 1,-1 1-1,0-2 0,-1 1 0,15-22 0,-13 15-47,-1-1 0,-1 0 0,-1 0 0,-1-1 0,12-39 0,24-60-19,-48 136-121,1 0 1,1 27-1,0-22 88,0 0 107,0 132 49,2-136-26,1-1 0,0 1 0,1-1-1,1 0 1,1 0 0,10 24 0,-15-40-66,0-1 0,1 1 1,-1-1-1,0 1 0,0-1 1,1 1-1,-1-1 0,0 1 1,1-1-1,-1 1 0,0-1 1,1 1-1,-1-1 0,1 0 1,-1 1-1,1-1 0,-1 1 1,1-1-1,-1 0 0,1 0 1,-1 1-1,1-1 0,-1 0 1,1 0-1,-1 0 0,2 1 1,-1-2-2,0 1 1,-1 0 0,1-1-1,0 1 1,0 0 0,-1-1-1,1 1 1,0-1 0,0 1-1,-1-1 1,1 0 0,-1 1-1,1-1 1,0 1 0,-1-1-1,1-1 1,4-5 44,-1 0 0,0 0 0,2-9 0,-3 10-9,42-95-162,-26 60 91,-14 28-14,1-1 0,0 1 1,1 0-1,1 1 0,17-23 1,-24 34 18,0 0 0,0 0 0,0 0-1,0 0 1,0 0 0,0 1 0,0-1 0,0 0 0,1 1 0,-1-1 0,0 1 0,0-1 0,1 1 0,1-1-1,-3 1 12,1 0 0,0 0 0,-1 0 0,1 0-1,0 1 1,-1-1 0,1 0 0,-1 0 0,1 0 0,0 1-1,-1-1 1,1 0 0,-1 1 0,1-1 0,-1 0-1,1 1 1,-1-1 0,1 1 0,-1-1 0,1 1-1,-1 0 1,2 2 0,0 1 0,0 0 1,-1-1-1,1 1 0,-1 0 0,0 0 0,1 5 0,0 12 55,0 0 0,-1 0-1,-1-1 1,-1 1 0,-8 40 0,9-50 109,2-8-11,-1-4-126,1 0-1,-1 0 1,0 0-1,0 0 1,0 0-1,0 0 1,0 0-1,0 0 1,0 0-1,0-1 1,0-1-1,45-77 253,28-43-196,-70 118-121,0-1 0,0 1 0,1 0 0,-1 1 0,1-1-1,9-6 1,-12 10 31,-1 0 0,1 0 0,-1 1-1,1-1 1,-1 0 0,1 1 0,-1-1-1,1 1 1,-1-1 0,1 1 0,0 0-1,-1 0 1,1-1 0,0 1 0,-1 0 0,1 1-1,-1-1 1,1 0 0,0 0 0,-1 1-1,1-1 1,-1 1 0,1-1 0,0 1-1,-1 0 1,0 0 0,1-1 0,-1 1 0,1 0-1,-1 0 1,2 3 0,2 1-12,0 1 0,0 0 0,-1 0 0,0 1 0,-1-1 0,5 12 0,15 47-90,-7-20 6,6 8 379,-19-48-226,0 1 0,0-1 0,1 1 1,0-1-1,0 0 0,6 6 0,-8-10-34,0 0-1,-1 0 1,1 0-1,0 0 1,0-1-1,1 1 1,-1-1-1,0 1 1,0-1-1,0 1 1,0-1-1,0 0 1,1 0 0,1-1-1,18 3 19,-10 4 8,-10-5-253,0 0 0,-1 0 0,1 0 0,0 0 0,0-1 0,0 1 0,-1-1 0,1 1 0,0-1 0,0 0 0,2 0 0,8 1-1279,-8 0-568,1-1-1,-1 0 1,0 0-1,8-1 0,-5 0-394</inkml:trace>
</inkml:ink>
</file>

<file path=ppt/ink/ink92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5.372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77 9 7040,'-45'-9'3200,"24"9"-2752,11 0 352,10 5-512,0-1-448,5-1 64</inkml:trace>
</inkml:ink>
</file>

<file path=ppt/ink/ink92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6.50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355 26 2560,'4'-11'1835,"-4"10"-1359,1 0-1,-1 0 1,1 0-1,-1 0 1,1 0 0,-1-1-1,0 1 1,1 0-1,-1 0 1,0-2-1,0 33 6033,-1 0-5365,3 38 1,7 30 519,-5 115 0,-5-144-1379,11 151 623,-10-219-894,0 0 0,-1 0 0,1 0 0,0 0 0,-1 0 0,1 0-1,-1 0 1,0 0 0,1 0 0,-1 0 0,0 0 0,1 0 0,-1-1 0,0 1 0,0 0 0,0 0 0,0-1 0,0 1 0,0-1 0,0 1 0,0-1-1,0 1 1,-1 0 0,-30 9 76,24-8-13,-68 17-142,41-12 132,-7 1-24,-51 2 1,60-7-187,18-3 198,13 0-26,0-1-1,0 1 0,-1 0 1,1 0-1,0 0 0,-1 0 1,1 1-1,0-1 1,0 1-1,-1-1 0,1 1 1,0 0-1,-3 1 0,81-14 891,151-38-289,7 19-607,4 16 36,-156 11 97,-74 4-150,0-1 0,1 0 0,-1-1 0,13-4 0,-18 5-325,-1 0-1,1 0 1,0 0-1,-1-1 1,0 1 0,1-1-1,2-2 1,-4 3-38,-1 0-1,1 0 1,0 0 0,0 0-1,-1 0 1,1 0 0,0 0 0,-1 0-1,1 0 1,-1 0 0,1 0 0,-1 0-1,0-1 1,0 1 0,1 0 0,-1 0-1,0-2 1,0-13-2404</inkml:trace>
</inkml:ink>
</file>

<file path=ppt/ink/ink92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6.91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107 219 4320,'-67'-20'3770,"45"7"-404,8 4-657,14 9-2685,0 0 0,0 0 0,0 0 1,0 0-1,0 0 0,0 0 0,-1 0 0,1 0 0,0 0 1,0 0-1,0 0 0,0 0 0,0 0 0,0 0 0,0 0 0,-1 0 1,1 0-1,0 0 0,0 0 0,0 0 0,0 0 0,0 0 1,0 0-1,0 0 0,0 0 0,0 0 0,0 0 0,-1 0 1,1-1-1,0 1 0,0 0 0,0 0 0,0 0 0,0 0 1,0 0-1,0 0 0,0 0 0,0 0 0,0 0 0,0-1 0,0 1 1,0 0-1,0 0 0,0 0 0,0 0 0,0 0 0,0 0 1,0 0-1,0-1 0,0 1 0,0 0 0,0 0 0,0 0 1,0 0-1,0 0 0,0 0 0,0 0 0,0 0 0,0 0 1,0-1-1,0 1 0,1 0 0,-1 0 0,0 0 0,0 0 0,0 0 1,0 0-1,0 0 0,14-2 666,60-1 1117,-35 2-977,39-5 0,217-51 438,-162 29-1182,-34 10-61,21-5-313,-42 3-3475,-31 5 1294</inkml:trace>
</inkml:ink>
</file>

<file path=ppt/ink/ink92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7.85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64 43 2976,'-2'0'168,"1"-1"-1,0 1 1,0 0 0,-1-1 0,1 1-1,0 0 1,-1 0 0,1 0 0,0 0-1,0 0 1,-1 0 0,1 0 0,0 1-1,-1-1 1,1 0 0,0 1 0,0-1-1,0 1 1,-1-1 0,1 1 0,-2 1-1,-13 5 4015,-2 2 3247,64-5-5483,158-11 350,62 1-1120,-85 7-296,-181-1-882,1 0 0,-1 0 0,0 0 0,1 0 0,-1 0 0,0 0 0,1-1 0,-1 1 0,0 0 0,1 0 1,-1 0-1,0 0 0,1 0 0,-1-1 0,0 1 0,1 0 0,-1 0 0,0-1 0,0 1 0,1 0 0,-1-1 0,0 1 0,0 0 0,1 0 0,-1-1 0,0 1 0,0 0 0,0-1 0,0 1 0,0-1 0,1 0 0,-1 0-392,0-1 0,0 1 0,0-1 0,0 1 0,0-1-1,0 1 1,-1-1 0,0-2 0,1 2-315,-1 0 0,1 0 0,-1 0 0,0 0 0,0 0 0,0 1 0,0-1 0,0 0 0,0 1 0,0-1 0,0 1 0,-1-1 0,1 1 0,0 0 0,-1-1 0,-2-1 0,-5 2-1515</inkml:trace>
</inkml:ink>
</file>

<file path=ppt/ink/ink92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8.39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59 107 4064,'-4'-1'457,"-1"1"0,1-1 0,-1 1 0,-9 0 0,12 1 61,0-1 0,0 0 0,0 0 0,0 1 0,0-1 0,1 1 0,-1-1 0,0 1 0,0 0 0,0 0-1,1 0 1,-4 2 0,13-2 3925,31 3-2129,-13-4-1593,1-1-1,-1-1 0,30-6 0,80-22 13,-89 19-565,207-38 152,-144 34-2992,-47 11-5493,-35 7 4245</inkml:trace>
</inkml:ink>
</file>

<file path=ppt/ink/ink92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2:59:39.80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89 368 4576,'0'0'116,"0"0"1,-1 0 0,1 0-1,0 0 1,0 0 0,-1 0-1,1 0 1,0 0 0,0 0-1,-1 0 1,1 0 0,0 0-1,0 0 1,0 0-1,-1 0 1,1 0 0,0 1-1,0-1 1,0 0 0,-1 0-1,1 0 1,0 0 0,0 0-1,0 1 1,0-1-1,-1 0 1,1 0 0,0 0-1,0 1 1,0-1 0,2 12 2928,-1-10-2705,1 0 0,-1 0 0,1 0 0,0 0 0,-1 0 0,1-1 0,0 1 1,0-1-1,0 1 0,0-1 0,1 0 0,-1 0 0,0 0 0,0 0 0,1 0 0,2 0 0,-2-1-172,0-1-1,0 1 1,-1-1-1,1 0 1,0 0-1,-1 0 1,1 0-1,-1-1 1,1 1-1,-1-1 1,0 1-1,1-1 1,-1 0-1,0 0 1,0 0-1,-1 0 1,4-4-1,3-5 23,-1 0-1,8-15 1,10-26 166,-2-2-1,23-86 1,-42 128-292,-1 1 0,-1-1 0,0-1 0,1-19 0,-4 26-103,-1 6-108,-4 10-51,-7 26 183,1 1 1,-8 50 0,-6 83 363,15-86-154,-2 11 164,4 0 0,5 117 0,5-164-375,12 140 603,-10-155-467,-2-21-102,0 0 0,1 0 0,3 14 0,-3-21 1,-1-4 5,-1 0-1,0-1 1,1 1-1,-1 0 1,0-1-1,1 1 1,-1 0-1,0 0 1,0 0-1,1-1 0,-1 1 1,0 0-1,0 0 1,0 0-1,0-1 1,0 1-1,-1 0 1,1 0-1,0 0 1,0 0-1,0-1 0,-1 1 1,1 0-1,0 0 1,-1-1-1,1 1 1,0 0-1,-1-1 1,1 1-1,-2 0 1,0-2 159,2 1-184,-1 0-1,1-1 0,-1 1 1,1 0-1,0-1 1,-1 1-1,1 0 1,-1 0-1,1-1 1,-1 1-1,1 0 1,-1 0-1,1 0 0,-1 0 1,1 0-1,-1-1 1,1 1-1,-1 0 1,1 0-1,-1 0 1,1 1-1,-1-1 1,1 0-1,-1 0 0,1 0 1,-1 0-1,1 0 1,-1 1-1,-1-1 2,0 1 0,1-1 0,-1 0 0,0 0 0,0 0 0,1 0 0,-1 0 0,0 0 0,1 0 0,-3-1 0,-17 0 0,3 2 0,14-1 0,-1 1 0,0-1 0,0 1 0,1 0 0,-1 0 0,-7 3 0,9-2 7,0-1-1,0 1 0,0-1 0,-1 0 1,1 0-1,-1 0 0,1 0 1,-1-1-1,1 1 0,-5-1 1,-11 4-151,15-3 206,0 0 0,1 0-1,-1-1 1,-7 1 0,0 4 631,13-6-614,1 0 0,-1 0 0,1 0 0,-1 0 0,1 1 0,-1-1 0,1 1 0,-1-1 0,6 1 0,44-2 304,72-13 1,-44 4-256,-51 7-120,162-16 283,-159 14 81,-20-1-1126,-12 7 583,1-1 0,-1 1-1,0 0 1,0-1-1,1 1 1,-1 0 0,0-1-1,0 1 1,0-1 0,1 1-1,-1 0 1,0-1 0,0 1-1,0-1 1,0 1 0,0-1-1,0 1 1,0 0-1,0-1 1,0 1 0,0-1-1,0 1 1,0 0 0,0-1-1,-1 0 1</inkml:trace>
</inkml:ink>
</file>

<file path=ppt/ink/ink92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0:55.14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138 81 1888,'-9'-12'1045,"6"9"-318,5 6 1037,3-33 1782,-5-9 3222,9 108-5205,1-1-1040,1 21-124,22 236 823,-30-288-1002,-2-24-165,1-1 1,-1 1 0,5 13-1,-4-20 38,-1 0 0,0 1 0,0-1 0,-1 12-1,0-18 79,-6 7 234,5-6-394,1 0-1,-1-1 0,0 1 0,0 0 0,0-1 1,0 1-1,0-1 0,0 1 0,0-1 1,0 0-1,0 1 0,0-1 0,0 0 1,0 0-1,0 0 0,0 0 0,-2 0 0,-24 0 8,13 0 31,7 2-57,0-1 0,0 1-1,0 1 1,0-1 0,1 1 0,-13 7 0,-14 6-106,29-14 133,-1 1-1,1-1 0,0 1 0,-6 4 0,-12 7-13,22-14-4,0 0-1,0 1 0,0-1 0,0 0 1,0 0-1,0 0 0,-1 0 0,1 0 0,0 0 1,0 0-1,0 0 0,0 0 0,0 0 1,-1 0-1,1 0 0,0 0 0,0 0 1,0 0-1,0 0 0,-1 0 0,1 0 0,0 0 1,0 0-1,0 0 0,0 0 0,-1 0 1,1 0-1,0 0 0,0 0 0,0 0 1,0 0-1,0 0 0,0 0 0,-1 0 1,1-1-1,0 1 0,0 0 0,0 0 0,0 0 1,0 0-1,0 0 0,0 0 0,-1-1 1,1 1-1,0 0 0,0 0 0,0 0 1,0 0-1,0 0 0,0-1 0,0 1 0,0 0 1,0 0-1,0 0 0,0 0 0,0-1 1,0 1-1,0 0 0,0 0 0,0 0 1,0 0-1,0 0 0,0-1 0,0 1 0,0 0 1,1 0-1,-1 0 0,0-1 0,47 2 475,292-1 309,-212 11-663,-78-5-98,-19 0-18,-27-5 12,1 0 1,0 0-1,0 0 0,0 0 0,0 0 0,0-1 0,0 0 0,0 0 1,0 0-1,0 0 0,0-1 0,0 0 0,6-1 0,-9 1-85,-1 1 1,1 0-1,-1 0 0,1-1 0,-1 1 0,0 0 1,1-1-1,-1 1 0,1 0 0,-1-1 0,0 1 1,1-1-1,-1 1 0,0-1 0,1 1 0,-1-1 1,0 1-1,1-1 0,-1-1-631,0 1 0,0-1 0,0 1 0,0 0 0,0-1 0,0 1 0,0 0 0,-1-1 0,1-1 0,-1 0-222,0-2-1767</inkml:trace>
</inkml:ink>
</file>

<file path=ppt/ink/ink92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0:55.75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 36 4896,'-5'8'10901,"11"-8"-9851,17-1-403,-1-2-1,1 0 0,30-9 0,22-4 257,-28 10-618,0 3-1,53 3 0,93 15 98,-136-9-390,46-3 168,-76 2-295,2-1 850,-17-7-4037,-2-5-4645,-5 2 4698</inkml:trace>
</inkml:ink>
</file>

<file path=ppt/ink/ink92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0:57.62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4 7 2976,'-4'-6'12284,"5"13"-11166,0-4-1062,1 0 0,-1 0 0,1 0 0,0 0 0,0-1 0,0 1 0,0 0 0,0-1-1,5 4 1,-3-1 52,3 2 46,1 0 1,0-1-1,0 0 1,0-1-1,1 1 1,-1-1-1,1-1 1,1 0-1,-1 0 1,12 3-1,14 1 423,54 7 0,-58-11-358,43 6 291,-26-5-114,77 20-1,-117-23-302,1 1 0,0-2 0,0 1 0,-1-1 0,1-1 0,0 1 0,0-1 0,15-3 0,-13 2 32,-11 1-141,1 0 0,0 0 0,0 0 0,0 0 0,0 0 0,0 0 0,-1 0 0,1 0-1,0-1 1,0 1 0,0 0 0,0-1 0,-1 1 0,1-1 0,0 1 0,0 0 0,-1-1-1,1 0 1,-1 1 0,1-1 0,1-1 0,0-1-685,2-1-305,-1 1 0,0-1-1,1 0 1,0 1-1,0 0 1,0 0 0,8-4-1,10-2-1899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19.79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68 13 4896,'-4'5'519,"0"0"1,0 1 0,0-1-1,1 1 1,0 0-1,0 0 1,-3 9-1,-11 44 2306,11-40-2089,2 0 0,0 0 0,2 1 0,0 0 0,1 30 0,1-46-628,1 1-1,0-1 1,0 0 0,0-1 0,0 1 0,0 0-1,1 0 1,0 0 0,0-1 0,0 1-1,0-1 1,0 1 0,1-1 0,-1 0 0,1 0-1,0 0 1,0 0 0,0-1 0,1 1-1,-1-1 1,0 0 0,1 0 0,0 0 0,-1 0-1,1-1 1,0 1 0,0-1 0,0 0-1,0 0 1,0-1 0,0 1 0,0-1 0,0 0-1,0 0 1,0 0 0,0 0 0,0-1-1,0 0 1,0 1 0,0-2 0,0 1 0,7-3-1,-2-1-44,0 0 0,-1 0 0,1-1-1,-1 0 1,-1 0 0,1-1 0,-1 0-1,0 0 1,-1-1 0,1 0 0,-2 0 0,1 0-1,-1-1 1,6-14 0,-6 12-17,0-1 1,-1 1-1,0-1 1,-1-1-1,0 1 0,-1 0 1,-1-1-1,0 1 1,0-1-1,-1 1 1,-2-17-1,1 26-51,0-1 1,0 1-1,0 0 1,-1-1-1,1 1 1,-1 0-1,0 0 1,1 0-1,-1 0 1,-1 0-1,1 0 1,0 1-1,-1-1 1,1 1-1,-1-1 1,0 1-1,0 0 1,0 0-1,0 0 0,0 1 1,0-1-1,0 1 1,-1 0-1,1-1 1,-1 2-1,-3-2 1,-3 0-8,0 0 1,0 1 0,0 1 0,1-1-1,-1 2 1,0-1 0,0 1-1,-13 3 1,13-1 17,0 0 1,1 0-1,-1 1 0,-10 5 1,17-7-56,0-1 0,1 1 0,-1 0 0,0 0 0,0 0 0,1 0 0,-1 0 0,1 1 0,0-1 0,0 1 1,0 0-1,0-1 0,0 1 0,0 0 0,1 0 0,-2 4 0,3-6-250,0 1 0,-1-1-1,1 0 1,1 1 0,-1-1 0,0 0 0,0 1-1,0-1 1,1 0 0,-1 1 0,0-1 0,1 0-1,-1 0 1,1 0 0,0 1 0,-1-1 0,1 0 0,0 0-1,0 0 1,0 0 0,-1 0 0,1 0 0,0 0-1,0-1 1,1 1 0,0 1 0,4 2-1328,0-1 0,0 0 0,11 5 0,13 4-1029</inkml:trace>
</inkml:ink>
</file>

<file path=ppt/ink/ink93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0:58.28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15 72 3392,'-11'-12'1724,"10"12"-1593,1 0 0,0 0 0,-1-1 0,1 1 0,0 0 0,0-1 0,0 1 0,-1 0 0,1-1 0,0 1 0,0 0 0,0-1 0,0 1 0,0-1 0,-1 1 0,1 0 0,0-1 0,0 1 0,0 0 0,0-1 0,0 1 0,0-1 0,0 1 0,0 0 0,1-1 0,-1-1 315,1 0-1,-1 1 1,0-1-1,0 0 1,0 1 0,1-1-1,-2 0 1,1 1-1,0-3 1,0-2 1765,35 5 1655,-26 1-3402,123 8 944,-4-1-1242,-85-7-112,104-3 654,-142 3-666,0-1-1,0 0 0,0 0 1,0 0-1,7-3 0,-10 3-348,0 0 1,0 1-1,-1-1 0,1-1 0,0 1 0,-1 0 1,1 0-1,0-1 0,-1 1 0,0 0 0,1-1 0,-1 0 1,0 1-1,0-1 0,2-3 0,1 0-1271</inkml:trace>
</inkml:ink>
</file>

<file path=ppt/ink/ink93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0:58.639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2 149 6720,'-1'0'63,"1"0"1,0 0-1,0 0 1,0 0-1,0 0 1,0 0-1,0 1 1,0-1-1,0 0 1,0 0-1,0 0 1,0 0-1,0 0 1,0 0-1,0 0 1,0 0-1,0 1 1,0-1-1,0 0 1,-1 0-1,1 0 1,0 0-1,1 0 1,-1 0-1,0 0 1,0 1-1,0-1 1,0 0-1,0 0 1,0 0-1,0 0 1,0 0-1,0 0 1,0 0-1,0 0 1,0 1-1,0-1 1,0 0-1,0 0 1,0 0-1,0 0 1,0 0-1,1 0 1,-1 0-1,0 0 1,0 0-1,0 0 1,0 0-1,0 0 1,0 0-1,0 0 1,0 0-1,1 0 1,-1 1-1,0-1 1,0 0-1,0 0 1,0 0-1,0 0 1,0 0-1,0-1 1,1 1-1,-1 0 1,0 0-1,0 0 1,0 0-1,0 0 1,0 0-1,0 0 0,16-5 2255,21-12 120,3-5-959,-14 7-1086,47-19 1,-28 20-421,1 1 1,0 2-1,94-9 0,-127 19-619,1 1 0,-1 0-1,1 0 1,22 5 0,1 7-1274</inkml:trace>
</inkml:ink>
</file>

<file path=ppt/ink/ink93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1.1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37 1 3328,'5'0'10379,"-5"24"-9169,-6 53 1067,4-48-1682,-7 42 0,0-3-164,8-46-344,-12 162 669,12-160-686,1 65 153,1-8 183,-1-48 340,0-32-442,8 2 454,1-4-513,-1 0 0,16-5 0,-15 4-218,37-13-31,-29 9 4,28-6-1,85-5 46,-107 16-7,0 0 0,0 2 0,39 6 0,-44-2-1382,-15-5 496</inkml:trace>
</inkml:ink>
</file>

<file path=ppt/ink/ink93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1.686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31 37 6240,'-30'-17'3477,"50"26"4337,-7-4-7148,1 0 1,0 0-1,24 3 1,-7-6 71,0-1 1,34-4-1,62-12 463,-69 8-1007,-47 5-207,30-2 228,48-13-1,-58 11-3590,-18 5 1376</inkml:trace>
</inkml:ink>
</file>

<file path=ppt/ink/ink93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2.920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8 28 3968,'0'-1'133,"0"1"0,-1-1 0,1 1 0,0-1 0,0 1 0,-1-1 1,1 1-1,0-1 0,0 1 0,0-1 0,0 1 0,0-1 0,0 1 0,0-1 0,0 0 0,0 1 0,0-1 1,0 1-1,0-1 0,0 1 0,0-1 0,0 1 0,0-1 0,1 1 0,-1-1 0,0 0 0,0 1 0,1 0 1,-1-1-1,4-11 6450,-9 24-4544,4-9-1905,0 0 0,0 0 0,0 0-1,0 0 1,0 0 0,0 3-1,4 54 939,5 55 178,-1-43-862,-2-7-196,2 32 256,-8-48-491,-6-59-5855,2 6 4186</inkml:trace>
</inkml:ink>
</file>

<file path=ppt/ink/ink93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3.325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14 60 6304,'-13'-12'5370,"28"8"-1290,154-22 432,-131 19-4148,0 3 0,0 1 0,64 3 0,2 2 0,-60-3-499,-44 1 13,0 0 0,1 0 0,-1 0 0,1 0 0,-1 0 0,0 0 0,1-1 0,-1 1-1,0 0 1,1 0 0,-1 0 0,0-1 0,1 1 0,-1 0 0,0 0 0,0 0 0,1-1 0,-1 1-1,0 0 1,0-1 0,1 1 0,-1-1 0</inkml:trace>
</inkml:ink>
</file>

<file path=ppt/ink/ink93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5.19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381 110 3328,'10'0'10376,"-16"-12"-8581,5 11-2062,-2-4 453,-1 0 1,-1 1 0,1-1 0,-1 1-1,1 0 1,-1 0 0,-1 1 0,-9-7-1,-7-4 213,15 9-318,0 0 0,0 1-1,-1-1 1,0 1-1,1 1 1,-2 0-1,-12-4 1,17 6-88,1 0-1,-1 1 1,0-1-1,1 1 1,-1 0-1,1 0 1,-1 0 0,0 1-1,1-1 1,-1 1-1,1 0 1,-1 0-1,1 0 1,-1 0 0,1 1-1,0 0 1,0-1-1,0 1 1,-6 4-1,-2 5 50,1-1-1,0 1 0,0 1 0,1 0 0,1 0 0,-12 23 0,17-29 5,0 1-1,0 0 1,1-1-1,-1 1 1,0 10-1,2-13 10,0 0-1,1 0 1,0 0-1,0 0 1,0-1-1,1 1 1,-1 0-1,1 0 1,0 0-1,0-1 1,0 1-1,2 4 1,-1-6-14,-1 0 1,0 0 0,1 0-1,0-1 1,-1 1-1,1 0 1,0-1-1,0 0 1,0 1 0,0-1-1,0 0 1,4 2-1,-1-1 84,0 0-1,1 0 1,-1-1-1,7 1 0,10 0 59,1-1 0,26-2 0,-7 0-177,-34 1 11,0 0 0,0 0 0,1 1 0,-1 0 0,-1 1 0,1-1 0,0 2 1,0-1-1,-1 1 0,1 0 0,-1 0 0,0 1 0,0 0 0,11 9 0,-2 0 42,0 0 0,-1 1 0,14 18 0,-22-23-12,-1 0 0,0 0 0,0 1 1,-1-1-1,0 1 0,-1 0 0,5 17 0,-5-12 61,-1 0 0,0 0 0,-1 0 0,0 30 0,-2-40-79,-1 0-1,1 0 1,-1 0 0,0 1 0,0-1 0,0 0 0,-1 0 0,1 0 0,-1 0-1,0-1 1,-1 1 0,1 0 0,-1-1 0,0 0 0,0 1 0,-1-1 0,1 0-1,-5 3 1,0-1 43,-1-1-1,0 0 0,0 0 0,0-1 0,-1 0 1,0-1-1,0 0 0,1-1 0,-2 0 0,-14 2 1,-5-3 52,0 0 1,-41-5 0,42 1-111,-33-10 0,-21-2-16,29 11-259,53 4 101,1 0-1,-1 0 1,1 0-1,-1 0 1,1 0 0,-1 0-1,1 0 1,-1 0-1,1 0 1,-1 0 0,1-1-1,-1 1 1,1 0-1,-1 0 1,1-1 0,-1 1-1,1 0 1,0-1-1,-1 1 1,1 0 0,-1-1-1,1 1 1,0-1-1,-1 1 1,1 0 0,0-1-1,0 1 1,-1-1-1,1 1 1,0-1 0,0 1-1,0-1 1,-1 1-1,1-1 1,0 1 0,0-1-1,0 0 1,0 1-1,0-1 1,0 1 0,0-1-1,0 1 1,1-1-1,-1 1 1,0-1 0,1-3-1215,1 1 0,0 0 0,0 0 0,0 0 1,3-4-1,-2 4 1194,14-17-2949</inkml:trace>
</inkml:ink>
</file>

<file path=ppt/ink/ink93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1:05.914"/>
    </inkml:context>
    <inkml:brush xml:id="br0">
      <inkml:brushProperty name="width" value="0.05" units="cm"/>
      <inkml:brushProperty name="height" value="0.05" units="cm"/>
      <inkml:brushProperty name="color" value="#004F8B"/>
    </inkml:brush>
  </inkml:definitions>
  <inkml:trace contextRef="#ctx0" brushRef="#br0">65 65 3808,'-7'-4'1274,"6"3"-1009,0 1 0,0-1 0,0 1 0,0-1 0,0 1 0,0-1 0,0 1 0,0 0 0,0 0 1,0-1-1,0 1 0,-2 0 0,0 1 525,0-1 0,1 1 1,-1-1-1,0 0 0,1 0 0,-1 0 1,0 0-1,-4-1 0,-1 0 1185,3 1 642,9 0-1184,20-1-772,9 0-396,174-24 1060,39-2-516,-172 26-273,120 12 0,-165-10-766,-26-1-227,-5 9-2638</inkml:trace>
</inkml:ink>
</file>

<file path=ppt/ink/ink93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31.7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27 855 4992,'-2'0'511,"0"0"1,1 1-1,-1-1 1,1 1-1,-1-1 1,0 1-1,1-1 1,-1 1-1,1 0 1,-1 0-1,1 0 0,0 0 1,-1 0-1,-2 3 3370,12-17-2117,21-40-575,24-61 0,-35 72-777,24-40 0,-30 62-279,0 0 0,2 1-1,29-31 1,4 10 870,-47 40-999,0 0 1,0 0 0,0 0-1,0 0 1,0 0 0,0 0 0,0 0-1,0 0 1,0 0 0,0 0-1,0 0 1,1 0 0,-1 0-1,0 0 1,0 0 0,0 0-1,0 0 1,0 0 0,0 0 0,0 0-1,0 0 1,0 0 0,1 0-1,-1 0 1,0 0 0,0 0-1,0 0 1,0 0 0,0 0 0,0 0-1,0 0 1,0 0 0,0 0-1,0 0 1,1 0 0,-1 0-1,0 1 1,0-1 0,0 0-1,0 0 1,0 0 0,0 0 0,0 0-1,0 0 1,0 0 0,0 0-1,3 8 122,0 8 77,-11 227 708,5-172-835,2-52-12,-5 21 0,3-24 69,0 0 0,1 17 1,3-25-141,1-7 85,7-16 125,-8 14-195,29-51 205,-2 2-211,2 1 0,43-52 0,-47 70 14,2 2 0,56-46 0,-83 74-17,0 1 0,0-1 0,0 0 0,0 1 0,0-1 0,0 0 0,0 1 0,0-1 0,0 1-1,0 0 1,0-1 0,0 1 0,0 0 0,0-1 0,0 1 0,2 0 0,-2 0 2,-1 1-1,1-1 1,-1 0-1,1 1 1,-1-1-1,0 0 1,1 1 0,-1-1-1,0 1 1,1-1-1,-1 1 1,0-1-1,1 0 1,-1 1-1,0-1 1,0 1 0,0-1-1,1 1 1,-1 0-1,0-1 1,0 1-1,0-1 1,0 1-1,0-1 1,0 1 0,0-1-1,0 1 1,0-1-1,0 1 1,-1-1-1,1 2 1,-3 13 49,0 0-1,-1-1 1,-7 17 0,6-16-38,0-1 0,-5 32 0,10-28 27,0-18-35,0 0 1,0 1 0,0-1 0,0 0-1,0 1 1,0-1 0,0 0-1,1 0 1,-1 1 0,0-1 0,0 0-1,0 0 1,0 1 0,0-1-1,0 0 1,0 1 0,1-1 0,-1 0-1,0 0 1,0 0 0,0 1-1,1-1 1,-1 0 0,0 0 0,0 0-1,1 0 1,-1 1 0,0-1-1,0 0 1,1 0 0,-1 0-1,0 0 1,0 0 0,1 0 0,-1 0-1,0 0 1,1 0 0,-1 0-1,0 0 1,0 0 0,1 0 0,-1 0-1,0 0 1,1 0 0,-1 0-1,0 0 1,0 0 0,1 0 0,-1 0-1,0 0 1,0-1 0,1 1-1,-1 0 1,0 0 0,0 0 0,1 0-1,-1-1 1,0 1 0,0 0-1,0 0 1,1-1 0,-1 1 0,83-84 9,-28 27-44,-51 53 6,0 0 0,-1 1 0,2-1 0,-1 1 0,0 0 0,1 0 0,-1 1 0,1 0 0,0-1 0,0 1 0,0 1 0,0-1 0,8-1 0,-12 3 25,0 1 0,-1-1 0,1 0 1,0 0-1,0 0 0,-1 0 0,1 1 0,0-1 1,0 0-1,-1 1 0,1-1 0,0 0 1,-1 1-1,1-1 0,0 1 0,-1-1 1,1 1-1,-1 0 0,1-1 0,-1 1 1,1-1-1,-1 1 0,1 1 0,7 19 44,-7-16-39,3 16 35,0 0 0,0 22 0,2 6 161,-4-31-127,-2-11-59,1-1 1,-1 0 0,1 0 0,1 0-1,-1 0 1,5 11 0,-5-17-19,-1 1 0,0-1 0,1 0 0,-1 1 0,0-1 0,0 0 0,1 1 0,-1-1 0,0 0 0,1 0 0,-1 1 0,1-1 0,-1 0 0,0 0 0,1 0 0,-1 0 0,1 0 0,-1 1 0,1-1 0,-1 0 0,0 0 1,1 0-1,-1 0 0,1 0 0,-1 0 0,1 0 0,-1 0 0,0-1 0,1 1 0,-1 0 0,1 0 0,-1 0 0,1 0 0,-1 0 0,0-1 0,1 1 0,-1 0 0,0 0 0,1-1 0,-1 1 0,0 0 0,1-1 0,-1 1 0,0 0 0,1-1 0,12-17 42,-13 17-37,28-51-71,3-4-109,14-13 577,-39 63-399,-5 7-22,-7 14-48,-1 5 35,-15 73-249,21-82 291,-1 0 1,2 0-1,-1 0 1,2 0-1,-1 0 0,4 18 1,-3-26-6,0 1 0,0-1-1,1 0 1,-1 0 0,0 0 0,1 0 0,0 0 0,0-1 0,0 1-1,0 0 1,0-1 0,0 1 0,1-1 0,-1 0 0,1 0 0,0 0 0,-1 0-1,1 0 1,0-1 0,0 1 0,0-1 0,0 0 0,1 0 0,-1 0-1,0 0 1,0-1 0,1 1 0,-1-1 0,0 0 0,1 1 0,3-2-1,-2 1 16,1-1-1,0 1 1,0-1-1,-1 0 1,1-1-1,0 0 0,-1 0 1,0 0-1,1 0 1,-1-1-1,0 0 1,0 0-1,0 0 0,-1-1 1,1 1-1,-1-1 1,7-8-1,-5 3 17,1-1-1,-1-1 0,-1 1 1,0-1-1,0 0 0,-1 0 1,-1-1-1,0 1 0,0-1 1,-1 0-1,0-15 0,-2 22-36,0 1 0,0 0 0,-1 0 0,0 0 0,0 0 1,0 0-1,0 0 0,0 0 0,-1 0 0,0 0 0,0 0 0,0 1 0,0-1 0,-1 1 0,1 0 0,-1-1 0,0 1 0,0 0 0,0 0 0,0 1 0,-5-4 0,3 3-9,0 0 0,0 1-1,-1-1 1,1 1-1,-1 0 1,0 1 0,1-1-1,-1 1 1,0 0-1,0 0 1,0 1 0,0 0-1,0 0 1,-8 1 0,-8-1 179,15-2-291,17-2-74,25-5 125,1 2 1,59-3-1,74 6-86,-135 4 211,49 9-244,-83-9 199,0 0 1,0 0 0,0 0 0,0 0-1,1 0 1,-1 1 0,0-1 0,0 0-1,0 0 1,0 0 0,0 0 0,0 0-1,0 0 1,0 1 0,0-1 0,0 0-1,0 0 1,0 0 0,0 0 0,0 0 0,0 1-1,0-1 1,0 0 0,0 0 0,0 0-1,0 0 1,0 0 0,0 1 0,0-1-1,0 0 1,0 0 0,0 0 0,0 0-1,0 0 1,-1 1 0,1-1 0,0 0-1,0 0 1,0 0 0,0 0 0,0 0-1,0 0 1,-1 0 0,-7 14 93,-15 12-303,3-5 154,-30 37 0,45-51 44,0 0-1,1 0 1,0 0 0,0 1-1,0-1 1,1 1-1,0 0 1,0 0-1,1 0 1,-1 12 0,2-18 0,1 1 1,0-1-1,1 1 1,-1 0 0,0-1-1,1 1 1,-1-1 0,1 1-1,0 0 1,0-1 0,0 0-1,0 1 1,0-1 0,1 0-1,-1 1 1,1-1-1,0 0 1,-1 0 0,1 0-1,0 0 1,0-1 0,0 1-1,0-1 1,0 1 0,1-1-1,-1 1 1,0-1 0,1 0-1,-1 0 1,1 0-1,-1-1 1,1 1 0,-1 0-1,1-1 1,0 0 0,-1 0-1,1 0 1,0 0 0,-1 0-1,1 0 1,0-1 0,-1 1-1,1-1 1,-1 1-1,1-1 1,-1 0 0,1 0-1,-1 0 1,0-1 0,1 1-1,-1-1 1,0 1 0,3-3-1,2-3 70,-1 0 0,0 0 0,-1 0 0,1 0 0,-1-1 0,-1 0 0,5-10 0,0 1-18,5-14-38,-1-1 0,-1-1 0,8-43 0,-9 36 84,-5 16-61,-1-1 1,-1 0 0,0-34 0,-8-73-47,0 112-41,-1 11-43,5 9 91,0 0 0,0 0 1,0 0-1,0 0 0,-1 0 0,1 0 0,0 0 0,0 0 0,0 0 1,0 0-1,0 0 0,0 0 0,-1 0 0,1-1 0,0 1 0,0 0 1,0 0-1,0 0 0,0 0 0,-1 0 0,1 1 0,0-1 1,0 0-1,0 0 0,0 0 0,0 0 0,-1 0 0,1 0 0,0 0 1,0 0-1,0 0 0,0 0 0,0 0 0,0 0 0,0 0 0,-1 0 1,1 1-1,0-1 0,0 0 0,0 0 0,0 0 0,0 0 0,0 0 1,0 0-1,0 1 0,0-1 0,0 0 0,-11 32-271,-1 6 240,2 2 0,2 0 0,1 0 1,2 0-1,2 1 0,1-1 0,3 1 0,1 0 0,2-1 0,13 61 1,-16-97 55,3 16 19,1-1 0,0 0 0,14 31-1,-16-45-10,0-1 0,0 1 0,0 0-1,0-1 1,0 1 0,1-1 0,7 6-1,-8-8 14,0 0 0,0 0 0,0 0 0,0-1 0,0 1 0,0-1 0,0 0 0,0 0 0,0 0 0,1 0 0,-1 0 0,0-1 0,7 1 0,-9-1-20,0 0 0,0 0 1,0 0-1,0 0 1,0 0-1,0-1 0,-1 1 1,1 0-1,0 0 1,0 0-1,0-1 0,0 1 1,0 0-1,0-1 1,-1 1-1,1-1 0,0 1 1,0-1-1,-1 0 1,1 1-1,0-1 0,-1 0 1,1 1-1,0-2 1,0 1-1,-1 1 0,0-1 1,1 1-1,-1-1 1,1 1-1,-1-1 1,1 1-1,-1-1 1,1 1-1,0-1 1,-1 1-1,1 0 0,-1-1 1,1 1-1,1-1 1,2 0 1,-1-1-1,1 1 1,-1-1 0,0 0-1,1 0 1,-1-1 0,0 1 0,0-1-1,3-3 1,4-3-21,0-1-26,0-1 0,-1 0 0,0 0-1,-1 0 1,11-20 0,-12 20 11,10-18 32,17-38 1,-29 57 12,-1-1 1,0 0-1,-1 0 0,-1 0 1,1 0-1,-2 0 1,1-16-1,-2 24-40,0 1 0,0-1 1,0 1-1,0-1 0,-1 1 0,1-1 0,-1 1 0,0-1 0,0 1 1,0-1-1,0 1 0,0 0 0,0 0 0,-1 0 0,1 0 0,-1 0 0,1 0 1,-1 0-1,0 0 0,0 0 0,0 1 0,0-1 0,0 1 0,0-1 0,0 1 1,-5-2-1,4 2-10,-1 0 1,1 0-1,-1 1 1,1-1 0,-1 1-1,1-1 1,-1 1-1,0 1 1,1-1-1,-1 0 1,1 1 0,-1 0-1,1-1 1,-1 2-1,1-1 1,0 0-1,0 1 1,-1-1 0,-2 3-1,-1 1 8,0 0 0,1 0 0,0 0 0,0 1 0,0 0-1,1 0 1,0 1 0,0 0 0,0 0 0,1 0 0,0 0 0,1 0-1,-1 1 1,1 0 0,1 0 0,-2 8 0,1-4 2,1 0 1,1 0-1,0 0 1,1 0-1,0 0 1,1-1-1,0 1 1,1 0 0,1 0-1,6 19 1,-6-22 2,0-1 1,1-1 0,1 1-1,-1-1 1,1 1 0,0-1-1,1-1 1,0 1 0,0-1-1,0 0 1,1 0 0,-1-1-1,15 9 1,-11-8 47,0-1 0,0-1 0,1 1 1,0-1-1,-1-1 0,1 0 0,0-1 0,0 0 1,1 0-1,13-1 0,-19-1-25,1 0 0,-1-1 0,0 0 0,1 0 0,-1-1 0,0 0 0,0 0 0,0 0 0,10-6 0,-7 3-12,-1-1 1,0 0 0,0 0 0,0-1-1,10-12 1,2-6 60,-2-1-1,31-57 1,-46 79-46,21-45 1,-2-1 0,-2-1 0,-2-1-1,-3 0 1,-2-1 0,-2-1 0,-3 1 0,-1-2-1,-2-55 1,-5 96-16,0 3 7,0 0 0,0 0 0,-1-1-1,-5-17 1,6 28-20,0 1 0,0-1-1,0 1 1,0-1 0,0 1 0,0 0-1,0-1 1,0 1 0,-1 0 0,1-1-1,0 1 1,0-1 0,-1 1-1,1 0 1,0-1 0,0 1 0,-1 0-1,1 0 1,0-1 0,-1 1 0,1 0-1,0 0 1,-1-1 0,1 1 0,0 0-1,-1 0 1,1 0 0,-1 0-1,1-1 1,0 1 0,-1 0 0,1 0-1,-1 0 1,1 0 0,0 0 0,-1 0-1,1 0 1,-1 0 0,1 0 0,-1 0-1,1 1 1,0-1 0,-1 0-1,1 0 1,-1 0 0,1 0 0,0 1-1,-1-1 1,1 0 0,0 0 0,-1 1-1,1-1 1,0 0 0,-3 2-21,1 0 1,0 0 0,0 0-1,1 0 1,-1 0-1,-2 4 1,-1 3-17,1 1 0,0 1 0,-5 15 1,4-7 10,-12 35 216,2 1 1,4 0 0,1 1 0,-2 63 0,11-78-107,1 1 0,2 0 0,2-1-1,2 1 1,1-1 0,16 48 0,-20-78-195,1 1 0,1-1 1,10 19-1,-13-26-278,1-1 1,-1 0-1,1 0 0,-1 0 0,1-1 1,5 5-1,-6-5-173,1-1-1,-1 1 1,1-1 0,-1 0 0,1 0-1,0 0 1,-1 0 0,1 0-1,0-1 1,3 1 0,20 0-2811</inkml:trace>
</inkml:ink>
</file>

<file path=ppt/ink/ink93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35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784 92 1984,'-2'4'16566,"-5"-3"-18173,-5 4 2077,0-1-1,-1-1 0,0 0 1,0-1-1,0-1 0,-14 1 1,20-2-369,1 1 1,-1 1 0,-8 2-1,-8 1 341,14-3-281,0 0 1,0 0 0,0 1 0,0 0-1,-14 8 1,12-6 23,-1 0 0,-17 5 0,20-7-139,0 0-1,0 0 1,0 1-1,1 1 1,-1-1-1,1 1 1,0 1-1,0 0 1,-7 7-1,-6 8 267,-31 39 0,34-38-260,10-11 18,1 0 1,0 1-1,-9 21 0,8-18 32,-11 19 0,-7-2 39,21-29-101,1 2 0,1-1-1,-1 0 1,1 1 0,0-1 0,0 1-1,0 0 1,0 0 0,-2 8 0,3-8-19,1 0 0,-1-1 1,0 1-1,0 0 0,0-1 1,-1 1-1,1-1 0,-6 6 1,6-7-19,0-1 1,1 0 0,-1 1 0,1 0-1,0-1 1,0 1 0,0 0 0,0-1-1,-1 5 1,2-5-3,-1 0-1,0 1 0,1-1 1,-1 0-1,0 1 1,0-1-1,0 0 1,-1 0-1,1 0 0,0 0 1,-4 3-1,-17 14 202,15-14-162,1 0 0,0 1 0,0 0 0,0 0 1,-6 8-1,5-3 0,1 1-1,0 0 1,1 0-1,0 0 1,-4 16 0,-10 67-77,13-64-15,5-18 30,0 1-1,1-1 1,0 0-1,4 21 1,-2-10 22,-1-9-13,1-1 0,1 1 0,0-1 0,1 0 0,0 0 0,1 0 0,1-1 0,0 1-1,1-1 1,10 14 0,-9-14-27,2-1-1,-1 0 1,2-1-1,13 13 1,13 13-35,-6-6-22,-24-23 98,0 0 1,1-1 0,0 0-1,0 0 1,0-1 0,13 7 0,-12-8-13,-2-1 25,1 0 0,0-1-1,0 0 1,0 0 0,0-1-1,9 2 1,28 0-164,84-3-1,-60-2 463,-33 1-122,22 1-192,109-13 0,-140 6-28,0-2 0,-1 0 0,0-2-1,0 0 1,35-21 0,16-20 173,9-4 103,-67 44-242,0 0 0,0-1 0,26-24 0,-35 28 3,-1-1 0,-1-1-1,0 0 1,0 0 0,-1 0-1,0-1 1,8-18 0,-5 7 52,-2-1 0,0 1 0,-2-2 0,0 1 0,-2 0 0,-1-1 0,0 0 0,-2 0 0,-1 0 0,-1 0 0,0 0 0,-6-23 1,1 22 48,-1 1 0,-17-41 1,21 59-79,-1 1 1,0-1 0,0 0-1,0 1 1,-1 0-1,0 0 1,-7-6-1,-7-7 19,8 6-74,2 3 26,1 0 0,-12-18 1,-14-20 89,23 27-128,-10-19 118,-1 0 1,-34-43 0,48 72-9,-4-5 149,-26-25 0,7 13-57,-64-45 0,71 56-186,10 6 15,-1 1 1,0 0 0,-1 1 0,-26-9-1,-33-4-2193,22 12-4092,53 9 5983,-1 0 0,0 0 0,1 0 0,-1 0 0,0 0 0,0 0 0,1 0 0,-1 0 0,0 0 0,0 0 0,1 0 0,-1 1 0,0-1 0,0 0 0,1 0 0,-1 1 0,1-1 0,-1 1 0,0-1 0,1 0 0,-1 1 0,1-1 0,-1 1 0,1 0 0,-1-1 0,1 1 0,-1 0 0,-4 10-3398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0.24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24 19 6048,'0'-1'93,"-1"1"1,1-1-1,0 1 1,0-1-1,0 1 1,-1-1 0,1 1-1,0-1 1,0 1-1,0-1 1,0 1-1,0-1 1,0 1-1,0-1 1,0 1-1,0-1 1,1 1-1,-1-1 1,0 1 0,0-1-1,0 1 1,0-1-1,1 1 1,-1-1-1,0 1 1,1-1-1,-1 1 1,0-1-1,1 1 1,-1 0-1,0-1 1,1 1-1,-1 0 1,1-1 0,-1 1-1,1 0 1,-1 0-1,1-1 1,-1 1-1,1 0 1,-1 0-1,1 0 1,-1 0-1,1-1 1,-1 1-1,1 0 1,-1 0 0,1 0-1,-1 0 1,1 0-1,0 1 1,-1-1 104,1 0 0,0 0 0,-1 0 0,1 0 0,-1 0 0,1 0 0,0 0 0,-1 0 0,1 1 0,-1-1 1,1 0-1,-1 1 0,1-1 0,-1 0 0,1 1 0,-1-1 0,1 0 0,-1 1 0,0-1 0,1 1 0,-1-1 0,1 1 1,-1-1-1,1 1 0,-1 1 58,1 0 1,0 0 0,-1 0 0,1 0-1,-1-1 1,0 1 0,1 4 0,-2 5 98,1-1 1,-3 14-1,2-19-44,-9 53 1287,-18 66-1,25-115-1444,1 0-1,0 1 1,0-1-1,1 15 1,1-24-140,0 1-1,0-1 1,0 0 0,0 0 0,0 0 0,0 0 0,0 0 0,0 0 0,0 0 0,0 0-1,0 1 1,0-1 0,0 0 0,0 0 0,0 0 0,0 0 0,0 0 0,0 0 0,0 0-1,0 0 1,0 0 0,0 0 0,0 1 0,0-1 0,0 0 0,1 0 0,-1 0 0,0 0-1,0 0 1,0 0 0,0 0 0,0 0 0,0 0 0,0 0 0,0 0 0,0 0 0,1 0-1,-1 0 1,0 0 0,0 0 0,0 0 0,0 0 0,0 0 0,0 0 0,0 0 0,0 0-1,1 0 1,-1 0 0,0 0 0,0 0 0,0 0 0,0 0 0,0 0 0,0 0 0,0 0-1,0-1 1,5-2 95,6-14 20,0 0-1,12-29 0,-5 10-130,-15 30 16,38-68 129,-35 65-178,0 1-1,0 0 0,1 0 1,0 0-1,0 1 0,10-7 1,-16 13 22,1 0 1,-1 0-1,1 0 1,0 0 0,0 0-1,-1 1 1,1-1-1,0 1 1,3-1 0,-4 1 12,-1 0 0,1 0 0,0 0 0,0 0 0,-1 0 0,1 0 0,0 0 0,0 0 0,0 0 0,-1 0 0,1 1 0,0-1 0,-1 0 0,1 1 0,0-1 0,-1 1 0,1-1 0,0 0 0,-1 1 0,1-1 0,-1 1 0,1 0 0,-1-1 0,1 1 1,-1-1-1,1 2 0,2 3 30,-1 0 0,0 1 0,0-1 1,-1 1-1,1-1 0,0 10 0,2 40 237,-3-32-150,0-9 59,0 0 1,1 0-1,0 0 0,2 0 0,7 24 0,-9-34-132,0 0-1,0 1 0,0-1 1,1 0-1,0 0 1,-1-1-1,1 1 0,1-1 1,-1 1-1,0-1 1,1 0-1,0 0 1,-1 0-1,1-1 0,1 1 1,-1-1-1,0 0 1,0 0-1,1-1 0,-1 1 1,6 0-1,-2 0-5,1-1 0,0-1 0,0 0 0,1 0-1,-1 0 1,0-1 0,-1-1 0,11-2 0,0-1-30,1-1-1,24-13 1,-24 9-1102,-1 0 0,33-25 0,-7 5-868</inkml:trace>
</inkml:ink>
</file>

<file path=ppt/ink/ink94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39.19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846 136 1824,'2'-8'1333,"-2"3"892,-8-3 483,6 5-1990,2 3-658,0 0 1,0-1-1,0 1 0,0 0 0,0-1 1,0 1-1,-1 0 0,1-1 0,0 1 1,0 0-1,0 0 0,-1-1 0,1 1 1,0 0-1,0 0 0,-1-1 0,1 1 1,0 0-1,-1 0 0,1 0 0,0-1 1,-1 1-1,1 0 0,0 0 0,-1 0 0,1 0 1,0 0-1,-1 0 0,1 0 0,0 0 1,-1 0-1,1 0 0,0 0 0,-1 0 1,1 0-1,0 0 0,-1 0 0,1 0 1,0 0-1,-1 0 0,0 1 0,-4 0 535,-1-1 1,0 1-1,0-1 0,-9-1 0,10 0-412,0 1-1,-1 0 1,1 0 0,0 0-1,0 1 1,0 0 0,-7 1 0,-6 3 595,-7 4 97,-52 25 463,34-17-820,6 4-399,13-7-14,-5 4 372,-46 37-1,54-39-357,2-1 125,0 1 0,1 0 0,-24 28 0,-17 29 182,55-69-341,1 0-64,-1 0-1,1 0 0,0 0 1,-4 7-1,4-6 7,-1 0-1,1-1 1,-2 1 0,1-1-1,-7 6 1,8-6-7,-1-1 1,1 1-1,0-1 1,-3 7-1,3-6 22,1 0 1,-1-1 0,0 1-1,-5 4 1,3-3 72,0 1 0,0 0 0,-7 11 0,-9 13 299,16-25-441,-1 1 99,1 0 0,-1 1 0,1-1 0,1 1 0,-1 0 1,1 0-1,-6 15 0,7-5 107,2-14-122,1 1-1,-1-1 1,1 0-1,-1 0 1,0 1-1,0-1 1,0 0-1,-4 5 1,2-2-24,1 0 0,-1 0 0,1 0 0,-3 10 0,0 1 58,3-8-64,0-1 0,0 1 0,1 0 0,0-1 0,0 1 0,1 0 1,0-1-1,3 16 0,2 7 25,11 32 0,-14-56-54,24 82 296,-22-79-266,0 1 0,0-1 0,8 12 0,5 14 158,-10-24-99,-1 1 0,14 18 1,-12-19-98,-5-7 3,0 1 1,1-1-1,0 0 1,9 10-1,3 1 128,-13-11-94,1-1 0,0 0 0,1 0 0,7 6 0,5 2 41,-13-8-56,0-1 0,1 0 0,-1 0 0,1-1 1,0 1-1,0-1 0,5 2 0,21 2 42,-1-1-1,1-1 0,0-2 0,47-2 1,-40 0-33,-6-2-32,34-5 0,-3-1 7,81-3 20,-98-1 37,-35 10-44,1-1 1,-1 0 0,0-1-1,0-1 1,13-6-1,51-33 115,-69 40-118,13-8 11,-1-1 0,-1-1 0,0 0 0,30-33 0,-40 38-39,0-1 0,-1 0 0,0 0 0,-1 0-1,0-1 1,0 0 0,-1 0 0,5-19 0,-5 7-33,0-1-1,-2 0 0,0-31 1,-2 14 71,1-1 39,-2 0 0,-9-53 0,8 87-79,0-1 1,-6-14-1,4 14-4,1 0 0,-4-16 0,5 15 39,2 5-1,-1 0 1,0-1 0,-1 1-1,1 0 1,-1-1 0,-3-4 0,-11-25 65,-13-37 0,21 46 94,-3 0 0,0 1 0,-1 0 0,-28-41 0,34 58-145,-1-3 113,-1 0-1,0 1 1,-1 0-1,0 1 1,-1 0-1,0 1 1,-20-14-1,4 7 12,13 7-243,0 2 0,-16-8 0,24 12-113,1 0-1,0 0 1,1-1-1,-8-5 1,-4-4-750,1 1-902,-18-19 0,23 20 245,1 0 0,-9-15 0,8 12 46,-3-8-2453,3 4 1301</inkml:trace>
</inkml:ink>
</file>

<file path=ppt/ink/ink94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44.717"/>
    </inkml:context>
    <inkml:brush xml:id="br0">
      <inkml:brushProperty name="width" value="0.3" units="cm"/>
      <inkml:brushProperty name="height" value="0.6" units="cm"/>
      <inkml:brushProperty name="color" value="#E6E6E6"/>
      <inkml:brushProperty name="tip" value="rectangle"/>
      <inkml:brushProperty name="rasterOp" value="maskPen"/>
    </inkml:brush>
  </inkml:definitions>
  <inkml:trace contextRef="#ctx0" brushRef="#br0">322 204 2720,'7'-4'7472,"-8"4"-7333,0 1 0,0-1 1,0 0-1,0 0 1,-1 1-1,1-1 0,0 0 1,0 1-1,0-1 0,-2 2 1,2-1-32,-1 0 0,0 0 0,0 0 0,0-1 1,1 1-1,-1-1 0,0 1 0,-3 0 0,-25 2 1240,-49 13 0,65-12-1187,1 0 0,1 1 0,-1 0 1,1 1-1,0 1 0,-16 11 0,22-14-104,1 0-1,-1 1 0,1 0 1,1 0-1,-1 0 0,1 0 1,-7 12-1,9-14-61,1 0 1,0 0-1,0 0 0,-1 0 1,2 0-1,-1 0 0,0 0 1,1 0-1,-1 1 0,1-1 1,0 0-1,0 0 0,0 1 1,1-1-1,-1 0 0,1 0 0,0 1 1,0-1-1,1 3 0,-1-5-1,-1 0 0,1 0 0,0 1 0,-1-1 0,1 0 0,0 0-1,0 0 1,0 0 0,0 0 0,0-1 0,0 1 0,0 0 0,0 0-1,0-1 1,0 1 0,1-1 0,1 2 0,0-1 9,0 0 0,1-1 0,-1 1 0,1-1 0,-1 0 0,6 0 0,0 0 13,0-2-1,-1 1 1,1-1 0,12-4 0,-7 0 70,0 0 1,0 0-1,-1-1 1,0-1 0,0-1-1,-1 0 1,0 0-1,0-1 1,-1 0-1,-1-1 1,0-1 0,13-17-1,-21 25-62,0 3 2,-1-1 0,0 1 1,0 0-1,0-1 1,0 1-1,0-1 0,0 0 1,-1 1-1,1-1 0,0 0 1,-1 1-1,1-1 1,-1 0-1,0 0 0,0 1 1,1-1-1,-1 0 0,0 0 1,0 0-1,-1 1 1,1-1-1,0 0 0,-1 0 1,1 1-1,-2-4 0,-1 1-11,-1-1 0,0 1 0,0-1 0,-1 1 0,1 1 0,-1-1 0,0 1 0,0-1 0,0 1 0,0 1 0,-1-1 0,1 1 0,-1 0-1,-10-3 1,8 4-30,0 1-1,0-1 0,0 1 0,0 1 0,0-1 0,0 1 1,0 1-1,0-1 0,0 2 0,1-1 0,-12 6 0,9-4-1,0 1 1,1 1-1,-1-1 0,2 2 0,-1-1 0,0 1 0,-13 16 0,16-16-2,2-1 0,-1 1 0,1 1-1,0-1 1,1 0 0,-1 1 0,2 0 0,-1 0 0,1 0-1,0 0 1,1 0 0,0 0 0,-1 9 0,2-12 19,0 0-1,0-1 1,0 1 0,1 0 0,-1-1 0,1 1 0,0-1 0,1 1-1,-1-1 1,1 0 0,0 1 0,0-1 0,0 0 0,0 0 0,1 0-1,0-1 1,0 1 0,0-1 0,0 1 0,0-1 0,1 0 0,-1 0-1,1 0 1,7 3 0,-6-4 10,0 0 0,0 0-1,1-1 1,-1 0 0,1 0 0,-1-1-1,1 0 1,-1 1 0,1-2 0,0 1 0,5-2-1,3 0-6,-1-1 0,0 0-1,19-8 1,-8 0 98,-2-1 1,1-1-1,-2-1 0,0-1 1,0-1-1,26-27 0,-38 33-40,0 0 0,-1-1-1,0 0 1,0-1-1,-2 1 1,1-2 0,-1 1-1,-1-1 1,0 1-1,4-20 1,-7 25-217,1-2-90,-2 9 110,-1 0 130,0 0 1,0 0-1,3 0-468,-2 0 497,-1 0 0,1-1 0,-1 1 0,1 0 1,-1-1-1,1 1 0,-1 0 0,1-1 0,-1 1 0,1-1 0,-1 1 0,1-1 1,-1 1-1,0-1 0,1 1 0,-1-1 0,0 1 0,0-1 0,1 1 1,-1-1-1,0-1 0,5-21 111,-3 10-132,0-14-171,-3 24 111,1-1 0,1 0 0,-1 1 0,0-1 0,3-6 0,0 6-11,0 1 0,0-1 0,0 1 0,1 0 0,0 1 0,0-1 0,5-3 0,-3 3 178,-2 0-74,-3 3-22,-1 0-1,1 0 0,-1 0 0,1-1 0,-1 1 0,1 0 1,-1-1-1,1 1 0,-1 0 0,0-1 0,1 1 0,-1 0 0,0-1 1,1 1-1,-1-1 0,0 1 0,1 0 0,-1-1 0,0 1 1,0-1-1,1 1 0,-1-1 0,0 1 0,0-1 0,0 1 0,0-1 1,0 0-1,0 1 0,0-1 0,1-5 274,2-6-102,-3 12-182,0 0 1,0 0 0,0 0 0,-1 0 0,1 0 0,0 0 0,0 0-1,0 0 1,0 0 0,0 0 0,0 0 0,0 0 0,0 0-1,0 1 1,-1-1 0,1 0 0,0 0 0,0 0 0,0 0 0,0 0-1,0 0 1,0 0 0,0 0 0,0 0 0,-1 0 0,1 0-1,0 0 1,0 0 0,0 0 0,0 0 0,0 0 0,0-1 0,0 1-1,0 0 1,-1 0 0,1 0 0,0 0 0,0 0 0,0 0 0,0 0-1,0 0 1,0 0 0,0 0 0,0 0 0,0 0 0,0 0-1,0-1 1,0 1 0,-1 0 0,1 0 0,0 0 0,0 0 0,0 0-1,0 0 1,0 0 0,0 0 0,0-1 0,-1 2 12,0-1 1,-1 0-1,1 1 1,-1-1-1,1 0 1,-1 0 0,1 0-1,-1 0 1,-1 0-1,-6 0-128,2 1 38,1 2 0,0-1 0,0 0-1,1 1 1,-1 0 0,1 1 0,-10 6 0,7-4 132,-16 14-143,-6 5-36,-69 30 117,86-50-45,8-4-111,32-14-384,-3 0 467,22-15 0,-16 9-162,-20 13 137,8-6 9,1 2 0,-1 0-1,28-10 1,-36 16 5,-9 4 90,0-1-1,0 1 1,0-1 0,0 1 0,0 0 0,0 0-1,0-1 1,0 1 0,0 0 0,0 0-1,0 0 1,1 0 0,-1 0 10,0 1 1,0-1-1,0 1 0,0-1 0,-1 1 0,1 0 1,0-1-1,0 1 0,0 0 0,-1 0 1,1-1-1,0 1 0,-1 0 0,1 0 1,-1 0-1,2 2 0,1 5 40,1 1 1,-2 0-1,1 0 0,-1 0 0,0 0 0,0 12 0,6 24-62,-4-34 56,-2-1 1,1 1 0,-2 0-1,1 0 1,-1 0 0,-1 0-1,0 1 1,-3 20-1,0-14 201,3-14-218,0-1 0,-1 0-1,1 0 1,-1 0-1,0 0 1,0 0-1,0 0 1,0 0 0,0-1-1,-3 5 1,-19 33 388,-66 72-230,84-106-66,-2 4-571,13-10 126,14-12 219,7-3 63,17 0-356,27-10 665,-67 23-237,-1 0-1,0 0 1,1 0 0,-1 0 0,0-1-1,0 1 1,-1-1 0,1 0 0,0 0-1,-1 0 1,3-4 0,1-3 101,-1 0 1,6-15-1,-8 17-125,-1 4-37,-1 0 0,1 0 0,-1 1 0,0-1 0,0 0 0,0-6 0,2 11-247,-3 0 260,1 0 1,0 0-1,-1 0 1,1 0-1,0 0 1,-1 0-1,1 0 1,-1 0 0,1 2-1,0 6 31,0 0-1,-1 0 1,0 0-1,0 0 1,-1 0-1,0 0 1,-1-1-1,-2 11 1,1-7-41,-20 84 663,21-90-580,0 0 0,-1 0-1,0 0 1,0 0 0,0 0 0,-1 0-1,0-1 1,0 0 0,0 0-1,-7 6 1,10-9-34,-1 0-1,0-1 1,0 1 0,0-1 0,-1 1 0,1-1-1,0 0 1,0 0 0,-1 0 0,1 0 0,0 0-1,-1-1 1,1 1 0,-1-1 0,1 1-1,-1-1 1,1 0 0,-1 0 0,1 0 0,-1-1-1,0 1 1,1 0 0,0-1 0,-1 0-1,1 1 1,-1-1 0,1 0 0,0 0 0,-4-3-1,3 2-45,1 1 0,-1-1 0,1 0 0,0 0 0,0-1 0,0 1-1,0 0 1,0-1 0,0 1 0,0-1 0,1 1 0,0-1 0,-1 0-1,1 0 1,-1-3 0,1 1-22,0 0 0,0 0 0,1 0 0,-1-1 0,1 1 0,1 0 0,-1-1 0,2-4 0,1-5-24,1 1-1,0-1 1,1 1-1,1 1 1,9-18-1,1 4 75,1 1 0,2 1 0,0 1 1,30-30-1,-48 54 18,-1-1 1,0 1-1,1-1 1,-1 1-1,0-1 1,1 1-1,-1-1 1,0 1-1,1-1 0,-1 1 1,0-1-1,0 0 1,0 1-1,0-1 1,0 1-1,1-1 1,-1 0-1,0 1 1,0-1-1,0 1 1,-1-1-1,1 0 1,0 1-1,0-1 0,0 0 1,0 1-14,-1-1 0,1 1 0,0 0 0,0 0 0,0-1 0,0 1 0,-1 0 0,1 0 1,0 0-1,0-1 0,0 1 0,-1 0 0,1 0 0,0 0 0,0 0 0,-1 0 0,1-1 0,0 1 0,0 0 0,-1 0 0,1 0 0,0 0 0,-1 0 0,1 0 1,0 0-1,0 0 0,-1 0 0,1 0 0,0 0 0,-1 0 0,1 0 0,0 0 0,0 0 0,-1 0 0,1 1 0,0-1 0,0 0 0,-1 0 0,1 0 0,0 0 1,0 0-1,0 1 0,-1-1 0,1 0 0,0 0 0,0 0 0,0 1 0,-1-1 0,1 0 0,-29 26-160,-9 8 130,-20 30 76,-87 75 1,114-112-65,10-8-128,-1-1 1,-1-1-1,0-1 0,-42 22 1,64-38 33,0 0 1,0 1 0,1-1 0,-1 0-1,0 1 1,0-1 0,0 0 0,0 0-1,0 0 1,0 0 0,0 0 0,-2 0-1</inkml:trace>
</inkml:ink>
</file>

<file path=ppt/ink/ink94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50.199"/>
    </inkml:context>
    <inkml:brush xml:id="br0">
      <inkml:brushProperty name="width" value="0.3" units="cm"/>
      <inkml:brushProperty name="height" value="0.6" units="cm"/>
      <inkml:brushProperty name="color" value="#A9D8FF"/>
      <inkml:brushProperty name="tip" value="rectangle"/>
      <inkml:brushProperty name="rasterOp" value="maskPen"/>
    </inkml:brush>
  </inkml:definitions>
  <inkml:trace contextRef="#ctx0" brushRef="#br0">500 22 3232,'0'0'11984,"-21"4"-10353,17-1-1570,-2 1 71,-1 0 0,1-1 0,-1 0 1,0 0-1,-14 5 0,17-7-110,-120 25 628,111-24-643,1 1-1,0 0 1,0 0 0,1 1 0,-1 1 0,1 0 0,0 0 0,0 1-1,0 0 1,1 1 0,0 1 0,0-1 0,-11 13 0,19-17-5,-1 0 0,1 0 0,0 1 0,0-1 0,1 1 0,-3 5 0,-5 10 128,8-18-139,1 1 1,0-1 0,-1 1-1,1-1 1,0 1-1,0-1 1,0 1 0,0-1-1,0 1 1,0-1-1,0 1 1,0-1 0,1 1-1,0 1 1,7 20-192,-1-7 156,0-1-1,2 0 0,-1 0 1,2-1-1,20 25 0,-21-30 72,-1-1-1,1 0 0,0 0 0,1-1 0,0 0 1,0 0-1,1-1 0,21 8 0,-21-9 33,0-1 0,0 0-1,1-1 1,0-1 0,-1 0-1,1 0 1,0-1 0,0-1-1,0 0 1,13-2 0,-20 2-50,5-2-1,0 0 1,0 0-1,18-7 0,-6 1 16,-12 4 2,-1 1 0,16-10 0,-6 2-2,-12 8 3,-1-1 1,0 0-1,10-8 0,-5 3 47,22-23 91,-31 29-136,1 0 0,-1 0 1,0-1-1,0 1 0,0 0 0,-1-1 0,1 1 1,-1-1-1,0 1 0,1-5 0,1-5 173,8-21 0,1-5-41,-7 11-238,8-30 368,-5 21-329,-7 35 67,-1 0-1,1 0 0,-1 0 0,1 1 0,-1-1 0,0 0 0,0 0 1,0 0-1,0 0 0,0 0 0,0 1 0,-1-1 0,1 0 0,-1 0 1,0-3-1,-1 1 1,0 1 0,0-1 1,0 1-1,0-1 1,0 1-1,-4-4 0,1 1 45,4 4-60,-1 0 0,1 0 0,-1 1 0,1-1 0,-1 0 0,0 1 0,0-1 0,0 1 0,0 0 0,0-1 1,0 1-1,0 0 0,0 0 0,0 0 0,-4 0 0,-15-5 30,17 5-31,1 0 0,0 1 0,0-1-1,-1 0 1,1 1 0,0 0 0,-1 0 0,-5 0 0,-19 4-89,0 1-1,-34 10 1,-67 23-12,69-22 60,-84 35 0,127-42-29,1 0 1,1 1 0,0 0-1,0 1 1,1 1-1,-17 17 1,25-22 16,1 0 1,0 0-1,0 0 1,0 1-1,1 0 0,-4 10 1,7-16 12,0 1 0,1 0 0,0 0 0,-1 0 0,1-1 0,0 1 0,0 0 0,1 0 0,-1 0 0,1-1 0,-1 1 0,1 0 0,0-1 0,1 4 0,1 2-21,1 0 0,0-1 0,6 9-1,-6-8 8,1-1 0,4 15 0,-7-17 26,1 1 1,-1-1-1,1 0 1,0 0-1,0 0 1,0 0-1,7 6 0,-3-5 31,0 1 0,1-2-1,0 1 1,0-1-1,1 0 1,-1-1-1,1 0 1,0 0 0,0-1-1,1 0 1,-1-1-1,1 0 1,-1 0 0,1-1-1,18 0 1,-10-1 20,1-2 0,0 0 0,0 0 0,-1-2 1,0-1-1,1 0 0,21-10 0,-7-1-35,0-2 0,47-34 0,2-1-233,-60 41 262,2 0 1,-1 2 0,38-12-1,11-6 24,-58 23-89,-7 2 93,0 1 0,-1 0 1,1 0-1,11-1 0,-17 4-52,-1-1 0,1 0 1,-1 0-1,1 1 1,-1-1-1,0 0 0,1 0 1,-1 1-1,0-1 1,1 1-1,-1-1 0,0 0 1,0 1-1,1-1 1,-1 1-1,0-1 0,0 1 1,0-1-1,1 0 0,-1 1 1,0-1-1,0 1 1,0 0-1,2 13-501,51-34-1035,-58 19 1684</inkml:trace>
</inkml:ink>
</file>

<file path=ppt/ink/ink94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54.19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3072,'0'0'13589,"3"8"-13168,3 7-7,0 1-1,-1-1 1,-1 1-1,-1 0 1,3 32-1,0-2 50,17 156 609,-19-176-981,-4-18-97,1 0 0,0 0 0,0 0 0,1 0 0,0 0 0,1-1 0,4 12 0,-6-18 160,-1 1-964</inkml:trace>
</inkml:ink>
</file>

<file path=ppt/ink/ink94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54.65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86 5408,'-5'-3'1701,"-3"-4"1609,8 7-3230,0 0 0,0-1 0,0 1 0,0 0 0,0-1 0,0 1 0,0 0 0,0-1 0,0 1 1,0 0-1,0-1 0,0 1 0,0 0 0,0-1 0,0 1 0,1 0 0,-1-1 0,0 1 0,0 0 0,0 0 0,1-1 0,-1 1 0,0 0 0,0 0 0,0-1 1,1 1-1,-1 0 0,0 0 0,1-1 0,-1 1 0,0 0 0,10-8 1500,1 1 0,-1 1 0,21-11 0,-19 12-1332,-1 0 0,1 1 0,0 1 0,0-1 0,1 2 0,-1 0 0,17-1 0,-21 3-154,0 1 0,0 1 0,0-1 1,0 1-1,0 1 0,0-1 0,0 1 0,0 1 1,-1-1-1,0 1 0,0 1 0,0-1 1,0 1-1,9 10 0,-14-14-34,0 1 0,0 0-1,-1 0 1,1 0 0,-1 0 0,1 1-1,-1-1 1,0 0 0,0 0 0,0 1 0,0-1-1,0 1 1,0-1 0,-1 1 0,0-1 0,1 1-1,-1 0 1,0-1 0,0 1 0,0-1 0,0 1-1,-1-1 1,1 1 0,-1 0 0,0-1-1,1 0 1,-1 1 0,-2 2 0,2-2-27,-1 0 1,0 0 0,-1 0-1,1 0 1,0 0-1,-1 0 1,1-1-1,-1 1 1,0-1 0,0 0-1,0 0 1,0 0-1,0 0 1,0-1-1,-1 1 1,1-1 0,0 0-1,-1 0 1,-3 1-1,-8 0-562,0-1 0,-1-1-1,1 0 1,0-1 0,-22-4-1,19 2-2189,0-2 0,-17-6 0,22 5-2577,7 1 1718</inkml:trace>
</inkml:ink>
</file>

<file path=ppt/ink/ink94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56.94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5 120 1472,'-3'3'11451,"1"5"-7927,2 11-5595,0-13 3279,1 8-883,1-1 0,3 19 0,2 10-37,0 123 203,-4-142-13,-3-23-464,0 0 1,0 0 0,0 0-1,0 0 1,0 0 0,0 0-1,0 0 1,0 0 0,0 0 0,0 0-1,0 0 1,0 0 0,0 0-1,0 0 1,0 0 0,0 0-1,0 0 1,0 0 0,1 0-1,-1 0 1,0 0 0,0 0 0,0 0-1,0 1 1,0-1 0,0 0-1,0 0 1,0 0 0,0 0-1,0 0 1,0 0 0,0 0-1,0 0 1,0 0 0,0 0 0,0 0-1,0 0 1,0 0 0,0 0-1,0 0 1,0 0 0,0 0-1,0 0 1,0 0 0,0 0-1,0 0 1,0 1 0,0-1 0,0 0-1,0 0 1,0 0 0,0 0-1,0 0 1,1-14 399,-7-133-403,6 38 592,1 48 90,0 61-646,1 0-1,-1 0 1,1 0-1,-1 1 1,1-1 0,-1 0-1,0 1 1,1 0-1,-1-1 1,0 1 0,1 0-1,-1-1 1,2 3-1,26 16 379,-7 2-74,100 99-19,-72-59-71,-24-28-207,-12-14 98,15 26 0,-27-41-126,-1-3 572,-1-15-49,0 6-433,2 0 0,-1 0-1,3-8 1,2-9 2,39-178 101,-31 139-301,-10 42-1712,9-29 1,-12 28-6970,3 18 5889</inkml:trace>
</inkml:ink>
</file>

<file path=ppt/ink/ink94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1.60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22 4 1152,'10'-4'14890,"-9"6"-14753,0 0-1,-1 0 0,1-1 1,-1 1-1,1 0 1,-1 0-1,0 0 0,0 0 1,0 0-1,0-1 1,0 5-1,0-3 147,5 78 1232,-14 203 37,4-180-1328,4-93-128,1 22 0,1-9 149,-1-23-117,0 6-448,-4-14-1983,1 0 1,0 0-1,-5-14 1,0-12-994</inkml:trace>
</inkml:ink>
</file>

<file path=ppt/ink/ink94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4.9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55 8 2240,'0'0'3957,"5"-7"-1173,-5 22 3742,0 16-5543,-10 59 918,-8 87-207,16-130-1431,-1 0 48,3 62 0,2-35 389,-3-43-200,-5 25-52,6-56-494,-1 0 0,1 0 1,0 0-1,0 1 0,0-1 0,0 0 0,0 0 1,0 1-1,0-1 0,0 0 0,-1 0 0,1 0 1,0 0-1,0 1 0,0-1 0,0 0 0,-1 0 1,1 0-1,0 0 0,0 0 0,0 1 0,-1-1 1,1 0-1,0 0 0,0 0 0,-1 0 1,1 0-1,0 0 0,0 0 0,-1 0 0,1 0 1,0 0-1,0 0 0,-1 0 0,1 0 0,0 0 1,0 0-1,0 0 0,-1 0 0,1 0 0,0 0 1,0-1-1,-1 1 0,1 0 0,0 0 0,-6-29-7043,4 16 4819,-3-15-722</inkml:trace>
</inkml:ink>
</file>

<file path=ppt/ink/ink94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26.2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0 471 1728,'6'-1'10686,"3"-1"-5996,45-13-4861,-43 11 173,0 0 1,1 1-1,0 0 0,-1 1 1,1 1-1,0 0 0,0 0 1,15 2-1,-25-1 37,-1 0-1,1 0 1,-1 0 0,1 0-1,-1 1 1,1-1-1,-1 1 1,1-1-1,-1 1 1,0-1 0,1 1-1,-1 0 1,0 0-1,0-1 1,1 1 0,-1 0-1,0 0 1,0 0-1,0 1 1,0-1 0,0 0-1,0 0 1,-1 1-1,1-1 1,0 0-1,0 1 1,-1-1 0,1 0-1,-1 1 1,1 2-1,-1 0 69,0 0 0,0 1 1,0-1-1,-1 0 0,1 1 0,-1-1 0,0 0 0,0 1 0,-4 7 0,-5 9 62,-1-1 1,-1 0 0,0-1-1,-31 36 1,31-43-101,0 0 0,-1 0 1,0-1-1,-18 11 0,35-25-187,0 1 0,0 0-1,0 0 1,1 0 0,-1 1 0,1-1-1,-1 1 1,1 0 0,-1 1-1,1-1 1,0 1 0,8 0-1,-10 0 121,1 1-1,-1-1 1,0 1-1,1 0 1,-1 0-1,0 0 0,1 0 1,-1 1-1,0-1 1,0 1-1,0 0 1,0 0-1,-1 0 0,1 0 1,0 0-1,-1 1 1,0-1-1,1 1 1,2 5-1,0-1 56,-1 1 1,0 0-1,-1 0 0,0 0 0,0 0 1,-1 1-1,1-1 0,-2 1 0,1-1 1,-2 1-1,1 0 0,-1 0 0,0-1 0,-3 18 1,2-18 54,0 0 1,0 0-1,-1 0 1,0 0-1,-1 0 1,0-1-1,-6 13 1,6-16-48,1 0 0,-1 0-1,-1 0 1,1 0 0,0 0 0,-1-1 0,0 0 0,1 1-1,-1-2 1,-1 1 0,1 0 0,0-1 0,-8 4 0,5-4-25,0 1 1,0-1 0,-1 0-1,1 0 1,-1-1-1,0 1 1,1-2 0,-1 1-1,0-1 1,1-1-1,-1 1 1,-11-3 0,19 3-52,0 0 1,-1 0 0,1 0 0,0 0 0,-1-1-1,1 1 1,0 0 0,-1 0 0,1 0 0,0 0-1,-1 0 1,1 0 0,0 0 0,-1-1 0,1 1-1,0 0 1,0 0 0,-1-1 0,1 1 0,0 0-1,0 0 1,-1-1 0,1 1 0,0 0 0,0 0-1,0-1 1,-1 1 0,1 0 0,0-1 0,0 1-1,0 0 1,0-1 0,0 1 0,0-1-1,0 0-19,0 0 0,1 0 0,-1 0-1,0 0 1,1 0 0,-1 1-1,1-1 1,-1 0 0,1 0 0,0 0-1,-1 1 1,2-2 0,2-1 1,-1 0 0,1-1 0,0 2 0,6-4 0,19-8-71,7-3 30,34-20 0,17-20 121,-3-3 1,81-75-1,-152 123 11,-1 0-1,0-1 0,-1 0 1,0-1-1,-1 0 0,-1-1 1,13-24-1,-21 37-34,-1 0 0,1-1 0,0 1 0,-1 0 0,1 0 0,-1-1 1,1 1-1,-1 0 0,0-1 0,0 1 0,-1-3 0,1 4-16,0 0-1,-1-1 1,1 1 0,-1 0-1,1-1 1,-1 1 0,0 0-1,0 0 1,1-1 0,-1 1-1,0 0 1,0 0 0,0 0 0,0 0-1,0 0 1,-1 0 0,1 1-1,0-1 1,0 0 0,-3-1-1,-4-1-51,1 0 0,-1 1 0,0 0 0,0 0 0,0 1 0,-1 0 0,1 0 0,-15 1 0,9 1-90,0 0 0,0 2 0,0-1 0,-20 8 0,31-9 119,0 0 0,0 0 0,0 0-1,0 1 1,0-1 0,0 1 0,0 0-1,0 0 1,0 0 0,1 0 0,-1 1 0,1-1-1,0 1 1,0-1 0,0 1 0,0 0-1,0 0 1,0-1 0,1 1 0,0 1-1,-1-1 1,1 0 0,0 0 0,0 0-1,1 1 1,-1-1 0,1 0 0,0 1 0,0-1-1,0 1 1,0-1 0,0 0 0,1 4-1,2 6-9,1 1 0,0-1-1,1-1 1,0 1-1,1-1 1,1 0-1,-1 0 1,2 0 0,0-1-1,0-1 1,19 19-1,-18-20 58,1 0 0,0-1-1,1 0 1,0-1 0,0 0-1,0-1 1,1 0-1,0-1 1,0 0 0,0 0-1,1-2 1,20 4 0,-27-6-1,1-1-1,-1 0 1,1 0 0,0-1 0,-1 1 0,1-2 0,-1 1 0,1-1-1,-1 0 1,0 0 0,0 0 0,0-1 0,0 0 0,0 0-1,0-1 1,-1 0 0,9-7 0,1-3 27,-1-1-1,-1 0 1,0-1-1,16-26 1,-22 31-6,-2 0 1,1-1 0,-1 1-1,-1-1 1,0 0-1,4-21 1,-7 28-111,0 0 0,1 0 0,0 0 1,0 0-1,0 1 0,5-8 0,-2 7 52,-1 0 0,1 1 0,0 0 0,1 0 0,-1 0 0,1 1 0,-1 0 0,12-5 0,-15 7 20,0 1 0,0-1 0,0 0 0,0 1 0,0 0 0,0-1 0,0 1 0,0 0 0,1 0-1,-1 0 1,0 0 0,0 1 0,0-1 0,0 1 0,3 0 0,-4 0-15,1-1 0,-1 1 0,0 0 0,0 0 0,0-1 0,0 1 0,0 0 0,0 0 0,0 0 0,0 0 0,-1 0 0,1 0 0,0 1 0,-1-1 0,1 0 0,0 0 0,-1 0 0,0 1 0,1-1 0,-1 0 1,0 1-1,1-1 0,-1 0 0,0 1 0,0-1 0,0 2 0,-4 49 26,2-34-30,0-1 1,2 1-1,2 27 1,-2-41 4,1 1 0,0-1 0,0 0 1,0 0-1,0 0 0,1 0 0,-1 0 0,1 0 0,0-1 0,1 1 1,-1-1-1,0 1 0,1-1 0,0 0 0,0 0 0,0 0 1,0 0-1,0 0 0,7 3 0,-7-4 15,0-1 0,0 0 0,0 0 1,0 0-1,0 0 0,0-1 0,0 1 0,1-1 0,-1 0 0,0 0 0,0 0 1,0 0-1,1-1 0,3 0 0,1-1 33,1 0-1,-1-1 1,15-7 0,7-6-13,0-2 0,-1-1 0,-1-1 1,-1-1-1,32-33 0,-65 73-77,2 0 0,-5 31 0,9-42 24,-1 0 1,1 0-1,0 0 1,1 0-1,0 0 1,2 8-1,-2-11 3,1 0 0,-1-1 0,1 0 0,0 1 0,0-1 0,1 0 0,-1 0 0,1 0 0,0 0 0,0-1 0,5 6 0,-7-8 19,0-1 0,-1 1 0,1 0 0,0 0 0,0-1 0,0 1 0,0-1 0,0 1 0,0-1 0,0 1 0,0-1 0,0 1 0,1-1 0,-1 0 0,0 0 0,0 0 0,0 0 0,0 0-1,0 0 1,1 0 0,1 0 0,-2-1 5,1 1 0,0-1 0,-1 0 0,1 0-1,-1 0 1,1 0 0,-1 0 0,0 0 0,1 0 0,-1 0-1,0-1 1,2-1 0,0-2 40,0 0 1,0 1-1,0-1 0,-1 0 1,0-1-1,0 1 0,2-7 1,-2 1-17,0-1 0,0 0 0,-1 0 1,-1 1-1,0-1 0,0 0 0,-1 0 1,-1 0-1,-4-16 0,6 27-49,-1-1-1,0 0 1,1 1-1,-1-1 1,0 1 0,0-1-1,0 1 1,0-1-1,0 1 1,0 0-1,-1 0 1,1-1-1,0 1 1,-1 0-1,1 0 1,-1 0 0,1 0-1,-1 0 1,1 1-1,-1-1 1,0 0-1,1 1 1,-1-1-1,0 1 1,0 0-1,1 0 1,-1-1 0,0 1-1,0 0 1,1 0-1,-1 1 1,0-1-1,0 0 1,1 1-1,-1-1 1,0 1-1,1-1 1,-1 1 0,0 0-1,1-1 1,-1 1-1,1 0 1,-2 1-1,2 0 19,0-2-6,1 1-1,0-1 1,-1 0-1,1 1 1,0-1-1,-1 0 1,1 0-1,0 1 1,-1-1-1,1 0 1,-1 0-1,1 0 1,-1 1-1,1-1 1,0 0-1,-1 0 1,1 0-1,-1 0 1,1 0-1,-1 0 1,1 0-1,-1 0 1,1 0-1,0 0 0,-1 0 1,1 0-1,-2-1 1,3 1-3,-1 0-1,0 0 1,0 0 0,0 0-1,0 0 1,0 0 0,0 0-1,0 0 1,0 0 0,0 0-1,0 0 1,0 0 0,0 1-1,0-1 1,0 0 0,0 0-1,0 0 1,0 0 0,0 0-1,0 0 1,0 0 0,0 0 0,0 0-1,0 0 1,0 0 0,0 0-1,0 0 1,0 0 0,0 0-1,0 0 1,0 0 0,0 0-1,0 0 1,0 0 0,0 0-1,0 0 1,0 0 0,9 3-39,12 1-54,-17-3 108,-1-1 0,1 0 0,0-1 0,-1 1 0,1-1 0,-1 1 0,1-1 0,-1 0 0,1 0 0,-1-1 0,0 1 1,1-1-1,3-2 0,3-3 106,-10 6-118,0 1 0,0 0 0,0 0 0,0 0-1,0 0 1,0 0 0,0 0 0,0 0 0,0 0-1,0 0 1,1 0 0,-1 0 0,0 0 0,0-1-1,0 1 1,0 0 0,0 0 0,0 0 0,0 0 0,0 0-1,0 0 1,0 0 0,1 0 0,-1 0 0,0 0-1,0 0 1,0 0 0,0 0 0,0 0 0,0 0-1,0 0 1,0 0 0,1 0 0,-1 0 0,0 0-1,0 0 1,0 0 0,0 1 0,0-1 0,0 0 0,0 0-1,0 0 1,0 0 0,0 0 0,0 0 0,1 0-1,-1 0 1,0 0 0,0 0 0,0 0 0,0 0-1,0 1 1,0-1 0,0 1 358,0-8-538,0 6 193,0 3 13,0-1 13,2-9-273,11 3 277,-10 4-36,0 1-1,0-1 0,0-1 1,-1 1-1,1 0 1,0-1-1,3-2 0,14-13 54,-2-1 0,0 0-1,-1-1 1,17-25 0,-17 20 4,0 0 0,-2-1 0,-1-1 0,-1 0 0,11-31 0,-7 14-63,-23 56-63,0 0 0,-9 13 0,-10 24-148,6-2 158,-18 77 0,32-101 47,0 0-1,2 1 1,0 0 0,2 0 0,1 0 0,4 40 0,-3-61 12,0 1 0,0-1 0,0 0 0,1 0-1,1 4 1,-2-7 2,-1 0 0,0-1-1,0 1 1,1-1 0,-1 1-1,0-1 1,0 1 0,1-1-1,-1 0 1,0 1 0,1-1-1,-1 1 1,1-1 0,-1 0-1,1 1 1,-1-1 0,1 0-1,-1 1 1,1-1 0,-1 0-1,1 0 1,-1 0 0,1 0-1,-1 1 1,1-1 0,-1 0-1,1 0 1,-1 0 0,1 0 0,0 0-1,-1 0 1,1 0 0,-1 0-1,1 0 1,-1-1 0,1 1-1,-1 0 1,1 0 0,-1 0-1,1-1 1,-1 1 0,1 0-1,-1 0 1,1-1 0,-1 1-1,1-1 1,-1 1 0,0 0-1,1-1 1,0 0 0,10-12 66,0-1 0,-1 0 0,10-19 1,8-10-31,70-82 52,-69 94-64,45-70 0,-42 47-30,-3-1-1,22-60 1,-25 55-2,2-11-16,-137 318 240,34-85 50,56-113-259,-19 70 0,31-95-5,4-16 24,1-1 1,0 1-1,1-1 0,-2 11 1,3-18-35,0 0 0,0 0 1,0 0-1,0 1 0,0-1 0,0 0 1,1 0-1,-1 0 0,0 0 1,0 0-1,0 0 0,0 0 1,0 0-1,0 0 0,0 0 1,0 0-1,0 0 0,0 0 1,0 0-1,0 1 0,0-1 1,0 0-1,0 0 0,0 0 0,0 0 1,0 0-1,0 0 0,1 0 1,-1 0-1,0 0 0,0 0 1,0 0-1,0 0 0,0 0 1,0 0-1,0 0 0,0 0 1,0 0-1,0 0 0,0 0 1,0 0-1,1 0 0,-1 0 0,0 0 1,0 0-1,0 0 0,0 0 1,0 0-1,0 0 0,0 0 1,0 0-1,7-4-26,6-7-12,18-19 43,-13 13 8,27-21 1,-34 29-33,-5 4-13,0 0 1,1 1-1,-1 0 0,1 0 1,9-4-1,-15 7 32,1 1 1,-1-1-1,0 1 0,1 0 0,-1 0 0,1-1 0,-1 1 1,0 0-1,1 0 0,-1 0 0,1 0 0,-1 1 0,0-1 0,1 0 1,-1 1-1,0-1 0,1 1 0,-1-1 0,0 1 0,1-1 1,-1 1-1,0 0 0,0 0 0,0 0 0,0-1 0,0 1 1,0 0-1,0 1 0,0-1 0,0 0 0,0 0 0,-1 0 0,1 0 1,0 1-1,0 1 0,9 19-15,11 39-1,1 2-28,-9-24-606,-3-7-4817</inkml:trace>
</inkml:ink>
</file>

<file path=ppt/ink/ink94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26.5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9 7808,'-14'0'3520,"28"3"-3040,-6 2 1760,2-1-1312,12 1 1119,9-2-1183,9-6 224,5 3-608,15-9-32,-2 4-256,0-1-160,0 6-64,-8-5-736,-5 5 384,-14 0-6015,-9 8 3519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0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27 69 6400,'-27'-17'3264,"31"17"-1408,1 0-1088,13-3 896,8 3-960,43-5 256,2 1-576,24-4-128,-1 5-160,-4-5 127,-13 4-127,4-9-96,-10 10-32</inkml:trace>
</inkml:ink>
</file>

<file path=ppt/ink/ink95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2:28.6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212 385 3072,'-3'-1'281,"-2"-3"479,5 4-747,0 0-1,0 0 1,0 1-1,0-1 1,0 0-1,0 0 1,3-2 2223,-3 1-2090,-1 1-1,1 0 0,0-1 1,0 1-1,-1-1 1,1 1-1,0 0 1,0-1-1,-1 1 1,1 0-1,0 0 1,-1-1-1,1 1 0,-1 0 1,1 0-1,0-1 1,-1 1-1,1 0 1,-1 0-1,1 0 1,0 0-1,-1-1 1,1 1-1,-1 0 0,1 0 1,-1 0-1,1 0 1,0 0-1,-1 0 1,0 1-1,-16-1 1538,8 2-1296,0 0 1,0 1-1,0 0 1,0 0-1,0 1 1,0 0 0,1 0-1,0 1 1,0 1-1,0-1 1,0 1-1,-8 9 1,10-9-353,1-1 0,0 1 0,0 0 1,0 0-1,1 1 0,0-1 0,0 1 1,0 0-1,1 0 0,0 0 1,1 0-1,0 1 0,0-1 0,0 1 1,1-1-1,0 9 0,1-12-21,0 0-1,0 0 0,1 0 1,-1 0-1,1 0 1,0 0-1,1 0 1,-1 0-1,1 0 1,-1-1-1,1 1 0,0 0 1,1-1-1,-1 0 1,0 1-1,1-1 1,0 0-1,0 0 1,0-1-1,0 1 0,0 0 1,1-1-1,3 3 1,-2-3 34,0 0 1,0 0-1,0 0 1,0 0-1,0-1 0,0 0 1,0 0-1,0 0 1,0-1-1,1 0 1,-1 0-1,0 0 1,0-1-1,1 1 0,-1-1 1,0 0-1,6-3 1,-4 1 36,0 0-1,0 0 1,-1-1 0,1 0 0,-1-1-1,0 1 1,0-1 0,-1 0 0,1-1-1,-1 1 1,0-1 0,-1 0 0,0 0 0,1-1-1,-2 1 1,1-1 0,-1 0 0,4-12-1,-6 15-65,0 0-1,0 0 0,-1-1 0,0 1 1,0 0-1,0 0 0,0 0 0,0-1 1,-1 1-1,0 0 0,0 0 0,0 0 0,0 0 1,-1 0-1,1 0 0,-1 1 0,0-1 1,0 0-1,-5-6 0,3 6 7,0-1 0,0 1 0,0 0 0,0 0 0,-1 0 0,1 1 0,-1 0 0,0 0 0,0 0 0,0 0 0,-1 1 0,1-1 0,-10-1 0,15 4-21,0-1 0,0 1 0,1 0 0,-1 0 0,0 0 0,0 0 0,1 0 0,-1 0 0,0-1 1,0 1-1,1 0 0,-1 0 0,0 0 0,0 0 0,0-1 0,1 1 0,-1 0 0,0 0 0,0-1 0,0 1 0,0 0 0,0 0 0,0-1 0,0 1 0,1 0 0,-1 0 0,0-1 0,0 1 1,0 0-1,0-1 0,0 1 0,0 0 0,0 0 0,0-1 0,0 1 0,0 0 0,-1 0 0,1-1 0,0 1 0,0 0 0,0-1 0,0 1 0,0 0 0,0 0 0,-1 0 0,1-1 0,0 1 1,0 0-1,0 0 0,-1 0 0,1-1 0,0 1 0,0 0 0,0 0 0,-1 0 0,1 0 0,0 0 0,0-1 0,-1 1 0,1 0 0,0 0 0,0 0 0,-1 0 0,1 0 0,0 0 0,-1 0 1,1 0-1,0 0 0,-1 0 0,25-14-72,-19 11 113,9-4-80,0 1-1,24-7 1,-22 8 109,29-14 1,22-12 469,-67 32-526,0-1 1,0 1-1,0 0 1,0-1-1,1 1 1,-1 0-1,0 0 1,0-1-1,1 1 1,-1 0-1,0-1 1,1 1-1,-1-1 1,1 1-1,-1-1 1,1 1-1,-1 0 1,2 0-1,-1 0 4,1 3 52,0 0 0,1 1 0,-2 0-1,1-1 1,0 1 0,-1 0 0,0 0-1,0 0 1,0-1 0,-1 9 0,3 8 32,-2-12-62,5 17 35,-6-25-78,1 1 0,-1-1 0,1 0 0,-1 1 0,1-1 0,0 0-1,0 0 1,-1 1 0,1-1 0,0 0 0,0 0 0,0 0 0,0 0 0,0 0 0,1 0-1,0 0 1,1 0 9,0 0-1,0 0 1,-1 0-1,1 0 1,0-1-1,0 1 1,0-1-1,0 0 1,0 0-1,0 0 1,0 0-1,0-1 1,5-1-1,4-1 67,0-1 0,12-5 0,-1 0-31,89-28-101,89-33 128,-196 68-75,1 0 0,-1 0 1,0 1-1,1 0 0,7-1 1,-13 2 5,0 0 1,1 1-1,-1-1 1,0 0-1,0 0 1,0 0-1,1 0 1,-1 0-1,0 0 1,0 0-1,0 0 1,0 1-1,1-1 1,-1 0-1,0 0 1,0 0-1,0 0 1,0 0-1,0 1 1,1-1-1,-1 0 1,0 0-1,0 0 1,0 1-1,0-1 1,0 0-1,0 0 1,0 0-1,0 1 1,0-1-1,0 0 1,0 0-1,0 1 1,0-1-1,0 0 1,0 0-1,0 0 1,0 1-1,0-1 1,0 0-1,0 0 1,0 0-1,0 1 0,-1-1 1,1 0-1,0 0 2,-26 22 59,-6 5-80,-51 54 1,73-70 9,1 0 0,1 1 0,0 0 0,0 1 0,2-1 0,-1 1 0,1 0 0,-7 27 0,12-37 0,1 0 1,-1 0 0,1 0-1,0 0 1,0 0 0,0 0-1,0 0 1,0 0-1,1 0 1,1 5 0,-2-7 2,0 0 1,0-1-1,1 1 0,-1 0 1,1-1-1,-1 1 1,0 0-1,1-1 1,-1 1-1,1-1 0,0 1 1,-1 0-1,1-1 1,-1 0-1,1 1 1,0-1-1,-1 1 0,2-1 1,-1 1-1,0-1 1,1 0-1,-1 0 0,0 0 1,0 0-1,0 0 1,1 0-1,-1 0 0,0 0 1,0-1-1,0 1 1,0 0-1,0-1 0,1 1 1,1-2-1,6-4 29,0-1 0,0 1 0,-1-2-1,0 1 1,0-1 0,8-12 0,-7 10 17,17-21-26,-1-1 0,-2-1-1,-2-1 1,-1-1 0,-1-1-1,-2-1 1,16-48 0,-27 62-9,-1 0 1,-1 0 0,-1 0 0,-1-1 0,0-28 0,-2 46-25,0 1 9,0 0 1,0-1-1,0 1 0,-1 0 1,0 0-1,0-1 0,-3-8 1,4 14 2,0 0 1,0 0-1,0 0 1,0 0-1,0-1 1,0 1 0,-1 0-1,1 0 1,0 0-1,0 0 1,0 0-1,0-1 1,0 1-1,0 0 1,-1 0 0,1 0-1,0 0 1,0 0-1,0 0 1,0 0-1,-1 0 1,1 0-1,0 0 1,0-1 0,0 1-1,-1 0 1,1 0-1,0 0 1,0 0-1,0 0 1,0 0 0,-1 1-1,1-1 1,0 0-1,0 0 1,-1 0-1,-6 6-59,-4 10 30,-1 9-26,-12 40 0,15-41 43,5-12 11,1-1-1,1 0 0,0 1 1,0 0-1,1-1 0,0 1 1,1 0-1,1 0 0,0-1 1,0 1-1,1 0 0,1-1 1,0 0-1,0 1 0,6 10 1,-4-10-57,-1-2 75,0 0-1,1 0 1,0-1-1,8 11 1,-11-18 5,-1 0 0,1-1 0,-1 1 0,1 0 0,0-1 0,-1 1 0,1-1 0,0 0 0,0 1 1,0-1-1,0 0 0,1 0 0,-1 0 0,0 0 0,0-1 0,1 1 0,-1-1 0,0 1 0,1-1 0,-1 0 1,0 0-1,1 0 0,-1 0 0,4-1 0,0 0 0,0-1 1,0 0-1,0-1 1,0 1-1,-1-1 0,1 0 1,-1 0-1,0-1 1,0 0-1,0 0 0,0 0 1,0 0-1,-1-1 1,0 1-1,0-1 0,0 0 1,-1-1-1,1 1 1,3-10-1,-6 14-13,-1 1-1,0-1 1,1 0 0,-1 1 0,0-1 0,0 0-1,1 1 1,-1-1 0,0 0 0,0 0 0,0 1-1,0-1 1,0 0 0,0 1 0,0-1 0,0 0-1,0 0 1,0 1 0,0-1 0,0 0 0,0 1-1,-1-1 1,1 0 0,0 1 0,-1-1-1,1 0 1,0 1 0,-1-1 0,1 1 0,-1-1-1,1 1 1,-1-1 0,1 1 0,-1-1 0,1 1-1,-1-1 1,1 1 0,-1-1 0,0 1 0,-1-1-8,1 1 0,-1-1 1,0 1-1,1-1 0,-1 1 1,1 0-1,-1 0 0,0-1 1,1 1-1,-1 0 0,1 1 1,-1-1-1,0 0 1,1 0-1,-3 1 0,1 1-1,1 0-1,-1-1 1,1 1 0,-1 0-1,1 0 1,-1 0 0,1 1-1,0-1 1,0 1-1,0-1 1,1 1 0,-1-1-1,1 1 1,-1 0-1,1 0 1,0 0 0,0 0-1,-1 6 1,-1 1-25,1 1-1,0 0 1,1 0 0,0 12 0,1-18 31,1-1 1,-1 0-1,1 1 0,0-1 1,0 0-1,0 1 0,0-1 1,1 0-1,0 0 0,-1 0 1,2 0-1,1 4 0,-2-7 12,-1 1 0,0-1-1,0 1 1,1-1-1,-1 0 1,1 1-1,-1-1 1,1 0-1,0 0 1,-1 0 0,1 0-1,0 0 1,0-1-1,-1 1 1,1 0-1,0-1 1,0 0 0,0 1-1,0-1 1,0 0-1,0 0 1,0 0-1,0 0 1,0 0-1,0 0 1,0-1 0,-1 1-1,1-1 1,4-1-1,17-8 88,0-1 0,23-16 0,-25 15-78,0 0 1,41-16 0,-58 27-16,0-1 1,1 1 0,-1 0 0,0 1-1,0-1 1,1 1 0,-1 0 0,1 0-1,-1 0 1,0 1 0,1-1 0,-1 1 0,0 0-1,0 0 1,0 1 0,0-1 0,0 1-1,0 0 1,4 2 0,3 5 185,0-1 1,0 1-1,-1 1 0,14 16 1,-13-13-69,1-1 0,18 15 0,-28-26-196,-1 0 0,1 1 0,0-1 0,-1 0 0,1-1 0,0 1 0,0 0 0,0 0 0,0-1 0,0 1 0,0-1 0,0 0 0,0 1 0,0-1 0,0 0 0,0 0 0,0-1 0,0 1 0,0 0 0,0-1 0,0 1-1,0-1 1,0 1 0,0-1 0,0 0 0,-1 0 0,1 0 0,0 0 0,0 0 0,-1 0 0,1 0 0,-1-1 0,1 1 0,-1-1 0,0 1 0,1-1 0,-1 1 0,2-4 0,10-17-3722,2 2 1152</inkml:trace>
</inkml:ink>
</file>

<file path=ppt/ink/ink95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0.50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79 625 1472,'5'0'11354,"4"-1"-9135,-9-212 1951,4 186-4171,-2 21-8,-1 0 0,0 0 0,1-9 0,1-11 87,2-8 148,-5-83-7,-4 97-115,4 19-110,-1-1 0,1 1 0,0 0 1,-1-1-1,1 1 0,0-1 0,0 1 0,0-1 0,0 1 0,0-1 1,0 1-1,0 0 0,0-1 0,1 1 0,0-3 0,0 1 21,0-1-1,0 1 0,0 0 0,-1-1 0,1 1 1,-1-1-1,0 1 0,0-1 0,0-5 0,-1-12 244,1-23 553,0 40-656,0 0 469,0 4-615,-1 0 0,1 0 0,-1 0 0,1 0 0,0 0 0,-1 1 0,1-1 0,0 0 0,-1 0 0,1 0 0,-1 0 0,1 1 0,0-1 0,-1 0 0,1 0 0,0 0 0,0 1-1,-1-1 1,1 0 0,0 1 0,0-1 0,-1 0 0,1 0 0,0 1 0,0-1 0,0 1 0,-1-1 0,1 0 0,0 1 0,0-1 0,0 0 0,0 1 0,0-1 0,0 1 0,-5 10-54,1 0-1,-2-1 0,1 1 1,-2-1-1,-6 9 0,-3 4 176,8-12-20,-7 12 79,2-1 74,6-16-13,7-6-243,0 0 0,0 0 1,0 0-1,0 0 0,0-1 0,-1 1 0,1 0 1,0 0-1,0 0 0,0 0 0,0 0 0,0 0 1,0 0-1,-1 0 0,1 0 0,0 0 0,0 0 1,0-1-1,0 1 0,0 0 0,0 0 1,0 0-1,0 0 0,0 0 0,0 0 0,-1-1 1,1 1-1,0 0 0,0 0 0,0 0 0,0 0 1,0 0-1,0-1 0,0 1 0,0 0 0,0 0 1,0 0-1,0 0 0,0 0 0,0-1 0,0 1 1,0 0-1,1 0 0,-1 0 0,1-5-2,0 0-1,0 0 0,0 0 1,1 1-1,0-1 0,2-5 1,0 1-4,4-5-49,0 0 0,0 0 0,2 0 0,-1 1 0,20-19 0,-27 29 35,0 1-1,0 0 0,0-1 0,1 1 1,-1 0-1,1 0 0,-1 0 1,1 1-1,0-1 0,-1 0 0,1 1 1,0 0-1,5-2 0,-6 3 38,0 1 1,0-1-1,1 0 0,-1 1 0,0 0 0,0-1 0,-1 1 1,1 0-1,0 0 0,0 0 0,0 0 0,0 0 0,-1 1 1,1-1-1,-1 0 0,1 1 0,-1-1 0,1 1 0,-1 0 0,0-1 1,0 1-1,0 0 0,0 0 0,1 3 0,3 5 131,-1 1 0,-1-1 0,4 16 0,-5-15-125,11 69-164,-12-59 77,-1-10-702</inkml:trace>
</inkml:ink>
</file>

<file path=ppt/ink/ink95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3.22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6 134 2304,'-1'-1'289,"0"0"-1,1 0 1,-1-1 0,1 1-1,-1 0 1,1-1 0,-1 1-1,1 0 1,0-1 0,0 1-1,0 0 1,0-1 0,0 1-1,0-1 1,0 1 0,0 0 0,0-1-1,1 1 1,0-3 0,2-11 3169,-3 9-989,1 6-2396,-1-1 1,0 0-1,0 0 0,1 0 1,-1 1-1,0-1 0,1 0 1,-1 0-1,1 1 0,-1-1 1,1 0-1,-1 1 0,1-1 1,0 0-1,0 0 0,0 0 21,-1 0 0,1 0 1,0 0-1,-1 0 0,1 0 0,-1 0 0,1 0 0,-1 0 0,1-1 0,-1 1 0,0 0 1,0 0-1,0-1 0,0 1 0,0 0 0,0-2 0,0-28 548,-1 17-127,1 8 151,0 8-478,0-1 62,0 4 252,-1 94 235,-1-11-234,18 167 1,-12-230-408,0-6-50,-1 1 0,0 20 0,-3 23 221,0-76-1390,-1 0 1,0 0-1,-4-18 0,-8-42-6556,10 42 4009,2 26 2812</inkml:trace>
</inkml:ink>
</file>

<file path=ppt/ink/ink95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3.87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63 188 3328,'-1'-6'790,"1"4"-562,0 0-1,0-1 0,0 1 0,0 0 1,0 0-1,0 0 0,0 0 1,0 0-1,1 0 0,0-3 0,4 2 761,-4 3-707,-1-1 0,1 1 0,-1-1 0,1 1 1,0 0-1,-1-1 0,1 1 0,-1-1 0,0 1 0,1-1 0,-1 0 0,1 1 0,-1-1 0,0 0 0,1 1 0,-1-1 0,0 1 0,0-1 0,0 0 0,1 0 0,-1 1 0,0-1 0,0 0 0,0 1 0,0-1 0,0-1 0,-7 16 2988,-14 32-1911,9-21-890,-15 44 0,16-44 177,12-26-636,-1-1 0,1 1 1,-1 0-1,0-1 0,0 1 0,0-1 0,0 0 0,0 1 1,0-1-1,0-1 0,-1-4-9,2-14 9,0-1-1,1 1 0,1 0 1,1 0-1,1 0 1,14-36-1,-15 45 66,1 1 0,1 0 0,0 0 0,0 0 0,1 1-1,8-10 1,-9 12 20,-6 8-75,0-1 1,1 0-1,-1 1 1,0-1-1,1 0 1,-1 1-1,1-1 1,-1 1-1,0-1 1,1 1-1,0-1 0,-1 1 1,1-1-1,-1 1 1,1-1-1,0 1 1,-1 0-1,1-1 1,0 1-1,-1 0 1,1-1-1,0 1 1,-1 0-1,1 0 1,0 0-1,-1 0 1,1 0-1,0 0 0,0 0 1,-1 0-1,1 0 1,1 0-1,-1 1 35,1-1 0,-1 1 0,1 0 0,-1-1 0,1 1 0,-1 0 0,0 0 0,1 0 0,-1 0 0,0 0 0,0 1 0,0-1 0,0 0 0,0 0 0,0 1 0,0-1 0,0 1 0,1 1 1,10 31 314,-11-31-357,8 25-346,-2 1 1,-1 0-1,-2 0 0,3 55 0,-2-35-9532,-2-29 6906</inkml:trace>
</inkml:ink>
</file>

<file path=ppt/ink/ink95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6.92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383 23 1664,'5'-1'13114,"-9"-2"-12932,1 1 0,0 0 0,0 0 0,-1 0 0,1 0 0,-1 0 0,0 1 0,0-1 0,1 1-1,-1 0 1,0 0 0,0 1 0,0-1 0,0 1 0,-7 0 0,-1 1 30,-1 0 1,1 0-1,-23 7 0,23-5-161,0 1 1,1 0-1,0 1 0,0 1 1,0-1-1,1 2 0,0 0 0,0 0 1,1 0-1,-1 1 0,2 1 0,-13 14 1,14-13-159,1 1 0,0 0 1,1 0-1,1 1 0,-7 21 1,11-33 105,0 1-4,0-1-1,-1 1 0,1-1 1,0 1-1,0-1 0,0 1 0,0-1 1,0 1-1,0-1 0,0 1 1,0-1-1,0 1 0,0-1 0,0 1 1,0-1-1,0 1 0,0 0 1,1 0 10,0-1 1,0 1 0,-1 0 0,1-1 0,0 1-1,0-1 1,0 1 0,0-1 0,0 0 0,0 1 0,0-1-1,0 0 1,0 1 0,1-1 0,12 2 45,0 0 1,0-1-1,1-1 1,17-1-1,3 0-111,-31 1 75,1 0 0,-1 0 1,0 0-1,1 1 0,-1 0 0,0 0 0,0 0 0,0 0 0,6 3 0,-9-3 5,1 0-1,-1 0 0,1 0 0,-1 0 0,0 1 0,1-1 0,-1 0 0,0 1 1,0-1-1,0 0 0,0 1 0,0 0 0,0-1 0,0 1 0,-1-1 0,1 1 0,-1 0 1,1 0-1,-1-1 0,1 1 0,-1 0 0,0 0 0,0 0 0,0 1 0,0 1 25,1 0 0,-1-1-1,0 1 1,-1 0 0,1-1-1,-1 1 1,1 0 0,-1-1-1,0 1 1,0-1-1,-1 1 1,1-1 0,-1 0-1,0 0 1,0 1 0,0-1-1,0 0 1,0-1-1,-1 1 1,1 0 0,-5 3-1,-2 2 152,-1-1-1,1 0 1,-1 0-1,-1-1 1,-11 5-1,16-8-123,-1-1 0,0 0 0,0 0 0,0 0 0,0-1 0,0 0 1,0-1-1,-1 1 0,-12-2 0,16 0-56,-1 1-24,0-1 1,0 0-1,0 1 1,0-2-1,0 1 0,0-1 1,-6-2-1,7 2 47,-21-12-3044,24 14 2825,1 0 0,-1 0 0,1 0 0,0-1 0,-1 1 0,1 0 0,0 0 0,-1-1 0,1 1 0,0 0 0,-1-1 0,1 1 0,0 0 0,-1-1 0,1 1 0,0 0 0,0-1 0,0 1 0,-1-1 0,1 1 0,0 0 0,0-1 0,0 1 0,0-1 0,0 1 0,0-1 0,0 1 1,0 0-1,0-1 0,0 1 0,0-1 0,0 1 0,0-1 0,0 1 0,0-1 0,0 1 0,0 0 0,1-1 0,-1 1 0,0-1 0,0 1 0,1 0 0,-1-1 0,0 1 0,0 0 0,1-1 0,-1 1 0,0 0 0,1 0 0,-1-1 0,0 1 0,1 0 0,0-1 0,7 0-2229</inkml:trace>
</inkml:ink>
</file>

<file path=ppt/ink/ink95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7.36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3 4224,'-5'-3'12042,"9"16"-10832,0 0 1,2 25-1,-4-24-1067,0 0-1,7 21 1,-7-31-177,0 8-748,-2-10-373,10-5-3855</inkml:trace>
</inkml:ink>
</file>

<file path=ppt/ink/ink95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8.09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50 2816,'-8'-2'2542,"19"0"6276,-6 0-8483,0 1 1,0-1 0,0 1 0,0 0-1,0 0 1,9-1 0,7 0-100,152-16 109,-87 11-882,-59 5-488,71-5-5560,-65 9 3769</inkml:trace>
</inkml:ink>
</file>

<file path=ppt/ink/ink95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19.87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303 136 2400,'0'0'35,"0"0"-1,0 0 1,0 0 0,0 0 0,0 0 0,-1 0-1,1 0 1,0 0 0,0 0 0,0 0-1,0 0 1,0 0 0,-1 0 0,1 0 0,0-1-1,0 1 1,0 0 0,0 0 0,0 0-1,0 0 1,0 0 0,-1 0 0,1 0 0,0 0-1,0-1 1,0 1 0,0 0 0,0 0-1,0 0 1,0 0 0,0 0 0,0-1 0,0 1-1,0 0 1,0 0 0,0 0 0,0 0-1,0 0 1,0-1 0,0 1 0,1-9 1815,1-2-12,0 4-1042,-2 5-603,1 0 0,-1-1 0,1 1 0,-1-1 0,0 1 0,0 0 0,0-1 1,-1-4-1,-1 0 243,1 3-106,0 0 1,0-1-1,0 1 0,-1 0 1,1 0-1,-1 0 0,0 0 0,-1 0 1,1 0-1,-1 1 0,-5-7 1,0 3 284,7 6-490,0 0 0,0 0 0,-1 0 0,1 0 1,0 0-1,0 0 0,-1 0 0,1 1 0,-1-1 0,-1 0 0,2 1-88,-1 0-1,1 0 1,0 0 0,-1 1 0,1-1-1,0 1 1,-1-1 0,1 1 0,0-1 0,-1 1-1,1 0 1,-1 1 0,-8 3 82,0 2 1,1 0-1,0 0 0,1 0 1,0 1-1,0 1 0,0-1 1,1 1-1,0 0 1,1 1-1,0 0 0,-6 14 1,9-16-130,0 0 1,1 1-1,0-1 0,0 0 1,1 1-1,0 0 1,0-1-1,1 1 0,1 10 1,0-3-130,-1-14 132,0-1 0,0 0 0,0 1 0,0-1 1,0 0-1,0 1 0,0-1 0,0 0 0,0 1 0,1-1 0,-1 0 0,0 0 0,1 1 0,-1-1 0,1 0 1,0 0-1,-1 0 0,1 1 0,0-1 0,0 0 0,-1 0 0,1 0 0,0 0 0,0-1 0,0 1 0,2 1 0,5 1 15,1 0-1,0 0 1,-1-1-1,1-1 1,16 2-1,-4-1-52,-9 0 17,0 1 0,21 6-1,-32-8 221,1 9 418,-1-7-512,0 0-1,-1-1 1,1 1-1,-1 0 1,0 0-1,0-1 1,0 1 0,-1 4-1,0-4-40,0 1 0,-1-1 0,1 0 1,-1 0-1,0 0 0,0 0 0,0-1 0,0 1 0,0 0 0,-1-1 1,1 0-1,-1 1 0,0-1 0,0 0 0,0 0 0,0-1 0,0 1 1,0 0-1,0-1 0,0 0 0,-6 2 0,-6 0 54,0 1 0,1-2 0,-25 2 0,15-3-229,-44-3-1,28-3-2652,34 4 1056,25-1-6521</inkml:trace>
</inkml:ink>
</file>

<file path=ppt/ink/ink95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20.55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18 5056,'-8'0'9386,"34"-9"-7269,-18 7-1784,-4 0-166,1 1-1,-1 0 1,0 0-1,0 1 1,8-1-1,-11 1-130,0 0-1,-1 0 1,1 0 0,0 0 0,0 1-1,-1-1 1,1 0 0,0 0 0,0 1-1,-1-1 1,1 0 0,0 1 0,-1-1-1,1 1 1,0-1 0,-1 1 0,1-1-1,-1 1 1,1-1 0,-1 1-1,1 0 1,-1-1 0,1 1 0,-1 0-1,0-1 1,1 1 0,-1 0 0,0 0-1,0-1 1,1 1 0,-1 0 0,0 0-1,0-1 1,0 1 0,0 0 0,0 0-1,0 0 1,0 0 0,-1 3 62,1 1 0,-1-1 0,0 0 0,0 0 0,-1 0 0,1 0 1,-1 0-1,0 0 0,0 0 0,0 0 0,-1-1 0,-2 5 0,-4 2 112,0 0-1,-16 15 1,21-22-227,3-2 44,0 0 0,0-1 0,1 1 0,-1 0 0,0 0 1,0-1-1,1 1 0,-1 0 0,1 0 0,-1 0 0,1 0 1,-1 1-1,0-2-21,1 0-1,0 0 1,0 0 0,0 1 0,0-1 0,0 0 0,-1 0-1,1 0 1,0 0 0,0 1 0,0-1 0,0 0 0,0 0-1,0 0 1,0 1 0,0-1 0,0 0 0,0 0 0,0 0-1,0 1 1,0-1 0,0 0 0,0 0 0,0 0 0,0 1-1,0-1 1,0 0 0,0 0 0,0 0 0,0 1 0,0-1-1,0 0 1,0 0 0,0 0 0,1 1 0,-1-1 0,0 0-1,0 0 1,0 0 0,0 0 0,0 0 0,1 1 0,-1-1-1,0 0 1,0 0 0,0 0 0,0 0 0,1 0 0,-1 0-1,0 0 1,0 0 0,0 0 0,1 0 0,-1 1 0,0-1-1,0 0 1,0 0 0,1 0 0,-1 0 0,0 0 0,0-1 0,0 1-1,1 0 1,-1 0 0,0 0 0,0 0 0,0 0 0,1 0-1,-1 0 1,12 0 295,81 16-114,-75-15-2822,-16-1 1651,1 0 1,-1-1-1,1 1 1,-1-1-1,1 0 1,-1 0-1,0 0 1,1 0-1,-1 0 1,0 0-1,4-4 1,8-2-2777</inkml:trace>
</inkml:ink>
</file>

<file path=ppt/ink/ink95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21.2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21 3072,'-2'1'240,"2"-1"-216,1-1 0,-1 1 0,0 0 0,0 0 0,-1 0-1,1 0 1,0 0 0,0 0 0,0 0 0,0 0 0,0 0 0,0 0 0,0-1 0,0 1 0,0 0 0,0 0 0,0 0-1,0 0 1,0 0 0,0 0 0,0 0 0,0 0 0,0 0 0,0 0 0,0 0 0,0 0 0,0 0 0,-1 0 0,1 0-1,0 0 1,0 0 0,0-1 0,0 1 0,0 0 0,0 0 0,0 0 0,0 0 0,0 0 0,0 0 0,-1 0 0,1 0-1,0 0 1,0 0 0,0 0 0,0 0 0,0 1 0,0-1 0,0 0 0,0 0 0,0 0 0,0 0 0,0 0 0,-1 0 0,1 0-1,0 0 1,0 0 0,0 0 0,0 0 0,0 0 0,0 0 0,0 0 0,0 0 0,0 0 0,0 0 0,0 1 0,-1-2 718,0 1 0,0 0 0,0 0 0,0 0 0,0 0 0,0 0 0,-1 0 0,1 1 0,0-1 0,0 0 0,0 0 0,0 1 0,0-1 0,-1 2 0,-5 2 863,46-3 1456,3-1-2724,-5 1-448,0-1 0,-1-2 1,53-10-1,-53 2-1719,-1 5 486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1.15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40 5 5984,'-37'-5'2688,"34"5"-2336,6 0 192,7 0-384</inkml:trace>
</inkml:ink>
</file>

<file path=ppt/ink/ink96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24.11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0 1984,'-3'0'8741,"4"4"-7898,2 10-206,-1-1 0,0 1-1,0 20 1,-2 47 185,-2-34-506,2 35 86,-1 26-179,15 128 0,-13-225-970,-1 0 209</inkml:trace>
</inkml:ink>
</file>

<file path=ppt/ink/ink96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24.68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9 5 2656,'-5'-5'619,"2"7"374,3-2-882,0 1 0,0 0 0,0-1 1,0 1-1,0 0 0,0 0 0,0-1 1,0 1-1,1 0 0,-1-1 0,0 1 1,0 0-1,1-1 0,-1 1 1,1 0-1,2 6 610,0 0 1,0-1 0,-1 1-1,1 0 1,-2 1-1,1-1 1,1 13 0,-1 56 1087,-3-55-1178,11 408 1961,-7-386-2679,-1-2-3997,-2-24 1770</inkml:trace>
</inkml:ink>
</file>

<file path=ppt/ink/ink96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47.01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195 119 2304,'-1'-28'8382,"-1"14"-7605,-1 0 1,-5-19-1,8 32-723,-1-1-1,1 0 1,-1 1 0,1-1-1,-1 1 1,0-1-1,0 1 1,0 0 0,0-1-1,0 1 1,0 0-1,0 0 1,0-1-1,0 1 1,-1 0 0,1 0-1,0 0 1,-1 0-1,1 1 1,-1-1 0,1 0-1,-1 0 1,1 1-1,-1-1 1,1 1-1,-1 0 1,0-1 0,1 1-1,-1 0 1,0 0-1,1 0 1,-1 0 0,-1 1-1,-1-1 9,0 1 1,0 0-1,1 0 0,-1 0 0,0 1 1,1-1-1,-1 1 0,1 0 0,0 0 1,0 0-1,-1 0 0,1 1 0,-4 4 1,-2 5 71,0 0 0,1 1 0,1 0 0,0 0 0,0 0 0,1 1 0,-5 19 0,0-1-241,9-29 90,1 1 1,-1 1-1,1-1 1,0 0 0,0 0-1,0 0 1,1 0-1,0 1 1,-1-1-1,1 0 1,1 7-1,0 8-238,0-19 254,0 1 0,-1 0 0,1 0 1,0-1-1,0 1 0,-1-1 1,1 1-1,0-1 0,0 1 0,0-1 1,0 1-1,0-1 0,0 0 1,0 1-1,0-1 0,2 0 1,-1 1-42,68 18-71,-32-10 114,-25-5 97,-1 0 0,0 0 0,20 12-1,-25-13 16,-2 1 0,1-1 0,0 2 0,-1-1 0,0 1 0,1-1 0,-2 2 0,8 8 0,-11-13-57,-1 0-1,1 1 1,0 0-1,-1-1 1,1 1-1,0-1 1,-1 1 0,0 0-1,1-1 1,-1 1-1,0 0 1,0-1-1,0 1 1,0 0-1,0-1 1,-1 1 0,1 0-1,0-1 1,-1 1-1,1 0 1,-1-1-1,0 1 1,1-1-1,-1 1 1,0-1 0,0 1-1,0-1 1,0 0-1,0 1 1,0-1-1,0 0 1,-1 0-1,1 0 1,0 0-1,-1 0 1,1 0 0,-1 0-1,1 0 1,-1-1-1,1 1 1,-1-1-1,1 1 1,-1-1-1,0 1 1,1-1 0,-1 0-1,-2 0 1,-19 3 76,0-2 0,0 0 0,-46-6 0,44 5-1067,10 1-2535,34-1-6653,-2 0 7702</inkml:trace>
</inkml:ink>
</file>

<file path=ppt/ink/ink96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47.37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7 6 4992,'-6'-5'810,"10"6"2046,11 12 3398,-11-7-5811,-1 1 0,1-1-1,-2 0 1,1 1 0,-1-1 0,4 14 0,-5-11-2022,1-1 0,-1 16-1</inkml:trace>
</inkml:ink>
</file>

<file path=ppt/ink/ink96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47.93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24 2912,'0'0'11018,"14"0"-9359,-2 0-1305,1-2 1,-1 1-1,21-7 0,-17 4-406,28-3-1,26 6 262,-38 1-4589,-27 12-1854</inkml:trace>
</inkml:ink>
</file>

<file path=ppt/ink/ink96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48.30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 4480,'18'9'11072,"13"1"-8934,-19-7-2293,1 0 1,0-1-1,17 1 0,-20-4-655,1 0-1,18-4 1,-11 2-614</inkml:trace>
</inkml:ink>
</file>

<file path=ppt/ink/ink96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49.70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175 70 2720,'-7'-3'8422,"2"-5"-5781,-3-12-3529,6 14 1929,1 4-1001,-1 0 1,1-1-1,-1 1 1,1 0-1,-1 0 1,0 0 0,0 1-1,1-1 1,-1 0-1,-1 1 1,-2-3 0,4 3-7,0 0 0,-1 1 0,1-1 1,0 0-1,0 1 0,-1-1 0,1 1 1,0-1-1,-1 1 0,1 0 0,0-1 0,-1 1 1,1 0-1,-1 0 0,1 0 0,0 0 1,-1 0-1,1 0 0,-1 1 0,1-1 1,0 0-1,-3 2 0,-1 1 38,1 1 0,0 0 0,-1 0-1,1 0 1,1 1 0,-1-1 0,-5 11 0,-8 8-12,14-19-8,1 1 0,-1-1 0,1 0 0,0 1 0,0-1 0,0 1 0,1 0 0,-2 4 1,-5 44-22,3-16-174,2-25 287,2-11-128,1 1 0,-1-1 1,1 1-1,-1-1 0,1 0 1,-1 1-1,1-1 0,0 1 0,0-1 1,0 0-1,0 1 0,0-1 1,0 1-1,0-1 0,1 1 1,-1-1-1,0 0 0,1 3 1,0-4 121,-1 1-150,0 0-1,1 0 0,-1 0 1,0 0-1,1 0 0,-1 0 1,0 0-1,1-1 0,-1 1 1,1 0-1,-1 0 1,1 0-1,0-1 0,-1 1 1,1 0-1,0-1 0,0 1 1,15 10 193,-12-9-103,11 5-3,-14-7-22,5 1 70,5 0-88,-8-1-30,0 1 0,-1-1 0,1 0 0,-1 0 0,1 1 0,-1 0 0,1-1 0,-1 1 0,4 2 0,24 16 251,-23-12 57,-6-7-266,0 1 0,0 0 0,0-1 0,-1 1 0,1 0 0,0 0 0,0-1 0,-1 1 0,1 0 0,-1 0 0,1 0 0,-1 0 0,1 0 0,-1 0 0,0 0 0,1 0-1,-1 0 1,0 0 0,0 0 0,1 0 0,-1 0 0,0 0 0,0 1 0,0 6 249,-1 8 176,0-15-415,1 1 0,-1-1 0,0 0 0,0 0 0,1 0 0,-1 1 0,0-1 0,0 0 0,0 0 0,-1 0 0,1 0 0,0-1 0,0 1 0,0 0 0,-1 0 0,1-1 0,0 1 0,-1-1 0,1 1 0,-1-1 0,1 1 0,0-1 0,-1 0 0,-2 0 0,-6 1 0,0 0 0,-17-2 0,12 1-224,0-4-1082,14 3 1015,1 1-1,-1 0 0,0-1 0,0 1 0,0 0 0,1 0 0,-1-1 0,0 1 0,0 0 1,0 0-1,0 0 0,1 0 0,-1 0 0,0 0 0,0 0 0,0 0 0,0 1 0,0-1 1</inkml:trace>
</inkml:ink>
</file>

<file path=ppt/ink/ink96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0.43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 9 4320,'-5'-5'9200,"15"9"-7702,14-8-779,-20 3-618,0 0 1,0 0-1,0 1 1,0-1-1,0 1 1,6 0-1,5 2-37,-12-2-26,0 0 1,0 0 0,0 1 0,-1-1-1,1 1 1,0-1 0,0 1 0,4 2-1,-7-2 15,1 0 0,0-1 1,0 1-1,0 0 0,-1 0 0,1 0 0,0 0 0,-1 0 0,1 0 0,-1 0 0,1 0 0,-1 0 1,1 0-1,-1 0 0,0 0 0,0 1 0,1-1 0,-1 0 0,0 0 0,0 0 0,0 0 0,0 1 0,-1-1 1,1 0-1,0 0 0,-1 2 0,0 0-11,1 1 1,-1-1 0,0 0-1,0 0 1,-1 0-1,1 0 1,-1 0-1,1 0 1,-1 0 0,0 0-1,0 0 1,0-1-1,-1 1 1,1-1 0,0 0-1,-6 4 1,6-4-31,-5 5 11,7-6-10,-1 0 1,0 0 0,1 0 0,-1 0-1,0 0 1,0 0 0,0-1 0,1 1 0,-1 0-1,0-1 1,0 1 0,0-1 0,0 1 0,0-1-1,0 1 1,0-1 0,0 0 0,0 1 0,-3-1-1,9 1 924,40-1 745,93-15-551,-127 13-1193,-10 2 6,0 0 0,0-1 0,1 1-1,-1 0 1,0 0 0,1 0 0,-1 0 0,0 0 0,1 0-1,-1 0 1,0 0 0,1 1 0,1 0 0</inkml:trace>
</inkml:ink>
</file>

<file path=ppt/ink/ink96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1.0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26 2912,'12'-1'9073,"1"-1"-3457,4-1-2405,11-4-2972,27-6-341,-34 14 1091,-12-1-2265,2 0-6506</inkml:trace>
</inkml:ink>
</file>

<file path=ppt/ink/ink96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1.44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0 3712,'0'0'62,"0"1"-1,0-1 1,0 0 0,0 0-1,0 1 1,0-1-1,0 0 1,0 0 0,0 1-1,0-1 1,0 0 0,0 0-1,0 1 1,0-1 0,0 0-1,0 0 1,0 0 0,-1 1-1,1-1 1,0 0 0,0 0-1,0 0 1,0 1 0,0-1-1,-1 0 1,1 0 0,0 0-1,0 1 1,0-1 0,-1 0-1,1 0 1,0 0 0,0 0-1,0 0 1,-1 0 0,1 0-1,0 0 1,0 1 0,-3-2 2254,10 3 2723,-3-1-4451,0 0 0,0 0 1,0-1-1,0 0 0,0 1 1,0-1-1,1-1 0,-1 1 1,0-1-1,5-1 0,-4 1-486,-1 1 0,1-1-1,-1 1 1,1 0 0,-1 0 0,8 1-1,10-1-206,-20-1-277,0 1 0,0 0 0,0 0 0,0 0 0,0 0 0,0 0 0,0 0 0,1 1 0,1 0 0,0 2-1468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4.35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1088 2912,'1'1'163,"-1"-1"0,0 0 1,0 1-1,0-1 0,0 0 1,1 0-1,-1 1 0,0-1 0,0 0 1,1 0-1,-1 1 0,0-1 0,1 0 1,-1 0-1,0 0 0,0 0 0,1 0 1,-1 1-1,0-1 0,1 0 1,-1 0-1,0 0 0,1 0 0,-1 0 1,0 0-1,1 0 0,-1 0 0,1 0 1,-1 0-1,0 0 0,1 0 0,-1 0 1,0-1-1,0 1 0,1 0 1,-1 0-1,0 0 0,1-1 0,17-5 191,-16 5 333,3-1-417,1 0 1,-1-1-1,0 0 1,-1 0 0,1 0-1,0-1 1,6-7-1,26-31 714,-30 32-831,175-249 1659,-90 123-1720,-57 80 113,52-111 1,-67 124-174,-13 25-130,-7 12-57,-4 10-110,-11 17 165,2 1-1,-14 30 0,-18 53 51,35-81 40,-3 6-20,2-5 76,-9 30 0,18-48 98,0 0-1,1 0 1,0 0-1,0-1 1,1 1 0,-1 0-1,1 0 1,1 0 0,1 11-1,-2-17-98,0 0-1,1 1 1,-1-1 0,0 0-1,0 0 1,1 0-1,-1 0 1,1 0 0,-1 0-1,1 0 1,-1 0-1,1-1 1,0 1 0,-1 0-1,1 0 1,0 0-1,0 0 1,0-1 0,-1 1-1,1 0 1,0-1-1,0 1 1,0-1 0,0 1-1,0-1 1,0 0-1,0 1 1,0-1 0,0 0-1,0 0 1,1 1-1,-1-1 1,0 0 0,0 0-1,0 0 1,0 0-1,0 0 1,1-1 0,4-1 92,0 1 0,-1-1 1,1-1-1,-1 1 1,9-6-1,-10 5-125,8-4 67,36-20 71,-2-2-1,54-43 1,-77 52-129,-1-1-1,-1-2 0,-1 0 1,-1-1-1,19-31 1,6-29 93,48-126 1,-52 112 274,-38 93-357,0 2-47,0-1 0,-1 1 1,0 0-1,0-1 0,0 0 0,0 1 1,-1-1-1,1-4 0,-1 8 7,0 0 0,0 0 1,0 0-1,0 0 0,0 0 0,0 0 0,0 0 1,0 0-1,0 0 0,0-1 0,0 1 0,0 0 1,0 0-1,0 0 0,0 0 0,-1 0 0,1 0 1,0 0-1,0 0 0,0 0 0,0 0 0,0 0 1,0 0-1,0 0 0,0 0 0,0 0 0,0 0 1,0 0-1,0 0 0,0 0 0,-1 0 0,1 0 1,0 0-1,0 0 0,0 0 0,0 0 0,0 0 1,0 0-1,0 0 0,0 0 0,0 0 0,0 0 1,0 0-1,0 0 0,0 0 0,-1 0 0,1 0 1,0 0-1,0 0 0,0 0 0,0 0 0,0 1 1,0-1-1,0 0 0,0 0 0,-7 6-54,-10 14 113,-3 18-88,-15 39-1,-6 14 118,-84 126 128,84-157-35,-43 67 190,63-92-161,-27 63-1,44-89-142,2-5 49,1-1 0,-1 0 0,1 1 0,0-1 1,0 1-1,-1 6 0,2-10-97,0 1 1,1-1-1,-1 0 0,0 0 1,0 0-1,0 0 0,0 0 1,0 1-1,0-1 0,0 0 1,0 0-1,1 0 0,-1 0 1,0 0-1,0 0 0,0 0 1,0 1-1,0-1 0,1 0 1,-1 0-1,0 0 0,0 0 1,0 0-1,0 0 0,1 0 1,-1 0-1,0 0 1,0 0-1,0 0 0,0 0 1,1 0-1,-1 0 0,0 0 1,0 0-1,0 0 0,0 0 1,1 0-1,-1 0 0,0 0 1,0 0-1,0-1 0,0 1 1,0 0-1,1 0 0,-1 0 1,0 0-1,0 0 0,0 0 1,0 0-1,0-1 0,0 1 1,0 0-1,1 0 0,-1 0 1,0-1-1,10-6 266,18-19-187,2 2-1,1 2 1,1 1-1,38-20 1,-59 36-209,0 1 1,0 0-1,23-4 0,-32 8 105,-1 0 0,1 0 0,-1 0-1,1 0 1,-1 0 0,0 0 0,1 0-1,-1 1 1,1-1 0,-1 0 0,0 1 0,1-1-1,-1 1 1,0 0 0,1-1 0,-1 1-1,0 0 1,0 0 0,0 0 0,0 0 0,0 0-1,0 0 1,0 0 0,0 0 0,0 0-1,0 0 1,0 1 0,-1-1 0,1 2-1,3 5 13,-1 0-1,0 0 0,3 16 1,-1-6 93,-2-9-5,0-1 0,0 0 0,1 0 1,0 0-1,10 14 0,-13-20-65,1 0-1,-1 0 1,1-1 0,0 1-1,-1-1 1,1 1-1,0-1 1,0 1-1,0-1 1,0 0 0,0 0-1,0 0 1,0 0-1,1 0 1,-1-1 0,0 1-1,0-1 1,1 1-1,-1-1 1,0 0 0,1 0-1,-1 0 1,0 0-1,1 0 1,-1-1 0,0 1-1,1-1 1,2 0-1,11-6 63,-1 0 0,0-1-1,17-12 1,-3 2-8,47-25 19,49-29 52,-122 70-146,1 0 1,-1 0-1,0 0 1,0 0-1,0-1 1,0 0-1,-1 1 0,1-1 1,-1 0-1,3-3 1,-5 5-7,0 1 1,0 0-1,0 0 0,0 0 1,0 0-1,0 0 0,0 0 1,0 0-1,0 0 1,0-1-1,0 1 0,0 0 1,0 0-1,0 0 0,0 0 1,0 0-1,0 0 1,0 0-1,0-1 0,0 1 1,0 0-1,0 0 0,0 0 1,0 0-1,0 0 0,0 0 1,0 0-1,0 0 1,-1-1-1,1 1 0,0 0 1,0 0-1,0 0 0,0 0 1,0 0-1,0 0 0,0 0 1,0 0-1,0 0 1,-1 0-1,1 0 0,0 0 1,0 0-1,0 0 0,0 0 1,0 0-1,0 0 0,0 0 1,-1 0-1,1 0 1,0 0-1,-10 1-205,-14 6 0,10 0 215,1 0 0,-1 1 0,1 0 0,1 1 0,0 1 0,0 0 0,-20 21 0,26-24 19,-1 0 0,1 1 0,0 0-1,1 0 1,0 0 0,0 1 0,1-1 0,0 1-1,1 0 1,-3 10 0,6-19-14,0 0 0,-1 1-1,1-1 1,0 0 0,0 0 0,0 1 0,0-1 0,0 0-1,0 0 1,0 1 0,0-1 0,0 0 0,0 0 0,0 1 0,0-1-1,0 0 1,0 0 0,0 1 0,0-1 0,1 0 0,-1 0-1,0 1 1,0-1 0,0 0 0,0 0 0,0 0 0,1 1-1,-1-1 1,0 0 0,0 0 0,0 0 0,0 0 0,1 1-1,-1-1 1,0 0 0,1 0 0,10-2 250,19-15-14,-26 14-249,46-31 127,-25 16-121,30-16 1,-53 33-20,-1 0 1,1 0 0,-1 0-1,1 1 1,0-1 0,0 0 0,-1 1-1,1-1 1,0 1 0,0 0-1,0 0 1,-1-1 0,1 1 0,0 0-1,0 1 1,0-1 0,-1 0-1,1 0 1,0 1 0,0-1 0,0 1-1,-1 0 1,1-1 0,0 1-1,-1 0 1,1 0 0,-1 0 0,1 0-1,-1 0 1,1 0 0,-1 1-1,0-1 1,0 0 0,1 1-1,-1-1 1,1 3 0,17 21-86,-13-15 141,1-1 0,1 0 0,0 0-1,17 16 1,-23-24-17,0 1-1,1-1 1,-1 1 0,1-1-1,-1 0 1,1 0 0,-1 0-1,1 0 1,0 0 0,-1 0-1,1-1 1,0 1 0,-1-1 0,1 0-1,0 0 1,0 0 0,-1 0-1,1-1 1,0 1 0,0-1-1,-1 1 1,1-1 0,0 0-1,-1 0 1,1 0 0,3-3-1,8-5 33,1-1-1,-2-1 1,1 0-1,-2-1 0,1 0 1,-2-1-1,1 0 1,-2-1-1,0 0 1,15-29-1,0-9 26,35-100 1,-34 74-113,24-60-89,3 11-150,-52 125 248,0-1 1,0 1-1,0 0 0,0 0 0,-1 0 0,1 0 1,-1-1-1,0 1 0,1 0 0,-1 0 1,0-1-1,-1-3 0,1 6 21,0 0 0,0 0 1,0 0-1,0 0 0,0 0 0,0 0 0,0 0 1,0 0-1,0 0 0,0 0 0,0 0 1,0 0-1,0 0 0,0 0 0,0 0 0,0 0 1,0 0-1,0 0 0,0 0 0,0 0 0,0 0 1,-1 0-1,1 0 0,0 0 0,0 1 1,0-1-1,0 0 0,0 0 0,0 0 0,0 0 1,0 0-1,0-1 0,0 1 0,0 0 1,0 0-1,0 0 0,0 0 0,0 0 0,-1 0 1,1 0-1,0 0 0,0 0 0,0 0 0,0 0 1,0 0-1,-8 16-27,1 1-1,1 0 1,0 0 0,1 0 0,-3 26 0,3-23 24,-40 234 6,34-181 30,-12 106 122,22-72 80,2-64-166,-1-7-4290,2-40 2384,1 0 0,-1-1 1,0 1-1,3-8 0,4-8-544</inkml:trace>
</inkml:ink>
</file>

<file path=ppt/ink/ink97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2.08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1 4384,'2'1'9903,"4"6"-7316,3 10-1611,-5 6-201,-2 1 0,-1-1-1,-2 35 1,0-11-610,1-15-304</inkml:trace>
</inkml:ink>
</file>

<file path=ppt/ink/ink97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2.57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45 3808,'0'1'9647,"7"1"-4743,-3-2-6485,27-1 3285,38-6 1,77-22-1194,-133 26-542,1 1 1,0 1-1,21-1 0,-23 0-38,-7 1-4531,-5 9-58,-3 1 300,-2-1 1436</inkml:trace>
</inkml:ink>
</file>

<file path=ppt/ink/ink97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3.33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11 24 4992,'-10'0'7973,"16"0"-6915,1-1-1,-1 0 1,1-1-1,11-4 1,19-4-666,-27 8-248,0 1 0,-1 1 0,1-1 0,0 2 0,-1-1 0,1 1 0,0 1 0,-1 0 0,1 0 0,13 6 0,-22-8-116,0 1 1,0-1-1,0 0 1,0 1-1,0 0 0,0-1 1,-1 1-1,1-1 1,0 1-1,0 0 1,-1 0-1,1-1 1,0 1-1,-1 0 1,1 0-1,-1 0 0,1 0 1,-1 0-1,0-1 1,1 1-1,-1 0 1,1 2-1,-1-1 15,0-1-1,0 1 1,-1 0 0,1-1-1,0 1 1,0 0-1,-1-1 1,1 1 0,-1 0-1,0-1 1,1 1-1,-2 1 1,-2 3 20,-1 0 1,1 0-1,-1 0 1,-10 9-1,7-8-120,3-2 58,0 0 0,0-1-1,-1 1 1,-9 5 0,5-4-95,8-5 96,1 0-1,-1 0 1,1 0 0,-1 0-1,0 0 1,1-1-1,-1 1 1,0 0 0,0-1-1,1 1 1,-1-1-1,0 0 1,0 0 0,-3 0-1,21-1 1212,30-7-1,-25 3-1089,1 2 1,25-2-1,-44 5-336,19 2 439,-13 2-1997,-2 5-4130,-3-2 3470</inkml:trace>
</inkml:ink>
</file>

<file path=ppt/ink/ink97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8.967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314 132 1248,'5'5'17087,"-2"-8"-18937,-3 2 1924,0-1 0,1 1 0,-1 0 0,1-1 0,-1 1 0,0-1-1,0 1 1,0-1 0,0 1 0,0 0 0,0-1 0,-1 1 0,1-1 0,0 1 0,-1-2 0,-7-23 808,7 25-814,-2-6 95,-1-1 0,0 1 0,0 0 0,-1 0 0,0 1 0,0-1-1,-1 1 1,0 0 0,0 1 0,-8-7 0,12 11-140,0 1-1,-1-1 0,1 0 1,0 1-1,-1-1 1,1 1-1,-1 0 1,1 0-1,-1 0 1,1 0-1,-1 0 1,1 0-1,-5 2 1,1-1-5,1 0 1,0 1 0,0 0-1,0 0 1,-6 3 0,4-1-22,1 0-1,0 0 1,0 0 0,1 1 0,-1 0 0,1 0 0,0 0 0,0 1 0,0 0 0,1 0-1,-5 8 1,6-7-41,-8 13-66,1-1 1,-11 34-1,21-51 119,-1 0-1,1 0 1,0-1-1,-1 1 1,1 0-1,0 0 1,0-1 0,0 1-1,1 3 1,0 7-143,-1-10 121,1 0-1,0 0 1,0 0-1,0 0 1,0 0 0,0-1-1,0 1 1,0 0-1,1-1 1,-1 1-1,4 2 1,2 4-66,-2-2 55,11 12 256,-11-15-213,0 1-1,0-1 0,1 0 1,-1 0-1,1 0 1,-1-1-1,1 0 1,0 0-1,0 0 1,0-1-1,0 0 1,9 1-1,43 3 211,-46-4-296,1 0-1,22 7 1,-15-4-45,-17-2 184,1 0 0,-1 0 0,1 0 0,-1 0 0,0 0 0,0 1 0,0-1 0,0 1 0,0 0 0,0 0 0,-1 0 0,0 0 0,4 7 0,-5-8-35,-1-1 1,1 0 0,-1 1-1,0-1 1,1 1 0,-1-1-1,0 1 1,0-1 0,0 0-1,0 1 1,0-1 0,-1 1-1,1-1 1,0 1 0,-1 1-1,-9 19 241,8-18-218,0 0 0,-1-1 0,0 0 1,0 1-1,0-1 0,0 0 0,-1 0 1,1-1-1,-1 1 0,1-1 0,-1 0 1,0 0-1,0 0 0,0 0 0,0-1 0,0 1 1,-1-1-1,1 0 0,-8 0 0,-7 1 251,-1-1 0,1-1 0,-25-4 0,19 2-210,5 0-538,0-1-1,0-1 1,0-1 0,-36-14-1,55 18 67,-1 1 0,1-1 0,0 1 0,0-1 0,-1 0-1,1 0 1,0 1 0,0-1 0,0 0 0,0 0 0,0 0 0,0 0-1,0 0 1,1 0 0,-1-1 0,0 1 0,1 0 0,-1 0 0,0 0-1,1-1 1,-1-1 0,4-6-2055</inkml:trace>
</inkml:ink>
</file>

<file path=ppt/ink/ink97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3:59.7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0 3808,'3'6'13672,"-2"-6"-13102,9 3 3619,15-3-6772,-19-1 4062,88 5-1009,72 4 730,-152-7-1166,-1 0-1,19 5 1,-15-3-45,-14-3-325,2 1 528</inkml:trace>
</inkml:ink>
</file>

<file path=ppt/ink/ink97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1.06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0 2976,'1'7'14085,"0"-6"-13973,1 1 0,-1 0 0,0 0 1,0-1-1,1 1 0,-1-1 0,1 1 0,0-1 1,-1 0-1,1 1 0,0-1 0,0 0 0,0 0 1,-1 0-1,1-1 0,4 2 0,1-1 36,0 0-1,1 0 1,13-1 0,-18 0-86,38 3 21,19-2 122,-54-1-120,0 0 1,0-1-1,0 0 0,0-1 1,0 1-1,-1-1 0,9-4 0,11-4 161,-24 10 602</inkml:trace>
</inkml:ink>
</file>

<file path=ppt/ink/ink97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1.59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25 2912,'-3'2'7855,"3"-2"-7732,6 5 2087,12 2-537,-3-4-860,-1-1 0,0-1 0,1-1 0,20-1 0,55-12 174,-80 11-861,-5 1-68,0 0-1,0-1 0,0 0 0,7-4 1,16-5-2841,-14 6-2390,-7 4 2843</inkml:trace>
</inkml:ink>
</file>

<file path=ppt/ink/ink97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4.55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89 1728,'-5'8'12842,"5"-7"-12723,1 0-1,0-1 1,-1 1-1,1 0 1,0 0 0,-1-1-1,1 1 1,0-1-1,0 1 1,0-1-1,-1 1 1,1-1 0,0 1-1,0-1 1,1 1-1,4 1 401,-4-1-393,1 1-1,0-1 0,0 0 1,0-1-1,0 1 1,0 0-1,0-1 1,0 0-1,0 1 0,0-1 1,0 0-1,0-1 1,0 1-1,0-1 0,0 1 1,0-1-1,0 0 1,0 0-1,0 0 1,0 0-1,0-1 0,-1 1 1,1-1-1,-1 0 1,1 1-1,-1-1 1,0 0-1,3-3 0,-5 5-122,5-5 85,0-1-1,0 1 0,0-1 0,-1 0 0,0 0 0,-1 0 1,1 0-1,-1-1 0,3-8 0,5-10 436,-8 337 725,11-80-992,-12-221-236,0 0 0,5 13 1,-4-16 90,-1 1 1,0 0-1,0 0 1,1 14-1,-3-22-180,-1-1 59,0 1 0,1-1 0,-1 1 0,1-1 0,-1 1 1,0-1-1,1 1 0,0-1 0,-1 1 0,1 0 0,-1-1 0,1 1 0,-1 1 0,0-1 33,1 1-1,-2 0 1,1 0 0,0 0-1,0-1 1,0 1-1,-1-1 1,1 1 0,-1-1-1,1 1 1,-1-1 0,0 0-1,1 0 1,-1 0-1,0 0 1,0 0 0,0 0-1,0 0 1,0-1-1,-4 2 1,-1 0 84,5-1-84,1-1-1,0 0 1,-1 1 0,1-1-1,-1 0 1,1 0 0,-1 0-1,1 1 1,-1-2-1,1 1 1,0 0 0,-1 0-1,1 0 1,-1-1 0,-1 0-1,3 1-17,-1 0 0,1 0 0,0 0 0,0 0 0,0 0 0,0 0 0,-1 0 0,1 0 0,0 0 0,0 0 0,0 0 0,0 0 0,-1 0 0,1 0 0,0 0 0,0 0 0,0 0 0,0 0 0,0 0 0,-1 0 0,1 0 0,0 0 0,0 0 0,0 0 0,0-1 0,0 1 1,0 0-1,-1 0 0,1 0 0,0 0 0,0 0 0,0 0 0,0-1 0,0 1 0,0 0 0,0 0 0,0 0 0,0 0 0,0 0 0,0-1 0,0 1 0,0 0 0,0 0 0,0 0 0,0 0 0,0-1 0,0 1 0,9-4 37,20-3 58,-26 7-35,15-4 9,54-7 34,-42 5-128,9 1-1854,-36 3-382,1 1 672</inkml:trace>
</inkml:ink>
</file>

<file path=ppt/ink/ink97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7.26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29 8 1152,'13'-8'20357,"-8"83"-19317,-7-43-727,-11 61 0,2-22-107,5-23-155,-9 116 186,16-53 67,4-54 469,-5-57-770,0 0 0,0 1-1,0-1 1,0 0 0,0 0 0,0 1 0,0-1 0,0 0 0,0 0-1,0 0 1,0 1 0,0-1 0,0 0 0,0 0 0,0 0-1,0 0 1,1 1 0,-1-1 0,0 0 0,0 0 0,0 0 0,0 0-1,1 1 1,-1-1 0,0 0 0,0 0 0,0 0 0,0 0-1,1 0 1,-1 0 0,0 0 0,0 0 0,1 1 0,9-3 220,11-8 269,-18 9-435,73-44 33,-42 25-58,64-30 1,-88 46-33,0 0 0,0 1 0,0 0 0,0 1 0,18-2 0,-26 4 138</inkml:trace>
</inkml:ink>
</file>

<file path=ppt/ink/ink97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7.79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2 2816,'-4'-1'231,"-6"2"5820,20 12-424,3-5-4799,0-1 1,0 0-1,1 0 0,0-2 1,0 0-1,20 5 0,-11-5-433,0-1-1,0-1 0,34 0 1,-46-4-583,0 0 1,0 0 0,0-1-1,0-1 1,0 0-1,-1 0 1,14-7 0,-23 10 171,21-9-5136,-14 5 2710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4.72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 44 8384,'-3'-8'3808,"11"8"-3328,2-4 320,7 4-544,11-3 192,-2-2-288,6-3-128,3 8-64,1-3 160,1 3-64,-5-4 128,-6 8-128,-8-8-3136,1 4 1696,-16-8-3424,2 8 2720</inkml:trace>
</inkml:ink>
</file>

<file path=ppt/ink/ink98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8.62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 3 4384,'22'2'14874,"5"3"-10391,27 3-6898,-33-8 3942,81-14-1341,-91 10-4657</inkml:trace>
</inkml:ink>
</file>

<file path=ppt/ink/ink98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09.13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90 3808,'15'-1'8875,"1"-1"-4147,-4-1-4360,-1 0-1,0 0 0,1-2 1,-2 1-1,21-12 0,22-13-73,-12 6-3052,-39 23 2016,0 0-1,0 0 0,0 0 0,0 0 0,1 0 0,-1 0 1,0 0-1,0 1 0,0-1 0,0 1 0,0 0 0,0-1 1,3 2-1,12 6-3001</inkml:trace>
</inkml:ink>
</file>

<file path=ppt/ink/ink98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10.340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172 27 4384,'-7'-2'2072,"7"2"-1934,0-1 0,-1 1 1,1 0-1,-1 0 0,1 0 0,0 0 0,-1 0 0,1 0 0,-1 0 0,1 0 1,-1 0-1,1 0 0,0 0 0,-1 0 0,1 0 0,-1 0 0,1 0 1,-1 0-1,1 0 0,0 0 0,-1 0 0,1 1 0,-1-1 0,1 0 1,-1 1-1,-12 2 4950,12-3-4927,-1 0 0,1 0-1,0 0 1,0 0 0,0 1-1,0-1 1,0 0 0,0 1 0,0-1-1,0 0 1,1 1 0,-1-1-1,-1 2 1,-30 22 2463,-1 0-1520,27-17-900,-4 4 267,-12 20 0,19-26-414,1 0 1,0-1-1,-1 1 1,1 0-1,1 1 0,-1-1 1,-1 10-1,1 8 169,0-1-1,1 1 0,3 29 1,0-41-193,-1 0 0,1-1 0,1 1 0,0-1 0,0 0 0,1 0 0,1 0 0,-1 0 0,7 9 0,-3-7 42,0 0 0,0-1-1,1 0 1,0 0 0,1-1-1,1 0 1,18 13 0,-22-17-62,1-2 0,-1 1 1,1-1-1,0 0 0,0-1 1,1 0-1,-1 0 0,1-1 1,-1 0-1,1 0 0,0-1 1,0 0-1,0-1 0,0 0 1,-1 0-1,1-1 0,11-2 1,-3-1 63,0-1 0,-1-1 0,1 0 1,-2-1-1,1-1 0,-1-1 0,0 0 1,-1 0-1,0-2 0,23-21 0,-10 4 48,-1 0 0,-2-2 0,37-58 0,-16 6-301,-43 79 201,-1-1 0,1 1 0,-1 0 0,0-1 0,0 1 0,0 0 0,0-1 0,-1 1 0,0-1 0,1 1 0,-1-1 0,-1-5 0,1 7-2,-1 0 0,1 0 0,-1 0 0,1 0 0,-1-1-1,0 1 1,0 0 0,0 0 0,0 1 0,-1-1 0,1 0 0,0 0-1,-1 0 1,1 1 0,-1-1 0,0 1 0,0-1 0,1 1-1,-1 0 1,-3-2 0,-19-10 47,-1 2-1,0 0 0,-1 1 1,-43-9-1,-62-1 628,58 11-504,54 7-440,0 0 0,0 1 0,0 1-1,0 1 1,-1 1 0,1 0-1,-23 7 1,40-9-72,0 1 0,0-1 0,0 1 0,0 0 0,0 0 0,0 0 0,0 0 0,0 0 0,-1 2 0,2-3-46,0 1 1,0 0 0,0 0-1,1 0 1,-1 0 0,1 0-1,-1 0 1,1 0-1,-1 0 1,1 0 0,-1 1-1,1-1 1,0 0 0,-1 1-1,1 20-2733</inkml:trace>
</inkml:ink>
</file>

<file path=ppt/ink/ink98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19.734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80 40 2560,'1'-3'515,"0"0"0,-1 0 1,1 0-1,0 1 0,0-1 1,1 0-1,-1 0 0,0 0 0,1 1 1,2-4-1,0 1 4115,-4 9-3387,-2 25-178,-6 34-1,5-40-623,-62 347 2455,63-361-2851,0 0 173,0 1 0,-1 14 0,3-23-233,0-1 0,0 1 0,0-1-1,0 1 1,0-1 0,0 0 0,0 1 0,-1-1 0,1 0-1,0 1 1,0-1 0,0 1 0,-1-1 0,1 0 0,0 1 0,0-1-1,-1 0 1,1 0 0,0 1 0,-1-1 0,1 0 0,0 0-1,-1 1 1,1-1 0,-1 0-70,1 0 0,0 0 0,0 0 0,0 0 1,0 0-1,0 0 0,-1 1 0,1-1 0,0 0 0,0 0 0,0 0 0,0 0 0,0 0 0,-1 0 1,1 0-1,0 0 0,0 0 0,0 0 0,0 0 0,-1 0 0,1 0 0,0 0 0,0-1 0,0 1 0,0 0 1,0 0-1,-1 0 0,1 0 0,0 0 0,0 0 0,0 0 0,0 0 0,0 0 0,0 0 0,0-1 0,-1 1 1,1 0-1,0 0 0,0 0 0,0 0 0,0 0 0,0-1 0,0 1 0,0 0 0,0 0 0,0 0 1,0 0-1,0 0 0,0-1 0,0 1 0,3-1-1584</inkml:trace>
</inkml:ink>
</file>

<file path=ppt/ink/ink98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0.0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14 109 5152,'-3'-2'698,"3"1"-579,-1 1 0,1 0 0,-1-1-1,1 1 1,-1 0 0,1-1 0,-1 1-1,1 0 1,-1 0 0,1-1 0,-1 1-1,1 0 1,-1 0 0,1 0-1,-1 0 1,0 0 0,1 0 0,-2 0-1,25-5 7111,25-12-4681,-11 4-1328,18-5-609,1 3 0,1 3-1,115-10 1,-153 21-703,-1 1 1,1 1-1,0 1 1,-1 1-1,20 5 1,-33-7-1083,0 2 326</inkml:trace>
</inkml:ink>
</file>

<file path=ppt/ink/ink98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1.71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0 133 2976,'2'-4'4939,"-1"4"-4829,9-2 2610,20-2-1115,-14 3-899,-14 1-657,8-1 176,0-1 1,0 1 0,-1-1 0,1-1 0,0 0 0,-1-1 0,10-4 0,-17 6-170,1 0 1,-1 0 0,0 0-1,-1 0 1,1-1 0,0 1-1,-1-1 1,1 1 0,-1-1-1,0 1 1,0-1 0,0 0-1,0 1 1,0-1 0,-1 0-1,1 0 1,-1 0 0,0 0-1,0 0 1,0 1 0,0-1-1,0 0 1,-1 0 0,1 0-1,-1 0 1,0 0 0,1 1-1,-1-1 1,-1 0-1,1 1 1,-3-5 0,3 6-57,1 0 1,-1 0 0,0 1-1,0-1 1,1 0 0,-1 1-1,0-1 1,0 1 0,0-1-1,0 1 1,0-1-1,0 1 1,0-1 0,0 1-1,0 0 1,0 0 0,0-1-1,0 1 1,0 0-1,0 0 1,-2 0 0,0 1-15,1-1 0,-1 1-1,1 0 1,-1-1 0,1 1 0,0 0 0,-1 1 0,-3 1 0,-1 2 58,1 0 0,-1 1 0,1 0 0,-7 8-1,10-11-14,0 0-1,1 1 0,-1-1 0,1 1 0,0-1 0,0 1 0,1 0 0,-1-1 0,1 1 1,-1 0-1,1 0 0,1 0 0,-1 0 0,0 0 0,1 1 0,0-1 0,0 0 0,0 0 1,1 0-1,-1 0 0,1 0 0,0 0 0,0 0 0,0 0 0,1 0 0,-1 0 0,1-1 0,0 1 1,0 0-1,0-1 0,1 0 0,-1 1 0,1-1 0,0 0 0,0 0 0,5 3 0,-3-1 56,1-1 0,-1 1 0,1-2 0,0 1 0,0-1 0,7 3 0,-11-5-35,0 0-1,1 0 1,-1-1-1,1 1 1,-1-1-1,0 0 0,1 0 1,-1 0-1,1 0 1,-1 0-1,1 0 1,-1-1-1,0 1 1,1-1-1,-1 0 1,0 0-1,1 0 0,-1 0 1,0 0-1,3-2 1,5-5 34,0 0 1,-1 0 0,0-1 0,-1 0-1,1-1 1,-2 0 0,0 0 0,0 0-1,9-21 1,4-12-47,-21 47-27,0 0-1,0 1 0,1-1 1,-1 0-1,1 0 0,0 0 1,1 7-1,-1-7 1,0-1 0,0 0 0,1 0 0,0 1 0,-1-1 0,1 0 0,0 0 0,1 0 0,-1 0 0,0 0 0,1 0 0,0 0 0,0-1 0,0 1 0,2 2 0,-1-2 38,0 0-1,1 0 0,-1-1 1,1 1-1,0-1 1,0 0-1,-1 0 1,1 0-1,1-1 1,-1 1-1,0-1 1,0 0-1,0 0 1,1 0-1,-1-1 0,1 1 1,-1-1-1,0 0 1,8-2-1,6-1 71,0-1-1,0 0 0,-1-2 0,18-7 0,63-38 17,-87 45-146,-5 2-28,1 0 1,15-5 0,-21 8 49,1 0-1,0 1 1,0-1 0,0 1 0,0 0 0,0-1 0,0 1 0,0 0 0,0 0-1,0 1 1,0-1 0,0 0 0,0 1 0,0-1 0,0 1 0,3 1 0,-3 0 17,0 0 1,0 0 0,0 0-1,0 0 1,0 1 0,0-1-1,-1 1 1,1-1 0,-1 1-1,0-1 1,0 1 0,0 0-1,0 0 1,0 0 0,0 3-1,1 7 71,-1-1 0,0 20 0,52-81 798,-44 39-970,0 1 1,1 0 0,16-11-1,-25 20 74,-1 0-1,0 0 0,0-1 1,1 1-1,-1 0 0,0 0 1,1 0-1,-1 0 0,0 0 1,1 0-1,-1-1 0,0 1 1,1 0-1,-1 0 0,1 0 1,-1 0-1,0 0 0,1 0 1,-1 0-1,0 1 0,1-1 1,-1 0-1,0 0 0,1 0 1,-1 0-1,0 0 0,1 0 1,-1 1-1,0-1 0,1 0 1,-1 0-1,0 1 0,0-1 1,1 0-1,-1 0 0,0 1 0,0-1 1,0 0-1,1 0 0,-1 1 1,0-1-1,0 0 0,0 1 1,0-1-1,0 0 0,1 1 1,-1-1-1,0 1 0,0-1 1,0 0-1,0 1 0,0-1 1,0 0-1,0 1 0,0 24-39,0-21 37,-3 25 148,2-23-102,0-1-1,0 1 1,1 0-1,0-1 1,1 8-1,3 4 223,1-27 102,1-2-465,33-58 60,-36 64 28,11-18-99,-14 23 103,1 0 0,-1 0 0,1 0 0,-1 0 1,1 0-1,0 1 0,-1-1 0,1 0 0,0 0 0,0 1 1,0-1-1,0 0 0,0 1 0,0-1 0,0 1 0,2-2 1,6 20 85,4 26 56,-10-29-24,9 22 0,-11-34-115,1 0-1,-1 0 0,1 0 1,0 0-1,0 0 1,0 0-1,0 0 1,0-1-1,1 1 1,-1-1-1,1 0 1,2 3-1,-2-4-306,1-1-1,-1 1 1,0-1 0,0 0-1,0 1 1,0-2 0,0 1-1,0 0 1,7-2-1,3-1-2643,0 2 932</inkml:trace>
</inkml:ink>
</file>

<file path=ppt/ink/ink98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4.1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3 758 2560,'-3'-8'12480,"18"-7"-11236,-13 13-1188,1 0 1,-1 0-1,1-1 1,-1 1-1,0-1 1,0 0-1,2-2 0,18-34 356,-6 12-277,22-51 1,-30 56 111,2-1 0,22-35 0,-31 57-227,-1 1 0,1-1 0,-1 0-1,0 1 1,1-1 0,-1 0 0,1 1-1,-1-1 1,1 1 0,0-1-1,-1 1 1,1-1 0,0 1 0,-1-1-1,1 1 1,0 0 0,1-1 0,-2 1-9,0 0 0,1 0-1,-1 0 1,0 1 0,1-1 0,-1 0 0,0 0 0,1 1 0,-1-1 0,0 0 0,0 0 0,1 1 0,-1-1 0,0 0 0,0 0 0,0 1 0,0-1 0,1 0 0,-1 1 0,0-1 0,0 0 0,0 1 0,0-1 0,0 1 0,0-1 0,0 1 0,1 34 438,-1-29-350,-8 104 860,3-68-776,4-31-109,0-9-43,1-1 0,-1 0 0,1 1 0,0-1 0,0 1-1,0-1 1,0 1 0,0-1 0,0 0 0,0 1 0,0-1 0,1 1 0,-1-1 0,1 3 0,0-4-5,-1-1-1,0 1 1,1 0-1,-1 0 1,1 0-1,-1 0 1,1-1-1,-1 1 1,1 0-1,-1 0 0,0-1 1,1 1-1,-1 0 1,1-1-1,-1 1 1,0 0-1,0-1 1,1 1-1,-1 0 1,0-1-1,1 1 1,-1-1-1,0 1 1,0-1-1,0 0 0,2 0 49,139-152 134,-128 138-157,14-17-89,-25 31 19,0-1 1,-1 1-1,1 0 0,0-1 1,-1 1-1,1 0 1,0 0-1,0 0 0,0 0 1,0 0-1,0 1 1,0-1-1,0 1 0,4-1 1,-5 1 11,0 0 1,0 0 0,1 1 0,-1-1 0,0 0 0,1 1-1,-1-1 1,0 1 0,0-1 0,0 1 0,0 0 0,0-1-1,1 1 1,-1 0 0,0 0 0,0 0 0,-1 0-1,1 0 1,0 0 0,0 0 0,0 0 0,-1 0 0,1 0-1,0 2 1,1 2 53,0 1-1,0-1 1,2 11 0,-3-4 87,0 0 0,0-1 0,-1 1 0,-1 0 0,-4 21 0,0 21-16,5-52-102,0 0-1,0 0 0,0 0 1,0-1-1,0 1 0,1 0 1,-1 0-1,0-1 1,1 1-1,0 0 0,-1-1 1,1 1-1,0-1 0,0 1 1,0-1-1,0 1 0,0-1 1,0 0-1,0 1 0,1-1 1,-1 0-1,0 0 1,1 0-1,-1 0 0,1 0 1,2 1-1,0 0 22,-1-1 1,1-1-1,-1 1 1,1 0-1,-1-1 1,1 0-1,-1 0 1,1 0-1,-1 0 0,1-1 1,6-1-1,6-3-52,0-1 0,-1-1 0,0-1 0,0 0 0,18-14 0,-11 6 59,34-35 1,-31 28-28,-24 23-17,9-8 0,-10 9 0,0 0 0,0 0 0,1-1 0,-1 1 0,0 0 0,0 0 0,0-1 0,0 1 0,0 0 0,0 0 0,0-1 0,-1 1 0,1 0 0,0 0 0,0-1 0,-1 2 0,-4 25-45,2-18 18,1 1 0,1-1 0,-1 1 0,2-1 0,-1 1 0,2 11 0,0-15 54,0 0 0,0 0 0,0 0 0,1 0 0,0-1 1,5 11-1,-6-15-18,-1 0 1,1 0 0,0 0 0,-1-1 0,1 1 0,0 0 0,0 0-1,-1 0 1,1-1 0,0 1 0,0 0 0,0-1 0,0 1-1,0-1 1,0 1 0,0-1 0,0 1 0,0-1 0,0 0 0,0 1-1,0-1 1,0 0 0,1 0 0,-1 0 0,0 0 0,0 0-1,0 0 1,0 0 0,0 0 0,0 0 0,1-1 0,-1 1-1,0 0 1,0-1 0,0 1 0,0-1 0,0 1 0,0-1 0,0 0-1,-1 1 1,1-1 0,2-1 0,-1 0 14,0 0-1,0 0 1,-1 0 0,1 0 0,0 0 0,-1 0-1,1 0 1,-1 0 0,0-1 0,0 1-1,0 0 1,0-1 0,0 1 0,0-1 0,-1 0-1,1 1 1,-1-1 0,1 1 0,-1-4-1,0-5 10,-1 0-1,0 0 0,-3-14 1,2 17-3,2 5-33,-1 0 0,0 0 0,0 0 0,0 1 0,0-1 1,-1 0-1,1 1 0,0-1 0,-1 1 0,-4-5 0,5 6-11,1 0 0,-1 0 0,0 0 0,0 0 0,0 1 0,-1-1 0,1 0-1,0 1 1,0-1 0,0 0 0,0 1 0,-1-1 0,1 1 0,0 0 0,-1-1 0,1 1-1,0 0 1,0 0 0,-1 0 0,1 0 0,0 0 0,-1 0 0,1 0 0,-3 1 0,4 0 1,-1-1 1,1 0 0,0 0 0,0 0-1,-1 1 1,1-1 0,0 0 0,0 0-1,-1 1 1,1-1 0,0 0 0,0 1-1,0-1 1,0 0 0,-1 1 0,1-1-1,0 0 1,0 1 0,0-1 0,0 0-1,0 1 1,0-1 0,0 0 0,0 1-1,0-1 1,0 1 0,0-1 0,0 0-1,0 1 1,0-1 0,0 0 0,0 1-1,1-1 1,-1 0 0,0 1 0,7 10 111,-5-10-98,-1 0 0,1 0 0,-1-1 0,1 1 0,0-1 0,-1 1 0,1-1 0,0 1 0,-1-1 0,1 0 0,0 0-1,0 0 1,-1 0 0,1 0 0,0 0 0,0-1 0,-1 1 0,1-1 0,0 1 0,-1-1 0,1 1 0,0-1 0,-1 0 0,1 0 0,-1 0-1,1 0 1,-1 0 0,0 0 0,1 0 0,0-2 0,4-3 19,-2 1 0,1-1 0,-1 0 0,0 0 1,6-12-1,154-372 540,-161 379-564,1 0 1,-1 1-1,-1-1 1,0 0 0,-1 0-1,0 0 1,0 0-1,-1 0 1,-1-1 0,-2-15-1,3 27-4,0-1 0,0 1 0,0 0 0,0-1 0,0 1-1,0-1 1,0 1 0,0-1 0,0 1 0,-1 0 0,1-1 0,0 1 0,0-1-1,0 1 1,-1 0 0,1-1 0,0 1 0,0 0 0,-1-1 0,1 1-1,0 0 1,-1-1 0,1 1 0,0 0 0,-1 0 0,1-1 0,-1 1-1,1 0 1,0 0 0,-1 0 0,0 0-4,0 0 0,0 0 0,1 1 0,-1-1 0,0 0 0,0 1 0,1-1 1,-1 0-1,1 1 0,-1-1 0,0 1 0,1-1 0,-1 1 0,1 0 0,-1 0 0,-17 26-115,13-13 200,0 0 0,1 0 0,0 1 0,-2 26 0,-1 61 236,6-75-242,1 44 16,3 1 1,25 141 0,-14-142-186,-11-64-132,-2-5-812,9-8-3572,-9 4 4058,1 1 1,-1-1 0,0 0 0,0 1-1,1-1 1,-1 0 0,0 0-1,-1 0 1,1 1 0,0-1 0,0 0-1,-1 0 1,1-4 0,2-26-3963,-3 19 2677</inkml:trace>
</inkml:ink>
</file>

<file path=ppt/ink/ink98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4.48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34 45 3904,'-26'-39'3925,"18"33"1907,16 8-3131,60 13 1747,34-2-2885,21 5-966,-67-8-816,-54-10 52,-1 0 0,1 0 0,0 0-1,-1 0 1,1 0 0,0 0 0,-1 0-1,4-1 1,4-3-5805</inkml:trace>
</inkml:ink>
</file>

<file path=ppt/ink/ink98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6.34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133 671 2976,'-1'0'41,"1"0"-1,0 0 1,-1 0-1,1-1 1,0 1 0,0 0-1,-1 0 1,1 0 0,0 0-1,-1 0 1,1 0-1,0-1 1,0 1 0,-1 0-1,1 0 1,0 0 0,0-1-1,0 1 1,-1 0-1,1 0 1,0-1 0,0 1-1,0 0 1,0 0 0,0-1-1,-1 1 1,6-5 2963,-5 5-2830,1 0 0,-1-1 1,0 1-1,1 0 1,-1 0-1,1 0 0,-1-1 1,0 1-1,1 0 0,-1-1 1,0 1-1,0 0 1,1-1-1,-1 1 0,0 0 1,0-1-1,1 1 0,-1 0 1,0-1-1,0 1 0,0-1 1,0 1-1,0 0 1,1-1-1,-1 1 0,0-1 1,0 1-1,0-1 0,0 1 1,0 0-1,0-1 1,0 1-1,-1-1 0,1 1 1,0-1-1,0 1 0,0 0 1,0-1-1,0 1 1,-1-1-1,1 1 0,0 0 1,0-1-1,-1 1 0,1 0 1,0-1-1,-1 1 0,0-1 1,1 1-102,-1 0 0,0 0 0,1 0 1,-1 0-1,0 0 0,1-1 0,-1 1 1,0 1-1,1-1 0,-1 0 0,0 0 0,1 0 1,-1 0-1,0 0 0,1 1 0,-1-1 0,1 0 1,-1 0-1,0 1 0,1-1 0,-1 0 0,1 1 1,-1-1-1,1 1 0,-2 0 0,-2 2 162,-9 4 198,0 0-1,1 1 0,-16 13 0,24-17-389,-1 0 0,1 0 0,0 0 1,0 1-1,1 0 0,-1 0 0,1 0 0,0 0 0,1 0 0,-1 1 0,-1 6 0,3-11-27,1 0 0,-1 0 0,1 0 0,0 0 1,0 0-1,0 0 0,-1 0 0,1 0 0,0 0 0,0 0 1,0 0-1,0 0 0,1 1 0,-1-1 0,0 0 0,0 0 1,1 0-1,-1 0 0,0 0 0,1 0 0,-1 0 0,1-1 1,0 1-1,-1 0 0,1 0 0,-1 0 0,1 0 1,0-1-1,0 1 0,0 0 0,-1-1 0,1 1 0,0 0 1,0-1-1,0 1 0,0-1 0,2 1 0,0 0 26,-1-1-1,1 1 0,-1-1 0,1 0 1,0 0-1,-1 0 0,1 0 0,-1 0 1,1-1-1,0 1 0,-1-1 0,1 0 1,-1 0-1,1 0 0,2-1 0,-4 1-23,16-8 126,17-12 0,-30 19-125,0-1 0,-1 0 0,1 0-1,-1 0 1,0-1 0,0 1-1,0-1 1,0 1 0,0-1 0,2-5-1,-1 0-185,-4 9 160,0 1 0,0-1 0,0 0 0,0 0 0,0 0-1,0 0 1,0 0 0,1 0 0,-1 0 0,0 0 0,0 0 0,0 0 0,0 0 0,0 0 0,0 0 0,0 0 0,0 0 0,0 0 0,0 0-1,0 1 1,0-1 0,0 0 0,0 0 0,0 0 0,0 0 0,0 0 0,0 0 0,1 0 0,-1 0 0,0 0 0,0 0 0,0 0-1,0 0 1,0 0 0,0 0 0,0 0 0,0 0 0,0 0 0,0 0 0,0 0 0,0 0 0,0 0 0,0 0 0,1 0 0,-1 0 0,0 0-1,0-1 1,0 1 0,0 0 0,0 0 0,0 0 0,0 0 0,0 0 0,0 0 0,0 0 0,0 0 0,1 1-4,-1 1 1,1-1 0,-1 1 0,1-1 0,0 0-1,0 1 1,0-1 0,-1 0 0,4 2-1,2 6 12,-4-5 24,1 1 0,0-1 0,0 0 0,0 1 0,0-1 0,1-1 0,0 1 0,0 0 0,0-1 0,5 3 0,-8-5 8,1 0 0,0 0 0,0 0-1,0-1 1,-1 1 0,1-1 0,0 0 0,0 1-1,0-1 1,0 0 0,0 0 0,0 0 0,0 0-1,0-1 1,0 1 0,0 0 0,-1-1 0,1 0-1,0 1 1,0-1 0,0 0 0,-1 0-1,1 0 1,0 0 0,-1 0 0,1 0 0,-1 0-1,1-1 1,1-1 0,1-2-16,0-1 0,0 1 0,0-1 0,-1 0-1,0 0 1,0 0 0,-1 0 0,0 0 0,0-1 0,0 1 0,1-10 0,2-7 47,43-206 75,-16 64-33,5-35-85,-35 187-25,-1 8-57,0-1-1,0 0 1,0 0-1,-1 0 1,0 0-1,0 1 1,-2-11-1,-5 32-132,-9 24-1,4 7 460,1 0 1,3 0-1,-4 71 0,10 49 237,2-113-382,1 13 79,-1-58-167,1-1 0,1 1 0,-1-1 0,1 0 1,5 13-1,-7-21-18,0 1 1,1-1 0,-1 1 0,0-1 0,0 1-1,0-1 1,1 1 0,-1-1 0,0 1 0,1-1 0,-1 0-1,0 1 1,1-1 0,-1 1 0,1-1 0,-1 0-1,1 0 1,-1 1 0,1-1 0,-1 0 0,1 0-1,-1 1 1,1-1 0,-1 0 0,1 0 0,0 0-1,0 0 0,0 0 0,0 0 0,-1 0-1,1-1 1,0 1 0,0-1-1,0 1 1,0 0 0,-1-1 0,1 1-1,0-1 1,0 1 0,-1-1-1,2-1 1,2-2 22,0-1 0,0 0 0,4-8 1,-7 12-30,69-123-112,-50 88 114,-20 34-16,1 1 0,-1 0 0,1 0 0,0 0 1,0 0-1,-1 0 0,1 0 0,0 0 0,0 0 0,0 0 0,0 0 0,0 0 1,0 1-1,0-1 0,0 0 0,2 0 0,-2 1-1,0 0-1,-1 0 1,1 0 0,-1 0-1,1 0 1,-1 0-1,1 0 1,-1 0 0,1 1-1,0-1 1,-1 0 0,1 0-1,-1 1 1,1-1 0,-1 0-1,0 1 1,1-1-1,-1 1 1,1-1 0,-1 0-1,0 1 1,1-1 0,-1 1-1,0-1 1,1 2-1,2 4-34,0 1 0,0-1-1,-1 1 1,2 10 0,-2-11 87,2 10-42,0 0 0,1 0 0,2-1 0,-1 1 0,14 20 0,-18-31 2,1-1 1,1 0 0,-1 0 0,0 0 0,1 0 0,0-1-1,0 1 1,0-1 0,0 0 0,0 0 0,1 0-1,-1-1 1,1 0 0,0 0 0,0 0 0,0 0 0,0-1-1,0 0 1,0 0 0,0 0 0,10 0 0,-10-2 12,0 1 0,0-1 0,0-1 0,1 1 0,-1-1 0,0 0 0,-1 0 0,1 0 0,0-1 0,-1 0 0,1 0 0,-1 0 0,0 0 0,5-5 0,-4 3-6,0 0 0,0-1 0,0 0 1,0 1-1,-1-1 0,0-1 1,0 1-1,-1-1 0,5-11 1,-2 4-61,-5 13 34,0-1 1,-1 0-1,1 0 1,0 1-1,-1-1 0,1 0 1,0-4-1,-1 6 8,-1 0 0,1 0 0,0 0-1,0 0 1,0 0 0,-1 0 0,1 0 0,0 0 0,0 0-1,-1 0 1,1 0 0,0 0 0,0 1 0,0-1-1,-1 0 1,1 0 0,0 0 0,0 0 0,0 0-1,0 0 1,-1 0 0,1 1 0,0-1 0,0 0-1,0 0 1,0 0 0,0 0 0,0 1 0,-1-1 0,1 0-1,0 0 1,0 0 0,0 1 0,0-1 0,0 0-1,0 0 1,0 1 0,-7 14-162,-5 60-23,11-71 197,1-1 0,0 0-1,0 0 1,0 1 0,0-1 0,0 0 0,1 1 0,-1-1 0,1 0 0,0 0 0,0 1 0,0-1 0,1 0 0,-1 0 0,1 0 0,0-1 0,-1 1 0,1 0 0,1-1 0,-1 1 0,0-1 0,0 1 0,1-1 0,0 0 0,-1 0 0,1 0 0,0-1 0,4 3 0,-6-4 5,0 0 0,-1 1 0,1-1 1,0 0-1,0 0 0,0 1 1,0-1-1,0 0 0,0 0 1,0 0-1,0 0 0,0 0 0,0-1 1,0 1-1,0 0 0,0 0 1,0-1-1,0 1 0,0 0 0,0-1 1,0 1-1,0-1 0,0 1 1,-1-1-1,1 0 0,0 1 1,0-1-1,-1 0 0,1 0 0,0 1 1,-1-1-1,1 0 0,0-1 1,1-1 17,-1 0 1,1 0 0,0 0 0,-1 0 0,0 0 0,0 0 0,1-7 0,0-2 21,-2 0 0,0 0 0,0 0 0,-1 0 1,-3-15-1,4 23-68,-1-1 0,0 1 0,-1-1 0,1 1 0,-1 0 0,0 0 0,0 0 0,0 0 0,-1 0 0,1 0 0,-1 1 0,0-1 0,0 1 0,0-1 0,0 1 0,-5-3 0,7 6 9,1-1 0,-1 1 0,0-1 0,0 1 0,0-1 0,0 1 0,0 0 0,0-1 0,0 1 0,0 0 0,0 0-1,0 0 1,0 0 0,0 0 0,0 0 0,0 0 0,0 0 0,0 0 0,0 0 0,0 1 0,0-1 0,0 0 0,0 1 0,0-1 0,1 1 0,-1-1 0,0 1 0,0-1 0,0 1 0,0-1 0,1 1 0,-1 0 0,0 0 0,0 1 0,-1 0-4,1 0 0,-1 0 0,1 0 0,0 0 0,0 1 0,0-1 0,0 0 0,0 1 0,1-1 0,-1 0-1,1 1 1,-1 3 0,1-5 15,1 0-1,-1-1 0,0 1 0,1 0 1,-1-1-1,0 1 0,1-1 1,-1 1-1,1 0 0,-1-1 1,1 1-1,-1-1 0,1 1 0,-1-1 1,1 0-1,-1 1 0,1-1 1,0 1-1,-1-1 0,1 0 1,0 0-1,-1 1 0,1-1 0,0 0 1,0 0-1,-1 0 0,1 0 1,0 0-1,-1 0 0,2 0 1,1 0-3,-1 1 0,1-1-1,-1 0 1,1-1 0,0 1 0,-1 0 0,6-2 0,-2-1 8,1-1-1,-1 1 0,0-1 1,0-1-1,0 1 0,9-10 1,30-37 50,-25 27-47,-20 23-10,5-5 31,0 0 0,0 1 0,1-1 0,0 1-1,-1 0 1,2 0 0,-1 1 0,10-6 0,-15 10-17,-1 0 0,1 0 0,-1 0 0,0 0 0,1-1 0,-1 1 0,1 0 1,-1 0-1,0 0 0,1 0 0,-1 1 0,1-1 0,-1 0 0,0 0 0,1 0 0,-1 0 1,0 0-1,1 0 0,-1 1 0,1-1 0,-1 0 0,0 0 0,1 0 0,-1 1 1,0-1-1,0 0 0,1 1 0,-1-1 0,0 0 0,0 1 0,1-1 0,-1 0 0,0 1 1,0-1-1,0 0 0,0 1 0,1-1 0,-1 0 0,0 1 0,0 0 0,2 16 480,-11 97 300,-8-22-538,15-84-234,1 3 148,3-12-45,2-6 12,0-3-160,1 0 0,1 0 1,0 1-1,0-1 0,1 1 1,0 1-1,15-15 0,-20 22 20,-1 0 0,1 1 1,-1-1-1,1 0 0,-1 1 0,1-1 0,-1 1 0,1-1 0,0 1 1,-1 0-1,1 0 0,0 0 0,-1-1 0,1 2 0,0-1 0,-1 0 0,1 0 1,0 1-1,-1-1 0,1 0 0,0 1 0,-1 0 0,1-1 0,-1 1 1,1 0-1,-1 0 0,2 1 0,4 3-5,0 0 0,0 1 0,11 11 1,-14-13 6,-1-1-408,0 0-1,0 1 1,-1-1 0,1 1-1,-1-1 1,1 1-1,-1 0 1,0 0 0,-1 0-1,1 0 1,-1 1-1,1-1 1,-1 0 0,-1 1-1,1-1 1,0 6-1,-1 1-1590</inkml:trace>
</inkml:ink>
</file>

<file path=ppt/ink/ink98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6.77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567 208 8384,'-22'-5'3808,"27"5"-3328,-1 0-224,5 0-256,5 0-576,4 0 320,4 0-1952,1 5 1248</inkml:trace>
  <inkml:trace contextRef="#ctx0" brushRef="#br0" timeOffset="1">0 64 8384,'0'0'3808,"32"-4"-3328,-9-1 1312,-1 2-1088,23-9 224,14 4-577,18-4-414,3 4-1,9 0 160,-7 4-65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8-05T19:52:25.07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8 70 5312,'0'0'119,"0"0"-1,-1 0 1,1-1 0,-1 1 0,1 0-1,0 0 1,-1 0 0,1 0-1,0 0 1,-1-1 0,1 1 0,0 0-1,0 0 1,-1-1 0,1 1 0,0 0-1,-1 0 1,1-1 0,0 1 0,0 0-1,0-1 1,-1 1 0,1 0-1,0-1 1,0 1 0,0 0 0,0-1-1,0 1 1,0 0 0,0-1 0,0 1-1,-1 0 1,1-1 0,1 0 0,-1 0 76,0 0 0,1 1 0,0-1 1,-1 0-1,1 0 0,-1 0 1,1 1-1,0-1 0,0 0 0,0 1 1,-1-1-1,2 0 0,28-14 2108,-11 7-1792,1 2 0,0 0-1,0 2 1,1 0 0,34-2 0,102 9-565,-136-2 157,81 7-64,15 1-4152,-48-6 1548</inkml:trace>
</inkml:ink>
</file>

<file path=ppt/ink/ink990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28.36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59 535 4320,'-8'-5'9483,"22"-4"-7766,-10 4-1466,0 1 1,-1 0 0,1-1-1,-1 0 1,0 0 0,0 0-1,2-6 1,14-40 541,-13 33-533,33-100 520,15-43-243,-44 135-356,20-65 748,-29 91-928,-1-1 0,0 1 0,0 0 0,0-1 0,0 1 0,1-1 0,-1 1 0,0-1 0,0 1 0,0-1 0,0 1 0,0-1 0,0 1 0,0-1 0,0 1 0,-1-1 0,1 1 0,0-1 0,0 1 0,0-1 0,0 1 0,-1-1 0,1 1-10,-1 0 1,1 0-1,0 0 1,-1 0 0,1 0-1,-1 0 1,1 0-1,0 0 1,-1 0 0,1 0-1,0 0 1,-1 0-1,1 0 1,0 0 0,-1 0-1,1 0 1,0 1-1,-1-1 1,1 0 0,0 0-1,-1 1 1,-17 14-220,10-5 260,1 1 0,-1-1-1,2 2 1,0-1 0,0 1-1,1 0 1,-4 15-1,2-10 58,-65 227 722,52-165-566,-46 164 101,65-240-313,0 0 0,0-1 0,0 1 0,1 0 0,-1 0 0,1 0 0,0 0 0,0-1 0,0 1 0,0 0 0,0 0 0,1 0 0,-1 0 0,1 0 0,1 3 0,-2-6-25,0 0 0,0 0 0,1 0 0,-1 1-1,0-1 1,0 0 0,1 0 0,-1 0 0,0 0 0,0 0-1,1 0 1,-1 0 0,0 1 0,0-1 0,1 0 0,-1 0-1,0 0 1,0 0 0,1 0 0,-1 0 0,0 0 0,0 0-1,1 0 1,-1-1 0,0 1 0,0 0 0,1 0 0,-1 0-1,0 0 1,0 0 0,1 0 0,8-6 104,-6 4-37,5-2-56,-1 0 0,0 0 0,-1-1 0,1 0 0,8-9 0,29-34-69,-9 8-68,95-106 85,-41 44 306,-61 63 165,-27 37-493,-2 3-29,-6 5-127,-9 13-74,-6 11 263,-26 39 157,40-57-106,1 1 0,1-1 0,-9 26 0,14-35-12,0 0 0,0 0 0,0 1 0,1-1 0,-1 1 0,1-1-1,0 0 1,0 1 0,0-1 0,1 1 0,0 4 0,0-6-6,-1-1 0,1 1 0,0-1 0,0 1 0,0-1 1,0 1-1,0-1 0,0 1 0,0-1 0,0 0 0,1 0 0,-1 1 0,1-1 0,-1 0 1,1 0-1,-1-1 0,1 1 0,-1 0 0,1 0 0,0-1 0,-1 1 0,1-1 0,2 1 1,-1 0 6,1-1 1,-1 1 0,1-1 0,0 0-1,-1 1 1,1-2 0,-1 1 0,1 0 0,0-1-1,-1 0 1,1 1 0,-1-1 0,1-1-1,5-2 1,-5 2-1,0-1-1,1 0 1,-1 0-1,0 0 1,-1-1-1,1 0 1,0 1-1,-1-1 1,4-7-1,-1 2 4,-1 0-1,-1 0 1,1-1-1,-2 0 1,1 0-1,-1 0 1,-1 0-1,0-1 0,1-15 1,-3-16 70,-1 31-86,0 0 0,1 0 1,1 0-1,0 0 0,0 0 1,4-12-1,-4 21-9,0 0 1,0-1-1,0 1 1,0 0-1,0 0 1,0 0-1,1 1 1,-1-1-1,1 0 1,-1 0-1,1 1 1,0-1-1,0 1 1,0 0-1,0-1 0,0 1 1,0 0-1,0 0 1,0 0-1,0 0 1,0 1-1,1-1 1,-1 0-1,0 1 1,1 0-1,-1-1 1,0 1-1,1 0 1,2 1-1,-1-1 3,0 0-1,0 1 0,-1 0 1,1 0-1,0 0 1,-1 1-1,1-1 1,-1 1-1,1-1 1,-1 1-1,0 0 1,1 1-1,-1-1 1,0 0-1,-1 1 1,1 0-1,3 4 1,6 12 166,-1 0 0,-1 1 1,-1 0-1,11 37 0,12 26 582,-31-82-751,-1 0 1,1 0-1,-1 1 0,1-1 1,-1 0-1,1 0 1,0 0-1,-1 0 0,1 0 1,0 0-1,0-1 1,0 1-1,0 0 0,0 0 1,0 0-1,0-1 0,0 1 1,0-1-1,0 1 1,0-1-1,0 1 0,0-1 1,2 1-1,-2-1-104,0-1 0,1 1 0,-1 0 0,0-1 0,1 1-1,-1-1 1,0 1 0,0-1 0,1 0 0,-1 0 0,0 1 0,0-1 0,0 0-1,0 0 1,0 0 0,0 0 0,0 0 0,0 0 0,-1-1 0,2 0 0,35-51-10825,-19 32 7509</inkml:trace>
</inkml:ink>
</file>

<file path=ppt/ink/ink991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32.793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6 817 2656,'0'-1'40,"-1"1"0,1 0 0,0 1 0,0-1 0,0 0 0,-1 0 0,1 0 0,0 0 0,0 0 0,-1 0 0,1 0 0,0 0 0,0 0 0,0 0 0,-1 0 0,1 1 0,0-1 0,0 0 0,0 0 0,0 0 0,-1 0 0,1 1 0,0-1 0,0 0 0,0 0 1,0 0-1,0 1 0,0-1 0,-1 0 0,1 0 0,0 0 0,0 1 0,0-1 0,0 0 0,0 0 0,0 1 0,0-1 0,0 0 0,0 0 0,1 6 5089,7-6-3267,-4-1-1642,-1 0 1,0-1 0,0 1 0,0 0-1,0-1 1,0 0 0,0 0 0,-1 0-1,1 0 1,0 0 0,3-5 0,26-32 591,-21 24-593,53-77 535,-41 58-479,0 1-1,32-33 1,122-116 733,-161 164-503,-16 17-477,1 1-1,-1-1 1,1 1 0,-1-1 0,1 0 0,-1 1 0,1-1-1,-1 0 1,0 1 0,1-1 0,-1 0 0,0 1 0,1-1-1,-1 0 1,0 0 0,0 1 0,0-1 0,0 0 0,0-1-1,0 2-34,0 0-1,-1 0 0,1 0 0,0 0 1,-1 0-1,1 0 0,0 0 0,-1 0 1,1 0-1,0 0 0,-1 0 0,1 0 0,0 1 1,-1-1-1,1 0 0,0 0 0,-1 0 1,1 0-1,0 1 0,0-1 0,-1 0 0,1 0 1,0 1-1,0-1 0,0 0 0,-1 0 1,1 1-1,0-1 0,0 0 0,0 1 1,-1-1-1,0 2-16,-15 12 64,9-8 3,1 0 0,-1 0 0,1 0 0,0 1 0,1 0 1,-6 8-1,1 3-9,1 0 1,0 1 0,2 0-1,0 1 1,1-1 0,1 1-1,1 0 1,0 1 0,2-1-1,0 1 1,2 21 0,0-34 9,1 1 1,0-1 0,1 0-1,0 0 1,0 0-1,1 0 1,0 0-1,6 11 1,-8-17-18,1 1-1,-1 0 1,1-1 0,0 1-1,0-1 1,1 0-1,-1 1 1,0-1 0,1 0-1,-1 0 1,1-1-1,0 1 1,-1 0 0,1-1-1,0 0 1,0 1-1,0-1 1,0-1 0,0 1-1,0 0 1,1-1 0,-1 1-1,0-1 1,6 0-1,-4-1 0,1 0-1,-1 0 0,0-1 1,1 1-1,-1-1 1,0-1-1,0 1 0,-1-1 1,1 1-1,0-1 0,-1 0 1,0-1-1,1 1 0,4-7 1,3-3 37,-1 0 1,20-30-1,-4-3 60,26-56 0,14-54-66,-54 122 3,10-24-43,-4-1 0,-1-1 1,9-65-1,-27 125-20,0-1 1,0 0-1,0 1 0,1-1 1,-1 1-1,0-1 0,0 0 1,0 1-1,0-1 0,0 0 1,0 1-1,0-1 0,0 1 0,0-1 1,-1 0-1,1 1 0,0-1 1,-1 0-1,1 1-2,-1 1 0,1 0 1,-1-1-1,1 1 0,-1 0 0,1 0 1,0-1-1,0 1 0,-1 0 0,1 0 0,0 0 1,0 0-1,0-1 0,0 3 0,-38 159 392,12-56 42,8-30-99,-16 90-94,24-87-60,-11 87 346,21-163-488,-2 7 128,3-6 32,-1-7-186,1 1 0,-1-1 1,1 0-1,-1 0 0,0 0 1,0 0-1,-1-4 0,1-4 0,5-25-12,1 0-1,2 1 1,1 0 0,2 0-1,21-45 1,-18 31-226,-12 59 230,0 1 0,-1-1 0,-1 0 0,0 21 0,-1-7 0,1 2 32,1-1-1,1 1 0,1-1 1,1 0-1,1 1 0,2-2 1,11 32-1,-17-54-12,0 0 0,0 0 0,0 0 1,0 0-1,0 0 0,0-1 0,1 1 0,-1 0 1,1-1-1,-1 1 0,1 0 0,0-1 0,-1 0 0,1 1 1,0-1-1,0 0 0,0 0 0,0 0 0,0 0 0,0-1 1,0 1-1,1 0 0,-1-1 0,0 1 0,0-1 0,0 0 1,1 0-1,-1 0 0,0 0 0,0 0 0,1 0 0,-1-1 1,0 1-1,0-1 0,0 0 0,0 1 0,0-1 1,0 0-1,0 0 0,0 0 0,4-3 0,0-1 7,-1-1 0,1 1-1,-1-1 1,0 0 0,-1-1-1,1 1 1,5-13 0,21-51 51,-17 27-2,-9 29-82,-1 0 0,2 0 1,8-16-1,-9 23-170,-2 13 112,-1 5 56,2 9-11,0 0 0,0 27 0,-3-28 66,1-1-1,1 0 1,6 24 0,15 19 157,-24-60-196,0 1-1,1-1 1,0 0 0,-1 0 0,1 0 0,0 0 0,0 1 0,-1-1 0,1 0 0,0 0 0,0 0 0,0-1 0,0 1 0,0 0 0,0 0 0,1 0-1,-1-1 1,0 1 0,0-1 0,2 1 0,-2-1 7,1 0 0,-1 0 0,0 0 1,0 0-1,1 0 0,-1 0 0,0-1 0,0 1 0,1 0 0,-1-1 0,0 1 0,0-1 0,0 0 0,0 1 1,0-1-1,0 0 0,2-1 0,2-3 54,0 0 1,1-1 0,-2 0-1,1 0 1,7-13-1,0-6-75,-1-1-1,12-41 0,-5 14-27,-3 18 44,-9 22-19,-1 0-1,8-28 1,-8 26-219,-3 8 242,-4 9 22,3 2-30,-1-1 1,1 0 0,-1 0-1,1 1 1,0-1-1,2 3 1,3 17-24,-5 7 65,0 1 0,-3 0 1,0-1-1,-2 0 0,-9 36 0,12-61-25,0-1 1,0 0-1,-1 0 0,1 0 1,-1 0-1,0-1 1,0 1-1,0 0 0,-4 3 1,5-5-5,0-1 0,-1 1 0,1-1 1,-1 1-1,0-1 0,1 0 0,-1 0 1,0 0-1,0 0 0,0 0 0,0 0 1,1 0-1,-1 0 0,-1-1 1,1 1-1,0-1 0,0 0 0,-3 1 1,5-1-24,0 0 0,0 0 0,0 0 0,-1 0 0,1 0 0,0 0 0,0 0 0,0 0 1,0 0-1,0 0 0,0 0 0,-1 0 0,1 0 0,0 0 0,0 0 0,0 0 0,0 0 1,0 0-1,0 0 0,-1 0 0,1 0 0,0 0 0,0 0 0,0 0 0,0-1 0,0 1 1,0 0-1,0 0 0,0 0 0,0 0 0,-1 0 0,1 0 0,0 0 0,0 0 1,0 0-1,0-1 0,0 1 0,0 0 0,0 0 0,0 0 0,0 0 0,0 0 0,0 0 1,0-1-1,0 1 0,0 0 0,0 0 0,0 0 0,0 0 0,0 0 0,0 0 0,0-1 1,6-7 5,10-6 70,-15 14-93,12-10-100,1 1 1,0 0-1,0 1 1,19-7 0,-4 2-2754,-3-1-5050,-26 14 7757,1 0 0,-1-1 0,1 1 0,-1 0 0,0 0 0,1-1 0,-1 1 0,1 0 0,-1-1 1,0 1-1,1-1 0,-1 1 0,0 0 0,0-1 0,1 1 0,-1-1 0,0 1 0,0-1 0,1 1 0,-1-1 0,0 1 0,0-1 0,0 1 0,0-1 0,0 1 1,0-1-1,0 1 0,0-1 0,0 1 0,0-1 0,0 1 0,0-1 0,0 1 0,0-1 0,-1 0 0,0-4-943,0-11-1689</inkml:trace>
</inkml:ink>
</file>

<file path=ppt/ink/ink992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33.136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67 21 6976,'-35'-20'3168,"17"20"-2752,8 0 1184,10 3-960,-3-3 576,3 5-1504,3-2 128,2 2-224,3-1 224,2 4-2112,-1 4 1248,-13 4-3232,4-1 2400</inkml:trace>
</inkml:ink>
</file>

<file path=ppt/ink/ink993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33.528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48 143 7232,'-45'-20'3264,"42"24"-1856,11-4-1056,6-4 896,9 1-672,40-13 64,3-1-384,37-3-32,5 5-128,14-5 0,-9 3-32,8 6-4896,-13 8 2624</inkml:trace>
</inkml:ink>
</file>

<file path=ppt/ink/ink994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1.86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179 368 3552,'-6'0'8106,"-2"7"-4818,-11 12-3679,9-9 1180,-19 18-372,1 2 1,-24 32 0,52-62-418,-4 5-41,0 0 0,1 0 0,-1 0-1,-4 12 1,7-16 39,1 0 0,-1 0 0,1 0 1,0 1-1,-1-1 0,1 0 0,0 0 0,0 1 0,0-1 0,0 0 0,0 0 0,0 1 0,0-1 1,0 0-1,1 1 0,-1-1 0,1 0 0,-1 0 0,0 0 0,1 0 0,0 1 0,-1-1 0,1 0 0,0 0 1,-1 0-1,1 0 0,0 0 0,0 0 0,0 0 0,0-1 0,1 2 0,7 3-8,0-1-1,-1 0 0,1 0 1,1-1-1,-1 0 0,13 1 1,5 3 89,-17-4 49,5 1 166,27 11-1,-39-14-204,1 1 1,-1 0-1,0 0 1,1 0 0,-1 0-1,0 0 1,0 1-1,0-1 1,-1 1-1,1 0 1,-1 0-1,1 0 1,1 4-1,-3-5-19,0 0 0,0 0-1,0 0 1,-1 1 0,1-1-1,-1 0 1,1 0-1,-1 0 1,0 1 0,0-1-1,0 0 1,0 0-1,-1 0 1,1 1 0,0-1-1,-1 0 1,0 0 0,1 0-1,-1 0 1,-2 4-1,0-2-7,1 0 0,-1 0 0,0 0 0,-1 0 0,1-1 0,0 1 0,-8 4 0,-9 6 93,-10 8-92,29-21-84,1 0-1,-1 0 0,0 0 1,0 0-1,-1 0 1,1 0-1,0-1 0,0 1 1,0 0-1,0-1 0,-1 1 1,1-1-1,0 1 1,-1-1-1,1 0 0,0 1 1,-2-1-1,7-4-133,16-6 208,-1-1-1,0-1 0,-1-1 0,-1-1 0,19-18 0,72-82 105,-17-1-2,-29 33-22,-55 74-120,31-38 240,50-80 0,-79 111-226,-1 0-1,-1-1 1,0 0-1,-1 0 0,0 0 1,-1-1-1,-1 0 1,-1 0-1,-1 0 1,1-19-1,-3 33-46,0 1 0,0 0 0,0 0 0,0-1 0,-1 1 0,1 0 0,-1 0 0,1-1-1,-1 1 1,0 0 0,0 0 0,-2-3 0,3 5 10,0-1 0,0 1 0,-1 0 0,1-1 0,0 1 0,0 0 0,-1-1 0,1 1 0,0 0 0,-1 0 0,1-1 0,0 1 0,-1 0 0,1 0 0,0 0 0,-1 0 0,1-1 0,-1 1 0,1 0 0,-1 0 0,1 0 0,0 0 0,-1 0 0,1 0 0,-1 0 0,1 0 0,0 0 0,-1 0 0,1 0 0,-1 0 0,0 1 0,-12 7-192,9-5 143,-8 7 53,0 1 0,1 0 0,1 1 0,0 0 0,0 0 0,1 1 0,1 0 0,0 1 0,-9 21 0,5-5 131,0 1 1,2 1 0,-9 50-1,15-59-55,1 1-1,1-1 0,1 1 1,1 0-1,1-1 0,8 47 1,-8-64-35,1 0 1,0 0-1,1 0 1,-1 0 0,1 0-1,0 0 1,1-1 0,-1 1-1,1-1 1,0 0-1,7 7 1,-8-10-17,-1 0 0,1 0 0,0 0 0,0 0 0,0 0 0,0 0 0,0-1 0,1 1 0,-1-1 0,0 0 0,1 0 0,-1 0 0,1-1 0,-1 1 0,1-1 0,-1 0 0,1 0 0,-1 0 0,1 0 0,-1-1 0,1 1 0,3-2 0,4-2-18,-1 0 1,1 0 0,-1-1 0,0-1 0,19-13 0,-13 7-4,0-2 0,20-21 0,-15 11 49,-1 0-1,-1-2 1,31-54 0,-46 70 101,-7 12-197,-10 15-98,-27 82 153,-18 36 574,54-129-567,1 1-1,0-1 1,0 1-1,1 0 1,0 0-1,0 0 0,0 0 1,0 10-1,2-17-5,0 1 0,0-1 0,0 0 0,0 0-1,0 0 1,0 1 0,0-1 0,0 0 0,0 0 0,0 0 0,0 1-1,0-1 1,1 0 0,-1 0 0,0 0 0,0 1 0,0-1-1,0 0 1,0 0 0,1 0 0,-1 0 0,0 0 0,0 1-1,0-1 1,0 0 0,1 0 0,-1 0 0,0 0 0,0 0-1,0 0 1,1 0 0,-1 0 0,0 0 0,0 0 0,0 1 0,1-1-1,-1 0 1,0 0 0,0 0 0,0 0 0,1-1 0,-1 1-1,0 0 1,0 0 0,1 0 0,-1 0 0,0 0 0,0 0-1,0 0 1,1 0 0,10-6 149,-10 6-117,2-3-19,1 1 0,-1 0-1,0-1 1,0 0 0,0 0-1,0 0 1,-1 0 0,1 0 0,2-5-1,15-34 66,-2 5 39,-6 6-306,-7 38-132,1 31 277,-5-29 31,0 0-1,1-1 1,3 13 0,-3-18 5,-1 0 0,1 1 1,-1-1-1,1 0 1,0 0-1,0-1 1,0 1-1,0 0 1,1-1-1,-1 1 0,1-1 1,4 3-1,-6-4 3,0 0 0,0 0 0,1-1-1,-1 1 1,0-1 0,1 1 0,-1-1 0,0 1-1,1-1 1,-1 0 0,1 0 0,-1 0-1,1 0 1,-1 0 0,0 0 0,1 0-1,2-1 1,-1 1 7,0-1 0,0-1 0,-1 1 0,1 0 0,0-1 0,0 1 0,4-4 0,0-1 15,-1-1 0,1 1 0,-1-1 0,8-12 0,98-166 330,-18 26-89,-68 116-254,-2-1-1,33-88 1,-56 130-17,6-19 109,-7 20-122,1 0 1,-1-1 0,0 1-1,0 0 1,0 0-1,1 0 1,-1 0 0,0 0-1,-1 0 1,1 0 0,0 0-1,0 0 1,0 0-1,-1 0 1,0-2 0,1 3 5,-1 0 1,1 0-1,-1 0 0,1 1 1,-1-1-1,1 0 1,-1 0-1,1 1 1,0-1-1,-1 0 1,1 1-1,-1-1 1,1 0-1,0 1 1,-1-1-1,1 1 1,0-1-1,-1 1 0,1 0 1,-9 14 84,1 1 0,0 0 0,2 0 0,0 1 0,1 0 0,0 0 0,-2 21 0,4 1 5,2 0 1,4 49-1,17 77 157,-10-87-193,-9-70-123,-1-4-231,0 0 0,1-1 0,-1 1 0,1 0 0,0-1 0,0 1 0,0-1 0,0 1 0,1-1-1,2 6 1,-4-19-3489,-5-8 3266,-1-1 0,-1 2 0,-1-1 0,-14-23 0,0 7 588,-29-36 0,38 54 302,-1 1 0,0 1 1,-1 0-1,-1 1 0,0 1 1,-20-12-1,5 2 794,26 18-754,1 0 1,-1 1-1,0-1 1,0 1-1,-1 0 1,1 1-1,-9-4 1,94-3 2986,-1 0-2781,114-11-69,-171 18-485,12-1-1511,-12 7-2940,-22-4 4152,1 1 1,0-1 0,0 0 0,0 1 0,-1 0-1,1-1 1,0 1 0,-1 0 0,1-1-1,0 1 1,-1 0 0,1 0 0,-1-1-1,1 1 1,-1 0 0,1 0 0,-1 0-1,1 1 1,1 3-1008,7 9-1124</inkml:trace>
</inkml:ink>
</file>

<file path=ppt/ink/ink995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2.25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18 140 7040,'0'0'152,"0"0"1,0 1 0,0-1-1,0 0 1,0 1 0,0-1-1,0 0 1,0 0 0,0 1-1,0-1 1,0 0 0,0 1-1,0-1 1,-1 0 0,1 0-1,0 1 1,0-1 0,0 0-1,0 0 1,-1 1-1,1-1 1,0 0 0,0 0-1,-1 0 1,1 0 0,0 1-1,0-1 1,-1 0 0,1 0-1,-2 0 1461,5-3 461,0 1-1694,1 1 165,-1-1 0,1 0 0,-1-1-1,6-4 1,7-6 691,-6 5-744,0 0 1,14-16-1,-22 21-395,0 0 0,0 0 1,0 0-1,0 0 0,0 0 0,-1 0 0,1-1 0,-1 1 1,0-1-1,0 1 0,0-1 0,-1 1 0,1-1 0,-1-3 1,0 6-96,1 0 1,-1 0 0,0 0 0,0 1-1,-1-1 1,1 0 0,0 0-1,0 1 1,0-1 0,0 0 0,-1 0-1,1 1 1,0-1 0,-1 0-1,1 1 1,0-1 0,-1 0 0,1 1-1,-1-1 1,1 0 0,-1 1-1,0-1 1,1 1 0,-1-1 0,0 0-1,0 1-7,-1 0-1,1-1 1,0 1 0,0 0-1,0 0 1,-1 0-1,1 0 1,0 0-1,0 0 1,-1 0 0,1 0-1,0 1 1,0-1-1,-2 1 1,-1 0 47,-1 1 0,1 0 0,0 0 0,0 0 0,0 1 0,0 0 0,-5 4 0,3-1 67,1 1-1,0 0 1,0 0 0,0 0-1,1 1 1,0 0 0,0 0-1,1 0 1,0 0 0,0 0-1,1 1 1,0-1 0,1 1 0,0-1-1,0 1 1,1 15 0,0-16-102,1 0 1,0 0 0,0 0 0,1-1-1,0 1 1,0-1 0,1 1-1,0-1 1,0 0 0,1 0 0,0 0-1,0 0 1,0-1 0,1 0 0,0 0-1,0 0 1,1 0 0,10 7 0,-12-10-161,1 0 1,-1-1-1,1 0 1,0 0-1,0 0 1,0-1-1,0 0 1,8 1-1,-7-1-955,1 0 0,-1-1-1,1 0 1,0 0 0,-1-1-1,8-1 1,3-2-1606</inkml:trace>
</inkml:ink>
</file>

<file path=ppt/ink/ink996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2.579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18 47 7552,'-18'-20'3424,"50"13"-2976,-4 2 672,7 10-704,28-10 192,5 5-352,8-3 32,-4-2-160,4-2-1184,-4 7 544</inkml:trace>
</inkml:ink>
</file>

<file path=ppt/ink/ink997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3.412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63 9 9728,'-35'-9'4384,"22"9"-3808,8 0 1823,5 5-1439,-5-5 512,5 4-864,-5-4-480,10 0-128,0 0-320,8 3 192,1-3-160,4 5 160,-5-5-3391,5 0 1951</inkml:trace>
</inkml:ink>
</file>

<file path=ppt/ink/ink998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3.785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64 12 8384,'-47'5'3808,"34"-2"-3328,9-3 1728,8 0 223,1-3-2687,3 3 96,7-5-96,2 2 160,1-6-1695,5 9 991</inkml:trace>
</inkml:ink>
</file>

<file path=ppt/ink/ink999.xml><?xml version="1.0" encoding="utf-8"?>
<inkml:ink xmlns:inkml="http://www.w3.org/2003/InkML">
  <inkml:definitions>
    <inkml:context xml:id="ctx0">
      <inkml:inkSource xml:id="inkSrc0">
        <inkml:traceFormat>
          <inkml:channel name="X" type="integer" min="-2.14748E9" max="2.14748E9" units="cm"/>
          <inkml:channel name="Y" type="integer" min="-2.14748E9" max="2.14748E9" units="cm"/>
          <inkml:channel name="F" type="integer" max="32767" units="dev"/>
        </inkml:traceFormat>
        <inkml:channelProperties>
          <inkml:channelProperty channel="X" name="resolution" value="1000" units="1/cm"/>
          <inkml:channelProperty channel="Y" name="resolution" value="1000" units="1/cm"/>
          <inkml:channelProperty channel="F" name="resolution" value="0" units="1/dev"/>
        </inkml:channelProperties>
      </inkml:inkSource>
      <inkml:timestamp xml:id="ts0" timeString="2023-07-20T23:04:44.891"/>
    </inkml:context>
    <inkml:brush xml:id="br0">
      <inkml:brushProperty name="width" value="0.05" units="cm"/>
      <inkml:brushProperty name="height" value="0.05" units="cm"/>
    </inkml:brush>
  </inkml:definitions>
  <inkml:trace contextRef="#ctx0" brushRef="#br0">44 108 3552,'-6'-9'1287,"5"8"-797,0 0 0,0-1 0,1 1 0,-1-1 0,1 1 0,0 0 0,-1-1 0,1 1 0,0-1 0,0 1 0,0-1 0,0 1 0,0-1 1,0 1-1,0-1 0,0 1 0,0-1 0,1 1 0,0-3 0,3-6 15,-4 9-457,1 0 1,-1 0 0,0 0 0,1-1 0,-1 1-1,1 0 1,-1 0 0,1 0 0,0 0 0,-1 0 0,1 0-1,0 0 1,0 0 0,1 0 0,9-7 104,2 1-1,-1 1 1,18-6 0,-25 10-130,0 0 1,0 1-1,1 0 1,-1 0 0,0 0-1,1 1 1,-1 0-1,1 0 1,-1 0-1,1 0 1,-1 1 0,8 2-1,-10-2 31,-1 0-1,0 0 1,0 0-1,1 0 1,-1 0-1,0 1 1,0-1-1,0 1 1,0-1-1,0 1 1,0 0-1,-1 0 1,1 0-1,-1 0 0,1 0 1,-1 0-1,0 0 1,0 1-1,0-1 1,0 0-1,0 1 1,0-1-1,-1 0 1,1 1-1,-1-1 1,1 1-1,-1-1 1,0 1-1,0 0 1,0-1-1,-1 1 1,1-1-1,-1 4 1,-1 0 6,0-1 0,0 0 0,-1 1 0,0-1 0,0-1 0,0 1 0,0 0 0,-7 7 1,-4 2 48,-17 14 0,29-26-116,-4 2-15,-8 8-73,14-12 89,-1 1 0,1-1-1,0 0 1,0 1-1,0-1 1,0 0-1,0 0 1,0 1 0,0-1-1,-1 0 1,1 1-1,0-1 1,0 0 0,0 0-1,0 1 1,0-1-1,0 0 1,0 1-1,1-1 1,-1 0 0,0 1-1,0-1 1,0 0-1,0 0 1,0 1-1,0-1 1,0 0 0,1 0-1,-1 1 1,0-1-1,0 0 1,0 0 0,1 1-1,-1-1 1,0 0-1,0 0 1,0 0-1,1 0 1,-1 1 0,0-1-1,1 0 1,-1 0-1,0 0 1,0 0 0,1 0-1,-1 0 1,0 0-1,1 0 1,-1 0-1,23 8 69,-15-6-97,-1 1 0,1-1 0,-1 1 0,0 0 0,0 1 0,0 0 0,0 0 0,0 1 0,10 8 0,-16-12 95,-1 0 1,1 0-1,0 0 0,0 0 0,0 0 0,-1 0 0,1 0 0,0 1 0,-1-1 0,1 0 0,-1 0 0,1 0 0,-1 1 0,0-1 0,1 0 0,-1 0 0,0 1 0,0-1 0,0 0 0,0 2 1,-1-1-2,1-1 1,-1 0 0,1 0-1,-1 0 1,0 0 0,1 0-1,-1 0 1,0 0 0,0 0-1,0 0 1,1 0 0,-1-1-1,0 1 1,0 0 0,-1-1-1,1 1 1,-1 0 0,-7 3 174,1-1 1,-1-1-1,0 1 1,-14 1-1,15-3-211,-14 2-240,0-1 0,0-1 0,0-1 0,0-1 1,-23-5-1,33 2-2104,12 4 2230,-1 0 0,1 0 0,0 0 0,0 0 0,0 0 0,0 0 0,-1 0 0,1 0 0,0-1 0,0 1 0,0 0 0,0 0 0,-1 0 0,1 0 0,0 0 0,0-1 0,0 1 0,0 0 0,0 0 0,0 0 0,0 0 0,0-1 0,0 1 0,-1 0 0,1 0 0,0 0 0,0-1 0,0 1 0,0 0 0,0 0 0,0 0 0,0-1 0,0 1 0,0 0 0,0 0 0,0 0 0,1-1 0,-1 1 0,0 0 0,0 0 0,0 0 0,0-1 0,0 1 0,0 0 0,0 0 0,0 0 0,1 0 0,-1 0 0,0-1 0,0 1 0,0 0 0,0 0 0,0 0 0,1 0 0,-1 0 0,0 0 0,0 0 0,0 0 0,1-1 0,8 0-2437</inkml:trace>
</inkml:ink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DEC990B-A756-2DA1-F807-72DB53771C8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0AD6D854-0DA2-D326-4317-3F95DB0B5C1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5679FB2-677A-3C37-9AE6-C5666446C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CA14B50-FC15-6DEC-9DD9-EA6D7D16126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75F18AF7-D2B9-D90D-3CF6-D3BE322C9C9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60498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E94B75-F53F-7201-3EFD-CCF51B43C7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944B729-76D8-0F14-14E5-ACA1C71346E1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5869169-94FC-DF0F-22FF-CDB5017E79A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5FE9482-C313-C2A7-BD7E-89B73B0235F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21BEC71-5260-C99E-A1F2-4CF620B9FA9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033239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2E4A356-2EF7-AB97-0B63-13858E0EB2E3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644C488-A80D-EC2A-0CB3-E4549AA87EE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2DC267E-4596-5194-C4BF-1FFE8766DF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E5DB149-CE43-390D-BCF6-0DDB3051CEA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B91748E-D3A5-C218-2EE3-1D9B9AC5178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757333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89BED2A-553D-E3AE-B987-FC7F5A790F4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C73B4C44-1D1F-1BE2-4391-C8E7A35A2B2C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64D82A97-2720-A00D-06DB-39DE95DF7AD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A04C625-B8CB-EEE9-52C2-216984F5FD8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A237C81-B95F-DD6C-AFA0-3F2D8DE4CD4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2553742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EA6C105D-1594-0ED3-B9C2-0402D939D22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A29FE919-7912-E435-E003-D183A52B2A0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2B28A9A-BBD8-977A-3307-EFA03C07160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9321D11-6A2B-2E70-161B-E5D6AE6B2FA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D1B38164-C8CD-5443-D1F8-AA1179070B7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73828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5A43BF4-689D-0628-5A78-FD2D6BE83B1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A7C8878-7017-91A6-8C98-A4E1CBC74AC8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C0236D69-F7A6-5253-F5D2-6F1D6AF78F9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BA59200C-F07B-10AA-3D3D-1770A1D7FF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00B887D7-00FB-AED0-679A-03311754B6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90E3346-0E5F-6B7B-703F-8A6616E72CB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73129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7D960A-F581-58E8-6727-7242B8CB7EB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B69BBF0-316F-5D5E-FCDC-3C966E4B596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A29F9C7-642B-72F6-77C0-70635962A99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AB28E3FF-65C3-5EDA-E36B-64A5688B1FC0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41CC479C-635C-FB53-DB86-3E523C17771F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40EB6B04-3FB0-2FDE-BA4C-A5D7596F32C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E35E1B9C-3DDF-FCB5-26B2-CC6828603F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E0C94FF-3261-1427-C34B-8B7F66225AC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381281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BAD3E65-62D3-5121-5794-975A44317B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C1F63DB2-D4C3-3325-9C0E-2471B7DC71D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04EF4F8-4E08-C05B-F7FD-F4EEFD19CE5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0E95C9B2-15C1-89CC-8BEF-A5BA50C9A53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1798730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D84B62E5-E2D3-0532-BC6E-96C8C87AA6E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4EDA0DD2-AA3C-0AB6-2A6E-CFA68359481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CA16AC9B-5AC5-CF98-595F-DD5C2B97C02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83192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1405B4B-8B75-8074-27F7-3BC93B68FF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9FDE4A78-8AA1-B402-66CB-95C342A7A02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CD615D27-A04A-D89C-0E99-0A0D0F2468F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5BAF63D2-1C18-3734-D0E1-AAB5175B21C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EB4B52-FC41-D16F-B45E-AEA45F3FBD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863EEB1D-2EC6-7453-C0BB-DE3E82EFAE5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609773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D38D55B-50BC-A5A5-56DD-F7B0D174C52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8BA02E2-F7BA-05C8-7E41-A9BBB1642B1D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AE235A1-E5F9-D208-A551-95DDDE373E5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5D68D7F-E4CD-309A-AB42-E53486F25FF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52EAAB1-20C7-AF59-BE4A-95364B46D9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D3D05686-E50F-497B-4C9D-64F158B2EF6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2865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F576D0D3-6AEC-CB7F-2C5E-04A309FE88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F4957C4-C3FD-381F-C8AC-F1070E6A204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9874713-6A76-D55A-97AA-229BB930F1E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AF7040-DFDB-4F61-B8C0-D7335B62BDAB}" type="datetimeFigureOut">
              <a:rPr lang="en-US" smtClean="0"/>
              <a:t>8/5/2023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20DBCE2B-C7C5-1AAF-C35E-78649F4CF7E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17942DF-E499-7FE2-5177-2F85AAD6D6DB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F1A253-035A-489D-B396-40FC46580A6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2752663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259.png"/><Relationship Id="rId299" Type="http://schemas.openxmlformats.org/officeDocument/2006/relationships/image" Target="../media/image1350.png"/><Relationship Id="rId303" Type="http://schemas.openxmlformats.org/officeDocument/2006/relationships/image" Target="../media/image1352.png"/><Relationship Id="rId21" Type="http://schemas.openxmlformats.org/officeDocument/2006/relationships/image" Target="../media/image1211.png"/><Relationship Id="rId42" Type="http://schemas.openxmlformats.org/officeDocument/2006/relationships/customXml" Target="../ink/ink1652.xml"/><Relationship Id="rId63" Type="http://schemas.openxmlformats.org/officeDocument/2006/relationships/image" Target="../media/image1232.png"/><Relationship Id="rId84" Type="http://schemas.openxmlformats.org/officeDocument/2006/relationships/customXml" Target="../ink/ink1673.xml"/><Relationship Id="rId138" Type="http://schemas.openxmlformats.org/officeDocument/2006/relationships/customXml" Target="../ink/ink1700.xml"/><Relationship Id="rId159" Type="http://schemas.openxmlformats.org/officeDocument/2006/relationships/image" Target="../media/image1280.png"/><Relationship Id="rId324" Type="http://schemas.openxmlformats.org/officeDocument/2006/relationships/customXml" Target="../ink/ink1793.xml"/><Relationship Id="rId345" Type="http://schemas.openxmlformats.org/officeDocument/2006/relationships/image" Target="../media/image1373.png"/><Relationship Id="rId366" Type="http://schemas.openxmlformats.org/officeDocument/2006/relationships/customXml" Target="../ink/ink1814.xml"/><Relationship Id="rId170" Type="http://schemas.openxmlformats.org/officeDocument/2006/relationships/customXml" Target="../ink/ink1716.xml"/><Relationship Id="rId191" Type="http://schemas.openxmlformats.org/officeDocument/2006/relationships/image" Target="../media/image1296.png"/><Relationship Id="rId205" Type="http://schemas.openxmlformats.org/officeDocument/2006/relationships/image" Target="../media/image1303.png"/><Relationship Id="rId226" Type="http://schemas.openxmlformats.org/officeDocument/2006/relationships/customXml" Target="../ink/ink1744.xml"/><Relationship Id="rId247" Type="http://schemas.openxmlformats.org/officeDocument/2006/relationships/image" Target="../media/image1324.png"/><Relationship Id="rId107" Type="http://schemas.openxmlformats.org/officeDocument/2006/relationships/image" Target="../media/image1254.png"/><Relationship Id="rId268" Type="http://schemas.openxmlformats.org/officeDocument/2006/relationships/customXml" Target="../ink/ink1765.xml"/><Relationship Id="rId289" Type="http://schemas.openxmlformats.org/officeDocument/2006/relationships/image" Target="../media/image1345.png"/><Relationship Id="rId11" Type="http://schemas.openxmlformats.org/officeDocument/2006/relationships/image" Target="../media/image1206.png"/><Relationship Id="rId32" Type="http://schemas.openxmlformats.org/officeDocument/2006/relationships/customXml" Target="../ink/ink1647.xml"/><Relationship Id="rId53" Type="http://schemas.openxmlformats.org/officeDocument/2006/relationships/image" Target="../media/image1227.png"/><Relationship Id="rId74" Type="http://schemas.openxmlformats.org/officeDocument/2006/relationships/customXml" Target="../ink/ink1668.xml"/><Relationship Id="rId128" Type="http://schemas.openxmlformats.org/officeDocument/2006/relationships/customXml" Target="../ink/ink1695.xml"/><Relationship Id="rId149" Type="http://schemas.openxmlformats.org/officeDocument/2006/relationships/image" Target="../media/image1275.png"/><Relationship Id="rId314" Type="http://schemas.openxmlformats.org/officeDocument/2006/relationships/customXml" Target="../ink/ink1788.xml"/><Relationship Id="rId335" Type="http://schemas.openxmlformats.org/officeDocument/2006/relationships/image" Target="../media/image1368.png"/><Relationship Id="rId356" Type="http://schemas.openxmlformats.org/officeDocument/2006/relationships/customXml" Target="../ink/ink1809.xml"/><Relationship Id="rId377" Type="http://schemas.openxmlformats.org/officeDocument/2006/relationships/image" Target="../media/image1387.png"/><Relationship Id="rId5" Type="http://schemas.openxmlformats.org/officeDocument/2006/relationships/image" Target="../media/image1203.png"/><Relationship Id="rId95" Type="http://schemas.openxmlformats.org/officeDocument/2006/relationships/image" Target="../media/image1248.png"/><Relationship Id="rId160" Type="http://schemas.openxmlformats.org/officeDocument/2006/relationships/customXml" Target="../ink/ink1711.xml"/><Relationship Id="rId181" Type="http://schemas.openxmlformats.org/officeDocument/2006/relationships/image" Target="../media/image1291.png"/><Relationship Id="rId216" Type="http://schemas.openxmlformats.org/officeDocument/2006/relationships/customXml" Target="../ink/ink1739.xml"/><Relationship Id="rId237" Type="http://schemas.openxmlformats.org/officeDocument/2006/relationships/image" Target="../media/image1319.png"/><Relationship Id="rId258" Type="http://schemas.openxmlformats.org/officeDocument/2006/relationships/customXml" Target="../ink/ink1760.xml"/><Relationship Id="rId279" Type="http://schemas.openxmlformats.org/officeDocument/2006/relationships/image" Target="../media/image1340.png"/><Relationship Id="rId22" Type="http://schemas.openxmlformats.org/officeDocument/2006/relationships/customXml" Target="../ink/ink1642.xml"/><Relationship Id="rId43" Type="http://schemas.openxmlformats.org/officeDocument/2006/relationships/image" Target="../media/image1222.png"/><Relationship Id="rId64" Type="http://schemas.openxmlformats.org/officeDocument/2006/relationships/customXml" Target="../ink/ink1663.xml"/><Relationship Id="rId118" Type="http://schemas.openxmlformats.org/officeDocument/2006/relationships/customXml" Target="../ink/ink1690.xml"/><Relationship Id="rId139" Type="http://schemas.openxmlformats.org/officeDocument/2006/relationships/image" Target="../media/image1270.png"/><Relationship Id="rId290" Type="http://schemas.openxmlformats.org/officeDocument/2006/relationships/customXml" Target="../ink/ink1776.xml"/><Relationship Id="rId304" Type="http://schemas.openxmlformats.org/officeDocument/2006/relationships/customXml" Target="../ink/ink1783.xml"/><Relationship Id="rId325" Type="http://schemas.openxmlformats.org/officeDocument/2006/relationships/image" Target="../media/image1363.png"/><Relationship Id="rId346" Type="http://schemas.openxmlformats.org/officeDocument/2006/relationships/customXml" Target="../ink/ink1804.xml"/><Relationship Id="rId367" Type="http://schemas.openxmlformats.org/officeDocument/2006/relationships/image" Target="../media/image1382.png"/><Relationship Id="rId85" Type="http://schemas.openxmlformats.org/officeDocument/2006/relationships/image" Target="../media/image1243.png"/><Relationship Id="rId150" Type="http://schemas.openxmlformats.org/officeDocument/2006/relationships/customXml" Target="../ink/ink1706.xml"/><Relationship Id="rId171" Type="http://schemas.openxmlformats.org/officeDocument/2006/relationships/image" Target="../media/image1286.png"/><Relationship Id="rId192" Type="http://schemas.openxmlformats.org/officeDocument/2006/relationships/customXml" Target="../ink/ink1727.xml"/><Relationship Id="rId206" Type="http://schemas.openxmlformats.org/officeDocument/2006/relationships/customXml" Target="../ink/ink1734.xml"/><Relationship Id="rId227" Type="http://schemas.openxmlformats.org/officeDocument/2006/relationships/image" Target="../media/image1314.png"/><Relationship Id="rId248" Type="http://schemas.openxmlformats.org/officeDocument/2006/relationships/customXml" Target="../ink/ink1755.xml"/><Relationship Id="rId269" Type="http://schemas.openxmlformats.org/officeDocument/2006/relationships/image" Target="../media/image1335.png"/><Relationship Id="rId12" Type="http://schemas.openxmlformats.org/officeDocument/2006/relationships/customXml" Target="../ink/ink1637.xml"/><Relationship Id="rId33" Type="http://schemas.openxmlformats.org/officeDocument/2006/relationships/image" Target="../media/image1217.png"/><Relationship Id="rId108" Type="http://schemas.openxmlformats.org/officeDocument/2006/relationships/customXml" Target="../ink/ink1685.xml"/><Relationship Id="rId129" Type="http://schemas.openxmlformats.org/officeDocument/2006/relationships/image" Target="../media/image1265.png"/><Relationship Id="rId280" Type="http://schemas.openxmlformats.org/officeDocument/2006/relationships/customXml" Target="../ink/ink1771.xml"/><Relationship Id="rId315" Type="http://schemas.openxmlformats.org/officeDocument/2006/relationships/image" Target="../media/image1358.png"/><Relationship Id="rId336" Type="http://schemas.openxmlformats.org/officeDocument/2006/relationships/customXml" Target="../ink/ink1799.xml"/><Relationship Id="rId357" Type="http://schemas.openxmlformats.org/officeDocument/2006/relationships/image" Target="../media/image1379.png"/><Relationship Id="rId54" Type="http://schemas.openxmlformats.org/officeDocument/2006/relationships/customXml" Target="../ink/ink1658.xml"/><Relationship Id="rId75" Type="http://schemas.openxmlformats.org/officeDocument/2006/relationships/image" Target="../media/image1238.png"/><Relationship Id="rId96" Type="http://schemas.openxmlformats.org/officeDocument/2006/relationships/customXml" Target="../ink/ink1679.xml"/><Relationship Id="rId140" Type="http://schemas.openxmlformats.org/officeDocument/2006/relationships/customXml" Target="../ink/ink1701.xml"/><Relationship Id="rId161" Type="http://schemas.openxmlformats.org/officeDocument/2006/relationships/image" Target="../media/image1281.png"/><Relationship Id="rId182" Type="http://schemas.openxmlformats.org/officeDocument/2006/relationships/customXml" Target="../ink/ink1722.xml"/><Relationship Id="rId217" Type="http://schemas.openxmlformats.org/officeDocument/2006/relationships/image" Target="../media/image1309.png"/><Relationship Id="rId6" Type="http://schemas.openxmlformats.org/officeDocument/2006/relationships/customXml" Target="../ink/ink1634.xml"/><Relationship Id="rId238" Type="http://schemas.openxmlformats.org/officeDocument/2006/relationships/customXml" Target="../ink/ink1750.xml"/><Relationship Id="rId259" Type="http://schemas.openxmlformats.org/officeDocument/2006/relationships/image" Target="../media/image1330.png"/><Relationship Id="rId23" Type="http://schemas.openxmlformats.org/officeDocument/2006/relationships/image" Target="../media/image1212.png"/><Relationship Id="rId119" Type="http://schemas.openxmlformats.org/officeDocument/2006/relationships/image" Target="../media/image1260.png"/><Relationship Id="rId270" Type="http://schemas.openxmlformats.org/officeDocument/2006/relationships/customXml" Target="../ink/ink1766.xml"/><Relationship Id="rId291" Type="http://schemas.openxmlformats.org/officeDocument/2006/relationships/image" Target="../media/image1346.png"/><Relationship Id="rId305" Type="http://schemas.openxmlformats.org/officeDocument/2006/relationships/image" Target="../media/image1353.png"/><Relationship Id="rId326" Type="http://schemas.openxmlformats.org/officeDocument/2006/relationships/customXml" Target="../ink/ink1794.xml"/><Relationship Id="rId347" Type="http://schemas.openxmlformats.org/officeDocument/2006/relationships/image" Target="../media/image1374.png"/><Relationship Id="rId44" Type="http://schemas.openxmlformats.org/officeDocument/2006/relationships/customXml" Target="../ink/ink1653.xml"/><Relationship Id="rId65" Type="http://schemas.openxmlformats.org/officeDocument/2006/relationships/image" Target="../media/image1233.png"/><Relationship Id="rId86" Type="http://schemas.openxmlformats.org/officeDocument/2006/relationships/customXml" Target="../ink/ink1674.xml"/><Relationship Id="rId130" Type="http://schemas.openxmlformats.org/officeDocument/2006/relationships/customXml" Target="../ink/ink1696.xml"/><Relationship Id="rId151" Type="http://schemas.openxmlformats.org/officeDocument/2006/relationships/image" Target="../media/image1276.png"/><Relationship Id="rId368" Type="http://schemas.openxmlformats.org/officeDocument/2006/relationships/customXml" Target="../ink/ink1815.xml"/><Relationship Id="rId172" Type="http://schemas.openxmlformats.org/officeDocument/2006/relationships/customXml" Target="../ink/ink1717.xml"/><Relationship Id="rId193" Type="http://schemas.openxmlformats.org/officeDocument/2006/relationships/image" Target="../media/image1297.png"/><Relationship Id="rId207" Type="http://schemas.openxmlformats.org/officeDocument/2006/relationships/image" Target="../media/image1304.png"/><Relationship Id="rId228" Type="http://schemas.openxmlformats.org/officeDocument/2006/relationships/customXml" Target="../ink/ink1745.xml"/><Relationship Id="rId249" Type="http://schemas.openxmlformats.org/officeDocument/2006/relationships/image" Target="../media/image1325.png"/><Relationship Id="rId13" Type="http://schemas.openxmlformats.org/officeDocument/2006/relationships/image" Target="../media/image1207.png"/><Relationship Id="rId109" Type="http://schemas.openxmlformats.org/officeDocument/2006/relationships/image" Target="../media/image1255.png"/><Relationship Id="rId260" Type="http://schemas.openxmlformats.org/officeDocument/2006/relationships/customXml" Target="../ink/ink1761.xml"/><Relationship Id="rId281" Type="http://schemas.openxmlformats.org/officeDocument/2006/relationships/image" Target="../media/image1341.png"/><Relationship Id="rId316" Type="http://schemas.openxmlformats.org/officeDocument/2006/relationships/customXml" Target="../ink/ink1789.xml"/><Relationship Id="rId337" Type="http://schemas.openxmlformats.org/officeDocument/2006/relationships/image" Target="../media/image1369.png"/><Relationship Id="rId34" Type="http://schemas.openxmlformats.org/officeDocument/2006/relationships/customXml" Target="../ink/ink1648.xml"/><Relationship Id="rId55" Type="http://schemas.openxmlformats.org/officeDocument/2006/relationships/image" Target="../media/image1228.png"/><Relationship Id="rId76" Type="http://schemas.openxmlformats.org/officeDocument/2006/relationships/customXml" Target="../ink/ink1669.xml"/><Relationship Id="rId97" Type="http://schemas.openxmlformats.org/officeDocument/2006/relationships/image" Target="../media/image1249.png"/><Relationship Id="rId120" Type="http://schemas.openxmlformats.org/officeDocument/2006/relationships/customXml" Target="../ink/ink1691.xml"/><Relationship Id="rId141" Type="http://schemas.openxmlformats.org/officeDocument/2006/relationships/image" Target="../media/image1271.png"/><Relationship Id="rId358" Type="http://schemas.openxmlformats.org/officeDocument/2006/relationships/customXml" Target="../ink/ink1810.xml"/><Relationship Id="rId7" Type="http://schemas.openxmlformats.org/officeDocument/2006/relationships/image" Target="../media/image1204.png"/><Relationship Id="rId162" Type="http://schemas.openxmlformats.org/officeDocument/2006/relationships/customXml" Target="../ink/ink1712.xml"/><Relationship Id="rId183" Type="http://schemas.openxmlformats.org/officeDocument/2006/relationships/image" Target="../media/image1292.png"/><Relationship Id="rId218" Type="http://schemas.openxmlformats.org/officeDocument/2006/relationships/customXml" Target="../ink/ink1740.xml"/><Relationship Id="rId239" Type="http://schemas.openxmlformats.org/officeDocument/2006/relationships/image" Target="../media/image1320.png"/><Relationship Id="rId250" Type="http://schemas.openxmlformats.org/officeDocument/2006/relationships/customXml" Target="../ink/ink1756.xml"/><Relationship Id="rId271" Type="http://schemas.openxmlformats.org/officeDocument/2006/relationships/image" Target="../media/image1336.png"/><Relationship Id="rId292" Type="http://schemas.openxmlformats.org/officeDocument/2006/relationships/customXml" Target="../ink/ink1777.xml"/><Relationship Id="rId306" Type="http://schemas.openxmlformats.org/officeDocument/2006/relationships/customXml" Target="../ink/ink1784.xml"/><Relationship Id="rId24" Type="http://schemas.openxmlformats.org/officeDocument/2006/relationships/customXml" Target="../ink/ink1643.xml"/><Relationship Id="rId45" Type="http://schemas.openxmlformats.org/officeDocument/2006/relationships/image" Target="../media/image1223.png"/><Relationship Id="rId66" Type="http://schemas.openxmlformats.org/officeDocument/2006/relationships/customXml" Target="../ink/ink1664.xml"/><Relationship Id="rId87" Type="http://schemas.openxmlformats.org/officeDocument/2006/relationships/image" Target="../media/image1244.png"/><Relationship Id="rId110" Type="http://schemas.openxmlformats.org/officeDocument/2006/relationships/customXml" Target="../ink/ink1686.xml"/><Relationship Id="rId131" Type="http://schemas.openxmlformats.org/officeDocument/2006/relationships/image" Target="../media/image1266.png"/><Relationship Id="rId327" Type="http://schemas.openxmlformats.org/officeDocument/2006/relationships/image" Target="../media/image1364.png"/><Relationship Id="rId348" Type="http://schemas.openxmlformats.org/officeDocument/2006/relationships/customXml" Target="../ink/ink1805.xml"/><Relationship Id="rId369" Type="http://schemas.openxmlformats.org/officeDocument/2006/relationships/image" Target="../media/image1383.png"/><Relationship Id="rId152" Type="http://schemas.openxmlformats.org/officeDocument/2006/relationships/customXml" Target="../ink/ink1707.xml"/><Relationship Id="rId173" Type="http://schemas.openxmlformats.org/officeDocument/2006/relationships/image" Target="../media/image1287.png"/><Relationship Id="rId194" Type="http://schemas.openxmlformats.org/officeDocument/2006/relationships/customXml" Target="../ink/ink1728.xml"/><Relationship Id="rId208" Type="http://schemas.openxmlformats.org/officeDocument/2006/relationships/customXml" Target="../ink/ink1735.xml"/><Relationship Id="rId229" Type="http://schemas.openxmlformats.org/officeDocument/2006/relationships/image" Target="../media/image1315.png"/><Relationship Id="rId240" Type="http://schemas.openxmlformats.org/officeDocument/2006/relationships/customXml" Target="../ink/ink1751.xml"/><Relationship Id="rId261" Type="http://schemas.openxmlformats.org/officeDocument/2006/relationships/image" Target="../media/image1331.png"/><Relationship Id="rId14" Type="http://schemas.openxmlformats.org/officeDocument/2006/relationships/customXml" Target="../ink/ink1638.xml"/><Relationship Id="rId35" Type="http://schemas.openxmlformats.org/officeDocument/2006/relationships/image" Target="../media/image1218.png"/><Relationship Id="rId56" Type="http://schemas.openxmlformats.org/officeDocument/2006/relationships/customXml" Target="../ink/ink1659.xml"/><Relationship Id="rId77" Type="http://schemas.openxmlformats.org/officeDocument/2006/relationships/image" Target="../media/image1239.png"/><Relationship Id="rId100" Type="http://schemas.openxmlformats.org/officeDocument/2006/relationships/customXml" Target="../ink/ink1681.xml"/><Relationship Id="rId282" Type="http://schemas.openxmlformats.org/officeDocument/2006/relationships/customXml" Target="../ink/ink1772.xml"/><Relationship Id="rId317" Type="http://schemas.openxmlformats.org/officeDocument/2006/relationships/image" Target="../media/image1359.png"/><Relationship Id="rId338" Type="http://schemas.openxmlformats.org/officeDocument/2006/relationships/customXml" Target="../ink/ink1800.xml"/><Relationship Id="rId359" Type="http://schemas.openxmlformats.org/officeDocument/2006/relationships/image" Target="../media/image999.png"/><Relationship Id="rId8" Type="http://schemas.openxmlformats.org/officeDocument/2006/relationships/customXml" Target="../ink/ink1635.xml"/><Relationship Id="rId98" Type="http://schemas.openxmlformats.org/officeDocument/2006/relationships/customXml" Target="../ink/ink1680.xml"/><Relationship Id="rId121" Type="http://schemas.openxmlformats.org/officeDocument/2006/relationships/image" Target="../media/image1261.png"/><Relationship Id="rId142" Type="http://schemas.openxmlformats.org/officeDocument/2006/relationships/customXml" Target="../ink/ink1702.xml"/><Relationship Id="rId163" Type="http://schemas.openxmlformats.org/officeDocument/2006/relationships/image" Target="../media/image1282.png"/><Relationship Id="rId184" Type="http://schemas.openxmlformats.org/officeDocument/2006/relationships/customXml" Target="../ink/ink1723.xml"/><Relationship Id="rId219" Type="http://schemas.openxmlformats.org/officeDocument/2006/relationships/image" Target="../media/image1310.png"/><Relationship Id="rId370" Type="http://schemas.openxmlformats.org/officeDocument/2006/relationships/customXml" Target="../ink/ink1816.xml"/><Relationship Id="rId230" Type="http://schemas.openxmlformats.org/officeDocument/2006/relationships/customXml" Target="../ink/ink1746.xml"/><Relationship Id="rId251" Type="http://schemas.openxmlformats.org/officeDocument/2006/relationships/image" Target="../media/image1326.png"/><Relationship Id="rId25" Type="http://schemas.openxmlformats.org/officeDocument/2006/relationships/image" Target="../media/image1213.png"/><Relationship Id="rId46" Type="http://schemas.openxmlformats.org/officeDocument/2006/relationships/customXml" Target="../ink/ink1654.xml"/><Relationship Id="rId67" Type="http://schemas.openxmlformats.org/officeDocument/2006/relationships/image" Target="../media/image1234.png"/><Relationship Id="rId272" Type="http://schemas.openxmlformats.org/officeDocument/2006/relationships/customXml" Target="../ink/ink1767.xml"/><Relationship Id="rId293" Type="http://schemas.openxmlformats.org/officeDocument/2006/relationships/image" Target="../media/image1347.png"/><Relationship Id="rId307" Type="http://schemas.openxmlformats.org/officeDocument/2006/relationships/image" Target="../media/image1354.png"/><Relationship Id="rId328" Type="http://schemas.openxmlformats.org/officeDocument/2006/relationships/customXml" Target="../ink/ink1795.xml"/><Relationship Id="rId349" Type="http://schemas.openxmlformats.org/officeDocument/2006/relationships/image" Target="../media/image1375.png"/><Relationship Id="rId88" Type="http://schemas.openxmlformats.org/officeDocument/2006/relationships/customXml" Target="../ink/ink1675.xml"/><Relationship Id="rId111" Type="http://schemas.openxmlformats.org/officeDocument/2006/relationships/image" Target="../media/image1256.png"/><Relationship Id="rId132" Type="http://schemas.openxmlformats.org/officeDocument/2006/relationships/customXml" Target="../ink/ink1697.xml"/><Relationship Id="rId153" Type="http://schemas.openxmlformats.org/officeDocument/2006/relationships/image" Target="../media/image1277.png"/><Relationship Id="rId174" Type="http://schemas.openxmlformats.org/officeDocument/2006/relationships/customXml" Target="../ink/ink1718.xml"/><Relationship Id="rId195" Type="http://schemas.openxmlformats.org/officeDocument/2006/relationships/image" Target="../media/image1298.png"/><Relationship Id="rId209" Type="http://schemas.openxmlformats.org/officeDocument/2006/relationships/image" Target="../media/image1305.png"/><Relationship Id="rId360" Type="http://schemas.openxmlformats.org/officeDocument/2006/relationships/customXml" Target="../ink/ink1811.xml"/><Relationship Id="rId220" Type="http://schemas.openxmlformats.org/officeDocument/2006/relationships/customXml" Target="../ink/ink1741.xml"/><Relationship Id="rId241" Type="http://schemas.openxmlformats.org/officeDocument/2006/relationships/image" Target="../media/image1321.png"/><Relationship Id="rId15" Type="http://schemas.openxmlformats.org/officeDocument/2006/relationships/image" Target="../media/image1208.png"/><Relationship Id="rId36" Type="http://schemas.openxmlformats.org/officeDocument/2006/relationships/customXml" Target="../ink/ink1649.xml"/><Relationship Id="rId57" Type="http://schemas.openxmlformats.org/officeDocument/2006/relationships/image" Target="../media/image1229.png"/><Relationship Id="rId262" Type="http://schemas.openxmlformats.org/officeDocument/2006/relationships/customXml" Target="../ink/ink1762.xml"/><Relationship Id="rId283" Type="http://schemas.openxmlformats.org/officeDocument/2006/relationships/image" Target="../media/image1342.png"/><Relationship Id="rId318" Type="http://schemas.openxmlformats.org/officeDocument/2006/relationships/customXml" Target="../ink/ink1790.xml"/><Relationship Id="rId339" Type="http://schemas.openxmlformats.org/officeDocument/2006/relationships/image" Target="../media/image1370.png"/><Relationship Id="rId78" Type="http://schemas.openxmlformats.org/officeDocument/2006/relationships/customXml" Target="../ink/ink1670.xml"/><Relationship Id="rId99" Type="http://schemas.openxmlformats.org/officeDocument/2006/relationships/image" Target="../media/image1250.png"/><Relationship Id="rId101" Type="http://schemas.openxmlformats.org/officeDocument/2006/relationships/image" Target="../media/image1251.png"/><Relationship Id="rId122" Type="http://schemas.openxmlformats.org/officeDocument/2006/relationships/customXml" Target="../ink/ink1692.xml"/><Relationship Id="rId143" Type="http://schemas.openxmlformats.org/officeDocument/2006/relationships/image" Target="../media/image1272.png"/><Relationship Id="rId164" Type="http://schemas.openxmlformats.org/officeDocument/2006/relationships/customXml" Target="../ink/ink1713.xml"/><Relationship Id="rId185" Type="http://schemas.openxmlformats.org/officeDocument/2006/relationships/image" Target="../media/image1293.png"/><Relationship Id="rId350" Type="http://schemas.openxmlformats.org/officeDocument/2006/relationships/customXml" Target="../ink/ink1806.xml"/><Relationship Id="rId371" Type="http://schemas.openxmlformats.org/officeDocument/2006/relationships/image" Target="../media/image1384.png"/><Relationship Id="rId4" Type="http://schemas.openxmlformats.org/officeDocument/2006/relationships/customXml" Target="../ink/ink1633.xml"/><Relationship Id="rId9" Type="http://schemas.openxmlformats.org/officeDocument/2006/relationships/image" Target="../media/image1205.png"/><Relationship Id="rId180" Type="http://schemas.openxmlformats.org/officeDocument/2006/relationships/customXml" Target="../ink/ink1721.xml"/><Relationship Id="rId210" Type="http://schemas.openxmlformats.org/officeDocument/2006/relationships/customXml" Target="../ink/ink1736.xml"/><Relationship Id="rId215" Type="http://schemas.openxmlformats.org/officeDocument/2006/relationships/image" Target="../media/image1308.png"/><Relationship Id="rId236" Type="http://schemas.openxmlformats.org/officeDocument/2006/relationships/customXml" Target="../ink/ink1749.xml"/><Relationship Id="rId257" Type="http://schemas.openxmlformats.org/officeDocument/2006/relationships/image" Target="../media/image1329.png"/><Relationship Id="rId278" Type="http://schemas.openxmlformats.org/officeDocument/2006/relationships/customXml" Target="../ink/ink1770.xml"/><Relationship Id="rId26" Type="http://schemas.openxmlformats.org/officeDocument/2006/relationships/customXml" Target="../ink/ink1644.xml"/><Relationship Id="rId231" Type="http://schemas.openxmlformats.org/officeDocument/2006/relationships/image" Target="../media/image1316.png"/><Relationship Id="rId252" Type="http://schemas.openxmlformats.org/officeDocument/2006/relationships/customXml" Target="../ink/ink1757.xml"/><Relationship Id="rId273" Type="http://schemas.openxmlformats.org/officeDocument/2006/relationships/image" Target="../media/image1337.png"/><Relationship Id="rId294" Type="http://schemas.openxmlformats.org/officeDocument/2006/relationships/customXml" Target="../ink/ink1778.xml"/><Relationship Id="rId308" Type="http://schemas.openxmlformats.org/officeDocument/2006/relationships/customXml" Target="../ink/ink1785.xml"/><Relationship Id="rId329" Type="http://schemas.openxmlformats.org/officeDocument/2006/relationships/image" Target="../media/image1365.png"/><Relationship Id="rId47" Type="http://schemas.openxmlformats.org/officeDocument/2006/relationships/image" Target="../media/image1224.png"/><Relationship Id="rId68" Type="http://schemas.openxmlformats.org/officeDocument/2006/relationships/customXml" Target="../ink/ink1665.xml"/><Relationship Id="rId89" Type="http://schemas.openxmlformats.org/officeDocument/2006/relationships/image" Target="../media/image1245.png"/><Relationship Id="rId112" Type="http://schemas.openxmlformats.org/officeDocument/2006/relationships/customXml" Target="../ink/ink1687.xml"/><Relationship Id="rId133" Type="http://schemas.openxmlformats.org/officeDocument/2006/relationships/image" Target="../media/image1267.png"/><Relationship Id="rId154" Type="http://schemas.openxmlformats.org/officeDocument/2006/relationships/customXml" Target="../ink/ink1708.xml"/><Relationship Id="rId175" Type="http://schemas.openxmlformats.org/officeDocument/2006/relationships/image" Target="../media/image1288.png"/><Relationship Id="rId340" Type="http://schemas.openxmlformats.org/officeDocument/2006/relationships/customXml" Target="../ink/ink1801.xml"/><Relationship Id="rId361" Type="http://schemas.openxmlformats.org/officeDocument/2006/relationships/image" Target="../media/image1000.png"/><Relationship Id="rId196" Type="http://schemas.openxmlformats.org/officeDocument/2006/relationships/customXml" Target="../ink/ink1729.xml"/><Relationship Id="rId200" Type="http://schemas.openxmlformats.org/officeDocument/2006/relationships/customXml" Target="../ink/ink1731.xml"/><Relationship Id="rId16" Type="http://schemas.openxmlformats.org/officeDocument/2006/relationships/customXml" Target="../ink/ink1639.xml"/><Relationship Id="rId221" Type="http://schemas.openxmlformats.org/officeDocument/2006/relationships/image" Target="../media/image1311.png"/><Relationship Id="rId242" Type="http://schemas.openxmlformats.org/officeDocument/2006/relationships/customXml" Target="../ink/ink1752.xml"/><Relationship Id="rId263" Type="http://schemas.openxmlformats.org/officeDocument/2006/relationships/image" Target="../media/image1332.png"/><Relationship Id="rId284" Type="http://schemas.openxmlformats.org/officeDocument/2006/relationships/customXml" Target="../ink/ink1773.xml"/><Relationship Id="rId319" Type="http://schemas.openxmlformats.org/officeDocument/2006/relationships/image" Target="../media/image1360.png"/><Relationship Id="rId37" Type="http://schemas.openxmlformats.org/officeDocument/2006/relationships/image" Target="../media/image1219.png"/><Relationship Id="rId58" Type="http://schemas.openxmlformats.org/officeDocument/2006/relationships/customXml" Target="../ink/ink1660.xml"/><Relationship Id="rId79" Type="http://schemas.openxmlformats.org/officeDocument/2006/relationships/image" Target="../media/image1240.png"/><Relationship Id="rId102" Type="http://schemas.openxmlformats.org/officeDocument/2006/relationships/customXml" Target="../ink/ink1682.xml"/><Relationship Id="rId123" Type="http://schemas.openxmlformats.org/officeDocument/2006/relationships/image" Target="../media/image1262.png"/><Relationship Id="rId144" Type="http://schemas.openxmlformats.org/officeDocument/2006/relationships/customXml" Target="../ink/ink1703.xml"/><Relationship Id="rId330" Type="http://schemas.openxmlformats.org/officeDocument/2006/relationships/customXml" Target="../ink/ink1796.xml"/><Relationship Id="rId90" Type="http://schemas.openxmlformats.org/officeDocument/2006/relationships/customXml" Target="../ink/ink1676.xml"/><Relationship Id="rId165" Type="http://schemas.openxmlformats.org/officeDocument/2006/relationships/image" Target="../media/image1283.png"/><Relationship Id="rId186" Type="http://schemas.openxmlformats.org/officeDocument/2006/relationships/customXml" Target="../ink/ink1724.xml"/><Relationship Id="rId351" Type="http://schemas.openxmlformats.org/officeDocument/2006/relationships/image" Target="../media/image1376.png"/><Relationship Id="rId372" Type="http://schemas.openxmlformats.org/officeDocument/2006/relationships/customXml" Target="../ink/ink1817.xml"/><Relationship Id="rId211" Type="http://schemas.openxmlformats.org/officeDocument/2006/relationships/image" Target="../media/image1306.png"/><Relationship Id="rId232" Type="http://schemas.openxmlformats.org/officeDocument/2006/relationships/customXml" Target="../ink/ink1747.xml"/><Relationship Id="rId253" Type="http://schemas.openxmlformats.org/officeDocument/2006/relationships/image" Target="../media/image1327.png"/><Relationship Id="rId274" Type="http://schemas.openxmlformats.org/officeDocument/2006/relationships/customXml" Target="../ink/ink1768.xml"/><Relationship Id="rId295" Type="http://schemas.openxmlformats.org/officeDocument/2006/relationships/image" Target="../media/image1348.png"/><Relationship Id="rId309" Type="http://schemas.openxmlformats.org/officeDocument/2006/relationships/image" Target="../media/image1355.png"/><Relationship Id="rId27" Type="http://schemas.openxmlformats.org/officeDocument/2006/relationships/image" Target="../media/image1214.png"/><Relationship Id="rId48" Type="http://schemas.openxmlformats.org/officeDocument/2006/relationships/customXml" Target="../ink/ink1655.xml"/><Relationship Id="rId69" Type="http://schemas.openxmlformats.org/officeDocument/2006/relationships/image" Target="../media/image1235.png"/><Relationship Id="rId113" Type="http://schemas.openxmlformats.org/officeDocument/2006/relationships/image" Target="../media/image1257.png"/><Relationship Id="rId134" Type="http://schemas.openxmlformats.org/officeDocument/2006/relationships/customXml" Target="../ink/ink1698.xml"/><Relationship Id="rId320" Type="http://schemas.openxmlformats.org/officeDocument/2006/relationships/customXml" Target="../ink/ink1791.xml"/><Relationship Id="rId80" Type="http://schemas.openxmlformats.org/officeDocument/2006/relationships/customXml" Target="../ink/ink1671.xml"/><Relationship Id="rId155" Type="http://schemas.openxmlformats.org/officeDocument/2006/relationships/image" Target="../media/image1278.png"/><Relationship Id="rId176" Type="http://schemas.openxmlformats.org/officeDocument/2006/relationships/customXml" Target="../ink/ink1719.xml"/><Relationship Id="rId197" Type="http://schemas.openxmlformats.org/officeDocument/2006/relationships/image" Target="../media/image1299.png"/><Relationship Id="rId341" Type="http://schemas.openxmlformats.org/officeDocument/2006/relationships/image" Target="../media/image1371.png"/><Relationship Id="rId362" Type="http://schemas.openxmlformats.org/officeDocument/2006/relationships/customXml" Target="../ink/ink1812.xml"/><Relationship Id="rId201" Type="http://schemas.openxmlformats.org/officeDocument/2006/relationships/image" Target="../media/image1301.png"/><Relationship Id="rId222" Type="http://schemas.openxmlformats.org/officeDocument/2006/relationships/customXml" Target="../ink/ink1742.xml"/><Relationship Id="rId243" Type="http://schemas.openxmlformats.org/officeDocument/2006/relationships/image" Target="../media/image1322.png"/><Relationship Id="rId264" Type="http://schemas.openxmlformats.org/officeDocument/2006/relationships/customXml" Target="../ink/ink1763.xml"/><Relationship Id="rId285" Type="http://schemas.openxmlformats.org/officeDocument/2006/relationships/image" Target="../media/image1343.png"/><Relationship Id="rId17" Type="http://schemas.openxmlformats.org/officeDocument/2006/relationships/image" Target="../media/image1209.png"/><Relationship Id="rId38" Type="http://schemas.openxmlformats.org/officeDocument/2006/relationships/customXml" Target="../ink/ink1650.xml"/><Relationship Id="rId59" Type="http://schemas.openxmlformats.org/officeDocument/2006/relationships/image" Target="../media/image1230.png"/><Relationship Id="rId103" Type="http://schemas.openxmlformats.org/officeDocument/2006/relationships/image" Target="../media/image1252.png"/><Relationship Id="rId124" Type="http://schemas.openxmlformats.org/officeDocument/2006/relationships/customXml" Target="../ink/ink1693.xml"/><Relationship Id="rId310" Type="http://schemas.openxmlformats.org/officeDocument/2006/relationships/customXml" Target="../ink/ink1786.xml"/><Relationship Id="rId70" Type="http://schemas.openxmlformats.org/officeDocument/2006/relationships/customXml" Target="../ink/ink1666.xml"/><Relationship Id="rId91" Type="http://schemas.openxmlformats.org/officeDocument/2006/relationships/image" Target="../media/image1246.png"/><Relationship Id="rId145" Type="http://schemas.openxmlformats.org/officeDocument/2006/relationships/image" Target="../media/image1273.png"/><Relationship Id="rId166" Type="http://schemas.openxmlformats.org/officeDocument/2006/relationships/customXml" Target="../ink/ink1714.xml"/><Relationship Id="rId187" Type="http://schemas.openxmlformats.org/officeDocument/2006/relationships/image" Target="../media/image1294.png"/><Relationship Id="rId331" Type="http://schemas.openxmlformats.org/officeDocument/2006/relationships/image" Target="../media/image1366.png"/><Relationship Id="rId352" Type="http://schemas.openxmlformats.org/officeDocument/2006/relationships/customXml" Target="../ink/ink1807.xml"/><Relationship Id="rId373" Type="http://schemas.openxmlformats.org/officeDocument/2006/relationships/image" Target="../media/image138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737.xml"/><Relationship Id="rId233" Type="http://schemas.openxmlformats.org/officeDocument/2006/relationships/image" Target="../media/image1317.png"/><Relationship Id="rId254" Type="http://schemas.openxmlformats.org/officeDocument/2006/relationships/customXml" Target="../ink/ink1758.xml"/><Relationship Id="rId28" Type="http://schemas.openxmlformats.org/officeDocument/2006/relationships/customXml" Target="../ink/ink1645.xml"/><Relationship Id="rId49" Type="http://schemas.openxmlformats.org/officeDocument/2006/relationships/image" Target="../media/image1225.png"/><Relationship Id="rId114" Type="http://schemas.openxmlformats.org/officeDocument/2006/relationships/customXml" Target="../ink/ink1688.xml"/><Relationship Id="rId275" Type="http://schemas.openxmlformats.org/officeDocument/2006/relationships/image" Target="../media/image1338.png"/><Relationship Id="rId296" Type="http://schemas.openxmlformats.org/officeDocument/2006/relationships/customXml" Target="../ink/ink1779.xml"/><Relationship Id="rId300" Type="http://schemas.openxmlformats.org/officeDocument/2006/relationships/customXml" Target="../ink/ink1781.xml"/><Relationship Id="rId60" Type="http://schemas.openxmlformats.org/officeDocument/2006/relationships/customXml" Target="../ink/ink1661.xml"/><Relationship Id="rId81" Type="http://schemas.openxmlformats.org/officeDocument/2006/relationships/image" Target="../media/image1241.png"/><Relationship Id="rId135" Type="http://schemas.openxmlformats.org/officeDocument/2006/relationships/image" Target="../media/image1268.png"/><Relationship Id="rId156" Type="http://schemas.openxmlformats.org/officeDocument/2006/relationships/customXml" Target="../ink/ink1709.xml"/><Relationship Id="rId177" Type="http://schemas.openxmlformats.org/officeDocument/2006/relationships/image" Target="../media/image1289.png"/><Relationship Id="rId198" Type="http://schemas.openxmlformats.org/officeDocument/2006/relationships/customXml" Target="../ink/ink1730.xml"/><Relationship Id="rId321" Type="http://schemas.openxmlformats.org/officeDocument/2006/relationships/image" Target="../media/image1361.png"/><Relationship Id="rId342" Type="http://schemas.openxmlformats.org/officeDocument/2006/relationships/customXml" Target="../ink/ink1802.xml"/><Relationship Id="rId363" Type="http://schemas.openxmlformats.org/officeDocument/2006/relationships/image" Target="../media/image1380.png"/><Relationship Id="rId202" Type="http://schemas.openxmlformats.org/officeDocument/2006/relationships/customXml" Target="../ink/ink1732.xml"/><Relationship Id="rId223" Type="http://schemas.openxmlformats.org/officeDocument/2006/relationships/image" Target="../media/image1312.png"/><Relationship Id="rId244" Type="http://schemas.openxmlformats.org/officeDocument/2006/relationships/customXml" Target="../ink/ink1753.xml"/><Relationship Id="rId18" Type="http://schemas.openxmlformats.org/officeDocument/2006/relationships/customXml" Target="../ink/ink1640.xml"/><Relationship Id="rId39" Type="http://schemas.openxmlformats.org/officeDocument/2006/relationships/image" Target="../media/image1220.png"/><Relationship Id="rId265" Type="http://schemas.openxmlformats.org/officeDocument/2006/relationships/image" Target="../media/image1333.png"/><Relationship Id="rId286" Type="http://schemas.openxmlformats.org/officeDocument/2006/relationships/customXml" Target="../ink/ink1774.xml"/><Relationship Id="rId50" Type="http://schemas.openxmlformats.org/officeDocument/2006/relationships/customXml" Target="../ink/ink1656.xml"/><Relationship Id="rId104" Type="http://schemas.openxmlformats.org/officeDocument/2006/relationships/customXml" Target="../ink/ink1683.xml"/><Relationship Id="rId125" Type="http://schemas.openxmlformats.org/officeDocument/2006/relationships/image" Target="../media/image1263.png"/><Relationship Id="rId146" Type="http://schemas.openxmlformats.org/officeDocument/2006/relationships/customXml" Target="../ink/ink1704.xml"/><Relationship Id="rId167" Type="http://schemas.openxmlformats.org/officeDocument/2006/relationships/image" Target="../media/image1284.png"/><Relationship Id="rId188" Type="http://schemas.openxmlformats.org/officeDocument/2006/relationships/customXml" Target="../ink/ink1725.xml"/><Relationship Id="rId311" Type="http://schemas.openxmlformats.org/officeDocument/2006/relationships/image" Target="../media/image1356.png"/><Relationship Id="rId332" Type="http://schemas.openxmlformats.org/officeDocument/2006/relationships/customXml" Target="../ink/ink1797.xml"/><Relationship Id="rId353" Type="http://schemas.openxmlformats.org/officeDocument/2006/relationships/image" Target="../media/image1377.png"/><Relationship Id="rId374" Type="http://schemas.openxmlformats.org/officeDocument/2006/relationships/customXml" Target="../ink/ink1818.xml"/><Relationship Id="rId71" Type="http://schemas.openxmlformats.org/officeDocument/2006/relationships/image" Target="../media/image1236.png"/><Relationship Id="rId92" Type="http://schemas.openxmlformats.org/officeDocument/2006/relationships/customXml" Target="../ink/ink1677.xml"/><Relationship Id="rId213" Type="http://schemas.openxmlformats.org/officeDocument/2006/relationships/image" Target="../media/image1307.png"/><Relationship Id="rId234" Type="http://schemas.openxmlformats.org/officeDocument/2006/relationships/customXml" Target="../ink/ink1748.xml"/><Relationship Id="rId2" Type="http://schemas.openxmlformats.org/officeDocument/2006/relationships/customXml" Target="../ink/ink1632.xml"/><Relationship Id="rId29" Type="http://schemas.openxmlformats.org/officeDocument/2006/relationships/image" Target="../media/image1215.png"/><Relationship Id="rId255" Type="http://schemas.openxmlformats.org/officeDocument/2006/relationships/image" Target="../media/image1328.png"/><Relationship Id="rId276" Type="http://schemas.openxmlformats.org/officeDocument/2006/relationships/customXml" Target="../ink/ink1769.xml"/><Relationship Id="rId297" Type="http://schemas.openxmlformats.org/officeDocument/2006/relationships/image" Target="../media/image1349.png"/><Relationship Id="rId40" Type="http://schemas.openxmlformats.org/officeDocument/2006/relationships/customXml" Target="../ink/ink1651.xml"/><Relationship Id="rId115" Type="http://schemas.openxmlformats.org/officeDocument/2006/relationships/image" Target="../media/image1258.png"/><Relationship Id="rId136" Type="http://schemas.openxmlformats.org/officeDocument/2006/relationships/customXml" Target="../ink/ink1699.xml"/><Relationship Id="rId157" Type="http://schemas.openxmlformats.org/officeDocument/2006/relationships/image" Target="../media/image1279.png"/><Relationship Id="rId178" Type="http://schemas.openxmlformats.org/officeDocument/2006/relationships/customXml" Target="../ink/ink1720.xml"/><Relationship Id="rId301" Type="http://schemas.openxmlformats.org/officeDocument/2006/relationships/image" Target="../media/image1351.png"/><Relationship Id="rId322" Type="http://schemas.openxmlformats.org/officeDocument/2006/relationships/customXml" Target="../ink/ink1792.xml"/><Relationship Id="rId343" Type="http://schemas.openxmlformats.org/officeDocument/2006/relationships/image" Target="../media/image1372.png"/><Relationship Id="rId364" Type="http://schemas.openxmlformats.org/officeDocument/2006/relationships/customXml" Target="../ink/ink1813.xml"/><Relationship Id="rId61" Type="http://schemas.openxmlformats.org/officeDocument/2006/relationships/image" Target="../media/image1231.png"/><Relationship Id="rId82" Type="http://schemas.openxmlformats.org/officeDocument/2006/relationships/customXml" Target="../ink/ink1672.xml"/><Relationship Id="rId199" Type="http://schemas.openxmlformats.org/officeDocument/2006/relationships/image" Target="../media/image1300.png"/><Relationship Id="rId203" Type="http://schemas.openxmlformats.org/officeDocument/2006/relationships/image" Target="../media/image1302.png"/><Relationship Id="rId19" Type="http://schemas.openxmlformats.org/officeDocument/2006/relationships/image" Target="../media/image1210.png"/><Relationship Id="rId224" Type="http://schemas.openxmlformats.org/officeDocument/2006/relationships/customXml" Target="../ink/ink1743.xml"/><Relationship Id="rId245" Type="http://schemas.openxmlformats.org/officeDocument/2006/relationships/image" Target="../media/image1323.png"/><Relationship Id="rId266" Type="http://schemas.openxmlformats.org/officeDocument/2006/relationships/customXml" Target="../ink/ink1764.xml"/><Relationship Id="rId287" Type="http://schemas.openxmlformats.org/officeDocument/2006/relationships/image" Target="../media/image1344.png"/><Relationship Id="rId30" Type="http://schemas.openxmlformats.org/officeDocument/2006/relationships/customXml" Target="../ink/ink1646.xml"/><Relationship Id="rId105" Type="http://schemas.openxmlformats.org/officeDocument/2006/relationships/image" Target="../media/image1253.png"/><Relationship Id="rId126" Type="http://schemas.openxmlformats.org/officeDocument/2006/relationships/customXml" Target="../ink/ink1694.xml"/><Relationship Id="rId147" Type="http://schemas.openxmlformats.org/officeDocument/2006/relationships/image" Target="../media/image1274.png"/><Relationship Id="rId168" Type="http://schemas.openxmlformats.org/officeDocument/2006/relationships/customXml" Target="../ink/ink1715.xml"/><Relationship Id="rId312" Type="http://schemas.openxmlformats.org/officeDocument/2006/relationships/customXml" Target="../ink/ink1787.xml"/><Relationship Id="rId333" Type="http://schemas.openxmlformats.org/officeDocument/2006/relationships/image" Target="../media/image1367.png"/><Relationship Id="rId354" Type="http://schemas.openxmlformats.org/officeDocument/2006/relationships/customXml" Target="../ink/ink1808.xml"/><Relationship Id="rId51" Type="http://schemas.openxmlformats.org/officeDocument/2006/relationships/image" Target="../media/image1226.png"/><Relationship Id="rId72" Type="http://schemas.openxmlformats.org/officeDocument/2006/relationships/customXml" Target="../ink/ink1667.xml"/><Relationship Id="rId93" Type="http://schemas.openxmlformats.org/officeDocument/2006/relationships/image" Target="../media/image1247.png"/><Relationship Id="rId189" Type="http://schemas.openxmlformats.org/officeDocument/2006/relationships/image" Target="../media/image1295.png"/><Relationship Id="rId375" Type="http://schemas.openxmlformats.org/officeDocument/2006/relationships/image" Target="../media/image1386.png"/><Relationship Id="rId3" Type="http://schemas.openxmlformats.org/officeDocument/2006/relationships/image" Target="../media/image1202.png"/><Relationship Id="rId214" Type="http://schemas.openxmlformats.org/officeDocument/2006/relationships/customXml" Target="../ink/ink1738.xml"/><Relationship Id="rId235" Type="http://schemas.openxmlformats.org/officeDocument/2006/relationships/image" Target="../media/image1318.png"/><Relationship Id="rId256" Type="http://schemas.openxmlformats.org/officeDocument/2006/relationships/customXml" Target="../ink/ink1759.xml"/><Relationship Id="rId277" Type="http://schemas.openxmlformats.org/officeDocument/2006/relationships/image" Target="../media/image1339.png"/><Relationship Id="rId298" Type="http://schemas.openxmlformats.org/officeDocument/2006/relationships/customXml" Target="../ink/ink1780.xml"/><Relationship Id="rId116" Type="http://schemas.openxmlformats.org/officeDocument/2006/relationships/customXml" Target="../ink/ink1689.xml"/><Relationship Id="rId137" Type="http://schemas.openxmlformats.org/officeDocument/2006/relationships/image" Target="../media/image1269.png"/><Relationship Id="rId158" Type="http://schemas.openxmlformats.org/officeDocument/2006/relationships/customXml" Target="../ink/ink1710.xml"/><Relationship Id="rId302" Type="http://schemas.openxmlformats.org/officeDocument/2006/relationships/customXml" Target="../ink/ink1782.xml"/><Relationship Id="rId323" Type="http://schemas.openxmlformats.org/officeDocument/2006/relationships/image" Target="../media/image1362.png"/><Relationship Id="rId344" Type="http://schemas.openxmlformats.org/officeDocument/2006/relationships/customXml" Target="../ink/ink1803.xml"/><Relationship Id="rId20" Type="http://schemas.openxmlformats.org/officeDocument/2006/relationships/customXml" Target="../ink/ink1641.xml"/><Relationship Id="rId41" Type="http://schemas.openxmlformats.org/officeDocument/2006/relationships/image" Target="../media/image1221.png"/><Relationship Id="rId62" Type="http://schemas.openxmlformats.org/officeDocument/2006/relationships/customXml" Target="../ink/ink1662.xml"/><Relationship Id="rId83" Type="http://schemas.openxmlformats.org/officeDocument/2006/relationships/image" Target="../media/image1242.png"/><Relationship Id="rId179" Type="http://schemas.openxmlformats.org/officeDocument/2006/relationships/image" Target="../media/image1290.png"/><Relationship Id="rId365" Type="http://schemas.openxmlformats.org/officeDocument/2006/relationships/image" Target="../media/image1381.png"/><Relationship Id="rId190" Type="http://schemas.openxmlformats.org/officeDocument/2006/relationships/customXml" Target="../ink/ink1726.xml"/><Relationship Id="rId204" Type="http://schemas.openxmlformats.org/officeDocument/2006/relationships/customXml" Target="../ink/ink1733.xml"/><Relationship Id="rId225" Type="http://schemas.openxmlformats.org/officeDocument/2006/relationships/image" Target="../media/image1313.png"/><Relationship Id="rId246" Type="http://schemas.openxmlformats.org/officeDocument/2006/relationships/customXml" Target="../ink/ink1754.xml"/><Relationship Id="rId267" Type="http://schemas.openxmlformats.org/officeDocument/2006/relationships/image" Target="../media/image1334.png"/><Relationship Id="rId288" Type="http://schemas.openxmlformats.org/officeDocument/2006/relationships/customXml" Target="../ink/ink1775.xml"/><Relationship Id="rId106" Type="http://schemas.openxmlformats.org/officeDocument/2006/relationships/customXml" Target="../ink/ink1684.xml"/><Relationship Id="rId127" Type="http://schemas.openxmlformats.org/officeDocument/2006/relationships/image" Target="../media/image1264.png"/><Relationship Id="rId313" Type="http://schemas.openxmlformats.org/officeDocument/2006/relationships/image" Target="../media/image1357.png"/><Relationship Id="rId10" Type="http://schemas.openxmlformats.org/officeDocument/2006/relationships/customXml" Target="../ink/ink1636.xml"/><Relationship Id="rId31" Type="http://schemas.openxmlformats.org/officeDocument/2006/relationships/image" Target="../media/image1216.png"/><Relationship Id="rId52" Type="http://schemas.openxmlformats.org/officeDocument/2006/relationships/customXml" Target="../ink/ink1657.xml"/><Relationship Id="rId73" Type="http://schemas.openxmlformats.org/officeDocument/2006/relationships/image" Target="../media/image1237.png"/><Relationship Id="rId94" Type="http://schemas.openxmlformats.org/officeDocument/2006/relationships/customXml" Target="../ink/ink1678.xml"/><Relationship Id="rId148" Type="http://schemas.openxmlformats.org/officeDocument/2006/relationships/customXml" Target="../ink/ink1705.xml"/><Relationship Id="rId169" Type="http://schemas.openxmlformats.org/officeDocument/2006/relationships/image" Target="../media/image1285.png"/><Relationship Id="rId334" Type="http://schemas.openxmlformats.org/officeDocument/2006/relationships/customXml" Target="../ink/ink1798.xml"/><Relationship Id="rId355" Type="http://schemas.openxmlformats.org/officeDocument/2006/relationships/image" Target="../media/image1378.png"/><Relationship Id="rId376" Type="http://schemas.openxmlformats.org/officeDocument/2006/relationships/customXml" Target="../ink/ink1819.xml"/></Relationships>
</file>

<file path=ppt/slides/_rels/slide11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437.png"/><Relationship Id="rId299" Type="http://schemas.openxmlformats.org/officeDocument/2006/relationships/image" Target="../media/image1528.png"/><Relationship Id="rId21" Type="http://schemas.openxmlformats.org/officeDocument/2006/relationships/image" Target="../media/image1389.png"/><Relationship Id="rId63" Type="http://schemas.openxmlformats.org/officeDocument/2006/relationships/image" Target="../media/image1410.png"/><Relationship Id="rId159" Type="http://schemas.openxmlformats.org/officeDocument/2006/relationships/image" Target="../media/image1458.png"/><Relationship Id="rId324" Type="http://schemas.openxmlformats.org/officeDocument/2006/relationships/customXml" Target="../ink/ink1981.xml"/><Relationship Id="rId366" Type="http://schemas.openxmlformats.org/officeDocument/2006/relationships/customXml" Target="../ink/ink2002.xml"/><Relationship Id="rId170" Type="http://schemas.openxmlformats.org/officeDocument/2006/relationships/customXml" Target="../ink/ink1904.xml"/><Relationship Id="rId226" Type="http://schemas.openxmlformats.org/officeDocument/2006/relationships/customXml" Target="../ink/ink1932.xml"/><Relationship Id="rId268" Type="http://schemas.openxmlformats.org/officeDocument/2006/relationships/customXml" Target="../ink/ink1953.xml"/><Relationship Id="rId32" Type="http://schemas.openxmlformats.org/officeDocument/2006/relationships/customXml" Target="../ink/ink1835.xml"/><Relationship Id="rId74" Type="http://schemas.openxmlformats.org/officeDocument/2006/relationships/customXml" Target="../ink/ink1856.xml"/><Relationship Id="rId128" Type="http://schemas.openxmlformats.org/officeDocument/2006/relationships/customXml" Target="../ink/ink1883.xml"/><Relationship Id="rId335" Type="http://schemas.openxmlformats.org/officeDocument/2006/relationships/image" Target="../media/image1546.png"/><Relationship Id="rId377" Type="http://schemas.openxmlformats.org/officeDocument/2006/relationships/image" Target="../media/image1567.png"/><Relationship Id="rId5" Type="http://schemas.openxmlformats.org/officeDocument/2006/relationships/image" Target="../media/image13811.png"/><Relationship Id="rId181" Type="http://schemas.openxmlformats.org/officeDocument/2006/relationships/image" Target="../media/image1469.png"/><Relationship Id="rId237" Type="http://schemas.openxmlformats.org/officeDocument/2006/relationships/image" Target="../media/image1497.png"/><Relationship Id="rId402" Type="http://schemas.openxmlformats.org/officeDocument/2006/relationships/customXml" Target="../ink/ink2020.xml"/><Relationship Id="rId279" Type="http://schemas.openxmlformats.org/officeDocument/2006/relationships/image" Target="../media/image1518.png"/><Relationship Id="rId43" Type="http://schemas.openxmlformats.org/officeDocument/2006/relationships/image" Target="../media/image1400.png"/><Relationship Id="rId139" Type="http://schemas.openxmlformats.org/officeDocument/2006/relationships/image" Target="../media/image1448.png"/><Relationship Id="rId290" Type="http://schemas.openxmlformats.org/officeDocument/2006/relationships/customXml" Target="../ink/ink1964.xml"/><Relationship Id="rId304" Type="http://schemas.openxmlformats.org/officeDocument/2006/relationships/customXml" Target="../ink/ink1971.xml"/><Relationship Id="rId346" Type="http://schemas.openxmlformats.org/officeDocument/2006/relationships/customXml" Target="../ink/ink1992.xml"/><Relationship Id="rId388" Type="http://schemas.openxmlformats.org/officeDocument/2006/relationships/customXml" Target="../ink/ink2013.xml"/><Relationship Id="rId85" Type="http://schemas.openxmlformats.org/officeDocument/2006/relationships/image" Target="../media/image1421.png"/><Relationship Id="rId150" Type="http://schemas.openxmlformats.org/officeDocument/2006/relationships/customXml" Target="../ink/ink1894.xml"/><Relationship Id="rId171" Type="http://schemas.openxmlformats.org/officeDocument/2006/relationships/image" Target="../media/image1464.png"/><Relationship Id="rId192" Type="http://schemas.openxmlformats.org/officeDocument/2006/relationships/customXml" Target="../ink/ink1915.xml"/><Relationship Id="rId206" Type="http://schemas.openxmlformats.org/officeDocument/2006/relationships/customXml" Target="../ink/ink1922.xml"/><Relationship Id="rId227" Type="http://schemas.openxmlformats.org/officeDocument/2006/relationships/image" Target="../media/image1492.png"/><Relationship Id="rId413" Type="http://schemas.openxmlformats.org/officeDocument/2006/relationships/image" Target="../media/image1585.png"/><Relationship Id="rId248" Type="http://schemas.openxmlformats.org/officeDocument/2006/relationships/customXml" Target="../ink/ink1943.xml"/><Relationship Id="rId269" Type="http://schemas.openxmlformats.org/officeDocument/2006/relationships/image" Target="../media/image1513.png"/><Relationship Id="rId12" Type="http://schemas.openxmlformats.org/officeDocument/2006/relationships/customXml" Target="../ink/ink1825.xml"/><Relationship Id="rId33" Type="http://schemas.openxmlformats.org/officeDocument/2006/relationships/image" Target="../media/image1395.png"/><Relationship Id="rId108" Type="http://schemas.openxmlformats.org/officeDocument/2006/relationships/customXml" Target="../ink/ink1873.xml"/><Relationship Id="rId129" Type="http://schemas.openxmlformats.org/officeDocument/2006/relationships/image" Target="../media/image1443.png"/><Relationship Id="rId280" Type="http://schemas.openxmlformats.org/officeDocument/2006/relationships/customXml" Target="../ink/ink1959.xml"/><Relationship Id="rId315" Type="http://schemas.openxmlformats.org/officeDocument/2006/relationships/image" Target="../media/image1536.png"/><Relationship Id="rId336" Type="http://schemas.openxmlformats.org/officeDocument/2006/relationships/customXml" Target="../ink/ink1987.xml"/><Relationship Id="rId357" Type="http://schemas.openxmlformats.org/officeDocument/2006/relationships/image" Target="../media/image1557.png"/><Relationship Id="rId54" Type="http://schemas.openxmlformats.org/officeDocument/2006/relationships/customXml" Target="../ink/ink1846.xml"/><Relationship Id="rId75" Type="http://schemas.openxmlformats.org/officeDocument/2006/relationships/image" Target="../media/image1416.png"/><Relationship Id="rId96" Type="http://schemas.openxmlformats.org/officeDocument/2006/relationships/customXml" Target="../ink/ink1867.xml"/><Relationship Id="rId140" Type="http://schemas.openxmlformats.org/officeDocument/2006/relationships/customXml" Target="../ink/ink1889.xml"/><Relationship Id="rId161" Type="http://schemas.openxmlformats.org/officeDocument/2006/relationships/image" Target="../media/image1459.png"/><Relationship Id="rId182" Type="http://schemas.openxmlformats.org/officeDocument/2006/relationships/customXml" Target="../ink/ink1910.xml"/><Relationship Id="rId217" Type="http://schemas.openxmlformats.org/officeDocument/2006/relationships/image" Target="../media/image1487.png"/><Relationship Id="rId378" Type="http://schemas.openxmlformats.org/officeDocument/2006/relationships/customXml" Target="../ink/ink2008.xml"/><Relationship Id="rId399" Type="http://schemas.openxmlformats.org/officeDocument/2006/relationships/image" Target="../media/image1578.png"/><Relationship Id="rId403" Type="http://schemas.openxmlformats.org/officeDocument/2006/relationships/image" Target="../media/image1580.png"/><Relationship Id="rId6" Type="http://schemas.openxmlformats.org/officeDocument/2006/relationships/customXml" Target="../ink/ink1822.xml"/><Relationship Id="rId238" Type="http://schemas.openxmlformats.org/officeDocument/2006/relationships/customXml" Target="../ink/ink1938.xml"/><Relationship Id="rId259" Type="http://schemas.openxmlformats.org/officeDocument/2006/relationships/image" Target="../media/image1508.png"/><Relationship Id="rId424" Type="http://schemas.openxmlformats.org/officeDocument/2006/relationships/customXml" Target="../ink/ink2031.xml"/><Relationship Id="rId23" Type="http://schemas.openxmlformats.org/officeDocument/2006/relationships/image" Target="../media/image1390.png"/><Relationship Id="rId119" Type="http://schemas.openxmlformats.org/officeDocument/2006/relationships/image" Target="../media/image1438.png"/><Relationship Id="rId270" Type="http://schemas.openxmlformats.org/officeDocument/2006/relationships/customXml" Target="../ink/ink1954.xml"/><Relationship Id="rId291" Type="http://schemas.openxmlformats.org/officeDocument/2006/relationships/image" Target="../media/image1524.png"/><Relationship Id="rId305" Type="http://schemas.openxmlformats.org/officeDocument/2006/relationships/image" Target="../media/image1531.png"/><Relationship Id="rId326" Type="http://schemas.openxmlformats.org/officeDocument/2006/relationships/customXml" Target="../ink/ink1982.xml"/><Relationship Id="rId347" Type="http://schemas.openxmlformats.org/officeDocument/2006/relationships/image" Target="../media/image1552.png"/><Relationship Id="rId44" Type="http://schemas.openxmlformats.org/officeDocument/2006/relationships/customXml" Target="../ink/ink1841.xml"/><Relationship Id="rId65" Type="http://schemas.openxmlformats.org/officeDocument/2006/relationships/image" Target="../media/image1411.png"/><Relationship Id="rId86" Type="http://schemas.openxmlformats.org/officeDocument/2006/relationships/customXml" Target="../ink/ink1862.xml"/><Relationship Id="rId130" Type="http://schemas.openxmlformats.org/officeDocument/2006/relationships/customXml" Target="../ink/ink1884.xml"/><Relationship Id="rId151" Type="http://schemas.openxmlformats.org/officeDocument/2006/relationships/image" Target="../media/image1454.png"/><Relationship Id="rId368" Type="http://schemas.openxmlformats.org/officeDocument/2006/relationships/customXml" Target="../ink/ink2003.xml"/><Relationship Id="rId389" Type="http://schemas.openxmlformats.org/officeDocument/2006/relationships/image" Target="../media/image1573.png"/><Relationship Id="rId172" Type="http://schemas.openxmlformats.org/officeDocument/2006/relationships/customXml" Target="../ink/ink1905.xml"/><Relationship Id="rId193" Type="http://schemas.openxmlformats.org/officeDocument/2006/relationships/image" Target="../media/image1475.png"/><Relationship Id="rId207" Type="http://schemas.openxmlformats.org/officeDocument/2006/relationships/image" Target="../media/image1482.png"/><Relationship Id="rId228" Type="http://schemas.openxmlformats.org/officeDocument/2006/relationships/customXml" Target="../ink/ink1933.xml"/><Relationship Id="rId249" Type="http://schemas.openxmlformats.org/officeDocument/2006/relationships/image" Target="../media/image1503.png"/><Relationship Id="rId414" Type="http://schemas.openxmlformats.org/officeDocument/2006/relationships/customXml" Target="../ink/ink2026.xml"/><Relationship Id="rId13" Type="http://schemas.openxmlformats.org/officeDocument/2006/relationships/image" Target="../media/image13850.png"/><Relationship Id="rId109" Type="http://schemas.openxmlformats.org/officeDocument/2006/relationships/image" Target="../media/image1433.png"/><Relationship Id="rId260" Type="http://schemas.openxmlformats.org/officeDocument/2006/relationships/customXml" Target="../ink/ink1949.xml"/><Relationship Id="rId281" Type="http://schemas.openxmlformats.org/officeDocument/2006/relationships/image" Target="../media/image1519.png"/><Relationship Id="rId316" Type="http://schemas.openxmlformats.org/officeDocument/2006/relationships/customXml" Target="../ink/ink1977.xml"/><Relationship Id="rId337" Type="http://schemas.openxmlformats.org/officeDocument/2006/relationships/image" Target="../media/image1547.png"/><Relationship Id="rId34" Type="http://schemas.openxmlformats.org/officeDocument/2006/relationships/customXml" Target="../ink/ink1836.xml"/><Relationship Id="rId55" Type="http://schemas.openxmlformats.org/officeDocument/2006/relationships/image" Target="../media/image1406.png"/><Relationship Id="rId76" Type="http://schemas.openxmlformats.org/officeDocument/2006/relationships/customXml" Target="../ink/ink1857.xml"/><Relationship Id="rId97" Type="http://schemas.openxmlformats.org/officeDocument/2006/relationships/image" Target="../media/image1427.png"/><Relationship Id="rId120" Type="http://schemas.openxmlformats.org/officeDocument/2006/relationships/customXml" Target="../ink/ink1879.xml"/><Relationship Id="rId141" Type="http://schemas.openxmlformats.org/officeDocument/2006/relationships/image" Target="../media/image1449.png"/><Relationship Id="rId358" Type="http://schemas.openxmlformats.org/officeDocument/2006/relationships/customXml" Target="../ink/ink1998.xml"/><Relationship Id="rId379" Type="http://schemas.openxmlformats.org/officeDocument/2006/relationships/image" Target="../media/image1568.png"/><Relationship Id="rId7" Type="http://schemas.openxmlformats.org/officeDocument/2006/relationships/image" Target="../media/image13820.png"/><Relationship Id="rId162" Type="http://schemas.openxmlformats.org/officeDocument/2006/relationships/customXml" Target="../ink/ink1900.xml"/><Relationship Id="rId183" Type="http://schemas.openxmlformats.org/officeDocument/2006/relationships/image" Target="../media/image1470.png"/><Relationship Id="rId218" Type="http://schemas.openxmlformats.org/officeDocument/2006/relationships/customXml" Target="../ink/ink1928.xml"/><Relationship Id="rId239" Type="http://schemas.openxmlformats.org/officeDocument/2006/relationships/image" Target="../media/image1498.png"/><Relationship Id="rId390" Type="http://schemas.openxmlformats.org/officeDocument/2006/relationships/customXml" Target="../ink/ink2014.xml"/><Relationship Id="rId404" Type="http://schemas.openxmlformats.org/officeDocument/2006/relationships/customXml" Target="../ink/ink2021.xml"/><Relationship Id="rId425" Type="http://schemas.openxmlformats.org/officeDocument/2006/relationships/image" Target="../media/image1591.png"/><Relationship Id="rId250" Type="http://schemas.openxmlformats.org/officeDocument/2006/relationships/customXml" Target="../ink/ink1944.xml"/><Relationship Id="rId271" Type="http://schemas.openxmlformats.org/officeDocument/2006/relationships/image" Target="../media/image1514.png"/><Relationship Id="rId292" Type="http://schemas.openxmlformats.org/officeDocument/2006/relationships/customXml" Target="../ink/ink1965.xml"/><Relationship Id="rId306" Type="http://schemas.openxmlformats.org/officeDocument/2006/relationships/customXml" Target="../ink/ink1972.xml"/><Relationship Id="rId24" Type="http://schemas.openxmlformats.org/officeDocument/2006/relationships/customXml" Target="../ink/ink1831.xml"/><Relationship Id="rId45" Type="http://schemas.openxmlformats.org/officeDocument/2006/relationships/image" Target="../media/image1401.png"/><Relationship Id="rId66" Type="http://schemas.openxmlformats.org/officeDocument/2006/relationships/customXml" Target="../ink/ink1852.xml"/><Relationship Id="rId87" Type="http://schemas.openxmlformats.org/officeDocument/2006/relationships/image" Target="../media/image1422.png"/><Relationship Id="rId110" Type="http://schemas.openxmlformats.org/officeDocument/2006/relationships/customXml" Target="../ink/ink1874.xml"/><Relationship Id="rId131" Type="http://schemas.openxmlformats.org/officeDocument/2006/relationships/image" Target="../media/image1444.png"/><Relationship Id="rId327" Type="http://schemas.openxmlformats.org/officeDocument/2006/relationships/image" Target="../media/image1542.png"/><Relationship Id="rId348" Type="http://schemas.openxmlformats.org/officeDocument/2006/relationships/customXml" Target="../ink/ink1993.xml"/><Relationship Id="rId369" Type="http://schemas.openxmlformats.org/officeDocument/2006/relationships/image" Target="../media/image1563.png"/><Relationship Id="rId152" Type="http://schemas.openxmlformats.org/officeDocument/2006/relationships/customXml" Target="../ink/ink1895.xml"/><Relationship Id="rId173" Type="http://schemas.openxmlformats.org/officeDocument/2006/relationships/image" Target="../media/image1465.png"/><Relationship Id="rId194" Type="http://schemas.openxmlformats.org/officeDocument/2006/relationships/customXml" Target="../ink/ink1916.xml"/><Relationship Id="rId208" Type="http://schemas.openxmlformats.org/officeDocument/2006/relationships/customXml" Target="../ink/ink1923.xml"/><Relationship Id="rId229" Type="http://schemas.openxmlformats.org/officeDocument/2006/relationships/image" Target="../media/image1493.png"/><Relationship Id="rId380" Type="http://schemas.openxmlformats.org/officeDocument/2006/relationships/customXml" Target="../ink/ink2009.xml"/><Relationship Id="rId415" Type="http://schemas.openxmlformats.org/officeDocument/2006/relationships/image" Target="../media/image1586.png"/><Relationship Id="rId240" Type="http://schemas.openxmlformats.org/officeDocument/2006/relationships/customXml" Target="../ink/ink1939.xml"/><Relationship Id="rId261" Type="http://schemas.openxmlformats.org/officeDocument/2006/relationships/image" Target="../media/image1509.png"/><Relationship Id="rId14" Type="http://schemas.openxmlformats.org/officeDocument/2006/relationships/customXml" Target="../ink/ink1826.xml"/><Relationship Id="rId35" Type="http://schemas.openxmlformats.org/officeDocument/2006/relationships/image" Target="../media/image1396.png"/><Relationship Id="rId56" Type="http://schemas.openxmlformats.org/officeDocument/2006/relationships/customXml" Target="../ink/ink1847.xml"/><Relationship Id="rId77" Type="http://schemas.openxmlformats.org/officeDocument/2006/relationships/image" Target="../media/image1417.png"/><Relationship Id="rId100" Type="http://schemas.openxmlformats.org/officeDocument/2006/relationships/customXml" Target="../ink/ink1869.xml"/><Relationship Id="rId282" Type="http://schemas.openxmlformats.org/officeDocument/2006/relationships/customXml" Target="../ink/ink1960.xml"/><Relationship Id="rId317" Type="http://schemas.openxmlformats.org/officeDocument/2006/relationships/image" Target="../media/image1537.png"/><Relationship Id="rId338" Type="http://schemas.openxmlformats.org/officeDocument/2006/relationships/customXml" Target="../ink/ink1988.xml"/><Relationship Id="rId359" Type="http://schemas.openxmlformats.org/officeDocument/2006/relationships/image" Target="../media/image1558.png"/><Relationship Id="rId8" Type="http://schemas.openxmlformats.org/officeDocument/2006/relationships/customXml" Target="../ink/ink1823.xml"/><Relationship Id="rId98" Type="http://schemas.openxmlformats.org/officeDocument/2006/relationships/customXml" Target="../ink/ink1868.xml"/><Relationship Id="rId121" Type="http://schemas.openxmlformats.org/officeDocument/2006/relationships/image" Target="../media/image1439.png"/><Relationship Id="rId142" Type="http://schemas.openxmlformats.org/officeDocument/2006/relationships/customXml" Target="../ink/ink1890.xml"/><Relationship Id="rId163" Type="http://schemas.openxmlformats.org/officeDocument/2006/relationships/image" Target="../media/image1460.png"/><Relationship Id="rId184" Type="http://schemas.openxmlformats.org/officeDocument/2006/relationships/customXml" Target="../ink/ink1911.xml"/><Relationship Id="rId219" Type="http://schemas.openxmlformats.org/officeDocument/2006/relationships/image" Target="../media/image1488.png"/><Relationship Id="rId370" Type="http://schemas.openxmlformats.org/officeDocument/2006/relationships/customXml" Target="../ink/ink2004.xml"/><Relationship Id="rId391" Type="http://schemas.openxmlformats.org/officeDocument/2006/relationships/image" Target="../media/image1574.png"/><Relationship Id="rId405" Type="http://schemas.openxmlformats.org/officeDocument/2006/relationships/image" Target="../media/image1581.png"/><Relationship Id="rId426" Type="http://schemas.openxmlformats.org/officeDocument/2006/relationships/customXml" Target="../ink/ink2032.xml"/><Relationship Id="rId230" Type="http://schemas.openxmlformats.org/officeDocument/2006/relationships/customXml" Target="../ink/ink1934.xml"/><Relationship Id="rId251" Type="http://schemas.openxmlformats.org/officeDocument/2006/relationships/image" Target="../media/image1504.png"/><Relationship Id="rId25" Type="http://schemas.openxmlformats.org/officeDocument/2006/relationships/image" Target="../media/image1391.png"/><Relationship Id="rId46" Type="http://schemas.openxmlformats.org/officeDocument/2006/relationships/customXml" Target="../ink/ink1842.xml"/><Relationship Id="rId67" Type="http://schemas.openxmlformats.org/officeDocument/2006/relationships/image" Target="../media/image1412.png"/><Relationship Id="rId272" Type="http://schemas.openxmlformats.org/officeDocument/2006/relationships/customXml" Target="../ink/ink1955.xml"/><Relationship Id="rId293" Type="http://schemas.openxmlformats.org/officeDocument/2006/relationships/image" Target="../media/image1525.png"/><Relationship Id="rId307" Type="http://schemas.openxmlformats.org/officeDocument/2006/relationships/image" Target="../media/image1532.png"/><Relationship Id="rId328" Type="http://schemas.openxmlformats.org/officeDocument/2006/relationships/customXml" Target="../ink/ink1983.xml"/><Relationship Id="rId349" Type="http://schemas.openxmlformats.org/officeDocument/2006/relationships/image" Target="../media/image1553.png"/><Relationship Id="rId88" Type="http://schemas.openxmlformats.org/officeDocument/2006/relationships/customXml" Target="../ink/ink1863.xml"/><Relationship Id="rId111" Type="http://schemas.openxmlformats.org/officeDocument/2006/relationships/image" Target="../media/image1434.png"/><Relationship Id="rId132" Type="http://schemas.openxmlformats.org/officeDocument/2006/relationships/customXml" Target="../ink/ink1885.xml"/><Relationship Id="rId153" Type="http://schemas.openxmlformats.org/officeDocument/2006/relationships/image" Target="../media/image1455.png"/><Relationship Id="rId174" Type="http://schemas.openxmlformats.org/officeDocument/2006/relationships/customXml" Target="../ink/ink1906.xml"/><Relationship Id="rId195" Type="http://schemas.openxmlformats.org/officeDocument/2006/relationships/image" Target="../media/image1476.png"/><Relationship Id="rId209" Type="http://schemas.openxmlformats.org/officeDocument/2006/relationships/image" Target="../media/image1483.png"/><Relationship Id="rId360" Type="http://schemas.openxmlformats.org/officeDocument/2006/relationships/customXml" Target="../ink/ink1999.xml"/><Relationship Id="rId381" Type="http://schemas.openxmlformats.org/officeDocument/2006/relationships/image" Target="../media/image1569.png"/><Relationship Id="rId416" Type="http://schemas.openxmlformats.org/officeDocument/2006/relationships/customXml" Target="../ink/ink2027.xml"/><Relationship Id="rId220" Type="http://schemas.openxmlformats.org/officeDocument/2006/relationships/customXml" Target="../ink/ink1929.xml"/><Relationship Id="rId241" Type="http://schemas.openxmlformats.org/officeDocument/2006/relationships/image" Target="../media/image1499.png"/><Relationship Id="rId15" Type="http://schemas.openxmlformats.org/officeDocument/2006/relationships/image" Target="../media/image13860.png"/><Relationship Id="rId36" Type="http://schemas.openxmlformats.org/officeDocument/2006/relationships/customXml" Target="../ink/ink1837.xml"/><Relationship Id="rId57" Type="http://schemas.openxmlformats.org/officeDocument/2006/relationships/image" Target="../media/image1407.png"/><Relationship Id="rId262" Type="http://schemas.openxmlformats.org/officeDocument/2006/relationships/customXml" Target="../ink/ink1950.xml"/><Relationship Id="rId283" Type="http://schemas.openxmlformats.org/officeDocument/2006/relationships/image" Target="../media/image1520.png"/><Relationship Id="rId318" Type="http://schemas.openxmlformats.org/officeDocument/2006/relationships/customXml" Target="../ink/ink1978.xml"/><Relationship Id="rId339" Type="http://schemas.openxmlformats.org/officeDocument/2006/relationships/image" Target="../media/image1548.png"/><Relationship Id="rId78" Type="http://schemas.openxmlformats.org/officeDocument/2006/relationships/customXml" Target="../ink/ink1858.xml"/><Relationship Id="rId99" Type="http://schemas.openxmlformats.org/officeDocument/2006/relationships/image" Target="../media/image1428.png"/><Relationship Id="rId101" Type="http://schemas.openxmlformats.org/officeDocument/2006/relationships/image" Target="../media/image1429.png"/><Relationship Id="rId122" Type="http://schemas.openxmlformats.org/officeDocument/2006/relationships/customXml" Target="../ink/ink1880.xml"/><Relationship Id="rId143" Type="http://schemas.openxmlformats.org/officeDocument/2006/relationships/image" Target="../media/image1450.png"/><Relationship Id="rId164" Type="http://schemas.openxmlformats.org/officeDocument/2006/relationships/customXml" Target="../ink/ink1901.xml"/><Relationship Id="rId185" Type="http://schemas.openxmlformats.org/officeDocument/2006/relationships/image" Target="../media/image1471.png"/><Relationship Id="rId350" Type="http://schemas.openxmlformats.org/officeDocument/2006/relationships/customXml" Target="../ink/ink1994.xml"/><Relationship Id="rId371" Type="http://schemas.openxmlformats.org/officeDocument/2006/relationships/image" Target="../media/image1564.png"/><Relationship Id="rId406" Type="http://schemas.openxmlformats.org/officeDocument/2006/relationships/customXml" Target="../ink/ink2022.xml"/><Relationship Id="rId9" Type="http://schemas.openxmlformats.org/officeDocument/2006/relationships/image" Target="../media/image13830.png"/><Relationship Id="rId210" Type="http://schemas.openxmlformats.org/officeDocument/2006/relationships/customXml" Target="../ink/ink1924.xml"/><Relationship Id="rId392" Type="http://schemas.openxmlformats.org/officeDocument/2006/relationships/customXml" Target="../ink/ink2015.xml"/><Relationship Id="rId427" Type="http://schemas.openxmlformats.org/officeDocument/2006/relationships/image" Target="../media/image1592.png"/><Relationship Id="rId26" Type="http://schemas.openxmlformats.org/officeDocument/2006/relationships/customXml" Target="../ink/ink1832.xml"/><Relationship Id="rId231" Type="http://schemas.openxmlformats.org/officeDocument/2006/relationships/image" Target="../media/image1494.png"/><Relationship Id="rId252" Type="http://schemas.openxmlformats.org/officeDocument/2006/relationships/customXml" Target="../ink/ink1945.xml"/><Relationship Id="rId273" Type="http://schemas.openxmlformats.org/officeDocument/2006/relationships/image" Target="../media/image1515.png"/><Relationship Id="rId294" Type="http://schemas.openxmlformats.org/officeDocument/2006/relationships/customXml" Target="../ink/ink1966.xml"/><Relationship Id="rId308" Type="http://schemas.openxmlformats.org/officeDocument/2006/relationships/customXml" Target="../ink/ink1973.xml"/><Relationship Id="rId329" Type="http://schemas.openxmlformats.org/officeDocument/2006/relationships/image" Target="../media/image1543.png"/><Relationship Id="rId47" Type="http://schemas.openxmlformats.org/officeDocument/2006/relationships/image" Target="../media/image1402.png"/><Relationship Id="rId68" Type="http://schemas.openxmlformats.org/officeDocument/2006/relationships/customXml" Target="../ink/ink1853.xml"/><Relationship Id="rId89" Type="http://schemas.openxmlformats.org/officeDocument/2006/relationships/image" Target="../media/image1423.png"/><Relationship Id="rId112" Type="http://schemas.openxmlformats.org/officeDocument/2006/relationships/customXml" Target="../ink/ink1875.xml"/><Relationship Id="rId133" Type="http://schemas.openxmlformats.org/officeDocument/2006/relationships/image" Target="../media/image1445.png"/><Relationship Id="rId154" Type="http://schemas.openxmlformats.org/officeDocument/2006/relationships/customXml" Target="../ink/ink1896.xml"/><Relationship Id="rId175" Type="http://schemas.openxmlformats.org/officeDocument/2006/relationships/image" Target="../media/image1466.png"/><Relationship Id="rId340" Type="http://schemas.openxmlformats.org/officeDocument/2006/relationships/customXml" Target="../ink/ink1989.xml"/><Relationship Id="rId361" Type="http://schemas.openxmlformats.org/officeDocument/2006/relationships/image" Target="../media/image1559.png"/><Relationship Id="rId196" Type="http://schemas.openxmlformats.org/officeDocument/2006/relationships/customXml" Target="../ink/ink1917.xml"/><Relationship Id="rId200" Type="http://schemas.openxmlformats.org/officeDocument/2006/relationships/customXml" Target="../ink/ink1919.xml"/><Relationship Id="rId382" Type="http://schemas.openxmlformats.org/officeDocument/2006/relationships/customXml" Target="../ink/ink2010.xml"/><Relationship Id="rId417" Type="http://schemas.openxmlformats.org/officeDocument/2006/relationships/image" Target="../media/image1587.png"/><Relationship Id="rId16" Type="http://schemas.openxmlformats.org/officeDocument/2006/relationships/customXml" Target="../ink/ink1827.xml"/><Relationship Id="rId221" Type="http://schemas.openxmlformats.org/officeDocument/2006/relationships/image" Target="../media/image1489.png"/><Relationship Id="rId242" Type="http://schemas.openxmlformats.org/officeDocument/2006/relationships/customXml" Target="../ink/ink1940.xml"/><Relationship Id="rId263" Type="http://schemas.openxmlformats.org/officeDocument/2006/relationships/image" Target="../media/image1510.png"/><Relationship Id="rId284" Type="http://schemas.openxmlformats.org/officeDocument/2006/relationships/customXml" Target="../ink/ink1961.xml"/><Relationship Id="rId319" Type="http://schemas.openxmlformats.org/officeDocument/2006/relationships/image" Target="../media/image1538.png"/><Relationship Id="rId37" Type="http://schemas.openxmlformats.org/officeDocument/2006/relationships/image" Target="../media/image1397.png"/><Relationship Id="rId58" Type="http://schemas.openxmlformats.org/officeDocument/2006/relationships/customXml" Target="../ink/ink1848.xml"/><Relationship Id="rId79" Type="http://schemas.openxmlformats.org/officeDocument/2006/relationships/image" Target="../media/image1418.png"/><Relationship Id="rId102" Type="http://schemas.openxmlformats.org/officeDocument/2006/relationships/customXml" Target="../ink/ink1870.xml"/><Relationship Id="rId123" Type="http://schemas.openxmlformats.org/officeDocument/2006/relationships/image" Target="../media/image1440.png"/><Relationship Id="rId144" Type="http://schemas.openxmlformats.org/officeDocument/2006/relationships/customXml" Target="../ink/ink1891.xml"/><Relationship Id="rId330" Type="http://schemas.openxmlformats.org/officeDocument/2006/relationships/customXml" Target="../ink/ink1984.xml"/><Relationship Id="rId90" Type="http://schemas.openxmlformats.org/officeDocument/2006/relationships/customXml" Target="../ink/ink1864.xml"/><Relationship Id="rId165" Type="http://schemas.openxmlformats.org/officeDocument/2006/relationships/image" Target="../media/image1461.png"/><Relationship Id="rId186" Type="http://schemas.openxmlformats.org/officeDocument/2006/relationships/customXml" Target="../ink/ink1912.xml"/><Relationship Id="rId351" Type="http://schemas.openxmlformats.org/officeDocument/2006/relationships/image" Target="../media/image1554.png"/><Relationship Id="rId372" Type="http://schemas.openxmlformats.org/officeDocument/2006/relationships/customXml" Target="../ink/ink2005.xml"/><Relationship Id="rId393" Type="http://schemas.openxmlformats.org/officeDocument/2006/relationships/image" Target="../media/image1575.png"/><Relationship Id="rId407" Type="http://schemas.openxmlformats.org/officeDocument/2006/relationships/image" Target="../media/image1582.png"/><Relationship Id="rId428" Type="http://schemas.openxmlformats.org/officeDocument/2006/relationships/customXml" Target="../ink/ink2033.xml"/><Relationship Id="rId211" Type="http://schemas.openxmlformats.org/officeDocument/2006/relationships/image" Target="../media/image1484.png"/><Relationship Id="rId232" Type="http://schemas.openxmlformats.org/officeDocument/2006/relationships/customXml" Target="../ink/ink1935.xml"/><Relationship Id="rId253" Type="http://schemas.openxmlformats.org/officeDocument/2006/relationships/image" Target="../media/image1505.png"/><Relationship Id="rId274" Type="http://schemas.openxmlformats.org/officeDocument/2006/relationships/customXml" Target="../ink/ink1956.xml"/><Relationship Id="rId295" Type="http://schemas.openxmlformats.org/officeDocument/2006/relationships/image" Target="../media/image1526.png"/><Relationship Id="rId309" Type="http://schemas.openxmlformats.org/officeDocument/2006/relationships/image" Target="../media/image1533.png"/><Relationship Id="rId27" Type="http://schemas.openxmlformats.org/officeDocument/2006/relationships/image" Target="../media/image1392.png"/><Relationship Id="rId48" Type="http://schemas.openxmlformats.org/officeDocument/2006/relationships/customXml" Target="../ink/ink1843.xml"/><Relationship Id="rId69" Type="http://schemas.openxmlformats.org/officeDocument/2006/relationships/image" Target="../media/image1413.png"/><Relationship Id="rId113" Type="http://schemas.openxmlformats.org/officeDocument/2006/relationships/image" Target="../media/image1435.png"/><Relationship Id="rId134" Type="http://schemas.openxmlformats.org/officeDocument/2006/relationships/customXml" Target="../ink/ink1886.xml"/><Relationship Id="rId320" Type="http://schemas.openxmlformats.org/officeDocument/2006/relationships/customXml" Target="../ink/ink1979.xml"/><Relationship Id="rId80" Type="http://schemas.openxmlformats.org/officeDocument/2006/relationships/customXml" Target="../ink/ink1859.xml"/><Relationship Id="rId155" Type="http://schemas.openxmlformats.org/officeDocument/2006/relationships/image" Target="../media/image1456.png"/><Relationship Id="rId176" Type="http://schemas.openxmlformats.org/officeDocument/2006/relationships/customXml" Target="../ink/ink1907.xml"/><Relationship Id="rId197" Type="http://schemas.openxmlformats.org/officeDocument/2006/relationships/image" Target="../media/image1477.png"/><Relationship Id="rId341" Type="http://schemas.openxmlformats.org/officeDocument/2006/relationships/image" Target="../media/image1549.png"/><Relationship Id="rId362" Type="http://schemas.openxmlformats.org/officeDocument/2006/relationships/customXml" Target="../ink/ink2000.xml"/><Relationship Id="rId383" Type="http://schemas.openxmlformats.org/officeDocument/2006/relationships/image" Target="../media/image1570.png"/><Relationship Id="rId418" Type="http://schemas.openxmlformats.org/officeDocument/2006/relationships/customXml" Target="../ink/ink2028.xml"/><Relationship Id="rId201" Type="http://schemas.openxmlformats.org/officeDocument/2006/relationships/image" Target="../media/image1479.png"/><Relationship Id="rId222" Type="http://schemas.openxmlformats.org/officeDocument/2006/relationships/customXml" Target="../ink/ink1930.xml"/><Relationship Id="rId243" Type="http://schemas.openxmlformats.org/officeDocument/2006/relationships/image" Target="../media/image1500.png"/><Relationship Id="rId264" Type="http://schemas.openxmlformats.org/officeDocument/2006/relationships/customXml" Target="../ink/ink1951.xml"/><Relationship Id="rId285" Type="http://schemas.openxmlformats.org/officeDocument/2006/relationships/image" Target="../media/image1521.png"/><Relationship Id="rId17" Type="http://schemas.openxmlformats.org/officeDocument/2006/relationships/image" Target="../media/image13870.png"/><Relationship Id="rId38" Type="http://schemas.openxmlformats.org/officeDocument/2006/relationships/customXml" Target="../ink/ink1838.xml"/><Relationship Id="rId59" Type="http://schemas.openxmlformats.org/officeDocument/2006/relationships/image" Target="../media/image1408.png"/><Relationship Id="rId103" Type="http://schemas.openxmlformats.org/officeDocument/2006/relationships/image" Target="../media/image1430.png"/><Relationship Id="rId124" Type="http://schemas.openxmlformats.org/officeDocument/2006/relationships/customXml" Target="../ink/ink1881.xml"/><Relationship Id="rId310" Type="http://schemas.openxmlformats.org/officeDocument/2006/relationships/customXml" Target="../ink/ink1974.xml"/><Relationship Id="rId70" Type="http://schemas.openxmlformats.org/officeDocument/2006/relationships/customXml" Target="../ink/ink1854.xml"/><Relationship Id="rId91" Type="http://schemas.openxmlformats.org/officeDocument/2006/relationships/image" Target="../media/image1424.png"/><Relationship Id="rId145" Type="http://schemas.openxmlformats.org/officeDocument/2006/relationships/image" Target="../media/image1451.png"/><Relationship Id="rId166" Type="http://schemas.openxmlformats.org/officeDocument/2006/relationships/customXml" Target="../ink/ink1902.xml"/><Relationship Id="rId187" Type="http://schemas.openxmlformats.org/officeDocument/2006/relationships/image" Target="../media/image1472.png"/><Relationship Id="rId331" Type="http://schemas.openxmlformats.org/officeDocument/2006/relationships/image" Target="../media/image1544.png"/><Relationship Id="rId352" Type="http://schemas.openxmlformats.org/officeDocument/2006/relationships/customXml" Target="../ink/ink1995.xml"/><Relationship Id="rId373" Type="http://schemas.openxmlformats.org/officeDocument/2006/relationships/image" Target="../media/image1565.png"/><Relationship Id="rId394" Type="http://schemas.openxmlformats.org/officeDocument/2006/relationships/customXml" Target="../ink/ink2016.xml"/><Relationship Id="rId408" Type="http://schemas.openxmlformats.org/officeDocument/2006/relationships/customXml" Target="../ink/ink2023.xml"/><Relationship Id="rId429" Type="http://schemas.openxmlformats.org/officeDocument/2006/relationships/image" Target="../media/image1593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925.xml"/><Relationship Id="rId233" Type="http://schemas.openxmlformats.org/officeDocument/2006/relationships/image" Target="../media/image1495.png"/><Relationship Id="rId254" Type="http://schemas.openxmlformats.org/officeDocument/2006/relationships/customXml" Target="../ink/ink1946.xml"/><Relationship Id="rId28" Type="http://schemas.openxmlformats.org/officeDocument/2006/relationships/customXml" Target="../ink/ink1833.xml"/><Relationship Id="rId49" Type="http://schemas.openxmlformats.org/officeDocument/2006/relationships/image" Target="../media/image1403.png"/><Relationship Id="rId114" Type="http://schemas.openxmlformats.org/officeDocument/2006/relationships/customXml" Target="../ink/ink1876.xml"/><Relationship Id="rId275" Type="http://schemas.openxmlformats.org/officeDocument/2006/relationships/image" Target="../media/image1516.png"/><Relationship Id="rId296" Type="http://schemas.openxmlformats.org/officeDocument/2006/relationships/customXml" Target="../ink/ink1967.xml"/><Relationship Id="rId300" Type="http://schemas.openxmlformats.org/officeDocument/2006/relationships/customXml" Target="../ink/ink1969.xml"/><Relationship Id="rId60" Type="http://schemas.openxmlformats.org/officeDocument/2006/relationships/customXml" Target="../ink/ink1849.xml"/><Relationship Id="rId81" Type="http://schemas.openxmlformats.org/officeDocument/2006/relationships/image" Target="../media/image1419.png"/><Relationship Id="rId135" Type="http://schemas.openxmlformats.org/officeDocument/2006/relationships/image" Target="../media/image1446.png"/><Relationship Id="rId156" Type="http://schemas.openxmlformats.org/officeDocument/2006/relationships/customXml" Target="../ink/ink1897.xml"/><Relationship Id="rId177" Type="http://schemas.openxmlformats.org/officeDocument/2006/relationships/image" Target="../media/image1467.png"/><Relationship Id="rId198" Type="http://schemas.openxmlformats.org/officeDocument/2006/relationships/customXml" Target="../ink/ink1918.xml"/><Relationship Id="rId321" Type="http://schemas.openxmlformats.org/officeDocument/2006/relationships/image" Target="../media/image1539.png"/><Relationship Id="rId342" Type="http://schemas.openxmlformats.org/officeDocument/2006/relationships/customXml" Target="../ink/ink1990.xml"/><Relationship Id="rId363" Type="http://schemas.openxmlformats.org/officeDocument/2006/relationships/image" Target="../media/image1560.png"/><Relationship Id="rId384" Type="http://schemas.openxmlformats.org/officeDocument/2006/relationships/customXml" Target="../ink/ink2011.xml"/><Relationship Id="rId419" Type="http://schemas.openxmlformats.org/officeDocument/2006/relationships/image" Target="../media/image1588.png"/><Relationship Id="rId202" Type="http://schemas.openxmlformats.org/officeDocument/2006/relationships/customXml" Target="../ink/ink1920.xml"/><Relationship Id="rId223" Type="http://schemas.openxmlformats.org/officeDocument/2006/relationships/image" Target="../media/image1490.png"/><Relationship Id="rId244" Type="http://schemas.openxmlformats.org/officeDocument/2006/relationships/customXml" Target="../ink/ink1941.xml"/><Relationship Id="rId18" Type="http://schemas.openxmlformats.org/officeDocument/2006/relationships/customXml" Target="../ink/ink1828.xml"/><Relationship Id="rId39" Type="http://schemas.openxmlformats.org/officeDocument/2006/relationships/image" Target="../media/image1398.png"/><Relationship Id="rId265" Type="http://schemas.openxmlformats.org/officeDocument/2006/relationships/image" Target="../media/image1511.png"/><Relationship Id="rId286" Type="http://schemas.openxmlformats.org/officeDocument/2006/relationships/customXml" Target="../ink/ink1962.xml"/><Relationship Id="rId50" Type="http://schemas.openxmlformats.org/officeDocument/2006/relationships/customXml" Target="../ink/ink1844.xml"/><Relationship Id="rId104" Type="http://schemas.openxmlformats.org/officeDocument/2006/relationships/customXml" Target="../ink/ink1871.xml"/><Relationship Id="rId125" Type="http://schemas.openxmlformats.org/officeDocument/2006/relationships/image" Target="../media/image1441.png"/><Relationship Id="rId146" Type="http://schemas.openxmlformats.org/officeDocument/2006/relationships/customXml" Target="../ink/ink1892.xml"/><Relationship Id="rId167" Type="http://schemas.openxmlformats.org/officeDocument/2006/relationships/image" Target="../media/image1462.png"/><Relationship Id="rId188" Type="http://schemas.openxmlformats.org/officeDocument/2006/relationships/customXml" Target="../ink/ink1913.xml"/><Relationship Id="rId311" Type="http://schemas.openxmlformats.org/officeDocument/2006/relationships/image" Target="../media/image1534.png"/><Relationship Id="rId332" Type="http://schemas.openxmlformats.org/officeDocument/2006/relationships/customXml" Target="../ink/ink1985.xml"/><Relationship Id="rId353" Type="http://schemas.openxmlformats.org/officeDocument/2006/relationships/image" Target="../media/image1555.png"/><Relationship Id="rId374" Type="http://schemas.openxmlformats.org/officeDocument/2006/relationships/customXml" Target="../ink/ink2006.xml"/><Relationship Id="rId395" Type="http://schemas.openxmlformats.org/officeDocument/2006/relationships/image" Target="../media/image1576.png"/><Relationship Id="rId409" Type="http://schemas.openxmlformats.org/officeDocument/2006/relationships/image" Target="../media/image1583.png"/><Relationship Id="rId71" Type="http://schemas.openxmlformats.org/officeDocument/2006/relationships/image" Target="../media/image1414.png"/><Relationship Id="rId92" Type="http://schemas.openxmlformats.org/officeDocument/2006/relationships/customXml" Target="../ink/ink1865.xml"/><Relationship Id="rId213" Type="http://schemas.openxmlformats.org/officeDocument/2006/relationships/image" Target="../media/image1485.png"/><Relationship Id="rId234" Type="http://schemas.openxmlformats.org/officeDocument/2006/relationships/customXml" Target="../ink/ink1936.xml"/><Relationship Id="rId420" Type="http://schemas.openxmlformats.org/officeDocument/2006/relationships/customXml" Target="../ink/ink2029.xml"/><Relationship Id="rId2" Type="http://schemas.openxmlformats.org/officeDocument/2006/relationships/customXml" Target="../ink/ink1820.xml"/><Relationship Id="rId29" Type="http://schemas.openxmlformats.org/officeDocument/2006/relationships/image" Target="../media/image1393.png"/><Relationship Id="rId255" Type="http://schemas.openxmlformats.org/officeDocument/2006/relationships/image" Target="../media/image1506.png"/><Relationship Id="rId276" Type="http://schemas.openxmlformats.org/officeDocument/2006/relationships/customXml" Target="../ink/ink1957.xml"/><Relationship Id="rId297" Type="http://schemas.openxmlformats.org/officeDocument/2006/relationships/image" Target="../media/image1527.png"/><Relationship Id="rId40" Type="http://schemas.openxmlformats.org/officeDocument/2006/relationships/customXml" Target="../ink/ink1839.xml"/><Relationship Id="rId115" Type="http://schemas.openxmlformats.org/officeDocument/2006/relationships/image" Target="../media/image1436.png"/><Relationship Id="rId136" Type="http://schemas.openxmlformats.org/officeDocument/2006/relationships/customXml" Target="../ink/ink1887.xml"/><Relationship Id="rId157" Type="http://schemas.openxmlformats.org/officeDocument/2006/relationships/image" Target="../media/image1457.png"/><Relationship Id="rId178" Type="http://schemas.openxmlformats.org/officeDocument/2006/relationships/customXml" Target="../ink/ink1908.xml"/><Relationship Id="rId301" Type="http://schemas.openxmlformats.org/officeDocument/2006/relationships/image" Target="../media/image1529.png"/><Relationship Id="rId322" Type="http://schemas.openxmlformats.org/officeDocument/2006/relationships/customXml" Target="../ink/ink1980.xml"/><Relationship Id="rId343" Type="http://schemas.openxmlformats.org/officeDocument/2006/relationships/image" Target="../media/image1550.png"/><Relationship Id="rId364" Type="http://schemas.openxmlformats.org/officeDocument/2006/relationships/customXml" Target="../ink/ink2001.xml"/><Relationship Id="rId61" Type="http://schemas.openxmlformats.org/officeDocument/2006/relationships/image" Target="../media/image1409.png"/><Relationship Id="rId82" Type="http://schemas.openxmlformats.org/officeDocument/2006/relationships/customXml" Target="../ink/ink1860.xml"/><Relationship Id="rId199" Type="http://schemas.openxmlformats.org/officeDocument/2006/relationships/image" Target="../media/image1478.png"/><Relationship Id="rId203" Type="http://schemas.openxmlformats.org/officeDocument/2006/relationships/image" Target="../media/image1480.png"/><Relationship Id="rId385" Type="http://schemas.openxmlformats.org/officeDocument/2006/relationships/image" Target="../media/image1571.png"/><Relationship Id="rId19" Type="http://schemas.openxmlformats.org/officeDocument/2006/relationships/image" Target="../media/image1388.png"/><Relationship Id="rId224" Type="http://schemas.openxmlformats.org/officeDocument/2006/relationships/customXml" Target="../ink/ink1931.xml"/><Relationship Id="rId245" Type="http://schemas.openxmlformats.org/officeDocument/2006/relationships/image" Target="../media/image1501.png"/><Relationship Id="rId266" Type="http://schemas.openxmlformats.org/officeDocument/2006/relationships/customXml" Target="../ink/ink1952.xml"/><Relationship Id="rId287" Type="http://schemas.openxmlformats.org/officeDocument/2006/relationships/image" Target="../media/image1522.png"/><Relationship Id="rId410" Type="http://schemas.openxmlformats.org/officeDocument/2006/relationships/customXml" Target="../ink/ink2024.xml"/><Relationship Id="rId30" Type="http://schemas.openxmlformats.org/officeDocument/2006/relationships/customXml" Target="../ink/ink1834.xml"/><Relationship Id="rId105" Type="http://schemas.openxmlformats.org/officeDocument/2006/relationships/image" Target="../media/image1431.png"/><Relationship Id="rId126" Type="http://schemas.openxmlformats.org/officeDocument/2006/relationships/customXml" Target="../ink/ink1882.xml"/><Relationship Id="rId147" Type="http://schemas.openxmlformats.org/officeDocument/2006/relationships/image" Target="../media/image1452.png"/><Relationship Id="rId168" Type="http://schemas.openxmlformats.org/officeDocument/2006/relationships/customXml" Target="../ink/ink1903.xml"/><Relationship Id="rId312" Type="http://schemas.openxmlformats.org/officeDocument/2006/relationships/customXml" Target="../ink/ink1975.xml"/><Relationship Id="rId333" Type="http://schemas.openxmlformats.org/officeDocument/2006/relationships/image" Target="../media/image1545.png"/><Relationship Id="rId354" Type="http://schemas.openxmlformats.org/officeDocument/2006/relationships/customXml" Target="../ink/ink1996.xml"/><Relationship Id="rId51" Type="http://schemas.openxmlformats.org/officeDocument/2006/relationships/image" Target="../media/image1404.png"/><Relationship Id="rId72" Type="http://schemas.openxmlformats.org/officeDocument/2006/relationships/customXml" Target="../ink/ink1855.xml"/><Relationship Id="rId93" Type="http://schemas.openxmlformats.org/officeDocument/2006/relationships/image" Target="../media/image1425.png"/><Relationship Id="rId189" Type="http://schemas.openxmlformats.org/officeDocument/2006/relationships/image" Target="../media/image1473.png"/><Relationship Id="rId375" Type="http://schemas.openxmlformats.org/officeDocument/2006/relationships/image" Target="../media/image1566.png"/><Relationship Id="rId396" Type="http://schemas.openxmlformats.org/officeDocument/2006/relationships/customXml" Target="../ink/ink2017.xml"/><Relationship Id="rId3" Type="http://schemas.openxmlformats.org/officeDocument/2006/relationships/image" Target="../media/image13800.png"/><Relationship Id="rId214" Type="http://schemas.openxmlformats.org/officeDocument/2006/relationships/customXml" Target="../ink/ink1926.xml"/><Relationship Id="rId235" Type="http://schemas.openxmlformats.org/officeDocument/2006/relationships/image" Target="../media/image1496.png"/><Relationship Id="rId256" Type="http://schemas.openxmlformats.org/officeDocument/2006/relationships/customXml" Target="../ink/ink1947.xml"/><Relationship Id="rId277" Type="http://schemas.openxmlformats.org/officeDocument/2006/relationships/image" Target="../media/image1517.png"/><Relationship Id="rId298" Type="http://schemas.openxmlformats.org/officeDocument/2006/relationships/customXml" Target="../ink/ink1968.xml"/><Relationship Id="rId400" Type="http://schemas.openxmlformats.org/officeDocument/2006/relationships/customXml" Target="../ink/ink2019.xml"/><Relationship Id="rId421" Type="http://schemas.openxmlformats.org/officeDocument/2006/relationships/image" Target="../media/image1589.png"/><Relationship Id="rId116" Type="http://schemas.openxmlformats.org/officeDocument/2006/relationships/customXml" Target="../ink/ink1877.xml"/><Relationship Id="rId137" Type="http://schemas.openxmlformats.org/officeDocument/2006/relationships/image" Target="../media/image1447.png"/><Relationship Id="rId158" Type="http://schemas.openxmlformats.org/officeDocument/2006/relationships/customXml" Target="../ink/ink1898.xml"/><Relationship Id="rId302" Type="http://schemas.openxmlformats.org/officeDocument/2006/relationships/customXml" Target="../ink/ink1970.xml"/><Relationship Id="rId323" Type="http://schemas.openxmlformats.org/officeDocument/2006/relationships/image" Target="../media/image1540.png"/><Relationship Id="rId344" Type="http://schemas.openxmlformats.org/officeDocument/2006/relationships/customXml" Target="../ink/ink1991.xml"/><Relationship Id="rId20" Type="http://schemas.openxmlformats.org/officeDocument/2006/relationships/customXml" Target="../ink/ink1829.xml"/><Relationship Id="rId41" Type="http://schemas.openxmlformats.org/officeDocument/2006/relationships/image" Target="../media/image1399.png"/><Relationship Id="rId62" Type="http://schemas.openxmlformats.org/officeDocument/2006/relationships/customXml" Target="../ink/ink1850.xml"/><Relationship Id="rId83" Type="http://schemas.openxmlformats.org/officeDocument/2006/relationships/image" Target="../media/image1420.png"/><Relationship Id="rId179" Type="http://schemas.openxmlformats.org/officeDocument/2006/relationships/image" Target="../media/image1468.png"/><Relationship Id="rId365" Type="http://schemas.openxmlformats.org/officeDocument/2006/relationships/image" Target="../media/image1561.png"/><Relationship Id="rId386" Type="http://schemas.openxmlformats.org/officeDocument/2006/relationships/customXml" Target="../ink/ink2012.xml"/><Relationship Id="rId190" Type="http://schemas.openxmlformats.org/officeDocument/2006/relationships/customXml" Target="../ink/ink1914.xml"/><Relationship Id="rId204" Type="http://schemas.openxmlformats.org/officeDocument/2006/relationships/customXml" Target="../ink/ink1921.xml"/><Relationship Id="rId225" Type="http://schemas.openxmlformats.org/officeDocument/2006/relationships/image" Target="../media/image1491.png"/><Relationship Id="rId246" Type="http://schemas.openxmlformats.org/officeDocument/2006/relationships/customXml" Target="../ink/ink1942.xml"/><Relationship Id="rId267" Type="http://schemas.openxmlformats.org/officeDocument/2006/relationships/image" Target="../media/image1512.png"/><Relationship Id="rId288" Type="http://schemas.openxmlformats.org/officeDocument/2006/relationships/customXml" Target="../ink/ink1963.xml"/><Relationship Id="rId411" Type="http://schemas.openxmlformats.org/officeDocument/2006/relationships/image" Target="../media/image1584.png"/><Relationship Id="rId106" Type="http://schemas.openxmlformats.org/officeDocument/2006/relationships/customXml" Target="../ink/ink1872.xml"/><Relationship Id="rId127" Type="http://schemas.openxmlformats.org/officeDocument/2006/relationships/image" Target="../media/image1442.png"/><Relationship Id="rId313" Type="http://schemas.openxmlformats.org/officeDocument/2006/relationships/image" Target="../media/image1535.png"/><Relationship Id="rId10" Type="http://schemas.openxmlformats.org/officeDocument/2006/relationships/customXml" Target="../ink/ink1824.xml"/><Relationship Id="rId31" Type="http://schemas.openxmlformats.org/officeDocument/2006/relationships/image" Target="../media/image1394.png"/><Relationship Id="rId52" Type="http://schemas.openxmlformats.org/officeDocument/2006/relationships/customXml" Target="../ink/ink1845.xml"/><Relationship Id="rId73" Type="http://schemas.openxmlformats.org/officeDocument/2006/relationships/image" Target="../media/image1415.png"/><Relationship Id="rId94" Type="http://schemas.openxmlformats.org/officeDocument/2006/relationships/customXml" Target="../ink/ink1866.xml"/><Relationship Id="rId148" Type="http://schemas.openxmlformats.org/officeDocument/2006/relationships/customXml" Target="../ink/ink1893.xml"/><Relationship Id="rId169" Type="http://schemas.openxmlformats.org/officeDocument/2006/relationships/image" Target="../media/image1463.png"/><Relationship Id="rId334" Type="http://schemas.openxmlformats.org/officeDocument/2006/relationships/customXml" Target="../ink/ink1986.xml"/><Relationship Id="rId355" Type="http://schemas.openxmlformats.org/officeDocument/2006/relationships/image" Target="../media/image1556.png"/><Relationship Id="rId376" Type="http://schemas.openxmlformats.org/officeDocument/2006/relationships/customXml" Target="../ink/ink2007.xml"/><Relationship Id="rId397" Type="http://schemas.openxmlformats.org/officeDocument/2006/relationships/image" Target="../media/image1577.png"/><Relationship Id="rId4" Type="http://schemas.openxmlformats.org/officeDocument/2006/relationships/customXml" Target="../ink/ink1821.xml"/><Relationship Id="rId180" Type="http://schemas.openxmlformats.org/officeDocument/2006/relationships/customXml" Target="../ink/ink1909.xml"/><Relationship Id="rId215" Type="http://schemas.openxmlformats.org/officeDocument/2006/relationships/image" Target="../media/image1486.png"/><Relationship Id="rId236" Type="http://schemas.openxmlformats.org/officeDocument/2006/relationships/customXml" Target="../ink/ink1937.xml"/><Relationship Id="rId257" Type="http://schemas.openxmlformats.org/officeDocument/2006/relationships/image" Target="../media/image1507.png"/><Relationship Id="rId278" Type="http://schemas.openxmlformats.org/officeDocument/2006/relationships/customXml" Target="../ink/ink1958.xml"/><Relationship Id="rId401" Type="http://schemas.openxmlformats.org/officeDocument/2006/relationships/image" Target="../media/image1579.png"/><Relationship Id="rId422" Type="http://schemas.openxmlformats.org/officeDocument/2006/relationships/customXml" Target="../ink/ink2030.xml"/><Relationship Id="rId303" Type="http://schemas.openxmlformats.org/officeDocument/2006/relationships/image" Target="../media/image1530.png"/><Relationship Id="rId42" Type="http://schemas.openxmlformats.org/officeDocument/2006/relationships/customXml" Target="../ink/ink1840.xml"/><Relationship Id="rId84" Type="http://schemas.openxmlformats.org/officeDocument/2006/relationships/customXml" Target="../ink/ink1861.xml"/><Relationship Id="rId138" Type="http://schemas.openxmlformats.org/officeDocument/2006/relationships/customXml" Target="../ink/ink1888.xml"/><Relationship Id="rId345" Type="http://schemas.openxmlformats.org/officeDocument/2006/relationships/image" Target="../media/image1551.png"/><Relationship Id="rId387" Type="http://schemas.openxmlformats.org/officeDocument/2006/relationships/image" Target="../media/image1572.png"/><Relationship Id="rId191" Type="http://schemas.openxmlformats.org/officeDocument/2006/relationships/image" Target="../media/image1474.png"/><Relationship Id="rId205" Type="http://schemas.openxmlformats.org/officeDocument/2006/relationships/image" Target="../media/image1481.png"/><Relationship Id="rId247" Type="http://schemas.openxmlformats.org/officeDocument/2006/relationships/image" Target="../media/image1502.png"/><Relationship Id="rId412" Type="http://schemas.openxmlformats.org/officeDocument/2006/relationships/customXml" Target="../ink/ink2025.xml"/><Relationship Id="rId107" Type="http://schemas.openxmlformats.org/officeDocument/2006/relationships/image" Target="../media/image1432.png"/><Relationship Id="rId289" Type="http://schemas.openxmlformats.org/officeDocument/2006/relationships/image" Target="../media/image1523.png"/><Relationship Id="rId11" Type="http://schemas.openxmlformats.org/officeDocument/2006/relationships/image" Target="../media/image13840.png"/><Relationship Id="rId53" Type="http://schemas.openxmlformats.org/officeDocument/2006/relationships/image" Target="../media/image1405.png"/><Relationship Id="rId149" Type="http://schemas.openxmlformats.org/officeDocument/2006/relationships/image" Target="../media/image1453.png"/><Relationship Id="rId314" Type="http://schemas.openxmlformats.org/officeDocument/2006/relationships/customXml" Target="../ink/ink1976.xml"/><Relationship Id="rId356" Type="http://schemas.openxmlformats.org/officeDocument/2006/relationships/customXml" Target="../ink/ink1997.xml"/><Relationship Id="rId398" Type="http://schemas.openxmlformats.org/officeDocument/2006/relationships/customXml" Target="../ink/ink2018.xml"/><Relationship Id="rId95" Type="http://schemas.openxmlformats.org/officeDocument/2006/relationships/image" Target="../media/image1426.png"/><Relationship Id="rId160" Type="http://schemas.openxmlformats.org/officeDocument/2006/relationships/customXml" Target="../ink/ink1899.xml"/><Relationship Id="rId216" Type="http://schemas.openxmlformats.org/officeDocument/2006/relationships/customXml" Target="../ink/ink1927.xml"/><Relationship Id="rId423" Type="http://schemas.openxmlformats.org/officeDocument/2006/relationships/image" Target="../media/image1590.png"/><Relationship Id="rId258" Type="http://schemas.openxmlformats.org/officeDocument/2006/relationships/customXml" Target="../ink/ink1948.xml"/><Relationship Id="rId22" Type="http://schemas.openxmlformats.org/officeDocument/2006/relationships/customXml" Target="../ink/ink1830.xml"/><Relationship Id="rId64" Type="http://schemas.openxmlformats.org/officeDocument/2006/relationships/customXml" Target="../ink/ink1851.xml"/><Relationship Id="rId118" Type="http://schemas.openxmlformats.org/officeDocument/2006/relationships/customXml" Target="../ink/ink1878.xml"/><Relationship Id="rId325" Type="http://schemas.openxmlformats.org/officeDocument/2006/relationships/image" Target="../media/image1541.png"/><Relationship Id="rId367" Type="http://schemas.openxmlformats.org/officeDocument/2006/relationships/image" Target="../media/image1562.png"/></Relationships>
</file>

<file path=ppt/slides/_rels/slide1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651.png"/><Relationship Id="rId299" Type="http://schemas.openxmlformats.org/officeDocument/2006/relationships/image" Target="../media/image1742.png"/><Relationship Id="rId21" Type="http://schemas.openxmlformats.org/officeDocument/2006/relationships/image" Target="../media/image1603.png"/><Relationship Id="rId63" Type="http://schemas.openxmlformats.org/officeDocument/2006/relationships/image" Target="../media/image1624.png"/><Relationship Id="rId159" Type="http://schemas.openxmlformats.org/officeDocument/2006/relationships/image" Target="../media/image1672.png"/><Relationship Id="rId324" Type="http://schemas.openxmlformats.org/officeDocument/2006/relationships/customXml" Target="../ink/ink2195.xml"/><Relationship Id="rId366" Type="http://schemas.openxmlformats.org/officeDocument/2006/relationships/customXml" Target="../ink/ink2216.xml"/><Relationship Id="rId170" Type="http://schemas.openxmlformats.org/officeDocument/2006/relationships/customXml" Target="../ink/ink2118.xml"/><Relationship Id="rId226" Type="http://schemas.openxmlformats.org/officeDocument/2006/relationships/customXml" Target="../ink/ink2146.xml"/><Relationship Id="rId433" Type="http://schemas.openxmlformats.org/officeDocument/2006/relationships/image" Target="../media/image1809.png"/><Relationship Id="rId268" Type="http://schemas.openxmlformats.org/officeDocument/2006/relationships/customXml" Target="../ink/ink2167.xml"/><Relationship Id="rId475" Type="http://schemas.openxmlformats.org/officeDocument/2006/relationships/image" Target="../media/image1830.png"/><Relationship Id="rId32" Type="http://schemas.openxmlformats.org/officeDocument/2006/relationships/customXml" Target="../ink/ink2049.xml"/><Relationship Id="rId74" Type="http://schemas.openxmlformats.org/officeDocument/2006/relationships/customXml" Target="../ink/ink2070.xml"/><Relationship Id="rId128" Type="http://schemas.openxmlformats.org/officeDocument/2006/relationships/customXml" Target="../ink/ink2097.xml"/><Relationship Id="rId335" Type="http://schemas.openxmlformats.org/officeDocument/2006/relationships/image" Target="../media/image1760.png"/><Relationship Id="rId377" Type="http://schemas.openxmlformats.org/officeDocument/2006/relationships/image" Target="../media/image1781.png"/><Relationship Id="rId5" Type="http://schemas.openxmlformats.org/officeDocument/2006/relationships/image" Target="../media/image1595.png"/><Relationship Id="rId181" Type="http://schemas.openxmlformats.org/officeDocument/2006/relationships/image" Target="../media/image1683.png"/><Relationship Id="rId237" Type="http://schemas.openxmlformats.org/officeDocument/2006/relationships/image" Target="../media/image1711.png"/><Relationship Id="rId402" Type="http://schemas.openxmlformats.org/officeDocument/2006/relationships/customXml" Target="../ink/ink2234.xml"/><Relationship Id="rId279" Type="http://schemas.openxmlformats.org/officeDocument/2006/relationships/image" Target="../media/image1732.png"/><Relationship Id="rId444" Type="http://schemas.openxmlformats.org/officeDocument/2006/relationships/customXml" Target="../ink/ink2255.xml"/><Relationship Id="rId43" Type="http://schemas.openxmlformats.org/officeDocument/2006/relationships/image" Target="../media/image1614.png"/><Relationship Id="rId139" Type="http://schemas.openxmlformats.org/officeDocument/2006/relationships/image" Target="../media/image1662.png"/><Relationship Id="rId290" Type="http://schemas.openxmlformats.org/officeDocument/2006/relationships/customXml" Target="../ink/ink2178.xml"/><Relationship Id="rId304" Type="http://schemas.openxmlformats.org/officeDocument/2006/relationships/customXml" Target="../ink/ink2185.xml"/><Relationship Id="rId346" Type="http://schemas.openxmlformats.org/officeDocument/2006/relationships/customXml" Target="../ink/ink2206.xml"/><Relationship Id="rId388" Type="http://schemas.openxmlformats.org/officeDocument/2006/relationships/customXml" Target="../ink/ink2227.xml"/><Relationship Id="rId85" Type="http://schemas.openxmlformats.org/officeDocument/2006/relationships/image" Target="../media/image1635.png"/><Relationship Id="rId150" Type="http://schemas.openxmlformats.org/officeDocument/2006/relationships/customXml" Target="../ink/ink2108.xml"/><Relationship Id="rId192" Type="http://schemas.openxmlformats.org/officeDocument/2006/relationships/customXml" Target="../ink/ink2129.xml"/><Relationship Id="rId206" Type="http://schemas.openxmlformats.org/officeDocument/2006/relationships/customXml" Target="../ink/ink2136.xml"/><Relationship Id="rId413" Type="http://schemas.openxmlformats.org/officeDocument/2006/relationships/image" Target="../media/image1799.png"/><Relationship Id="rId248" Type="http://schemas.openxmlformats.org/officeDocument/2006/relationships/customXml" Target="../ink/ink2157.xml"/><Relationship Id="rId455" Type="http://schemas.openxmlformats.org/officeDocument/2006/relationships/image" Target="../media/image1820.png"/><Relationship Id="rId12" Type="http://schemas.openxmlformats.org/officeDocument/2006/relationships/customXml" Target="../ink/ink2039.xml"/><Relationship Id="rId108" Type="http://schemas.openxmlformats.org/officeDocument/2006/relationships/customXml" Target="../ink/ink2087.xml"/><Relationship Id="rId315" Type="http://schemas.openxmlformats.org/officeDocument/2006/relationships/image" Target="../media/image1750.png"/><Relationship Id="rId357" Type="http://schemas.openxmlformats.org/officeDocument/2006/relationships/image" Target="../media/image1771.png"/><Relationship Id="rId54" Type="http://schemas.openxmlformats.org/officeDocument/2006/relationships/customXml" Target="../ink/ink2060.xml"/><Relationship Id="rId96" Type="http://schemas.openxmlformats.org/officeDocument/2006/relationships/customXml" Target="../ink/ink2081.xml"/><Relationship Id="rId161" Type="http://schemas.openxmlformats.org/officeDocument/2006/relationships/image" Target="../media/image1673.png"/><Relationship Id="rId217" Type="http://schemas.openxmlformats.org/officeDocument/2006/relationships/image" Target="../media/image1701.png"/><Relationship Id="rId399" Type="http://schemas.openxmlformats.org/officeDocument/2006/relationships/image" Target="../media/image1792.png"/><Relationship Id="rId259" Type="http://schemas.openxmlformats.org/officeDocument/2006/relationships/image" Target="../media/image1722.png"/><Relationship Id="rId424" Type="http://schemas.openxmlformats.org/officeDocument/2006/relationships/customXml" Target="../ink/ink2245.xml"/><Relationship Id="rId466" Type="http://schemas.openxmlformats.org/officeDocument/2006/relationships/customXml" Target="../ink/ink2266.xml"/><Relationship Id="rId23" Type="http://schemas.openxmlformats.org/officeDocument/2006/relationships/image" Target="../media/image1604.png"/><Relationship Id="rId119" Type="http://schemas.openxmlformats.org/officeDocument/2006/relationships/image" Target="../media/image1652.png"/><Relationship Id="rId270" Type="http://schemas.openxmlformats.org/officeDocument/2006/relationships/customXml" Target="../ink/ink2168.xml"/><Relationship Id="rId326" Type="http://schemas.openxmlformats.org/officeDocument/2006/relationships/customXml" Target="../ink/ink2196.xml"/><Relationship Id="rId65" Type="http://schemas.openxmlformats.org/officeDocument/2006/relationships/image" Target="../media/image1625.png"/><Relationship Id="rId130" Type="http://schemas.openxmlformats.org/officeDocument/2006/relationships/customXml" Target="../ink/ink2098.xml"/><Relationship Id="rId368" Type="http://schemas.openxmlformats.org/officeDocument/2006/relationships/customXml" Target="../ink/ink2217.xml"/><Relationship Id="rId172" Type="http://schemas.openxmlformats.org/officeDocument/2006/relationships/customXml" Target="../ink/ink2119.xml"/><Relationship Id="rId228" Type="http://schemas.openxmlformats.org/officeDocument/2006/relationships/customXml" Target="../ink/ink2147.xml"/><Relationship Id="rId435" Type="http://schemas.openxmlformats.org/officeDocument/2006/relationships/image" Target="../media/image1810.png"/><Relationship Id="rId13" Type="http://schemas.openxmlformats.org/officeDocument/2006/relationships/image" Target="../media/image1599.png"/><Relationship Id="rId109" Type="http://schemas.openxmlformats.org/officeDocument/2006/relationships/image" Target="../media/image1647.png"/><Relationship Id="rId260" Type="http://schemas.openxmlformats.org/officeDocument/2006/relationships/customXml" Target="../ink/ink2163.xml"/><Relationship Id="rId281" Type="http://schemas.openxmlformats.org/officeDocument/2006/relationships/image" Target="../media/image1733.png"/><Relationship Id="rId316" Type="http://schemas.openxmlformats.org/officeDocument/2006/relationships/customXml" Target="../ink/ink2191.xml"/><Relationship Id="rId337" Type="http://schemas.openxmlformats.org/officeDocument/2006/relationships/image" Target="../media/image1761.png"/><Relationship Id="rId34" Type="http://schemas.openxmlformats.org/officeDocument/2006/relationships/customXml" Target="../ink/ink2050.xml"/><Relationship Id="rId55" Type="http://schemas.openxmlformats.org/officeDocument/2006/relationships/image" Target="../media/image1620.png"/><Relationship Id="rId76" Type="http://schemas.openxmlformats.org/officeDocument/2006/relationships/customXml" Target="../ink/ink2071.xml"/><Relationship Id="rId97" Type="http://schemas.openxmlformats.org/officeDocument/2006/relationships/image" Target="../media/image1641.png"/><Relationship Id="rId120" Type="http://schemas.openxmlformats.org/officeDocument/2006/relationships/customXml" Target="../ink/ink2093.xml"/><Relationship Id="rId141" Type="http://schemas.openxmlformats.org/officeDocument/2006/relationships/image" Target="../media/image1663.png"/><Relationship Id="rId358" Type="http://schemas.openxmlformats.org/officeDocument/2006/relationships/customXml" Target="../ink/ink2212.xml"/><Relationship Id="rId379" Type="http://schemas.openxmlformats.org/officeDocument/2006/relationships/image" Target="../media/image1782.png"/><Relationship Id="rId7" Type="http://schemas.openxmlformats.org/officeDocument/2006/relationships/image" Target="../media/image1596.png"/><Relationship Id="rId162" Type="http://schemas.openxmlformats.org/officeDocument/2006/relationships/customXml" Target="../ink/ink2114.xml"/><Relationship Id="rId183" Type="http://schemas.openxmlformats.org/officeDocument/2006/relationships/image" Target="../media/image1684.png"/><Relationship Id="rId218" Type="http://schemas.openxmlformats.org/officeDocument/2006/relationships/customXml" Target="../ink/ink2142.xml"/><Relationship Id="rId239" Type="http://schemas.openxmlformats.org/officeDocument/2006/relationships/image" Target="../media/image1712.png"/><Relationship Id="rId390" Type="http://schemas.openxmlformats.org/officeDocument/2006/relationships/customXml" Target="../ink/ink2228.xml"/><Relationship Id="rId404" Type="http://schemas.openxmlformats.org/officeDocument/2006/relationships/customXml" Target="../ink/ink2235.xml"/><Relationship Id="rId425" Type="http://schemas.openxmlformats.org/officeDocument/2006/relationships/image" Target="../media/image1805.png"/><Relationship Id="rId446" Type="http://schemas.openxmlformats.org/officeDocument/2006/relationships/customXml" Target="../ink/ink2256.xml"/><Relationship Id="rId467" Type="http://schemas.openxmlformats.org/officeDocument/2006/relationships/image" Target="../media/image1826.png"/><Relationship Id="rId250" Type="http://schemas.openxmlformats.org/officeDocument/2006/relationships/customXml" Target="../ink/ink2158.xml"/><Relationship Id="rId271" Type="http://schemas.openxmlformats.org/officeDocument/2006/relationships/image" Target="../media/image1728.png"/><Relationship Id="rId292" Type="http://schemas.openxmlformats.org/officeDocument/2006/relationships/customXml" Target="../ink/ink2179.xml"/><Relationship Id="rId306" Type="http://schemas.openxmlformats.org/officeDocument/2006/relationships/customXml" Target="../ink/ink2186.xml"/><Relationship Id="rId24" Type="http://schemas.openxmlformats.org/officeDocument/2006/relationships/customXml" Target="../ink/ink2045.xml"/><Relationship Id="rId45" Type="http://schemas.openxmlformats.org/officeDocument/2006/relationships/image" Target="../media/image1615.png"/><Relationship Id="rId66" Type="http://schemas.openxmlformats.org/officeDocument/2006/relationships/customXml" Target="../ink/ink2066.xml"/><Relationship Id="rId87" Type="http://schemas.openxmlformats.org/officeDocument/2006/relationships/image" Target="../media/image1636.png"/><Relationship Id="rId110" Type="http://schemas.openxmlformats.org/officeDocument/2006/relationships/customXml" Target="../ink/ink2088.xml"/><Relationship Id="rId131" Type="http://schemas.openxmlformats.org/officeDocument/2006/relationships/image" Target="../media/image1658.png"/><Relationship Id="rId327" Type="http://schemas.openxmlformats.org/officeDocument/2006/relationships/image" Target="../media/image1756.png"/><Relationship Id="rId348" Type="http://schemas.openxmlformats.org/officeDocument/2006/relationships/customXml" Target="../ink/ink2207.xml"/><Relationship Id="rId369" Type="http://schemas.openxmlformats.org/officeDocument/2006/relationships/image" Target="../media/image1777.png"/><Relationship Id="rId152" Type="http://schemas.openxmlformats.org/officeDocument/2006/relationships/customXml" Target="../ink/ink2109.xml"/><Relationship Id="rId173" Type="http://schemas.openxmlformats.org/officeDocument/2006/relationships/image" Target="../media/image1679.png"/><Relationship Id="rId194" Type="http://schemas.openxmlformats.org/officeDocument/2006/relationships/customXml" Target="../ink/ink2130.xml"/><Relationship Id="rId208" Type="http://schemas.openxmlformats.org/officeDocument/2006/relationships/customXml" Target="../ink/ink2137.xml"/><Relationship Id="rId229" Type="http://schemas.openxmlformats.org/officeDocument/2006/relationships/image" Target="../media/image1707.png"/><Relationship Id="rId380" Type="http://schemas.openxmlformats.org/officeDocument/2006/relationships/customXml" Target="../ink/ink2223.xml"/><Relationship Id="rId415" Type="http://schemas.openxmlformats.org/officeDocument/2006/relationships/image" Target="../media/image1800.png"/><Relationship Id="rId436" Type="http://schemas.openxmlformats.org/officeDocument/2006/relationships/customXml" Target="../ink/ink2251.xml"/><Relationship Id="rId457" Type="http://schemas.openxmlformats.org/officeDocument/2006/relationships/image" Target="../media/image1821.png"/><Relationship Id="rId240" Type="http://schemas.openxmlformats.org/officeDocument/2006/relationships/customXml" Target="../ink/ink2153.xml"/><Relationship Id="rId261" Type="http://schemas.openxmlformats.org/officeDocument/2006/relationships/image" Target="../media/image1723.png"/><Relationship Id="rId14" Type="http://schemas.openxmlformats.org/officeDocument/2006/relationships/customXml" Target="../ink/ink2040.xml"/><Relationship Id="rId35" Type="http://schemas.openxmlformats.org/officeDocument/2006/relationships/image" Target="../media/image1610.png"/><Relationship Id="rId56" Type="http://schemas.openxmlformats.org/officeDocument/2006/relationships/customXml" Target="../ink/ink2061.xml"/><Relationship Id="rId77" Type="http://schemas.openxmlformats.org/officeDocument/2006/relationships/image" Target="../media/image1631.png"/><Relationship Id="rId100" Type="http://schemas.openxmlformats.org/officeDocument/2006/relationships/customXml" Target="../ink/ink2083.xml"/><Relationship Id="rId282" Type="http://schemas.openxmlformats.org/officeDocument/2006/relationships/customXml" Target="../ink/ink2174.xml"/><Relationship Id="rId317" Type="http://schemas.openxmlformats.org/officeDocument/2006/relationships/image" Target="../media/image1751.png"/><Relationship Id="rId338" Type="http://schemas.openxmlformats.org/officeDocument/2006/relationships/customXml" Target="../ink/ink2202.xml"/><Relationship Id="rId359" Type="http://schemas.openxmlformats.org/officeDocument/2006/relationships/image" Target="../media/image1772.png"/><Relationship Id="rId8" Type="http://schemas.openxmlformats.org/officeDocument/2006/relationships/customXml" Target="../ink/ink2037.xml"/><Relationship Id="rId98" Type="http://schemas.openxmlformats.org/officeDocument/2006/relationships/customXml" Target="../ink/ink2082.xml"/><Relationship Id="rId121" Type="http://schemas.openxmlformats.org/officeDocument/2006/relationships/image" Target="../media/image1653.png"/><Relationship Id="rId142" Type="http://schemas.openxmlformats.org/officeDocument/2006/relationships/customXml" Target="../ink/ink2104.xml"/><Relationship Id="rId163" Type="http://schemas.openxmlformats.org/officeDocument/2006/relationships/image" Target="../media/image1674.png"/><Relationship Id="rId184" Type="http://schemas.openxmlformats.org/officeDocument/2006/relationships/customXml" Target="../ink/ink2125.xml"/><Relationship Id="rId219" Type="http://schemas.openxmlformats.org/officeDocument/2006/relationships/image" Target="../media/image1702.png"/><Relationship Id="rId370" Type="http://schemas.openxmlformats.org/officeDocument/2006/relationships/customXml" Target="../ink/ink2218.xml"/><Relationship Id="rId391" Type="http://schemas.openxmlformats.org/officeDocument/2006/relationships/image" Target="../media/image1788.png"/><Relationship Id="rId405" Type="http://schemas.openxmlformats.org/officeDocument/2006/relationships/image" Target="../media/image1795.png"/><Relationship Id="rId426" Type="http://schemas.openxmlformats.org/officeDocument/2006/relationships/customXml" Target="../ink/ink2246.xml"/><Relationship Id="rId447" Type="http://schemas.openxmlformats.org/officeDocument/2006/relationships/image" Target="../media/image1816.png"/><Relationship Id="rId230" Type="http://schemas.openxmlformats.org/officeDocument/2006/relationships/customXml" Target="../ink/ink2148.xml"/><Relationship Id="rId251" Type="http://schemas.openxmlformats.org/officeDocument/2006/relationships/image" Target="../media/image1718.png"/><Relationship Id="rId468" Type="http://schemas.openxmlformats.org/officeDocument/2006/relationships/customXml" Target="../ink/ink2267.xml"/><Relationship Id="rId25" Type="http://schemas.openxmlformats.org/officeDocument/2006/relationships/image" Target="../media/image1605.png"/><Relationship Id="rId46" Type="http://schemas.openxmlformats.org/officeDocument/2006/relationships/customXml" Target="../ink/ink2056.xml"/><Relationship Id="rId67" Type="http://schemas.openxmlformats.org/officeDocument/2006/relationships/image" Target="../media/image1626.png"/><Relationship Id="rId272" Type="http://schemas.openxmlformats.org/officeDocument/2006/relationships/customXml" Target="../ink/ink2169.xml"/><Relationship Id="rId293" Type="http://schemas.openxmlformats.org/officeDocument/2006/relationships/image" Target="../media/image1739.png"/><Relationship Id="rId307" Type="http://schemas.openxmlformats.org/officeDocument/2006/relationships/image" Target="../media/image1746.png"/><Relationship Id="rId328" Type="http://schemas.openxmlformats.org/officeDocument/2006/relationships/customXml" Target="../ink/ink2197.xml"/><Relationship Id="rId349" Type="http://schemas.openxmlformats.org/officeDocument/2006/relationships/image" Target="../media/image1767.png"/><Relationship Id="rId88" Type="http://schemas.openxmlformats.org/officeDocument/2006/relationships/customXml" Target="../ink/ink2077.xml"/><Relationship Id="rId111" Type="http://schemas.openxmlformats.org/officeDocument/2006/relationships/image" Target="../media/image1648.png"/><Relationship Id="rId132" Type="http://schemas.openxmlformats.org/officeDocument/2006/relationships/customXml" Target="../ink/ink2099.xml"/><Relationship Id="rId153" Type="http://schemas.openxmlformats.org/officeDocument/2006/relationships/image" Target="../media/image1669.png"/><Relationship Id="rId174" Type="http://schemas.openxmlformats.org/officeDocument/2006/relationships/customXml" Target="../ink/ink2120.xml"/><Relationship Id="rId195" Type="http://schemas.openxmlformats.org/officeDocument/2006/relationships/image" Target="../media/image1690.png"/><Relationship Id="rId209" Type="http://schemas.openxmlformats.org/officeDocument/2006/relationships/image" Target="../media/image1697.png"/><Relationship Id="rId360" Type="http://schemas.openxmlformats.org/officeDocument/2006/relationships/customXml" Target="../ink/ink2213.xml"/><Relationship Id="rId381" Type="http://schemas.openxmlformats.org/officeDocument/2006/relationships/image" Target="../media/image1783.png"/><Relationship Id="rId416" Type="http://schemas.openxmlformats.org/officeDocument/2006/relationships/customXml" Target="../ink/ink2241.xml"/><Relationship Id="rId220" Type="http://schemas.openxmlformats.org/officeDocument/2006/relationships/customXml" Target="../ink/ink2143.xml"/><Relationship Id="rId241" Type="http://schemas.openxmlformats.org/officeDocument/2006/relationships/image" Target="../media/image1713.png"/><Relationship Id="rId437" Type="http://schemas.openxmlformats.org/officeDocument/2006/relationships/image" Target="../media/image1811.png"/><Relationship Id="rId458" Type="http://schemas.openxmlformats.org/officeDocument/2006/relationships/customXml" Target="../ink/ink2262.xml"/><Relationship Id="rId15" Type="http://schemas.openxmlformats.org/officeDocument/2006/relationships/image" Target="../media/image1600.png"/><Relationship Id="rId36" Type="http://schemas.openxmlformats.org/officeDocument/2006/relationships/customXml" Target="../ink/ink2051.xml"/><Relationship Id="rId57" Type="http://schemas.openxmlformats.org/officeDocument/2006/relationships/image" Target="../media/image1621.png"/><Relationship Id="rId262" Type="http://schemas.openxmlformats.org/officeDocument/2006/relationships/customXml" Target="../ink/ink2164.xml"/><Relationship Id="rId283" Type="http://schemas.openxmlformats.org/officeDocument/2006/relationships/image" Target="../media/image1734.png"/><Relationship Id="rId318" Type="http://schemas.openxmlformats.org/officeDocument/2006/relationships/customXml" Target="../ink/ink2192.xml"/><Relationship Id="rId339" Type="http://schemas.openxmlformats.org/officeDocument/2006/relationships/image" Target="../media/image1762.png"/><Relationship Id="rId78" Type="http://schemas.openxmlformats.org/officeDocument/2006/relationships/customXml" Target="../ink/ink2072.xml"/><Relationship Id="rId99" Type="http://schemas.openxmlformats.org/officeDocument/2006/relationships/image" Target="../media/image1642.png"/><Relationship Id="rId101" Type="http://schemas.openxmlformats.org/officeDocument/2006/relationships/image" Target="../media/image1643.png"/><Relationship Id="rId122" Type="http://schemas.openxmlformats.org/officeDocument/2006/relationships/customXml" Target="../ink/ink2094.xml"/><Relationship Id="rId143" Type="http://schemas.openxmlformats.org/officeDocument/2006/relationships/image" Target="../media/image1664.png"/><Relationship Id="rId164" Type="http://schemas.openxmlformats.org/officeDocument/2006/relationships/customXml" Target="../ink/ink2115.xml"/><Relationship Id="rId185" Type="http://schemas.openxmlformats.org/officeDocument/2006/relationships/image" Target="../media/image1685.png"/><Relationship Id="rId350" Type="http://schemas.openxmlformats.org/officeDocument/2006/relationships/customXml" Target="../ink/ink2208.xml"/><Relationship Id="rId371" Type="http://schemas.openxmlformats.org/officeDocument/2006/relationships/image" Target="../media/image1778.png"/><Relationship Id="rId406" Type="http://schemas.openxmlformats.org/officeDocument/2006/relationships/customXml" Target="../ink/ink2236.xml"/><Relationship Id="rId9" Type="http://schemas.openxmlformats.org/officeDocument/2006/relationships/image" Target="../media/image1597.png"/><Relationship Id="rId210" Type="http://schemas.openxmlformats.org/officeDocument/2006/relationships/customXml" Target="../ink/ink2138.xml"/><Relationship Id="rId392" Type="http://schemas.openxmlformats.org/officeDocument/2006/relationships/customXml" Target="../ink/ink2229.xml"/><Relationship Id="rId427" Type="http://schemas.openxmlformats.org/officeDocument/2006/relationships/image" Target="../media/image1806.png"/><Relationship Id="rId448" Type="http://schemas.openxmlformats.org/officeDocument/2006/relationships/customXml" Target="../ink/ink2257.xml"/><Relationship Id="rId469" Type="http://schemas.openxmlformats.org/officeDocument/2006/relationships/image" Target="../media/image1827.png"/><Relationship Id="rId26" Type="http://schemas.openxmlformats.org/officeDocument/2006/relationships/customXml" Target="../ink/ink2046.xml"/><Relationship Id="rId231" Type="http://schemas.openxmlformats.org/officeDocument/2006/relationships/image" Target="../media/image1708.png"/><Relationship Id="rId252" Type="http://schemas.openxmlformats.org/officeDocument/2006/relationships/customXml" Target="../ink/ink2159.xml"/><Relationship Id="rId273" Type="http://schemas.openxmlformats.org/officeDocument/2006/relationships/image" Target="../media/image1729.png"/><Relationship Id="rId294" Type="http://schemas.openxmlformats.org/officeDocument/2006/relationships/customXml" Target="../ink/ink2180.xml"/><Relationship Id="rId308" Type="http://schemas.openxmlformats.org/officeDocument/2006/relationships/customXml" Target="../ink/ink2187.xml"/><Relationship Id="rId329" Type="http://schemas.openxmlformats.org/officeDocument/2006/relationships/image" Target="../media/image1757.png"/><Relationship Id="rId47" Type="http://schemas.openxmlformats.org/officeDocument/2006/relationships/image" Target="../media/image1616.png"/><Relationship Id="rId68" Type="http://schemas.openxmlformats.org/officeDocument/2006/relationships/customXml" Target="../ink/ink2067.xml"/><Relationship Id="rId89" Type="http://schemas.openxmlformats.org/officeDocument/2006/relationships/image" Target="../media/image1637.png"/><Relationship Id="rId112" Type="http://schemas.openxmlformats.org/officeDocument/2006/relationships/customXml" Target="../ink/ink2089.xml"/><Relationship Id="rId133" Type="http://schemas.openxmlformats.org/officeDocument/2006/relationships/image" Target="../media/image1659.png"/><Relationship Id="rId154" Type="http://schemas.openxmlformats.org/officeDocument/2006/relationships/customXml" Target="../ink/ink2110.xml"/><Relationship Id="rId175" Type="http://schemas.openxmlformats.org/officeDocument/2006/relationships/image" Target="../media/image1680.png"/><Relationship Id="rId340" Type="http://schemas.openxmlformats.org/officeDocument/2006/relationships/customXml" Target="../ink/ink2203.xml"/><Relationship Id="rId361" Type="http://schemas.openxmlformats.org/officeDocument/2006/relationships/image" Target="../media/image1773.png"/><Relationship Id="rId196" Type="http://schemas.openxmlformats.org/officeDocument/2006/relationships/customXml" Target="../ink/ink2131.xml"/><Relationship Id="rId200" Type="http://schemas.openxmlformats.org/officeDocument/2006/relationships/customXml" Target="../ink/ink2133.xml"/><Relationship Id="rId382" Type="http://schemas.openxmlformats.org/officeDocument/2006/relationships/customXml" Target="../ink/ink2224.xml"/><Relationship Id="rId417" Type="http://schemas.openxmlformats.org/officeDocument/2006/relationships/image" Target="../media/image1801.png"/><Relationship Id="rId438" Type="http://schemas.openxmlformats.org/officeDocument/2006/relationships/customXml" Target="../ink/ink2252.xml"/><Relationship Id="rId459" Type="http://schemas.openxmlformats.org/officeDocument/2006/relationships/image" Target="../media/image1822.png"/><Relationship Id="rId16" Type="http://schemas.openxmlformats.org/officeDocument/2006/relationships/customXml" Target="../ink/ink2041.xml"/><Relationship Id="rId221" Type="http://schemas.openxmlformats.org/officeDocument/2006/relationships/image" Target="../media/image1703.png"/><Relationship Id="rId242" Type="http://schemas.openxmlformats.org/officeDocument/2006/relationships/customXml" Target="../ink/ink2154.xml"/><Relationship Id="rId263" Type="http://schemas.openxmlformats.org/officeDocument/2006/relationships/image" Target="../media/image1724.png"/><Relationship Id="rId284" Type="http://schemas.openxmlformats.org/officeDocument/2006/relationships/customXml" Target="../ink/ink2175.xml"/><Relationship Id="rId319" Type="http://schemas.openxmlformats.org/officeDocument/2006/relationships/image" Target="../media/image1752.png"/><Relationship Id="rId470" Type="http://schemas.openxmlformats.org/officeDocument/2006/relationships/customXml" Target="../ink/ink2268.xml"/><Relationship Id="rId37" Type="http://schemas.openxmlformats.org/officeDocument/2006/relationships/image" Target="../media/image1611.png"/><Relationship Id="rId58" Type="http://schemas.openxmlformats.org/officeDocument/2006/relationships/customXml" Target="../ink/ink2062.xml"/><Relationship Id="rId79" Type="http://schemas.openxmlformats.org/officeDocument/2006/relationships/image" Target="../media/image1632.png"/><Relationship Id="rId102" Type="http://schemas.openxmlformats.org/officeDocument/2006/relationships/customXml" Target="../ink/ink2084.xml"/><Relationship Id="rId123" Type="http://schemas.openxmlformats.org/officeDocument/2006/relationships/image" Target="../media/image1654.png"/><Relationship Id="rId144" Type="http://schemas.openxmlformats.org/officeDocument/2006/relationships/customXml" Target="../ink/ink2105.xml"/><Relationship Id="rId330" Type="http://schemas.openxmlformats.org/officeDocument/2006/relationships/customXml" Target="../ink/ink2198.xml"/><Relationship Id="rId90" Type="http://schemas.openxmlformats.org/officeDocument/2006/relationships/customXml" Target="../ink/ink2078.xml"/><Relationship Id="rId165" Type="http://schemas.openxmlformats.org/officeDocument/2006/relationships/image" Target="../media/image1675.png"/><Relationship Id="rId186" Type="http://schemas.openxmlformats.org/officeDocument/2006/relationships/customXml" Target="../ink/ink2126.xml"/><Relationship Id="rId351" Type="http://schemas.openxmlformats.org/officeDocument/2006/relationships/image" Target="../media/image1768.png"/><Relationship Id="rId372" Type="http://schemas.openxmlformats.org/officeDocument/2006/relationships/customXml" Target="../ink/ink2219.xml"/><Relationship Id="rId393" Type="http://schemas.openxmlformats.org/officeDocument/2006/relationships/image" Target="../media/image1789.png"/><Relationship Id="rId407" Type="http://schemas.openxmlformats.org/officeDocument/2006/relationships/image" Target="../media/image1796.png"/><Relationship Id="rId428" Type="http://schemas.openxmlformats.org/officeDocument/2006/relationships/customXml" Target="../ink/ink2247.xml"/><Relationship Id="rId449" Type="http://schemas.openxmlformats.org/officeDocument/2006/relationships/image" Target="../media/image1817.png"/><Relationship Id="rId211" Type="http://schemas.openxmlformats.org/officeDocument/2006/relationships/image" Target="../media/image1698.png"/><Relationship Id="rId232" Type="http://schemas.openxmlformats.org/officeDocument/2006/relationships/customXml" Target="../ink/ink2149.xml"/><Relationship Id="rId253" Type="http://schemas.openxmlformats.org/officeDocument/2006/relationships/image" Target="../media/image1719.png"/><Relationship Id="rId274" Type="http://schemas.openxmlformats.org/officeDocument/2006/relationships/customXml" Target="../ink/ink2170.xml"/><Relationship Id="rId295" Type="http://schemas.openxmlformats.org/officeDocument/2006/relationships/image" Target="../media/image1740.png"/><Relationship Id="rId309" Type="http://schemas.openxmlformats.org/officeDocument/2006/relationships/image" Target="../media/image1747.png"/><Relationship Id="rId460" Type="http://schemas.openxmlformats.org/officeDocument/2006/relationships/customXml" Target="../ink/ink2263.xml"/><Relationship Id="rId27" Type="http://schemas.openxmlformats.org/officeDocument/2006/relationships/image" Target="../media/image1606.png"/><Relationship Id="rId48" Type="http://schemas.openxmlformats.org/officeDocument/2006/relationships/customXml" Target="../ink/ink2057.xml"/><Relationship Id="rId69" Type="http://schemas.openxmlformats.org/officeDocument/2006/relationships/image" Target="../media/image1627.png"/><Relationship Id="rId113" Type="http://schemas.openxmlformats.org/officeDocument/2006/relationships/image" Target="../media/image1649.png"/><Relationship Id="rId134" Type="http://schemas.openxmlformats.org/officeDocument/2006/relationships/customXml" Target="../ink/ink2100.xml"/><Relationship Id="rId320" Type="http://schemas.openxmlformats.org/officeDocument/2006/relationships/customXml" Target="../ink/ink2193.xml"/><Relationship Id="rId80" Type="http://schemas.openxmlformats.org/officeDocument/2006/relationships/customXml" Target="../ink/ink2073.xml"/><Relationship Id="rId155" Type="http://schemas.openxmlformats.org/officeDocument/2006/relationships/image" Target="../media/image1670.png"/><Relationship Id="rId176" Type="http://schemas.openxmlformats.org/officeDocument/2006/relationships/customXml" Target="../ink/ink2121.xml"/><Relationship Id="rId197" Type="http://schemas.openxmlformats.org/officeDocument/2006/relationships/image" Target="../media/image1691.png"/><Relationship Id="rId341" Type="http://schemas.openxmlformats.org/officeDocument/2006/relationships/image" Target="../media/image1763.png"/><Relationship Id="rId362" Type="http://schemas.openxmlformats.org/officeDocument/2006/relationships/customXml" Target="../ink/ink2214.xml"/><Relationship Id="rId383" Type="http://schemas.openxmlformats.org/officeDocument/2006/relationships/image" Target="../media/image1784.png"/><Relationship Id="rId418" Type="http://schemas.openxmlformats.org/officeDocument/2006/relationships/customXml" Target="../ink/ink2242.xml"/><Relationship Id="rId439" Type="http://schemas.openxmlformats.org/officeDocument/2006/relationships/image" Target="../media/image1812.png"/><Relationship Id="rId201" Type="http://schemas.openxmlformats.org/officeDocument/2006/relationships/image" Target="../media/image1693.png"/><Relationship Id="rId222" Type="http://schemas.openxmlformats.org/officeDocument/2006/relationships/customXml" Target="../ink/ink2144.xml"/><Relationship Id="rId243" Type="http://schemas.openxmlformats.org/officeDocument/2006/relationships/image" Target="../media/image1714.png"/><Relationship Id="rId264" Type="http://schemas.openxmlformats.org/officeDocument/2006/relationships/customXml" Target="../ink/ink2165.xml"/><Relationship Id="rId285" Type="http://schemas.openxmlformats.org/officeDocument/2006/relationships/image" Target="../media/image1735.png"/><Relationship Id="rId450" Type="http://schemas.openxmlformats.org/officeDocument/2006/relationships/customXml" Target="../ink/ink2258.xml"/><Relationship Id="rId471" Type="http://schemas.openxmlformats.org/officeDocument/2006/relationships/image" Target="../media/image1828.png"/><Relationship Id="rId17" Type="http://schemas.openxmlformats.org/officeDocument/2006/relationships/image" Target="../media/image1601.png"/><Relationship Id="rId38" Type="http://schemas.openxmlformats.org/officeDocument/2006/relationships/customXml" Target="../ink/ink2052.xml"/><Relationship Id="rId59" Type="http://schemas.openxmlformats.org/officeDocument/2006/relationships/image" Target="../media/image1622.png"/><Relationship Id="rId103" Type="http://schemas.openxmlformats.org/officeDocument/2006/relationships/image" Target="../media/image1644.png"/><Relationship Id="rId124" Type="http://schemas.openxmlformats.org/officeDocument/2006/relationships/customXml" Target="../ink/ink2095.xml"/><Relationship Id="rId310" Type="http://schemas.openxmlformats.org/officeDocument/2006/relationships/customXml" Target="../ink/ink2188.xml"/><Relationship Id="rId70" Type="http://schemas.openxmlformats.org/officeDocument/2006/relationships/customXml" Target="../ink/ink2068.xml"/><Relationship Id="rId91" Type="http://schemas.openxmlformats.org/officeDocument/2006/relationships/image" Target="../media/image1638.png"/><Relationship Id="rId145" Type="http://schemas.openxmlformats.org/officeDocument/2006/relationships/image" Target="../media/image1665.png"/><Relationship Id="rId166" Type="http://schemas.openxmlformats.org/officeDocument/2006/relationships/customXml" Target="../ink/ink2116.xml"/><Relationship Id="rId187" Type="http://schemas.openxmlformats.org/officeDocument/2006/relationships/image" Target="../media/image1686.png"/><Relationship Id="rId331" Type="http://schemas.openxmlformats.org/officeDocument/2006/relationships/image" Target="../media/image1758.png"/><Relationship Id="rId352" Type="http://schemas.openxmlformats.org/officeDocument/2006/relationships/customXml" Target="../ink/ink2209.xml"/><Relationship Id="rId373" Type="http://schemas.openxmlformats.org/officeDocument/2006/relationships/image" Target="../media/image1779.png"/><Relationship Id="rId394" Type="http://schemas.openxmlformats.org/officeDocument/2006/relationships/customXml" Target="../ink/ink2230.xml"/><Relationship Id="rId408" Type="http://schemas.openxmlformats.org/officeDocument/2006/relationships/customXml" Target="../ink/ink2237.xml"/><Relationship Id="rId429" Type="http://schemas.openxmlformats.org/officeDocument/2006/relationships/image" Target="../media/image1807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139.xml"/><Relationship Id="rId233" Type="http://schemas.openxmlformats.org/officeDocument/2006/relationships/image" Target="../media/image1709.png"/><Relationship Id="rId254" Type="http://schemas.openxmlformats.org/officeDocument/2006/relationships/customXml" Target="../ink/ink2160.xml"/><Relationship Id="rId440" Type="http://schemas.openxmlformats.org/officeDocument/2006/relationships/customXml" Target="../ink/ink2253.xml"/><Relationship Id="rId28" Type="http://schemas.openxmlformats.org/officeDocument/2006/relationships/customXml" Target="../ink/ink2047.xml"/><Relationship Id="rId49" Type="http://schemas.openxmlformats.org/officeDocument/2006/relationships/image" Target="../media/image1617.png"/><Relationship Id="rId114" Type="http://schemas.openxmlformats.org/officeDocument/2006/relationships/customXml" Target="../ink/ink2090.xml"/><Relationship Id="rId275" Type="http://schemas.openxmlformats.org/officeDocument/2006/relationships/image" Target="../media/image1730.png"/><Relationship Id="rId296" Type="http://schemas.openxmlformats.org/officeDocument/2006/relationships/customXml" Target="../ink/ink2181.xml"/><Relationship Id="rId300" Type="http://schemas.openxmlformats.org/officeDocument/2006/relationships/customXml" Target="../ink/ink2183.xml"/><Relationship Id="rId461" Type="http://schemas.openxmlformats.org/officeDocument/2006/relationships/image" Target="../media/image1823.png"/><Relationship Id="rId60" Type="http://schemas.openxmlformats.org/officeDocument/2006/relationships/customXml" Target="../ink/ink2063.xml"/><Relationship Id="rId81" Type="http://schemas.openxmlformats.org/officeDocument/2006/relationships/image" Target="../media/image1633.png"/><Relationship Id="rId135" Type="http://schemas.openxmlformats.org/officeDocument/2006/relationships/image" Target="../media/image1660.png"/><Relationship Id="rId156" Type="http://schemas.openxmlformats.org/officeDocument/2006/relationships/customXml" Target="../ink/ink2111.xml"/><Relationship Id="rId177" Type="http://schemas.openxmlformats.org/officeDocument/2006/relationships/image" Target="../media/image1681.png"/><Relationship Id="rId198" Type="http://schemas.openxmlformats.org/officeDocument/2006/relationships/customXml" Target="../ink/ink2132.xml"/><Relationship Id="rId321" Type="http://schemas.openxmlformats.org/officeDocument/2006/relationships/image" Target="../media/image1753.png"/><Relationship Id="rId342" Type="http://schemas.openxmlformats.org/officeDocument/2006/relationships/customXml" Target="../ink/ink2204.xml"/><Relationship Id="rId363" Type="http://schemas.openxmlformats.org/officeDocument/2006/relationships/image" Target="../media/image1774.png"/><Relationship Id="rId384" Type="http://schemas.openxmlformats.org/officeDocument/2006/relationships/customXml" Target="../ink/ink2225.xml"/><Relationship Id="rId419" Type="http://schemas.openxmlformats.org/officeDocument/2006/relationships/image" Target="../media/image1802.png"/><Relationship Id="rId202" Type="http://schemas.openxmlformats.org/officeDocument/2006/relationships/customXml" Target="../ink/ink2134.xml"/><Relationship Id="rId223" Type="http://schemas.openxmlformats.org/officeDocument/2006/relationships/image" Target="../media/image1704.png"/><Relationship Id="rId244" Type="http://schemas.openxmlformats.org/officeDocument/2006/relationships/customXml" Target="../ink/ink2155.xml"/><Relationship Id="rId430" Type="http://schemas.openxmlformats.org/officeDocument/2006/relationships/customXml" Target="../ink/ink2248.xml"/><Relationship Id="rId18" Type="http://schemas.openxmlformats.org/officeDocument/2006/relationships/customXml" Target="../ink/ink2042.xml"/><Relationship Id="rId39" Type="http://schemas.openxmlformats.org/officeDocument/2006/relationships/image" Target="../media/image1612.png"/><Relationship Id="rId265" Type="http://schemas.openxmlformats.org/officeDocument/2006/relationships/image" Target="../media/image1725.png"/><Relationship Id="rId286" Type="http://schemas.openxmlformats.org/officeDocument/2006/relationships/customXml" Target="../ink/ink2176.xml"/><Relationship Id="rId451" Type="http://schemas.openxmlformats.org/officeDocument/2006/relationships/image" Target="../media/image1818.png"/><Relationship Id="rId472" Type="http://schemas.openxmlformats.org/officeDocument/2006/relationships/customXml" Target="../ink/ink2269.xml"/><Relationship Id="rId50" Type="http://schemas.openxmlformats.org/officeDocument/2006/relationships/customXml" Target="../ink/ink2058.xml"/><Relationship Id="rId104" Type="http://schemas.openxmlformats.org/officeDocument/2006/relationships/customXml" Target="../ink/ink2085.xml"/><Relationship Id="rId125" Type="http://schemas.openxmlformats.org/officeDocument/2006/relationships/image" Target="../media/image1655.png"/><Relationship Id="rId146" Type="http://schemas.openxmlformats.org/officeDocument/2006/relationships/customXml" Target="../ink/ink2106.xml"/><Relationship Id="rId167" Type="http://schemas.openxmlformats.org/officeDocument/2006/relationships/image" Target="../media/image1676.png"/><Relationship Id="rId188" Type="http://schemas.openxmlformats.org/officeDocument/2006/relationships/customXml" Target="../ink/ink2127.xml"/><Relationship Id="rId311" Type="http://schemas.openxmlformats.org/officeDocument/2006/relationships/image" Target="../media/image1748.png"/><Relationship Id="rId332" Type="http://schemas.openxmlformats.org/officeDocument/2006/relationships/customXml" Target="../ink/ink2199.xml"/><Relationship Id="rId353" Type="http://schemas.openxmlformats.org/officeDocument/2006/relationships/image" Target="../media/image1769.png"/><Relationship Id="rId374" Type="http://schemas.openxmlformats.org/officeDocument/2006/relationships/customXml" Target="../ink/ink2220.xml"/><Relationship Id="rId395" Type="http://schemas.openxmlformats.org/officeDocument/2006/relationships/image" Target="../media/image1790.png"/><Relationship Id="rId409" Type="http://schemas.openxmlformats.org/officeDocument/2006/relationships/image" Target="../media/image1797.png"/><Relationship Id="rId71" Type="http://schemas.openxmlformats.org/officeDocument/2006/relationships/image" Target="../media/image1628.png"/><Relationship Id="rId92" Type="http://schemas.openxmlformats.org/officeDocument/2006/relationships/customXml" Target="../ink/ink2079.xml"/><Relationship Id="rId213" Type="http://schemas.openxmlformats.org/officeDocument/2006/relationships/image" Target="../media/image1699.png"/><Relationship Id="rId234" Type="http://schemas.openxmlformats.org/officeDocument/2006/relationships/customXml" Target="../ink/ink2150.xml"/><Relationship Id="rId420" Type="http://schemas.openxmlformats.org/officeDocument/2006/relationships/customXml" Target="../ink/ink2243.xml"/><Relationship Id="rId2" Type="http://schemas.openxmlformats.org/officeDocument/2006/relationships/customXml" Target="../ink/ink2034.xml"/><Relationship Id="rId29" Type="http://schemas.openxmlformats.org/officeDocument/2006/relationships/image" Target="../media/image1607.png"/><Relationship Id="rId255" Type="http://schemas.openxmlformats.org/officeDocument/2006/relationships/image" Target="../media/image1720.png"/><Relationship Id="rId276" Type="http://schemas.openxmlformats.org/officeDocument/2006/relationships/customXml" Target="../ink/ink2171.xml"/><Relationship Id="rId297" Type="http://schemas.openxmlformats.org/officeDocument/2006/relationships/image" Target="../media/image1741.png"/><Relationship Id="rId441" Type="http://schemas.openxmlformats.org/officeDocument/2006/relationships/image" Target="../media/image1813.png"/><Relationship Id="rId462" Type="http://schemas.openxmlformats.org/officeDocument/2006/relationships/customXml" Target="../ink/ink2264.xml"/><Relationship Id="rId40" Type="http://schemas.openxmlformats.org/officeDocument/2006/relationships/customXml" Target="../ink/ink2053.xml"/><Relationship Id="rId115" Type="http://schemas.openxmlformats.org/officeDocument/2006/relationships/image" Target="../media/image1650.png"/><Relationship Id="rId136" Type="http://schemas.openxmlformats.org/officeDocument/2006/relationships/customXml" Target="../ink/ink2101.xml"/><Relationship Id="rId157" Type="http://schemas.openxmlformats.org/officeDocument/2006/relationships/image" Target="../media/image1671.png"/><Relationship Id="rId178" Type="http://schemas.openxmlformats.org/officeDocument/2006/relationships/customXml" Target="../ink/ink2122.xml"/><Relationship Id="rId301" Type="http://schemas.openxmlformats.org/officeDocument/2006/relationships/image" Target="../media/image1743.png"/><Relationship Id="rId322" Type="http://schemas.openxmlformats.org/officeDocument/2006/relationships/customXml" Target="../ink/ink2194.xml"/><Relationship Id="rId343" Type="http://schemas.openxmlformats.org/officeDocument/2006/relationships/image" Target="../media/image1764.png"/><Relationship Id="rId364" Type="http://schemas.openxmlformats.org/officeDocument/2006/relationships/customXml" Target="../ink/ink2215.xml"/><Relationship Id="rId61" Type="http://schemas.openxmlformats.org/officeDocument/2006/relationships/image" Target="../media/image1623.png"/><Relationship Id="rId82" Type="http://schemas.openxmlformats.org/officeDocument/2006/relationships/customXml" Target="../ink/ink2074.xml"/><Relationship Id="rId199" Type="http://schemas.openxmlformats.org/officeDocument/2006/relationships/image" Target="../media/image1692.png"/><Relationship Id="rId203" Type="http://schemas.openxmlformats.org/officeDocument/2006/relationships/image" Target="../media/image1694.png"/><Relationship Id="rId385" Type="http://schemas.openxmlformats.org/officeDocument/2006/relationships/image" Target="../media/image1785.png"/><Relationship Id="rId19" Type="http://schemas.openxmlformats.org/officeDocument/2006/relationships/image" Target="../media/image1602.png"/><Relationship Id="rId224" Type="http://schemas.openxmlformats.org/officeDocument/2006/relationships/customXml" Target="../ink/ink2145.xml"/><Relationship Id="rId245" Type="http://schemas.openxmlformats.org/officeDocument/2006/relationships/image" Target="../media/image1715.png"/><Relationship Id="rId266" Type="http://schemas.openxmlformats.org/officeDocument/2006/relationships/customXml" Target="../ink/ink2166.xml"/><Relationship Id="rId287" Type="http://schemas.openxmlformats.org/officeDocument/2006/relationships/image" Target="../media/image1736.png"/><Relationship Id="rId410" Type="http://schemas.openxmlformats.org/officeDocument/2006/relationships/customXml" Target="../ink/ink2238.xml"/><Relationship Id="rId431" Type="http://schemas.openxmlformats.org/officeDocument/2006/relationships/image" Target="../media/image1808.png"/><Relationship Id="rId452" Type="http://schemas.openxmlformats.org/officeDocument/2006/relationships/customXml" Target="../ink/ink2259.xml"/><Relationship Id="rId473" Type="http://schemas.openxmlformats.org/officeDocument/2006/relationships/image" Target="../media/image1829.png"/><Relationship Id="rId30" Type="http://schemas.openxmlformats.org/officeDocument/2006/relationships/customXml" Target="../ink/ink2048.xml"/><Relationship Id="rId105" Type="http://schemas.openxmlformats.org/officeDocument/2006/relationships/image" Target="../media/image1645.png"/><Relationship Id="rId126" Type="http://schemas.openxmlformats.org/officeDocument/2006/relationships/customXml" Target="../ink/ink2096.xml"/><Relationship Id="rId147" Type="http://schemas.openxmlformats.org/officeDocument/2006/relationships/image" Target="../media/image1666.png"/><Relationship Id="rId168" Type="http://schemas.openxmlformats.org/officeDocument/2006/relationships/customXml" Target="../ink/ink2117.xml"/><Relationship Id="rId312" Type="http://schemas.openxmlformats.org/officeDocument/2006/relationships/customXml" Target="../ink/ink2189.xml"/><Relationship Id="rId333" Type="http://schemas.openxmlformats.org/officeDocument/2006/relationships/image" Target="../media/image1759.png"/><Relationship Id="rId354" Type="http://schemas.openxmlformats.org/officeDocument/2006/relationships/customXml" Target="../ink/ink2210.xml"/><Relationship Id="rId51" Type="http://schemas.openxmlformats.org/officeDocument/2006/relationships/image" Target="../media/image1618.png"/><Relationship Id="rId72" Type="http://schemas.openxmlformats.org/officeDocument/2006/relationships/customXml" Target="../ink/ink2069.xml"/><Relationship Id="rId93" Type="http://schemas.openxmlformats.org/officeDocument/2006/relationships/image" Target="../media/image1639.png"/><Relationship Id="rId189" Type="http://schemas.openxmlformats.org/officeDocument/2006/relationships/image" Target="../media/image1687.png"/><Relationship Id="rId375" Type="http://schemas.openxmlformats.org/officeDocument/2006/relationships/image" Target="../media/image1780.png"/><Relationship Id="rId396" Type="http://schemas.openxmlformats.org/officeDocument/2006/relationships/customXml" Target="../ink/ink2231.xml"/><Relationship Id="rId3" Type="http://schemas.openxmlformats.org/officeDocument/2006/relationships/image" Target="../media/image1594.png"/><Relationship Id="rId214" Type="http://schemas.openxmlformats.org/officeDocument/2006/relationships/customXml" Target="../ink/ink2140.xml"/><Relationship Id="rId235" Type="http://schemas.openxmlformats.org/officeDocument/2006/relationships/image" Target="../media/image1710.png"/><Relationship Id="rId256" Type="http://schemas.openxmlformats.org/officeDocument/2006/relationships/customXml" Target="../ink/ink2161.xml"/><Relationship Id="rId277" Type="http://schemas.openxmlformats.org/officeDocument/2006/relationships/image" Target="../media/image1731.png"/><Relationship Id="rId298" Type="http://schemas.openxmlformats.org/officeDocument/2006/relationships/customXml" Target="../ink/ink2182.xml"/><Relationship Id="rId400" Type="http://schemas.openxmlformats.org/officeDocument/2006/relationships/customXml" Target="../ink/ink2233.xml"/><Relationship Id="rId421" Type="http://schemas.openxmlformats.org/officeDocument/2006/relationships/image" Target="../media/image1803.png"/><Relationship Id="rId442" Type="http://schemas.openxmlformats.org/officeDocument/2006/relationships/customXml" Target="../ink/ink2254.xml"/><Relationship Id="rId463" Type="http://schemas.openxmlformats.org/officeDocument/2006/relationships/image" Target="../media/image1824.png"/><Relationship Id="rId116" Type="http://schemas.openxmlformats.org/officeDocument/2006/relationships/customXml" Target="../ink/ink2091.xml"/><Relationship Id="rId137" Type="http://schemas.openxmlformats.org/officeDocument/2006/relationships/image" Target="../media/image1661.png"/><Relationship Id="rId158" Type="http://schemas.openxmlformats.org/officeDocument/2006/relationships/customXml" Target="../ink/ink2112.xml"/><Relationship Id="rId302" Type="http://schemas.openxmlformats.org/officeDocument/2006/relationships/customXml" Target="../ink/ink2184.xml"/><Relationship Id="rId323" Type="http://schemas.openxmlformats.org/officeDocument/2006/relationships/image" Target="../media/image1754.png"/><Relationship Id="rId344" Type="http://schemas.openxmlformats.org/officeDocument/2006/relationships/customXml" Target="../ink/ink2205.xml"/><Relationship Id="rId20" Type="http://schemas.openxmlformats.org/officeDocument/2006/relationships/customXml" Target="../ink/ink2043.xml"/><Relationship Id="rId41" Type="http://schemas.openxmlformats.org/officeDocument/2006/relationships/image" Target="../media/image1613.png"/><Relationship Id="rId62" Type="http://schemas.openxmlformats.org/officeDocument/2006/relationships/customXml" Target="../ink/ink2064.xml"/><Relationship Id="rId83" Type="http://schemas.openxmlformats.org/officeDocument/2006/relationships/image" Target="../media/image1634.png"/><Relationship Id="rId179" Type="http://schemas.openxmlformats.org/officeDocument/2006/relationships/image" Target="../media/image1682.png"/><Relationship Id="rId365" Type="http://schemas.openxmlformats.org/officeDocument/2006/relationships/image" Target="../media/image1775.png"/><Relationship Id="rId386" Type="http://schemas.openxmlformats.org/officeDocument/2006/relationships/customXml" Target="../ink/ink2226.xml"/><Relationship Id="rId190" Type="http://schemas.openxmlformats.org/officeDocument/2006/relationships/customXml" Target="../ink/ink2128.xml"/><Relationship Id="rId204" Type="http://schemas.openxmlformats.org/officeDocument/2006/relationships/customXml" Target="../ink/ink2135.xml"/><Relationship Id="rId225" Type="http://schemas.openxmlformats.org/officeDocument/2006/relationships/image" Target="../media/image1705.png"/><Relationship Id="rId246" Type="http://schemas.openxmlformats.org/officeDocument/2006/relationships/customXml" Target="../ink/ink2156.xml"/><Relationship Id="rId267" Type="http://schemas.openxmlformats.org/officeDocument/2006/relationships/image" Target="../media/image1726.png"/><Relationship Id="rId288" Type="http://schemas.openxmlformats.org/officeDocument/2006/relationships/customXml" Target="../ink/ink2177.xml"/><Relationship Id="rId411" Type="http://schemas.openxmlformats.org/officeDocument/2006/relationships/image" Target="../media/image1798.png"/><Relationship Id="rId432" Type="http://schemas.openxmlformats.org/officeDocument/2006/relationships/customXml" Target="../ink/ink2249.xml"/><Relationship Id="rId453" Type="http://schemas.openxmlformats.org/officeDocument/2006/relationships/image" Target="../media/image1819.png"/><Relationship Id="rId474" Type="http://schemas.openxmlformats.org/officeDocument/2006/relationships/customXml" Target="../ink/ink2270.xml"/><Relationship Id="rId106" Type="http://schemas.openxmlformats.org/officeDocument/2006/relationships/customXml" Target="../ink/ink2086.xml"/><Relationship Id="rId127" Type="http://schemas.openxmlformats.org/officeDocument/2006/relationships/image" Target="../media/image1656.png"/><Relationship Id="rId313" Type="http://schemas.openxmlformats.org/officeDocument/2006/relationships/image" Target="../media/image1749.png"/><Relationship Id="rId10" Type="http://schemas.openxmlformats.org/officeDocument/2006/relationships/customXml" Target="../ink/ink2038.xml"/><Relationship Id="rId31" Type="http://schemas.openxmlformats.org/officeDocument/2006/relationships/image" Target="../media/image1608.png"/><Relationship Id="rId52" Type="http://schemas.openxmlformats.org/officeDocument/2006/relationships/customXml" Target="../ink/ink2059.xml"/><Relationship Id="rId73" Type="http://schemas.openxmlformats.org/officeDocument/2006/relationships/image" Target="../media/image1629.png"/><Relationship Id="rId94" Type="http://schemas.openxmlformats.org/officeDocument/2006/relationships/customXml" Target="../ink/ink2080.xml"/><Relationship Id="rId148" Type="http://schemas.openxmlformats.org/officeDocument/2006/relationships/customXml" Target="../ink/ink2107.xml"/><Relationship Id="rId169" Type="http://schemas.openxmlformats.org/officeDocument/2006/relationships/image" Target="../media/image1677.png"/><Relationship Id="rId334" Type="http://schemas.openxmlformats.org/officeDocument/2006/relationships/customXml" Target="../ink/ink2200.xml"/><Relationship Id="rId355" Type="http://schemas.openxmlformats.org/officeDocument/2006/relationships/image" Target="../media/image1770.png"/><Relationship Id="rId376" Type="http://schemas.openxmlformats.org/officeDocument/2006/relationships/customXml" Target="../ink/ink2221.xml"/><Relationship Id="rId397" Type="http://schemas.openxmlformats.org/officeDocument/2006/relationships/image" Target="../media/image1791.png"/><Relationship Id="rId4" Type="http://schemas.openxmlformats.org/officeDocument/2006/relationships/customXml" Target="../ink/ink2035.xml"/><Relationship Id="rId180" Type="http://schemas.openxmlformats.org/officeDocument/2006/relationships/customXml" Target="../ink/ink2123.xml"/><Relationship Id="rId215" Type="http://schemas.openxmlformats.org/officeDocument/2006/relationships/image" Target="../media/image1700.png"/><Relationship Id="rId236" Type="http://schemas.openxmlformats.org/officeDocument/2006/relationships/customXml" Target="../ink/ink2151.xml"/><Relationship Id="rId257" Type="http://schemas.openxmlformats.org/officeDocument/2006/relationships/image" Target="../media/image1721.png"/><Relationship Id="rId278" Type="http://schemas.openxmlformats.org/officeDocument/2006/relationships/customXml" Target="../ink/ink2172.xml"/><Relationship Id="rId401" Type="http://schemas.openxmlformats.org/officeDocument/2006/relationships/image" Target="../media/image1793.png"/><Relationship Id="rId422" Type="http://schemas.openxmlformats.org/officeDocument/2006/relationships/customXml" Target="../ink/ink2244.xml"/><Relationship Id="rId443" Type="http://schemas.openxmlformats.org/officeDocument/2006/relationships/image" Target="../media/image1814.png"/><Relationship Id="rId464" Type="http://schemas.openxmlformats.org/officeDocument/2006/relationships/customXml" Target="../ink/ink2265.xml"/><Relationship Id="rId303" Type="http://schemas.openxmlformats.org/officeDocument/2006/relationships/image" Target="../media/image1744.png"/><Relationship Id="rId42" Type="http://schemas.openxmlformats.org/officeDocument/2006/relationships/customXml" Target="../ink/ink2054.xml"/><Relationship Id="rId84" Type="http://schemas.openxmlformats.org/officeDocument/2006/relationships/customXml" Target="../ink/ink2075.xml"/><Relationship Id="rId138" Type="http://schemas.openxmlformats.org/officeDocument/2006/relationships/customXml" Target="../ink/ink2102.xml"/><Relationship Id="rId345" Type="http://schemas.openxmlformats.org/officeDocument/2006/relationships/image" Target="../media/image1765.png"/><Relationship Id="rId387" Type="http://schemas.openxmlformats.org/officeDocument/2006/relationships/image" Target="../media/image1786.png"/><Relationship Id="rId191" Type="http://schemas.openxmlformats.org/officeDocument/2006/relationships/image" Target="../media/image1688.png"/><Relationship Id="rId205" Type="http://schemas.openxmlformats.org/officeDocument/2006/relationships/image" Target="../media/image1695.png"/><Relationship Id="rId247" Type="http://schemas.openxmlformats.org/officeDocument/2006/relationships/image" Target="../media/image1716.png"/><Relationship Id="rId412" Type="http://schemas.openxmlformats.org/officeDocument/2006/relationships/customXml" Target="../ink/ink2239.xml"/><Relationship Id="rId107" Type="http://schemas.openxmlformats.org/officeDocument/2006/relationships/image" Target="../media/image1646.png"/><Relationship Id="rId289" Type="http://schemas.openxmlformats.org/officeDocument/2006/relationships/image" Target="../media/image1737.png"/><Relationship Id="rId454" Type="http://schemas.openxmlformats.org/officeDocument/2006/relationships/customXml" Target="../ink/ink2260.xml"/><Relationship Id="rId11" Type="http://schemas.openxmlformats.org/officeDocument/2006/relationships/image" Target="../media/image1598.png"/><Relationship Id="rId53" Type="http://schemas.openxmlformats.org/officeDocument/2006/relationships/image" Target="../media/image1619.png"/><Relationship Id="rId149" Type="http://schemas.openxmlformats.org/officeDocument/2006/relationships/image" Target="../media/image1667.png"/><Relationship Id="rId314" Type="http://schemas.openxmlformats.org/officeDocument/2006/relationships/customXml" Target="../ink/ink2190.xml"/><Relationship Id="rId356" Type="http://schemas.openxmlformats.org/officeDocument/2006/relationships/customXml" Target="../ink/ink2211.xml"/><Relationship Id="rId398" Type="http://schemas.openxmlformats.org/officeDocument/2006/relationships/customXml" Target="../ink/ink2232.xml"/><Relationship Id="rId95" Type="http://schemas.openxmlformats.org/officeDocument/2006/relationships/image" Target="../media/image1640.png"/><Relationship Id="rId160" Type="http://schemas.openxmlformats.org/officeDocument/2006/relationships/customXml" Target="../ink/ink2113.xml"/><Relationship Id="rId216" Type="http://schemas.openxmlformats.org/officeDocument/2006/relationships/customXml" Target="../ink/ink2141.xml"/><Relationship Id="rId423" Type="http://schemas.openxmlformats.org/officeDocument/2006/relationships/image" Target="../media/image1804.png"/><Relationship Id="rId258" Type="http://schemas.openxmlformats.org/officeDocument/2006/relationships/customXml" Target="../ink/ink2162.xml"/><Relationship Id="rId465" Type="http://schemas.openxmlformats.org/officeDocument/2006/relationships/image" Target="../media/image1825.png"/><Relationship Id="rId22" Type="http://schemas.openxmlformats.org/officeDocument/2006/relationships/customXml" Target="../ink/ink2044.xml"/><Relationship Id="rId64" Type="http://schemas.openxmlformats.org/officeDocument/2006/relationships/customXml" Target="../ink/ink2065.xml"/><Relationship Id="rId118" Type="http://schemas.openxmlformats.org/officeDocument/2006/relationships/customXml" Target="../ink/ink2092.xml"/><Relationship Id="rId325" Type="http://schemas.openxmlformats.org/officeDocument/2006/relationships/image" Target="../media/image1755.png"/><Relationship Id="rId367" Type="http://schemas.openxmlformats.org/officeDocument/2006/relationships/image" Target="../media/image1776.png"/><Relationship Id="rId171" Type="http://schemas.openxmlformats.org/officeDocument/2006/relationships/image" Target="../media/image1678.png"/><Relationship Id="rId227" Type="http://schemas.openxmlformats.org/officeDocument/2006/relationships/image" Target="../media/image1706.png"/><Relationship Id="rId269" Type="http://schemas.openxmlformats.org/officeDocument/2006/relationships/image" Target="../media/image1727.png"/><Relationship Id="rId434" Type="http://schemas.openxmlformats.org/officeDocument/2006/relationships/customXml" Target="../ink/ink2250.xml"/><Relationship Id="rId33" Type="http://schemas.openxmlformats.org/officeDocument/2006/relationships/image" Target="../media/image1609.png"/><Relationship Id="rId129" Type="http://schemas.openxmlformats.org/officeDocument/2006/relationships/image" Target="../media/image1657.png"/><Relationship Id="rId280" Type="http://schemas.openxmlformats.org/officeDocument/2006/relationships/customXml" Target="../ink/ink2173.xml"/><Relationship Id="rId336" Type="http://schemas.openxmlformats.org/officeDocument/2006/relationships/customXml" Target="../ink/ink2201.xml"/><Relationship Id="rId75" Type="http://schemas.openxmlformats.org/officeDocument/2006/relationships/image" Target="../media/image1630.png"/><Relationship Id="rId140" Type="http://schemas.openxmlformats.org/officeDocument/2006/relationships/customXml" Target="../ink/ink2103.xml"/><Relationship Id="rId182" Type="http://schemas.openxmlformats.org/officeDocument/2006/relationships/customXml" Target="../ink/ink2124.xml"/><Relationship Id="rId378" Type="http://schemas.openxmlformats.org/officeDocument/2006/relationships/customXml" Target="../ink/ink2222.xml"/><Relationship Id="rId403" Type="http://schemas.openxmlformats.org/officeDocument/2006/relationships/image" Target="../media/image1794.png"/><Relationship Id="rId6" Type="http://schemas.openxmlformats.org/officeDocument/2006/relationships/customXml" Target="../ink/ink2036.xml"/><Relationship Id="rId238" Type="http://schemas.openxmlformats.org/officeDocument/2006/relationships/customXml" Target="../ink/ink2152.xml"/><Relationship Id="rId445" Type="http://schemas.openxmlformats.org/officeDocument/2006/relationships/image" Target="../media/image1815.png"/><Relationship Id="rId291" Type="http://schemas.openxmlformats.org/officeDocument/2006/relationships/image" Target="../media/image1738.png"/><Relationship Id="rId305" Type="http://schemas.openxmlformats.org/officeDocument/2006/relationships/image" Target="../media/image1745.png"/><Relationship Id="rId347" Type="http://schemas.openxmlformats.org/officeDocument/2006/relationships/image" Target="../media/image1766.png"/><Relationship Id="rId44" Type="http://schemas.openxmlformats.org/officeDocument/2006/relationships/customXml" Target="../ink/ink2055.xml"/><Relationship Id="rId86" Type="http://schemas.openxmlformats.org/officeDocument/2006/relationships/customXml" Target="../ink/ink2076.xml"/><Relationship Id="rId151" Type="http://schemas.openxmlformats.org/officeDocument/2006/relationships/image" Target="../media/image1668.png"/><Relationship Id="rId389" Type="http://schemas.openxmlformats.org/officeDocument/2006/relationships/image" Target="../media/image1787.png"/><Relationship Id="rId193" Type="http://schemas.openxmlformats.org/officeDocument/2006/relationships/image" Target="../media/image1689.png"/><Relationship Id="rId207" Type="http://schemas.openxmlformats.org/officeDocument/2006/relationships/image" Target="../media/image1696.png"/><Relationship Id="rId249" Type="http://schemas.openxmlformats.org/officeDocument/2006/relationships/image" Target="../media/image1717.png"/><Relationship Id="rId414" Type="http://schemas.openxmlformats.org/officeDocument/2006/relationships/customXml" Target="../ink/ink2240.xml"/><Relationship Id="rId456" Type="http://schemas.openxmlformats.org/officeDocument/2006/relationships/customXml" Target="../ink/ink2261.xml"/></Relationships>
</file>

<file path=ppt/slides/_rels/slide13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888.png"/><Relationship Id="rId299" Type="http://schemas.openxmlformats.org/officeDocument/2006/relationships/image" Target="../media/image1979.png"/><Relationship Id="rId21" Type="http://schemas.openxmlformats.org/officeDocument/2006/relationships/image" Target="../media/image1840.png"/><Relationship Id="rId63" Type="http://schemas.openxmlformats.org/officeDocument/2006/relationships/image" Target="../media/image1861.png"/><Relationship Id="rId324" Type="http://schemas.openxmlformats.org/officeDocument/2006/relationships/customXml" Target="../ink/ink2428.xml"/><Relationship Id="rId366" Type="http://schemas.openxmlformats.org/officeDocument/2006/relationships/customXml" Target="../ink/ink2449.xml"/><Relationship Id="rId531" Type="http://schemas.openxmlformats.org/officeDocument/2006/relationships/image" Target="../media/image2091.png"/><Relationship Id="rId170" Type="http://schemas.openxmlformats.org/officeDocument/2006/relationships/customXml" Target="../ink/ink2353.xml"/><Relationship Id="rId226" Type="http://schemas.openxmlformats.org/officeDocument/2006/relationships/customXml" Target="../ink/ink2379.xml"/><Relationship Id="rId433" Type="http://schemas.openxmlformats.org/officeDocument/2006/relationships/image" Target="../media/image2046.png"/><Relationship Id="rId268" Type="http://schemas.openxmlformats.org/officeDocument/2006/relationships/customXml" Target="../ink/ink2400.xml"/><Relationship Id="rId475" Type="http://schemas.openxmlformats.org/officeDocument/2006/relationships/image" Target="../media/image2067.png"/><Relationship Id="rId32" Type="http://schemas.openxmlformats.org/officeDocument/2006/relationships/customXml" Target="../ink/ink2286.xml"/><Relationship Id="rId74" Type="http://schemas.openxmlformats.org/officeDocument/2006/relationships/customXml" Target="../ink/ink2307.xml"/><Relationship Id="rId128" Type="http://schemas.openxmlformats.org/officeDocument/2006/relationships/customXml" Target="../ink/ink2334.xml"/><Relationship Id="rId335" Type="http://schemas.openxmlformats.org/officeDocument/2006/relationships/image" Target="../media/image1997.png"/><Relationship Id="rId377" Type="http://schemas.openxmlformats.org/officeDocument/2006/relationships/image" Target="../media/image2018.png"/><Relationship Id="rId500" Type="http://schemas.openxmlformats.org/officeDocument/2006/relationships/customXml" Target="../ink/ink2516.xml"/><Relationship Id="rId5" Type="http://schemas.openxmlformats.org/officeDocument/2006/relationships/image" Target="../media/image1832.png"/><Relationship Id="rId181" Type="http://schemas.openxmlformats.org/officeDocument/2006/relationships/image" Target="../media/image1920.png"/><Relationship Id="rId237" Type="http://schemas.openxmlformats.org/officeDocument/2006/relationships/image" Target="../media/image1948.png"/><Relationship Id="rId402" Type="http://schemas.openxmlformats.org/officeDocument/2006/relationships/customXml" Target="../ink/ink2467.xml"/><Relationship Id="rId279" Type="http://schemas.openxmlformats.org/officeDocument/2006/relationships/image" Target="../media/image1969.png"/><Relationship Id="rId444" Type="http://schemas.openxmlformats.org/officeDocument/2006/relationships/customXml" Target="../ink/ink2488.xml"/><Relationship Id="rId486" Type="http://schemas.openxmlformats.org/officeDocument/2006/relationships/customXml" Target="../ink/ink2509.xml"/><Relationship Id="rId43" Type="http://schemas.openxmlformats.org/officeDocument/2006/relationships/image" Target="../media/image1851.png"/><Relationship Id="rId139" Type="http://schemas.openxmlformats.org/officeDocument/2006/relationships/image" Target="../media/image1899.png"/><Relationship Id="rId290" Type="http://schemas.openxmlformats.org/officeDocument/2006/relationships/customXml" Target="../ink/ink2411.xml"/><Relationship Id="rId304" Type="http://schemas.openxmlformats.org/officeDocument/2006/relationships/customXml" Target="../ink/ink2418.xml"/><Relationship Id="rId346" Type="http://schemas.openxmlformats.org/officeDocument/2006/relationships/customXml" Target="../ink/ink2439.xml"/><Relationship Id="rId388" Type="http://schemas.openxmlformats.org/officeDocument/2006/relationships/customXml" Target="../ink/ink2460.xml"/><Relationship Id="rId511" Type="http://schemas.openxmlformats.org/officeDocument/2006/relationships/image" Target="../media/image2085.png"/><Relationship Id="rId85" Type="http://schemas.openxmlformats.org/officeDocument/2006/relationships/image" Target="../media/image1872.png"/><Relationship Id="rId150" Type="http://schemas.openxmlformats.org/officeDocument/2006/relationships/customXml" Target="../ink/ink2345.xml"/><Relationship Id="rId192" Type="http://schemas.openxmlformats.org/officeDocument/2006/relationships/customXml" Target="../ink/ink2364.xml"/><Relationship Id="rId206" Type="http://schemas.openxmlformats.org/officeDocument/2006/relationships/customXml" Target="../ink/ink2369.xml"/><Relationship Id="rId413" Type="http://schemas.openxmlformats.org/officeDocument/2006/relationships/image" Target="../media/image2036.png"/><Relationship Id="rId248" Type="http://schemas.openxmlformats.org/officeDocument/2006/relationships/customXml" Target="../ink/ink2390.xml"/><Relationship Id="rId455" Type="http://schemas.openxmlformats.org/officeDocument/2006/relationships/image" Target="../media/image2057.png"/><Relationship Id="rId497" Type="http://schemas.openxmlformats.org/officeDocument/2006/relationships/image" Target="../media/image2078.png"/><Relationship Id="rId12" Type="http://schemas.openxmlformats.org/officeDocument/2006/relationships/customXml" Target="../ink/ink2276.xml"/><Relationship Id="rId108" Type="http://schemas.openxmlformats.org/officeDocument/2006/relationships/customXml" Target="../ink/ink2324.xml"/><Relationship Id="rId315" Type="http://schemas.openxmlformats.org/officeDocument/2006/relationships/image" Target="../media/image1987.png"/><Relationship Id="rId357" Type="http://schemas.openxmlformats.org/officeDocument/2006/relationships/image" Target="../media/image2008.png"/><Relationship Id="rId522" Type="http://schemas.openxmlformats.org/officeDocument/2006/relationships/customXml" Target="../ink/ink2527.xml"/><Relationship Id="rId54" Type="http://schemas.openxmlformats.org/officeDocument/2006/relationships/customXml" Target="../ink/ink2297.xml"/><Relationship Id="rId96" Type="http://schemas.openxmlformats.org/officeDocument/2006/relationships/customXml" Target="../ink/ink2318.xml"/><Relationship Id="rId161" Type="http://schemas.openxmlformats.org/officeDocument/2006/relationships/image" Target="../media/image1910.png"/><Relationship Id="rId217" Type="http://schemas.openxmlformats.org/officeDocument/2006/relationships/image" Target="../media/image1938.png"/><Relationship Id="rId399" Type="http://schemas.openxmlformats.org/officeDocument/2006/relationships/image" Target="../media/image2029.png"/><Relationship Id="rId259" Type="http://schemas.openxmlformats.org/officeDocument/2006/relationships/image" Target="../media/image1959.png"/><Relationship Id="rId424" Type="http://schemas.openxmlformats.org/officeDocument/2006/relationships/customXml" Target="../ink/ink2478.xml"/><Relationship Id="rId466" Type="http://schemas.openxmlformats.org/officeDocument/2006/relationships/customXml" Target="../ink/ink2499.xml"/><Relationship Id="rId23" Type="http://schemas.openxmlformats.org/officeDocument/2006/relationships/image" Target="../media/image1841.png"/><Relationship Id="rId119" Type="http://schemas.openxmlformats.org/officeDocument/2006/relationships/image" Target="../media/image1889.png"/><Relationship Id="rId270" Type="http://schemas.openxmlformats.org/officeDocument/2006/relationships/customXml" Target="../ink/ink2401.xml"/><Relationship Id="rId326" Type="http://schemas.openxmlformats.org/officeDocument/2006/relationships/customXml" Target="../ink/ink2429.xml"/><Relationship Id="rId533" Type="http://schemas.openxmlformats.org/officeDocument/2006/relationships/image" Target="../media/image2092.png"/><Relationship Id="rId65" Type="http://schemas.openxmlformats.org/officeDocument/2006/relationships/image" Target="../media/image1862.png"/><Relationship Id="rId130" Type="http://schemas.openxmlformats.org/officeDocument/2006/relationships/customXml" Target="../ink/ink2335.xml"/><Relationship Id="rId368" Type="http://schemas.openxmlformats.org/officeDocument/2006/relationships/customXml" Target="../ink/ink2450.xml"/><Relationship Id="rId172" Type="http://schemas.openxmlformats.org/officeDocument/2006/relationships/customXml" Target="../ink/ink2354.xml"/><Relationship Id="rId228" Type="http://schemas.openxmlformats.org/officeDocument/2006/relationships/customXml" Target="../ink/ink2380.xml"/><Relationship Id="rId435" Type="http://schemas.openxmlformats.org/officeDocument/2006/relationships/image" Target="../media/image2047.png"/><Relationship Id="rId477" Type="http://schemas.openxmlformats.org/officeDocument/2006/relationships/image" Target="../media/image2068.png"/><Relationship Id="rId281" Type="http://schemas.openxmlformats.org/officeDocument/2006/relationships/image" Target="../media/image1970.png"/><Relationship Id="rId337" Type="http://schemas.openxmlformats.org/officeDocument/2006/relationships/image" Target="../media/image1998.png"/><Relationship Id="rId502" Type="http://schemas.openxmlformats.org/officeDocument/2006/relationships/customXml" Target="../ink/ink2517.xml"/><Relationship Id="rId34" Type="http://schemas.openxmlformats.org/officeDocument/2006/relationships/customXml" Target="../ink/ink2287.xml"/><Relationship Id="rId76" Type="http://schemas.openxmlformats.org/officeDocument/2006/relationships/customXml" Target="../ink/ink2308.xml"/><Relationship Id="rId141" Type="http://schemas.openxmlformats.org/officeDocument/2006/relationships/image" Target="../media/image1900.png"/><Relationship Id="rId379" Type="http://schemas.openxmlformats.org/officeDocument/2006/relationships/image" Target="../media/image2019.png"/><Relationship Id="rId7" Type="http://schemas.openxmlformats.org/officeDocument/2006/relationships/image" Target="../media/image1833.png"/><Relationship Id="rId183" Type="http://schemas.openxmlformats.org/officeDocument/2006/relationships/image" Target="../media/image1921.png"/><Relationship Id="rId239" Type="http://schemas.openxmlformats.org/officeDocument/2006/relationships/image" Target="../media/image1949.png"/><Relationship Id="rId390" Type="http://schemas.openxmlformats.org/officeDocument/2006/relationships/customXml" Target="../ink/ink2461.xml"/><Relationship Id="rId404" Type="http://schemas.openxmlformats.org/officeDocument/2006/relationships/customXml" Target="../ink/ink2468.xml"/><Relationship Id="rId446" Type="http://schemas.openxmlformats.org/officeDocument/2006/relationships/customXml" Target="../ink/ink2489.xml"/><Relationship Id="rId250" Type="http://schemas.openxmlformats.org/officeDocument/2006/relationships/customXml" Target="../ink/ink2391.xml"/><Relationship Id="rId292" Type="http://schemas.openxmlformats.org/officeDocument/2006/relationships/customXml" Target="../ink/ink2412.xml"/><Relationship Id="rId306" Type="http://schemas.openxmlformats.org/officeDocument/2006/relationships/customXml" Target="../ink/ink2419.xml"/><Relationship Id="rId488" Type="http://schemas.openxmlformats.org/officeDocument/2006/relationships/customXml" Target="../ink/ink2510.xml"/><Relationship Id="rId45" Type="http://schemas.openxmlformats.org/officeDocument/2006/relationships/image" Target="../media/image1852.png"/><Relationship Id="rId87" Type="http://schemas.openxmlformats.org/officeDocument/2006/relationships/image" Target="../media/image1873.png"/><Relationship Id="rId110" Type="http://schemas.openxmlformats.org/officeDocument/2006/relationships/customXml" Target="../ink/ink2325.xml"/><Relationship Id="rId348" Type="http://schemas.openxmlformats.org/officeDocument/2006/relationships/customXml" Target="../ink/ink2440.xml"/><Relationship Id="rId513" Type="http://schemas.openxmlformats.org/officeDocument/2006/relationships/image" Target="../media/image2086.png"/><Relationship Id="rId152" Type="http://schemas.openxmlformats.org/officeDocument/2006/relationships/customXml" Target="../ink/ink2346.xml"/><Relationship Id="rId194" Type="http://schemas.openxmlformats.org/officeDocument/2006/relationships/customXml" Target="../ink/ink2365.xml"/><Relationship Id="rId208" Type="http://schemas.openxmlformats.org/officeDocument/2006/relationships/customXml" Target="../ink/ink2370.xml"/><Relationship Id="rId415" Type="http://schemas.openxmlformats.org/officeDocument/2006/relationships/image" Target="../media/image2037.png"/><Relationship Id="rId457" Type="http://schemas.openxmlformats.org/officeDocument/2006/relationships/image" Target="../media/image2058.png"/><Relationship Id="rId261" Type="http://schemas.openxmlformats.org/officeDocument/2006/relationships/image" Target="../media/image1960.png"/><Relationship Id="rId499" Type="http://schemas.openxmlformats.org/officeDocument/2006/relationships/image" Target="../media/image2079.png"/><Relationship Id="rId14" Type="http://schemas.openxmlformats.org/officeDocument/2006/relationships/customXml" Target="../ink/ink2277.xml"/><Relationship Id="rId56" Type="http://schemas.openxmlformats.org/officeDocument/2006/relationships/customXml" Target="../ink/ink2298.xml"/><Relationship Id="rId317" Type="http://schemas.openxmlformats.org/officeDocument/2006/relationships/image" Target="../media/image1988.png"/><Relationship Id="rId359" Type="http://schemas.openxmlformats.org/officeDocument/2006/relationships/image" Target="../media/image2009.png"/><Relationship Id="rId524" Type="http://schemas.openxmlformats.org/officeDocument/2006/relationships/customXml" Target="../ink/ink2528.xml"/><Relationship Id="rId8" Type="http://schemas.openxmlformats.org/officeDocument/2006/relationships/customXml" Target="../ink/ink2274.xml"/><Relationship Id="rId98" Type="http://schemas.openxmlformats.org/officeDocument/2006/relationships/customXml" Target="../ink/ink2319.xml"/><Relationship Id="rId121" Type="http://schemas.openxmlformats.org/officeDocument/2006/relationships/image" Target="../media/image1890.png"/><Relationship Id="rId142" Type="http://schemas.openxmlformats.org/officeDocument/2006/relationships/customXml" Target="../ink/ink2341.xml"/><Relationship Id="rId163" Type="http://schemas.openxmlformats.org/officeDocument/2006/relationships/image" Target="../media/image1911.png"/><Relationship Id="rId184" Type="http://schemas.openxmlformats.org/officeDocument/2006/relationships/customXml" Target="../ink/ink2360.xml"/><Relationship Id="rId219" Type="http://schemas.openxmlformats.org/officeDocument/2006/relationships/image" Target="../media/image1939.png"/><Relationship Id="rId370" Type="http://schemas.openxmlformats.org/officeDocument/2006/relationships/customXml" Target="../ink/ink2451.xml"/><Relationship Id="rId391" Type="http://schemas.openxmlformats.org/officeDocument/2006/relationships/image" Target="../media/image2025.png"/><Relationship Id="rId405" Type="http://schemas.openxmlformats.org/officeDocument/2006/relationships/image" Target="../media/image2032.png"/><Relationship Id="rId426" Type="http://schemas.openxmlformats.org/officeDocument/2006/relationships/customXml" Target="../ink/ink2479.xml"/><Relationship Id="rId447" Type="http://schemas.openxmlformats.org/officeDocument/2006/relationships/image" Target="../media/image2053.png"/><Relationship Id="rId230" Type="http://schemas.openxmlformats.org/officeDocument/2006/relationships/customXml" Target="../ink/ink2381.xml"/><Relationship Id="rId251" Type="http://schemas.openxmlformats.org/officeDocument/2006/relationships/image" Target="../media/image1955.png"/><Relationship Id="rId468" Type="http://schemas.openxmlformats.org/officeDocument/2006/relationships/customXml" Target="../ink/ink2500.xml"/><Relationship Id="rId489" Type="http://schemas.openxmlformats.org/officeDocument/2006/relationships/image" Target="../media/image2074.png"/><Relationship Id="rId25" Type="http://schemas.openxmlformats.org/officeDocument/2006/relationships/image" Target="../media/image1842.png"/><Relationship Id="rId46" Type="http://schemas.openxmlformats.org/officeDocument/2006/relationships/customXml" Target="../ink/ink2293.xml"/><Relationship Id="rId67" Type="http://schemas.openxmlformats.org/officeDocument/2006/relationships/image" Target="../media/image1863.png"/><Relationship Id="rId272" Type="http://schemas.openxmlformats.org/officeDocument/2006/relationships/customXml" Target="../ink/ink2402.xml"/><Relationship Id="rId293" Type="http://schemas.openxmlformats.org/officeDocument/2006/relationships/image" Target="../media/image1976.png"/><Relationship Id="rId307" Type="http://schemas.openxmlformats.org/officeDocument/2006/relationships/image" Target="../media/image1983.png"/><Relationship Id="rId328" Type="http://schemas.openxmlformats.org/officeDocument/2006/relationships/customXml" Target="../ink/ink2430.xml"/><Relationship Id="rId349" Type="http://schemas.openxmlformats.org/officeDocument/2006/relationships/image" Target="../media/image2004.png"/><Relationship Id="rId514" Type="http://schemas.openxmlformats.org/officeDocument/2006/relationships/customXml" Target="../ink/ink2523.xml"/><Relationship Id="rId88" Type="http://schemas.openxmlformats.org/officeDocument/2006/relationships/customXml" Target="../ink/ink2314.xml"/><Relationship Id="rId111" Type="http://schemas.openxmlformats.org/officeDocument/2006/relationships/image" Target="../media/image1885.png"/><Relationship Id="rId132" Type="http://schemas.openxmlformats.org/officeDocument/2006/relationships/customXml" Target="../ink/ink2336.xml"/><Relationship Id="rId153" Type="http://schemas.openxmlformats.org/officeDocument/2006/relationships/image" Target="../media/image1906.png"/><Relationship Id="rId174" Type="http://schemas.openxmlformats.org/officeDocument/2006/relationships/customXml" Target="../ink/ink2355.xml"/><Relationship Id="rId195" Type="http://schemas.openxmlformats.org/officeDocument/2006/relationships/image" Target="../media/image1927.png"/><Relationship Id="rId209" Type="http://schemas.openxmlformats.org/officeDocument/2006/relationships/image" Target="../media/image1934.png"/><Relationship Id="rId360" Type="http://schemas.openxmlformats.org/officeDocument/2006/relationships/customXml" Target="../ink/ink2446.xml"/><Relationship Id="rId381" Type="http://schemas.openxmlformats.org/officeDocument/2006/relationships/image" Target="../media/image2020.png"/><Relationship Id="rId416" Type="http://schemas.openxmlformats.org/officeDocument/2006/relationships/customXml" Target="../ink/ink2474.xml"/><Relationship Id="rId220" Type="http://schemas.openxmlformats.org/officeDocument/2006/relationships/customXml" Target="../ink/ink2376.xml"/><Relationship Id="rId241" Type="http://schemas.openxmlformats.org/officeDocument/2006/relationships/image" Target="../media/image1950.png"/><Relationship Id="rId437" Type="http://schemas.openxmlformats.org/officeDocument/2006/relationships/image" Target="../media/image2048.png"/><Relationship Id="rId458" Type="http://schemas.openxmlformats.org/officeDocument/2006/relationships/customXml" Target="../ink/ink2495.xml"/><Relationship Id="rId479" Type="http://schemas.openxmlformats.org/officeDocument/2006/relationships/image" Target="../media/image2069.png"/><Relationship Id="rId15" Type="http://schemas.openxmlformats.org/officeDocument/2006/relationships/image" Target="../media/image1837.png"/><Relationship Id="rId36" Type="http://schemas.openxmlformats.org/officeDocument/2006/relationships/customXml" Target="../ink/ink2288.xml"/><Relationship Id="rId57" Type="http://schemas.openxmlformats.org/officeDocument/2006/relationships/image" Target="../media/image1858.png"/><Relationship Id="rId262" Type="http://schemas.openxmlformats.org/officeDocument/2006/relationships/customXml" Target="../ink/ink2397.xml"/><Relationship Id="rId283" Type="http://schemas.openxmlformats.org/officeDocument/2006/relationships/image" Target="../media/image1971.png"/><Relationship Id="rId318" Type="http://schemas.openxmlformats.org/officeDocument/2006/relationships/customXml" Target="../ink/ink2425.xml"/><Relationship Id="rId339" Type="http://schemas.openxmlformats.org/officeDocument/2006/relationships/image" Target="../media/image1999.png"/><Relationship Id="rId490" Type="http://schemas.openxmlformats.org/officeDocument/2006/relationships/customXml" Target="../ink/ink2511.xml"/><Relationship Id="rId504" Type="http://schemas.openxmlformats.org/officeDocument/2006/relationships/customXml" Target="../ink/ink2518.xml"/><Relationship Id="rId525" Type="http://schemas.openxmlformats.org/officeDocument/2006/relationships/image" Target="../media/image1909.png"/><Relationship Id="rId78" Type="http://schemas.openxmlformats.org/officeDocument/2006/relationships/customXml" Target="../ink/ink2309.xml"/><Relationship Id="rId99" Type="http://schemas.openxmlformats.org/officeDocument/2006/relationships/image" Target="../media/image1879.png"/><Relationship Id="rId101" Type="http://schemas.openxmlformats.org/officeDocument/2006/relationships/image" Target="../media/image1880.png"/><Relationship Id="rId122" Type="http://schemas.openxmlformats.org/officeDocument/2006/relationships/customXml" Target="../ink/ink2331.xml"/><Relationship Id="rId143" Type="http://schemas.openxmlformats.org/officeDocument/2006/relationships/image" Target="../media/image1901.png"/><Relationship Id="rId164" Type="http://schemas.openxmlformats.org/officeDocument/2006/relationships/customXml" Target="../ink/ink2350.xml"/><Relationship Id="rId185" Type="http://schemas.openxmlformats.org/officeDocument/2006/relationships/image" Target="../media/image1922.png"/><Relationship Id="rId350" Type="http://schemas.openxmlformats.org/officeDocument/2006/relationships/customXml" Target="../ink/ink2441.xml"/><Relationship Id="rId371" Type="http://schemas.openxmlformats.org/officeDocument/2006/relationships/image" Target="../media/image2015.png"/><Relationship Id="rId406" Type="http://schemas.openxmlformats.org/officeDocument/2006/relationships/customXml" Target="../ink/ink2469.xml"/><Relationship Id="rId9" Type="http://schemas.openxmlformats.org/officeDocument/2006/relationships/image" Target="../media/image1834.png"/><Relationship Id="rId210" Type="http://schemas.openxmlformats.org/officeDocument/2006/relationships/customXml" Target="../ink/ink2371.xml"/><Relationship Id="rId392" Type="http://schemas.openxmlformats.org/officeDocument/2006/relationships/customXml" Target="../ink/ink2462.xml"/><Relationship Id="rId427" Type="http://schemas.openxmlformats.org/officeDocument/2006/relationships/image" Target="../media/image2043.png"/><Relationship Id="rId448" Type="http://schemas.openxmlformats.org/officeDocument/2006/relationships/customXml" Target="../ink/ink2490.xml"/><Relationship Id="rId469" Type="http://schemas.openxmlformats.org/officeDocument/2006/relationships/image" Target="../media/image2064.png"/><Relationship Id="rId26" Type="http://schemas.openxmlformats.org/officeDocument/2006/relationships/customXml" Target="../ink/ink2283.xml"/><Relationship Id="rId231" Type="http://schemas.openxmlformats.org/officeDocument/2006/relationships/image" Target="../media/image1945.png"/><Relationship Id="rId252" Type="http://schemas.openxmlformats.org/officeDocument/2006/relationships/customXml" Target="../ink/ink2392.xml"/><Relationship Id="rId273" Type="http://schemas.openxmlformats.org/officeDocument/2006/relationships/image" Target="../media/image1966.png"/><Relationship Id="rId294" Type="http://schemas.openxmlformats.org/officeDocument/2006/relationships/customXml" Target="../ink/ink2413.xml"/><Relationship Id="rId308" Type="http://schemas.openxmlformats.org/officeDocument/2006/relationships/customXml" Target="../ink/ink2420.xml"/><Relationship Id="rId329" Type="http://schemas.openxmlformats.org/officeDocument/2006/relationships/image" Target="../media/image1994.png"/><Relationship Id="rId480" Type="http://schemas.openxmlformats.org/officeDocument/2006/relationships/customXml" Target="../ink/ink2506.xml"/><Relationship Id="rId515" Type="http://schemas.openxmlformats.org/officeDocument/2006/relationships/image" Target="../media/image2087.png"/><Relationship Id="rId47" Type="http://schemas.openxmlformats.org/officeDocument/2006/relationships/image" Target="../media/image1853.png"/><Relationship Id="rId68" Type="http://schemas.openxmlformats.org/officeDocument/2006/relationships/customXml" Target="../ink/ink2304.xml"/><Relationship Id="rId89" Type="http://schemas.openxmlformats.org/officeDocument/2006/relationships/image" Target="../media/image1874.png"/><Relationship Id="rId112" Type="http://schemas.openxmlformats.org/officeDocument/2006/relationships/customXml" Target="../ink/ink2326.xml"/><Relationship Id="rId133" Type="http://schemas.openxmlformats.org/officeDocument/2006/relationships/image" Target="../media/image1896.png"/><Relationship Id="rId154" Type="http://schemas.openxmlformats.org/officeDocument/2006/relationships/customXml" Target="../ink/ink2347.xml"/><Relationship Id="rId175" Type="http://schemas.openxmlformats.org/officeDocument/2006/relationships/image" Target="../media/image1917.png"/><Relationship Id="rId340" Type="http://schemas.openxmlformats.org/officeDocument/2006/relationships/customXml" Target="../ink/ink2436.xml"/><Relationship Id="rId361" Type="http://schemas.openxmlformats.org/officeDocument/2006/relationships/image" Target="../media/image2010.png"/><Relationship Id="rId196" Type="http://schemas.openxmlformats.org/officeDocument/2006/relationships/customXml" Target="../ink/ink2366.xml"/><Relationship Id="rId382" Type="http://schemas.openxmlformats.org/officeDocument/2006/relationships/customXml" Target="../ink/ink2457.xml"/><Relationship Id="rId417" Type="http://schemas.openxmlformats.org/officeDocument/2006/relationships/image" Target="../media/image2038.png"/><Relationship Id="rId438" Type="http://schemas.openxmlformats.org/officeDocument/2006/relationships/customXml" Target="../ink/ink2485.xml"/><Relationship Id="rId459" Type="http://schemas.openxmlformats.org/officeDocument/2006/relationships/image" Target="../media/image2059.png"/><Relationship Id="rId16" Type="http://schemas.openxmlformats.org/officeDocument/2006/relationships/customXml" Target="../ink/ink2278.xml"/><Relationship Id="rId221" Type="http://schemas.openxmlformats.org/officeDocument/2006/relationships/image" Target="../media/image1940.png"/><Relationship Id="rId242" Type="http://schemas.openxmlformats.org/officeDocument/2006/relationships/customXml" Target="../ink/ink2387.xml"/><Relationship Id="rId263" Type="http://schemas.openxmlformats.org/officeDocument/2006/relationships/image" Target="../media/image1961.png"/><Relationship Id="rId284" Type="http://schemas.openxmlformats.org/officeDocument/2006/relationships/customXml" Target="../ink/ink2408.xml"/><Relationship Id="rId319" Type="http://schemas.openxmlformats.org/officeDocument/2006/relationships/image" Target="../media/image1989.png"/><Relationship Id="rId470" Type="http://schemas.openxmlformats.org/officeDocument/2006/relationships/customXml" Target="../ink/ink2501.xml"/><Relationship Id="rId491" Type="http://schemas.openxmlformats.org/officeDocument/2006/relationships/image" Target="../media/image2075.png"/><Relationship Id="rId505" Type="http://schemas.openxmlformats.org/officeDocument/2006/relationships/image" Target="../media/image2082.png"/><Relationship Id="rId526" Type="http://schemas.openxmlformats.org/officeDocument/2006/relationships/customXml" Target="../ink/ink2529.xml"/><Relationship Id="rId37" Type="http://schemas.openxmlformats.org/officeDocument/2006/relationships/image" Target="../media/image1848.png"/><Relationship Id="rId58" Type="http://schemas.openxmlformats.org/officeDocument/2006/relationships/customXml" Target="../ink/ink2299.xml"/><Relationship Id="rId79" Type="http://schemas.openxmlformats.org/officeDocument/2006/relationships/image" Target="../media/image1869.png"/><Relationship Id="rId102" Type="http://schemas.openxmlformats.org/officeDocument/2006/relationships/customXml" Target="../ink/ink2321.xml"/><Relationship Id="rId123" Type="http://schemas.openxmlformats.org/officeDocument/2006/relationships/image" Target="../media/image1891.png"/><Relationship Id="rId144" Type="http://schemas.openxmlformats.org/officeDocument/2006/relationships/customXml" Target="../ink/ink2342.xml"/><Relationship Id="rId330" Type="http://schemas.openxmlformats.org/officeDocument/2006/relationships/customXml" Target="../ink/ink2431.xml"/><Relationship Id="rId90" Type="http://schemas.openxmlformats.org/officeDocument/2006/relationships/customXml" Target="../ink/ink2315.xml"/><Relationship Id="rId165" Type="http://schemas.openxmlformats.org/officeDocument/2006/relationships/image" Target="../media/image1912.png"/><Relationship Id="rId186" Type="http://schemas.openxmlformats.org/officeDocument/2006/relationships/customXml" Target="../ink/ink2361.xml"/><Relationship Id="rId351" Type="http://schemas.openxmlformats.org/officeDocument/2006/relationships/image" Target="../media/image2005.png"/><Relationship Id="rId372" Type="http://schemas.openxmlformats.org/officeDocument/2006/relationships/customXml" Target="../ink/ink2452.xml"/><Relationship Id="rId393" Type="http://schemas.openxmlformats.org/officeDocument/2006/relationships/image" Target="../media/image2026.png"/><Relationship Id="rId407" Type="http://schemas.openxmlformats.org/officeDocument/2006/relationships/image" Target="../media/image2033.png"/><Relationship Id="rId428" Type="http://schemas.openxmlformats.org/officeDocument/2006/relationships/customXml" Target="../ink/ink2480.xml"/><Relationship Id="rId449" Type="http://schemas.openxmlformats.org/officeDocument/2006/relationships/image" Target="../media/image2054.png"/><Relationship Id="rId211" Type="http://schemas.openxmlformats.org/officeDocument/2006/relationships/image" Target="../media/image1935.png"/><Relationship Id="rId232" Type="http://schemas.openxmlformats.org/officeDocument/2006/relationships/customXml" Target="../ink/ink2382.xml"/><Relationship Id="rId253" Type="http://schemas.openxmlformats.org/officeDocument/2006/relationships/image" Target="../media/image1956.png"/><Relationship Id="rId274" Type="http://schemas.openxmlformats.org/officeDocument/2006/relationships/customXml" Target="../ink/ink2403.xml"/><Relationship Id="rId295" Type="http://schemas.openxmlformats.org/officeDocument/2006/relationships/image" Target="../media/image1977.png"/><Relationship Id="rId309" Type="http://schemas.openxmlformats.org/officeDocument/2006/relationships/image" Target="../media/image1984.png"/><Relationship Id="rId460" Type="http://schemas.openxmlformats.org/officeDocument/2006/relationships/customXml" Target="../ink/ink2496.xml"/><Relationship Id="rId481" Type="http://schemas.openxmlformats.org/officeDocument/2006/relationships/image" Target="../media/image2070.png"/><Relationship Id="rId516" Type="http://schemas.openxmlformats.org/officeDocument/2006/relationships/customXml" Target="../ink/ink2524.xml"/><Relationship Id="rId27" Type="http://schemas.openxmlformats.org/officeDocument/2006/relationships/image" Target="../media/image1843.png"/><Relationship Id="rId48" Type="http://schemas.openxmlformats.org/officeDocument/2006/relationships/customXml" Target="../ink/ink2294.xml"/><Relationship Id="rId69" Type="http://schemas.openxmlformats.org/officeDocument/2006/relationships/image" Target="../media/image1864.png"/><Relationship Id="rId113" Type="http://schemas.openxmlformats.org/officeDocument/2006/relationships/image" Target="../media/image1886.png"/><Relationship Id="rId134" Type="http://schemas.openxmlformats.org/officeDocument/2006/relationships/customXml" Target="../ink/ink2337.xml"/><Relationship Id="rId320" Type="http://schemas.openxmlformats.org/officeDocument/2006/relationships/customXml" Target="../ink/ink2426.xml"/><Relationship Id="rId80" Type="http://schemas.openxmlformats.org/officeDocument/2006/relationships/customXml" Target="../ink/ink2310.xml"/><Relationship Id="rId155" Type="http://schemas.openxmlformats.org/officeDocument/2006/relationships/image" Target="../media/image1907.png"/><Relationship Id="rId176" Type="http://schemas.openxmlformats.org/officeDocument/2006/relationships/customXml" Target="../ink/ink2356.xml"/><Relationship Id="rId341" Type="http://schemas.openxmlformats.org/officeDocument/2006/relationships/image" Target="../media/image2000.png"/><Relationship Id="rId362" Type="http://schemas.openxmlformats.org/officeDocument/2006/relationships/customXml" Target="../ink/ink2447.xml"/><Relationship Id="rId383" Type="http://schemas.openxmlformats.org/officeDocument/2006/relationships/image" Target="../media/image2021.png"/><Relationship Id="rId418" Type="http://schemas.openxmlformats.org/officeDocument/2006/relationships/customXml" Target="../ink/ink2475.xml"/><Relationship Id="rId439" Type="http://schemas.openxmlformats.org/officeDocument/2006/relationships/image" Target="../media/image2049.png"/><Relationship Id="rId201" Type="http://schemas.openxmlformats.org/officeDocument/2006/relationships/image" Target="../media/image1930.png"/><Relationship Id="rId222" Type="http://schemas.openxmlformats.org/officeDocument/2006/relationships/customXml" Target="../ink/ink2377.xml"/><Relationship Id="rId243" Type="http://schemas.openxmlformats.org/officeDocument/2006/relationships/image" Target="../media/image1951.png"/><Relationship Id="rId264" Type="http://schemas.openxmlformats.org/officeDocument/2006/relationships/customXml" Target="../ink/ink2398.xml"/><Relationship Id="rId285" Type="http://schemas.openxmlformats.org/officeDocument/2006/relationships/image" Target="../media/image1972.png"/><Relationship Id="rId450" Type="http://schemas.openxmlformats.org/officeDocument/2006/relationships/customXml" Target="../ink/ink2491.xml"/><Relationship Id="rId471" Type="http://schemas.openxmlformats.org/officeDocument/2006/relationships/image" Target="../media/image2065.png"/><Relationship Id="rId506" Type="http://schemas.openxmlformats.org/officeDocument/2006/relationships/customXml" Target="../ink/ink2519.xml"/><Relationship Id="rId17" Type="http://schemas.openxmlformats.org/officeDocument/2006/relationships/image" Target="../media/image1838.png"/><Relationship Id="rId38" Type="http://schemas.openxmlformats.org/officeDocument/2006/relationships/customXml" Target="../ink/ink2289.xml"/><Relationship Id="rId59" Type="http://schemas.openxmlformats.org/officeDocument/2006/relationships/image" Target="../media/image1859.png"/><Relationship Id="rId103" Type="http://schemas.openxmlformats.org/officeDocument/2006/relationships/image" Target="../media/image1881.png"/><Relationship Id="rId124" Type="http://schemas.openxmlformats.org/officeDocument/2006/relationships/customXml" Target="../ink/ink2332.xml"/><Relationship Id="rId310" Type="http://schemas.openxmlformats.org/officeDocument/2006/relationships/customXml" Target="../ink/ink2421.xml"/><Relationship Id="rId492" Type="http://schemas.openxmlformats.org/officeDocument/2006/relationships/customXml" Target="../ink/ink2512.xml"/><Relationship Id="rId527" Type="http://schemas.openxmlformats.org/officeDocument/2006/relationships/image" Target="../media/image1928.png"/><Relationship Id="rId70" Type="http://schemas.openxmlformats.org/officeDocument/2006/relationships/customXml" Target="../ink/ink2305.xml"/><Relationship Id="rId91" Type="http://schemas.openxmlformats.org/officeDocument/2006/relationships/image" Target="../media/image1875.png"/><Relationship Id="rId145" Type="http://schemas.openxmlformats.org/officeDocument/2006/relationships/image" Target="../media/image1902.png"/><Relationship Id="rId166" Type="http://schemas.openxmlformats.org/officeDocument/2006/relationships/customXml" Target="../ink/ink2351.xml"/><Relationship Id="rId187" Type="http://schemas.openxmlformats.org/officeDocument/2006/relationships/image" Target="../media/image1923.png"/><Relationship Id="rId331" Type="http://schemas.openxmlformats.org/officeDocument/2006/relationships/image" Target="../media/image1995.png"/><Relationship Id="rId352" Type="http://schemas.openxmlformats.org/officeDocument/2006/relationships/customXml" Target="../ink/ink2442.xml"/><Relationship Id="rId373" Type="http://schemas.openxmlformats.org/officeDocument/2006/relationships/image" Target="../media/image2016.png"/><Relationship Id="rId394" Type="http://schemas.openxmlformats.org/officeDocument/2006/relationships/customXml" Target="../ink/ink2463.xml"/><Relationship Id="rId408" Type="http://schemas.openxmlformats.org/officeDocument/2006/relationships/customXml" Target="../ink/ink2470.xml"/><Relationship Id="rId429" Type="http://schemas.openxmlformats.org/officeDocument/2006/relationships/image" Target="../media/image2044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2372.xml"/><Relationship Id="rId233" Type="http://schemas.openxmlformats.org/officeDocument/2006/relationships/image" Target="../media/image1946.png"/><Relationship Id="rId254" Type="http://schemas.openxmlformats.org/officeDocument/2006/relationships/customXml" Target="../ink/ink2393.xml"/><Relationship Id="rId440" Type="http://schemas.openxmlformats.org/officeDocument/2006/relationships/customXml" Target="../ink/ink2486.xml"/><Relationship Id="rId28" Type="http://schemas.openxmlformats.org/officeDocument/2006/relationships/customXml" Target="../ink/ink2284.xml"/><Relationship Id="rId49" Type="http://schemas.openxmlformats.org/officeDocument/2006/relationships/image" Target="../media/image1854.png"/><Relationship Id="rId114" Type="http://schemas.openxmlformats.org/officeDocument/2006/relationships/customXml" Target="../ink/ink2327.xml"/><Relationship Id="rId275" Type="http://schemas.openxmlformats.org/officeDocument/2006/relationships/image" Target="../media/image1967.png"/><Relationship Id="rId296" Type="http://schemas.openxmlformats.org/officeDocument/2006/relationships/customXml" Target="../ink/ink2414.xml"/><Relationship Id="rId300" Type="http://schemas.openxmlformats.org/officeDocument/2006/relationships/customXml" Target="../ink/ink2416.xml"/><Relationship Id="rId461" Type="http://schemas.openxmlformats.org/officeDocument/2006/relationships/image" Target="../media/image2060.png"/><Relationship Id="rId482" Type="http://schemas.openxmlformats.org/officeDocument/2006/relationships/customXml" Target="../ink/ink2507.xml"/><Relationship Id="rId517" Type="http://schemas.openxmlformats.org/officeDocument/2006/relationships/image" Target="../media/image2088.png"/><Relationship Id="rId60" Type="http://schemas.openxmlformats.org/officeDocument/2006/relationships/customXml" Target="../ink/ink2300.xml"/><Relationship Id="rId81" Type="http://schemas.openxmlformats.org/officeDocument/2006/relationships/image" Target="../media/image1870.png"/><Relationship Id="rId135" Type="http://schemas.openxmlformats.org/officeDocument/2006/relationships/image" Target="../media/image1897.png"/><Relationship Id="rId156" Type="http://schemas.openxmlformats.org/officeDocument/2006/relationships/customXml" Target="../ink/ink2348.xml"/><Relationship Id="rId177" Type="http://schemas.openxmlformats.org/officeDocument/2006/relationships/image" Target="../media/image1918.png"/><Relationship Id="rId321" Type="http://schemas.openxmlformats.org/officeDocument/2006/relationships/image" Target="../media/image1990.png"/><Relationship Id="rId342" Type="http://schemas.openxmlformats.org/officeDocument/2006/relationships/customXml" Target="../ink/ink2437.xml"/><Relationship Id="rId363" Type="http://schemas.openxmlformats.org/officeDocument/2006/relationships/image" Target="../media/image2011.png"/><Relationship Id="rId384" Type="http://schemas.openxmlformats.org/officeDocument/2006/relationships/customXml" Target="../ink/ink2458.xml"/><Relationship Id="rId419" Type="http://schemas.openxmlformats.org/officeDocument/2006/relationships/image" Target="../media/image2039.png"/><Relationship Id="rId202" Type="http://schemas.openxmlformats.org/officeDocument/2006/relationships/customXml" Target="../ink/ink2367.xml"/><Relationship Id="rId223" Type="http://schemas.openxmlformats.org/officeDocument/2006/relationships/image" Target="../media/image1941.png"/><Relationship Id="rId244" Type="http://schemas.openxmlformats.org/officeDocument/2006/relationships/customXml" Target="../ink/ink2388.xml"/><Relationship Id="rId430" Type="http://schemas.openxmlformats.org/officeDocument/2006/relationships/customXml" Target="../ink/ink2481.xml"/><Relationship Id="rId18" Type="http://schemas.openxmlformats.org/officeDocument/2006/relationships/customXml" Target="../ink/ink2279.xml"/><Relationship Id="rId39" Type="http://schemas.openxmlformats.org/officeDocument/2006/relationships/image" Target="../media/image1849.png"/><Relationship Id="rId265" Type="http://schemas.openxmlformats.org/officeDocument/2006/relationships/image" Target="../media/image1962.png"/><Relationship Id="rId286" Type="http://schemas.openxmlformats.org/officeDocument/2006/relationships/customXml" Target="../ink/ink2409.xml"/><Relationship Id="rId451" Type="http://schemas.openxmlformats.org/officeDocument/2006/relationships/image" Target="../media/image2055.png"/><Relationship Id="rId472" Type="http://schemas.openxmlformats.org/officeDocument/2006/relationships/customXml" Target="../ink/ink2502.xml"/><Relationship Id="rId493" Type="http://schemas.openxmlformats.org/officeDocument/2006/relationships/image" Target="../media/image2076.png"/><Relationship Id="rId507" Type="http://schemas.openxmlformats.org/officeDocument/2006/relationships/image" Target="../media/image2083.png"/><Relationship Id="rId528" Type="http://schemas.openxmlformats.org/officeDocument/2006/relationships/customXml" Target="../ink/ink2530.xml"/><Relationship Id="rId50" Type="http://schemas.openxmlformats.org/officeDocument/2006/relationships/customXml" Target="../ink/ink2295.xml"/><Relationship Id="rId104" Type="http://schemas.openxmlformats.org/officeDocument/2006/relationships/customXml" Target="../ink/ink2322.xml"/><Relationship Id="rId125" Type="http://schemas.openxmlformats.org/officeDocument/2006/relationships/image" Target="../media/image1892.png"/><Relationship Id="rId146" Type="http://schemas.openxmlformats.org/officeDocument/2006/relationships/customXml" Target="../ink/ink2343.xml"/><Relationship Id="rId167" Type="http://schemas.openxmlformats.org/officeDocument/2006/relationships/image" Target="../media/image1913.png"/><Relationship Id="rId188" Type="http://schemas.openxmlformats.org/officeDocument/2006/relationships/customXml" Target="../ink/ink2362.xml"/><Relationship Id="rId311" Type="http://schemas.openxmlformats.org/officeDocument/2006/relationships/image" Target="../media/image1985.png"/><Relationship Id="rId332" Type="http://schemas.openxmlformats.org/officeDocument/2006/relationships/customXml" Target="../ink/ink2432.xml"/><Relationship Id="rId353" Type="http://schemas.openxmlformats.org/officeDocument/2006/relationships/image" Target="../media/image2006.png"/><Relationship Id="rId374" Type="http://schemas.openxmlformats.org/officeDocument/2006/relationships/customXml" Target="../ink/ink2453.xml"/><Relationship Id="rId395" Type="http://schemas.openxmlformats.org/officeDocument/2006/relationships/image" Target="../media/image2027.png"/><Relationship Id="rId409" Type="http://schemas.openxmlformats.org/officeDocument/2006/relationships/image" Target="../media/image2034.png"/><Relationship Id="rId71" Type="http://schemas.openxmlformats.org/officeDocument/2006/relationships/image" Target="../media/image1865.png"/><Relationship Id="rId92" Type="http://schemas.openxmlformats.org/officeDocument/2006/relationships/customXml" Target="../ink/ink2316.xml"/><Relationship Id="rId213" Type="http://schemas.openxmlformats.org/officeDocument/2006/relationships/image" Target="../media/image1936.png"/><Relationship Id="rId234" Type="http://schemas.openxmlformats.org/officeDocument/2006/relationships/customXml" Target="../ink/ink2383.xml"/><Relationship Id="rId420" Type="http://schemas.openxmlformats.org/officeDocument/2006/relationships/customXml" Target="../ink/ink2476.xml"/><Relationship Id="rId2" Type="http://schemas.openxmlformats.org/officeDocument/2006/relationships/customXml" Target="../ink/ink2271.xml"/><Relationship Id="rId29" Type="http://schemas.openxmlformats.org/officeDocument/2006/relationships/image" Target="../media/image1844.png"/><Relationship Id="rId255" Type="http://schemas.openxmlformats.org/officeDocument/2006/relationships/image" Target="../media/image1957.png"/><Relationship Id="rId276" Type="http://schemas.openxmlformats.org/officeDocument/2006/relationships/customXml" Target="../ink/ink2404.xml"/><Relationship Id="rId297" Type="http://schemas.openxmlformats.org/officeDocument/2006/relationships/image" Target="../media/image1978.png"/><Relationship Id="rId441" Type="http://schemas.openxmlformats.org/officeDocument/2006/relationships/image" Target="../media/image2050.png"/><Relationship Id="rId462" Type="http://schemas.openxmlformats.org/officeDocument/2006/relationships/customXml" Target="../ink/ink2497.xml"/><Relationship Id="rId483" Type="http://schemas.openxmlformats.org/officeDocument/2006/relationships/image" Target="../media/image2071.png"/><Relationship Id="rId518" Type="http://schemas.openxmlformats.org/officeDocument/2006/relationships/customXml" Target="../ink/ink2525.xml"/><Relationship Id="rId40" Type="http://schemas.openxmlformats.org/officeDocument/2006/relationships/customXml" Target="../ink/ink2290.xml"/><Relationship Id="rId115" Type="http://schemas.openxmlformats.org/officeDocument/2006/relationships/image" Target="../media/image1887.png"/><Relationship Id="rId136" Type="http://schemas.openxmlformats.org/officeDocument/2006/relationships/customXml" Target="../ink/ink2338.xml"/><Relationship Id="rId178" Type="http://schemas.openxmlformats.org/officeDocument/2006/relationships/customXml" Target="../ink/ink2357.xml"/><Relationship Id="rId301" Type="http://schemas.openxmlformats.org/officeDocument/2006/relationships/image" Target="../media/image1980.png"/><Relationship Id="rId322" Type="http://schemas.openxmlformats.org/officeDocument/2006/relationships/customXml" Target="../ink/ink2427.xml"/><Relationship Id="rId343" Type="http://schemas.openxmlformats.org/officeDocument/2006/relationships/image" Target="../media/image2001.png"/><Relationship Id="rId364" Type="http://schemas.openxmlformats.org/officeDocument/2006/relationships/customXml" Target="../ink/ink2448.xml"/><Relationship Id="rId61" Type="http://schemas.openxmlformats.org/officeDocument/2006/relationships/image" Target="../media/image1860.png"/><Relationship Id="rId82" Type="http://schemas.openxmlformats.org/officeDocument/2006/relationships/customXml" Target="../ink/ink2311.xml"/><Relationship Id="rId203" Type="http://schemas.openxmlformats.org/officeDocument/2006/relationships/image" Target="../media/image1931.png"/><Relationship Id="rId385" Type="http://schemas.openxmlformats.org/officeDocument/2006/relationships/image" Target="../media/image2022.png"/><Relationship Id="rId19" Type="http://schemas.openxmlformats.org/officeDocument/2006/relationships/image" Target="../media/image1839.png"/><Relationship Id="rId224" Type="http://schemas.openxmlformats.org/officeDocument/2006/relationships/customXml" Target="../ink/ink2378.xml"/><Relationship Id="rId245" Type="http://schemas.openxmlformats.org/officeDocument/2006/relationships/image" Target="../media/image1952.png"/><Relationship Id="rId266" Type="http://schemas.openxmlformats.org/officeDocument/2006/relationships/customXml" Target="../ink/ink2399.xml"/><Relationship Id="rId287" Type="http://schemas.openxmlformats.org/officeDocument/2006/relationships/image" Target="../media/image1973.png"/><Relationship Id="rId410" Type="http://schemas.openxmlformats.org/officeDocument/2006/relationships/customXml" Target="../ink/ink2471.xml"/><Relationship Id="rId431" Type="http://schemas.openxmlformats.org/officeDocument/2006/relationships/image" Target="../media/image2045.png"/><Relationship Id="rId452" Type="http://schemas.openxmlformats.org/officeDocument/2006/relationships/customXml" Target="../ink/ink2492.xml"/><Relationship Id="rId473" Type="http://schemas.openxmlformats.org/officeDocument/2006/relationships/image" Target="../media/image2066.png"/><Relationship Id="rId494" Type="http://schemas.openxmlformats.org/officeDocument/2006/relationships/customXml" Target="../ink/ink2513.xml"/><Relationship Id="rId508" Type="http://schemas.openxmlformats.org/officeDocument/2006/relationships/customXml" Target="../ink/ink2520.xml"/><Relationship Id="rId529" Type="http://schemas.openxmlformats.org/officeDocument/2006/relationships/image" Target="../media/image1929.png"/><Relationship Id="rId30" Type="http://schemas.openxmlformats.org/officeDocument/2006/relationships/customXml" Target="../ink/ink2285.xml"/><Relationship Id="rId105" Type="http://schemas.openxmlformats.org/officeDocument/2006/relationships/image" Target="../media/image1882.png"/><Relationship Id="rId126" Type="http://schemas.openxmlformats.org/officeDocument/2006/relationships/customXml" Target="../ink/ink2333.xml"/><Relationship Id="rId147" Type="http://schemas.openxmlformats.org/officeDocument/2006/relationships/image" Target="../media/image1903.png"/><Relationship Id="rId168" Type="http://schemas.openxmlformats.org/officeDocument/2006/relationships/customXml" Target="../ink/ink2352.xml"/><Relationship Id="rId312" Type="http://schemas.openxmlformats.org/officeDocument/2006/relationships/customXml" Target="../ink/ink2422.xml"/><Relationship Id="rId333" Type="http://schemas.openxmlformats.org/officeDocument/2006/relationships/image" Target="../media/image1996.png"/><Relationship Id="rId354" Type="http://schemas.openxmlformats.org/officeDocument/2006/relationships/customXml" Target="../ink/ink2443.xml"/><Relationship Id="rId51" Type="http://schemas.openxmlformats.org/officeDocument/2006/relationships/image" Target="../media/image1855.png"/><Relationship Id="rId72" Type="http://schemas.openxmlformats.org/officeDocument/2006/relationships/customXml" Target="../ink/ink2306.xml"/><Relationship Id="rId93" Type="http://schemas.openxmlformats.org/officeDocument/2006/relationships/image" Target="../media/image1876.png"/><Relationship Id="rId189" Type="http://schemas.openxmlformats.org/officeDocument/2006/relationships/image" Target="../media/image1924.png"/><Relationship Id="rId375" Type="http://schemas.openxmlformats.org/officeDocument/2006/relationships/image" Target="../media/image2017.png"/><Relationship Id="rId396" Type="http://schemas.openxmlformats.org/officeDocument/2006/relationships/customXml" Target="../ink/ink2464.xml"/><Relationship Id="rId3" Type="http://schemas.openxmlformats.org/officeDocument/2006/relationships/image" Target="../media/image1831.png"/><Relationship Id="rId214" Type="http://schemas.openxmlformats.org/officeDocument/2006/relationships/customXml" Target="../ink/ink2373.xml"/><Relationship Id="rId235" Type="http://schemas.openxmlformats.org/officeDocument/2006/relationships/image" Target="../media/image1947.png"/><Relationship Id="rId256" Type="http://schemas.openxmlformats.org/officeDocument/2006/relationships/customXml" Target="../ink/ink2394.xml"/><Relationship Id="rId277" Type="http://schemas.openxmlformats.org/officeDocument/2006/relationships/image" Target="../media/image1968.png"/><Relationship Id="rId298" Type="http://schemas.openxmlformats.org/officeDocument/2006/relationships/customXml" Target="../ink/ink2415.xml"/><Relationship Id="rId400" Type="http://schemas.openxmlformats.org/officeDocument/2006/relationships/customXml" Target="../ink/ink2466.xml"/><Relationship Id="rId421" Type="http://schemas.openxmlformats.org/officeDocument/2006/relationships/image" Target="../media/image2040.png"/><Relationship Id="rId442" Type="http://schemas.openxmlformats.org/officeDocument/2006/relationships/customXml" Target="../ink/ink2487.xml"/><Relationship Id="rId463" Type="http://schemas.openxmlformats.org/officeDocument/2006/relationships/image" Target="../media/image2061.png"/><Relationship Id="rId484" Type="http://schemas.openxmlformats.org/officeDocument/2006/relationships/customXml" Target="../ink/ink2508.xml"/><Relationship Id="rId519" Type="http://schemas.openxmlformats.org/officeDocument/2006/relationships/image" Target="../media/image2089.png"/><Relationship Id="rId116" Type="http://schemas.openxmlformats.org/officeDocument/2006/relationships/customXml" Target="../ink/ink2328.xml"/><Relationship Id="rId137" Type="http://schemas.openxmlformats.org/officeDocument/2006/relationships/image" Target="../media/image1898.png"/><Relationship Id="rId302" Type="http://schemas.openxmlformats.org/officeDocument/2006/relationships/customXml" Target="../ink/ink2417.xml"/><Relationship Id="rId323" Type="http://schemas.openxmlformats.org/officeDocument/2006/relationships/image" Target="../media/image1991.png"/><Relationship Id="rId344" Type="http://schemas.openxmlformats.org/officeDocument/2006/relationships/customXml" Target="../ink/ink2438.xml"/><Relationship Id="rId530" Type="http://schemas.openxmlformats.org/officeDocument/2006/relationships/customXml" Target="../ink/ink2531.xml"/><Relationship Id="rId20" Type="http://schemas.openxmlformats.org/officeDocument/2006/relationships/customXml" Target="../ink/ink2280.xml"/><Relationship Id="rId41" Type="http://schemas.openxmlformats.org/officeDocument/2006/relationships/image" Target="../media/image1850.png"/><Relationship Id="rId62" Type="http://schemas.openxmlformats.org/officeDocument/2006/relationships/customXml" Target="../ink/ink2301.xml"/><Relationship Id="rId83" Type="http://schemas.openxmlformats.org/officeDocument/2006/relationships/image" Target="../media/image1871.png"/><Relationship Id="rId179" Type="http://schemas.openxmlformats.org/officeDocument/2006/relationships/image" Target="../media/image1919.png"/><Relationship Id="rId365" Type="http://schemas.openxmlformats.org/officeDocument/2006/relationships/image" Target="../media/image2012.png"/><Relationship Id="rId386" Type="http://schemas.openxmlformats.org/officeDocument/2006/relationships/customXml" Target="../ink/ink2459.xml"/><Relationship Id="rId190" Type="http://schemas.openxmlformats.org/officeDocument/2006/relationships/customXml" Target="../ink/ink2363.xml"/><Relationship Id="rId204" Type="http://schemas.openxmlformats.org/officeDocument/2006/relationships/customXml" Target="../ink/ink2368.xml"/><Relationship Id="rId225" Type="http://schemas.openxmlformats.org/officeDocument/2006/relationships/image" Target="../media/image1942.png"/><Relationship Id="rId246" Type="http://schemas.openxmlformats.org/officeDocument/2006/relationships/customXml" Target="../ink/ink2389.xml"/><Relationship Id="rId267" Type="http://schemas.openxmlformats.org/officeDocument/2006/relationships/image" Target="../media/image1963.png"/><Relationship Id="rId288" Type="http://schemas.openxmlformats.org/officeDocument/2006/relationships/customXml" Target="../ink/ink2410.xml"/><Relationship Id="rId411" Type="http://schemas.openxmlformats.org/officeDocument/2006/relationships/image" Target="../media/image2035.png"/><Relationship Id="rId432" Type="http://schemas.openxmlformats.org/officeDocument/2006/relationships/customXml" Target="../ink/ink2482.xml"/><Relationship Id="rId453" Type="http://schemas.openxmlformats.org/officeDocument/2006/relationships/image" Target="../media/image2056.png"/><Relationship Id="rId474" Type="http://schemas.openxmlformats.org/officeDocument/2006/relationships/customXml" Target="../ink/ink2503.xml"/><Relationship Id="rId509" Type="http://schemas.openxmlformats.org/officeDocument/2006/relationships/image" Target="../media/image2084.png"/><Relationship Id="rId106" Type="http://schemas.openxmlformats.org/officeDocument/2006/relationships/customXml" Target="../ink/ink2323.xml"/><Relationship Id="rId127" Type="http://schemas.openxmlformats.org/officeDocument/2006/relationships/image" Target="../media/image1893.png"/><Relationship Id="rId313" Type="http://schemas.openxmlformats.org/officeDocument/2006/relationships/image" Target="../media/image1986.png"/><Relationship Id="rId495" Type="http://schemas.openxmlformats.org/officeDocument/2006/relationships/image" Target="../media/image2077.png"/><Relationship Id="rId10" Type="http://schemas.openxmlformats.org/officeDocument/2006/relationships/customXml" Target="../ink/ink2275.xml"/><Relationship Id="rId31" Type="http://schemas.openxmlformats.org/officeDocument/2006/relationships/image" Target="../media/image1845.png"/><Relationship Id="rId52" Type="http://schemas.openxmlformats.org/officeDocument/2006/relationships/customXml" Target="../ink/ink2296.xml"/><Relationship Id="rId73" Type="http://schemas.openxmlformats.org/officeDocument/2006/relationships/image" Target="../media/image1866.png"/><Relationship Id="rId94" Type="http://schemas.openxmlformats.org/officeDocument/2006/relationships/customXml" Target="../ink/ink2317.xml"/><Relationship Id="rId148" Type="http://schemas.openxmlformats.org/officeDocument/2006/relationships/customXml" Target="../ink/ink2344.xml"/><Relationship Id="rId169" Type="http://schemas.openxmlformats.org/officeDocument/2006/relationships/image" Target="../media/image1914.png"/><Relationship Id="rId334" Type="http://schemas.openxmlformats.org/officeDocument/2006/relationships/customXml" Target="../ink/ink2433.xml"/><Relationship Id="rId355" Type="http://schemas.openxmlformats.org/officeDocument/2006/relationships/image" Target="../media/image2007.png"/><Relationship Id="rId376" Type="http://schemas.openxmlformats.org/officeDocument/2006/relationships/customXml" Target="../ink/ink2454.xml"/><Relationship Id="rId397" Type="http://schemas.openxmlformats.org/officeDocument/2006/relationships/image" Target="../media/image2028.png"/><Relationship Id="rId520" Type="http://schemas.openxmlformats.org/officeDocument/2006/relationships/customXml" Target="../ink/ink2526.xml"/><Relationship Id="rId4" Type="http://schemas.openxmlformats.org/officeDocument/2006/relationships/customXml" Target="../ink/ink2272.xml"/><Relationship Id="rId180" Type="http://schemas.openxmlformats.org/officeDocument/2006/relationships/customXml" Target="../ink/ink2358.xml"/><Relationship Id="rId215" Type="http://schemas.openxmlformats.org/officeDocument/2006/relationships/image" Target="../media/image1937.png"/><Relationship Id="rId236" Type="http://schemas.openxmlformats.org/officeDocument/2006/relationships/customXml" Target="../ink/ink2384.xml"/><Relationship Id="rId257" Type="http://schemas.openxmlformats.org/officeDocument/2006/relationships/image" Target="../media/image1958.png"/><Relationship Id="rId278" Type="http://schemas.openxmlformats.org/officeDocument/2006/relationships/customXml" Target="../ink/ink2405.xml"/><Relationship Id="rId401" Type="http://schemas.openxmlformats.org/officeDocument/2006/relationships/image" Target="../media/image2030.png"/><Relationship Id="rId422" Type="http://schemas.openxmlformats.org/officeDocument/2006/relationships/customXml" Target="../ink/ink2477.xml"/><Relationship Id="rId443" Type="http://schemas.openxmlformats.org/officeDocument/2006/relationships/image" Target="../media/image2051.png"/><Relationship Id="rId464" Type="http://schemas.openxmlformats.org/officeDocument/2006/relationships/customXml" Target="../ink/ink2498.xml"/><Relationship Id="rId303" Type="http://schemas.openxmlformats.org/officeDocument/2006/relationships/image" Target="../media/image1981.png"/><Relationship Id="rId485" Type="http://schemas.openxmlformats.org/officeDocument/2006/relationships/image" Target="../media/image2072.png"/><Relationship Id="rId42" Type="http://schemas.openxmlformats.org/officeDocument/2006/relationships/customXml" Target="../ink/ink2291.xml"/><Relationship Id="rId84" Type="http://schemas.openxmlformats.org/officeDocument/2006/relationships/customXml" Target="../ink/ink2312.xml"/><Relationship Id="rId138" Type="http://schemas.openxmlformats.org/officeDocument/2006/relationships/customXml" Target="../ink/ink2339.xml"/><Relationship Id="rId345" Type="http://schemas.openxmlformats.org/officeDocument/2006/relationships/image" Target="../media/image2002.png"/><Relationship Id="rId387" Type="http://schemas.openxmlformats.org/officeDocument/2006/relationships/image" Target="../media/image2023.png"/><Relationship Id="rId510" Type="http://schemas.openxmlformats.org/officeDocument/2006/relationships/customXml" Target="../ink/ink2521.xml"/><Relationship Id="rId191" Type="http://schemas.openxmlformats.org/officeDocument/2006/relationships/image" Target="../media/image1925.png"/><Relationship Id="rId205" Type="http://schemas.openxmlformats.org/officeDocument/2006/relationships/image" Target="../media/image1932.png"/><Relationship Id="rId247" Type="http://schemas.openxmlformats.org/officeDocument/2006/relationships/image" Target="../media/image1953.png"/><Relationship Id="rId412" Type="http://schemas.openxmlformats.org/officeDocument/2006/relationships/customXml" Target="../ink/ink2472.xml"/><Relationship Id="rId107" Type="http://schemas.openxmlformats.org/officeDocument/2006/relationships/image" Target="../media/image1883.png"/><Relationship Id="rId289" Type="http://schemas.openxmlformats.org/officeDocument/2006/relationships/image" Target="../media/image1974.png"/><Relationship Id="rId454" Type="http://schemas.openxmlformats.org/officeDocument/2006/relationships/customXml" Target="../ink/ink2493.xml"/><Relationship Id="rId496" Type="http://schemas.openxmlformats.org/officeDocument/2006/relationships/customXml" Target="../ink/ink2514.xml"/><Relationship Id="rId11" Type="http://schemas.openxmlformats.org/officeDocument/2006/relationships/image" Target="../media/image1835.png"/><Relationship Id="rId53" Type="http://schemas.openxmlformats.org/officeDocument/2006/relationships/image" Target="../media/image1856.png"/><Relationship Id="rId149" Type="http://schemas.openxmlformats.org/officeDocument/2006/relationships/image" Target="../media/image1904.png"/><Relationship Id="rId314" Type="http://schemas.openxmlformats.org/officeDocument/2006/relationships/customXml" Target="../ink/ink2423.xml"/><Relationship Id="rId356" Type="http://schemas.openxmlformats.org/officeDocument/2006/relationships/customXml" Target="../ink/ink2444.xml"/><Relationship Id="rId398" Type="http://schemas.openxmlformats.org/officeDocument/2006/relationships/customXml" Target="../ink/ink2465.xml"/><Relationship Id="rId521" Type="http://schemas.openxmlformats.org/officeDocument/2006/relationships/image" Target="../media/image2090.png"/><Relationship Id="rId95" Type="http://schemas.openxmlformats.org/officeDocument/2006/relationships/image" Target="../media/image1877.png"/><Relationship Id="rId216" Type="http://schemas.openxmlformats.org/officeDocument/2006/relationships/customXml" Target="../ink/ink2374.xml"/><Relationship Id="rId423" Type="http://schemas.openxmlformats.org/officeDocument/2006/relationships/image" Target="../media/image2041.png"/><Relationship Id="rId258" Type="http://schemas.openxmlformats.org/officeDocument/2006/relationships/customXml" Target="../ink/ink2395.xml"/><Relationship Id="rId465" Type="http://schemas.openxmlformats.org/officeDocument/2006/relationships/image" Target="../media/image2062.png"/><Relationship Id="rId22" Type="http://schemas.openxmlformats.org/officeDocument/2006/relationships/customXml" Target="../ink/ink2281.xml"/><Relationship Id="rId64" Type="http://schemas.openxmlformats.org/officeDocument/2006/relationships/customXml" Target="../ink/ink2302.xml"/><Relationship Id="rId118" Type="http://schemas.openxmlformats.org/officeDocument/2006/relationships/customXml" Target="../ink/ink2329.xml"/><Relationship Id="rId325" Type="http://schemas.openxmlformats.org/officeDocument/2006/relationships/image" Target="../media/image1992.png"/><Relationship Id="rId367" Type="http://schemas.openxmlformats.org/officeDocument/2006/relationships/image" Target="../media/image2013.png"/><Relationship Id="rId532" Type="http://schemas.openxmlformats.org/officeDocument/2006/relationships/customXml" Target="../ink/ink2532.xml"/><Relationship Id="rId171" Type="http://schemas.openxmlformats.org/officeDocument/2006/relationships/image" Target="../media/image1915.png"/><Relationship Id="rId227" Type="http://schemas.openxmlformats.org/officeDocument/2006/relationships/image" Target="../media/image1943.png"/><Relationship Id="rId269" Type="http://schemas.openxmlformats.org/officeDocument/2006/relationships/image" Target="../media/image1964.png"/><Relationship Id="rId434" Type="http://schemas.openxmlformats.org/officeDocument/2006/relationships/customXml" Target="../ink/ink2483.xml"/><Relationship Id="rId476" Type="http://schemas.openxmlformats.org/officeDocument/2006/relationships/customXml" Target="../ink/ink2504.xml"/><Relationship Id="rId33" Type="http://schemas.openxmlformats.org/officeDocument/2006/relationships/image" Target="../media/image1846.png"/><Relationship Id="rId129" Type="http://schemas.openxmlformats.org/officeDocument/2006/relationships/image" Target="../media/image1894.png"/><Relationship Id="rId280" Type="http://schemas.openxmlformats.org/officeDocument/2006/relationships/customXml" Target="../ink/ink2406.xml"/><Relationship Id="rId336" Type="http://schemas.openxmlformats.org/officeDocument/2006/relationships/customXml" Target="../ink/ink2434.xml"/><Relationship Id="rId501" Type="http://schemas.openxmlformats.org/officeDocument/2006/relationships/image" Target="../media/image2080.png"/><Relationship Id="rId75" Type="http://schemas.openxmlformats.org/officeDocument/2006/relationships/image" Target="../media/image1867.png"/><Relationship Id="rId140" Type="http://schemas.openxmlformats.org/officeDocument/2006/relationships/customXml" Target="../ink/ink2340.xml"/><Relationship Id="rId182" Type="http://schemas.openxmlformats.org/officeDocument/2006/relationships/customXml" Target="../ink/ink2359.xml"/><Relationship Id="rId378" Type="http://schemas.openxmlformats.org/officeDocument/2006/relationships/customXml" Target="../ink/ink2455.xml"/><Relationship Id="rId403" Type="http://schemas.openxmlformats.org/officeDocument/2006/relationships/image" Target="../media/image2031.png"/><Relationship Id="rId6" Type="http://schemas.openxmlformats.org/officeDocument/2006/relationships/customXml" Target="../ink/ink2273.xml"/><Relationship Id="rId238" Type="http://schemas.openxmlformats.org/officeDocument/2006/relationships/customXml" Target="../ink/ink2385.xml"/><Relationship Id="rId445" Type="http://schemas.openxmlformats.org/officeDocument/2006/relationships/image" Target="../media/image2052.png"/><Relationship Id="rId487" Type="http://schemas.openxmlformats.org/officeDocument/2006/relationships/image" Target="../media/image2073.png"/><Relationship Id="rId291" Type="http://schemas.openxmlformats.org/officeDocument/2006/relationships/image" Target="../media/image1975.png"/><Relationship Id="rId305" Type="http://schemas.openxmlformats.org/officeDocument/2006/relationships/image" Target="../media/image1982.png"/><Relationship Id="rId347" Type="http://schemas.openxmlformats.org/officeDocument/2006/relationships/image" Target="../media/image2003.png"/><Relationship Id="rId512" Type="http://schemas.openxmlformats.org/officeDocument/2006/relationships/customXml" Target="../ink/ink2522.xml"/><Relationship Id="rId44" Type="http://schemas.openxmlformats.org/officeDocument/2006/relationships/customXml" Target="../ink/ink2292.xml"/><Relationship Id="rId86" Type="http://schemas.openxmlformats.org/officeDocument/2006/relationships/customXml" Target="../ink/ink2313.xml"/><Relationship Id="rId151" Type="http://schemas.openxmlformats.org/officeDocument/2006/relationships/image" Target="../media/image1905.png"/><Relationship Id="rId389" Type="http://schemas.openxmlformats.org/officeDocument/2006/relationships/image" Target="../media/image2024.png"/><Relationship Id="rId193" Type="http://schemas.openxmlformats.org/officeDocument/2006/relationships/image" Target="../media/image1926.png"/><Relationship Id="rId207" Type="http://schemas.openxmlformats.org/officeDocument/2006/relationships/image" Target="../media/image1933.png"/><Relationship Id="rId249" Type="http://schemas.openxmlformats.org/officeDocument/2006/relationships/image" Target="../media/image1954.png"/><Relationship Id="rId414" Type="http://schemas.openxmlformats.org/officeDocument/2006/relationships/customXml" Target="../ink/ink2473.xml"/><Relationship Id="rId456" Type="http://schemas.openxmlformats.org/officeDocument/2006/relationships/customXml" Target="../ink/ink2494.xml"/><Relationship Id="rId498" Type="http://schemas.openxmlformats.org/officeDocument/2006/relationships/customXml" Target="../ink/ink2515.xml"/><Relationship Id="rId13" Type="http://schemas.openxmlformats.org/officeDocument/2006/relationships/image" Target="../media/image1836.png"/><Relationship Id="rId109" Type="http://schemas.openxmlformats.org/officeDocument/2006/relationships/image" Target="../media/image1884.png"/><Relationship Id="rId260" Type="http://schemas.openxmlformats.org/officeDocument/2006/relationships/customXml" Target="../ink/ink2396.xml"/><Relationship Id="rId316" Type="http://schemas.openxmlformats.org/officeDocument/2006/relationships/customXml" Target="../ink/ink2424.xml"/><Relationship Id="rId523" Type="http://schemas.openxmlformats.org/officeDocument/2006/relationships/image" Target="../media/image1908.png"/><Relationship Id="rId55" Type="http://schemas.openxmlformats.org/officeDocument/2006/relationships/image" Target="../media/image1857.png"/><Relationship Id="rId97" Type="http://schemas.openxmlformats.org/officeDocument/2006/relationships/image" Target="../media/image1878.png"/><Relationship Id="rId120" Type="http://schemas.openxmlformats.org/officeDocument/2006/relationships/customXml" Target="../ink/ink2330.xml"/><Relationship Id="rId358" Type="http://schemas.openxmlformats.org/officeDocument/2006/relationships/customXml" Target="../ink/ink2445.xml"/><Relationship Id="rId162" Type="http://schemas.openxmlformats.org/officeDocument/2006/relationships/customXml" Target="../ink/ink2349.xml"/><Relationship Id="rId218" Type="http://schemas.openxmlformats.org/officeDocument/2006/relationships/customXml" Target="../ink/ink2375.xml"/><Relationship Id="rId425" Type="http://schemas.openxmlformats.org/officeDocument/2006/relationships/image" Target="../media/image2042.png"/><Relationship Id="rId467" Type="http://schemas.openxmlformats.org/officeDocument/2006/relationships/image" Target="../media/image2063.png"/><Relationship Id="rId271" Type="http://schemas.openxmlformats.org/officeDocument/2006/relationships/image" Target="../media/image1965.png"/><Relationship Id="rId24" Type="http://schemas.openxmlformats.org/officeDocument/2006/relationships/customXml" Target="../ink/ink2282.xml"/><Relationship Id="rId66" Type="http://schemas.openxmlformats.org/officeDocument/2006/relationships/customXml" Target="../ink/ink2303.xml"/><Relationship Id="rId131" Type="http://schemas.openxmlformats.org/officeDocument/2006/relationships/image" Target="../media/image1895.png"/><Relationship Id="rId327" Type="http://schemas.openxmlformats.org/officeDocument/2006/relationships/image" Target="../media/image1993.png"/><Relationship Id="rId369" Type="http://schemas.openxmlformats.org/officeDocument/2006/relationships/image" Target="../media/image2014.png"/><Relationship Id="rId173" Type="http://schemas.openxmlformats.org/officeDocument/2006/relationships/image" Target="../media/image1916.png"/><Relationship Id="rId229" Type="http://schemas.openxmlformats.org/officeDocument/2006/relationships/image" Target="../media/image1944.png"/><Relationship Id="rId380" Type="http://schemas.openxmlformats.org/officeDocument/2006/relationships/customXml" Target="../ink/ink2456.xml"/><Relationship Id="rId436" Type="http://schemas.openxmlformats.org/officeDocument/2006/relationships/customXml" Target="../ink/ink2484.xml"/><Relationship Id="rId240" Type="http://schemas.openxmlformats.org/officeDocument/2006/relationships/customXml" Target="../ink/ink2386.xml"/><Relationship Id="rId478" Type="http://schemas.openxmlformats.org/officeDocument/2006/relationships/customXml" Target="../ink/ink2505.xml"/><Relationship Id="rId35" Type="http://schemas.openxmlformats.org/officeDocument/2006/relationships/image" Target="../media/image1847.png"/><Relationship Id="rId77" Type="http://schemas.openxmlformats.org/officeDocument/2006/relationships/image" Target="../media/image1868.png"/><Relationship Id="rId100" Type="http://schemas.openxmlformats.org/officeDocument/2006/relationships/customXml" Target="../ink/ink2320.xml"/><Relationship Id="rId282" Type="http://schemas.openxmlformats.org/officeDocument/2006/relationships/customXml" Target="../ink/ink2407.xml"/><Relationship Id="rId338" Type="http://schemas.openxmlformats.org/officeDocument/2006/relationships/customXml" Target="../ink/ink2435.xml"/><Relationship Id="rId503" Type="http://schemas.openxmlformats.org/officeDocument/2006/relationships/image" Target="../media/image2081.png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148.png"/><Relationship Id="rId299" Type="http://schemas.openxmlformats.org/officeDocument/2006/relationships/image" Target="../media/image2239.png"/><Relationship Id="rId671" Type="http://schemas.openxmlformats.org/officeDocument/2006/relationships/image" Target="../media/image2427.png"/><Relationship Id="rId727" Type="http://schemas.openxmlformats.org/officeDocument/2006/relationships/customXml" Target="../ink/ink2895.xml"/><Relationship Id="rId21" Type="http://schemas.openxmlformats.org/officeDocument/2006/relationships/image" Target="../media/image2100.png"/><Relationship Id="rId63" Type="http://schemas.openxmlformats.org/officeDocument/2006/relationships/image" Target="../media/image2121.png"/><Relationship Id="rId159" Type="http://schemas.openxmlformats.org/officeDocument/2006/relationships/image" Target="../media/image2169.png"/><Relationship Id="rId324" Type="http://schemas.openxmlformats.org/officeDocument/2006/relationships/customXml" Target="../ink/ink2694.xml"/><Relationship Id="rId366" Type="http://schemas.openxmlformats.org/officeDocument/2006/relationships/customXml" Target="../ink/ink2715.xml"/><Relationship Id="rId531" Type="http://schemas.openxmlformats.org/officeDocument/2006/relationships/image" Target="../media/image2356.png"/><Relationship Id="rId573" Type="http://schemas.openxmlformats.org/officeDocument/2006/relationships/image" Target="../media/image2378.png"/><Relationship Id="rId629" Type="http://schemas.openxmlformats.org/officeDocument/2006/relationships/image" Target="../media/image2406.png"/><Relationship Id="rId170" Type="http://schemas.openxmlformats.org/officeDocument/2006/relationships/customXml" Target="../ink/ink2617.xml"/><Relationship Id="rId226" Type="http://schemas.openxmlformats.org/officeDocument/2006/relationships/customXml" Target="../ink/ink2645.xml"/><Relationship Id="rId433" Type="http://schemas.openxmlformats.org/officeDocument/2006/relationships/image" Target="../media/image2306.png"/><Relationship Id="rId268" Type="http://schemas.openxmlformats.org/officeDocument/2006/relationships/customXml" Target="../ink/ink2666.xml"/><Relationship Id="rId475" Type="http://schemas.openxmlformats.org/officeDocument/2006/relationships/image" Target="../media/image2327.png"/><Relationship Id="rId640" Type="http://schemas.openxmlformats.org/officeDocument/2006/relationships/customXml" Target="../ink/ink2852.xml"/><Relationship Id="rId682" Type="http://schemas.openxmlformats.org/officeDocument/2006/relationships/customXml" Target="../ink/ink2873.xml"/><Relationship Id="rId738" Type="http://schemas.openxmlformats.org/officeDocument/2006/relationships/image" Target="../media/image2460.png"/><Relationship Id="rId32" Type="http://schemas.openxmlformats.org/officeDocument/2006/relationships/customXml" Target="../ink/ink2548.xml"/><Relationship Id="rId74" Type="http://schemas.openxmlformats.org/officeDocument/2006/relationships/customXml" Target="../ink/ink2569.xml"/><Relationship Id="rId128" Type="http://schemas.openxmlformats.org/officeDocument/2006/relationships/customXml" Target="../ink/ink2596.xml"/><Relationship Id="rId335" Type="http://schemas.openxmlformats.org/officeDocument/2006/relationships/image" Target="../media/image2257.png"/><Relationship Id="rId377" Type="http://schemas.openxmlformats.org/officeDocument/2006/relationships/image" Target="../media/image2278.png"/><Relationship Id="rId500" Type="http://schemas.openxmlformats.org/officeDocument/2006/relationships/customXml" Target="../ink/ink2782.xml"/><Relationship Id="rId542" Type="http://schemas.openxmlformats.org/officeDocument/2006/relationships/customXml" Target="../ink/ink2803.xml"/><Relationship Id="rId584" Type="http://schemas.openxmlformats.org/officeDocument/2006/relationships/customXml" Target="../ink/ink2824.xml"/><Relationship Id="rId5" Type="http://schemas.openxmlformats.org/officeDocument/2006/relationships/image" Target="../media/image20920.png"/><Relationship Id="rId181" Type="http://schemas.openxmlformats.org/officeDocument/2006/relationships/image" Target="../media/image2180.png"/><Relationship Id="rId237" Type="http://schemas.openxmlformats.org/officeDocument/2006/relationships/image" Target="../media/image2208.png"/><Relationship Id="rId402" Type="http://schemas.openxmlformats.org/officeDocument/2006/relationships/customXml" Target="../ink/ink2733.xml"/><Relationship Id="rId279" Type="http://schemas.openxmlformats.org/officeDocument/2006/relationships/image" Target="../media/image2229.png"/><Relationship Id="rId444" Type="http://schemas.openxmlformats.org/officeDocument/2006/relationships/customXml" Target="../ink/ink2754.xml"/><Relationship Id="rId486" Type="http://schemas.openxmlformats.org/officeDocument/2006/relationships/customXml" Target="../ink/ink2775.xml"/><Relationship Id="rId651" Type="http://schemas.openxmlformats.org/officeDocument/2006/relationships/image" Target="../media/image2417.png"/><Relationship Id="rId693" Type="http://schemas.openxmlformats.org/officeDocument/2006/relationships/customXml" Target="../ink/ink2878.xml"/><Relationship Id="rId707" Type="http://schemas.openxmlformats.org/officeDocument/2006/relationships/customXml" Target="../ink/ink2885.xml"/><Relationship Id="rId749" Type="http://schemas.openxmlformats.org/officeDocument/2006/relationships/customXml" Target="../ink/ink2906.xml"/><Relationship Id="rId43" Type="http://schemas.openxmlformats.org/officeDocument/2006/relationships/image" Target="../media/image2111.png"/><Relationship Id="rId139" Type="http://schemas.openxmlformats.org/officeDocument/2006/relationships/image" Target="../media/image2159.png"/><Relationship Id="rId290" Type="http://schemas.openxmlformats.org/officeDocument/2006/relationships/customXml" Target="../ink/ink2677.xml"/><Relationship Id="rId304" Type="http://schemas.openxmlformats.org/officeDocument/2006/relationships/customXml" Target="../ink/ink2684.xml"/><Relationship Id="rId346" Type="http://schemas.openxmlformats.org/officeDocument/2006/relationships/customXml" Target="../ink/ink2705.xml"/><Relationship Id="rId388" Type="http://schemas.openxmlformats.org/officeDocument/2006/relationships/customXml" Target="../ink/ink2726.xml"/><Relationship Id="rId511" Type="http://schemas.openxmlformats.org/officeDocument/2006/relationships/image" Target="../media/image2345.png"/><Relationship Id="rId553" Type="http://schemas.openxmlformats.org/officeDocument/2006/relationships/image" Target="../media/image2368.png"/><Relationship Id="rId609" Type="http://schemas.openxmlformats.org/officeDocument/2006/relationships/image" Target="../media/image2396.png"/><Relationship Id="rId85" Type="http://schemas.openxmlformats.org/officeDocument/2006/relationships/image" Target="../media/image2132.png"/><Relationship Id="rId150" Type="http://schemas.openxmlformats.org/officeDocument/2006/relationships/customXml" Target="../ink/ink2607.xml"/><Relationship Id="rId192" Type="http://schemas.openxmlformats.org/officeDocument/2006/relationships/customXml" Target="../ink/ink2628.xml"/><Relationship Id="rId206" Type="http://schemas.openxmlformats.org/officeDocument/2006/relationships/customXml" Target="../ink/ink2635.xml"/><Relationship Id="rId413" Type="http://schemas.openxmlformats.org/officeDocument/2006/relationships/image" Target="../media/image2296.png"/><Relationship Id="rId595" Type="http://schemas.openxmlformats.org/officeDocument/2006/relationships/image" Target="../media/image2389.png"/><Relationship Id="rId248" Type="http://schemas.openxmlformats.org/officeDocument/2006/relationships/customXml" Target="../ink/ink2656.xml"/><Relationship Id="rId455" Type="http://schemas.openxmlformats.org/officeDocument/2006/relationships/image" Target="../media/image2317.png"/><Relationship Id="rId497" Type="http://schemas.openxmlformats.org/officeDocument/2006/relationships/image" Target="../media/image2338.png"/><Relationship Id="rId620" Type="http://schemas.openxmlformats.org/officeDocument/2006/relationships/customXml" Target="../ink/ink2842.xml"/><Relationship Id="rId662" Type="http://schemas.openxmlformats.org/officeDocument/2006/relationships/customXml" Target="../ink/ink2863.xml"/><Relationship Id="rId718" Type="http://schemas.openxmlformats.org/officeDocument/2006/relationships/image" Target="../media/image2450.png"/><Relationship Id="rId12" Type="http://schemas.openxmlformats.org/officeDocument/2006/relationships/customXml" Target="../ink/ink2538.xml"/><Relationship Id="rId108" Type="http://schemas.openxmlformats.org/officeDocument/2006/relationships/customXml" Target="../ink/ink2586.xml"/><Relationship Id="rId315" Type="http://schemas.openxmlformats.org/officeDocument/2006/relationships/image" Target="../media/image2247.png"/><Relationship Id="rId357" Type="http://schemas.openxmlformats.org/officeDocument/2006/relationships/image" Target="../media/image2268.png"/><Relationship Id="rId522" Type="http://schemas.openxmlformats.org/officeDocument/2006/relationships/customXml" Target="../ink/ink2793.xml"/><Relationship Id="rId54" Type="http://schemas.openxmlformats.org/officeDocument/2006/relationships/customXml" Target="../ink/ink2559.xml"/><Relationship Id="rId96" Type="http://schemas.openxmlformats.org/officeDocument/2006/relationships/customXml" Target="../ink/ink2580.xml"/><Relationship Id="rId161" Type="http://schemas.openxmlformats.org/officeDocument/2006/relationships/image" Target="../media/image2170.png"/><Relationship Id="rId217" Type="http://schemas.openxmlformats.org/officeDocument/2006/relationships/image" Target="../media/image2198.png"/><Relationship Id="rId399" Type="http://schemas.openxmlformats.org/officeDocument/2006/relationships/image" Target="../media/image2289.png"/><Relationship Id="rId564" Type="http://schemas.openxmlformats.org/officeDocument/2006/relationships/customXml" Target="../ink/ink2814.xml"/><Relationship Id="rId259" Type="http://schemas.openxmlformats.org/officeDocument/2006/relationships/image" Target="../media/image2219.png"/><Relationship Id="rId424" Type="http://schemas.openxmlformats.org/officeDocument/2006/relationships/customXml" Target="../ink/ink2744.xml"/><Relationship Id="rId466" Type="http://schemas.openxmlformats.org/officeDocument/2006/relationships/customXml" Target="../ink/ink2765.xml"/><Relationship Id="rId631" Type="http://schemas.openxmlformats.org/officeDocument/2006/relationships/image" Target="../media/image2407.png"/><Relationship Id="rId673" Type="http://schemas.openxmlformats.org/officeDocument/2006/relationships/image" Target="../media/image2428.png"/><Relationship Id="rId729" Type="http://schemas.openxmlformats.org/officeDocument/2006/relationships/customXml" Target="../ink/ink2896.xml"/><Relationship Id="rId23" Type="http://schemas.openxmlformats.org/officeDocument/2006/relationships/image" Target="../media/image2101.png"/><Relationship Id="rId119" Type="http://schemas.openxmlformats.org/officeDocument/2006/relationships/image" Target="../media/image2149.png"/><Relationship Id="rId270" Type="http://schemas.openxmlformats.org/officeDocument/2006/relationships/customXml" Target="../ink/ink2667.xml"/><Relationship Id="rId326" Type="http://schemas.openxmlformats.org/officeDocument/2006/relationships/customXml" Target="../ink/ink2695.xml"/><Relationship Id="rId533" Type="http://schemas.openxmlformats.org/officeDocument/2006/relationships/image" Target="../media/image2357.png"/><Relationship Id="rId65" Type="http://schemas.openxmlformats.org/officeDocument/2006/relationships/image" Target="../media/image2122.png"/><Relationship Id="rId130" Type="http://schemas.openxmlformats.org/officeDocument/2006/relationships/customXml" Target="../ink/ink2597.xml"/><Relationship Id="rId368" Type="http://schemas.openxmlformats.org/officeDocument/2006/relationships/customXml" Target="../ink/ink2716.xml"/><Relationship Id="rId575" Type="http://schemas.openxmlformats.org/officeDocument/2006/relationships/image" Target="../media/image2379.png"/><Relationship Id="rId740" Type="http://schemas.openxmlformats.org/officeDocument/2006/relationships/image" Target="../media/image2461.png"/><Relationship Id="rId172" Type="http://schemas.openxmlformats.org/officeDocument/2006/relationships/customXml" Target="../ink/ink2618.xml"/><Relationship Id="rId228" Type="http://schemas.openxmlformats.org/officeDocument/2006/relationships/customXml" Target="../ink/ink2646.xml"/><Relationship Id="rId435" Type="http://schemas.openxmlformats.org/officeDocument/2006/relationships/image" Target="../media/image2307.png"/><Relationship Id="rId477" Type="http://schemas.openxmlformats.org/officeDocument/2006/relationships/image" Target="../media/image2328.png"/><Relationship Id="rId600" Type="http://schemas.openxmlformats.org/officeDocument/2006/relationships/customXml" Target="../ink/ink2832.xml"/><Relationship Id="rId642" Type="http://schemas.openxmlformats.org/officeDocument/2006/relationships/customXml" Target="../ink/ink2853.xml"/><Relationship Id="rId684" Type="http://schemas.openxmlformats.org/officeDocument/2006/relationships/customXml" Target="../ink/ink2874.xml"/><Relationship Id="rId281" Type="http://schemas.openxmlformats.org/officeDocument/2006/relationships/image" Target="../media/image2230.png"/><Relationship Id="rId337" Type="http://schemas.openxmlformats.org/officeDocument/2006/relationships/image" Target="../media/image2258.png"/><Relationship Id="rId502" Type="http://schemas.openxmlformats.org/officeDocument/2006/relationships/customXml" Target="../ink/ink2783.xml"/><Relationship Id="rId34" Type="http://schemas.openxmlformats.org/officeDocument/2006/relationships/customXml" Target="../ink/ink2549.xml"/><Relationship Id="rId76" Type="http://schemas.openxmlformats.org/officeDocument/2006/relationships/customXml" Target="../ink/ink2570.xml"/><Relationship Id="rId141" Type="http://schemas.openxmlformats.org/officeDocument/2006/relationships/image" Target="../media/image2160.png"/><Relationship Id="rId379" Type="http://schemas.openxmlformats.org/officeDocument/2006/relationships/image" Target="../media/image2279.png"/><Relationship Id="rId544" Type="http://schemas.openxmlformats.org/officeDocument/2006/relationships/customXml" Target="../ink/ink2804.xml"/><Relationship Id="rId586" Type="http://schemas.openxmlformats.org/officeDocument/2006/relationships/customXml" Target="../ink/ink2825.xml"/><Relationship Id="rId751" Type="http://schemas.openxmlformats.org/officeDocument/2006/relationships/customXml" Target="../ink/ink2907.xml"/><Relationship Id="rId7" Type="http://schemas.openxmlformats.org/officeDocument/2006/relationships/image" Target="../media/image2093.png"/><Relationship Id="rId183" Type="http://schemas.openxmlformats.org/officeDocument/2006/relationships/image" Target="../media/image2181.png"/><Relationship Id="rId239" Type="http://schemas.openxmlformats.org/officeDocument/2006/relationships/image" Target="../media/image2209.png"/><Relationship Id="rId390" Type="http://schemas.openxmlformats.org/officeDocument/2006/relationships/customXml" Target="../ink/ink2727.xml"/><Relationship Id="rId404" Type="http://schemas.openxmlformats.org/officeDocument/2006/relationships/customXml" Target="../ink/ink2734.xml"/><Relationship Id="rId446" Type="http://schemas.openxmlformats.org/officeDocument/2006/relationships/customXml" Target="../ink/ink2755.xml"/><Relationship Id="rId611" Type="http://schemas.openxmlformats.org/officeDocument/2006/relationships/image" Target="../media/image2397.png"/><Relationship Id="rId653" Type="http://schemas.openxmlformats.org/officeDocument/2006/relationships/image" Target="../media/image2418.png"/><Relationship Id="rId250" Type="http://schemas.openxmlformats.org/officeDocument/2006/relationships/customXml" Target="../ink/ink2657.xml"/><Relationship Id="rId292" Type="http://schemas.openxmlformats.org/officeDocument/2006/relationships/customXml" Target="../ink/ink2678.xml"/><Relationship Id="rId306" Type="http://schemas.openxmlformats.org/officeDocument/2006/relationships/customXml" Target="../ink/ink2685.xml"/><Relationship Id="rId488" Type="http://schemas.openxmlformats.org/officeDocument/2006/relationships/customXml" Target="../ink/ink2776.xml"/><Relationship Id="rId695" Type="http://schemas.openxmlformats.org/officeDocument/2006/relationships/customXml" Target="../ink/ink2879.xml"/><Relationship Id="rId709" Type="http://schemas.openxmlformats.org/officeDocument/2006/relationships/customXml" Target="../ink/ink2886.xml"/><Relationship Id="rId45" Type="http://schemas.openxmlformats.org/officeDocument/2006/relationships/image" Target="../media/image2112.png"/><Relationship Id="rId87" Type="http://schemas.openxmlformats.org/officeDocument/2006/relationships/image" Target="../media/image2133.png"/><Relationship Id="rId110" Type="http://schemas.openxmlformats.org/officeDocument/2006/relationships/customXml" Target="../ink/ink2587.xml"/><Relationship Id="rId348" Type="http://schemas.openxmlformats.org/officeDocument/2006/relationships/customXml" Target="../ink/ink2706.xml"/><Relationship Id="rId513" Type="http://schemas.openxmlformats.org/officeDocument/2006/relationships/image" Target="../media/image2346.png"/><Relationship Id="rId555" Type="http://schemas.openxmlformats.org/officeDocument/2006/relationships/image" Target="../media/image2369.png"/><Relationship Id="rId597" Type="http://schemas.openxmlformats.org/officeDocument/2006/relationships/image" Target="../media/image2390.png"/><Relationship Id="rId720" Type="http://schemas.openxmlformats.org/officeDocument/2006/relationships/image" Target="../media/image2451.png"/><Relationship Id="rId152" Type="http://schemas.openxmlformats.org/officeDocument/2006/relationships/customXml" Target="../ink/ink2608.xml"/><Relationship Id="rId194" Type="http://schemas.openxmlformats.org/officeDocument/2006/relationships/customXml" Target="../ink/ink2629.xml"/><Relationship Id="rId208" Type="http://schemas.openxmlformats.org/officeDocument/2006/relationships/customXml" Target="../ink/ink2636.xml"/><Relationship Id="rId415" Type="http://schemas.openxmlformats.org/officeDocument/2006/relationships/image" Target="../media/image2297.png"/><Relationship Id="rId457" Type="http://schemas.openxmlformats.org/officeDocument/2006/relationships/image" Target="../media/image2318.png"/><Relationship Id="rId622" Type="http://schemas.openxmlformats.org/officeDocument/2006/relationships/customXml" Target="../ink/ink2843.xml"/><Relationship Id="rId261" Type="http://schemas.openxmlformats.org/officeDocument/2006/relationships/image" Target="../media/image2220.png"/><Relationship Id="rId499" Type="http://schemas.openxmlformats.org/officeDocument/2006/relationships/image" Target="../media/image2339.png"/><Relationship Id="rId664" Type="http://schemas.openxmlformats.org/officeDocument/2006/relationships/customXml" Target="../ink/ink2864.xml"/><Relationship Id="rId14" Type="http://schemas.openxmlformats.org/officeDocument/2006/relationships/customXml" Target="../ink/ink2539.xml"/><Relationship Id="rId56" Type="http://schemas.openxmlformats.org/officeDocument/2006/relationships/customXml" Target="../ink/ink2560.xml"/><Relationship Id="rId317" Type="http://schemas.openxmlformats.org/officeDocument/2006/relationships/image" Target="../media/image2248.png"/><Relationship Id="rId359" Type="http://schemas.openxmlformats.org/officeDocument/2006/relationships/image" Target="../media/image2269.png"/><Relationship Id="rId524" Type="http://schemas.openxmlformats.org/officeDocument/2006/relationships/customXml" Target="../ink/ink2794.xml"/><Relationship Id="rId566" Type="http://schemas.openxmlformats.org/officeDocument/2006/relationships/customXml" Target="../ink/ink2815.xml"/><Relationship Id="rId731" Type="http://schemas.openxmlformats.org/officeDocument/2006/relationships/customXml" Target="../ink/ink2897.xml"/><Relationship Id="rId98" Type="http://schemas.openxmlformats.org/officeDocument/2006/relationships/customXml" Target="../ink/ink2581.xml"/><Relationship Id="rId121" Type="http://schemas.openxmlformats.org/officeDocument/2006/relationships/image" Target="../media/image2150.png"/><Relationship Id="rId163" Type="http://schemas.openxmlformats.org/officeDocument/2006/relationships/image" Target="../media/image2171.png"/><Relationship Id="rId219" Type="http://schemas.openxmlformats.org/officeDocument/2006/relationships/image" Target="../media/image2199.png"/><Relationship Id="rId370" Type="http://schemas.openxmlformats.org/officeDocument/2006/relationships/customXml" Target="../ink/ink2717.xml"/><Relationship Id="rId426" Type="http://schemas.openxmlformats.org/officeDocument/2006/relationships/customXml" Target="../ink/ink2745.xml"/><Relationship Id="rId633" Type="http://schemas.openxmlformats.org/officeDocument/2006/relationships/image" Target="../media/image2408.png"/><Relationship Id="rId230" Type="http://schemas.openxmlformats.org/officeDocument/2006/relationships/customXml" Target="../ink/ink2647.xml"/><Relationship Id="rId468" Type="http://schemas.openxmlformats.org/officeDocument/2006/relationships/customXml" Target="../ink/ink2766.xml"/><Relationship Id="rId675" Type="http://schemas.openxmlformats.org/officeDocument/2006/relationships/image" Target="../media/image2429.png"/><Relationship Id="rId25" Type="http://schemas.openxmlformats.org/officeDocument/2006/relationships/image" Target="../media/image2102.png"/><Relationship Id="rId67" Type="http://schemas.openxmlformats.org/officeDocument/2006/relationships/image" Target="../media/image2123.png"/><Relationship Id="rId272" Type="http://schemas.openxmlformats.org/officeDocument/2006/relationships/customXml" Target="../ink/ink2668.xml"/><Relationship Id="rId328" Type="http://schemas.openxmlformats.org/officeDocument/2006/relationships/customXml" Target="../ink/ink2696.xml"/><Relationship Id="rId535" Type="http://schemas.openxmlformats.org/officeDocument/2006/relationships/image" Target="../media/image2358.png"/><Relationship Id="rId577" Type="http://schemas.openxmlformats.org/officeDocument/2006/relationships/image" Target="../media/image2380.png"/><Relationship Id="rId700" Type="http://schemas.openxmlformats.org/officeDocument/2006/relationships/image" Target="../media/image2441.png"/><Relationship Id="rId742" Type="http://schemas.openxmlformats.org/officeDocument/2006/relationships/image" Target="../media/image2462.png"/><Relationship Id="rId132" Type="http://schemas.openxmlformats.org/officeDocument/2006/relationships/customXml" Target="../ink/ink2598.xml"/><Relationship Id="rId174" Type="http://schemas.openxmlformats.org/officeDocument/2006/relationships/customXml" Target="../ink/ink2619.xml"/><Relationship Id="rId381" Type="http://schemas.openxmlformats.org/officeDocument/2006/relationships/image" Target="../media/image2280.png"/><Relationship Id="rId602" Type="http://schemas.openxmlformats.org/officeDocument/2006/relationships/customXml" Target="../ink/ink2833.xml"/><Relationship Id="rId241" Type="http://schemas.openxmlformats.org/officeDocument/2006/relationships/image" Target="../media/image2210.png"/><Relationship Id="rId437" Type="http://schemas.openxmlformats.org/officeDocument/2006/relationships/image" Target="../media/image2308.png"/><Relationship Id="rId479" Type="http://schemas.openxmlformats.org/officeDocument/2006/relationships/image" Target="../media/image2329.png"/><Relationship Id="rId644" Type="http://schemas.openxmlformats.org/officeDocument/2006/relationships/customXml" Target="../ink/ink2854.xml"/><Relationship Id="rId686" Type="http://schemas.openxmlformats.org/officeDocument/2006/relationships/customXml" Target="../ink/ink2875.xml"/><Relationship Id="rId36" Type="http://schemas.openxmlformats.org/officeDocument/2006/relationships/customXml" Target="../ink/ink2550.xml"/><Relationship Id="rId283" Type="http://schemas.openxmlformats.org/officeDocument/2006/relationships/image" Target="../media/image2231.png"/><Relationship Id="rId339" Type="http://schemas.openxmlformats.org/officeDocument/2006/relationships/image" Target="../media/image2259.png"/><Relationship Id="rId490" Type="http://schemas.openxmlformats.org/officeDocument/2006/relationships/customXml" Target="../ink/ink2777.xml"/><Relationship Id="rId504" Type="http://schemas.openxmlformats.org/officeDocument/2006/relationships/customXml" Target="../ink/ink2784.xml"/><Relationship Id="rId546" Type="http://schemas.openxmlformats.org/officeDocument/2006/relationships/customXml" Target="../ink/ink2805.xml"/><Relationship Id="rId711" Type="http://schemas.openxmlformats.org/officeDocument/2006/relationships/customXml" Target="../ink/ink2887.xml"/><Relationship Id="rId753" Type="http://schemas.openxmlformats.org/officeDocument/2006/relationships/customXml" Target="../ink/ink2908.xml"/><Relationship Id="rId78" Type="http://schemas.openxmlformats.org/officeDocument/2006/relationships/customXml" Target="../ink/ink2571.xml"/><Relationship Id="rId101" Type="http://schemas.openxmlformats.org/officeDocument/2006/relationships/image" Target="../media/image2140.png"/><Relationship Id="rId143" Type="http://schemas.openxmlformats.org/officeDocument/2006/relationships/image" Target="../media/image2161.png"/><Relationship Id="rId185" Type="http://schemas.openxmlformats.org/officeDocument/2006/relationships/image" Target="../media/image2182.png"/><Relationship Id="rId350" Type="http://schemas.openxmlformats.org/officeDocument/2006/relationships/customXml" Target="../ink/ink2707.xml"/><Relationship Id="rId406" Type="http://schemas.openxmlformats.org/officeDocument/2006/relationships/customXml" Target="../ink/ink2735.xml"/><Relationship Id="rId588" Type="http://schemas.openxmlformats.org/officeDocument/2006/relationships/customXml" Target="../ink/ink2826.xml"/><Relationship Id="rId9" Type="http://schemas.openxmlformats.org/officeDocument/2006/relationships/image" Target="../media/image2094.png"/><Relationship Id="rId210" Type="http://schemas.openxmlformats.org/officeDocument/2006/relationships/customXml" Target="../ink/ink2637.xml"/><Relationship Id="rId392" Type="http://schemas.openxmlformats.org/officeDocument/2006/relationships/customXml" Target="../ink/ink2728.xml"/><Relationship Id="rId448" Type="http://schemas.openxmlformats.org/officeDocument/2006/relationships/customXml" Target="../ink/ink2756.xml"/><Relationship Id="rId613" Type="http://schemas.openxmlformats.org/officeDocument/2006/relationships/image" Target="../media/image2398.png"/><Relationship Id="rId655" Type="http://schemas.openxmlformats.org/officeDocument/2006/relationships/image" Target="../media/image2419.png"/><Relationship Id="rId697" Type="http://schemas.openxmlformats.org/officeDocument/2006/relationships/customXml" Target="../ink/ink2880.xml"/><Relationship Id="rId252" Type="http://schemas.openxmlformats.org/officeDocument/2006/relationships/customXml" Target="../ink/ink2658.xml"/><Relationship Id="rId294" Type="http://schemas.openxmlformats.org/officeDocument/2006/relationships/customXml" Target="../ink/ink2679.xml"/><Relationship Id="rId308" Type="http://schemas.openxmlformats.org/officeDocument/2006/relationships/customXml" Target="../ink/ink2686.xml"/><Relationship Id="rId515" Type="http://schemas.openxmlformats.org/officeDocument/2006/relationships/image" Target="../media/image2347.png"/><Relationship Id="rId722" Type="http://schemas.openxmlformats.org/officeDocument/2006/relationships/image" Target="../media/image2452.png"/><Relationship Id="rId47" Type="http://schemas.openxmlformats.org/officeDocument/2006/relationships/image" Target="../media/image2113.png"/><Relationship Id="rId89" Type="http://schemas.openxmlformats.org/officeDocument/2006/relationships/image" Target="../media/image2134.png"/><Relationship Id="rId112" Type="http://schemas.openxmlformats.org/officeDocument/2006/relationships/customXml" Target="../ink/ink2588.xml"/><Relationship Id="rId154" Type="http://schemas.openxmlformats.org/officeDocument/2006/relationships/customXml" Target="../ink/ink2609.xml"/><Relationship Id="rId361" Type="http://schemas.openxmlformats.org/officeDocument/2006/relationships/image" Target="../media/image2270.png"/><Relationship Id="rId557" Type="http://schemas.openxmlformats.org/officeDocument/2006/relationships/image" Target="../media/image2370.png"/><Relationship Id="rId599" Type="http://schemas.openxmlformats.org/officeDocument/2006/relationships/image" Target="../media/image2391.png"/><Relationship Id="rId196" Type="http://schemas.openxmlformats.org/officeDocument/2006/relationships/customXml" Target="../ink/ink2630.xml"/><Relationship Id="rId417" Type="http://schemas.openxmlformats.org/officeDocument/2006/relationships/image" Target="../media/image2298.png"/><Relationship Id="rId459" Type="http://schemas.openxmlformats.org/officeDocument/2006/relationships/image" Target="../media/image2319.png"/><Relationship Id="rId624" Type="http://schemas.openxmlformats.org/officeDocument/2006/relationships/customXml" Target="../ink/ink2844.xml"/><Relationship Id="rId666" Type="http://schemas.openxmlformats.org/officeDocument/2006/relationships/customXml" Target="../ink/ink2865.xml"/><Relationship Id="rId16" Type="http://schemas.openxmlformats.org/officeDocument/2006/relationships/customXml" Target="../ink/ink2540.xml"/><Relationship Id="rId221" Type="http://schemas.openxmlformats.org/officeDocument/2006/relationships/image" Target="../media/image2200.png"/><Relationship Id="rId263" Type="http://schemas.openxmlformats.org/officeDocument/2006/relationships/image" Target="../media/image2221.png"/><Relationship Id="rId319" Type="http://schemas.openxmlformats.org/officeDocument/2006/relationships/image" Target="../media/image2249.png"/><Relationship Id="rId470" Type="http://schemas.openxmlformats.org/officeDocument/2006/relationships/customXml" Target="../ink/ink2767.xml"/><Relationship Id="rId526" Type="http://schemas.openxmlformats.org/officeDocument/2006/relationships/customXml" Target="../ink/ink2795.xml"/><Relationship Id="rId58" Type="http://schemas.openxmlformats.org/officeDocument/2006/relationships/customXml" Target="../ink/ink2561.xml"/><Relationship Id="rId123" Type="http://schemas.openxmlformats.org/officeDocument/2006/relationships/image" Target="../media/image2151.png"/><Relationship Id="rId330" Type="http://schemas.openxmlformats.org/officeDocument/2006/relationships/customXml" Target="../ink/ink2697.xml"/><Relationship Id="rId568" Type="http://schemas.openxmlformats.org/officeDocument/2006/relationships/customXml" Target="../ink/ink2816.xml"/><Relationship Id="rId733" Type="http://schemas.openxmlformats.org/officeDocument/2006/relationships/customXml" Target="../ink/ink2898.xml"/><Relationship Id="rId165" Type="http://schemas.openxmlformats.org/officeDocument/2006/relationships/image" Target="../media/image2172.png"/><Relationship Id="rId372" Type="http://schemas.openxmlformats.org/officeDocument/2006/relationships/customXml" Target="../ink/ink2718.xml"/><Relationship Id="rId428" Type="http://schemas.openxmlformats.org/officeDocument/2006/relationships/customXml" Target="../ink/ink2746.xml"/><Relationship Id="rId635" Type="http://schemas.openxmlformats.org/officeDocument/2006/relationships/image" Target="../media/image2409.png"/><Relationship Id="rId677" Type="http://schemas.openxmlformats.org/officeDocument/2006/relationships/image" Target="../media/image2430.png"/><Relationship Id="rId232" Type="http://schemas.openxmlformats.org/officeDocument/2006/relationships/customXml" Target="../ink/ink2648.xml"/><Relationship Id="rId274" Type="http://schemas.openxmlformats.org/officeDocument/2006/relationships/customXml" Target="../ink/ink2669.xml"/><Relationship Id="rId481" Type="http://schemas.openxmlformats.org/officeDocument/2006/relationships/image" Target="../media/image2330.png"/><Relationship Id="rId702" Type="http://schemas.openxmlformats.org/officeDocument/2006/relationships/image" Target="../media/image2442.png"/><Relationship Id="rId27" Type="http://schemas.openxmlformats.org/officeDocument/2006/relationships/image" Target="../media/image2103.png"/><Relationship Id="rId69" Type="http://schemas.openxmlformats.org/officeDocument/2006/relationships/image" Target="../media/image2124.png"/><Relationship Id="rId134" Type="http://schemas.openxmlformats.org/officeDocument/2006/relationships/customXml" Target="../ink/ink2599.xml"/><Relationship Id="rId537" Type="http://schemas.openxmlformats.org/officeDocument/2006/relationships/image" Target="../media/image2359.png"/><Relationship Id="rId579" Type="http://schemas.openxmlformats.org/officeDocument/2006/relationships/image" Target="../media/image2381.png"/><Relationship Id="rId744" Type="http://schemas.openxmlformats.org/officeDocument/2006/relationships/image" Target="../media/image2463.png"/><Relationship Id="rId80" Type="http://schemas.openxmlformats.org/officeDocument/2006/relationships/customXml" Target="../ink/ink2572.xml"/><Relationship Id="rId176" Type="http://schemas.openxmlformats.org/officeDocument/2006/relationships/customXml" Target="../ink/ink2620.xml"/><Relationship Id="rId341" Type="http://schemas.openxmlformats.org/officeDocument/2006/relationships/image" Target="../media/image2260.png"/><Relationship Id="rId383" Type="http://schemas.openxmlformats.org/officeDocument/2006/relationships/image" Target="../media/image2281.png"/><Relationship Id="rId439" Type="http://schemas.openxmlformats.org/officeDocument/2006/relationships/image" Target="../media/image2309.png"/><Relationship Id="rId590" Type="http://schemas.openxmlformats.org/officeDocument/2006/relationships/customXml" Target="../ink/ink2827.xml"/><Relationship Id="rId604" Type="http://schemas.openxmlformats.org/officeDocument/2006/relationships/customXml" Target="../ink/ink2834.xml"/><Relationship Id="rId646" Type="http://schemas.openxmlformats.org/officeDocument/2006/relationships/customXml" Target="../ink/ink2855.xml"/><Relationship Id="rId201" Type="http://schemas.openxmlformats.org/officeDocument/2006/relationships/image" Target="../media/image2190.png"/><Relationship Id="rId243" Type="http://schemas.openxmlformats.org/officeDocument/2006/relationships/image" Target="../media/image2211.png"/><Relationship Id="rId285" Type="http://schemas.openxmlformats.org/officeDocument/2006/relationships/image" Target="../media/image2232.png"/><Relationship Id="rId450" Type="http://schemas.openxmlformats.org/officeDocument/2006/relationships/customXml" Target="../ink/ink2757.xml"/><Relationship Id="rId506" Type="http://schemas.openxmlformats.org/officeDocument/2006/relationships/customXml" Target="../ink/ink2785.xml"/><Relationship Id="rId688" Type="http://schemas.openxmlformats.org/officeDocument/2006/relationships/image" Target="../media/image2093.emf"/><Relationship Id="rId38" Type="http://schemas.openxmlformats.org/officeDocument/2006/relationships/customXml" Target="../ink/ink2551.xml"/><Relationship Id="rId103" Type="http://schemas.openxmlformats.org/officeDocument/2006/relationships/image" Target="../media/image2141.png"/><Relationship Id="rId310" Type="http://schemas.openxmlformats.org/officeDocument/2006/relationships/customXml" Target="../ink/ink2687.xml"/><Relationship Id="rId492" Type="http://schemas.openxmlformats.org/officeDocument/2006/relationships/customXml" Target="../ink/ink2778.xml"/><Relationship Id="rId548" Type="http://schemas.openxmlformats.org/officeDocument/2006/relationships/customXml" Target="../ink/ink2806.xml"/><Relationship Id="rId713" Type="http://schemas.openxmlformats.org/officeDocument/2006/relationships/customXml" Target="../ink/ink2888.xml"/><Relationship Id="rId755" Type="http://schemas.openxmlformats.org/officeDocument/2006/relationships/customXml" Target="../ink/ink2909.xml"/><Relationship Id="rId91" Type="http://schemas.openxmlformats.org/officeDocument/2006/relationships/image" Target="../media/image2135.png"/><Relationship Id="rId145" Type="http://schemas.openxmlformats.org/officeDocument/2006/relationships/image" Target="../media/image2162.png"/><Relationship Id="rId187" Type="http://schemas.openxmlformats.org/officeDocument/2006/relationships/image" Target="../media/image2183.png"/><Relationship Id="rId352" Type="http://schemas.openxmlformats.org/officeDocument/2006/relationships/customXml" Target="../ink/ink2708.xml"/><Relationship Id="rId394" Type="http://schemas.openxmlformats.org/officeDocument/2006/relationships/customXml" Target="../ink/ink2729.xml"/><Relationship Id="rId408" Type="http://schemas.openxmlformats.org/officeDocument/2006/relationships/customXml" Target="../ink/ink2736.xml"/><Relationship Id="rId615" Type="http://schemas.openxmlformats.org/officeDocument/2006/relationships/image" Target="../media/image2399.png"/><Relationship Id="rId212" Type="http://schemas.openxmlformats.org/officeDocument/2006/relationships/customXml" Target="../ink/ink2638.xml"/><Relationship Id="rId254" Type="http://schemas.openxmlformats.org/officeDocument/2006/relationships/customXml" Target="../ink/ink2659.xml"/><Relationship Id="rId657" Type="http://schemas.openxmlformats.org/officeDocument/2006/relationships/image" Target="../media/image2420.png"/><Relationship Id="rId699" Type="http://schemas.openxmlformats.org/officeDocument/2006/relationships/customXml" Target="../ink/ink2881.xml"/><Relationship Id="rId49" Type="http://schemas.openxmlformats.org/officeDocument/2006/relationships/image" Target="../media/image2114.png"/><Relationship Id="rId114" Type="http://schemas.openxmlformats.org/officeDocument/2006/relationships/customXml" Target="../ink/ink2589.xml"/><Relationship Id="rId296" Type="http://schemas.openxmlformats.org/officeDocument/2006/relationships/customXml" Target="../ink/ink2680.xml"/><Relationship Id="rId461" Type="http://schemas.openxmlformats.org/officeDocument/2006/relationships/image" Target="../media/image2320.png"/><Relationship Id="rId517" Type="http://schemas.openxmlformats.org/officeDocument/2006/relationships/image" Target="../media/image2348.png"/><Relationship Id="rId559" Type="http://schemas.openxmlformats.org/officeDocument/2006/relationships/image" Target="../media/image2371.png"/><Relationship Id="rId724" Type="http://schemas.openxmlformats.org/officeDocument/2006/relationships/image" Target="../media/image2453.png"/><Relationship Id="rId60" Type="http://schemas.openxmlformats.org/officeDocument/2006/relationships/customXml" Target="../ink/ink2562.xml"/><Relationship Id="rId156" Type="http://schemas.openxmlformats.org/officeDocument/2006/relationships/customXml" Target="../ink/ink2610.xml"/><Relationship Id="rId198" Type="http://schemas.openxmlformats.org/officeDocument/2006/relationships/customXml" Target="../ink/ink2631.xml"/><Relationship Id="rId321" Type="http://schemas.openxmlformats.org/officeDocument/2006/relationships/image" Target="../media/image2250.png"/><Relationship Id="rId363" Type="http://schemas.openxmlformats.org/officeDocument/2006/relationships/image" Target="../media/image2271.png"/><Relationship Id="rId419" Type="http://schemas.openxmlformats.org/officeDocument/2006/relationships/image" Target="../media/image2299.png"/><Relationship Id="rId570" Type="http://schemas.openxmlformats.org/officeDocument/2006/relationships/customXml" Target="../ink/ink2817.xml"/><Relationship Id="rId626" Type="http://schemas.openxmlformats.org/officeDocument/2006/relationships/customXml" Target="../ink/ink2845.xml"/><Relationship Id="rId223" Type="http://schemas.openxmlformats.org/officeDocument/2006/relationships/image" Target="../media/image2201.png"/><Relationship Id="rId430" Type="http://schemas.openxmlformats.org/officeDocument/2006/relationships/customXml" Target="../ink/ink2747.xml"/><Relationship Id="rId668" Type="http://schemas.openxmlformats.org/officeDocument/2006/relationships/customXml" Target="../ink/ink2866.xml"/><Relationship Id="rId18" Type="http://schemas.openxmlformats.org/officeDocument/2006/relationships/customXml" Target="../ink/ink2541.xml"/><Relationship Id="rId265" Type="http://schemas.openxmlformats.org/officeDocument/2006/relationships/image" Target="../media/image2222.png"/><Relationship Id="rId472" Type="http://schemas.openxmlformats.org/officeDocument/2006/relationships/customXml" Target="../ink/ink2768.xml"/><Relationship Id="rId528" Type="http://schemas.openxmlformats.org/officeDocument/2006/relationships/customXml" Target="../ink/ink2796.xml"/><Relationship Id="rId735" Type="http://schemas.openxmlformats.org/officeDocument/2006/relationships/customXml" Target="../ink/ink2899.xml"/><Relationship Id="rId125" Type="http://schemas.openxmlformats.org/officeDocument/2006/relationships/image" Target="../media/image2152.png"/><Relationship Id="rId167" Type="http://schemas.openxmlformats.org/officeDocument/2006/relationships/image" Target="../media/image2173.png"/><Relationship Id="rId332" Type="http://schemas.openxmlformats.org/officeDocument/2006/relationships/customXml" Target="../ink/ink2698.xml"/><Relationship Id="rId374" Type="http://schemas.openxmlformats.org/officeDocument/2006/relationships/customXml" Target="../ink/ink2719.xml"/><Relationship Id="rId581" Type="http://schemas.openxmlformats.org/officeDocument/2006/relationships/image" Target="../media/image2382.png"/><Relationship Id="rId71" Type="http://schemas.openxmlformats.org/officeDocument/2006/relationships/image" Target="../media/image2125.png"/><Relationship Id="rId234" Type="http://schemas.openxmlformats.org/officeDocument/2006/relationships/customXml" Target="../ink/ink2649.xml"/><Relationship Id="rId637" Type="http://schemas.openxmlformats.org/officeDocument/2006/relationships/image" Target="../media/image2410.png"/><Relationship Id="rId679" Type="http://schemas.openxmlformats.org/officeDocument/2006/relationships/image" Target="../media/image2431.png"/><Relationship Id="rId2" Type="http://schemas.openxmlformats.org/officeDocument/2006/relationships/customXml" Target="../ink/ink2533.xml"/><Relationship Id="rId29" Type="http://schemas.openxmlformats.org/officeDocument/2006/relationships/image" Target="../media/image2104.png"/><Relationship Id="rId276" Type="http://schemas.openxmlformats.org/officeDocument/2006/relationships/customXml" Target="../ink/ink2670.xml"/><Relationship Id="rId441" Type="http://schemas.openxmlformats.org/officeDocument/2006/relationships/image" Target="../media/image2310.png"/><Relationship Id="rId483" Type="http://schemas.openxmlformats.org/officeDocument/2006/relationships/image" Target="../media/image2331.png"/><Relationship Id="rId539" Type="http://schemas.openxmlformats.org/officeDocument/2006/relationships/image" Target="../media/image2361.png"/><Relationship Id="rId690" Type="http://schemas.openxmlformats.org/officeDocument/2006/relationships/image" Target="../media/image2436.png"/><Relationship Id="rId704" Type="http://schemas.openxmlformats.org/officeDocument/2006/relationships/image" Target="../media/image2443.png"/><Relationship Id="rId746" Type="http://schemas.openxmlformats.org/officeDocument/2006/relationships/image" Target="../media/image2464.png"/><Relationship Id="rId40" Type="http://schemas.openxmlformats.org/officeDocument/2006/relationships/customXml" Target="../ink/ink2552.xml"/><Relationship Id="rId136" Type="http://schemas.openxmlformats.org/officeDocument/2006/relationships/customXml" Target="../ink/ink2600.xml"/><Relationship Id="rId178" Type="http://schemas.openxmlformats.org/officeDocument/2006/relationships/customXml" Target="../ink/ink2621.xml"/><Relationship Id="rId301" Type="http://schemas.openxmlformats.org/officeDocument/2006/relationships/image" Target="../media/image2240.png"/><Relationship Id="rId343" Type="http://schemas.openxmlformats.org/officeDocument/2006/relationships/image" Target="../media/image2261.png"/><Relationship Id="rId550" Type="http://schemas.openxmlformats.org/officeDocument/2006/relationships/customXml" Target="../ink/ink2807.xml"/><Relationship Id="rId82" Type="http://schemas.openxmlformats.org/officeDocument/2006/relationships/customXml" Target="../ink/ink2573.xml"/><Relationship Id="rId203" Type="http://schemas.openxmlformats.org/officeDocument/2006/relationships/image" Target="../media/image2191.png"/><Relationship Id="rId385" Type="http://schemas.openxmlformats.org/officeDocument/2006/relationships/image" Target="../media/image2282.png"/><Relationship Id="rId592" Type="http://schemas.openxmlformats.org/officeDocument/2006/relationships/customXml" Target="../ink/ink2828.xml"/><Relationship Id="rId606" Type="http://schemas.openxmlformats.org/officeDocument/2006/relationships/customXml" Target="../ink/ink2835.xml"/><Relationship Id="rId648" Type="http://schemas.openxmlformats.org/officeDocument/2006/relationships/customXml" Target="../ink/ink2856.xml"/><Relationship Id="rId245" Type="http://schemas.openxmlformats.org/officeDocument/2006/relationships/image" Target="../media/image2212.png"/><Relationship Id="rId287" Type="http://schemas.openxmlformats.org/officeDocument/2006/relationships/image" Target="../media/image2233.png"/><Relationship Id="rId410" Type="http://schemas.openxmlformats.org/officeDocument/2006/relationships/customXml" Target="../ink/ink2737.xml"/><Relationship Id="rId452" Type="http://schemas.openxmlformats.org/officeDocument/2006/relationships/customXml" Target="../ink/ink2758.xml"/><Relationship Id="rId494" Type="http://schemas.openxmlformats.org/officeDocument/2006/relationships/customXml" Target="../ink/ink2779.xml"/><Relationship Id="rId508" Type="http://schemas.openxmlformats.org/officeDocument/2006/relationships/customXml" Target="../ink/ink2786.xml"/><Relationship Id="rId715" Type="http://schemas.openxmlformats.org/officeDocument/2006/relationships/customXml" Target="../ink/ink2889.xml"/><Relationship Id="rId105" Type="http://schemas.openxmlformats.org/officeDocument/2006/relationships/image" Target="../media/image2142.png"/><Relationship Id="rId147" Type="http://schemas.openxmlformats.org/officeDocument/2006/relationships/image" Target="../media/image2163.png"/><Relationship Id="rId312" Type="http://schemas.openxmlformats.org/officeDocument/2006/relationships/customXml" Target="../ink/ink2688.xml"/><Relationship Id="rId354" Type="http://schemas.openxmlformats.org/officeDocument/2006/relationships/customXml" Target="../ink/ink2709.xml"/><Relationship Id="rId51" Type="http://schemas.openxmlformats.org/officeDocument/2006/relationships/image" Target="../media/image2115.png"/><Relationship Id="rId93" Type="http://schemas.openxmlformats.org/officeDocument/2006/relationships/image" Target="../media/image2136.png"/><Relationship Id="rId189" Type="http://schemas.openxmlformats.org/officeDocument/2006/relationships/image" Target="../media/image2184.png"/><Relationship Id="rId396" Type="http://schemas.openxmlformats.org/officeDocument/2006/relationships/customXml" Target="../ink/ink2730.xml"/><Relationship Id="rId561" Type="http://schemas.openxmlformats.org/officeDocument/2006/relationships/image" Target="../media/image2372.png"/><Relationship Id="rId617" Type="http://schemas.openxmlformats.org/officeDocument/2006/relationships/image" Target="../media/image2400.png"/><Relationship Id="rId659" Type="http://schemas.openxmlformats.org/officeDocument/2006/relationships/image" Target="../media/image2421.png"/><Relationship Id="rId214" Type="http://schemas.openxmlformats.org/officeDocument/2006/relationships/customXml" Target="../ink/ink2639.xml"/><Relationship Id="rId256" Type="http://schemas.openxmlformats.org/officeDocument/2006/relationships/customXml" Target="../ink/ink2660.xml"/><Relationship Id="rId298" Type="http://schemas.openxmlformats.org/officeDocument/2006/relationships/customXml" Target="../ink/ink2681.xml"/><Relationship Id="rId421" Type="http://schemas.openxmlformats.org/officeDocument/2006/relationships/image" Target="../media/image2300.png"/><Relationship Id="rId463" Type="http://schemas.openxmlformats.org/officeDocument/2006/relationships/image" Target="../media/image2321.png"/><Relationship Id="rId519" Type="http://schemas.openxmlformats.org/officeDocument/2006/relationships/image" Target="../media/image2349.png"/><Relationship Id="rId670" Type="http://schemas.openxmlformats.org/officeDocument/2006/relationships/customXml" Target="../ink/ink2867.xml"/><Relationship Id="rId116" Type="http://schemas.openxmlformats.org/officeDocument/2006/relationships/customXml" Target="../ink/ink2590.xml"/><Relationship Id="rId158" Type="http://schemas.openxmlformats.org/officeDocument/2006/relationships/customXml" Target="../ink/ink2611.xml"/><Relationship Id="rId323" Type="http://schemas.openxmlformats.org/officeDocument/2006/relationships/image" Target="../media/image2251.png"/><Relationship Id="rId530" Type="http://schemas.openxmlformats.org/officeDocument/2006/relationships/customXml" Target="../ink/ink2797.xml"/><Relationship Id="rId726" Type="http://schemas.openxmlformats.org/officeDocument/2006/relationships/image" Target="../media/image2454.png"/><Relationship Id="rId20" Type="http://schemas.openxmlformats.org/officeDocument/2006/relationships/customXml" Target="../ink/ink2542.xml"/><Relationship Id="rId62" Type="http://schemas.openxmlformats.org/officeDocument/2006/relationships/customXml" Target="../ink/ink2563.xml"/><Relationship Id="rId365" Type="http://schemas.openxmlformats.org/officeDocument/2006/relationships/image" Target="../media/image2272.png"/><Relationship Id="rId572" Type="http://schemas.openxmlformats.org/officeDocument/2006/relationships/customXml" Target="../ink/ink2818.xml"/><Relationship Id="rId628" Type="http://schemas.openxmlformats.org/officeDocument/2006/relationships/customXml" Target="../ink/ink2846.xml"/><Relationship Id="rId225" Type="http://schemas.openxmlformats.org/officeDocument/2006/relationships/image" Target="../media/image2202.png"/><Relationship Id="rId267" Type="http://schemas.openxmlformats.org/officeDocument/2006/relationships/image" Target="../media/image2223.png"/><Relationship Id="rId432" Type="http://schemas.openxmlformats.org/officeDocument/2006/relationships/customXml" Target="../ink/ink2748.xml"/><Relationship Id="rId474" Type="http://schemas.openxmlformats.org/officeDocument/2006/relationships/customXml" Target="../ink/ink2769.xml"/><Relationship Id="rId127" Type="http://schemas.openxmlformats.org/officeDocument/2006/relationships/image" Target="../media/image2153.png"/><Relationship Id="rId681" Type="http://schemas.openxmlformats.org/officeDocument/2006/relationships/image" Target="../media/image2432.png"/><Relationship Id="rId737" Type="http://schemas.openxmlformats.org/officeDocument/2006/relationships/customXml" Target="../ink/ink2900.xml"/><Relationship Id="rId10" Type="http://schemas.openxmlformats.org/officeDocument/2006/relationships/customXml" Target="../ink/ink2537.xml"/><Relationship Id="rId31" Type="http://schemas.openxmlformats.org/officeDocument/2006/relationships/image" Target="../media/image2105.png"/><Relationship Id="rId52" Type="http://schemas.openxmlformats.org/officeDocument/2006/relationships/customXml" Target="../ink/ink2558.xml"/><Relationship Id="rId73" Type="http://schemas.openxmlformats.org/officeDocument/2006/relationships/image" Target="../media/image2126.png"/><Relationship Id="rId94" Type="http://schemas.openxmlformats.org/officeDocument/2006/relationships/customXml" Target="../ink/ink2579.xml"/><Relationship Id="rId148" Type="http://schemas.openxmlformats.org/officeDocument/2006/relationships/customXml" Target="../ink/ink2606.xml"/><Relationship Id="rId169" Type="http://schemas.openxmlformats.org/officeDocument/2006/relationships/image" Target="../media/image2174.png"/><Relationship Id="rId334" Type="http://schemas.openxmlformats.org/officeDocument/2006/relationships/customXml" Target="../ink/ink2699.xml"/><Relationship Id="rId355" Type="http://schemas.openxmlformats.org/officeDocument/2006/relationships/image" Target="../media/image2267.png"/><Relationship Id="rId376" Type="http://schemas.openxmlformats.org/officeDocument/2006/relationships/customXml" Target="../ink/ink2720.xml"/><Relationship Id="rId397" Type="http://schemas.openxmlformats.org/officeDocument/2006/relationships/image" Target="../media/image2288.png"/><Relationship Id="rId520" Type="http://schemas.openxmlformats.org/officeDocument/2006/relationships/customXml" Target="../ink/ink2792.xml"/><Relationship Id="rId541" Type="http://schemas.openxmlformats.org/officeDocument/2006/relationships/image" Target="../media/image2362.png"/><Relationship Id="rId562" Type="http://schemas.openxmlformats.org/officeDocument/2006/relationships/customXml" Target="../ink/ink2813.xml"/><Relationship Id="rId583" Type="http://schemas.openxmlformats.org/officeDocument/2006/relationships/image" Target="../media/image2383.png"/><Relationship Id="rId618" Type="http://schemas.openxmlformats.org/officeDocument/2006/relationships/customXml" Target="../ink/ink2841.xml"/><Relationship Id="rId639" Type="http://schemas.openxmlformats.org/officeDocument/2006/relationships/image" Target="../media/image2411.png"/><Relationship Id="rId4" Type="http://schemas.openxmlformats.org/officeDocument/2006/relationships/customXml" Target="../ink/ink2534.xml"/><Relationship Id="rId180" Type="http://schemas.openxmlformats.org/officeDocument/2006/relationships/customXml" Target="../ink/ink2622.xml"/><Relationship Id="rId215" Type="http://schemas.openxmlformats.org/officeDocument/2006/relationships/image" Target="../media/image2197.png"/><Relationship Id="rId236" Type="http://schemas.openxmlformats.org/officeDocument/2006/relationships/customXml" Target="../ink/ink2650.xml"/><Relationship Id="rId257" Type="http://schemas.openxmlformats.org/officeDocument/2006/relationships/image" Target="../media/image2218.png"/><Relationship Id="rId278" Type="http://schemas.openxmlformats.org/officeDocument/2006/relationships/customXml" Target="../ink/ink2671.xml"/><Relationship Id="rId401" Type="http://schemas.openxmlformats.org/officeDocument/2006/relationships/image" Target="../media/image2290.png"/><Relationship Id="rId422" Type="http://schemas.openxmlformats.org/officeDocument/2006/relationships/customXml" Target="../ink/ink2743.xml"/><Relationship Id="rId443" Type="http://schemas.openxmlformats.org/officeDocument/2006/relationships/image" Target="../media/image2311.png"/><Relationship Id="rId464" Type="http://schemas.openxmlformats.org/officeDocument/2006/relationships/customXml" Target="../ink/ink2764.xml"/><Relationship Id="rId650" Type="http://schemas.openxmlformats.org/officeDocument/2006/relationships/customXml" Target="../ink/ink2857.xml"/><Relationship Id="rId303" Type="http://schemas.openxmlformats.org/officeDocument/2006/relationships/image" Target="../media/image2241.png"/><Relationship Id="rId485" Type="http://schemas.openxmlformats.org/officeDocument/2006/relationships/image" Target="../media/image2332.png"/><Relationship Id="rId692" Type="http://schemas.openxmlformats.org/officeDocument/2006/relationships/image" Target="../media/image2437.png"/><Relationship Id="rId706" Type="http://schemas.openxmlformats.org/officeDocument/2006/relationships/image" Target="../media/image2444.png"/><Relationship Id="rId748" Type="http://schemas.openxmlformats.org/officeDocument/2006/relationships/image" Target="../media/image2465.png"/><Relationship Id="rId42" Type="http://schemas.openxmlformats.org/officeDocument/2006/relationships/customXml" Target="../ink/ink2553.xml"/><Relationship Id="rId84" Type="http://schemas.openxmlformats.org/officeDocument/2006/relationships/customXml" Target="../ink/ink2574.xml"/><Relationship Id="rId138" Type="http://schemas.openxmlformats.org/officeDocument/2006/relationships/customXml" Target="../ink/ink2601.xml"/><Relationship Id="rId345" Type="http://schemas.openxmlformats.org/officeDocument/2006/relationships/image" Target="../media/image2262.png"/><Relationship Id="rId387" Type="http://schemas.openxmlformats.org/officeDocument/2006/relationships/image" Target="../media/image2283.png"/><Relationship Id="rId510" Type="http://schemas.openxmlformats.org/officeDocument/2006/relationships/customXml" Target="../ink/ink2787.xml"/><Relationship Id="rId552" Type="http://schemas.openxmlformats.org/officeDocument/2006/relationships/customXml" Target="../ink/ink2808.xml"/><Relationship Id="rId594" Type="http://schemas.openxmlformats.org/officeDocument/2006/relationships/customXml" Target="../ink/ink2829.xml"/><Relationship Id="rId608" Type="http://schemas.openxmlformats.org/officeDocument/2006/relationships/customXml" Target="../ink/ink2836.xml"/><Relationship Id="rId191" Type="http://schemas.openxmlformats.org/officeDocument/2006/relationships/image" Target="../media/image2185.png"/><Relationship Id="rId205" Type="http://schemas.openxmlformats.org/officeDocument/2006/relationships/image" Target="../media/image2192.png"/><Relationship Id="rId247" Type="http://schemas.openxmlformats.org/officeDocument/2006/relationships/image" Target="../media/image2213.png"/><Relationship Id="rId412" Type="http://schemas.openxmlformats.org/officeDocument/2006/relationships/customXml" Target="../ink/ink2738.xml"/><Relationship Id="rId107" Type="http://schemas.openxmlformats.org/officeDocument/2006/relationships/image" Target="../media/image2143.png"/><Relationship Id="rId289" Type="http://schemas.openxmlformats.org/officeDocument/2006/relationships/image" Target="../media/image2234.png"/><Relationship Id="rId454" Type="http://schemas.openxmlformats.org/officeDocument/2006/relationships/customXml" Target="../ink/ink2759.xml"/><Relationship Id="rId496" Type="http://schemas.openxmlformats.org/officeDocument/2006/relationships/customXml" Target="../ink/ink2780.xml"/><Relationship Id="rId661" Type="http://schemas.openxmlformats.org/officeDocument/2006/relationships/image" Target="../media/image2422.png"/><Relationship Id="rId717" Type="http://schemas.openxmlformats.org/officeDocument/2006/relationships/customXml" Target="../ink/ink2890.xml"/><Relationship Id="rId11" Type="http://schemas.openxmlformats.org/officeDocument/2006/relationships/image" Target="../media/image2095.png"/><Relationship Id="rId53" Type="http://schemas.openxmlformats.org/officeDocument/2006/relationships/image" Target="../media/image2116.png"/><Relationship Id="rId149" Type="http://schemas.openxmlformats.org/officeDocument/2006/relationships/image" Target="../media/image2164.png"/><Relationship Id="rId314" Type="http://schemas.openxmlformats.org/officeDocument/2006/relationships/customXml" Target="../ink/ink2689.xml"/><Relationship Id="rId356" Type="http://schemas.openxmlformats.org/officeDocument/2006/relationships/customXml" Target="../ink/ink2710.xml"/><Relationship Id="rId398" Type="http://schemas.openxmlformats.org/officeDocument/2006/relationships/customXml" Target="../ink/ink2731.xml"/><Relationship Id="rId521" Type="http://schemas.openxmlformats.org/officeDocument/2006/relationships/image" Target="../media/image2351.png"/><Relationship Id="rId563" Type="http://schemas.openxmlformats.org/officeDocument/2006/relationships/image" Target="../media/image2373.png"/><Relationship Id="rId619" Type="http://schemas.openxmlformats.org/officeDocument/2006/relationships/image" Target="../media/image2401.png"/><Relationship Id="rId95" Type="http://schemas.openxmlformats.org/officeDocument/2006/relationships/image" Target="../media/image2137.png"/><Relationship Id="rId160" Type="http://schemas.openxmlformats.org/officeDocument/2006/relationships/customXml" Target="../ink/ink2612.xml"/><Relationship Id="rId216" Type="http://schemas.openxmlformats.org/officeDocument/2006/relationships/customXml" Target="../ink/ink2640.xml"/><Relationship Id="rId423" Type="http://schemas.openxmlformats.org/officeDocument/2006/relationships/image" Target="../media/image2301.png"/><Relationship Id="rId258" Type="http://schemas.openxmlformats.org/officeDocument/2006/relationships/customXml" Target="../ink/ink2661.xml"/><Relationship Id="rId465" Type="http://schemas.openxmlformats.org/officeDocument/2006/relationships/image" Target="../media/image2322.png"/><Relationship Id="rId630" Type="http://schemas.openxmlformats.org/officeDocument/2006/relationships/customXml" Target="../ink/ink2847.xml"/><Relationship Id="rId672" Type="http://schemas.openxmlformats.org/officeDocument/2006/relationships/customXml" Target="../ink/ink2868.xml"/><Relationship Id="rId728" Type="http://schemas.openxmlformats.org/officeDocument/2006/relationships/image" Target="../media/image2455.png"/><Relationship Id="rId22" Type="http://schemas.openxmlformats.org/officeDocument/2006/relationships/customXml" Target="../ink/ink2543.xml"/><Relationship Id="rId64" Type="http://schemas.openxmlformats.org/officeDocument/2006/relationships/customXml" Target="../ink/ink2564.xml"/><Relationship Id="rId118" Type="http://schemas.openxmlformats.org/officeDocument/2006/relationships/customXml" Target="../ink/ink2591.xml"/><Relationship Id="rId325" Type="http://schemas.openxmlformats.org/officeDocument/2006/relationships/image" Target="../media/image2252.png"/><Relationship Id="rId367" Type="http://schemas.openxmlformats.org/officeDocument/2006/relationships/image" Target="../media/image2273.png"/><Relationship Id="rId532" Type="http://schemas.openxmlformats.org/officeDocument/2006/relationships/customXml" Target="../ink/ink2798.xml"/><Relationship Id="rId574" Type="http://schemas.openxmlformats.org/officeDocument/2006/relationships/customXml" Target="../ink/ink2819.xml"/><Relationship Id="rId171" Type="http://schemas.openxmlformats.org/officeDocument/2006/relationships/image" Target="../media/image2175.png"/><Relationship Id="rId227" Type="http://schemas.openxmlformats.org/officeDocument/2006/relationships/image" Target="../media/image2203.png"/><Relationship Id="rId269" Type="http://schemas.openxmlformats.org/officeDocument/2006/relationships/image" Target="../media/image2224.png"/><Relationship Id="rId434" Type="http://schemas.openxmlformats.org/officeDocument/2006/relationships/customXml" Target="../ink/ink2749.xml"/><Relationship Id="rId476" Type="http://schemas.openxmlformats.org/officeDocument/2006/relationships/customXml" Target="../ink/ink2770.xml"/><Relationship Id="rId641" Type="http://schemas.openxmlformats.org/officeDocument/2006/relationships/image" Target="../media/image2412.png"/><Relationship Id="rId683" Type="http://schemas.openxmlformats.org/officeDocument/2006/relationships/image" Target="../media/image2433.png"/><Relationship Id="rId739" Type="http://schemas.openxmlformats.org/officeDocument/2006/relationships/customXml" Target="../ink/ink2901.xml"/><Relationship Id="rId33" Type="http://schemas.openxmlformats.org/officeDocument/2006/relationships/image" Target="../media/image2106.png"/><Relationship Id="rId129" Type="http://schemas.openxmlformats.org/officeDocument/2006/relationships/image" Target="../media/image2154.png"/><Relationship Id="rId280" Type="http://schemas.openxmlformats.org/officeDocument/2006/relationships/customXml" Target="../ink/ink2672.xml"/><Relationship Id="rId336" Type="http://schemas.openxmlformats.org/officeDocument/2006/relationships/customXml" Target="../ink/ink2700.xml"/><Relationship Id="rId501" Type="http://schemas.openxmlformats.org/officeDocument/2006/relationships/image" Target="../media/image2340.png"/><Relationship Id="rId543" Type="http://schemas.openxmlformats.org/officeDocument/2006/relationships/image" Target="../media/image2363.png"/><Relationship Id="rId75" Type="http://schemas.openxmlformats.org/officeDocument/2006/relationships/image" Target="../media/image2127.png"/><Relationship Id="rId140" Type="http://schemas.openxmlformats.org/officeDocument/2006/relationships/customXml" Target="../ink/ink2602.xml"/><Relationship Id="rId182" Type="http://schemas.openxmlformats.org/officeDocument/2006/relationships/customXml" Target="../ink/ink2623.xml"/><Relationship Id="rId378" Type="http://schemas.openxmlformats.org/officeDocument/2006/relationships/customXml" Target="../ink/ink2721.xml"/><Relationship Id="rId403" Type="http://schemas.openxmlformats.org/officeDocument/2006/relationships/image" Target="../media/image2291.png"/><Relationship Id="rId585" Type="http://schemas.openxmlformats.org/officeDocument/2006/relationships/image" Target="../media/image2384.png"/><Relationship Id="rId750" Type="http://schemas.openxmlformats.org/officeDocument/2006/relationships/image" Target="../media/image2466.png"/><Relationship Id="rId6" Type="http://schemas.openxmlformats.org/officeDocument/2006/relationships/customXml" Target="../ink/ink2535.xml"/><Relationship Id="rId238" Type="http://schemas.openxmlformats.org/officeDocument/2006/relationships/customXml" Target="../ink/ink2651.xml"/><Relationship Id="rId445" Type="http://schemas.openxmlformats.org/officeDocument/2006/relationships/image" Target="../media/image2312.png"/><Relationship Id="rId487" Type="http://schemas.openxmlformats.org/officeDocument/2006/relationships/image" Target="../media/image2333.png"/><Relationship Id="rId610" Type="http://schemas.openxmlformats.org/officeDocument/2006/relationships/customXml" Target="../ink/ink2837.xml"/><Relationship Id="rId652" Type="http://schemas.openxmlformats.org/officeDocument/2006/relationships/customXml" Target="../ink/ink2858.xml"/><Relationship Id="rId694" Type="http://schemas.openxmlformats.org/officeDocument/2006/relationships/image" Target="../media/image2438.png"/><Relationship Id="rId708" Type="http://schemas.openxmlformats.org/officeDocument/2006/relationships/image" Target="../media/image2445.png"/><Relationship Id="rId291" Type="http://schemas.openxmlformats.org/officeDocument/2006/relationships/image" Target="../media/image2235.png"/><Relationship Id="rId305" Type="http://schemas.openxmlformats.org/officeDocument/2006/relationships/image" Target="../media/image2242.png"/><Relationship Id="rId347" Type="http://schemas.openxmlformats.org/officeDocument/2006/relationships/image" Target="../media/image2263.png"/><Relationship Id="rId512" Type="http://schemas.openxmlformats.org/officeDocument/2006/relationships/customXml" Target="../ink/ink2788.xml"/><Relationship Id="rId44" Type="http://schemas.openxmlformats.org/officeDocument/2006/relationships/customXml" Target="../ink/ink2554.xml"/><Relationship Id="rId86" Type="http://schemas.openxmlformats.org/officeDocument/2006/relationships/customXml" Target="../ink/ink2575.xml"/><Relationship Id="rId151" Type="http://schemas.openxmlformats.org/officeDocument/2006/relationships/image" Target="../media/image2165.png"/><Relationship Id="rId389" Type="http://schemas.openxmlformats.org/officeDocument/2006/relationships/image" Target="../media/image2284.png"/><Relationship Id="rId554" Type="http://schemas.openxmlformats.org/officeDocument/2006/relationships/customXml" Target="../ink/ink2809.xml"/><Relationship Id="rId596" Type="http://schemas.openxmlformats.org/officeDocument/2006/relationships/customXml" Target="../ink/ink2830.xml"/><Relationship Id="rId193" Type="http://schemas.openxmlformats.org/officeDocument/2006/relationships/image" Target="../media/image2186.png"/><Relationship Id="rId207" Type="http://schemas.openxmlformats.org/officeDocument/2006/relationships/image" Target="../media/image2193.png"/><Relationship Id="rId249" Type="http://schemas.openxmlformats.org/officeDocument/2006/relationships/image" Target="../media/image2214.png"/><Relationship Id="rId414" Type="http://schemas.openxmlformats.org/officeDocument/2006/relationships/customXml" Target="../ink/ink2739.xml"/><Relationship Id="rId456" Type="http://schemas.openxmlformats.org/officeDocument/2006/relationships/customXml" Target="../ink/ink2760.xml"/><Relationship Id="rId498" Type="http://schemas.openxmlformats.org/officeDocument/2006/relationships/customXml" Target="../ink/ink2781.xml"/><Relationship Id="rId621" Type="http://schemas.openxmlformats.org/officeDocument/2006/relationships/image" Target="../media/image2402.png"/><Relationship Id="rId663" Type="http://schemas.openxmlformats.org/officeDocument/2006/relationships/image" Target="../media/image2423.png"/><Relationship Id="rId13" Type="http://schemas.openxmlformats.org/officeDocument/2006/relationships/image" Target="../media/image2096.png"/><Relationship Id="rId109" Type="http://schemas.openxmlformats.org/officeDocument/2006/relationships/image" Target="../media/image2144.png"/><Relationship Id="rId260" Type="http://schemas.openxmlformats.org/officeDocument/2006/relationships/customXml" Target="../ink/ink2662.xml"/><Relationship Id="rId316" Type="http://schemas.openxmlformats.org/officeDocument/2006/relationships/customXml" Target="../ink/ink2690.xml"/><Relationship Id="rId523" Type="http://schemas.openxmlformats.org/officeDocument/2006/relationships/image" Target="../media/image2352.png"/><Relationship Id="rId719" Type="http://schemas.openxmlformats.org/officeDocument/2006/relationships/customXml" Target="../ink/ink2891.xml"/><Relationship Id="rId55" Type="http://schemas.openxmlformats.org/officeDocument/2006/relationships/image" Target="../media/image2117.png"/><Relationship Id="rId97" Type="http://schemas.openxmlformats.org/officeDocument/2006/relationships/image" Target="../media/image2138.png"/><Relationship Id="rId120" Type="http://schemas.openxmlformats.org/officeDocument/2006/relationships/customXml" Target="../ink/ink2592.xml"/><Relationship Id="rId358" Type="http://schemas.openxmlformats.org/officeDocument/2006/relationships/customXml" Target="../ink/ink2711.xml"/><Relationship Id="rId565" Type="http://schemas.openxmlformats.org/officeDocument/2006/relationships/image" Target="../media/image2374.png"/><Relationship Id="rId730" Type="http://schemas.openxmlformats.org/officeDocument/2006/relationships/image" Target="../media/image2456.png"/><Relationship Id="rId162" Type="http://schemas.openxmlformats.org/officeDocument/2006/relationships/customXml" Target="../ink/ink2613.xml"/><Relationship Id="rId218" Type="http://schemas.openxmlformats.org/officeDocument/2006/relationships/customXml" Target="../ink/ink2641.xml"/><Relationship Id="rId425" Type="http://schemas.openxmlformats.org/officeDocument/2006/relationships/image" Target="../media/image2302.png"/><Relationship Id="rId467" Type="http://schemas.openxmlformats.org/officeDocument/2006/relationships/image" Target="../media/image2323.png"/><Relationship Id="rId632" Type="http://schemas.openxmlformats.org/officeDocument/2006/relationships/customXml" Target="../ink/ink2848.xml"/><Relationship Id="rId271" Type="http://schemas.openxmlformats.org/officeDocument/2006/relationships/image" Target="../media/image2225.png"/><Relationship Id="rId674" Type="http://schemas.openxmlformats.org/officeDocument/2006/relationships/customXml" Target="../ink/ink2869.xml"/><Relationship Id="rId24" Type="http://schemas.openxmlformats.org/officeDocument/2006/relationships/customXml" Target="../ink/ink2544.xml"/><Relationship Id="rId66" Type="http://schemas.openxmlformats.org/officeDocument/2006/relationships/customXml" Target="../ink/ink2565.xml"/><Relationship Id="rId131" Type="http://schemas.openxmlformats.org/officeDocument/2006/relationships/image" Target="../media/image2155.png"/><Relationship Id="rId327" Type="http://schemas.openxmlformats.org/officeDocument/2006/relationships/image" Target="../media/image2253.png"/><Relationship Id="rId369" Type="http://schemas.openxmlformats.org/officeDocument/2006/relationships/image" Target="../media/image2274.png"/><Relationship Id="rId534" Type="http://schemas.openxmlformats.org/officeDocument/2006/relationships/customXml" Target="../ink/ink2799.xml"/><Relationship Id="rId576" Type="http://schemas.openxmlformats.org/officeDocument/2006/relationships/customXml" Target="../ink/ink2820.xml"/><Relationship Id="rId741" Type="http://schemas.openxmlformats.org/officeDocument/2006/relationships/customXml" Target="../ink/ink2902.xml"/><Relationship Id="rId173" Type="http://schemas.openxmlformats.org/officeDocument/2006/relationships/image" Target="../media/image2176.png"/><Relationship Id="rId229" Type="http://schemas.openxmlformats.org/officeDocument/2006/relationships/image" Target="../media/image2204.png"/><Relationship Id="rId380" Type="http://schemas.openxmlformats.org/officeDocument/2006/relationships/customXml" Target="../ink/ink2722.xml"/><Relationship Id="rId436" Type="http://schemas.openxmlformats.org/officeDocument/2006/relationships/customXml" Target="../ink/ink2750.xml"/><Relationship Id="rId601" Type="http://schemas.openxmlformats.org/officeDocument/2006/relationships/image" Target="../media/image2392.png"/><Relationship Id="rId643" Type="http://schemas.openxmlformats.org/officeDocument/2006/relationships/image" Target="../media/image2413.png"/><Relationship Id="rId240" Type="http://schemas.openxmlformats.org/officeDocument/2006/relationships/customXml" Target="../ink/ink2652.xml"/><Relationship Id="rId478" Type="http://schemas.openxmlformats.org/officeDocument/2006/relationships/customXml" Target="../ink/ink2771.xml"/><Relationship Id="rId685" Type="http://schemas.openxmlformats.org/officeDocument/2006/relationships/image" Target="../media/image2434.png"/><Relationship Id="rId35" Type="http://schemas.openxmlformats.org/officeDocument/2006/relationships/image" Target="../media/image2107.png"/><Relationship Id="rId77" Type="http://schemas.openxmlformats.org/officeDocument/2006/relationships/image" Target="../media/image2128.png"/><Relationship Id="rId100" Type="http://schemas.openxmlformats.org/officeDocument/2006/relationships/customXml" Target="../ink/ink2582.xml"/><Relationship Id="rId282" Type="http://schemas.openxmlformats.org/officeDocument/2006/relationships/customXml" Target="../ink/ink2673.xml"/><Relationship Id="rId338" Type="http://schemas.openxmlformats.org/officeDocument/2006/relationships/customXml" Target="../ink/ink2701.xml"/><Relationship Id="rId503" Type="http://schemas.openxmlformats.org/officeDocument/2006/relationships/image" Target="../media/image2341.png"/><Relationship Id="rId545" Type="http://schemas.openxmlformats.org/officeDocument/2006/relationships/image" Target="../media/image2364.png"/><Relationship Id="rId587" Type="http://schemas.openxmlformats.org/officeDocument/2006/relationships/image" Target="../media/image2385.png"/><Relationship Id="rId710" Type="http://schemas.openxmlformats.org/officeDocument/2006/relationships/image" Target="../media/image2446.png"/><Relationship Id="rId752" Type="http://schemas.openxmlformats.org/officeDocument/2006/relationships/image" Target="../media/image2467.png"/><Relationship Id="rId8" Type="http://schemas.openxmlformats.org/officeDocument/2006/relationships/customXml" Target="../ink/ink2536.xml"/><Relationship Id="rId142" Type="http://schemas.openxmlformats.org/officeDocument/2006/relationships/customXml" Target="../ink/ink2603.xml"/><Relationship Id="rId184" Type="http://schemas.openxmlformats.org/officeDocument/2006/relationships/customXml" Target="../ink/ink2624.xml"/><Relationship Id="rId391" Type="http://schemas.openxmlformats.org/officeDocument/2006/relationships/image" Target="../media/image2285.png"/><Relationship Id="rId405" Type="http://schemas.openxmlformats.org/officeDocument/2006/relationships/image" Target="../media/image2292.png"/><Relationship Id="rId447" Type="http://schemas.openxmlformats.org/officeDocument/2006/relationships/image" Target="../media/image2313.png"/><Relationship Id="rId612" Type="http://schemas.openxmlformats.org/officeDocument/2006/relationships/customXml" Target="../ink/ink2838.xml"/><Relationship Id="rId251" Type="http://schemas.openxmlformats.org/officeDocument/2006/relationships/image" Target="../media/image2215.png"/><Relationship Id="rId489" Type="http://schemas.openxmlformats.org/officeDocument/2006/relationships/image" Target="../media/image2334.png"/><Relationship Id="rId654" Type="http://schemas.openxmlformats.org/officeDocument/2006/relationships/customXml" Target="../ink/ink2859.xml"/><Relationship Id="rId696" Type="http://schemas.openxmlformats.org/officeDocument/2006/relationships/image" Target="../media/image2439.png"/><Relationship Id="rId46" Type="http://schemas.openxmlformats.org/officeDocument/2006/relationships/customXml" Target="../ink/ink2555.xml"/><Relationship Id="rId293" Type="http://schemas.openxmlformats.org/officeDocument/2006/relationships/image" Target="../media/image2236.png"/><Relationship Id="rId307" Type="http://schemas.openxmlformats.org/officeDocument/2006/relationships/image" Target="../media/image2243.png"/><Relationship Id="rId349" Type="http://schemas.openxmlformats.org/officeDocument/2006/relationships/image" Target="../media/image2264.png"/><Relationship Id="rId514" Type="http://schemas.openxmlformats.org/officeDocument/2006/relationships/customXml" Target="../ink/ink2789.xml"/><Relationship Id="rId556" Type="http://schemas.openxmlformats.org/officeDocument/2006/relationships/customXml" Target="../ink/ink2810.xml"/><Relationship Id="rId721" Type="http://schemas.openxmlformats.org/officeDocument/2006/relationships/customXml" Target="../ink/ink2892.xml"/><Relationship Id="rId88" Type="http://schemas.openxmlformats.org/officeDocument/2006/relationships/customXml" Target="../ink/ink2576.xml"/><Relationship Id="rId111" Type="http://schemas.openxmlformats.org/officeDocument/2006/relationships/image" Target="../media/image2145.png"/><Relationship Id="rId153" Type="http://schemas.openxmlformats.org/officeDocument/2006/relationships/image" Target="../media/image2166.png"/><Relationship Id="rId195" Type="http://schemas.openxmlformats.org/officeDocument/2006/relationships/image" Target="../media/image2187.png"/><Relationship Id="rId209" Type="http://schemas.openxmlformats.org/officeDocument/2006/relationships/image" Target="../media/image2194.png"/><Relationship Id="rId360" Type="http://schemas.openxmlformats.org/officeDocument/2006/relationships/customXml" Target="../ink/ink2712.xml"/><Relationship Id="rId416" Type="http://schemas.openxmlformats.org/officeDocument/2006/relationships/customXml" Target="../ink/ink2740.xml"/><Relationship Id="rId598" Type="http://schemas.openxmlformats.org/officeDocument/2006/relationships/customXml" Target="../ink/ink2831.xml"/><Relationship Id="rId220" Type="http://schemas.openxmlformats.org/officeDocument/2006/relationships/customXml" Target="../ink/ink2642.xml"/><Relationship Id="rId458" Type="http://schemas.openxmlformats.org/officeDocument/2006/relationships/customXml" Target="../ink/ink2761.xml"/><Relationship Id="rId623" Type="http://schemas.openxmlformats.org/officeDocument/2006/relationships/image" Target="../media/image2403.png"/><Relationship Id="rId665" Type="http://schemas.openxmlformats.org/officeDocument/2006/relationships/image" Target="../media/image2424.png"/><Relationship Id="rId15" Type="http://schemas.openxmlformats.org/officeDocument/2006/relationships/image" Target="../media/image2097.png"/><Relationship Id="rId57" Type="http://schemas.openxmlformats.org/officeDocument/2006/relationships/image" Target="../media/image2118.png"/><Relationship Id="rId262" Type="http://schemas.openxmlformats.org/officeDocument/2006/relationships/customXml" Target="../ink/ink2663.xml"/><Relationship Id="rId318" Type="http://schemas.openxmlformats.org/officeDocument/2006/relationships/customXml" Target="../ink/ink2691.xml"/><Relationship Id="rId525" Type="http://schemas.openxmlformats.org/officeDocument/2006/relationships/image" Target="../media/image2353.png"/><Relationship Id="rId567" Type="http://schemas.openxmlformats.org/officeDocument/2006/relationships/image" Target="../media/image2375.png"/><Relationship Id="rId732" Type="http://schemas.openxmlformats.org/officeDocument/2006/relationships/image" Target="../media/image2457.png"/><Relationship Id="rId99" Type="http://schemas.openxmlformats.org/officeDocument/2006/relationships/image" Target="../media/image2139.png"/><Relationship Id="rId122" Type="http://schemas.openxmlformats.org/officeDocument/2006/relationships/customXml" Target="../ink/ink2593.xml"/><Relationship Id="rId164" Type="http://schemas.openxmlformats.org/officeDocument/2006/relationships/customXml" Target="../ink/ink2614.xml"/><Relationship Id="rId371" Type="http://schemas.openxmlformats.org/officeDocument/2006/relationships/image" Target="../media/image2275.png"/><Relationship Id="rId427" Type="http://schemas.openxmlformats.org/officeDocument/2006/relationships/image" Target="../media/image2303.png"/><Relationship Id="rId469" Type="http://schemas.openxmlformats.org/officeDocument/2006/relationships/image" Target="../media/image2324.png"/><Relationship Id="rId634" Type="http://schemas.openxmlformats.org/officeDocument/2006/relationships/customXml" Target="../ink/ink2849.xml"/><Relationship Id="rId676" Type="http://schemas.openxmlformats.org/officeDocument/2006/relationships/customXml" Target="../ink/ink2870.xml"/><Relationship Id="rId26" Type="http://schemas.openxmlformats.org/officeDocument/2006/relationships/customXml" Target="../ink/ink2545.xml"/><Relationship Id="rId231" Type="http://schemas.openxmlformats.org/officeDocument/2006/relationships/image" Target="../media/image2205.png"/><Relationship Id="rId273" Type="http://schemas.openxmlformats.org/officeDocument/2006/relationships/image" Target="../media/image2226.png"/><Relationship Id="rId329" Type="http://schemas.openxmlformats.org/officeDocument/2006/relationships/image" Target="../media/image2254.png"/><Relationship Id="rId480" Type="http://schemas.openxmlformats.org/officeDocument/2006/relationships/customXml" Target="../ink/ink2772.xml"/><Relationship Id="rId536" Type="http://schemas.openxmlformats.org/officeDocument/2006/relationships/customXml" Target="../ink/ink2800.xml"/><Relationship Id="rId701" Type="http://schemas.openxmlformats.org/officeDocument/2006/relationships/customXml" Target="../ink/ink2882.xml"/><Relationship Id="rId68" Type="http://schemas.openxmlformats.org/officeDocument/2006/relationships/customXml" Target="../ink/ink2566.xml"/><Relationship Id="rId133" Type="http://schemas.openxmlformats.org/officeDocument/2006/relationships/image" Target="../media/image2156.png"/><Relationship Id="rId175" Type="http://schemas.openxmlformats.org/officeDocument/2006/relationships/image" Target="../media/image2177.png"/><Relationship Id="rId340" Type="http://schemas.openxmlformats.org/officeDocument/2006/relationships/customXml" Target="../ink/ink2702.xml"/><Relationship Id="rId578" Type="http://schemas.openxmlformats.org/officeDocument/2006/relationships/customXml" Target="../ink/ink2821.xml"/><Relationship Id="rId743" Type="http://schemas.openxmlformats.org/officeDocument/2006/relationships/customXml" Target="../ink/ink2903.xml"/><Relationship Id="rId200" Type="http://schemas.openxmlformats.org/officeDocument/2006/relationships/customXml" Target="../ink/ink2632.xml"/><Relationship Id="rId382" Type="http://schemas.openxmlformats.org/officeDocument/2006/relationships/customXml" Target="../ink/ink2723.xml"/><Relationship Id="rId438" Type="http://schemas.openxmlformats.org/officeDocument/2006/relationships/customXml" Target="../ink/ink2751.xml"/><Relationship Id="rId603" Type="http://schemas.openxmlformats.org/officeDocument/2006/relationships/image" Target="../media/image2393.png"/><Relationship Id="rId645" Type="http://schemas.openxmlformats.org/officeDocument/2006/relationships/image" Target="../media/image2414.png"/><Relationship Id="rId687" Type="http://schemas.openxmlformats.org/officeDocument/2006/relationships/image" Target="../media/image2435.png"/><Relationship Id="rId242" Type="http://schemas.openxmlformats.org/officeDocument/2006/relationships/customXml" Target="../ink/ink2653.xml"/><Relationship Id="rId284" Type="http://schemas.openxmlformats.org/officeDocument/2006/relationships/customXml" Target="../ink/ink2674.xml"/><Relationship Id="rId491" Type="http://schemas.openxmlformats.org/officeDocument/2006/relationships/image" Target="../media/image2335.png"/><Relationship Id="rId505" Type="http://schemas.openxmlformats.org/officeDocument/2006/relationships/image" Target="../media/image2342.png"/><Relationship Id="rId712" Type="http://schemas.openxmlformats.org/officeDocument/2006/relationships/image" Target="../media/image2447.png"/><Relationship Id="rId37" Type="http://schemas.openxmlformats.org/officeDocument/2006/relationships/image" Target="../media/image2108.png"/><Relationship Id="rId79" Type="http://schemas.openxmlformats.org/officeDocument/2006/relationships/image" Target="../media/image2129.png"/><Relationship Id="rId102" Type="http://schemas.openxmlformats.org/officeDocument/2006/relationships/customXml" Target="../ink/ink2583.xml"/><Relationship Id="rId144" Type="http://schemas.openxmlformats.org/officeDocument/2006/relationships/customXml" Target="../ink/ink2604.xml"/><Relationship Id="rId547" Type="http://schemas.openxmlformats.org/officeDocument/2006/relationships/image" Target="../media/image2365.png"/><Relationship Id="rId589" Type="http://schemas.openxmlformats.org/officeDocument/2006/relationships/image" Target="../media/image2386.png"/><Relationship Id="rId754" Type="http://schemas.openxmlformats.org/officeDocument/2006/relationships/image" Target="../media/image2468.png"/><Relationship Id="rId90" Type="http://schemas.openxmlformats.org/officeDocument/2006/relationships/customXml" Target="../ink/ink2577.xml"/><Relationship Id="rId186" Type="http://schemas.openxmlformats.org/officeDocument/2006/relationships/customXml" Target="../ink/ink2625.xml"/><Relationship Id="rId351" Type="http://schemas.openxmlformats.org/officeDocument/2006/relationships/image" Target="../media/image2265.png"/><Relationship Id="rId393" Type="http://schemas.openxmlformats.org/officeDocument/2006/relationships/image" Target="../media/image2286.png"/><Relationship Id="rId407" Type="http://schemas.openxmlformats.org/officeDocument/2006/relationships/image" Target="../media/image2293.png"/><Relationship Id="rId449" Type="http://schemas.openxmlformats.org/officeDocument/2006/relationships/image" Target="../media/image2314.png"/><Relationship Id="rId614" Type="http://schemas.openxmlformats.org/officeDocument/2006/relationships/customXml" Target="../ink/ink2839.xml"/><Relationship Id="rId656" Type="http://schemas.openxmlformats.org/officeDocument/2006/relationships/customXml" Target="../ink/ink2860.xml"/><Relationship Id="rId211" Type="http://schemas.openxmlformats.org/officeDocument/2006/relationships/image" Target="../media/image2195.png"/><Relationship Id="rId253" Type="http://schemas.openxmlformats.org/officeDocument/2006/relationships/image" Target="../media/image2216.png"/><Relationship Id="rId295" Type="http://schemas.openxmlformats.org/officeDocument/2006/relationships/image" Target="../media/image2237.png"/><Relationship Id="rId309" Type="http://schemas.openxmlformats.org/officeDocument/2006/relationships/image" Target="../media/image2244.png"/><Relationship Id="rId460" Type="http://schemas.openxmlformats.org/officeDocument/2006/relationships/customXml" Target="../ink/ink2762.xml"/><Relationship Id="rId516" Type="http://schemas.openxmlformats.org/officeDocument/2006/relationships/customXml" Target="../ink/ink2790.xml"/><Relationship Id="rId698" Type="http://schemas.openxmlformats.org/officeDocument/2006/relationships/image" Target="../media/image2440.png"/><Relationship Id="rId48" Type="http://schemas.openxmlformats.org/officeDocument/2006/relationships/customXml" Target="../ink/ink2556.xml"/><Relationship Id="rId113" Type="http://schemas.openxmlformats.org/officeDocument/2006/relationships/image" Target="../media/image2146.png"/><Relationship Id="rId320" Type="http://schemas.openxmlformats.org/officeDocument/2006/relationships/customXml" Target="../ink/ink2692.xml"/><Relationship Id="rId558" Type="http://schemas.openxmlformats.org/officeDocument/2006/relationships/customXml" Target="../ink/ink2811.xml"/><Relationship Id="rId723" Type="http://schemas.openxmlformats.org/officeDocument/2006/relationships/customXml" Target="../ink/ink2893.xml"/><Relationship Id="rId155" Type="http://schemas.openxmlformats.org/officeDocument/2006/relationships/image" Target="../media/image2167.png"/><Relationship Id="rId197" Type="http://schemas.openxmlformats.org/officeDocument/2006/relationships/image" Target="../media/image2188.png"/><Relationship Id="rId362" Type="http://schemas.openxmlformats.org/officeDocument/2006/relationships/customXml" Target="../ink/ink2713.xml"/><Relationship Id="rId418" Type="http://schemas.openxmlformats.org/officeDocument/2006/relationships/customXml" Target="../ink/ink2741.xml"/><Relationship Id="rId625" Type="http://schemas.openxmlformats.org/officeDocument/2006/relationships/image" Target="../media/image2404.png"/><Relationship Id="rId222" Type="http://schemas.openxmlformats.org/officeDocument/2006/relationships/customXml" Target="../ink/ink2643.xml"/><Relationship Id="rId264" Type="http://schemas.openxmlformats.org/officeDocument/2006/relationships/customXml" Target="../ink/ink2664.xml"/><Relationship Id="rId471" Type="http://schemas.openxmlformats.org/officeDocument/2006/relationships/image" Target="../media/image2325.png"/><Relationship Id="rId667" Type="http://schemas.openxmlformats.org/officeDocument/2006/relationships/image" Target="../media/image2425.png"/><Relationship Id="rId17" Type="http://schemas.openxmlformats.org/officeDocument/2006/relationships/image" Target="../media/image2098.png"/><Relationship Id="rId59" Type="http://schemas.openxmlformats.org/officeDocument/2006/relationships/image" Target="../media/image2119.png"/><Relationship Id="rId124" Type="http://schemas.openxmlformats.org/officeDocument/2006/relationships/customXml" Target="../ink/ink2594.xml"/><Relationship Id="rId527" Type="http://schemas.openxmlformats.org/officeDocument/2006/relationships/image" Target="../media/image2354.png"/><Relationship Id="rId569" Type="http://schemas.openxmlformats.org/officeDocument/2006/relationships/image" Target="../media/image2376.png"/><Relationship Id="rId734" Type="http://schemas.openxmlformats.org/officeDocument/2006/relationships/image" Target="../media/image2458.png"/><Relationship Id="rId70" Type="http://schemas.openxmlformats.org/officeDocument/2006/relationships/customXml" Target="../ink/ink2567.xml"/><Relationship Id="rId166" Type="http://schemas.openxmlformats.org/officeDocument/2006/relationships/customXml" Target="../ink/ink2615.xml"/><Relationship Id="rId331" Type="http://schemas.openxmlformats.org/officeDocument/2006/relationships/image" Target="../media/image2255.png"/><Relationship Id="rId373" Type="http://schemas.openxmlformats.org/officeDocument/2006/relationships/image" Target="../media/image2276.png"/><Relationship Id="rId429" Type="http://schemas.openxmlformats.org/officeDocument/2006/relationships/image" Target="../media/image2304.png"/><Relationship Id="rId580" Type="http://schemas.openxmlformats.org/officeDocument/2006/relationships/customXml" Target="../ink/ink2822.xml"/><Relationship Id="rId636" Type="http://schemas.openxmlformats.org/officeDocument/2006/relationships/customXml" Target="../ink/ink2850.xml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2206.png"/><Relationship Id="rId440" Type="http://schemas.openxmlformats.org/officeDocument/2006/relationships/customXml" Target="../ink/ink2752.xml"/><Relationship Id="rId678" Type="http://schemas.openxmlformats.org/officeDocument/2006/relationships/customXml" Target="../ink/ink2871.xml"/><Relationship Id="rId28" Type="http://schemas.openxmlformats.org/officeDocument/2006/relationships/customXml" Target="../ink/ink2546.xml"/><Relationship Id="rId275" Type="http://schemas.openxmlformats.org/officeDocument/2006/relationships/image" Target="../media/image2227.png"/><Relationship Id="rId300" Type="http://schemas.openxmlformats.org/officeDocument/2006/relationships/customXml" Target="../ink/ink2682.xml"/><Relationship Id="rId482" Type="http://schemas.openxmlformats.org/officeDocument/2006/relationships/customXml" Target="../ink/ink2773.xml"/><Relationship Id="rId538" Type="http://schemas.openxmlformats.org/officeDocument/2006/relationships/customXml" Target="../ink/ink2801.xml"/><Relationship Id="rId703" Type="http://schemas.openxmlformats.org/officeDocument/2006/relationships/customXml" Target="../ink/ink2883.xml"/><Relationship Id="rId745" Type="http://schemas.openxmlformats.org/officeDocument/2006/relationships/customXml" Target="../ink/ink2904.xml"/><Relationship Id="rId81" Type="http://schemas.openxmlformats.org/officeDocument/2006/relationships/image" Target="../media/image2130.png"/><Relationship Id="rId135" Type="http://schemas.openxmlformats.org/officeDocument/2006/relationships/image" Target="../media/image2157.png"/><Relationship Id="rId177" Type="http://schemas.openxmlformats.org/officeDocument/2006/relationships/image" Target="../media/image2178.png"/><Relationship Id="rId342" Type="http://schemas.openxmlformats.org/officeDocument/2006/relationships/customXml" Target="../ink/ink2703.xml"/><Relationship Id="rId384" Type="http://schemas.openxmlformats.org/officeDocument/2006/relationships/customXml" Target="../ink/ink2724.xml"/><Relationship Id="rId591" Type="http://schemas.openxmlformats.org/officeDocument/2006/relationships/image" Target="../media/image2387.png"/><Relationship Id="rId605" Type="http://schemas.openxmlformats.org/officeDocument/2006/relationships/image" Target="../media/image2394.png"/><Relationship Id="rId202" Type="http://schemas.openxmlformats.org/officeDocument/2006/relationships/customXml" Target="../ink/ink2633.xml"/><Relationship Id="rId244" Type="http://schemas.openxmlformats.org/officeDocument/2006/relationships/customXml" Target="../ink/ink2654.xml"/><Relationship Id="rId647" Type="http://schemas.openxmlformats.org/officeDocument/2006/relationships/image" Target="../media/image2415.png"/><Relationship Id="rId689" Type="http://schemas.openxmlformats.org/officeDocument/2006/relationships/customXml" Target="../ink/ink2876.xml"/><Relationship Id="rId39" Type="http://schemas.openxmlformats.org/officeDocument/2006/relationships/image" Target="../media/image2109.png"/><Relationship Id="rId286" Type="http://schemas.openxmlformats.org/officeDocument/2006/relationships/customXml" Target="../ink/ink2675.xml"/><Relationship Id="rId451" Type="http://schemas.openxmlformats.org/officeDocument/2006/relationships/image" Target="../media/image2315.png"/><Relationship Id="rId493" Type="http://schemas.openxmlformats.org/officeDocument/2006/relationships/image" Target="../media/image2336.png"/><Relationship Id="rId507" Type="http://schemas.openxmlformats.org/officeDocument/2006/relationships/image" Target="../media/image2343.png"/><Relationship Id="rId549" Type="http://schemas.openxmlformats.org/officeDocument/2006/relationships/image" Target="../media/image2366.png"/><Relationship Id="rId714" Type="http://schemas.openxmlformats.org/officeDocument/2006/relationships/image" Target="../media/image2448.png"/><Relationship Id="rId756" Type="http://schemas.openxmlformats.org/officeDocument/2006/relationships/image" Target="../media/image2469.png"/><Relationship Id="rId50" Type="http://schemas.openxmlformats.org/officeDocument/2006/relationships/customXml" Target="../ink/ink2557.xml"/><Relationship Id="rId104" Type="http://schemas.openxmlformats.org/officeDocument/2006/relationships/customXml" Target="../ink/ink2584.xml"/><Relationship Id="rId146" Type="http://schemas.openxmlformats.org/officeDocument/2006/relationships/customXml" Target="../ink/ink2605.xml"/><Relationship Id="rId188" Type="http://schemas.openxmlformats.org/officeDocument/2006/relationships/customXml" Target="../ink/ink2626.xml"/><Relationship Id="rId311" Type="http://schemas.openxmlformats.org/officeDocument/2006/relationships/image" Target="../media/image2245.png"/><Relationship Id="rId353" Type="http://schemas.openxmlformats.org/officeDocument/2006/relationships/image" Target="../media/image2266.png"/><Relationship Id="rId395" Type="http://schemas.openxmlformats.org/officeDocument/2006/relationships/image" Target="../media/image2287.png"/><Relationship Id="rId409" Type="http://schemas.openxmlformats.org/officeDocument/2006/relationships/image" Target="../media/image2294.png"/><Relationship Id="rId560" Type="http://schemas.openxmlformats.org/officeDocument/2006/relationships/customXml" Target="../ink/ink2812.xml"/><Relationship Id="rId92" Type="http://schemas.openxmlformats.org/officeDocument/2006/relationships/customXml" Target="../ink/ink2578.xml"/><Relationship Id="rId213" Type="http://schemas.openxmlformats.org/officeDocument/2006/relationships/image" Target="../media/image2196.png"/><Relationship Id="rId420" Type="http://schemas.openxmlformats.org/officeDocument/2006/relationships/customXml" Target="../ink/ink2742.xml"/><Relationship Id="rId616" Type="http://schemas.openxmlformats.org/officeDocument/2006/relationships/customXml" Target="../ink/ink2840.xml"/><Relationship Id="rId658" Type="http://schemas.openxmlformats.org/officeDocument/2006/relationships/customXml" Target="../ink/ink2861.xml"/><Relationship Id="rId255" Type="http://schemas.openxmlformats.org/officeDocument/2006/relationships/image" Target="../media/image2217.png"/><Relationship Id="rId297" Type="http://schemas.openxmlformats.org/officeDocument/2006/relationships/image" Target="../media/image2238.png"/><Relationship Id="rId462" Type="http://schemas.openxmlformats.org/officeDocument/2006/relationships/customXml" Target="../ink/ink2763.xml"/><Relationship Id="rId518" Type="http://schemas.openxmlformats.org/officeDocument/2006/relationships/customXml" Target="../ink/ink2791.xml"/><Relationship Id="rId725" Type="http://schemas.openxmlformats.org/officeDocument/2006/relationships/customXml" Target="../ink/ink2894.xml"/><Relationship Id="rId115" Type="http://schemas.openxmlformats.org/officeDocument/2006/relationships/image" Target="../media/image2147.png"/><Relationship Id="rId157" Type="http://schemas.openxmlformats.org/officeDocument/2006/relationships/image" Target="../media/image2168.png"/><Relationship Id="rId322" Type="http://schemas.openxmlformats.org/officeDocument/2006/relationships/customXml" Target="../ink/ink2693.xml"/><Relationship Id="rId364" Type="http://schemas.openxmlformats.org/officeDocument/2006/relationships/customXml" Target="../ink/ink2714.xml"/><Relationship Id="rId61" Type="http://schemas.openxmlformats.org/officeDocument/2006/relationships/image" Target="../media/image2120.png"/><Relationship Id="rId199" Type="http://schemas.openxmlformats.org/officeDocument/2006/relationships/image" Target="../media/image2189.png"/><Relationship Id="rId571" Type="http://schemas.openxmlformats.org/officeDocument/2006/relationships/image" Target="../media/image2377.png"/><Relationship Id="rId627" Type="http://schemas.openxmlformats.org/officeDocument/2006/relationships/image" Target="../media/image2405.png"/><Relationship Id="rId669" Type="http://schemas.openxmlformats.org/officeDocument/2006/relationships/image" Target="../media/image2426.png"/><Relationship Id="rId19" Type="http://schemas.openxmlformats.org/officeDocument/2006/relationships/image" Target="../media/image2099.png"/><Relationship Id="rId224" Type="http://schemas.openxmlformats.org/officeDocument/2006/relationships/customXml" Target="../ink/ink2644.xml"/><Relationship Id="rId266" Type="http://schemas.openxmlformats.org/officeDocument/2006/relationships/customXml" Target="../ink/ink2665.xml"/><Relationship Id="rId431" Type="http://schemas.openxmlformats.org/officeDocument/2006/relationships/image" Target="../media/image2305.png"/><Relationship Id="rId473" Type="http://schemas.openxmlformats.org/officeDocument/2006/relationships/image" Target="../media/image2326.png"/><Relationship Id="rId529" Type="http://schemas.openxmlformats.org/officeDocument/2006/relationships/image" Target="../media/image2355.png"/><Relationship Id="rId680" Type="http://schemas.openxmlformats.org/officeDocument/2006/relationships/customXml" Target="../ink/ink2872.xml"/><Relationship Id="rId736" Type="http://schemas.openxmlformats.org/officeDocument/2006/relationships/image" Target="../media/image2459.png"/><Relationship Id="rId30" Type="http://schemas.openxmlformats.org/officeDocument/2006/relationships/customXml" Target="../ink/ink2547.xml"/><Relationship Id="rId126" Type="http://schemas.openxmlformats.org/officeDocument/2006/relationships/customXml" Target="../ink/ink2595.xml"/><Relationship Id="rId168" Type="http://schemas.openxmlformats.org/officeDocument/2006/relationships/customXml" Target="../ink/ink2616.xml"/><Relationship Id="rId333" Type="http://schemas.openxmlformats.org/officeDocument/2006/relationships/image" Target="../media/image2256.png"/><Relationship Id="rId540" Type="http://schemas.openxmlformats.org/officeDocument/2006/relationships/customXml" Target="../ink/ink2802.xml"/><Relationship Id="rId72" Type="http://schemas.openxmlformats.org/officeDocument/2006/relationships/customXml" Target="../ink/ink2568.xml"/><Relationship Id="rId375" Type="http://schemas.openxmlformats.org/officeDocument/2006/relationships/image" Target="../media/image2277.png"/><Relationship Id="rId582" Type="http://schemas.openxmlformats.org/officeDocument/2006/relationships/customXml" Target="../ink/ink2823.xml"/><Relationship Id="rId638" Type="http://schemas.openxmlformats.org/officeDocument/2006/relationships/customXml" Target="../ink/ink2851.xml"/><Relationship Id="rId3" Type="http://schemas.openxmlformats.org/officeDocument/2006/relationships/image" Target="../media/image20911.png"/><Relationship Id="rId235" Type="http://schemas.openxmlformats.org/officeDocument/2006/relationships/image" Target="../media/image2207.png"/><Relationship Id="rId277" Type="http://schemas.openxmlformats.org/officeDocument/2006/relationships/image" Target="../media/image2228.png"/><Relationship Id="rId400" Type="http://schemas.openxmlformats.org/officeDocument/2006/relationships/customXml" Target="../ink/ink2732.xml"/><Relationship Id="rId442" Type="http://schemas.openxmlformats.org/officeDocument/2006/relationships/customXml" Target="../ink/ink2753.xml"/><Relationship Id="rId484" Type="http://schemas.openxmlformats.org/officeDocument/2006/relationships/customXml" Target="../ink/ink2774.xml"/><Relationship Id="rId705" Type="http://schemas.openxmlformats.org/officeDocument/2006/relationships/customXml" Target="../ink/ink2884.xml"/><Relationship Id="rId137" Type="http://schemas.openxmlformats.org/officeDocument/2006/relationships/image" Target="../media/image2158.png"/><Relationship Id="rId302" Type="http://schemas.openxmlformats.org/officeDocument/2006/relationships/customXml" Target="../ink/ink2683.xml"/><Relationship Id="rId344" Type="http://schemas.openxmlformats.org/officeDocument/2006/relationships/customXml" Target="../ink/ink2704.xml"/><Relationship Id="rId691" Type="http://schemas.openxmlformats.org/officeDocument/2006/relationships/customXml" Target="../ink/ink2877.xml"/><Relationship Id="rId747" Type="http://schemas.openxmlformats.org/officeDocument/2006/relationships/customXml" Target="../ink/ink2905.xml"/><Relationship Id="rId41" Type="http://schemas.openxmlformats.org/officeDocument/2006/relationships/image" Target="../media/image2110.png"/><Relationship Id="rId83" Type="http://schemas.openxmlformats.org/officeDocument/2006/relationships/image" Target="../media/image2131.png"/><Relationship Id="rId179" Type="http://schemas.openxmlformats.org/officeDocument/2006/relationships/image" Target="../media/image2179.png"/><Relationship Id="rId386" Type="http://schemas.openxmlformats.org/officeDocument/2006/relationships/customXml" Target="../ink/ink2725.xml"/><Relationship Id="rId551" Type="http://schemas.openxmlformats.org/officeDocument/2006/relationships/image" Target="../media/image2367.png"/><Relationship Id="rId593" Type="http://schemas.openxmlformats.org/officeDocument/2006/relationships/image" Target="../media/image2388.png"/><Relationship Id="rId607" Type="http://schemas.openxmlformats.org/officeDocument/2006/relationships/image" Target="../media/image2395.png"/><Relationship Id="rId649" Type="http://schemas.openxmlformats.org/officeDocument/2006/relationships/image" Target="../media/image2416.png"/><Relationship Id="rId190" Type="http://schemas.openxmlformats.org/officeDocument/2006/relationships/customXml" Target="../ink/ink2627.xml"/><Relationship Id="rId204" Type="http://schemas.openxmlformats.org/officeDocument/2006/relationships/customXml" Target="../ink/ink2634.xml"/><Relationship Id="rId246" Type="http://schemas.openxmlformats.org/officeDocument/2006/relationships/customXml" Target="../ink/ink2655.xml"/><Relationship Id="rId288" Type="http://schemas.openxmlformats.org/officeDocument/2006/relationships/customXml" Target="../ink/ink2676.xml"/><Relationship Id="rId411" Type="http://schemas.openxmlformats.org/officeDocument/2006/relationships/image" Target="../media/image2295.png"/><Relationship Id="rId453" Type="http://schemas.openxmlformats.org/officeDocument/2006/relationships/image" Target="../media/image2316.png"/><Relationship Id="rId509" Type="http://schemas.openxmlformats.org/officeDocument/2006/relationships/image" Target="../media/image2344.png"/><Relationship Id="rId660" Type="http://schemas.openxmlformats.org/officeDocument/2006/relationships/customXml" Target="../ink/ink2862.xml"/><Relationship Id="rId106" Type="http://schemas.openxmlformats.org/officeDocument/2006/relationships/customXml" Target="../ink/ink2585.xml"/><Relationship Id="rId313" Type="http://schemas.openxmlformats.org/officeDocument/2006/relationships/image" Target="../media/image2246.png"/><Relationship Id="rId495" Type="http://schemas.openxmlformats.org/officeDocument/2006/relationships/image" Target="../media/image2337.png"/><Relationship Id="rId716" Type="http://schemas.openxmlformats.org/officeDocument/2006/relationships/image" Target="../media/image2449.png"/></Relationships>
</file>

<file path=ppt/slides/_rels/slide1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493.png"/><Relationship Id="rId299" Type="http://schemas.openxmlformats.org/officeDocument/2006/relationships/image" Target="../media/image2584.png"/><Relationship Id="rId21" Type="http://schemas.openxmlformats.org/officeDocument/2006/relationships/image" Target="../media/image24460.png"/><Relationship Id="rId63" Type="http://schemas.openxmlformats.org/officeDocument/2006/relationships/image" Target="../media/image24660.png"/><Relationship Id="rId159" Type="http://schemas.openxmlformats.org/officeDocument/2006/relationships/image" Target="../media/image2514.png"/><Relationship Id="rId324" Type="http://schemas.openxmlformats.org/officeDocument/2006/relationships/customXml" Target="../ink/ink3071.xml"/><Relationship Id="rId366" Type="http://schemas.openxmlformats.org/officeDocument/2006/relationships/customXml" Target="../ink/ink3092.xml"/><Relationship Id="rId170" Type="http://schemas.openxmlformats.org/officeDocument/2006/relationships/customXml" Target="../ink/ink2994.xml"/><Relationship Id="rId226" Type="http://schemas.openxmlformats.org/officeDocument/2006/relationships/customXml" Target="../ink/ink3022.xml"/><Relationship Id="rId433" Type="http://schemas.openxmlformats.org/officeDocument/2006/relationships/image" Target="../media/image2651.png"/><Relationship Id="rId268" Type="http://schemas.openxmlformats.org/officeDocument/2006/relationships/customXml" Target="../ink/ink3043.xml"/><Relationship Id="rId32" Type="http://schemas.openxmlformats.org/officeDocument/2006/relationships/customXml" Target="../ink/ink2925.xml"/><Relationship Id="rId74" Type="http://schemas.openxmlformats.org/officeDocument/2006/relationships/customXml" Target="../ink/ink2946.xml"/><Relationship Id="rId128" Type="http://schemas.openxmlformats.org/officeDocument/2006/relationships/customXml" Target="../ink/ink2973.xml"/><Relationship Id="rId335" Type="http://schemas.openxmlformats.org/officeDocument/2006/relationships/image" Target="../media/image2602.png"/><Relationship Id="rId377" Type="http://schemas.openxmlformats.org/officeDocument/2006/relationships/image" Target="../media/image2623.png"/><Relationship Id="rId5" Type="http://schemas.openxmlformats.org/officeDocument/2006/relationships/image" Target="../media/image24380.png"/><Relationship Id="rId181" Type="http://schemas.openxmlformats.org/officeDocument/2006/relationships/image" Target="../media/image2525.png"/><Relationship Id="rId237" Type="http://schemas.openxmlformats.org/officeDocument/2006/relationships/image" Target="../media/image2553.png"/><Relationship Id="rId402" Type="http://schemas.openxmlformats.org/officeDocument/2006/relationships/customXml" Target="../ink/ink3110.xml"/><Relationship Id="rId279" Type="http://schemas.openxmlformats.org/officeDocument/2006/relationships/image" Target="../media/image2574.png"/><Relationship Id="rId444" Type="http://schemas.openxmlformats.org/officeDocument/2006/relationships/customXml" Target="../ink/ink3131.xml"/><Relationship Id="rId43" Type="http://schemas.openxmlformats.org/officeDocument/2006/relationships/image" Target="../media/image24560.png"/><Relationship Id="rId139" Type="http://schemas.openxmlformats.org/officeDocument/2006/relationships/image" Target="../media/image2504.png"/><Relationship Id="rId290" Type="http://schemas.openxmlformats.org/officeDocument/2006/relationships/customXml" Target="../ink/ink3054.xml"/><Relationship Id="rId304" Type="http://schemas.openxmlformats.org/officeDocument/2006/relationships/customXml" Target="../ink/ink3061.xml"/><Relationship Id="rId346" Type="http://schemas.openxmlformats.org/officeDocument/2006/relationships/customXml" Target="../ink/ink3082.xml"/><Relationship Id="rId388" Type="http://schemas.openxmlformats.org/officeDocument/2006/relationships/customXml" Target="../ink/ink3103.xml"/><Relationship Id="rId85" Type="http://schemas.openxmlformats.org/officeDocument/2006/relationships/image" Target="../media/image2477.png"/><Relationship Id="rId150" Type="http://schemas.openxmlformats.org/officeDocument/2006/relationships/customXml" Target="../ink/ink2984.xml"/><Relationship Id="rId192" Type="http://schemas.openxmlformats.org/officeDocument/2006/relationships/customXml" Target="../ink/ink3005.xml"/><Relationship Id="rId206" Type="http://schemas.openxmlformats.org/officeDocument/2006/relationships/customXml" Target="../ink/ink3012.xml"/><Relationship Id="rId413" Type="http://schemas.openxmlformats.org/officeDocument/2006/relationships/image" Target="../media/image2641.png"/><Relationship Id="rId248" Type="http://schemas.openxmlformats.org/officeDocument/2006/relationships/customXml" Target="../ink/ink3033.xml"/><Relationship Id="rId455" Type="http://schemas.openxmlformats.org/officeDocument/2006/relationships/image" Target="../media/image2662.png"/><Relationship Id="rId12" Type="http://schemas.openxmlformats.org/officeDocument/2006/relationships/customXml" Target="../ink/ink2915.xml"/><Relationship Id="rId108" Type="http://schemas.openxmlformats.org/officeDocument/2006/relationships/customXml" Target="../ink/ink2963.xml"/><Relationship Id="rId315" Type="http://schemas.openxmlformats.org/officeDocument/2006/relationships/image" Target="../media/image2592.png"/><Relationship Id="rId357" Type="http://schemas.openxmlformats.org/officeDocument/2006/relationships/image" Target="../media/image2613.png"/><Relationship Id="rId54" Type="http://schemas.openxmlformats.org/officeDocument/2006/relationships/customXml" Target="../ink/ink2936.xml"/><Relationship Id="rId96" Type="http://schemas.openxmlformats.org/officeDocument/2006/relationships/customXml" Target="../ink/ink2957.xml"/><Relationship Id="rId161" Type="http://schemas.openxmlformats.org/officeDocument/2006/relationships/image" Target="../media/image2515.png"/><Relationship Id="rId217" Type="http://schemas.openxmlformats.org/officeDocument/2006/relationships/image" Target="../media/image2543.png"/><Relationship Id="rId399" Type="http://schemas.openxmlformats.org/officeDocument/2006/relationships/image" Target="../media/image2634.png"/><Relationship Id="rId259" Type="http://schemas.openxmlformats.org/officeDocument/2006/relationships/image" Target="../media/image2564.png"/><Relationship Id="rId424" Type="http://schemas.openxmlformats.org/officeDocument/2006/relationships/customXml" Target="../ink/ink3121.xml"/><Relationship Id="rId23" Type="http://schemas.openxmlformats.org/officeDocument/2006/relationships/image" Target="../media/image24470.png"/><Relationship Id="rId119" Type="http://schemas.openxmlformats.org/officeDocument/2006/relationships/image" Target="../media/image2494.png"/><Relationship Id="rId270" Type="http://schemas.openxmlformats.org/officeDocument/2006/relationships/customXml" Target="../ink/ink3044.xml"/><Relationship Id="rId291" Type="http://schemas.openxmlformats.org/officeDocument/2006/relationships/image" Target="../media/image2580.png"/><Relationship Id="rId305" Type="http://schemas.openxmlformats.org/officeDocument/2006/relationships/image" Target="../media/image2587.png"/><Relationship Id="rId326" Type="http://schemas.openxmlformats.org/officeDocument/2006/relationships/customXml" Target="../ink/ink3072.xml"/><Relationship Id="rId347" Type="http://schemas.openxmlformats.org/officeDocument/2006/relationships/image" Target="../media/image2608.png"/><Relationship Id="rId44" Type="http://schemas.openxmlformats.org/officeDocument/2006/relationships/customXml" Target="../ink/ink2931.xml"/><Relationship Id="rId65" Type="http://schemas.openxmlformats.org/officeDocument/2006/relationships/image" Target="../media/image24670.png"/><Relationship Id="rId86" Type="http://schemas.openxmlformats.org/officeDocument/2006/relationships/customXml" Target="../ink/ink2952.xml"/><Relationship Id="rId130" Type="http://schemas.openxmlformats.org/officeDocument/2006/relationships/customXml" Target="../ink/ink2974.xml"/><Relationship Id="rId151" Type="http://schemas.openxmlformats.org/officeDocument/2006/relationships/image" Target="../media/image2510.png"/><Relationship Id="rId368" Type="http://schemas.openxmlformats.org/officeDocument/2006/relationships/customXml" Target="../ink/ink3093.xml"/><Relationship Id="rId389" Type="http://schemas.openxmlformats.org/officeDocument/2006/relationships/image" Target="../media/image2629.png"/><Relationship Id="rId172" Type="http://schemas.openxmlformats.org/officeDocument/2006/relationships/customXml" Target="../ink/ink2995.xml"/><Relationship Id="rId193" Type="http://schemas.openxmlformats.org/officeDocument/2006/relationships/image" Target="../media/image2531.png"/><Relationship Id="rId207" Type="http://schemas.openxmlformats.org/officeDocument/2006/relationships/image" Target="../media/image2538.png"/><Relationship Id="rId228" Type="http://schemas.openxmlformats.org/officeDocument/2006/relationships/customXml" Target="../ink/ink3023.xml"/><Relationship Id="rId249" Type="http://schemas.openxmlformats.org/officeDocument/2006/relationships/image" Target="../media/image2559.png"/><Relationship Id="rId414" Type="http://schemas.openxmlformats.org/officeDocument/2006/relationships/customXml" Target="../ink/ink3116.xml"/><Relationship Id="rId435" Type="http://schemas.openxmlformats.org/officeDocument/2006/relationships/image" Target="../media/image2652.png"/><Relationship Id="rId456" Type="http://schemas.openxmlformats.org/officeDocument/2006/relationships/customXml" Target="../ink/ink3137.xml"/><Relationship Id="rId13" Type="http://schemas.openxmlformats.org/officeDocument/2006/relationships/image" Target="../media/image24420.png"/><Relationship Id="rId109" Type="http://schemas.openxmlformats.org/officeDocument/2006/relationships/image" Target="../media/image2489.png"/><Relationship Id="rId260" Type="http://schemas.openxmlformats.org/officeDocument/2006/relationships/customXml" Target="../ink/ink3039.xml"/><Relationship Id="rId281" Type="http://schemas.openxmlformats.org/officeDocument/2006/relationships/image" Target="../media/image2575.png"/><Relationship Id="rId316" Type="http://schemas.openxmlformats.org/officeDocument/2006/relationships/customXml" Target="../ink/ink3067.xml"/><Relationship Id="rId337" Type="http://schemas.openxmlformats.org/officeDocument/2006/relationships/image" Target="../media/image2603.png"/><Relationship Id="rId34" Type="http://schemas.openxmlformats.org/officeDocument/2006/relationships/customXml" Target="../ink/ink2926.xml"/><Relationship Id="rId55" Type="http://schemas.openxmlformats.org/officeDocument/2006/relationships/image" Target="../media/image24620.png"/><Relationship Id="rId76" Type="http://schemas.openxmlformats.org/officeDocument/2006/relationships/customXml" Target="../ink/ink2947.xml"/><Relationship Id="rId97" Type="http://schemas.openxmlformats.org/officeDocument/2006/relationships/image" Target="../media/image2483.png"/><Relationship Id="rId120" Type="http://schemas.openxmlformats.org/officeDocument/2006/relationships/customXml" Target="../ink/ink2969.xml"/><Relationship Id="rId141" Type="http://schemas.openxmlformats.org/officeDocument/2006/relationships/image" Target="../media/image2505.png"/><Relationship Id="rId358" Type="http://schemas.openxmlformats.org/officeDocument/2006/relationships/customXml" Target="../ink/ink3088.xml"/><Relationship Id="rId379" Type="http://schemas.openxmlformats.org/officeDocument/2006/relationships/image" Target="../media/image2624.png"/><Relationship Id="rId7" Type="http://schemas.openxmlformats.org/officeDocument/2006/relationships/image" Target="../media/image24390.png"/><Relationship Id="rId162" Type="http://schemas.openxmlformats.org/officeDocument/2006/relationships/customXml" Target="../ink/ink2990.xml"/><Relationship Id="rId183" Type="http://schemas.openxmlformats.org/officeDocument/2006/relationships/image" Target="../media/image2526.png"/><Relationship Id="rId218" Type="http://schemas.openxmlformats.org/officeDocument/2006/relationships/customXml" Target="../ink/ink3018.xml"/><Relationship Id="rId239" Type="http://schemas.openxmlformats.org/officeDocument/2006/relationships/image" Target="../media/image2554.png"/><Relationship Id="rId390" Type="http://schemas.openxmlformats.org/officeDocument/2006/relationships/customXml" Target="../ink/ink3104.xml"/><Relationship Id="rId404" Type="http://schemas.openxmlformats.org/officeDocument/2006/relationships/customXml" Target="../ink/ink3111.xml"/><Relationship Id="rId425" Type="http://schemas.openxmlformats.org/officeDocument/2006/relationships/image" Target="../media/image2647.png"/><Relationship Id="rId446" Type="http://schemas.openxmlformats.org/officeDocument/2006/relationships/customXml" Target="../ink/ink3132.xml"/><Relationship Id="rId250" Type="http://schemas.openxmlformats.org/officeDocument/2006/relationships/customXml" Target="../ink/ink3034.xml"/><Relationship Id="rId271" Type="http://schemas.openxmlformats.org/officeDocument/2006/relationships/image" Target="../media/image2570.png"/><Relationship Id="rId292" Type="http://schemas.openxmlformats.org/officeDocument/2006/relationships/customXml" Target="../ink/ink3055.xml"/><Relationship Id="rId306" Type="http://schemas.openxmlformats.org/officeDocument/2006/relationships/customXml" Target="../ink/ink3062.xml"/><Relationship Id="rId24" Type="http://schemas.openxmlformats.org/officeDocument/2006/relationships/customXml" Target="../ink/ink2921.xml"/><Relationship Id="rId45" Type="http://schemas.openxmlformats.org/officeDocument/2006/relationships/image" Target="../media/image24570.png"/><Relationship Id="rId66" Type="http://schemas.openxmlformats.org/officeDocument/2006/relationships/customXml" Target="../ink/ink2942.xml"/><Relationship Id="rId87" Type="http://schemas.openxmlformats.org/officeDocument/2006/relationships/image" Target="../media/image2478.png"/><Relationship Id="rId110" Type="http://schemas.openxmlformats.org/officeDocument/2006/relationships/customXml" Target="../ink/ink2964.xml"/><Relationship Id="rId131" Type="http://schemas.openxmlformats.org/officeDocument/2006/relationships/image" Target="../media/image2500.png"/><Relationship Id="rId327" Type="http://schemas.openxmlformats.org/officeDocument/2006/relationships/image" Target="../media/image2598.png"/><Relationship Id="rId348" Type="http://schemas.openxmlformats.org/officeDocument/2006/relationships/customXml" Target="../ink/ink3083.xml"/><Relationship Id="rId369" Type="http://schemas.openxmlformats.org/officeDocument/2006/relationships/image" Target="../media/image2619.png"/><Relationship Id="rId152" Type="http://schemas.openxmlformats.org/officeDocument/2006/relationships/customXml" Target="../ink/ink2985.xml"/><Relationship Id="rId173" Type="http://schemas.openxmlformats.org/officeDocument/2006/relationships/image" Target="../media/image2521.png"/><Relationship Id="rId194" Type="http://schemas.openxmlformats.org/officeDocument/2006/relationships/customXml" Target="../ink/ink3006.xml"/><Relationship Id="rId208" Type="http://schemas.openxmlformats.org/officeDocument/2006/relationships/customXml" Target="../ink/ink3013.xml"/><Relationship Id="rId229" Type="http://schemas.openxmlformats.org/officeDocument/2006/relationships/image" Target="../media/image2549.png"/><Relationship Id="rId380" Type="http://schemas.openxmlformats.org/officeDocument/2006/relationships/customXml" Target="../ink/ink3099.xml"/><Relationship Id="rId415" Type="http://schemas.openxmlformats.org/officeDocument/2006/relationships/image" Target="../media/image2642.png"/><Relationship Id="rId436" Type="http://schemas.openxmlformats.org/officeDocument/2006/relationships/customXml" Target="../ink/ink3127.xml"/><Relationship Id="rId457" Type="http://schemas.openxmlformats.org/officeDocument/2006/relationships/image" Target="../media/image2663.png"/><Relationship Id="rId240" Type="http://schemas.openxmlformats.org/officeDocument/2006/relationships/customXml" Target="../ink/ink3029.xml"/><Relationship Id="rId261" Type="http://schemas.openxmlformats.org/officeDocument/2006/relationships/image" Target="../media/image2565.png"/><Relationship Id="rId14" Type="http://schemas.openxmlformats.org/officeDocument/2006/relationships/customXml" Target="../ink/ink2916.xml"/><Relationship Id="rId35" Type="http://schemas.openxmlformats.org/officeDocument/2006/relationships/image" Target="../media/image24520.png"/><Relationship Id="rId56" Type="http://schemas.openxmlformats.org/officeDocument/2006/relationships/customXml" Target="../ink/ink2937.xml"/><Relationship Id="rId77" Type="http://schemas.openxmlformats.org/officeDocument/2006/relationships/image" Target="../media/image2473.png"/><Relationship Id="rId100" Type="http://schemas.openxmlformats.org/officeDocument/2006/relationships/customXml" Target="../ink/ink2959.xml"/><Relationship Id="rId282" Type="http://schemas.openxmlformats.org/officeDocument/2006/relationships/customXml" Target="../ink/ink3050.xml"/><Relationship Id="rId317" Type="http://schemas.openxmlformats.org/officeDocument/2006/relationships/image" Target="../media/image2593.png"/><Relationship Id="rId338" Type="http://schemas.openxmlformats.org/officeDocument/2006/relationships/customXml" Target="../ink/ink3078.xml"/><Relationship Id="rId359" Type="http://schemas.openxmlformats.org/officeDocument/2006/relationships/image" Target="../media/image2614.png"/><Relationship Id="rId8" Type="http://schemas.openxmlformats.org/officeDocument/2006/relationships/customXml" Target="../ink/ink2913.xml"/><Relationship Id="rId98" Type="http://schemas.openxmlformats.org/officeDocument/2006/relationships/customXml" Target="../ink/ink2958.xml"/><Relationship Id="rId121" Type="http://schemas.openxmlformats.org/officeDocument/2006/relationships/image" Target="../media/image2495.png"/><Relationship Id="rId142" Type="http://schemas.openxmlformats.org/officeDocument/2006/relationships/customXml" Target="../ink/ink2980.xml"/><Relationship Id="rId163" Type="http://schemas.openxmlformats.org/officeDocument/2006/relationships/image" Target="../media/image2516.png"/><Relationship Id="rId184" Type="http://schemas.openxmlformats.org/officeDocument/2006/relationships/customXml" Target="../ink/ink3001.xml"/><Relationship Id="rId219" Type="http://schemas.openxmlformats.org/officeDocument/2006/relationships/image" Target="../media/image2544.png"/><Relationship Id="rId370" Type="http://schemas.openxmlformats.org/officeDocument/2006/relationships/customXml" Target="../ink/ink3094.xml"/><Relationship Id="rId391" Type="http://schemas.openxmlformats.org/officeDocument/2006/relationships/image" Target="../media/image2630.png"/><Relationship Id="rId405" Type="http://schemas.openxmlformats.org/officeDocument/2006/relationships/image" Target="../media/image2637.png"/><Relationship Id="rId426" Type="http://schemas.openxmlformats.org/officeDocument/2006/relationships/customXml" Target="../ink/ink3122.xml"/><Relationship Id="rId447" Type="http://schemas.openxmlformats.org/officeDocument/2006/relationships/image" Target="../media/image2658.png"/><Relationship Id="rId230" Type="http://schemas.openxmlformats.org/officeDocument/2006/relationships/customXml" Target="../ink/ink3024.xml"/><Relationship Id="rId251" Type="http://schemas.openxmlformats.org/officeDocument/2006/relationships/image" Target="../media/image2560.png"/><Relationship Id="rId25" Type="http://schemas.openxmlformats.org/officeDocument/2006/relationships/image" Target="../media/image24480.png"/><Relationship Id="rId46" Type="http://schemas.openxmlformats.org/officeDocument/2006/relationships/customXml" Target="../ink/ink2932.xml"/><Relationship Id="rId67" Type="http://schemas.openxmlformats.org/officeDocument/2006/relationships/image" Target="../media/image24680.png"/><Relationship Id="rId272" Type="http://schemas.openxmlformats.org/officeDocument/2006/relationships/customXml" Target="../ink/ink3045.xml"/><Relationship Id="rId293" Type="http://schemas.openxmlformats.org/officeDocument/2006/relationships/image" Target="../media/image2581.png"/><Relationship Id="rId307" Type="http://schemas.openxmlformats.org/officeDocument/2006/relationships/image" Target="../media/image2588.png"/><Relationship Id="rId328" Type="http://schemas.openxmlformats.org/officeDocument/2006/relationships/customXml" Target="../ink/ink3073.xml"/><Relationship Id="rId349" Type="http://schemas.openxmlformats.org/officeDocument/2006/relationships/image" Target="../media/image2609.png"/><Relationship Id="rId88" Type="http://schemas.openxmlformats.org/officeDocument/2006/relationships/customXml" Target="../ink/ink2953.xml"/><Relationship Id="rId111" Type="http://schemas.openxmlformats.org/officeDocument/2006/relationships/image" Target="../media/image2490.png"/><Relationship Id="rId132" Type="http://schemas.openxmlformats.org/officeDocument/2006/relationships/customXml" Target="../ink/ink2975.xml"/><Relationship Id="rId153" Type="http://schemas.openxmlformats.org/officeDocument/2006/relationships/image" Target="../media/image2511.png"/><Relationship Id="rId174" Type="http://schemas.openxmlformats.org/officeDocument/2006/relationships/customXml" Target="../ink/ink2996.xml"/><Relationship Id="rId195" Type="http://schemas.openxmlformats.org/officeDocument/2006/relationships/image" Target="../media/image2532.png"/><Relationship Id="rId209" Type="http://schemas.openxmlformats.org/officeDocument/2006/relationships/image" Target="../media/image2539.png"/><Relationship Id="rId360" Type="http://schemas.openxmlformats.org/officeDocument/2006/relationships/customXml" Target="../ink/ink3089.xml"/><Relationship Id="rId381" Type="http://schemas.openxmlformats.org/officeDocument/2006/relationships/image" Target="../media/image2625.png"/><Relationship Id="rId416" Type="http://schemas.openxmlformats.org/officeDocument/2006/relationships/customXml" Target="../ink/ink3117.xml"/><Relationship Id="rId220" Type="http://schemas.openxmlformats.org/officeDocument/2006/relationships/customXml" Target="../ink/ink3019.xml"/><Relationship Id="rId241" Type="http://schemas.openxmlformats.org/officeDocument/2006/relationships/image" Target="../media/image2555.png"/><Relationship Id="rId437" Type="http://schemas.openxmlformats.org/officeDocument/2006/relationships/image" Target="../media/image2653.png"/><Relationship Id="rId15" Type="http://schemas.openxmlformats.org/officeDocument/2006/relationships/image" Target="../media/image24430.png"/><Relationship Id="rId36" Type="http://schemas.openxmlformats.org/officeDocument/2006/relationships/customXml" Target="../ink/ink2927.xml"/><Relationship Id="rId57" Type="http://schemas.openxmlformats.org/officeDocument/2006/relationships/image" Target="../media/image24630.png"/><Relationship Id="rId262" Type="http://schemas.openxmlformats.org/officeDocument/2006/relationships/customXml" Target="../ink/ink3040.xml"/><Relationship Id="rId283" Type="http://schemas.openxmlformats.org/officeDocument/2006/relationships/image" Target="../media/image2576.png"/><Relationship Id="rId318" Type="http://schemas.openxmlformats.org/officeDocument/2006/relationships/customXml" Target="../ink/ink3068.xml"/><Relationship Id="rId339" Type="http://schemas.openxmlformats.org/officeDocument/2006/relationships/image" Target="../media/image2604.png"/><Relationship Id="rId78" Type="http://schemas.openxmlformats.org/officeDocument/2006/relationships/customXml" Target="../ink/ink2948.xml"/><Relationship Id="rId99" Type="http://schemas.openxmlformats.org/officeDocument/2006/relationships/image" Target="../media/image2484.png"/><Relationship Id="rId101" Type="http://schemas.openxmlformats.org/officeDocument/2006/relationships/image" Target="../media/image2485.png"/><Relationship Id="rId122" Type="http://schemas.openxmlformats.org/officeDocument/2006/relationships/customXml" Target="../ink/ink2970.xml"/><Relationship Id="rId143" Type="http://schemas.openxmlformats.org/officeDocument/2006/relationships/image" Target="../media/image2506.png"/><Relationship Id="rId164" Type="http://schemas.openxmlformats.org/officeDocument/2006/relationships/customXml" Target="../ink/ink2991.xml"/><Relationship Id="rId185" Type="http://schemas.openxmlformats.org/officeDocument/2006/relationships/image" Target="../media/image2527.png"/><Relationship Id="rId350" Type="http://schemas.openxmlformats.org/officeDocument/2006/relationships/customXml" Target="../ink/ink3084.xml"/><Relationship Id="rId371" Type="http://schemas.openxmlformats.org/officeDocument/2006/relationships/image" Target="../media/image2620.png"/><Relationship Id="rId406" Type="http://schemas.openxmlformats.org/officeDocument/2006/relationships/customXml" Target="../ink/ink3112.xml"/><Relationship Id="rId9" Type="http://schemas.openxmlformats.org/officeDocument/2006/relationships/image" Target="../media/image24400.png"/><Relationship Id="rId210" Type="http://schemas.openxmlformats.org/officeDocument/2006/relationships/customXml" Target="../ink/ink3014.xml"/><Relationship Id="rId392" Type="http://schemas.openxmlformats.org/officeDocument/2006/relationships/customXml" Target="../ink/ink3105.xml"/><Relationship Id="rId427" Type="http://schemas.openxmlformats.org/officeDocument/2006/relationships/image" Target="../media/image2648.png"/><Relationship Id="rId448" Type="http://schemas.openxmlformats.org/officeDocument/2006/relationships/customXml" Target="../ink/ink3133.xml"/><Relationship Id="rId26" Type="http://schemas.openxmlformats.org/officeDocument/2006/relationships/customXml" Target="../ink/ink2922.xml"/><Relationship Id="rId231" Type="http://schemas.openxmlformats.org/officeDocument/2006/relationships/image" Target="../media/image2550.png"/><Relationship Id="rId252" Type="http://schemas.openxmlformats.org/officeDocument/2006/relationships/customXml" Target="../ink/ink3035.xml"/><Relationship Id="rId273" Type="http://schemas.openxmlformats.org/officeDocument/2006/relationships/image" Target="../media/image2571.png"/><Relationship Id="rId294" Type="http://schemas.openxmlformats.org/officeDocument/2006/relationships/customXml" Target="../ink/ink3056.xml"/><Relationship Id="rId308" Type="http://schemas.openxmlformats.org/officeDocument/2006/relationships/customXml" Target="../ink/ink3063.xml"/><Relationship Id="rId329" Type="http://schemas.openxmlformats.org/officeDocument/2006/relationships/image" Target="../media/image2599.png"/><Relationship Id="rId47" Type="http://schemas.openxmlformats.org/officeDocument/2006/relationships/image" Target="../media/image24580.png"/><Relationship Id="rId68" Type="http://schemas.openxmlformats.org/officeDocument/2006/relationships/customXml" Target="../ink/ink2943.xml"/><Relationship Id="rId89" Type="http://schemas.openxmlformats.org/officeDocument/2006/relationships/image" Target="../media/image2479.png"/><Relationship Id="rId112" Type="http://schemas.openxmlformats.org/officeDocument/2006/relationships/customXml" Target="../ink/ink2965.xml"/><Relationship Id="rId133" Type="http://schemas.openxmlformats.org/officeDocument/2006/relationships/image" Target="../media/image2501.png"/><Relationship Id="rId154" Type="http://schemas.openxmlformats.org/officeDocument/2006/relationships/customXml" Target="../ink/ink2986.xml"/><Relationship Id="rId175" Type="http://schemas.openxmlformats.org/officeDocument/2006/relationships/image" Target="../media/image2522.png"/><Relationship Id="rId340" Type="http://schemas.openxmlformats.org/officeDocument/2006/relationships/customXml" Target="../ink/ink3079.xml"/><Relationship Id="rId361" Type="http://schemas.openxmlformats.org/officeDocument/2006/relationships/image" Target="../media/image2615.png"/><Relationship Id="rId196" Type="http://schemas.openxmlformats.org/officeDocument/2006/relationships/customXml" Target="../ink/ink3007.xml"/><Relationship Id="rId200" Type="http://schemas.openxmlformats.org/officeDocument/2006/relationships/customXml" Target="../ink/ink3009.xml"/><Relationship Id="rId382" Type="http://schemas.openxmlformats.org/officeDocument/2006/relationships/customXml" Target="../ink/ink3100.xml"/><Relationship Id="rId417" Type="http://schemas.openxmlformats.org/officeDocument/2006/relationships/image" Target="../media/image2643.png"/><Relationship Id="rId438" Type="http://schemas.openxmlformats.org/officeDocument/2006/relationships/customXml" Target="../ink/ink3128.xml"/><Relationship Id="rId16" Type="http://schemas.openxmlformats.org/officeDocument/2006/relationships/customXml" Target="../ink/ink2917.xml"/><Relationship Id="rId221" Type="http://schemas.openxmlformats.org/officeDocument/2006/relationships/image" Target="../media/image2545.png"/><Relationship Id="rId242" Type="http://schemas.openxmlformats.org/officeDocument/2006/relationships/customXml" Target="../ink/ink3030.xml"/><Relationship Id="rId263" Type="http://schemas.openxmlformats.org/officeDocument/2006/relationships/image" Target="../media/image2566.png"/><Relationship Id="rId284" Type="http://schemas.openxmlformats.org/officeDocument/2006/relationships/customXml" Target="../ink/ink3051.xml"/><Relationship Id="rId319" Type="http://schemas.openxmlformats.org/officeDocument/2006/relationships/image" Target="../media/image2594.png"/><Relationship Id="rId37" Type="http://schemas.openxmlformats.org/officeDocument/2006/relationships/image" Target="../media/image24530.png"/><Relationship Id="rId58" Type="http://schemas.openxmlformats.org/officeDocument/2006/relationships/customXml" Target="../ink/ink2938.xml"/><Relationship Id="rId79" Type="http://schemas.openxmlformats.org/officeDocument/2006/relationships/image" Target="../media/image2474.png"/><Relationship Id="rId102" Type="http://schemas.openxmlformats.org/officeDocument/2006/relationships/customXml" Target="../ink/ink2960.xml"/><Relationship Id="rId123" Type="http://schemas.openxmlformats.org/officeDocument/2006/relationships/image" Target="../media/image2496.png"/><Relationship Id="rId144" Type="http://schemas.openxmlformats.org/officeDocument/2006/relationships/customXml" Target="../ink/ink2981.xml"/><Relationship Id="rId330" Type="http://schemas.openxmlformats.org/officeDocument/2006/relationships/customXml" Target="../ink/ink3074.xml"/><Relationship Id="rId90" Type="http://schemas.openxmlformats.org/officeDocument/2006/relationships/customXml" Target="../ink/ink2954.xml"/><Relationship Id="rId165" Type="http://schemas.openxmlformats.org/officeDocument/2006/relationships/image" Target="../media/image2517.png"/><Relationship Id="rId186" Type="http://schemas.openxmlformats.org/officeDocument/2006/relationships/customXml" Target="../ink/ink3002.xml"/><Relationship Id="rId351" Type="http://schemas.openxmlformats.org/officeDocument/2006/relationships/image" Target="../media/image2610.png"/><Relationship Id="rId372" Type="http://schemas.openxmlformats.org/officeDocument/2006/relationships/customXml" Target="../ink/ink3095.xml"/><Relationship Id="rId393" Type="http://schemas.openxmlformats.org/officeDocument/2006/relationships/image" Target="../media/image2631.png"/><Relationship Id="rId407" Type="http://schemas.openxmlformats.org/officeDocument/2006/relationships/image" Target="../media/image2638.png"/><Relationship Id="rId428" Type="http://schemas.openxmlformats.org/officeDocument/2006/relationships/customXml" Target="../ink/ink3123.xml"/><Relationship Id="rId449" Type="http://schemas.openxmlformats.org/officeDocument/2006/relationships/image" Target="../media/image2659.png"/><Relationship Id="rId211" Type="http://schemas.openxmlformats.org/officeDocument/2006/relationships/image" Target="../media/image2540.png"/><Relationship Id="rId232" Type="http://schemas.openxmlformats.org/officeDocument/2006/relationships/customXml" Target="../ink/ink3025.xml"/><Relationship Id="rId253" Type="http://schemas.openxmlformats.org/officeDocument/2006/relationships/image" Target="../media/image2561.png"/><Relationship Id="rId274" Type="http://schemas.openxmlformats.org/officeDocument/2006/relationships/customXml" Target="../ink/ink3046.xml"/><Relationship Id="rId295" Type="http://schemas.openxmlformats.org/officeDocument/2006/relationships/image" Target="../media/image2582.png"/><Relationship Id="rId309" Type="http://schemas.openxmlformats.org/officeDocument/2006/relationships/image" Target="../media/image2589.png"/><Relationship Id="rId27" Type="http://schemas.openxmlformats.org/officeDocument/2006/relationships/image" Target="../media/image24490.png"/><Relationship Id="rId48" Type="http://schemas.openxmlformats.org/officeDocument/2006/relationships/customXml" Target="../ink/ink2933.xml"/><Relationship Id="rId69" Type="http://schemas.openxmlformats.org/officeDocument/2006/relationships/image" Target="../media/image24690.png"/><Relationship Id="rId113" Type="http://schemas.openxmlformats.org/officeDocument/2006/relationships/image" Target="../media/image2491.png"/><Relationship Id="rId134" Type="http://schemas.openxmlformats.org/officeDocument/2006/relationships/customXml" Target="../ink/ink2976.xml"/><Relationship Id="rId320" Type="http://schemas.openxmlformats.org/officeDocument/2006/relationships/customXml" Target="../ink/ink3069.xml"/><Relationship Id="rId80" Type="http://schemas.openxmlformats.org/officeDocument/2006/relationships/customXml" Target="../ink/ink2949.xml"/><Relationship Id="rId155" Type="http://schemas.openxmlformats.org/officeDocument/2006/relationships/image" Target="../media/image2512.png"/><Relationship Id="rId176" Type="http://schemas.openxmlformats.org/officeDocument/2006/relationships/customXml" Target="../ink/ink2997.xml"/><Relationship Id="rId197" Type="http://schemas.openxmlformats.org/officeDocument/2006/relationships/image" Target="../media/image2533.png"/><Relationship Id="rId341" Type="http://schemas.openxmlformats.org/officeDocument/2006/relationships/image" Target="../media/image2605.png"/><Relationship Id="rId362" Type="http://schemas.openxmlformats.org/officeDocument/2006/relationships/customXml" Target="../ink/ink3090.xml"/><Relationship Id="rId383" Type="http://schemas.openxmlformats.org/officeDocument/2006/relationships/image" Target="../media/image2626.png"/><Relationship Id="rId418" Type="http://schemas.openxmlformats.org/officeDocument/2006/relationships/customXml" Target="../ink/ink3118.xml"/><Relationship Id="rId439" Type="http://schemas.openxmlformats.org/officeDocument/2006/relationships/image" Target="../media/image2654.png"/><Relationship Id="rId201" Type="http://schemas.openxmlformats.org/officeDocument/2006/relationships/image" Target="../media/image2535.png"/><Relationship Id="rId222" Type="http://schemas.openxmlformats.org/officeDocument/2006/relationships/customXml" Target="../ink/ink3020.xml"/><Relationship Id="rId243" Type="http://schemas.openxmlformats.org/officeDocument/2006/relationships/image" Target="../media/image2556.png"/><Relationship Id="rId264" Type="http://schemas.openxmlformats.org/officeDocument/2006/relationships/customXml" Target="../ink/ink3041.xml"/><Relationship Id="rId285" Type="http://schemas.openxmlformats.org/officeDocument/2006/relationships/image" Target="../media/image2577.png"/><Relationship Id="rId450" Type="http://schemas.openxmlformats.org/officeDocument/2006/relationships/customXml" Target="../ink/ink3134.xml"/><Relationship Id="rId17" Type="http://schemas.openxmlformats.org/officeDocument/2006/relationships/image" Target="../media/image24440.png"/><Relationship Id="rId38" Type="http://schemas.openxmlformats.org/officeDocument/2006/relationships/customXml" Target="../ink/ink2928.xml"/><Relationship Id="rId59" Type="http://schemas.openxmlformats.org/officeDocument/2006/relationships/image" Target="../media/image24640.png"/><Relationship Id="rId103" Type="http://schemas.openxmlformats.org/officeDocument/2006/relationships/image" Target="../media/image2486.png"/><Relationship Id="rId124" Type="http://schemas.openxmlformats.org/officeDocument/2006/relationships/customXml" Target="../ink/ink2971.xml"/><Relationship Id="rId310" Type="http://schemas.openxmlformats.org/officeDocument/2006/relationships/customXml" Target="../ink/ink3064.xml"/><Relationship Id="rId70" Type="http://schemas.openxmlformats.org/officeDocument/2006/relationships/customXml" Target="../ink/ink2944.xml"/><Relationship Id="rId91" Type="http://schemas.openxmlformats.org/officeDocument/2006/relationships/image" Target="../media/image2480.png"/><Relationship Id="rId145" Type="http://schemas.openxmlformats.org/officeDocument/2006/relationships/image" Target="../media/image2507.png"/><Relationship Id="rId166" Type="http://schemas.openxmlformats.org/officeDocument/2006/relationships/customXml" Target="../ink/ink2992.xml"/><Relationship Id="rId187" Type="http://schemas.openxmlformats.org/officeDocument/2006/relationships/image" Target="../media/image2528.png"/><Relationship Id="rId331" Type="http://schemas.openxmlformats.org/officeDocument/2006/relationships/image" Target="../media/image2600.png"/><Relationship Id="rId352" Type="http://schemas.openxmlformats.org/officeDocument/2006/relationships/customXml" Target="../ink/ink3085.xml"/><Relationship Id="rId373" Type="http://schemas.openxmlformats.org/officeDocument/2006/relationships/image" Target="../media/image2621.png"/><Relationship Id="rId394" Type="http://schemas.openxmlformats.org/officeDocument/2006/relationships/customXml" Target="../ink/ink3106.xml"/><Relationship Id="rId408" Type="http://schemas.openxmlformats.org/officeDocument/2006/relationships/customXml" Target="../ink/ink3113.xml"/><Relationship Id="rId429" Type="http://schemas.openxmlformats.org/officeDocument/2006/relationships/image" Target="../media/image2649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3015.xml"/><Relationship Id="rId233" Type="http://schemas.openxmlformats.org/officeDocument/2006/relationships/image" Target="../media/image2551.png"/><Relationship Id="rId254" Type="http://schemas.openxmlformats.org/officeDocument/2006/relationships/customXml" Target="../ink/ink3036.xml"/><Relationship Id="rId440" Type="http://schemas.openxmlformats.org/officeDocument/2006/relationships/customXml" Target="../ink/ink3129.xml"/><Relationship Id="rId28" Type="http://schemas.openxmlformats.org/officeDocument/2006/relationships/customXml" Target="../ink/ink2923.xml"/><Relationship Id="rId49" Type="http://schemas.openxmlformats.org/officeDocument/2006/relationships/image" Target="../media/image24590.png"/><Relationship Id="rId114" Type="http://schemas.openxmlformats.org/officeDocument/2006/relationships/customXml" Target="../ink/ink2966.xml"/><Relationship Id="rId275" Type="http://schemas.openxmlformats.org/officeDocument/2006/relationships/image" Target="../media/image2572.png"/><Relationship Id="rId296" Type="http://schemas.openxmlformats.org/officeDocument/2006/relationships/customXml" Target="../ink/ink3057.xml"/><Relationship Id="rId300" Type="http://schemas.openxmlformats.org/officeDocument/2006/relationships/customXml" Target="../ink/ink3059.xml"/><Relationship Id="rId60" Type="http://schemas.openxmlformats.org/officeDocument/2006/relationships/customXml" Target="../ink/ink2939.xml"/><Relationship Id="rId81" Type="http://schemas.openxmlformats.org/officeDocument/2006/relationships/image" Target="../media/image2475.png"/><Relationship Id="rId135" Type="http://schemas.openxmlformats.org/officeDocument/2006/relationships/image" Target="../media/image2502.png"/><Relationship Id="rId156" Type="http://schemas.openxmlformats.org/officeDocument/2006/relationships/customXml" Target="../ink/ink2987.xml"/><Relationship Id="rId177" Type="http://schemas.openxmlformats.org/officeDocument/2006/relationships/image" Target="../media/image2523.png"/><Relationship Id="rId198" Type="http://schemas.openxmlformats.org/officeDocument/2006/relationships/customXml" Target="../ink/ink3008.xml"/><Relationship Id="rId321" Type="http://schemas.openxmlformats.org/officeDocument/2006/relationships/image" Target="../media/image2595.png"/><Relationship Id="rId342" Type="http://schemas.openxmlformats.org/officeDocument/2006/relationships/customXml" Target="../ink/ink3080.xml"/><Relationship Id="rId363" Type="http://schemas.openxmlformats.org/officeDocument/2006/relationships/image" Target="../media/image2616.png"/><Relationship Id="rId384" Type="http://schemas.openxmlformats.org/officeDocument/2006/relationships/customXml" Target="../ink/ink3101.xml"/><Relationship Id="rId419" Type="http://schemas.openxmlformats.org/officeDocument/2006/relationships/image" Target="../media/image2644.png"/><Relationship Id="rId202" Type="http://schemas.openxmlformats.org/officeDocument/2006/relationships/customXml" Target="../ink/ink3010.xml"/><Relationship Id="rId223" Type="http://schemas.openxmlformats.org/officeDocument/2006/relationships/image" Target="../media/image2546.png"/><Relationship Id="rId244" Type="http://schemas.openxmlformats.org/officeDocument/2006/relationships/customXml" Target="../ink/ink3031.xml"/><Relationship Id="rId430" Type="http://schemas.openxmlformats.org/officeDocument/2006/relationships/customXml" Target="../ink/ink3124.xml"/><Relationship Id="rId18" Type="http://schemas.openxmlformats.org/officeDocument/2006/relationships/customXml" Target="../ink/ink2918.xml"/><Relationship Id="rId39" Type="http://schemas.openxmlformats.org/officeDocument/2006/relationships/image" Target="../media/image24540.png"/><Relationship Id="rId265" Type="http://schemas.openxmlformats.org/officeDocument/2006/relationships/image" Target="../media/image2567.png"/><Relationship Id="rId286" Type="http://schemas.openxmlformats.org/officeDocument/2006/relationships/customXml" Target="../ink/ink3052.xml"/><Relationship Id="rId451" Type="http://schemas.openxmlformats.org/officeDocument/2006/relationships/image" Target="../media/image2660.png"/><Relationship Id="rId50" Type="http://schemas.openxmlformats.org/officeDocument/2006/relationships/customXml" Target="../ink/ink2934.xml"/><Relationship Id="rId104" Type="http://schemas.openxmlformats.org/officeDocument/2006/relationships/customXml" Target="../ink/ink2961.xml"/><Relationship Id="rId125" Type="http://schemas.openxmlformats.org/officeDocument/2006/relationships/image" Target="../media/image2497.png"/><Relationship Id="rId146" Type="http://schemas.openxmlformats.org/officeDocument/2006/relationships/customXml" Target="../ink/ink2982.xml"/><Relationship Id="rId167" Type="http://schemas.openxmlformats.org/officeDocument/2006/relationships/image" Target="../media/image2518.png"/><Relationship Id="rId188" Type="http://schemas.openxmlformats.org/officeDocument/2006/relationships/customXml" Target="../ink/ink3003.xml"/><Relationship Id="rId311" Type="http://schemas.openxmlformats.org/officeDocument/2006/relationships/image" Target="../media/image2590.png"/><Relationship Id="rId332" Type="http://schemas.openxmlformats.org/officeDocument/2006/relationships/customXml" Target="../ink/ink3075.xml"/><Relationship Id="rId353" Type="http://schemas.openxmlformats.org/officeDocument/2006/relationships/image" Target="../media/image2611.png"/><Relationship Id="rId374" Type="http://schemas.openxmlformats.org/officeDocument/2006/relationships/customXml" Target="../ink/ink3096.xml"/><Relationship Id="rId395" Type="http://schemas.openxmlformats.org/officeDocument/2006/relationships/image" Target="../media/image2632.png"/><Relationship Id="rId409" Type="http://schemas.openxmlformats.org/officeDocument/2006/relationships/image" Target="../media/image2639.png"/><Relationship Id="rId71" Type="http://schemas.openxmlformats.org/officeDocument/2006/relationships/image" Target="../media/image2470.png"/><Relationship Id="rId92" Type="http://schemas.openxmlformats.org/officeDocument/2006/relationships/customXml" Target="../ink/ink2955.xml"/><Relationship Id="rId213" Type="http://schemas.openxmlformats.org/officeDocument/2006/relationships/image" Target="../media/image2541.png"/><Relationship Id="rId234" Type="http://schemas.openxmlformats.org/officeDocument/2006/relationships/customXml" Target="../ink/ink3026.xml"/><Relationship Id="rId420" Type="http://schemas.openxmlformats.org/officeDocument/2006/relationships/customXml" Target="../ink/ink3119.xml"/><Relationship Id="rId2" Type="http://schemas.openxmlformats.org/officeDocument/2006/relationships/customXml" Target="../ink/ink2910.xml"/><Relationship Id="rId29" Type="http://schemas.openxmlformats.org/officeDocument/2006/relationships/image" Target="../media/image24500.png"/><Relationship Id="rId255" Type="http://schemas.openxmlformats.org/officeDocument/2006/relationships/image" Target="../media/image2562.png"/><Relationship Id="rId276" Type="http://schemas.openxmlformats.org/officeDocument/2006/relationships/customXml" Target="../ink/ink3047.xml"/><Relationship Id="rId297" Type="http://schemas.openxmlformats.org/officeDocument/2006/relationships/image" Target="../media/image2583.png"/><Relationship Id="rId441" Type="http://schemas.openxmlformats.org/officeDocument/2006/relationships/image" Target="../media/image2655.png"/><Relationship Id="rId40" Type="http://schemas.openxmlformats.org/officeDocument/2006/relationships/customXml" Target="../ink/ink2929.xml"/><Relationship Id="rId115" Type="http://schemas.openxmlformats.org/officeDocument/2006/relationships/image" Target="../media/image2492.png"/><Relationship Id="rId136" Type="http://schemas.openxmlformats.org/officeDocument/2006/relationships/customXml" Target="../ink/ink2977.xml"/><Relationship Id="rId157" Type="http://schemas.openxmlformats.org/officeDocument/2006/relationships/image" Target="../media/image2513.png"/><Relationship Id="rId178" Type="http://schemas.openxmlformats.org/officeDocument/2006/relationships/customXml" Target="../ink/ink2998.xml"/><Relationship Id="rId301" Type="http://schemas.openxmlformats.org/officeDocument/2006/relationships/image" Target="../media/image2585.png"/><Relationship Id="rId322" Type="http://schemas.openxmlformats.org/officeDocument/2006/relationships/customXml" Target="../ink/ink3070.xml"/><Relationship Id="rId343" Type="http://schemas.openxmlformats.org/officeDocument/2006/relationships/image" Target="../media/image2606.png"/><Relationship Id="rId364" Type="http://schemas.openxmlformats.org/officeDocument/2006/relationships/customXml" Target="../ink/ink3091.xml"/><Relationship Id="rId61" Type="http://schemas.openxmlformats.org/officeDocument/2006/relationships/image" Target="../media/image24650.png"/><Relationship Id="rId82" Type="http://schemas.openxmlformats.org/officeDocument/2006/relationships/customXml" Target="../ink/ink2950.xml"/><Relationship Id="rId199" Type="http://schemas.openxmlformats.org/officeDocument/2006/relationships/image" Target="../media/image2534.png"/><Relationship Id="rId203" Type="http://schemas.openxmlformats.org/officeDocument/2006/relationships/image" Target="../media/image2536.png"/><Relationship Id="rId385" Type="http://schemas.openxmlformats.org/officeDocument/2006/relationships/image" Target="../media/image2627.png"/><Relationship Id="rId19" Type="http://schemas.openxmlformats.org/officeDocument/2006/relationships/image" Target="../media/image24450.png"/><Relationship Id="rId224" Type="http://schemas.openxmlformats.org/officeDocument/2006/relationships/customXml" Target="../ink/ink3021.xml"/><Relationship Id="rId245" Type="http://schemas.openxmlformats.org/officeDocument/2006/relationships/image" Target="../media/image2557.png"/><Relationship Id="rId266" Type="http://schemas.openxmlformats.org/officeDocument/2006/relationships/customXml" Target="../ink/ink3042.xml"/><Relationship Id="rId287" Type="http://schemas.openxmlformats.org/officeDocument/2006/relationships/image" Target="../media/image2578.png"/><Relationship Id="rId410" Type="http://schemas.openxmlformats.org/officeDocument/2006/relationships/customXml" Target="../ink/ink3114.xml"/><Relationship Id="rId431" Type="http://schemas.openxmlformats.org/officeDocument/2006/relationships/image" Target="../media/image2650.png"/><Relationship Id="rId452" Type="http://schemas.openxmlformats.org/officeDocument/2006/relationships/customXml" Target="../ink/ink3135.xml"/><Relationship Id="rId30" Type="http://schemas.openxmlformats.org/officeDocument/2006/relationships/customXml" Target="../ink/ink2924.xml"/><Relationship Id="rId105" Type="http://schemas.openxmlformats.org/officeDocument/2006/relationships/image" Target="../media/image2487.png"/><Relationship Id="rId126" Type="http://schemas.openxmlformats.org/officeDocument/2006/relationships/customXml" Target="../ink/ink2972.xml"/><Relationship Id="rId147" Type="http://schemas.openxmlformats.org/officeDocument/2006/relationships/image" Target="../media/image2508.png"/><Relationship Id="rId168" Type="http://schemas.openxmlformats.org/officeDocument/2006/relationships/customXml" Target="../ink/ink2993.xml"/><Relationship Id="rId312" Type="http://schemas.openxmlformats.org/officeDocument/2006/relationships/customXml" Target="../ink/ink3065.xml"/><Relationship Id="rId333" Type="http://schemas.openxmlformats.org/officeDocument/2006/relationships/image" Target="../media/image2601.png"/><Relationship Id="rId354" Type="http://schemas.openxmlformats.org/officeDocument/2006/relationships/customXml" Target="../ink/ink3086.xml"/><Relationship Id="rId51" Type="http://schemas.openxmlformats.org/officeDocument/2006/relationships/image" Target="../media/image24600.png"/><Relationship Id="rId72" Type="http://schemas.openxmlformats.org/officeDocument/2006/relationships/customXml" Target="../ink/ink2945.xml"/><Relationship Id="rId93" Type="http://schemas.openxmlformats.org/officeDocument/2006/relationships/image" Target="../media/image2481.png"/><Relationship Id="rId189" Type="http://schemas.openxmlformats.org/officeDocument/2006/relationships/image" Target="../media/image2529.png"/><Relationship Id="rId375" Type="http://schemas.openxmlformats.org/officeDocument/2006/relationships/image" Target="../media/image2622.png"/><Relationship Id="rId396" Type="http://schemas.openxmlformats.org/officeDocument/2006/relationships/customXml" Target="../ink/ink3107.xml"/><Relationship Id="rId3" Type="http://schemas.openxmlformats.org/officeDocument/2006/relationships/image" Target="../media/image24370.png"/><Relationship Id="rId214" Type="http://schemas.openxmlformats.org/officeDocument/2006/relationships/customXml" Target="../ink/ink3016.xml"/><Relationship Id="rId235" Type="http://schemas.openxmlformats.org/officeDocument/2006/relationships/image" Target="../media/image2552.png"/><Relationship Id="rId256" Type="http://schemas.openxmlformats.org/officeDocument/2006/relationships/customXml" Target="../ink/ink3037.xml"/><Relationship Id="rId277" Type="http://schemas.openxmlformats.org/officeDocument/2006/relationships/image" Target="../media/image2573.png"/><Relationship Id="rId298" Type="http://schemas.openxmlformats.org/officeDocument/2006/relationships/customXml" Target="../ink/ink3058.xml"/><Relationship Id="rId400" Type="http://schemas.openxmlformats.org/officeDocument/2006/relationships/customXml" Target="../ink/ink3109.xml"/><Relationship Id="rId421" Type="http://schemas.openxmlformats.org/officeDocument/2006/relationships/image" Target="../media/image2645.png"/><Relationship Id="rId442" Type="http://schemas.openxmlformats.org/officeDocument/2006/relationships/customXml" Target="../ink/ink3130.xml"/><Relationship Id="rId116" Type="http://schemas.openxmlformats.org/officeDocument/2006/relationships/customXml" Target="../ink/ink2967.xml"/><Relationship Id="rId137" Type="http://schemas.openxmlformats.org/officeDocument/2006/relationships/image" Target="../media/image2503.png"/><Relationship Id="rId158" Type="http://schemas.openxmlformats.org/officeDocument/2006/relationships/customXml" Target="../ink/ink2988.xml"/><Relationship Id="rId302" Type="http://schemas.openxmlformats.org/officeDocument/2006/relationships/customXml" Target="../ink/ink3060.xml"/><Relationship Id="rId323" Type="http://schemas.openxmlformats.org/officeDocument/2006/relationships/image" Target="../media/image2596.png"/><Relationship Id="rId344" Type="http://schemas.openxmlformats.org/officeDocument/2006/relationships/customXml" Target="../ink/ink3081.xml"/><Relationship Id="rId20" Type="http://schemas.openxmlformats.org/officeDocument/2006/relationships/customXml" Target="../ink/ink2919.xml"/><Relationship Id="rId41" Type="http://schemas.openxmlformats.org/officeDocument/2006/relationships/image" Target="../media/image24550.png"/><Relationship Id="rId62" Type="http://schemas.openxmlformats.org/officeDocument/2006/relationships/customXml" Target="../ink/ink2940.xml"/><Relationship Id="rId83" Type="http://schemas.openxmlformats.org/officeDocument/2006/relationships/image" Target="../media/image2476.png"/><Relationship Id="rId179" Type="http://schemas.openxmlformats.org/officeDocument/2006/relationships/image" Target="../media/image2524.png"/><Relationship Id="rId365" Type="http://schemas.openxmlformats.org/officeDocument/2006/relationships/image" Target="../media/image2617.png"/><Relationship Id="rId386" Type="http://schemas.openxmlformats.org/officeDocument/2006/relationships/customXml" Target="../ink/ink3102.xml"/><Relationship Id="rId190" Type="http://schemas.openxmlformats.org/officeDocument/2006/relationships/customXml" Target="../ink/ink3004.xml"/><Relationship Id="rId204" Type="http://schemas.openxmlformats.org/officeDocument/2006/relationships/customXml" Target="../ink/ink3011.xml"/><Relationship Id="rId225" Type="http://schemas.openxmlformats.org/officeDocument/2006/relationships/image" Target="../media/image2547.png"/><Relationship Id="rId246" Type="http://schemas.openxmlformats.org/officeDocument/2006/relationships/customXml" Target="../ink/ink3032.xml"/><Relationship Id="rId267" Type="http://schemas.openxmlformats.org/officeDocument/2006/relationships/image" Target="../media/image2568.png"/><Relationship Id="rId288" Type="http://schemas.openxmlformats.org/officeDocument/2006/relationships/customXml" Target="../ink/ink3053.xml"/><Relationship Id="rId411" Type="http://schemas.openxmlformats.org/officeDocument/2006/relationships/image" Target="../media/image2640.png"/><Relationship Id="rId432" Type="http://schemas.openxmlformats.org/officeDocument/2006/relationships/customXml" Target="../ink/ink3125.xml"/><Relationship Id="rId453" Type="http://schemas.openxmlformats.org/officeDocument/2006/relationships/image" Target="../media/image2661.png"/><Relationship Id="rId106" Type="http://schemas.openxmlformats.org/officeDocument/2006/relationships/customXml" Target="../ink/ink2962.xml"/><Relationship Id="rId127" Type="http://schemas.openxmlformats.org/officeDocument/2006/relationships/image" Target="../media/image2498.png"/><Relationship Id="rId313" Type="http://schemas.openxmlformats.org/officeDocument/2006/relationships/image" Target="../media/image2591.png"/><Relationship Id="rId10" Type="http://schemas.openxmlformats.org/officeDocument/2006/relationships/customXml" Target="../ink/ink2914.xml"/><Relationship Id="rId31" Type="http://schemas.openxmlformats.org/officeDocument/2006/relationships/image" Target="../media/image24511.png"/><Relationship Id="rId52" Type="http://schemas.openxmlformats.org/officeDocument/2006/relationships/customXml" Target="../ink/ink2935.xml"/><Relationship Id="rId73" Type="http://schemas.openxmlformats.org/officeDocument/2006/relationships/image" Target="../media/image2471.png"/><Relationship Id="rId94" Type="http://schemas.openxmlformats.org/officeDocument/2006/relationships/customXml" Target="../ink/ink2956.xml"/><Relationship Id="rId148" Type="http://schemas.openxmlformats.org/officeDocument/2006/relationships/customXml" Target="../ink/ink2983.xml"/><Relationship Id="rId169" Type="http://schemas.openxmlformats.org/officeDocument/2006/relationships/image" Target="../media/image2519.png"/><Relationship Id="rId334" Type="http://schemas.openxmlformats.org/officeDocument/2006/relationships/customXml" Target="../ink/ink3076.xml"/><Relationship Id="rId355" Type="http://schemas.openxmlformats.org/officeDocument/2006/relationships/image" Target="../media/image2612.png"/><Relationship Id="rId376" Type="http://schemas.openxmlformats.org/officeDocument/2006/relationships/customXml" Target="../ink/ink3097.xml"/><Relationship Id="rId397" Type="http://schemas.openxmlformats.org/officeDocument/2006/relationships/image" Target="../media/image2633.png"/><Relationship Id="rId4" Type="http://schemas.openxmlformats.org/officeDocument/2006/relationships/customXml" Target="../ink/ink2911.xml"/><Relationship Id="rId180" Type="http://schemas.openxmlformats.org/officeDocument/2006/relationships/customXml" Target="../ink/ink2999.xml"/><Relationship Id="rId215" Type="http://schemas.openxmlformats.org/officeDocument/2006/relationships/image" Target="../media/image2542.png"/><Relationship Id="rId236" Type="http://schemas.openxmlformats.org/officeDocument/2006/relationships/customXml" Target="../ink/ink3027.xml"/><Relationship Id="rId257" Type="http://schemas.openxmlformats.org/officeDocument/2006/relationships/image" Target="../media/image2563.png"/><Relationship Id="rId278" Type="http://schemas.openxmlformats.org/officeDocument/2006/relationships/customXml" Target="../ink/ink3048.xml"/><Relationship Id="rId401" Type="http://schemas.openxmlformats.org/officeDocument/2006/relationships/image" Target="../media/image2635.png"/><Relationship Id="rId422" Type="http://schemas.openxmlformats.org/officeDocument/2006/relationships/customXml" Target="../ink/ink3120.xml"/><Relationship Id="rId443" Type="http://schemas.openxmlformats.org/officeDocument/2006/relationships/image" Target="../media/image2656.png"/><Relationship Id="rId303" Type="http://schemas.openxmlformats.org/officeDocument/2006/relationships/image" Target="../media/image2586.png"/><Relationship Id="rId42" Type="http://schemas.openxmlformats.org/officeDocument/2006/relationships/customXml" Target="../ink/ink2930.xml"/><Relationship Id="rId84" Type="http://schemas.openxmlformats.org/officeDocument/2006/relationships/customXml" Target="../ink/ink2951.xml"/><Relationship Id="rId138" Type="http://schemas.openxmlformats.org/officeDocument/2006/relationships/customXml" Target="../ink/ink2978.xml"/><Relationship Id="rId345" Type="http://schemas.openxmlformats.org/officeDocument/2006/relationships/image" Target="../media/image2607.png"/><Relationship Id="rId387" Type="http://schemas.openxmlformats.org/officeDocument/2006/relationships/image" Target="../media/image2628.png"/><Relationship Id="rId191" Type="http://schemas.openxmlformats.org/officeDocument/2006/relationships/image" Target="../media/image2530.png"/><Relationship Id="rId205" Type="http://schemas.openxmlformats.org/officeDocument/2006/relationships/image" Target="../media/image2537.png"/><Relationship Id="rId247" Type="http://schemas.openxmlformats.org/officeDocument/2006/relationships/image" Target="../media/image2558.png"/><Relationship Id="rId412" Type="http://schemas.openxmlformats.org/officeDocument/2006/relationships/customXml" Target="../ink/ink3115.xml"/><Relationship Id="rId107" Type="http://schemas.openxmlformats.org/officeDocument/2006/relationships/image" Target="../media/image2488.png"/><Relationship Id="rId289" Type="http://schemas.openxmlformats.org/officeDocument/2006/relationships/image" Target="../media/image2579.png"/><Relationship Id="rId454" Type="http://schemas.openxmlformats.org/officeDocument/2006/relationships/customXml" Target="../ink/ink3136.xml"/><Relationship Id="rId11" Type="http://schemas.openxmlformats.org/officeDocument/2006/relationships/image" Target="../media/image24411.png"/><Relationship Id="rId53" Type="http://schemas.openxmlformats.org/officeDocument/2006/relationships/image" Target="../media/image24611.png"/><Relationship Id="rId149" Type="http://schemas.openxmlformats.org/officeDocument/2006/relationships/image" Target="../media/image2509.png"/><Relationship Id="rId314" Type="http://schemas.openxmlformats.org/officeDocument/2006/relationships/customXml" Target="../ink/ink3066.xml"/><Relationship Id="rId356" Type="http://schemas.openxmlformats.org/officeDocument/2006/relationships/customXml" Target="../ink/ink3087.xml"/><Relationship Id="rId398" Type="http://schemas.openxmlformats.org/officeDocument/2006/relationships/customXml" Target="../ink/ink3108.xml"/><Relationship Id="rId95" Type="http://schemas.openxmlformats.org/officeDocument/2006/relationships/image" Target="../media/image2482.png"/><Relationship Id="rId160" Type="http://schemas.openxmlformats.org/officeDocument/2006/relationships/customXml" Target="../ink/ink2989.xml"/><Relationship Id="rId216" Type="http://schemas.openxmlformats.org/officeDocument/2006/relationships/customXml" Target="../ink/ink3017.xml"/><Relationship Id="rId423" Type="http://schemas.openxmlformats.org/officeDocument/2006/relationships/image" Target="../media/image2646.png"/><Relationship Id="rId258" Type="http://schemas.openxmlformats.org/officeDocument/2006/relationships/customXml" Target="../ink/ink3038.xml"/><Relationship Id="rId22" Type="http://schemas.openxmlformats.org/officeDocument/2006/relationships/customXml" Target="../ink/ink2920.xml"/><Relationship Id="rId64" Type="http://schemas.openxmlformats.org/officeDocument/2006/relationships/customXml" Target="../ink/ink2941.xml"/><Relationship Id="rId118" Type="http://schemas.openxmlformats.org/officeDocument/2006/relationships/customXml" Target="../ink/ink2968.xml"/><Relationship Id="rId325" Type="http://schemas.openxmlformats.org/officeDocument/2006/relationships/image" Target="../media/image2597.png"/><Relationship Id="rId367" Type="http://schemas.openxmlformats.org/officeDocument/2006/relationships/image" Target="../media/image2618.png"/><Relationship Id="rId171" Type="http://schemas.openxmlformats.org/officeDocument/2006/relationships/image" Target="../media/image2520.png"/><Relationship Id="rId227" Type="http://schemas.openxmlformats.org/officeDocument/2006/relationships/image" Target="../media/image2548.png"/><Relationship Id="rId269" Type="http://schemas.openxmlformats.org/officeDocument/2006/relationships/image" Target="../media/image2569.png"/><Relationship Id="rId434" Type="http://schemas.openxmlformats.org/officeDocument/2006/relationships/customXml" Target="../ink/ink3126.xml"/><Relationship Id="rId33" Type="http://schemas.openxmlformats.org/officeDocument/2006/relationships/image" Target="../media/image1841.png"/><Relationship Id="rId129" Type="http://schemas.openxmlformats.org/officeDocument/2006/relationships/image" Target="../media/image2499.png"/><Relationship Id="rId280" Type="http://schemas.openxmlformats.org/officeDocument/2006/relationships/customXml" Target="../ink/ink3049.xml"/><Relationship Id="rId336" Type="http://schemas.openxmlformats.org/officeDocument/2006/relationships/customXml" Target="../ink/ink3077.xml"/><Relationship Id="rId75" Type="http://schemas.openxmlformats.org/officeDocument/2006/relationships/image" Target="../media/image2472.png"/><Relationship Id="rId140" Type="http://schemas.openxmlformats.org/officeDocument/2006/relationships/customXml" Target="../ink/ink2979.xml"/><Relationship Id="rId182" Type="http://schemas.openxmlformats.org/officeDocument/2006/relationships/customXml" Target="../ink/ink3000.xml"/><Relationship Id="rId378" Type="http://schemas.openxmlformats.org/officeDocument/2006/relationships/customXml" Target="../ink/ink3098.xml"/><Relationship Id="rId403" Type="http://schemas.openxmlformats.org/officeDocument/2006/relationships/image" Target="../media/image2636.png"/><Relationship Id="rId6" Type="http://schemas.openxmlformats.org/officeDocument/2006/relationships/customXml" Target="../ink/ink2912.xml"/><Relationship Id="rId238" Type="http://schemas.openxmlformats.org/officeDocument/2006/relationships/customXml" Target="../ink/ink3028.xml"/><Relationship Id="rId445" Type="http://schemas.openxmlformats.org/officeDocument/2006/relationships/image" Target="../media/image2657.png"/></Relationships>
</file>

<file path=ppt/slides/_rels/slide16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676.png"/><Relationship Id="rId21" Type="http://schemas.openxmlformats.org/officeDocument/2006/relationships/customXml" Target="../ink/ink3147.xml"/><Relationship Id="rId42" Type="http://schemas.openxmlformats.org/officeDocument/2006/relationships/image" Target="../media/image2684.png"/><Relationship Id="rId47" Type="http://schemas.openxmlformats.org/officeDocument/2006/relationships/customXml" Target="../ink/ink3160.xml"/><Relationship Id="rId63" Type="http://schemas.openxmlformats.org/officeDocument/2006/relationships/customXml" Target="../ink/ink3168.xml"/><Relationship Id="rId68" Type="http://schemas.openxmlformats.org/officeDocument/2006/relationships/image" Target="../media/image2697.png"/><Relationship Id="rId84" Type="http://schemas.openxmlformats.org/officeDocument/2006/relationships/image" Target="../media/image2705.png"/><Relationship Id="rId89" Type="http://schemas.openxmlformats.org/officeDocument/2006/relationships/customXml" Target="../ink/ink3181.xml"/><Relationship Id="rId2" Type="http://schemas.openxmlformats.org/officeDocument/2006/relationships/image" Target="../media/image2664.emf"/><Relationship Id="rId16" Type="http://schemas.openxmlformats.org/officeDocument/2006/relationships/image" Target="../media/image2671.png"/><Relationship Id="rId29" Type="http://schemas.openxmlformats.org/officeDocument/2006/relationships/customXml" Target="../ink/ink3151.xml"/><Relationship Id="rId107" Type="http://schemas.openxmlformats.org/officeDocument/2006/relationships/customXml" Target="../ink/ink3190.xml"/><Relationship Id="rId11" Type="http://schemas.openxmlformats.org/officeDocument/2006/relationships/customXml" Target="../ink/ink3142.xml"/><Relationship Id="rId24" Type="http://schemas.openxmlformats.org/officeDocument/2006/relationships/image" Target="../media/image2675.png"/><Relationship Id="rId32" Type="http://schemas.openxmlformats.org/officeDocument/2006/relationships/image" Target="../media/image2679.png"/><Relationship Id="rId37" Type="http://schemas.openxmlformats.org/officeDocument/2006/relationships/customXml" Target="../ink/ink3155.xml"/><Relationship Id="rId40" Type="http://schemas.openxmlformats.org/officeDocument/2006/relationships/image" Target="../media/image2683.png"/><Relationship Id="rId45" Type="http://schemas.openxmlformats.org/officeDocument/2006/relationships/customXml" Target="../ink/ink3159.xml"/><Relationship Id="rId53" Type="http://schemas.openxmlformats.org/officeDocument/2006/relationships/customXml" Target="../ink/ink3163.xml"/><Relationship Id="rId58" Type="http://schemas.openxmlformats.org/officeDocument/2006/relationships/image" Target="../media/image2692.png"/><Relationship Id="rId66" Type="http://schemas.openxmlformats.org/officeDocument/2006/relationships/image" Target="../media/image2696.png"/><Relationship Id="rId74" Type="http://schemas.openxmlformats.org/officeDocument/2006/relationships/image" Target="../media/image2700.png"/><Relationship Id="rId79" Type="http://schemas.openxmlformats.org/officeDocument/2006/relationships/customXml" Target="../ink/ink3176.xml"/><Relationship Id="rId87" Type="http://schemas.openxmlformats.org/officeDocument/2006/relationships/customXml" Target="../ink/ink3180.xml"/><Relationship Id="rId102" Type="http://schemas.openxmlformats.org/officeDocument/2006/relationships/image" Target="../media/image2714.png"/><Relationship Id="rId110" Type="http://schemas.openxmlformats.org/officeDocument/2006/relationships/image" Target="../media/image2718.png"/><Relationship Id="rId5" Type="http://schemas.openxmlformats.org/officeDocument/2006/relationships/customXml" Target="../ink/ink3139.xml"/><Relationship Id="rId61" Type="http://schemas.openxmlformats.org/officeDocument/2006/relationships/customXml" Target="../ink/ink3167.xml"/><Relationship Id="rId82" Type="http://schemas.openxmlformats.org/officeDocument/2006/relationships/image" Target="../media/image2704.png"/><Relationship Id="rId90" Type="http://schemas.openxmlformats.org/officeDocument/2006/relationships/image" Target="../media/image2708.png"/><Relationship Id="rId95" Type="http://schemas.openxmlformats.org/officeDocument/2006/relationships/customXml" Target="../ink/ink3184.xml"/><Relationship Id="rId19" Type="http://schemas.openxmlformats.org/officeDocument/2006/relationships/customXml" Target="../ink/ink3146.xml"/><Relationship Id="rId14" Type="http://schemas.openxmlformats.org/officeDocument/2006/relationships/image" Target="../media/image2670.png"/><Relationship Id="rId22" Type="http://schemas.openxmlformats.org/officeDocument/2006/relationships/image" Target="../media/image2674.png"/><Relationship Id="rId27" Type="http://schemas.openxmlformats.org/officeDocument/2006/relationships/customXml" Target="../ink/ink3150.xml"/><Relationship Id="rId30" Type="http://schemas.openxmlformats.org/officeDocument/2006/relationships/image" Target="../media/image2678.png"/><Relationship Id="rId35" Type="http://schemas.openxmlformats.org/officeDocument/2006/relationships/customXml" Target="../ink/ink3154.xml"/><Relationship Id="rId43" Type="http://schemas.openxmlformats.org/officeDocument/2006/relationships/customXml" Target="../ink/ink3158.xml"/><Relationship Id="rId48" Type="http://schemas.openxmlformats.org/officeDocument/2006/relationships/image" Target="../media/image2687.png"/><Relationship Id="rId56" Type="http://schemas.openxmlformats.org/officeDocument/2006/relationships/image" Target="../media/image2691.png"/><Relationship Id="rId64" Type="http://schemas.openxmlformats.org/officeDocument/2006/relationships/image" Target="../media/image2695.png"/><Relationship Id="rId69" Type="http://schemas.openxmlformats.org/officeDocument/2006/relationships/customXml" Target="../ink/ink3171.xml"/><Relationship Id="rId77" Type="http://schemas.openxmlformats.org/officeDocument/2006/relationships/customXml" Target="../ink/ink3175.xml"/><Relationship Id="rId100" Type="http://schemas.openxmlformats.org/officeDocument/2006/relationships/image" Target="../media/image2713.png"/><Relationship Id="rId105" Type="http://schemas.openxmlformats.org/officeDocument/2006/relationships/customXml" Target="../ink/ink3189.xml"/><Relationship Id="rId8" Type="http://schemas.openxmlformats.org/officeDocument/2006/relationships/image" Target="../media/image2667.png"/><Relationship Id="rId51" Type="http://schemas.openxmlformats.org/officeDocument/2006/relationships/customXml" Target="../ink/ink3162.xml"/><Relationship Id="rId72" Type="http://schemas.openxmlformats.org/officeDocument/2006/relationships/image" Target="../media/image2699.png"/><Relationship Id="rId80" Type="http://schemas.openxmlformats.org/officeDocument/2006/relationships/image" Target="../media/image2703.png"/><Relationship Id="rId85" Type="http://schemas.openxmlformats.org/officeDocument/2006/relationships/customXml" Target="../ink/ink3179.xml"/><Relationship Id="rId93" Type="http://schemas.openxmlformats.org/officeDocument/2006/relationships/customXml" Target="../ink/ink3183.xml"/><Relationship Id="rId98" Type="http://schemas.openxmlformats.org/officeDocument/2006/relationships/image" Target="../media/image2712.png"/><Relationship Id="rId3" Type="http://schemas.openxmlformats.org/officeDocument/2006/relationships/customXml" Target="../ink/ink3138.xml"/><Relationship Id="rId12" Type="http://schemas.openxmlformats.org/officeDocument/2006/relationships/image" Target="../media/image2669.png"/><Relationship Id="rId17" Type="http://schemas.openxmlformats.org/officeDocument/2006/relationships/customXml" Target="../ink/ink3145.xml"/><Relationship Id="rId25" Type="http://schemas.openxmlformats.org/officeDocument/2006/relationships/customXml" Target="../ink/ink3149.xml"/><Relationship Id="rId33" Type="http://schemas.openxmlformats.org/officeDocument/2006/relationships/customXml" Target="../ink/ink3153.xml"/><Relationship Id="rId38" Type="http://schemas.openxmlformats.org/officeDocument/2006/relationships/image" Target="../media/image2682.png"/><Relationship Id="rId46" Type="http://schemas.openxmlformats.org/officeDocument/2006/relationships/image" Target="../media/image2686.png"/><Relationship Id="rId59" Type="http://schemas.openxmlformats.org/officeDocument/2006/relationships/customXml" Target="../ink/ink3166.xml"/><Relationship Id="rId67" Type="http://schemas.openxmlformats.org/officeDocument/2006/relationships/customXml" Target="../ink/ink3170.xml"/><Relationship Id="rId103" Type="http://schemas.openxmlformats.org/officeDocument/2006/relationships/customXml" Target="../ink/ink3188.xml"/><Relationship Id="rId108" Type="http://schemas.openxmlformats.org/officeDocument/2006/relationships/image" Target="../media/image2717.png"/><Relationship Id="rId20" Type="http://schemas.openxmlformats.org/officeDocument/2006/relationships/image" Target="../media/image2673.png"/><Relationship Id="rId41" Type="http://schemas.openxmlformats.org/officeDocument/2006/relationships/customXml" Target="../ink/ink3157.xml"/><Relationship Id="rId54" Type="http://schemas.openxmlformats.org/officeDocument/2006/relationships/image" Target="../media/image2690.png"/><Relationship Id="rId62" Type="http://schemas.openxmlformats.org/officeDocument/2006/relationships/image" Target="../media/image2694.png"/><Relationship Id="rId70" Type="http://schemas.openxmlformats.org/officeDocument/2006/relationships/image" Target="../media/image2698.png"/><Relationship Id="rId75" Type="http://schemas.openxmlformats.org/officeDocument/2006/relationships/customXml" Target="../ink/ink3174.xml"/><Relationship Id="rId83" Type="http://schemas.openxmlformats.org/officeDocument/2006/relationships/customXml" Target="../ink/ink3178.xml"/><Relationship Id="rId88" Type="http://schemas.openxmlformats.org/officeDocument/2006/relationships/image" Target="../media/image2707.png"/><Relationship Id="rId91" Type="http://schemas.openxmlformats.org/officeDocument/2006/relationships/customXml" Target="../ink/ink3182.xml"/><Relationship Id="rId96" Type="http://schemas.openxmlformats.org/officeDocument/2006/relationships/image" Target="../media/image2711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66.png"/><Relationship Id="rId15" Type="http://schemas.openxmlformats.org/officeDocument/2006/relationships/customXml" Target="../ink/ink3144.xml"/><Relationship Id="rId23" Type="http://schemas.openxmlformats.org/officeDocument/2006/relationships/customXml" Target="../ink/ink3148.xml"/><Relationship Id="rId28" Type="http://schemas.openxmlformats.org/officeDocument/2006/relationships/image" Target="../media/image2677.png"/><Relationship Id="rId36" Type="http://schemas.openxmlformats.org/officeDocument/2006/relationships/image" Target="../media/image2681.png"/><Relationship Id="rId49" Type="http://schemas.openxmlformats.org/officeDocument/2006/relationships/customXml" Target="../ink/ink3161.xml"/><Relationship Id="rId57" Type="http://schemas.openxmlformats.org/officeDocument/2006/relationships/customXml" Target="../ink/ink3165.xml"/><Relationship Id="rId106" Type="http://schemas.openxmlformats.org/officeDocument/2006/relationships/image" Target="../media/image2716.png"/><Relationship Id="rId10" Type="http://schemas.openxmlformats.org/officeDocument/2006/relationships/image" Target="../media/image2668.png"/><Relationship Id="rId31" Type="http://schemas.openxmlformats.org/officeDocument/2006/relationships/customXml" Target="../ink/ink3152.xml"/><Relationship Id="rId44" Type="http://schemas.openxmlformats.org/officeDocument/2006/relationships/image" Target="../media/image2685.png"/><Relationship Id="rId52" Type="http://schemas.openxmlformats.org/officeDocument/2006/relationships/image" Target="../media/image2689.png"/><Relationship Id="rId60" Type="http://schemas.openxmlformats.org/officeDocument/2006/relationships/image" Target="../media/image2693.png"/><Relationship Id="rId65" Type="http://schemas.openxmlformats.org/officeDocument/2006/relationships/customXml" Target="../ink/ink3169.xml"/><Relationship Id="rId73" Type="http://schemas.openxmlformats.org/officeDocument/2006/relationships/customXml" Target="../ink/ink3173.xml"/><Relationship Id="rId78" Type="http://schemas.openxmlformats.org/officeDocument/2006/relationships/image" Target="../media/image2702.png"/><Relationship Id="rId81" Type="http://schemas.openxmlformats.org/officeDocument/2006/relationships/customXml" Target="../ink/ink3177.xml"/><Relationship Id="rId86" Type="http://schemas.openxmlformats.org/officeDocument/2006/relationships/image" Target="../media/image2706.png"/><Relationship Id="rId94" Type="http://schemas.openxmlformats.org/officeDocument/2006/relationships/image" Target="../media/image2710.png"/><Relationship Id="rId99" Type="http://schemas.openxmlformats.org/officeDocument/2006/relationships/customXml" Target="../ink/ink3186.xml"/><Relationship Id="rId101" Type="http://schemas.openxmlformats.org/officeDocument/2006/relationships/customXml" Target="../ink/ink3187.xml"/><Relationship Id="rId4" Type="http://schemas.openxmlformats.org/officeDocument/2006/relationships/image" Target="../media/image2665.png"/><Relationship Id="rId9" Type="http://schemas.openxmlformats.org/officeDocument/2006/relationships/customXml" Target="../ink/ink3141.xml"/><Relationship Id="rId13" Type="http://schemas.openxmlformats.org/officeDocument/2006/relationships/customXml" Target="../ink/ink3143.xml"/><Relationship Id="rId18" Type="http://schemas.openxmlformats.org/officeDocument/2006/relationships/image" Target="../media/image2672.png"/><Relationship Id="rId39" Type="http://schemas.openxmlformats.org/officeDocument/2006/relationships/customXml" Target="../ink/ink3156.xml"/><Relationship Id="rId109" Type="http://schemas.openxmlformats.org/officeDocument/2006/relationships/customXml" Target="../ink/ink3191.xml"/><Relationship Id="rId34" Type="http://schemas.openxmlformats.org/officeDocument/2006/relationships/image" Target="../media/image2680.png"/><Relationship Id="rId50" Type="http://schemas.openxmlformats.org/officeDocument/2006/relationships/image" Target="../media/image2688.png"/><Relationship Id="rId55" Type="http://schemas.openxmlformats.org/officeDocument/2006/relationships/customXml" Target="../ink/ink3164.xml"/><Relationship Id="rId76" Type="http://schemas.openxmlformats.org/officeDocument/2006/relationships/image" Target="../media/image2701.png"/><Relationship Id="rId97" Type="http://schemas.openxmlformats.org/officeDocument/2006/relationships/customXml" Target="../ink/ink3185.xml"/><Relationship Id="rId104" Type="http://schemas.openxmlformats.org/officeDocument/2006/relationships/image" Target="../media/image2715.png"/><Relationship Id="rId7" Type="http://schemas.openxmlformats.org/officeDocument/2006/relationships/customXml" Target="../ink/ink3140.xml"/><Relationship Id="rId71" Type="http://schemas.openxmlformats.org/officeDocument/2006/relationships/customXml" Target="../ink/ink3172.xml"/><Relationship Id="rId92" Type="http://schemas.openxmlformats.org/officeDocument/2006/relationships/image" Target="../media/image2709.png"/></Relationships>
</file>

<file path=ppt/slides/_rels/slide17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722.png"/><Relationship Id="rId21" Type="http://schemas.openxmlformats.org/officeDocument/2006/relationships/customXml" Target="../ink/ink3200.xml"/><Relationship Id="rId42" Type="http://schemas.openxmlformats.org/officeDocument/2006/relationships/image" Target="../media/image2730.png"/><Relationship Id="rId47" Type="http://schemas.openxmlformats.org/officeDocument/2006/relationships/customXml" Target="../ink/ink3213.xml"/><Relationship Id="rId63" Type="http://schemas.openxmlformats.org/officeDocument/2006/relationships/customXml" Target="../ink/ink3221.xml"/><Relationship Id="rId68" Type="http://schemas.openxmlformats.org/officeDocument/2006/relationships/image" Target="../media/image2743.png"/><Relationship Id="rId84" Type="http://schemas.openxmlformats.org/officeDocument/2006/relationships/image" Target="../media/image2751.png"/><Relationship Id="rId89" Type="http://schemas.openxmlformats.org/officeDocument/2006/relationships/customXml" Target="../ink/ink3234.xml"/><Relationship Id="rId7" Type="http://schemas.openxmlformats.org/officeDocument/2006/relationships/customXml" Target="../ink/ink3193.xml"/><Relationship Id="rId71" Type="http://schemas.openxmlformats.org/officeDocument/2006/relationships/customXml" Target="../ink/ink3225.xml"/><Relationship Id="rId92" Type="http://schemas.openxmlformats.org/officeDocument/2006/relationships/image" Target="../media/image2755.png"/><Relationship Id="rId2" Type="http://schemas.openxmlformats.org/officeDocument/2006/relationships/image" Target="../media/image2719.emf"/><Relationship Id="rId16" Type="http://schemas.openxmlformats.org/officeDocument/2006/relationships/image" Target="../media/image26670.png"/><Relationship Id="rId29" Type="http://schemas.openxmlformats.org/officeDocument/2006/relationships/customXml" Target="../ink/ink3204.xml"/><Relationship Id="rId11" Type="http://schemas.openxmlformats.org/officeDocument/2006/relationships/customXml" Target="../ink/ink3195.xml"/><Relationship Id="rId24" Type="http://schemas.openxmlformats.org/officeDocument/2006/relationships/image" Target="../media/image26711.png"/><Relationship Id="rId32" Type="http://schemas.openxmlformats.org/officeDocument/2006/relationships/image" Target="../media/image2725.png"/><Relationship Id="rId37" Type="http://schemas.openxmlformats.org/officeDocument/2006/relationships/customXml" Target="../ink/ink3208.xml"/><Relationship Id="rId40" Type="http://schemas.openxmlformats.org/officeDocument/2006/relationships/image" Target="../media/image2729.png"/><Relationship Id="rId45" Type="http://schemas.openxmlformats.org/officeDocument/2006/relationships/customXml" Target="../ink/ink3212.xml"/><Relationship Id="rId53" Type="http://schemas.openxmlformats.org/officeDocument/2006/relationships/customXml" Target="../ink/ink3216.xml"/><Relationship Id="rId58" Type="http://schemas.openxmlformats.org/officeDocument/2006/relationships/image" Target="../media/image2738.png"/><Relationship Id="rId66" Type="http://schemas.openxmlformats.org/officeDocument/2006/relationships/image" Target="../media/image2742.png"/><Relationship Id="rId74" Type="http://schemas.openxmlformats.org/officeDocument/2006/relationships/image" Target="../media/image2746.png"/><Relationship Id="rId79" Type="http://schemas.openxmlformats.org/officeDocument/2006/relationships/customXml" Target="../ink/ink3229.xml"/><Relationship Id="rId87" Type="http://schemas.openxmlformats.org/officeDocument/2006/relationships/customXml" Target="../ink/ink3233.xml"/><Relationship Id="rId102" Type="http://schemas.openxmlformats.org/officeDocument/2006/relationships/image" Target="../media/image2760.png"/><Relationship Id="rId5" Type="http://schemas.openxmlformats.org/officeDocument/2006/relationships/customXml" Target="../ink/ink3192.xml"/><Relationship Id="rId61" Type="http://schemas.openxmlformats.org/officeDocument/2006/relationships/customXml" Target="../ink/ink3220.xml"/><Relationship Id="rId82" Type="http://schemas.openxmlformats.org/officeDocument/2006/relationships/image" Target="../media/image2750.png"/><Relationship Id="rId90" Type="http://schemas.openxmlformats.org/officeDocument/2006/relationships/image" Target="../media/image2754.png"/><Relationship Id="rId95" Type="http://schemas.openxmlformats.org/officeDocument/2006/relationships/customXml" Target="../ink/ink3237.xml"/><Relationship Id="rId19" Type="http://schemas.openxmlformats.org/officeDocument/2006/relationships/customXml" Target="../ink/ink3199.xml"/><Relationship Id="rId14" Type="http://schemas.openxmlformats.org/officeDocument/2006/relationships/image" Target="../media/image26660.png"/><Relationship Id="rId22" Type="http://schemas.openxmlformats.org/officeDocument/2006/relationships/image" Target="../media/image26700.png"/><Relationship Id="rId27" Type="http://schemas.openxmlformats.org/officeDocument/2006/relationships/customXml" Target="../ink/ink3203.xml"/><Relationship Id="rId30" Type="http://schemas.openxmlformats.org/officeDocument/2006/relationships/image" Target="../media/image2724.png"/><Relationship Id="rId35" Type="http://schemas.openxmlformats.org/officeDocument/2006/relationships/customXml" Target="../ink/ink3207.xml"/><Relationship Id="rId43" Type="http://schemas.openxmlformats.org/officeDocument/2006/relationships/customXml" Target="../ink/ink3211.xml"/><Relationship Id="rId48" Type="http://schemas.openxmlformats.org/officeDocument/2006/relationships/image" Target="../media/image2733.png"/><Relationship Id="rId56" Type="http://schemas.openxmlformats.org/officeDocument/2006/relationships/image" Target="../media/image2737.png"/><Relationship Id="rId64" Type="http://schemas.openxmlformats.org/officeDocument/2006/relationships/image" Target="../media/image2741.png"/><Relationship Id="rId69" Type="http://schemas.openxmlformats.org/officeDocument/2006/relationships/customXml" Target="../ink/ink3224.xml"/><Relationship Id="rId77" Type="http://schemas.openxmlformats.org/officeDocument/2006/relationships/customXml" Target="../ink/ink3228.xml"/><Relationship Id="rId100" Type="http://schemas.openxmlformats.org/officeDocument/2006/relationships/image" Target="../media/image2759.png"/><Relationship Id="rId105" Type="http://schemas.openxmlformats.org/officeDocument/2006/relationships/customXml" Target="../ink/ink3242.xml"/><Relationship Id="rId8" Type="http://schemas.openxmlformats.org/officeDocument/2006/relationships/image" Target="../media/image26630.png"/><Relationship Id="rId51" Type="http://schemas.openxmlformats.org/officeDocument/2006/relationships/customXml" Target="../ink/ink3215.xml"/><Relationship Id="rId72" Type="http://schemas.openxmlformats.org/officeDocument/2006/relationships/image" Target="../media/image2745.png"/><Relationship Id="rId80" Type="http://schemas.openxmlformats.org/officeDocument/2006/relationships/image" Target="../media/image2749.png"/><Relationship Id="rId85" Type="http://schemas.openxmlformats.org/officeDocument/2006/relationships/customXml" Target="../ink/ink3232.xml"/><Relationship Id="rId93" Type="http://schemas.openxmlformats.org/officeDocument/2006/relationships/customXml" Target="../ink/ink3236.xml"/><Relationship Id="rId98" Type="http://schemas.openxmlformats.org/officeDocument/2006/relationships/image" Target="../media/image2758.png"/><Relationship Id="rId3" Type="http://schemas.openxmlformats.org/officeDocument/2006/relationships/image" Target="../media/image2720.emf"/><Relationship Id="rId12" Type="http://schemas.openxmlformats.org/officeDocument/2006/relationships/image" Target="../media/image26650.png"/><Relationship Id="rId17" Type="http://schemas.openxmlformats.org/officeDocument/2006/relationships/customXml" Target="../ink/ink3198.xml"/><Relationship Id="rId25" Type="http://schemas.openxmlformats.org/officeDocument/2006/relationships/customXml" Target="../ink/ink3202.xml"/><Relationship Id="rId33" Type="http://schemas.openxmlformats.org/officeDocument/2006/relationships/customXml" Target="../ink/ink3206.xml"/><Relationship Id="rId38" Type="http://schemas.openxmlformats.org/officeDocument/2006/relationships/image" Target="../media/image2728.png"/><Relationship Id="rId46" Type="http://schemas.openxmlformats.org/officeDocument/2006/relationships/image" Target="../media/image2732.png"/><Relationship Id="rId59" Type="http://schemas.openxmlformats.org/officeDocument/2006/relationships/customXml" Target="../ink/ink3219.xml"/><Relationship Id="rId67" Type="http://schemas.openxmlformats.org/officeDocument/2006/relationships/customXml" Target="../ink/ink3223.xml"/><Relationship Id="rId103" Type="http://schemas.openxmlformats.org/officeDocument/2006/relationships/customXml" Target="../ink/ink3241.xml"/><Relationship Id="rId20" Type="http://schemas.openxmlformats.org/officeDocument/2006/relationships/image" Target="../media/image26690.png"/><Relationship Id="rId41" Type="http://schemas.openxmlformats.org/officeDocument/2006/relationships/customXml" Target="../ink/ink3210.xml"/><Relationship Id="rId54" Type="http://schemas.openxmlformats.org/officeDocument/2006/relationships/image" Target="../media/image2736.png"/><Relationship Id="rId62" Type="http://schemas.openxmlformats.org/officeDocument/2006/relationships/image" Target="../media/image2740.png"/><Relationship Id="rId70" Type="http://schemas.openxmlformats.org/officeDocument/2006/relationships/image" Target="../media/image2744.png"/><Relationship Id="rId75" Type="http://schemas.openxmlformats.org/officeDocument/2006/relationships/customXml" Target="../ink/ink3227.xml"/><Relationship Id="rId83" Type="http://schemas.openxmlformats.org/officeDocument/2006/relationships/customXml" Target="../ink/ink3231.xml"/><Relationship Id="rId88" Type="http://schemas.openxmlformats.org/officeDocument/2006/relationships/image" Target="../media/image2753.png"/><Relationship Id="rId91" Type="http://schemas.openxmlformats.org/officeDocument/2006/relationships/customXml" Target="../ink/ink3235.xml"/><Relationship Id="rId96" Type="http://schemas.openxmlformats.org/officeDocument/2006/relationships/image" Target="../media/image275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4360.png"/><Relationship Id="rId15" Type="http://schemas.openxmlformats.org/officeDocument/2006/relationships/customXml" Target="../ink/ink3197.xml"/><Relationship Id="rId23" Type="http://schemas.openxmlformats.org/officeDocument/2006/relationships/customXml" Target="../ink/ink3201.xml"/><Relationship Id="rId28" Type="http://schemas.openxmlformats.org/officeDocument/2006/relationships/image" Target="../media/image2723.png"/><Relationship Id="rId36" Type="http://schemas.openxmlformats.org/officeDocument/2006/relationships/image" Target="../media/image2727.png"/><Relationship Id="rId49" Type="http://schemas.openxmlformats.org/officeDocument/2006/relationships/customXml" Target="../ink/ink3214.xml"/><Relationship Id="rId57" Type="http://schemas.openxmlformats.org/officeDocument/2006/relationships/customXml" Target="../ink/ink3218.xml"/><Relationship Id="rId106" Type="http://schemas.openxmlformats.org/officeDocument/2006/relationships/image" Target="../media/image2762.png"/><Relationship Id="rId10" Type="http://schemas.openxmlformats.org/officeDocument/2006/relationships/image" Target="../media/image2664.png"/><Relationship Id="rId31" Type="http://schemas.openxmlformats.org/officeDocument/2006/relationships/customXml" Target="../ink/ink3205.xml"/><Relationship Id="rId44" Type="http://schemas.openxmlformats.org/officeDocument/2006/relationships/image" Target="../media/image2731.png"/><Relationship Id="rId52" Type="http://schemas.openxmlformats.org/officeDocument/2006/relationships/image" Target="../media/image2735.png"/><Relationship Id="rId60" Type="http://schemas.openxmlformats.org/officeDocument/2006/relationships/image" Target="../media/image2739.png"/><Relationship Id="rId65" Type="http://schemas.openxmlformats.org/officeDocument/2006/relationships/customXml" Target="../ink/ink3222.xml"/><Relationship Id="rId73" Type="http://schemas.openxmlformats.org/officeDocument/2006/relationships/customXml" Target="../ink/ink3226.xml"/><Relationship Id="rId78" Type="http://schemas.openxmlformats.org/officeDocument/2006/relationships/image" Target="../media/image2748.png"/><Relationship Id="rId81" Type="http://schemas.openxmlformats.org/officeDocument/2006/relationships/customXml" Target="../ink/ink3230.xml"/><Relationship Id="rId86" Type="http://schemas.openxmlformats.org/officeDocument/2006/relationships/image" Target="../media/image2752.png"/><Relationship Id="rId94" Type="http://schemas.openxmlformats.org/officeDocument/2006/relationships/image" Target="../media/image2756.png"/><Relationship Id="rId99" Type="http://schemas.openxmlformats.org/officeDocument/2006/relationships/customXml" Target="../ink/ink3239.xml"/><Relationship Id="rId101" Type="http://schemas.openxmlformats.org/officeDocument/2006/relationships/customXml" Target="../ink/ink3240.xml"/><Relationship Id="rId4" Type="http://schemas.openxmlformats.org/officeDocument/2006/relationships/image" Target="../media/image2721.emf"/><Relationship Id="rId9" Type="http://schemas.openxmlformats.org/officeDocument/2006/relationships/customXml" Target="../ink/ink3194.xml"/><Relationship Id="rId13" Type="http://schemas.openxmlformats.org/officeDocument/2006/relationships/customXml" Target="../ink/ink3196.xml"/><Relationship Id="rId18" Type="http://schemas.openxmlformats.org/officeDocument/2006/relationships/image" Target="../media/image26680.png"/><Relationship Id="rId39" Type="http://schemas.openxmlformats.org/officeDocument/2006/relationships/customXml" Target="../ink/ink3209.xml"/><Relationship Id="rId34" Type="http://schemas.openxmlformats.org/officeDocument/2006/relationships/image" Target="../media/image2726.png"/><Relationship Id="rId50" Type="http://schemas.openxmlformats.org/officeDocument/2006/relationships/image" Target="../media/image2734.png"/><Relationship Id="rId55" Type="http://schemas.openxmlformats.org/officeDocument/2006/relationships/customXml" Target="../ink/ink3217.xml"/><Relationship Id="rId76" Type="http://schemas.openxmlformats.org/officeDocument/2006/relationships/image" Target="../media/image2747.png"/><Relationship Id="rId97" Type="http://schemas.openxmlformats.org/officeDocument/2006/relationships/customXml" Target="../ink/ink3238.xml"/><Relationship Id="rId104" Type="http://schemas.openxmlformats.org/officeDocument/2006/relationships/image" Target="../media/image2761.png"/></Relationships>
</file>

<file path=ppt/slides/_rels/slide18.xml.rels><?xml version="1.0" encoding="UTF-8" standalone="yes"?>
<Relationships xmlns="http://schemas.openxmlformats.org/package/2006/relationships"><Relationship Id="rId13" Type="http://schemas.openxmlformats.org/officeDocument/2006/relationships/customXml" Target="../ink/ink3247.xml"/><Relationship Id="rId18" Type="http://schemas.openxmlformats.org/officeDocument/2006/relationships/image" Target="../media/image26800.png"/><Relationship Id="rId26" Type="http://schemas.openxmlformats.org/officeDocument/2006/relationships/image" Target="../media/image26840.png"/><Relationship Id="rId39" Type="http://schemas.openxmlformats.org/officeDocument/2006/relationships/customXml" Target="../ink/ink3260.xml"/><Relationship Id="rId21" Type="http://schemas.openxmlformats.org/officeDocument/2006/relationships/customXml" Target="../ink/ink3251.xml"/><Relationship Id="rId34" Type="http://schemas.openxmlformats.org/officeDocument/2006/relationships/image" Target="../media/image26880.png"/><Relationship Id="rId42" Type="http://schemas.openxmlformats.org/officeDocument/2006/relationships/image" Target="../media/image2767.png"/><Relationship Id="rId47" Type="http://schemas.openxmlformats.org/officeDocument/2006/relationships/customXml" Target="../ink/ink3264.xml"/><Relationship Id="rId50" Type="http://schemas.openxmlformats.org/officeDocument/2006/relationships/image" Target="../media/image2771.png"/><Relationship Id="rId55" Type="http://schemas.openxmlformats.org/officeDocument/2006/relationships/customXml" Target="../ink/ink3268.xml"/><Relationship Id="rId63" Type="http://schemas.openxmlformats.org/officeDocument/2006/relationships/customXml" Target="../ink/ink3272.xml"/><Relationship Id="rId68" Type="http://schemas.openxmlformats.org/officeDocument/2006/relationships/image" Target="../media/image2780.png"/><Relationship Id="rId76" Type="http://schemas.openxmlformats.org/officeDocument/2006/relationships/image" Target="../media/image2784.png"/><Relationship Id="rId7" Type="http://schemas.openxmlformats.org/officeDocument/2006/relationships/image" Target="../media/image26750.png"/><Relationship Id="rId71" Type="http://schemas.openxmlformats.org/officeDocument/2006/relationships/customXml" Target="../ink/ink3276.xml"/><Relationship Id="rId2" Type="http://schemas.openxmlformats.org/officeDocument/2006/relationships/image" Target="../media/image2763.emf"/><Relationship Id="rId16" Type="http://schemas.openxmlformats.org/officeDocument/2006/relationships/image" Target="../media/image26790.png"/><Relationship Id="rId29" Type="http://schemas.openxmlformats.org/officeDocument/2006/relationships/customXml" Target="../ink/ink3255.xml"/><Relationship Id="rId11" Type="http://schemas.openxmlformats.org/officeDocument/2006/relationships/customXml" Target="../ink/ink3246.xml"/><Relationship Id="rId24" Type="http://schemas.openxmlformats.org/officeDocument/2006/relationships/image" Target="../media/image26830.png"/><Relationship Id="rId32" Type="http://schemas.openxmlformats.org/officeDocument/2006/relationships/image" Target="../media/image26870.png"/><Relationship Id="rId37" Type="http://schemas.openxmlformats.org/officeDocument/2006/relationships/customXml" Target="../ink/ink3259.xml"/><Relationship Id="rId40" Type="http://schemas.openxmlformats.org/officeDocument/2006/relationships/image" Target="../media/image2766.png"/><Relationship Id="rId45" Type="http://schemas.openxmlformats.org/officeDocument/2006/relationships/customXml" Target="../ink/ink3263.xml"/><Relationship Id="rId53" Type="http://schemas.openxmlformats.org/officeDocument/2006/relationships/customXml" Target="../ink/ink3267.xml"/><Relationship Id="rId58" Type="http://schemas.openxmlformats.org/officeDocument/2006/relationships/image" Target="../media/image2775.png"/><Relationship Id="rId66" Type="http://schemas.openxmlformats.org/officeDocument/2006/relationships/image" Target="../media/image2779.png"/><Relationship Id="rId74" Type="http://schemas.openxmlformats.org/officeDocument/2006/relationships/image" Target="../media/image2783.png"/><Relationship Id="rId79" Type="http://schemas.openxmlformats.org/officeDocument/2006/relationships/customXml" Target="../ink/ink3280.xml"/><Relationship Id="rId5" Type="http://schemas.openxmlformats.org/officeDocument/2006/relationships/image" Target="../media/image26740.png"/><Relationship Id="rId61" Type="http://schemas.openxmlformats.org/officeDocument/2006/relationships/customXml" Target="../ink/ink3271.xml"/><Relationship Id="rId82" Type="http://schemas.openxmlformats.org/officeDocument/2006/relationships/image" Target="../media/image2787.png"/><Relationship Id="rId10" Type="http://schemas.openxmlformats.org/officeDocument/2006/relationships/image" Target="../media/image2721.emf"/><Relationship Id="rId19" Type="http://schemas.openxmlformats.org/officeDocument/2006/relationships/customXml" Target="../ink/ink3250.xml"/><Relationship Id="rId31" Type="http://schemas.openxmlformats.org/officeDocument/2006/relationships/customXml" Target="../ink/ink3256.xml"/><Relationship Id="rId44" Type="http://schemas.openxmlformats.org/officeDocument/2006/relationships/image" Target="../media/image2768.png"/><Relationship Id="rId52" Type="http://schemas.openxmlformats.org/officeDocument/2006/relationships/image" Target="../media/image2772.png"/><Relationship Id="rId60" Type="http://schemas.openxmlformats.org/officeDocument/2006/relationships/image" Target="../media/image2776.png"/><Relationship Id="rId65" Type="http://schemas.openxmlformats.org/officeDocument/2006/relationships/customXml" Target="../ink/ink3273.xml"/><Relationship Id="rId73" Type="http://schemas.openxmlformats.org/officeDocument/2006/relationships/customXml" Target="../ink/ink3277.xml"/><Relationship Id="rId78" Type="http://schemas.openxmlformats.org/officeDocument/2006/relationships/image" Target="../media/image2785.png"/><Relationship Id="rId81" Type="http://schemas.openxmlformats.org/officeDocument/2006/relationships/customXml" Target="../ink/ink3281.xml"/><Relationship Id="rId4" Type="http://schemas.openxmlformats.org/officeDocument/2006/relationships/customXml" Target="../ink/ink3243.xml"/><Relationship Id="rId9" Type="http://schemas.openxmlformats.org/officeDocument/2006/relationships/image" Target="../media/image26760.png"/><Relationship Id="rId14" Type="http://schemas.openxmlformats.org/officeDocument/2006/relationships/image" Target="../media/image26780.png"/><Relationship Id="rId22" Type="http://schemas.openxmlformats.org/officeDocument/2006/relationships/image" Target="../media/image26820.png"/><Relationship Id="rId27" Type="http://schemas.openxmlformats.org/officeDocument/2006/relationships/customXml" Target="../ink/ink3254.xml"/><Relationship Id="rId30" Type="http://schemas.openxmlformats.org/officeDocument/2006/relationships/image" Target="../media/image26860.png"/><Relationship Id="rId35" Type="http://schemas.openxmlformats.org/officeDocument/2006/relationships/customXml" Target="../ink/ink3258.xml"/><Relationship Id="rId43" Type="http://schemas.openxmlformats.org/officeDocument/2006/relationships/customXml" Target="../ink/ink3262.xml"/><Relationship Id="rId48" Type="http://schemas.openxmlformats.org/officeDocument/2006/relationships/image" Target="../media/image2770.png"/><Relationship Id="rId56" Type="http://schemas.openxmlformats.org/officeDocument/2006/relationships/image" Target="../media/image2774.png"/><Relationship Id="rId64" Type="http://schemas.openxmlformats.org/officeDocument/2006/relationships/image" Target="../media/image2778.png"/><Relationship Id="rId69" Type="http://schemas.openxmlformats.org/officeDocument/2006/relationships/customXml" Target="../ink/ink3275.xml"/><Relationship Id="rId77" Type="http://schemas.openxmlformats.org/officeDocument/2006/relationships/customXml" Target="../ink/ink3279.xml"/><Relationship Id="rId8" Type="http://schemas.openxmlformats.org/officeDocument/2006/relationships/customXml" Target="../ink/ink3245.xml"/><Relationship Id="rId51" Type="http://schemas.openxmlformats.org/officeDocument/2006/relationships/customXml" Target="../ink/ink3266.xml"/><Relationship Id="rId72" Type="http://schemas.openxmlformats.org/officeDocument/2006/relationships/image" Target="../media/image2782.png"/><Relationship Id="rId80" Type="http://schemas.openxmlformats.org/officeDocument/2006/relationships/image" Target="../media/image2786.png"/><Relationship Id="rId3" Type="http://schemas.openxmlformats.org/officeDocument/2006/relationships/image" Target="../media/image2764.emf"/><Relationship Id="rId12" Type="http://schemas.openxmlformats.org/officeDocument/2006/relationships/image" Target="../media/image26770.png"/><Relationship Id="rId17" Type="http://schemas.openxmlformats.org/officeDocument/2006/relationships/customXml" Target="../ink/ink3249.xml"/><Relationship Id="rId25" Type="http://schemas.openxmlformats.org/officeDocument/2006/relationships/customXml" Target="../ink/ink3253.xml"/><Relationship Id="rId33" Type="http://schemas.openxmlformats.org/officeDocument/2006/relationships/customXml" Target="../ink/ink3257.xml"/><Relationship Id="rId38" Type="http://schemas.openxmlformats.org/officeDocument/2006/relationships/image" Target="../media/image2765.png"/><Relationship Id="rId46" Type="http://schemas.openxmlformats.org/officeDocument/2006/relationships/image" Target="../media/image2769.png"/><Relationship Id="rId59" Type="http://schemas.openxmlformats.org/officeDocument/2006/relationships/customXml" Target="../ink/ink3270.xml"/><Relationship Id="rId67" Type="http://schemas.openxmlformats.org/officeDocument/2006/relationships/customXml" Target="../ink/ink3274.xml"/><Relationship Id="rId20" Type="http://schemas.openxmlformats.org/officeDocument/2006/relationships/image" Target="../media/image26811.png"/><Relationship Id="rId41" Type="http://schemas.openxmlformats.org/officeDocument/2006/relationships/customXml" Target="../ink/ink3261.xml"/><Relationship Id="rId54" Type="http://schemas.openxmlformats.org/officeDocument/2006/relationships/image" Target="../media/image2773.png"/><Relationship Id="rId62" Type="http://schemas.openxmlformats.org/officeDocument/2006/relationships/image" Target="../media/image2777.png"/><Relationship Id="rId70" Type="http://schemas.openxmlformats.org/officeDocument/2006/relationships/image" Target="../media/image2781.png"/><Relationship Id="rId75" Type="http://schemas.openxmlformats.org/officeDocument/2006/relationships/customXml" Target="../ink/ink3278.xml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244.xml"/><Relationship Id="rId15" Type="http://schemas.openxmlformats.org/officeDocument/2006/relationships/customXml" Target="../ink/ink3248.xml"/><Relationship Id="rId23" Type="http://schemas.openxmlformats.org/officeDocument/2006/relationships/customXml" Target="../ink/ink3252.xml"/><Relationship Id="rId28" Type="http://schemas.openxmlformats.org/officeDocument/2006/relationships/image" Target="../media/image26850.png"/><Relationship Id="rId36" Type="http://schemas.openxmlformats.org/officeDocument/2006/relationships/image" Target="../media/image26890.png"/><Relationship Id="rId49" Type="http://schemas.openxmlformats.org/officeDocument/2006/relationships/customXml" Target="../ink/ink3265.xml"/><Relationship Id="rId57" Type="http://schemas.openxmlformats.org/officeDocument/2006/relationships/customXml" Target="../ink/ink3269.xml"/></Relationships>
</file>

<file path=ppt/slides/_rels/slide19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3338.xml"/><Relationship Id="rId21" Type="http://schemas.openxmlformats.org/officeDocument/2006/relationships/customXml" Target="../ink/ink3290.xml"/><Relationship Id="rId42" Type="http://schemas.openxmlformats.org/officeDocument/2006/relationships/image" Target="../media/image27111.png"/><Relationship Id="rId63" Type="http://schemas.openxmlformats.org/officeDocument/2006/relationships/customXml" Target="../ink/ink3311.xml"/><Relationship Id="rId84" Type="http://schemas.openxmlformats.org/officeDocument/2006/relationships/image" Target="../media/image2805.png"/><Relationship Id="rId138" Type="http://schemas.openxmlformats.org/officeDocument/2006/relationships/image" Target="../media/image2832.png"/><Relationship Id="rId159" Type="http://schemas.openxmlformats.org/officeDocument/2006/relationships/customXml" Target="../ink/ink3359.xml"/><Relationship Id="rId170" Type="http://schemas.openxmlformats.org/officeDocument/2006/relationships/image" Target="../media/image2848.png"/><Relationship Id="rId191" Type="http://schemas.openxmlformats.org/officeDocument/2006/relationships/customXml" Target="../ink/ink3375.xml"/><Relationship Id="rId205" Type="http://schemas.openxmlformats.org/officeDocument/2006/relationships/customXml" Target="../ink/ink3382.xml"/><Relationship Id="rId226" Type="http://schemas.openxmlformats.org/officeDocument/2006/relationships/image" Target="../media/image2876.png"/><Relationship Id="rId107" Type="http://schemas.openxmlformats.org/officeDocument/2006/relationships/customXml" Target="../ink/ink3333.xml"/><Relationship Id="rId11" Type="http://schemas.openxmlformats.org/officeDocument/2006/relationships/customXml" Target="../ink/ink3285.xml"/><Relationship Id="rId32" Type="http://schemas.openxmlformats.org/officeDocument/2006/relationships/image" Target="../media/image27060.png"/><Relationship Id="rId53" Type="http://schemas.openxmlformats.org/officeDocument/2006/relationships/customXml" Target="../ink/ink3306.xml"/><Relationship Id="rId74" Type="http://schemas.openxmlformats.org/officeDocument/2006/relationships/image" Target="../media/image2800.png"/><Relationship Id="rId128" Type="http://schemas.openxmlformats.org/officeDocument/2006/relationships/image" Target="../media/image2827.png"/><Relationship Id="rId149" Type="http://schemas.openxmlformats.org/officeDocument/2006/relationships/customXml" Target="../ink/ink3354.xml"/><Relationship Id="rId5" Type="http://schemas.openxmlformats.org/officeDocument/2006/relationships/customXml" Target="../ink/ink3282.xml"/><Relationship Id="rId95" Type="http://schemas.openxmlformats.org/officeDocument/2006/relationships/customXml" Target="../ink/ink3327.xml"/><Relationship Id="rId160" Type="http://schemas.openxmlformats.org/officeDocument/2006/relationships/image" Target="../media/image2843.png"/><Relationship Id="rId181" Type="http://schemas.openxmlformats.org/officeDocument/2006/relationships/customXml" Target="../ink/ink3370.xml"/><Relationship Id="rId216" Type="http://schemas.openxmlformats.org/officeDocument/2006/relationships/image" Target="../media/image2871.png"/><Relationship Id="rId237" Type="http://schemas.openxmlformats.org/officeDocument/2006/relationships/customXml" Target="../ink/ink3398.xml"/><Relationship Id="rId22" Type="http://schemas.openxmlformats.org/officeDocument/2006/relationships/image" Target="../media/image27011.png"/><Relationship Id="rId43" Type="http://schemas.openxmlformats.org/officeDocument/2006/relationships/customXml" Target="../ink/ink3301.xml"/><Relationship Id="rId64" Type="http://schemas.openxmlformats.org/officeDocument/2006/relationships/image" Target="../media/image2795.png"/><Relationship Id="rId118" Type="http://schemas.openxmlformats.org/officeDocument/2006/relationships/image" Target="../media/image2822.png"/><Relationship Id="rId139" Type="http://schemas.openxmlformats.org/officeDocument/2006/relationships/customXml" Target="../ink/ink3349.xml"/><Relationship Id="rId85" Type="http://schemas.openxmlformats.org/officeDocument/2006/relationships/customXml" Target="../ink/ink3322.xml"/><Relationship Id="rId150" Type="http://schemas.openxmlformats.org/officeDocument/2006/relationships/image" Target="../media/image2838.png"/><Relationship Id="rId171" Type="http://schemas.openxmlformats.org/officeDocument/2006/relationships/customXml" Target="../ink/ink3365.xml"/><Relationship Id="rId192" Type="http://schemas.openxmlformats.org/officeDocument/2006/relationships/image" Target="../media/image2859.png"/><Relationship Id="rId206" Type="http://schemas.openxmlformats.org/officeDocument/2006/relationships/image" Target="../media/image2866.png"/><Relationship Id="rId227" Type="http://schemas.openxmlformats.org/officeDocument/2006/relationships/customXml" Target="../ink/ink3393.xml"/><Relationship Id="rId201" Type="http://schemas.openxmlformats.org/officeDocument/2006/relationships/customXml" Target="../ink/ink3380.xml"/><Relationship Id="rId222" Type="http://schemas.openxmlformats.org/officeDocument/2006/relationships/image" Target="../media/image2874.png"/><Relationship Id="rId243" Type="http://schemas.openxmlformats.org/officeDocument/2006/relationships/customXml" Target="../ink/ink3401.xml"/><Relationship Id="rId12" Type="http://schemas.openxmlformats.org/officeDocument/2006/relationships/image" Target="../media/image26960.png"/><Relationship Id="rId17" Type="http://schemas.openxmlformats.org/officeDocument/2006/relationships/customXml" Target="../ink/ink3288.xml"/><Relationship Id="rId33" Type="http://schemas.openxmlformats.org/officeDocument/2006/relationships/customXml" Target="../ink/ink3296.xml"/><Relationship Id="rId38" Type="http://schemas.openxmlformats.org/officeDocument/2006/relationships/image" Target="../media/image27090.png"/><Relationship Id="rId59" Type="http://schemas.openxmlformats.org/officeDocument/2006/relationships/customXml" Target="../ink/ink3309.xml"/><Relationship Id="rId103" Type="http://schemas.openxmlformats.org/officeDocument/2006/relationships/customXml" Target="../ink/ink3331.xml"/><Relationship Id="rId108" Type="http://schemas.openxmlformats.org/officeDocument/2006/relationships/image" Target="../media/image2817.png"/><Relationship Id="rId124" Type="http://schemas.openxmlformats.org/officeDocument/2006/relationships/image" Target="../media/image2825.png"/><Relationship Id="rId129" Type="http://schemas.openxmlformats.org/officeDocument/2006/relationships/customXml" Target="../ink/ink3344.xml"/><Relationship Id="rId54" Type="http://schemas.openxmlformats.org/officeDocument/2006/relationships/image" Target="../media/image27170.png"/><Relationship Id="rId70" Type="http://schemas.openxmlformats.org/officeDocument/2006/relationships/image" Target="../media/image2798.png"/><Relationship Id="rId75" Type="http://schemas.openxmlformats.org/officeDocument/2006/relationships/customXml" Target="../ink/ink3317.xml"/><Relationship Id="rId91" Type="http://schemas.openxmlformats.org/officeDocument/2006/relationships/customXml" Target="../ink/ink3325.xml"/><Relationship Id="rId96" Type="http://schemas.openxmlformats.org/officeDocument/2006/relationships/image" Target="../media/image2811.png"/><Relationship Id="rId140" Type="http://schemas.openxmlformats.org/officeDocument/2006/relationships/image" Target="../media/image2833.png"/><Relationship Id="rId145" Type="http://schemas.openxmlformats.org/officeDocument/2006/relationships/customXml" Target="../ink/ink3352.xml"/><Relationship Id="rId161" Type="http://schemas.openxmlformats.org/officeDocument/2006/relationships/customXml" Target="../ink/ink3360.xml"/><Relationship Id="rId166" Type="http://schemas.openxmlformats.org/officeDocument/2006/relationships/image" Target="../media/image2846.png"/><Relationship Id="rId182" Type="http://schemas.openxmlformats.org/officeDocument/2006/relationships/image" Target="../media/image2854.png"/><Relationship Id="rId187" Type="http://schemas.openxmlformats.org/officeDocument/2006/relationships/customXml" Target="../ink/ink3373.xml"/><Relationship Id="rId217" Type="http://schemas.openxmlformats.org/officeDocument/2006/relationships/customXml" Target="../ink/ink338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930.png"/><Relationship Id="rId212" Type="http://schemas.openxmlformats.org/officeDocument/2006/relationships/image" Target="../media/image2869.png"/><Relationship Id="rId233" Type="http://schemas.openxmlformats.org/officeDocument/2006/relationships/customXml" Target="../ink/ink3396.xml"/><Relationship Id="rId238" Type="http://schemas.openxmlformats.org/officeDocument/2006/relationships/image" Target="../media/image2882.png"/><Relationship Id="rId23" Type="http://schemas.openxmlformats.org/officeDocument/2006/relationships/customXml" Target="../ink/ink3291.xml"/><Relationship Id="rId28" Type="http://schemas.openxmlformats.org/officeDocument/2006/relationships/image" Target="../media/image27040.png"/><Relationship Id="rId49" Type="http://schemas.openxmlformats.org/officeDocument/2006/relationships/customXml" Target="../ink/ink3304.xml"/><Relationship Id="rId114" Type="http://schemas.openxmlformats.org/officeDocument/2006/relationships/image" Target="../media/image2820.png"/><Relationship Id="rId119" Type="http://schemas.openxmlformats.org/officeDocument/2006/relationships/customXml" Target="../ink/ink3339.xml"/><Relationship Id="rId44" Type="http://schemas.openxmlformats.org/officeDocument/2006/relationships/image" Target="../media/image27120.png"/><Relationship Id="rId60" Type="http://schemas.openxmlformats.org/officeDocument/2006/relationships/image" Target="../media/image2793.png"/><Relationship Id="rId65" Type="http://schemas.openxmlformats.org/officeDocument/2006/relationships/customXml" Target="../ink/ink3312.xml"/><Relationship Id="rId81" Type="http://schemas.openxmlformats.org/officeDocument/2006/relationships/customXml" Target="../ink/ink3320.xml"/><Relationship Id="rId86" Type="http://schemas.openxmlformats.org/officeDocument/2006/relationships/image" Target="../media/image2806.png"/><Relationship Id="rId130" Type="http://schemas.openxmlformats.org/officeDocument/2006/relationships/image" Target="../media/image2828.png"/><Relationship Id="rId135" Type="http://schemas.openxmlformats.org/officeDocument/2006/relationships/customXml" Target="../ink/ink3347.xml"/><Relationship Id="rId151" Type="http://schemas.openxmlformats.org/officeDocument/2006/relationships/customXml" Target="../ink/ink3355.xml"/><Relationship Id="rId156" Type="http://schemas.openxmlformats.org/officeDocument/2006/relationships/image" Target="../media/image2841.png"/><Relationship Id="rId177" Type="http://schemas.openxmlformats.org/officeDocument/2006/relationships/customXml" Target="../ink/ink3368.xml"/><Relationship Id="rId198" Type="http://schemas.openxmlformats.org/officeDocument/2006/relationships/image" Target="../media/image2862.png"/><Relationship Id="rId172" Type="http://schemas.openxmlformats.org/officeDocument/2006/relationships/image" Target="../media/image2849.png"/><Relationship Id="rId193" Type="http://schemas.openxmlformats.org/officeDocument/2006/relationships/customXml" Target="../ink/ink3376.xml"/><Relationship Id="rId202" Type="http://schemas.openxmlformats.org/officeDocument/2006/relationships/image" Target="../media/image2864.png"/><Relationship Id="rId207" Type="http://schemas.openxmlformats.org/officeDocument/2006/relationships/customXml" Target="../ink/ink3383.xml"/><Relationship Id="rId223" Type="http://schemas.openxmlformats.org/officeDocument/2006/relationships/customXml" Target="../ink/ink3391.xml"/><Relationship Id="rId228" Type="http://schemas.openxmlformats.org/officeDocument/2006/relationships/image" Target="../media/image2877.png"/><Relationship Id="rId244" Type="http://schemas.openxmlformats.org/officeDocument/2006/relationships/image" Target="../media/image2884.png"/><Relationship Id="rId13" Type="http://schemas.openxmlformats.org/officeDocument/2006/relationships/customXml" Target="../ink/ink3286.xml"/><Relationship Id="rId18" Type="http://schemas.openxmlformats.org/officeDocument/2006/relationships/image" Target="../media/image26990.png"/><Relationship Id="rId39" Type="http://schemas.openxmlformats.org/officeDocument/2006/relationships/customXml" Target="../ink/ink3299.xml"/><Relationship Id="rId109" Type="http://schemas.openxmlformats.org/officeDocument/2006/relationships/customXml" Target="../ink/ink3334.xml"/><Relationship Id="rId34" Type="http://schemas.openxmlformats.org/officeDocument/2006/relationships/image" Target="../media/image27070.png"/><Relationship Id="rId50" Type="http://schemas.openxmlformats.org/officeDocument/2006/relationships/image" Target="../media/image27150.png"/><Relationship Id="rId55" Type="http://schemas.openxmlformats.org/officeDocument/2006/relationships/customXml" Target="../ink/ink3307.xml"/><Relationship Id="rId76" Type="http://schemas.openxmlformats.org/officeDocument/2006/relationships/image" Target="../media/image2801.png"/><Relationship Id="rId97" Type="http://schemas.openxmlformats.org/officeDocument/2006/relationships/customXml" Target="../ink/ink3328.xml"/><Relationship Id="rId104" Type="http://schemas.openxmlformats.org/officeDocument/2006/relationships/image" Target="../media/image2815.png"/><Relationship Id="rId120" Type="http://schemas.openxmlformats.org/officeDocument/2006/relationships/image" Target="../media/image2823.png"/><Relationship Id="rId125" Type="http://schemas.openxmlformats.org/officeDocument/2006/relationships/customXml" Target="../ink/ink3342.xml"/><Relationship Id="rId141" Type="http://schemas.openxmlformats.org/officeDocument/2006/relationships/customXml" Target="../ink/ink3350.xml"/><Relationship Id="rId146" Type="http://schemas.openxmlformats.org/officeDocument/2006/relationships/image" Target="../media/image2836.png"/><Relationship Id="rId167" Type="http://schemas.openxmlformats.org/officeDocument/2006/relationships/customXml" Target="../ink/ink3363.xml"/><Relationship Id="rId188" Type="http://schemas.openxmlformats.org/officeDocument/2006/relationships/image" Target="../media/image2857.png"/><Relationship Id="rId7" Type="http://schemas.openxmlformats.org/officeDocument/2006/relationships/customXml" Target="../ink/ink3283.xml"/><Relationship Id="rId71" Type="http://schemas.openxmlformats.org/officeDocument/2006/relationships/customXml" Target="../ink/ink3315.xml"/><Relationship Id="rId92" Type="http://schemas.openxmlformats.org/officeDocument/2006/relationships/image" Target="../media/image2809.png"/><Relationship Id="rId162" Type="http://schemas.openxmlformats.org/officeDocument/2006/relationships/image" Target="../media/image2844.png"/><Relationship Id="rId183" Type="http://schemas.openxmlformats.org/officeDocument/2006/relationships/customXml" Target="../ink/ink3371.xml"/><Relationship Id="rId213" Type="http://schemas.openxmlformats.org/officeDocument/2006/relationships/customXml" Target="../ink/ink3386.xml"/><Relationship Id="rId218" Type="http://schemas.openxmlformats.org/officeDocument/2006/relationships/image" Target="../media/image2872.png"/><Relationship Id="rId234" Type="http://schemas.openxmlformats.org/officeDocument/2006/relationships/image" Target="../media/image2880.png"/><Relationship Id="rId239" Type="http://schemas.openxmlformats.org/officeDocument/2006/relationships/customXml" Target="../ink/ink3399.xml"/><Relationship Id="rId2" Type="http://schemas.openxmlformats.org/officeDocument/2006/relationships/image" Target="../media/image2788.emf"/><Relationship Id="rId29" Type="http://schemas.openxmlformats.org/officeDocument/2006/relationships/customXml" Target="../ink/ink3294.xml"/><Relationship Id="rId24" Type="http://schemas.openxmlformats.org/officeDocument/2006/relationships/image" Target="../media/image27020.png"/><Relationship Id="rId40" Type="http://schemas.openxmlformats.org/officeDocument/2006/relationships/image" Target="../media/image27100.png"/><Relationship Id="rId45" Type="http://schemas.openxmlformats.org/officeDocument/2006/relationships/customXml" Target="../ink/ink3302.xml"/><Relationship Id="rId66" Type="http://schemas.openxmlformats.org/officeDocument/2006/relationships/image" Target="../media/image2796.png"/><Relationship Id="rId87" Type="http://schemas.openxmlformats.org/officeDocument/2006/relationships/customXml" Target="../ink/ink3323.xml"/><Relationship Id="rId110" Type="http://schemas.openxmlformats.org/officeDocument/2006/relationships/image" Target="../media/image2818.png"/><Relationship Id="rId115" Type="http://schemas.openxmlformats.org/officeDocument/2006/relationships/customXml" Target="../ink/ink3337.xml"/><Relationship Id="rId131" Type="http://schemas.openxmlformats.org/officeDocument/2006/relationships/customXml" Target="../ink/ink3345.xml"/><Relationship Id="rId136" Type="http://schemas.openxmlformats.org/officeDocument/2006/relationships/image" Target="../media/image2831.png"/><Relationship Id="rId157" Type="http://schemas.openxmlformats.org/officeDocument/2006/relationships/customXml" Target="../ink/ink3358.xml"/><Relationship Id="rId178" Type="http://schemas.openxmlformats.org/officeDocument/2006/relationships/image" Target="../media/image2852.png"/><Relationship Id="rId61" Type="http://schemas.openxmlformats.org/officeDocument/2006/relationships/customXml" Target="../ink/ink3310.xml"/><Relationship Id="rId82" Type="http://schemas.openxmlformats.org/officeDocument/2006/relationships/image" Target="../media/image2804.png"/><Relationship Id="rId152" Type="http://schemas.openxmlformats.org/officeDocument/2006/relationships/image" Target="../media/image2839.png"/><Relationship Id="rId173" Type="http://schemas.openxmlformats.org/officeDocument/2006/relationships/customXml" Target="../ink/ink3366.xml"/><Relationship Id="rId194" Type="http://schemas.openxmlformats.org/officeDocument/2006/relationships/image" Target="../media/image2860.png"/><Relationship Id="rId199" Type="http://schemas.openxmlformats.org/officeDocument/2006/relationships/customXml" Target="../ink/ink3379.xml"/><Relationship Id="rId203" Type="http://schemas.openxmlformats.org/officeDocument/2006/relationships/customXml" Target="../ink/ink3381.xml"/><Relationship Id="rId208" Type="http://schemas.openxmlformats.org/officeDocument/2006/relationships/image" Target="../media/image2867.png"/><Relationship Id="rId229" Type="http://schemas.openxmlformats.org/officeDocument/2006/relationships/customXml" Target="../ink/ink3394.xml"/><Relationship Id="rId19" Type="http://schemas.openxmlformats.org/officeDocument/2006/relationships/customXml" Target="../ink/ink3289.xml"/><Relationship Id="rId224" Type="http://schemas.openxmlformats.org/officeDocument/2006/relationships/image" Target="../media/image2875.png"/><Relationship Id="rId240" Type="http://schemas.openxmlformats.org/officeDocument/2006/relationships/image" Target="../media/image868.png"/><Relationship Id="rId14" Type="http://schemas.openxmlformats.org/officeDocument/2006/relationships/image" Target="../media/image26970.png"/><Relationship Id="rId30" Type="http://schemas.openxmlformats.org/officeDocument/2006/relationships/image" Target="../media/image27050.png"/><Relationship Id="rId35" Type="http://schemas.openxmlformats.org/officeDocument/2006/relationships/customXml" Target="../ink/ink3297.xml"/><Relationship Id="rId56" Type="http://schemas.openxmlformats.org/officeDocument/2006/relationships/image" Target="../media/image2791.png"/><Relationship Id="rId77" Type="http://schemas.openxmlformats.org/officeDocument/2006/relationships/customXml" Target="../ink/ink3318.xml"/><Relationship Id="rId100" Type="http://schemas.openxmlformats.org/officeDocument/2006/relationships/image" Target="../media/image2813.png"/><Relationship Id="rId105" Type="http://schemas.openxmlformats.org/officeDocument/2006/relationships/customXml" Target="../ink/ink3332.xml"/><Relationship Id="rId126" Type="http://schemas.openxmlformats.org/officeDocument/2006/relationships/image" Target="../media/image2826.png"/><Relationship Id="rId147" Type="http://schemas.openxmlformats.org/officeDocument/2006/relationships/customXml" Target="../ink/ink3353.xml"/><Relationship Id="rId168" Type="http://schemas.openxmlformats.org/officeDocument/2006/relationships/image" Target="../media/image2847.png"/><Relationship Id="rId8" Type="http://schemas.openxmlformats.org/officeDocument/2006/relationships/image" Target="../media/image26940.png"/><Relationship Id="rId51" Type="http://schemas.openxmlformats.org/officeDocument/2006/relationships/customXml" Target="../ink/ink3305.xml"/><Relationship Id="rId72" Type="http://schemas.openxmlformats.org/officeDocument/2006/relationships/image" Target="../media/image2799.png"/><Relationship Id="rId93" Type="http://schemas.openxmlformats.org/officeDocument/2006/relationships/customXml" Target="../ink/ink3326.xml"/><Relationship Id="rId98" Type="http://schemas.openxmlformats.org/officeDocument/2006/relationships/image" Target="../media/image2812.png"/><Relationship Id="rId121" Type="http://schemas.openxmlformats.org/officeDocument/2006/relationships/customXml" Target="../ink/ink3340.xml"/><Relationship Id="rId142" Type="http://schemas.openxmlformats.org/officeDocument/2006/relationships/image" Target="../media/image2834.png"/><Relationship Id="rId163" Type="http://schemas.openxmlformats.org/officeDocument/2006/relationships/customXml" Target="../ink/ink3361.xml"/><Relationship Id="rId184" Type="http://schemas.openxmlformats.org/officeDocument/2006/relationships/image" Target="../media/image2855.png"/><Relationship Id="rId189" Type="http://schemas.openxmlformats.org/officeDocument/2006/relationships/customXml" Target="../ink/ink3374.xml"/><Relationship Id="rId219" Type="http://schemas.openxmlformats.org/officeDocument/2006/relationships/customXml" Target="../ink/ink3389.xml"/><Relationship Id="rId3" Type="http://schemas.openxmlformats.org/officeDocument/2006/relationships/image" Target="../media/image2789.emf"/><Relationship Id="rId214" Type="http://schemas.openxmlformats.org/officeDocument/2006/relationships/image" Target="../media/image2870.png"/><Relationship Id="rId230" Type="http://schemas.openxmlformats.org/officeDocument/2006/relationships/image" Target="../media/image2878.png"/><Relationship Id="rId235" Type="http://schemas.openxmlformats.org/officeDocument/2006/relationships/customXml" Target="../ink/ink3397.xml"/><Relationship Id="rId25" Type="http://schemas.openxmlformats.org/officeDocument/2006/relationships/customXml" Target="../ink/ink3292.xml"/><Relationship Id="rId46" Type="http://schemas.openxmlformats.org/officeDocument/2006/relationships/image" Target="../media/image27130.png"/><Relationship Id="rId67" Type="http://schemas.openxmlformats.org/officeDocument/2006/relationships/customXml" Target="../ink/ink3313.xml"/><Relationship Id="rId116" Type="http://schemas.openxmlformats.org/officeDocument/2006/relationships/image" Target="../media/image2821.png"/><Relationship Id="rId137" Type="http://schemas.openxmlformats.org/officeDocument/2006/relationships/customXml" Target="../ink/ink3348.xml"/><Relationship Id="rId158" Type="http://schemas.openxmlformats.org/officeDocument/2006/relationships/image" Target="../media/image2842.png"/><Relationship Id="rId20" Type="http://schemas.openxmlformats.org/officeDocument/2006/relationships/image" Target="../media/image27000.png"/><Relationship Id="rId41" Type="http://schemas.openxmlformats.org/officeDocument/2006/relationships/customXml" Target="../ink/ink3300.xml"/><Relationship Id="rId62" Type="http://schemas.openxmlformats.org/officeDocument/2006/relationships/image" Target="../media/image2794.png"/><Relationship Id="rId83" Type="http://schemas.openxmlformats.org/officeDocument/2006/relationships/customXml" Target="../ink/ink3321.xml"/><Relationship Id="rId88" Type="http://schemas.openxmlformats.org/officeDocument/2006/relationships/image" Target="../media/image2807.png"/><Relationship Id="rId111" Type="http://schemas.openxmlformats.org/officeDocument/2006/relationships/customXml" Target="../ink/ink3335.xml"/><Relationship Id="rId132" Type="http://schemas.openxmlformats.org/officeDocument/2006/relationships/image" Target="../media/image2829.png"/><Relationship Id="rId153" Type="http://schemas.openxmlformats.org/officeDocument/2006/relationships/customXml" Target="../ink/ink3356.xml"/><Relationship Id="rId174" Type="http://schemas.openxmlformats.org/officeDocument/2006/relationships/image" Target="../media/image2850.png"/><Relationship Id="rId179" Type="http://schemas.openxmlformats.org/officeDocument/2006/relationships/customXml" Target="../ink/ink3369.xml"/><Relationship Id="rId195" Type="http://schemas.openxmlformats.org/officeDocument/2006/relationships/customXml" Target="../ink/ink3377.xml"/><Relationship Id="rId209" Type="http://schemas.openxmlformats.org/officeDocument/2006/relationships/customXml" Target="../ink/ink3384.xml"/><Relationship Id="rId190" Type="http://schemas.openxmlformats.org/officeDocument/2006/relationships/image" Target="../media/image2858.png"/><Relationship Id="rId204" Type="http://schemas.openxmlformats.org/officeDocument/2006/relationships/image" Target="../media/image2865.png"/><Relationship Id="rId220" Type="http://schemas.openxmlformats.org/officeDocument/2006/relationships/image" Target="../media/image2873.png"/><Relationship Id="rId225" Type="http://schemas.openxmlformats.org/officeDocument/2006/relationships/customXml" Target="../ink/ink3392.xml"/><Relationship Id="rId241" Type="http://schemas.openxmlformats.org/officeDocument/2006/relationships/customXml" Target="../ink/ink3400.xml"/><Relationship Id="rId15" Type="http://schemas.openxmlformats.org/officeDocument/2006/relationships/customXml" Target="../ink/ink3287.xml"/><Relationship Id="rId36" Type="http://schemas.openxmlformats.org/officeDocument/2006/relationships/image" Target="../media/image27080.png"/><Relationship Id="rId57" Type="http://schemas.openxmlformats.org/officeDocument/2006/relationships/customXml" Target="../ink/ink3308.xml"/><Relationship Id="rId106" Type="http://schemas.openxmlformats.org/officeDocument/2006/relationships/image" Target="../media/image2816.png"/><Relationship Id="rId127" Type="http://schemas.openxmlformats.org/officeDocument/2006/relationships/customXml" Target="../ink/ink3343.xml"/><Relationship Id="rId10" Type="http://schemas.openxmlformats.org/officeDocument/2006/relationships/image" Target="../media/image26950.png"/><Relationship Id="rId31" Type="http://schemas.openxmlformats.org/officeDocument/2006/relationships/customXml" Target="../ink/ink3295.xml"/><Relationship Id="rId52" Type="http://schemas.openxmlformats.org/officeDocument/2006/relationships/image" Target="../media/image27160.png"/><Relationship Id="rId73" Type="http://schemas.openxmlformats.org/officeDocument/2006/relationships/customXml" Target="../ink/ink3316.xml"/><Relationship Id="rId78" Type="http://schemas.openxmlformats.org/officeDocument/2006/relationships/image" Target="../media/image2802.png"/><Relationship Id="rId94" Type="http://schemas.openxmlformats.org/officeDocument/2006/relationships/image" Target="../media/image2810.png"/><Relationship Id="rId99" Type="http://schemas.openxmlformats.org/officeDocument/2006/relationships/customXml" Target="../ink/ink3329.xml"/><Relationship Id="rId101" Type="http://schemas.openxmlformats.org/officeDocument/2006/relationships/customXml" Target="../ink/ink3330.xml"/><Relationship Id="rId122" Type="http://schemas.openxmlformats.org/officeDocument/2006/relationships/image" Target="../media/image2824.png"/><Relationship Id="rId143" Type="http://schemas.openxmlformats.org/officeDocument/2006/relationships/customXml" Target="../ink/ink3351.xml"/><Relationship Id="rId148" Type="http://schemas.openxmlformats.org/officeDocument/2006/relationships/image" Target="../media/image2837.png"/><Relationship Id="rId164" Type="http://schemas.openxmlformats.org/officeDocument/2006/relationships/image" Target="../media/image2845.png"/><Relationship Id="rId169" Type="http://schemas.openxmlformats.org/officeDocument/2006/relationships/customXml" Target="../ink/ink3364.xml"/><Relationship Id="rId185" Type="http://schemas.openxmlformats.org/officeDocument/2006/relationships/customXml" Target="../ink/ink3372.xml"/><Relationship Id="rId4" Type="http://schemas.openxmlformats.org/officeDocument/2006/relationships/image" Target="../media/image2790.emf"/><Relationship Id="rId9" Type="http://schemas.openxmlformats.org/officeDocument/2006/relationships/customXml" Target="../ink/ink3284.xml"/><Relationship Id="rId180" Type="http://schemas.openxmlformats.org/officeDocument/2006/relationships/image" Target="../media/image2853.png"/><Relationship Id="rId210" Type="http://schemas.openxmlformats.org/officeDocument/2006/relationships/image" Target="../media/image2868.png"/><Relationship Id="rId215" Type="http://schemas.openxmlformats.org/officeDocument/2006/relationships/customXml" Target="../ink/ink3387.xml"/><Relationship Id="rId236" Type="http://schemas.openxmlformats.org/officeDocument/2006/relationships/image" Target="../media/image2881.png"/><Relationship Id="rId26" Type="http://schemas.openxmlformats.org/officeDocument/2006/relationships/image" Target="../media/image27030.png"/><Relationship Id="rId231" Type="http://schemas.openxmlformats.org/officeDocument/2006/relationships/customXml" Target="../ink/ink3395.xml"/><Relationship Id="rId47" Type="http://schemas.openxmlformats.org/officeDocument/2006/relationships/customXml" Target="../ink/ink3303.xml"/><Relationship Id="rId68" Type="http://schemas.openxmlformats.org/officeDocument/2006/relationships/image" Target="../media/image2797.png"/><Relationship Id="rId89" Type="http://schemas.openxmlformats.org/officeDocument/2006/relationships/customXml" Target="../ink/ink3324.xml"/><Relationship Id="rId112" Type="http://schemas.openxmlformats.org/officeDocument/2006/relationships/image" Target="../media/image2819.png"/><Relationship Id="rId133" Type="http://schemas.openxmlformats.org/officeDocument/2006/relationships/customXml" Target="../ink/ink3346.xml"/><Relationship Id="rId154" Type="http://schemas.openxmlformats.org/officeDocument/2006/relationships/image" Target="../media/image2840.png"/><Relationship Id="rId175" Type="http://schemas.openxmlformats.org/officeDocument/2006/relationships/customXml" Target="../ink/ink3367.xml"/><Relationship Id="rId196" Type="http://schemas.openxmlformats.org/officeDocument/2006/relationships/image" Target="../media/image2861.png"/><Relationship Id="rId200" Type="http://schemas.openxmlformats.org/officeDocument/2006/relationships/image" Target="../media/image2863.png"/><Relationship Id="rId16" Type="http://schemas.openxmlformats.org/officeDocument/2006/relationships/image" Target="../media/image26980.png"/><Relationship Id="rId221" Type="http://schemas.openxmlformats.org/officeDocument/2006/relationships/customXml" Target="../ink/ink3390.xml"/><Relationship Id="rId242" Type="http://schemas.openxmlformats.org/officeDocument/2006/relationships/image" Target="../media/image2883.png"/><Relationship Id="rId37" Type="http://schemas.openxmlformats.org/officeDocument/2006/relationships/customXml" Target="../ink/ink3298.xml"/><Relationship Id="rId58" Type="http://schemas.openxmlformats.org/officeDocument/2006/relationships/image" Target="../media/image2792.png"/><Relationship Id="rId79" Type="http://schemas.openxmlformats.org/officeDocument/2006/relationships/customXml" Target="../ink/ink3319.xml"/><Relationship Id="rId102" Type="http://schemas.openxmlformats.org/officeDocument/2006/relationships/image" Target="../media/image2814.png"/><Relationship Id="rId123" Type="http://schemas.openxmlformats.org/officeDocument/2006/relationships/customXml" Target="../ink/ink3341.xml"/><Relationship Id="rId144" Type="http://schemas.openxmlformats.org/officeDocument/2006/relationships/image" Target="../media/image2835.png"/><Relationship Id="rId90" Type="http://schemas.openxmlformats.org/officeDocument/2006/relationships/image" Target="../media/image2808.png"/><Relationship Id="rId165" Type="http://schemas.openxmlformats.org/officeDocument/2006/relationships/customXml" Target="../ink/ink3362.xml"/><Relationship Id="rId186" Type="http://schemas.openxmlformats.org/officeDocument/2006/relationships/image" Target="../media/image2856.png"/><Relationship Id="rId211" Type="http://schemas.openxmlformats.org/officeDocument/2006/relationships/customXml" Target="../ink/ink3385.xml"/><Relationship Id="rId232" Type="http://schemas.openxmlformats.org/officeDocument/2006/relationships/image" Target="../media/image2879.png"/><Relationship Id="rId27" Type="http://schemas.openxmlformats.org/officeDocument/2006/relationships/customXml" Target="../ink/ink3293.xml"/><Relationship Id="rId48" Type="http://schemas.openxmlformats.org/officeDocument/2006/relationships/image" Target="../media/image27140.png"/><Relationship Id="rId69" Type="http://schemas.openxmlformats.org/officeDocument/2006/relationships/customXml" Target="../ink/ink3314.xml"/><Relationship Id="rId113" Type="http://schemas.openxmlformats.org/officeDocument/2006/relationships/customXml" Target="../ink/ink3336.xml"/><Relationship Id="rId134" Type="http://schemas.openxmlformats.org/officeDocument/2006/relationships/image" Target="../media/image2830.png"/><Relationship Id="rId80" Type="http://schemas.openxmlformats.org/officeDocument/2006/relationships/image" Target="../media/image2803.png"/><Relationship Id="rId155" Type="http://schemas.openxmlformats.org/officeDocument/2006/relationships/customXml" Target="../ink/ink3357.xml"/><Relationship Id="rId176" Type="http://schemas.openxmlformats.org/officeDocument/2006/relationships/image" Target="../media/image2851.png"/><Relationship Id="rId197" Type="http://schemas.openxmlformats.org/officeDocument/2006/relationships/customXml" Target="../ink/ink3378.xml"/></Relationships>
</file>

<file path=ppt/slides/_rels/slide2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58.png"/><Relationship Id="rId299" Type="http://schemas.openxmlformats.org/officeDocument/2006/relationships/customXml" Target="../ink/ink151.xml"/><Relationship Id="rId21" Type="http://schemas.openxmlformats.org/officeDocument/2006/relationships/image" Target="../media/image10.png"/><Relationship Id="rId63" Type="http://schemas.openxmlformats.org/officeDocument/2006/relationships/image" Target="../media/image31.png"/><Relationship Id="rId159" Type="http://schemas.openxmlformats.org/officeDocument/2006/relationships/image" Target="../media/image79.png"/><Relationship Id="rId324" Type="http://schemas.openxmlformats.org/officeDocument/2006/relationships/image" Target="../media/image160.png"/><Relationship Id="rId366" Type="http://schemas.openxmlformats.org/officeDocument/2006/relationships/image" Target="../media/image181.png"/><Relationship Id="rId531" Type="http://schemas.openxmlformats.org/officeDocument/2006/relationships/customXml" Target="../ink/ink267.xml"/><Relationship Id="rId170" Type="http://schemas.openxmlformats.org/officeDocument/2006/relationships/customXml" Target="../ink/ink85.xml"/><Relationship Id="rId226" Type="http://schemas.openxmlformats.org/officeDocument/2006/relationships/customXml" Target="../ink/ink113.xml"/><Relationship Id="rId433" Type="http://schemas.openxmlformats.org/officeDocument/2006/relationships/customXml" Target="../ink/ink218.xml"/><Relationship Id="rId268" Type="http://schemas.openxmlformats.org/officeDocument/2006/relationships/customXml" Target="../ink/ink135.xml"/><Relationship Id="rId475" Type="http://schemas.openxmlformats.org/officeDocument/2006/relationships/customXml" Target="../ink/ink239.xml"/><Relationship Id="rId32" Type="http://schemas.openxmlformats.org/officeDocument/2006/relationships/customXml" Target="../ink/ink16.xml"/><Relationship Id="rId74" Type="http://schemas.openxmlformats.org/officeDocument/2006/relationships/customXml" Target="../ink/ink37.xml"/><Relationship Id="rId128" Type="http://schemas.openxmlformats.org/officeDocument/2006/relationships/customXml" Target="../ink/ink64.xml"/><Relationship Id="rId335" Type="http://schemas.openxmlformats.org/officeDocument/2006/relationships/customXml" Target="../ink/ink169.xml"/><Relationship Id="rId377" Type="http://schemas.openxmlformats.org/officeDocument/2006/relationships/customXml" Target="../ink/ink190.xml"/><Relationship Id="rId500" Type="http://schemas.openxmlformats.org/officeDocument/2006/relationships/image" Target="../media/image248.png"/><Relationship Id="rId542" Type="http://schemas.openxmlformats.org/officeDocument/2006/relationships/image" Target="../media/image269.png"/><Relationship Id="rId5" Type="http://schemas.openxmlformats.org/officeDocument/2006/relationships/image" Target="../media/image2.png"/><Relationship Id="rId181" Type="http://schemas.openxmlformats.org/officeDocument/2006/relationships/image" Target="../media/image90.png"/><Relationship Id="rId237" Type="http://schemas.openxmlformats.org/officeDocument/2006/relationships/image" Target="../media/image118.png"/><Relationship Id="rId402" Type="http://schemas.openxmlformats.org/officeDocument/2006/relationships/image" Target="../media/image199.png"/><Relationship Id="rId279" Type="http://schemas.openxmlformats.org/officeDocument/2006/relationships/image" Target="../media/image138.png"/><Relationship Id="rId444" Type="http://schemas.openxmlformats.org/officeDocument/2006/relationships/image" Target="../media/image220.png"/><Relationship Id="rId486" Type="http://schemas.openxmlformats.org/officeDocument/2006/relationships/image" Target="../media/image241.png"/><Relationship Id="rId43" Type="http://schemas.openxmlformats.org/officeDocument/2006/relationships/image" Target="../media/image21.png"/><Relationship Id="rId139" Type="http://schemas.openxmlformats.org/officeDocument/2006/relationships/image" Target="../media/image69.png"/><Relationship Id="rId290" Type="http://schemas.openxmlformats.org/officeDocument/2006/relationships/customXml" Target="../ink/ink146.xml"/><Relationship Id="rId304" Type="http://schemas.openxmlformats.org/officeDocument/2006/relationships/image" Target="../media/image150.png"/><Relationship Id="rId346" Type="http://schemas.openxmlformats.org/officeDocument/2006/relationships/image" Target="../media/image171.png"/><Relationship Id="rId388" Type="http://schemas.openxmlformats.org/officeDocument/2006/relationships/image" Target="../media/image192.png"/><Relationship Id="rId511" Type="http://schemas.openxmlformats.org/officeDocument/2006/relationships/customXml" Target="../ink/ink257.xml"/><Relationship Id="rId553" Type="http://schemas.openxmlformats.org/officeDocument/2006/relationships/customXml" Target="../ink/ink278.xml"/><Relationship Id="rId85" Type="http://schemas.openxmlformats.org/officeDocument/2006/relationships/image" Target="../media/image42.png"/><Relationship Id="rId150" Type="http://schemas.openxmlformats.org/officeDocument/2006/relationships/customXml" Target="../ink/ink75.xml"/><Relationship Id="rId192" Type="http://schemas.openxmlformats.org/officeDocument/2006/relationships/customXml" Target="../ink/ink96.xml"/><Relationship Id="rId206" Type="http://schemas.openxmlformats.org/officeDocument/2006/relationships/customXml" Target="../ink/ink103.xml"/><Relationship Id="rId413" Type="http://schemas.openxmlformats.org/officeDocument/2006/relationships/customXml" Target="../ink/ink208.xml"/><Relationship Id="rId248" Type="http://schemas.openxmlformats.org/officeDocument/2006/relationships/customXml" Target="../ink/ink125.xml"/><Relationship Id="rId455" Type="http://schemas.openxmlformats.org/officeDocument/2006/relationships/customXml" Target="../ink/ink229.xml"/><Relationship Id="rId497" Type="http://schemas.openxmlformats.org/officeDocument/2006/relationships/customXml" Target="../ink/ink250.xml"/><Relationship Id="rId12" Type="http://schemas.openxmlformats.org/officeDocument/2006/relationships/customXml" Target="../ink/ink6.xml"/><Relationship Id="rId108" Type="http://schemas.openxmlformats.org/officeDocument/2006/relationships/customXml" Target="../ink/ink54.xml"/><Relationship Id="rId315" Type="http://schemas.openxmlformats.org/officeDocument/2006/relationships/customXml" Target="../ink/ink159.xml"/><Relationship Id="rId357" Type="http://schemas.openxmlformats.org/officeDocument/2006/relationships/customXml" Target="../ink/ink180.xml"/><Relationship Id="rId522" Type="http://schemas.openxmlformats.org/officeDocument/2006/relationships/image" Target="../media/image259.png"/><Relationship Id="rId54" Type="http://schemas.openxmlformats.org/officeDocument/2006/relationships/customXml" Target="../ink/ink27.xml"/><Relationship Id="rId96" Type="http://schemas.openxmlformats.org/officeDocument/2006/relationships/customXml" Target="../ink/ink48.xml"/><Relationship Id="rId161" Type="http://schemas.openxmlformats.org/officeDocument/2006/relationships/image" Target="../media/image80.png"/><Relationship Id="rId217" Type="http://schemas.openxmlformats.org/officeDocument/2006/relationships/image" Target="../media/image108.png"/><Relationship Id="rId399" Type="http://schemas.openxmlformats.org/officeDocument/2006/relationships/customXml" Target="../ink/ink201.xml"/><Relationship Id="rId564" Type="http://schemas.openxmlformats.org/officeDocument/2006/relationships/image" Target="../media/image280.png"/><Relationship Id="rId259" Type="http://schemas.openxmlformats.org/officeDocument/2006/relationships/image" Target="../media/image128.png"/><Relationship Id="rId424" Type="http://schemas.openxmlformats.org/officeDocument/2006/relationships/image" Target="../media/image210.png"/><Relationship Id="rId466" Type="http://schemas.openxmlformats.org/officeDocument/2006/relationships/image" Target="../media/image231.png"/><Relationship Id="rId23" Type="http://schemas.openxmlformats.org/officeDocument/2006/relationships/image" Target="../media/image11.png"/><Relationship Id="rId119" Type="http://schemas.openxmlformats.org/officeDocument/2006/relationships/image" Target="../media/image59.png"/><Relationship Id="rId270" Type="http://schemas.openxmlformats.org/officeDocument/2006/relationships/customXml" Target="../ink/ink136.xml"/><Relationship Id="rId326" Type="http://schemas.openxmlformats.org/officeDocument/2006/relationships/image" Target="../media/image161.png"/><Relationship Id="rId533" Type="http://schemas.openxmlformats.org/officeDocument/2006/relationships/customXml" Target="../ink/ink268.xml"/><Relationship Id="rId65" Type="http://schemas.openxmlformats.org/officeDocument/2006/relationships/image" Target="../media/image32.png"/><Relationship Id="rId130" Type="http://schemas.openxmlformats.org/officeDocument/2006/relationships/customXml" Target="../ink/ink65.xml"/><Relationship Id="rId368" Type="http://schemas.openxmlformats.org/officeDocument/2006/relationships/image" Target="../media/image182.png"/><Relationship Id="rId172" Type="http://schemas.openxmlformats.org/officeDocument/2006/relationships/customXml" Target="../ink/ink86.xml"/><Relationship Id="rId228" Type="http://schemas.openxmlformats.org/officeDocument/2006/relationships/customXml" Target="../ink/ink114.xml"/><Relationship Id="rId435" Type="http://schemas.openxmlformats.org/officeDocument/2006/relationships/customXml" Target="../ink/ink219.xml"/><Relationship Id="rId477" Type="http://schemas.openxmlformats.org/officeDocument/2006/relationships/customXml" Target="../ink/ink240.xml"/><Relationship Id="rId281" Type="http://schemas.openxmlformats.org/officeDocument/2006/relationships/image" Target="../media/image139.png"/><Relationship Id="rId337" Type="http://schemas.openxmlformats.org/officeDocument/2006/relationships/customXml" Target="../ink/ink170.xml"/><Relationship Id="rId502" Type="http://schemas.openxmlformats.org/officeDocument/2006/relationships/image" Target="../media/image249.png"/><Relationship Id="rId34" Type="http://schemas.openxmlformats.org/officeDocument/2006/relationships/customXml" Target="../ink/ink17.xml"/><Relationship Id="rId76" Type="http://schemas.openxmlformats.org/officeDocument/2006/relationships/customXml" Target="../ink/ink38.xml"/><Relationship Id="rId141" Type="http://schemas.openxmlformats.org/officeDocument/2006/relationships/image" Target="../media/image70.png"/><Relationship Id="rId379" Type="http://schemas.openxmlformats.org/officeDocument/2006/relationships/customXml" Target="../ink/ink191.xml"/><Relationship Id="rId544" Type="http://schemas.openxmlformats.org/officeDocument/2006/relationships/image" Target="../media/image270.png"/><Relationship Id="rId7" Type="http://schemas.openxmlformats.org/officeDocument/2006/relationships/image" Target="../media/image3.png"/><Relationship Id="rId183" Type="http://schemas.openxmlformats.org/officeDocument/2006/relationships/image" Target="../media/image91.png"/><Relationship Id="rId239" Type="http://schemas.openxmlformats.org/officeDocument/2006/relationships/image" Target="../media/image119.png"/><Relationship Id="rId390" Type="http://schemas.openxmlformats.org/officeDocument/2006/relationships/image" Target="../media/image193.png"/><Relationship Id="rId404" Type="http://schemas.openxmlformats.org/officeDocument/2006/relationships/image" Target="../media/image200.png"/><Relationship Id="rId446" Type="http://schemas.openxmlformats.org/officeDocument/2006/relationships/image" Target="../media/image221.png"/><Relationship Id="rId250" Type="http://schemas.openxmlformats.org/officeDocument/2006/relationships/customXml" Target="../ink/ink126.xml"/><Relationship Id="rId292" Type="http://schemas.openxmlformats.org/officeDocument/2006/relationships/image" Target="../media/image144.png"/><Relationship Id="rId306" Type="http://schemas.openxmlformats.org/officeDocument/2006/relationships/image" Target="../media/image151.png"/><Relationship Id="rId488" Type="http://schemas.openxmlformats.org/officeDocument/2006/relationships/image" Target="../media/image242.png"/><Relationship Id="rId45" Type="http://schemas.openxmlformats.org/officeDocument/2006/relationships/image" Target="../media/image22.png"/><Relationship Id="rId87" Type="http://schemas.openxmlformats.org/officeDocument/2006/relationships/image" Target="../media/image43.png"/><Relationship Id="rId110" Type="http://schemas.openxmlformats.org/officeDocument/2006/relationships/customXml" Target="../ink/ink55.xml"/><Relationship Id="rId348" Type="http://schemas.openxmlformats.org/officeDocument/2006/relationships/image" Target="../media/image172.png"/><Relationship Id="rId513" Type="http://schemas.openxmlformats.org/officeDocument/2006/relationships/customXml" Target="../ink/ink258.xml"/><Relationship Id="rId555" Type="http://schemas.openxmlformats.org/officeDocument/2006/relationships/customXml" Target="../ink/ink279.xml"/><Relationship Id="rId152" Type="http://schemas.openxmlformats.org/officeDocument/2006/relationships/customXml" Target="../ink/ink76.xml"/><Relationship Id="rId194" Type="http://schemas.openxmlformats.org/officeDocument/2006/relationships/customXml" Target="../ink/ink97.xml"/><Relationship Id="rId208" Type="http://schemas.openxmlformats.org/officeDocument/2006/relationships/customXml" Target="../ink/ink104.xml"/><Relationship Id="rId415" Type="http://schemas.openxmlformats.org/officeDocument/2006/relationships/customXml" Target="../ink/ink209.xml"/><Relationship Id="rId457" Type="http://schemas.openxmlformats.org/officeDocument/2006/relationships/customXml" Target="../ink/ink230.xml"/><Relationship Id="rId261" Type="http://schemas.openxmlformats.org/officeDocument/2006/relationships/image" Target="../media/image129.png"/><Relationship Id="rId499" Type="http://schemas.openxmlformats.org/officeDocument/2006/relationships/customXml" Target="../ink/ink251.xml"/><Relationship Id="rId14" Type="http://schemas.openxmlformats.org/officeDocument/2006/relationships/customXml" Target="../ink/ink7.xml"/><Relationship Id="rId56" Type="http://schemas.openxmlformats.org/officeDocument/2006/relationships/customXml" Target="../ink/ink28.xml"/><Relationship Id="rId317" Type="http://schemas.openxmlformats.org/officeDocument/2006/relationships/customXml" Target="../ink/ink160.xml"/><Relationship Id="rId359" Type="http://schemas.openxmlformats.org/officeDocument/2006/relationships/customXml" Target="../ink/ink181.xml"/><Relationship Id="rId524" Type="http://schemas.openxmlformats.org/officeDocument/2006/relationships/image" Target="../media/image260.png"/><Relationship Id="rId566" Type="http://schemas.openxmlformats.org/officeDocument/2006/relationships/image" Target="../media/image281.png"/><Relationship Id="rId98" Type="http://schemas.openxmlformats.org/officeDocument/2006/relationships/customXml" Target="../ink/ink49.xml"/><Relationship Id="rId121" Type="http://schemas.openxmlformats.org/officeDocument/2006/relationships/image" Target="../media/image60.png"/><Relationship Id="rId163" Type="http://schemas.openxmlformats.org/officeDocument/2006/relationships/image" Target="../media/image81.png"/><Relationship Id="rId219" Type="http://schemas.openxmlformats.org/officeDocument/2006/relationships/image" Target="../media/image109.png"/><Relationship Id="rId370" Type="http://schemas.openxmlformats.org/officeDocument/2006/relationships/image" Target="../media/image183.png"/><Relationship Id="rId426" Type="http://schemas.openxmlformats.org/officeDocument/2006/relationships/image" Target="../media/image211.png"/><Relationship Id="rId230" Type="http://schemas.openxmlformats.org/officeDocument/2006/relationships/customXml" Target="../ink/ink115.xml"/><Relationship Id="rId468" Type="http://schemas.openxmlformats.org/officeDocument/2006/relationships/image" Target="../media/image232.png"/><Relationship Id="rId25" Type="http://schemas.openxmlformats.org/officeDocument/2006/relationships/image" Target="../media/image12.png"/><Relationship Id="rId67" Type="http://schemas.openxmlformats.org/officeDocument/2006/relationships/image" Target="../media/image33.png"/><Relationship Id="rId272" Type="http://schemas.openxmlformats.org/officeDocument/2006/relationships/customXml" Target="../ink/ink137.xml"/><Relationship Id="rId328" Type="http://schemas.openxmlformats.org/officeDocument/2006/relationships/image" Target="../media/image162.png"/><Relationship Id="rId535" Type="http://schemas.openxmlformats.org/officeDocument/2006/relationships/customXml" Target="../ink/ink269.xml"/><Relationship Id="rId132" Type="http://schemas.openxmlformats.org/officeDocument/2006/relationships/customXml" Target="../ink/ink66.xml"/><Relationship Id="rId174" Type="http://schemas.openxmlformats.org/officeDocument/2006/relationships/customXml" Target="../ink/ink87.xml"/><Relationship Id="rId381" Type="http://schemas.openxmlformats.org/officeDocument/2006/relationships/customXml" Target="../ink/ink192.xml"/><Relationship Id="rId241" Type="http://schemas.openxmlformats.org/officeDocument/2006/relationships/image" Target="../media/image120.png"/><Relationship Id="rId437" Type="http://schemas.openxmlformats.org/officeDocument/2006/relationships/customXml" Target="../ink/ink220.xml"/><Relationship Id="rId479" Type="http://schemas.openxmlformats.org/officeDocument/2006/relationships/customXml" Target="../ink/ink241.xml"/><Relationship Id="rId36" Type="http://schemas.openxmlformats.org/officeDocument/2006/relationships/customXml" Target="../ink/ink18.xml"/><Relationship Id="rId283" Type="http://schemas.openxmlformats.org/officeDocument/2006/relationships/image" Target="../media/image140.png"/><Relationship Id="rId339" Type="http://schemas.openxmlformats.org/officeDocument/2006/relationships/customXml" Target="../ink/ink171.xml"/><Relationship Id="rId490" Type="http://schemas.openxmlformats.org/officeDocument/2006/relationships/image" Target="../media/image243.png"/><Relationship Id="rId504" Type="http://schemas.openxmlformats.org/officeDocument/2006/relationships/image" Target="../media/image250.png"/><Relationship Id="rId546" Type="http://schemas.openxmlformats.org/officeDocument/2006/relationships/image" Target="../media/image271.png"/><Relationship Id="rId78" Type="http://schemas.openxmlformats.org/officeDocument/2006/relationships/customXml" Target="../ink/ink39.xml"/><Relationship Id="rId101" Type="http://schemas.openxmlformats.org/officeDocument/2006/relationships/image" Target="../media/image50.png"/><Relationship Id="rId143" Type="http://schemas.openxmlformats.org/officeDocument/2006/relationships/image" Target="../media/image71.png"/><Relationship Id="rId185" Type="http://schemas.openxmlformats.org/officeDocument/2006/relationships/image" Target="../media/image92.png"/><Relationship Id="rId350" Type="http://schemas.openxmlformats.org/officeDocument/2006/relationships/image" Target="../media/image173.png"/><Relationship Id="rId406" Type="http://schemas.openxmlformats.org/officeDocument/2006/relationships/image" Target="../media/image201.png"/><Relationship Id="rId9" Type="http://schemas.openxmlformats.org/officeDocument/2006/relationships/image" Target="../media/image4.png"/><Relationship Id="rId210" Type="http://schemas.openxmlformats.org/officeDocument/2006/relationships/customXml" Target="../ink/ink105.xml"/><Relationship Id="rId392" Type="http://schemas.openxmlformats.org/officeDocument/2006/relationships/image" Target="../media/image194.png"/><Relationship Id="rId427" Type="http://schemas.openxmlformats.org/officeDocument/2006/relationships/customXml" Target="../ink/ink215.xml"/><Relationship Id="rId448" Type="http://schemas.openxmlformats.org/officeDocument/2006/relationships/image" Target="../media/image222.png"/><Relationship Id="rId469" Type="http://schemas.openxmlformats.org/officeDocument/2006/relationships/customXml" Target="../ink/ink236.xml"/><Relationship Id="rId26" Type="http://schemas.openxmlformats.org/officeDocument/2006/relationships/customXml" Target="../ink/ink13.xml"/><Relationship Id="rId231" Type="http://schemas.openxmlformats.org/officeDocument/2006/relationships/image" Target="../media/image115.png"/><Relationship Id="rId252" Type="http://schemas.openxmlformats.org/officeDocument/2006/relationships/customXml" Target="../ink/ink127.xml"/><Relationship Id="rId273" Type="http://schemas.openxmlformats.org/officeDocument/2006/relationships/image" Target="../media/image135.png"/><Relationship Id="rId294" Type="http://schemas.openxmlformats.org/officeDocument/2006/relationships/image" Target="../media/image145.png"/><Relationship Id="rId308" Type="http://schemas.openxmlformats.org/officeDocument/2006/relationships/image" Target="../media/image152.png"/><Relationship Id="rId329" Type="http://schemas.openxmlformats.org/officeDocument/2006/relationships/customXml" Target="../ink/ink166.xml"/><Relationship Id="rId480" Type="http://schemas.openxmlformats.org/officeDocument/2006/relationships/image" Target="../media/image238.png"/><Relationship Id="rId515" Type="http://schemas.openxmlformats.org/officeDocument/2006/relationships/customXml" Target="../ink/ink259.xml"/><Relationship Id="rId536" Type="http://schemas.openxmlformats.org/officeDocument/2006/relationships/image" Target="../media/image266.png"/><Relationship Id="rId47" Type="http://schemas.openxmlformats.org/officeDocument/2006/relationships/image" Target="../media/image23.png"/><Relationship Id="rId68" Type="http://schemas.openxmlformats.org/officeDocument/2006/relationships/customXml" Target="../ink/ink34.xml"/><Relationship Id="rId89" Type="http://schemas.openxmlformats.org/officeDocument/2006/relationships/image" Target="../media/image44.png"/><Relationship Id="rId112" Type="http://schemas.openxmlformats.org/officeDocument/2006/relationships/customXml" Target="../ink/ink56.xml"/><Relationship Id="rId133" Type="http://schemas.openxmlformats.org/officeDocument/2006/relationships/image" Target="../media/image66.png"/><Relationship Id="rId154" Type="http://schemas.openxmlformats.org/officeDocument/2006/relationships/customXml" Target="../ink/ink77.xml"/><Relationship Id="rId175" Type="http://schemas.openxmlformats.org/officeDocument/2006/relationships/image" Target="../media/image87.png"/><Relationship Id="rId340" Type="http://schemas.openxmlformats.org/officeDocument/2006/relationships/image" Target="../media/image168.png"/><Relationship Id="rId361" Type="http://schemas.openxmlformats.org/officeDocument/2006/relationships/customXml" Target="../ink/ink182.xml"/><Relationship Id="rId557" Type="http://schemas.openxmlformats.org/officeDocument/2006/relationships/customXml" Target="../ink/ink280.xml"/><Relationship Id="rId196" Type="http://schemas.openxmlformats.org/officeDocument/2006/relationships/customXml" Target="../ink/ink98.xml"/><Relationship Id="rId200" Type="http://schemas.openxmlformats.org/officeDocument/2006/relationships/customXml" Target="../ink/ink100.xml"/><Relationship Id="rId382" Type="http://schemas.openxmlformats.org/officeDocument/2006/relationships/image" Target="../media/image189.png"/><Relationship Id="rId417" Type="http://schemas.openxmlformats.org/officeDocument/2006/relationships/customXml" Target="../ink/ink210.xml"/><Relationship Id="rId438" Type="http://schemas.openxmlformats.org/officeDocument/2006/relationships/image" Target="../media/image217.png"/><Relationship Id="rId459" Type="http://schemas.openxmlformats.org/officeDocument/2006/relationships/customXml" Target="../ink/ink231.xml"/><Relationship Id="rId16" Type="http://schemas.openxmlformats.org/officeDocument/2006/relationships/customXml" Target="../ink/ink8.xml"/><Relationship Id="rId221" Type="http://schemas.openxmlformats.org/officeDocument/2006/relationships/image" Target="../media/image110.png"/><Relationship Id="rId242" Type="http://schemas.openxmlformats.org/officeDocument/2006/relationships/customXml" Target="../ink/ink121.xml"/><Relationship Id="rId263" Type="http://schemas.openxmlformats.org/officeDocument/2006/relationships/image" Target="../media/image130.png"/><Relationship Id="rId284" Type="http://schemas.openxmlformats.org/officeDocument/2006/relationships/customXml" Target="../ink/ink143.xml"/><Relationship Id="rId319" Type="http://schemas.openxmlformats.org/officeDocument/2006/relationships/customXml" Target="../ink/ink161.xml"/><Relationship Id="rId470" Type="http://schemas.openxmlformats.org/officeDocument/2006/relationships/image" Target="../media/image233.png"/><Relationship Id="rId491" Type="http://schemas.openxmlformats.org/officeDocument/2006/relationships/customXml" Target="../ink/ink247.xml"/><Relationship Id="rId505" Type="http://schemas.openxmlformats.org/officeDocument/2006/relationships/customXml" Target="../ink/ink254.xml"/><Relationship Id="rId526" Type="http://schemas.openxmlformats.org/officeDocument/2006/relationships/image" Target="../media/image261.png"/><Relationship Id="rId37" Type="http://schemas.openxmlformats.org/officeDocument/2006/relationships/image" Target="../media/image18.png"/><Relationship Id="rId58" Type="http://schemas.openxmlformats.org/officeDocument/2006/relationships/customXml" Target="../ink/ink29.xml"/><Relationship Id="rId79" Type="http://schemas.openxmlformats.org/officeDocument/2006/relationships/image" Target="../media/image39.png"/><Relationship Id="rId102" Type="http://schemas.openxmlformats.org/officeDocument/2006/relationships/customXml" Target="../ink/ink51.xml"/><Relationship Id="rId123" Type="http://schemas.openxmlformats.org/officeDocument/2006/relationships/image" Target="../media/image61.png"/><Relationship Id="rId144" Type="http://schemas.openxmlformats.org/officeDocument/2006/relationships/customXml" Target="../ink/ink72.xml"/><Relationship Id="rId330" Type="http://schemas.openxmlformats.org/officeDocument/2006/relationships/image" Target="../media/image163.png"/><Relationship Id="rId547" Type="http://schemas.openxmlformats.org/officeDocument/2006/relationships/customXml" Target="../ink/ink275.xml"/><Relationship Id="rId568" Type="http://schemas.openxmlformats.org/officeDocument/2006/relationships/image" Target="../media/image282.png"/><Relationship Id="rId90" Type="http://schemas.openxmlformats.org/officeDocument/2006/relationships/customXml" Target="../ink/ink45.xml"/><Relationship Id="rId165" Type="http://schemas.openxmlformats.org/officeDocument/2006/relationships/image" Target="../media/image82.png"/><Relationship Id="rId186" Type="http://schemas.openxmlformats.org/officeDocument/2006/relationships/customXml" Target="../ink/ink93.xml"/><Relationship Id="rId351" Type="http://schemas.openxmlformats.org/officeDocument/2006/relationships/customXml" Target="../ink/ink177.xml"/><Relationship Id="rId372" Type="http://schemas.openxmlformats.org/officeDocument/2006/relationships/image" Target="../media/image184.png"/><Relationship Id="rId393" Type="http://schemas.openxmlformats.org/officeDocument/2006/relationships/customXml" Target="../ink/ink198.xml"/><Relationship Id="rId407" Type="http://schemas.openxmlformats.org/officeDocument/2006/relationships/customXml" Target="../ink/ink205.xml"/><Relationship Id="rId428" Type="http://schemas.openxmlformats.org/officeDocument/2006/relationships/image" Target="../media/image212.png"/><Relationship Id="rId449" Type="http://schemas.openxmlformats.org/officeDocument/2006/relationships/customXml" Target="../ink/ink226.xml"/><Relationship Id="rId211" Type="http://schemas.openxmlformats.org/officeDocument/2006/relationships/image" Target="../media/image105.png"/><Relationship Id="rId232" Type="http://schemas.openxmlformats.org/officeDocument/2006/relationships/customXml" Target="../ink/ink116.xml"/><Relationship Id="rId253" Type="http://schemas.openxmlformats.org/officeDocument/2006/relationships/image" Target="../media/image125.png"/><Relationship Id="rId274" Type="http://schemas.openxmlformats.org/officeDocument/2006/relationships/customXml" Target="../ink/ink138.xml"/><Relationship Id="rId295" Type="http://schemas.openxmlformats.org/officeDocument/2006/relationships/customXml" Target="../ink/ink149.xml"/><Relationship Id="rId309" Type="http://schemas.openxmlformats.org/officeDocument/2006/relationships/customXml" Target="../ink/ink156.xml"/><Relationship Id="rId460" Type="http://schemas.openxmlformats.org/officeDocument/2006/relationships/image" Target="../media/image228.png"/><Relationship Id="rId481" Type="http://schemas.openxmlformats.org/officeDocument/2006/relationships/customXml" Target="../ink/ink242.xml"/><Relationship Id="rId516" Type="http://schemas.openxmlformats.org/officeDocument/2006/relationships/image" Target="../media/image256.png"/><Relationship Id="rId27" Type="http://schemas.openxmlformats.org/officeDocument/2006/relationships/image" Target="../media/image13.png"/><Relationship Id="rId48" Type="http://schemas.openxmlformats.org/officeDocument/2006/relationships/customXml" Target="../ink/ink24.xml"/><Relationship Id="rId69" Type="http://schemas.openxmlformats.org/officeDocument/2006/relationships/image" Target="../media/image34.png"/><Relationship Id="rId113" Type="http://schemas.openxmlformats.org/officeDocument/2006/relationships/image" Target="../media/image56.png"/><Relationship Id="rId134" Type="http://schemas.openxmlformats.org/officeDocument/2006/relationships/customXml" Target="../ink/ink67.xml"/><Relationship Id="rId320" Type="http://schemas.openxmlformats.org/officeDocument/2006/relationships/image" Target="../media/image158.png"/><Relationship Id="rId537" Type="http://schemas.openxmlformats.org/officeDocument/2006/relationships/customXml" Target="../ink/ink270.xml"/><Relationship Id="rId558" Type="http://schemas.openxmlformats.org/officeDocument/2006/relationships/image" Target="../media/image277.png"/><Relationship Id="rId80" Type="http://schemas.openxmlformats.org/officeDocument/2006/relationships/customXml" Target="../ink/ink40.xml"/><Relationship Id="rId155" Type="http://schemas.openxmlformats.org/officeDocument/2006/relationships/image" Target="../media/image77.png"/><Relationship Id="rId176" Type="http://schemas.openxmlformats.org/officeDocument/2006/relationships/customXml" Target="../ink/ink88.xml"/><Relationship Id="rId197" Type="http://schemas.openxmlformats.org/officeDocument/2006/relationships/image" Target="../media/image98.png"/><Relationship Id="rId341" Type="http://schemas.openxmlformats.org/officeDocument/2006/relationships/customXml" Target="../ink/ink172.xml"/><Relationship Id="rId362" Type="http://schemas.openxmlformats.org/officeDocument/2006/relationships/image" Target="../media/image179.png"/><Relationship Id="rId383" Type="http://schemas.openxmlformats.org/officeDocument/2006/relationships/customXml" Target="../ink/ink193.xml"/><Relationship Id="rId418" Type="http://schemas.openxmlformats.org/officeDocument/2006/relationships/image" Target="../media/image207.png"/><Relationship Id="rId439" Type="http://schemas.openxmlformats.org/officeDocument/2006/relationships/customXml" Target="../ink/ink221.xml"/><Relationship Id="rId201" Type="http://schemas.openxmlformats.org/officeDocument/2006/relationships/image" Target="../media/image100.png"/><Relationship Id="rId222" Type="http://schemas.openxmlformats.org/officeDocument/2006/relationships/customXml" Target="../ink/ink111.xml"/><Relationship Id="rId243" Type="http://schemas.openxmlformats.org/officeDocument/2006/relationships/image" Target="../media/image121.png"/><Relationship Id="rId264" Type="http://schemas.openxmlformats.org/officeDocument/2006/relationships/customXml" Target="../ink/ink133.xml"/><Relationship Id="rId285" Type="http://schemas.openxmlformats.org/officeDocument/2006/relationships/image" Target="../media/image141.png"/><Relationship Id="rId450" Type="http://schemas.openxmlformats.org/officeDocument/2006/relationships/image" Target="../media/image223.png"/><Relationship Id="rId471" Type="http://schemas.openxmlformats.org/officeDocument/2006/relationships/customXml" Target="../ink/ink237.xml"/><Relationship Id="rId506" Type="http://schemas.openxmlformats.org/officeDocument/2006/relationships/image" Target="../media/image251.png"/><Relationship Id="rId17" Type="http://schemas.openxmlformats.org/officeDocument/2006/relationships/image" Target="../media/image8.png"/><Relationship Id="rId38" Type="http://schemas.openxmlformats.org/officeDocument/2006/relationships/customXml" Target="../ink/ink19.xml"/><Relationship Id="rId59" Type="http://schemas.openxmlformats.org/officeDocument/2006/relationships/image" Target="../media/image29.png"/><Relationship Id="rId103" Type="http://schemas.openxmlformats.org/officeDocument/2006/relationships/image" Target="../media/image51.png"/><Relationship Id="rId124" Type="http://schemas.openxmlformats.org/officeDocument/2006/relationships/customXml" Target="../ink/ink62.xml"/><Relationship Id="rId310" Type="http://schemas.openxmlformats.org/officeDocument/2006/relationships/image" Target="../media/image153.png"/><Relationship Id="rId492" Type="http://schemas.openxmlformats.org/officeDocument/2006/relationships/image" Target="../media/image244.png"/><Relationship Id="rId527" Type="http://schemas.openxmlformats.org/officeDocument/2006/relationships/customXml" Target="../ink/ink265.xml"/><Relationship Id="rId548" Type="http://schemas.openxmlformats.org/officeDocument/2006/relationships/image" Target="../media/image272.png"/><Relationship Id="rId70" Type="http://schemas.openxmlformats.org/officeDocument/2006/relationships/customXml" Target="../ink/ink35.xml"/><Relationship Id="rId91" Type="http://schemas.openxmlformats.org/officeDocument/2006/relationships/image" Target="../media/image45.png"/><Relationship Id="rId145" Type="http://schemas.openxmlformats.org/officeDocument/2006/relationships/image" Target="../media/image72.png"/><Relationship Id="rId166" Type="http://schemas.openxmlformats.org/officeDocument/2006/relationships/customXml" Target="../ink/ink83.xml"/><Relationship Id="rId187" Type="http://schemas.openxmlformats.org/officeDocument/2006/relationships/image" Target="../media/image93.png"/><Relationship Id="rId331" Type="http://schemas.openxmlformats.org/officeDocument/2006/relationships/customXml" Target="../ink/ink167.xml"/><Relationship Id="rId352" Type="http://schemas.openxmlformats.org/officeDocument/2006/relationships/image" Target="../media/image174.png"/><Relationship Id="rId373" Type="http://schemas.openxmlformats.org/officeDocument/2006/relationships/customXml" Target="../ink/ink188.xml"/><Relationship Id="rId394" Type="http://schemas.openxmlformats.org/officeDocument/2006/relationships/image" Target="../media/image195.png"/><Relationship Id="rId408" Type="http://schemas.openxmlformats.org/officeDocument/2006/relationships/image" Target="../media/image202.png"/><Relationship Id="rId429" Type="http://schemas.openxmlformats.org/officeDocument/2006/relationships/customXml" Target="../ink/ink216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06.xml"/><Relationship Id="rId233" Type="http://schemas.openxmlformats.org/officeDocument/2006/relationships/image" Target="../media/image116.png"/><Relationship Id="rId254" Type="http://schemas.openxmlformats.org/officeDocument/2006/relationships/customXml" Target="../ink/ink128.xml"/><Relationship Id="rId440" Type="http://schemas.openxmlformats.org/officeDocument/2006/relationships/image" Target="../media/image218.png"/><Relationship Id="rId28" Type="http://schemas.openxmlformats.org/officeDocument/2006/relationships/customXml" Target="../ink/ink14.xml"/><Relationship Id="rId49" Type="http://schemas.openxmlformats.org/officeDocument/2006/relationships/image" Target="../media/image24.png"/><Relationship Id="rId114" Type="http://schemas.openxmlformats.org/officeDocument/2006/relationships/customXml" Target="../ink/ink57.xml"/><Relationship Id="rId275" Type="http://schemas.openxmlformats.org/officeDocument/2006/relationships/image" Target="../media/image136.png"/><Relationship Id="rId296" Type="http://schemas.openxmlformats.org/officeDocument/2006/relationships/image" Target="../media/image146.png"/><Relationship Id="rId300" Type="http://schemas.openxmlformats.org/officeDocument/2006/relationships/image" Target="../media/image148.png"/><Relationship Id="rId461" Type="http://schemas.openxmlformats.org/officeDocument/2006/relationships/customXml" Target="../ink/ink232.xml"/><Relationship Id="rId482" Type="http://schemas.openxmlformats.org/officeDocument/2006/relationships/image" Target="../media/image239.png"/><Relationship Id="rId517" Type="http://schemas.openxmlformats.org/officeDocument/2006/relationships/customXml" Target="../ink/ink260.xml"/><Relationship Id="rId538" Type="http://schemas.openxmlformats.org/officeDocument/2006/relationships/image" Target="../media/image267.png"/><Relationship Id="rId559" Type="http://schemas.openxmlformats.org/officeDocument/2006/relationships/customXml" Target="../ink/ink281.xml"/><Relationship Id="rId60" Type="http://schemas.openxmlformats.org/officeDocument/2006/relationships/customXml" Target="../ink/ink30.xml"/><Relationship Id="rId81" Type="http://schemas.openxmlformats.org/officeDocument/2006/relationships/image" Target="../media/image40.png"/><Relationship Id="rId135" Type="http://schemas.openxmlformats.org/officeDocument/2006/relationships/image" Target="../media/image67.png"/><Relationship Id="rId156" Type="http://schemas.openxmlformats.org/officeDocument/2006/relationships/customXml" Target="../ink/ink78.xml"/><Relationship Id="rId177" Type="http://schemas.openxmlformats.org/officeDocument/2006/relationships/image" Target="../media/image88.png"/><Relationship Id="rId198" Type="http://schemas.openxmlformats.org/officeDocument/2006/relationships/customXml" Target="../ink/ink99.xml"/><Relationship Id="rId321" Type="http://schemas.openxmlformats.org/officeDocument/2006/relationships/customXml" Target="../ink/ink162.xml"/><Relationship Id="rId342" Type="http://schemas.openxmlformats.org/officeDocument/2006/relationships/image" Target="../media/image169.png"/><Relationship Id="rId363" Type="http://schemas.openxmlformats.org/officeDocument/2006/relationships/customXml" Target="../ink/ink183.xml"/><Relationship Id="rId384" Type="http://schemas.openxmlformats.org/officeDocument/2006/relationships/image" Target="../media/image190.png"/><Relationship Id="rId419" Type="http://schemas.openxmlformats.org/officeDocument/2006/relationships/customXml" Target="../ink/ink211.xml"/><Relationship Id="rId202" Type="http://schemas.openxmlformats.org/officeDocument/2006/relationships/customXml" Target="../ink/ink101.xml"/><Relationship Id="rId223" Type="http://schemas.openxmlformats.org/officeDocument/2006/relationships/image" Target="../media/image111.png"/><Relationship Id="rId244" Type="http://schemas.openxmlformats.org/officeDocument/2006/relationships/customXml" Target="../ink/ink122.xml"/><Relationship Id="rId430" Type="http://schemas.openxmlformats.org/officeDocument/2006/relationships/image" Target="../media/image213.png"/><Relationship Id="rId18" Type="http://schemas.openxmlformats.org/officeDocument/2006/relationships/customXml" Target="../ink/ink9.xml"/><Relationship Id="rId39" Type="http://schemas.openxmlformats.org/officeDocument/2006/relationships/image" Target="../media/image19.png"/><Relationship Id="rId265" Type="http://schemas.openxmlformats.org/officeDocument/2006/relationships/image" Target="../media/image131.png"/><Relationship Id="rId286" Type="http://schemas.openxmlformats.org/officeDocument/2006/relationships/customXml" Target="../ink/ink144.xml"/><Relationship Id="rId451" Type="http://schemas.openxmlformats.org/officeDocument/2006/relationships/customXml" Target="../ink/ink227.xml"/><Relationship Id="rId472" Type="http://schemas.openxmlformats.org/officeDocument/2006/relationships/image" Target="../media/image234.png"/><Relationship Id="rId493" Type="http://schemas.openxmlformats.org/officeDocument/2006/relationships/customXml" Target="../ink/ink248.xml"/><Relationship Id="rId507" Type="http://schemas.openxmlformats.org/officeDocument/2006/relationships/customXml" Target="../ink/ink255.xml"/><Relationship Id="rId528" Type="http://schemas.openxmlformats.org/officeDocument/2006/relationships/image" Target="../media/image262.png"/><Relationship Id="rId549" Type="http://schemas.openxmlformats.org/officeDocument/2006/relationships/customXml" Target="../ink/ink276.xml"/><Relationship Id="rId50" Type="http://schemas.openxmlformats.org/officeDocument/2006/relationships/customXml" Target="../ink/ink25.xml"/><Relationship Id="rId104" Type="http://schemas.openxmlformats.org/officeDocument/2006/relationships/customXml" Target="../ink/ink52.xml"/><Relationship Id="rId125" Type="http://schemas.openxmlformats.org/officeDocument/2006/relationships/image" Target="../media/image62.png"/><Relationship Id="rId146" Type="http://schemas.openxmlformats.org/officeDocument/2006/relationships/customXml" Target="../ink/ink73.xml"/><Relationship Id="rId167" Type="http://schemas.openxmlformats.org/officeDocument/2006/relationships/image" Target="../media/image83.png"/><Relationship Id="rId188" Type="http://schemas.openxmlformats.org/officeDocument/2006/relationships/customXml" Target="../ink/ink94.xml"/><Relationship Id="rId311" Type="http://schemas.openxmlformats.org/officeDocument/2006/relationships/customXml" Target="../ink/ink157.xml"/><Relationship Id="rId332" Type="http://schemas.openxmlformats.org/officeDocument/2006/relationships/image" Target="../media/image164.png"/><Relationship Id="rId353" Type="http://schemas.openxmlformats.org/officeDocument/2006/relationships/customXml" Target="../ink/ink178.xml"/><Relationship Id="rId374" Type="http://schemas.openxmlformats.org/officeDocument/2006/relationships/image" Target="../media/image185.png"/><Relationship Id="rId395" Type="http://schemas.openxmlformats.org/officeDocument/2006/relationships/customXml" Target="../ink/ink199.xml"/><Relationship Id="rId409" Type="http://schemas.openxmlformats.org/officeDocument/2006/relationships/customXml" Target="../ink/ink206.xml"/><Relationship Id="rId560" Type="http://schemas.openxmlformats.org/officeDocument/2006/relationships/image" Target="../media/image278.png"/><Relationship Id="rId71" Type="http://schemas.openxmlformats.org/officeDocument/2006/relationships/image" Target="../media/image35.png"/><Relationship Id="rId92" Type="http://schemas.openxmlformats.org/officeDocument/2006/relationships/customXml" Target="../ink/ink46.xml"/><Relationship Id="rId213" Type="http://schemas.openxmlformats.org/officeDocument/2006/relationships/image" Target="../media/image106.png"/><Relationship Id="rId234" Type="http://schemas.openxmlformats.org/officeDocument/2006/relationships/customXml" Target="../ink/ink117.xml"/><Relationship Id="rId420" Type="http://schemas.openxmlformats.org/officeDocument/2006/relationships/image" Target="../media/image208.png"/><Relationship Id="rId2" Type="http://schemas.openxmlformats.org/officeDocument/2006/relationships/customXml" Target="../ink/ink1.xml"/><Relationship Id="rId29" Type="http://schemas.openxmlformats.org/officeDocument/2006/relationships/image" Target="../media/image14.png"/><Relationship Id="rId255" Type="http://schemas.openxmlformats.org/officeDocument/2006/relationships/image" Target="../media/image126.png"/><Relationship Id="rId276" Type="http://schemas.openxmlformats.org/officeDocument/2006/relationships/customXml" Target="../ink/ink139.xml"/><Relationship Id="rId297" Type="http://schemas.openxmlformats.org/officeDocument/2006/relationships/customXml" Target="../ink/ink150.xml"/><Relationship Id="rId441" Type="http://schemas.openxmlformats.org/officeDocument/2006/relationships/customXml" Target="../ink/ink222.xml"/><Relationship Id="rId462" Type="http://schemas.openxmlformats.org/officeDocument/2006/relationships/image" Target="../media/image229.png"/><Relationship Id="rId483" Type="http://schemas.openxmlformats.org/officeDocument/2006/relationships/customXml" Target="../ink/ink243.xml"/><Relationship Id="rId518" Type="http://schemas.openxmlformats.org/officeDocument/2006/relationships/image" Target="../media/image257.png"/><Relationship Id="rId539" Type="http://schemas.openxmlformats.org/officeDocument/2006/relationships/customXml" Target="../ink/ink271.xml"/><Relationship Id="rId40" Type="http://schemas.openxmlformats.org/officeDocument/2006/relationships/customXml" Target="../ink/ink20.xml"/><Relationship Id="rId115" Type="http://schemas.openxmlformats.org/officeDocument/2006/relationships/image" Target="../media/image57.png"/><Relationship Id="rId136" Type="http://schemas.openxmlformats.org/officeDocument/2006/relationships/customXml" Target="../ink/ink68.xml"/><Relationship Id="rId157" Type="http://schemas.openxmlformats.org/officeDocument/2006/relationships/image" Target="../media/image78.png"/><Relationship Id="rId178" Type="http://schemas.openxmlformats.org/officeDocument/2006/relationships/customXml" Target="../ink/ink89.xml"/><Relationship Id="rId301" Type="http://schemas.openxmlformats.org/officeDocument/2006/relationships/customXml" Target="../ink/ink152.xml"/><Relationship Id="rId322" Type="http://schemas.openxmlformats.org/officeDocument/2006/relationships/image" Target="../media/image159.png"/><Relationship Id="rId343" Type="http://schemas.openxmlformats.org/officeDocument/2006/relationships/customXml" Target="../ink/ink173.xml"/><Relationship Id="rId364" Type="http://schemas.openxmlformats.org/officeDocument/2006/relationships/image" Target="../media/image180.png"/><Relationship Id="rId550" Type="http://schemas.openxmlformats.org/officeDocument/2006/relationships/image" Target="../media/image273.png"/><Relationship Id="rId61" Type="http://schemas.openxmlformats.org/officeDocument/2006/relationships/image" Target="../media/image30.png"/><Relationship Id="rId82" Type="http://schemas.openxmlformats.org/officeDocument/2006/relationships/customXml" Target="../ink/ink41.xml"/><Relationship Id="rId199" Type="http://schemas.openxmlformats.org/officeDocument/2006/relationships/image" Target="../media/image99.png"/><Relationship Id="rId203" Type="http://schemas.openxmlformats.org/officeDocument/2006/relationships/image" Target="../media/image101.png"/><Relationship Id="rId385" Type="http://schemas.openxmlformats.org/officeDocument/2006/relationships/customXml" Target="../ink/ink194.xml"/><Relationship Id="rId19" Type="http://schemas.openxmlformats.org/officeDocument/2006/relationships/image" Target="../media/image9.png"/><Relationship Id="rId224" Type="http://schemas.openxmlformats.org/officeDocument/2006/relationships/customXml" Target="../ink/ink112.xml"/><Relationship Id="rId245" Type="http://schemas.openxmlformats.org/officeDocument/2006/relationships/customXml" Target="../ink/ink123.xml"/><Relationship Id="rId266" Type="http://schemas.openxmlformats.org/officeDocument/2006/relationships/customXml" Target="../ink/ink134.xml"/><Relationship Id="rId287" Type="http://schemas.openxmlformats.org/officeDocument/2006/relationships/image" Target="../media/image142.png"/><Relationship Id="rId410" Type="http://schemas.openxmlformats.org/officeDocument/2006/relationships/image" Target="../media/image203.png"/><Relationship Id="rId431" Type="http://schemas.openxmlformats.org/officeDocument/2006/relationships/customXml" Target="../ink/ink217.xml"/><Relationship Id="rId452" Type="http://schemas.openxmlformats.org/officeDocument/2006/relationships/image" Target="../media/image224.png"/><Relationship Id="rId473" Type="http://schemas.openxmlformats.org/officeDocument/2006/relationships/customXml" Target="../ink/ink238.xml"/><Relationship Id="rId494" Type="http://schemas.openxmlformats.org/officeDocument/2006/relationships/image" Target="../media/image245.png"/><Relationship Id="rId508" Type="http://schemas.openxmlformats.org/officeDocument/2006/relationships/image" Target="../media/image252.png"/><Relationship Id="rId529" Type="http://schemas.openxmlformats.org/officeDocument/2006/relationships/customXml" Target="../ink/ink266.xml"/><Relationship Id="rId30" Type="http://schemas.openxmlformats.org/officeDocument/2006/relationships/customXml" Target="../ink/ink15.xml"/><Relationship Id="rId105" Type="http://schemas.openxmlformats.org/officeDocument/2006/relationships/image" Target="../media/image52.png"/><Relationship Id="rId126" Type="http://schemas.openxmlformats.org/officeDocument/2006/relationships/customXml" Target="../ink/ink63.xml"/><Relationship Id="rId147" Type="http://schemas.openxmlformats.org/officeDocument/2006/relationships/image" Target="../media/image73.png"/><Relationship Id="rId168" Type="http://schemas.openxmlformats.org/officeDocument/2006/relationships/customXml" Target="../ink/ink84.xml"/><Relationship Id="rId312" Type="http://schemas.openxmlformats.org/officeDocument/2006/relationships/image" Target="../media/image154.png"/><Relationship Id="rId333" Type="http://schemas.openxmlformats.org/officeDocument/2006/relationships/customXml" Target="../ink/ink168.xml"/><Relationship Id="rId354" Type="http://schemas.openxmlformats.org/officeDocument/2006/relationships/image" Target="../media/image175.png"/><Relationship Id="rId540" Type="http://schemas.openxmlformats.org/officeDocument/2006/relationships/image" Target="../media/image268.png"/><Relationship Id="rId51" Type="http://schemas.openxmlformats.org/officeDocument/2006/relationships/image" Target="../media/image25.png"/><Relationship Id="rId72" Type="http://schemas.openxmlformats.org/officeDocument/2006/relationships/customXml" Target="../ink/ink36.xml"/><Relationship Id="rId93" Type="http://schemas.openxmlformats.org/officeDocument/2006/relationships/image" Target="../media/image46.png"/><Relationship Id="rId189" Type="http://schemas.openxmlformats.org/officeDocument/2006/relationships/image" Target="../media/image94.png"/><Relationship Id="rId375" Type="http://schemas.openxmlformats.org/officeDocument/2006/relationships/customXml" Target="../ink/ink189.xml"/><Relationship Id="rId396" Type="http://schemas.openxmlformats.org/officeDocument/2006/relationships/image" Target="../media/image196.png"/><Relationship Id="rId561" Type="http://schemas.openxmlformats.org/officeDocument/2006/relationships/customXml" Target="../ink/ink282.xml"/><Relationship Id="rId3" Type="http://schemas.openxmlformats.org/officeDocument/2006/relationships/image" Target="../media/image1.png"/><Relationship Id="rId214" Type="http://schemas.openxmlformats.org/officeDocument/2006/relationships/customXml" Target="../ink/ink107.xml"/><Relationship Id="rId235" Type="http://schemas.openxmlformats.org/officeDocument/2006/relationships/image" Target="../media/image117.png"/><Relationship Id="rId256" Type="http://schemas.openxmlformats.org/officeDocument/2006/relationships/customXml" Target="../ink/ink129.xml"/><Relationship Id="rId277" Type="http://schemas.openxmlformats.org/officeDocument/2006/relationships/image" Target="../media/image137.png"/><Relationship Id="rId298" Type="http://schemas.openxmlformats.org/officeDocument/2006/relationships/image" Target="../media/image147.png"/><Relationship Id="rId400" Type="http://schemas.openxmlformats.org/officeDocument/2006/relationships/image" Target="../media/image198.png"/><Relationship Id="rId421" Type="http://schemas.openxmlformats.org/officeDocument/2006/relationships/customXml" Target="../ink/ink212.xml"/><Relationship Id="rId442" Type="http://schemas.openxmlformats.org/officeDocument/2006/relationships/image" Target="../media/image219.png"/><Relationship Id="rId463" Type="http://schemas.openxmlformats.org/officeDocument/2006/relationships/customXml" Target="../ink/ink233.xml"/><Relationship Id="rId484" Type="http://schemas.openxmlformats.org/officeDocument/2006/relationships/image" Target="../media/image240.png"/><Relationship Id="rId519" Type="http://schemas.openxmlformats.org/officeDocument/2006/relationships/customXml" Target="../ink/ink261.xml"/><Relationship Id="rId116" Type="http://schemas.openxmlformats.org/officeDocument/2006/relationships/customXml" Target="../ink/ink58.xml"/><Relationship Id="rId137" Type="http://schemas.openxmlformats.org/officeDocument/2006/relationships/image" Target="../media/image68.png"/><Relationship Id="rId158" Type="http://schemas.openxmlformats.org/officeDocument/2006/relationships/customXml" Target="../ink/ink79.xml"/><Relationship Id="rId302" Type="http://schemas.openxmlformats.org/officeDocument/2006/relationships/image" Target="../media/image149.png"/><Relationship Id="rId323" Type="http://schemas.openxmlformats.org/officeDocument/2006/relationships/customXml" Target="../ink/ink163.xml"/><Relationship Id="rId344" Type="http://schemas.openxmlformats.org/officeDocument/2006/relationships/image" Target="../media/image170.png"/><Relationship Id="rId530" Type="http://schemas.openxmlformats.org/officeDocument/2006/relationships/image" Target="../media/image263.png"/><Relationship Id="rId20" Type="http://schemas.openxmlformats.org/officeDocument/2006/relationships/customXml" Target="../ink/ink10.xml"/><Relationship Id="rId41" Type="http://schemas.openxmlformats.org/officeDocument/2006/relationships/image" Target="../media/image20.png"/><Relationship Id="rId62" Type="http://schemas.openxmlformats.org/officeDocument/2006/relationships/customXml" Target="../ink/ink31.xml"/><Relationship Id="rId83" Type="http://schemas.openxmlformats.org/officeDocument/2006/relationships/image" Target="../media/image41.png"/><Relationship Id="rId179" Type="http://schemas.openxmlformats.org/officeDocument/2006/relationships/image" Target="../media/image89.png"/><Relationship Id="rId365" Type="http://schemas.openxmlformats.org/officeDocument/2006/relationships/customXml" Target="../ink/ink184.xml"/><Relationship Id="rId386" Type="http://schemas.openxmlformats.org/officeDocument/2006/relationships/image" Target="../media/image191.png"/><Relationship Id="rId551" Type="http://schemas.openxmlformats.org/officeDocument/2006/relationships/customXml" Target="../ink/ink277.xml"/><Relationship Id="rId190" Type="http://schemas.openxmlformats.org/officeDocument/2006/relationships/customXml" Target="../ink/ink95.xml"/><Relationship Id="rId204" Type="http://schemas.openxmlformats.org/officeDocument/2006/relationships/customXml" Target="../ink/ink102.xml"/><Relationship Id="rId225" Type="http://schemas.openxmlformats.org/officeDocument/2006/relationships/image" Target="../media/image112.png"/><Relationship Id="rId246" Type="http://schemas.openxmlformats.org/officeDocument/2006/relationships/image" Target="../media/image122.png"/><Relationship Id="rId267" Type="http://schemas.openxmlformats.org/officeDocument/2006/relationships/image" Target="../media/image132.png"/><Relationship Id="rId288" Type="http://schemas.openxmlformats.org/officeDocument/2006/relationships/customXml" Target="../ink/ink145.xml"/><Relationship Id="rId411" Type="http://schemas.openxmlformats.org/officeDocument/2006/relationships/customXml" Target="../ink/ink207.xml"/><Relationship Id="rId432" Type="http://schemas.openxmlformats.org/officeDocument/2006/relationships/image" Target="../media/image214.png"/><Relationship Id="rId453" Type="http://schemas.openxmlformats.org/officeDocument/2006/relationships/customXml" Target="../ink/ink228.xml"/><Relationship Id="rId474" Type="http://schemas.openxmlformats.org/officeDocument/2006/relationships/image" Target="../media/image235.png"/><Relationship Id="rId509" Type="http://schemas.openxmlformats.org/officeDocument/2006/relationships/customXml" Target="../ink/ink256.xml"/><Relationship Id="rId106" Type="http://schemas.openxmlformats.org/officeDocument/2006/relationships/customXml" Target="../ink/ink53.xml"/><Relationship Id="rId127" Type="http://schemas.openxmlformats.org/officeDocument/2006/relationships/image" Target="../media/image63.png"/><Relationship Id="rId313" Type="http://schemas.openxmlformats.org/officeDocument/2006/relationships/customXml" Target="../ink/ink158.xml"/><Relationship Id="rId495" Type="http://schemas.openxmlformats.org/officeDocument/2006/relationships/customXml" Target="../ink/ink249.xml"/><Relationship Id="rId10" Type="http://schemas.openxmlformats.org/officeDocument/2006/relationships/customXml" Target="../ink/ink5.xml"/><Relationship Id="rId31" Type="http://schemas.openxmlformats.org/officeDocument/2006/relationships/image" Target="../media/image15.png"/><Relationship Id="rId52" Type="http://schemas.openxmlformats.org/officeDocument/2006/relationships/customXml" Target="../ink/ink26.xml"/><Relationship Id="rId73" Type="http://schemas.openxmlformats.org/officeDocument/2006/relationships/image" Target="../media/image36.png"/><Relationship Id="rId94" Type="http://schemas.openxmlformats.org/officeDocument/2006/relationships/customXml" Target="../ink/ink47.xml"/><Relationship Id="rId148" Type="http://schemas.openxmlformats.org/officeDocument/2006/relationships/customXml" Target="../ink/ink74.xml"/><Relationship Id="rId169" Type="http://schemas.openxmlformats.org/officeDocument/2006/relationships/image" Target="../media/image84.png"/><Relationship Id="rId334" Type="http://schemas.openxmlformats.org/officeDocument/2006/relationships/image" Target="../media/image165.png"/><Relationship Id="rId355" Type="http://schemas.openxmlformats.org/officeDocument/2006/relationships/customXml" Target="../ink/ink179.xml"/><Relationship Id="rId376" Type="http://schemas.openxmlformats.org/officeDocument/2006/relationships/image" Target="../media/image186.png"/><Relationship Id="rId397" Type="http://schemas.openxmlformats.org/officeDocument/2006/relationships/customXml" Target="../ink/ink200.xml"/><Relationship Id="rId520" Type="http://schemas.openxmlformats.org/officeDocument/2006/relationships/image" Target="../media/image258.png"/><Relationship Id="rId541" Type="http://schemas.openxmlformats.org/officeDocument/2006/relationships/customXml" Target="../ink/ink272.xml"/><Relationship Id="rId562" Type="http://schemas.openxmlformats.org/officeDocument/2006/relationships/image" Target="../media/image279.png"/><Relationship Id="rId4" Type="http://schemas.openxmlformats.org/officeDocument/2006/relationships/customXml" Target="../ink/ink2.xml"/><Relationship Id="rId180" Type="http://schemas.openxmlformats.org/officeDocument/2006/relationships/customXml" Target="../ink/ink90.xml"/><Relationship Id="rId215" Type="http://schemas.openxmlformats.org/officeDocument/2006/relationships/image" Target="../media/image107.png"/><Relationship Id="rId236" Type="http://schemas.openxmlformats.org/officeDocument/2006/relationships/customXml" Target="../ink/ink118.xml"/><Relationship Id="rId257" Type="http://schemas.openxmlformats.org/officeDocument/2006/relationships/image" Target="../media/image127.png"/><Relationship Id="rId278" Type="http://schemas.openxmlformats.org/officeDocument/2006/relationships/customXml" Target="../ink/ink140.xml"/><Relationship Id="rId401" Type="http://schemas.openxmlformats.org/officeDocument/2006/relationships/customXml" Target="../ink/ink202.xml"/><Relationship Id="rId422" Type="http://schemas.openxmlformats.org/officeDocument/2006/relationships/image" Target="../media/image209.png"/><Relationship Id="rId443" Type="http://schemas.openxmlformats.org/officeDocument/2006/relationships/customXml" Target="../ink/ink223.xml"/><Relationship Id="rId464" Type="http://schemas.openxmlformats.org/officeDocument/2006/relationships/image" Target="../media/image230.png"/><Relationship Id="rId303" Type="http://schemas.openxmlformats.org/officeDocument/2006/relationships/customXml" Target="../ink/ink153.xml"/><Relationship Id="rId485" Type="http://schemas.openxmlformats.org/officeDocument/2006/relationships/customXml" Target="../ink/ink244.xml"/><Relationship Id="rId42" Type="http://schemas.openxmlformats.org/officeDocument/2006/relationships/customXml" Target="../ink/ink21.xml"/><Relationship Id="rId84" Type="http://schemas.openxmlformats.org/officeDocument/2006/relationships/customXml" Target="../ink/ink42.xml"/><Relationship Id="rId138" Type="http://schemas.openxmlformats.org/officeDocument/2006/relationships/customXml" Target="../ink/ink69.xml"/><Relationship Id="rId345" Type="http://schemas.openxmlformats.org/officeDocument/2006/relationships/customXml" Target="../ink/ink174.xml"/><Relationship Id="rId387" Type="http://schemas.openxmlformats.org/officeDocument/2006/relationships/customXml" Target="../ink/ink195.xml"/><Relationship Id="rId510" Type="http://schemas.openxmlformats.org/officeDocument/2006/relationships/image" Target="../media/image253.png"/><Relationship Id="rId552" Type="http://schemas.openxmlformats.org/officeDocument/2006/relationships/image" Target="../media/image274.png"/><Relationship Id="rId191" Type="http://schemas.openxmlformats.org/officeDocument/2006/relationships/image" Target="../media/image95.png"/><Relationship Id="rId205" Type="http://schemas.openxmlformats.org/officeDocument/2006/relationships/image" Target="../media/image102.png"/><Relationship Id="rId247" Type="http://schemas.openxmlformats.org/officeDocument/2006/relationships/customXml" Target="../ink/ink124.xml"/><Relationship Id="rId412" Type="http://schemas.openxmlformats.org/officeDocument/2006/relationships/image" Target="../media/image204.png"/><Relationship Id="rId107" Type="http://schemas.openxmlformats.org/officeDocument/2006/relationships/image" Target="../media/image53.png"/><Relationship Id="rId289" Type="http://schemas.openxmlformats.org/officeDocument/2006/relationships/image" Target="../media/image143.png"/><Relationship Id="rId454" Type="http://schemas.openxmlformats.org/officeDocument/2006/relationships/image" Target="../media/image225.png"/><Relationship Id="rId496" Type="http://schemas.openxmlformats.org/officeDocument/2006/relationships/image" Target="../media/image246.png"/><Relationship Id="rId11" Type="http://schemas.openxmlformats.org/officeDocument/2006/relationships/image" Target="../media/image5.png"/><Relationship Id="rId53" Type="http://schemas.openxmlformats.org/officeDocument/2006/relationships/image" Target="../media/image26.png"/><Relationship Id="rId149" Type="http://schemas.openxmlformats.org/officeDocument/2006/relationships/image" Target="../media/image74.png"/><Relationship Id="rId314" Type="http://schemas.openxmlformats.org/officeDocument/2006/relationships/image" Target="../media/image155.png"/><Relationship Id="rId356" Type="http://schemas.openxmlformats.org/officeDocument/2006/relationships/image" Target="../media/image176.png"/><Relationship Id="rId398" Type="http://schemas.openxmlformats.org/officeDocument/2006/relationships/image" Target="../media/image197.png"/><Relationship Id="rId521" Type="http://schemas.openxmlformats.org/officeDocument/2006/relationships/customXml" Target="../ink/ink262.xml"/><Relationship Id="rId563" Type="http://schemas.openxmlformats.org/officeDocument/2006/relationships/customXml" Target="../ink/ink283.xml"/><Relationship Id="rId95" Type="http://schemas.openxmlformats.org/officeDocument/2006/relationships/image" Target="../media/image47.png"/><Relationship Id="rId160" Type="http://schemas.openxmlformats.org/officeDocument/2006/relationships/customXml" Target="../ink/ink80.xml"/><Relationship Id="rId216" Type="http://schemas.openxmlformats.org/officeDocument/2006/relationships/customXml" Target="../ink/ink108.xml"/><Relationship Id="rId423" Type="http://schemas.openxmlformats.org/officeDocument/2006/relationships/customXml" Target="../ink/ink213.xml"/><Relationship Id="rId258" Type="http://schemas.openxmlformats.org/officeDocument/2006/relationships/customXml" Target="../ink/ink130.xml"/><Relationship Id="rId465" Type="http://schemas.openxmlformats.org/officeDocument/2006/relationships/customXml" Target="../ink/ink234.xml"/><Relationship Id="rId22" Type="http://schemas.openxmlformats.org/officeDocument/2006/relationships/customXml" Target="../ink/ink11.xml"/><Relationship Id="rId64" Type="http://schemas.openxmlformats.org/officeDocument/2006/relationships/customXml" Target="../ink/ink32.xml"/><Relationship Id="rId118" Type="http://schemas.openxmlformats.org/officeDocument/2006/relationships/customXml" Target="../ink/ink59.xml"/><Relationship Id="rId325" Type="http://schemas.openxmlformats.org/officeDocument/2006/relationships/customXml" Target="../ink/ink164.xml"/><Relationship Id="rId367" Type="http://schemas.openxmlformats.org/officeDocument/2006/relationships/customXml" Target="../ink/ink185.xml"/><Relationship Id="rId532" Type="http://schemas.openxmlformats.org/officeDocument/2006/relationships/image" Target="../media/image264.png"/><Relationship Id="rId171" Type="http://schemas.openxmlformats.org/officeDocument/2006/relationships/image" Target="../media/image85.png"/><Relationship Id="rId227" Type="http://schemas.openxmlformats.org/officeDocument/2006/relationships/image" Target="../media/image113.png"/><Relationship Id="rId269" Type="http://schemas.openxmlformats.org/officeDocument/2006/relationships/image" Target="../media/image133.png"/><Relationship Id="rId434" Type="http://schemas.openxmlformats.org/officeDocument/2006/relationships/image" Target="../media/image215.png"/><Relationship Id="rId476" Type="http://schemas.openxmlformats.org/officeDocument/2006/relationships/image" Target="../media/image236.png"/><Relationship Id="rId33" Type="http://schemas.openxmlformats.org/officeDocument/2006/relationships/image" Target="../media/image16.png"/><Relationship Id="rId129" Type="http://schemas.openxmlformats.org/officeDocument/2006/relationships/image" Target="../media/image64.png"/><Relationship Id="rId280" Type="http://schemas.openxmlformats.org/officeDocument/2006/relationships/customXml" Target="../ink/ink141.xml"/><Relationship Id="rId336" Type="http://schemas.openxmlformats.org/officeDocument/2006/relationships/image" Target="../media/image166.png"/><Relationship Id="rId501" Type="http://schemas.openxmlformats.org/officeDocument/2006/relationships/customXml" Target="../ink/ink252.xml"/><Relationship Id="rId543" Type="http://schemas.openxmlformats.org/officeDocument/2006/relationships/customXml" Target="../ink/ink273.xml"/><Relationship Id="rId75" Type="http://schemas.openxmlformats.org/officeDocument/2006/relationships/image" Target="../media/image37.png"/><Relationship Id="rId140" Type="http://schemas.openxmlformats.org/officeDocument/2006/relationships/customXml" Target="../ink/ink70.xml"/><Relationship Id="rId182" Type="http://schemas.openxmlformats.org/officeDocument/2006/relationships/customXml" Target="../ink/ink91.xml"/><Relationship Id="rId378" Type="http://schemas.openxmlformats.org/officeDocument/2006/relationships/image" Target="../media/image187.png"/><Relationship Id="rId403" Type="http://schemas.openxmlformats.org/officeDocument/2006/relationships/customXml" Target="../ink/ink203.xml"/><Relationship Id="rId6" Type="http://schemas.openxmlformats.org/officeDocument/2006/relationships/customXml" Target="../ink/ink3.xml"/><Relationship Id="rId238" Type="http://schemas.openxmlformats.org/officeDocument/2006/relationships/customXml" Target="../ink/ink119.xml"/><Relationship Id="rId445" Type="http://schemas.openxmlformats.org/officeDocument/2006/relationships/customXml" Target="../ink/ink224.xml"/><Relationship Id="rId487" Type="http://schemas.openxmlformats.org/officeDocument/2006/relationships/customXml" Target="../ink/ink245.xml"/><Relationship Id="rId291" Type="http://schemas.openxmlformats.org/officeDocument/2006/relationships/customXml" Target="../ink/ink147.xml"/><Relationship Id="rId305" Type="http://schemas.openxmlformats.org/officeDocument/2006/relationships/customXml" Target="../ink/ink154.xml"/><Relationship Id="rId347" Type="http://schemas.openxmlformats.org/officeDocument/2006/relationships/customXml" Target="../ink/ink175.xml"/><Relationship Id="rId512" Type="http://schemas.openxmlformats.org/officeDocument/2006/relationships/image" Target="../media/image254.png"/><Relationship Id="rId44" Type="http://schemas.openxmlformats.org/officeDocument/2006/relationships/customXml" Target="../ink/ink22.xml"/><Relationship Id="rId86" Type="http://schemas.openxmlformats.org/officeDocument/2006/relationships/customXml" Target="../ink/ink43.xml"/><Relationship Id="rId151" Type="http://schemas.openxmlformats.org/officeDocument/2006/relationships/image" Target="../media/image75.png"/><Relationship Id="rId389" Type="http://schemas.openxmlformats.org/officeDocument/2006/relationships/customXml" Target="../ink/ink196.xml"/><Relationship Id="rId554" Type="http://schemas.openxmlformats.org/officeDocument/2006/relationships/image" Target="../media/image275.png"/><Relationship Id="rId193" Type="http://schemas.openxmlformats.org/officeDocument/2006/relationships/image" Target="../media/image96.png"/><Relationship Id="rId207" Type="http://schemas.openxmlformats.org/officeDocument/2006/relationships/image" Target="../media/image103.png"/><Relationship Id="rId249" Type="http://schemas.openxmlformats.org/officeDocument/2006/relationships/image" Target="../media/image123.png"/><Relationship Id="rId414" Type="http://schemas.openxmlformats.org/officeDocument/2006/relationships/image" Target="../media/image205.png"/><Relationship Id="rId456" Type="http://schemas.openxmlformats.org/officeDocument/2006/relationships/image" Target="../media/image226.png"/><Relationship Id="rId498" Type="http://schemas.openxmlformats.org/officeDocument/2006/relationships/image" Target="../media/image247.png"/><Relationship Id="rId13" Type="http://schemas.openxmlformats.org/officeDocument/2006/relationships/image" Target="../media/image6.png"/><Relationship Id="rId109" Type="http://schemas.openxmlformats.org/officeDocument/2006/relationships/image" Target="../media/image54.png"/><Relationship Id="rId260" Type="http://schemas.openxmlformats.org/officeDocument/2006/relationships/customXml" Target="../ink/ink131.xml"/><Relationship Id="rId316" Type="http://schemas.openxmlformats.org/officeDocument/2006/relationships/image" Target="../media/image156.png"/><Relationship Id="rId523" Type="http://schemas.openxmlformats.org/officeDocument/2006/relationships/customXml" Target="../ink/ink263.xml"/><Relationship Id="rId55" Type="http://schemas.openxmlformats.org/officeDocument/2006/relationships/image" Target="../media/image27.png"/><Relationship Id="rId97" Type="http://schemas.openxmlformats.org/officeDocument/2006/relationships/image" Target="../media/image48.png"/><Relationship Id="rId120" Type="http://schemas.openxmlformats.org/officeDocument/2006/relationships/customXml" Target="../ink/ink60.xml"/><Relationship Id="rId358" Type="http://schemas.openxmlformats.org/officeDocument/2006/relationships/image" Target="../media/image177.png"/><Relationship Id="rId565" Type="http://schemas.openxmlformats.org/officeDocument/2006/relationships/customXml" Target="../ink/ink284.xml"/><Relationship Id="rId162" Type="http://schemas.openxmlformats.org/officeDocument/2006/relationships/customXml" Target="../ink/ink81.xml"/><Relationship Id="rId218" Type="http://schemas.openxmlformats.org/officeDocument/2006/relationships/customXml" Target="../ink/ink109.xml"/><Relationship Id="rId425" Type="http://schemas.openxmlformats.org/officeDocument/2006/relationships/customXml" Target="../ink/ink214.xml"/><Relationship Id="rId467" Type="http://schemas.openxmlformats.org/officeDocument/2006/relationships/customXml" Target="../ink/ink235.xml"/><Relationship Id="rId271" Type="http://schemas.openxmlformats.org/officeDocument/2006/relationships/image" Target="../media/image134.png"/><Relationship Id="rId24" Type="http://schemas.openxmlformats.org/officeDocument/2006/relationships/customXml" Target="../ink/ink12.xml"/><Relationship Id="rId66" Type="http://schemas.openxmlformats.org/officeDocument/2006/relationships/customXml" Target="../ink/ink33.xml"/><Relationship Id="rId131" Type="http://schemas.openxmlformats.org/officeDocument/2006/relationships/image" Target="../media/image65.png"/><Relationship Id="rId327" Type="http://schemas.openxmlformats.org/officeDocument/2006/relationships/customXml" Target="../ink/ink165.xml"/><Relationship Id="rId369" Type="http://schemas.openxmlformats.org/officeDocument/2006/relationships/customXml" Target="../ink/ink186.xml"/><Relationship Id="rId534" Type="http://schemas.openxmlformats.org/officeDocument/2006/relationships/image" Target="../media/image265.png"/><Relationship Id="rId173" Type="http://schemas.openxmlformats.org/officeDocument/2006/relationships/image" Target="../media/image86.png"/><Relationship Id="rId229" Type="http://schemas.openxmlformats.org/officeDocument/2006/relationships/image" Target="../media/image114.png"/><Relationship Id="rId380" Type="http://schemas.openxmlformats.org/officeDocument/2006/relationships/image" Target="../media/image188.png"/><Relationship Id="rId436" Type="http://schemas.openxmlformats.org/officeDocument/2006/relationships/image" Target="../media/image216.png"/><Relationship Id="rId240" Type="http://schemas.openxmlformats.org/officeDocument/2006/relationships/customXml" Target="../ink/ink120.xml"/><Relationship Id="rId478" Type="http://schemas.openxmlformats.org/officeDocument/2006/relationships/image" Target="../media/image237.png"/><Relationship Id="rId35" Type="http://schemas.openxmlformats.org/officeDocument/2006/relationships/image" Target="../media/image17.png"/><Relationship Id="rId77" Type="http://schemas.openxmlformats.org/officeDocument/2006/relationships/image" Target="../media/image38.png"/><Relationship Id="rId100" Type="http://schemas.openxmlformats.org/officeDocument/2006/relationships/customXml" Target="../ink/ink50.xml"/><Relationship Id="rId282" Type="http://schemas.openxmlformats.org/officeDocument/2006/relationships/customXml" Target="../ink/ink142.xml"/><Relationship Id="rId338" Type="http://schemas.openxmlformats.org/officeDocument/2006/relationships/image" Target="../media/image167.png"/><Relationship Id="rId503" Type="http://schemas.openxmlformats.org/officeDocument/2006/relationships/customXml" Target="../ink/ink253.xml"/><Relationship Id="rId545" Type="http://schemas.openxmlformats.org/officeDocument/2006/relationships/customXml" Target="../ink/ink274.xml"/><Relationship Id="rId8" Type="http://schemas.openxmlformats.org/officeDocument/2006/relationships/customXml" Target="../ink/ink4.xml"/><Relationship Id="rId142" Type="http://schemas.openxmlformats.org/officeDocument/2006/relationships/customXml" Target="../ink/ink71.xml"/><Relationship Id="rId184" Type="http://schemas.openxmlformats.org/officeDocument/2006/relationships/customXml" Target="../ink/ink92.xml"/><Relationship Id="rId391" Type="http://schemas.openxmlformats.org/officeDocument/2006/relationships/customXml" Target="../ink/ink197.xml"/><Relationship Id="rId405" Type="http://schemas.openxmlformats.org/officeDocument/2006/relationships/customXml" Target="../ink/ink204.xml"/><Relationship Id="rId447" Type="http://schemas.openxmlformats.org/officeDocument/2006/relationships/customXml" Target="../ink/ink225.xml"/><Relationship Id="rId251" Type="http://schemas.openxmlformats.org/officeDocument/2006/relationships/image" Target="../media/image124.png"/><Relationship Id="rId489" Type="http://schemas.openxmlformats.org/officeDocument/2006/relationships/customXml" Target="../ink/ink246.xml"/><Relationship Id="rId46" Type="http://schemas.openxmlformats.org/officeDocument/2006/relationships/customXml" Target="../ink/ink23.xml"/><Relationship Id="rId293" Type="http://schemas.openxmlformats.org/officeDocument/2006/relationships/customXml" Target="../ink/ink148.xml"/><Relationship Id="rId307" Type="http://schemas.openxmlformats.org/officeDocument/2006/relationships/customXml" Target="../ink/ink155.xml"/><Relationship Id="rId349" Type="http://schemas.openxmlformats.org/officeDocument/2006/relationships/customXml" Target="../ink/ink176.xml"/><Relationship Id="rId514" Type="http://schemas.openxmlformats.org/officeDocument/2006/relationships/image" Target="../media/image255.png"/><Relationship Id="rId556" Type="http://schemas.openxmlformats.org/officeDocument/2006/relationships/image" Target="../media/image276.png"/><Relationship Id="rId88" Type="http://schemas.openxmlformats.org/officeDocument/2006/relationships/customXml" Target="../ink/ink44.xml"/><Relationship Id="rId111" Type="http://schemas.openxmlformats.org/officeDocument/2006/relationships/image" Target="../media/image55.png"/><Relationship Id="rId153" Type="http://schemas.openxmlformats.org/officeDocument/2006/relationships/image" Target="../media/image76.png"/><Relationship Id="rId195" Type="http://schemas.openxmlformats.org/officeDocument/2006/relationships/image" Target="../media/image97.png"/><Relationship Id="rId209" Type="http://schemas.openxmlformats.org/officeDocument/2006/relationships/image" Target="../media/image104.png"/><Relationship Id="rId360" Type="http://schemas.openxmlformats.org/officeDocument/2006/relationships/image" Target="../media/image178.png"/><Relationship Id="rId416" Type="http://schemas.openxmlformats.org/officeDocument/2006/relationships/image" Target="../media/image206.png"/><Relationship Id="rId220" Type="http://schemas.openxmlformats.org/officeDocument/2006/relationships/customXml" Target="../ink/ink110.xml"/><Relationship Id="rId458" Type="http://schemas.openxmlformats.org/officeDocument/2006/relationships/image" Target="../media/image227.png"/><Relationship Id="rId15" Type="http://schemas.openxmlformats.org/officeDocument/2006/relationships/image" Target="../media/image7.png"/><Relationship Id="rId57" Type="http://schemas.openxmlformats.org/officeDocument/2006/relationships/image" Target="../media/image28.png"/><Relationship Id="rId262" Type="http://schemas.openxmlformats.org/officeDocument/2006/relationships/customXml" Target="../ink/ink132.xml"/><Relationship Id="rId318" Type="http://schemas.openxmlformats.org/officeDocument/2006/relationships/image" Target="../media/image157.png"/><Relationship Id="rId525" Type="http://schemas.openxmlformats.org/officeDocument/2006/relationships/customXml" Target="../ink/ink264.xml"/><Relationship Id="rId567" Type="http://schemas.openxmlformats.org/officeDocument/2006/relationships/customXml" Target="../ink/ink285.xml"/><Relationship Id="rId99" Type="http://schemas.openxmlformats.org/officeDocument/2006/relationships/image" Target="../media/image49.png"/><Relationship Id="rId122" Type="http://schemas.openxmlformats.org/officeDocument/2006/relationships/customXml" Target="../ink/ink61.xml"/><Relationship Id="rId164" Type="http://schemas.openxmlformats.org/officeDocument/2006/relationships/customXml" Target="../ink/ink82.xml"/><Relationship Id="rId371" Type="http://schemas.openxmlformats.org/officeDocument/2006/relationships/customXml" Target="../ink/ink187.xml"/></Relationships>
</file>

<file path=ppt/slides/_rels/slide20.xml.rels><?xml version="1.0" encoding="UTF-8" standalone="yes"?>
<Relationships xmlns="http://schemas.openxmlformats.org/package/2006/relationships"><Relationship Id="rId26" Type="http://schemas.openxmlformats.org/officeDocument/2006/relationships/image" Target="../media/image2897.png"/><Relationship Id="rId117" Type="http://schemas.openxmlformats.org/officeDocument/2006/relationships/customXml" Target="../ink/ink3459.xml"/><Relationship Id="rId21" Type="http://schemas.openxmlformats.org/officeDocument/2006/relationships/customXml" Target="../ink/ink3411.xml"/><Relationship Id="rId42" Type="http://schemas.openxmlformats.org/officeDocument/2006/relationships/image" Target="../media/image2905.png"/><Relationship Id="rId47" Type="http://schemas.openxmlformats.org/officeDocument/2006/relationships/customXml" Target="../ink/ink3424.xml"/><Relationship Id="rId63" Type="http://schemas.openxmlformats.org/officeDocument/2006/relationships/customXml" Target="../ink/ink3432.xml"/><Relationship Id="rId68" Type="http://schemas.openxmlformats.org/officeDocument/2006/relationships/image" Target="../media/image2918.png"/><Relationship Id="rId84" Type="http://schemas.openxmlformats.org/officeDocument/2006/relationships/image" Target="../media/image2926.png"/><Relationship Id="rId89" Type="http://schemas.openxmlformats.org/officeDocument/2006/relationships/customXml" Target="../ink/ink3445.xml"/><Relationship Id="rId112" Type="http://schemas.openxmlformats.org/officeDocument/2006/relationships/image" Target="../media/image2940.png"/><Relationship Id="rId133" Type="http://schemas.openxmlformats.org/officeDocument/2006/relationships/customXml" Target="../ink/ink3467.xml"/><Relationship Id="rId138" Type="http://schemas.openxmlformats.org/officeDocument/2006/relationships/image" Target="../media/image2953.png"/><Relationship Id="rId154" Type="http://schemas.openxmlformats.org/officeDocument/2006/relationships/image" Target="../media/image2961.png"/><Relationship Id="rId16" Type="http://schemas.openxmlformats.org/officeDocument/2006/relationships/image" Target="../media/image2892.png"/><Relationship Id="rId107" Type="http://schemas.openxmlformats.org/officeDocument/2006/relationships/customXml" Target="../ink/ink3454.xml"/><Relationship Id="rId11" Type="http://schemas.openxmlformats.org/officeDocument/2006/relationships/customXml" Target="../ink/ink3406.xml"/><Relationship Id="rId32" Type="http://schemas.openxmlformats.org/officeDocument/2006/relationships/image" Target="../media/image2900.png"/><Relationship Id="rId37" Type="http://schemas.openxmlformats.org/officeDocument/2006/relationships/customXml" Target="../ink/ink3419.xml"/><Relationship Id="rId53" Type="http://schemas.openxmlformats.org/officeDocument/2006/relationships/customXml" Target="../ink/ink3427.xml"/><Relationship Id="rId58" Type="http://schemas.openxmlformats.org/officeDocument/2006/relationships/image" Target="../media/image2913.png"/><Relationship Id="rId74" Type="http://schemas.openxmlformats.org/officeDocument/2006/relationships/image" Target="../media/image2921.png"/><Relationship Id="rId79" Type="http://schemas.openxmlformats.org/officeDocument/2006/relationships/customXml" Target="../ink/ink3440.xml"/><Relationship Id="rId102" Type="http://schemas.openxmlformats.org/officeDocument/2006/relationships/image" Target="../media/image2935.png"/><Relationship Id="rId123" Type="http://schemas.openxmlformats.org/officeDocument/2006/relationships/customXml" Target="../ink/ink3462.xml"/><Relationship Id="rId128" Type="http://schemas.openxmlformats.org/officeDocument/2006/relationships/image" Target="../media/image2948.png"/><Relationship Id="rId144" Type="http://schemas.openxmlformats.org/officeDocument/2006/relationships/image" Target="../media/image2956.png"/><Relationship Id="rId149" Type="http://schemas.openxmlformats.org/officeDocument/2006/relationships/customXml" Target="../ink/ink3475.xml"/><Relationship Id="rId5" Type="http://schemas.openxmlformats.org/officeDocument/2006/relationships/customXml" Target="../ink/ink3403.xml"/><Relationship Id="rId90" Type="http://schemas.openxmlformats.org/officeDocument/2006/relationships/image" Target="../media/image2929.png"/><Relationship Id="rId95" Type="http://schemas.openxmlformats.org/officeDocument/2006/relationships/customXml" Target="../ink/ink3448.xml"/><Relationship Id="rId22" Type="http://schemas.openxmlformats.org/officeDocument/2006/relationships/image" Target="../media/image2895.png"/><Relationship Id="rId27" Type="http://schemas.openxmlformats.org/officeDocument/2006/relationships/customXml" Target="../ink/ink3414.xml"/><Relationship Id="rId43" Type="http://schemas.openxmlformats.org/officeDocument/2006/relationships/customXml" Target="../ink/ink3422.xml"/><Relationship Id="rId48" Type="http://schemas.openxmlformats.org/officeDocument/2006/relationships/image" Target="../media/image2908.png"/><Relationship Id="rId64" Type="http://schemas.openxmlformats.org/officeDocument/2006/relationships/image" Target="../media/image2916.png"/><Relationship Id="rId69" Type="http://schemas.openxmlformats.org/officeDocument/2006/relationships/customXml" Target="../ink/ink3435.xml"/><Relationship Id="rId113" Type="http://schemas.openxmlformats.org/officeDocument/2006/relationships/customXml" Target="../ink/ink3457.xml"/><Relationship Id="rId118" Type="http://schemas.openxmlformats.org/officeDocument/2006/relationships/image" Target="../media/image2943.png"/><Relationship Id="rId134" Type="http://schemas.openxmlformats.org/officeDocument/2006/relationships/image" Target="../media/image2951.png"/><Relationship Id="rId139" Type="http://schemas.openxmlformats.org/officeDocument/2006/relationships/customXml" Target="../ink/ink3470.xml"/><Relationship Id="rId80" Type="http://schemas.openxmlformats.org/officeDocument/2006/relationships/image" Target="../media/image2924.png"/><Relationship Id="rId85" Type="http://schemas.openxmlformats.org/officeDocument/2006/relationships/customXml" Target="../ink/ink3443.xml"/><Relationship Id="rId150" Type="http://schemas.openxmlformats.org/officeDocument/2006/relationships/image" Target="../media/image2959.png"/><Relationship Id="rId155" Type="http://schemas.openxmlformats.org/officeDocument/2006/relationships/customXml" Target="../ink/ink3478.xml"/><Relationship Id="rId12" Type="http://schemas.openxmlformats.org/officeDocument/2006/relationships/image" Target="../media/image2890.png"/><Relationship Id="rId17" Type="http://schemas.openxmlformats.org/officeDocument/2006/relationships/customXml" Target="../ink/ink3409.xml"/><Relationship Id="rId33" Type="http://schemas.openxmlformats.org/officeDocument/2006/relationships/customXml" Target="../ink/ink3417.xml"/><Relationship Id="rId38" Type="http://schemas.openxmlformats.org/officeDocument/2006/relationships/image" Target="../media/image2903.png"/><Relationship Id="rId59" Type="http://schemas.openxmlformats.org/officeDocument/2006/relationships/customXml" Target="../ink/ink3430.xml"/><Relationship Id="rId103" Type="http://schemas.openxmlformats.org/officeDocument/2006/relationships/customXml" Target="../ink/ink3452.xml"/><Relationship Id="rId108" Type="http://schemas.openxmlformats.org/officeDocument/2006/relationships/image" Target="../media/image2938.png"/><Relationship Id="rId124" Type="http://schemas.openxmlformats.org/officeDocument/2006/relationships/image" Target="../media/image2946.png"/><Relationship Id="rId129" Type="http://schemas.openxmlformats.org/officeDocument/2006/relationships/customXml" Target="../ink/ink3465.xml"/><Relationship Id="rId20" Type="http://schemas.openxmlformats.org/officeDocument/2006/relationships/image" Target="../media/image2894.png"/><Relationship Id="rId41" Type="http://schemas.openxmlformats.org/officeDocument/2006/relationships/customXml" Target="../ink/ink3421.xml"/><Relationship Id="rId54" Type="http://schemas.openxmlformats.org/officeDocument/2006/relationships/image" Target="../media/image2911.png"/><Relationship Id="rId62" Type="http://schemas.openxmlformats.org/officeDocument/2006/relationships/image" Target="../media/image2915.png"/><Relationship Id="rId70" Type="http://schemas.openxmlformats.org/officeDocument/2006/relationships/image" Target="../media/image2919.png"/><Relationship Id="rId75" Type="http://schemas.openxmlformats.org/officeDocument/2006/relationships/customXml" Target="../ink/ink3438.xml"/><Relationship Id="rId83" Type="http://schemas.openxmlformats.org/officeDocument/2006/relationships/customXml" Target="../ink/ink3442.xml"/><Relationship Id="rId88" Type="http://schemas.openxmlformats.org/officeDocument/2006/relationships/image" Target="../media/image2928.png"/><Relationship Id="rId91" Type="http://schemas.openxmlformats.org/officeDocument/2006/relationships/customXml" Target="../ink/ink3446.xml"/><Relationship Id="rId96" Type="http://schemas.openxmlformats.org/officeDocument/2006/relationships/image" Target="../media/image2932.png"/><Relationship Id="rId111" Type="http://schemas.openxmlformats.org/officeDocument/2006/relationships/customXml" Target="../ink/ink3456.xml"/><Relationship Id="rId132" Type="http://schemas.openxmlformats.org/officeDocument/2006/relationships/image" Target="../media/image2950.png"/><Relationship Id="rId140" Type="http://schemas.openxmlformats.org/officeDocument/2006/relationships/image" Target="../media/image2954.png"/><Relationship Id="rId145" Type="http://schemas.openxmlformats.org/officeDocument/2006/relationships/customXml" Target="../ink/ink3473.xml"/><Relationship Id="rId153" Type="http://schemas.openxmlformats.org/officeDocument/2006/relationships/customXml" Target="../ink/ink347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87.png"/><Relationship Id="rId15" Type="http://schemas.openxmlformats.org/officeDocument/2006/relationships/customXml" Target="../ink/ink3408.xml"/><Relationship Id="rId23" Type="http://schemas.openxmlformats.org/officeDocument/2006/relationships/customXml" Target="../ink/ink3412.xml"/><Relationship Id="rId28" Type="http://schemas.openxmlformats.org/officeDocument/2006/relationships/image" Target="../media/image2898.png"/><Relationship Id="rId36" Type="http://schemas.openxmlformats.org/officeDocument/2006/relationships/image" Target="../media/image2902.png"/><Relationship Id="rId49" Type="http://schemas.openxmlformats.org/officeDocument/2006/relationships/customXml" Target="../ink/ink3425.xml"/><Relationship Id="rId57" Type="http://schemas.openxmlformats.org/officeDocument/2006/relationships/customXml" Target="../ink/ink3429.xml"/><Relationship Id="rId106" Type="http://schemas.openxmlformats.org/officeDocument/2006/relationships/image" Target="../media/image2937.png"/><Relationship Id="rId114" Type="http://schemas.openxmlformats.org/officeDocument/2006/relationships/image" Target="../media/image2941.png"/><Relationship Id="rId119" Type="http://schemas.openxmlformats.org/officeDocument/2006/relationships/customXml" Target="../ink/ink3460.xml"/><Relationship Id="rId127" Type="http://schemas.openxmlformats.org/officeDocument/2006/relationships/customXml" Target="../ink/ink3464.xml"/><Relationship Id="rId10" Type="http://schemas.openxmlformats.org/officeDocument/2006/relationships/image" Target="../media/image2889.png"/><Relationship Id="rId31" Type="http://schemas.openxmlformats.org/officeDocument/2006/relationships/customXml" Target="../ink/ink3416.xml"/><Relationship Id="rId44" Type="http://schemas.openxmlformats.org/officeDocument/2006/relationships/image" Target="../media/image2906.png"/><Relationship Id="rId52" Type="http://schemas.openxmlformats.org/officeDocument/2006/relationships/image" Target="../media/image2910.png"/><Relationship Id="rId60" Type="http://schemas.openxmlformats.org/officeDocument/2006/relationships/image" Target="../media/image2914.png"/><Relationship Id="rId65" Type="http://schemas.openxmlformats.org/officeDocument/2006/relationships/customXml" Target="../ink/ink3433.xml"/><Relationship Id="rId73" Type="http://schemas.openxmlformats.org/officeDocument/2006/relationships/customXml" Target="../ink/ink3437.xml"/><Relationship Id="rId78" Type="http://schemas.openxmlformats.org/officeDocument/2006/relationships/image" Target="../media/image2923.png"/><Relationship Id="rId81" Type="http://schemas.openxmlformats.org/officeDocument/2006/relationships/customXml" Target="../ink/ink3441.xml"/><Relationship Id="rId86" Type="http://schemas.openxmlformats.org/officeDocument/2006/relationships/image" Target="../media/image2927.png"/><Relationship Id="rId94" Type="http://schemas.openxmlformats.org/officeDocument/2006/relationships/image" Target="../media/image2931.png"/><Relationship Id="rId99" Type="http://schemas.openxmlformats.org/officeDocument/2006/relationships/customXml" Target="../ink/ink3450.xml"/><Relationship Id="rId101" Type="http://schemas.openxmlformats.org/officeDocument/2006/relationships/customXml" Target="../ink/ink3451.xml"/><Relationship Id="rId122" Type="http://schemas.openxmlformats.org/officeDocument/2006/relationships/image" Target="../media/image2945.png"/><Relationship Id="rId130" Type="http://schemas.openxmlformats.org/officeDocument/2006/relationships/image" Target="../media/image2949.png"/><Relationship Id="rId135" Type="http://schemas.openxmlformats.org/officeDocument/2006/relationships/customXml" Target="../ink/ink3468.xml"/><Relationship Id="rId143" Type="http://schemas.openxmlformats.org/officeDocument/2006/relationships/customXml" Target="../ink/ink3472.xml"/><Relationship Id="rId148" Type="http://schemas.openxmlformats.org/officeDocument/2006/relationships/image" Target="../media/image2958.png"/><Relationship Id="rId151" Type="http://schemas.openxmlformats.org/officeDocument/2006/relationships/customXml" Target="../ink/ink3476.xml"/><Relationship Id="rId156" Type="http://schemas.openxmlformats.org/officeDocument/2006/relationships/image" Target="../media/image2962.png"/><Relationship Id="rId4" Type="http://schemas.openxmlformats.org/officeDocument/2006/relationships/image" Target="../media/image2886.png"/><Relationship Id="rId9" Type="http://schemas.openxmlformats.org/officeDocument/2006/relationships/customXml" Target="../ink/ink3405.xml"/><Relationship Id="rId13" Type="http://schemas.openxmlformats.org/officeDocument/2006/relationships/customXml" Target="../ink/ink3407.xml"/><Relationship Id="rId18" Type="http://schemas.openxmlformats.org/officeDocument/2006/relationships/image" Target="../media/image2893.png"/><Relationship Id="rId39" Type="http://schemas.openxmlformats.org/officeDocument/2006/relationships/customXml" Target="../ink/ink3420.xml"/><Relationship Id="rId109" Type="http://schemas.openxmlformats.org/officeDocument/2006/relationships/customXml" Target="../ink/ink3455.xml"/><Relationship Id="rId34" Type="http://schemas.openxmlformats.org/officeDocument/2006/relationships/image" Target="../media/image2901.png"/><Relationship Id="rId50" Type="http://schemas.openxmlformats.org/officeDocument/2006/relationships/image" Target="../media/image2909.png"/><Relationship Id="rId55" Type="http://schemas.openxmlformats.org/officeDocument/2006/relationships/customXml" Target="../ink/ink3428.xml"/><Relationship Id="rId76" Type="http://schemas.openxmlformats.org/officeDocument/2006/relationships/image" Target="../media/image2922.png"/><Relationship Id="rId97" Type="http://schemas.openxmlformats.org/officeDocument/2006/relationships/customXml" Target="../ink/ink3449.xml"/><Relationship Id="rId104" Type="http://schemas.openxmlformats.org/officeDocument/2006/relationships/image" Target="../media/image2936.png"/><Relationship Id="rId120" Type="http://schemas.openxmlformats.org/officeDocument/2006/relationships/image" Target="../media/image2944.png"/><Relationship Id="rId125" Type="http://schemas.openxmlformats.org/officeDocument/2006/relationships/customXml" Target="../ink/ink3463.xml"/><Relationship Id="rId141" Type="http://schemas.openxmlformats.org/officeDocument/2006/relationships/customXml" Target="../ink/ink3471.xml"/><Relationship Id="rId146" Type="http://schemas.openxmlformats.org/officeDocument/2006/relationships/image" Target="../media/image2957.png"/><Relationship Id="rId7" Type="http://schemas.openxmlformats.org/officeDocument/2006/relationships/customXml" Target="../ink/ink3404.xml"/><Relationship Id="rId71" Type="http://schemas.openxmlformats.org/officeDocument/2006/relationships/customXml" Target="../ink/ink3436.xml"/><Relationship Id="rId92" Type="http://schemas.openxmlformats.org/officeDocument/2006/relationships/image" Target="../media/image2930.png"/><Relationship Id="rId2" Type="http://schemas.openxmlformats.org/officeDocument/2006/relationships/image" Target="../media/image2885.emf"/><Relationship Id="rId29" Type="http://schemas.openxmlformats.org/officeDocument/2006/relationships/customXml" Target="../ink/ink3415.xml"/><Relationship Id="rId24" Type="http://schemas.openxmlformats.org/officeDocument/2006/relationships/image" Target="../media/image2896.png"/><Relationship Id="rId40" Type="http://schemas.openxmlformats.org/officeDocument/2006/relationships/image" Target="../media/image2904.png"/><Relationship Id="rId45" Type="http://schemas.openxmlformats.org/officeDocument/2006/relationships/customXml" Target="../ink/ink3423.xml"/><Relationship Id="rId66" Type="http://schemas.openxmlformats.org/officeDocument/2006/relationships/image" Target="../media/image2917.png"/><Relationship Id="rId87" Type="http://schemas.openxmlformats.org/officeDocument/2006/relationships/customXml" Target="../ink/ink3444.xml"/><Relationship Id="rId110" Type="http://schemas.openxmlformats.org/officeDocument/2006/relationships/image" Target="../media/image2939.png"/><Relationship Id="rId115" Type="http://schemas.openxmlformats.org/officeDocument/2006/relationships/customXml" Target="../ink/ink3458.xml"/><Relationship Id="rId131" Type="http://schemas.openxmlformats.org/officeDocument/2006/relationships/customXml" Target="../ink/ink3466.xml"/><Relationship Id="rId136" Type="http://schemas.openxmlformats.org/officeDocument/2006/relationships/image" Target="../media/image2952.png"/><Relationship Id="rId157" Type="http://schemas.openxmlformats.org/officeDocument/2006/relationships/customXml" Target="../ink/ink3479.xml"/><Relationship Id="rId61" Type="http://schemas.openxmlformats.org/officeDocument/2006/relationships/customXml" Target="../ink/ink3431.xml"/><Relationship Id="rId82" Type="http://schemas.openxmlformats.org/officeDocument/2006/relationships/image" Target="../media/image2925.png"/><Relationship Id="rId152" Type="http://schemas.openxmlformats.org/officeDocument/2006/relationships/image" Target="../media/image2960.png"/><Relationship Id="rId19" Type="http://schemas.openxmlformats.org/officeDocument/2006/relationships/customXml" Target="../ink/ink3410.xml"/><Relationship Id="rId14" Type="http://schemas.openxmlformats.org/officeDocument/2006/relationships/image" Target="../media/image2891.png"/><Relationship Id="rId30" Type="http://schemas.openxmlformats.org/officeDocument/2006/relationships/image" Target="../media/image2899.png"/><Relationship Id="rId35" Type="http://schemas.openxmlformats.org/officeDocument/2006/relationships/customXml" Target="../ink/ink3418.xml"/><Relationship Id="rId56" Type="http://schemas.openxmlformats.org/officeDocument/2006/relationships/image" Target="../media/image2912.png"/><Relationship Id="rId77" Type="http://schemas.openxmlformats.org/officeDocument/2006/relationships/customXml" Target="../ink/ink3439.xml"/><Relationship Id="rId100" Type="http://schemas.openxmlformats.org/officeDocument/2006/relationships/image" Target="../media/image2934.png"/><Relationship Id="rId105" Type="http://schemas.openxmlformats.org/officeDocument/2006/relationships/customXml" Target="../ink/ink3453.xml"/><Relationship Id="rId126" Type="http://schemas.openxmlformats.org/officeDocument/2006/relationships/image" Target="../media/image2947.png"/><Relationship Id="rId147" Type="http://schemas.openxmlformats.org/officeDocument/2006/relationships/customXml" Target="../ink/ink3474.xml"/><Relationship Id="rId8" Type="http://schemas.openxmlformats.org/officeDocument/2006/relationships/image" Target="../media/image2888.png"/><Relationship Id="rId51" Type="http://schemas.openxmlformats.org/officeDocument/2006/relationships/customXml" Target="../ink/ink3426.xml"/><Relationship Id="rId72" Type="http://schemas.openxmlformats.org/officeDocument/2006/relationships/image" Target="../media/image2920.png"/><Relationship Id="rId93" Type="http://schemas.openxmlformats.org/officeDocument/2006/relationships/customXml" Target="../ink/ink3447.xml"/><Relationship Id="rId98" Type="http://schemas.openxmlformats.org/officeDocument/2006/relationships/image" Target="../media/image2933.png"/><Relationship Id="rId121" Type="http://schemas.openxmlformats.org/officeDocument/2006/relationships/customXml" Target="../ink/ink3461.xml"/><Relationship Id="rId142" Type="http://schemas.openxmlformats.org/officeDocument/2006/relationships/image" Target="../media/image2955.png"/><Relationship Id="rId3" Type="http://schemas.openxmlformats.org/officeDocument/2006/relationships/customXml" Target="../ink/ink3402.xml"/><Relationship Id="rId25" Type="http://schemas.openxmlformats.org/officeDocument/2006/relationships/customXml" Target="../ink/ink3413.xml"/><Relationship Id="rId46" Type="http://schemas.openxmlformats.org/officeDocument/2006/relationships/image" Target="../media/image2907.png"/><Relationship Id="rId67" Type="http://schemas.openxmlformats.org/officeDocument/2006/relationships/customXml" Target="../ink/ink3434.xml"/><Relationship Id="rId116" Type="http://schemas.openxmlformats.org/officeDocument/2006/relationships/image" Target="../media/image2942.png"/><Relationship Id="rId137" Type="http://schemas.openxmlformats.org/officeDocument/2006/relationships/customXml" Target="../ink/ink3469.xml"/><Relationship Id="rId158" Type="http://schemas.openxmlformats.org/officeDocument/2006/relationships/image" Target="../media/image2963.png"/></Relationships>
</file>

<file path=ppt/slides/_rels/slide21.xml.rels><?xml version="1.0" encoding="UTF-8" standalone="yes"?>
<Relationships xmlns="http://schemas.openxmlformats.org/package/2006/relationships"><Relationship Id="rId13" Type="http://schemas.openxmlformats.org/officeDocument/2006/relationships/image" Target="../media/image27240.png"/><Relationship Id="rId18" Type="http://schemas.openxmlformats.org/officeDocument/2006/relationships/customXml" Target="../ink/ink3487.xml"/><Relationship Id="rId26" Type="http://schemas.openxmlformats.org/officeDocument/2006/relationships/customXml" Target="../ink/ink3491.xml"/><Relationship Id="rId39" Type="http://schemas.openxmlformats.org/officeDocument/2006/relationships/image" Target="../media/image27300.png"/><Relationship Id="rId21" Type="http://schemas.openxmlformats.org/officeDocument/2006/relationships/image" Target="../media/image26900.png"/><Relationship Id="rId34" Type="http://schemas.openxmlformats.org/officeDocument/2006/relationships/customXml" Target="../ink/ink3495.xml"/><Relationship Id="rId42" Type="http://schemas.openxmlformats.org/officeDocument/2006/relationships/customXml" Target="../ink/ink3499.xml"/><Relationship Id="rId47" Type="http://schemas.openxmlformats.org/officeDocument/2006/relationships/image" Target="../media/image27340.png"/><Relationship Id="rId50" Type="http://schemas.openxmlformats.org/officeDocument/2006/relationships/customXml" Target="../ink/ink3503.xml"/><Relationship Id="rId55" Type="http://schemas.openxmlformats.org/officeDocument/2006/relationships/image" Target="../media/image27380.png"/><Relationship Id="rId63" Type="http://schemas.openxmlformats.org/officeDocument/2006/relationships/image" Target="../media/image27420.png"/><Relationship Id="rId68" Type="http://schemas.openxmlformats.org/officeDocument/2006/relationships/customXml" Target="../ink/ink3512.xml"/><Relationship Id="rId76" Type="http://schemas.openxmlformats.org/officeDocument/2006/relationships/customXml" Target="../ink/ink3516.xml"/><Relationship Id="rId84" Type="http://schemas.openxmlformats.org/officeDocument/2006/relationships/customXml" Target="../ink/ink3520.xml"/><Relationship Id="rId89" Type="http://schemas.openxmlformats.org/officeDocument/2006/relationships/image" Target="../media/image27550.png"/><Relationship Id="rId7" Type="http://schemas.openxmlformats.org/officeDocument/2006/relationships/image" Target="../media/image2721.png"/><Relationship Id="rId71" Type="http://schemas.openxmlformats.org/officeDocument/2006/relationships/image" Target="../media/image27460.png"/><Relationship Id="rId92" Type="http://schemas.openxmlformats.org/officeDocument/2006/relationships/customXml" Target="../ink/ink3524.xml"/><Relationship Id="rId2" Type="http://schemas.openxmlformats.org/officeDocument/2006/relationships/image" Target="../media/image2964.emf"/><Relationship Id="rId16" Type="http://schemas.openxmlformats.org/officeDocument/2006/relationships/customXml" Target="../ink/ink3486.xml"/><Relationship Id="rId29" Type="http://schemas.openxmlformats.org/officeDocument/2006/relationships/image" Target="../media/image2719.png"/><Relationship Id="rId11" Type="http://schemas.openxmlformats.org/officeDocument/2006/relationships/image" Target="../media/image27230.png"/><Relationship Id="rId24" Type="http://schemas.openxmlformats.org/officeDocument/2006/relationships/customXml" Target="../ink/ink3490.xml"/><Relationship Id="rId32" Type="http://schemas.openxmlformats.org/officeDocument/2006/relationships/customXml" Target="../ink/ink3494.xml"/><Relationship Id="rId37" Type="http://schemas.openxmlformats.org/officeDocument/2006/relationships/image" Target="../media/image27290.png"/><Relationship Id="rId40" Type="http://schemas.openxmlformats.org/officeDocument/2006/relationships/customXml" Target="../ink/ink3498.xml"/><Relationship Id="rId45" Type="http://schemas.openxmlformats.org/officeDocument/2006/relationships/image" Target="../media/image27330.png"/><Relationship Id="rId53" Type="http://schemas.openxmlformats.org/officeDocument/2006/relationships/image" Target="../media/image27370.png"/><Relationship Id="rId58" Type="http://schemas.openxmlformats.org/officeDocument/2006/relationships/customXml" Target="../ink/ink3507.xml"/><Relationship Id="rId66" Type="http://schemas.openxmlformats.org/officeDocument/2006/relationships/customXml" Target="../ink/ink3511.xml"/><Relationship Id="rId74" Type="http://schemas.openxmlformats.org/officeDocument/2006/relationships/customXml" Target="../ink/ink3515.xml"/><Relationship Id="rId79" Type="http://schemas.openxmlformats.org/officeDocument/2006/relationships/image" Target="../media/image27500.png"/><Relationship Id="rId87" Type="http://schemas.openxmlformats.org/officeDocument/2006/relationships/image" Target="../media/image27540.png"/><Relationship Id="rId5" Type="http://schemas.openxmlformats.org/officeDocument/2006/relationships/image" Target="../media/image2720.png"/><Relationship Id="rId61" Type="http://schemas.openxmlformats.org/officeDocument/2006/relationships/image" Target="../media/image27411.png"/><Relationship Id="rId82" Type="http://schemas.openxmlformats.org/officeDocument/2006/relationships/customXml" Target="../ink/ink3519.xml"/><Relationship Id="rId90" Type="http://schemas.openxmlformats.org/officeDocument/2006/relationships/customXml" Target="../ink/ink3523.xml"/><Relationship Id="rId95" Type="http://schemas.openxmlformats.org/officeDocument/2006/relationships/image" Target="../media/image2967.png"/><Relationship Id="rId19" Type="http://schemas.openxmlformats.org/officeDocument/2006/relationships/image" Target="../media/image26730.png"/><Relationship Id="rId14" Type="http://schemas.openxmlformats.org/officeDocument/2006/relationships/customXml" Target="../ink/ink3485.xml"/><Relationship Id="rId22" Type="http://schemas.openxmlformats.org/officeDocument/2006/relationships/customXml" Target="../ink/ink3489.xml"/><Relationship Id="rId27" Type="http://schemas.openxmlformats.org/officeDocument/2006/relationships/image" Target="../media/image27180.png"/><Relationship Id="rId30" Type="http://schemas.openxmlformats.org/officeDocument/2006/relationships/customXml" Target="../ink/ink3493.xml"/><Relationship Id="rId35" Type="http://schemas.openxmlformats.org/officeDocument/2006/relationships/image" Target="../media/image27280.png"/><Relationship Id="rId43" Type="http://schemas.openxmlformats.org/officeDocument/2006/relationships/image" Target="../media/image27320.png"/><Relationship Id="rId48" Type="http://schemas.openxmlformats.org/officeDocument/2006/relationships/customXml" Target="../ink/ink3502.xml"/><Relationship Id="rId56" Type="http://schemas.openxmlformats.org/officeDocument/2006/relationships/customXml" Target="../ink/ink3506.xml"/><Relationship Id="rId64" Type="http://schemas.openxmlformats.org/officeDocument/2006/relationships/customXml" Target="../ink/ink3510.xml"/><Relationship Id="rId69" Type="http://schemas.openxmlformats.org/officeDocument/2006/relationships/image" Target="../media/image27450.png"/><Relationship Id="rId77" Type="http://schemas.openxmlformats.org/officeDocument/2006/relationships/image" Target="../media/image27490.png"/><Relationship Id="rId8" Type="http://schemas.openxmlformats.org/officeDocument/2006/relationships/customXml" Target="../ink/ink3482.xml"/><Relationship Id="rId51" Type="http://schemas.openxmlformats.org/officeDocument/2006/relationships/image" Target="../media/image27360.png"/><Relationship Id="rId72" Type="http://schemas.openxmlformats.org/officeDocument/2006/relationships/customXml" Target="../ink/ink3514.xml"/><Relationship Id="rId80" Type="http://schemas.openxmlformats.org/officeDocument/2006/relationships/customXml" Target="../ink/ink3518.xml"/><Relationship Id="rId85" Type="http://schemas.openxmlformats.org/officeDocument/2006/relationships/image" Target="../media/image27530.png"/><Relationship Id="rId93" Type="http://schemas.openxmlformats.org/officeDocument/2006/relationships/image" Target="../media/image2966.png"/><Relationship Id="rId3" Type="http://schemas.openxmlformats.org/officeDocument/2006/relationships/image" Target="../media/image2965.emf"/><Relationship Id="rId12" Type="http://schemas.openxmlformats.org/officeDocument/2006/relationships/customXml" Target="../ink/ink3484.xml"/><Relationship Id="rId17" Type="http://schemas.openxmlformats.org/officeDocument/2006/relationships/image" Target="../media/image26720.png"/><Relationship Id="rId25" Type="http://schemas.openxmlformats.org/officeDocument/2006/relationships/image" Target="../media/image26920.png"/><Relationship Id="rId33" Type="http://schemas.openxmlformats.org/officeDocument/2006/relationships/image" Target="../media/image27270.png"/><Relationship Id="rId38" Type="http://schemas.openxmlformats.org/officeDocument/2006/relationships/customXml" Target="../ink/ink3497.xml"/><Relationship Id="rId46" Type="http://schemas.openxmlformats.org/officeDocument/2006/relationships/customXml" Target="../ink/ink3501.xml"/><Relationship Id="rId59" Type="http://schemas.openxmlformats.org/officeDocument/2006/relationships/image" Target="../media/image27400.png"/><Relationship Id="rId67" Type="http://schemas.openxmlformats.org/officeDocument/2006/relationships/image" Target="../media/image27440.png"/><Relationship Id="rId20" Type="http://schemas.openxmlformats.org/officeDocument/2006/relationships/customXml" Target="../ink/ink3488.xml"/><Relationship Id="rId41" Type="http://schemas.openxmlformats.org/officeDocument/2006/relationships/image" Target="../media/image27311.png"/><Relationship Id="rId54" Type="http://schemas.openxmlformats.org/officeDocument/2006/relationships/customXml" Target="../ink/ink3505.xml"/><Relationship Id="rId62" Type="http://schemas.openxmlformats.org/officeDocument/2006/relationships/customXml" Target="../ink/ink3509.xml"/><Relationship Id="rId70" Type="http://schemas.openxmlformats.org/officeDocument/2006/relationships/customXml" Target="../ink/ink3513.xml"/><Relationship Id="rId75" Type="http://schemas.openxmlformats.org/officeDocument/2006/relationships/image" Target="../media/image27480.png"/><Relationship Id="rId83" Type="http://schemas.openxmlformats.org/officeDocument/2006/relationships/image" Target="../media/image27520.png"/><Relationship Id="rId88" Type="http://schemas.openxmlformats.org/officeDocument/2006/relationships/customXml" Target="../ink/ink3522.xml"/><Relationship Id="rId91" Type="http://schemas.openxmlformats.org/officeDocument/2006/relationships/image" Target="../media/image27560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3481.xml"/><Relationship Id="rId15" Type="http://schemas.openxmlformats.org/officeDocument/2006/relationships/image" Target="../media/image27250.png"/><Relationship Id="rId23" Type="http://schemas.openxmlformats.org/officeDocument/2006/relationships/image" Target="../media/image26911.png"/><Relationship Id="rId28" Type="http://schemas.openxmlformats.org/officeDocument/2006/relationships/customXml" Target="../ink/ink3492.xml"/><Relationship Id="rId36" Type="http://schemas.openxmlformats.org/officeDocument/2006/relationships/customXml" Target="../ink/ink3496.xml"/><Relationship Id="rId49" Type="http://schemas.openxmlformats.org/officeDocument/2006/relationships/image" Target="../media/image27350.png"/><Relationship Id="rId57" Type="http://schemas.openxmlformats.org/officeDocument/2006/relationships/image" Target="../media/image27390.png"/><Relationship Id="rId10" Type="http://schemas.openxmlformats.org/officeDocument/2006/relationships/customXml" Target="../ink/ink3483.xml"/><Relationship Id="rId31" Type="http://schemas.openxmlformats.org/officeDocument/2006/relationships/image" Target="../media/image27260.png"/><Relationship Id="rId44" Type="http://schemas.openxmlformats.org/officeDocument/2006/relationships/customXml" Target="../ink/ink3500.xml"/><Relationship Id="rId52" Type="http://schemas.openxmlformats.org/officeDocument/2006/relationships/customXml" Target="../ink/ink3504.xml"/><Relationship Id="rId60" Type="http://schemas.openxmlformats.org/officeDocument/2006/relationships/customXml" Target="../ink/ink3508.xml"/><Relationship Id="rId65" Type="http://schemas.openxmlformats.org/officeDocument/2006/relationships/image" Target="../media/image27430.png"/><Relationship Id="rId73" Type="http://schemas.openxmlformats.org/officeDocument/2006/relationships/image" Target="../media/image27470.png"/><Relationship Id="rId78" Type="http://schemas.openxmlformats.org/officeDocument/2006/relationships/customXml" Target="../ink/ink3517.xml"/><Relationship Id="rId81" Type="http://schemas.openxmlformats.org/officeDocument/2006/relationships/image" Target="../media/image27511.png"/><Relationship Id="rId86" Type="http://schemas.openxmlformats.org/officeDocument/2006/relationships/customXml" Target="../ink/ink3521.xml"/><Relationship Id="rId94" Type="http://schemas.openxmlformats.org/officeDocument/2006/relationships/customXml" Target="../ink/ink3525.xml"/><Relationship Id="rId4" Type="http://schemas.openxmlformats.org/officeDocument/2006/relationships/customXml" Target="../ink/ink3480.xml"/><Relationship Id="rId9" Type="http://schemas.openxmlformats.org/officeDocument/2006/relationships/image" Target="../media/image27220.png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68.emf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6" Type="http://schemas.openxmlformats.org/officeDocument/2006/relationships/customXml" Target="../ink/ink298.xml"/><Relationship Id="rId117" Type="http://schemas.openxmlformats.org/officeDocument/2006/relationships/image" Target="../media/image5810.png"/><Relationship Id="rId21" Type="http://schemas.openxmlformats.org/officeDocument/2006/relationships/image" Target="../media/image10100.png"/><Relationship Id="rId42" Type="http://schemas.openxmlformats.org/officeDocument/2006/relationships/customXml" Target="../ink/ink306.xml"/><Relationship Id="rId47" Type="http://schemas.openxmlformats.org/officeDocument/2006/relationships/image" Target="../media/image23100.png"/><Relationship Id="rId63" Type="http://schemas.openxmlformats.org/officeDocument/2006/relationships/image" Target="../media/image3110.png"/><Relationship Id="rId68" Type="http://schemas.openxmlformats.org/officeDocument/2006/relationships/customXml" Target="../ink/ink319.xml"/><Relationship Id="rId84" Type="http://schemas.openxmlformats.org/officeDocument/2006/relationships/customXml" Target="../ink/ink327.xml"/><Relationship Id="rId89" Type="http://schemas.openxmlformats.org/officeDocument/2006/relationships/image" Target="../media/image4410.png"/><Relationship Id="rId112" Type="http://schemas.openxmlformats.org/officeDocument/2006/relationships/customXml" Target="../ink/ink341.xml"/><Relationship Id="rId133" Type="http://schemas.openxmlformats.org/officeDocument/2006/relationships/image" Target="../media/image6610.png"/><Relationship Id="rId138" Type="http://schemas.openxmlformats.org/officeDocument/2006/relationships/customXml" Target="../ink/ink354.xml"/><Relationship Id="rId154" Type="http://schemas.openxmlformats.org/officeDocument/2006/relationships/customXml" Target="../ink/ink362.xml"/><Relationship Id="rId159" Type="http://schemas.openxmlformats.org/officeDocument/2006/relationships/image" Target="../media/image7910.png"/><Relationship Id="rId175" Type="http://schemas.openxmlformats.org/officeDocument/2006/relationships/image" Target="../media/image8710.png"/><Relationship Id="rId170" Type="http://schemas.openxmlformats.org/officeDocument/2006/relationships/customXml" Target="../ink/ink370.xml"/><Relationship Id="rId191" Type="http://schemas.openxmlformats.org/officeDocument/2006/relationships/image" Target="../media/image9511.png"/><Relationship Id="rId16" Type="http://schemas.openxmlformats.org/officeDocument/2006/relationships/customXml" Target="../ink/ink293.xml"/><Relationship Id="rId107" Type="http://schemas.openxmlformats.org/officeDocument/2006/relationships/image" Target="../media/image5310.png"/><Relationship Id="rId11" Type="http://schemas.openxmlformats.org/officeDocument/2006/relationships/image" Target="../media/image5100.png"/><Relationship Id="rId32" Type="http://schemas.openxmlformats.org/officeDocument/2006/relationships/customXml" Target="../ink/ink301.xml"/><Relationship Id="rId37" Type="http://schemas.openxmlformats.org/officeDocument/2006/relationships/image" Target="../media/image18100.png"/><Relationship Id="rId53" Type="http://schemas.openxmlformats.org/officeDocument/2006/relationships/image" Target="../media/image26100.png"/><Relationship Id="rId58" Type="http://schemas.openxmlformats.org/officeDocument/2006/relationships/customXml" Target="../ink/ink314.xml"/><Relationship Id="rId74" Type="http://schemas.openxmlformats.org/officeDocument/2006/relationships/customXml" Target="../ink/ink322.xml"/><Relationship Id="rId79" Type="http://schemas.openxmlformats.org/officeDocument/2006/relationships/image" Target="../media/image3910.png"/><Relationship Id="rId102" Type="http://schemas.openxmlformats.org/officeDocument/2006/relationships/customXml" Target="../ink/ink336.xml"/><Relationship Id="rId123" Type="http://schemas.openxmlformats.org/officeDocument/2006/relationships/image" Target="../media/image6110.png"/><Relationship Id="rId128" Type="http://schemas.openxmlformats.org/officeDocument/2006/relationships/customXml" Target="../ink/ink349.xml"/><Relationship Id="rId144" Type="http://schemas.openxmlformats.org/officeDocument/2006/relationships/customXml" Target="../ink/ink357.xml"/><Relationship Id="rId149" Type="http://schemas.openxmlformats.org/officeDocument/2006/relationships/image" Target="../media/image7410.png"/><Relationship Id="rId5" Type="http://schemas.openxmlformats.org/officeDocument/2006/relationships/image" Target="../media/image2763.png"/><Relationship Id="rId90" Type="http://schemas.openxmlformats.org/officeDocument/2006/relationships/customXml" Target="../ink/ink330.xml"/><Relationship Id="rId95" Type="http://schemas.openxmlformats.org/officeDocument/2006/relationships/image" Target="../media/image4710.png"/><Relationship Id="rId160" Type="http://schemas.openxmlformats.org/officeDocument/2006/relationships/customXml" Target="../ink/ink365.xml"/><Relationship Id="rId165" Type="http://schemas.openxmlformats.org/officeDocument/2006/relationships/image" Target="../media/image8210.png"/><Relationship Id="rId181" Type="http://schemas.openxmlformats.org/officeDocument/2006/relationships/image" Target="../media/image9010.png"/><Relationship Id="rId186" Type="http://schemas.openxmlformats.org/officeDocument/2006/relationships/customXml" Target="../ink/ink378.xml"/><Relationship Id="rId22" Type="http://schemas.openxmlformats.org/officeDocument/2006/relationships/customXml" Target="../ink/ink296.xml"/><Relationship Id="rId27" Type="http://schemas.openxmlformats.org/officeDocument/2006/relationships/image" Target="../media/image13100.png"/><Relationship Id="rId43" Type="http://schemas.openxmlformats.org/officeDocument/2006/relationships/image" Target="../media/image21100.png"/><Relationship Id="rId48" Type="http://schemas.openxmlformats.org/officeDocument/2006/relationships/customXml" Target="../ink/ink309.xml"/><Relationship Id="rId64" Type="http://schemas.openxmlformats.org/officeDocument/2006/relationships/customXml" Target="../ink/ink317.xml"/><Relationship Id="rId69" Type="http://schemas.openxmlformats.org/officeDocument/2006/relationships/image" Target="../media/image3410.png"/><Relationship Id="rId113" Type="http://schemas.openxmlformats.org/officeDocument/2006/relationships/image" Target="../media/image5610.png"/><Relationship Id="rId118" Type="http://schemas.openxmlformats.org/officeDocument/2006/relationships/customXml" Target="../ink/ink344.xml"/><Relationship Id="rId134" Type="http://schemas.openxmlformats.org/officeDocument/2006/relationships/customXml" Target="../ink/ink352.xml"/><Relationship Id="rId139" Type="http://schemas.openxmlformats.org/officeDocument/2006/relationships/image" Target="../media/image6910.png"/><Relationship Id="rId80" Type="http://schemas.openxmlformats.org/officeDocument/2006/relationships/customXml" Target="../ink/ink325.xml"/><Relationship Id="rId85" Type="http://schemas.openxmlformats.org/officeDocument/2006/relationships/image" Target="../media/image4210.png"/><Relationship Id="rId150" Type="http://schemas.openxmlformats.org/officeDocument/2006/relationships/customXml" Target="../ink/ink360.xml"/><Relationship Id="rId155" Type="http://schemas.openxmlformats.org/officeDocument/2006/relationships/image" Target="../media/image7710.png"/><Relationship Id="rId171" Type="http://schemas.openxmlformats.org/officeDocument/2006/relationships/image" Target="../media/image8510.png"/><Relationship Id="rId176" Type="http://schemas.openxmlformats.org/officeDocument/2006/relationships/customXml" Target="../ink/ink373.xml"/><Relationship Id="rId12" Type="http://schemas.openxmlformats.org/officeDocument/2006/relationships/customXml" Target="../ink/ink291.xml"/><Relationship Id="rId17" Type="http://schemas.openxmlformats.org/officeDocument/2006/relationships/image" Target="../media/image8100.png"/><Relationship Id="rId33" Type="http://schemas.openxmlformats.org/officeDocument/2006/relationships/image" Target="../media/image16100.png"/><Relationship Id="rId38" Type="http://schemas.openxmlformats.org/officeDocument/2006/relationships/customXml" Target="../ink/ink304.xml"/><Relationship Id="rId59" Type="http://schemas.openxmlformats.org/officeDocument/2006/relationships/image" Target="../media/image2964.png"/><Relationship Id="rId103" Type="http://schemas.openxmlformats.org/officeDocument/2006/relationships/image" Target="../media/image5110.png"/><Relationship Id="rId108" Type="http://schemas.openxmlformats.org/officeDocument/2006/relationships/customXml" Target="../ink/ink339.xml"/><Relationship Id="rId124" Type="http://schemas.openxmlformats.org/officeDocument/2006/relationships/customXml" Target="../ink/ink347.xml"/><Relationship Id="rId129" Type="http://schemas.openxmlformats.org/officeDocument/2006/relationships/image" Target="../media/image6410.png"/><Relationship Id="rId54" Type="http://schemas.openxmlformats.org/officeDocument/2006/relationships/customXml" Target="../ink/ink312.xml"/><Relationship Id="rId70" Type="http://schemas.openxmlformats.org/officeDocument/2006/relationships/customXml" Target="../ink/ink320.xml"/><Relationship Id="rId75" Type="http://schemas.openxmlformats.org/officeDocument/2006/relationships/image" Target="../media/image3710.png"/><Relationship Id="rId91" Type="http://schemas.openxmlformats.org/officeDocument/2006/relationships/image" Target="../media/image4510.png"/><Relationship Id="rId96" Type="http://schemas.openxmlformats.org/officeDocument/2006/relationships/customXml" Target="../ink/ink333.xml"/><Relationship Id="rId140" Type="http://schemas.openxmlformats.org/officeDocument/2006/relationships/customXml" Target="../ink/ink355.xml"/><Relationship Id="rId145" Type="http://schemas.openxmlformats.org/officeDocument/2006/relationships/image" Target="../media/image7210.png"/><Relationship Id="rId161" Type="http://schemas.openxmlformats.org/officeDocument/2006/relationships/image" Target="../media/image8010.png"/><Relationship Id="rId166" Type="http://schemas.openxmlformats.org/officeDocument/2006/relationships/customXml" Target="../ink/ink368.xml"/><Relationship Id="rId182" Type="http://schemas.openxmlformats.org/officeDocument/2006/relationships/customXml" Target="../ink/ink376.xml"/><Relationship Id="rId187" Type="http://schemas.openxmlformats.org/officeDocument/2006/relationships/image" Target="../media/image9311.png"/><Relationship Id="rId1" Type="http://schemas.openxmlformats.org/officeDocument/2006/relationships/slideLayout" Target="../slideLayouts/slideLayout7.xml"/><Relationship Id="rId6" Type="http://schemas.openxmlformats.org/officeDocument/2006/relationships/customXml" Target="../ink/ink288.xml"/><Relationship Id="rId23" Type="http://schemas.openxmlformats.org/officeDocument/2006/relationships/image" Target="../media/image11100.png"/><Relationship Id="rId28" Type="http://schemas.openxmlformats.org/officeDocument/2006/relationships/customXml" Target="../ink/ink299.xml"/><Relationship Id="rId49" Type="http://schemas.openxmlformats.org/officeDocument/2006/relationships/image" Target="../media/image24100.png"/><Relationship Id="rId114" Type="http://schemas.openxmlformats.org/officeDocument/2006/relationships/customXml" Target="../ink/ink342.xml"/><Relationship Id="rId119" Type="http://schemas.openxmlformats.org/officeDocument/2006/relationships/image" Target="../media/image5910.png"/><Relationship Id="rId44" Type="http://schemas.openxmlformats.org/officeDocument/2006/relationships/customXml" Target="../ink/ink307.xml"/><Relationship Id="rId60" Type="http://schemas.openxmlformats.org/officeDocument/2006/relationships/customXml" Target="../ink/ink315.xml"/><Relationship Id="rId65" Type="http://schemas.openxmlformats.org/officeDocument/2006/relationships/image" Target="../media/image3210.png"/><Relationship Id="rId81" Type="http://schemas.openxmlformats.org/officeDocument/2006/relationships/image" Target="../media/image4010.png"/><Relationship Id="rId86" Type="http://schemas.openxmlformats.org/officeDocument/2006/relationships/customXml" Target="../ink/ink328.xml"/><Relationship Id="rId130" Type="http://schemas.openxmlformats.org/officeDocument/2006/relationships/customXml" Target="../ink/ink350.xml"/><Relationship Id="rId135" Type="http://schemas.openxmlformats.org/officeDocument/2006/relationships/image" Target="../media/image6710.png"/><Relationship Id="rId151" Type="http://schemas.openxmlformats.org/officeDocument/2006/relationships/image" Target="../media/image7510.png"/><Relationship Id="rId156" Type="http://schemas.openxmlformats.org/officeDocument/2006/relationships/customXml" Target="../ink/ink363.xml"/><Relationship Id="rId177" Type="http://schemas.openxmlformats.org/officeDocument/2006/relationships/image" Target="../media/image8810.png"/><Relationship Id="rId172" Type="http://schemas.openxmlformats.org/officeDocument/2006/relationships/customXml" Target="../ink/ink371.xml"/><Relationship Id="rId13" Type="http://schemas.openxmlformats.org/officeDocument/2006/relationships/image" Target="../media/image6100.png"/><Relationship Id="rId18" Type="http://schemas.openxmlformats.org/officeDocument/2006/relationships/customXml" Target="../ink/ink294.xml"/><Relationship Id="rId39" Type="http://schemas.openxmlformats.org/officeDocument/2006/relationships/image" Target="../media/image19100.png"/><Relationship Id="rId109" Type="http://schemas.openxmlformats.org/officeDocument/2006/relationships/image" Target="../media/image5410.png"/><Relationship Id="rId34" Type="http://schemas.openxmlformats.org/officeDocument/2006/relationships/customXml" Target="../ink/ink302.xml"/><Relationship Id="rId50" Type="http://schemas.openxmlformats.org/officeDocument/2006/relationships/customXml" Target="../ink/ink310.xml"/><Relationship Id="rId55" Type="http://schemas.openxmlformats.org/officeDocument/2006/relationships/image" Target="../media/image2764.png"/><Relationship Id="rId76" Type="http://schemas.openxmlformats.org/officeDocument/2006/relationships/customXml" Target="../ink/ink323.xml"/><Relationship Id="rId97" Type="http://schemas.openxmlformats.org/officeDocument/2006/relationships/image" Target="../media/image4810.png"/><Relationship Id="rId104" Type="http://schemas.openxmlformats.org/officeDocument/2006/relationships/customXml" Target="../ink/ink337.xml"/><Relationship Id="rId120" Type="http://schemas.openxmlformats.org/officeDocument/2006/relationships/customXml" Target="../ink/ink345.xml"/><Relationship Id="rId125" Type="http://schemas.openxmlformats.org/officeDocument/2006/relationships/image" Target="../media/image6210.png"/><Relationship Id="rId141" Type="http://schemas.openxmlformats.org/officeDocument/2006/relationships/image" Target="../media/image7010.png"/><Relationship Id="rId146" Type="http://schemas.openxmlformats.org/officeDocument/2006/relationships/customXml" Target="../ink/ink358.xml"/><Relationship Id="rId167" Type="http://schemas.openxmlformats.org/officeDocument/2006/relationships/image" Target="../media/image8310.png"/><Relationship Id="rId188" Type="http://schemas.openxmlformats.org/officeDocument/2006/relationships/customXml" Target="../ink/ink379.xml"/><Relationship Id="rId7" Type="http://schemas.openxmlformats.org/officeDocument/2006/relationships/image" Target="../media/image379.png"/><Relationship Id="rId71" Type="http://schemas.openxmlformats.org/officeDocument/2006/relationships/image" Target="../media/image3510.png"/><Relationship Id="rId92" Type="http://schemas.openxmlformats.org/officeDocument/2006/relationships/customXml" Target="../ink/ink331.xml"/><Relationship Id="rId162" Type="http://schemas.openxmlformats.org/officeDocument/2006/relationships/customXml" Target="../ink/ink366.xml"/><Relationship Id="rId183" Type="http://schemas.openxmlformats.org/officeDocument/2006/relationships/image" Target="../media/image9110.png"/><Relationship Id="rId2" Type="http://schemas.openxmlformats.org/officeDocument/2006/relationships/customXml" Target="../ink/ink286.xml"/><Relationship Id="rId29" Type="http://schemas.openxmlformats.org/officeDocument/2006/relationships/image" Target="../media/image14100.png"/><Relationship Id="rId24" Type="http://schemas.openxmlformats.org/officeDocument/2006/relationships/customXml" Target="../ink/ink297.xml"/><Relationship Id="rId40" Type="http://schemas.openxmlformats.org/officeDocument/2006/relationships/customXml" Target="../ink/ink305.xml"/><Relationship Id="rId45" Type="http://schemas.openxmlformats.org/officeDocument/2006/relationships/image" Target="../media/image22100.png"/><Relationship Id="rId66" Type="http://schemas.openxmlformats.org/officeDocument/2006/relationships/customXml" Target="../ink/ink318.xml"/><Relationship Id="rId87" Type="http://schemas.openxmlformats.org/officeDocument/2006/relationships/image" Target="../media/image4310.png"/><Relationship Id="rId110" Type="http://schemas.openxmlformats.org/officeDocument/2006/relationships/customXml" Target="../ink/ink340.xml"/><Relationship Id="rId115" Type="http://schemas.openxmlformats.org/officeDocument/2006/relationships/image" Target="../media/image5710.png"/><Relationship Id="rId131" Type="http://schemas.openxmlformats.org/officeDocument/2006/relationships/image" Target="../media/image6510.png"/><Relationship Id="rId136" Type="http://schemas.openxmlformats.org/officeDocument/2006/relationships/customXml" Target="../ink/ink353.xml"/><Relationship Id="rId157" Type="http://schemas.openxmlformats.org/officeDocument/2006/relationships/image" Target="../media/image7810.png"/><Relationship Id="rId178" Type="http://schemas.openxmlformats.org/officeDocument/2006/relationships/customXml" Target="../ink/ink374.xml"/><Relationship Id="rId61" Type="http://schemas.openxmlformats.org/officeDocument/2006/relationships/image" Target="../media/image3010.png"/><Relationship Id="rId82" Type="http://schemas.openxmlformats.org/officeDocument/2006/relationships/customXml" Target="../ink/ink326.xml"/><Relationship Id="rId152" Type="http://schemas.openxmlformats.org/officeDocument/2006/relationships/customXml" Target="../ink/ink361.xml"/><Relationship Id="rId173" Type="http://schemas.openxmlformats.org/officeDocument/2006/relationships/image" Target="../media/image8610.png"/><Relationship Id="rId19" Type="http://schemas.openxmlformats.org/officeDocument/2006/relationships/image" Target="../media/image9100.png"/><Relationship Id="rId14" Type="http://schemas.openxmlformats.org/officeDocument/2006/relationships/customXml" Target="../ink/ink292.xml"/><Relationship Id="rId30" Type="http://schemas.openxmlformats.org/officeDocument/2006/relationships/customXml" Target="../ink/ink300.xml"/><Relationship Id="rId35" Type="http://schemas.openxmlformats.org/officeDocument/2006/relationships/image" Target="../media/image17100.png"/><Relationship Id="rId56" Type="http://schemas.openxmlformats.org/officeDocument/2006/relationships/customXml" Target="../ink/ink313.xml"/><Relationship Id="rId77" Type="http://schemas.openxmlformats.org/officeDocument/2006/relationships/image" Target="../media/image3810.png"/><Relationship Id="rId100" Type="http://schemas.openxmlformats.org/officeDocument/2006/relationships/customXml" Target="../ink/ink335.xml"/><Relationship Id="rId105" Type="http://schemas.openxmlformats.org/officeDocument/2006/relationships/image" Target="../media/image5210.png"/><Relationship Id="rId126" Type="http://schemas.openxmlformats.org/officeDocument/2006/relationships/customXml" Target="../ink/ink348.xml"/><Relationship Id="rId147" Type="http://schemas.openxmlformats.org/officeDocument/2006/relationships/image" Target="../media/image7310.png"/><Relationship Id="rId168" Type="http://schemas.openxmlformats.org/officeDocument/2006/relationships/customXml" Target="../ink/ink369.xml"/><Relationship Id="rId8" Type="http://schemas.openxmlformats.org/officeDocument/2006/relationships/customXml" Target="../ink/ink289.xml"/><Relationship Id="rId51" Type="http://schemas.openxmlformats.org/officeDocument/2006/relationships/image" Target="../media/image25100.png"/><Relationship Id="rId72" Type="http://schemas.openxmlformats.org/officeDocument/2006/relationships/customXml" Target="../ink/ink321.xml"/><Relationship Id="rId93" Type="http://schemas.openxmlformats.org/officeDocument/2006/relationships/image" Target="../media/image4610.png"/><Relationship Id="rId98" Type="http://schemas.openxmlformats.org/officeDocument/2006/relationships/customXml" Target="../ink/ink334.xml"/><Relationship Id="rId121" Type="http://schemas.openxmlformats.org/officeDocument/2006/relationships/image" Target="../media/image6010.png"/><Relationship Id="rId142" Type="http://schemas.openxmlformats.org/officeDocument/2006/relationships/customXml" Target="../ink/ink356.xml"/><Relationship Id="rId163" Type="http://schemas.openxmlformats.org/officeDocument/2006/relationships/image" Target="../media/image8110.png"/><Relationship Id="rId184" Type="http://schemas.openxmlformats.org/officeDocument/2006/relationships/customXml" Target="../ink/ink377.xml"/><Relationship Id="rId189" Type="http://schemas.openxmlformats.org/officeDocument/2006/relationships/image" Target="../media/image9411.png"/><Relationship Id="rId3" Type="http://schemas.openxmlformats.org/officeDocument/2006/relationships/image" Target="../media/image11000.png"/><Relationship Id="rId25" Type="http://schemas.openxmlformats.org/officeDocument/2006/relationships/image" Target="../media/image12100.png"/><Relationship Id="rId46" Type="http://schemas.openxmlformats.org/officeDocument/2006/relationships/customXml" Target="../ink/ink308.xml"/><Relationship Id="rId67" Type="http://schemas.openxmlformats.org/officeDocument/2006/relationships/image" Target="../media/image3310.png"/><Relationship Id="rId116" Type="http://schemas.openxmlformats.org/officeDocument/2006/relationships/customXml" Target="../ink/ink343.xml"/><Relationship Id="rId137" Type="http://schemas.openxmlformats.org/officeDocument/2006/relationships/image" Target="../media/image6810.png"/><Relationship Id="rId158" Type="http://schemas.openxmlformats.org/officeDocument/2006/relationships/customXml" Target="../ink/ink364.xml"/><Relationship Id="rId20" Type="http://schemas.openxmlformats.org/officeDocument/2006/relationships/customXml" Target="../ink/ink295.xml"/><Relationship Id="rId41" Type="http://schemas.openxmlformats.org/officeDocument/2006/relationships/image" Target="../media/image20100.png"/><Relationship Id="rId62" Type="http://schemas.openxmlformats.org/officeDocument/2006/relationships/customXml" Target="../ink/ink316.xml"/><Relationship Id="rId83" Type="http://schemas.openxmlformats.org/officeDocument/2006/relationships/image" Target="../media/image4110.png"/><Relationship Id="rId88" Type="http://schemas.openxmlformats.org/officeDocument/2006/relationships/customXml" Target="../ink/ink329.xml"/><Relationship Id="rId111" Type="http://schemas.openxmlformats.org/officeDocument/2006/relationships/image" Target="../media/image5510.png"/><Relationship Id="rId132" Type="http://schemas.openxmlformats.org/officeDocument/2006/relationships/customXml" Target="../ink/ink351.xml"/><Relationship Id="rId153" Type="http://schemas.openxmlformats.org/officeDocument/2006/relationships/image" Target="../media/image7610.png"/><Relationship Id="rId174" Type="http://schemas.openxmlformats.org/officeDocument/2006/relationships/customXml" Target="../ink/ink372.xml"/><Relationship Id="rId179" Type="http://schemas.openxmlformats.org/officeDocument/2006/relationships/image" Target="../media/image8910.png"/><Relationship Id="rId190" Type="http://schemas.openxmlformats.org/officeDocument/2006/relationships/customXml" Target="../ink/ink380.xml"/><Relationship Id="rId15" Type="http://schemas.openxmlformats.org/officeDocument/2006/relationships/image" Target="../media/image7100.png"/><Relationship Id="rId36" Type="http://schemas.openxmlformats.org/officeDocument/2006/relationships/customXml" Target="../ink/ink303.xml"/><Relationship Id="rId57" Type="http://schemas.openxmlformats.org/officeDocument/2006/relationships/image" Target="../media/image2885.png"/><Relationship Id="rId106" Type="http://schemas.openxmlformats.org/officeDocument/2006/relationships/customXml" Target="../ink/ink338.xml"/><Relationship Id="rId127" Type="http://schemas.openxmlformats.org/officeDocument/2006/relationships/image" Target="../media/image6310.png"/><Relationship Id="rId10" Type="http://schemas.openxmlformats.org/officeDocument/2006/relationships/customXml" Target="../ink/ink290.xml"/><Relationship Id="rId31" Type="http://schemas.openxmlformats.org/officeDocument/2006/relationships/image" Target="../media/image15100.png"/><Relationship Id="rId52" Type="http://schemas.openxmlformats.org/officeDocument/2006/relationships/customXml" Target="../ink/ink311.xml"/><Relationship Id="rId73" Type="http://schemas.openxmlformats.org/officeDocument/2006/relationships/image" Target="../media/image3610.png"/><Relationship Id="rId78" Type="http://schemas.openxmlformats.org/officeDocument/2006/relationships/customXml" Target="../ink/ink324.xml"/><Relationship Id="rId94" Type="http://schemas.openxmlformats.org/officeDocument/2006/relationships/customXml" Target="../ink/ink332.xml"/><Relationship Id="rId99" Type="http://schemas.openxmlformats.org/officeDocument/2006/relationships/image" Target="../media/image4910.png"/><Relationship Id="rId101" Type="http://schemas.openxmlformats.org/officeDocument/2006/relationships/image" Target="../media/image5010.png"/><Relationship Id="rId122" Type="http://schemas.openxmlformats.org/officeDocument/2006/relationships/customXml" Target="../ink/ink346.xml"/><Relationship Id="rId143" Type="http://schemas.openxmlformats.org/officeDocument/2006/relationships/image" Target="../media/image7110.png"/><Relationship Id="rId148" Type="http://schemas.openxmlformats.org/officeDocument/2006/relationships/customXml" Target="../ink/ink359.xml"/><Relationship Id="rId164" Type="http://schemas.openxmlformats.org/officeDocument/2006/relationships/customXml" Target="../ink/ink367.xml"/><Relationship Id="rId169" Type="http://schemas.openxmlformats.org/officeDocument/2006/relationships/image" Target="../media/image8410.png"/><Relationship Id="rId185" Type="http://schemas.openxmlformats.org/officeDocument/2006/relationships/image" Target="../media/image9211.png"/><Relationship Id="rId4" Type="http://schemas.openxmlformats.org/officeDocument/2006/relationships/customXml" Target="../ink/ink287.xml"/><Relationship Id="rId9" Type="http://schemas.openxmlformats.org/officeDocument/2006/relationships/image" Target="../media/image4100.png"/><Relationship Id="rId180" Type="http://schemas.openxmlformats.org/officeDocument/2006/relationships/customXml" Target="../ink/ink375.xml"/></Relationships>
</file>

<file path=ppt/slides/_rels/slide4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438.xml"/><Relationship Id="rId299" Type="http://schemas.openxmlformats.org/officeDocument/2006/relationships/customXml" Target="../ink/ink529.xml"/><Relationship Id="rId303" Type="http://schemas.openxmlformats.org/officeDocument/2006/relationships/customXml" Target="../ink/ink531.xml"/><Relationship Id="rId21" Type="http://schemas.openxmlformats.org/officeDocument/2006/relationships/customXml" Target="../ink/ink390.xml"/><Relationship Id="rId42" Type="http://schemas.openxmlformats.org/officeDocument/2006/relationships/image" Target="../media/image11110.png"/><Relationship Id="rId63" Type="http://schemas.openxmlformats.org/officeDocument/2006/relationships/customXml" Target="../ink/ink411.xml"/><Relationship Id="rId84" Type="http://schemas.openxmlformats.org/officeDocument/2006/relationships/image" Target="../media/image13210.png"/><Relationship Id="rId138" Type="http://schemas.openxmlformats.org/officeDocument/2006/relationships/image" Target="../media/image15910.png"/><Relationship Id="rId159" Type="http://schemas.openxmlformats.org/officeDocument/2006/relationships/customXml" Target="../ink/ink459.xml"/><Relationship Id="rId324" Type="http://schemas.openxmlformats.org/officeDocument/2006/relationships/image" Target="../media/image299.png"/><Relationship Id="rId170" Type="http://schemas.openxmlformats.org/officeDocument/2006/relationships/image" Target="../media/image17510.png"/><Relationship Id="rId191" Type="http://schemas.openxmlformats.org/officeDocument/2006/relationships/customXml" Target="../ink/ink475.xml"/><Relationship Id="rId205" Type="http://schemas.openxmlformats.org/officeDocument/2006/relationships/customXml" Target="../ink/ink482.xml"/><Relationship Id="rId226" Type="http://schemas.openxmlformats.org/officeDocument/2006/relationships/image" Target="../media/image20310.png"/><Relationship Id="rId247" Type="http://schemas.openxmlformats.org/officeDocument/2006/relationships/customXml" Target="../ink/ink503.xml"/><Relationship Id="rId107" Type="http://schemas.openxmlformats.org/officeDocument/2006/relationships/customXml" Target="../ink/ink433.xml"/><Relationship Id="rId268" Type="http://schemas.openxmlformats.org/officeDocument/2006/relationships/image" Target="../media/image22410.png"/><Relationship Id="rId289" Type="http://schemas.openxmlformats.org/officeDocument/2006/relationships/customXml" Target="../ink/ink524.xml"/><Relationship Id="rId11" Type="http://schemas.openxmlformats.org/officeDocument/2006/relationships/customXml" Target="../ink/ink385.xml"/><Relationship Id="rId32" Type="http://schemas.openxmlformats.org/officeDocument/2006/relationships/image" Target="../media/image10610.png"/><Relationship Id="rId53" Type="http://schemas.openxmlformats.org/officeDocument/2006/relationships/customXml" Target="../ink/ink406.xml"/><Relationship Id="rId74" Type="http://schemas.openxmlformats.org/officeDocument/2006/relationships/image" Target="../media/image12710.png"/><Relationship Id="rId128" Type="http://schemas.openxmlformats.org/officeDocument/2006/relationships/image" Target="../media/image15410.png"/><Relationship Id="rId149" Type="http://schemas.openxmlformats.org/officeDocument/2006/relationships/customXml" Target="../ink/ink454.xml"/><Relationship Id="rId314" Type="http://schemas.openxmlformats.org/officeDocument/2006/relationships/image" Target="../media/image294.png"/><Relationship Id="rId5" Type="http://schemas.openxmlformats.org/officeDocument/2006/relationships/customXml" Target="../ink/ink382.xml"/><Relationship Id="rId95" Type="http://schemas.openxmlformats.org/officeDocument/2006/relationships/customXml" Target="../ink/ink427.xml"/><Relationship Id="rId160" Type="http://schemas.openxmlformats.org/officeDocument/2006/relationships/image" Target="../media/image17010.png"/><Relationship Id="rId181" Type="http://schemas.openxmlformats.org/officeDocument/2006/relationships/customXml" Target="../ink/ink470.xml"/><Relationship Id="rId216" Type="http://schemas.openxmlformats.org/officeDocument/2006/relationships/image" Target="../media/image19810.png"/><Relationship Id="rId237" Type="http://schemas.openxmlformats.org/officeDocument/2006/relationships/customXml" Target="../ink/ink498.xml"/><Relationship Id="rId258" Type="http://schemas.openxmlformats.org/officeDocument/2006/relationships/image" Target="../media/image21910.png"/><Relationship Id="rId279" Type="http://schemas.openxmlformats.org/officeDocument/2006/relationships/customXml" Target="../ink/ink519.xml"/><Relationship Id="rId22" Type="http://schemas.openxmlformats.org/officeDocument/2006/relationships/image" Target="../media/image10110.png"/><Relationship Id="rId43" Type="http://schemas.openxmlformats.org/officeDocument/2006/relationships/customXml" Target="../ink/ink401.xml"/><Relationship Id="rId64" Type="http://schemas.openxmlformats.org/officeDocument/2006/relationships/image" Target="../media/image12210.png"/><Relationship Id="rId118" Type="http://schemas.openxmlformats.org/officeDocument/2006/relationships/image" Target="../media/image14910.png"/><Relationship Id="rId139" Type="http://schemas.openxmlformats.org/officeDocument/2006/relationships/customXml" Target="../ink/ink449.xml"/><Relationship Id="rId290" Type="http://schemas.openxmlformats.org/officeDocument/2006/relationships/image" Target="../media/image23510.png"/><Relationship Id="rId304" Type="http://schemas.openxmlformats.org/officeDocument/2006/relationships/image" Target="../media/image289.png"/><Relationship Id="rId325" Type="http://schemas.openxmlformats.org/officeDocument/2006/relationships/customXml" Target="../ink/ink542.xml"/><Relationship Id="rId85" Type="http://schemas.openxmlformats.org/officeDocument/2006/relationships/customXml" Target="../ink/ink422.xml"/><Relationship Id="rId150" Type="http://schemas.openxmlformats.org/officeDocument/2006/relationships/image" Target="../media/image16510.png"/><Relationship Id="rId171" Type="http://schemas.openxmlformats.org/officeDocument/2006/relationships/customXml" Target="../ink/ink465.xml"/><Relationship Id="rId192" Type="http://schemas.openxmlformats.org/officeDocument/2006/relationships/image" Target="../media/image18610.png"/><Relationship Id="rId206" Type="http://schemas.openxmlformats.org/officeDocument/2006/relationships/image" Target="../media/image19310.png"/><Relationship Id="rId227" Type="http://schemas.openxmlformats.org/officeDocument/2006/relationships/customXml" Target="../ink/ink493.xml"/><Relationship Id="rId248" Type="http://schemas.openxmlformats.org/officeDocument/2006/relationships/image" Target="../media/image21410.png"/><Relationship Id="rId269" Type="http://schemas.openxmlformats.org/officeDocument/2006/relationships/customXml" Target="../ink/ink514.xml"/><Relationship Id="rId12" Type="http://schemas.openxmlformats.org/officeDocument/2006/relationships/image" Target="../media/image9610.png"/><Relationship Id="rId33" Type="http://schemas.openxmlformats.org/officeDocument/2006/relationships/customXml" Target="../ink/ink396.xml"/><Relationship Id="rId108" Type="http://schemas.openxmlformats.org/officeDocument/2006/relationships/image" Target="../media/image14410.png"/><Relationship Id="rId129" Type="http://schemas.openxmlformats.org/officeDocument/2006/relationships/customXml" Target="../ink/ink444.xml"/><Relationship Id="rId280" Type="http://schemas.openxmlformats.org/officeDocument/2006/relationships/image" Target="../media/image23010.png"/><Relationship Id="rId315" Type="http://schemas.openxmlformats.org/officeDocument/2006/relationships/customXml" Target="../ink/ink537.xml"/><Relationship Id="rId54" Type="http://schemas.openxmlformats.org/officeDocument/2006/relationships/image" Target="../media/image11710.png"/><Relationship Id="rId75" Type="http://schemas.openxmlformats.org/officeDocument/2006/relationships/customXml" Target="../ink/ink417.xml"/><Relationship Id="rId96" Type="http://schemas.openxmlformats.org/officeDocument/2006/relationships/image" Target="../media/image13810.png"/><Relationship Id="rId140" Type="http://schemas.openxmlformats.org/officeDocument/2006/relationships/image" Target="../media/image16010.png"/><Relationship Id="rId161" Type="http://schemas.openxmlformats.org/officeDocument/2006/relationships/customXml" Target="../ink/ink460.xml"/><Relationship Id="rId182" Type="http://schemas.openxmlformats.org/officeDocument/2006/relationships/image" Target="../media/image18110.png"/><Relationship Id="rId217" Type="http://schemas.openxmlformats.org/officeDocument/2006/relationships/customXml" Target="../ink/ink488.xml"/><Relationship Id="rId6" Type="http://schemas.openxmlformats.org/officeDocument/2006/relationships/image" Target="../media/image9310.png"/><Relationship Id="rId238" Type="http://schemas.openxmlformats.org/officeDocument/2006/relationships/image" Target="../media/image20910.png"/><Relationship Id="rId259" Type="http://schemas.openxmlformats.org/officeDocument/2006/relationships/customXml" Target="../ink/ink509.xml"/><Relationship Id="rId23" Type="http://schemas.openxmlformats.org/officeDocument/2006/relationships/customXml" Target="../ink/ink391.xml"/><Relationship Id="rId119" Type="http://schemas.openxmlformats.org/officeDocument/2006/relationships/customXml" Target="../ink/ink439.xml"/><Relationship Id="rId270" Type="http://schemas.openxmlformats.org/officeDocument/2006/relationships/image" Target="../media/image22510.png"/><Relationship Id="rId291" Type="http://schemas.openxmlformats.org/officeDocument/2006/relationships/customXml" Target="../ink/ink525.xml"/><Relationship Id="rId305" Type="http://schemas.openxmlformats.org/officeDocument/2006/relationships/customXml" Target="../ink/ink532.xml"/><Relationship Id="rId326" Type="http://schemas.openxmlformats.org/officeDocument/2006/relationships/image" Target="../media/image300.png"/><Relationship Id="rId44" Type="http://schemas.openxmlformats.org/officeDocument/2006/relationships/image" Target="../media/image11210.png"/><Relationship Id="rId65" Type="http://schemas.openxmlformats.org/officeDocument/2006/relationships/customXml" Target="../ink/ink412.xml"/><Relationship Id="rId86" Type="http://schemas.openxmlformats.org/officeDocument/2006/relationships/image" Target="../media/image13310.png"/><Relationship Id="rId130" Type="http://schemas.openxmlformats.org/officeDocument/2006/relationships/image" Target="../media/image15510.png"/><Relationship Id="rId151" Type="http://schemas.openxmlformats.org/officeDocument/2006/relationships/customXml" Target="../ink/ink455.xml"/><Relationship Id="rId172" Type="http://schemas.openxmlformats.org/officeDocument/2006/relationships/image" Target="../media/image17610.png"/><Relationship Id="rId193" Type="http://schemas.openxmlformats.org/officeDocument/2006/relationships/customXml" Target="../ink/ink476.xml"/><Relationship Id="rId207" Type="http://schemas.openxmlformats.org/officeDocument/2006/relationships/customXml" Target="../ink/ink483.xml"/><Relationship Id="rId228" Type="http://schemas.openxmlformats.org/officeDocument/2006/relationships/image" Target="../media/image20410.png"/><Relationship Id="rId249" Type="http://schemas.openxmlformats.org/officeDocument/2006/relationships/customXml" Target="../ink/ink504.xml"/><Relationship Id="rId13" Type="http://schemas.openxmlformats.org/officeDocument/2006/relationships/customXml" Target="../ink/ink386.xml"/><Relationship Id="rId109" Type="http://schemas.openxmlformats.org/officeDocument/2006/relationships/customXml" Target="../ink/ink434.xml"/><Relationship Id="rId260" Type="http://schemas.openxmlformats.org/officeDocument/2006/relationships/image" Target="../media/image22010.png"/><Relationship Id="rId281" Type="http://schemas.openxmlformats.org/officeDocument/2006/relationships/customXml" Target="../ink/ink520.xml"/><Relationship Id="rId316" Type="http://schemas.openxmlformats.org/officeDocument/2006/relationships/image" Target="../media/image295.png"/><Relationship Id="rId34" Type="http://schemas.openxmlformats.org/officeDocument/2006/relationships/image" Target="../media/image10710.png"/><Relationship Id="rId55" Type="http://schemas.openxmlformats.org/officeDocument/2006/relationships/customXml" Target="../ink/ink407.xml"/><Relationship Id="rId76" Type="http://schemas.openxmlformats.org/officeDocument/2006/relationships/image" Target="../media/image12810.png"/><Relationship Id="rId97" Type="http://schemas.openxmlformats.org/officeDocument/2006/relationships/customXml" Target="../ink/ink428.xml"/><Relationship Id="rId120" Type="http://schemas.openxmlformats.org/officeDocument/2006/relationships/image" Target="../media/image15010.png"/><Relationship Id="rId141" Type="http://schemas.openxmlformats.org/officeDocument/2006/relationships/customXml" Target="../ink/ink450.xml"/><Relationship Id="rId7" Type="http://schemas.openxmlformats.org/officeDocument/2006/relationships/customXml" Target="../ink/ink383.xml"/><Relationship Id="rId162" Type="http://schemas.openxmlformats.org/officeDocument/2006/relationships/image" Target="../media/image17110.png"/><Relationship Id="rId183" Type="http://schemas.openxmlformats.org/officeDocument/2006/relationships/customXml" Target="../ink/ink471.xml"/><Relationship Id="rId218" Type="http://schemas.openxmlformats.org/officeDocument/2006/relationships/image" Target="../media/image19910.png"/><Relationship Id="rId239" Type="http://schemas.openxmlformats.org/officeDocument/2006/relationships/customXml" Target="../ink/ink499.xml"/><Relationship Id="rId250" Type="http://schemas.openxmlformats.org/officeDocument/2006/relationships/image" Target="../media/image21510.png"/><Relationship Id="rId271" Type="http://schemas.openxmlformats.org/officeDocument/2006/relationships/customXml" Target="../ink/ink515.xml"/><Relationship Id="rId292" Type="http://schemas.openxmlformats.org/officeDocument/2006/relationships/image" Target="../media/image23610.png"/><Relationship Id="rId306" Type="http://schemas.openxmlformats.org/officeDocument/2006/relationships/image" Target="../media/image290.png"/><Relationship Id="rId24" Type="http://schemas.openxmlformats.org/officeDocument/2006/relationships/image" Target="../media/image10210.png"/><Relationship Id="rId45" Type="http://schemas.openxmlformats.org/officeDocument/2006/relationships/customXml" Target="../ink/ink402.xml"/><Relationship Id="rId66" Type="http://schemas.openxmlformats.org/officeDocument/2006/relationships/image" Target="../media/image12310.png"/><Relationship Id="rId87" Type="http://schemas.openxmlformats.org/officeDocument/2006/relationships/customXml" Target="../ink/ink423.xml"/><Relationship Id="rId110" Type="http://schemas.openxmlformats.org/officeDocument/2006/relationships/image" Target="../media/image14510.png"/><Relationship Id="rId131" Type="http://schemas.openxmlformats.org/officeDocument/2006/relationships/customXml" Target="../ink/ink445.xml"/><Relationship Id="rId327" Type="http://schemas.openxmlformats.org/officeDocument/2006/relationships/customXml" Target="../ink/ink543.xml"/><Relationship Id="rId152" Type="http://schemas.openxmlformats.org/officeDocument/2006/relationships/image" Target="../media/image16610.png"/><Relationship Id="rId173" Type="http://schemas.openxmlformats.org/officeDocument/2006/relationships/customXml" Target="../ink/ink466.xml"/><Relationship Id="rId194" Type="http://schemas.openxmlformats.org/officeDocument/2006/relationships/image" Target="../media/image18710.png"/><Relationship Id="rId208" Type="http://schemas.openxmlformats.org/officeDocument/2006/relationships/image" Target="../media/image19410.png"/><Relationship Id="rId229" Type="http://schemas.openxmlformats.org/officeDocument/2006/relationships/customXml" Target="../ink/ink494.xml"/><Relationship Id="rId240" Type="http://schemas.openxmlformats.org/officeDocument/2006/relationships/image" Target="../media/image21010.png"/><Relationship Id="rId261" Type="http://schemas.openxmlformats.org/officeDocument/2006/relationships/customXml" Target="../ink/ink510.xml"/><Relationship Id="rId14" Type="http://schemas.openxmlformats.org/officeDocument/2006/relationships/image" Target="../media/image9710.png"/><Relationship Id="rId30" Type="http://schemas.openxmlformats.org/officeDocument/2006/relationships/image" Target="../media/image10510.png"/><Relationship Id="rId35" Type="http://schemas.openxmlformats.org/officeDocument/2006/relationships/customXml" Target="../ink/ink397.xml"/><Relationship Id="rId56" Type="http://schemas.openxmlformats.org/officeDocument/2006/relationships/image" Target="../media/image11810.png"/><Relationship Id="rId77" Type="http://schemas.openxmlformats.org/officeDocument/2006/relationships/customXml" Target="../ink/ink418.xml"/><Relationship Id="rId100" Type="http://schemas.openxmlformats.org/officeDocument/2006/relationships/image" Target="../media/image14010.png"/><Relationship Id="rId105" Type="http://schemas.openxmlformats.org/officeDocument/2006/relationships/customXml" Target="../ink/ink432.xml"/><Relationship Id="rId126" Type="http://schemas.openxmlformats.org/officeDocument/2006/relationships/image" Target="../media/image15310.png"/><Relationship Id="rId147" Type="http://schemas.openxmlformats.org/officeDocument/2006/relationships/customXml" Target="../ink/ink453.xml"/><Relationship Id="rId168" Type="http://schemas.openxmlformats.org/officeDocument/2006/relationships/image" Target="../media/image17410.png"/><Relationship Id="rId282" Type="http://schemas.openxmlformats.org/officeDocument/2006/relationships/image" Target="../media/image23110.png"/><Relationship Id="rId312" Type="http://schemas.openxmlformats.org/officeDocument/2006/relationships/image" Target="../media/image293.png"/><Relationship Id="rId317" Type="http://schemas.openxmlformats.org/officeDocument/2006/relationships/customXml" Target="../ink/ink538.xml"/><Relationship Id="rId8" Type="http://schemas.openxmlformats.org/officeDocument/2006/relationships/image" Target="../media/image9410.png"/><Relationship Id="rId51" Type="http://schemas.openxmlformats.org/officeDocument/2006/relationships/customXml" Target="../ink/ink405.xml"/><Relationship Id="rId72" Type="http://schemas.openxmlformats.org/officeDocument/2006/relationships/image" Target="../media/image12610.png"/><Relationship Id="rId93" Type="http://schemas.openxmlformats.org/officeDocument/2006/relationships/customXml" Target="../ink/ink426.xml"/><Relationship Id="rId98" Type="http://schemas.openxmlformats.org/officeDocument/2006/relationships/image" Target="../media/image13910.png"/><Relationship Id="rId121" Type="http://schemas.openxmlformats.org/officeDocument/2006/relationships/customXml" Target="../ink/ink440.xml"/><Relationship Id="rId142" Type="http://schemas.openxmlformats.org/officeDocument/2006/relationships/image" Target="../media/image16110.png"/><Relationship Id="rId163" Type="http://schemas.openxmlformats.org/officeDocument/2006/relationships/customXml" Target="../ink/ink461.xml"/><Relationship Id="rId184" Type="http://schemas.openxmlformats.org/officeDocument/2006/relationships/image" Target="../media/image18210.png"/><Relationship Id="rId189" Type="http://schemas.openxmlformats.org/officeDocument/2006/relationships/customXml" Target="../ink/ink474.xml"/><Relationship Id="rId219" Type="http://schemas.openxmlformats.org/officeDocument/2006/relationships/customXml" Target="../ink/ink489.xml"/><Relationship Id="rId3" Type="http://schemas.openxmlformats.org/officeDocument/2006/relationships/customXml" Target="../ink/ink381.xml"/><Relationship Id="rId214" Type="http://schemas.openxmlformats.org/officeDocument/2006/relationships/image" Target="../media/image19710.png"/><Relationship Id="rId230" Type="http://schemas.openxmlformats.org/officeDocument/2006/relationships/image" Target="../media/image20510.png"/><Relationship Id="rId235" Type="http://schemas.openxmlformats.org/officeDocument/2006/relationships/customXml" Target="../ink/ink497.xml"/><Relationship Id="rId251" Type="http://schemas.openxmlformats.org/officeDocument/2006/relationships/customXml" Target="../ink/ink505.xml"/><Relationship Id="rId256" Type="http://schemas.openxmlformats.org/officeDocument/2006/relationships/image" Target="../media/image21810.png"/><Relationship Id="rId277" Type="http://schemas.openxmlformats.org/officeDocument/2006/relationships/customXml" Target="../ink/ink518.xml"/><Relationship Id="rId298" Type="http://schemas.openxmlformats.org/officeDocument/2006/relationships/image" Target="../media/image286.png"/><Relationship Id="rId25" Type="http://schemas.openxmlformats.org/officeDocument/2006/relationships/customXml" Target="../ink/ink392.xml"/><Relationship Id="rId46" Type="http://schemas.openxmlformats.org/officeDocument/2006/relationships/image" Target="../media/image11310.png"/><Relationship Id="rId67" Type="http://schemas.openxmlformats.org/officeDocument/2006/relationships/customXml" Target="../ink/ink413.xml"/><Relationship Id="rId116" Type="http://schemas.openxmlformats.org/officeDocument/2006/relationships/image" Target="../media/image14810.png"/><Relationship Id="rId137" Type="http://schemas.openxmlformats.org/officeDocument/2006/relationships/customXml" Target="../ink/ink448.xml"/><Relationship Id="rId158" Type="http://schemas.openxmlformats.org/officeDocument/2006/relationships/image" Target="../media/image16910.png"/><Relationship Id="rId272" Type="http://schemas.openxmlformats.org/officeDocument/2006/relationships/image" Target="../media/image22610.png"/><Relationship Id="rId293" Type="http://schemas.openxmlformats.org/officeDocument/2006/relationships/customXml" Target="../ink/ink526.xml"/><Relationship Id="rId302" Type="http://schemas.openxmlformats.org/officeDocument/2006/relationships/image" Target="../media/image288.png"/><Relationship Id="rId307" Type="http://schemas.openxmlformats.org/officeDocument/2006/relationships/customXml" Target="../ink/ink533.xml"/><Relationship Id="rId323" Type="http://schemas.openxmlformats.org/officeDocument/2006/relationships/customXml" Target="../ink/ink541.xml"/><Relationship Id="rId328" Type="http://schemas.openxmlformats.org/officeDocument/2006/relationships/image" Target="../media/image301.png"/><Relationship Id="rId20" Type="http://schemas.openxmlformats.org/officeDocument/2006/relationships/image" Target="../media/image10010.png"/><Relationship Id="rId41" Type="http://schemas.openxmlformats.org/officeDocument/2006/relationships/customXml" Target="../ink/ink400.xml"/><Relationship Id="rId62" Type="http://schemas.openxmlformats.org/officeDocument/2006/relationships/image" Target="../media/image12110.png"/><Relationship Id="rId83" Type="http://schemas.openxmlformats.org/officeDocument/2006/relationships/customXml" Target="../ink/ink421.xml"/><Relationship Id="rId88" Type="http://schemas.openxmlformats.org/officeDocument/2006/relationships/image" Target="../media/image13410.png"/><Relationship Id="rId111" Type="http://schemas.openxmlformats.org/officeDocument/2006/relationships/customXml" Target="../ink/ink435.xml"/><Relationship Id="rId132" Type="http://schemas.openxmlformats.org/officeDocument/2006/relationships/image" Target="../media/image15610.png"/><Relationship Id="rId153" Type="http://schemas.openxmlformats.org/officeDocument/2006/relationships/customXml" Target="../ink/ink456.xml"/><Relationship Id="rId174" Type="http://schemas.openxmlformats.org/officeDocument/2006/relationships/image" Target="../media/image17710.png"/><Relationship Id="rId179" Type="http://schemas.openxmlformats.org/officeDocument/2006/relationships/customXml" Target="../ink/ink469.xml"/><Relationship Id="rId195" Type="http://schemas.openxmlformats.org/officeDocument/2006/relationships/customXml" Target="../ink/ink477.xml"/><Relationship Id="rId209" Type="http://schemas.openxmlformats.org/officeDocument/2006/relationships/customXml" Target="../ink/ink484.xml"/><Relationship Id="rId190" Type="http://schemas.openxmlformats.org/officeDocument/2006/relationships/image" Target="../media/image18510.png"/><Relationship Id="rId204" Type="http://schemas.openxmlformats.org/officeDocument/2006/relationships/image" Target="../media/image19210.png"/><Relationship Id="rId220" Type="http://schemas.openxmlformats.org/officeDocument/2006/relationships/image" Target="../media/image20010.png"/><Relationship Id="rId225" Type="http://schemas.openxmlformats.org/officeDocument/2006/relationships/customXml" Target="../ink/ink492.xml"/><Relationship Id="rId241" Type="http://schemas.openxmlformats.org/officeDocument/2006/relationships/customXml" Target="../ink/ink500.xml"/><Relationship Id="rId246" Type="http://schemas.openxmlformats.org/officeDocument/2006/relationships/image" Target="../media/image21310.png"/><Relationship Id="rId267" Type="http://schemas.openxmlformats.org/officeDocument/2006/relationships/customXml" Target="../ink/ink513.xml"/><Relationship Id="rId288" Type="http://schemas.openxmlformats.org/officeDocument/2006/relationships/image" Target="../media/image23410.png"/><Relationship Id="rId15" Type="http://schemas.openxmlformats.org/officeDocument/2006/relationships/customXml" Target="../ink/ink387.xml"/><Relationship Id="rId36" Type="http://schemas.openxmlformats.org/officeDocument/2006/relationships/image" Target="../media/image10810.png"/><Relationship Id="rId57" Type="http://schemas.openxmlformats.org/officeDocument/2006/relationships/customXml" Target="../ink/ink408.xml"/><Relationship Id="rId106" Type="http://schemas.openxmlformats.org/officeDocument/2006/relationships/image" Target="../media/image14310.png"/><Relationship Id="rId127" Type="http://schemas.openxmlformats.org/officeDocument/2006/relationships/customXml" Target="../ink/ink443.xml"/><Relationship Id="rId262" Type="http://schemas.openxmlformats.org/officeDocument/2006/relationships/image" Target="../media/image22110.png"/><Relationship Id="rId283" Type="http://schemas.openxmlformats.org/officeDocument/2006/relationships/customXml" Target="../ink/ink521.xml"/><Relationship Id="rId313" Type="http://schemas.openxmlformats.org/officeDocument/2006/relationships/customXml" Target="../ink/ink536.xml"/><Relationship Id="rId318" Type="http://schemas.openxmlformats.org/officeDocument/2006/relationships/image" Target="../media/image296.png"/><Relationship Id="rId10" Type="http://schemas.openxmlformats.org/officeDocument/2006/relationships/image" Target="../media/image9510.png"/><Relationship Id="rId31" Type="http://schemas.openxmlformats.org/officeDocument/2006/relationships/customXml" Target="../ink/ink395.xml"/><Relationship Id="rId52" Type="http://schemas.openxmlformats.org/officeDocument/2006/relationships/image" Target="../media/image11610.png"/><Relationship Id="rId73" Type="http://schemas.openxmlformats.org/officeDocument/2006/relationships/customXml" Target="../ink/ink416.xml"/><Relationship Id="rId78" Type="http://schemas.openxmlformats.org/officeDocument/2006/relationships/image" Target="../media/image12910.png"/><Relationship Id="rId94" Type="http://schemas.openxmlformats.org/officeDocument/2006/relationships/image" Target="../media/image13710.png"/><Relationship Id="rId99" Type="http://schemas.openxmlformats.org/officeDocument/2006/relationships/customXml" Target="../ink/ink429.xml"/><Relationship Id="rId101" Type="http://schemas.openxmlformats.org/officeDocument/2006/relationships/customXml" Target="../ink/ink430.xml"/><Relationship Id="rId122" Type="http://schemas.openxmlformats.org/officeDocument/2006/relationships/image" Target="../media/image15110.png"/><Relationship Id="rId143" Type="http://schemas.openxmlformats.org/officeDocument/2006/relationships/customXml" Target="../ink/ink451.xml"/><Relationship Id="rId148" Type="http://schemas.openxmlformats.org/officeDocument/2006/relationships/image" Target="../media/image16410.png"/><Relationship Id="rId164" Type="http://schemas.openxmlformats.org/officeDocument/2006/relationships/image" Target="../media/image17210.png"/><Relationship Id="rId169" Type="http://schemas.openxmlformats.org/officeDocument/2006/relationships/customXml" Target="../ink/ink464.xml"/><Relationship Id="rId185" Type="http://schemas.openxmlformats.org/officeDocument/2006/relationships/customXml" Target="../ink/ink472.xml"/><Relationship Id="rId4" Type="http://schemas.openxmlformats.org/officeDocument/2006/relationships/image" Target="../media/image9210.png"/><Relationship Id="rId9" Type="http://schemas.openxmlformats.org/officeDocument/2006/relationships/customXml" Target="../ink/ink384.xml"/><Relationship Id="rId180" Type="http://schemas.openxmlformats.org/officeDocument/2006/relationships/image" Target="../media/image18010.png"/><Relationship Id="rId210" Type="http://schemas.openxmlformats.org/officeDocument/2006/relationships/image" Target="../media/image19510.png"/><Relationship Id="rId215" Type="http://schemas.openxmlformats.org/officeDocument/2006/relationships/customXml" Target="../ink/ink487.xml"/><Relationship Id="rId236" Type="http://schemas.openxmlformats.org/officeDocument/2006/relationships/image" Target="../media/image20810.png"/><Relationship Id="rId257" Type="http://schemas.openxmlformats.org/officeDocument/2006/relationships/customXml" Target="../ink/ink508.xml"/><Relationship Id="rId278" Type="http://schemas.openxmlformats.org/officeDocument/2006/relationships/image" Target="../media/image22910.png"/><Relationship Id="rId26" Type="http://schemas.openxmlformats.org/officeDocument/2006/relationships/image" Target="../media/image10310.png"/><Relationship Id="rId231" Type="http://schemas.openxmlformats.org/officeDocument/2006/relationships/customXml" Target="../ink/ink495.xml"/><Relationship Id="rId252" Type="http://schemas.openxmlformats.org/officeDocument/2006/relationships/image" Target="../media/image21610.png"/><Relationship Id="rId273" Type="http://schemas.openxmlformats.org/officeDocument/2006/relationships/customXml" Target="../ink/ink516.xml"/><Relationship Id="rId294" Type="http://schemas.openxmlformats.org/officeDocument/2006/relationships/image" Target="../media/image284.png"/><Relationship Id="rId308" Type="http://schemas.openxmlformats.org/officeDocument/2006/relationships/image" Target="../media/image291.png"/><Relationship Id="rId329" Type="http://schemas.openxmlformats.org/officeDocument/2006/relationships/customXml" Target="../ink/ink544.xml"/><Relationship Id="rId47" Type="http://schemas.openxmlformats.org/officeDocument/2006/relationships/customXml" Target="../ink/ink403.xml"/><Relationship Id="rId68" Type="http://schemas.openxmlformats.org/officeDocument/2006/relationships/image" Target="../media/image12410.png"/><Relationship Id="rId89" Type="http://schemas.openxmlformats.org/officeDocument/2006/relationships/customXml" Target="../ink/ink424.xml"/><Relationship Id="rId112" Type="http://schemas.openxmlformats.org/officeDocument/2006/relationships/image" Target="../media/image14610.png"/><Relationship Id="rId133" Type="http://schemas.openxmlformats.org/officeDocument/2006/relationships/customXml" Target="../ink/ink446.xml"/><Relationship Id="rId154" Type="http://schemas.openxmlformats.org/officeDocument/2006/relationships/image" Target="../media/image16710.png"/><Relationship Id="rId175" Type="http://schemas.openxmlformats.org/officeDocument/2006/relationships/customXml" Target="../ink/ink467.xml"/><Relationship Id="rId196" Type="http://schemas.openxmlformats.org/officeDocument/2006/relationships/image" Target="../media/image18810.png"/><Relationship Id="rId200" Type="http://schemas.openxmlformats.org/officeDocument/2006/relationships/image" Target="../media/image19010.png"/><Relationship Id="rId16" Type="http://schemas.openxmlformats.org/officeDocument/2006/relationships/image" Target="../media/image9810.png"/><Relationship Id="rId221" Type="http://schemas.openxmlformats.org/officeDocument/2006/relationships/customXml" Target="../ink/ink490.xml"/><Relationship Id="rId242" Type="http://schemas.openxmlformats.org/officeDocument/2006/relationships/image" Target="../media/image21110.png"/><Relationship Id="rId263" Type="http://schemas.openxmlformats.org/officeDocument/2006/relationships/customXml" Target="../ink/ink511.xml"/><Relationship Id="rId284" Type="http://schemas.openxmlformats.org/officeDocument/2006/relationships/image" Target="../media/image23210.png"/><Relationship Id="rId319" Type="http://schemas.openxmlformats.org/officeDocument/2006/relationships/customXml" Target="../ink/ink539.xml"/><Relationship Id="rId37" Type="http://schemas.openxmlformats.org/officeDocument/2006/relationships/customXml" Target="../ink/ink398.xml"/><Relationship Id="rId58" Type="http://schemas.openxmlformats.org/officeDocument/2006/relationships/image" Target="../media/image11910.png"/><Relationship Id="rId79" Type="http://schemas.openxmlformats.org/officeDocument/2006/relationships/customXml" Target="../ink/ink419.xml"/><Relationship Id="rId102" Type="http://schemas.openxmlformats.org/officeDocument/2006/relationships/image" Target="../media/image14110.png"/><Relationship Id="rId123" Type="http://schemas.openxmlformats.org/officeDocument/2006/relationships/customXml" Target="../ink/ink441.xml"/><Relationship Id="rId144" Type="http://schemas.openxmlformats.org/officeDocument/2006/relationships/image" Target="../media/image16210.png"/><Relationship Id="rId330" Type="http://schemas.openxmlformats.org/officeDocument/2006/relationships/image" Target="../media/image302.png"/><Relationship Id="rId90" Type="http://schemas.openxmlformats.org/officeDocument/2006/relationships/image" Target="../media/image13510.png"/><Relationship Id="rId165" Type="http://schemas.openxmlformats.org/officeDocument/2006/relationships/customXml" Target="../ink/ink462.xml"/><Relationship Id="rId186" Type="http://schemas.openxmlformats.org/officeDocument/2006/relationships/image" Target="../media/image18310.png"/><Relationship Id="rId211" Type="http://schemas.openxmlformats.org/officeDocument/2006/relationships/customXml" Target="../ink/ink485.xml"/><Relationship Id="rId232" Type="http://schemas.openxmlformats.org/officeDocument/2006/relationships/image" Target="../media/image20610.png"/><Relationship Id="rId253" Type="http://schemas.openxmlformats.org/officeDocument/2006/relationships/customXml" Target="../ink/ink506.xml"/><Relationship Id="rId274" Type="http://schemas.openxmlformats.org/officeDocument/2006/relationships/image" Target="../media/image22710.png"/><Relationship Id="rId295" Type="http://schemas.openxmlformats.org/officeDocument/2006/relationships/customXml" Target="../ink/ink527.xml"/><Relationship Id="rId309" Type="http://schemas.openxmlformats.org/officeDocument/2006/relationships/customXml" Target="../ink/ink534.xml"/><Relationship Id="rId27" Type="http://schemas.openxmlformats.org/officeDocument/2006/relationships/customXml" Target="../ink/ink393.xml"/><Relationship Id="rId48" Type="http://schemas.openxmlformats.org/officeDocument/2006/relationships/image" Target="../media/image11410.png"/><Relationship Id="rId69" Type="http://schemas.openxmlformats.org/officeDocument/2006/relationships/customXml" Target="../ink/ink414.xml"/><Relationship Id="rId113" Type="http://schemas.openxmlformats.org/officeDocument/2006/relationships/customXml" Target="../ink/ink436.xml"/><Relationship Id="rId134" Type="http://schemas.openxmlformats.org/officeDocument/2006/relationships/image" Target="../media/image15710.png"/><Relationship Id="rId320" Type="http://schemas.openxmlformats.org/officeDocument/2006/relationships/image" Target="../media/image297.png"/><Relationship Id="rId80" Type="http://schemas.openxmlformats.org/officeDocument/2006/relationships/image" Target="../media/image13010.png"/><Relationship Id="rId155" Type="http://schemas.openxmlformats.org/officeDocument/2006/relationships/customXml" Target="../ink/ink457.xml"/><Relationship Id="rId176" Type="http://schemas.openxmlformats.org/officeDocument/2006/relationships/image" Target="../media/image17810.png"/><Relationship Id="rId197" Type="http://schemas.openxmlformats.org/officeDocument/2006/relationships/customXml" Target="../ink/ink478.xml"/><Relationship Id="rId201" Type="http://schemas.openxmlformats.org/officeDocument/2006/relationships/customXml" Target="../ink/ink480.xml"/><Relationship Id="rId222" Type="http://schemas.openxmlformats.org/officeDocument/2006/relationships/image" Target="../media/image20110.png"/><Relationship Id="rId243" Type="http://schemas.openxmlformats.org/officeDocument/2006/relationships/customXml" Target="../ink/ink501.xml"/><Relationship Id="rId264" Type="http://schemas.openxmlformats.org/officeDocument/2006/relationships/image" Target="../media/image22210.png"/><Relationship Id="rId285" Type="http://schemas.openxmlformats.org/officeDocument/2006/relationships/customXml" Target="../ink/ink522.xml"/><Relationship Id="rId17" Type="http://schemas.openxmlformats.org/officeDocument/2006/relationships/customXml" Target="../ink/ink388.xml"/><Relationship Id="rId38" Type="http://schemas.openxmlformats.org/officeDocument/2006/relationships/image" Target="../media/image10910.png"/><Relationship Id="rId59" Type="http://schemas.openxmlformats.org/officeDocument/2006/relationships/customXml" Target="../ink/ink409.xml"/><Relationship Id="rId103" Type="http://schemas.openxmlformats.org/officeDocument/2006/relationships/customXml" Target="../ink/ink431.xml"/><Relationship Id="rId124" Type="http://schemas.openxmlformats.org/officeDocument/2006/relationships/image" Target="../media/image15210.png"/><Relationship Id="rId310" Type="http://schemas.openxmlformats.org/officeDocument/2006/relationships/image" Target="../media/image292.png"/><Relationship Id="rId70" Type="http://schemas.openxmlformats.org/officeDocument/2006/relationships/image" Target="../media/image12510.png"/><Relationship Id="rId91" Type="http://schemas.openxmlformats.org/officeDocument/2006/relationships/customXml" Target="../ink/ink425.xml"/><Relationship Id="rId145" Type="http://schemas.openxmlformats.org/officeDocument/2006/relationships/customXml" Target="../ink/ink452.xml"/><Relationship Id="rId166" Type="http://schemas.openxmlformats.org/officeDocument/2006/relationships/image" Target="../media/image17310.png"/><Relationship Id="rId187" Type="http://schemas.openxmlformats.org/officeDocument/2006/relationships/customXml" Target="../ink/ink473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19610.png"/><Relationship Id="rId233" Type="http://schemas.openxmlformats.org/officeDocument/2006/relationships/customXml" Target="../ink/ink496.xml"/><Relationship Id="rId254" Type="http://schemas.openxmlformats.org/officeDocument/2006/relationships/image" Target="../media/image21710.png"/><Relationship Id="rId28" Type="http://schemas.openxmlformats.org/officeDocument/2006/relationships/image" Target="../media/image10410.png"/><Relationship Id="rId49" Type="http://schemas.openxmlformats.org/officeDocument/2006/relationships/customXml" Target="../ink/ink404.xml"/><Relationship Id="rId114" Type="http://schemas.openxmlformats.org/officeDocument/2006/relationships/image" Target="../media/image14710.png"/><Relationship Id="rId275" Type="http://schemas.openxmlformats.org/officeDocument/2006/relationships/customXml" Target="../ink/ink517.xml"/><Relationship Id="rId296" Type="http://schemas.openxmlformats.org/officeDocument/2006/relationships/image" Target="../media/image285.png"/><Relationship Id="rId300" Type="http://schemas.openxmlformats.org/officeDocument/2006/relationships/image" Target="../media/image287.png"/><Relationship Id="rId60" Type="http://schemas.openxmlformats.org/officeDocument/2006/relationships/image" Target="../media/image12010.png"/><Relationship Id="rId81" Type="http://schemas.openxmlformats.org/officeDocument/2006/relationships/customXml" Target="../ink/ink420.xml"/><Relationship Id="rId135" Type="http://schemas.openxmlformats.org/officeDocument/2006/relationships/customXml" Target="../ink/ink447.xml"/><Relationship Id="rId156" Type="http://schemas.openxmlformats.org/officeDocument/2006/relationships/image" Target="../media/image16810.png"/><Relationship Id="rId177" Type="http://schemas.openxmlformats.org/officeDocument/2006/relationships/customXml" Target="../ink/ink468.xml"/><Relationship Id="rId198" Type="http://schemas.openxmlformats.org/officeDocument/2006/relationships/image" Target="../media/image18910.png"/><Relationship Id="rId321" Type="http://schemas.openxmlformats.org/officeDocument/2006/relationships/customXml" Target="../ink/ink540.xml"/><Relationship Id="rId202" Type="http://schemas.openxmlformats.org/officeDocument/2006/relationships/image" Target="../media/image19110.png"/><Relationship Id="rId223" Type="http://schemas.openxmlformats.org/officeDocument/2006/relationships/customXml" Target="../ink/ink491.xml"/><Relationship Id="rId244" Type="http://schemas.openxmlformats.org/officeDocument/2006/relationships/image" Target="../media/image21210.png"/><Relationship Id="rId18" Type="http://schemas.openxmlformats.org/officeDocument/2006/relationships/image" Target="../media/image9910.png"/><Relationship Id="rId39" Type="http://schemas.openxmlformats.org/officeDocument/2006/relationships/customXml" Target="../ink/ink399.xml"/><Relationship Id="rId265" Type="http://schemas.openxmlformats.org/officeDocument/2006/relationships/customXml" Target="../ink/ink512.xml"/><Relationship Id="rId286" Type="http://schemas.openxmlformats.org/officeDocument/2006/relationships/image" Target="../media/image23310.png"/><Relationship Id="rId50" Type="http://schemas.openxmlformats.org/officeDocument/2006/relationships/image" Target="../media/image11510.png"/><Relationship Id="rId104" Type="http://schemas.openxmlformats.org/officeDocument/2006/relationships/image" Target="../media/image14210.png"/><Relationship Id="rId125" Type="http://schemas.openxmlformats.org/officeDocument/2006/relationships/customXml" Target="../ink/ink442.xml"/><Relationship Id="rId146" Type="http://schemas.openxmlformats.org/officeDocument/2006/relationships/image" Target="../media/image16310.png"/><Relationship Id="rId167" Type="http://schemas.openxmlformats.org/officeDocument/2006/relationships/customXml" Target="../ink/ink463.xml"/><Relationship Id="rId188" Type="http://schemas.openxmlformats.org/officeDocument/2006/relationships/image" Target="../media/image18410.png"/><Relationship Id="rId311" Type="http://schemas.openxmlformats.org/officeDocument/2006/relationships/customXml" Target="../ink/ink535.xml"/><Relationship Id="rId71" Type="http://schemas.openxmlformats.org/officeDocument/2006/relationships/customXml" Target="../ink/ink415.xml"/><Relationship Id="rId92" Type="http://schemas.openxmlformats.org/officeDocument/2006/relationships/image" Target="../media/image13610.png"/><Relationship Id="rId213" Type="http://schemas.openxmlformats.org/officeDocument/2006/relationships/customXml" Target="../ink/ink486.xml"/><Relationship Id="rId234" Type="http://schemas.openxmlformats.org/officeDocument/2006/relationships/image" Target="../media/image20710.png"/><Relationship Id="rId2" Type="http://schemas.openxmlformats.org/officeDocument/2006/relationships/image" Target="../media/image283.emf"/><Relationship Id="rId29" Type="http://schemas.openxmlformats.org/officeDocument/2006/relationships/customXml" Target="../ink/ink394.xml"/><Relationship Id="rId255" Type="http://schemas.openxmlformats.org/officeDocument/2006/relationships/customXml" Target="../ink/ink507.xml"/><Relationship Id="rId276" Type="http://schemas.openxmlformats.org/officeDocument/2006/relationships/image" Target="../media/image22810.png"/><Relationship Id="rId297" Type="http://schemas.openxmlformats.org/officeDocument/2006/relationships/customXml" Target="../ink/ink528.xml"/><Relationship Id="rId40" Type="http://schemas.openxmlformats.org/officeDocument/2006/relationships/image" Target="../media/image11010.png"/><Relationship Id="rId115" Type="http://schemas.openxmlformats.org/officeDocument/2006/relationships/customXml" Target="../ink/ink437.xml"/><Relationship Id="rId136" Type="http://schemas.openxmlformats.org/officeDocument/2006/relationships/image" Target="../media/image15810.png"/><Relationship Id="rId157" Type="http://schemas.openxmlformats.org/officeDocument/2006/relationships/customXml" Target="../ink/ink458.xml"/><Relationship Id="rId178" Type="http://schemas.openxmlformats.org/officeDocument/2006/relationships/image" Target="../media/image17910.png"/><Relationship Id="rId301" Type="http://schemas.openxmlformats.org/officeDocument/2006/relationships/customXml" Target="../ink/ink530.xml"/><Relationship Id="rId322" Type="http://schemas.openxmlformats.org/officeDocument/2006/relationships/image" Target="../media/image298.png"/><Relationship Id="rId61" Type="http://schemas.openxmlformats.org/officeDocument/2006/relationships/customXml" Target="../ink/ink410.xml"/><Relationship Id="rId82" Type="http://schemas.openxmlformats.org/officeDocument/2006/relationships/image" Target="../media/image13110.png"/><Relationship Id="rId199" Type="http://schemas.openxmlformats.org/officeDocument/2006/relationships/customXml" Target="../ink/ink479.xml"/><Relationship Id="rId203" Type="http://schemas.openxmlformats.org/officeDocument/2006/relationships/customXml" Target="../ink/ink481.xml"/><Relationship Id="rId19" Type="http://schemas.openxmlformats.org/officeDocument/2006/relationships/customXml" Target="../ink/ink389.xml"/><Relationship Id="rId224" Type="http://schemas.openxmlformats.org/officeDocument/2006/relationships/image" Target="../media/image20210.png"/><Relationship Id="rId245" Type="http://schemas.openxmlformats.org/officeDocument/2006/relationships/customXml" Target="../ink/ink502.xml"/><Relationship Id="rId266" Type="http://schemas.openxmlformats.org/officeDocument/2006/relationships/image" Target="../media/image22310.png"/><Relationship Id="rId287" Type="http://schemas.openxmlformats.org/officeDocument/2006/relationships/customXml" Target="../ink/ink523.xml"/></Relationships>
</file>

<file path=ppt/slides/_rels/slide5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29210.png"/><Relationship Id="rId299" Type="http://schemas.openxmlformats.org/officeDocument/2006/relationships/image" Target="../media/image383.png"/><Relationship Id="rId303" Type="http://schemas.openxmlformats.org/officeDocument/2006/relationships/image" Target="../media/image385.png"/><Relationship Id="rId21" Type="http://schemas.openxmlformats.org/officeDocument/2006/relationships/image" Target="../media/image24410.png"/><Relationship Id="rId42" Type="http://schemas.openxmlformats.org/officeDocument/2006/relationships/customXml" Target="../ink/ink565.xml"/><Relationship Id="rId63" Type="http://schemas.openxmlformats.org/officeDocument/2006/relationships/image" Target="../media/image26510.png"/><Relationship Id="rId84" Type="http://schemas.openxmlformats.org/officeDocument/2006/relationships/customXml" Target="../ink/ink586.xml"/><Relationship Id="rId138" Type="http://schemas.openxmlformats.org/officeDocument/2006/relationships/customXml" Target="../ink/ink613.xml"/><Relationship Id="rId159" Type="http://schemas.openxmlformats.org/officeDocument/2006/relationships/image" Target="../media/image313.png"/><Relationship Id="rId324" Type="http://schemas.openxmlformats.org/officeDocument/2006/relationships/customXml" Target="../ink/ink700.xml"/><Relationship Id="rId345" Type="http://schemas.openxmlformats.org/officeDocument/2006/relationships/image" Target="../media/image406.png"/><Relationship Id="rId366" Type="http://schemas.openxmlformats.org/officeDocument/2006/relationships/customXml" Target="../ink/ink721.xml"/><Relationship Id="rId170" Type="http://schemas.openxmlformats.org/officeDocument/2006/relationships/customXml" Target="../ink/ink629.xml"/><Relationship Id="rId191" Type="http://schemas.openxmlformats.org/officeDocument/2006/relationships/image" Target="../media/image329.png"/><Relationship Id="rId205" Type="http://schemas.openxmlformats.org/officeDocument/2006/relationships/image" Target="../media/image336.png"/><Relationship Id="rId226" Type="http://schemas.openxmlformats.org/officeDocument/2006/relationships/customXml" Target="../ink/ink657.xml"/><Relationship Id="rId247" Type="http://schemas.openxmlformats.org/officeDocument/2006/relationships/image" Target="../media/image357.png"/><Relationship Id="rId107" Type="http://schemas.openxmlformats.org/officeDocument/2006/relationships/image" Target="../media/image28710.png"/><Relationship Id="rId268" Type="http://schemas.openxmlformats.org/officeDocument/2006/relationships/customXml" Target="../ink/ink678.xml"/><Relationship Id="rId11" Type="http://schemas.openxmlformats.org/officeDocument/2006/relationships/image" Target="../media/image23910.png"/><Relationship Id="rId32" Type="http://schemas.openxmlformats.org/officeDocument/2006/relationships/customXml" Target="../ink/ink560.xml"/><Relationship Id="rId53" Type="http://schemas.openxmlformats.org/officeDocument/2006/relationships/image" Target="../media/image26010.png"/><Relationship Id="rId74" Type="http://schemas.openxmlformats.org/officeDocument/2006/relationships/customXml" Target="../ink/ink581.xml"/><Relationship Id="rId128" Type="http://schemas.openxmlformats.org/officeDocument/2006/relationships/customXml" Target="../ink/ink608.xml"/><Relationship Id="rId149" Type="http://schemas.openxmlformats.org/officeDocument/2006/relationships/image" Target="../media/image308.png"/><Relationship Id="rId314" Type="http://schemas.openxmlformats.org/officeDocument/2006/relationships/customXml" Target="../ink/ink695.xml"/><Relationship Id="rId335" Type="http://schemas.openxmlformats.org/officeDocument/2006/relationships/image" Target="../media/image401.png"/><Relationship Id="rId356" Type="http://schemas.openxmlformats.org/officeDocument/2006/relationships/customXml" Target="../ink/ink716.xml"/><Relationship Id="rId377" Type="http://schemas.openxmlformats.org/officeDocument/2006/relationships/image" Target="../media/image378.png"/><Relationship Id="rId5" Type="http://schemas.openxmlformats.org/officeDocument/2006/relationships/image" Target="../media/image2360.png"/><Relationship Id="rId95" Type="http://schemas.openxmlformats.org/officeDocument/2006/relationships/image" Target="../media/image28110.png"/><Relationship Id="rId160" Type="http://schemas.openxmlformats.org/officeDocument/2006/relationships/customXml" Target="../ink/ink624.xml"/><Relationship Id="rId181" Type="http://schemas.openxmlformats.org/officeDocument/2006/relationships/image" Target="../media/image324.png"/><Relationship Id="rId216" Type="http://schemas.openxmlformats.org/officeDocument/2006/relationships/customXml" Target="../ink/ink652.xml"/><Relationship Id="rId237" Type="http://schemas.openxmlformats.org/officeDocument/2006/relationships/image" Target="../media/image352.png"/><Relationship Id="rId258" Type="http://schemas.openxmlformats.org/officeDocument/2006/relationships/customXml" Target="../ink/ink673.xml"/><Relationship Id="rId279" Type="http://schemas.openxmlformats.org/officeDocument/2006/relationships/image" Target="../media/image373.png"/><Relationship Id="rId22" Type="http://schemas.openxmlformats.org/officeDocument/2006/relationships/customXml" Target="../ink/ink555.xml"/><Relationship Id="rId43" Type="http://schemas.openxmlformats.org/officeDocument/2006/relationships/image" Target="../media/image25510.png"/><Relationship Id="rId64" Type="http://schemas.openxmlformats.org/officeDocument/2006/relationships/customXml" Target="../ink/ink576.xml"/><Relationship Id="rId118" Type="http://schemas.openxmlformats.org/officeDocument/2006/relationships/customXml" Target="../ink/ink603.xml"/><Relationship Id="rId139" Type="http://schemas.openxmlformats.org/officeDocument/2006/relationships/image" Target="../media/image303.png"/><Relationship Id="rId304" Type="http://schemas.openxmlformats.org/officeDocument/2006/relationships/customXml" Target="../ink/ink690.xml"/><Relationship Id="rId325" Type="http://schemas.openxmlformats.org/officeDocument/2006/relationships/image" Target="../media/image396.png"/><Relationship Id="rId346" Type="http://schemas.openxmlformats.org/officeDocument/2006/relationships/customXml" Target="../ink/ink711.xml"/><Relationship Id="rId367" Type="http://schemas.openxmlformats.org/officeDocument/2006/relationships/image" Target="../media/image417.png"/><Relationship Id="rId85" Type="http://schemas.openxmlformats.org/officeDocument/2006/relationships/image" Target="../media/image27610.png"/><Relationship Id="rId150" Type="http://schemas.openxmlformats.org/officeDocument/2006/relationships/customXml" Target="../ink/ink619.xml"/><Relationship Id="rId171" Type="http://schemas.openxmlformats.org/officeDocument/2006/relationships/image" Target="../media/image319.png"/><Relationship Id="rId192" Type="http://schemas.openxmlformats.org/officeDocument/2006/relationships/customXml" Target="../ink/ink640.xml"/><Relationship Id="rId206" Type="http://schemas.openxmlformats.org/officeDocument/2006/relationships/customXml" Target="../ink/ink647.xml"/><Relationship Id="rId227" Type="http://schemas.openxmlformats.org/officeDocument/2006/relationships/image" Target="../media/image347.png"/><Relationship Id="rId248" Type="http://schemas.openxmlformats.org/officeDocument/2006/relationships/customXml" Target="../ink/ink668.xml"/><Relationship Id="rId269" Type="http://schemas.openxmlformats.org/officeDocument/2006/relationships/image" Target="../media/image368.png"/><Relationship Id="rId12" Type="http://schemas.openxmlformats.org/officeDocument/2006/relationships/customXml" Target="../ink/ink550.xml"/><Relationship Id="rId33" Type="http://schemas.openxmlformats.org/officeDocument/2006/relationships/image" Target="../media/image25010.png"/><Relationship Id="rId108" Type="http://schemas.openxmlformats.org/officeDocument/2006/relationships/customXml" Target="../ink/ink598.xml"/><Relationship Id="rId129" Type="http://schemas.openxmlformats.org/officeDocument/2006/relationships/image" Target="../media/image2980.png"/><Relationship Id="rId280" Type="http://schemas.openxmlformats.org/officeDocument/2006/relationships/customXml" Target="../ink/ink682.xml"/><Relationship Id="rId315" Type="http://schemas.openxmlformats.org/officeDocument/2006/relationships/image" Target="../media/image391.png"/><Relationship Id="rId336" Type="http://schemas.openxmlformats.org/officeDocument/2006/relationships/customXml" Target="../ink/ink706.xml"/><Relationship Id="rId357" Type="http://schemas.openxmlformats.org/officeDocument/2006/relationships/image" Target="../media/image412.png"/><Relationship Id="rId54" Type="http://schemas.openxmlformats.org/officeDocument/2006/relationships/customXml" Target="../ink/ink571.xml"/><Relationship Id="rId75" Type="http://schemas.openxmlformats.org/officeDocument/2006/relationships/image" Target="../media/image27110.png"/><Relationship Id="rId96" Type="http://schemas.openxmlformats.org/officeDocument/2006/relationships/customXml" Target="../ink/ink592.xml"/><Relationship Id="rId140" Type="http://schemas.openxmlformats.org/officeDocument/2006/relationships/customXml" Target="../ink/ink614.xml"/><Relationship Id="rId161" Type="http://schemas.openxmlformats.org/officeDocument/2006/relationships/image" Target="../media/image314.png"/><Relationship Id="rId182" Type="http://schemas.openxmlformats.org/officeDocument/2006/relationships/customXml" Target="../ink/ink635.xml"/><Relationship Id="rId217" Type="http://schemas.openxmlformats.org/officeDocument/2006/relationships/image" Target="../media/image342.png"/><Relationship Id="rId6" Type="http://schemas.openxmlformats.org/officeDocument/2006/relationships/customXml" Target="../ink/ink547.xml"/><Relationship Id="rId238" Type="http://schemas.openxmlformats.org/officeDocument/2006/relationships/customXml" Target="../ink/ink663.xml"/><Relationship Id="rId259" Type="http://schemas.openxmlformats.org/officeDocument/2006/relationships/image" Target="../media/image363.png"/><Relationship Id="rId23" Type="http://schemas.openxmlformats.org/officeDocument/2006/relationships/image" Target="../media/image24510.png"/><Relationship Id="rId119" Type="http://schemas.openxmlformats.org/officeDocument/2006/relationships/image" Target="../media/image29310.png"/><Relationship Id="rId270" Type="http://schemas.openxmlformats.org/officeDocument/2006/relationships/customXml" Target="../ink/ink679.xml"/><Relationship Id="rId305" Type="http://schemas.openxmlformats.org/officeDocument/2006/relationships/image" Target="../media/image386.png"/><Relationship Id="rId326" Type="http://schemas.openxmlformats.org/officeDocument/2006/relationships/customXml" Target="../ink/ink701.xml"/><Relationship Id="rId347" Type="http://schemas.openxmlformats.org/officeDocument/2006/relationships/image" Target="../media/image407.png"/><Relationship Id="rId44" Type="http://schemas.openxmlformats.org/officeDocument/2006/relationships/customXml" Target="../ink/ink566.xml"/><Relationship Id="rId65" Type="http://schemas.openxmlformats.org/officeDocument/2006/relationships/image" Target="../media/image26610.png"/><Relationship Id="rId86" Type="http://schemas.openxmlformats.org/officeDocument/2006/relationships/customXml" Target="../ink/ink587.xml"/><Relationship Id="rId130" Type="http://schemas.openxmlformats.org/officeDocument/2006/relationships/customXml" Target="../ink/ink609.xml"/><Relationship Id="rId151" Type="http://schemas.openxmlformats.org/officeDocument/2006/relationships/image" Target="../media/image309.png"/><Relationship Id="rId368" Type="http://schemas.openxmlformats.org/officeDocument/2006/relationships/customXml" Target="../ink/ink722.xml"/><Relationship Id="rId172" Type="http://schemas.openxmlformats.org/officeDocument/2006/relationships/customXml" Target="../ink/ink630.xml"/><Relationship Id="rId193" Type="http://schemas.openxmlformats.org/officeDocument/2006/relationships/image" Target="../media/image330.png"/><Relationship Id="rId207" Type="http://schemas.openxmlformats.org/officeDocument/2006/relationships/image" Target="../media/image337.png"/><Relationship Id="rId228" Type="http://schemas.openxmlformats.org/officeDocument/2006/relationships/customXml" Target="../ink/ink658.xml"/><Relationship Id="rId249" Type="http://schemas.openxmlformats.org/officeDocument/2006/relationships/image" Target="../media/image358.png"/><Relationship Id="rId13" Type="http://schemas.openxmlformats.org/officeDocument/2006/relationships/image" Target="../media/image24010.png"/><Relationship Id="rId109" Type="http://schemas.openxmlformats.org/officeDocument/2006/relationships/image" Target="../media/image28810.png"/><Relationship Id="rId260" Type="http://schemas.openxmlformats.org/officeDocument/2006/relationships/customXml" Target="../ink/ink674.xml"/><Relationship Id="rId281" Type="http://schemas.openxmlformats.org/officeDocument/2006/relationships/image" Target="../media/image374.png"/><Relationship Id="rId316" Type="http://schemas.openxmlformats.org/officeDocument/2006/relationships/customXml" Target="../ink/ink696.xml"/><Relationship Id="rId337" Type="http://schemas.openxmlformats.org/officeDocument/2006/relationships/image" Target="../media/image402.png"/><Relationship Id="rId34" Type="http://schemas.openxmlformats.org/officeDocument/2006/relationships/customXml" Target="../ink/ink561.xml"/><Relationship Id="rId55" Type="http://schemas.openxmlformats.org/officeDocument/2006/relationships/image" Target="../media/image26110.png"/><Relationship Id="rId76" Type="http://schemas.openxmlformats.org/officeDocument/2006/relationships/customXml" Target="../ink/ink582.xml"/><Relationship Id="rId97" Type="http://schemas.openxmlformats.org/officeDocument/2006/relationships/image" Target="../media/image28210.png"/><Relationship Id="rId120" Type="http://schemas.openxmlformats.org/officeDocument/2006/relationships/customXml" Target="../ink/ink604.xml"/><Relationship Id="rId141" Type="http://schemas.openxmlformats.org/officeDocument/2006/relationships/image" Target="../media/image304.png"/><Relationship Id="rId358" Type="http://schemas.openxmlformats.org/officeDocument/2006/relationships/customXml" Target="../ink/ink717.xml"/><Relationship Id="rId7" Type="http://schemas.openxmlformats.org/officeDocument/2006/relationships/image" Target="../media/image23710.png"/><Relationship Id="rId162" Type="http://schemas.openxmlformats.org/officeDocument/2006/relationships/customXml" Target="../ink/ink625.xml"/><Relationship Id="rId183" Type="http://schemas.openxmlformats.org/officeDocument/2006/relationships/image" Target="../media/image325.png"/><Relationship Id="rId218" Type="http://schemas.openxmlformats.org/officeDocument/2006/relationships/customXml" Target="../ink/ink653.xml"/><Relationship Id="rId239" Type="http://schemas.openxmlformats.org/officeDocument/2006/relationships/image" Target="../media/image353.png"/><Relationship Id="rId250" Type="http://schemas.openxmlformats.org/officeDocument/2006/relationships/customXml" Target="../ink/ink669.xml"/><Relationship Id="rId271" Type="http://schemas.openxmlformats.org/officeDocument/2006/relationships/image" Target="../media/image369.png"/><Relationship Id="rId306" Type="http://schemas.openxmlformats.org/officeDocument/2006/relationships/customXml" Target="../ink/ink691.xml"/><Relationship Id="rId24" Type="http://schemas.openxmlformats.org/officeDocument/2006/relationships/customXml" Target="../ink/ink556.xml"/><Relationship Id="rId45" Type="http://schemas.openxmlformats.org/officeDocument/2006/relationships/image" Target="../media/image25610.png"/><Relationship Id="rId66" Type="http://schemas.openxmlformats.org/officeDocument/2006/relationships/customXml" Target="../ink/ink577.xml"/><Relationship Id="rId87" Type="http://schemas.openxmlformats.org/officeDocument/2006/relationships/image" Target="../media/image27710.png"/><Relationship Id="rId110" Type="http://schemas.openxmlformats.org/officeDocument/2006/relationships/customXml" Target="../ink/ink599.xml"/><Relationship Id="rId131" Type="http://schemas.openxmlformats.org/officeDocument/2006/relationships/image" Target="../media/image2990.png"/><Relationship Id="rId327" Type="http://schemas.openxmlformats.org/officeDocument/2006/relationships/image" Target="../media/image397.png"/><Relationship Id="rId348" Type="http://schemas.openxmlformats.org/officeDocument/2006/relationships/customXml" Target="../ink/ink712.xml"/><Relationship Id="rId369" Type="http://schemas.openxmlformats.org/officeDocument/2006/relationships/image" Target="../media/image370.png"/><Relationship Id="rId152" Type="http://schemas.openxmlformats.org/officeDocument/2006/relationships/customXml" Target="../ink/ink620.xml"/><Relationship Id="rId173" Type="http://schemas.openxmlformats.org/officeDocument/2006/relationships/image" Target="../media/image320.png"/><Relationship Id="rId194" Type="http://schemas.openxmlformats.org/officeDocument/2006/relationships/customXml" Target="../ink/ink641.xml"/><Relationship Id="rId208" Type="http://schemas.openxmlformats.org/officeDocument/2006/relationships/customXml" Target="../ink/ink648.xml"/><Relationship Id="rId229" Type="http://schemas.openxmlformats.org/officeDocument/2006/relationships/image" Target="../media/image348.png"/><Relationship Id="rId240" Type="http://schemas.openxmlformats.org/officeDocument/2006/relationships/customXml" Target="../ink/ink664.xml"/><Relationship Id="rId261" Type="http://schemas.openxmlformats.org/officeDocument/2006/relationships/image" Target="../media/image364.png"/><Relationship Id="rId14" Type="http://schemas.openxmlformats.org/officeDocument/2006/relationships/customXml" Target="../ink/ink551.xml"/><Relationship Id="rId35" Type="http://schemas.openxmlformats.org/officeDocument/2006/relationships/image" Target="../media/image25110.png"/><Relationship Id="rId56" Type="http://schemas.openxmlformats.org/officeDocument/2006/relationships/customXml" Target="../ink/ink572.xml"/><Relationship Id="rId77" Type="http://schemas.openxmlformats.org/officeDocument/2006/relationships/image" Target="../media/image27210.png"/><Relationship Id="rId100" Type="http://schemas.openxmlformats.org/officeDocument/2006/relationships/customXml" Target="../ink/ink594.xml"/><Relationship Id="rId282" Type="http://schemas.openxmlformats.org/officeDocument/2006/relationships/customXml" Target="../ink/ink683.xml"/><Relationship Id="rId317" Type="http://schemas.openxmlformats.org/officeDocument/2006/relationships/image" Target="../media/image392.png"/><Relationship Id="rId338" Type="http://schemas.openxmlformats.org/officeDocument/2006/relationships/customXml" Target="../ink/ink707.xml"/><Relationship Id="rId359" Type="http://schemas.openxmlformats.org/officeDocument/2006/relationships/image" Target="../media/image413.png"/><Relationship Id="rId8" Type="http://schemas.openxmlformats.org/officeDocument/2006/relationships/customXml" Target="../ink/ink548.xml"/><Relationship Id="rId98" Type="http://schemas.openxmlformats.org/officeDocument/2006/relationships/customXml" Target="../ink/ink593.xml"/><Relationship Id="rId121" Type="http://schemas.openxmlformats.org/officeDocument/2006/relationships/image" Target="../media/image29410.png"/><Relationship Id="rId142" Type="http://schemas.openxmlformats.org/officeDocument/2006/relationships/customXml" Target="../ink/ink615.xml"/><Relationship Id="rId163" Type="http://schemas.openxmlformats.org/officeDocument/2006/relationships/image" Target="../media/image315.png"/><Relationship Id="rId184" Type="http://schemas.openxmlformats.org/officeDocument/2006/relationships/customXml" Target="../ink/ink636.xml"/><Relationship Id="rId219" Type="http://schemas.openxmlformats.org/officeDocument/2006/relationships/image" Target="../media/image343.png"/><Relationship Id="rId370" Type="http://schemas.openxmlformats.org/officeDocument/2006/relationships/customXml" Target="../ink/ink723.xml"/><Relationship Id="rId230" Type="http://schemas.openxmlformats.org/officeDocument/2006/relationships/customXml" Target="../ink/ink659.xml"/><Relationship Id="rId251" Type="http://schemas.openxmlformats.org/officeDocument/2006/relationships/image" Target="../media/image359.png"/><Relationship Id="rId25" Type="http://schemas.openxmlformats.org/officeDocument/2006/relationships/image" Target="../media/image24610.png"/><Relationship Id="rId46" Type="http://schemas.openxmlformats.org/officeDocument/2006/relationships/customXml" Target="../ink/ink567.xml"/><Relationship Id="rId67" Type="http://schemas.openxmlformats.org/officeDocument/2006/relationships/image" Target="../media/image26710.png"/><Relationship Id="rId272" Type="http://schemas.openxmlformats.org/officeDocument/2006/relationships/customXml" Target="../ink/ink680.xml"/><Relationship Id="rId293" Type="http://schemas.openxmlformats.org/officeDocument/2006/relationships/image" Target="../media/image380.png"/><Relationship Id="rId307" Type="http://schemas.openxmlformats.org/officeDocument/2006/relationships/image" Target="../media/image387.png"/><Relationship Id="rId328" Type="http://schemas.openxmlformats.org/officeDocument/2006/relationships/customXml" Target="../ink/ink702.xml"/><Relationship Id="rId349" Type="http://schemas.openxmlformats.org/officeDocument/2006/relationships/image" Target="../media/image408.png"/><Relationship Id="rId88" Type="http://schemas.openxmlformats.org/officeDocument/2006/relationships/customXml" Target="../ink/ink588.xml"/><Relationship Id="rId111" Type="http://schemas.openxmlformats.org/officeDocument/2006/relationships/image" Target="../media/image28910.png"/><Relationship Id="rId132" Type="http://schemas.openxmlformats.org/officeDocument/2006/relationships/customXml" Target="../ink/ink610.xml"/><Relationship Id="rId153" Type="http://schemas.openxmlformats.org/officeDocument/2006/relationships/image" Target="../media/image310.png"/><Relationship Id="rId174" Type="http://schemas.openxmlformats.org/officeDocument/2006/relationships/customXml" Target="../ink/ink631.xml"/><Relationship Id="rId195" Type="http://schemas.openxmlformats.org/officeDocument/2006/relationships/image" Target="../media/image331.png"/><Relationship Id="rId209" Type="http://schemas.openxmlformats.org/officeDocument/2006/relationships/image" Target="../media/image338.png"/><Relationship Id="rId360" Type="http://schemas.openxmlformats.org/officeDocument/2006/relationships/customXml" Target="../ink/ink718.xml"/><Relationship Id="rId220" Type="http://schemas.openxmlformats.org/officeDocument/2006/relationships/customXml" Target="../ink/ink654.xml"/><Relationship Id="rId241" Type="http://schemas.openxmlformats.org/officeDocument/2006/relationships/image" Target="../media/image354.png"/><Relationship Id="rId15" Type="http://schemas.openxmlformats.org/officeDocument/2006/relationships/image" Target="../media/image24110.png"/><Relationship Id="rId36" Type="http://schemas.openxmlformats.org/officeDocument/2006/relationships/customXml" Target="../ink/ink562.xml"/><Relationship Id="rId57" Type="http://schemas.openxmlformats.org/officeDocument/2006/relationships/image" Target="../media/image26210.png"/><Relationship Id="rId106" Type="http://schemas.openxmlformats.org/officeDocument/2006/relationships/customXml" Target="../ink/ink597.xml"/><Relationship Id="rId127" Type="http://schemas.openxmlformats.org/officeDocument/2006/relationships/image" Target="../media/image2970.png"/><Relationship Id="rId262" Type="http://schemas.openxmlformats.org/officeDocument/2006/relationships/customXml" Target="../ink/ink675.xml"/><Relationship Id="rId313" Type="http://schemas.openxmlformats.org/officeDocument/2006/relationships/image" Target="../media/image390.png"/><Relationship Id="rId318" Type="http://schemas.openxmlformats.org/officeDocument/2006/relationships/customXml" Target="../ink/ink697.xml"/><Relationship Id="rId339" Type="http://schemas.openxmlformats.org/officeDocument/2006/relationships/image" Target="../media/image403.png"/><Relationship Id="rId10" Type="http://schemas.openxmlformats.org/officeDocument/2006/relationships/customXml" Target="../ink/ink549.xml"/><Relationship Id="rId31" Type="http://schemas.openxmlformats.org/officeDocument/2006/relationships/image" Target="../media/image24910.png"/><Relationship Id="rId52" Type="http://schemas.openxmlformats.org/officeDocument/2006/relationships/customXml" Target="../ink/ink570.xml"/><Relationship Id="rId73" Type="http://schemas.openxmlformats.org/officeDocument/2006/relationships/image" Target="../media/image27010.png"/><Relationship Id="rId78" Type="http://schemas.openxmlformats.org/officeDocument/2006/relationships/customXml" Target="../ink/ink583.xml"/><Relationship Id="rId94" Type="http://schemas.openxmlformats.org/officeDocument/2006/relationships/customXml" Target="../ink/ink591.xml"/><Relationship Id="rId99" Type="http://schemas.openxmlformats.org/officeDocument/2006/relationships/image" Target="../media/image283.png"/><Relationship Id="rId101" Type="http://schemas.openxmlformats.org/officeDocument/2006/relationships/image" Target="../media/image28410.png"/><Relationship Id="rId122" Type="http://schemas.openxmlformats.org/officeDocument/2006/relationships/customXml" Target="../ink/ink605.xml"/><Relationship Id="rId143" Type="http://schemas.openxmlformats.org/officeDocument/2006/relationships/image" Target="../media/image305.png"/><Relationship Id="rId148" Type="http://schemas.openxmlformats.org/officeDocument/2006/relationships/customXml" Target="../ink/ink618.xml"/><Relationship Id="rId164" Type="http://schemas.openxmlformats.org/officeDocument/2006/relationships/customXml" Target="../ink/ink626.xml"/><Relationship Id="rId169" Type="http://schemas.openxmlformats.org/officeDocument/2006/relationships/image" Target="../media/image318.png"/><Relationship Id="rId185" Type="http://schemas.openxmlformats.org/officeDocument/2006/relationships/image" Target="../media/image326.png"/><Relationship Id="rId334" Type="http://schemas.openxmlformats.org/officeDocument/2006/relationships/customXml" Target="../ink/ink705.xml"/><Relationship Id="rId350" Type="http://schemas.openxmlformats.org/officeDocument/2006/relationships/customXml" Target="../ink/ink713.xml"/><Relationship Id="rId355" Type="http://schemas.openxmlformats.org/officeDocument/2006/relationships/image" Target="../media/image411.png"/><Relationship Id="rId371" Type="http://schemas.openxmlformats.org/officeDocument/2006/relationships/image" Target="../media/image371.png"/><Relationship Id="rId376" Type="http://schemas.openxmlformats.org/officeDocument/2006/relationships/customXml" Target="../ink/ink726.xml"/><Relationship Id="rId4" Type="http://schemas.openxmlformats.org/officeDocument/2006/relationships/customXml" Target="../ink/ink546.xml"/><Relationship Id="rId9" Type="http://schemas.openxmlformats.org/officeDocument/2006/relationships/image" Target="../media/image23810.png"/><Relationship Id="rId180" Type="http://schemas.openxmlformats.org/officeDocument/2006/relationships/customXml" Target="../ink/ink634.xml"/><Relationship Id="rId210" Type="http://schemas.openxmlformats.org/officeDocument/2006/relationships/customXml" Target="../ink/ink649.xml"/><Relationship Id="rId215" Type="http://schemas.openxmlformats.org/officeDocument/2006/relationships/image" Target="../media/image341.png"/><Relationship Id="rId236" Type="http://schemas.openxmlformats.org/officeDocument/2006/relationships/customXml" Target="../ink/ink662.xml"/><Relationship Id="rId257" Type="http://schemas.openxmlformats.org/officeDocument/2006/relationships/image" Target="../media/image362.png"/><Relationship Id="rId278" Type="http://schemas.openxmlformats.org/officeDocument/2006/relationships/customXml" Target="../ink/ink681.xml"/><Relationship Id="rId26" Type="http://schemas.openxmlformats.org/officeDocument/2006/relationships/customXml" Target="../ink/ink557.xml"/><Relationship Id="rId231" Type="http://schemas.openxmlformats.org/officeDocument/2006/relationships/image" Target="../media/image349.png"/><Relationship Id="rId252" Type="http://schemas.openxmlformats.org/officeDocument/2006/relationships/customXml" Target="../ink/ink670.xml"/><Relationship Id="rId294" Type="http://schemas.openxmlformats.org/officeDocument/2006/relationships/customXml" Target="../ink/ink685.xml"/><Relationship Id="rId308" Type="http://schemas.openxmlformats.org/officeDocument/2006/relationships/customXml" Target="../ink/ink692.xml"/><Relationship Id="rId329" Type="http://schemas.openxmlformats.org/officeDocument/2006/relationships/image" Target="../media/image398.png"/><Relationship Id="rId47" Type="http://schemas.openxmlformats.org/officeDocument/2006/relationships/image" Target="../media/image25710.png"/><Relationship Id="rId68" Type="http://schemas.openxmlformats.org/officeDocument/2006/relationships/customXml" Target="../ink/ink578.xml"/><Relationship Id="rId89" Type="http://schemas.openxmlformats.org/officeDocument/2006/relationships/image" Target="../media/image2788.png"/><Relationship Id="rId112" Type="http://schemas.openxmlformats.org/officeDocument/2006/relationships/customXml" Target="../ink/ink600.xml"/><Relationship Id="rId133" Type="http://schemas.openxmlformats.org/officeDocument/2006/relationships/image" Target="../media/image3000.png"/><Relationship Id="rId154" Type="http://schemas.openxmlformats.org/officeDocument/2006/relationships/customXml" Target="../ink/ink621.xml"/><Relationship Id="rId175" Type="http://schemas.openxmlformats.org/officeDocument/2006/relationships/image" Target="../media/image321.png"/><Relationship Id="rId340" Type="http://schemas.openxmlformats.org/officeDocument/2006/relationships/customXml" Target="../ink/ink708.xml"/><Relationship Id="rId361" Type="http://schemas.openxmlformats.org/officeDocument/2006/relationships/image" Target="../media/image414.png"/><Relationship Id="rId196" Type="http://schemas.openxmlformats.org/officeDocument/2006/relationships/customXml" Target="../ink/ink642.xml"/><Relationship Id="rId200" Type="http://schemas.openxmlformats.org/officeDocument/2006/relationships/customXml" Target="../ink/ink644.xml"/><Relationship Id="rId16" Type="http://schemas.openxmlformats.org/officeDocument/2006/relationships/customXml" Target="../ink/ink552.xml"/><Relationship Id="rId221" Type="http://schemas.openxmlformats.org/officeDocument/2006/relationships/image" Target="../media/image344.png"/><Relationship Id="rId242" Type="http://schemas.openxmlformats.org/officeDocument/2006/relationships/customXml" Target="../ink/ink665.xml"/><Relationship Id="rId263" Type="http://schemas.openxmlformats.org/officeDocument/2006/relationships/image" Target="../media/image365.png"/><Relationship Id="rId319" Type="http://schemas.openxmlformats.org/officeDocument/2006/relationships/image" Target="../media/image393.png"/><Relationship Id="rId37" Type="http://schemas.openxmlformats.org/officeDocument/2006/relationships/image" Target="../media/image25210.png"/><Relationship Id="rId58" Type="http://schemas.openxmlformats.org/officeDocument/2006/relationships/customXml" Target="../ink/ink573.xml"/><Relationship Id="rId79" Type="http://schemas.openxmlformats.org/officeDocument/2006/relationships/image" Target="../media/image27310.png"/><Relationship Id="rId102" Type="http://schemas.openxmlformats.org/officeDocument/2006/relationships/customXml" Target="../ink/ink595.xml"/><Relationship Id="rId123" Type="http://schemas.openxmlformats.org/officeDocument/2006/relationships/image" Target="../media/image29510.png"/><Relationship Id="rId144" Type="http://schemas.openxmlformats.org/officeDocument/2006/relationships/customXml" Target="../ink/ink616.xml"/><Relationship Id="rId330" Type="http://schemas.openxmlformats.org/officeDocument/2006/relationships/customXml" Target="../ink/ink703.xml"/><Relationship Id="rId90" Type="http://schemas.openxmlformats.org/officeDocument/2006/relationships/customXml" Target="../ink/ink589.xml"/><Relationship Id="rId165" Type="http://schemas.openxmlformats.org/officeDocument/2006/relationships/image" Target="../media/image316.png"/><Relationship Id="rId186" Type="http://schemas.openxmlformats.org/officeDocument/2006/relationships/customXml" Target="../ink/ink637.xml"/><Relationship Id="rId351" Type="http://schemas.openxmlformats.org/officeDocument/2006/relationships/image" Target="../media/image409.png"/><Relationship Id="rId372" Type="http://schemas.openxmlformats.org/officeDocument/2006/relationships/customXml" Target="../ink/ink724.xml"/><Relationship Id="rId211" Type="http://schemas.openxmlformats.org/officeDocument/2006/relationships/image" Target="../media/image339.png"/><Relationship Id="rId232" Type="http://schemas.openxmlformats.org/officeDocument/2006/relationships/customXml" Target="../ink/ink660.xml"/><Relationship Id="rId253" Type="http://schemas.openxmlformats.org/officeDocument/2006/relationships/image" Target="../media/image360.png"/><Relationship Id="rId295" Type="http://schemas.openxmlformats.org/officeDocument/2006/relationships/image" Target="../media/image381.png"/><Relationship Id="rId309" Type="http://schemas.openxmlformats.org/officeDocument/2006/relationships/image" Target="../media/image388.png"/><Relationship Id="rId27" Type="http://schemas.openxmlformats.org/officeDocument/2006/relationships/image" Target="../media/image24710.png"/><Relationship Id="rId48" Type="http://schemas.openxmlformats.org/officeDocument/2006/relationships/customXml" Target="../ink/ink568.xml"/><Relationship Id="rId69" Type="http://schemas.openxmlformats.org/officeDocument/2006/relationships/image" Target="../media/image26810.png"/><Relationship Id="rId113" Type="http://schemas.openxmlformats.org/officeDocument/2006/relationships/image" Target="../media/image29010.png"/><Relationship Id="rId134" Type="http://schemas.openxmlformats.org/officeDocument/2006/relationships/customXml" Target="../ink/ink611.xml"/><Relationship Id="rId320" Type="http://schemas.openxmlformats.org/officeDocument/2006/relationships/customXml" Target="../ink/ink698.xml"/><Relationship Id="rId80" Type="http://schemas.openxmlformats.org/officeDocument/2006/relationships/customXml" Target="../ink/ink584.xml"/><Relationship Id="rId155" Type="http://schemas.openxmlformats.org/officeDocument/2006/relationships/image" Target="../media/image311.png"/><Relationship Id="rId176" Type="http://schemas.openxmlformats.org/officeDocument/2006/relationships/customXml" Target="../ink/ink632.xml"/><Relationship Id="rId197" Type="http://schemas.openxmlformats.org/officeDocument/2006/relationships/image" Target="../media/image332.png"/><Relationship Id="rId341" Type="http://schemas.openxmlformats.org/officeDocument/2006/relationships/image" Target="../media/image404.png"/><Relationship Id="rId362" Type="http://schemas.openxmlformats.org/officeDocument/2006/relationships/customXml" Target="../ink/ink719.xml"/><Relationship Id="rId201" Type="http://schemas.openxmlformats.org/officeDocument/2006/relationships/image" Target="../media/image334.png"/><Relationship Id="rId222" Type="http://schemas.openxmlformats.org/officeDocument/2006/relationships/customXml" Target="../ink/ink655.xml"/><Relationship Id="rId243" Type="http://schemas.openxmlformats.org/officeDocument/2006/relationships/image" Target="../media/image355.png"/><Relationship Id="rId264" Type="http://schemas.openxmlformats.org/officeDocument/2006/relationships/customXml" Target="../ink/ink676.xml"/><Relationship Id="rId17" Type="http://schemas.openxmlformats.org/officeDocument/2006/relationships/image" Target="../media/image24210.png"/><Relationship Id="rId38" Type="http://schemas.openxmlformats.org/officeDocument/2006/relationships/customXml" Target="../ink/ink563.xml"/><Relationship Id="rId59" Type="http://schemas.openxmlformats.org/officeDocument/2006/relationships/image" Target="../media/image26310.png"/><Relationship Id="rId103" Type="http://schemas.openxmlformats.org/officeDocument/2006/relationships/image" Target="../media/image28510.png"/><Relationship Id="rId124" Type="http://schemas.openxmlformats.org/officeDocument/2006/relationships/customXml" Target="../ink/ink606.xml"/><Relationship Id="rId310" Type="http://schemas.openxmlformats.org/officeDocument/2006/relationships/customXml" Target="../ink/ink693.xml"/><Relationship Id="rId70" Type="http://schemas.openxmlformats.org/officeDocument/2006/relationships/customXml" Target="../ink/ink579.xml"/><Relationship Id="rId91" Type="http://schemas.openxmlformats.org/officeDocument/2006/relationships/image" Target="../media/image2790.png"/><Relationship Id="rId145" Type="http://schemas.openxmlformats.org/officeDocument/2006/relationships/image" Target="../media/image306.png"/><Relationship Id="rId166" Type="http://schemas.openxmlformats.org/officeDocument/2006/relationships/customXml" Target="../ink/ink627.xml"/><Relationship Id="rId187" Type="http://schemas.openxmlformats.org/officeDocument/2006/relationships/image" Target="../media/image327.png"/><Relationship Id="rId331" Type="http://schemas.openxmlformats.org/officeDocument/2006/relationships/image" Target="../media/image399.png"/><Relationship Id="rId352" Type="http://schemas.openxmlformats.org/officeDocument/2006/relationships/customXml" Target="../ink/ink714.xml"/><Relationship Id="rId373" Type="http://schemas.openxmlformats.org/officeDocument/2006/relationships/image" Target="../media/image375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650.xml"/><Relationship Id="rId233" Type="http://schemas.openxmlformats.org/officeDocument/2006/relationships/image" Target="../media/image350.png"/><Relationship Id="rId254" Type="http://schemas.openxmlformats.org/officeDocument/2006/relationships/customXml" Target="../ink/ink671.xml"/><Relationship Id="rId28" Type="http://schemas.openxmlformats.org/officeDocument/2006/relationships/customXml" Target="../ink/ink558.xml"/><Relationship Id="rId49" Type="http://schemas.openxmlformats.org/officeDocument/2006/relationships/image" Target="../media/image25810.png"/><Relationship Id="rId114" Type="http://schemas.openxmlformats.org/officeDocument/2006/relationships/customXml" Target="../ink/ink601.xml"/><Relationship Id="rId296" Type="http://schemas.openxmlformats.org/officeDocument/2006/relationships/customXml" Target="../ink/ink686.xml"/><Relationship Id="rId300" Type="http://schemas.openxmlformats.org/officeDocument/2006/relationships/customXml" Target="../ink/ink688.xml"/><Relationship Id="rId60" Type="http://schemas.openxmlformats.org/officeDocument/2006/relationships/customXml" Target="../ink/ink574.xml"/><Relationship Id="rId81" Type="http://schemas.openxmlformats.org/officeDocument/2006/relationships/image" Target="../media/image27410.png"/><Relationship Id="rId135" Type="http://schemas.openxmlformats.org/officeDocument/2006/relationships/image" Target="../media/image3011.png"/><Relationship Id="rId156" Type="http://schemas.openxmlformats.org/officeDocument/2006/relationships/customXml" Target="../ink/ink622.xml"/><Relationship Id="rId177" Type="http://schemas.openxmlformats.org/officeDocument/2006/relationships/image" Target="../media/image322.png"/><Relationship Id="rId198" Type="http://schemas.openxmlformats.org/officeDocument/2006/relationships/customXml" Target="../ink/ink643.xml"/><Relationship Id="rId321" Type="http://schemas.openxmlformats.org/officeDocument/2006/relationships/image" Target="../media/image394.png"/><Relationship Id="rId342" Type="http://schemas.openxmlformats.org/officeDocument/2006/relationships/customXml" Target="../ink/ink709.xml"/><Relationship Id="rId363" Type="http://schemas.openxmlformats.org/officeDocument/2006/relationships/image" Target="../media/image415.png"/><Relationship Id="rId202" Type="http://schemas.openxmlformats.org/officeDocument/2006/relationships/customXml" Target="../ink/ink645.xml"/><Relationship Id="rId223" Type="http://schemas.openxmlformats.org/officeDocument/2006/relationships/image" Target="../media/image345.png"/><Relationship Id="rId244" Type="http://schemas.openxmlformats.org/officeDocument/2006/relationships/customXml" Target="../ink/ink666.xml"/><Relationship Id="rId18" Type="http://schemas.openxmlformats.org/officeDocument/2006/relationships/customXml" Target="../ink/ink553.xml"/><Relationship Id="rId39" Type="http://schemas.openxmlformats.org/officeDocument/2006/relationships/image" Target="../media/image25310.png"/><Relationship Id="rId265" Type="http://schemas.openxmlformats.org/officeDocument/2006/relationships/image" Target="../media/image366.png"/><Relationship Id="rId50" Type="http://schemas.openxmlformats.org/officeDocument/2006/relationships/customXml" Target="../ink/ink569.xml"/><Relationship Id="rId104" Type="http://schemas.openxmlformats.org/officeDocument/2006/relationships/customXml" Target="../ink/ink596.xml"/><Relationship Id="rId125" Type="http://schemas.openxmlformats.org/officeDocument/2006/relationships/image" Target="../media/image2965.png"/><Relationship Id="rId146" Type="http://schemas.openxmlformats.org/officeDocument/2006/relationships/customXml" Target="../ink/ink617.xml"/><Relationship Id="rId167" Type="http://schemas.openxmlformats.org/officeDocument/2006/relationships/image" Target="../media/image317.png"/><Relationship Id="rId188" Type="http://schemas.openxmlformats.org/officeDocument/2006/relationships/customXml" Target="../ink/ink638.xml"/><Relationship Id="rId311" Type="http://schemas.openxmlformats.org/officeDocument/2006/relationships/image" Target="../media/image389.png"/><Relationship Id="rId332" Type="http://schemas.openxmlformats.org/officeDocument/2006/relationships/customXml" Target="../ink/ink704.xml"/><Relationship Id="rId353" Type="http://schemas.openxmlformats.org/officeDocument/2006/relationships/image" Target="../media/image410.png"/><Relationship Id="rId374" Type="http://schemas.openxmlformats.org/officeDocument/2006/relationships/customXml" Target="../ink/ink725.xml"/><Relationship Id="rId71" Type="http://schemas.openxmlformats.org/officeDocument/2006/relationships/image" Target="../media/image26910.png"/><Relationship Id="rId92" Type="http://schemas.openxmlformats.org/officeDocument/2006/relationships/customXml" Target="../ink/ink590.xml"/><Relationship Id="rId213" Type="http://schemas.openxmlformats.org/officeDocument/2006/relationships/image" Target="../media/image340.png"/><Relationship Id="rId234" Type="http://schemas.openxmlformats.org/officeDocument/2006/relationships/customXml" Target="../ink/ink661.xml"/><Relationship Id="rId2" Type="http://schemas.openxmlformats.org/officeDocument/2006/relationships/customXml" Target="../ink/ink545.xml"/><Relationship Id="rId29" Type="http://schemas.openxmlformats.org/officeDocument/2006/relationships/image" Target="../media/image24810.png"/><Relationship Id="rId255" Type="http://schemas.openxmlformats.org/officeDocument/2006/relationships/image" Target="../media/image361.png"/><Relationship Id="rId297" Type="http://schemas.openxmlformats.org/officeDocument/2006/relationships/image" Target="../media/image382.png"/><Relationship Id="rId40" Type="http://schemas.openxmlformats.org/officeDocument/2006/relationships/customXml" Target="../ink/ink564.xml"/><Relationship Id="rId115" Type="http://schemas.openxmlformats.org/officeDocument/2006/relationships/image" Target="../media/image29110.png"/><Relationship Id="rId136" Type="http://schemas.openxmlformats.org/officeDocument/2006/relationships/customXml" Target="../ink/ink612.xml"/><Relationship Id="rId157" Type="http://schemas.openxmlformats.org/officeDocument/2006/relationships/image" Target="../media/image312.png"/><Relationship Id="rId178" Type="http://schemas.openxmlformats.org/officeDocument/2006/relationships/customXml" Target="../ink/ink633.xml"/><Relationship Id="rId301" Type="http://schemas.openxmlformats.org/officeDocument/2006/relationships/image" Target="../media/image384.png"/><Relationship Id="rId322" Type="http://schemas.openxmlformats.org/officeDocument/2006/relationships/customXml" Target="../ink/ink699.xml"/><Relationship Id="rId343" Type="http://schemas.openxmlformats.org/officeDocument/2006/relationships/image" Target="../media/image405.png"/><Relationship Id="rId364" Type="http://schemas.openxmlformats.org/officeDocument/2006/relationships/customXml" Target="../ink/ink720.xml"/><Relationship Id="rId61" Type="http://schemas.openxmlformats.org/officeDocument/2006/relationships/image" Target="../media/image26410.png"/><Relationship Id="rId82" Type="http://schemas.openxmlformats.org/officeDocument/2006/relationships/customXml" Target="../ink/ink585.xml"/><Relationship Id="rId199" Type="http://schemas.openxmlformats.org/officeDocument/2006/relationships/image" Target="../media/image333.png"/><Relationship Id="rId203" Type="http://schemas.openxmlformats.org/officeDocument/2006/relationships/image" Target="../media/image335.png"/><Relationship Id="rId19" Type="http://schemas.openxmlformats.org/officeDocument/2006/relationships/image" Target="../media/image24310.png"/><Relationship Id="rId224" Type="http://schemas.openxmlformats.org/officeDocument/2006/relationships/customXml" Target="../ink/ink656.xml"/><Relationship Id="rId245" Type="http://schemas.openxmlformats.org/officeDocument/2006/relationships/image" Target="../media/image356.png"/><Relationship Id="rId266" Type="http://schemas.openxmlformats.org/officeDocument/2006/relationships/customXml" Target="../ink/ink677.xml"/><Relationship Id="rId287" Type="http://schemas.openxmlformats.org/officeDocument/2006/relationships/image" Target="../media/image377.png"/><Relationship Id="rId30" Type="http://schemas.openxmlformats.org/officeDocument/2006/relationships/customXml" Target="../ink/ink559.xml"/><Relationship Id="rId105" Type="http://schemas.openxmlformats.org/officeDocument/2006/relationships/image" Target="../media/image28610.png"/><Relationship Id="rId126" Type="http://schemas.openxmlformats.org/officeDocument/2006/relationships/customXml" Target="../ink/ink607.xml"/><Relationship Id="rId147" Type="http://schemas.openxmlformats.org/officeDocument/2006/relationships/image" Target="../media/image307.png"/><Relationship Id="rId168" Type="http://schemas.openxmlformats.org/officeDocument/2006/relationships/customXml" Target="../ink/ink628.xml"/><Relationship Id="rId312" Type="http://schemas.openxmlformats.org/officeDocument/2006/relationships/customXml" Target="../ink/ink694.xml"/><Relationship Id="rId333" Type="http://schemas.openxmlformats.org/officeDocument/2006/relationships/image" Target="../media/image400.png"/><Relationship Id="rId354" Type="http://schemas.openxmlformats.org/officeDocument/2006/relationships/customXml" Target="../ink/ink715.xml"/><Relationship Id="rId51" Type="http://schemas.openxmlformats.org/officeDocument/2006/relationships/image" Target="../media/image25910.png"/><Relationship Id="rId72" Type="http://schemas.openxmlformats.org/officeDocument/2006/relationships/customXml" Target="../ink/ink580.xml"/><Relationship Id="rId93" Type="http://schemas.openxmlformats.org/officeDocument/2006/relationships/image" Target="../media/image28010.png"/><Relationship Id="rId189" Type="http://schemas.openxmlformats.org/officeDocument/2006/relationships/image" Target="../media/image328.png"/><Relationship Id="rId375" Type="http://schemas.openxmlformats.org/officeDocument/2006/relationships/image" Target="../media/image376.png"/><Relationship Id="rId3" Type="http://schemas.openxmlformats.org/officeDocument/2006/relationships/image" Target="../media/image2350.png"/><Relationship Id="rId214" Type="http://schemas.openxmlformats.org/officeDocument/2006/relationships/customXml" Target="../ink/ink651.xml"/><Relationship Id="rId235" Type="http://schemas.openxmlformats.org/officeDocument/2006/relationships/image" Target="../media/image351.png"/><Relationship Id="rId256" Type="http://schemas.openxmlformats.org/officeDocument/2006/relationships/customXml" Target="../ink/ink672.xml"/><Relationship Id="rId277" Type="http://schemas.openxmlformats.org/officeDocument/2006/relationships/image" Target="../media/image372.png"/><Relationship Id="rId298" Type="http://schemas.openxmlformats.org/officeDocument/2006/relationships/customXml" Target="../ink/ink687.xml"/><Relationship Id="rId116" Type="http://schemas.openxmlformats.org/officeDocument/2006/relationships/customXml" Target="../ink/ink602.xml"/><Relationship Id="rId137" Type="http://schemas.openxmlformats.org/officeDocument/2006/relationships/image" Target="../media/image3020.png"/><Relationship Id="rId158" Type="http://schemas.openxmlformats.org/officeDocument/2006/relationships/customXml" Target="../ink/ink623.xml"/><Relationship Id="rId302" Type="http://schemas.openxmlformats.org/officeDocument/2006/relationships/customXml" Target="../ink/ink689.xml"/><Relationship Id="rId323" Type="http://schemas.openxmlformats.org/officeDocument/2006/relationships/image" Target="../media/image395.png"/><Relationship Id="rId344" Type="http://schemas.openxmlformats.org/officeDocument/2006/relationships/customXml" Target="../ink/ink710.xml"/><Relationship Id="rId20" Type="http://schemas.openxmlformats.org/officeDocument/2006/relationships/customXml" Target="../ink/ink554.xml"/><Relationship Id="rId41" Type="http://schemas.openxmlformats.org/officeDocument/2006/relationships/image" Target="../media/image25410.png"/><Relationship Id="rId62" Type="http://schemas.openxmlformats.org/officeDocument/2006/relationships/customXml" Target="../ink/ink575.xml"/><Relationship Id="rId83" Type="http://schemas.openxmlformats.org/officeDocument/2006/relationships/image" Target="../media/image27510.png"/><Relationship Id="rId179" Type="http://schemas.openxmlformats.org/officeDocument/2006/relationships/image" Target="../media/image323.png"/><Relationship Id="rId365" Type="http://schemas.openxmlformats.org/officeDocument/2006/relationships/image" Target="../media/image416.png"/><Relationship Id="rId190" Type="http://schemas.openxmlformats.org/officeDocument/2006/relationships/customXml" Target="../ink/ink639.xml"/><Relationship Id="rId204" Type="http://schemas.openxmlformats.org/officeDocument/2006/relationships/customXml" Target="../ink/ink646.xml"/><Relationship Id="rId225" Type="http://schemas.openxmlformats.org/officeDocument/2006/relationships/image" Target="../media/image346.png"/><Relationship Id="rId246" Type="http://schemas.openxmlformats.org/officeDocument/2006/relationships/customXml" Target="../ink/ink667.xml"/><Relationship Id="rId267" Type="http://schemas.openxmlformats.org/officeDocument/2006/relationships/image" Target="../media/image367.png"/><Relationship Id="rId288" Type="http://schemas.openxmlformats.org/officeDocument/2006/relationships/customXml" Target="../ink/ink684.xml"/></Relationships>
</file>

<file path=ppt/slides/_rels/slide6.xml.rels><?xml version="1.0" encoding="UTF-8" standalone="yes"?>
<Relationships xmlns="http://schemas.openxmlformats.org/package/2006/relationships"><Relationship Id="rId117" Type="http://schemas.openxmlformats.org/officeDocument/2006/relationships/customXml" Target="../ink/ink780.xml"/><Relationship Id="rId21" Type="http://schemas.openxmlformats.org/officeDocument/2006/relationships/customXml" Target="../ink/ink736.xml"/><Relationship Id="rId42" Type="http://schemas.openxmlformats.org/officeDocument/2006/relationships/image" Target="../media/image436.png"/><Relationship Id="rId63" Type="http://schemas.openxmlformats.org/officeDocument/2006/relationships/customXml" Target="../ink/ink753.xml"/><Relationship Id="rId84" Type="http://schemas.openxmlformats.org/officeDocument/2006/relationships/image" Target="../media/image457.png"/><Relationship Id="rId138" Type="http://schemas.openxmlformats.org/officeDocument/2006/relationships/image" Target="../media/image484.png"/><Relationship Id="rId159" Type="http://schemas.openxmlformats.org/officeDocument/2006/relationships/customXml" Target="../ink/ink801.xml"/><Relationship Id="rId170" Type="http://schemas.openxmlformats.org/officeDocument/2006/relationships/image" Target="../media/image500.png"/><Relationship Id="rId191" Type="http://schemas.openxmlformats.org/officeDocument/2006/relationships/customXml" Target="../ink/ink817.xml"/><Relationship Id="rId205" Type="http://schemas.openxmlformats.org/officeDocument/2006/relationships/customXml" Target="../ink/ink824.xml"/><Relationship Id="rId226" Type="http://schemas.openxmlformats.org/officeDocument/2006/relationships/image" Target="../media/image528.png"/><Relationship Id="rId247" Type="http://schemas.openxmlformats.org/officeDocument/2006/relationships/customXml" Target="../ink/ink845.xml"/><Relationship Id="rId107" Type="http://schemas.openxmlformats.org/officeDocument/2006/relationships/customXml" Target="../ink/ink775.xml"/><Relationship Id="rId268" Type="http://schemas.openxmlformats.org/officeDocument/2006/relationships/image" Target="../media/image549.png"/><Relationship Id="rId289" Type="http://schemas.openxmlformats.org/officeDocument/2006/relationships/customXml" Target="../ink/ink866.xml"/><Relationship Id="rId11" Type="http://schemas.openxmlformats.org/officeDocument/2006/relationships/customXml" Target="../ink/ink731.xml"/><Relationship Id="rId32" Type="http://schemas.openxmlformats.org/officeDocument/2006/relationships/image" Target="../media/image431.png"/><Relationship Id="rId74" Type="http://schemas.openxmlformats.org/officeDocument/2006/relationships/image" Target="../media/image452.png"/><Relationship Id="rId128" Type="http://schemas.openxmlformats.org/officeDocument/2006/relationships/image" Target="../media/image479.png"/><Relationship Id="rId149" Type="http://schemas.openxmlformats.org/officeDocument/2006/relationships/customXml" Target="../ink/ink796.xml"/><Relationship Id="rId5" Type="http://schemas.openxmlformats.org/officeDocument/2006/relationships/customXml" Target="../ink/ink728.xml"/><Relationship Id="rId95" Type="http://schemas.openxmlformats.org/officeDocument/2006/relationships/customXml" Target="../ink/ink769.xml"/><Relationship Id="rId160" Type="http://schemas.openxmlformats.org/officeDocument/2006/relationships/image" Target="../media/image495.png"/><Relationship Id="rId181" Type="http://schemas.openxmlformats.org/officeDocument/2006/relationships/customXml" Target="../ink/ink812.xml"/><Relationship Id="rId216" Type="http://schemas.openxmlformats.org/officeDocument/2006/relationships/image" Target="../media/image523.png"/><Relationship Id="rId237" Type="http://schemas.openxmlformats.org/officeDocument/2006/relationships/customXml" Target="../ink/ink840.xml"/><Relationship Id="rId258" Type="http://schemas.openxmlformats.org/officeDocument/2006/relationships/image" Target="../media/image544.png"/><Relationship Id="rId279" Type="http://schemas.openxmlformats.org/officeDocument/2006/relationships/customXml" Target="../ink/ink861.xml"/><Relationship Id="rId22" Type="http://schemas.openxmlformats.org/officeDocument/2006/relationships/image" Target="../media/image426.png"/><Relationship Id="rId43" Type="http://schemas.openxmlformats.org/officeDocument/2006/relationships/customXml" Target="../ink/ink747.xml"/><Relationship Id="rId64" Type="http://schemas.openxmlformats.org/officeDocument/2006/relationships/image" Target="../media/image447.png"/><Relationship Id="rId118" Type="http://schemas.openxmlformats.org/officeDocument/2006/relationships/image" Target="../media/image474.png"/><Relationship Id="rId139" Type="http://schemas.openxmlformats.org/officeDocument/2006/relationships/customXml" Target="../ink/ink791.xml"/><Relationship Id="rId290" Type="http://schemas.openxmlformats.org/officeDocument/2006/relationships/image" Target="../media/image442.png"/><Relationship Id="rId85" Type="http://schemas.openxmlformats.org/officeDocument/2006/relationships/customXml" Target="../ink/ink764.xml"/><Relationship Id="rId150" Type="http://schemas.openxmlformats.org/officeDocument/2006/relationships/image" Target="../media/image490.png"/><Relationship Id="rId171" Type="http://schemas.openxmlformats.org/officeDocument/2006/relationships/customXml" Target="../ink/ink807.xml"/><Relationship Id="rId192" Type="http://schemas.openxmlformats.org/officeDocument/2006/relationships/image" Target="../media/image511.png"/><Relationship Id="rId206" Type="http://schemas.openxmlformats.org/officeDocument/2006/relationships/image" Target="../media/image518.png"/><Relationship Id="rId227" Type="http://schemas.openxmlformats.org/officeDocument/2006/relationships/customXml" Target="../ink/ink835.xml"/><Relationship Id="rId248" Type="http://schemas.openxmlformats.org/officeDocument/2006/relationships/image" Target="../media/image539.png"/><Relationship Id="rId269" Type="http://schemas.openxmlformats.org/officeDocument/2006/relationships/customXml" Target="../ink/ink856.xml"/><Relationship Id="rId12" Type="http://schemas.openxmlformats.org/officeDocument/2006/relationships/image" Target="../media/image421.png"/><Relationship Id="rId33" Type="http://schemas.openxmlformats.org/officeDocument/2006/relationships/customXml" Target="../ink/ink742.xml"/><Relationship Id="rId108" Type="http://schemas.openxmlformats.org/officeDocument/2006/relationships/image" Target="../media/image469.png"/><Relationship Id="rId129" Type="http://schemas.openxmlformats.org/officeDocument/2006/relationships/customXml" Target="../ink/ink786.xml"/><Relationship Id="rId280" Type="http://schemas.openxmlformats.org/officeDocument/2006/relationships/image" Target="../media/image555.png"/><Relationship Id="rId75" Type="http://schemas.openxmlformats.org/officeDocument/2006/relationships/customXml" Target="../ink/ink759.xml"/><Relationship Id="rId96" Type="http://schemas.openxmlformats.org/officeDocument/2006/relationships/image" Target="../media/image463.png"/><Relationship Id="rId140" Type="http://schemas.openxmlformats.org/officeDocument/2006/relationships/image" Target="../media/image485.png"/><Relationship Id="rId161" Type="http://schemas.openxmlformats.org/officeDocument/2006/relationships/customXml" Target="../ink/ink802.xml"/><Relationship Id="rId182" Type="http://schemas.openxmlformats.org/officeDocument/2006/relationships/image" Target="../media/image506.png"/><Relationship Id="rId217" Type="http://schemas.openxmlformats.org/officeDocument/2006/relationships/customXml" Target="../ink/ink830.xml"/><Relationship Id="rId6" Type="http://schemas.openxmlformats.org/officeDocument/2006/relationships/image" Target="../media/image418.png"/><Relationship Id="rId238" Type="http://schemas.openxmlformats.org/officeDocument/2006/relationships/image" Target="../media/image534.png"/><Relationship Id="rId259" Type="http://schemas.openxmlformats.org/officeDocument/2006/relationships/customXml" Target="../ink/ink851.xml"/><Relationship Id="rId23" Type="http://schemas.openxmlformats.org/officeDocument/2006/relationships/customXml" Target="../ink/ink737.xml"/><Relationship Id="rId119" Type="http://schemas.openxmlformats.org/officeDocument/2006/relationships/customXml" Target="../ink/ink781.xml"/><Relationship Id="rId270" Type="http://schemas.openxmlformats.org/officeDocument/2006/relationships/image" Target="../media/image550.png"/><Relationship Id="rId44" Type="http://schemas.openxmlformats.org/officeDocument/2006/relationships/image" Target="../media/image437.png"/><Relationship Id="rId65" Type="http://schemas.openxmlformats.org/officeDocument/2006/relationships/customXml" Target="../ink/ink754.xml"/><Relationship Id="rId86" Type="http://schemas.openxmlformats.org/officeDocument/2006/relationships/image" Target="../media/image458.png"/><Relationship Id="rId130" Type="http://schemas.openxmlformats.org/officeDocument/2006/relationships/image" Target="../media/image480.png"/><Relationship Id="rId151" Type="http://schemas.openxmlformats.org/officeDocument/2006/relationships/customXml" Target="../ink/ink797.xml"/><Relationship Id="rId172" Type="http://schemas.openxmlformats.org/officeDocument/2006/relationships/image" Target="../media/image501.png"/><Relationship Id="rId193" Type="http://schemas.openxmlformats.org/officeDocument/2006/relationships/customXml" Target="../ink/ink818.xml"/><Relationship Id="rId202" Type="http://schemas.openxmlformats.org/officeDocument/2006/relationships/image" Target="../media/image516.png"/><Relationship Id="rId207" Type="http://schemas.openxmlformats.org/officeDocument/2006/relationships/customXml" Target="../ink/ink825.xml"/><Relationship Id="rId223" Type="http://schemas.openxmlformats.org/officeDocument/2006/relationships/customXml" Target="../ink/ink833.xml"/><Relationship Id="rId228" Type="http://schemas.openxmlformats.org/officeDocument/2006/relationships/image" Target="../media/image529.png"/><Relationship Id="rId244" Type="http://schemas.openxmlformats.org/officeDocument/2006/relationships/image" Target="../media/image537.png"/><Relationship Id="rId249" Type="http://schemas.openxmlformats.org/officeDocument/2006/relationships/customXml" Target="../ink/ink846.xml"/><Relationship Id="rId13" Type="http://schemas.openxmlformats.org/officeDocument/2006/relationships/customXml" Target="../ink/ink732.xml"/><Relationship Id="rId18" Type="http://schemas.openxmlformats.org/officeDocument/2006/relationships/image" Target="../media/image424.png"/><Relationship Id="rId39" Type="http://schemas.openxmlformats.org/officeDocument/2006/relationships/customXml" Target="../ink/ink745.xml"/><Relationship Id="rId109" Type="http://schemas.openxmlformats.org/officeDocument/2006/relationships/customXml" Target="../ink/ink776.xml"/><Relationship Id="rId260" Type="http://schemas.openxmlformats.org/officeDocument/2006/relationships/image" Target="../media/image545.png"/><Relationship Id="rId265" Type="http://schemas.openxmlformats.org/officeDocument/2006/relationships/customXml" Target="../ink/ink854.xml"/><Relationship Id="rId281" Type="http://schemas.openxmlformats.org/officeDocument/2006/relationships/customXml" Target="../ink/ink862.xml"/><Relationship Id="rId286" Type="http://schemas.openxmlformats.org/officeDocument/2006/relationships/image" Target="../media/image440.png"/><Relationship Id="rId34" Type="http://schemas.openxmlformats.org/officeDocument/2006/relationships/image" Target="../media/image432.png"/><Relationship Id="rId76" Type="http://schemas.openxmlformats.org/officeDocument/2006/relationships/image" Target="../media/image453.png"/><Relationship Id="rId97" Type="http://schemas.openxmlformats.org/officeDocument/2006/relationships/customXml" Target="../ink/ink770.xml"/><Relationship Id="rId104" Type="http://schemas.openxmlformats.org/officeDocument/2006/relationships/image" Target="../media/image467.png"/><Relationship Id="rId120" Type="http://schemas.openxmlformats.org/officeDocument/2006/relationships/image" Target="../media/image475.png"/><Relationship Id="rId125" Type="http://schemas.openxmlformats.org/officeDocument/2006/relationships/customXml" Target="../ink/ink784.xml"/><Relationship Id="rId141" Type="http://schemas.openxmlformats.org/officeDocument/2006/relationships/customXml" Target="../ink/ink792.xml"/><Relationship Id="rId146" Type="http://schemas.openxmlformats.org/officeDocument/2006/relationships/image" Target="../media/image488.png"/><Relationship Id="rId167" Type="http://schemas.openxmlformats.org/officeDocument/2006/relationships/customXml" Target="../ink/ink805.xml"/><Relationship Id="rId188" Type="http://schemas.openxmlformats.org/officeDocument/2006/relationships/image" Target="../media/image509.png"/><Relationship Id="rId7" Type="http://schemas.openxmlformats.org/officeDocument/2006/relationships/customXml" Target="../ink/ink729.xml"/><Relationship Id="rId71" Type="http://schemas.openxmlformats.org/officeDocument/2006/relationships/customXml" Target="../ink/ink757.xml"/><Relationship Id="rId92" Type="http://schemas.openxmlformats.org/officeDocument/2006/relationships/image" Target="../media/image461.png"/><Relationship Id="rId162" Type="http://schemas.openxmlformats.org/officeDocument/2006/relationships/image" Target="../media/image496.png"/><Relationship Id="rId183" Type="http://schemas.openxmlformats.org/officeDocument/2006/relationships/customXml" Target="../ink/ink813.xml"/><Relationship Id="rId213" Type="http://schemas.openxmlformats.org/officeDocument/2006/relationships/customXml" Target="../ink/ink828.xml"/><Relationship Id="rId218" Type="http://schemas.openxmlformats.org/officeDocument/2006/relationships/image" Target="../media/image524.png"/><Relationship Id="rId234" Type="http://schemas.openxmlformats.org/officeDocument/2006/relationships/image" Target="../media/image532.png"/><Relationship Id="rId239" Type="http://schemas.openxmlformats.org/officeDocument/2006/relationships/customXml" Target="../ink/ink841.xml"/><Relationship Id="rId2" Type="http://schemas.openxmlformats.org/officeDocument/2006/relationships/image" Target="../media/image379.emf"/><Relationship Id="rId29" Type="http://schemas.openxmlformats.org/officeDocument/2006/relationships/customXml" Target="../ink/ink740.xml"/><Relationship Id="rId250" Type="http://schemas.openxmlformats.org/officeDocument/2006/relationships/image" Target="../media/image540.png"/><Relationship Id="rId255" Type="http://schemas.openxmlformats.org/officeDocument/2006/relationships/customXml" Target="../ink/ink849.xml"/><Relationship Id="rId271" Type="http://schemas.openxmlformats.org/officeDocument/2006/relationships/customXml" Target="../ink/ink857.xml"/><Relationship Id="rId276" Type="http://schemas.openxmlformats.org/officeDocument/2006/relationships/image" Target="../media/image553.png"/><Relationship Id="rId24" Type="http://schemas.openxmlformats.org/officeDocument/2006/relationships/image" Target="../media/image427.png"/><Relationship Id="rId40" Type="http://schemas.openxmlformats.org/officeDocument/2006/relationships/image" Target="../media/image435.png"/><Relationship Id="rId45" Type="http://schemas.openxmlformats.org/officeDocument/2006/relationships/customXml" Target="../ink/ink748.xml"/><Relationship Id="rId66" Type="http://schemas.openxmlformats.org/officeDocument/2006/relationships/image" Target="../media/image448.png"/><Relationship Id="rId87" Type="http://schemas.openxmlformats.org/officeDocument/2006/relationships/customXml" Target="../ink/ink765.xml"/><Relationship Id="rId110" Type="http://schemas.openxmlformats.org/officeDocument/2006/relationships/image" Target="../media/image470.png"/><Relationship Id="rId115" Type="http://schemas.openxmlformats.org/officeDocument/2006/relationships/customXml" Target="../ink/ink779.xml"/><Relationship Id="rId131" Type="http://schemas.openxmlformats.org/officeDocument/2006/relationships/customXml" Target="../ink/ink787.xml"/><Relationship Id="rId136" Type="http://schemas.openxmlformats.org/officeDocument/2006/relationships/image" Target="../media/image483.png"/><Relationship Id="rId157" Type="http://schemas.openxmlformats.org/officeDocument/2006/relationships/customXml" Target="../ink/ink800.xml"/><Relationship Id="rId178" Type="http://schemas.openxmlformats.org/officeDocument/2006/relationships/image" Target="../media/image504.png"/><Relationship Id="rId61" Type="http://schemas.openxmlformats.org/officeDocument/2006/relationships/customXml" Target="../ink/ink752.xml"/><Relationship Id="rId82" Type="http://schemas.openxmlformats.org/officeDocument/2006/relationships/image" Target="../media/image456.png"/><Relationship Id="rId152" Type="http://schemas.openxmlformats.org/officeDocument/2006/relationships/image" Target="../media/image491.png"/><Relationship Id="rId173" Type="http://schemas.openxmlformats.org/officeDocument/2006/relationships/customXml" Target="../ink/ink808.xml"/><Relationship Id="rId194" Type="http://schemas.openxmlformats.org/officeDocument/2006/relationships/image" Target="../media/image512.png"/><Relationship Id="rId199" Type="http://schemas.openxmlformats.org/officeDocument/2006/relationships/customXml" Target="../ink/ink821.xml"/><Relationship Id="rId203" Type="http://schemas.openxmlformats.org/officeDocument/2006/relationships/customXml" Target="../ink/ink823.xml"/><Relationship Id="rId208" Type="http://schemas.openxmlformats.org/officeDocument/2006/relationships/image" Target="../media/image519.png"/><Relationship Id="rId229" Type="http://schemas.openxmlformats.org/officeDocument/2006/relationships/customXml" Target="../ink/ink836.xml"/><Relationship Id="rId19" Type="http://schemas.openxmlformats.org/officeDocument/2006/relationships/customXml" Target="../ink/ink735.xml"/><Relationship Id="rId224" Type="http://schemas.openxmlformats.org/officeDocument/2006/relationships/image" Target="../media/image527.png"/><Relationship Id="rId240" Type="http://schemas.openxmlformats.org/officeDocument/2006/relationships/image" Target="../media/image535.png"/><Relationship Id="rId245" Type="http://schemas.openxmlformats.org/officeDocument/2006/relationships/customXml" Target="../ink/ink844.xml"/><Relationship Id="rId261" Type="http://schemas.openxmlformats.org/officeDocument/2006/relationships/customXml" Target="../ink/ink852.xml"/><Relationship Id="rId266" Type="http://schemas.openxmlformats.org/officeDocument/2006/relationships/image" Target="../media/image548.png"/><Relationship Id="rId287" Type="http://schemas.openxmlformats.org/officeDocument/2006/relationships/customXml" Target="../ink/ink865.xml"/><Relationship Id="rId14" Type="http://schemas.openxmlformats.org/officeDocument/2006/relationships/image" Target="../media/image422.png"/><Relationship Id="rId30" Type="http://schemas.openxmlformats.org/officeDocument/2006/relationships/image" Target="../media/image430.png"/><Relationship Id="rId35" Type="http://schemas.openxmlformats.org/officeDocument/2006/relationships/customXml" Target="../ink/ink743.xml"/><Relationship Id="rId56" Type="http://schemas.openxmlformats.org/officeDocument/2006/relationships/image" Target="../media/image443.png"/><Relationship Id="rId77" Type="http://schemas.openxmlformats.org/officeDocument/2006/relationships/customXml" Target="../ink/ink760.xml"/><Relationship Id="rId100" Type="http://schemas.openxmlformats.org/officeDocument/2006/relationships/image" Target="../media/image465.png"/><Relationship Id="rId105" Type="http://schemas.openxmlformats.org/officeDocument/2006/relationships/customXml" Target="../ink/ink774.xml"/><Relationship Id="rId126" Type="http://schemas.openxmlformats.org/officeDocument/2006/relationships/image" Target="../media/image478.png"/><Relationship Id="rId147" Type="http://schemas.openxmlformats.org/officeDocument/2006/relationships/customXml" Target="../ink/ink795.xml"/><Relationship Id="rId168" Type="http://schemas.openxmlformats.org/officeDocument/2006/relationships/image" Target="../media/image499.png"/><Relationship Id="rId282" Type="http://schemas.openxmlformats.org/officeDocument/2006/relationships/image" Target="../media/image556.png"/><Relationship Id="rId8" Type="http://schemas.openxmlformats.org/officeDocument/2006/relationships/image" Target="../media/image419.png"/><Relationship Id="rId72" Type="http://schemas.openxmlformats.org/officeDocument/2006/relationships/image" Target="../media/image451.png"/><Relationship Id="rId93" Type="http://schemas.openxmlformats.org/officeDocument/2006/relationships/customXml" Target="../ink/ink768.xml"/><Relationship Id="rId98" Type="http://schemas.openxmlformats.org/officeDocument/2006/relationships/image" Target="../media/image464.png"/><Relationship Id="rId121" Type="http://schemas.openxmlformats.org/officeDocument/2006/relationships/customXml" Target="../ink/ink782.xml"/><Relationship Id="rId142" Type="http://schemas.openxmlformats.org/officeDocument/2006/relationships/image" Target="../media/image486.png"/><Relationship Id="rId163" Type="http://schemas.openxmlformats.org/officeDocument/2006/relationships/customXml" Target="../ink/ink803.xml"/><Relationship Id="rId184" Type="http://schemas.openxmlformats.org/officeDocument/2006/relationships/image" Target="../media/image507.png"/><Relationship Id="rId189" Type="http://schemas.openxmlformats.org/officeDocument/2006/relationships/customXml" Target="../ink/ink816.xml"/><Relationship Id="rId219" Type="http://schemas.openxmlformats.org/officeDocument/2006/relationships/customXml" Target="../ink/ink831.xml"/><Relationship Id="rId3" Type="http://schemas.openxmlformats.org/officeDocument/2006/relationships/customXml" Target="../ink/ink727.xml"/><Relationship Id="rId214" Type="http://schemas.openxmlformats.org/officeDocument/2006/relationships/image" Target="../media/image522.png"/><Relationship Id="rId230" Type="http://schemas.openxmlformats.org/officeDocument/2006/relationships/image" Target="../media/image530.png"/><Relationship Id="rId235" Type="http://schemas.openxmlformats.org/officeDocument/2006/relationships/customXml" Target="../ink/ink839.xml"/><Relationship Id="rId251" Type="http://schemas.openxmlformats.org/officeDocument/2006/relationships/customXml" Target="../ink/ink847.xml"/><Relationship Id="rId256" Type="http://schemas.openxmlformats.org/officeDocument/2006/relationships/image" Target="../media/image543.png"/><Relationship Id="rId277" Type="http://schemas.openxmlformats.org/officeDocument/2006/relationships/customXml" Target="../ink/ink860.xml"/><Relationship Id="rId25" Type="http://schemas.openxmlformats.org/officeDocument/2006/relationships/customXml" Target="../ink/ink738.xml"/><Relationship Id="rId46" Type="http://schemas.openxmlformats.org/officeDocument/2006/relationships/image" Target="../media/image438.png"/><Relationship Id="rId67" Type="http://schemas.openxmlformats.org/officeDocument/2006/relationships/customXml" Target="../ink/ink755.xml"/><Relationship Id="rId116" Type="http://schemas.openxmlformats.org/officeDocument/2006/relationships/image" Target="../media/image473.png"/><Relationship Id="rId137" Type="http://schemas.openxmlformats.org/officeDocument/2006/relationships/customXml" Target="../ink/ink790.xml"/><Relationship Id="rId158" Type="http://schemas.openxmlformats.org/officeDocument/2006/relationships/image" Target="../media/image494.png"/><Relationship Id="rId272" Type="http://schemas.openxmlformats.org/officeDocument/2006/relationships/image" Target="../media/image551.png"/><Relationship Id="rId20" Type="http://schemas.openxmlformats.org/officeDocument/2006/relationships/image" Target="../media/image425.png"/><Relationship Id="rId41" Type="http://schemas.openxmlformats.org/officeDocument/2006/relationships/customXml" Target="../ink/ink746.xml"/><Relationship Id="rId62" Type="http://schemas.openxmlformats.org/officeDocument/2006/relationships/image" Target="../media/image446.png"/><Relationship Id="rId83" Type="http://schemas.openxmlformats.org/officeDocument/2006/relationships/customXml" Target="../ink/ink763.xml"/><Relationship Id="rId88" Type="http://schemas.openxmlformats.org/officeDocument/2006/relationships/image" Target="../media/image459.png"/><Relationship Id="rId111" Type="http://schemas.openxmlformats.org/officeDocument/2006/relationships/customXml" Target="../ink/ink777.xml"/><Relationship Id="rId132" Type="http://schemas.openxmlformats.org/officeDocument/2006/relationships/image" Target="../media/image481.png"/><Relationship Id="rId153" Type="http://schemas.openxmlformats.org/officeDocument/2006/relationships/customXml" Target="../ink/ink798.xml"/><Relationship Id="rId174" Type="http://schemas.openxmlformats.org/officeDocument/2006/relationships/image" Target="../media/image502.png"/><Relationship Id="rId179" Type="http://schemas.openxmlformats.org/officeDocument/2006/relationships/customXml" Target="../ink/ink811.xml"/><Relationship Id="rId195" Type="http://schemas.openxmlformats.org/officeDocument/2006/relationships/customXml" Target="../ink/ink819.xml"/><Relationship Id="rId209" Type="http://schemas.openxmlformats.org/officeDocument/2006/relationships/customXml" Target="../ink/ink826.xml"/><Relationship Id="rId190" Type="http://schemas.openxmlformats.org/officeDocument/2006/relationships/image" Target="../media/image510.png"/><Relationship Id="rId204" Type="http://schemas.openxmlformats.org/officeDocument/2006/relationships/image" Target="../media/image517.png"/><Relationship Id="rId220" Type="http://schemas.openxmlformats.org/officeDocument/2006/relationships/image" Target="../media/image525.png"/><Relationship Id="rId225" Type="http://schemas.openxmlformats.org/officeDocument/2006/relationships/customXml" Target="../ink/ink834.xml"/><Relationship Id="rId241" Type="http://schemas.openxmlformats.org/officeDocument/2006/relationships/customXml" Target="../ink/ink842.xml"/><Relationship Id="rId246" Type="http://schemas.openxmlformats.org/officeDocument/2006/relationships/image" Target="../media/image538.png"/><Relationship Id="rId267" Type="http://schemas.openxmlformats.org/officeDocument/2006/relationships/customXml" Target="../ink/ink855.xml"/><Relationship Id="rId288" Type="http://schemas.openxmlformats.org/officeDocument/2006/relationships/image" Target="../media/image441.png"/><Relationship Id="rId15" Type="http://schemas.openxmlformats.org/officeDocument/2006/relationships/customXml" Target="../ink/ink733.xml"/><Relationship Id="rId36" Type="http://schemas.openxmlformats.org/officeDocument/2006/relationships/image" Target="../media/image433.png"/><Relationship Id="rId57" Type="http://schemas.openxmlformats.org/officeDocument/2006/relationships/customXml" Target="../ink/ink750.xml"/><Relationship Id="rId106" Type="http://schemas.openxmlformats.org/officeDocument/2006/relationships/image" Target="../media/image468.png"/><Relationship Id="rId127" Type="http://schemas.openxmlformats.org/officeDocument/2006/relationships/customXml" Target="../ink/ink785.xml"/><Relationship Id="rId262" Type="http://schemas.openxmlformats.org/officeDocument/2006/relationships/image" Target="../media/image546.png"/><Relationship Id="rId283" Type="http://schemas.openxmlformats.org/officeDocument/2006/relationships/customXml" Target="../ink/ink863.xml"/><Relationship Id="rId10" Type="http://schemas.openxmlformats.org/officeDocument/2006/relationships/image" Target="../media/image420.png"/><Relationship Id="rId31" Type="http://schemas.openxmlformats.org/officeDocument/2006/relationships/customXml" Target="../ink/ink741.xml"/><Relationship Id="rId73" Type="http://schemas.openxmlformats.org/officeDocument/2006/relationships/customXml" Target="../ink/ink758.xml"/><Relationship Id="rId78" Type="http://schemas.openxmlformats.org/officeDocument/2006/relationships/image" Target="../media/image454.png"/><Relationship Id="rId94" Type="http://schemas.openxmlformats.org/officeDocument/2006/relationships/image" Target="../media/image462.png"/><Relationship Id="rId99" Type="http://schemas.openxmlformats.org/officeDocument/2006/relationships/customXml" Target="../ink/ink771.xml"/><Relationship Id="rId101" Type="http://schemas.openxmlformats.org/officeDocument/2006/relationships/customXml" Target="../ink/ink772.xml"/><Relationship Id="rId122" Type="http://schemas.openxmlformats.org/officeDocument/2006/relationships/image" Target="../media/image476.png"/><Relationship Id="rId143" Type="http://schemas.openxmlformats.org/officeDocument/2006/relationships/customXml" Target="../ink/ink793.xml"/><Relationship Id="rId148" Type="http://schemas.openxmlformats.org/officeDocument/2006/relationships/image" Target="../media/image489.png"/><Relationship Id="rId164" Type="http://schemas.openxmlformats.org/officeDocument/2006/relationships/image" Target="../media/image497.png"/><Relationship Id="rId169" Type="http://schemas.openxmlformats.org/officeDocument/2006/relationships/customXml" Target="../ink/ink806.xml"/><Relationship Id="rId185" Type="http://schemas.openxmlformats.org/officeDocument/2006/relationships/customXml" Target="../ink/ink814.xml"/><Relationship Id="rId4" Type="http://schemas.openxmlformats.org/officeDocument/2006/relationships/image" Target="../media/image4170.png"/><Relationship Id="rId9" Type="http://schemas.openxmlformats.org/officeDocument/2006/relationships/customXml" Target="../ink/ink730.xml"/><Relationship Id="rId180" Type="http://schemas.openxmlformats.org/officeDocument/2006/relationships/image" Target="../media/image505.png"/><Relationship Id="rId210" Type="http://schemas.openxmlformats.org/officeDocument/2006/relationships/image" Target="../media/image520.png"/><Relationship Id="rId215" Type="http://schemas.openxmlformats.org/officeDocument/2006/relationships/customXml" Target="../ink/ink829.xml"/><Relationship Id="rId236" Type="http://schemas.openxmlformats.org/officeDocument/2006/relationships/image" Target="../media/image533.png"/><Relationship Id="rId257" Type="http://schemas.openxmlformats.org/officeDocument/2006/relationships/customXml" Target="../ink/ink850.xml"/><Relationship Id="rId278" Type="http://schemas.openxmlformats.org/officeDocument/2006/relationships/image" Target="../media/image554.png"/><Relationship Id="rId26" Type="http://schemas.openxmlformats.org/officeDocument/2006/relationships/image" Target="../media/image428.png"/><Relationship Id="rId231" Type="http://schemas.openxmlformats.org/officeDocument/2006/relationships/customXml" Target="../ink/ink837.xml"/><Relationship Id="rId252" Type="http://schemas.openxmlformats.org/officeDocument/2006/relationships/image" Target="../media/image541.png"/><Relationship Id="rId273" Type="http://schemas.openxmlformats.org/officeDocument/2006/relationships/customXml" Target="../ink/ink858.xml"/><Relationship Id="rId47" Type="http://schemas.openxmlformats.org/officeDocument/2006/relationships/customXml" Target="../ink/ink749.xml"/><Relationship Id="rId68" Type="http://schemas.openxmlformats.org/officeDocument/2006/relationships/image" Target="../media/image449.png"/><Relationship Id="rId89" Type="http://schemas.openxmlformats.org/officeDocument/2006/relationships/customXml" Target="../ink/ink766.xml"/><Relationship Id="rId112" Type="http://schemas.openxmlformats.org/officeDocument/2006/relationships/image" Target="../media/image471.png"/><Relationship Id="rId133" Type="http://schemas.openxmlformats.org/officeDocument/2006/relationships/customXml" Target="../ink/ink788.xml"/><Relationship Id="rId154" Type="http://schemas.openxmlformats.org/officeDocument/2006/relationships/image" Target="../media/image492.png"/><Relationship Id="rId175" Type="http://schemas.openxmlformats.org/officeDocument/2006/relationships/customXml" Target="../ink/ink809.xml"/><Relationship Id="rId196" Type="http://schemas.openxmlformats.org/officeDocument/2006/relationships/image" Target="../media/image513.png"/><Relationship Id="rId200" Type="http://schemas.openxmlformats.org/officeDocument/2006/relationships/image" Target="../media/image515.png"/><Relationship Id="rId16" Type="http://schemas.openxmlformats.org/officeDocument/2006/relationships/image" Target="../media/image423.png"/><Relationship Id="rId221" Type="http://schemas.openxmlformats.org/officeDocument/2006/relationships/customXml" Target="../ink/ink832.xml"/><Relationship Id="rId242" Type="http://schemas.openxmlformats.org/officeDocument/2006/relationships/image" Target="../media/image536.png"/><Relationship Id="rId263" Type="http://schemas.openxmlformats.org/officeDocument/2006/relationships/customXml" Target="../ink/ink853.xml"/><Relationship Id="rId284" Type="http://schemas.openxmlformats.org/officeDocument/2006/relationships/image" Target="../media/image439.png"/><Relationship Id="rId37" Type="http://schemas.openxmlformats.org/officeDocument/2006/relationships/customXml" Target="../ink/ink744.xml"/><Relationship Id="rId58" Type="http://schemas.openxmlformats.org/officeDocument/2006/relationships/image" Target="../media/image444.png"/><Relationship Id="rId79" Type="http://schemas.openxmlformats.org/officeDocument/2006/relationships/customXml" Target="../ink/ink761.xml"/><Relationship Id="rId102" Type="http://schemas.openxmlformats.org/officeDocument/2006/relationships/image" Target="../media/image466.png"/><Relationship Id="rId123" Type="http://schemas.openxmlformats.org/officeDocument/2006/relationships/customXml" Target="../ink/ink783.xml"/><Relationship Id="rId144" Type="http://schemas.openxmlformats.org/officeDocument/2006/relationships/image" Target="../media/image487.png"/><Relationship Id="rId90" Type="http://schemas.openxmlformats.org/officeDocument/2006/relationships/image" Target="../media/image460.png"/><Relationship Id="rId165" Type="http://schemas.openxmlformats.org/officeDocument/2006/relationships/customXml" Target="../ink/ink804.xml"/><Relationship Id="rId186" Type="http://schemas.openxmlformats.org/officeDocument/2006/relationships/image" Target="../media/image508.png"/><Relationship Id="rId211" Type="http://schemas.openxmlformats.org/officeDocument/2006/relationships/customXml" Target="../ink/ink827.xml"/><Relationship Id="rId232" Type="http://schemas.openxmlformats.org/officeDocument/2006/relationships/image" Target="../media/image531.png"/><Relationship Id="rId253" Type="http://schemas.openxmlformats.org/officeDocument/2006/relationships/customXml" Target="../ink/ink848.xml"/><Relationship Id="rId274" Type="http://schemas.openxmlformats.org/officeDocument/2006/relationships/image" Target="../media/image552.png"/><Relationship Id="rId27" Type="http://schemas.openxmlformats.org/officeDocument/2006/relationships/customXml" Target="../ink/ink739.xml"/><Relationship Id="rId69" Type="http://schemas.openxmlformats.org/officeDocument/2006/relationships/customXml" Target="../ink/ink756.xml"/><Relationship Id="rId113" Type="http://schemas.openxmlformats.org/officeDocument/2006/relationships/customXml" Target="../ink/ink778.xml"/><Relationship Id="rId134" Type="http://schemas.openxmlformats.org/officeDocument/2006/relationships/image" Target="../media/image482.png"/><Relationship Id="rId80" Type="http://schemas.openxmlformats.org/officeDocument/2006/relationships/image" Target="../media/image455.png"/><Relationship Id="rId155" Type="http://schemas.openxmlformats.org/officeDocument/2006/relationships/customXml" Target="../ink/ink799.xml"/><Relationship Id="rId176" Type="http://schemas.openxmlformats.org/officeDocument/2006/relationships/image" Target="../media/image503.png"/><Relationship Id="rId197" Type="http://schemas.openxmlformats.org/officeDocument/2006/relationships/customXml" Target="../ink/ink820.xml"/><Relationship Id="rId201" Type="http://schemas.openxmlformats.org/officeDocument/2006/relationships/customXml" Target="../ink/ink822.xml"/><Relationship Id="rId222" Type="http://schemas.openxmlformats.org/officeDocument/2006/relationships/image" Target="../media/image526.png"/><Relationship Id="rId243" Type="http://schemas.openxmlformats.org/officeDocument/2006/relationships/customXml" Target="../ink/ink843.xml"/><Relationship Id="rId264" Type="http://schemas.openxmlformats.org/officeDocument/2006/relationships/image" Target="../media/image547.png"/><Relationship Id="rId285" Type="http://schemas.openxmlformats.org/officeDocument/2006/relationships/customXml" Target="../ink/ink864.xml"/><Relationship Id="rId17" Type="http://schemas.openxmlformats.org/officeDocument/2006/relationships/customXml" Target="../ink/ink734.xml"/><Relationship Id="rId38" Type="http://schemas.openxmlformats.org/officeDocument/2006/relationships/image" Target="../media/image434.png"/><Relationship Id="rId59" Type="http://schemas.openxmlformats.org/officeDocument/2006/relationships/customXml" Target="../ink/ink751.xml"/><Relationship Id="rId103" Type="http://schemas.openxmlformats.org/officeDocument/2006/relationships/customXml" Target="../ink/ink773.xml"/><Relationship Id="rId124" Type="http://schemas.openxmlformats.org/officeDocument/2006/relationships/image" Target="../media/image477.png"/><Relationship Id="rId70" Type="http://schemas.openxmlformats.org/officeDocument/2006/relationships/image" Target="../media/image450.png"/><Relationship Id="rId91" Type="http://schemas.openxmlformats.org/officeDocument/2006/relationships/customXml" Target="../ink/ink767.xml"/><Relationship Id="rId145" Type="http://schemas.openxmlformats.org/officeDocument/2006/relationships/customXml" Target="../ink/ink794.xml"/><Relationship Id="rId166" Type="http://schemas.openxmlformats.org/officeDocument/2006/relationships/image" Target="../media/image498.png"/><Relationship Id="rId187" Type="http://schemas.openxmlformats.org/officeDocument/2006/relationships/customXml" Target="../ink/ink815.xml"/><Relationship Id="rId1" Type="http://schemas.openxmlformats.org/officeDocument/2006/relationships/slideLayout" Target="../slideLayouts/slideLayout7.xml"/><Relationship Id="rId212" Type="http://schemas.openxmlformats.org/officeDocument/2006/relationships/image" Target="../media/image521.png"/><Relationship Id="rId233" Type="http://schemas.openxmlformats.org/officeDocument/2006/relationships/customXml" Target="../ink/ink838.xml"/><Relationship Id="rId254" Type="http://schemas.openxmlformats.org/officeDocument/2006/relationships/image" Target="../media/image542.png"/><Relationship Id="rId28" Type="http://schemas.openxmlformats.org/officeDocument/2006/relationships/image" Target="../media/image429.png"/><Relationship Id="rId114" Type="http://schemas.openxmlformats.org/officeDocument/2006/relationships/image" Target="../media/image472.png"/><Relationship Id="rId275" Type="http://schemas.openxmlformats.org/officeDocument/2006/relationships/customXml" Target="../ink/ink859.xml"/><Relationship Id="rId60" Type="http://schemas.openxmlformats.org/officeDocument/2006/relationships/image" Target="../media/image445.png"/><Relationship Id="rId81" Type="http://schemas.openxmlformats.org/officeDocument/2006/relationships/customXml" Target="../ink/ink762.xml"/><Relationship Id="rId135" Type="http://schemas.openxmlformats.org/officeDocument/2006/relationships/customXml" Target="../ink/ink789.xml"/><Relationship Id="rId156" Type="http://schemas.openxmlformats.org/officeDocument/2006/relationships/image" Target="../media/image493.png"/><Relationship Id="rId177" Type="http://schemas.openxmlformats.org/officeDocument/2006/relationships/customXml" Target="../ink/ink810.xml"/><Relationship Id="rId198" Type="http://schemas.openxmlformats.org/officeDocument/2006/relationships/image" Target="../media/image514.png"/></Relationships>
</file>

<file path=ppt/slides/_rels/slide7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614.png"/><Relationship Id="rId671" Type="http://schemas.openxmlformats.org/officeDocument/2006/relationships/image" Target="../media/image891.png"/><Relationship Id="rId769" Type="http://schemas.openxmlformats.org/officeDocument/2006/relationships/image" Target="../media/image940.png"/><Relationship Id="rId21" Type="http://schemas.openxmlformats.org/officeDocument/2006/relationships/image" Target="../media/image566.png"/><Relationship Id="rId324" Type="http://schemas.openxmlformats.org/officeDocument/2006/relationships/customXml" Target="../ink/ink1028.xml"/><Relationship Id="rId531" Type="http://schemas.openxmlformats.org/officeDocument/2006/relationships/image" Target="../media/image821.png"/><Relationship Id="rId629" Type="http://schemas.openxmlformats.org/officeDocument/2006/relationships/image" Target="../media/image870.png"/><Relationship Id="rId170" Type="http://schemas.openxmlformats.org/officeDocument/2006/relationships/customXml" Target="../ink/ink951.xml"/><Relationship Id="rId268" Type="http://schemas.openxmlformats.org/officeDocument/2006/relationships/customXml" Target="../ink/ink1000.xml"/><Relationship Id="rId475" Type="http://schemas.openxmlformats.org/officeDocument/2006/relationships/image" Target="../media/image793.png"/><Relationship Id="rId682" Type="http://schemas.openxmlformats.org/officeDocument/2006/relationships/customXml" Target="../ink/ink1207.xml"/><Relationship Id="rId32" Type="http://schemas.openxmlformats.org/officeDocument/2006/relationships/customXml" Target="../ink/ink882.xml"/><Relationship Id="rId128" Type="http://schemas.openxmlformats.org/officeDocument/2006/relationships/customXml" Target="../ink/ink930.xml"/><Relationship Id="rId335" Type="http://schemas.openxmlformats.org/officeDocument/2006/relationships/image" Target="../media/image723.png"/><Relationship Id="rId542" Type="http://schemas.openxmlformats.org/officeDocument/2006/relationships/customXml" Target="../ink/ink1137.xml"/><Relationship Id="rId181" Type="http://schemas.openxmlformats.org/officeDocument/2006/relationships/image" Target="../media/image646.png"/><Relationship Id="rId402" Type="http://schemas.openxmlformats.org/officeDocument/2006/relationships/customXml" Target="../ink/ink1067.xml"/><Relationship Id="rId279" Type="http://schemas.openxmlformats.org/officeDocument/2006/relationships/image" Target="../media/image695.png"/><Relationship Id="rId486" Type="http://schemas.openxmlformats.org/officeDocument/2006/relationships/customXml" Target="../ink/ink1109.xml"/><Relationship Id="rId693" Type="http://schemas.openxmlformats.org/officeDocument/2006/relationships/image" Target="../media/image902.png"/><Relationship Id="rId707" Type="http://schemas.openxmlformats.org/officeDocument/2006/relationships/image" Target="../media/image909.png"/><Relationship Id="rId43" Type="http://schemas.openxmlformats.org/officeDocument/2006/relationships/image" Target="../media/image577.png"/><Relationship Id="rId139" Type="http://schemas.openxmlformats.org/officeDocument/2006/relationships/image" Target="../media/image625.png"/><Relationship Id="rId290" Type="http://schemas.openxmlformats.org/officeDocument/2006/relationships/customXml" Target="../ink/ink1011.xml"/><Relationship Id="rId304" Type="http://schemas.openxmlformats.org/officeDocument/2006/relationships/customXml" Target="../ink/ink1018.xml"/><Relationship Id="rId346" Type="http://schemas.openxmlformats.org/officeDocument/2006/relationships/customXml" Target="../ink/ink1039.xml"/><Relationship Id="rId388" Type="http://schemas.openxmlformats.org/officeDocument/2006/relationships/customXml" Target="../ink/ink1060.xml"/><Relationship Id="rId511" Type="http://schemas.openxmlformats.org/officeDocument/2006/relationships/image" Target="../media/image811.png"/><Relationship Id="rId553" Type="http://schemas.openxmlformats.org/officeDocument/2006/relationships/image" Target="../media/image832.png"/><Relationship Id="rId609" Type="http://schemas.openxmlformats.org/officeDocument/2006/relationships/image" Target="../media/image860.png"/><Relationship Id="rId760" Type="http://schemas.openxmlformats.org/officeDocument/2006/relationships/customXml" Target="../ink/ink1246.xml"/><Relationship Id="rId85" Type="http://schemas.openxmlformats.org/officeDocument/2006/relationships/image" Target="../media/image598.png"/><Relationship Id="rId150" Type="http://schemas.openxmlformats.org/officeDocument/2006/relationships/customXml" Target="../ink/ink941.xml"/><Relationship Id="rId192" Type="http://schemas.openxmlformats.org/officeDocument/2006/relationships/customXml" Target="../ink/ink962.xml"/><Relationship Id="rId206" Type="http://schemas.openxmlformats.org/officeDocument/2006/relationships/customXml" Target="../ink/ink969.xml"/><Relationship Id="rId413" Type="http://schemas.openxmlformats.org/officeDocument/2006/relationships/image" Target="../media/image762.png"/><Relationship Id="rId595" Type="http://schemas.openxmlformats.org/officeDocument/2006/relationships/image" Target="../media/image853.png"/><Relationship Id="rId248" Type="http://schemas.openxmlformats.org/officeDocument/2006/relationships/customXml" Target="../ink/ink990.xml"/><Relationship Id="rId455" Type="http://schemas.openxmlformats.org/officeDocument/2006/relationships/image" Target="../media/image783.png"/><Relationship Id="rId497" Type="http://schemas.openxmlformats.org/officeDocument/2006/relationships/image" Target="../media/image804.png"/><Relationship Id="rId620" Type="http://schemas.openxmlformats.org/officeDocument/2006/relationships/customXml" Target="../ink/ink1176.xml"/><Relationship Id="rId662" Type="http://schemas.openxmlformats.org/officeDocument/2006/relationships/customXml" Target="../ink/ink1197.xml"/><Relationship Id="rId718" Type="http://schemas.openxmlformats.org/officeDocument/2006/relationships/customXml" Target="../ink/ink1225.xml"/><Relationship Id="rId12" Type="http://schemas.openxmlformats.org/officeDocument/2006/relationships/customXml" Target="../ink/ink872.xml"/><Relationship Id="rId108" Type="http://schemas.openxmlformats.org/officeDocument/2006/relationships/customXml" Target="../ink/ink920.xml"/><Relationship Id="rId315" Type="http://schemas.openxmlformats.org/officeDocument/2006/relationships/image" Target="../media/image713.png"/><Relationship Id="rId357" Type="http://schemas.openxmlformats.org/officeDocument/2006/relationships/image" Target="../media/image734.png"/><Relationship Id="rId522" Type="http://schemas.openxmlformats.org/officeDocument/2006/relationships/customXml" Target="../ink/ink1127.xml"/><Relationship Id="rId54" Type="http://schemas.openxmlformats.org/officeDocument/2006/relationships/customXml" Target="../ink/ink893.xml"/><Relationship Id="rId96" Type="http://schemas.openxmlformats.org/officeDocument/2006/relationships/customXml" Target="../ink/ink914.xml"/><Relationship Id="rId161" Type="http://schemas.openxmlformats.org/officeDocument/2006/relationships/image" Target="../media/image636.png"/><Relationship Id="rId217" Type="http://schemas.openxmlformats.org/officeDocument/2006/relationships/image" Target="../media/image664.png"/><Relationship Id="rId399" Type="http://schemas.openxmlformats.org/officeDocument/2006/relationships/image" Target="../media/image755.png"/><Relationship Id="rId564" Type="http://schemas.openxmlformats.org/officeDocument/2006/relationships/customXml" Target="../ink/ink1148.xml"/><Relationship Id="rId771" Type="http://schemas.openxmlformats.org/officeDocument/2006/relationships/image" Target="../media/image941.png"/><Relationship Id="rId259" Type="http://schemas.openxmlformats.org/officeDocument/2006/relationships/image" Target="../media/image685.png"/><Relationship Id="rId424" Type="http://schemas.openxmlformats.org/officeDocument/2006/relationships/customXml" Target="../ink/ink1078.xml"/><Relationship Id="rId466" Type="http://schemas.openxmlformats.org/officeDocument/2006/relationships/customXml" Target="../ink/ink1099.xml"/><Relationship Id="rId631" Type="http://schemas.openxmlformats.org/officeDocument/2006/relationships/image" Target="../media/image871.png"/><Relationship Id="rId673" Type="http://schemas.openxmlformats.org/officeDocument/2006/relationships/image" Target="../media/image892.png"/><Relationship Id="rId729" Type="http://schemas.openxmlformats.org/officeDocument/2006/relationships/image" Target="../media/image920.png"/><Relationship Id="rId23" Type="http://schemas.openxmlformats.org/officeDocument/2006/relationships/image" Target="../media/image567.png"/><Relationship Id="rId119" Type="http://schemas.openxmlformats.org/officeDocument/2006/relationships/image" Target="../media/image615.png"/><Relationship Id="rId270" Type="http://schemas.openxmlformats.org/officeDocument/2006/relationships/customXml" Target="../ink/ink1001.xml"/><Relationship Id="rId326" Type="http://schemas.openxmlformats.org/officeDocument/2006/relationships/customXml" Target="../ink/ink1029.xml"/><Relationship Id="rId533" Type="http://schemas.openxmlformats.org/officeDocument/2006/relationships/image" Target="../media/image822.png"/><Relationship Id="rId65" Type="http://schemas.openxmlformats.org/officeDocument/2006/relationships/image" Target="../media/image588.png"/><Relationship Id="rId130" Type="http://schemas.openxmlformats.org/officeDocument/2006/relationships/customXml" Target="../ink/ink931.xml"/><Relationship Id="rId368" Type="http://schemas.openxmlformats.org/officeDocument/2006/relationships/customXml" Target="../ink/ink1050.xml"/><Relationship Id="rId575" Type="http://schemas.openxmlformats.org/officeDocument/2006/relationships/image" Target="../media/image843.png"/><Relationship Id="rId740" Type="http://schemas.openxmlformats.org/officeDocument/2006/relationships/customXml" Target="../ink/ink1236.xml"/><Relationship Id="rId782" Type="http://schemas.openxmlformats.org/officeDocument/2006/relationships/customXml" Target="../ink/ink1257.xml"/><Relationship Id="rId172" Type="http://schemas.openxmlformats.org/officeDocument/2006/relationships/customXml" Target="../ink/ink952.xml"/><Relationship Id="rId228" Type="http://schemas.openxmlformats.org/officeDocument/2006/relationships/customXml" Target="../ink/ink980.xml"/><Relationship Id="rId435" Type="http://schemas.openxmlformats.org/officeDocument/2006/relationships/image" Target="../media/image773.png"/><Relationship Id="rId477" Type="http://schemas.openxmlformats.org/officeDocument/2006/relationships/image" Target="../media/image794.png"/><Relationship Id="rId600" Type="http://schemas.openxmlformats.org/officeDocument/2006/relationships/customXml" Target="../ink/ink1166.xml"/><Relationship Id="rId642" Type="http://schemas.openxmlformats.org/officeDocument/2006/relationships/customXml" Target="../ink/ink1187.xml"/><Relationship Id="rId684" Type="http://schemas.openxmlformats.org/officeDocument/2006/relationships/customXml" Target="../ink/ink1208.xml"/><Relationship Id="rId281" Type="http://schemas.openxmlformats.org/officeDocument/2006/relationships/image" Target="../media/image696.png"/><Relationship Id="rId337" Type="http://schemas.openxmlformats.org/officeDocument/2006/relationships/image" Target="../media/image724.png"/><Relationship Id="rId502" Type="http://schemas.openxmlformats.org/officeDocument/2006/relationships/customXml" Target="../ink/ink1117.xml"/><Relationship Id="rId34" Type="http://schemas.openxmlformats.org/officeDocument/2006/relationships/customXml" Target="../ink/ink883.xml"/><Relationship Id="rId76" Type="http://schemas.openxmlformats.org/officeDocument/2006/relationships/customXml" Target="../ink/ink904.xml"/><Relationship Id="rId141" Type="http://schemas.openxmlformats.org/officeDocument/2006/relationships/image" Target="../media/image626.png"/><Relationship Id="rId379" Type="http://schemas.openxmlformats.org/officeDocument/2006/relationships/image" Target="../media/image745.png"/><Relationship Id="rId544" Type="http://schemas.openxmlformats.org/officeDocument/2006/relationships/customXml" Target="../ink/ink1138.xml"/><Relationship Id="rId586" Type="http://schemas.openxmlformats.org/officeDocument/2006/relationships/customXml" Target="../ink/ink1159.xml"/><Relationship Id="rId751" Type="http://schemas.openxmlformats.org/officeDocument/2006/relationships/image" Target="../media/image931.png"/><Relationship Id="rId793" Type="http://schemas.openxmlformats.org/officeDocument/2006/relationships/image" Target="../media/image952.png"/><Relationship Id="rId807" Type="http://schemas.openxmlformats.org/officeDocument/2006/relationships/image" Target="../media/image959.png"/><Relationship Id="rId7" Type="http://schemas.openxmlformats.org/officeDocument/2006/relationships/image" Target="../media/image559.png"/><Relationship Id="rId183" Type="http://schemas.openxmlformats.org/officeDocument/2006/relationships/image" Target="../media/image647.png"/><Relationship Id="rId239" Type="http://schemas.openxmlformats.org/officeDocument/2006/relationships/image" Target="../media/image675.png"/><Relationship Id="rId390" Type="http://schemas.openxmlformats.org/officeDocument/2006/relationships/customXml" Target="../ink/ink1061.xml"/><Relationship Id="rId404" Type="http://schemas.openxmlformats.org/officeDocument/2006/relationships/customXml" Target="../ink/ink1068.xml"/><Relationship Id="rId446" Type="http://schemas.openxmlformats.org/officeDocument/2006/relationships/customXml" Target="../ink/ink1089.xml"/><Relationship Id="rId611" Type="http://schemas.openxmlformats.org/officeDocument/2006/relationships/image" Target="../media/image861.png"/><Relationship Id="rId653" Type="http://schemas.openxmlformats.org/officeDocument/2006/relationships/image" Target="../media/image882.png"/><Relationship Id="rId250" Type="http://schemas.openxmlformats.org/officeDocument/2006/relationships/customXml" Target="../ink/ink991.xml"/><Relationship Id="rId292" Type="http://schemas.openxmlformats.org/officeDocument/2006/relationships/customXml" Target="../ink/ink1012.xml"/><Relationship Id="rId306" Type="http://schemas.openxmlformats.org/officeDocument/2006/relationships/customXml" Target="../ink/ink1019.xml"/><Relationship Id="rId488" Type="http://schemas.openxmlformats.org/officeDocument/2006/relationships/customXml" Target="../ink/ink1110.xml"/><Relationship Id="rId695" Type="http://schemas.openxmlformats.org/officeDocument/2006/relationships/image" Target="../media/image903.png"/><Relationship Id="rId709" Type="http://schemas.openxmlformats.org/officeDocument/2006/relationships/image" Target="../media/image910.png"/><Relationship Id="rId45" Type="http://schemas.openxmlformats.org/officeDocument/2006/relationships/image" Target="../media/image578.png"/><Relationship Id="rId87" Type="http://schemas.openxmlformats.org/officeDocument/2006/relationships/image" Target="../media/image599.png"/><Relationship Id="rId110" Type="http://schemas.openxmlformats.org/officeDocument/2006/relationships/customXml" Target="../ink/ink921.xml"/><Relationship Id="rId348" Type="http://schemas.openxmlformats.org/officeDocument/2006/relationships/customXml" Target="../ink/ink1040.xml"/><Relationship Id="rId513" Type="http://schemas.openxmlformats.org/officeDocument/2006/relationships/image" Target="../media/image812.png"/><Relationship Id="rId555" Type="http://schemas.openxmlformats.org/officeDocument/2006/relationships/image" Target="../media/image833.png"/><Relationship Id="rId597" Type="http://schemas.openxmlformats.org/officeDocument/2006/relationships/image" Target="../media/image854.png"/><Relationship Id="rId720" Type="http://schemas.openxmlformats.org/officeDocument/2006/relationships/customXml" Target="../ink/ink1226.xml"/><Relationship Id="rId762" Type="http://schemas.openxmlformats.org/officeDocument/2006/relationships/customXml" Target="../ink/ink1247.xml"/><Relationship Id="rId152" Type="http://schemas.openxmlformats.org/officeDocument/2006/relationships/customXml" Target="../ink/ink942.xml"/><Relationship Id="rId194" Type="http://schemas.openxmlformats.org/officeDocument/2006/relationships/customXml" Target="../ink/ink963.xml"/><Relationship Id="rId208" Type="http://schemas.openxmlformats.org/officeDocument/2006/relationships/customXml" Target="../ink/ink970.xml"/><Relationship Id="rId415" Type="http://schemas.openxmlformats.org/officeDocument/2006/relationships/image" Target="../media/image763.png"/><Relationship Id="rId457" Type="http://schemas.openxmlformats.org/officeDocument/2006/relationships/image" Target="../media/image784.png"/><Relationship Id="rId622" Type="http://schemas.openxmlformats.org/officeDocument/2006/relationships/customXml" Target="../ink/ink1177.xml"/><Relationship Id="rId261" Type="http://schemas.openxmlformats.org/officeDocument/2006/relationships/image" Target="../media/image686.png"/><Relationship Id="rId499" Type="http://schemas.openxmlformats.org/officeDocument/2006/relationships/image" Target="../media/image805.png"/><Relationship Id="rId664" Type="http://schemas.openxmlformats.org/officeDocument/2006/relationships/customXml" Target="../ink/ink1198.xml"/><Relationship Id="rId14" Type="http://schemas.openxmlformats.org/officeDocument/2006/relationships/customXml" Target="../ink/ink873.xml"/><Relationship Id="rId56" Type="http://schemas.openxmlformats.org/officeDocument/2006/relationships/customXml" Target="../ink/ink894.xml"/><Relationship Id="rId317" Type="http://schemas.openxmlformats.org/officeDocument/2006/relationships/image" Target="../media/image714.png"/><Relationship Id="rId359" Type="http://schemas.openxmlformats.org/officeDocument/2006/relationships/image" Target="../media/image735.png"/><Relationship Id="rId524" Type="http://schemas.openxmlformats.org/officeDocument/2006/relationships/customXml" Target="../ink/ink1128.xml"/><Relationship Id="rId566" Type="http://schemas.openxmlformats.org/officeDocument/2006/relationships/customXml" Target="../ink/ink1149.xml"/><Relationship Id="rId731" Type="http://schemas.openxmlformats.org/officeDocument/2006/relationships/image" Target="../media/image921.png"/><Relationship Id="rId773" Type="http://schemas.openxmlformats.org/officeDocument/2006/relationships/image" Target="../media/image942.png"/><Relationship Id="rId98" Type="http://schemas.openxmlformats.org/officeDocument/2006/relationships/customXml" Target="../ink/ink915.xml"/><Relationship Id="rId121" Type="http://schemas.openxmlformats.org/officeDocument/2006/relationships/image" Target="../media/image616.png"/><Relationship Id="rId163" Type="http://schemas.openxmlformats.org/officeDocument/2006/relationships/image" Target="../media/image637.png"/><Relationship Id="rId219" Type="http://schemas.openxmlformats.org/officeDocument/2006/relationships/image" Target="../media/image665.png"/><Relationship Id="rId370" Type="http://schemas.openxmlformats.org/officeDocument/2006/relationships/customXml" Target="../ink/ink1051.xml"/><Relationship Id="rId426" Type="http://schemas.openxmlformats.org/officeDocument/2006/relationships/customXml" Target="../ink/ink1079.xml"/><Relationship Id="rId633" Type="http://schemas.openxmlformats.org/officeDocument/2006/relationships/image" Target="../media/image872.png"/><Relationship Id="rId230" Type="http://schemas.openxmlformats.org/officeDocument/2006/relationships/customXml" Target="../ink/ink981.xml"/><Relationship Id="rId468" Type="http://schemas.openxmlformats.org/officeDocument/2006/relationships/customXml" Target="../ink/ink1100.xml"/><Relationship Id="rId675" Type="http://schemas.openxmlformats.org/officeDocument/2006/relationships/image" Target="../media/image893.png"/><Relationship Id="rId25" Type="http://schemas.openxmlformats.org/officeDocument/2006/relationships/image" Target="../media/image568.png"/><Relationship Id="rId67" Type="http://schemas.openxmlformats.org/officeDocument/2006/relationships/image" Target="../media/image589.png"/><Relationship Id="rId272" Type="http://schemas.openxmlformats.org/officeDocument/2006/relationships/customXml" Target="../ink/ink1002.xml"/><Relationship Id="rId328" Type="http://schemas.openxmlformats.org/officeDocument/2006/relationships/customXml" Target="../ink/ink1030.xml"/><Relationship Id="rId535" Type="http://schemas.openxmlformats.org/officeDocument/2006/relationships/image" Target="../media/image823.png"/><Relationship Id="rId577" Type="http://schemas.openxmlformats.org/officeDocument/2006/relationships/image" Target="../media/image844.png"/><Relationship Id="rId700" Type="http://schemas.openxmlformats.org/officeDocument/2006/relationships/customXml" Target="../ink/ink1216.xml"/><Relationship Id="rId742" Type="http://schemas.openxmlformats.org/officeDocument/2006/relationships/customXml" Target="../ink/ink1237.xml"/><Relationship Id="rId132" Type="http://schemas.openxmlformats.org/officeDocument/2006/relationships/customXml" Target="../ink/ink932.xml"/><Relationship Id="rId174" Type="http://schemas.openxmlformats.org/officeDocument/2006/relationships/customXml" Target="../ink/ink953.xml"/><Relationship Id="rId381" Type="http://schemas.openxmlformats.org/officeDocument/2006/relationships/image" Target="../media/image746.png"/><Relationship Id="rId602" Type="http://schemas.openxmlformats.org/officeDocument/2006/relationships/customXml" Target="../ink/ink1167.xml"/><Relationship Id="rId784" Type="http://schemas.openxmlformats.org/officeDocument/2006/relationships/customXml" Target="../ink/ink1258.xml"/><Relationship Id="rId241" Type="http://schemas.openxmlformats.org/officeDocument/2006/relationships/image" Target="../media/image676.png"/><Relationship Id="rId437" Type="http://schemas.openxmlformats.org/officeDocument/2006/relationships/image" Target="../media/image774.png"/><Relationship Id="rId479" Type="http://schemas.openxmlformats.org/officeDocument/2006/relationships/image" Target="../media/image795.png"/><Relationship Id="rId644" Type="http://schemas.openxmlformats.org/officeDocument/2006/relationships/customXml" Target="../ink/ink1188.xml"/><Relationship Id="rId686" Type="http://schemas.openxmlformats.org/officeDocument/2006/relationships/customXml" Target="../ink/ink1209.xml"/><Relationship Id="rId36" Type="http://schemas.openxmlformats.org/officeDocument/2006/relationships/customXml" Target="../ink/ink884.xml"/><Relationship Id="rId283" Type="http://schemas.openxmlformats.org/officeDocument/2006/relationships/image" Target="../media/image697.png"/><Relationship Id="rId339" Type="http://schemas.openxmlformats.org/officeDocument/2006/relationships/image" Target="../media/image725.png"/><Relationship Id="rId490" Type="http://schemas.openxmlformats.org/officeDocument/2006/relationships/customXml" Target="../ink/ink1111.xml"/><Relationship Id="rId504" Type="http://schemas.openxmlformats.org/officeDocument/2006/relationships/customXml" Target="../ink/ink1118.xml"/><Relationship Id="rId546" Type="http://schemas.openxmlformats.org/officeDocument/2006/relationships/customXml" Target="../ink/ink1139.xml"/><Relationship Id="rId711" Type="http://schemas.openxmlformats.org/officeDocument/2006/relationships/image" Target="../media/image911.png"/><Relationship Id="rId753" Type="http://schemas.openxmlformats.org/officeDocument/2006/relationships/image" Target="../media/image932.png"/><Relationship Id="rId78" Type="http://schemas.openxmlformats.org/officeDocument/2006/relationships/customXml" Target="../ink/ink905.xml"/><Relationship Id="rId101" Type="http://schemas.openxmlformats.org/officeDocument/2006/relationships/image" Target="../media/image606.png"/><Relationship Id="rId143" Type="http://schemas.openxmlformats.org/officeDocument/2006/relationships/image" Target="../media/image627.png"/><Relationship Id="rId185" Type="http://schemas.openxmlformats.org/officeDocument/2006/relationships/image" Target="../media/image648.png"/><Relationship Id="rId350" Type="http://schemas.openxmlformats.org/officeDocument/2006/relationships/customXml" Target="../ink/ink1041.xml"/><Relationship Id="rId406" Type="http://schemas.openxmlformats.org/officeDocument/2006/relationships/customXml" Target="../ink/ink1069.xml"/><Relationship Id="rId588" Type="http://schemas.openxmlformats.org/officeDocument/2006/relationships/customXml" Target="../ink/ink1160.xml"/><Relationship Id="rId795" Type="http://schemas.openxmlformats.org/officeDocument/2006/relationships/image" Target="../media/image953.png"/><Relationship Id="rId9" Type="http://schemas.openxmlformats.org/officeDocument/2006/relationships/image" Target="../media/image560.png"/><Relationship Id="rId210" Type="http://schemas.openxmlformats.org/officeDocument/2006/relationships/customXml" Target="../ink/ink971.xml"/><Relationship Id="rId392" Type="http://schemas.openxmlformats.org/officeDocument/2006/relationships/customXml" Target="../ink/ink1062.xml"/><Relationship Id="rId448" Type="http://schemas.openxmlformats.org/officeDocument/2006/relationships/customXml" Target="../ink/ink1090.xml"/><Relationship Id="rId613" Type="http://schemas.openxmlformats.org/officeDocument/2006/relationships/image" Target="../media/image862.png"/><Relationship Id="rId655" Type="http://schemas.openxmlformats.org/officeDocument/2006/relationships/image" Target="../media/image883.png"/><Relationship Id="rId697" Type="http://schemas.openxmlformats.org/officeDocument/2006/relationships/image" Target="../media/image904.png"/><Relationship Id="rId252" Type="http://schemas.openxmlformats.org/officeDocument/2006/relationships/customXml" Target="../ink/ink992.xml"/><Relationship Id="rId294" Type="http://schemas.openxmlformats.org/officeDocument/2006/relationships/customXml" Target="../ink/ink1013.xml"/><Relationship Id="rId308" Type="http://schemas.openxmlformats.org/officeDocument/2006/relationships/customXml" Target="../ink/ink1020.xml"/><Relationship Id="rId515" Type="http://schemas.openxmlformats.org/officeDocument/2006/relationships/image" Target="../media/image813.png"/><Relationship Id="rId722" Type="http://schemas.openxmlformats.org/officeDocument/2006/relationships/customXml" Target="../ink/ink1227.xml"/><Relationship Id="rId47" Type="http://schemas.openxmlformats.org/officeDocument/2006/relationships/image" Target="../media/image579.png"/><Relationship Id="rId89" Type="http://schemas.openxmlformats.org/officeDocument/2006/relationships/image" Target="../media/image600.png"/><Relationship Id="rId112" Type="http://schemas.openxmlformats.org/officeDocument/2006/relationships/customXml" Target="../ink/ink922.xml"/><Relationship Id="rId154" Type="http://schemas.openxmlformats.org/officeDocument/2006/relationships/customXml" Target="../ink/ink943.xml"/><Relationship Id="rId361" Type="http://schemas.openxmlformats.org/officeDocument/2006/relationships/image" Target="../media/image736.png"/><Relationship Id="rId557" Type="http://schemas.openxmlformats.org/officeDocument/2006/relationships/image" Target="../media/image834.png"/><Relationship Id="rId599" Type="http://schemas.openxmlformats.org/officeDocument/2006/relationships/image" Target="../media/image855.png"/><Relationship Id="rId764" Type="http://schemas.openxmlformats.org/officeDocument/2006/relationships/customXml" Target="../ink/ink1248.xml"/><Relationship Id="rId196" Type="http://schemas.openxmlformats.org/officeDocument/2006/relationships/customXml" Target="../ink/ink964.xml"/><Relationship Id="rId417" Type="http://schemas.openxmlformats.org/officeDocument/2006/relationships/image" Target="../media/image764.png"/><Relationship Id="rId459" Type="http://schemas.openxmlformats.org/officeDocument/2006/relationships/image" Target="../media/image785.png"/><Relationship Id="rId624" Type="http://schemas.openxmlformats.org/officeDocument/2006/relationships/customXml" Target="../ink/ink1178.xml"/><Relationship Id="rId666" Type="http://schemas.openxmlformats.org/officeDocument/2006/relationships/customXml" Target="../ink/ink1199.xml"/><Relationship Id="rId16" Type="http://schemas.openxmlformats.org/officeDocument/2006/relationships/customXml" Target="../ink/ink874.xml"/><Relationship Id="rId221" Type="http://schemas.openxmlformats.org/officeDocument/2006/relationships/image" Target="../media/image666.png"/><Relationship Id="rId263" Type="http://schemas.openxmlformats.org/officeDocument/2006/relationships/image" Target="../media/image687.png"/><Relationship Id="rId319" Type="http://schemas.openxmlformats.org/officeDocument/2006/relationships/image" Target="../media/image715.png"/><Relationship Id="rId470" Type="http://schemas.openxmlformats.org/officeDocument/2006/relationships/customXml" Target="../ink/ink1101.xml"/><Relationship Id="rId526" Type="http://schemas.openxmlformats.org/officeDocument/2006/relationships/customXml" Target="../ink/ink1129.xml"/><Relationship Id="rId58" Type="http://schemas.openxmlformats.org/officeDocument/2006/relationships/customXml" Target="../ink/ink895.xml"/><Relationship Id="rId123" Type="http://schemas.openxmlformats.org/officeDocument/2006/relationships/image" Target="../media/image617.png"/><Relationship Id="rId330" Type="http://schemas.openxmlformats.org/officeDocument/2006/relationships/customXml" Target="../ink/ink1031.xml"/><Relationship Id="rId568" Type="http://schemas.openxmlformats.org/officeDocument/2006/relationships/customXml" Target="../ink/ink1150.xml"/><Relationship Id="rId733" Type="http://schemas.openxmlformats.org/officeDocument/2006/relationships/image" Target="../media/image922.png"/><Relationship Id="rId775" Type="http://schemas.openxmlformats.org/officeDocument/2006/relationships/image" Target="../media/image943.png"/><Relationship Id="rId165" Type="http://schemas.openxmlformats.org/officeDocument/2006/relationships/image" Target="../media/image638.png"/><Relationship Id="rId372" Type="http://schemas.openxmlformats.org/officeDocument/2006/relationships/customXml" Target="../ink/ink1052.xml"/><Relationship Id="rId428" Type="http://schemas.openxmlformats.org/officeDocument/2006/relationships/customXml" Target="../ink/ink1080.xml"/><Relationship Id="rId635" Type="http://schemas.openxmlformats.org/officeDocument/2006/relationships/image" Target="../media/image873.png"/><Relationship Id="rId677" Type="http://schemas.openxmlformats.org/officeDocument/2006/relationships/image" Target="../media/image894.png"/><Relationship Id="rId800" Type="http://schemas.openxmlformats.org/officeDocument/2006/relationships/customXml" Target="../ink/ink1266.xml"/><Relationship Id="rId232" Type="http://schemas.openxmlformats.org/officeDocument/2006/relationships/customXml" Target="../ink/ink982.xml"/><Relationship Id="rId274" Type="http://schemas.openxmlformats.org/officeDocument/2006/relationships/customXml" Target="../ink/ink1003.xml"/><Relationship Id="rId481" Type="http://schemas.openxmlformats.org/officeDocument/2006/relationships/image" Target="../media/image796.png"/><Relationship Id="rId702" Type="http://schemas.openxmlformats.org/officeDocument/2006/relationships/customXml" Target="../ink/ink1217.xml"/><Relationship Id="rId27" Type="http://schemas.openxmlformats.org/officeDocument/2006/relationships/image" Target="../media/image569.png"/><Relationship Id="rId69" Type="http://schemas.openxmlformats.org/officeDocument/2006/relationships/image" Target="../media/image590.png"/><Relationship Id="rId134" Type="http://schemas.openxmlformats.org/officeDocument/2006/relationships/customXml" Target="../ink/ink933.xml"/><Relationship Id="rId537" Type="http://schemas.openxmlformats.org/officeDocument/2006/relationships/image" Target="../media/image824.png"/><Relationship Id="rId579" Type="http://schemas.openxmlformats.org/officeDocument/2006/relationships/image" Target="../media/image845.png"/><Relationship Id="rId744" Type="http://schemas.openxmlformats.org/officeDocument/2006/relationships/customXml" Target="../ink/ink1238.xml"/><Relationship Id="rId786" Type="http://schemas.openxmlformats.org/officeDocument/2006/relationships/customXml" Target="../ink/ink1259.xml"/><Relationship Id="rId80" Type="http://schemas.openxmlformats.org/officeDocument/2006/relationships/customXml" Target="../ink/ink906.xml"/><Relationship Id="rId176" Type="http://schemas.openxmlformats.org/officeDocument/2006/relationships/customXml" Target="../ink/ink954.xml"/><Relationship Id="rId341" Type="http://schemas.openxmlformats.org/officeDocument/2006/relationships/image" Target="../media/image726.png"/><Relationship Id="rId383" Type="http://schemas.openxmlformats.org/officeDocument/2006/relationships/image" Target="../media/image747.png"/><Relationship Id="rId439" Type="http://schemas.openxmlformats.org/officeDocument/2006/relationships/image" Target="../media/image775.png"/><Relationship Id="rId590" Type="http://schemas.openxmlformats.org/officeDocument/2006/relationships/customXml" Target="../ink/ink1161.xml"/><Relationship Id="rId604" Type="http://schemas.openxmlformats.org/officeDocument/2006/relationships/customXml" Target="../ink/ink1168.xml"/><Relationship Id="rId646" Type="http://schemas.openxmlformats.org/officeDocument/2006/relationships/customXml" Target="../ink/ink1189.xml"/><Relationship Id="rId201" Type="http://schemas.openxmlformats.org/officeDocument/2006/relationships/image" Target="../media/image656.png"/><Relationship Id="rId243" Type="http://schemas.openxmlformats.org/officeDocument/2006/relationships/image" Target="../media/image677.png"/><Relationship Id="rId285" Type="http://schemas.openxmlformats.org/officeDocument/2006/relationships/image" Target="../media/image698.png"/><Relationship Id="rId450" Type="http://schemas.openxmlformats.org/officeDocument/2006/relationships/customXml" Target="../ink/ink1091.xml"/><Relationship Id="rId506" Type="http://schemas.openxmlformats.org/officeDocument/2006/relationships/customXml" Target="../ink/ink1119.xml"/><Relationship Id="rId688" Type="http://schemas.openxmlformats.org/officeDocument/2006/relationships/customXml" Target="../ink/ink1210.xml"/><Relationship Id="rId38" Type="http://schemas.openxmlformats.org/officeDocument/2006/relationships/customXml" Target="../ink/ink885.xml"/><Relationship Id="rId103" Type="http://schemas.openxmlformats.org/officeDocument/2006/relationships/image" Target="../media/image607.png"/><Relationship Id="rId310" Type="http://schemas.openxmlformats.org/officeDocument/2006/relationships/customXml" Target="../ink/ink1021.xml"/><Relationship Id="rId492" Type="http://schemas.openxmlformats.org/officeDocument/2006/relationships/customXml" Target="../ink/ink1112.xml"/><Relationship Id="rId548" Type="http://schemas.openxmlformats.org/officeDocument/2006/relationships/customXml" Target="../ink/ink1140.xml"/><Relationship Id="rId713" Type="http://schemas.openxmlformats.org/officeDocument/2006/relationships/image" Target="../media/image912.png"/><Relationship Id="rId755" Type="http://schemas.openxmlformats.org/officeDocument/2006/relationships/image" Target="../media/image933.png"/><Relationship Id="rId797" Type="http://schemas.openxmlformats.org/officeDocument/2006/relationships/image" Target="../media/image954.png"/><Relationship Id="rId91" Type="http://schemas.openxmlformats.org/officeDocument/2006/relationships/image" Target="../media/image601.png"/><Relationship Id="rId145" Type="http://schemas.openxmlformats.org/officeDocument/2006/relationships/image" Target="../media/image628.png"/><Relationship Id="rId187" Type="http://schemas.openxmlformats.org/officeDocument/2006/relationships/image" Target="../media/image649.png"/><Relationship Id="rId352" Type="http://schemas.openxmlformats.org/officeDocument/2006/relationships/customXml" Target="../ink/ink1042.xml"/><Relationship Id="rId394" Type="http://schemas.openxmlformats.org/officeDocument/2006/relationships/customXml" Target="../ink/ink1063.xml"/><Relationship Id="rId408" Type="http://schemas.openxmlformats.org/officeDocument/2006/relationships/customXml" Target="../ink/ink1070.xml"/><Relationship Id="rId615" Type="http://schemas.openxmlformats.org/officeDocument/2006/relationships/image" Target="../media/image863.png"/><Relationship Id="rId212" Type="http://schemas.openxmlformats.org/officeDocument/2006/relationships/customXml" Target="../ink/ink972.xml"/><Relationship Id="rId254" Type="http://schemas.openxmlformats.org/officeDocument/2006/relationships/customXml" Target="../ink/ink993.xml"/><Relationship Id="rId657" Type="http://schemas.openxmlformats.org/officeDocument/2006/relationships/image" Target="../media/image884.png"/><Relationship Id="rId699" Type="http://schemas.openxmlformats.org/officeDocument/2006/relationships/image" Target="../media/image905.png"/><Relationship Id="rId49" Type="http://schemas.openxmlformats.org/officeDocument/2006/relationships/image" Target="../media/image580.png"/><Relationship Id="rId114" Type="http://schemas.openxmlformats.org/officeDocument/2006/relationships/customXml" Target="../ink/ink923.xml"/><Relationship Id="rId296" Type="http://schemas.openxmlformats.org/officeDocument/2006/relationships/customXml" Target="../ink/ink1014.xml"/><Relationship Id="rId461" Type="http://schemas.openxmlformats.org/officeDocument/2006/relationships/image" Target="../media/image786.png"/><Relationship Id="rId517" Type="http://schemas.openxmlformats.org/officeDocument/2006/relationships/image" Target="../media/image814.png"/><Relationship Id="rId559" Type="http://schemas.openxmlformats.org/officeDocument/2006/relationships/image" Target="../media/image835.png"/><Relationship Id="rId724" Type="http://schemas.openxmlformats.org/officeDocument/2006/relationships/customXml" Target="../ink/ink1228.xml"/><Relationship Id="rId766" Type="http://schemas.openxmlformats.org/officeDocument/2006/relationships/customXml" Target="../ink/ink1249.xml"/><Relationship Id="rId60" Type="http://schemas.openxmlformats.org/officeDocument/2006/relationships/customXml" Target="../ink/ink896.xml"/><Relationship Id="rId156" Type="http://schemas.openxmlformats.org/officeDocument/2006/relationships/customXml" Target="../ink/ink944.xml"/><Relationship Id="rId198" Type="http://schemas.openxmlformats.org/officeDocument/2006/relationships/customXml" Target="../ink/ink965.xml"/><Relationship Id="rId321" Type="http://schemas.openxmlformats.org/officeDocument/2006/relationships/image" Target="../media/image716.png"/><Relationship Id="rId363" Type="http://schemas.openxmlformats.org/officeDocument/2006/relationships/image" Target="../media/image737.png"/><Relationship Id="rId419" Type="http://schemas.openxmlformats.org/officeDocument/2006/relationships/image" Target="../media/image765.png"/><Relationship Id="rId570" Type="http://schemas.openxmlformats.org/officeDocument/2006/relationships/customXml" Target="../ink/ink1151.xml"/><Relationship Id="rId626" Type="http://schemas.openxmlformats.org/officeDocument/2006/relationships/customXml" Target="../ink/ink1179.xml"/><Relationship Id="rId223" Type="http://schemas.openxmlformats.org/officeDocument/2006/relationships/image" Target="../media/image667.png"/><Relationship Id="rId430" Type="http://schemas.openxmlformats.org/officeDocument/2006/relationships/customXml" Target="../ink/ink1081.xml"/><Relationship Id="rId668" Type="http://schemas.openxmlformats.org/officeDocument/2006/relationships/customXml" Target="../ink/ink1200.xml"/><Relationship Id="rId18" Type="http://schemas.openxmlformats.org/officeDocument/2006/relationships/customXml" Target="../ink/ink875.xml"/><Relationship Id="rId265" Type="http://schemas.openxmlformats.org/officeDocument/2006/relationships/image" Target="../media/image688.png"/><Relationship Id="rId472" Type="http://schemas.openxmlformats.org/officeDocument/2006/relationships/customXml" Target="../ink/ink1102.xml"/><Relationship Id="rId528" Type="http://schemas.openxmlformats.org/officeDocument/2006/relationships/customXml" Target="../ink/ink1130.xml"/><Relationship Id="rId735" Type="http://schemas.openxmlformats.org/officeDocument/2006/relationships/image" Target="../media/image923.png"/><Relationship Id="rId125" Type="http://schemas.openxmlformats.org/officeDocument/2006/relationships/image" Target="../media/image618.png"/><Relationship Id="rId167" Type="http://schemas.openxmlformats.org/officeDocument/2006/relationships/image" Target="../media/image639.png"/><Relationship Id="rId332" Type="http://schemas.openxmlformats.org/officeDocument/2006/relationships/customXml" Target="../ink/ink1032.xml"/><Relationship Id="rId374" Type="http://schemas.openxmlformats.org/officeDocument/2006/relationships/customXml" Target="../ink/ink1053.xml"/><Relationship Id="rId581" Type="http://schemas.openxmlformats.org/officeDocument/2006/relationships/image" Target="../media/image846.png"/><Relationship Id="rId777" Type="http://schemas.openxmlformats.org/officeDocument/2006/relationships/image" Target="../media/image944.png"/><Relationship Id="rId71" Type="http://schemas.openxmlformats.org/officeDocument/2006/relationships/image" Target="../media/image591.png"/><Relationship Id="rId234" Type="http://schemas.openxmlformats.org/officeDocument/2006/relationships/customXml" Target="../ink/ink983.xml"/><Relationship Id="rId637" Type="http://schemas.openxmlformats.org/officeDocument/2006/relationships/image" Target="../media/image874.png"/><Relationship Id="rId679" Type="http://schemas.openxmlformats.org/officeDocument/2006/relationships/image" Target="../media/image895.png"/><Relationship Id="rId802" Type="http://schemas.openxmlformats.org/officeDocument/2006/relationships/customXml" Target="../ink/ink1267.xml"/><Relationship Id="rId2" Type="http://schemas.openxmlformats.org/officeDocument/2006/relationships/customXml" Target="../ink/ink867.xml"/><Relationship Id="rId29" Type="http://schemas.openxmlformats.org/officeDocument/2006/relationships/image" Target="../media/image570.png"/><Relationship Id="rId276" Type="http://schemas.openxmlformats.org/officeDocument/2006/relationships/customXml" Target="../ink/ink1004.xml"/><Relationship Id="rId441" Type="http://schemas.openxmlformats.org/officeDocument/2006/relationships/image" Target="../media/image776.png"/><Relationship Id="rId483" Type="http://schemas.openxmlformats.org/officeDocument/2006/relationships/image" Target="../media/image797.png"/><Relationship Id="rId539" Type="http://schemas.openxmlformats.org/officeDocument/2006/relationships/image" Target="../media/image825.png"/><Relationship Id="rId690" Type="http://schemas.openxmlformats.org/officeDocument/2006/relationships/customXml" Target="../ink/ink1211.xml"/><Relationship Id="rId704" Type="http://schemas.openxmlformats.org/officeDocument/2006/relationships/customXml" Target="../ink/ink1218.xml"/><Relationship Id="rId746" Type="http://schemas.openxmlformats.org/officeDocument/2006/relationships/customXml" Target="../ink/ink1239.xml"/><Relationship Id="rId40" Type="http://schemas.openxmlformats.org/officeDocument/2006/relationships/customXml" Target="../ink/ink886.xml"/><Relationship Id="rId136" Type="http://schemas.openxmlformats.org/officeDocument/2006/relationships/customXml" Target="../ink/ink934.xml"/><Relationship Id="rId178" Type="http://schemas.openxmlformats.org/officeDocument/2006/relationships/customXml" Target="../ink/ink955.xml"/><Relationship Id="rId301" Type="http://schemas.openxmlformats.org/officeDocument/2006/relationships/image" Target="../media/image706.png"/><Relationship Id="rId343" Type="http://schemas.openxmlformats.org/officeDocument/2006/relationships/image" Target="../media/image727.png"/><Relationship Id="rId550" Type="http://schemas.openxmlformats.org/officeDocument/2006/relationships/customXml" Target="../ink/ink1141.xml"/><Relationship Id="rId788" Type="http://schemas.openxmlformats.org/officeDocument/2006/relationships/customXml" Target="../ink/ink1260.xml"/><Relationship Id="rId82" Type="http://schemas.openxmlformats.org/officeDocument/2006/relationships/customXml" Target="../ink/ink907.xml"/><Relationship Id="rId203" Type="http://schemas.openxmlformats.org/officeDocument/2006/relationships/image" Target="../media/image657.png"/><Relationship Id="rId385" Type="http://schemas.openxmlformats.org/officeDocument/2006/relationships/image" Target="../media/image748.png"/><Relationship Id="rId592" Type="http://schemas.openxmlformats.org/officeDocument/2006/relationships/customXml" Target="../ink/ink1162.xml"/><Relationship Id="rId606" Type="http://schemas.openxmlformats.org/officeDocument/2006/relationships/customXml" Target="../ink/ink1169.xml"/><Relationship Id="rId648" Type="http://schemas.openxmlformats.org/officeDocument/2006/relationships/customXml" Target="../ink/ink1190.xml"/><Relationship Id="rId245" Type="http://schemas.openxmlformats.org/officeDocument/2006/relationships/image" Target="../media/image678.png"/><Relationship Id="rId287" Type="http://schemas.openxmlformats.org/officeDocument/2006/relationships/image" Target="../media/image699.png"/><Relationship Id="rId410" Type="http://schemas.openxmlformats.org/officeDocument/2006/relationships/customXml" Target="../ink/ink1071.xml"/><Relationship Id="rId452" Type="http://schemas.openxmlformats.org/officeDocument/2006/relationships/customXml" Target="../ink/ink1092.xml"/><Relationship Id="rId494" Type="http://schemas.openxmlformats.org/officeDocument/2006/relationships/customXml" Target="../ink/ink1113.xml"/><Relationship Id="rId508" Type="http://schemas.openxmlformats.org/officeDocument/2006/relationships/customXml" Target="../ink/ink1120.xml"/><Relationship Id="rId715" Type="http://schemas.openxmlformats.org/officeDocument/2006/relationships/image" Target="../media/image913.png"/><Relationship Id="rId105" Type="http://schemas.openxmlformats.org/officeDocument/2006/relationships/image" Target="../media/image608.png"/><Relationship Id="rId147" Type="http://schemas.openxmlformats.org/officeDocument/2006/relationships/image" Target="../media/image629.png"/><Relationship Id="rId312" Type="http://schemas.openxmlformats.org/officeDocument/2006/relationships/customXml" Target="../ink/ink1022.xml"/><Relationship Id="rId354" Type="http://schemas.openxmlformats.org/officeDocument/2006/relationships/customXml" Target="../ink/ink1043.xml"/><Relationship Id="rId757" Type="http://schemas.openxmlformats.org/officeDocument/2006/relationships/image" Target="../media/image934.png"/><Relationship Id="rId799" Type="http://schemas.openxmlformats.org/officeDocument/2006/relationships/image" Target="../media/image955.png"/><Relationship Id="rId51" Type="http://schemas.openxmlformats.org/officeDocument/2006/relationships/image" Target="../media/image581.png"/><Relationship Id="rId93" Type="http://schemas.openxmlformats.org/officeDocument/2006/relationships/image" Target="../media/image602.png"/><Relationship Id="rId189" Type="http://schemas.openxmlformats.org/officeDocument/2006/relationships/image" Target="../media/image650.png"/><Relationship Id="rId396" Type="http://schemas.openxmlformats.org/officeDocument/2006/relationships/customXml" Target="../ink/ink1064.xml"/><Relationship Id="rId561" Type="http://schemas.openxmlformats.org/officeDocument/2006/relationships/image" Target="../media/image836.png"/><Relationship Id="rId617" Type="http://schemas.openxmlformats.org/officeDocument/2006/relationships/image" Target="../media/image864.png"/><Relationship Id="rId659" Type="http://schemas.openxmlformats.org/officeDocument/2006/relationships/image" Target="../media/image885.png"/><Relationship Id="rId214" Type="http://schemas.openxmlformats.org/officeDocument/2006/relationships/customXml" Target="../ink/ink973.xml"/><Relationship Id="rId256" Type="http://schemas.openxmlformats.org/officeDocument/2006/relationships/customXml" Target="../ink/ink994.xml"/><Relationship Id="rId298" Type="http://schemas.openxmlformats.org/officeDocument/2006/relationships/customXml" Target="../ink/ink1015.xml"/><Relationship Id="rId421" Type="http://schemas.openxmlformats.org/officeDocument/2006/relationships/image" Target="../media/image766.png"/><Relationship Id="rId463" Type="http://schemas.openxmlformats.org/officeDocument/2006/relationships/image" Target="../media/image787.png"/><Relationship Id="rId519" Type="http://schemas.openxmlformats.org/officeDocument/2006/relationships/image" Target="../media/image815.png"/><Relationship Id="rId670" Type="http://schemas.openxmlformats.org/officeDocument/2006/relationships/customXml" Target="../ink/ink1201.xml"/><Relationship Id="rId116" Type="http://schemas.openxmlformats.org/officeDocument/2006/relationships/customXml" Target="../ink/ink924.xml"/><Relationship Id="rId158" Type="http://schemas.openxmlformats.org/officeDocument/2006/relationships/customXml" Target="../ink/ink945.xml"/><Relationship Id="rId323" Type="http://schemas.openxmlformats.org/officeDocument/2006/relationships/image" Target="../media/image717.png"/><Relationship Id="rId530" Type="http://schemas.openxmlformats.org/officeDocument/2006/relationships/customXml" Target="../ink/ink1131.xml"/><Relationship Id="rId726" Type="http://schemas.openxmlformats.org/officeDocument/2006/relationships/customXml" Target="../ink/ink1229.xml"/><Relationship Id="rId768" Type="http://schemas.openxmlformats.org/officeDocument/2006/relationships/customXml" Target="../ink/ink1250.xml"/><Relationship Id="rId20" Type="http://schemas.openxmlformats.org/officeDocument/2006/relationships/customXml" Target="../ink/ink876.xml"/><Relationship Id="rId62" Type="http://schemas.openxmlformats.org/officeDocument/2006/relationships/customXml" Target="../ink/ink897.xml"/><Relationship Id="rId365" Type="http://schemas.openxmlformats.org/officeDocument/2006/relationships/image" Target="../media/image738.png"/><Relationship Id="rId572" Type="http://schemas.openxmlformats.org/officeDocument/2006/relationships/customXml" Target="../ink/ink1152.xml"/><Relationship Id="rId628" Type="http://schemas.openxmlformats.org/officeDocument/2006/relationships/customXml" Target="../ink/ink1180.xml"/><Relationship Id="rId225" Type="http://schemas.openxmlformats.org/officeDocument/2006/relationships/image" Target="../media/image668.png"/><Relationship Id="rId267" Type="http://schemas.openxmlformats.org/officeDocument/2006/relationships/image" Target="../media/image689.png"/><Relationship Id="rId432" Type="http://schemas.openxmlformats.org/officeDocument/2006/relationships/customXml" Target="../ink/ink1082.xml"/><Relationship Id="rId474" Type="http://schemas.openxmlformats.org/officeDocument/2006/relationships/customXml" Target="../ink/ink1103.xml"/><Relationship Id="rId127" Type="http://schemas.openxmlformats.org/officeDocument/2006/relationships/image" Target="../media/image619.png"/><Relationship Id="rId681" Type="http://schemas.openxmlformats.org/officeDocument/2006/relationships/image" Target="../media/image896.png"/><Relationship Id="rId737" Type="http://schemas.openxmlformats.org/officeDocument/2006/relationships/image" Target="../media/image924.png"/><Relationship Id="rId779" Type="http://schemas.openxmlformats.org/officeDocument/2006/relationships/image" Target="../media/image945.png"/><Relationship Id="rId31" Type="http://schemas.openxmlformats.org/officeDocument/2006/relationships/image" Target="../media/image571.png"/><Relationship Id="rId73" Type="http://schemas.openxmlformats.org/officeDocument/2006/relationships/image" Target="../media/image592.png"/><Relationship Id="rId169" Type="http://schemas.openxmlformats.org/officeDocument/2006/relationships/image" Target="../media/image640.png"/><Relationship Id="rId334" Type="http://schemas.openxmlformats.org/officeDocument/2006/relationships/customXml" Target="../ink/ink1033.xml"/><Relationship Id="rId376" Type="http://schemas.openxmlformats.org/officeDocument/2006/relationships/customXml" Target="../ink/ink1054.xml"/><Relationship Id="rId541" Type="http://schemas.openxmlformats.org/officeDocument/2006/relationships/image" Target="../media/image826.png"/><Relationship Id="rId583" Type="http://schemas.openxmlformats.org/officeDocument/2006/relationships/image" Target="../media/image847.png"/><Relationship Id="rId639" Type="http://schemas.openxmlformats.org/officeDocument/2006/relationships/image" Target="../media/image875.png"/><Relationship Id="rId790" Type="http://schemas.openxmlformats.org/officeDocument/2006/relationships/customXml" Target="../ink/ink1261.xml"/><Relationship Id="rId804" Type="http://schemas.openxmlformats.org/officeDocument/2006/relationships/customXml" Target="../ink/ink1268.xml"/><Relationship Id="rId4" Type="http://schemas.openxmlformats.org/officeDocument/2006/relationships/customXml" Target="../ink/ink868.xml"/><Relationship Id="rId180" Type="http://schemas.openxmlformats.org/officeDocument/2006/relationships/customXml" Target="../ink/ink956.xml"/><Relationship Id="rId236" Type="http://schemas.openxmlformats.org/officeDocument/2006/relationships/customXml" Target="../ink/ink984.xml"/><Relationship Id="rId278" Type="http://schemas.openxmlformats.org/officeDocument/2006/relationships/customXml" Target="../ink/ink1005.xml"/><Relationship Id="rId401" Type="http://schemas.openxmlformats.org/officeDocument/2006/relationships/image" Target="../media/image756.png"/><Relationship Id="rId443" Type="http://schemas.openxmlformats.org/officeDocument/2006/relationships/image" Target="../media/image777.png"/><Relationship Id="rId650" Type="http://schemas.openxmlformats.org/officeDocument/2006/relationships/customXml" Target="../ink/ink1191.xml"/><Relationship Id="rId303" Type="http://schemas.openxmlformats.org/officeDocument/2006/relationships/image" Target="../media/image707.png"/><Relationship Id="rId485" Type="http://schemas.openxmlformats.org/officeDocument/2006/relationships/image" Target="../media/image798.png"/><Relationship Id="rId692" Type="http://schemas.openxmlformats.org/officeDocument/2006/relationships/customXml" Target="../ink/ink1212.xml"/><Relationship Id="rId706" Type="http://schemas.openxmlformats.org/officeDocument/2006/relationships/customXml" Target="../ink/ink1219.xml"/><Relationship Id="rId748" Type="http://schemas.openxmlformats.org/officeDocument/2006/relationships/customXml" Target="../ink/ink1240.xml"/><Relationship Id="rId42" Type="http://schemas.openxmlformats.org/officeDocument/2006/relationships/customXml" Target="../ink/ink887.xml"/><Relationship Id="rId84" Type="http://schemas.openxmlformats.org/officeDocument/2006/relationships/customXml" Target="../ink/ink908.xml"/><Relationship Id="rId138" Type="http://schemas.openxmlformats.org/officeDocument/2006/relationships/customXml" Target="../ink/ink935.xml"/><Relationship Id="rId345" Type="http://schemas.openxmlformats.org/officeDocument/2006/relationships/image" Target="../media/image728.png"/><Relationship Id="rId387" Type="http://schemas.openxmlformats.org/officeDocument/2006/relationships/image" Target="../media/image749.png"/><Relationship Id="rId510" Type="http://schemas.openxmlformats.org/officeDocument/2006/relationships/customXml" Target="../ink/ink1121.xml"/><Relationship Id="rId552" Type="http://schemas.openxmlformats.org/officeDocument/2006/relationships/customXml" Target="../ink/ink1142.xml"/><Relationship Id="rId594" Type="http://schemas.openxmlformats.org/officeDocument/2006/relationships/customXml" Target="../ink/ink1163.xml"/><Relationship Id="rId608" Type="http://schemas.openxmlformats.org/officeDocument/2006/relationships/customXml" Target="../ink/ink1170.xml"/><Relationship Id="rId191" Type="http://schemas.openxmlformats.org/officeDocument/2006/relationships/image" Target="../media/image651.png"/><Relationship Id="rId205" Type="http://schemas.openxmlformats.org/officeDocument/2006/relationships/image" Target="../media/image658.png"/><Relationship Id="rId247" Type="http://schemas.openxmlformats.org/officeDocument/2006/relationships/image" Target="../media/image679.png"/><Relationship Id="rId412" Type="http://schemas.openxmlformats.org/officeDocument/2006/relationships/customXml" Target="../ink/ink1072.xml"/><Relationship Id="rId107" Type="http://schemas.openxmlformats.org/officeDocument/2006/relationships/image" Target="../media/image609.png"/><Relationship Id="rId289" Type="http://schemas.openxmlformats.org/officeDocument/2006/relationships/image" Target="../media/image700.png"/><Relationship Id="rId454" Type="http://schemas.openxmlformats.org/officeDocument/2006/relationships/customXml" Target="../ink/ink1093.xml"/><Relationship Id="rId496" Type="http://schemas.openxmlformats.org/officeDocument/2006/relationships/customXml" Target="../ink/ink1114.xml"/><Relationship Id="rId661" Type="http://schemas.openxmlformats.org/officeDocument/2006/relationships/image" Target="../media/image886.png"/><Relationship Id="rId717" Type="http://schemas.openxmlformats.org/officeDocument/2006/relationships/image" Target="../media/image914.png"/><Relationship Id="rId759" Type="http://schemas.openxmlformats.org/officeDocument/2006/relationships/image" Target="../media/image935.png"/><Relationship Id="rId11" Type="http://schemas.openxmlformats.org/officeDocument/2006/relationships/image" Target="../media/image561.png"/><Relationship Id="rId53" Type="http://schemas.openxmlformats.org/officeDocument/2006/relationships/image" Target="../media/image582.png"/><Relationship Id="rId149" Type="http://schemas.openxmlformats.org/officeDocument/2006/relationships/image" Target="../media/image630.png"/><Relationship Id="rId314" Type="http://schemas.openxmlformats.org/officeDocument/2006/relationships/customXml" Target="../ink/ink1023.xml"/><Relationship Id="rId356" Type="http://schemas.openxmlformats.org/officeDocument/2006/relationships/customXml" Target="../ink/ink1044.xml"/><Relationship Id="rId398" Type="http://schemas.openxmlformats.org/officeDocument/2006/relationships/customXml" Target="../ink/ink1065.xml"/><Relationship Id="rId521" Type="http://schemas.openxmlformats.org/officeDocument/2006/relationships/image" Target="../media/image816.png"/><Relationship Id="rId563" Type="http://schemas.openxmlformats.org/officeDocument/2006/relationships/image" Target="../media/image837.png"/><Relationship Id="rId619" Type="http://schemas.openxmlformats.org/officeDocument/2006/relationships/image" Target="../media/image865.png"/><Relationship Id="rId770" Type="http://schemas.openxmlformats.org/officeDocument/2006/relationships/customXml" Target="../ink/ink1251.xml"/><Relationship Id="rId95" Type="http://schemas.openxmlformats.org/officeDocument/2006/relationships/image" Target="../media/image603.png"/><Relationship Id="rId160" Type="http://schemas.openxmlformats.org/officeDocument/2006/relationships/customXml" Target="../ink/ink946.xml"/><Relationship Id="rId216" Type="http://schemas.openxmlformats.org/officeDocument/2006/relationships/customXml" Target="../ink/ink974.xml"/><Relationship Id="rId423" Type="http://schemas.openxmlformats.org/officeDocument/2006/relationships/image" Target="../media/image767.png"/><Relationship Id="rId258" Type="http://schemas.openxmlformats.org/officeDocument/2006/relationships/customXml" Target="../ink/ink995.xml"/><Relationship Id="rId465" Type="http://schemas.openxmlformats.org/officeDocument/2006/relationships/image" Target="../media/image788.png"/><Relationship Id="rId630" Type="http://schemas.openxmlformats.org/officeDocument/2006/relationships/customXml" Target="../ink/ink1181.xml"/><Relationship Id="rId672" Type="http://schemas.openxmlformats.org/officeDocument/2006/relationships/customXml" Target="../ink/ink1202.xml"/><Relationship Id="rId728" Type="http://schemas.openxmlformats.org/officeDocument/2006/relationships/customXml" Target="../ink/ink1230.xml"/><Relationship Id="rId22" Type="http://schemas.openxmlformats.org/officeDocument/2006/relationships/customXml" Target="../ink/ink877.xml"/><Relationship Id="rId64" Type="http://schemas.openxmlformats.org/officeDocument/2006/relationships/customXml" Target="../ink/ink898.xml"/><Relationship Id="rId118" Type="http://schemas.openxmlformats.org/officeDocument/2006/relationships/customXml" Target="../ink/ink925.xml"/><Relationship Id="rId325" Type="http://schemas.openxmlformats.org/officeDocument/2006/relationships/image" Target="../media/image718.png"/><Relationship Id="rId367" Type="http://schemas.openxmlformats.org/officeDocument/2006/relationships/image" Target="../media/image739.png"/><Relationship Id="rId532" Type="http://schemas.openxmlformats.org/officeDocument/2006/relationships/customXml" Target="../ink/ink1132.xml"/><Relationship Id="rId574" Type="http://schemas.openxmlformats.org/officeDocument/2006/relationships/customXml" Target="../ink/ink1153.xml"/><Relationship Id="rId171" Type="http://schemas.openxmlformats.org/officeDocument/2006/relationships/image" Target="../media/image641.png"/><Relationship Id="rId227" Type="http://schemas.openxmlformats.org/officeDocument/2006/relationships/image" Target="../media/image669.png"/><Relationship Id="rId781" Type="http://schemas.openxmlformats.org/officeDocument/2006/relationships/image" Target="../media/image946.png"/><Relationship Id="rId269" Type="http://schemas.openxmlformats.org/officeDocument/2006/relationships/image" Target="../media/image690.png"/><Relationship Id="rId434" Type="http://schemas.openxmlformats.org/officeDocument/2006/relationships/customXml" Target="../ink/ink1083.xml"/><Relationship Id="rId476" Type="http://schemas.openxmlformats.org/officeDocument/2006/relationships/customXml" Target="../ink/ink1104.xml"/><Relationship Id="rId641" Type="http://schemas.openxmlformats.org/officeDocument/2006/relationships/image" Target="../media/image876.png"/><Relationship Id="rId683" Type="http://schemas.openxmlformats.org/officeDocument/2006/relationships/image" Target="../media/image897.png"/><Relationship Id="rId739" Type="http://schemas.openxmlformats.org/officeDocument/2006/relationships/image" Target="../media/image925.png"/><Relationship Id="rId33" Type="http://schemas.openxmlformats.org/officeDocument/2006/relationships/image" Target="../media/image572.png"/><Relationship Id="rId129" Type="http://schemas.openxmlformats.org/officeDocument/2006/relationships/image" Target="../media/image620.png"/><Relationship Id="rId280" Type="http://schemas.openxmlformats.org/officeDocument/2006/relationships/customXml" Target="../ink/ink1006.xml"/><Relationship Id="rId336" Type="http://schemas.openxmlformats.org/officeDocument/2006/relationships/customXml" Target="../ink/ink1034.xml"/><Relationship Id="rId501" Type="http://schemas.openxmlformats.org/officeDocument/2006/relationships/image" Target="../media/image806.png"/><Relationship Id="rId543" Type="http://schemas.openxmlformats.org/officeDocument/2006/relationships/image" Target="../media/image827.png"/><Relationship Id="rId75" Type="http://schemas.openxmlformats.org/officeDocument/2006/relationships/image" Target="../media/image593.png"/><Relationship Id="rId140" Type="http://schemas.openxmlformats.org/officeDocument/2006/relationships/customXml" Target="../ink/ink936.xml"/><Relationship Id="rId182" Type="http://schemas.openxmlformats.org/officeDocument/2006/relationships/customXml" Target="../ink/ink957.xml"/><Relationship Id="rId378" Type="http://schemas.openxmlformats.org/officeDocument/2006/relationships/customXml" Target="../ink/ink1055.xml"/><Relationship Id="rId403" Type="http://schemas.openxmlformats.org/officeDocument/2006/relationships/image" Target="../media/image757.png"/><Relationship Id="rId585" Type="http://schemas.openxmlformats.org/officeDocument/2006/relationships/image" Target="../media/image848.png"/><Relationship Id="rId750" Type="http://schemas.openxmlformats.org/officeDocument/2006/relationships/customXml" Target="../ink/ink1241.xml"/><Relationship Id="rId792" Type="http://schemas.openxmlformats.org/officeDocument/2006/relationships/customXml" Target="../ink/ink1262.xml"/><Relationship Id="rId806" Type="http://schemas.openxmlformats.org/officeDocument/2006/relationships/customXml" Target="../ink/ink1269.xml"/><Relationship Id="rId6" Type="http://schemas.openxmlformats.org/officeDocument/2006/relationships/customXml" Target="../ink/ink869.xml"/><Relationship Id="rId238" Type="http://schemas.openxmlformats.org/officeDocument/2006/relationships/customXml" Target="../ink/ink985.xml"/><Relationship Id="rId445" Type="http://schemas.openxmlformats.org/officeDocument/2006/relationships/image" Target="../media/image778.png"/><Relationship Id="rId487" Type="http://schemas.openxmlformats.org/officeDocument/2006/relationships/image" Target="../media/image799.png"/><Relationship Id="rId610" Type="http://schemas.openxmlformats.org/officeDocument/2006/relationships/customXml" Target="../ink/ink1171.xml"/><Relationship Id="rId652" Type="http://schemas.openxmlformats.org/officeDocument/2006/relationships/customXml" Target="../ink/ink1192.xml"/><Relationship Id="rId694" Type="http://schemas.openxmlformats.org/officeDocument/2006/relationships/customXml" Target="../ink/ink1213.xml"/><Relationship Id="rId708" Type="http://schemas.openxmlformats.org/officeDocument/2006/relationships/customXml" Target="../ink/ink1220.xml"/><Relationship Id="rId291" Type="http://schemas.openxmlformats.org/officeDocument/2006/relationships/image" Target="../media/image701.png"/><Relationship Id="rId305" Type="http://schemas.openxmlformats.org/officeDocument/2006/relationships/image" Target="../media/image708.png"/><Relationship Id="rId347" Type="http://schemas.openxmlformats.org/officeDocument/2006/relationships/image" Target="../media/image729.png"/><Relationship Id="rId512" Type="http://schemas.openxmlformats.org/officeDocument/2006/relationships/customXml" Target="../ink/ink1122.xml"/><Relationship Id="rId44" Type="http://schemas.openxmlformats.org/officeDocument/2006/relationships/customXml" Target="../ink/ink888.xml"/><Relationship Id="rId86" Type="http://schemas.openxmlformats.org/officeDocument/2006/relationships/customXml" Target="../ink/ink909.xml"/><Relationship Id="rId151" Type="http://schemas.openxmlformats.org/officeDocument/2006/relationships/image" Target="../media/image631.png"/><Relationship Id="rId389" Type="http://schemas.openxmlformats.org/officeDocument/2006/relationships/image" Target="../media/image750.png"/><Relationship Id="rId554" Type="http://schemas.openxmlformats.org/officeDocument/2006/relationships/customXml" Target="../ink/ink1143.xml"/><Relationship Id="rId596" Type="http://schemas.openxmlformats.org/officeDocument/2006/relationships/customXml" Target="../ink/ink1164.xml"/><Relationship Id="rId761" Type="http://schemas.openxmlformats.org/officeDocument/2006/relationships/image" Target="../media/image936.png"/><Relationship Id="rId193" Type="http://schemas.openxmlformats.org/officeDocument/2006/relationships/image" Target="../media/image652.png"/><Relationship Id="rId207" Type="http://schemas.openxmlformats.org/officeDocument/2006/relationships/image" Target="../media/image659.png"/><Relationship Id="rId249" Type="http://schemas.openxmlformats.org/officeDocument/2006/relationships/image" Target="../media/image680.png"/><Relationship Id="rId414" Type="http://schemas.openxmlformats.org/officeDocument/2006/relationships/customXml" Target="../ink/ink1073.xml"/><Relationship Id="rId456" Type="http://schemas.openxmlformats.org/officeDocument/2006/relationships/customXml" Target="../ink/ink1094.xml"/><Relationship Id="rId498" Type="http://schemas.openxmlformats.org/officeDocument/2006/relationships/customXml" Target="../ink/ink1115.xml"/><Relationship Id="rId621" Type="http://schemas.openxmlformats.org/officeDocument/2006/relationships/image" Target="../media/image866.png"/><Relationship Id="rId663" Type="http://schemas.openxmlformats.org/officeDocument/2006/relationships/image" Target="../media/image887.png"/><Relationship Id="rId13" Type="http://schemas.openxmlformats.org/officeDocument/2006/relationships/image" Target="../media/image562.png"/><Relationship Id="rId109" Type="http://schemas.openxmlformats.org/officeDocument/2006/relationships/image" Target="../media/image610.png"/><Relationship Id="rId260" Type="http://schemas.openxmlformats.org/officeDocument/2006/relationships/customXml" Target="../ink/ink996.xml"/><Relationship Id="rId316" Type="http://schemas.openxmlformats.org/officeDocument/2006/relationships/customXml" Target="../ink/ink1024.xml"/><Relationship Id="rId523" Type="http://schemas.openxmlformats.org/officeDocument/2006/relationships/image" Target="../media/image817.png"/><Relationship Id="rId719" Type="http://schemas.openxmlformats.org/officeDocument/2006/relationships/image" Target="../media/image915.png"/><Relationship Id="rId55" Type="http://schemas.openxmlformats.org/officeDocument/2006/relationships/image" Target="../media/image583.png"/><Relationship Id="rId97" Type="http://schemas.openxmlformats.org/officeDocument/2006/relationships/image" Target="../media/image604.png"/><Relationship Id="rId120" Type="http://schemas.openxmlformats.org/officeDocument/2006/relationships/customXml" Target="../ink/ink926.xml"/><Relationship Id="rId358" Type="http://schemas.openxmlformats.org/officeDocument/2006/relationships/customXml" Target="../ink/ink1045.xml"/><Relationship Id="rId565" Type="http://schemas.openxmlformats.org/officeDocument/2006/relationships/image" Target="../media/image838.png"/><Relationship Id="rId730" Type="http://schemas.openxmlformats.org/officeDocument/2006/relationships/customXml" Target="../ink/ink1231.xml"/><Relationship Id="rId772" Type="http://schemas.openxmlformats.org/officeDocument/2006/relationships/customXml" Target="../ink/ink1252.xml"/><Relationship Id="rId162" Type="http://schemas.openxmlformats.org/officeDocument/2006/relationships/customXml" Target="../ink/ink947.xml"/><Relationship Id="rId218" Type="http://schemas.openxmlformats.org/officeDocument/2006/relationships/customXml" Target="../ink/ink975.xml"/><Relationship Id="rId425" Type="http://schemas.openxmlformats.org/officeDocument/2006/relationships/image" Target="../media/image768.png"/><Relationship Id="rId467" Type="http://schemas.openxmlformats.org/officeDocument/2006/relationships/image" Target="../media/image789.png"/><Relationship Id="rId632" Type="http://schemas.openxmlformats.org/officeDocument/2006/relationships/customXml" Target="../ink/ink1182.xml"/><Relationship Id="rId271" Type="http://schemas.openxmlformats.org/officeDocument/2006/relationships/image" Target="../media/image691.png"/><Relationship Id="rId674" Type="http://schemas.openxmlformats.org/officeDocument/2006/relationships/customXml" Target="../ink/ink1203.xml"/><Relationship Id="rId24" Type="http://schemas.openxmlformats.org/officeDocument/2006/relationships/customXml" Target="../ink/ink878.xml"/><Relationship Id="rId66" Type="http://schemas.openxmlformats.org/officeDocument/2006/relationships/customXml" Target="../ink/ink899.xml"/><Relationship Id="rId131" Type="http://schemas.openxmlformats.org/officeDocument/2006/relationships/image" Target="../media/image621.png"/><Relationship Id="rId327" Type="http://schemas.openxmlformats.org/officeDocument/2006/relationships/image" Target="../media/image719.png"/><Relationship Id="rId369" Type="http://schemas.openxmlformats.org/officeDocument/2006/relationships/image" Target="../media/image740.png"/><Relationship Id="rId534" Type="http://schemas.openxmlformats.org/officeDocument/2006/relationships/customXml" Target="../ink/ink1133.xml"/><Relationship Id="rId576" Type="http://schemas.openxmlformats.org/officeDocument/2006/relationships/customXml" Target="../ink/ink1154.xml"/><Relationship Id="rId741" Type="http://schemas.openxmlformats.org/officeDocument/2006/relationships/image" Target="../media/image926.png"/><Relationship Id="rId783" Type="http://schemas.openxmlformats.org/officeDocument/2006/relationships/image" Target="../media/image947.png"/><Relationship Id="rId173" Type="http://schemas.openxmlformats.org/officeDocument/2006/relationships/image" Target="../media/image642.png"/><Relationship Id="rId229" Type="http://schemas.openxmlformats.org/officeDocument/2006/relationships/image" Target="../media/image670.png"/><Relationship Id="rId380" Type="http://schemas.openxmlformats.org/officeDocument/2006/relationships/customXml" Target="../ink/ink1056.xml"/><Relationship Id="rId436" Type="http://schemas.openxmlformats.org/officeDocument/2006/relationships/customXml" Target="../ink/ink1084.xml"/><Relationship Id="rId601" Type="http://schemas.openxmlformats.org/officeDocument/2006/relationships/image" Target="../media/image856.png"/><Relationship Id="rId643" Type="http://schemas.openxmlformats.org/officeDocument/2006/relationships/image" Target="../media/image877.png"/><Relationship Id="rId240" Type="http://schemas.openxmlformats.org/officeDocument/2006/relationships/customXml" Target="../ink/ink986.xml"/><Relationship Id="rId478" Type="http://schemas.openxmlformats.org/officeDocument/2006/relationships/customXml" Target="../ink/ink1105.xml"/><Relationship Id="rId685" Type="http://schemas.openxmlformats.org/officeDocument/2006/relationships/image" Target="../media/image898.png"/><Relationship Id="rId35" Type="http://schemas.openxmlformats.org/officeDocument/2006/relationships/image" Target="../media/image573.png"/><Relationship Id="rId77" Type="http://schemas.openxmlformats.org/officeDocument/2006/relationships/image" Target="../media/image594.png"/><Relationship Id="rId100" Type="http://schemas.openxmlformats.org/officeDocument/2006/relationships/customXml" Target="../ink/ink916.xml"/><Relationship Id="rId282" Type="http://schemas.openxmlformats.org/officeDocument/2006/relationships/customXml" Target="../ink/ink1007.xml"/><Relationship Id="rId338" Type="http://schemas.openxmlformats.org/officeDocument/2006/relationships/customXml" Target="../ink/ink1035.xml"/><Relationship Id="rId503" Type="http://schemas.openxmlformats.org/officeDocument/2006/relationships/image" Target="../media/image807.png"/><Relationship Id="rId545" Type="http://schemas.openxmlformats.org/officeDocument/2006/relationships/image" Target="../media/image828.png"/><Relationship Id="rId587" Type="http://schemas.openxmlformats.org/officeDocument/2006/relationships/image" Target="../media/image849.png"/><Relationship Id="rId710" Type="http://schemas.openxmlformats.org/officeDocument/2006/relationships/customXml" Target="../ink/ink1221.xml"/><Relationship Id="rId752" Type="http://schemas.openxmlformats.org/officeDocument/2006/relationships/customXml" Target="../ink/ink1242.xml"/><Relationship Id="rId8" Type="http://schemas.openxmlformats.org/officeDocument/2006/relationships/customXml" Target="../ink/ink870.xml"/><Relationship Id="rId142" Type="http://schemas.openxmlformats.org/officeDocument/2006/relationships/customXml" Target="../ink/ink937.xml"/><Relationship Id="rId184" Type="http://schemas.openxmlformats.org/officeDocument/2006/relationships/customXml" Target="../ink/ink958.xml"/><Relationship Id="rId391" Type="http://schemas.openxmlformats.org/officeDocument/2006/relationships/image" Target="../media/image751.png"/><Relationship Id="rId405" Type="http://schemas.openxmlformats.org/officeDocument/2006/relationships/image" Target="../media/image758.png"/><Relationship Id="rId447" Type="http://schemas.openxmlformats.org/officeDocument/2006/relationships/image" Target="../media/image779.png"/><Relationship Id="rId612" Type="http://schemas.openxmlformats.org/officeDocument/2006/relationships/customXml" Target="../ink/ink1172.xml"/><Relationship Id="rId794" Type="http://schemas.openxmlformats.org/officeDocument/2006/relationships/customXml" Target="../ink/ink1263.xml"/><Relationship Id="rId251" Type="http://schemas.openxmlformats.org/officeDocument/2006/relationships/image" Target="../media/image681.png"/><Relationship Id="rId489" Type="http://schemas.openxmlformats.org/officeDocument/2006/relationships/image" Target="../media/image800.png"/><Relationship Id="rId654" Type="http://schemas.openxmlformats.org/officeDocument/2006/relationships/customXml" Target="../ink/ink1193.xml"/><Relationship Id="rId696" Type="http://schemas.openxmlformats.org/officeDocument/2006/relationships/customXml" Target="../ink/ink1214.xml"/><Relationship Id="rId46" Type="http://schemas.openxmlformats.org/officeDocument/2006/relationships/customXml" Target="../ink/ink889.xml"/><Relationship Id="rId293" Type="http://schemas.openxmlformats.org/officeDocument/2006/relationships/image" Target="../media/image702.png"/><Relationship Id="rId307" Type="http://schemas.openxmlformats.org/officeDocument/2006/relationships/image" Target="../media/image709.png"/><Relationship Id="rId349" Type="http://schemas.openxmlformats.org/officeDocument/2006/relationships/image" Target="../media/image730.png"/><Relationship Id="rId514" Type="http://schemas.openxmlformats.org/officeDocument/2006/relationships/customXml" Target="../ink/ink1123.xml"/><Relationship Id="rId556" Type="http://schemas.openxmlformats.org/officeDocument/2006/relationships/customXml" Target="../ink/ink1144.xml"/><Relationship Id="rId721" Type="http://schemas.openxmlformats.org/officeDocument/2006/relationships/image" Target="../media/image916.png"/><Relationship Id="rId763" Type="http://schemas.openxmlformats.org/officeDocument/2006/relationships/image" Target="../media/image937.png"/><Relationship Id="rId88" Type="http://schemas.openxmlformats.org/officeDocument/2006/relationships/customXml" Target="../ink/ink910.xml"/><Relationship Id="rId111" Type="http://schemas.openxmlformats.org/officeDocument/2006/relationships/image" Target="../media/image611.png"/><Relationship Id="rId153" Type="http://schemas.openxmlformats.org/officeDocument/2006/relationships/image" Target="../media/image632.png"/><Relationship Id="rId195" Type="http://schemas.openxmlformats.org/officeDocument/2006/relationships/image" Target="../media/image653.png"/><Relationship Id="rId209" Type="http://schemas.openxmlformats.org/officeDocument/2006/relationships/image" Target="../media/image660.png"/><Relationship Id="rId360" Type="http://schemas.openxmlformats.org/officeDocument/2006/relationships/customXml" Target="../ink/ink1046.xml"/><Relationship Id="rId416" Type="http://schemas.openxmlformats.org/officeDocument/2006/relationships/customXml" Target="../ink/ink1074.xml"/><Relationship Id="rId598" Type="http://schemas.openxmlformats.org/officeDocument/2006/relationships/customXml" Target="../ink/ink1165.xml"/><Relationship Id="rId220" Type="http://schemas.openxmlformats.org/officeDocument/2006/relationships/customXml" Target="../ink/ink976.xml"/><Relationship Id="rId458" Type="http://schemas.openxmlformats.org/officeDocument/2006/relationships/customXml" Target="../ink/ink1095.xml"/><Relationship Id="rId623" Type="http://schemas.openxmlformats.org/officeDocument/2006/relationships/image" Target="../media/image867.png"/><Relationship Id="rId665" Type="http://schemas.openxmlformats.org/officeDocument/2006/relationships/image" Target="../media/image888.png"/><Relationship Id="rId15" Type="http://schemas.openxmlformats.org/officeDocument/2006/relationships/image" Target="../media/image563.png"/><Relationship Id="rId57" Type="http://schemas.openxmlformats.org/officeDocument/2006/relationships/image" Target="../media/image584.png"/><Relationship Id="rId262" Type="http://schemas.openxmlformats.org/officeDocument/2006/relationships/customXml" Target="../ink/ink997.xml"/><Relationship Id="rId318" Type="http://schemas.openxmlformats.org/officeDocument/2006/relationships/customXml" Target="../ink/ink1025.xml"/><Relationship Id="rId525" Type="http://schemas.openxmlformats.org/officeDocument/2006/relationships/image" Target="../media/image818.png"/><Relationship Id="rId567" Type="http://schemas.openxmlformats.org/officeDocument/2006/relationships/image" Target="../media/image839.png"/><Relationship Id="rId732" Type="http://schemas.openxmlformats.org/officeDocument/2006/relationships/customXml" Target="../ink/ink1232.xml"/><Relationship Id="rId99" Type="http://schemas.openxmlformats.org/officeDocument/2006/relationships/image" Target="../media/image605.png"/><Relationship Id="rId122" Type="http://schemas.openxmlformats.org/officeDocument/2006/relationships/customXml" Target="../ink/ink927.xml"/><Relationship Id="rId164" Type="http://schemas.openxmlformats.org/officeDocument/2006/relationships/customXml" Target="../ink/ink948.xml"/><Relationship Id="rId371" Type="http://schemas.openxmlformats.org/officeDocument/2006/relationships/image" Target="../media/image741.png"/><Relationship Id="rId774" Type="http://schemas.openxmlformats.org/officeDocument/2006/relationships/customXml" Target="../ink/ink1253.xml"/><Relationship Id="rId427" Type="http://schemas.openxmlformats.org/officeDocument/2006/relationships/image" Target="../media/image769.png"/><Relationship Id="rId469" Type="http://schemas.openxmlformats.org/officeDocument/2006/relationships/image" Target="../media/image790.png"/><Relationship Id="rId634" Type="http://schemas.openxmlformats.org/officeDocument/2006/relationships/customXml" Target="../ink/ink1183.xml"/><Relationship Id="rId676" Type="http://schemas.openxmlformats.org/officeDocument/2006/relationships/customXml" Target="../ink/ink1204.xml"/><Relationship Id="rId26" Type="http://schemas.openxmlformats.org/officeDocument/2006/relationships/customXml" Target="../ink/ink879.xml"/><Relationship Id="rId231" Type="http://schemas.openxmlformats.org/officeDocument/2006/relationships/image" Target="../media/image671.png"/><Relationship Id="rId273" Type="http://schemas.openxmlformats.org/officeDocument/2006/relationships/image" Target="../media/image692.png"/><Relationship Id="rId329" Type="http://schemas.openxmlformats.org/officeDocument/2006/relationships/image" Target="../media/image720.png"/><Relationship Id="rId480" Type="http://schemas.openxmlformats.org/officeDocument/2006/relationships/customXml" Target="../ink/ink1106.xml"/><Relationship Id="rId536" Type="http://schemas.openxmlformats.org/officeDocument/2006/relationships/customXml" Target="../ink/ink1134.xml"/><Relationship Id="rId701" Type="http://schemas.openxmlformats.org/officeDocument/2006/relationships/image" Target="../media/image906.png"/><Relationship Id="rId68" Type="http://schemas.openxmlformats.org/officeDocument/2006/relationships/customXml" Target="../ink/ink900.xml"/><Relationship Id="rId133" Type="http://schemas.openxmlformats.org/officeDocument/2006/relationships/image" Target="../media/image622.png"/><Relationship Id="rId175" Type="http://schemas.openxmlformats.org/officeDocument/2006/relationships/image" Target="../media/image643.png"/><Relationship Id="rId340" Type="http://schemas.openxmlformats.org/officeDocument/2006/relationships/customXml" Target="../ink/ink1036.xml"/><Relationship Id="rId578" Type="http://schemas.openxmlformats.org/officeDocument/2006/relationships/customXml" Target="../ink/ink1155.xml"/><Relationship Id="rId743" Type="http://schemas.openxmlformats.org/officeDocument/2006/relationships/image" Target="../media/image927.png"/><Relationship Id="rId785" Type="http://schemas.openxmlformats.org/officeDocument/2006/relationships/image" Target="../media/image948.png"/><Relationship Id="rId200" Type="http://schemas.openxmlformats.org/officeDocument/2006/relationships/customXml" Target="../ink/ink966.xml"/><Relationship Id="rId382" Type="http://schemas.openxmlformats.org/officeDocument/2006/relationships/customXml" Target="../ink/ink1057.xml"/><Relationship Id="rId438" Type="http://schemas.openxmlformats.org/officeDocument/2006/relationships/customXml" Target="../ink/ink1085.xml"/><Relationship Id="rId603" Type="http://schemas.openxmlformats.org/officeDocument/2006/relationships/image" Target="../media/image857.png"/><Relationship Id="rId645" Type="http://schemas.openxmlformats.org/officeDocument/2006/relationships/image" Target="../media/image878.png"/><Relationship Id="rId687" Type="http://schemas.openxmlformats.org/officeDocument/2006/relationships/image" Target="../media/image899.png"/><Relationship Id="rId242" Type="http://schemas.openxmlformats.org/officeDocument/2006/relationships/customXml" Target="../ink/ink987.xml"/><Relationship Id="rId284" Type="http://schemas.openxmlformats.org/officeDocument/2006/relationships/customXml" Target="../ink/ink1008.xml"/><Relationship Id="rId491" Type="http://schemas.openxmlformats.org/officeDocument/2006/relationships/image" Target="../media/image801.png"/><Relationship Id="rId505" Type="http://schemas.openxmlformats.org/officeDocument/2006/relationships/image" Target="../media/image808.png"/><Relationship Id="rId712" Type="http://schemas.openxmlformats.org/officeDocument/2006/relationships/customXml" Target="../ink/ink1222.xml"/><Relationship Id="rId37" Type="http://schemas.openxmlformats.org/officeDocument/2006/relationships/image" Target="../media/image574.png"/><Relationship Id="rId79" Type="http://schemas.openxmlformats.org/officeDocument/2006/relationships/image" Target="../media/image595.png"/><Relationship Id="rId102" Type="http://schemas.openxmlformats.org/officeDocument/2006/relationships/customXml" Target="../ink/ink917.xml"/><Relationship Id="rId144" Type="http://schemas.openxmlformats.org/officeDocument/2006/relationships/customXml" Target="../ink/ink938.xml"/><Relationship Id="rId547" Type="http://schemas.openxmlformats.org/officeDocument/2006/relationships/image" Target="../media/image829.png"/><Relationship Id="rId589" Type="http://schemas.openxmlformats.org/officeDocument/2006/relationships/image" Target="../media/image850.png"/><Relationship Id="rId754" Type="http://schemas.openxmlformats.org/officeDocument/2006/relationships/customXml" Target="../ink/ink1243.xml"/><Relationship Id="rId796" Type="http://schemas.openxmlformats.org/officeDocument/2006/relationships/customXml" Target="../ink/ink1264.xml"/><Relationship Id="rId90" Type="http://schemas.openxmlformats.org/officeDocument/2006/relationships/customXml" Target="../ink/ink911.xml"/><Relationship Id="rId186" Type="http://schemas.openxmlformats.org/officeDocument/2006/relationships/customXml" Target="../ink/ink959.xml"/><Relationship Id="rId351" Type="http://schemas.openxmlformats.org/officeDocument/2006/relationships/image" Target="../media/image731.png"/><Relationship Id="rId393" Type="http://schemas.openxmlformats.org/officeDocument/2006/relationships/image" Target="../media/image752.png"/><Relationship Id="rId407" Type="http://schemas.openxmlformats.org/officeDocument/2006/relationships/image" Target="../media/image759.png"/><Relationship Id="rId449" Type="http://schemas.openxmlformats.org/officeDocument/2006/relationships/image" Target="../media/image780.png"/><Relationship Id="rId614" Type="http://schemas.openxmlformats.org/officeDocument/2006/relationships/customXml" Target="../ink/ink1173.xml"/><Relationship Id="rId656" Type="http://schemas.openxmlformats.org/officeDocument/2006/relationships/customXml" Target="../ink/ink1194.xml"/><Relationship Id="rId211" Type="http://schemas.openxmlformats.org/officeDocument/2006/relationships/image" Target="../media/image661.png"/><Relationship Id="rId253" Type="http://schemas.openxmlformats.org/officeDocument/2006/relationships/image" Target="../media/image682.png"/><Relationship Id="rId295" Type="http://schemas.openxmlformats.org/officeDocument/2006/relationships/image" Target="../media/image703.png"/><Relationship Id="rId309" Type="http://schemas.openxmlformats.org/officeDocument/2006/relationships/image" Target="../media/image710.png"/><Relationship Id="rId460" Type="http://schemas.openxmlformats.org/officeDocument/2006/relationships/customXml" Target="../ink/ink1096.xml"/><Relationship Id="rId516" Type="http://schemas.openxmlformats.org/officeDocument/2006/relationships/customXml" Target="../ink/ink1124.xml"/><Relationship Id="rId698" Type="http://schemas.openxmlformats.org/officeDocument/2006/relationships/customXml" Target="../ink/ink1215.xml"/><Relationship Id="rId48" Type="http://schemas.openxmlformats.org/officeDocument/2006/relationships/customXml" Target="../ink/ink890.xml"/><Relationship Id="rId113" Type="http://schemas.openxmlformats.org/officeDocument/2006/relationships/image" Target="../media/image612.png"/><Relationship Id="rId320" Type="http://schemas.openxmlformats.org/officeDocument/2006/relationships/customXml" Target="../ink/ink1026.xml"/><Relationship Id="rId558" Type="http://schemas.openxmlformats.org/officeDocument/2006/relationships/customXml" Target="../ink/ink1145.xml"/><Relationship Id="rId723" Type="http://schemas.openxmlformats.org/officeDocument/2006/relationships/image" Target="../media/image917.png"/><Relationship Id="rId765" Type="http://schemas.openxmlformats.org/officeDocument/2006/relationships/image" Target="../media/image938.png"/><Relationship Id="rId155" Type="http://schemas.openxmlformats.org/officeDocument/2006/relationships/image" Target="../media/image633.png"/><Relationship Id="rId197" Type="http://schemas.openxmlformats.org/officeDocument/2006/relationships/image" Target="../media/image654.png"/><Relationship Id="rId362" Type="http://schemas.openxmlformats.org/officeDocument/2006/relationships/customXml" Target="../ink/ink1047.xml"/><Relationship Id="rId418" Type="http://schemas.openxmlformats.org/officeDocument/2006/relationships/customXml" Target="../ink/ink1075.xml"/><Relationship Id="rId625" Type="http://schemas.openxmlformats.org/officeDocument/2006/relationships/image" Target="../media/image868.png"/><Relationship Id="rId222" Type="http://schemas.openxmlformats.org/officeDocument/2006/relationships/customXml" Target="../ink/ink977.xml"/><Relationship Id="rId264" Type="http://schemas.openxmlformats.org/officeDocument/2006/relationships/customXml" Target="../ink/ink998.xml"/><Relationship Id="rId471" Type="http://schemas.openxmlformats.org/officeDocument/2006/relationships/image" Target="../media/image791.png"/><Relationship Id="rId667" Type="http://schemas.openxmlformats.org/officeDocument/2006/relationships/image" Target="../media/image889.png"/><Relationship Id="rId17" Type="http://schemas.openxmlformats.org/officeDocument/2006/relationships/image" Target="../media/image564.png"/><Relationship Id="rId59" Type="http://schemas.openxmlformats.org/officeDocument/2006/relationships/image" Target="../media/image585.png"/><Relationship Id="rId124" Type="http://schemas.openxmlformats.org/officeDocument/2006/relationships/customXml" Target="../ink/ink928.xml"/><Relationship Id="rId527" Type="http://schemas.openxmlformats.org/officeDocument/2006/relationships/image" Target="../media/image819.png"/><Relationship Id="rId569" Type="http://schemas.openxmlformats.org/officeDocument/2006/relationships/image" Target="../media/image840.png"/><Relationship Id="rId734" Type="http://schemas.openxmlformats.org/officeDocument/2006/relationships/customXml" Target="../ink/ink1233.xml"/><Relationship Id="rId776" Type="http://schemas.openxmlformats.org/officeDocument/2006/relationships/customXml" Target="../ink/ink1254.xml"/><Relationship Id="rId70" Type="http://schemas.openxmlformats.org/officeDocument/2006/relationships/customXml" Target="../ink/ink901.xml"/><Relationship Id="rId166" Type="http://schemas.openxmlformats.org/officeDocument/2006/relationships/customXml" Target="../ink/ink949.xml"/><Relationship Id="rId331" Type="http://schemas.openxmlformats.org/officeDocument/2006/relationships/image" Target="../media/image721.png"/><Relationship Id="rId373" Type="http://schemas.openxmlformats.org/officeDocument/2006/relationships/image" Target="../media/image742.png"/><Relationship Id="rId429" Type="http://schemas.openxmlformats.org/officeDocument/2006/relationships/image" Target="../media/image770.png"/><Relationship Id="rId580" Type="http://schemas.openxmlformats.org/officeDocument/2006/relationships/customXml" Target="../ink/ink1156.xml"/><Relationship Id="rId636" Type="http://schemas.openxmlformats.org/officeDocument/2006/relationships/customXml" Target="../ink/ink1184.xml"/><Relationship Id="rId801" Type="http://schemas.openxmlformats.org/officeDocument/2006/relationships/image" Target="../media/image956.png"/><Relationship Id="rId1" Type="http://schemas.openxmlformats.org/officeDocument/2006/relationships/slideLayout" Target="../slideLayouts/slideLayout7.xml"/><Relationship Id="rId233" Type="http://schemas.openxmlformats.org/officeDocument/2006/relationships/image" Target="../media/image672.png"/><Relationship Id="rId440" Type="http://schemas.openxmlformats.org/officeDocument/2006/relationships/customXml" Target="../ink/ink1086.xml"/><Relationship Id="rId678" Type="http://schemas.openxmlformats.org/officeDocument/2006/relationships/customXml" Target="../ink/ink1205.xml"/><Relationship Id="rId28" Type="http://schemas.openxmlformats.org/officeDocument/2006/relationships/customXml" Target="../ink/ink880.xml"/><Relationship Id="rId275" Type="http://schemas.openxmlformats.org/officeDocument/2006/relationships/image" Target="../media/image693.png"/><Relationship Id="rId300" Type="http://schemas.openxmlformats.org/officeDocument/2006/relationships/customXml" Target="../ink/ink1016.xml"/><Relationship Id="rId482" Type="http://schemas.openxmlformats.org/officeDocument/2006/relationships/customXml" Target="../ink/ink1107.xml"/><Relationship Id="rId538" Type="http://schemas.openxmlformats.org/officeDocument/2006/relationships/customXml" Target="../ink/ink1135.xml"/><Relationship Id="rId703" Type="http://schemas.openxmlformats.org/officeDocument/2006/relationships/image" Target="../media/image907.png"/><Relationship Id="rId745" Type="http://schemas.openxmlformats.org/officeDocument/2006/relationships/image" Target="../media/image928.png"/><Relationship Id="rId81" Type="http://schemas.openxmlformats.org/officeDocument/2006/relationships/image" Target="../media/image596.png"/><Relationship Id="rId135" Type="http://schemas.openxmlformats.org/officeDocument/2006/relationships/image" Target="../media/image623.png"/><Relationship Id="rId177" Type="http://schemas.openxmlformats.org/officeDocument/2006/relationships/image" Target="../media/image644.png"/><Relationship Id="rId342" Type="http://schemas.openxmlformats.org/officeDocument/2006/relationships/customXml" Target="../ink/ink1037.xml"/><Relationship Id="rId384" Type="http://schemas.openxmlformats.org/officeDocument/2006/relationships/customXml" Target="../ink/ink1058.xml"/><Relationship Id="rId591" Type="http://schemas.openxmlformats.org/officeDocument/2006/relationships/image" Target="../media/image851.png"/><Relationship Id="rId605" Type="http://schemas.openxmlformats.org/officeDocument/2006/relationships/image" Target="../media/image858.png"/><Relationship Id="rId787" Type="http://schemas.openxmlformats.org/officeDocument/2006/relationships/image" Target="../media/image949.png"/><Relationship Id="rId202" Type="http://schemas.openxmlformats.org/officeDocument/2006/relationships/customXml" Target="../ink/ink967.xml"/><Relationship Id="rId244" Type="http://schemas.openxmlformats.org/officeDocument/2006/relationships/customXml" Target="../ink/ink988.xml"/><Relationship Id="rId647" Type="http://schemas.openxmlformats.org/officeDocument/2006/relationships/image" Target="../media/image879.png"/><Relationship Id="rId689" Type="http://schemas.openxmlformats.org/officeDocument/2006/relationships/image" Target="../media/image900.png"/><Relationship Id="rId39" Type="http://schemas.openxmlformats.org/officeDocument/2006/relationships/image" Target="../media/image575.png"/><Relationship Id="rId286" Type="http://schemas.openxmlformats.org/officeDocument/2006/relationships/customXml" Target="../ink/ink1009.xml"/><Relationship Id="rId451" Type="http://schemas.openxmlformats.org/officeDocument/2006/relationships/image" Target="../media/image781.png"/><Relationship Id="rId493" Type="http://schemas.openxmlformats.org/officeDocument/2006/relationships/image" Target="../media/image802.png"/><Relationship Id="rId507" Type="http://schemas.openxmlformats.org/officeDocument/2006/relationships/image" Target="../media/image809.png"/><Relationship Id="rId549" Type="http://schemas.openxmlformats.org/officeDocument/2006/relationships/image" Target="../media/image830.png"/><Relationship Id="rId714" Type="http://schemas.openxmlformats.org/officeDocument/2006/relationships/customXml" Target="../ink/ink1223.xml"/><Relationship Id="rId756" Type="http://schemas.openxmlformats.org/officeDocument/2006/relationships/customXml" Target="../ink/ink1244.xml"/><Relationship Id="rId50" Type="http://schemas.openxmlformats.org/officeDocument/2006/relationships/customXml" Target="../ink/ink891.xml"/><Relationship Id="rId104" Type="http://schemas.openxmlformats.org/officeDocument/2006/relationships/customXml" Target="../ink/ink918.xml"/><Relationship Id="rId146" Type="http://schemas.openxmlformats.org/officeDocument/2006/relationships/customXml" Target="../ink/ink939.xml"/><Relationship Id="rId188" Type="http://schemas.openxmlformats.org/officeDocument/2006/relationships/customXml" Target="../ink/ink960.xml"/><Relationship Id="rId311" Type="http://schemas.openxmlformats.org/officeDocument/2006/relationships/image" Target="../media/image711.png"/><Relationship Id="rId353" Type="http://schemas.openxmlformats.org/officeDocument/2006/relationships/image" Target="../media/image732.png"/><Relationship Id="rId395" Type="http://schemas.openxmlformats.org/officeDocument/2006/relationships/image" Target="../media/image753.png"/><Relationship Id="rId409" Type="http://schemas.openxmlformats.org/officeDocument/2006/relationships/image" Target="../media/image760.png"/><Relationship Id="rId560" Type="http://schemas.openxmlformats.org/officeDocument/2006/relationships/customXml" Target="../ink/ink1146.xml"/><Relationship Id="rId798" Type="http://schemas.openxmlformats.org/officeDocument/2006/relationships/customXml" Target="../ink/ink1265.xml"/><Relationship Id="rId92" Type="http://schemas.openxmlformats.org/officeDocument/2006/relationships/customXml" Target="../ink/ink912.xml"/><Relationship Id="rId213" Type="http://schemas.openxmlformats.org/officeDocument/2006/relationships/image" Target="../media/image662.png"/><Relationship Id="rId420" Type="http://schemas.openxmlformats.org/officeDocument/2006/relationships/customXml" Target="../ink/ink1076.xml"/><Relationship Id="rId616" Type="http://schemas.openxmlformats.org/officeDocument/2006/relationships/customXml" Target="../ink/ink1174.xml"/><Relationship Id="rId658" Type="http://schemas.openxmlformats.org/officeDocument/2006/relationships/customXml" Target="../ink/ink1195.xml"/><Relationship Id="rId255" Type="http://schemas.openxmlformats.org/officeDocument/2006/relationships/image" Target="../media/image683.png"/><Relationship Id="rId297" Type="http://schemas.openxmlformats.org/officeDocument/2006/relationships/image" Target="../media/image704.png"/><Relationship Id="rId462" Type="http://schemas.openxmlformats.org/officeDocument/2006/relationships/customXml" Target="../ink/ink1097.xml"/><Relationship Id="rId518" Type="http://schemas.openxmlformats.org/officeDocument/2006/relationships/customXml" Target="../ink/ink1125.xml"/><Relationship Id="rId725" Type="http://schemas.openxmlformats.org/officeDocument/2006/relationships/image" Target="../media/image918.png"/><Relationship Id="rId115" Type="http://schemas.openxmlformats.org/officeDocument/2006/relationships/image" Target="../media/image613.png"/><Relationship Id="rId157" Type="http://schemas.openxmlformats.org/officeDocument/2006/relationships/image" Target="../media/image634.png"/><Relationship Id="rId322" Type="http://schemas.openxmlformats.org/officeDocument/2006/relationships/customXml" Target="../ink/ink1027.xml"/><Relationship Id="rId364" Type="http://schemas.openxmlformats.org/officeDocument/2006/relationships/customXml" Target="../ink/ink1048.xml"/><Relationship Id="rId767" Type="http://schemas.openxmlformats.org/officeDocument/2006/relationships/image" Target="../media/image939.png"/><Relationship Id="rId61" Type="http://schemas.openxmlformats.org/officeDocument/2006/relationships/image" Target="../media/image586.png"/><Relationship Id="rId199" Type="http://schemas.openxmlformats.org/officeDocument/2006/relationships/image" Target="../media/image655.png"/><Relationship Id="rId571" Type="http://schemas.openxmlformats.org/officeDocument/2006/relationships/image" Target="../media/image841.png"/><Relationship Id="rId627" Type="http://schemas.openxmlformats.org/officeDocument/2006/relationships/image" Target="../media/image869.png"/><Relationship Id="rId669" Type="http://schemas.openxmlformats.org/officeDocument/2006/relationships/image" Target="../media/image890.png"/><Relationship Id="rId19" Type="http://schemas.openxmlformats.org/officeDocument/2006/relationships/image" Target="../media/image565.png"/><Relationship Id="rId224" Type="http://schemas.openxmlformats.org/officeDocument/2006/relationships/customXml" Target="../ink/ink978.xml"/><Relationship Id="rId266" Type="http://schemas.openxmlformats.org/officeDocument/2006/relationships/customXml" Target="../ink/ink999.xml"/><Relationship Id="rId431" Type="http://schemas.openxmlformats.org/officeDocument/2006/relationships/image" Target="../media/image771.png"/><Relationship Id="rId473" Type="http://schemas.openxmlformats.org/officeDocument/2006/relationships/image" Target="../media/image792.png"/><Relationship Id="rId529" Type="http://schemas.openxmlformats.org/officeDocument/2006/relationships/image" Target="../media/image820.png"/><Relationship Id="rId680" Type="http://schemas.openxmlformats.org/officeDocument/2006/relationships/customXml" Target="../ink/ink1206.xml"/><Relationship Id="rId736" Type="http://schemas.openxmlformats.org/officeDocument/2006/relationships/customXml" Target="../ink/ink1234.xml"/><Relationship Id="rId30" Type="http://schemas.openxmlformats.org/officeDocument/2006/relationships/customXml" Target="../ink/ink881.xml"/><Relationship Id="rId126" Type="http://schemas.openxmlformats.org/officeDocument/2006/relationships/customXml" Target="../ink/ink929.xml"/><Relationship Id="rId168" Type="http://schemas.openxmlformats.org/officeDocument/2006/relationships/customXml" Target="../ink/ink950.xml"/><Relationship Id="rId333" Type="http://schemas.openxmlformats.org/officeDocument/2006/relationships/image" Target="../media/image722.png"/><Relationship Id="rId540" Type="http://schemas.openxmlformats.org/officeDocument/2006/relationships/customXml" Target="../ink/ink1136.xml"/><Relationship Id="rId778" Type="http://schemas.openxmlformats.org/officeDocument/2006/relationships/customXml" Target="../ink/ink1255.xml"/><Relationship Id="rId72" Type="http://schemas.openxmlformats.org/officeDocument/2006/relationships/customXml" Target="../ink/ink902.xml"/><Relationship Id="rId375" Type="http://schemas.openxmlformats.org/officeDocument/2006/relationships/image" Target="../media/image743.png"/><Relationship Id="rId582" Type="http://schemas.openxmlformats.org/officeDocument/2006/relationships/customXml" Target="../ink/ink1157.xml"/><Relationship Id="rId638" Type="http://schemas.openxmlformats.org/officeDocument/2006/relationships/customXml" Target="../ink/ink1185.xml"/><Relationship Id="rId803" Type="http://schemas.openxmlformats.org/officeDocument/2006/relationships/image" Target="../media/image957.png"/><Relationship Id="rId3" Type="http://schemas.openxmlformats.org/officeDocument/2006/relationships/image" Target="../media/image557.png"/><Relationship Id="rId235" Type="http://schemas.openxmlformats.org/officeDocument/2006/relationships/image" Target="../media/image673.png"/><Relationship Id="rId277" Type="http://schemas.openxmlformats.org/officeDocument/2006/relationships/image" Target="../media/image694.png"/><Relationship Id="rId400" Type="http://schemas.openxmlformats.org/officeDocument/2006/relationships/customXml" Target="../ink/ink1066.xml"/><Relationship Id="rId442" Type="http://schemas.openxmlformats.org/officeDocument/2006/relationships/customXml" Target="../ink/ink1087.xml"/><Relationship Id="rId484" Type="http://schemas.openxmlformats.org/officeDocument/2006/relationships/customXml" Target="../ink/ink1108.xml"/><Relationship Id="rId705" Type="http://schemas.openxmlformats.org/officeDocument/2006/relationships/image" Target="../media/image908.png"/><Relationship Id="rId137" Type="http://schemas.openxmlformats.org/officeDocument/2006/relationships/image" Target="../media/image624.png"/><Relationship Id="rId302" Type="http://schemas.openxmlformats.org/officeDocument/2006/relationships/customXml" Target="../ink/ink1017.xml"/><Relationship Id="rId344" Type="http://schemas.openxmlformats.org/officeDocument/2006/relationships/customXml" Target="../ink/ink1038.xml"/><Relationship Id="rId691" Type="http://schemas.openxmlformats.org/officeDocument/2006/relationships/image" Target="../media/image901.png"/><Relationship Id="rId747" Type="http://schemas.openxmlformats.org/officeDocument/2006/relationships/image" Target="../media/image929.png"/><Relationship Id="rId789" Type="http://schemas.openxmlformats.org/officeDocument/2006/relationships/image" Target="../media/image950.png"/><Relationship Id="rId41" Type="http://schemas.openxmlformats.org/officeDocument/2006/relationships/image" Target="../media/image576.png"/><Relationship Id="rId83" Type="http://schemas.openxmlformats.org/officeDocument/2006/relationships/image" Target="../media/image597.png"/><Relationship Id="rId179" Type="http://schemas.openxmlformats.org/officeDocument/2006/relationships/image" Target="../media/image645.png"/><Relationship Id="rId386" Type="http://schemas.openxmlformats.org/officeDocument/2006/relationships/customXml" Target="../ink/ink1059.xml"/><Relationship Id="rId551" Type="http://schemas.openxmlformats.org/officeDocument/2006/relationships/image" Target="../media/image831.png"/><Relationship Id="rId593" Type="http://schemas.openxmlformats.org/officeDocument/2006/relationships/image" Target="../media/image852.png"/><Relationship Id="rId607" Type="http://schemas.openxmlformats.org/officeDocument/2006/relationships/image" Target="../media/image859.png"/><Relationship Id="rId649" Type="http://schemas.openxmlformats.org/officeDocument/2006/relationships/image" Target="../media/image880.png"/><Relationship Id="rId190" Type="http://schemas.openxmlformats.org/officeDocument/2006/relationships/customXml" Target="../ink/ink961.xml"/><Relationship Id="rId204" Type="http://schemas.openxmlformats.org/officeDocument/2006/relationships/customXml" Target="../ink/ink968.xml"/><Relationship Id="rId246" Type="http://schemas.openxmlformats.org/officeDocument/2006/relationships/customXml" Target="../ink/ink989.xml"/><Relationship Id="rId288" Type="http://schemas.openxmlformats.org/officeDocument/2006/relationships/customXml" Target="../ink/ink1010.xml"/><Relationship Id="rId411" Type="http://schemas.openxmlformats.org/officeDocument/2006/relationships/image" Target="../media/image761.png"/><Relationship Id="rId453" Type="http://schemas.openxmlformats.org/officeDocument/2006/relationships/image" Target="../media/image782.png"/><Relationship Id="rId509" Type="http://schemas.openxmlformats.org/officeDocument/2006/relationships/image" Target="../media/image810.png"/><Relationship Id="rId660" Type="http://schemas.openxmlformats.org/officeDocument/2006/relationships/customXml" Target="../ink/ink1196.xml"/><Relationship Id="rId106" Type="http://schemas.openxmlformats.org/officeDocument/2006/relationships/customXml" Target="../ink/ink919.xml"/><Relationship Id="rId313" Type="http://schemas.openxmlformats.org/officeDocument/2006/relationships/image" Target="../media/image712.png"/><Relationship Id="rId495" Type="http://schemas.openxmlformats.org/officeDocument/2006/relationships/image" Target="../media/image803.png"/><Relationship Id="rId716" Type="http://schemas.openxmlformats.org/officeDocument/2006/relationships/customXml" Target="../ink/ink1224.xml"/><Relationship Id="rId758" Type="http://schemas.openxmlformats.org/officeDocument/2006/relationships/customXml" Target="../ink/ink1245.xml"/><Relationship Id="rId10" Type="http://schemas.openxmlformats.org/officeDocument/2006/relationships/customXml" Target="../ink/ink871.xml"/><Relationship Id="rId52" Type="http://schemas.openxmlformats.org/officeDocument/2006/relationships/customXml" Target="../ink/ink892.xml"/><Relationship Id="rId94" Type="http://schemas.openxmlformats.org/officeDocument/2006/relationships/customXml" Target="../ink/ink913.xml"/><Relationship Id="rId148" Type="http://schemas.openxmlformats.org/officeDocument/2006/relationships/customXml" Target="../ink/ink940.xml"/><Relationship Id="rId355" Type="http://schemas.openxmlformats.org/officeDocument/2006/relationships/image" Target="../media/image733.png"/><Relationship Id="rId397" Type="http://schemas.openxmlformats.org/officeDocument/2006/relationships/image" Target="../media/image754.png"/><Relationship Id="rId520" Type="http://schemas.openxmlformats.org/officeDocument/2006/relationships/customXml" Target="../ink/ink1126.xml"/><Relationship Id="rId562" Type="http://schemas.openxmlformats.org/officeDocument/2006/relationships/customXml" Target="../ink/ink1147.xml"/><Relationship Id="rId618" Type="http://schemas.openxmlformats.org/officeDocument/2006/relationships/customXml" Target="../ink/ink1175.xml"/><Relationship Id="rId215" Type="http://schemas.openxmlformats.org/officeDocument/2006/relationships/image" Target="../media/image663.png"/><Relationship Id="rId257" Type="http://schemas.openxmlformats.org/officeDocument/2006/relationships/image" Target="../media/image684.png"/><Relationship Id="rId422" Type="http://schemas.openxmlformats.org/officeDocument/2006/relationships/customXml" Target="../ink/ink1077.xml"/><Relationship Id="rId464" Type="http://schemas.openxmlformats.org/officeDocument/2006/relationships/customXml" Target="../ink/ink1098.xml"/><Relationship Id="rId299" Type="http://schemas.openxmlformats.org/officeDocument/2006/relationships/image" Target="../media/image705.png"/><Relationship Id="rId727" Type="http://schemas.openxmlformats.org/officeDocument/2006/relationships/image" Target="../media/image919.png"/><Relationship Id="rId63" Type="http://schemas.openxmlformats.org/officeDocument/2006/relationships/image" Target="../media/image587.png"/><Relationship Id="rId159" Type="http://schemas.openxmlformats.org/officeDocument/2006/relationships/image" Target="../media/image635.png"/><Relationship Id="rId366" Type="http://schemas.openxmlformats.org/officeDocument/2006/relationships/customXml" Target="../ink/ink1049.xml"/><Relationship Id="rId573" Type="http://schemas.openxmlformats.org/officeDocument/2006/relationships/image" Target="../media/image842.png"/><Relationship Id="rId780" Type="http://schemas.openxmlformats.org/officeDocument/2006/relationships/customXml" Target="../ink/ink1256.xml"/><Relationship Id="rId226" Type="http://schemas.openxmlformats.org/officeDocument/2006/relationships/customXml" Target="../ink/ink979.xml"/><Relationship Id="rId433" Type="http://schemas.openxmlformats.org/officeDocument/2006/relationships/image" Target="../media/image772.png"/><Relationship Id="rId640" Type="http://schemas.openxmlformats.org/officeDocument/2006/relationships/customXml" Target="../ink/ink1186.xml"/><Relationship Id="rId738" Type="http://schemas.openxmlformats.org/officeDocument/2006/relationships/customXml" Target="../ink/ink1235.xml"/><Relationship Id="rId74" Type="http://schemas.openxmlformats.org/officeDocument/2006/relationships/customXml" Target="../ink/ink903.xml"/><Relationship Id="rId377" Type="http://schemas.openxmlformats.org/officeDocument/2006/relationships/image" Target="../media/image744.png"/><Relationship Id="rId500" Type="http://schemas.openxmlformats.org/officeDocument/2006/relationships/customXml" Target="../ink/ink1116.xml"/><Relationship Id="rId584" Type="http://schemas.openxmlformats.org/officeDocument/2006/relationships/customXml" Target="../ink/ink1158.xml"/><Relationship Id="rId805" Type="http://schemas.openxmlformats.org/officeDocument/2006/relationships/image" Target="../media/image958.png"/><Relationship Id="rId5" Type="http://schemas.openxmlformats.org/officeDocument/2006/relationships/image" Target="../media/image558.png"/><Relationship Id="rId237" Type="http://schemas.openxmlformats.org/officeDocument/2006/relationships/image" Target="../media/image674.png"/><Relationship Id="rId791" Type="http://schemas.openxmlformats.org/officeDocument/2006/relationships/image" Target="../media/image951.png"/><Relationship Id="rId444" Type="http://schemas.openxmlformats.org/officeDocument/2006/relationships/customXml" Target="../ink/ink1088.xml"/><Relationship Id="rId651" Type="http://schemas.openxmlformats.org/officeDocument/2006/relationships/image" Target="../media/image881.png"/><Relationship Id="rId749" Type="http://schemas.openxmlformats.org/officeDocument/2006/relationships/image" Target="../media/image930.png"/></Relationships>
</file>

<file path=ppt/slides/_rels/slide8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8950.png"/><Relationship Id="rId299" Type="http://schemas.openxmlformats.org/officeDocument/2006/relationships/image" Target="../media/image986.png"/><Relationship Id="rId21" Type="http://schemas.openxmlformats.org/officeDocument/2006/relationships/image" Target="../media/image8470.png"/><Relationship Id="rId63" Type="http://schemas.openxmlformats.org/officeDocument/2006/relationships/image" Target="../media/image8680.png"/><Relationship Id="rId159" Type="http://schemas.openxmlformats.org/officeDocument/2006/relationships/image" Target="../media/image9160.png"/><Relationship Id="rId366" Type="http://schemas.openxmlformats.org/officeDocument/2006/relationships/customXml" Target="../ink/ink1449.xml"/><Relationship Id="rId170" Type="http://schemas.openxmlformats.org/officeDocument/2006/relationships/customXml" Target="../ink/ink1354.xml"/><Relationship Id="rId226" Type="http://schemas.openxmlformats.org/officeDocument/2006/relationships/customXml" Target="../ink/ink1382.xml"/><Relationship Id="rId107" Type="http://schemas.openxmlformats.org/officeDocument/2006/relationships/image" Target="../media/image8900.png"/><Relationship Id="rId268" Type="http://schemas.openxmlformats.org/officeDocument/2006/relationships/customXml" Target="../ink/ink1403.xml"/><Relationship Id="rId289" Type="http://schemas.openxmlformats.org/officeDocument/2006/relationships/image" Target="../media/image981.png"/><Relationship Id="rId11" Type="http://schemas.openxmlformats.org/officeDocument/2006/relationships/image" Target="../media/image8420.png"/><Relationship Id="rId32" Type="http://schemas.openxmlformats.org/officeDocument/2006/relationships/customXml" Target="../ink/ink1285.xml"/><Relationship Id="rId53" Type="http://schemas.openxmlformats.org/officeDocument/2006/relationships/image" Target="../media/image8630.png"/><Relationship Id="rId74" Type="http://schemas.openxmlformats.org/officeDocument/2006/relationships/customXml" Target="../ink/ink1306.xml"/><Relationship Id="rId128" Type="http://schemas.openxmlformats.org/officeDocument/2006/relationships/customXml" Target="../ink/ink1333.xml"/><Relationship Id="rId149" Type="http://schemas.openxmlformats.org/officeDocument/2006/relationships/image" Target="../media/image9111.png"/><Relationship Id="rId314" Type="http://schemas.openxmlformats.org/officeDocument/2006/relationships/customXml" Target="../ink/ink1426.xml"/><Relationship Id="rId335" Type="http://schemas.openxmlformats.org/officeDocument/2006/relationships/image" Target="../media/image1004.png"/><Relationship Id="rId356" Type="http://schemas.openxmlformats.org/officeDocument/2006/relationships/customXml" Target="../ink/ink1444.xml"/><Relationship Id="rId377" Type="http://schemas.openxmlformats.org/officeDocument/2006/relationships/image" Target="../media/image1025.png"/><Relationship Id="rId398" Type="http://schemas.openxmlformats.org/officeDocument/2006/relationships/customXml" Target="../ink/ink1465.xml"/><Relationship Id="rId5" Type="http://schemas.openxmlformats.org/officeDocument/2006/relationships/image" Target="../media/image8390.png"/><Relationship Id="rId95" Type="http://schemas.openxmlformats.org/officeDocument/2006/relationships/image" Target="../media/image8840.png"/><Relationship Id="rId160" Type="http://schemas.openxmlformats.org/officeDocument/2006/relationships/customXml" Target="../ink/ink1349.xml"/><Relationship Id="rId181" Type="http://schemas.openxmlformats.org/officeDocument/2006/relationships/image" Target="../media/image9270.png"/><Relationship Id="rId216" Type="http://schemas.openxmlformats.org/officeDocument/2006/relationships/customXml" Target="../ink/ink1377.xml"/><Relationship Id="rId237" Type="http://schemas.openxmlformats.org/officeDocument/2006/relationships/image" Target="../media/image9550.png"/><Relationship Id="rId402" Type="http://schemas.openxmlformats.org/officeDocument/2006/relationships/customXml" Target="../ink/ink1467.xml"/><Relationship Id="rId258" Type="http://schemas.openxmlformats.org/officeDocument/2006/relationships/customXml" Target="../ink/ink1398.xml"/><Relationship Id="rId279" Type="http://schemas.openxmlformats.org/officeDocument/2006/relationships/image" Target="../media/image976.png"/><Relationship Id="rId22" Type="http://schemas.openxmlformats.org/officeDocument/2006/relationships/customXml" Target="../ink/ink1280.xml"/><Relationship Id="rId43" Type="http://schemas.openxmlformats.org/officeDocument/2006/relationships/image" Target="../media/image8580.png"/><Relationship Id="rId64" Type="http://schemas.openxmlformats.org/officeDocument/2006/relationships/customXml" Target="../ink/ink1301.xml"/><Relationship Id="rId118" Type="http://schemas.openxmlformats.org/officeDocument/2006/relationships/customXml" Target="../ink/ink1328.xml"/><Relationship Id="rId139" Type="http://schemas.openxmlformats.org/officeDocument/2006/relationships/image" Target="../media/image9060.png"/><Relationship Id="rId290" Type="http://schemas.openxmlformats.org/officeDocument/2006/relationships/customXml" Target="../ink/ink1414.xml"/><Relationship Id="rId304" Type="http://schemas.openxmlformats.org/officeDocument/2006/relationships/customXml" Target="../ink/ink1421.xml"/><Relationship Id="rId346" Type="http://schemas.openxmlformats.org/officeDocument/2006/relationships/customXml" Target="../ink/ink1439.xml"/><Relationship Id="rId367" Type="http://schemas.openxmlformats.org/officeDocument/2006/relationships/image" Target="../media/image1020.png"/><Relationship Id="rId388" Type="http://schemas.openxmlformats.org/officeDocument/2006/relationships/customXml" Target="../ink/ink1460.xml"/><Relationship Id="rId85" Type="http://schemas.openxmlformats.org/officeDocument/2006/relationships/image" Target="../media/image8790.png"/><Relationship Id="rId150" Type="http://schemas.openxmlformats.org/officeDocument/2006/relationships/customXml" Target="../ink/ink1344.xml"/><Relationship Id="rId171" Type="http://schemas.openxmlformats.org/officeDocument/2006/relationships/image" Target="../media/image9220.png"/><Relationship Id="rId192" Type="http://schemas.openxmlformats.org/officeDocument/2006/relationships/customXml" Target="../ink/ink1365.xml"/><Relationship Id="rId206" Type="http://schemas.openxmlformats.org/officeDocument/2006/relationships/customXml" Target="../ink/ink1372.xml"/><Relationship Id="rId227" Type="http://schemas.openxmlformats.org/officeDocument/2006/relationships/image" Target="../media/image9500.png"/><Relationship Id="rId248" Type="http://schemas.openxmlformats.org/officeDocument/2006/relationships/customXml" Target="../ink/ink1393.xml"/><Relationship Id="rId269" Type="http://schemas.openxmlformats.org/officeDocument/2006/relationships/image" Target="../media/image971.png"/><Relationship Id="rId12" Type="http://schemas.openxmlformats.org/officeDocument/2006/relationships/customXml" Target="../ink/ink1275.xml"/><Relationship Id="rId33" Type="http://schemas.openxmlformats.org/officeDocument/2006/relationships/image" Target="../media/image8530.png"/><Relationship Id="rId108" Type="http://schemas.openxmlformats.org/officeDocument/2006/relationships/customXml" Target="../ink/ink1323.xml"/><Relationship Id="rId129" Type="http://schemas.openxmlformats.org/officeDocument/2006/relationships/image" Target="../media/image9011.png"/><Relationship Id="rId280" Type="http://schemas.openxmlformats.org/officeDocument/2006/relationships/customXml" Target="../ink/ink1409.xml"/><Relationship Id="rId315" Type="http://schemas.openxmlformats.org/officeDocument/2006/relationships/image" Target="../media/image994.png"/><Relationship Id="rId336" Type="http://schemas.openxmlformats.org/officeDocument/2006/relationships/customXml" Target="../ink/ink1434.xml"/><Relationship Id="rId357" Type="http://schemas.openxmlformats.org/officeDocument/2006/relationships/image" Target="../media/image1015.png"/><Relationship Id="rId54" Type="http://schemas.openxmlformats.org/officeDocument/2006/relationships/customXml" Target="../ink/ink1296.xml"/><Relationship Id="rId75" Type="http://schemas.openxmlformats.org/officeDocument/2006/relationships/image" Target="../media/image8740.png"/><Relationship Id="rId96" Type="http://schemas.openxmlformats.org/officeDocument/2006/relationships/customXml" Target="../ink/ink1317.xml"/><Relationship Id="rId140" Type="http://schemas.openxmlformats.org/officeDocument/2006/relationships/customXml" Target="../ink/ink1339.xml"/><Relationship Id="rId161" Type="http://schemas.openxmlformats.org/officeDocument/2006/relationships/image" Target="../media/image9170.png"/><Relationship Id="rId182" Type="http://schemas.openxmlformats.org/officeDocument/2006/relationships/customXml" Target="../ink/ink1360.xml"/><Relationship Id="rId217" Type="http://schemas.openxmlformats.org/officeDocument/2006/relationships/image" Target="../media/image9450.png"/><Relationship Id="rId378" Type="http://schemas.openxmlformats.org/officeDocument/2006/relationships/customXml" Target="../ink/ink1455.xml"/><Relationship Id="rId399" Type="http://schemas.openxmlformats.org/officeDocument/2006/relationships/image" Target="../media/image1036.png"/><Relationship Id="rId403" Type="http://schemas.openxmlformats.org/officeDocument/2006/relationships/image" Target="../media/image1038.png"/><Relationship Id="rId6" Type="http://schemas.openxmlformats.org/officeDocument/2006/relationships/customXml" Target="../ink/ink1272.xml"/><Relationship Id="rId238" Type="http://schemas.openxmlformats.org/officeDocument/2006/relationships/customXml" Target="../ink/ink1388.xml"/><Relationship Id="rId259" Type="http://schemas.openxmlformats.org/officeDocument/2006/relationships/image" Target="../media/image966.png"/><Relationship Id="rId23" Type="http://schemas.openxmlformats.org/officeDocument/2006/relationships/image" Target="../media/image8480.png"/><Relationship Id="rId119" Type="http://schemas.openxmlformats.org/officeDocument/2006/relationships/image" Target="../media/image8960.png"/><Relationship Id="rId270" Type="http://schemas.openxmlformats.org/officeDocument/2006/relationships/customXml" Target="../ink/ink1404.xml"/><Relationship Id="rId291" Type="http://schemas.openxmlformats.org/officeDocument/2006/relationships/image" Target="../media/image982.png"/><Relationship Id="rId305" Type="http://schemas.openxmlformats.org/officeDocument/2006/relationships/image" Target="../media/image989.png"/><Relationship Id="rId347" Type="http://schemas.openxmlformats.org/officeDocument/2006/relationships/image" Target="../media/image1010.png"/><Relationship Id="rId44" Type="http://schemas.openxmlformats.org/officeDocument/2006/relationships/customXml" Target="../ink/ink1291.xml"/><Relationship Id="rId65" Type="http://schemas.openxmlformats.org/officeDocument/2006/relationships/image" Target="../media/image8690.png"/><Relationship Id="rId86" Type="http://schemas.openxmlformats.org/officeDocument/2006/relationships/customXml" Target="../ink/ink1312.xml"/><Relationship Id="rId130" Type="http://schemas.openxmlformats.org/officeDocument/2006/relationships/customXml" Target="../ink/ink1334.xml"/><Relationship Id="rId151" Type="http://schemas.openxmlformats.org/officeDocument/2006/relationships/image" Target="../media/image9120.png"/><Relationship Id="rId368" Type="http://schemas.openxmlformats.org/officeDocument/2006/relationships/customXml" Target="../ink/ink1450.xml"/><Relationship Id="rId389" Type="http://schemas.openxmlformats.org/officeDocument/2006/relationships/image" Target="../media/image1031.png"/><Relationship Id="rId172" Type="http://schemas.openxmlformats.org/officeDocument/2006/relationships/customXml" Target="../ink/ink1355.xml"/><Relationship Id="rId193" Type="http://schemas.openxmlformats.org/officeDocument/2006/relationships/image" Target="../media/image9330.png"/><Relationship Id="rId207" Type="http://schemas.openxmlformats.org/officeDocument/2006/relationships/image" Target="../media/image9400.png"/><Relationship Id="rId228" Type="http://schemas.openxmlformats.org/officeDocument/2006/relationships/customXml" Target="../ink/ink1383.xml"/><Relationship Id="rId249" Type="http://schemas.openxmlformats.org/officeDocument/2006/relationships/image" Target="../media/image961.png"/><Relationship Id="rId13" Type="http://schemas.openxmlformats.org/officeDocument/2006/relationships/image" Target="../media/image8430.png"/><Relationship Id="rId109" Type="http://schemas.openxmlformats.org/officeDocument/2006/relationships/image" Target="../media/image8911.png"/><Relationship Id="rId260" Type="http://schemas.openxmlformats.org/officeDocument/2006/relationships/customXml" Target="../ink/ink1399.xml"/><Relationship Id="rId281" Type="http://schemas.openxmlformats.org/officeDocument/2006/relationships/image" Target="../media/image977.png"/><Relationship Id="rId316" Type="http://schemas.openxmlformats.org/officeDocument/2006/relationships/customXml" Target="../ink/ink1427.xml"/><Relationship Id="rId337" Type="http://schemas.openxmlformats.org/officeDocument/2006/relationships/image" Target="../media/image1005.png"/><Relationship Id="rId34" Type="http://schemas.openxmlformats.org/officeDocument/2006/relationships/customXml" Target="../ink/ink1286.xml"/><Relationship Id="rId55" Type="http://schemas.openxmlformats.org/officeDocument/2006/relationships/image" Target="../media/image8640.png"/><Relationship Id="rId76" Type="http://schemas.openxmlformats.org/officeDocument/2006/relationships/customXml" Target="../ink/ink1307.xml"/><Relationship Id="rId97" Type="http://schemas.openxmlformats.org/officeDocument/2006/relationships/image" Target="../media/image8850.png"/><Relationship Id="rId120" Type="http://schemas.openxmlformats.org/officeDocument/2006/relationships/customXml" Target="../ink/ink1329.xml"/><Relationship Id="rId141" Type="http://schemas.openxmlformats.org/officeDocument/2006/relationships/image" Target="../media/image9070.png"/><Relationship Id="rId358" Type="http://schemas.openxmlformats.org/officeDocument/2006/relationships/customXml" Target="../ink/ink1445.xml"/><Relationship Id="rId379" Type="http://schemas.openxmlformats.org/officeDocument/2006/relationships/image" Target="../media/image1026.png"/><Relationship Id="rId7" Type="http://schemas.openxmlformats.org/officeDocument/2006/relationships/image" Target="../media/image8400.png"/><Relationship Id="rId162" Type="http://schemas.openxmlformats.org/officeDocument/2006/relationships/customXml" Target="../ink/ink1350.xml"/><Relationship Id="rId183" Type="http://schemas.openxmlformats.org/officeDocument/2006/relationships/image" Target="../media/image9280.png"/><Relationship Id="rId218" Type="http://schemas.openxmlformats.org/officeDocument/2006/relationships/customXml" Target="../ink/ink1378.xml"/><Relationship Id="rId239" Type="http://schemas.openxmlformats.org/officeDocument/2006/relationships/image" Target="../media/image9560.png"/><Relationship Id="rId390" Type="http://schemas.openxmlformats.org/officeDocument/2006/relationships/customXml" Target="../ink/ink1461.xml"/><Relationship Id="rId404" Type="http://schemas.openxmlformats.org/officeDocument/2006/relationships/customXml" Target="../ink/ink1468.xml"/><Relationship Id="rId250" Type="http://schemas.openxmlformats.org/officeDocument/2006/relationships/customXml" Target="../ink/ink1394.xml"/><Relationship Id="rId271" Type="http://schemas.openxmlformats.org/officeDocument/2006/relationships/image" Target="../media/image972.png"/><Relationship Id="rId292" Type="http://schemas.openxmlformats.org/officeDocument/2006/relationships/customXml" Target="../ink/ink1415.xml"/><Relationship Id="rId306" Type="http://schemas.openxmlformats.org/officeDocument/2006/relationships/customXml" Target="../ink/ink1422.xml"/><Relationship Id="rId24" Type="http://schemas.openxmlformats.org/officeDocument/2006/relationships/customXml" Target="../ink/ink1281.xml"/><Relationship Id="rId45" Type="http://schemas.openxmlformats.org/officeDocument/2006/relationships/image" Target="../media/image8590.png"/><Relationship Id="rId66" Type="http://schemas.openxmlformats.org/officeDocument/2006/relationships/customXml" Target="../ink/ink1302.xml"/><Relationship Id="rId87" Type="http://schemas.openxmlformats.org/officeDocument/2006/relationships/image" Target="../media/image8800.png"/><Relationship Id="rId110" Type="http://schemas.openxmlformats.org/officeDocument/2006/relationships/customXml" Target="../ink/ink1324.xml"/><Relationship Id="rId131" Type="http://schemas.openxmlformats.org/officeDocument/2006/relationships/image" Target="../media/image9020.png"/><Relationship Id="rId348" Type="http://schemas.openxmlformats.org/officeDocument/2006/relationships/customXml" Target="../ink/ink1440.xml"/><Relationship Id="rId369" Type="http://schemas.openxmlformats.org/officeDocument/2006/relationships/image" Target="../media/image1021.png"/><Relationship Id="rId152" Type="http://schemas.openxmlformats.org/officeDocument/2006/relationships/customXml" Target="../ink/ink1345.xml"/><Relationship Id="rId173" Type="http://schemas.openxmlformats.org/officeDocument/2006/relationships/image" Target="../media/image9230.png"/><Relationship Id="rId194" Type="http://schemas.openxmlformats.org/officeDocument/2006/relationships/customXml" Target="../ink/ink1366.xml"/><Relationship Id="rId208" Type="http://schemas.openxmlformats.org/officeDocument/2006/relationships/customXml" Target="../ink/ink1373.xml"/><Relationship Id="rId229" Type="http://schemas.openxmlformats.org/officeDocument/2006/relationships/image" Target="../media/image9512.png"/><Relationship Id="rId380" Type="http://schemas.openxmlformats.org/officeDocument/2006/relationships/customXml" Target="../ink/ink1456.xml"/><Relationship Id="rId240" Type="http://schemas.openxmlformats.org/officeDocument/2006/relationships/customXml" Target="../ink/ink1389.xml"/><Relationship Id="rId261" Type="http://schemas.openxmlformats.org/officeDocument/2006/relationships/image" Target="../media/image967.png"/><Relationship Id="rId14" Type="http://schemas.openxmlformats.org/officeDocument/2006/relationships/customXml" Target="../ink/ink1276.xml"/><Relationship Id="rId35" Type="http://schemas.openxmlformats.org/officeDocument/2006/relationships/image" Target="../media/image8540.png"/><Relationship Id="rId56" Type="http://schemas.openxmlformats.org/officeDocument/2006/relationships/customXml" Target="../ink/ink1297.xml"/><Relationship Id="rId77" Type="http://schemas.openxmlformats.org/officeDocument/2006/relationships/image" Target="../media/image8750.png"/><Relationship Id="rId100" Type="http://schemas.openxmlformats.org/officeDocument/2006/relationships/customXml" Target="../ink/ink1319.xml"/><Relationship Id="rId282" Type="http://schemas.openxmlformats.org/officeDocument/2006/relationships/customXml" Target="../ink/ink1410.xml"/><Relationship Id="rId317" Type="http://schemas.openxmlformats.org/officeDocument/2006/relationships/image" Target="../media/image995.png"/><Relationship Id="rId338" Type="http://schemas.openxmlformats.org/officeDocument/2006/relationships/customXml" Target="../ink/ink1435.xml"/><Relationship Id="rId359" Type="http://schemas.openxmlformats.org/officeDocument/2006/relationships/image" Target="../media/image1016.png"/><Relationship Id="rId8" Type="http://schemas.openxmlformats.org/officeDocument/2006/relationships/customXml" Target="../ink/ink1273.xml"/><Relationship Id="rId98" Type="http://schemas.openxmlformats.org/officeDocument/2006/relationships/customXml" Target="../ink/ink1318.xml"/><Relationship Id="rId121" Type="http://schemas.openxmlformats.org/officeDocument/2006/relationships/image" Target="../media/image8970.png"/><Relationship Id="rId142" Type="http://schemas.openxmlformats.org/officeDocument/2006/relationships/customXml" Target="../ink/ink1340.xml"/><Relationship Id="rId163" Type="http://schemas.openxmlformats.org/officeDocument/2006/relationships/image" Target="../media/image9180.png"/><Relationship Id="rId184" Type="http://schemas.openxmlformats.org/officeDocument/2006/relationships/customXml" Target="../ink/ink1361.xml"/><Relationship Id="rId219" Type="http://schemas.openxmlformats.org/officeDocument/2006/relationships/image" Target="../media/image9460.png"/><Relationship Id="rId370" Type="http://schemas.openxmlformats.org/officeDocument/2006/relationships/customXml" Target="../ink/ink1451.xml"/><Relationship Id="rId391" Type="http://schemas.openxmlformats.org/officeDocument/2006/relationships/image" Target="../media/image1032.png"/><Relationship Id="rId405" Type="http://schemas.openxmlformats.org/officeDocument/2006/relationships/image" Target="../media/image998.png"/><Relationship Id="rId230" Type="http://schemas.openxmlformats.org/officeDocument/2006/relationships/customXml" Target="../ink/ink1384.xml"/><Relationship Id="rId251" Type="http://schemas.openxmlformats.org/officeDocument/2006/relationships/image" Target="../media/image962.png"/><Relationship Id="rId25" Type="http://schemas.openxmlformats.org/officeDocument/2006/relationships/image" Target="../media/image8490.png"/><Relationship Id="rId46" Type="http://schemas.openxmlformats.org/officeDocument/2006/relationships/customXml" Target="../ink/ink1292.xml"/><Relationship Id="rId67" Type="http://schemas.openxmlformats.org/officeDocument/2006/relationships/image" Target="../media/image8700.png"/><Relationship Id="rId272" Type="http://schemas.openxmlformats.org/officeDocument/2006/relationships/customXml" Target="../ink/ink1405.xml"/><Relationship Id="rId293" Type="http://schemas.openxmlformats.org/officeDocument/2006/relationships/image" Target="../media/image983.png"/><Relationship Id="rId307" Type="http://schemas.openxmlformats.org/officeDocument/2006/relationships/image" Target="../media/image990.png"/><Relationship Id="rId349" Type="http://schemas.openxmlformats.org/officeDocument/2006/relationships/image" Target="../media/image1011.png"/><Relationship Id="rId88" Type="http://schemas.openxmlformats.org/officeDocument/2006/relationships/customXml" Target="../ink/ink1313.xml"/><Relationship Id="rId111" Type="http://schemas.openxmlformats.org/officeDocument/2006/relationships/image" Target="../media/image8920.png"/><Relationship Id="rId132" Type="http://schemas.openxmlformats.org/officeDocument/2006/relationships/customXml" Target="../ink/ink1335.xml"/><Relationship Id="rId153" Type="http://schemas.openxmlformats.org/officeDocument/2006/relationships/image" Target="../media/image9130.png"/><Relationship Id="rId174" Type="http://schemas.openxmlformats.org/officeDocument/2006/relationships/customXml" Target="../ink/ink1356.xml"/><Relationship Id="rId195" Type="http://schemas.openxmlformats.org/officeDocument/2006/relationships/image" Target="../media/image9340.png"/><Relationship Id="rId209" Type="http://schemas.openxmlformats.org/officeDocument/2006/relationships/image" Target="../media/image9412.png"/><Relationship Id="rId360" Type="http://schemas.openxmlformats.org/officeDocument/2006/relationships/customXml" Target="../ink/ink1446.xml"/><Relationship Id="rId381" Type="http://schemas.openxmlformats.org/officeDocument/2006/relationships/image" Target="../media/image1027.png"/><Relationship Id="rId220" Type="http://schemas.openxmlformats.org/officeDocument/2006/relationships/customXml" Target="../ink/ink1379.xml"/><Relationship Id="rId241" Type="http://schemas.openxmlformats.org/officeDocument/2006/relationships/image" Target="../media/image9570.png"/><Relationship Id="rId15" Type="http://schemas.openxmlformats.org/officeDocument/2006/relationships/image" Target="../media/image8440.png"/><Relationship Id="rId36" Type="http://schemas.openxmlformats.org/officeDocument/2006/relationships/customXml" Target="../ink/ink1287.xml"/><Relationship Id="rId57" Type="http://schemas.openxmlformats.org/officeDocument/2006/relationships/image" Target="../media/image8650.png"/><Relationship Id="rId262" Type="http://schemas.openxmlformats.org/officeDocument/2006/relationships/customXml" Target="../ink/ink1400.xml"/><Relationship Id="rId283" Type="http://schemas.openxmlformats.org/officeDocument/2006/relationships/image" Target="../media/image978.png"/><Relationship Id="rId318" Type="http://schemas.openxmlformats.org/officeDocument/2006/relationships/customXml" Target="../ink/ink1428.xml"/><Relationship Id="rId339" Type="http://schemas.openxmlformats.org/officeDocument/2006/relationships/image" Target="../media/image1006.png"/><Relationship Id="rId78" Type="http://schemas.openxmlformats.org/officeDocument/2006/relationships/customXml" Target="../ink/ink1308.xml"/><Relationship Id="rId99" Type="http://schemas.openxmlformats.org/officeDocument/2006/relationships/image" Target="../media/image8860.png"/><Relationship Id="rId101" Type="http://schemas.openxmlformats.org/officeDocument/2006/relationships/image" Target="../media/image8870.png"/><Relationship Id="rId122" Type="http://schemas.openxmlformats.org/officeDocument/2006/relationships/customXml" Target="../ink/ink1330.xml"/><Relationship Id="rId143" Type="http://schemas.openxmlformats.org/officeDocument/2006/relationships/image" Target="../media/image9080.png"/><Relationship Id="rId164" Type="http://schemas.openxmlformats.org/officeDocument/2006/relationships/customXml" Target="../ink/ink1351.xml"/><Relationship Id="rId185" Type="http://schemas.openxmlformats.org/officeDocument/2006/relationships/image" Target="../media/image9290.png"/><Relationship Id="rId350" Type="http://schemas.openxmlformats.org/officeDocument/2006/relationships/customXml" Target="../ink/ink1441.xml"/><Relationship Id="rId371" Type="http://schemas.openxmlformats.org/officeDocument/2006/relationships/image" Target="../media/image1022.png"/><Relationship Id="rId9" Type="http://schemas.openxmlformats.org/officeDocument/2006/relationships/image" Target="../media/image8411.png"/><Relationship Id="rId210" Type="http://schemas.openxmlformats.org/officeDocument/2006/relationships/customXml" Target="../ink/ink1374.xml"/><Relationship Id="rId392" Type="http://schemas.openxmlformats.org/officeDocument/2006/relationships/customXml" Target="../ink/ink1462.xml"/><Relationship Id="rId26" Type="http://schemas.openxmlformats.org/officeDocument/2006/relationships/customXml" Target="../ink/ink1282.xml"/><Relationship Id="rId231" Type="http://schemas.openxmlformats.org/officeDocument/2006/relationships/image" Target="../media/image9520.png"/><Relationship Id="rId252" Type="http://schemas.openxmlformats.org/officeDocument/2006/relationships/customXml" Target="../ink/ink1395.xml"/><Relationship Id="rId273" Type="http://schemas.openxmlformats.org/officeDocument/2006/relationships/image" Target="../media/image973.png"/><Relationship Id="rId294" Type="http://schemas.openxmlformats.org/officeDocument/2006/relationships/customXml" Target="../ink/ink1416.xml"/><Relationship Id="rId308" Type="http://schemas.openxmlformats.org/officeDocument/2006/relationships/customXml" Target="../ink/ink1423.xml"/><Relationship Id="rId329" Type="http://schemas.openxmlformats.org/officeDocument/2006/relationships/image" Target="../media/image1001.png"/><Relationship Id="rId47" Type="http://schemas.openxmlformats.org/officeDocument/2006/relationships/image" Target="../media/image8600.png"/><Relationship Id="rId68" Type="http://schemas.openxmlformats.org/officeDocument/2006/relationships/customXml" Target="../ink/ink1303.xml"/><Relationship Id="rId89" Type="http://schemas.openxmlformats.org/officeDocument/2006/relationships/image" Target="../media/image8811.png"/><Relationship Id="rId112" Type="http://schemas.openxmlformats.org/officeDocument/2006/relationships/customXml" Target="../ink/ink1325.xml"/><Relationship Id="rId133" Type="http://schemas.openxmlformats.org/officeDocument/2006/relationships/image" Target="../media/image9030.png"/><Relationship Id="rId154" Type="http://schemas.openxmlformats.org/officeDocument/2006/relationships/customXml" Target="../ink/ink1346.xml"/><Relationship Id="rId175" Type="http://schemas.openxmlformats.org/officeDocument/2006/relationships/image" Target="../media/image9240.png"/><Relationship Id="rId340" Type="http://schemas.openxmlformats.org/officeDocument/2006/relationships/customXml" Target="../ink/ink1436.xml"/><Relationship Id="rId361" Type="http://schemas.openxmlformats.org/officeDocument/2006/relationships/image" Target="../media/image1017.png"/><Relationship Id="rId196" Type="http://schemas.openxmlformats.org/officeDocument/2006/relationships/customXml" Target="../ink/ink1367.xml"/><Relationship Id="rId200" Type="http://schemas.openxmlformats.org/officeDocument/2006/relationships/customXml" Target="../ink/ink1369.xml"/><Relationship Id="rId382" Type="http://schemas.openxmlformats.org/officeDocument/2006/relationships/customXml" Target="../ink/ink1457.xml"/><Relationship Id="rId16" Type="http://schemas.openxmlformats.org/officeDocument/2006/relationships/customXml" Target="../ink/ink1277.xml"/><Relationship Id="rId221" Type="http://schemas.openxmlformats.org/officeDocument/2006/relationships/image" Target="../media/image9470.png"/><Relationship Id="rId242" Type="http://schemas.openxmlformats.org/officeDocument/2006/relationships/customXml" Target="../ink/ink1390.xml"/><Relationship Id="rId263" Type="http://schemas.openxmlformats.org/officeDocument/2006/relationships/image" Target="../media/image968.png"/><Relationship Id="rId284" Type="http://schemas.openxmlformats.org/officeDocument/2006/relationships/customXml" Target="../ink/ink1411.xml"/><Relationship Id="rId319" Type="http://schemas.openxmlformats.org/officeDocument/2006/relationships/image" Target="../media/image996.png"/><Relationship Id="rId37" Type="http://schemas.openxmlformats.org/officeDocument/2006/relationships/image" Target="../media/image8550.png"/><Relationship Id="rId58" Type="http://schemas.openxmlformats.org/officeDocument/2006/relationships/customXml" Target="../ink/ink1298.xml"/><Relationship Id="rId79" Type="http://schemas.openxmlformats.org/officeDocument/2006/relationships/image" Target="../media/image8760.png"/><Relationship Id="rId102" Type="http://schemas.openxmlformats.org/officeDocument/2006/relationships/customXml" Target="../ink/ink1320.xml"/><Relationship Id="rId123" Type="http://schemas.openxmlformats.org/officeDocument/2006/relationships/image" Target="../media/image8980.png"/><Relationship Id="rId144" Type="http://schemas.openxmlformats.org/officeDocument/2006/relationships/customXml" Target="../ink/ink1341.xml"/><Relationship Id="rId330" Type="http://schemas.openxmlformats.org/officeDocument/2006/relationships/customXml" Target="../ink/ink1431.xml"/><Relationship Id="rId90" Type="http://schemas.openxmlformats.org/officeDocument/2006/relationships/customXml" Target="../ink/ink1314.xml"/><Relationship Id="rId165" Type="http://schemas.openxmlformats.org/officeDocument/2006/relationships/image" Target="../media/image9190.png"/><Relationship Id="rId186" Type="http://schemas.openxmlformats.org/officeDocument/2006/relationships/customXml" Target="../ink/ink1362.xml"/><Relationship Id="rId351" Type="http://schemas.openxmlformats.org/officeDocument/2006/relationships/image" Target="../media/image1012.png"/><Relationship Id="rId372" Type="http://schemas.openxmlformats.org/officeDocument/2006/relationships/customXml" Target="../ink/ink1452.xml"/><Relationship Id="rId393" Type="http://schemas.openxmlformats.org/officeDocument/2006/relationships/image" Target="../media/image1033.png"/><Relationship Id="rId211" Type="http://schemas.openxmlformats.org/officeDocument/2006/relationships/image" Target="../media/image9420.png"/><Relationship Id="rId232" Type="http://schemas.openxmlformats.org/officeDocument/2006/relationships/customXml" Target="../ink/ink1385.xml"/><Relationship Id="rId253" Type="http://schemas.openxmlformats.org/officeDocument/2006/relationships/image" Target="../media/image963.png"/><Relationship Id="rId274" Type="http://schemas.openxmlformats.org/officeDocument/2006/relationships/customXml" Target="../ink/ink1406.xml"/><Relationship Id="rId295" Type="http://schemas.openxmlformats.org/officeDocument/2006/relationships/image" Target="../media/image984.png"/><Relationship Id="rId309" Type="http://schemas.openxmlformats.org/officeDocument/2006/relationships/image" Target="../media/image991.png"/><Relationship Id="rId27" Type="http://schemas.openxmlformats.org/officeDocument/2006/relationships/image" Target="../media/image8500.png"/><Relationship Id="rId48" Type="http://schemas.openxmlformats.org/officeDocument/2006/relationships/customXml" Target="../ink/ink1293.xml"/><Relationship Id="rId69" Type="http://schemas.openxmlformats.org/officeDocument/2006/relationships/image" Target="../media/image8711.png"/><Relationship Id="rId113" Type="http://schemas.openxmlformats.org/officeDocument/2006/relationships/image" Target="../media/image8930.png"/><Relationship Id="rId134" Type="http://schemas.openxmlformats.org/officeDocument/2006/relationships/customXml" Target="../ink/ink1336.xml"/><Relationship Id="rId320" Type="http://schemas.openxmlformats.org/officeDocument/2006/relationships/customXml" Target="../ink/ink1429.xml"/><Relationship Id="rId80" Type="http://schemas.openxmlformats.org/officeDocument/2006/relationships/customXml" Target="../ink/ink1309.xml"/><Relationship Id="rId155" Type="http://schemas.openxmlformats.org/officeDocument/2006/relationships/image" Target="../media/image9140.png"/><Relationship Id="rId176" Type="http://schemas.openxmlformats.org/officeDocument/2006/relationships/customXml" Target="../ink/ink1357.xml"/><Relationship Id="rId197" Type="http://schemas.openxmlformats.org/officeDocument/2006/relationships/image" Target="../media/image9350.png"/><Relationship Id="rId341" Type="http://schemas.openxmlformats.org/officeDocument/2006/relationships/image" Target="../media/image1007.png"/><Relationship Id="rId362" Type="http://schemas.openxmlformats.org/officeDocument/2006/relationships/customXml" Target="../ink/ink1447.xml"/><Relationship Id="rId383" Type="http://schemas.openxmlformats.org/officeDocument/2006/relationships/image" Target="../media/image1028.png"/><Relationship Id="rId201" Type="http://schemas.openxmlformats.org/officeDocument/2006/relationships/image" Target="../media/image9370.png"/><Relationship Id="rId222" Type="http://schemas.openxmlformats.org/officeDocument/2006/relationships/customXml" Target="../ink/ink1380.xml"/><Relationship Id="rId243" Type="http://schemas.openxmlformats.org/officeDocument/2006/relationships/image" Target="../media/image9580.png"/><Relationship Id="rId264" Type="http://schemas.openxmlformats.org/officeDocument/2006/relationships/customXml" Target="../ink/ink1401.xml"/><Relationship Id="rId285" Type="http://schemas.openxmlformats.org/officeDocument/2006/relationships/image" Target="../media/image979.png"/><Relationship Id="rId17" Type="http://schemas.openxmlformats.org/officeDocument/2006/relationships/image" Target="../media/image8450.png"/><Relationship Id="rId38" Type="http://schemas.openxmlformats.org/officeDocument/2006/relationships/customXml" Target="../ink/ink1288.xml"/><Relationship Id="rId59" Type="http://schemas.openxmlformats.org/officeDocument/2006/relationships/image" Target="../media/image8660.png"/><Relationship Id="rId103" Type="http://schemas.openxmlformats.org/officeDocument/2006/relationships/image" Target="../media/image8880.png"/><Relationship Id="rId124" Type="http://schemas.openxmlformats.org/officeDocument/2006/relationships/customXml" Target="../ink/ink1331.xml"/><Relationship Id="rId310" Type="http://schemas.openxmlformats.org/officeDocument/2006/relationships/customXml" Target="../ink/ink1424.xml"/><Relationship Id="rId70" Type="http://schemas.openxmlformats.org/officeDocument/2006/relationships/customXml" Target="../ink/ink1304.xml"/><Relationship Id="rId91" Type="http://schemas.openxmlformats.org/officeDocument/2006/relationships/image" Target="../media/image8820.png"/><Relationship Id="rId145" Type="http://schemas.openxmlformats.org/officeDocument/2006/relationships/image" Target="../media/image9090.png"/><Relationship Id="rId166" Type="http://schemas.openxmlformats.org/officeDocument/2006/relationships/customXml" Target="../ink/ink1352.xml"/><Relationship Id="rId187" Type="http://schemas.openxmlformats.org/officeDocument/2006/relationships/image" Target="../media/image9300.png"/><Relationship Id="rId331" Type="http://schemas.openxmlformats.org/officeDocument/2006/relationships/image" Target="../media/image1002.png"/><Relationship Id="rId352" Type="http://schemas.openxmlformats.org/officeDocument/2006/relationships/customXml" Target="../ink/ink1442.xml"/><Relationship Id="rId373" Type="http://schemas.openxmlformats.org/officeDocument/2006/relationships/image" Target="../media/image1023.png"/><Relationship Id="rId394" Type="http://schemas.openxmlformats.org/officeDocument/2006/relationships/customXml" Target="../ink/ink1463.xml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375.xml"/><Relationship Id="rId233" Type="http://schemas.openxmlformats.org/officeDocument/2006/relationships/image" Target="../media/image9530.png"/><Relationship Id="rId254" Type="http://schemas.openxmlformats.org/officeDocument/2006/relationships/customXml" Target="../ink/ink1396.xml"/><Relationship Id="rId28" Type="http://schemas.openxmlformats.org/officeDocument/2006/relationships/customXml" Target="../ink/ink1283.xml"/><Relationship Id="rId49" Type="http://schemas.openxmlformats.org/officeDocument/2006/relationships/image" Target="../media/image8611.png"/><Relationship Id="rId114" Type="http://schemas.openxmlformats.org/officeDocument/2006/relationships/customXml" Target="../ink/ink1326.xml"/><Relationship Id="rId275" Type="http://schemas.openxmlformats.org/officeDocument/2006/relationships/image" Target="../media/image974.png"/><Relationship Id="rId296" Type="http://schemas.openxmlformats.org/officeDocument/2006/relationships/customXml" Target="../ink/ink1417.xml"/><Relationship Id="rId300" Type="http://schemas.openxmlformats.org/officeDocument/2006/relationships/customXml" Target="../ink/ink1419.xml"/><Relationship Id="rId60" Type="http://schemas.openxmlformats.org/officeDocument/2006/relationships/customXml" Target="../ink/ink1299.xml"/><Relationship Id="rId81" Type="http://schemas.openxmlformats.org/officeDocument/2006/relationships/image" Target="../media/image8770.png"/><Relationship Id="rId135" Type="http://schemas.openxmlformats.org/officeDocument/2006/relationships/image" Target="../media/image9040.png"/><Relationship Id="rId156" Type="http://schemas.openxmlformats.org/officeDocument/2006/relationships/customXml" Target="../ink/ink1347.xml"/><Relationship Id="rId177" Type="http://schemas.openxmlformats.org/officeDocument/2006/relationships/image" Target="../media/image9250.png"/><Relationship Id="rId198" Type="http://schemas.openxmlformats.org/officeDocument/2006/relationships/customXml" Target="../ink/ink1368.xml"/><Relationship Id="rId321" Type="http://schemas.openxmlformats.org/officeDocument/2006/relationships/image" Target="../media/image997.png"/><Relationship Id="rId342" Type="http://schemas.openxmlformats.org/officeDocument/2006/relationships/customXml" Target="../ink/ink1437.xml"/><Relationship Id="rId363" Type="http://schemas.openxmlformats.org/officeDocument/2006/relationships/image" Target="../media/image1018.png"/><Relationship Id="rId384" Type="http://schemas.openxmlformats.org/officeDocument/2006/relationships/customXml" Target="../ink/ink1458.xml"/><Relationship Id="rId202" Type="http://schemas.openxmlformats.org/officeDocument/2006/relationships/customXml" Target="../ink/ink1370.xml"/><Relationship Id="rId223" Type="http://schemas.openxmlformats.org/officeDocument/2006/relationships/image" Target="../media/image9480.png"/><Relationship Id="rId244" Type="http://schemas.openxmlformats.org/officeDocument/2006/relationships/customXml" Target="../ink/ink1391.xml"/><Relationship Id="rId18" Type="http://schemas.openxmlformats.org/officeDocument/2006/relationships/customXml" Target="../ink/ink1278.xml"/><Relationship Id="rId39" Type="http://schemas.openxmlformats.org/officeDocument/2006/relationships/image" Target="../media/image8560.png"/><Relationship Id="rId265" Type="http://schemas.openxmlformats.org/officeDocument/2006/relationships/image" Target="../media/image969.png"/><Relationship Id="rId286" Type="http://schemas.openxmlformats.org/officeDocument/2006/relationships/customXml" Target="../ink/ink1412.xml"/><Relationship Id="rId50" Type="http://schemas.openxmlformats.org/officeDocument/2006/relationships/customXml" Target="../ink/ink1294.xml"/><Relationship Id="rId104" Type="http://schemas.openxmlformats.org/officeDocument/2006/relationships/customXml" Target="../ink/ink1321.xml"/><Relationship Id="rId125" Type="http://schemas.openxmlformats.org/officeDocument/2006/relationships/image" Target="../media/image8990.png"/><Relationship Id="rId146" Type="http://schemas.openxmlformats.org/officeDocument/2006/relationships/customXml" Target="../ink/ink1342.xml"/><Relationship Id="rId167" Type="http://schemas.openxmlformats.org/officeDocument/2006/relationships/image" Target="../media/image9200.png"/><Relationship Id="rId188" Type="http://schemas.openxmlformats.org/officeDocument/2006/relationships/customXml" Target="../ink/ink1363.xml"/><Relationship Id="rId311" Type="http://schemas.openxmlformats.org/officeDocument/2006/relationships/image" Target="../media/image992.png"/><Relationship Id="rId332" Type="http://schemas.openxmlformats.org/officeDocument/2006/relationships/customXml" Target="../ink/ink1432.xml"/><Relationship Id="rId353" Type="http://schemas.openxmlformats.org/officeDocument/2006/relationships/image" Target="../media/image1013.png"/><Relationship Id="rId374" Type="http://schemas.openxmlformats.org/officeDocument/2006/relationships/customXml" Target="../ink/ink1453.xml"/><Relationship Id="rId395" Type="http://schemas.openxmlformats.org/officeDocument/2006/relationships/image" Target="../media/image1034.png"/><Relationship Id="rId71" Type="http://schemas.openxmlformats.org/officeDocument/2006/relationships/image" Target="../media/image8720.png"/><Relationship Id="rId92" Type="http://schemas.openxmlformats.org/officeDocument/2006/relationships/customXml" Target="../ink/ink1315.xml"/><Relationship Id="rId213" Type="http://schemas.openxmlformats.org/officeDocument/2006/relationships/image" Target="../media/image9430.png"/><Relationship Id="rId234" Type="http://schemas.openxmlformats.org/officeDocument/2006/relationships/customXml" Target="../ink/ink1386.xml"/><Relationship Id="rId2" Type="http://schemas.openxmlformats.org/officeDocument/2006/relationships/customXml" Target="../ink/ink1270.xml"/><Relationship Id="rId29" Type="http://schemas.openxmlformats.org/officeDocument/2006/relationships/image" Target="../media/image8511.png"/><Relationship Id="rId255" Type="http://schemas.openxmlformats.org/officeDocument/2006/relationships/image" Target="../media/image964.png"/><Relationship Id="rId276" Type="http://schemas.openxmlformats.org/officeDocument/2006/relationships/customXml" Target="../ink/ink1407.xml"/><Relationship Id="rId297" Type="http://schemas.openxmlformats.org/officeDocument/2006/relationships/image" Target="../media/image985.png"/><Relationship Id="rId40" Type="http://schemas.openxmlformats.org/officeDocument/2006/relationships/customXml" Target="../ink/ink1289.xml"/><Relationship Id="rId115" Type="http://schemas.openxmlformats.org/officeDocument/2006/relationships/image" Target="../media/image8940.png"/><Relationship Id="rId136" Type="http://schemas.openxmlformats.org/officeDocument/2006/relationships/customXml" Target="../ink/ink1337.xml"/><Relationship Id="rId157" Type="http://schemas.openxmlformats.org/officeDocument/2006/relationships/image" Target="../media/image9150.png"/><Relationship Id="rId178" Type="http://schemas.openxmlformats.org/officeDocument/2006/relationships/customXml" Target="../ink/ink1358.xml"/><Relationship Id="rId301" Type="http://schemas.openxmlformats.org/officeDocument/2006/relationships/image" Target="../media/image987.png"/><Relationship Id="rId322" Type="http://schemas.openxmlformats.org/officeDocument/2006/relationships/customXml" Target="../ink/ink1430.xml"/><Relationship Id="rId343" Type="http://schemas.openxmlformats.org/officeDocument/2006/relationships/image" Target="../media/image1008.png"/><Relationship Id="rId364" Type="http://schemas.openxmlformats.org/officeDocument/2006/relationships/customXml" Target="../ink/ink1448.xml"/><Relationship Id="rId61" Type="http://schemas.openxmlformats.org/officeDocument/2006/relationships/image" Target="../media/image8670.png"/><Relationship Id="rId82" Type="http://schemas.openxmlformats.org/officeDocument/2006/relationships/customXml" Target="../ink/ink1310.xml"/><Relationship Id="rId199" Type="http://schemas.openxmlformats.org/officeDocument/2006/relationships/image" Target="../media/image9360.png"/><Relationship Id="rId203" Type="http://schemas.openxmlformats.org/officeDocument/2006/relationships/image" Target="../media/image9380.png"/><Relationship Id="rId385" Type="http://schemas.openxmlformats.org/officeDocument/2006/relationships/image" Target="../media/image1029.png"/><Relationship Id="rId19" Type="http://schemas.openxmlformats.org/officeDocument/2006/relationships/image" Target="../media/image8460.png"/><Relationship Id="rId224" Type="http://schemas.openxmlformats.org/officeDocument/2006/relationships/customXml" Target="../ink/ink1381.xml"/><Relationship Id="rId245" Type="http://schemas.openxmlformats.org/officeDocument/2006/relationships/image" Target="../media/image9590.png"/><Relationship Id="rId266" Type="http://schemas.openxmlformats.org/officeDocument/2006/relationships/customXml" Target="../ink/ink1402.xml"/><Relationship Id="rId287" Type="http://schemas.openxmlformats.org/officeDocument/2006/relationships/image" Target="../media/image980.png"/><Relationship Id="rId30" Type="http://schemas.openxmlformats.org/officeDocument/2006/relationships/customXml" Target="../ink/ink1284.xml"/><Relationship Id="rId105" Type="http://schemas.openxmlformats.org/officeDocument/2006/relationships/image" Target="../media/image8890.png"/><Relationship Id="rId126" Type="http://schemas.openxmlformats.org/officeDocument/2006/relationships/customXml" Target="../ink/ink1332.xml"/><Relationship Id="rId147" Type="http://schemas.openxmlformats.org/officeDocument/2006/relationships/image" Target="../media/image9101.png"/><Relationship Id="rId168" Type="http://schemas.openxmlformats.org/officeDocument/2006/relationships/customXml" Target="../ink/ink1353.xml"/><Relationship Id="rId312" Type="http://schemas.openxmlformats.org/officeDocument/2006/relationships/customXml" Target="../ink/ink1425.xml"/><Relationship Id="rId333" Type="http://schemas.openxmlformats.org/officeDocument/2006/relationships/image" Target="../media/image1003.png"/><Relationship Id="rId354" Type="http://schemas.openxmlformats.org/officeDocument/2006/relationships/customXml" Target="../ink/ink1443.xml"/><Relationship Id="rId51" Type="http://schemas.openxmlformats.org/officeDocument/2006/relationships/image" Target="../media/image8620.png"/><Relationship Id="rId72" Type="http://schemas.openxmlformats.org/officeDocument/2006/relationships/customXml" Target="../ink/ink1305.xml"/><Relationship Id="rId93" Type="http://schemas.openxmlformats.org/officeDocument/2006/relationships/image" Target="../media/image8830.png"/><Relationship Id="rId189" Type="http://schemas.openxmlformats.org/officeDocument/2006/relationships/image" Target="../media/image9312.png"/><Relationship Id="rId375" Type="http://schemas.openxmlformats.org/officeDocument/2006/relationships/image" Target="../media/image1024.png"/><Relationship Id="rId396" Type="http://schemas.openxmlformats.org/officeDocument/2006/relationships/customXml" Target="../ink/ink1464.xml"/><Relationship Id="rId3" Type="http://schemas.openxmlformats.org/officeDocument/2006/relationships/image" Target="../media/image8380.png"/><Relationship Id="rId214" Type="http://schemas.openxmlformats.org/officeDocument/2006/relationships/customXml" Target="../ink/ink1376.xml"/><Relationship Id="rId235" Type="http://schemas.openxmlformats.org/officeDocument/2006/relationships/image" Target="../media/image9540.png"/><Relationship Id="rId256" Type="http://schemas.openxmlformats.org/officeDocument/2006/relationships/customXml" Target="../ink/ink1397.xml"/><Relationship Id="rId277" Type="http://schemas.openxmlformats.org/officeDocument/2006/relationships/image" Target="../media/image975.png"/><Relationship Id="rId298" Type="http://schemas.openxmlformats.org/officeDocument/2006/relationships/customXml" Target="../ink/ink1418.xml"/><Relationship Id="rId400" Type="http://schemas.openxmlformats.org/officeDocument/2006/relationships/customXml" Target="../ink/ink1466.xml"/><Relationship Id="rId116" Type="http://schemas.openxmlformats.org/officeDocument/2006/relationships/customXml" Target="../ink/ink1327.xml"/><Relationship Id="rId137" Type="http://schemas.openxmlformats.org/officeDocument/2006/relationships/image" Target="../media/image9050.png"/><Relationship Id="rId158" Type="http://schemas.openxmlformats.org/officeDocument/2006/relationships/customXml" Target="../ink/ink1348.xml"/><Relationship Id="rId302" Type="http://schemas.openxmlformats.org/officeDocument/2006/relationships/customXml" Target="../ink/ink1420.xml"/><Relationship Id="rId344" Type="http://schemas.openxmlformats.org/officeDocument/2006/relationships/customXml" Target="../ink/ink1438.xml"/><Relationship Id="rId20" Type="http://schemas.openxmlformats.org/officeDocument/2006/relationships/customXml" Target="../ink/ink1279.xml"/><Relationship Id="rId41" Type="http://schemas.openxmlformats.org/officeDocument/2006/relationships/image" Target="../media/image8570.png"/><Relationship Id="rId62" Type="http://schemas.openxmlformats.org/officeDocument/2006/relationships/customXml" Target="../ink/ink1300.xml"/><Relationship Id="rId83" Type="http://schemas.openxmlformats.org/officeDocument/2006/relationships/image" Target="../media/image8780.png"/><Relationship Id="rId179" Type="http://schemas.openxmlformats.org/officeDocument/2006/relationships/image" Target="../media/image9260.png"/><Relationship Id="rId365" Type="http://schemas.openxmlformats.org/officeDocument/2006/relationships/image" Target="../media/image1019.png"/><Relationship Id="rId386" Type="http://schemas.openxmlformats.org/officeDocument/2006/relationships/customXml" Target="../ink/ink1459.xml"/><Relationship Id="rId190" Type="http://schemas.openxmlformats.org/officeDocument/2006/relationships/customXml" Target="../ink/ink1364.xml"/><Relationship Id="rId204" Type="http://schemas.openxmlformats.org/officeDocument/2006/relationships/customXml" Target="../ink/ink1371.xml"/><Relationship Id="rId225" Type="http://schemas.openxmlformats.org/officeDocument/2006/relationships/image" Target="../media/image9490.png"/><Relationship Id="rId246" Type="http://schemas.openxmlformats.org/officeDocument/2006/relationships/customXml" Target="../ink/ink1392.xml"/><Relationship Id="rId267" Type="http://schemas.openxmlformats.org/officeDocument/2006/relationships/image" Target="../media/image970.png"/><Relationship Id="rId288" Type="http://schemas.openxmlformats.org/officeDocument/2006/relationships/customXml" Target="../ink/ink1413.xml"/><Relationship Id="rId106" Type="http://schemas.openxmlformats.org/officeDocument/2006/relationships/customXml" Target="../ink/ink1322.xml"/><Relationship Id="rId127" Type="http://schemas.openxmlformats.org/officeDocument/2006/relationships/image" Target="../media/image9000.png"/><Relationship Id="rId313" Type="http://schemas.openxmlformats.org/officeDocument/2006/relationships/image" Target="../media/image993.png"/><Relationship Id="rId10" Type="http://schemas.openxmlformats.org/officeDocument/2006/relationships/customXml" Target="../ink/ink1274.xml"/><Relationship Id="rId31" Type="http://schemas.openxmlformats.org/officeDocument/2006/relationships/image" Target="../media/image8520.png"/><Relationship Id="rId52" Type="http://schemas.openxmlformats.org/officeDocument/2006/relationships/customXml" Target="../ink/ink1295.xml"/><Relationship Id="rId73" Type="http://schemas.openxmlformats.org/officeDocument/2006/relationships/image" Target="../media/image8730.png"/><Relationship Id="rId94" Type="http://schemas.openxmlformats.org/officeDocument/2006/relationships/customXml" Target="../ink/ink1316.xml"/><Relationship Id="rId148" Type="http://schemas.openxmlformats.org/officeDocument/2006/relationships/customXml" Target="../ink/ink1343.xml"/><Relationship Id="rId169" Type="http://schemas.openxmlformats.org/officeDocument/2006/relationships/image" Target="../media/image9212.png"/><Relationship Id="rId334" Type="http://schemas.openxmlformats.org/officeDocument/2006/relationships/customXml" Target="../ink/ink1433.xml"/><Relationship Id="rId355" Type="http://schemas.openxmlformats.org/officeDocument/2006/relationships/image" Target="../media/image1014.png"/><Relationship Id="rId376" Type="http://schemas.openxmlformats.org/officeDocument/2006/relationships/customXml" Target="../ink/ink1454.xml"/><Relationship Id="rId397" Type="http://schemas.openxmlformats.org/officeDocument/2006/relationships/image" Target="../media/image1035.png"/><Relationship Id="rId4" Type="http://schemas.openxmlformats.org/officeDocument/2006/relationships/customXml" Target="../ink/ink1271.xml"/><Relationship Id="rId180" Type="http://schemas.openxmlformats.org/officeDocument/2006/relationships/customXml" Target="../ink/ink1359.xml"/><Relationship Id="rId215" Type="http://schemas.openxmlformats.org/officeDocument/2006/relationships/image" Target="../media/image9440.png"/><Relationship Id="rId236" Type="http://schemas.openxmlformats.org/officeDocument/2006/relationships/customXml" Target="../ink/ink1387.xml"/><Relationship Id="rId257" Type="http://schemas.openxmlformats.org/officeDocument/2006/relationships/image" Target="../media/image965.png"/><Relationship Id="rId278" Type="http://schemas.openxmlformats.org/officeDocument/2006/relationships/customXml" Target="../ink/ink1408.xml"/><Relationship Id="rId401" Type="http://schemas.openxmlformats.org/officeDocument/2006/relationships/image" Target="../media/image1037.png"/><Relationship Id="rId303" Type="http://schemas.openxmlformats.org/officeDocument/2006/relationships/image" Target="../media/image988.png"/><Relationship Id="rId42" Type="http://schemas.openxmlformats.org/officeDocument/2006/relationships/customXml" Target="../ink/ink1290.xml"/><Relationship Id="rId84" Type="http://schemas.openxmlformats.org/officeDocument/2006/relationships/customXml" Target="../ink/ink1311.xml"/><Relationship Id="rId138" Type="http://schemas.openxmlformats.org/officeDocument/2006/relationships/customXml" Target="../ink/ink1338.xml"/><Relationship Id="rId345" Type="http://schemas.openxmlformats.org/officeDocument/2006/relationships/image" Target="../media/image1009.png"/><Relationship Id="rId387" Type="http://schemas.openxmlformats.org/officeDocument/2006/relationships/image" Target="../media/image1030.png"/><Relationship Id="rId191" Type="http://schemas.openxmlformats.org/officeDocument/2006/relationships/image" Target="../media/image9320.png"/><Relationship Id="rId205" Type="http://schemas.openxmlformats.org/officeDocument/2006/relationships/image" Target="../media/image9390.png"/><Relationship Id="rId247" Type="http://schemas.openxmlformats.org/officeDocument/2006/relationships/image" Target="../media/image960.png"/></Relationships>
</file>

<file path=ppt/slides/_rels/slide9.xml.rels><?xml version="1.0" encoding="UTF-8" standalone="yes"?>
<Relationships xmlns="http://schemas.openxmlformats.org/package/2006/relationships"><Relationship Id="rId117" Type="http://schemas.openxmlformats.org/officeDocument/2006/relationships/image" Target="../media/image1096.png"/><Relationship Id="rId299" Type="http://schemas.openxmlformats.org/officeDocument/2006/relationships/image" Target="../media/image1187.png"/><Relationship Id="rId303" Type="http://schemas.openxmlformats.org/officeDocument/2006/relationships/image" Target="../media/image1189.png"/><Relationship Id="rId21" Type="http://schemas.openxmlformats.org/officeDocument/2006/relationships/image" Target="../media/image1048.png"/><Relationship Id="rId42" Type="http://schemas.openxmlformats.org/officeDocument/2006/relationships/customXml" Target="../ink/ink1489.xml"/><Relationship Id="rId63" Type="http://schemas.openxmlformats.org/officeDocument/2006/relationships/image" Target="../media/image1069.png"/><Relationship Id="rId84" Type="http://schemas.openxmlformats.org/officeDocument/2006/relationships/customXml" Target="../ink/ink1510.xml"/><Relationship Id="rId138" Type="http://schemas.openxmlformats.org/officeDocument/2006/relationships/customXml" Target="../ink/ink1537.xml"/><Relationship Id="rId159" Type="http://schemas.openxmlformats.org/officeDocument/2006/relationships/image" Target="../media/image1117.png"/><Relationship Id="rId324" Type="http://schemas.openxmlformats.org/officeDocument/2006/relationships/customXml" Target="../ink/ink1630.xml"/><Relationship Id="rId170" Type="http://schemas.openxmlformats.org/officeDocument/2006/relationships/customXml" Target="../ink/ink1553.xml"/><Relationship Id="rId191" Type="http://schemas.openxmlformats.org/officeDocument/2006/relationships/image" Target="../media/image1133.png"/><Relationship Id="rId205" Type="http://schemas.openxmlformats.org/officeDocument/2006/relationships/image" Target="../media/image1140.png"/><Relationship Id="rId226" Type="http://schemas.openxmlformats.org/officeDocument/2006/relationships/customXml" Target="../ink/ink1581.xml"/><Relationship Id="rId247" Type="http://schemas.openxmlformats.org/officeDocument/2006/relationships/image" Target="../media/image1161.png"/><Relationship Id="rId107" Type="http://schemas.openxmlformats.org/officeDocument/2006/relationships/image" Target="../media/image1091.png"/><Relationship Id="rId268" Type="http://schemas.openxmlformats.org/officeDocument/2006/relationships/customXml" Target="../ink/ink1602.xml"/><Relationship Id="rId289" Type="http://schemas.openxmlformats.org/officeDocument/2006/relationships/image" Target="../media/image1182.png"/><Relationship Id="rId11" Type="http://schemas.openxmlformats.org/officeDocument/2006/relationships/image" Target="../media/image1043.png"/><Relationship Id="rId32" Type="http://schemas.openxmlformats.org/officeDocument/2006/relationships/customXml" Target="../ink/ink1484.xml"/><Relationship Id="rId53" Type="http://schemas.openxmlformats.org/officeDocument/2006/relationships/image" Target="../media/image1064.png"/><Relationship Id="rId74" Type="http://schemas.openxmlformats.org/officeDocument/2006/relationships/customXml" Target="../ink/ink1505.xml"/><Relationship Id="rId128" Type="http://schemas.openxmlformats.org/officeDocument/2006/relationships/customXml" Target="../ink/ink1532.xml"/><Relationship Id="rId149" Type="http://schemas.openxmlformats.org/officeDocument/2006/relationships/image" Target="../media/image1112.png"/><Relationship Id="rId314" Type="http://schemas.openxmlformats.org/officeDocument/2006/relationships/customXml" Target="../ink/ink1625.xml"/><Relationship Id="rId5" Type="http://schemas.openxmlformats.org/officeDocument/2006/relationships/image" Target="../media/image1040.png"/><Relationship Id="rId95" Type="http://schemas.openxmlformats.org/officeDocument/2006/relationships/image" Target="../media/image1085.png"/><Relationship Id="rId160" Type="http://schemas.openxmlformats.org/officeDocument/2006/relationships/customXml" Target="../ink/ink1548.xml"/><Relationship Id="rId181" Type="http://schemas.openxmlformats.org/officeDocument/2006/relationships/image" Target="../media/image1128.png"/><Relationship Id="rId216" Type="http://schemas.openxmlformats.org/officeDocument/2006/relationships/customXml" Target="../ink/ink1576.xml"/><Relationship Id="rId237" Type="http://schemas.openxmlformats.org/officeDocument/2006/relationships/image" Target="../media/image1156.png"/><Relationship Id="rId258" Type="http://schemas.openxmlformats.org/officeDocument/2006/relationships/customXml" Target="../ink/ink1597.xml"/><Relationship Id="rId279" Type="http://schemas.openxmlformats.org/officeDocument/2006/relationships/image" Target="../media/image1177.png"/><Relationship Id="rId22" Type="http://schemas.openxmlformats.org/officeDocument/2006/relationships/customXml" Target="../ink/ink1479.xml"/><Relationship Id="rId43" Type="http://schemas.openxmlformats.org/officeDocument/2006/relationships/image" Target="../media/image1059.png"/><Relationship Id="rId64" Type="http://schemas.openxmlformats.org/officeDocument/2006/relationships/customXml" Target="../ink/ink1500.xml"/><Relationship Id="rId118" Type="http://schemas.openxmlformats.org/officeDocument/2006/relationships/customXml" Target="../ink/ink1527.xml"/><Relationship Id="rId139" Type="http://schemas.openxmlformats.org/officeDocument/2006/relationships/image" Target="../media/image1107.png"/><Relationship Id="rId290" Type="http://schemas.openxmlformats.org/officeDocument/2006/relationships/customXml" Target="../ink/ink1613.xml"/><Relationship Id="rId304" Type="http://schemas.openxmlformats.org/officeDocument/2006/relationships/customXml" Target="../ink/ink1620.xml"/><Relationship Id="rId325" Type="http://schemas.openxmlformats.org/officeDocument/2006/relationships/image" Target="../media/image1200.png"/><Relationship Id="rId85" Type="http://schemas.openxmlformats.org/officeDocument/2006/relationships/image" Target="../media/image1080.png"/><Relationship Id="rId150" Type="http://schemas.openxmlformats.org/officeDocument/2006/relationships/customXml" Target="../ink/ink1543.xml"/><Relationship Id="rId171" Type="http://schemas.openxmlformats.org/officeDocument/2006/relationships/image" Target="../media/image1123.png"/><Relationship Id="rId192" Type="http://schemas.openxmlformats.org/officeDocument/2006/relationships/customXml" Target="../ink/ink1564.xml"/><Relationship Id="rId206" Type="http://schemas.openxmlformats.org/officeDocument/2006/relationships/customXml" Target="../ink/ink1571.xml"/><Relationship Id="rId227" Type="http://schemas.openxmlformats.org/officeDocument/2006/relationships/image" Target="../media/image1151.png"/><Relationship Id="rId248" Type="http://schemas.openxmlformats.org/officeDocument/2006/relationships/customXml" Target="../ink/ink1592.xml"/><Relationship Id="rId269" Type="http://schemas.openxmlformats.org/officeDocument/2006/relationships/image" Target="../media/image1172.png"/><Relationship Id="rId12" Type="http://schemas.openxmlformats.org/officeDocument/2006/relationships/customXml" Target="../ink/ink1474.xml"/><Relationship Id="rId33" Type="http://schemas.openxmlformats.org/officeDocument/2006/relationships/image" Target="../media/image1054.png"/><Relationship Id="rId108" Type="http://schemas.openxmlformats.org/officeDocument/2006/relationships/customXml" Target="../ink/ink1522.xml"/><Relationship Id="rId129" Type="http://schemas.openxmlformats.org/officeDocument/2006/relationships/image" Target="../media/image1102.png"/><Relationship Id="rId280" Type="http://schemas.openxmlformats.org/officeDocument/2006/relationships/customXml" Target="../ink/ink1608.xml"/><Relationship Id="rId315" Type="http://schemas.openxmlformats.org/officeDocument/2006/relationships/image" Target="../media/image1195.png"/><Relationship Id="rId54" Type="http://schemas.openxmlformats.org/officeDocument/2006/relationships/customXml" Target="../ink/ink1495.xml"/><Relationship Id="rId75" Type="http://schemas.openxmlformats.org/officeDocument/2006/relationships/image" Target="../media/image1075.png"/><Relationship Id="rId96" Type="http://schemas.openxmlformats.org/officeDocument/2006/relationships/customXml" Target="../ink/ink1516.xml"/><Relationship Id="rId140" Type="http://schemas.openxmlformats.org/officeDocument/2006/relationships/customXml" Target="../ink/ink1538.xml"/><Relationship Id="rId161" Type="http://schemas.openxmlformats.org/officeDocument/2006/relationships/image" Target="../media/image1118.png"/><Relationship Id="rId182" Type="http://schemas.openxmlformats.org/officeDocument/2006/relationships/customXml" Target="../ink/ink1559.xml"/><Relationship Id="rId217" Type="http://schemas.openxmlformats.org/officeDocument/2006/relationships/image" Target="../media/image1146.png"/><Relationship Id="rId6" Type="http://schemas.openxmlformats.org/officeDocument/2006/relationships/customXml" Target="../ink/ink1471.xml"/><Relationship Id="rId238" Type="http://schemas.openxmlformats.org/officeDocument/2006/relationships/customXml" Target="../ink/ink1587.xml"/><Relationship Id="rId259" Type="http://schemas.openxmlformats.org/officeDocument/2006/relationships/image" Target="../media/image1167.png"/><Relationship Id="rId23" Type="http://schemas.openxmlformats.org/officeDocument/2006/relationships/image" Target="../media/image1049.png"/><Relationship Id="rId119" Type="http://schemas.openxmlformats.org/officeDocument/2006/relationships/image" Target="../media/image1097.png"/><Relationship Id="rId270" Type="http://schemas.openxmlformats.org/officeDocument/2006/relationships/customXml" Target="../ink/ink1603.xml"/><Relationship Id="rId291" Type="http://schemas.openxmlformats.org/officeDocument/2006/relationships/image" Target="../media/image1183.png"/><Relationship Id="rId305" Type="http://schemas.openxmlformats.org/officeDocument/2006/relationships/image" Target="../media/image1190.png"/><Relationship Id="rId326" Type="http://schemas.openxmlformats.org/officeDocument/2006/relationships/customXml" Target="../ink/ink1631.xml"/><Relationship Id="rId44" Type="http://schemas.openxmlformats.org/officeDocument/2006/relationships/customXml" Target="../ink/ink1490.xml"/><Relationship Id="rId65" Type="http://schemas.openxmlformats.org/officeDocument/2006/relationships/image" Target="../media/image1070.png"/><Relationship Id="rId86" Type="http://schemas.openxmlformats.org/officeDocument/2006/relationships/customXml" Target="../ink/ink1511.xml"/><Relationship Id="rId130" Type="http://schemas.openxmlformats.org/officeDocument/2006/relationships/customXml" Target="../ink/ink1533.xml"/><Relationship Id="rId151" Type="http://schemas.openxmlformats.org/officeDocument/2006/relationships/image" Target="../media/image1113.png"/><Relationship Id="rId172" Type="http://schemas.openxmlformats.org/officeDocument/2006/relationships/customXml" Target="../ink/ink1554.xml"/><Relationship Id="rId193" Type="http://schemas.openxmlformats.org/officeDocument/2006/relationships/image" Target="../media/image1134.png"/><Relationship Id="rId207" Type="http://schemas.openxmlformats.org/officeDocument/2006/relationships/image" Target="../media/image1141.png"/><Relationship Id="rId228" Type="http://schemas.openxmlformats.org/officeDocument/2006/relationships/customXml" Target="../ink/ink1582.xml"/><Relationship Id="rId249" Type="http://schemas.openxmlformats.org/officeDocument/2006/relationships/image" Target="../media/image1162.png"/><Relationship Id="rId13" Type="http://schemas.openxmlformats.org/officeDocument/2006/relationships/image" Target="../media/image1044.png"/><Relationship Id="rId109" Type="http://schemas.openxmlformats.org/officeDocument/2006/relationships/image" Target="../media/image1092.png"/><Relationship Id="rId260" Type="http://schemas.openxmlformats.org/officeDocument/2006/relationships/customXml" Target="../ink/ink1598.xml"/><Relationship Id="rId281" Type="http://schemas.openxmlformats.org/officeDocument/2006/relationships/image" Target="../media/image1178.png"/><Relationship Id="rId316" Type="http://schemas.openxmlformats.org/officeDocument/2006/relationships/customXml" Target="../ink/ink1626.xml"/><Relationship Id="rId34" Type="http://schemas.openxmlformats.org/officeDocument/2006/relationships/customXml" Target="../ink/ink1485.xml"/><Relationship Id="rId55" Type="http://schemas.openxmlformats.org/officeDocument/2006/relationships/image" Target="../media/image1065.png"/><Relationship Id="rId76" Type="http://schemas.openxmlformats.org/officeDocument/2006/relationships/customXml" Target="../ink/ink1506.xml"/><Relationship Id="rId97" Type="http://schemas.openxmlformats.org/officeDocument/2006/relationships/image" Target="../media/image1086.png"/><Relationship Id="rId120" Type="http://schemas.openxmlformats.org/officeDocument/2006/relationships/customXml" Target="../ink/ink1528.xml"/><Relationship Id="rId141" Type="http://schemas.openxmlformats.org/officeDocument/2006/relationships/image" Target="../media/image1108.png"/><Relationship Id="rId7" Type="http://schemas.openxmlformats.org/officeDocument/2006/relationships/image" Target="../media/image1041.png"/><Relationship Id="rId162" Type="http://schemas.openxmlformats.org/officeDocument/2006/relationships/customXml" Target="../ink/ink1549.xml"/><Relationship Id="rId183" Type="http://schemas.openxmlformats.org/officeDocument/2006/relationships/image" Target="../media/image1129.png"/><Relationship Id="rId218" Type="http://schemas.openxmlformats.org/officeDocument/2006/relationships/customXml" Target="../ink/ink1577.xml"/><Relationship Id="rId239" Type="http://schemas.openxmlformats.org/officeDocument/2006/relationships/image" Target="../media/image1157.png"/><Relationship Id="rId250" Type="http://schemas.openxmlformats.org/officeDocument/2006/relationships/customXml" Target="../ink/ink1593.xml"/><Relationship Id="rId271" Type="http://schemas.openxmlformats.org/officeDocument/2006/relationships/image" Target="../media/image1173.png"/><Relationship Id="rId292" Type="http://schemas.openxmlformats.org/officeDocument/2006/relationships/customXml" Target="../ink/ink1614.xml"/><Relationship Id="rId306" Type="http://schemas.openxmlformats.org/officeDocument/2006/relationships/customXml" Target="../ink/ink1621.xml"/><Relationship Id="rId24" Type="http://schemas.openxmlformats.org/officeDocument/2006/relationships/customXml" Target="../ink/ink1480.xml"/><Relationship Id="rId45" Type="http://schemas.openxmlformats.org/officeDocument/2006/relationships/image" Target="../media/image1060.png"/><Relationship Id="rId66" Type="http://schemas.openxmlformats.org/officeDocument/2006/relationships/customXml" Target="../ink/ink1501.xml"/><Relationship Id="rId87" Type="http://schemas.openxmlformats.org/officeDocument/2006/relationships/image" Target="../media/image1081.png"/><Relationship Id="rId110" Type="http://schemas.openxmlformats.org/officeDocument/2006/relationships/customXml" Target="../ink/ink1523.xml"/><Relationship Id="rId131" Type="http://schemas.openxmlformats.org/officeDocument/2006/relationships/image" Target="../media/image1103.png"/><Relationship Id="rId327" Type="http://schemas.openxmlformats.org/officeDocument/2006/relationships/image" Target="../media/image1201.png"/><Relationship Id="rId152" Type="http://schemas.openxmlformats.org/officeDocument/2006/relationships/customXml" Target="../ink/ink1544.xml"/><Relationship Id="rId173" Type="http://schemas.openxmlformats.org/officeDocument/2006/relationships/image" Target="../media/image1124.png"/><Relationship Id="rId194" Type="http://schemas.openxmlformats.org/officeDocument/2006/relationships/customXml" Target="../ink/ink1565.xml"/><Relationship Id="rId208" Type="http://schemas.openxmlformats.org/officeDocument/2006/relationships/customXml" Target="../ink/ink1572.xml"/><Relationship Id="rId229" Type="http://schemas.openxmlformats.org/officeDocument/2006/relationships/image" Target="../media/image1152.png"/><Relationship Id="rId240" Type="http://schemas.openxmlformats.org/officeDocument/2006/relationships/customXml" Target="../ink/ink1588.xml"/><Relationship Id="rId261" Type="http://schemas.openxmlformats.org/officeDocument/2006/relationships/image" Target="../media/image1168.png"/><Relationship Id="rId14" Type="http://schemas.openxmlformats.org/officeDocument/2006/relationships/customXml" Target="../ink/ink1475.xml"/><Relationship Id="rId30" Type="http://schemas.openxmlformats.org/officeDocument/2006/relationships/customXml" Target="../ink/ink1483.xml"/><Relationship Id="rId35" Type="http://schemas.openxmlformats.org/officeDocument/2006/relationships/image" Target="../media/image1055.png"/><Relationship Id="rId56" Type="http://schemas.openxmlformats.org/officeDocument/2006/relationships/customXml" Target="../ink/ink1496.xml"/><Relationship Id="rId77" Type="http://schemas.openxmlformats.org/officeDocument/2006/relationships/image" Target="../media/image1076.png"/><Relationship Id="rId100" Type="http://schemas.openxmlformats.org/officeDocument/2006/relationships/customXml" Target="../ink/ink1518.xml"/><Relationship Id="rId105" Type="http://schemas.openxmlformats.org/officeDocument/2006/relationships/image" Target="../media/image1090.png"/><Relationship Id="rId126" Type="http://schemas.openxmlformats.org/officeDocument/2006/relationships/customXml" Target="../ink/ink1531.xml"/><Relationship Id="rId147" Type="http://schemas.openxmlformats.org/officeDocument/2006/relationships/image" Target="../media/image1111.png"/><Relationship Id="rId168" Type="http://schemas.openxmlformats.org/officeDocument/2006/relationships/customXml" Target="../ink/ink1552.xml"/><Relationship Id="rId282" Type="http://schemas.openxmlformats.org/officeDocument/2006/relationships/customXml" Target="../ink/ink1609.xml"/><Relationship Id="rId312" Type="http://schemas.openxmlformats.org/officeDocument/2006/relationships/customXml" Target="../ink/ink1624.xml"/><Relationship Id="rId317" Type="http://schemas.openxmlformats.org/officeDocument/2006/relationships/image" Target="../media/image1196.png"/><Relationship Id="rId8" Type="http://schemas.openxmlformats.org/officeDocument/2006/relationships/customXml" Target="../ink/ink1472.xml"/><Relationship Id="rId51" Type="http://schemas.openxmlformats.org/officeDocument/2006/relationships/image" Target="../media/image1063.png"/><Relationship Id="rId72" Type="http://schemas.openxmlformats.org/officeDocument/2006/relationships/customXml" Target="../ink/ink1504.xml"/><Relationship Id="rId93" Type="http://schemas.openxmlformats.org/officeDocument/2006/relationships/image" Target="../media/image1084.png"/><Relationship Id="rId98" Type="http://schemas.openxmlformats.org/officeDocument/2006/relationships/customXml" Target="../ink/ink1517.xml"/><Relationship Id="rId121" Type="http://schemas.openxmlformats.org/officeDocument/2006/relationships/image" Target="../media/image1098.png"/><Relationship Id="rId142" Type="http://schemas.openxmlformats.org/officeDocument/2006/relationships/customXml" Target="../ink/ink1539.xml"/><Relationship Id="rId163" Type="http://schemas.openxmlformats.org/officeDocument/2006/relationships/image" Target="../media/image1119.png"/><Relationship Id="rId184" Type="http://schemas.openxmlformats.org/officeDocument/2006/relationships/customXml" Target="../ink/ink1560.xml"/><Relationship Id="rId189" Type="http://schemas.openxmlformats.org/officeDocument/2006/relationships/image" Target="../media/image1132.png"/><Relationship Id="rId219" Type="http://schemas.openxmlformats.org/officeDocument/2006/relationships/image" Target="../media/image1147.png"/><Relationship Id="rId3" Type="http://schemas.openxmlformats.org/officeDocument/2006/relationships/image" Target="../media/image1039.png"/><Relationship Id="rId214" Type="http://schemas.openxmlformats.org/officeDocument/2006/relationships/customXml" Target="../ink/ink1575.xml"/><Relationship Id="rId230" Type="http://schemas.openxmlformats.org/officeDocument/2006/relationships/customXml" Target="../ink/ink1583.xml"/><Relationship Id="rId235" Type="http://schemas.openxmlformats.org/officeDocument/2006/relationships/image" Target="../media/image1155.png"/><Relationship Id="rId251" Type="http://schemas.openxmlformats.org/officeDocument/2006/relationships/image" Target="../media/image1163.png"/><Relationship Id="rId256" Type="http://schemas.openxmlformats.org/officeDocument/2006/relationships/customXml" Target="../ink/ink1596.xml"/><Relationship Id="rId277" Type="http://schemas.openxmlformats.org/officeDocument/2006/relationships/image" Target="../media/image1176.png"/><Relationship Id="rId298" Type="http://schemas.openxmlformats.org/officeDocument/2006/relationships/customXml" Target="../ink/ink1617.xml"/><Relationship Id="rId25" Type="http://schemas.openxmlformats.org/officeDocument/2006/relationships/image" Target="../media/image1050.png"/><Relationship Id="rId46" Type="http://schemas.openxmlformats.org/officeDocument/2006/relationships/customXml" Target="../ink/ink1491.xml"/><Relationship Id="rId67" Type="http://schemas.openxmlformats.org/officeDocument/2006/relationships/image" Target="../media/image1071.png"/><Relationship Id="rId116" Type="http://schemas.openxmlformats.org/officeDocument/2006/relationships/customXml" Target="../ink/ink1526.xml"/><Relationship Id="rId137" Type="http://schemas.openxmlformats.org/officeDocument/2006/relationships/image" Target="../media/image1106.png"/><Relationship Id="rId158" Type="http://schemas.openxmlformats.org/officeDocument/2006/relationships/customXml" Target="../ink/ink1547.xml"/><Relationship Id="rId272" Type="http://schemas.openxmlformats.org/officeDocument/2006/relationships/customXml" Target="../ink/ink1604.xml"/><Relationship Id="rId293" Type="http://schemas.openxmlformats.org/officeDocument/2006/relationships/image" Target="../media/image1184.png"/><Relationship Id="rId302" Type="http://schemas.openxmlformats.org/officeDocument/2006/relationships/customXml" Target="../ink/ink1619.xml"/><Relationship Id="rId307" Type="http://schemas.openxmlformats.org/officeDocument/2006/relationships/image" Target="../media/image1191.png"/><Relationship Id="rId323" Type="http://schemas.openxmlformats.org/officeDocument/2006/relationships/image" Target="../media/image1199.png"/><Relationship Id="rId20" Type="http://schemas.openxmlformats.org/officeDocument/2006/relationships/customXml" Target="../ink/ink1478.xml"/><Relationship Id="rId41" Type="http://schemas.openxmlformats.org/officeDocument/2006/relationships/image" Target="../media/image1058.png"/><Relationship Id="rId62" Type="http://schemas.openxmlformats.org/officeDocument/2006/relationships/customXml" Target="../ink/ink1499.xml"/><Relationship Id="rId83" Type="http://schemas.openxmlformats.org/officeDocument/2006/relationships/image" Target="../media/image1079.png"/><Relationship Id="rId88" Type="http://schemas.openxmlformats.org/officeDocument/2006/relationships/customXml" Target="../ink/ink1512.xml"/><Relationship Id="rId111" Type="http://schemas.openxmlformats.org/officeDocument/2006/relationships/image" Target="../media/image1093.png"/><Relationship Id="rId132" Type="http://schemas.openxmlformats.org/officeDocument/2006/relationships/customXml" Target="../ink/ink1534.xml"/><Relationship Id="rId153" Type="http://schemas.openxmlformats.org/officeDocument/2006/relationships/image" Target="../media/image1114.png"/><Relationship Id="rId174" Type="http://schemas.openxmlformats.org/officeDocument/2006/relationships/customXml" Target="../ink/ink1555.xml"/><Relationship Id="rId179" Type="http://schemas.openxmlformats.org/officeDocument/2006/relationships/image" Target="../media/image1127.png"/><Relationship Id="rId195" Type="http://schemas.openxmlformats.org/officeDocument/2006/relationships/image" Target="../media/image1135.png"/><Relationship Id="rId209" Type="http://schemas.openxmlformats.org/officeDocument/2006/relationships/image" Target="../media/image1142.png"/><Relationship Id="rId190" Type="http://schemas.openxmlformats.org/officeDocument/2006/relationships/customXml" Target="../ink/ink1563.xml"/><Relationship Id="rId204" Type="http://schemas.openxmlformats.org/officeDocument/2006/relationships/customXml" Target="../ink/ink1570.xml"/><Relationship Id="rId220" Type="http://schemas.openxmlformats.org/officeDocument/2006/relationships/customXml" Target="../ink/ink1578.xml"/><Relationship Id="rId225" Type="http://schemas.openxmlformats.org/officeDocument/2006/relationships/image" Target="../media/image1150.png"/><Relationship Id="rId241" Type="http://schemas.openxmlformats.org/officeDocument/2006/relationships/image" Target="../media/image1158.png"/><Relationship Id="rId246" Type="http://schemas.openxmlformats.org/officeDocument/2006/relationships/customXml" Target="../ink/ink1591.xml"/><Relationship Id="rId267" Type="http://schemas.openxmlformats.org/officeDocument/2006/relationships/image" Target="../media/image1171.png"/><Relationship Id="rId288" Type="http://schemas.openxmlformats.org/officeDocument/2006/relationships/customXml" Target="../ink/ink1612.xml"/><Relationship Id="rId15" Type="http://schemas.openxmlformats.org/officeDocument/2006/relationships/image" Target="../media/image1045.png"/><Relationship Id="rId36" Type="http://schemas.openxmlformats.org/officeDocument/2006/relationships/customXml" Target="../ink/ink1486.xml"/><Relationship Id="rId57" Type="http://schemas.openxmlformats.org/officeDocument/2006/relationships/image" Target="../media/image1066.png"/><Relationship Id="rId106" Type="http://schemas.openxmlformats.org/officeDocument/2006/relationships/customXml" Target="../ink/ink1521.xml"/><Relationship Id="rId127" Type="http://schemas.openxmlformats.org/officeDocument/2006/relationships/image" Target="../media/image1101.png"/><Relationship Id="rId262" Type="http://schemas.openxmlformats.org/officeDocument/2006/relationships/customXml" Target="../ink/ink1599.xml"/><Relationship Id="rId283" Type="http://schemas.openxmlformats.org/officeDocument/2006/relationships/image" Target="../media/image1179.png"/><Relationship Id="rId313" Type="http://schemas.openxmlformats.org/officeDocument/2006/relationships/image" Target="../media/image1194.png"/><Relationship Id="rId318" Type="http://schemas.openxmlformats.org/officeDocument/2006/relationships/customXml" Target="../ink/ink1627.xml"/><Relationship Id="rId10" Type="http://schemas.openxmlformats.org/officeDocument/2006/relationships/customXml" Target="../ink/ink1473.xml"/><Relationship Id="rId31" Type="http://schemas.openxmlformats.org/officeDocument/2006/relationships/image" Target="../media/image1053.png"/><Relationship Id="rId52" Type="http://schemas.openxmlformats.org/officeDocument/2006/relationships/customXml" Target="../ink/ink1494.xml"/><Relationship Id="rId73" Type="http://schemas.openxmlformats.org/officeDocument/2006/relationships/image" Target="../media/image1074.png"/><Relationship Id="rId78" Type="http://schemas.openxmlformats.org/officeDocument/2006/relationships/customXml" Target="../ink/ink1507.xml"/><Relationship Id="rId94" Type="http://schemas.openxmlformats.org/officeDocument/2006/relationships/customXml" Target="../ink/ink1515.xml"/><Relationship Id="rId99" Type="http://schemas.openxmlformats.org/officeDocument/2006/relationships/image" Target="../media/image1087.png"/><Relationship Id="rId101" Type="http://schemas.openxmlformats.org/officeDocument/2006/relationships/image" Target="../media/image1088.png"/><Relationship Id="rId122" Type="http://schemas.openxmlformats.org/officeDocument/2006/relationships/customXml" Target="../ink/ink1529.xml"/><Relationship Id="rId143" Type="http://schemas.openxmlformats.org/officeDocument/2006/relationships/image" Target="../media/image1109.png"/><Relationship Id="rId148" Type="http://schemas.openxmlformats.org/officeDocument/2006/relationships/customXml" Target="../ink/ink1542.xml"/><Relationship Id="rId164" Type="http://schemas.openxmlformats.org/officeDocument/2006/relationships/customXml" Target="../ink/ink1550.xml"/><Relationship Id="rId169" Type="http://schemas.openxmlformats.org/officeDocument/2006/relationships/image" Target="../media/image1122.png"/><Relationship Id="rId185" Type="http://schemas.openxmlformats.org/officeDocument/2006/relationships/image" Target="../media/image1130.png"/><Relationship Id="rId4" Type="http://schemas.openxmlformats.org/officeDocument/2006/relationships/customXml" Target="../ink/ink1470.xml"/><Relationship Id="rId9" Type="http://schemas.openxmlformats.org/officeDocument/2006/relationships/image" Target="../media/image1042.png"/><Relationship Id="rId180" Type="http://schemas.openxmlformats.org/officeDocument/2006/relationships/customXml" Target="../ink/ink1558.xml"/><Relationship Id="rId210" Type="http://schemas.openxmlformats.org/officeDocument/2006/relationships/customXml" Target="../ink/ink1573.xml"/><Relationship Id="rId215" Type="http://schemas.openxmlformats.org/officeDocument/2006/relationships/image" Target="../media/image1145.png"/><Relationship Id="rId236" Type="http://schemas.openxmlformats.org/officeDocument/2006/relationships/customXml" Target="../ink/ink1586.xml"/><Relationship Id="rId257" Type="http://schemas.openxmlformats.org/officeDocument/2006/relationships/image" Target="../media/image1166.png"/><Relationship Id="rId278" Type="http://schemas.openxmlformats.org/officeDocument/2006/relationships/customXml" Target="../ink/ink1607.xml"/><Relationship Id="rId26" Type="http://schemas.openxmlformats.org/officeDocument/2006/relationships/customXml" Target="../ink/ink1481.xml"/><Relationship Id="rId231" Type="http://schemas.openxmlformats.org/officeDocument/2006/relationships/image" Target="../media/image1153.png"/><Relationship Id="rId252" Type="http://schemas.openxmlformats.org/officeDocument/2006/relationships/customXml" Target="../ink/ink1594.xml"/><Relationship Id="rId273" Type="http://schemas.openxmlformats.org/officeDocument/2006/relationships/image" Target="../media/image1174.png"/><Relationship Id="rId294" Type="http://schemas.openxmlformats.org/officeDocument/2006/relationships/customXml" Target="../ink/ink1615.xml"/><Relationship Id="rId308" Type="http://schemas.openxmlformats.org/officeDocument/2006/relationships/customXml" Target="../ink/ink1622.xml"/><Relationship Id="rId47" Type="http://schemas.openxmlformats.org/officeDocument/2006/relationships/image" Target="../media/image1061.png"/><Relationship Id="rId68" Type="http://schemas.openxmlformats.org/officeDocument/2006/relationships/customXml" Target="../ink/ink1502.xml"/><Relationship Id="rId89" Type="http://schemas.openxmlformats.org/officeDocument/2006/relationships/image" Target="../media/image1082.png"/><Relationship Id="rId112" Type="http://schemas.openxmlformats.org/officeDocument/2006/relationships/customXml" Target="../ink/ink1524.xml"/><Relationship Id="rId133" Type="http://schemas.openxmlformats.org/officeDocument/2006/relationships/image" Target="../media/image1104.png"/><Relationship Id="rId154" Type="http://schemas.openxmlformats.org/officeDocument/2006/relationships/customXml" Target="../ink/ink1545.xml"/><Relationship Id="rId175" Type="http://schemas.openxmlformats.org/officeDocument/2006/relationships/image" Target="../media/image1125.png"/><Relationship Id="rId196" Type="http://schemas.openxmlformats.org/officeDocument/2006/relationships/customXml" Target="../ink/ink1566.xml"/><Relationship Id="rId200" Type="http://schemas.openxmlformats.org/officeDocument/2006/relationships/customXml" Target="../ink/ink1568.xml"/><Relationship Id="rId16" Type="http://schemas.openxmlformats.org/officeDocument/2006/relationships/customXml" Target="../ink/ink1476.xml"/><Relationship Id="rId221" Type="http://schemas.openxmlformats.org/officeDocument/2006/relationships/image" Target="../media/image1148.png"/><Relationship Id="rId242" Type="http://schemas.openxmlformats.org/officeDocument/2006/relationships/customXml" Target="../ink/ink1589.xml"/><Relationship Id="rId263" Type="http://schemas.openxmlformats.org/officeDocument/2006/relationships/image" Target="../media/image1169.png"/><Relationship Id="rId284" Type="http://schemas.openxmlformats.org/officeDocument/2006/relationships/customXml" Target="../ink/ink1610.xml"/><Relationship Id="rId319" Type="http://schemas.openxmlformats.org/officeDocument/2006/relationships/image" Target="../media/image1197.png"/><Relationship Id="rId37" Type="http://schemas.openxmlformats.org/officeDocument/2006/relationships/image" Target="../media/image1056.png"/><Relationship Id="rId58" Type="http://schemas.openxmlformats.org/officeDocument/2006/relationships/customXml" Target="../ink/ink1497.xml"/><Relationship Id="rId79" Type="http://schemas.openxmlformats.org/officeDocument/2006/relationships/image" Target="../media/image1077.png"/><Relationship Id="rId102" Type="http://schemas.openxmlformats.org/officeDocument/2006/relationships/customXml" Target="../ink/ink1519.xml"/><Relationship Id="rId123" Type="http://schemas.openxmlformats.org/officeDocument/2006/relationships/image" Target="../media/image1099.png"/><Relationship Id="rId144" Type="http://schemas.openxmlformats.org/officeDocument/2006/relationships/customXml" Target="../ink/ink1540.xml"/><Relationship Id="rId90" Type="http://schemas.openxmlformats.org/officeDocument/2006/relationships/customXml" Target="../ink/ink1513.xml"/><Relationship Id="rId165" Type="http://schemas.openxmlformats.org/officeDocument/2006/relationships/image" Target="../media/image1120.png"/><Relationship Id="rId186" Type="http://schemas.openxmlformats.org/officeDocument/2006/relationships/customXml" Target="../ink/ink1561.xml"/><Relationship Id="rId211" Type="http://schemas.openxmlformats.org/officeDocument/2006/relationships/image" Target="../media/image1143.png"/><Relationship Id="rId232" Type="http://schemas.openxmlformats.org/officeDocument/2006/relationships/customXml" Target="../ink/ink1584.xml"/><Relationship Id="rId253" Type="http://schemas.openxmlformats.org/officeDocument/2006/relationships/image" Target="../media/image1164.png"/><Relationship Id="rId274" Type="http://schemas.openxmlformats.org/officeDocument/2006/relationships/customXml" Target="../ink/ink1605.xml"/><Relationship Id="rId295" Type="http://schemas.openxmlformats.org/officeDocument/2006/relationships/image" Target="../media/image1185.png"/><Relationship Id="rId309" Type="http://schemas.openxmlformats.org/officeDocument/2006/relationships/image" Target="../media/image1192.png"/><Relationship Id="rId27" Type="http://schemas.openxmlformats.org/officeDocument/2006/relationships/image" Target="../media/image1051.png"/><Relationship Id="rId48" Type="http://schemas.openxmlformats.org/officeDocument/2006/relationships/customXml" Target="../ink/ink1492.xml"/><Relationship Id="rId69" Type="http://schemas.openxmlformats.org/officeDocument/2006/relationships/image" Target="../media/image1072.png"/><Relationship Id="rId113" Type="http://schemas.openxmlformats.org/officeDocument/2006/relationships/image" Target="../media/image1094.png"/><Relationship Id="rId134" Type="http://schemas.openxmlformats.org/officeDocument/2006/relationships/customXml" Target="../ink/ink1535.xml"/><Relationship Id="rId320" Type="http://schemas.openxmlformats.org/officeDocument/2006/relationships/customXml" Target="../ink/ink1628.xml"/><Relationship Id="rId80" Type="http://schemas.openxmlformats.org/officeDocument/2006/relationships/customXml" Target="../ink/ink1508.xml"/><Relationship Id="rId155" Type="http://schemas.openxmlformats.org/officeDocument/2006/relationships/image" Target="../media/image1115.png"/><Relationship Id="rId176" Type="http://schemas.openxmlformats.org/officeDocument/2006/relationships/customXml" Target="../ink/ink1556.xml"/><Relationship Id="rId197" Type="http://schemas.openxmlformats.org/officeDocument/2006/relationships/image" Target="../media/image1136.png"/><Relationship Id="rId201" Type="http://schemas.openxmlformats.org/officeDocument/2006/relationships/image" Target="../media/image1138.png"/><Relationship Id="rId222" Type="http://schemas.openxmlformats.org/officeDocument/2006/relationships/customXml" Target="../ink/ink1579.xml"/><Relationship Id="rId243" Type="http://schemas.openxmlformats.org/officeDocument/2006/relationships/image" Target="../media/image1159.png"/><Relationship Id="rId264" Type="http://schemas.openxmlformats.org/officeDocument/2006/relationships/customXml" Target="../ink/ink1600.xml"/><Relationship Id="rId285" Type="http://schemas.openxmlformats.org/officeDocument/2006/relationships/image" Target="../media/image1180.png"/><Relationship Id="rId17" Type="http://schemas.openxmlformats.org/officeDocument/2006/relationships/image" Target="../media/image1046.png"/><Relationship Id="rId38" Type="http://schemas.openxmlformats.org/officeDocument/2006/relationships/customXml" Target="../ink/ink1487.xml"/><Relationship Id="rId59" Type="http://schemas.openxmlformats.org/officeDocument/2006/relationships/image" Target="../media/image1067.png"/><Relationship Id="rId103" Type="http://schemas.openxmlformats.org/officeDocument/2006/relationships/image" Target="../media/image1089.png"/><Relationship Id="rId124" Type="http://schemas.openxmlformats.org/officeDocument/2006/relationships/customXml" Target="../ink/ink1530.xml"/><Relationship Id="rId310" Type="http://schemas.openxmlformats.org/officeDocument/2006/relationships/customXml" Target="../ink/ink1623.xml"/><Relationship Id="rId70" Type="http://schemas.openxmlformats.org/officeDocument/2006/relationships/customXml" Target="../ink/ink1503.xml"/><Relationship Id="rId91" Type="http://schemas.openxmlformats.org/officeDocument/2006/relationships/image" Target="../media/image1083.png"/><Relationship Id="rId145" Type="http://schemas.openxmlformats.org/officeDocument/2006/relationships/image" Target="../media/image1110.png"/><Relationship Id="rId166" Type="http://schemas.openxmlformats.org/officeDocument/2006/relationships/customXml" Target="../ink/ink1551.xml"/><Relationship Id="rId187" Type="http://schemas.openxmlformats.org/officeDocument/2006/relationships/image" Target="../media/image1131.png"/><Relationship Id="rId1" Type="http://schemas.openxmlformats.org/officeDocument/2006/relationships/slideLayout" Target="../slideLayouts/slideLayout7.xml"/><Relationship Id="rId212" Type="http://schemas.openxmlformats.org/officeDocument/2006/relationships/customXml" Target="../ink/ink1574.xml"/><Relationship Id="rId233" Type="http://schemas.openxmlformats.org/officeDocument/2006/relationships/image" Target="../media/image1154.png"/><Relationship Id="rId254" Type="http://schemas.openxmlformats.org/officeDocument/2006/relationships/customXml" Target="../ink/ink1595.xml"/><Relationship Id="rId28" Type="http://schemas.openxmlformats.org/officeDocument/2006/relationships/customXml" Target="../ink/ink1482.xml"/><Relationship Id="rId49" Type="http://schemas.openxmlformats.org/officeDocument/2006/relationships/image" Target="../media/image1062.png"/><Relationship Id="rId114" Type="http://schemas.openxmlformats.org/officeDocument/2006/relationships/customXml" Target="../ink/ink1525.xml"/><Relationship Id="rId275" Type="http://schemas.openxmlformats.org/officeDocument/2006/relationships/image" Target="../media/image1175.png"/><Relationship Id="rId296" Type="http://schemas.openxmlformats.org/officeDocument/2006/relationships/customXml" Target="../ink/ink1616.xml"/><Relationship Id="rId300" Type="http://schemas.openxmlformats.org/officeDocument/2006/relationships/customXml" Target="../ink/ink1618.xml"/><Relationship Id="rId60" Type="http://schemas.openxmlformats.org/officeDocument/2006/relationships/customXml" Target="../ink/ink1498.xml"/><Relationship Id="rId81" Type="http://schemas.openxmlformats.org/officeDocument/2006/relationships/image" Target="../media/image1078.png"/><Relationship Id="rId135" Type="http://schemas.openxmlformats.org/officeDocument/2006/relationships/image" Target="../media/image1105.png"/><Relationship Id="rId156" Type="http://schemas.openxmlformats.org/officeDocument/2006/relationships/customXml" Target="../ink/ink1546.xml"/><Relationship Id="rId177" Type="http://schemas.openxmlformats.org/officeDocument/2006/relationships/image" Target="../media/image1126.png"/><Relationship Id="rId198" Type="http://schemas.openxmlformats.org/officeDocument/2006/relationships/customXml" Target="../ink/ink1567.xml"/><Relationship Id="rId321" Type="http://schemas.openxmlformats.org/officeDocument/2006/relationships/image" Target="../media/image1198.png"/><Relationship Id="rId202" Type="http://schemas.openxmlformats.org/officeDocument/2006/relationships/customXml" Target="../ink/ink1569.xml"/><Relationship Id="rId223" Type="http://schemas.openxmlformats.org/officeDocument/2006/relationships/image" Target="../media/image1149.png"/><Relationship Id="rId244" Type="http://schemas.openxmlformats.org/officeDocument/2006/relationships/customXml" Target="../ink/ink1590.xml"/><Relationship Id="rId18" Type="http://schemas.openxmlformats.org/officeDocument/2006/relationships/customXml" Target="../ink/ink1477.xml"/><Relationship Id="rId39" Type="http://schemas.openxmlformats.org/officeDocument/2006/relationships/image" Target="../media/image1057.png"/><Relationship Id="rId265" Type="http://schemas.openxmlformats.org/officeDocument/2006/relationships/image" Target="../media/image1170.png"/><Relationship Id="rId286" Type="http://schemas.openxmlformats.org/officeDocument/2006/relationships/customXml" Target="../ink/ink1611.xml"/><Relationship Id="rId50" Type="http://schemas.openxmlformats.org/officeDocument/2006/relationships/customXml" Target="../ink/ink1493.xml"/><Relationship Id="rId104" Type="http://schemas.openxmlformats.org/officeDocument/2006/relationships/customXml" Target="../ink/ink1520.xml"/><Relationship Id="rId125" Type="http://schemas.openxmlformats.org/officeDocument/2006/relationships/image" Target="../media/image1100.png"/><Relationship Id="rId146" Type="http://schemas.openxmlformats.org/officeDocument/2006/relationships/customXml" Target="../ink/ink1541.xml"/><Relationship Id="rId167" Type="http://schemas.openxmlformats.org/officeDocument/2006/relationships/image" Target="../media/image1121.png"/><Relationship Id="rId188" Type="http://schemas.openxmlformats.org/officeDocument/2006/relationships/customXml" Target="../ink/ink1562.xml"/><Relationship Id="rId311" Type="http://schemas.openxmlformats.org/officeDocument/2006/relationships/image" Target="../media/image1193.png"/><Relationship Id="rId71" Type="http://schemas.openxmlformats.org/officeDocument/2006/relationships/image" Target="../media/image1073.png"/><Relationship Id="rId92" Type="http://schemas.openxmlformats.org/officeDocument/2006/relationships/customXml" Target="../ink/ink1514.xml"/><Relationship Id="rId213" Type="http://schemas.openxmlformats.org/officeDocument/2006/relationships/image" Target="../media/image1144.png"/><Relationship Id="rId234" Type="http://schemas.openxmlformats.org/officeDocument/2006/relationships/customXml" Target="../ink/ink1585.xml"/><Relationship Id="rId2" Type="http://schemas.openxmlformats.org/officeDocument/2006/relationships/customXml" Target="../ink/ink1469.xml"/><Relationship Id="rId29" Type="http://schemas.openxmlformats.org/officeDocument/2006/relationships/image" Target="../media/image1052.png"/><Relationship Id="rId255" Type="http://schemas.openxmlformats.org/officeDocument/2006/relationships/image" Target="../media/image1165.png"/><Relationship Id="rId276" Type="http://schemas.openxmlformats.org/officeDocument/2006/relationships/customXml" Target="../ink/ink1606.xml"/><Relationship Id="rId297" Type="http://schemas.openxmlformats.org/officeDocument/2006/relationships/image" Target="../media/image1186.png"/><Relationship Id="rId40" Type="http://schemas.openxmlformats.org/officeDocument/2006/relationships/customXml" Target="../ink/ink1488.xml"/><Relationship Id="rId115" Type="http://schemas.openxmlformats.org/officeDocument/2006/relationships/image" Target="../media/image1095.png"/><Relationship Id="rId136" Type="http://schemas.openxmlformats.org/officeDocument/2006/relationships/customXml" Target="../ink/ink1536.xml"/><Relationship Id="rId157" Type="http://schemas.openxmlformats.org/officeDocument/2006/relationships/image" Target="../media/image1116.png"/><Relationship Id="rId178" Type="http://schemas.openxmlformats.org/officeDocument/2006/relationships/customXml" Target="../ink/ink1557.xml"/><Relationship Id="rId301" Type="http://schemas.openxmlformats.org/officeDocument/2006/relationships/image" Target="../media/image1188.png"/><Relationship Id="rId322" Type="http://schemas.openxmlformats.org/officeDocument/2006/relationships/customXml" Target="../ink/ink1629.xml"/><Relationship Id="rId61" Type="http://schemas.openxmlformats.org/officeDocument/2006/relationships/image" Target="../media/image1068.png"/><Relationship Id="rId82" Type="http://schemas.openxmlformats.org/officeDocument/2006/relationships/customXml" Target="../ink/ink1509.xml"/><Relationship Id="rId199" Type="http://schemas.openxmlformats.org/officeDocument/2006/relationships/image" Target="../media/image1137.png"/><Relationship Id="rId203" Type="http://schemas.openxmlformats.org/officeDocument/2006/relationships/image" Target="../media/image1139.png"/><Relationship Id="rId19" Type="http://schemas.openxmlformats.org/officeDocument/2006/relationships/image" Target="../media/image1047.png"/><Relationship Id="rId224" Type="http://schemas.openxmlformats.org/officeDocument/2006/relationships/customXml" Target="../ink/ink1580.xml"/><Relationship Id="rId245" Type="http://schemas.openxmlformats.org/officeDocument/2006/relationships/image" Target="../media/image1160.png"/><Relationship Id="rId266" Type="http://schemas.openxmlformats.org/officeDocument/2006/relationships/customXml" Target="../ink/ink1601.xml"/><Relationship Id="rId287" Type="http://schemas.openxmlformats.org/officeDocument/2006/relationships/image" Target="../media/image118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BA5B2CF-6B97-B802-0A2A-A75F83CCB2A1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/>
              <a:t>Nuclear Forces 1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FB6CD3CE-5C77-C135-DD3D-27F151D5414F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09791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>
            <a:extLst>
              <a:ext uri="{FF2B5EF4-FFF2-40B4-BE49-F238E27FC236}">
                <a16:creationId xmlns:a16="http://schemas.microsoft.com/office/drawing/2014/main" id="{DA5DEF90-2E8D-BD17-B11F-034E094E5EBE}"/>
              </a:ext>
            </a:extLst>
          </p:cNvPr>
          <p:cNvGrpSpPr/>
          <p:nvPr/>
        </p:nvGrpSpPr>
        <p:grpSpPr>
          <a:xfrm>
            <a:off x="1093570" y="225809"/>
            <a:ext cx="4485960" cy="486000"/>
            <a:chOff x="1093570" y="225809"/>
            <a:chExt cx="4485960" cy="48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6F32A98-D3F4-E97B-8DF9-1DB6AD6C125F}"/>
                    </a:ext>
                  </a:extLst>
                </p14:cNvPr>
                <p14:cNvContentPartPr/>
                <p14:nvPr/>
              </p14:nvContentPartPr>
              <p14:xfrm>
                <a:off x="1093570" y="293489"/>
                <a:ext cx="175320" cy="2901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6F32A98-D3F4-E97B-8DF9-1DB6AD6C125F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84570" y="284849"/>
                  <a:ext cx="19296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8469CD09-87B4-4851-35AD-C1099F934173}"/>
                    </a:ext>
                  </a:extLst>
                </p14:cNvPr>
                <p14:cNvContentPartPr/>
                <p14:nvPr/>
              </p14:nvContentPartPr>
              <p14:xfrm>
                <a:off x="1124890" y="489329"/>
                <a:ext cx="84600" cy="25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8469CD09-87B4-4851-35AD-C1099F93417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116250" y="480689"/>
                  <a:ext cx="1022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AA2EE99-8BD2-55C7-47ED-E9886ED9044D}"/>
                    </a:ext>
                  </a:extLst>
                </p14:cNvPr>
                <p14:cNvContentPartPr/>
                <p14:nvPr/>
              </p14:nvContentPartPr>
              <p14:xfrm>
                <a:off x="1424410" y="391409"/>
                <a:ext cx="615240" cy="213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AA2EE99-8BD2-55C7-47ED-E9886ED9044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15770" y="382409"/>
                  <a:ext cx="63288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9DC0D80-580B-8128-6DCE-6AF475D9AC2A}"/>
                    </a:ext>
                  </a:extLst>
                </p14:cNvPr>
                <p14:cNvContentPartPr/>
                <p14:nvPr/>
              </p14:nvContentPartPr>
              <p14:xfrm>
                <a:off x="2126770" y="512369"/>
                <a:ext cx="55440" cy="33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9DC0D80-580B-8128-6DCE-6AF475D9AC2A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117770" y="503369"/>
                  <a:ext cx="730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D499FED-7EDB-0DFB-D3C2-DD12E235BDDF}"/>
                    </a:ext>
                  </a:extLst>
                </p14:cNvPr>
                <p14:cNvContentPartPr/>
                <p14:nvPr/>
              </p14:nvContentPartPr>
              <p14:xfrm>
                <a:off x="2351410" y="225809"/>
                <a:ext cx="1010520" cy="39060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D499FED-7EDB-0DFB-D3C2-DD12E235BDD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42770" y="217169"/>
                  <a:ext cx="1028160" cy="40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33D1488E-1AFA-DD51-E2DC-EE2F8F4E359C}"/>
                    </a:ext>
                  </a:extLst>
                </p14:cNvPr>
                <p14:cNvContentPartPr/>
                <p14:nvPr/>
              </p14:nvContentPartPr>
              <p14:xfrm>
                <a:off x="2824090" y="318329"/>
                <a:ext cx="258120" cy="39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33D1488E-1AFA-DD51-E2DC-EE2F8F4E359C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815450" y="309689"/>
                  <a:ext cx="275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4F545631-75A1-FC4B-9DDD-23C92CA47583}"/>
                    </a:ext>
                  </a:extLst>
                </p14:cNvPr>
                <p14:cNvContentPartPr/>
                <p14:nvPr/>
              </p14:nvContentPartPr>
              <p14:xfrm>
                <a:off x="3572530" y="236969"/>
                <a:ext cx="851400" cy="398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4F545631-75A1-FC4B-9DDD-23C92CA4758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563530" y="227969"/>
                  <a:ext cx="86904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F9FAC79-08A9-53C6-B24E-B8563A425045}"/>
                    </a:ext>
                  </a:extLst>
                </p14:cNvPr>
                <p14:cNvContentPartPr/>
                <p14:nvPr/>
              </p14:nvContentPartPr>
              <p14:xfrm>
                <a:off x="4770610" y="320489"/>
                <a:ext cx="808920" cy="391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F9FAC79-08A9-53C6-B24E-B8563A425045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761610" y="311489"/>
                  <a:ext cx="826560" cy="40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91AA72E-9E96-15A4-AB04-0478269B692B}"/>
                    </a:ext>
                  </a:extLst>
                </p14:cNvPr>
                <p14:cNvContentPartPr/>
                <p14:nvPr/>
              </p14:nvContentPartPr>
              <p14:xfrm>
                <a:off x="5096770" y="322649"/>
                <a:ext cx="17640" cy="1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91AA72E-9E96-15A4-AB04-0478269B692B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088130" y="313649"/>
                  <a:ext cx="352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DE714E7C-4D5C-5E50-11C4-23FEF80E19F2}"/>
                    </a:ext>
                  </a:extLst>
                </p14:cNvPr>
                <p14:cNvContentPartPr/>
                <p14:nvPr/>
              </p14:nvContentPartPr>
              <p14:xfrm>
                <a:off x="5373250" y="436409"/>
                <a:ext cx="29520" cy="112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DE714E7C-4D5C-5E50-11C4-23FEF80E19F2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5364250" y="427409"/>
                  <a:ext cx="47160" cy="130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42036180-6CD4-0EA9-92DC-9597C773BE1F}"/>
                  </a:ext>
                </a:extLst>
              </p14:cNvPr>
              <p14:cNvContentPartPr/>
              <p14:nvPr/>
            </p14:nvContentPartPr>
            <p14:xfrm>
              <a:off x="5944930" y="393569"/>
              <a:ext cx="285120" cy="1584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42036180-6CD4-0EA9-92DC-9597C773BE1F}"/>
                  </a:ext>
                </a:extLst>
              </p:cNvPr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5935930" y="384929"/>
                <a:ext cx="302760" cy="17604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5AF4F4B6-D8A6-EEAE-E4B3-DB4A4F06B4EF}"/>
              </a:ext>
            </a:extLst>
          </p:cNvPr>
          <p:cNvGrpSpPr/>
          <p:nvPr/>
        </p:nvGrpSpPr>
        <p:grpSpPr>
          <a:xfrm>
            <a:off x="6546490" y="155969"/>
            <a:ext cx="2482200" cy="433440"/>
            <a:chOff x="6546490" y="155969"/>
            <a:chExt cx="2482200" cy="43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0EBA590-2300-3A6B-8D2F-080FD1A9C3C4}"/>
                    </a:ext>
                  </a:extLst>
                </p14:cNvPr>
                <p14:cNvContentPartPr/>
                <p14:nvPr/>
              </p14:nvContentPartPr>
              <p14:xfrm>
                <a:off x="6546490" y="155969"/>
                <a:ext cx="1218960" cy="433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0EBA590-2300-3A6B-8D2F-080FD1A9C3C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537850" y="147329"/>
                  <a:ext cx="123660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A89394F5-F596-2CF9-E086-E450A64C28B8}"/>
                    </a:ext>
                  </a:extLst>
                </p14:cNvPr>
                <p14:cNvContentPartPr/>
                <p14:nvPr/>
              </p14:nvContentPartPr>
              <p14:xfrm>
                <a:off x="7557010" y="323729"/>
                <a:ext cx="30960" cy="194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A89394F5-F596-2CF9-E086-E450A64C28B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7548010" y="315089"/>
                  <a:ext cx="4860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47D49F7-7E16-C678-1FA7-44E12211A770}"/>
                    </a:ext>
                  </a:extLst>
                </p14:cNvPr>
                <p14:cNvContentPartPr/>
                <p14:nvPr/>
              </p14:nvContentPartPr>
              <p14:xfrm>
                <a:off x="7281610" y="273689"/>
                <a:ext cx="236520" cy="464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47D49F7-7E16-C678-1FA7-44E12211A77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7272970" y="264689"/>
                  <a:ext cx="2541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46DC19B6-F30D-3F14-12C7-35166165C66C}"/>
                    </a:ext>
                  </a:extLst>
                </p14:cNvPr>
                <p14:cNvContentPartPr/>
                <p14:nvPr/>
              </p14:nvContentPartPr>
              <p14:xfrm>
                <a:off x="9016810" y="290969"/>
                <a:ext cx="11880" cy="64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46DC19B6-F30D-3F14-12C7-35166165C66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007810" y="281969"/>
                  <a:ext cx="29520" cy="24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AD7770CA-654A-D238-7ACD-7363CE2D65A6}"/>
                  </a:ext>
                </a:extLst>
              </p14:cNvPr>
              <p14:cNvContentPartPr/>
              <p14:nvPr/>
            </p14:nvContentPartPr>
            <p14:xfrm>
              <a:off x="533410" y="968489"/>
              <a:ext cx="1106280" cy="3805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AD7770CA-654A-D238-7ACD-7363CE2D65A6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524770" y="959489"/>
                <a:ext cx="1123920" cy="39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752A32B4-0F52-8B3E-A1C1-51218C472EBF}"/>
              </a:ext>
            </a:extLst>
          </p:cNvPr>
          <p:cNvGrpSpPr/>
          <p:nvPr/>
        </p:nvGrpSpPr>
        <p:grpSpPr>
          <a:xfrm>
            <a:off x="8132290" y="156329"/>
            <a:ext cx="1875240" cy="574200"/>
            <a:chOff x="8132290" y="156329"/>
            <a:chExt cx="1875240" cy="574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7349A1D4-6580-364C-7450-51F9A5D2D582}"/>
                    </a:ext>
                  </a:extLst>
                </p14:cNvPr>
                <p14:cNvContentPartPr/>
                <p14:nvPr/>
              </p14:nvContentPartPr>
              <p14:xfrm>
                <a:off x="8132290" y="216089"/>
                <a:ext cx="496440" cy="1735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7349A1D4-6580-364C-7450-51F9A5D2D58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123650" y="207449"/>
                  <a:ext cx="51408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331392D-8510-127B-7E8D-22CEAFB70084}"/>
                    </a:ext>
                  </a:extLst>
                </p14:cNvPr>
                <p14:cNvContentPartPr/>
                <p14:nvPr/>
              </p14:nvContentPartPr>
              <p14:xfrm>
                <a:off x="8379610" y="156329"/>
                <a:ext cx="56160" cy="4363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331392D-8510-127B-7E8D-22CEAFB70084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370970" y="147329"/>
                  <a:ext cx="73800" cy="45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CBAE663B-ED6F-4A1A-0098-6EE4721A6984}"/>
                    </a:ext>
                  </a:extLst>
                </p14:cNvPr>
                <p14:cNvContentPartPr/>
                <p14:nvPr/>
              </p14:nvContentPartPr>
              <p14:xfrm>
                <a:off x="8764450" y="159209"/>
                <a:ext cx="92160" cy="4597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CBAE663B-ED6F-4A1A-0098-6EE4721A6984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8755810" y="150569"/>
                  <a:ext cx="10980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BD69F8CD-91FD-6758-01FB-06F697FF5B07}"/>
                    </a:ext>
                  </a:extLst>
                </p14:cNvPr>
                <p14:cNvContentPartPr/>
                <p14:nvPr/>
              </p14:nvContentPartPr>
              <p14:xfrm>
                <a:off x="8877490" y="371609"/>
                <a:ext cx="170280" cy="1674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BD69F8CD-91FD-6758-01FB-06F697FF5B07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8868490" y="362969"/>
                  <a:ext cx="18792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A6727183-7817-6C6B-B840-E21C68FDBC64}"/>
                    </a:ext>
                  </a:extLst>
                </p14:cNvPr>
                <p14:cNvContentPartPr/>
                <p14:nvPr/>
              </p14:nvContentPartPr>
              <p14:xfrm>
                <a:off x="9072970" y="553049"/>
                <a:ext cx="38160" cy="9360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A6727183-7817-6C6B-B840-E21C68FDBC6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9064330" y="544049"/>
                  <a:ext cx="5580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92754CD-1CF0-DE41-EA97-7FD96BF3EB12}"/>
                    </a:ext>
                  </a:extLst>
                </p14:cNvPr>
                <p14:cNvContentPartPr/>
                <p14:nvPr/>
              </p14:nvContentPartPr>
              <p14:xfrm>
                <a:off x="9302650" y="303209"/>
                <a:ext cx="179280" cy="277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92754CD-1CF0-DE41-EA97-7FD96BF3EB1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9293650" y="294209"/>
                  <a:ext cx="19692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3B9929A-FDC6-9E7B-47FF-BDF3CB7C13CE}"/>
                    </a:ext>
                  </a:extLst>
                </p14:cNvPr>
                <p14:cNvContentPartPr/>
                <p14:nvPr/>
              </p14:nvContentPartPr>
              <p14:xfrm>
                <a:off x="9312730" y="422009"/>
                <a:ext cx="142560" cy="44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3B9929A-FDC6-9E7B-47FF-BDF3CB7C13CE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304090" y="413009"/>
                  <a:ext cx="16020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8FCBF94-85DC-19C9-946C-5D5AC3F66A5A}"/>
                    </a:ext>
                  </a:extLst>
                </p14:cNvPr>
                <p14:cNvContentPartPr/>
                <p14:nvPr/>
              </p14:nvContentPartPr>
              <p14:xfrm>
                <a:off x="9490930" y="581489"/>
                <a:ext cx="83520" cy="612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8FCBF94-85DC-19C9-946C-5D5AC3F66A5A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482290" y="572849"/>
                  <a:ext cx="101160" cy="7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9509E789-9F27-E5C2-D401-A8C3FE7A0AD1}"/>
                    </a:ext>
                  </a:extLst>
                </p14:cNvPr>
                <p14:cNvContentPartPr/>
                <p14:nvPr/>
              </p14:nvContentPartPr>
              <p14:xfrm>
                <a:off x="9691810" y="299249"/>
                <a:ext cx="189000" cy="2124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9509E789-9F27-E5C2-D401-A8C3FE7A0AD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682810" y="290249"/>
                  <a:ext cx="20664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1B37ABE-678A-CA98-12FA-A62F237EF517}"/>
                    </a:ext>
                  </a:extLst>
                </p14:cNvPr>
                <p14:cNvContentPartPr/>
                <p14:nvPr/>
              </p14:nvContentPartPr>
              <p14:xfrm>
                <a:off x="9791890" y="226169"/>
                <a:ext cx="25200" cy="3704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1B37ABE-678A-CA98-12FA-A62F237EF517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9783250" y="217169"/>
                  <a:ext cx="428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6C999ACC-D827-7824-3D23-D55B58634A31}"/>
                    </a:ext>
                  </a:extLst>
                </p14:cNvPr>
                <p14:cNvContentPartPr/>
                <p14:nvPr/>
              </p14:nvContentPartPr>
              <p14:xfrm>
                <a:off x="9892330" y="178649"/>
                <a:ext cx="115200" cy="5518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6C999ACC-D827-7824-3D23-D55B58634A3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9883690" y="169649"/>
                  <a:ext cx="132840" cy="56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223BC015-02C9-A6C8-FBE2-C70C84067414}"/>
              </a:ext>
            </a:extLst>
          </p:cNvPr>
          <p:cNvGrpSpPr/>
          <p:nvPr/>
        </p:nvGrpSpPr>
        <p:grpSpPr>
          <a:xfrm>
            <a:off x="10235050" y="145169"/>
            <a:ext cx="1625400" cy="438120"/>
            <a:chOff x="10235050" y="145169"/>
            <a:chExt cx="1625400" cy="438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1C195E8D-5911-2699-0ACF-E75C7BF966A7}"/>
                    </a:ext>
                  </a:extLst>
                </p14:cNvPr>
                <p14:cNvContentPartPr/>
                <p14:nvPr/>
              </p14:nvContentPartPr>
              <p14:xfrm>
                <a:off x="10235050" y="145169"/>
                <a:ext cx="613080" cy="438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1C195E8D-5911-2699-0ACF-E75C7BF966A7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226050" y="136169"/>
                  <a:ext cx="630720" cy="45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BCEAD53-0D8A-F64E-BF07-03A79105BD7E}"/>
                    </a:ext>
                  </a:extLst>
                </p14:cNvPr>
                <p14:cNvContentPartPr/>
                <p14:nvPr/>
              </p14:nvContentPartPr>
              <p14:xfrm>
                <a:off x="10753090" y="374129"/>
                <a:ext cx="99000" cy="64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BCEAD53-0D8A-F64E-BF07-03A79105BD7E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0744090" y="365129"/>
                  <a:ext cx="11664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0C94CB0-C6E4-81E0-37AC-06C86FC5F304}"/>
                    </a:ext>
                  </a:extLst>
                </p14:cNvPr>
                <p14:cNvContentPartPr/>
                <p14:nvPr/>
              </p14:nvContentPartPr>
              <p14:xfrm>
                <a:off x="10293730" y="381689"/>
                <a:ext cx="267120" cy="219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0C94CB0-C6E4-81E0-37AC-06C86FC5F30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0284730" y="373049"/>
                  <a:ext cx="2847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1EF28354-102F-CFD8-759F-DBEE83CC1BF2}"/>
                    </a:ext>
                  </a:extLst>
                </p14:cNvPr>
                <p14:cNvContentPartPr/>
                <p14:nvPr/>
              </p14:nvContentPartPr>
              <p14:xfrm>
                <a:off x="10979890" y="374129"/>
                <a:ext cx="309600" cy="1548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1EF28354-102F-CFD8-759F-DBEE83CC1BF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10970890" y="365129"/>
                  <a:ext cx="32724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8A097CFE-D652-481B-2E1A-FE80428A02E7}"/>
                    </a:ext>
                  </a:extLst>
                </p14:cNvPr>
                <p14:cNvContentPartPr/>
                <p14:nvPr/>
              </p14:nvContentPartPr>
              <p14:xfrm>
                <a:off x="11064130" y="286649"/>
                <a:ext cx="18360" cy="12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8A097CFE-D652-481B-2E1A-FE80428A02E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11055130" y="278009"/>
                  <a:ext cx="360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3626D22E-70FA-1230-0996-64320C4ADB75}"/>
                    </a:ext>
                  </a:extLst>
                </p14:cNvPr>
                <p14:cNvContentPartPr/>
                <p14:nvPr/>
              </p14:nvContentPartPr>
              <p14:xfrm>
                <a:off x="11440690" y="229049"/>
                <a:ext cx="405720" cy="3200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3626D22E-70FA-1230-0996-64320C4ADB7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431690" y="220409"/>
                  <a:ext cx="423360" cy="33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26CD59A4-CE66-AD8C-D062-FF01FF4834F4}"/>
                    </a:ext>
                  </a:extLst>
                </p14:cNvPr>
                <p14:cNvContentPartPr/>
                <p14:nvPr/>
              </p14:nvContentPartPr>
              <p14:xfrm>
                <a:off x="11743450" y="350009"/>
                <a:ext cx="117000" cy="57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26CD59A4-CE66-AD8C-D062-FF01FF4834F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1734810" y="341369"/>
                  <a:ext cx="134640" cy="23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ED3FFB1C-83EA-EF24-8B3E-736C5FCC8F21}"/>
                  </a:ext>
                </a:extLst>
              </p14:cNvPr>
              <p14:cNvContentPartPr/>
              <p14:nvPr/>
            </p14:nvContentPartPr>
            <p14:xfrm>
              <a:off x="1650490" y="830969"/>
              <a:ext cx="486360" cy="273960"/>
            </p14:xfrm>
          </p:contentPart>
        </mc:Choice>
        <mc:Fallback xmlns=""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ED3FFB1C-83EA-EF24-8B3E-736C5FCC8F21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1641490" y="822329"/>
                <a:ext cx="504000" cy="29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7" name="Group 56">
            <a:extLst>
              <a:ext uri="{FF2B5EF4-FFF2-40B4-BE49-F238E27FC236}">
                <a16:creationId xmlns:a16="http://schemas.microsoft.com/office/drawing/2014/main" id="{72497C51-AA3D-3C07-2B79-C72F9997710F}"/>
              </a:ext>
            </a:extLst>
          </p:cNvPr>
          <p:cNvGrpSpPr/>
          <p:nvPr/>
        </p:nvGrpSpPr>
        <p:grpSpPr>
          <a:xfrm>
            <a:off x="1183570" y="1485449"/>
            <a:ext cx="1254600" cy="441000"/>
            <a:chOff x="1183570" y="1485449"/>
            <a:chExt cx="125460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AF729F9-4813-84DD-9E75-821911BEB116}"/>
                    </a:ext>
                  </a:extLst>
                </p14:cNvPr>
                <p14:cNvContentPartPr/>
                <p14:nvPr/>
              </p14:nvContentPartPr>
              <p14:xfrm>
                <a:off x="1183570" y="1576889"/>
                <a:ext cx="156960" cy="3243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AF729F9-4813-84DD-9E75-821911BEB116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174570" y="1567889"/>
                  <a:ext cx="174600" cy="34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97F6B6E-697B-241B-9EFB-33986CA42813}"/>
                    </a:ext>
                  </a:extLst>
                </p14:cNvPr>
                <p14:cNvContentPartPr/>
                <p14:nvPr/>
              </p14:nvContentPartPr>
              <p14:xfrm>
                <a:off x="1387690" y="1576889"/>
                <a:ext cx="237600" cy="2761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97F6B6E-697B-241B-9EFB-33986CA42813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379050" y="1568249"/>
                  <a:ext cx="2552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79F5D06-580C-5319-F849-B165EC1427FC}"/>
                    </a:ext>
                  </a:extLst>
                </p14:cNvPr>
                <p14:cNvContentPartPr/>
                <p14:nvPr/>
              </p14:nvContentPartPr>
              <p14:xfrm>
                <a:off x="1489210" y="1658609"/>
                <a:ext cx="172080" cy="45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79F5D06-580C-5319-F849-B165EC1427F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1480210" y="1649969"/>
                  <a:ext cx="1897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FC2C9D51-D4BF-916A-96B4-20253A3A399F}"/>
                    </a:ext>
                  </a:extLst>
                </p14:cNvPr>
                <p14:cNvContentPartPr/>
                <p14:nvPr/>
              </p14:nvContentPartPr>
              <p14:xfrm>
                <a:off x="1948570" y="1485449"/>
                <a:ext cx="489600" cy="441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FC2C9D51-D4BF-916A-96B4-20253A3A399F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939570" y="1476449"/>
                  <a:ext cx="507240" cy="45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55E2987-D0A2-8FFA-4E18-7BDB6864CB98}"/>
                    </a:ext>
                  </a:extLst>
                </p14:cNvPr>
                <p14:cNvContentPartPr/>
                <p14:nvPr/>
              </p14:nvContentPartPr>
              <p14:xfrm>
                <a:off x="1915450" y="1669049"/>
                <a:ext cx="316800" cy="1321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55E2987-D0A2-8FFA-4E18-7BDB6864CB98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1906810" y="1660049"/>
                  <a:ext cx="334440" cy="14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4" name="Group 73">
            <a:extLst>
              <a:ext uri="{FF2B5EF4-FFF2-40B4-BE49-F238E27FC236}">
                <a16:creationId xmlns:a16="http://schemas.microsoft.com/office/drawing/2014/main" id="{518BE135-DCFF-325E-8556-2C4ECFCD81B4}"/>
              </a:ext>
            </a:extLst>
          </p:cNvPr>
          <p:cNvGrpSpPr/>
          <p:nvPr/>
        </p:nvGrpSpPr>
        <p:grpSpPr>
          <a:xfrm>
            <a:off x="2785570" y="1401929"/>
            <a:ext cx="2268720" cy="592560"/>
            <a:chOff x="2785570" y="1401929"/>
            <a:chExt cx="2268720" cy="592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20B3EA1-EB15-63A2-780E-F73C8C55D3ED}"/>
                    </a:ext>
                  </a:extLst>
                </p14:cNvPr>
                <p14:cNvContentPartPr/>
                <p14:nvPr/>
              </p14:nvContentPartPr>
              <p14:xfrm>
                <a:off x="2785570" y="1631969"/>
                <a:ext cx="162000" cy="176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20B3EA1-EB15-63A2-780E-F73C8C55D3E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776930" y="1623329"/>
                  <a:ext cx="17964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20418DD-506C-0474-1292-E424846DDB9F}"/>
                    </a:ext>
                  </a:extLst>
                </p14:cNvPr>
                <p14:cNvContentPartPr/>
                <p14:nvPr/>
              </p14:nvContentPartPr>
              <p14:xfrm>
                <a:off x="2995090" y="1813049"/>
                <a:ext cx="99720" cy="601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20418DD-506C-0474-1292-E424846DDB9F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986090" y="1804049"/>
                  <a:ext cx="11736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117AFEF4-5760-CF67-B54F-A36B33770FFA}"/>
                    </a:ext>
                  </a:extLst>
                </p14:cNvPr>
                <p14:cNvContentPartPr/>
                <p14:nvPr/>
              </p14:nvContentPartPr>
              <p14:xfrm>
                <a:off x="3147010" y="1787849"/>
                <a:ext cx="116640" cy="128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117AFEF4-5760-CF67-B54F-A36B33770FFA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138010" y="1778849"/>
                  <a:ext cx="13428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CD0559E-C118-948A-54E0-FB70B951915A}"/>
                    </a:ext>
                  </a:extLst>
                </p14:cNvPr>
                <p14:cNvContentPartPr/>
                <p14:nvPr/>
              </p14:nvContentPartPr>
              <p14:xfrm>
                <a:off x="3361930" y="1624049"/>
                <a:ext cx="94320" cy="138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CD0559E-C118-948A-54E0-FB70B951915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352930" y="1615049"/>
                  <a:ext cx="1119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587A9AD-56DA-24CD-3D04-CF7B56E23713}"/>
                    </a:ext>
                  </a:extLst>
                </p14:cNvPr>
                <p14:cNvContentPartPr/>
                <p14:nvPr/>
              </p14:nvContentPartPr>
              <p14:xfrm>
                <a:off x="3256090" y="1549889"/>
                <a:ext cx="145080" cy="266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587A9AD-56DA-24CD-3D04-CF7B56E2371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247090" y="1540889"/>
                  <a:ext cx="16272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93DDE664-E7C7-8952-8BBE-2E582F072CE4}"/>
                    </a:ext>
                  </a:extLst>
                </p14:cNvPr>
                <p14:cNvContentPartPr/>
                <p14:nvPr/>
              </p14:nvContentPartPr>
              <p14:xfrm>
                <a:off x="3468130" y="1527209"/>
                <a:ext cx="128160" cy="307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93DDE664-E7C7-8952-8BBE-2E582F072CE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59130" y="1518209"/>
                  <a:ext cx="1458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09E1676-F237-0ECB-9180-8A1A4D9C8195}"/>
                    </a:ext>
                  </a:extLst>
                </p14:cNvPr>
                <p14:cNvContentPartPr/>
                <p14:nvPr/>
              </p14:nvContentPartPr>
              <p14:xfrm>
                <a:off x="3769090" y="1401929"/>
                <a:ext cx="165960" cy="2174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09E1676-F237-0ECB-9180-8A1A4D9C8195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60450" y="1393289"/>
                  <a:ext cx="18360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529EEF3-C561-2C5C-2D6C-1C786DF317B2}"/>
                    </a:ext>
                  </a:extLst>
                </p14:cNvPr>
                <p14:cNvContentPartPr/>
                <p14:nvPr/>
              </p14:nvContentPartPr>
              <p14:xfrm>
                <a:off x="3885730" y="1593089"/>
                <a:ext cx="11880" cy="1929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529EEF3-C561-2C5C-2D6C-1C786DF317B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77090" y="1584089"/>
                  <a:ext cx="2952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E4D355E-D090-E320-2E7D-35AC97AD34B4}"/>
                    </a:ext>
                  </a:extLst>
                </p14:cNvPr>
                <p14:cNvContentPartPr/>
                <p14:nvPr/>
              </p14:nvContentPartPr>
              <p14:xfrm>
                <a:off x="3886090" y="1764089"/>
                <a:ext cx="150840" cy="2304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E4D355E-D090-E320-2E7D-35AC97AD34B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877450" y="1755449"/>
                  <a:ext cx="1684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8907CC11-D4EE-C332-90F4-F02CA93F3461}"/>
                    </a:ext>
                  </a:extLst>
                </p14:cNvPr>
                <p14:cNvContentPartPr/>
                <p14:nvPr/>
              </p14:nvContentPartPr>
              <p14:xfrm>
                <a:off x="4105690" y="1823129"/>
                <a:ext cx="121680" cy="705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8907CC11-D4EE-C332-90F4-F02CA93F346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097050" y="1814129"/>
                  <a:ext cx="13932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786AD3E1-8EB0-6441-A24A-8E6DAC2C1AEF}"/>
                    </a:ext>
                  </a:extLst>
                </p14:cNvPr>
                <p14:cNvContentPartPr/>
                <p14:nvPr/>
              </p14:nvContentPartPr>
              <p14:xfrm>
                <a:off x="4324210" y="1435049"/>
                <a:ext cx="67320" cy="3682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786AD3E1-8EB0-6441-A24A-8E6DAC2C1AEF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4315570" y="1426049"/>
                  <a:ext cx="8496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487DCBFB-BB0C-2250-AA2D-83DC30CB86BF}"/>
                    </a:ext>
                  </a:extLst>
                </p14:cNvPr>
                <p14:cNvContentPartPr/>
                <p14:nvPr/>
              </p14:nvContentPartPr>
              <p14:xfrm>
                <a:off x="4442650" y="1513889"/>
                <a:ext cx="154080" cy="215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487DCBFB-BB0C-2250-AA2D-83DC30CB86B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433650" y="1504889"/>
                  <a:ext cx="17172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5DE4900-60F2-8914-77D7-7460CB231E17}"/>
                    </a:ext>
                  </a:extLst>
                </p14:cNvPr>
                <p14:cNvContentPartPr/>
                <p14:nvPr/>
              </p14:nvContentPartPr>
              <p14:xfrm>
                <a:off x="4590250" y="1707929"/>
                <a:ext cx="55080" cy="1119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5DE4900-60F2-8914-77D7-7460CB231E1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581610" y="1698929"/>
                  <a:ext cx="727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BAF8C912-6A6F-E52F-2ECF-50665F65AD6B}"/>
                    </a:ext>
                  </a:extLst>
                </p14:cNvPr>
                <p14:cNvContentPartPr/>
                <p14:nvPr/>
              </p14:nvContentPartPr>
              <p14:xfrm>
                <a:off x="4741090" y="1566089"/>
                <a:ext cx="158040" cy="1512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BAF8C912-6A6F-E52F-2ECF-50665F65AD6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732090" y="1557089"/>
                  <a:ext cx="17568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24BA2586-D4C2-2BF0-7CDB-3BD623DBF7F4}"/>
                    </a:ext>
                  </a:extLst>
                </p14:cNvPr>
                <p14:cNvContentPartPr/>
                <p14:nvPr/>
              </p14:nvContentPartPr>
              <p14:xfrm>
                <a:off x="4837930" y="1500929"/>
                <a:ext cx="5040" cy="30852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24BA2586-D4C2-2BF0-7CDB-3BD623DBF7F4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828930" y="1491929"/>
                  <a:ext cx="2268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7BCABD-DB0D-5B2C-25B1-029CD018A006}"/>
                    </a:ext>
                  </a:extLst>
                </p14:cNvPr>
                <p14:cNvContentPartPr/>
                <p14:nvPr/>
              </p14:nvContentPartPr>
              <p14:xfrm>
                <a:off x="4931890" y="1433249"/>
                <a:ext cx="122400" cy="4752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7BCABD-DB0D-5B2C-25B1-029CD018A00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922890" y="1424249"/>
                  <a:ext cx="140040" cy="492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16F437D4-9709-8171-CDC4-845B65F799F4}"/>
              </a:ext>
            </a:extLst>
          </p:cNvPr>
          <p:cNvGrpSpPr/>
          <p:nvPr/>
        </p:nvGrpSpPr>
        <p:grpSpPr>
          <a:xfrm>
            <a:off x="5394850" y="1214009"/>
            <a:ext cx="5805720" cy="714600"/>
            <a:chOff x="5394850" y="1214009"/>
            <a:chExt cx="5805720" cy="714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0C7AA1C-2128-4450-9134-9E94F9B0856E}"/>
                    </a:ext>
                  </a:extLst>
                </p14:cNvPr>
                <p14:cNvContentPartPr/>
                <p14:nvPr/>
              </p14:nvContentPartPr>
              <p14:xfrm>
                <a:off x="5394850" y="1329569"/>
                <a:ext cx="1393200" cy="588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0C7AA1C-2128-4450-9134-9E94F9B0856E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386210" y="1320569"/>
                  <a:ext cx="1410840" cy="60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A55C1DC-5CA1-8070-F7FC-C6410FDD7FD3}"/>
                    </a:ext>
                  </a:extLst>
                </p14:cNvPr>
                <p14:cNvContentPartPr/>
                <p14:nvPr/>
              </p14:nvContentPartPr>
              <p14:xfrm>
                <a:off x="6424090" y="1552409"/>
                <a:ext cx="82800" cy="154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A55C1DC-5CA1-8070-F7FC-C6410FDD7FD3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415090" y="1543409"/>
                  <a:ext cx="1004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3EFC6D54-3938-E350-18A3-D5D83EFE1448}"/>
                    </a:ext>
                  </a:extLst>
                </p14:cNvPr>
                <p14:cNvContentPartPr/>
                <p14:nvPr/>
              </p14:nvContentPartPr>
              <p14:xfrm>
                <a:off x="6057970" y="1462049"/>
                <a:ext cx="185040" cy="763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3EFC6D54-3938-E350-18A3-D5D83EFE1448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049330" y="1453049"/>
                  <a:ext cx="2026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99184F00-1625-7FF0-45CC-276E83379B39}"/>
                    </a:ext>
                  </a:extLst>
                </p14:cNvPr>
                <p14:cNvContentPartPr/>
                <p14:nvPr/>
              </p14:nvContentPartPr>
              <p14:xfrm>
                <a:off x="7038250" y="1565369"/>
                <a:ext cx="865080" cy="3632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99184F00-1625-7FF0-45CC-276E83379B3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7029610" y="1556369"/>
                  <a:ext cx="88272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A17C64E-1B7E-9546-12D2-D7E6E1CC1A22}"/>
                    </a:ext>
                  </a:extLst>
                </p14:cNvPr>
                <p14:cNvContentPartPr/>
                <p14:nvPr/>
              </p14:nvContentPartPr>
              <p14:xfrm>
                <a:off x="8084050" y="1242449"/>
                <a:ext cx="564120" cy="5022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A17C64E-1B7E-9546-12D2-D7E6E1CC1A2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075050" y="1233809"/>
                  <a:ext cx="581760" cy="51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3E97B8FA-F857-327C-CD7C-14FC3201F732}"/>
                    </a:ext>
                  </a:extLst>
                </p14:cNvPr>
                <p14:cNvContentPartPr/>
                <p14:nvPr/>
              </p14:nvContentPartPr>
              <p14:xfrm>
                <a:off x="8163970" y="1472129"/>
                <a:ext cx="252720" cy="518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3E97B8FA-F857-327C-CD7C-14FC3201F732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8154970" y="1463489"/>
                  <a:ext cx="2703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A57FA2BC-ED05-BAE0-B0B2-F0730B60474E}"/>
                    </a:ext>
                  </a:extLst>
                </p14:cNvPr>
                <p14:cNvContentPartPr/>
                <p14:nvPr/>
              </p14:nvContentPartPr>
              <p14:xfrm>
                <a:off x="8800090" y="1441889"/>
                <a:ext cx="1231560" cy="4359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A57FA2BC-ED05-BAE0-B0B2-F0730B60474E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8791090" y="1432889"/>
                  <a:ext cx="124920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C7CEA74-57F9-0170-CE1A-8C631946A7BE}"/>
                    </a:ext>
                  </a:extLst>
                </p14:cNvPr>
                <p14:cNvContentPartPr/>
                <p14:nvPr/>
              </p14:nvContentPartPr>
              <p14:xfrm>
                <a:off x="10190410" y="1308329"/>
                <a:ext cx="297360" cy="57384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C7CEA74-57F9-0170-CE1A-8C631946A7B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181770" y="1299689"/>
                  <a:ext cx="315000" cy="59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4FC708D-D8DB-9419-6C30-6320C8C157D6}"/>
                    </a:ext>
                  </a:extLst>
                </p14:cNvPr>
                <p14:cNvContentPartPr/>
                <p14:nvPr/>
              </p14:nvContentPartPr>
              <p14:xfrm>
                <a:off x="10749490" y="1214009"/>
                <a:ext cx="451080" cy="4107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4FC708D-D8DB-9419-6C30-6320C8C157D6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740850" y="1205369"/>
                  <a:ext cx="468720" cy="428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2">
            <p14:nvContentPartPr>
              <p14:cNvPr id="85" name="Ink 84">
                <a:extLst>
                  <a:ext uri="{FF2B5EF4-FFF2-40B4-BE49-F238E27FC236}">
                    <a16:creationId xmlns:a16="http://schemas.microsoft.com/office/drawing/2014/main" id="{01B6926C-C3FB-D0C8-2DB7-18E59589CB7B}"/>
                  </a:ext>
                </a:extLst>
              </p14:cNvPr>
              <p14:cNvContentPartPr/>
              <p14:nvPr/>
            </p14:nvContentPartPr>
            <p14:xfrm>
              <a:off x="603970" y="2067569"/>
              <a:ext cx="1155960" cy="486720"/>
            </p14:xfrm>
          </p:contentPart>
        </mc:Choice>
        <mc:Fallback xmlns="">
          <p:pic>
            <p:nvPicPr>
              <p:cNvPr id="85" name="Ink 84">
                <a:extLst>
                  <a:ext uri="{FF2B5EF4-FFF2-40B4-BE49-F238E27FC236}">
                    <a16:creationId xmlns:a16="http://schemas.microsoft.com/office/drawing/2014/main" id="{01B6926C-C3FB-D0C8-2DB7-18E59589CB7B}"/>
                  </a:ext>
                </a:extLst>
              </p:cNvPr>
              <p:cNvPicPr/>
              <p:nvPr/>
            </p:nvPicPr>
            <p:blipFill>
              <a:blip r:embed="rId133"/>
              <a:stretch>
                <a:fillRect/>
              </a:stretch>
            </p:blipFill>
            <p:spPr>
              <a:xfrm>
                <a:off x="594970" y="2058929"/>
                <a:ext cx="1173600" cy="50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4">
            <p14:nvContentPartPr>
              <p14:cNvPr id="86" name="Ink 85">
                <a:extLst>
                  <a:ext uri="{FF2B5EF4-FFF2-40B4-BE49-F238E27FC236}">
                    <a16:creationId xmlns:a16="http://schemas.microsoft.com/office/drawing/2014/main" id="{8A7FAFB9-578B-386B-A8BE-5E68EE30ACD9}"/>
                  </a:ext>
                </a:extLst>
              </p14:cNvPr>
              <p14:cNvContentPartPr/>
              <p14:nvPr/>
            </p14:nvContentPartPr>
            <p14:xfrm>
              <a:off x="1260610" y="2213009"/>
              <a:ext cx="32760" cy="12960"/>
            </p14:xfrm>
          </p:contentPart>
        </mc:Choice>
        <mc:Fallback xmlns="">
          <p:pic>
            <p:nvPicPr>
              <p:cNvPr id="86" name="Ink 85">
                <a:extLst>
                  <a:ext uri="{FF2B5EF4-FFF2-40B4-BE49-F238E27FC236}">
                    <a16:creationId xmlns:a16="http://schemas.microsoft.com/office/drawing/2014/main" id="{8A7FAFB9-578B-386B-A8BE-5E68EE30ACD9}"/>
                  </a:ext>
                </a:extLst>
              </p:cNvPr>
              <p:cNvPicPr/>
              <p:nvPr/>
            </p:nvPicPr>
            <p:blipFill>
              <a:blip r:embed="rId135"/>
              <a:stretch>
                <a:fillRect/>
              </a:stretch>
            </p:blipFill>
            <p:spPr>
              <a:xfrm>
                <a:off x="1251970" y="2204369"/>
                <a:ext cx="5040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99" name="Group 98">
            <a:extLst>
              <a:ext uri="{FF2B5EF4-FFF2-40B4-BE49-F238E27FC236}">
                <a16:creationId xmlns:a16="http://schemas.microsoft.com/office/drawing/2014/main" id="{2D90E490-F95E-8FCA-0146-267E89CCABA9}"/>
              </a:ext>
            </a:extLst>
          </p:cNvPr>
          <p:cNvGrpSpPr/>
          <p:nvPr/>
        </p:nvGrpSpPr>
        <p:grpSpPr>
          <a:xfrm>
            <a:off x="1910770" y="2024009"/>
            <a:ext cx="3407400" cy="503280"/>
            <a:chOff x="1910770" y="2024009"/>
            <a:chExt cx="3407400" cy="503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2284A84C-D860-2365-1DE4-C23CF86BAF59}"/>
                    </a:ext>
                  </a:extLst>
                </p14:cNvPr>
                <p14:cNvContentPartPr/>
                <p14:nvPr/>
              </p14:nvContentPartPr>
              <p14:xfrm>
                <a:off x="1910770" y="2024009"/>
                <a:ext cx="1518840" cy="50328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2284A84C-D860-2365-1DE4-C23CF86BAF59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902130" y="2015009"/>
                  <a:ext cx="1536480" cy="52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D7F3D06-75F3-A0D6-858C-9EEDB1B8F0C2}"/>
                    </a:ext>
                  </a:extLst>
                </p14:cNvPr>
                <p14:cNvContentPartPr/>
                <p14:nvPr/>
              </p14:nvContentPartPr>
              <p14:xfrm>
                <a:off x="3078250" y="2213009"/>
                <a:ext cx="5040" cy="576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D7F3D06-75F3-A0D6-858C-9EEDB1B8F0C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069610" y="2204369"/>
                  <a:ext cx="226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2011DFA-CA27-F7BF-63B5-FE1232873A00}"/>
                    </a:ext>
                  </a:extLst>
                </p14:cNvPr>
                <p14:cNvContentPartPr/>
                <p14:nvPr/>
              </p14:nvContentPartPr>
              <p14:xfrm>
                <a:off x="2633290" y="2089529"/>
                <a:ext cx="340200" cy="936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2011DFA-CA27-F7BF-63B5-FE1232873A0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624650" y="2080529"/>
                  <a:ext cx="3578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1E0D3C7-7353-9949-EF70-0471D7827594}"/>
                    </a:ext>
                  </a:extLst>
                </p14:cNvPr>
                <p14:cNvContentPartPr/>
                <p14:nvPr/>
              </p14:nvContentPartPr>
              <p14:xfrm>
                <a:off x="3680530" y="2130209"/>
                <a:ext cx="433800" cy="3967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1E0D3C7-7353-9949-EF70-0471D782759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671890" y="2121209"/>
                  <a:ext cx="451440" cy="41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256E268-DA13-7967-C0A7-1F17AC70B98E}"/>
                    </a:ext>
                  </a:extLst>
                </p14:cNvPr>
                <p14:cNvContentPartPr/>
                <p14:nvPr/>
              </p14:nvContentPartPr>
              <p14:xfrm>
                <a:off x="4371370" y="2228849"/>
                <a:ext cx="144720" cy="1346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256E268-DA13-7967-C0A7-1F17AC70B98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362370" y="2219849"/>
                  <a:ext cx="1623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97BE7084-8F2A-55EF-BCB0-470F68965B0A}"/>
                    </a:ext>
                  </a:extLst>
                </p14:cNvPr>
                <p14:cNvContentPartPr/>
                <p14:nvPr/>
              </p14:nvContentPartPr>
              <p14:xfrm>
                <a:off x="4506010" y="2348369"/>
                <a:ext cx="84960" cy="158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97BE7084-8F2A-55EF-BCB0-470F68965B0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497010" y="2339369"/>
                  <a:ext cx="10260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E1D85B7-C5A7-544E-0C01-A373A487F524}"/>
                    </a:ext>
                  </a:extLst>
                </p14:cNvPr>
                <p14:cNvContentPartPr/>
                <p14:nvPr/>
              </p14:nvContentPartPr>
              <p14:xfrm>
                <a:off x="4722730" y="2138489"/>
                <a:ext cx="154080" cy="176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E1D85B7-C5A7-544E-0C01-A373A487F52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714090" y="2129849"/>
                  <a:ext cx="17172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9C889693-7A5B-B9D7-D684-F4553899D22A}"/>
                    </a:ext>
                  </a:extLst>
                </p14:cNvPr>
                <p14:cNvContentPartPr/>
                <p14:nvPr/>
              </p14:nvContentPartPr>
              <p14:xfrm>
                <a:off x="4866730" y="2333969"/>
                <a:ext cx="50760" cy="146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9C889693-7A5B-B9D7-D684-F4553899D22A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4857730" y="2325329"/>
                  <a:ext cx="6840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E5DC9CE-C1CB-42E3-0875-9DF07B91E156}"/>
                    </a:ext>
                  </a:extLst>
                </p14:cNvPr>
                <p14:cNvContentPartPr/>
                <p14:nvPr/>
              </p14:nvContentPartPr>
              <p14:xfrm>
                <a:off x="5112250" y="2158289"/>
                <a:ext cx="205920" cy="13320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E5DC9CE-C1CB-42E3-0875-9DF07B91E15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103250" y="2149649"/>
                  <a:ext cx="2235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27731C44-CC34-3CB0-96AE-96C7F63C05C1}"/>
                    </a:ext>
                  </a:extLst>
                </p14:cNvPr>
                <p14:cNvContentPartPr/>
                <p14:nvPr/>
              </p14:nvContentPartPr>
              <p14:xfrm>
                <a:off x="5185690" y="2075129"/>
                <a:ext cx="18000" cy="3096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27731C44-CC34-3CB0-96AE-96C7F63C05C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177050" y="2066129"/>
                  <a:ext cx="35640" cy="327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E9A18D91-771B-AC01-11CC-D4C901ACB3E2}"/>
                  </a:ext>
                </a:extLst>
              </p14:cNvPr>
              <p14:cNvContentPartPr/>
              <p14:nvPr/>
            </p14:nvContentPartPr>
            <p14:xfrm>
              <a:off x="5775730" y="2162969"/>
              <a:ext cx="585360" cy="18288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E9A18D91-771B-AC01-11CC-D4C901ACB3E2}"/>
                  </a:ext>
                </a:extLst>
              </p:cNvPr>
              <p:cNvPicPr/>
              <p:nvPr/>
            </p:nvPicPr>
            <p:blipFill>
              <a:blip r:embed="rId157"/>
              <a:stretch>
                <a:fillRect/>
              </a:stretch>
            </p:blipFill>
            <p:spPr>
              <a:xfrm>
                <a:off x="5766730" y="2153969"/>
                <a:ext cx="603000" cy="200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03" name="Group 102">
            <a:extLst>
              <a:ext uri="{FF2B5EF4-FFF2-40B4-BE49-F238E27FC236}">
                <a16:creationId xmlns:a16="http://schemas.microsoft.com/office/drawing/2014/main" id="{F089F183-B204-8C11-7D13-D6A14815B1CC}"/>
              </a:ext>
            </a:extLst>
          </p:cNvPr>
          <p:cNvGrpSpPr/>
          <p:nvPr/>
        </p:nvGrpSpPr>
        <p:grpSpPr>
          <a:xfrm>
            <a:off x="2388850" y="3042449"/>
            <a:ext cx="471600" cy="459360"/>
            <a:chOff x="2388850" y="3042449"/>
            <a:chExt cx="471600" cy="45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0B0F9C5C-7D28-DE74-5334-6BEED6E96B68}"/>
                    </a:ext>
                  </a:extLst>
                </p14:cNvPr>
                <p14:cNvContentPartPr/>
                <p14:nvPr/>
              </p14:nvContentPartPr>
              <p14:xfrm>
                <a:off x="2388850" y="3069089"/>
                <a:ext cx="471600" cy="2199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0B0F9C5C-7D28-DE74-5334-6BEED6E96B68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379850" y="3060449"/>
                  <a:ext cx="48924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9F6D5ED6-3314-FEF3-96D6-6EA10260641D}"/>
                    </a:ext>
                  </a:extLst>
                </p14:cNvPr>
                <p14:cNvContentPartPr/>
                <p14:nvPr/>
              </p14:nvContentPartPr>
              <p14:xfrm>
                <a:off x="2613130" y="3042449"/>
                <a:ext cx="38520" cy="459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9F6D5ED6-3314-FEF3-96D6-6EA10260641D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604130" y="3033809"/>
                  <a:ext cx="56160" cy="47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FD1F48E1-FF87-BCC1-C741-D1D18BF50B08}"/>
              </a:ext>
            </a:extLst>
          </p:cNvPr>
          <p:cNvGrpSpPr/>
          <p:nvPr/>
        </p:nvGrpSpPr>
        <p:grpSpPr>
          <a:xfrm>
            <a:off x="3020290" y="2959289"/>
            <a:ext cx="2432160" cy="650520"/>
            <a:chOff x="3020290" y="2959289"/>
            <a:chExt cx="2432160" cy="65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ACCD54E-0BC6-62E8-6AF6-25ADF7DEBEA1}"/>
                    </a:ext>
                  </a:extLst>
                </p14:cNvPr>
                <p14:cNvContentPartPr/>
                <p14:nvPr/>
              </p14:nvContentPartPr>
              <p14:xfrm>
                <a:off x="3020290" y="3126329"/>
                <a:ext cx="89640" cy="398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ACCD54E-0BC6-62E8-6AF6-25ADF7DEBEA1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011290" y="3117329"/>
                  <a:ext cx="107280" cy="41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A4BF4A7-9ADE-E31D-F60D-BAD6824A1BC0}"/>
                    </a:ext>
                  </a:extLst>
                </p14:cNvPr>
                <p14:cNvContentPartPr/>
                <p14:nvPr/>
              </p14:nvContentPartPr>
              <p14:xfrm>
                <a:off x="3145930" y="3280769"/>
                <a:ext cx="135000" cy="1245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A4BF4A7-9ADE-E31D-F60D-BAD6824A1BC0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136930" y="3271769"/>
                  <a:ext cx="15264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59FBC40D-0909-F2B8-961D-2FB24C1E111A}"/>
                    </a:ext>
                  </a:extLst>
                </p14:cNvPr>
                <p14:cNvContentPartPr/>
                <p14:nvPr/>
              </p14:nvContentPartPr>
              <p14:xfrm>
                <a:off x="3342130" y="3376529"/>
                <a:ext cx="41040" cy="160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59FBC40D-0909-F2B8-961D-2FB24C1E111A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333130" y="3367529"/>
                  <a:ext cx="5868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9F832C09-429B-D960-6D91-25924C6A3C86}"/>
                    </a:ext>
                  </a:extLst>
                </p14:cNvPr>
                <p14:cNvContentPartPr/>
                <p14:nvPr/>
              </p14:nvContentPartPr>
              <p14:xfrm>
                <a:off x="3459130" y="3204089"/>
                <a:ext cx="165240" cy="226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9F832C09-429B-D960-6D91-25924C6A3C86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450130" y="3195449"/>
                  <a:ext cx="18288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10CE9A5-0249-A138-BDF0-D83A13B08B9D}"/>
                    </a:ext>
                  </a:extLst>
                </p14:cNvPr>
                <p14:cNvContentPartPr/>
                <p14:nvPr/>
              </p14:nvContentPartPr>
              <p14:xfrm>
                <a:off x="3629050" y="3415409"/>
                <a:ext cx="95760" cy="145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10CE9A5-0249-A138-BDF0-D83A13B08B9D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620410" y="3406409"/>
                  <a:ext cx="113400" cy="16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EEDF6C62-0977-DC08-BBBD-610B872792CB}"/>
                    </a:ext>
                  </a:extLst>
                </p14:cNvPr>
                <p14:cNvContentPartPr/>
                <p14:nvPr/>
              </p14:nvContentPartPr>
              <p14:xfrm>
                <a:off x="3843610" y="3270689"/>
                <a:ext cx="173520" cy="183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EEDF6C62-0977-DC08-BBBD-610B872792CB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834970" y="3261689"/>
                  <a:ext cx="1911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7B7453B-9091-5355-6344-D548286B1C6B}"/>
                    </a:ext>
                  </a:extLst>
                </p14:cNvPr>
                <p14:cNvContentPartPr/>
                <p14:nvPr/>
              </p14:nvContentPartPr>
              <p14:xfrm>
                <a:off x="3895090" y="3161969"/>
                <a:ext cx="15480" cy="3848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7B7453B-9091-5355-6344-D548286B1C6B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3886450" y="3152969"/>
                  <a:ext cx="3312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34A15F5D-4BFB-9A06-7942-5AB93F6F452B}"/>
                    </a:ext>
                  </a:extLst>
                </p14:cNvPr>
                <p14:cNvContentPartPr/>
                <p14:nvPr/>
              </p14:nvContentPartPr>
              <p14:xfrm>
                <a:off x="4018930" y="3102209"/>
                <a:ext cx="136080" cy="5076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34A15F5D-4BFB-9A06-7942-5AB93F6F452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010290" y="3093569"/>
                  <a:ext cx="153720" cy="52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6FE93C7A-741E-F7C1-EA6B-AA21ABB63AB2}"/>
                    </a:ext>
                  </a:extLst>
                </p14:cNvPr>
                <p14:cNvContentPartPr/>
                <p14:nvPr/>
              </p14:nvContentPartPr>
              <p14:xfrm>
                <a:off x="4487290" y="3266369"/>
                <a:ext cx="326520" cy="50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6FE93C7A-741E-F7C1-EA6B-AA21ABB63AB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478650" y="3257729"/>
                  <a:ext cx="34416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BB5D7AB-E69B-BCC3-1C81-2A27F7EF1832}"/>
                    </a:ext>
                  </a:extLst>
                </p14:cNvPr>
                <p14:cNvContentPartPr/>
                <p14:nvPr/>
              </p14:nvContentPartPr>
              <p14:xfrm>
                <a:off x="4417810" y="3372209"/>
                <a:ext cx="398880" cy="752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BB5D7AB-E69B-BCC3-1C81-2A27F7EF183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409170" y="3363209"/>
                  <a:ext cx="4165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50D22D2-FD33-282B-B45D-AC7B6E197F92}"/>
                    </a:ext>
                  </a:extLst>
                </p14:cNvPr>
                <p14:cNvContentPartPr/>
                <p14:nvPr/>
              </p14:nvContentPartPr>
              <p14:xfrm>
                <a:off x="5042410" y="2959289"/>
                <a:ext cx="410040" cy="5220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50D22D2-FD33-282B-B45D-AC7B6E197F9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5033410" y="2950289"/>
                  <a:ext cx="427680" cy="539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BF9E77CB-6CD5-91CB-36C1-A29B562AB29D}"/>
                  </a:ext>
                </a:extLst>
              </p14:cNvPr>
              <p14:cNvContentPartPr/>
              <p14:nvPr/>
            </p14:nvContentPartPr>
            <p14:xfrm>
              <a:off x="5794450" y="3020489"/>
              <a:ext cx="280080" cy="26604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BF9E77CB-6CD5-91CB-36C1-A29B562AB29D}"/>
                  </a:ext>
                </a:extLst>
              </p:cNvPr>
              <p:cNvPicPr/>
              <p:nvPr/>
            </p:nvPicPr>
            <p:blipFill>
              <a:blip r:embed="rId185"/>
              <a:stretch>
                <a:fillRect/>
              </a:stretch>
            </p:blipFill>
            <p:spPr>
              <a:xfrm>
                <a:off x="5785810" y="3011849"/>
                <a:ext cx="297720" cy="283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47" name="Group 146">
            <a:extLst>
              <a:ext uri="{FF2B5EF4-FFF2-40B4-BE49-F238E27FC236}">
                <a16:creationId xmlns:a16="http://schemas.microsoft.com/office/drawing/2014/main" id="{40DE7D5A-75EE-0AE0-F28C-2C8B17385ABA}"/>
              </a:ext>
            </a:extLst>
          </p:cNvPr>
          <p:cNvGrpSpPr/>
          <p:nvPr/>
        </p:nvGrpSpPr>
        <p:grpSpPr>
          <a:xfrm>
            <a:off x="6119170" y="2812409"/>
            <a:ext cx="3259080" cy="696960"/>
            <a:chOff x="6119170" y="2812409"/>
            <a:chExt cx="3259080" cy="696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87EF7CF1-2368-261C-A688-A104E73FE780}"/>
                    </a:ext>
                  </a:extLst>
                </p14:cNvPr>
                <p14:cNvContentPartPr/>
                <p14:nvPr/>
              </p14:nvContentPartPr>
              <p14:xfrm>
                <a:off x="6119170" y="3300209"/>
                <a:ext cx="85320" cy="16128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87EF7CF1-2368-261C-A688-A104E73FE78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6110170" y="3291569"/>
                  <a:ext cx="1029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F306AF5A-71E2-EBBD-1D8E-F0256A2129A3}"/>
                    </a:ext>
                  </a:extLst>
                </p14:cNvPr>
                <p14:cNvContentPartPr/>
                <p14:nvPr/>
              </p14:nvContentPartPr>
              <p14:xfrm>
                <a:off x="6241210" y="3260609"/>
                <a:ext cx="131400" cy="248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F306AF5A-71E2-EBBD-1D8E-F0256A2129A3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6232210" y="3251969"/>
                  <a:ext cx="14904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AC5F3C03-9301-F1CB-DFF6-04AE1F5E35B6}"/>
                    </a:ext>
                  </a:extLst>
                </p14:cNvPr>
                <p14:cNvContentPartPr/>
                <p14:nvPr/>
              </p14:nvContentPartPr>
              <p14:xfrm>
                <a:off x="6419410" y="3339809"/>
                <a:ext cx="182880" cy="1220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AC5F3C03-9301-F1CB-DFF6-04AE1F5E35B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410410" y="3331169"/>
                  <a:ext cx="200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0F98C410-24B5-BC49-F9E0-8D654F4D4828}"/>
                    </a:ext>
                  </a:extLst>
                </p14:cNvPr>
                <p14:cNvContentPartPr/>
                <p14:nvPr/>
              </p14:nvContentPartPr>
              <p14:xfrm>
                <a:off x="6844570" y="3041729"/>
                <a:ext cx="222120" cy="2278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0F98C410-24B5-BC49-F9E0-8D654F4D4828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835930" y="3032729"/>
                  <a:ext cx="239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554140E-F708-A941-C1D3-9A26FD5B075A}"/>
                    </a:ext>
                  </a:extLst>
                </p14:cNvPr>
                <p14:cNvContentPartPr/>
                <p14:nvPr/>
              </p14:nvContentPartPr>
              <p14:xfrm>
                <a:off x="7096210" y="3258449"/>
                <a:ext cx="104400" cy="11304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554140E-F708-A941-C1D3-9A26FD5B075A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087210" y="3249809"/>
                  <a:ext cx="12204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C645140D-239E-1BF0-4F89-9056ECE38FEA}"/>
                    </a:ext>
                  </a:extLst>
                </p14:cNvPr>
                <p14:cNvContentPartPr/>
                <p14:nvPr/>
              </p14:nvContentPartPr>
              <p14:xfrm>
                <a:off x="7303930" y="3240089"/>
                <a:ext cx="72000" cy="1947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C645140D-239E-1BF0-4F89-9056ECE38FE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7295290" y="3231089"/>
                  <a:ext cx="896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1E1554B1-E81F-31D2-6C49-F88A8F9B42A7}"/>
                    </a:ext>
                  </a:extLst>
                </p14:cNvPr>
                <p14:cNvContentPartPr/>
                <p14:nvPr/>
              </p14:nvContentPartPr>
              <p14:xfrm>
                <a:off x="7549810" y="3040289"/>
                <a:ext cx="70200" cy="1249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1E1554B1-E81F-31D2-6C49-F88A8F9B42A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7541170" y="3031289"/>
                  <a:ext cx="87840" cy="14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38803424-4115-30EC-3314-252941A645B3}"/>
                    </a:ext>
                  </a:extLst>
                </p14:cNvPr>
                <p14:cNvContentPartPr/>
                <p14:nvPr/>
              </p14:nvContentPartPr>
              <p14:xfrm>
                <a:off x="7457650" y="2970809"/>
                <a:ext cx="99360" cy="27792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38803424-4115-30EC-3314-252941A645B3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449010" y="2962169"/>
                  <a:ext cx="1170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BF7B78B-776F-45BA-C6C9-C843096C0DC9}"/>
                    </a:ext>
                  </a:extLst>
                </p14:cNvPr>
                <p14:cNvContentPartPr/>
                <p14:nvPr/>
              </p14:nvContentPartPr>
              <p14:xfrm>
                <a:off x="7632970" y="2938769"/>
                <a:ext cx="192600" cy="3488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BF7B78B-776F-45BA-C6C9-C843096C0DC9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623970" y="2929769"/>
                  <a:ext cx="21024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03B38DE-A782-1B22-2BD9-B78438A6B5BC}"/>
                    </a:ext>
                  </a:extLst>
                </p14:cNvPr>
                <p14:cNvContentPartPr/>
                <p14:nvPr/>
              </p14:nvContentPartPr>
              <p14:xfrm>
                <a:off x="8011330" y="2872169"/>
                <a:ext cx="188640" cy="268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03B38DE-A782-1B22-2BD9-B78438A6B5BC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002690" y="2863169"/>
                  <a:ext cx="2062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D90E290D-00DF-47DD-0BB8-B57171967DBD}"/>
                    </a:ext>
                  </a:extLst>
                </p14:cNvPr>
                <p14:cNvContentPartPr/>
                <p14:nvPr/>
              </p14:nvContentPartPr>
              <p14:xfrm>
                <a:off x="8089090" y="3088169"/>
                <a:ext cx="12240" cy="185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D90E290D-00DF-47DD-0BB8-B57171967DBD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080450" y="3079529"/>
                  <a:ext cx="298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1B857CFD-9353-C2AB-D791-E9F1DA03C66B}"/>
                    </a:ext>
                  </a:extLst>
                </p14:cNvPr>
                <p14:cNvContentPartPr/>
                <p14:nvPr/>
              </p14:nvContentPartPr>
              <p14:xfrm>
                <a:off x="8091610" y="3206969"/>
                <a:ext cx="168480" cy="213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1B857CFD-9353-C2AB-D791-E9F1DA03C66B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082970" y="3198329"/>
                  <a:ext cx="18612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400D1A1-1C79-041D-F315-0826310DE5F8}"/>
                    </a:ext>
                  </a:extLst>
                </p14:cNvPr>
                <p14:cNvContentPartPr/>
                <p14:nvPr/>
              </p14:nvContentPartPr>
              <p14:xfrm>
                <a:off x="8313730" y="3281849"/>
                <a:ext cx="119160" cy="132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400D1A1-1C79-041D-F315-0826310DE5F8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304730" y="3273209"/>
                  <a:ext cx="136800" cy="15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7BF6DF6A-553A-1D09-D225-6A32D988F664}"/>
                    </a:ext>
                  </a:extLst>
                </p14:cNvPr>
                <p14:cNvContentPartPr/>
                <p14:nvPr/>
              </p14:nvContentPartPr>
              <p14:xfrm>
                <a:off x="8561770" y="2823209"/>
                <a:ext cx="87480" cy="5310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7BF6DF6A-553A-1D09-D225-6A32D988F664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552770" y="2814209"/>
                  <a:ext cx="105120" cy="54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593C0A6-F006-4097-283F-BF4EEC880EFC}"/>
                    </a:ext>
                  </a:extLst>
                </p14:cNvPr>
                <p14:cNvContentPartPr/>
                <p14:nvPr/>
              </p14:nvContentPartPr>
              <p14:xfrm>
                <a:off x="8723410" y="3003209"/>
                <a:ext cx="145080" cy="2178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593C0A6-F006-4097-283F-BF4EEC880EFC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714770" y="2994209"/>
                  <a:ext cx="162720" cy="23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02C69A4-1CEF-A7E9-9A77-FC5040AFCA36}"/>
                    </a:ext>
                  </a:extLst>
                </p14:cNvPr>
                <p14:cNvContentPartPr/>
                <p14:nvPr/>
              </p14:nvContentPartPr>
              <p14:xfrm>
                <a:off x="8858410" y="3256649"/>
                <a:ext cx="83520" cy="1609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02C69A4-1CEF-A7E9-9A77-FC5040AFCA3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849410" y="3247649"/>
                  <a:ext cx="10116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7DBAE9E-1E45-11A4-C6D0-3E1A4EC95D64}"/>
                    </a:ext>
                  </a:extLst>
                </p14:cNvPr>
                <p14:cNvContentPartPr/>
                <p14:nvPr/>
              </p14:nvContentPartPr>
              <p14:xfrm>
                <a:off x="9077650" y="3037769"/>
                <a:ext cx="152640" cy="192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7DBAE9E-1E45-11A4-C6D0-3E1A4EC95D64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9068650" y="3028769"/>
                  <a:ext cx="17028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BC83B39A-36DA-1721-2700-81DD1488E15E}"/>
                    </a:ext>
                  </a:extLst>
                </p14:cNvPr>
                <p14:cNvContentPartPr/>
                <p14:nvPr/>
              </p14:nvContentPartPr>
              <p14:xfrm>
                <a:off x="9113650" y="2961809"/>
                <a:ext cx="22320" cy="359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BC83B39A-36DA-1721-2700-81DD1488E15E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9105010" y="2952809"/>
                  <a:ext cx="399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94A814A4-09EC-03C4-1FF1-09948391E03D}"/>
                    </a:ext>
                  </a:extLst>
                </p14:cNvPr>
                <p14:cNvContentPartPr/>
                <p14:nvPr/>
              </p14:nvContentPartPr>
              <p14:xfrm>
                <a:off x="9291850" y="2812409"/>
                <a:ext cx="86400" cy="58896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94A814A4-09EC-03C4-1FF1-09948391E03D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283210" y="2803409"/>
                  <a:ext cx="104040" cy="60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CF7B92A7-E946-8E9B-4F34-48D2BBA02929}"/>
                  </a:ext>
                </a:extLst>
              </p14:cNvPr>
              <p14:cNvContentPartPr/>
              <p14:nvPr/>
            </p14:nvContentPartPr>
            <p14:xfrm>
              <a:off x="6111610" y="4145129"/>
              <a:ext cx="884520" cy="33120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CF7B92A7-E946-8E9B-4F34-48D2BBA02929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6102970" y="4136489"/>
                <a:ext cx="902160" cy="348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77" name="Group 176">
            <a:extLst>
              <a:ext uri="{FF2B5EF4-FFF2-40B4-BE49-F238E27FC236}">
                <a16:creationId xmlns:a16="http://schemas.microsoft.com/office/drawing/2014/main" id="{099F8075-3819-F87D-6928-342A59A4A24A}"/>
              </a:ext>
            </a:extLst>
          </p:cNvPr>
          <p:cNvGrpSpPr/>
          <p:nvPr/>
        </p:nvGrpSpPr>
        <p:grpSpPr>
          <a:xfrm>
            <a:off x="5512570" y="3593969"/>
            <a:ext cx="5542920" cy="1410480"/>
            <a:chOff x="5512570" y="3593969"/>
            <a:chExt cx="5542920" cy="14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220289F9-6902-F1ED-3F5E-2D791B46EFC9}"/>
                    </a:ext>
                  </a:extLst>
                </p14:cNvPr>
                <p14:cNvContentPartPr/>
                <p14:nvPr/>
              </p14:nvContentPartPr>
              <p14:xfrm>
                <a:off x="5512570" y="3593969"/>
                <a:ext cx="3800520" cy="3780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220289F9-6902-F1ED-3F5E-2D791B46EFC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5503570" y="3585329"/>
                  <a:ext cx="38181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1495D30-D5B8-71D5-6691-E1C6B9768793}"/>
                    </a:ext>
                  </a:extLst>
                </p14:cNvPr>
                <p14:cNvContentPartPr/>
                <p14:nvPr/>
              </p14:nvContentPartPr>
              <p14:xfrm>
                <a:off x="5684290" y="4216769"/>
                <a:ext cx="252360" cy="1638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1495D30-D5B8-71D5-6691-E1C6B9768793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5675650" y="4207769"/>
                  <a:ext cx="27000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17CD05B5-D06C-5D41-A77F-0CD1F389194B}"/>
                    </a:ext>
                  </a:extLst>
                </p14:cNvPr>
                <p14:cNvContentPartPr/>
                <p14:nvPr/>
              </p14:nvContentPartPr>
              <p14:xfrm>
                <a:off x="6942850" y="3948569"/>
                <a:ext cx="1108440" cy="52632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17CD05B5-D06C-5D41-A77F-0CD1F389194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6934210" y="3939569"/>
                  <a:ext cx="1126080" cy="54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CCAD08F-7F97-DA0B-BA22-0610A08C3EA5}"/>
                    </a:ext>
                  </a:extLst>
                </p14:cNvPr>
                <p14:cNvContentPartPr/>
                <p14:nvPr/>
              </p14:nvContentPartPr>
              <p14:xfrm>
                <a:off x="7817650" y="4141889"/>
                <a:ext cx="25920" cy="32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CCAD08F-7F97-DA0B-BA22-0610A08C3EA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7808650" y="4133249"/>
                  <a:ext cx="435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FDB38B03-F41D-AF3B-9226-52722ACE6F07}"/>
                    </a:ext>
                  </a:extLst>
                </p14:cNvPr>
                <p14:cNvContentPartPr/>
                <p14:nvPr/>
              </p14:nvContentPartPr>
              <p14:xfrm>
                <a:off x="7404370" y="4019849"/>
                <a:ext cx="466920" cy="9072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FDB38B03-F41D-AF3B-9226-52722ACE6F07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7395370" y="4011209"/>
                  <a:ext cx="48456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1B32BFE-9A5E-DD41-B462-B5677334BBA5}"/>
                    </a:ext>
                  </a:extLst>
                </p14:cNvPr>
                <p14:cNvContentPartPr/>
                <p14:nvPr/>
              </p14:nvContentPartPr>
              <p14:xfrm>
                <a:off x="8284570" y="4211369"/>
                <a:ext cx="269640" cy="1018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1B32BFE-9A5E-DD41-B462-B5677334BBA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8275570" y="4202729"/>
                  <a:ext cx="287280" cy="11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093B82D-FF59-5726-CB96-B57B4A022F1E}"/>
                    </a:ext>
                  </a:extLst>
                </p14:cNvPr>
                <p14:cNvContentPartPr/>
                <p14:nvPr/>
              </p14:nvContentPartPr>
              <p14:xfrm>
                <a:off x="8785330" y="4131809"/>
                <a:ext cx="700560" cy="20484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093B82D-FF59-5726-CB96-B57B4A022F1E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8776690" y="4123169"/>
                  <a:ext cx="7182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F934878-0E79-0219-FD2B-7DB21D5A8EB3}"/>
                    </a:ext>
                  </a:extLst>
                </p14:cNvPr>
                <p14:cNvContentPartPr/>
                <p14:nvPr/>
              </p14:nvContentPartPr>
              <p14:xfrm>
                <a:off x="9342250" y="4145129"/>
                <a:ext cx="186120" cy="1569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F934878-0E79-0219-FD2B-7DB21D5A8EB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9333610" y="4136129"/>
                  <a:ext cx="2037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9C29B530-887D-B526-C79E-4459272DA28B}"/>
                    </a:ext>
                  </a:extLst>
                </p14:cNvPr>
                <p14:cNvContentPartPr/>
                <p14:nvPr/>
              </p14:nvContentPartPr>
              <p14:xfrm>
                <a:off x="9272050" y="4055849"/>
                <a:ext cx="8640" cy="86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9C29B530-887D-B526-C79E-4459272DA28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9263410" y="4047209"/>
                  <a:ext cx="262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39379CB3-5A28-0EF7-B8B2-F749A34DDB90}"/>
                    </a:ext>
                  </a:extLst>
                </p14:cNvPr>
                <p14:cNvContentPartPr/>
                <p14:nvPr/>
              </p14:nvContentPartPr>
              <p14:xfrm>
                <a:off x="9551410" y="3986009"/>
                <a:ext cx="559440" cy="30132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39379CB3-5A28-0EF7-B8B2-F749A34DDB9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9542770" y="3977369"/>
                  <a:ext cx="57708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1B59965-7E4F-7DC8-1D4A-0F3E51541456}"/>
                    </a:ext>
                  </a:extLst>
                </p14:cNvPr>
                <p14:cNvContentPartPr/>
                <p14:nvPr/>
              </p14:nvContentPartPr>
              <p14:xfrm>
                <a:off x="9547450" y="4056929"/>
                <a:ext cx="277200" cy="493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1B59965-7E4F-7DC8-1D4A-0F3E5154145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9538450" y="4048289"/>
                  <a:ext cx="2948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779780C-A465-A54B-4AEF-87708AEEE2CB}"/>
                    </a:ext>
                  </a:extLst>
                </p14:cNvPr>
                <p14:cNvContentPartPr/>
                <p14:nvPr/>
              </p14:nvContentPartPr>
              <p14:xfrm>
                <a:off x="10322890" y="3969089"/>
                <a:ext cx="343080" cy="472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779780C-A465-A54B-4AEF-87708AEEE2C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0313890" y="3960089"/>
                  <a:ext cx="360720" cy="48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276DB3A7-CE42-F1D9-10F3-7388A23490B4}"/>
                    </a:ext>
                  </a:extLst>
                </p14:cNvPr>
                <p14:cNvContentPartPr/>
                <p14:nvPr/>
              </p14:nvContentPartPr>
              <p14:xfrm>
                <a:off x="5667370" y="4498649"/>
                <a:ext cx="373320" cy="3920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276DB3A7-CE42-F1D9-10F3-7388A23490B4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658730" y="4489649"/>
                  <a:ext cx="3909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B5E223A7-0E92-22F9-8E23-ED0D8CD467AE}"/>
                    </a:ext>
                  </a:extLst>
                </p14:cNvPr>
                <p14:cNvContentPartPr/>
                <p14:nvPr/>
              </p14:nvContentPartPr>
              <p14:xfrm>
                <a:off x="5892370" y="4627169"/>
                <a:ext cx="207000" cy="306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B5E223A7-0E92-22F9-8E23-ED0D8CD467A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883370" y="4618169"/>
                  <a:ext cx="22464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0AF43F84-8D18-6B8B-0BF6-9ABB51F5D7DC}"/>
                    </a:ext>
                  </a:extLst>
                </p14:cNvPr>
                <p14:cNvContentPartPr/>
                <p14:nvPr/>
              </p14:nvContentPartPr>
              <p14:xfrm>
                <a:off x="6097210" y="4523489"/>
                <a:ext cx="523080" cy="3038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0AF43F84-8D18-6B8B-0BF6-9ABB51F5D7D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088210" y="4514849"/>
                  <a:ext cx="54072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5B8A671-EDD2-1A6B-1440-F55CAC0E47F6}"/>
                    </a:ext>
                  </a:extLst>
                </p14:cNvPr>
                <p14:cNvContentPartPr/>
                <p14:nvPr/>
              </p14:nvContentPartPr>
              <p14:xfrm>
                <a:off x="6229690" y="4652729"/>
                <a:ext cx="264240" cy="507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5B8A671-EDD2-1A6B-1440-F55CAC0E47F6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220690" y="4644089"/>
                  <a:ext cx="2818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6D5E828-8FD8-5942-A59E-07251640C687}"/>
                    </a:ext>
                  </a:extLst>
                </p14:cNvPr>
                <p14:cNvContentPartPr/>
                <p14:nvPr/>
              </p14:nvContentPartPr>
              <p14:xfrm>
                <a:off x="6915130" y="4380569"/>
                <a:ext cx="736200" cy="4370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6D5E828-8FD8-5942-A59E-07251640C687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906130" y="4371929"/>
                  <a:ext cx="753840" cy="45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9C841588-3331-0332-7BE0-CD8BEEA9B263}"/>
                    </a:ext>
                  </a:extLst>
                </p14:cNvPr>
                <p14:cNvContentPartPr/>
                <p14:nvPr/>
              </p14:nvContentPartPr>
              <p14:xfrm>
                <a:off x="7385290" y="4600889"/>
                <a:ext cx="190080" cy="392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9C841588-3331-0332-7BE0-CD8BEEA9B263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376290" y="4591889"/>
                  <a:ext cx="2077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325BFDF-3B4B-93FB-6A73-59775BDB946C}"/>
                    </a:ext>
                  </a:extLst>
                </p14:cNvPr>
                <p14:cNvContentPartPr/>
                <p14:nvPr/>
              </p14:nvContentPartPr>
              <p14:xfrm>
                <a:off x="7226530" y="4557689"/>
                <a:ext cx="25920" cy="75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325BFDF-3B4B-93FB-6A73-59775BDB946C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7217890" y="4548689"/>
                  <a:ext cx="435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63B779B-4175-BF72-55AC-0B097142BBEE}"/>
                    </a:ext>
                  </a:extLst>
                </p14:cNvPr>
                <p14:cNvContentPartPr/>
                <p14:nvPr/>
              </p14:nvContentPartPr>
              <p14:xfrm>
                <a:off x="7915210" y="4430249"/>
                <a:ext cx="1359720" cy="55440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63B779B-4175-BF72-55AC-0B097142BBEE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7906210" y="4421249"/>
                  <a:ext cx="1377360" cy="57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81DD115B-70F2-A9BB-99DA-26E478BBECA2}"/>
                    </a:ext>
                  </a:extLst>
                </p14:cNvPr>
                <p14:cNvContentPartPr/>
                <p14:nvPr/>
              </p14:nvContentPartPr>
              <p14:xfrm>
                <a:off x="9072970" y="4685489"/>
                <a:ext cx="210960" cy="29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81DD115B-70F2-A9BB-99DA-26E478BBECA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064330" y="4676849"/>
                  <a:ext cx="2286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8AA65FC-BBA0-7BC7-2CC1-7EEEB35C18C2}"/>
                    </a:ext>
                  </a:extLst>
                </p14:cNvPr>
                <p14:cNvContentPartPr/>
                <p14:nvPr/>
              </p14:nvContentPartPr>
              <p14:xfrm>
                <a:off x="8247490" y="4576769"/>
                <a:ext cx="29520" cy="19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8AA65FC-BBA0-7BC7-2CC1-7EEEB35C18C2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238850" y="4568129"/>
                  <a:ext cx="471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B36EBDC8-8745-6AA7-748B-455596249D5E}"/>
                    </a:ext>
                  </a:extLst>
                </p14:cNvPr>
                <p14:cNvContentPartPr/>
                <p14:nvPr/>
              </p14:nvContentPartPr>
              <p14:xfrm>
                <a:off x="9526570" y="4497929"/>
                <a:ext cx="1528920" cy="50652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B36EBDC8-8745-6AA7-748B-455596249D5E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9517570" y="4489289"/>
                  <a:ext cx="1546560" cy="52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D95A039E-5AE1-D880-0ED5-046F61C16323}"/>
                    </a:ext>
                  </a:extLst>
                </p14:cNvPr>
                <p14:cNvContentPartPr/>
                <p14:nvPr/>
              </p14:nvContentPartPr>
              <p14:xfrm>
                <a:off x="10344130" y="4684409"/>
                <a:ext cx="325800" cy="190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D95A039E-5AE1-D880-0ED5-046F61C1632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0335130" y="4675769"/>
                  <a:ext cx="343440" cy="3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4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07FF0141-BB97-91EB-A724-C5E19AE81408}"/>
                  </a:ext>
                </a:extLst>
              </p14:cNvPr>
              <p14:cNvContentPartPr/>
              <p14:nvPr/>
            </p14:nvContentPartPr>
            <p14:xfrm>
              <a:off x="5721370" y="4968089"/>
              <a:ext cx="1453680" cy="3106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07FF0141-BB97-91EB-A724-C5E19AE81408}"/>
                  </a:ext>
                </a:extLst>
              </p:cNvPr>
              <p:cNvPicPr/>
              <p:nvPr/>
            </p:nvPicPr>
            <p:blipFill>
              <a:blip r:embed="rId275"/>
              <a:stretch>
                <a:fillRect/>
              </a:stretch>
            </p:blipFill>
            <p:spPr>
              <a:xfrm>
                <a:off x="5712370" y="4959089"/>
                <a:ext cx="1471320" cy="328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63440815-BA98-DC1A-D21B-5A044D18398D}"/>
              </a:ext>
            </a:extLst>
          </p:cNvPr>
          <p:cNvGrpSpPr/>
          <p:nvPr/>
        </p:nvGrpSpPr>
        <p:grpSpPr>
          <a:xfrm>
            <a:off x="7497970" y="4941089"/>
            <a:ext cx="633600" cy="533160"/>
            <a:chOff x="7497970" y="4941089"/>
            <a:chExt cx="63360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A80826AC-CB58-53B9-B407-F21015ED3BF0}"/>
                    </a:ext>
                  </a:extLst>
                </p14:cNvPr>
                <p14:cNvContentPartPr/>
                <p14:nvPr/>
              </p14:nvContentPartPr>
              <p14:xfrm>
                <a:off x="7497970" y="4941089"/>
                <a:ext cx="218880" cy="3661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A80826AC-CB58-53B9-B407-F21015ED3BF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488970" y="4932449"/>
                  <a:ext cx="236520" cy="38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95BA2C4-718F-B70B-4E8A-7710BBA164C0}"/>
                    </a:ext>
                  </a:extLst>
                </p14:cNvPr>
                <p14:cNvContentPartPr/>
                <p14:nvPr/>
              </p14:nvContentPartPr>
              <p14:xfrm>
                <a:off x="7859410" y="5134409"/>
                <a:ext cx="272160" cy="1054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95BA2C4-718F-B70B-4E8A-7710BBA164C0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850410" y="5125409"/>
                  <a:ext cx="2898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F1CC5F7-BEFE-7546-0AD0-978297B1132D}"/>
                    </a:ext>
                  </a:extLst>
                </p14:cNvPr>
                <p14:cNvContentPartPr/>
                <p14:nvPr/>
              </p14:nvContentPartPr>
              <p14:xfrm>
                <a:off x="7673650" y="5311889"/>
                <a:ext cx="82800" cy="1623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F1CC5F7-BEFE-7546-0AD0-978297B1132D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664650" y="5302889"/>
                  <a:ext cx="100440" cy="18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8" name="Group 217">
            <a:extLst>
              <a:ext uri="{FF2B5EF4-FFF2-40B4-BE49-F238E27FC236}">
                <a16:creationId xmlns:a16="http://schemas.microsoft.com/office/drawing/2014/main" id="{F30A0F12-11A8-FC47-5BDD-5C8890D597C9}"/>
              </a:ext>
            </a:extLst>
          </p:cNvPr>
          <p:cNvGrpSpPr/>
          <p:nvPr/>
        </p:nvGrpSpPr>
        <p:grpSpPr>
          <a:xfrm>
            <a:off x="519370" y="5125409"/>
            <a:ext cx="6026760" cy="1143360"/>
            <a:chOff x="519370" y="5125409"/>
            <a:chExt cx="6026760" cy="114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AD74961-E62D-BE2D-547A-8068D41C5F98}"/>
                    </a:ext>
                  </a:extLst>
                </p14:cNvPr>
                <p14:cNvContentPartPr/>
                <p14:nvPr/>
              </p14:nvContentPartPr>
              <p14:xfrm>
                <a:off x="739690" y="5205689"/>
                <a:ext cx="98640" cy="28476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AD74961-E62D-BE2D-547A-8068D41C5F98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30690" y="5197049"/>
                  <a:ext cx="1162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9A778A99-4162-DB3F-DD75-D9AD7655E192}"/>
                    </a:ext>
                  </a:extLst>
                </p14:cNvPr>
                <p14:cNvContentPartPr/>
                <p14:nvPr/>
              </p14:nvContentPartPr>
              <p14:xfrm>
                <a:off x="874330" y="5212889"/>
                <a:ext cx="186480" cy="42732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9A778A99-4162-DB3F-DD75-D9AD7655E19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65330" y="5203889"/>
                  <a:ext cx="20412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DB2D0E64-847C-AAB3-B0B3-F1582BE63724}"/>
                    </a:ext>
                  </a:extLst>
                </p14:cNvPr>
                <p14:cNvContentPartPr/>
                <p14:nvPr/>
              </p14:nvContentPartPr>
              <p14:xfrm>
                <a:off x="1394890" y="5226929"/>
                <a:ext cx="160200" cy="2660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DB2D0E64-847C-AAB3-B0B3-F1582BE63724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386250" y="5217929"/>
                  <a:ext cx="177840" cy="28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93EECE3-D65E-FAFF-22A2-822A809769F0}"/>
                    </a:ext>
                  </a:extLst>
                </p14:cNvPr>
                <p14:cNvContentPartPr/>
                <p14:nvPr/>
              </p14:nvContentPartPr>
              <p14:xfrm>
                <a:off x="1635370" y="5189849"/>
                <a:ext cx="891360" cy="3078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93EECE3-D65E-FAFF-22A2-822A809769F0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1626370" y="5181209"/>
                  <a:ext cx="90900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7A752932-C57D-3BA4-351E-2707377B0FC4}"/>
                    </a:ext>
                  </a:extLst>
                </p14:cNvPr>
                <p14:cNvContentPartPr/>
                <p14:nvPr/>
              </p14:nvContentPartPr>
              <p14:xfrm>
                <a:off x="1851730" y="5290289"/>
                <a:ext cx="238320" cy="680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7A752932-C57D-3BA4-351E-2707377B0FC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1842730" y="5281649"/>
                  <a:ext cx="2559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C198196C-5069-4E20-E2DA-278C98ECA543}"/>
                    </a:ext>
                  </a:extLst>
                </p14:cNvPr>
                <p14:cNvContentPartPr/>
                <p14:nvPr/>
              </p14:nvContentPartPr>
              <p14:xfrm>
                <a:off x="2680810" y="5125409"/>
                <a:ext cx="1118160" cy="54288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C198196C-5069-4E20-E2DA-278C98ECA54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671810" y="5116769"/>
                  <a:ext cx="1135800" cy="56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DF744B05-540C-94B1-2762-641E5747E0EF}"/>
                    </a:ext>
                  </a:extLst>
                </p14:cNvPr>
                <p14:cNvContentPartPr/>
                <p14:nvPr/>
              </p14:nvContentPartPr>
              <p14:xfrm>
                <a:off x="3955570" y="5185169"/>
                <a:ext cx="455040" cy="3970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DF744B05-540C-94B1-2762-641E5747E0EF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3946930" y="5176529"/>
                  <a:ext cx="472680" cy="41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896A521B-448A-21D3-6DCC-F56415B0F6BC}"/>
                    </a:ext>
                  </a:extLst>
                </p14:cNvPr>
                <p14:cNvContentPartPr/>
                <p14:nvPr/>
              </p14:nvContentPartPr>
              <p14:xfrm>
                <a:off x="4390450" y="5140889"/>
                <a:ext cx="322200" cy="348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896A521B-448A-21D3-6DCC-F56415B0F6BC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4381810" y="5132249"/>
                  <a:ext cx="339840" cy="36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0F50BE69-901C-DB67-7C6D-28D62766ADA2}"/>
                    </a:ext>
                  </a:extLst>
                </p14:cNvPr>
                <p14:cNvContentPartPr/>
                <p14:nvPr/>
              </p14:nvContentPartPr>
              <p14:xfrm>
                <a:off x="4605730" y="5285969"/>
                <a:ext cx="293760" cy="1832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0F50BE69-901C-DB67-7C6D-28D62766ADA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4596730" y="5276969"/>
                  <a:ext cx="311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711064A3-7B80-5AAC-6526-F884A49C66AC}"/>
                    </a:ext>
                  </a:extLst>
                </p14:cNvPr>
                <p14:cNvContentPartPr/>
                <p14:nvPr/>
              </p14:nvContentPartPr>
              <p14:xfrm>
                <a:off x="519370" y="5888969"/>
                <a:ext cx="390600" cy="15228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711064A3-7B80-5AAC-6526-F884A49C66AC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510730" y="5879969"/>
                  <a:ext cx="408240" cy="16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341DB7A3-4B88-1E31-17FA-CD0958A1B884}"/>
                    </a:ext>
                  </a:extLst>
                </p14:cNvPr>
                <p14:cNvContentPartPr/>
                <p14:nvPr/>
              </p14:nvContentPartPr>
              <p14:xfrm>
                <a:off x="676330" y="5792129"/>
                <a:ext cx="39240" cy="176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341DB7A3-4B88-1E31-17FA-CD0958A1B884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67690" y="5783129"/>
                  <a:ext cx="568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2EAAF0BB-DC3C-47AD-7D3F-CA9B9C3C592C}"/>
                    </a:ext>
                  </a:extLst>
                </p14:cNvPr>
                <p14:cNvContentPartPr/>
                <p14:nvPr/>
              </p14:nvContentPartPr>
              <p14:xfrm>
                <a:off x="1092490" y="5923889"/>
                <a:ext cx="183240" cy="799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2EAAF0BB-DC3C-47AD-7D3F-CA9B9C3C592C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83850" y="5915249"/>
                  <a:ext cx="20088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A3EBE290-0A65-55C0-DF30-2CB794F9481B}"/>
                    </a:ext>
                  </a:extLst>
                </p14:cNvPr>
                <p14:cNvContentPartPr/>
                <p14:nvPr/>
              </p14:nvContentPartPr>
              <p14:xfrm>
                <a:off x="1456810" y="5891489"/>
                <a:ext cx="529560" cy="1375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A3EBE290-0A65-55C0-DF30-2CB794F9481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448170" y="5882489"/>
                  <a:ext cx="5472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6054762E-1E85-1F1D-1965-973E293DF566}"/>
                    </a:ext>
                  </a:extLst>
                </p14:cNvPr>
                <p14:cNvContentPartPr/>
                <p14:nvPr/>
              </p14:nvContentPartPr>
              <p14:xfrm>
                <a:off x="1906810" y="5853689"/>
                <a:ext cx="172440" cy="1504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6054762E-1E85-1F1D-1965-973E293DF566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898170" y="5845049"/>
                  <a:ext cx="1900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85CDBDD-F4D1-B4CF-3FCB-5FFBC99D0F3B}"/>
                    </a:ext>
                  </a:extLst>
                </p14:cNvPr>
                <p14:cNvContentPartPr/>
                <p14:nvPr/>
              </p14:nvContentPartPr>
              <p14:xfrm>
                <a:off x="1854610" y="5750369"/>
                <a:ext cx="13680" cy="13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85CDBDD-F4D1-B4CF-3FCB-5FFBC99D0F3B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845610" y="5741369"/>
                  <a:ext cx="313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A11315C5-7F3F-6E1E-05AF-84DBC6A65AF0}"/>
                    </a:ext>
                  </a:extLst>
                </p14:cNvPr>
                <p14:cNvContentPartPr/>
                <p14:nvPr/>
              </p14:nvContentPartPr>
              <p14:xfrm>
                <a:off x="2051530" y="5735249"/>
                <a:ext cx="616320" cy="2498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A11315C5-7F3F-6E1E-05AF-84DBC6A65AF0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2042530" y="5726609"/>
                  <a:ext cx="63396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C517F2E-289A-31CB-A706-096E8478A424}"/>
                    </a:ext>
                  </a:extLst>
                </p14:cNvPr>
                <p14:cNvContentPartPr/>
                <p14:nvPr/>
              </p14:nvContentPartPr>
              <p14:xfrm>
                <a:off x="2053690" y="5766209"/>
                <a:ext cx="375840" cy="1195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C517F2E-289A-31CB-A706-096E8478A424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045050" y="5757569"/>
                  <a:ext cx="39348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F210332-8EFD-2475-C291-16C4F64E3167}"/>
                    </a:ext>
                  </a:extLst>
                </p14:cNvPr>
                <p14:cNvContentPartPr/>
                <p14:nvPr/>
              </p14:nvContentPartPr>
              <p14:xfrm>
                <a:off x="2847130" y="5726969"/>
                <a:ext cx="293400" cy="541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F210332-8EFD-2475-C291-16C4F64E316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838130" y="5718329"/>
                  <a:ext cx="311040" cy="55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28B46BED-56E1-3101-AAA3-4693360683DB}"/>
                    </a:ext>
                  </a:extLst>
                </p14:cNvPr>
                <p14:cNvContentPartPr/>
                <p14:nvPr/>
              </p14:nvContentPartPr>
              <p14:xfrm>
                <a:off x="3394690" y="5710409"/>
                <a:ext cx="124920" cy="2088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28B46BED-56E1-3101-AAA3-4693360683DB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385690" y="5701409"/>
                  <a:ext cx="142560" cy="22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667D6EEC-E981-A1A9-A8FE-2E9322AD55B1}"/>
                    </a:ext>
                  </a:extLst>
                </p14:cNvPr>
                <p14:cNvContentPartPr/>
                <p14:nvPr/>
              </p14:nvContentPartPr>
              <p14:xfrm>
                <a:off x="3559570" y="5802569"/>
                <a:ext cx="213120" cy="331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667D6EEC-E981-A1A9-A8FE-2E9322AD55B1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550570" y="5793929"/>
                  <a:ext cx="23076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A490B7DF-6FE5-A370-F5B6-B9F9CE2A3F8F}"/>
                    </a:ext>
                  </a:extLst>
                </p14:cNvPr>
                <p14:cNvContentPartPr/>
                <p14:nvPr/>
              </p14:nvContentPartPr>
              <p14:xfrm>
                <a:off x="3850090" y="6091289"/>
                <a:ext cx="11880" cy="14040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A490B7DF-6FE5-A370-F5B6-B9F9CE2A3F8F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841450" y="6082289"/>
                  <a:ext cx="29520" cy="15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026FC99E-E8FC-2F17-3C1C-987720014BE1}"/>
                    </a:ext>
                  </a:extLst>
                </p14:cNvPr>
                <p14:cNvContentPartPr/>
                <p14:nvPr/>
              </p14:nvContentPartPr>
              <p14:xfrm>
                <a:off x="4139170" y="5774489"/>
                <a:ext cx="522720" cy="3337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026FC99E-E8FC-2F17-3C1C-987720014BE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4130170" y="5765849"/>
                  <a:ext cx="54036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2F383FC4-88F9-9C24-697C-5EEB44270A3B}"/>
                    </a:ext>
                  </a:extLst>
                </p14:cNvPr>
                <p14:cNvContentPartPr/>
                <p14:nvPr/>
              </p14:nvContentPartPr>
              <p14:xfrm>
                <a:off x="4844050" y="5676209"/>
                <a:ext cx="109440" cy="1807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2F383FC4-88F9-9C24-697C-5EEB44270A3B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4835050" y="5667209"/>
                  <a:ext cx="12708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C210398-EA69-EBAC-58D9-8BBE3D113170}"/>
                    </a:ext>
                  </a:extLst>
                </p14:cNvPr>
                <p14:cNvContentPartPr/>
                <p14:nvPr/>
              </p14:nvContentPartPr>
              <p14:xfrm>
                <a:off x="5079490" y="5726249"/>
                <a:ext cx="13320" cy="3402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C210398-EA69-EBAC-58D9-8BBE3D113170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070850" y="5717609"/>
                  <a:ext cx="3096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2589AC84-024E-6F8E-9485-B189120FB9B8}"/>
                    </a:ext>
                  </a:extLst>
                </p14:cNvPr>
                <p14:cNvContentPartPr/>
                <p14:nvPr/>
              </p14:nvContentPartPr>
              <p14:xfrm>
                <a:off x="5023330" y="5747489"/>
                <a:ext cx="187920" cy="3585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2589AC84-024E-6F8E-9485-B189120FB9B8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014330" y="5738489"/>
                  <a:ext cx="205560" cy="37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5756C5B5-4525-FBFB-CCFD-F640C001A6FA}"/>
                    </a:ext>
                  </a:extLst>
                </p14:cNvPr>
                <p14:cNvContentPartPr/>
                <p14:nvPr/>
              </p14:nvContentPartPr>
              <p14:xfrm>
                <a:off x="5278210" y="6100289"/>
                <a:ext cx="16560" cy="14364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5756C5B5-4525-FBFB-CCFD-F640C001A6FA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269210" y="6091649"/>
                  <a:ext cx="3420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67AB29E0-4F46-C003-2A93-906E5E202D5B}"/>
                    </a:ext>
                  </a:extLst>
                </p14:cNvPr>
                <p14:cNvContentPartPr/>
                <p14:nvPr/>
              </p14:nvContentPartPr>
              <p14:xfrm>
                <a:off x="5549650" y="6100289"/>
                <a:ext cx="57600" cy="13536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67AB29E0-4F46-C003-2A93-906E5E202D5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540650" y="6091289"/>
                  <a:ext cx="752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567D7AD2-BEE1-D36C-B506-4930227BD29B}"/>
                    </a:ext>
                  </a:extLst>
                </p14:cNvPr>
                <p14:cNvContentPartPr/>
                <p14:nvPr/>
              </p14:nvContentPartPr>
              <p14:xfrm>
                <a:off x="5891290" y="5530769"/>
                <a:ext cx="654840" cy="4359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567D7AD2-BEE1-D36C-B506-4930227BD29B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5882290" y="5521769"/>
                  <a:ext cx="672480" cy="45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BA2B1BF9-BAAF-7490-95A9-AB10C7600E3A}"/>
                    </a:ext>
                  </a:extLst>
                </p14:cNvPr>
                <p14:cNvContentPartPr/>
                <p14:nvPr/>
              </p14:nvContentPartPr>
              <p14:xfrm>
                <a:off x="5951050" y="5746049"/>
                <a:ext cx="201240" cy="50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BA2B1BF9-BAAF-7490-95A9-AB10C7600E3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5942050" y="5737049"/>
                  <a:ext cx="218880" cy="68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39F4CC9C-6EBD-9B72-0C25-93DC42BE8E9B}"/>
              </a:ext>
            </a:extLst>
          </p:cNvPr>
          <p:cNvGrpSpPr/>
          <p:nvPr/>
        </p:nvGrpSpPr>
        <p:grpSpPr>
          <a:xfrm>
            <a:off x="6770770" y="5511329"/>
            <a:ext cx="4978440" cy="483120"/>
            <a:chOff x="6770770" y="5511329"/>
            <a:chExt cx="497844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F0CC860-2D92-96C0-70C1-3011F6E9DD73}"/>
                    </a:ext>
                  </a:extLst>
                </p14:cNvPr>
                <p14:cNvContentPartPr/>
                <p14:nvPr/>
              </p14:nvContentPartPr>
              <p14:xfrm>
                <a:off x="6770770" y="5668649"/>
                <a:ext cx="1126080" cy="3078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F0CC860-2D92-96C0-70C1-3011F6E9DD7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761770" y="5660009"/>
                  <a:ext cx="1143720" cy="32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27DE6CB5-6D67-72ED-0531-FCD9F7E37DCC}"/>
                    </a:ext>
                  </a:extLst>
                </p14:cNvPr>
                <p14:cNvContentPartPr/>
                <p14:nvPr/>
              </p14:nvContentPartPr>
              <p14:xfrm>
                <a:off x="8076130" y="5611409"/>
                <a:ext cx="804960" cy="38304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27DE6CB5-6D67-72ED-0531-FCD9F7E37DC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8067130" y="5602409"/>
                  <a:ext cx="82260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29856ADD-6A28-2F32-6287-AD6CEEAE624F}"/>
                    </a:ext>
                  </a:extLst>
                </p14:cNvPr>
                <p14:cNvContentPartPr/>
                <p14:nvPr/>
              </p14:nvContentPartPr>
              <p14:xfrm>
                <a:off x="9088450" y="5578649"/>
                <a:ext cx="522720" cy="33264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29856ADD-6A28-2F32-6287-AD6CEEAE624F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9079810" y="5570009"/>
                  <a:ext cx="5403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31D054A6-BF39-1811-233E-B78C2AA21DF1}"/>
                    </a:ext>
                  </a:extLst>
                </p14:cNvPr>
                <p14:cNvContentPartPr/>
                <p14:nvPr/>
              </p14:nvContentPartPr>
              <p14:xfrm>
                <a:off x="9780730" y="5710049"/>
                <a:ext cx="639720" cy="21348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31D054A6-BF39-1811-233E-B78C2AA21DF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9771730" y="5701049"/>
                  <a:ext cx="6573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F6337AE-79D2-BE09-7FB4-4EB7B5F89DDB}"/>
                    </a:ext>
                  </a:extLst>
                </p14:cNvPr>
                <p14:cNvContentPartPr/>
                <p14:nvPr/>
              </p14:nvContentPartPr>
              <p14:xfrm>
                <a:off x="10528090" y="5829929"/>
                <a:ext cx="91440" cy="2304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F6337AE-79D2-BE09-7FB4-4EB7B5F89DD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519450" y="5820929"/>
                  <a:ext cx="1090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23DC90CE-5F6A-C2EC-9A1B-B0692CCD7862}"/>
                    </a:ext>
                  </a:extLst>
                </p14:cNvPr>
                <p14:cNvContentPartPr/>
                <p14:nvPr/>
              </p14:nvContentPartPr>
              <p14:xfrm>
                <a:off x="10746970" y="5511329"/>
                <a:ext cx="1002240" cy="4237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23DC90CE-5F6A-C2EC-9A1B-B0692CCD7862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0737970" y="5502329"/>
                  <a:ext cx="101988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FBA4868-C21D-6C7A-3AD1-DEC08EA9F79E}"/>
                    </a:ext>
                  </a:extLst>
                </p14:cNvPr>
                <p14:cNvContentPartPr/>
                <p14:nvPr/>
              </p14:nvContentPartPr>
              <p14:xfrm>
                <a:off x="11085010" y="5697089"/>
                <a:ext cx="342000" cy="266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FBA4868-C21D-6C7A-3AD1-DEC08EA9F79E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1076010" y="5688089"/>
                  <a:ext cx="35964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0" name="Group 229">
            <a:extLst>
              <a:ext uri="{FF2B5EF4-FFF2-40B4-BE49-F238E27FC236}">
                <a16:creationId xmlns:a16="http://schemas.microsoft.com/office/drawing/2014/main" id="{129C0EC8-7D78-CE83-4E65-56A12481B447}"/>
              </a:ext>
            </a:extLst>
          </p:cNvPr>
          <p:cNvGrpSpPr/>
          <p:nvPr/>
        </p:nvGrpSpPr>
        <p:grpSpPr>
          <a:xfrm>
            <a:off x="6087490" y="6149249"/>
            <a:ext cx="1935720" cy="520920"/>
            <a:chOff x="6087490" y="6149249"/>
            <a:chExt cx="1935720" cy="52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85B583E-FBE5-A245-DC0C-A4192C4C0671}"/>
                    </a:ext>
                  </a:extLst>
                </p14:cNvPr>
                <p14:cNvContentPartPr/>
                <p14:nvPr/>
              </p14:nvContentPartPr>
              <p14:xfrm>
                <a:off x="6087490" y="6149249"/>
                <a:ext cx="1935720" cy="52092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85B583E-FBE5-A245-DC0C-A4192C4C067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6078490" y="6140609"/>
                  <a:ext cx="1953360" cy="53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2F881364-E797-CB5C-3A18-7B50DCD99E67}"/>
                    </a:ext>
                  </a:extLst>
                </p14:cNvPr>
                <p14:cNvContentPartPr/>
                <p14:nvPr/>
              </p14:nvContentPartPr>
              <p14:xfrm>
                <a:off x="7362610" y="6169049"/>
                <a:ext cx="432720" cy="446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2F881364-E797-CB5C-3A18-7B50DCD99E6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353610" y="6160049"/>
                  <a:ext cx="450360" cy="62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58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8C07CC37-6233-F5D2-9334-CE5D96276958}"/>
                  </a:ext>
                </a:extLst>
              </p14:cNvPr>
              <p14:cNvContentPartPr/>
              <p14:nvPr/>
            </p14:nvContentPartPr>
            <p14:xfrm>
              <a:off x="8320210" y="6154649"/>
              <a:ext cx="122040" cy="311400"/>
            </p14:xfrm>
          </p:contentPart>
        </mc:Choice>
        <mc:Fallback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8C07CC37-6233-F5D2-9334-CE5D96276958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8311210" y="6145649"/>
                <a:ext cx="139680" cy="329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60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147444F8-3B53-1DEE-F19A-A2D3D72DE3AD}"/>
                  </a:ext>
                </a:extLst>
              </p14:cNvPr>
              <p14:cNvContentPartPr/>
              <p14:nvPr/>
            </p14:nvContentPartPr>
            <p14:xfrm>
              <a:off x="8406610" y="6153929"/>
              <a:ext cx="776880" cy="36756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147444F8-3B53-1DEE-F19A-A2D3D72DE3AD}"/>
                  </a:ext>
                </a:extLst>
              </p:cNvPr>
              <p:cNvPicPr/>
              <p:nvPr/>
            </p:nvPicPr>
            <p:blipFill>
              <a:blip r:embed="rId361"/>
              <a:stretch>
                <a:fillRect/>
              </a:stretch>
            </p:blipFill>
            <p:spPr>
              <a:xfrm>
                <a:off x="8397610" y="6145289"/>
                <a:ext cx="794520" cy="3852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4" name="Group 233">
            <a:extLst>
              <a:ext uri="{FF2B5EF4-FFF2-40B4-BE49-F238E27FC236}">
                <a16:creationId xmlns:a16="http://schemas.microsoft.com/office/drawing/2014/main" id="{70F17F8E-EE0B-B8F2-B8CC-C8D8365D84B8}"/>
              </a:ext>
            </a:extLst>
          </p:cNvPr>
          <p:cNvGrpSpPr/>
          <p:nvPr/>
        </p:nvGrpSpPr>
        <p:grpSpPr>
          <a:xfrm>
            <a:off x="9285370" y="6158609"/>
            <a:ext cx="1841760" cy="404640"/>
            <a:chOff x="9285370" y="6158609"/>
            <a:chExt cx="1841760" cy="404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4F4D53C-80D2-9462-DDC4-47240DA2DCF6}"/>
                    </a:ext>
                  </a:extLst>
                </p14:cNvPr>
                <p14:cNvContentPartPr/>
                <p14:nvPr/>
              </p14:nvContentPartPr>
              <p14:xfrm>
                <a:off x="9285370" y="6163289"/>
                <a:ext cx="1034280" cy="39996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4F4D53C-80D2-9462-DDC4-47240DA2DCF6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276370" y="6154289"/>
                  <a:ext cx="1051920" cy="41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632C40D9-5B3E-9106-5462-C2E7CFCF1B53}"/>
                    </a:ext>
                  </a:extLst>
                </p14:cNvPr>
                <p14:cNvContentPartPr/>
                <p14:nvPr/>
              </p14:nvContentPartPr>
              <p14:xfrm>
                <a:off x="10015090" y="6229169"/>
                <a:ext cx="371160" cy="482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632C40D9-5B3E-9106-5462-C2E7CFCF1B5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0006090" y="6220529"/>
                  <a:ext cx="38880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428A1FF-A8BB-4691-A760-A6CC1976D64F}"/>
                    </a:ext>
                  </a:extLst>
                </p14:cNvPr>
                <p14:cNvContentPartPr/>
                <p14:nvPr/>
              </p14:nvContentPartPr>
              <p14:xfrm>
                <a:off x="10573810" y="6189929"/>
                <a:ext cx="111960" cy="2062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428A1FF-A8BB-4691-A760-A6CC1976D64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0565170" y="6181289"/>
                  <a:ext cx="1296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2EC1FC44-AD4A-5358-CCCE-D732F0F19AE2}"/>
                    </a:ext>
                  </a:extLst>
                </p14:cNvPr>
                <p14:cNvContentPartPr/>
                <p14:nvPr/>
              </p14:nvContentPartPr>
              <p14:xfrm>
                <a:off x="10627090" y="6197489"/>
                <a:ext cx="114120" cy="18432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2EC1FC44-AD4A-5358-CCCE-D732F0F19AE2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0618450" y="6188849"/>
                  <a:ext cx="1317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CDD2EF2B-F8F3-316B-CEDA-24AC1D5AD3E7}"/>
                    </a:ext>
                  </a:extLst>
                </p14:cNvPr>
                <p14:cNvContentPartPr/>
                <p14:nvPr/>
              </p14:nvContentPartPr>
              <p14:xfrm>
                <a:off x="10549690" y="6264089"/>
                <a:ext cx="235800" cy="248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CDD2EF2B-F8F3-316B-CEDA-24AC1D5AD3E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541050" y="6255449"/>
                  <a:ext cx="2534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16F5074-3C39-C59D-AF4B-06636BA816E1}"/>
                    </a:ext>
                  </a:extLst>
                </p14:cNvPr>
                <p14:cNvContentPartPr/>
                <p14:nvPr/>
              </p14:nvContentPartPr>
              <p14:xfrm>
                <a:off x="10526290" y="6338609"/>
                <a:ext cx="253440" cy="24120"/>
              </p14:xfrm>
            </p:contentPart>
          </mc:Choice>
          <mc:Fallback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16F5074-3C39-C59D-AF4B-06636BA816E1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0517650" y="6329609"/>
                  <a:ext cx="27108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4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57914C8-0CDC-9A5E-9735-A4A03D92B9EF}"/>
                    </a:ext>
                  </a:extLst>
                </p14:cNvPr>
                <p14:cNvContentPartPr/>
                <p14:nvPr/>
              </p14:nvContentPartPr>
              <p14:xfrm>
                <a:off x="10839490" y="6204689"/>
                <a:ext cx="177840" cy="21636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57914C8-0CDC-9A5E-9735-A4A03D92B9EF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0830490" y="6196049"/>
                  <a:ext cx="1954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9F34769C-E5A5-7D99-98AE-A299B5354304}"/>
                    </a:ext>
                  </a:extLst>
                </p14:cNvPr>
                <p14:cNvContentPartPr/>
                <p14:nvPr/>
              </p14:nvContentPartPr>
              <p14:xfrm>
                <a:off x="11023450" y="6158609"/>
                <a:ext cx="103680" cy="38196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9F34769C-E5A5-7D99-98AE-A299B5354304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1014450" y="6149969"/>
                  <a:ext cx="121320" cy="3996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7874344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>
            <a:extLst>
              <a:ext uri="{FF2B5EF4-FFF2-40B4-BE49-F238E27FC236}">
                <a16:creationId xmlns:a16="http://schemas.microsoft.com/office/drawing/2014/main" id="{FC46E86B-A1B5-E874-777A-7B9C628C8031}"/>
              </a:ext>
            </a:extLst>
          </p:cNvPr>
          <p:cNvGrpSpPr/>
          <p:nvPr/>
        </p:nvGrpSpPr>
        <p:grpSpPr>
          <a:xfrm>
            <a:off x="929770" y="122849"/>
            <a:ext cx="5266080" cy="604080"/>
            <a:chOff x="929770" y="122849"/>
            <a:chExt cx="5266080" cy="60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62BD3C84-A21C-40F6-3316-B812DEC3F99E}"/>
                    </a:ext>
                  </a:extLst>
                </p14:cNvPr>
                <p14:cNvContentPartPr/>
                <p14:nvPr/>
              </p14:nvContentPartPr>
              <p14:xfrm>
                <a:off x="929770" y="136169"/>
                <a:ext cx="1731240" cy="5907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62BD3C84-A21C-40F6-3316-B812DEC3F99E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921130" y="127169"/>
                  <a:ext cx="1748880" cy="60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9379A21-1C1D-98F1-F87B-14002762F29D}"/>
                    </a:ext>
                  </a:extLst>
                </p14:cNvPr>
                <p14:cNvContentPartPr/>
                <p14:nvPr/>
              </p14:nvContentPartPr>
              <p14:xfrm>
                <a:off x="2065210" y="263249"/>
                <a:ext cx="382680" cy="770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9379A21-1C1D-98F1-F87B-14002762F29D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2056210" y="254609"/>
                  <a:ext cx="40032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70BF1BC-96A1-CF7C-3B26-07850F6CFE91}"/>
                    </a:ext>
                  </a:extLst>
                </p14:cNvPr>
                <p14:cNvContentPartPr/>
                <p14:nvPr/>
              </p14:nvContentPartPr>
              <p14:xfrm>
                <a:off x="2882770" y="189809"/>
                <a:ext cx="1010880" cy="4179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70BF1BC-96A1-CF7C-3B26-07850F6CFE91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873770" y="180809"/>
                  <a:ext cx="1028520" cy="43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78235637-EC26-0FD7-37D6-922AF2574CAF}"/>
                    </a:ext>
                  </a:extLst>
                </p14:cNvPr>
                <p14:cNvContentPartPr/>
                <p14:nvPr/>
              </p14:nvContentPartPr>
              <p14:xfrm>
                <a:off x="3614290" y="350009"/>
                <a:ext cx="154080" cy="230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78235637-EC26-0FD7-37D6-922AF2574CAF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605290" y="341369"/>
                  <a:ext cx="1717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C592FDA2-D135-F6C9-43A8-C3899A75D452}"/>
                    </a:ext>
                  </a:extLst>
                </p14:cNvPr>
                <p14:cNvContentPartPr/>
                <p14:nvPr/>
              </p14:nvContentPartPr>
              <p14:xfrm>
                <a:off x="3180490" y="312569"/>
                <a:ext cx="353160" cy="259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C592FDA2-D135-F6C9-43A8-C3899A75D45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171850" y="303569"/>
                  <a:ext cx="3708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5C86D6CD-E930-91CB-9749-08D632B2D754}"/>
                    </a:ext>
                  </a:extLst>
                </p14:cNvPr>
                <p14:cNvContentPartPr/>
                <p14:nvPr/>
              </p14:nvContentPartPr>
              <p14:xfrm>
                <a:off x="4083730" y="122849"/>
                <a:ext cx="578160" cy="4762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5C86D6CD-E930-91CB-9749-08D632B2D75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4074730" y="114209"/>
                  <a:ext cx="595800" cy="49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9991A78-AAC1-FD4E-67EF-5A70FB8C0587}"/>
                    </a:ext>
                  </a:extLst>
                </p14:cNvPr>
                <p14:cNvContentPartPr/>
                <p14:nvPr/>
              </p14:nvContentPartPr>
              <p14:xfrm>
                <a:off x="4153210" y="273689"/>
                <a:ext cx="332280" cy="1069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9991A78-AAC1-FD4E-67EF-5A70FB8C0587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4144210" y="264689"/>
                  <a:ext cx="34992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837025A5-CAB8-02DD-4BDC-6A0639776A28}"/>
                    </a:ext>
                  </a:extLst>
                </p14:cNvPr>
                <p14:cNvContentPartPr/>
                <p14:nvPr/>
              </p14:nvContentPartPr>
              <p14:xfrm>
                <a:off x="4849450" y="150929"/>
                <a:ext cx="1346400" cy="5353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837025A5-CAB8-02DD-4BDC-6A0639776A28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4840810" y="142289"/>
                  <a:ext cx="1364040" cy="55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5D422C15-E263-5898-5AC2-0FC0F120A832}"/>
                    </a:ext>
                  </a:extLst>
                </p14:cNvPr>
                <p14:cNvContentPartPr/>
                <p14:nvPr/>
              </p14:nvContentPartPr>
              <p14:xfrm>
                <a:off x="5635690" y="188729"/>
                <a:ext cx="55440" cy="738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5D422C15-E263-5898-5AC2-0FC0F120A832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627050" y="179729"/>
                  <a:ext cx="73080" cy="9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" name="Group 20">
            <a:extLst>
              <a:ext uri="{FF2B5EF4-FFF2-40B4-BE49-F238E27FC236}">
                <a16:creationId xmlns:a16="http://schemas.microsoft.com/office/drawing/2014/main" id="{A5CA9CDE-CBCE-B41B-09C4-73C64413B7CF}"/>
              </a:ext>
            </a:extLst>
          </p:cNvPr>
          <p:cNvGrpSpPr/>
          <p:nvPr/>
        </p:nvGrpSpPr>
        <p:grpSpPr>
          <a:xfrm>
            <a:off x="6450010" y="94409"/>
            <a:ext cx="4771800" cy="501840"/>
            <a:chOff x="6450010" y="94409"/>
            <a:chExt cx="477180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6694DB7A-DE65-98A7-F8F8-A17F592B0E59}"/>
                    </a:ext>
                  </a:extLst>
                </p14:cNvPr>
                <p14:cNvContentPartPr/>
                <p14:nvPr/>
              </p14:nvContentPartPr>
              <p14:xfrm>
                <a:off x="6450010" y="159569"/>
                <a:ext cx="1998360" cy="3826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6694DB7A-DE65-98A7-F8F8-A17F592B0E59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6441370" y="150929"/>
                  <a:ext cx="2016000" cy="40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95C2206-700D-84BE-4F57-791889502FA2}"/>
                    </a:ext>
                  </a:extLst>
                </p14:cNvPr>
                <p14:cNvContentPartPr/>
                <p14:nvPr/>
              </p14:nvContentPartPr>
              <p14:xfrm>
                <a:off x="8042650" y="328769"/>
                <a:ext cx="27720" cy="219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95C2206-700D-84BE-4F57-791889502FA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033650" y="319769"/>
                  <a:ext cx="45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1F4A779-4C65-0BBA-C87E-F81F8B170414}"/>
                    </a:ext>
                  </a:extLst>
                </p14:cNvPr>
                <p14:cNvContentPartPr/>
                <p14:nvPr/>
              </p14:nvContentPartPr>
              <p14:xfrm>
                <a:off x="7746010" y="318329"/>
                <a:ext cx="258120" cy="11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1F4A779-4C65-0BBA-C87E-F81F8B170414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7737010" y="309689"/>
                  <a:ext cx="275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D6DFA6B3-944B-4FF2-16A2-9B40412DBDA5}"/>
                    </a:ext>
                  </a:extLst>
                </p14:cNvPr>
                <p14:cNvContentPartPr/>
                <p14:nvPr/>
              </p14:nvContentPartPr>
              <p14:xfrm>
                <a:off x="8620090" y="141569"/>
                <a:ext cx="515160" cy="4327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D6DFA6B3-944B-4FF2-16A2-9B40412DBDA5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611090" y="132569"/>
                  <a:ext cx="53280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8F859AB0-9909-ABF9-BF58-8FDF99407B60}"/>
                    </a:ext>
                  </a:extLst>
                </p14:cNvPr>
                <p14:cNvContentPartPr/>
                <p14:nvPr/>
              </p14:nvContentPartPr>
              <p14:xfrm>
                <a:off x="8808010" y="224369"/>
                <a:ext cx="230040" cy="349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8F859AB0-9909-ABF9-BF58-8FDF99407B60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799370" y="215729"/>
                  <a:ext cx="2476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317DF4E-BC83-8615-EB0D-E8CD9D56A4A9}"/>
                    </a:ext>
                  </a:extLst>
                </p14:cNvPr>
                <p14:cNvContentPartPr/>
                <p14:nvPr/>
              </p14:nvContentPartPr>
              <p14:xfrm>
                <a:off x="9366730" y="94409"/>
                <a:ext cx="653400" cy="4010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317DF4E-BC83-8615-EB0D-E8CD9D56A4A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9358090" y="85409"/>
                  <a:ext cx="67104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0E39D873-21BF-4CA2-632F-7C281C0DF4AF}"/>
                    </a:ext>
                  </a:extLst>
                </p14:cNvPr>
                <p14:cNvContentPartPr/>
                <p14:nvPr/>
              </p14:nvContentPartPr>
              <p14:xfrm>
                <a:off x="9518650" y="270449"/>
                <a:ext cx="346680" cy="363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0E39D873-21BF-4CA2-632F-7C281C0DF4A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509650" y="261809"/>
                  <a:ext cx="364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6DDDBB1-D75F-A002-8122-EE795E4DBA54}"/>
                    </a:ext>
                  </a:extLst>
                </p14:cNvPr>
                <p14:cNvContentPartPr/>
                <p14:nvPr/>
              </p14:nvContentPartPr>
              <p14:xfrm>
                <a:off x="10211290" y="156689"/>
                <a:ext cx="1010520" cy="4395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6DDDBB1-D75F-A002-8122-EE795E4DBA54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10202290" y="147689"/>
                  <a:ext cx="1028160" cy="457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5C378814-9E70-E44D-0450-86494E0E8861}"/>
                  </a:ext>
                </a:extLst>
              </p14:cNvPr>
              <p14:cNvContentPartPr/>
              <p14:nvPr/>
            </p14:nvContentPartPr>
            <p14:xfrm>
              <a:off x="1570930" y="899729"/>
              <a:ext cx="59040" cy="3096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5C378814-9E70-E44D-0450-86494E0E8861}"/>
                  </a:ext>
                </a:extLst>
              </p:cNvPr>
              <p:cNvPicPr/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1561930" y="891089"/>
                <a:ext cx="76680" cy="327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2AAAF531-AE65-2423-F900-4C07B1814245}"/>
                  </a:ext>
                </a:extLst>
              </p14:cNvPr>
              <p14:cNvContentPartPr/>
              <p14:nvPr/>
            </p14:nvContentPartPr>
            <p14:xfrm>
              <a:off x="1587490" y="875609"/>
              <a:ext cx="266040" cy="86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2AAAF531-AE65-2423-F900-4C07B1814245}"/>
                  </a:ext>
                </a:extLst>
              </p:cNvPr>
              <p:cNvPicPr/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1578850" y="866609"/>
                <a:ext cx="28368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DB9D5349-A7A2-B531-743D-E73FA46CE2ED}"/>
                  </a:ext>
                </a:extLst>
              </p14:cNvPr>
              <p14:cNvContentPartPr/>
              <p14:nvPr/>
            </p14:nvContentPartPr>
            <p14:xfrm>
              <a:off x="1584250" y="1036169"/>
              <a:ext cx="217440" cy="4752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DB9D5349-A7A2-B531-743D-E73FA46CE2ED}"/>
                  </a:ext>
                </a:extLst>
              </p:cNvPr>
              <p:cNvPicPr/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1575610" y="1027169"/>
                <a:ext cx="23508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51BE415A-F563-AEF2-C1FB-7456F0DD4F67}"/>
                  </a:ext>
                </a:extLst>
              </p14:cNvPr>
              <p14:cNvContentPartPr/>
              <p14:nvPr/>
            </p14:nvContentPartPr>
            <p14:xfrm>
              <a:off x="1858210" y="1069649"/>
              <a:ext cx="731520" cy="16200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51BE415A-F563-AEF2-C1FB-7456F0DD4F67}"/>
                  </a:ext>
                </a:extLst>
              </p:cNvPr>
              <p:cNvPicPr/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1849570" y="1061009"/>
                <a:ext cx="749160" cy="1796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BC559267-59F1-ADE7-1BA4-3A63A7EC7A52}"/>
                  </a:ext>
                </a:extLst>
              </p14:cNvPr>
              <p14:cNvContentPartPr/>
              <p14:nvPr/>
            </p14:nvContentPartPr>
            <p14:xfrm>
              <a:off x="2744890" y="865169"/>
              <a:ext cx="887760" cy="3952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BC559267-59F1-ADE7-1BA4-3A63A7EC7A52}"/>
                  </a:ext>
                </a:extLst>
              </p:cNvPr>
              <p:cNvPicPr/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2735890" y="856529"/>
                <a:ext cx="905400" cy="412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7" name="Ink 26">
                <a:extLst>
                  <a:ext uri="{FF2B5EF4-FFF2-40B4-BE49-F238E27FC236}">
                    <a16:creationId xmlns:a16="http://schemas.microsoft.com/office/drawing/2014/main" id="{810A3159-9619-E9B9-B697-5CD9EF3B4DFD}"/>
                  </a:ext>
                </a:extLst>
              </p14:cNvPr>
              <p14:cNvContentPartPr/>
              <p14:nvPr/>
            </p14:nvContentPartPr>
            <p14:xfrm>
              <a:off x="3436090" y="954089"/>
              <a:ext cx="238320" cy="56520"/>
            </p14:xfrm>
          </p:contentPart>
        </mc:Choice>
        <mc:Fallback xmlns="">
          <p:pic>
            <p:nvPicPr>
              <p:cNvPr id="27" name="Ink 26">
                <a:extLst>
                  <a:ext uri="{FF2B5EF4-FFF2-40B4-BE49-F238E27FC236}">
                    <a16:creationId xmlns:a16="http://schemas.microsoft.com/office/drawing/2014/main" id="{810A3159-9619-E9B9-B697-5CD9EF3B4DFD}"/>
                  </a:ext>
                </a:extLst>
              </p:cNvPr>
              <p:cNvPicPr/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3427090" y="945449"/>
                <a:ext cx="255960" cy="7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39271E75-C150-B7C5-A76F-3B2DE37C9809}"/>
                  </a:ext>
                </a:extLst>
              </p14:cNvPr>
              <p14:cNvContentPartPr/>
              <p14:nvPr/>
            </p14:nvContentPartPr>
            <p14:xfrm>
              <a:off x="3881050" y="819449"/>
              <a:ext cx="369360" cy="33228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39271E75-C150-B7C5-A76F-3B2DE37C9809}"/>
                  </a:ext>
                </a:extLst>
              </p:cNvPr>
              <p:cNvPicPr/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3872050" y="810809"/>
                <a:ext cx="387000" cy="349920"/>
              </a:xfrm>
              <a:prstGeom prst="rect">
                <a:avLst/>
              </a:prstGeom>
            </p:spPr>
          </p:pic>
        </mc:Fallback>
      </mc:AlternateContent>
      <p:grpSp>
        <p:nvGrpSpPr>
          <p:cNvPr id="49" name="Group 48">
            <a:extLst>
              <a:ext uri="{FF2B5EF4-FFF2-40B4-BE49-F238E27FC236}">
                <a16:creationId xmlns:a16="http://schemas.microsoft.com/office/drawing/2014/main" id="{FD7F7F52-C540-37EE-F0F1-CD855A08519E}"/>
              </a:ext>
            </a:extLst>
          </p:cNvPr>
          <p:cNvGrpSpPr/>
          <p:nvPr/>
        </p:nvGrpSpPr>
        <p:grpSpPr>
          <a:xfrm>
            <a:off x="4366330" y="720449"/>
            <a:ext cx="4412880" cy="602280"/>
            <a:chOff x="4366330" y="720449"/>
            <a:chExt cx="4412880" cy="60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3EBA5B2-D060-B35F-159C-E95FFC093507}"/>
                    </a:ext>
                  </a:extLst>
                </p14:cNvPr>
                <p14:cNvContentPartPr/>
                <p14:nvPr/>
              </p14:nvContentPartPr>
              <p14:xfrm>
                <a:off x="4366330" y="745649"/>
                <a:ext cx="1617480" cy="3945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3EBA5B2-D060-B35F-159C-E95FFC09350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357690" y="736649"/>
                  <a:ext cx="163512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99D85D7-2FA5-2CAE-37BB-A9AF418DFEF2}"/>
                    </a:ext>
                  </a:extLst>
                </p14:cNvPr>
                <p14:cNvContentPartPr/>
                <p14:nvPr/>
              </p14:nvContentPartPr>
              <p14:xfrm>
                <a:off x="5506090" y="841769"/>
                <a:ext cx="461520" cy="608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99D85D7-2FA5-2CAE-37BB-A9AF418DFEF2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497090" y="832769"/>
                  <a:ext cx="47916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EFD47E5-BFA9-1928-3F6C-1660D0E75CBE}"/>
                    </a:ext>
                  </a:extLst>
                </p14:cNvPr>
                <p14:cNvContentPartPr/>
                <p14:nvPr/>
              </p14:nvContentPartPr>
              <p14:xfrm>
                <a:off x="4431130" y="863369"/>
                <a:ext cx="10440" cy="12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EFD47E5-BFA9-1928-3F6C-1660D0E75CBE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4422490" y="854369"/>
                  <a:ext cx="28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DDE41BD-67F9-178E-0FD9-DD8B934DEF73}"/>
                    </a:ext>
                  </a:extLst>
                </p14:cNvPr>
                <p14:cNvContentPartPr/>
                <p14:nvPr/>
              </p14:nvContentPartPr>
              <p14:xfrm>
                <a:off x="6318970" y="720449"/>
                <a:ext cx="601920" cy="3672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DDE41BD-67F9-178E-0FD9-DD8B934DEF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310330" y="711449"/>
                  <a:ext cx="6195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CA20FB5-24CB-35C6-B31E-8B6E86BD123D}"/>
                    </a:ext>
                  </a:extLst>
                </p14:cNvPr>
                <p14:cNvContentPartPr/>
                <p14:nvPr/>
              </p14:nvContentPartPr>
              <p14:xfrm>
                <a:off x="6627850" y="897929"/>
                <a:ext cx="191160" cy="86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CA20FB5-24CB-35C6-B31E-8B6E86BD123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19210" y="889289"/>
                  <a:ext cx="208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79571BA2-6F17-7180-0A91-D40794978070}"/>
                    </a:ext>
                  </a:extLst>
                </p14:cNvPr>
                <p14:cNvContentPartPr/>
                <p14:nvPr/>
              </p14:nvContentPartPr>
              <p14:xfrm>
                <a:off x="7080730" y="844289"/>
                <a:ext cx="1084320" cy="478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79571BA2-6F17-7180-0A91-D4079497807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7071730" y="835289"/>
                  <a:ext cx="11019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D4FC559-8CEB-C111-FE82-F0134CCFAA7E}"/>
                    </a:ext>
                  </a:extLst>
                </p14:cNvPr>
                <p14:cNvContentPartPr/>
                <p14:nvPr/>
              </p14:nvContentPartPr>
              <p14:xfrm>
                <a:off x="8006650" y="925649"/>
                <a:ext cx="210960" cy="60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D4FC559-8CEB-C111-FE82-F0134CCFAA7E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7997650" y="916649"/>
                  <a:ext cx="2286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5778082-60DD-7C0E-721A-44636C031573}"/>
                    </a:ext>
                  </a:extLst>
                </p14:cNvPr>
                <p14:cNvContentPartPr/>
                <p14:nvPr/>
              </p14:nvContentPartPr>
              <p14:xfrm>
                <a:off x="8343250" y="833849"/>
                <a:ext cx="434520" cy="3114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5778082-60DD-7C0E-721A-44636C031573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8334610" y="824849"/>
                  <a:ext cx="45216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B771B1B-7098-3857-D10E-AE5C53753FF2}"/>
                    </a:ext>
                  </a:extLst>
                </p14:cNvPr>
                <p14:cNvContentPartPr/>
                <p14:nvPr/>
              </p14:nvContentPartPr>
              <p14:xfrm>
                <a:off x="8428930" y="877769"/>
                <a:ext cx="350280" cy="219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B771B1B-7098-3857-D10E-AE5C53753FF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8419930" y="868769"/>
                  <a:ext cx="36792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4" name="Group 53">
            <a:extLst>
              <a:ext uri="{FF2B5EF4-FFF2-40B4-BE49-F238E27FC236}">
                <a16:creationId xmlns:a16="http://schemas.microsoft.com/office/drawing/2014/main" id="{4267C5EE-B9F2-C00E-D198-DEF9FA483282}"/>
              </a:ext>
            </a:extLst>
          </p:cNvPr>
          <p:cNvGrpSpPr/>
          <p:nvPr/>
        </p:nvGrpSpPr>
        <p:grpSpPr>
          <a:xfrm>
            <a:off x="2750650" y="1356569"/>
            <a:ext cx="1730160" cy="399240"/>
            <a:chOff x="2750650" y="1356569"/>
            <a:chExt cx="1730160" cy="399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DD1B0BB-E029-73D4-E541-D20FF354D431}"/>
                    </a:ext>
                  </a:extLst>
                </p14:cNvPr>
                <p14:cNvContentPartPr/>
                <p14:nvPr/>
              </p14:nvContentPartPr>
              <p14:xfrm>
                <a:off x="2750650" y="1356569"/>
                <a:ext cx="1730160" cy="3992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DD1B0BB-E029-73D4-E541-D20FF354D431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741650" y="1347929"/>
                  <a:ext cx="174780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BB45934A-4553-FFF6-42F3-4C53ADD2CE37}"/>
                    </a:ext>
                  </a:extLst>
                </p14:cNvPr>
                <p14:cNvContentPartPr/>
                <p14:nvPr/>
              </p14:nvContentPartPr>
              <p14:xfrm>
                <a:off x="4182370" y="1568249"/>
                <a:ext cx="11880" cy="46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BB45934A-4553-FFF6-42F3-4C53ADD2CE3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73730" y="1559609"/>
                  <a:ext cx="295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4E2D736-70C3-595F-023C-4F30C8D71165}"/>
                    </a:ext>
                  </a:extLst>
                </p14:cNvPr>
                <p14:cNvContentPartPr/>
                <p14:nvPr/>
              </p14:nvContentPartPr>
              <p14:xfrm>
                <a:off x="3931090" y="1509209"/>
                <a:ext cx="285120" cy="19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4E2D736-70C3-595F-023C-4F30C8D7116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922450" y="1500569"/>
                  <a:ext cx="30276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6402B525-981C-2462-7427-0CDC3563132F}"/>
                    </a:ext>
                  </a:extLst>
                </p14:cNvPr>
                <p14:cNvContentPartPr/>
                <p14:nvPr/>
              </p14:nvContentPartPr>
              <p14:xfrm>
                <a:off x="2757850" y="1545209"/>
                <a:ext cx="342000" cy="194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6402B525-981C-2462-7427-0CDC3563132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2748850" y="1536209"/>
                  <a:ext cx="35964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8" name="Group 57">
            <a:extLst>
              <a:ext uri="{FF2B5EF4-FFF2-40B4-BE49-F238E27FC236}">
                <a16:creationId xmlns:a16="http://schemas.microsoft.com/office/drawing/2014/main" id="{F9181B2D-9CF5-8436-5059-51231986158F}"/>
              </a:ext>
            </a:extLst>
          </p:cNvPr>
          <p:cNvGrpSpPr/>
          <p:nvPr/>
        </p:nvGrpSpPr>
        <p:grpSpPr>
          <a:xfrm>
            <a:off x="2727250" y="1853009"/>
            <a:ext cx="1298520" cy="395640"/>
            <a:chOff x="2727250" y="1853009"/>
            <a:chExt cx="1298520" cy="395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CBBDD76-7528-0250-D92F-16477255B1FC}"/>
                    </a:ext>
                  </a:extLst>
                </p14:cNvPr>
                <p14:cNvContentPartPr/>
                <p14:nvPr/>
              </p14:nvContentPartPr>
              <p14:xfrm>
                <a:off x="2727250" y="1853009"/>
                <a:ext cx="1298520" cy="3956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CBBDD76-7528-0250-D92F-16477255B1FC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718250" y="1844009"/>
                  <a:ext cx="131616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F1245908-519D-F633-3308-CBA9D8A959CE}"/>
                    </a:ext>
                  </a:extLst>
                </p14:cNvPr>
                <p14:cNvContentPartPr/>
                <p14:nvPr/>
              </p14:nvContentPartPr>
              <p14:xfrm>
                <a:off x="3717610" y="2034449"/>
                <a:ext cx="39240" cy="9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F1245908-519D-F633-3308-CBA9D8A959CE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708970" y="2025449"/>
                  <a:ext cx="56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85D36DCD-1D78-9DC2-99D1-AE2002AE8C8F}"/>
                    </a:ext>
                  </a:extLst>
                </p14:cNvPr>
                <p14:cNvContentPartPr/>
                <p14:nvPr/>
              </p14:nvContentPartPr>
              <p14:xfrm>
                <a:off x="3039370" y="2001329"/>
                <a:ext cx="714600" cy="40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85D36DCD-1D78-9DC2-99D1-AE2002AE8C8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030730" y="1992689"/>
                  <a:ext cx="73224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F06FC246-42AD-3510-AA54-FD482D0B285E}"/>
              </a:ext>
            </a:extLst>
          </p:cNvPr>
          <p:cNvGrpSpPr/>
          <p:nvPr/>
        </p:nvGrpSpPr>
        <p:grpSpPr>
          <a:xfrm>
            <a:off x="2750290" y="2453129"/>
            <a:ext cx="1412280" cy="234360"/>
            <a:chOff x="2750290" y="2453129"/>
            <a:chExt cx="1412280" cy="23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9BA3AE06-6DD3-87F5-C712-D7DC8F088625}"/>
                    </a:ext>
                  </a:extLst>
                </p14:cNvPr>
                <p14:cNvContentPartPr/>
                <p14:nvPr/>
              </p14:nvContentPartPr>
              <p14:xfrm>
                <a:off x="2750290" y="2482649"/>
                <a:ext cx="1412280" cy="204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9BA3AE06-6DD3-87F5-C712-D7DC8F08862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741290" y="2473649"/>
                  <a:ext cx="142992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BDC1B94-5B03-95CC-0CBF-C6BCE07F3C82}"/>
                    </a:ext>
                  </a:extLst>
                </p14:cNvPr>
                <p14:cNvContentPartPr/>
                <p14:nvPr/>
              </p14:nvContentPartPr>
              <p14:xfrm>
                <a:off x="3852250" y="2467169"/>
                <a:ext cx="10080" cy="64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BDC1B94-5B03-95CC-0CBF-C6BCE07F3C82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43250" y="2458529"/>
                  <a:ext cx="27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A3CE7D07-A5C3-0F49-3042-5E1644D3A995}"/>
                    </a:ext>
                  </a:extLst>
                </p14:cNvPr>
                <p14:cNvContentPartPr/>
                <p14:nvPr/>
              </p14:nvContentPartPr>
              <p14:xfrm>
                <a:off x="2879170" y="2453129"/>
                <a:ext cx="23040" cy="190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A3CE7D07-A5C3-0F49-3042-5E1644D3A995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2870170" y="2444129"/>
                  <a:ext cx="406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93283C9C-3401-11CA-94FA-D1E27016C659}"/>
              </a:ext>
            </a:extLst>
          </p:cNvPr>
          <p:cNvGrpSpPr/>
          <p:nvPr/>
        </p:nvGrpSpPr>
        <p:grpSpPr>
          <a:xfrm>
            <a:off x="286526" y="2866769"/>
            <a:ext cx="2922840" cy="628920"/>
            <a:chOff x="1581730" y="2845529"/>
            <a:chExt cx="2922840" cy="628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DEB5E14-5B7F-1CCB-D7B2-A4FC7EF6D528}"/>
                    </a:ext>
                  </a:extLst>
                </p14:cNvPr>
                <p14:cNvContentPartPr/>
                <p14:nvPr/>
              </p14:nvContentPartPr>
              <p14:xfrm>
                <a:off x="1581730" y="2999609"/>
                <a:ext cx="189000" cy="2358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DEB5E14-5B7F-1CCB-D7B2-A4FC7EF6D528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573090" y="2990609"/>
                  <a:ext cx="20664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D1389683-84B9-4A73-8FDB-0828D240F86A}"/>
                    </a:ext>
                  </a:extLst>
                </p14:cNvPr>
                <p14:cNvContentPartPr/>
                <p14:nvPr/>
              </p14:nvContentPartPr>
              <p14:xfrm>
                <a:off x="1776850" y="2911409"/>
                <a:ext cx="602640" cy="5630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D1389683-84B9-4A73-8FDB-0828D240F86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767850" y="2902409"/>
                  <a:ext cx="620280" cy="58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9FEC93D-0605-7061-8C76-B4FE9AC92AE8}"/>
                    </a:ext>
                  </a:extLst>
                </p14:cNvPr>
                <p14:cNvContentPartPr/>
                <p14:nvPr/>
              </p14:nvContentPartPr>
              <p14:xfrm>
                <a:off x="2684410" y="3006809"/>
                <a:ext cx="190800" cy="28692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9FEC93D-0605-7061-8C76-B4FE9AC92AE8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675410" y="2998169"/>
                  <a:ext cx="20844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FB8B86AC-564D-3E1B-C631-5FE38645AC39}"/>
                    </a:ext>
                  </a:extLst>
                </p14:cNvPr>
                <p14:cNvContentPartPr/>
                <p14:nvPr/>
              </p14:nvContentPartPr>
              <p14:xfrm>
                <a:off x="3153130" y="2845529"/>
                <a:ext cx="1351440" cy="582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FB8B86AC-564D-3E1B-C631-5FE38645AC3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144130" y="2836889"/>
                  <a:ext cx="1369080" cy="59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0582551-4807-00E1-13EF-ECE2805708EB}"/>
                    </a:ext>
                  </a:extLst>
                </p14:cNvPr>
                <p14:cNvContentPartPr/>
                <p14:nvPr/>
              </p14:nvContentPartPr>
              <p14:xfrm>
                <a:off x="3887530" y="2972609"/>
                <a:ext cx="43920" cy="27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0582551-4807-00E1-13EF-ECE2805708E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878530" y="2963969"/>
                  <a:ext cx="6156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0" name="Group 79">
            <a:extLst>
              <a:ext uri="{FF2B5EF4-FFF2-40B4-BE49-F238E27FC236}">
                <a16:creationId xmlns:a16="http://schemas.microsoft.com/office/drawing/2014/main" id="{93698721-F23A-4025-643A-E67C618BB735}"/>
              </a:ext>
            </a:extLst>
          </p:cNvPr>
          <p:cNvGrpSpPr/>
          <p:nvPr/>
        </p:nvGrpSpPr>
        <p:grpSpPr>
          <a:xfrm>
            <a:off x="5877970" y="2636369"/>
            <a:ext cx="4192560" cy="639360"/>
            <a:chOff x="5877970" y="2636369"/>
            <a:chExt cx="4192560" cy="63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29C1A95-7081-FC41-10C2-5E273ACBECD2}"/>
                    </a:ext>
                  </a:extLst>
                </p14:cNvPr>
                <p14:cNvContentPartPr/>
                <p14:nvPr/>
              </p14:nvContentPartPr>
              <p14:xfrm>
                <a:off x="5877970" y="2636369"/>
                <a:ext cx="1269000" cy="6393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29C1A95-7081-FC41-10C2-5E273ACBECD2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5868970" y="2627369"/>
                  <a:ext cx="1286640" cy="65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9131733-958B-E2DD-6A1A-BA8790C94CAC}"/>
                    </a:ext>
                  </a:extLst>
                </p14:cNvPr>
                <p14:cNvContentPartPr/>
                <p14:nvPr/>
              </p14:nvContentPartPr>
              <p14:xfrm>
                <a:off x="6627850" y="2926529"/>
                <a:ext cx="108720" cy="147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9131733-958B-E2DD-6A1A-BA8790C94CAC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6619210" y="2917889"/>
                  <a:ext cx="1263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36CF9BF-5838-B029-11B3-908818479297}"/>
                    </a:ext>
                  </a:extLst>
                </p14:cNvPr>
                <p14:cNvContentPartPr/>
                <p14:nvPr/>
              </p14:nvContentPartPr>
              <p14:xfrm>
                <a:off x="6373690" y="2818529"/>
                <a:ext cx="289800" cy="48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36CF9BF-5838-B029-11B3-908818479297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6365050" y="2809529"/>
                  <a:ext cx="30744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753421A-5958-BAA7-280E-2AE261758A25}"/>
                    </a:ext>
                  </a:extLst>
                </p14:cNvPr>
                <p14:cNvContentPartPr/>
                <p14:nvPr/>
              </p14:nvContentPartPr>
              <p14:xfrm>
                <a:off x="7370890" y="2637089"/>
                <a:ext cx="689400" cy="429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753421A-5958-BAA7-280E-2AE261758A25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7361890" y="2628449"/>
                  <a:ext cx="70704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7C3FAC7C-EA1D-66EA-2088-EDA1F2145ECB}"/>
                    </a:ext>
                  </a:extLst>
                </p14:cNvPr>
                <p14:cNvContentPartPr/>
                <p14:nvPr/>
              </p14:nvContentPartPr>
              <p14:xfrm>
                <a:off x="7355770" y="2808089"/>
                <a:ext cx="584640" cy="608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7C3FAC7C-EA1D-66EA-2088-EDA1F2145ECB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7347130" y="2799449"/>
                  <a:ext cx="60228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9B74F20-DA0A-5493-2995-F0523FD702F4}"/>
                    </a:ext>
                  </a:extLst>
                </p14:cNvPr>
                <p14:cNvContentPartPr/>
                <p14:nvPr/>
              </p14:nvContentPartPr>
              <p14:xfrm>
                <a:off x="8153530" y="2716649"/>
                <a:ext cx="1917000" cy="54468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9B74F20-DA0A-5493-2995-F0523FD702F4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144890" y="2707649"/>
                  <a:ext cx="1934640" cy="56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3B92C32B-D92B-263E-E1CE-2024F00ED7BF}"/>
                    </a:ext>
                  </a:extLst>
                </p14:cNvPr>
                <p14:cNvContentPartPr/>
                <p14:nvPr/>
              </p14:nvContentPartPr>
              <p14:xfrm>
                <a:off x="9794770" y="2820329"/>
                <a:ext cx="225360" cy="475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3B92C32B-D92B-263E-E1CE-2024F00ED7BF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86130" y="2811329"/>
                  <a:ext cx="24300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559B5AEA-4378-C2E2-7BE2-12F431F69FBF}"/>
                    </a:ext>
                  </a:extLst>
                </p14:cNvPr>
                <p14:cNvContentPartPr/>
                <p14:nvPr/>
              </p14:nvContentPartPr>
              <p14:xfrm>
                <a:off x="8874610" y="2742569"/>
                <a:ext cx="22320" cy="17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559B5AEA-4378-C2E2-7BE2-12F431F69FB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865610" y="2733569"/>
                  <a:ext cx="3996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3" name="Group 82">
            <a:extLst>
              <a:ext uri="{FF2B5EF4-FFF2-40B4-BE49-F238E27FC236}">
                <a16:creationId xmlns:a16="http://schemas.microsoft.com/office/drawing/2014/main" id="{7A84E0F5-F608-F33A-018F-87F0B0999EC0}"/>
              </a:ext>
            </a:extLst>
          </p:cNvPr>
          <p:cNvGrpSpPr/>
          <p:nvPr/>
        </p:nvGrpSpPr>
        <p:grpSpPr>
          <a:xfrm>
            <a:off x="3488290" y="2872529"/>
            <a:ext cx="2154240" cy="373680"/>
            <a:chOff x="3488290" y="2872529"/>
            <a:chExt cx="2154240" cy="373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A084377-BFA7-E54E-0482-C525169B68A0}"/>
                    </a:ext>
                  </a:extLst>
                </p14:cNvPr>
                <p14:cNvContentPartPr/>
                <p14:nvPr/>
              </p14:nvContentPartPr>
              <p14:xfrm>
                <a:off x="4706170" y="2872529"/>
                <a:ext cx="936360" cy="37368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A084377-BFA7-E54E-0482-C525169B68A0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697530" y="2863529"/>
                  <a:ext cx="95400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FEF16FBF-D755-3F45-62FB-2E6D24B01921}"/>
                    </a:ext>
                  </a:extLst>
                </p14:cNvPr>
                <p14:cNvContentPartPr/>
                <p14:nvPr/>
              </p14:nvContentPartPr>
              <p14:xfrm>
                <a:off x="4813450" y="2985209"/>
                <a:ext cx="252720" cy="205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FEF16FBF-D755-3F45-62FB-2E6D24B0192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804450" y="2976569"/>
                  <a:ext cx="27036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7328EDF-4F47-6103-09C8-EB8F77F26344}"/>
                    </a:ext>
                  </a:extLst>
                </p14:cNvPr>
                <p14:cNvContentPartPr/>
                <p14:nvPr/>
              </p14:nvContentPartPr>
              <p14:xfrm>
                <a:off x="3488290" y="3061889"/>
                <a:ext cx="827280" cy="1774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7328EDF-4F47-6103-09C8-EB8F77F2634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3479290" y="3052889"/>
                  <a:ext cx="844920" cy="19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54DB8972-148B-C3ED-C786-9F422777F2B5}"/>
              </a:ext>
            </a:extLst>
          </p:cNvPr>
          <p:cNvGrpSpPr/>
          <p:nvPr/>
        </p:nvGrpSpPr>
        <p:grpSpPr>
          <a:xfrm>
            <a:off x="677410" y="3967289"/>
            <a:ext cx="252360" cy="321840"/>
            <a:chOff x="677410" y="3967289"/>
            <a:chExt cx="252360" cy="32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533E2FF2-BE77-6794-80F2-B1C9A7FABB9A}"/>
                    </a:ext>
                  </a:extLst>
                </p14:cNvPr>
                <p14:cNvContentPartPr/>
                <p14:nvPr/>
              </p14:nvContentPartPr>
              <p14:xfrm>
                <a:off x="689650" y="3967289"/>
                <a:ext cx="240120" cy="3218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533E2FF2-BE77-6794-80F2-B1C9A7FABB9A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81010" y="3958289"/>
                  <a:ext cx="25776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ECE58109-B0D2-BD77-289D-A169229D0B23}"/>
                    </a:ext>
                  </a:extLst>
                </p14:cNvPr>
                <p14:cNvContentPartPr/>
                <p14:nvPr/>
              </p14:nvContentPartPr>
              <p14:xfrm>
                <a:off x="677410" y="3973409"/>
                <a:ext cx="20880" cy="19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ECE58109-B0D2-BD77-289D-A169229D0B23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8410" y="3964769"/>
                  <a:ext cx="385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C53DD356-0CC2-DF16-05CA-31EAD3A58757}"/>
              </a:ext>
            </a:extLst>
          </p:cNvPr>
          <p:cNvGrpSpPr/>
          <p:nvPr/>
        </p:nvGrpSpPr>
        <p:grpSpPr>
          <a:xfrm>
            <a:off x="3180490" y="3886829"/>
            <a:ext cx="1576080" cy="458640"/>
            <a:chOff x="3180490" y="3886829"/>
            <a:chExt cx="157608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964685F4-ED40-7840-56D6-0C055CA05429}"/>
                    </a:ext>
                  </a:extLst>
                </p14:cNvPr>
                <p14:cNvContentPartPr/>
                <p14:nvPr/>
              </p14:nvContentPartPr>
              <p14:xfrm>
                <a:off x="3180490" y="3933269"/>
                <a:ext cx="222840" cy="29268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964685F4-ED40-7840-56D6-0C055CA05429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3171490" y="3924269"/>
                  <a:ext cx="2404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76F94E2D-5C4E-B6D4-93E6-32B8E6B4BE03}"/>
                    </a:ext>
                  </a:extLst>
                </p14:cNvPr>
                <p14:cNvContentPartPr/>
                <p14:nvPr/>
              </p14:nvContentPartPr>
              <p14:xfrm>
                <a:off x="3447970" y="4146749"/>
                <a:ext cx="82800" cy="1987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76F94E2D-5C4E-B6D4-93E6-32B8E6B4BE03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439330" y="4137749"/>
                  <a:ext cx="10044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9C9AFA2-A57C-CF6C-DA26-5C405A7D79DB}"/>
                    </a:ext>
                  </a:extLst>
                </p14:cNvPr>
                <p14:cNvContentPartPr/>
                <p14:nvPr/>
              </p14:nvContentPartPr>
              <p14:xfrm>
                <a:off x="3616810" y="3994829"/>
                <a:ext cx="100800" cy="1166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9C9AFA2-A57C-CF6C-DA26-5C405A7D79DB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607810" y="3985829"/>
                  <a:ext cx="118440" cy="13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5C765F1-F501-D80F-BCE3-42CAC24311BE}"/>
                    </a:ext>
                  </a:extLst>
                </p14:cNvPr>
                <p14:cNvContentPartPr/>
                <p14:nvPr/>
              </p14:nvContentPartPr>
              <p14:xfrm>
                <a:off x="3487930" y="3927509"/>
                <a:ext cx="110160" cy="2624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5C765F1-F501-D80F-BCE3-42CAC24311BE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478930" y="3918509"/>
                  <a:ext cx="12780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A45D66D6-2733-CD03-6745-71A6C2A847B8}"/>
                    </a:ext>
                  </a:extLst>
                </p14:cNvPr>
                <p14:cNvContentPartPr/>
                <p14:nvPr/>
              </p14:nvContentPartPr>
              <p14:xfrm>
                <a:off x="3725530" y="3886829"/>
                <a:ext cx="104760" cy="3301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A45D66D6-2733-CD03-6745-71A6C2A847B8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716530" y="3877829"/>
                  <a:ext cx="1224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F85A9864-ACAC-5FEE-9C36-5B98419C3144}"/>
                    </a:ext>
                  </a:extLst>
                </p14:cNvPr>
                <p14:cNvContentPartPr/>
                <p14:nvPr/>
              </p14:nvContentPartPr>
              <p14:xfrm>
                <a:off x="4011370" y="3989069"/>
                <a:ext cx="241920" cy="1861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F85A9864-ACAC-5FEE-9C36-5B98419C314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4002370" y="3980069"/>
                  <a:ext cx="2595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76201F6-C4AC-AFE3-D565-847BADDB4C04}"/>
                    </a:ext>
                  </a:extLst>
                </p14:cNvPr>
                <p14:cNvContentPartPr/>
                <p14:nvPr/>
              </p14:nvContentPartPr>
              <p14:xfrm>
                <a:off x="4165810" y="4196429"/>
                <a:ext cx="19440" cy="68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76201F6-C4AC-AFE3-D565-847BADDB4C0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4156810" y="4187789"/>
                  <a:ext cx="3708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19F2F7C6-75E8-70D9-EDCF-375CFA7EA386}"/>
                    </a:ext>
                  </a:extLst>
                </p14:cNvPr>
                <p14:cNvContentPartPr/>
                <p14:nvPr/>
              </p14:nvContentPartPr>
              <p14:xfrm>
                <a:off x="3993010" y="3910589"/>
                <a:ext cx="239760" cy="54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19F2F7C6-75E8-70D9-EDCF-375CFA7EA38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984010" y="3901589"/>
                  <a:ext cx="25740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7DC7F30-0FDA-1772-A58C-67BF9FC79E31}"/>
                    </a:ext>
                  </a:extLst>
                </p14:cNvPr>
                <p14:cNvContentPartPr/>
                <p14:nvPr/>
              </p14:nvContentPartPr>
              <p14:xfrm>
                <a:off x="4333930" y="4114709"/>
                <a:ext cx="43200" cy="442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7DC7F30-0FDA-1772-A58C-67BF9FC79E3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4324930" y="4105709"/>
                  <a:ext cx="6084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FE168107-84CF-85CF-33A1-F49F064DDBA4}"/>
                    </a:ext>
                  </a:extLst>
                </p14:cNvPr>
                <p14:cNvContentPartPr/>
                <p14:nvPr/>
              </p14:nvContentPartPr>
              <p14:xfrm>
                <a:off x="4486570" y="4032269"/>
                <a:ext cx="219600" cy="1843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FE168107-84CF-85CF-33A1-F49F064DDBA4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477930" y="4023269"/>
                  <a:ext cx="23724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CD12E20-5E23-DE98-D26E-E3A23977142A}"/>
                    </a:ext>
                  </a:extLst>
                </p14:cNvPr>
                <p14:cNvContentPartPr/>
                <p14:nvPr/>
              </p14:nvContentPartPr>
              <p14:xfrm>
                <a:off x="4612570" y="4216589"/>
                <a:ext cx="144000" cy="6768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CD12E20-5E23-DE98-D26E-E3A23977142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603570" y="4207949"/>
                  <a:ext cx="161640" cy="8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330E906-FC98-BC8A-1407-A8C94B364741}"/>
                    </a:ext>
                  </a:extLst>
                </p14:cNvPr>
                <p14:cNvContentPartPr/>
                <p14:nvPr/>
              </p14:nvContentPartPr>
              <p14:xfrm>
                <a:off x="4449490" y="3947309"/>
                <a:ext cx="223200" cy="248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330E906-FC98-BC8A-1407-A8C94B36474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4440850" y="3938309"/>
                  <a:ext cx="24084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86EDB462-EF9A-FE1C-AA14-7F90CD437325}"/>
              </a:ext>
            </a:extLst>
          </p:cNvPr>
          <p:cNvGrpSpPr/>
          <p:nvPr/>
        </p:nvGrpSpPr>
        <p:grpSpPr>
          <a:xfrm>
            <a:off x="5156530" y="4022549"/>
            <a:ext cx="218520" cy="222120"/>
            <a:chOff x="5156530" y="4022549"/>
            <a:chExt cx="218520" cy="22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55C8BA9-7450-1904-37FE-43ABB5EAE108}"/>
                    </a:ext>
                  </a:extLst>
                </p14:cNvPr>
                <p14:cNvContentPartPr/>
                <p14:nvPr/>
              </p14:nvContentPartPr>
              <p14:xfrm>
                <a:off x="5251210" y="4022549"/>
                <a:ext cx="16920" cy="22212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55C8BA9-7450-1904-37FE-43ABB5EAE10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242210" y="4013549"/>
                  <a:ext cx="345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6C21C10C-803E-3B99-39F3-E69EC27D8B34}"/>
                    </a:ext>
                  </a:extLst>
                </p14:cNvPr>
                <p14:cNvContentPartPr/>
                <p14:nvPr/>
              </p14:nvContentPartPr>
              <p14:xfrm>
                <a:off x="5156530" y="4112909"/>
                <a:ext cx="218520" cy="64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6C21C10C-803E-3B99-39F3-E69EC27D8B3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147530" y="4103909"/>
                  <a:ext cx="236160" cy="8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7049F74A-7E96-115A-8C78-2F49E55B45D3}"/>
                  </a:ext>
                </a:extLst>
              </p14:cNvPr>
              <p14:cNvContentPartPr/>
              <p14:nvPr/>
            </p14:nvContentPartPr>
            <p14:xfrm>
              <a:off x="5731090" y="3975389"/>
              <a:ext cx="162720" cy="27828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7049F74A-7E96-115A-8C78-2F49E55B45D3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5722090" y="3966749"/>
                <a:ext cx="180360" cy="29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AADADB4B-245B-BB4E-8DAA-8A74F2097770}"/>
              </a:ext>
            </a:extLst>
          </p:cNvPr>
          <p:cNvGrpSpPr/>
          <p:nvPr/>
        </p:nvGrpSpPr>
        <p:grpSpPr>
          <a:xfrm>
            <a:off x="5883370" y="3972869"/>
            <a:ext cx="844560" cy="361800"/>
            <a:chOff x="5883370" y="3972869"/>
            <a:chExt cx="844560" cy="36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5948D238-F126-CE50-93A4-7EC467FA0334}"/>
                    </a:ext>
                  </a:extLst>
                </p14:cNvPr>
                <p14:cNvContentPartPr/>
                <p14:nvPr/>
              </p14:nvContentPartPr>
              <p14:xfrm>
                <a:off x="5883370" y="4244669"/>
                <a:ext cx="121320" cy="900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5948D238-F126-CE50-93A4-7EC467FA033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5874370" y="4236029"/>
                  <a:ext cx="138960" cy="10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28EA4E18-37B5-3B96-F0AC-615121FC61FE}"/>
                    </a:ext>
                  </a:extLst>
                </p14:cNvPr>
                <p14:cNvContentPartPr/>
                <p14:nvPr/>
              </p14:nvContentPartPr>
              <p14:xfrm>
                <a:off x="6048970" y="3972869"/>
                <a:ext cx="128520" cy="284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28EA4E18-37B5-3B96-F0AC-615121FC61F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039970" y="3963869"/>
                  <a:ext cx="1461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81B66E12-341B-C878-54D2-D9F1BC0F8966}"/>
                    </a:ext>
                  </a:extLst>
                </p14:cNvPr>
                <p14:cNvContentPartPr/>
                <p14:nvPr/>
              </p14:nvContentPartPr>
              <p14:xfrm>
                <a:off x="6186130" y="4129109"/>
                <a:ext cx="80280" cy="907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81B66E12-341B-C878-54D2-D9F1BC0F8966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6177490" y="4120109"/>
                  <a:ext cx="979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71CCD78A-5545-7E98-2123-FA2FB41BB201}"/>
                    </a:ext>
                  </a:extLst>
                </p14:cNvPr>
                <p14:cNvContentPartPr/>
                <p14:nvPr/>
              </p14:nvContentPartPr>
              <p14:xfrm>
                <a:off x="6281530" y="3985469"/>
                <a:ext cx="133920" cy="304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71CCD78A-5545-7E98-2123-FA2FB41BB20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6272890" y="3976829"/>
                  <a:ext cx="15156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22D2D52-B57F-462E-B0AC-C67A1DD96627}"/>
                    </a:ext>
                  </a:extLst>
                </p14:cNvPr>
                <p14:cNvContentPartPr/>
                <p14:nvPr/>
              </p14:nvContentPartPr>
              <p14:xfrm>
                <a:off x="6530650" y="3999869"/>
                <a:ext cx="197280" cy="3333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22D2D52-B57F-462E-B0AC-C67A1DD96627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6521650" y="3991229"/>
                  <a:ext cx="214920" cy="351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5460CA1D-C6E5-46C1-4670-5CB6A6838F5C}"/>
              </a:ext>
            </a:extLst>
          </p:cNvPr>
          <p:cNvGrpSpPr/>
          <p:nvPr/>
        </p:nvGrpSpPr>
        <p:grpSpPr>
          <a:xfrm>
            <a:off x="7050490" y="3896909"/>
            <a:ext cx="920880" cy="677880"/>
            <a:chOff x="7050490" y="3896909"/>
            <a:chExt cx="920880" cy="67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AF7EC5CF-79A2-AD0B-0456-7F693320EAD2}"/>
                    </a:ext>
                  </a:extLst>
                </p14:cNvPr>
                <p14:cNvContentPartPr/>
                <p14:nvPr/>
              </p14:nvContentPartPr>
              <p14:xfrm>
                <a:off x="7050490" y="4183469"/>
                <a:ext cx="203400" cy="8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AF7EC5CF-79A2-AD0B-0456-7F693320EAD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041850" y="4174469"/>
                  <a:ext cx="22104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9E3CF422-A857-F650-247A-0B3A5FCAFDB2}"/>
                    </a:ext>
                  </a:extLst>
                </p14:cNvPr>
                <p14:cNvContentPartPr/>
                <p14:nvPr/>
              </p14:nvContentPartPr>
              <p14:xfrm>
                <a:off x="7181890" y="4090949"/>
                <a:ext cx="26640" cy="195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9E3CF422-A857-F650-247A-0B3A5FCAFDB2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73250" y="4082309"/>
                  <a:ext cx="44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A549F3F7-CA37-4561-56ED-126D37052FBE}"/>
                    </a:ext>
                  </a:extLst>
                </p14:cNvPr>
                <p14:cNvContentPartPr/>
                <p14:nvPr/>
              </p14:nvContentPartPr>
              <p14:xfrm>
                <a:off x="7417330" y="3995909"/>
                <a:ext cx="51840" cy="3063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A549F3F7-CA37-4561-56ED-126D37052FBE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408690" y="3987269"/>
                  <a:ext cx="69480" cy="32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C5C4FA5A-F2EC-984B-E2FC-93C468B08696}"/>
                    </a:ext>
                  </a:extLst>
                </p14:cNvPr>
                <p14:cNvContentPartPr/>
                <p14:nvPr/>
              </p14:nvContentPartPr>
              <p14:xfrm>
                <a:off x="7375210" y="3966029"/>
                <a:ext cx="167760" cy="1512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C5C4FA5A-F2EC-984B-E2FC-93C468B08696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7366570" y="3957389"/>
                  <a:ext cx="1854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B24C0A0-320F-9BBB-0F54-26CC7F306932}"/>
                    </a:ext>
                  </a:extLst>
                </p14:cNvPr>
                <p14:cNvContentPartPr/>
                <p14:nvPr/>
              </p14:nvContentPartPr>
              <p14:xfrm>
                <a:off x="7527130" y="4298309"/>
                <a:ext cx="14760" cy="1263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B24C0A0-320F-9BBB-0F54-26CC7F306932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7518130" y="4289309"/>
                  <a:ext cx="324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59E019A-2CE3-4CD4-F1AB-B5A0F32315F2}"/>
                    </a:ext>
                  </a:extLst>
                </p14:cNvPr>
                <p14:cNvContentPartPr/>
                <p14:nvPr/>
              </p14:nvContentPartPr>
              <p14:xfrm>
                <a:off x="7595170" y="4331069"/>
                <a:ext cx="108720" cy="106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59E019A-2CE3-4CD4-F1AB-B5A0F32315F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7586170" y="4322069"/>
                  <a:ext cx="12636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C62F9CB-ACDA-4391-EB6B-0CAF250357A6}"/>
                    </a:ext>
                  </a:extLst>
                </p14:cNvPr>
                <p14:cNvContentPartPr/>
                <p14:nvPr/>
              </p14:nvContentPartPr>
              <p14:xfrm>
                <a:off x="7789930" y="3896909"/>
                <a:ext cx="181440" cy="6778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C62F9CB-ACDA-4391-EB6B-0CAF250357A6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7780930" y="3888269"/>
                  <a:ext cx="199080" cy="695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8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1BF249A2-22B2-9370-F260-9E8638177245}"/>
                  </a:ext>
                </a:extLst>
              </p14:cNvPr>
              <p14:cNvContentPartPr/>
              <p14:nvPr/>
            </p14:nvContentPartPr>
            <p14:xfrm>
              <a:off x="9668050" y="4298309"/>
              <a:ext cx="3960" cy="11340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1BF249A2-22B2-9370-F260-9E8638177245}"/>
                  </a:ext>
                </a:extLst>
              </p:cNvPr>
              <p:cNvPicPr/>
              <p:nvPr/>
            </p:nvPicPr>
            <p:blipFill>
              <a:blip r:embed="rId179"/>
              <a:stretch>
                <a:fillRect/>
              </a:stretch>
            </p:blipFill>
            <p:spPr>
              <a:xfrm>
                <a:off x="9659050" y="4289669"/>
                <a:ext cx="21600" cy="131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0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EA9905BF-2C84-4C6B-488B-2FF4723956EC}"/>
                  </a:ext>
                </a:extLst>
              </p14:cNvPr>
              <p14:cNvContentPartPr/>
              <p14:nvPr/>
            </p14:nvContentPartPr>
            <p14:xfrm>
              <a:off x="9412810" y="4095629"/>
              <a:ext cx="197640" cy="136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EA9905BF-2C84-4C6B-488B-2FF4723956EC}"/>
                  </a:ext>
                </a:extLst>
              </p:cNvPr>
              <p:cNvPicPr/>
              <p:nvPr/>
            </p:nvPicPr>
            <p:blipFill>
              <a:blip r:embed="rId181"/>
              <a:stretch>
                <a:fillRect/>
              </a:stretch>
            </p:blipFill>
            <p:spPr>
              <a:xfrm>
                <a:off x="9404170" y="4086629"/>
                <a:ext cx="215280" cy="313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08144EBF-E1D4-9F2F-BBB3-788E527E66D6}"/>
              </a:ext>
            </a:extLst>
          </p:cNvPr>
          <p:cNvGrpSpPr/>
          <p:nvPr/>
        </p:nvGrpSpPr>
        <p:grpSpPr>
          <a:xfrm>
            <a:off x="1194730" y="3950369"/>
            <a:ext cx="1684800" cy="375120"/>
            <a:chOff x="1194730" y="3950369"/>
            <a:chExt cx="168480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9F1B276-4927-EBEB-7825-CC2DB14AE9C4}"/>
                    </a:ext>
                  </a:extLst>
                </p14:cNvPr>
                <p14:cNvContentPartPr/>
                <p14:nvPr/>
              </p14:nvContentPartPr>
              <p14:xfrm>
                <a:off x="1194730" y="4059809"/>
                <a:ext cx="211320" cy="45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9F1B276-4927-EBEB-7825-CC2DB14AE9C4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186090" y="4051169"/>
                  <a:ext cx="2289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B6EFCE9-B957-D5A4-03AE-521D0B1D748A}"/>
                    </a:ext>
                  </a:extLst>
                </p14:cNvPr>
                <p14:cNvContentPartPr/>
                <p14:nvPr/>
              </p14:nvContentPartPr>
              <p14:xfrm>
                <a:off x="1201210" y="4166009"/>
                <a:ext cx="215640" cy="388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B6EFCE9-B957-D5A4-03AE-521D0B1D748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192570" y="4157009"/>
                  <a:ext cx="23328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EC1CA1B-82CD-8E69-EB23-7DAE5E4E0428}"/>
                    </a:ext>
                  </a:extLst>
                </p14:cNvPr>
                <p14:cNvContentPartPr/>
                <p14:nvPr/>
              </p14:nvContentPartPr>
              <p14:xfrm>
                <a:off x="1720690" y="3950369"/>
                <a:ext cx="241920" cy="3117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EC1CA1B-82CD-8E69-EB23-7DAE5E4E0428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712050" y="3941369"/>
                  <a:ext cx="25956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FF5940A-389C-30E0-2B27-E588C919763B}"/>
                    </a:ext>
                  </a:extLst>
                </p14:cNvPr>
                <p14:cNvContentPartPr/>
                <p14:nvPr/>
              </p14:nvContentPartPr>
              <p14:xfrm>
                <a:off x="2020570" y="4236569"/>
                <a:ext cx="117000" cy="889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FF5940A-389C-30E0-2B27-E588C919763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011570" y="4227929"/>
                  <a:ext cx="13464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FA539AA-015C-CA4C-377C-9DF4B6AD7025}"/>
                    </a:ext>
                  </a:extLst>
                </p14:cNvPr>
                <p14:cNvContentPartPr/>
                <p14:nvPr/>
              </p14:nvContentPartPr>
              <p14:xfrm>
                <a:off x="2258530" y="4079609"/>
                <a:ext cx="108720" cy="1306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FA539AA-015C-CA4C-377C-9DF4B6AD7025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249530" y="4070969"/>
                  <a:ext cx="126360" cy="14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070BDDD-A89A-450C-611B-BA4DAE3669B7}"/>
                    </a:ext>
                  </a:extLst>
                </p14:cNvPr>
                <p14:cNvContentPartPr/>
                <p14:nvPr/>
              </p14:nvContentPartPr>
              <p14:xfrm>
                <a:off x="2176090" y="4007969"/>
                <a:ext cx="61560" cy="2455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070BDDD-A89A-450C-611B-BA4DAE3669B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2167450" y="3999329"/>
                  <a:ext cx="79200" cy="26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213448D5-C3EF-93CB-9302-0AA98E34F0DF}"/>
                    </a:ext>
                  </a:extLst>
                </p14:cNvPr>
                <p14:cNvContentPartPr/>
                <p14:nvPr/>
              </p14:nvContentPartPr>
              <p14:xfrm>
                <a:off x="2389570" y="3981689"/>
                <a:ext cx="96120" cy="2696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213448D5-C3EF-93CB-9302-0AA98E34F0DF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2380570" y="3973049"/>
                  <a:ext cx="113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47893E75-DFF5-A7C7-BB40-D2E0D6B97C39}"/>
                    </a:ext>
                  </a:extLst>
                </p14:cNvPr>
                <p14:cNvContentPartPr/>
                <p14:nvPr/>
              </p14:nvContentPartPr>
              <p14:xfrm>
                <a:off x="2793490" y="4006529"/>
                <a:ext cx="19440" cy="1789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47893E75-DFF5-A7C7-BB40-D2E0D6B97C39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784850" y="3997889"/>
                  <a:ext cx="37080" cy="19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34AF5681-FC70-B1EC-BACA-BCE92AD696FB}"/>
                    </a:ext>
                  </a:extLst>
                </p14:cNvPr>
                <p14:cNvContentPartPr/>
                <p14:nvPr/>
              </p14:nvContentPartPr>
              <p14:xfrm>
                <a:off x="2673970" y="4069169"/>
                <a:ext cx="205560" cy="31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34AF5681-FC70-B1EC-BACA-BCE92AD696FB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664970" y="4060169"/>
                  <a:ext cx="223200" cy="4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64B5806A-EA9B-9D81-AEA3-9663EF0BFC83}"/>
              </a:ext>
            </a:extLst>
          </p:cNvPr>
          <p:cNvGrpSpPr/>
          <p:nvPr/>
        </p:nvGrpSpPr>
        <p:grpSpPr>
          <a:xfrm>
            <a:off x="7964890" y="3928409"/>
            <a:ext cx="3977280" cy="737640"/>
            <a:chOff x="7964890" y="3928409"/>
            <a:chExt cx="3977280" cy="73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57589E9-2D60-91BB-57B7-493C27811949}"/>
                    </a:ext>
                  </a:extLst>
                </p14:cNvPr>
                <p14:cNvContentPartPr/>
                <p14:nvPr/>
              </p14:nvContentPartPr>
              <p14:xfrm>
                <a:off x="7975330" y="4042349"/>
                <a:ext cx="207720" cy="3326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57589E9-2D60-91BB-57B7-493C27811949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7966330" y="4033709"/>
                  <a:ext cx="225360" cy="35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FB65779-7848-2F5A-0486-5CE1A2059FCF}"/>
                    </a:ext>
                  </a:extLst>
                </p14:cNvPr>
                <p14:cNvContentPartPr/>
                <p14:nvPr/>
              </p14:nvContentPartPr>
              <p14:xfrm>
                <a:off x="7964890" y="4005989"/>
                <a:ext cx="20160" cy="324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FB65779-7848-2F5A-0486-5CE1A2059FCF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7956250" y="3997349"/>
                  <a:ext cx="3780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EA8170-FD44-9FFF-7D36-BDECB22EAD46}"/>
                    </a:ext>
                  </a:extLst>
                </p14:cNvPr>
                <p14:cNvContentPartPr/>
                <p14:nvPr/>
              </p14:nvContentPartPr>
              <p14:xfrm>
                <a:off x="8139490" y="4028669"/>
                <a:ext cx="51840" cy="97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EA8170-FD44-9FFF-7D36-BDECB22EAD46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8130490" y="4020029"/>
                  <a:ext cx="69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8F6D3A44-CA27-A719-67E5-88C8F0ED6496}"/>
                    </a:ext>
                  </a:extLst>
                </p14:cNvPr>
                <p14:cNvContentPartPr/>
                <p14:nvPr/>
              </p14:nvContentPartPr>
              <p14:xfrm>
                <a:off x="8165410" y="4328189"/>
                <a:ext cx="100080" cy="1760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8F6D3A44-CA27-A719-67E5-88C8F0ED6496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8156410" y="4319549"/>
                  <a:ext cx="11772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69EE810D-F13F-BEDC-5380-F6EA7B22EF42}"/>
                    </a:ext>
                  </a:extLst>
                </p14:cNvPr>
                <p14:cNvContentPartPr/>
                <p14:nvPr/>
              </p14:nvContentPartPr>
              <p14:xfrm>
                <a:off x="8354770" y="4034789"/>
                <a:ext cx="116640" cy="346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69EE810D-F13F-BEDC-5380-F6EA7B22EF4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8346130" y="4026149"/>
                  <a:ext cx="134280" cy="36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31500A21-026E-E743-1918-227420A461BA}"/>
                    </a:ext>
                  </a:extLst>
                </p14:cNvPr>
                <p14:cNvContentPartPr/>
                <p14:nvPr/>
              </p14:nvContentPartPr>
              <p14:xfrm>
                <a:off x="8455570" y="4206149"/>
                <a:ext cx="60840" cy="766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31500A21-026E-E743-1918-227420A461B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446930" y="4197149"/>
                  <a:ext cx="7848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F4AD054-A6ED-B3E0-FFD1-EE23B25A45DF}"/>
                    </a:ext>
                  </a:extLst>
                </p14:cNvPr>
                <p14:cNvContentPartPr/>
                <p14:nvPr/>
              </p14:nvContentPartPr>
              <p14:xfrm>
                <a:off x="8553490" y="4026509"/>
                <a:ext cx="98640" cy="33660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F4AD054-A6ED-B3E0-FFD1-EE23B25A45D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544490" y="4017509"/>
                  <a:ext cx="11628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694BC09E-97B3-F825-1EBF-044CD0CD84D5}"/>
                    </a:ext>
                  </a:extLst>
                </p14:cNvPr>
                <p14:cNvContentPartPr/>
                <p14:nvPr/>
              </p14:nvContentPartPr>
              <p14:xfrm>
                <a:off x="8768410" y="4119749"/>
                <a:ext cx="1800" cy="1414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694BC09E-97B3-F825-1EBF-044CD0CD84D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8759410" y="4110749"/>
                  <a:ext cx="194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C33709FD-3C73-8E77-3796-C22072EACDE0}"/>
                    </a:ext>
                  </a:extLst>
                </p14:cNvPr>
                <p14:cNvContentPartPr/>
                <p14:nvPr/>
              </p14:nvContentPartPr>
              <p14:xfrm>
                <a:off x="8711530" y="4229549"/>
                <a:ext cx="120240" cy="75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C33709FD-3C73-8E77-3796-C22072EACDE0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8702890" y="4220549"/>
                  <a:ext cx="137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3D19BFF4-1A0A-4367-A4B7-2122B9C5382E}"/>
                    </a:ext>
                  </a:extLst>
                </p14:cNvPr>
                <p14:cNvContentPartPr/>
                <p14:nvPr/>
              </p14:nvContentPartPr>
              <p14:xfrm>
                <a:off x="8909890" y="4029029"/>
                <a:ext cx="135720" cy="3088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3D19BFF4-1A0A-4367-A4B7-2122B9C5382E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8900890" y="4020389"/>
                  <a:ext cx="15336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016FA8F-6464-1A1A-1F98-228292E11B58}"/>
                    </a:ext>
                  </a:extLst>
                </p14:cNvPr>
                <p14:cNvContentPartPr/>
                <p14:nvPr/>
              </p14:nvContentPartPr>
              <p14:xfrm>
                <a:off x="8748970" y="4162949"/>
                <a:ext cx="20160" cy="11808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016FA8F-6464-1A1A-1F98-228292E11B5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739970" y="4154309"/>
                  <a:ext cx="3780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86DC833B-B87E-1FEC-E4BA-AC68D41F8138}"/>
                    </a:ext>
                  </a:extLst>
                </p14:cNvPr>
                <p14:cNvContentPartPr/>
                <p14:nvPr/>
              </p14:nvContentPartPr>
              <p14:xfrm>
                <a:off x="9007450" y="4354829"/>
                <a:ext cx="163800" cy="1270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86DC833B-B87E-1FEC-E4BA-AC68D41F813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8998810" y="4345829"/>
                  <a:ext cx="18144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637C938-D5AF-D34C-94B8-24342EC73EC9}"/>
                    </a:ext>
                  </a:extLst>
                </p14:cNvPr>
                <p14:cNvContentPartPr/>
                <p14:nvPr/>
              </p14:nvContentPartPr>
              <p14:xfrm>
                <a:off x="9199330" y="4193549"/>
                <a:ext cx="71280" cy="608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637C938-D5AF-D34C-94B8-24342EC73EC9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190690" y="4184549"/>
                  <a:ext cx="889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82D24C54-11DA-8244-1C7D-CBD198E01F20}"/>
                    </a:ext>
                  </a:extLst>
                </p14:cNvPr>
                <p14:cNvContentPartPr/>
                <p14:nvPr/>
              </p14:nvContentPartPr>
              <p14:xfrm>
                <a:off x="9152170" y="4111469"/>
                <a:ext cx="64800" cy="2588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82D24C54-11DA-8244-1C7D-CBD198E01F2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143170" y="4102469"/>
                  <a:ext cx="82440" cy="27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3E026C4D-75FB-68E6-1B17-427B7DCF0588}"/>
                    </a:ext>
                  </a:extLst>
                </p14:cNvPr>
                <p14:cNvContentPartPr/>
                <p14:nvPr/>
              </p14:nvContentPartPr>
              <p14:xfrm>
                <a:off x="9284650" y="4108229"/>
                <a:ext cx="92520" cy="2854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3E026C4D-75FB-68E6-1B17-427B7DCF058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9276010" y="4099589"/>
                  <a:ext cx="11016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587CCB51-0BE1-563D-9D77-9386F086729B}"/>
                    </a:ext>
                  </a:extLst>
                </p14:cNvPr>
                <p14:cNvContentPartPr/>
                <p14:nvPr/>
              </p14:nvContentPartPr>
              <p14:xfrm>
                <a:off x="9394450" y="4208489"/>
                <a:ext cx="229320" cy="1346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587CCB51-0BE1-563D-9D77-9386F086729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9385810" y="4199489"/>
                  <a:ext cx="2469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4BDEDB8D-A1E2-4866-DBA2-D05C8D380025}"/>
                    </a:ext>
                  </a:extLst>
                </p14:cNvPr>
                <p14:cNvContentPartPr/>
                <p14:nvPr/>
              </p14:nvContentPartPr>
              <p14:xfrm>
                <a:off x="9793690" y="4249169"/>
                <a:ext cx="25920" cy="298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4BDEDB8D-A1E2-4866-DBA2-D05C8D38002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9785050" y="4240529"/>
                  <a:ext cx="4356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3C3D54B4-A772-1C62-BB12-5434D2ED88F3}"/>
                    </a:ext>
                  </a:extLst>
                </p14:cNvPr>
                <p14:cNvContentPartPr/>
                <p14:nvPr/>
              </p14:nvContentPartPr>
              <p14:xfrm>
                <a:off x="9896290" y="4211729"/>
                <a:ext cx="244080" cy="1753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3C3D54B4-A772-1C62-BB12-5434D2ED88F3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9887290" y="4202729"/>
                  <a:ext cx="2617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4150DF72-22BC-0244-FE48-BF3979A9D2AE}"/>
                    </a:ext>
                  </a:extLst>
                </p14:cNvPr>
                <p14:cNvContentPartPr/>
                <p14:nvPr/>
              </p14:nvContentPartPr>
              <p14:xfrm>
                <a:off x="10079890" y="4389569"/>
                <a:ext cx="142920" cy="795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4150DF72-22BC-0244-FE48-BF3979A9D2AE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071250" y="4380569"/>
                  <a:ext cx="1605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AE834E24-BB8B-8B18-0A79-62C2B80BA128}"/>
                    </a:ext>
                  </a:extLst>
                </p14:cNvPr>
                <p14:cNvContentPartPr/>
                <p14:nvPr/>
              </p14:nvContentPartPr>
              <p14:xfrm>
                <a:off x="9832210" y="4167089"/>
                <a:ext cx="255960" cy="7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AE834E24-BB8B-8B18-0A79-62C2B80BA12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9823570" y="4158449"/>
                  <a:ext cx="2736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59C4590-EA34-17FC-ACB9-CA07A67B97F9}"/>
                    </a:ext>
                  </a:extLst>
                </p14:cNvPr>
                <p14:cNvContentPartPr/>
                <p14:nvPr/>
              </p14:nvContentPartPr>
              <p14:xfrm>
                <a:off x="10355650" y="4187969"/>
                <a:ext cx="20880" cy="21852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59C4590-EA34-17FC-ACB9-CA07A67B97F9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347010" y="4179329"/>
                  <a:ext cx="38520" cy="23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B229C0A7-8E8C-818D-2DDF-C76F06FBC333}"/>
                    </a:ext>
                  </a:extLst>
                </p14:cNvPr>
                <p14:cNvContentPartPr/>
                <p14:nvPr/>
              </p14:nvContentPartPr>
              <p14:xfrm>
                <a:off x="10293730" y="4259609"/>
                <a:ext cx="199800" cy="108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B229C0A7-8E8C-818D-2DDF-C76F06FBC333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284730" y="4250969"/>
                  <a:ext cx="2174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8FAB9A90-ADA2-B664-8126-C0D0E61EEB1F}"/>
                    </a:ext>
                  </a:extLst>
                </p14:cNvPr>
                <p14:cNvContentPartPr/>
                <p14:nvPr/>
              </p14:nvContentPartPr>
              <p14:xfrm>
                <a:off x="10592890" y="4112009"/>
                <a:ext cx="212760" cy="32220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8FAB9A90-ADA2-B664-8126-C0D0E61EEB1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584250" y="4103369"/>
                  <a:ext cx="2304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B8E30263-E583-73B1-C5CE-74F0897384D7}"/>
                    </a:ext>
                  </a:extLst>
                </p14:cNvPr>
                <p14:cNvContentPartPr/>
                <p14:nvPr/>
              </p14:nvContentPartPr>
              <p14:xfrm>
                <a:off x="10559770" y="4097969"/>
                <a:ext cx="91800" cy="972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B8E30263-E583-73B1-C5CE-74F0897384D7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551130" y="4088969"/>
                  <a:ext cx="10944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DB1A7C9-42F1-B6C9-37BE-6B442A4ECF0D}"/>
                    </a:ext>
                  </a:extLst>
                </p14:cNvPr>
                <p14:cNvContentPartPr/>
                <p14:nvPr/>
              </p14:nvContentPartPr>
              <p14:xfrm>
                <a:off x="10838770" y="4368329"/>
                <a:ext cx="53280" cy="1490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DB1A7C9-42F1-B6C9-37BE-6B442A4ECF0D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0830130" y="4359329"/>
                  <a:ext cx="7092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03FC435D-621B-D3A9-0640-32AC8464374B}"/>
                    </a:ext>
                  </a:extLst>
                </p14:cNvPr>
                <p14:cNvContentPartPr/>
                <p14:nvPr/>
              </p14:nvContentPartPr>
              <p14:xfrm>
                <a:off x="10803130" y="4443929"/>
                <a:ext cx="180360" cy="280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03FC435D-621B-D3A9-0640-32AC8464374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794490" y="4434929"/>
                  <a:ext cx="19800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5DD3EBF3-905A-4925-9977-61844FE125BF}"/>
                    </a:ext>
                  </a:extLst>
                </p14:cNvPr>
                <p14:cNvContentPartPr/>
                <p14:nvPr/>
              </p14:nvContentPartPr>
              <p14:xfrm>
                <a:off x="11036050" y="4083209"/>
                <a:ext cx="47520" cy="3859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5DD3EBF3-905A-4925-9977-61844FE125B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1027050" y="4074209"/>
                  <a:ext cx="65160" cy="40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522691F-EFC1-1B6C-D4DF-B31E916ED9BD}"/>
                    </a:ext>
                  </a:extLst>
                </p14:cNvPr>
                <p14:cNvContentPartPr/>
                <p14:nvPr/>
              </p14:nvContentPartPr>
              <p14:xfrm>
                <a:off x="11153050" y="4250969"/>
                <a:ext cx="120600" cy="1508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522691F-EFC1-1B6C-D4DF-B31E916ED9B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144410" y="4242329"/>
                  <a:ext cx="1382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C6CFC08-23C0-7CE7-C191-B45AB6032D1A}"/>
                    </a:ext>
                  </a:extLst>
                </p14:cNvPr>
                <p14:cNvContentPartPr/>
                <p14:nvPr/>
              </p14:nvContentPartPr>
              <p14:xfrm>
                <a:off x="11250250" y="4159529"/>
                <a:ext cx="111600" cy="3182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C6CFC08-23C0-7CE7-C191-B45AB6032D1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241250" y="4150529"/>
                  <a:ext cx="12924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FBBEFD1B-1B85-5D28-BD23-89A82C7F86E8}"/>
                    </a:ext>
                  </a:extLst>
                </p14:cNvPr>
                <p14:cNvContentPartPr/>
                <p14:nvPr/>
              </p14:nvContentPartPr>
              <p14:xfrm>
                <a:off x="11488210" y="4120649"/>
                <a:ext cx="218160" cy="3265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FBBEFD1B-1B85-5D28-BD23-89A82C7F86E8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479210" y="4111649"/>
                  <a:ext cx="23580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F4CF631F-CD78-B06B-3F1E-655155020CBE}"/>
                    </a:ext>
                  </a:extLst>
                </p14:cNvPr>
                <p14:cNvContentPartPr/>
                <p14:nvPr/>
              </p14:nvContentPartPr>
              <p14:xfrm>
                <a:off x="11620690" y="3928409"/>
                <a:ext cx="321480" cy="73764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F4CF631F-CD78-B06B-3F1E-655155020CB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612050" y="3919769"/>
                  <a:ext cx="339120" cy="75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62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DD580139-4745-1F11-909A-9FA195A74C59}"/>
                  </a:ext>
                </a:extLst>
              </p14:cNvPr>
              <p14:cNvContentPartPr/>
              <p14:nvPr/>
            </p14:nvContentPartPr>
            <p14:xfrm>
              <a:off x="3129730" y="3388409"/>
              <a:ext cx="8481960" cy="49392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DD580139-4745-1F11-909A-9FA195A74C59}"/>
                  </a:ext>
                </a:extLst>
              </p:cNvPr>
              <p:cNvPicPr/>
              <p:nvPr/>
            </p:nvPicPr>
            <p:blipFill>
              <a:blip r:embed="rId263"/>
              <a:stretch>
                <a:fillRect/>
              </a:stretch>
            </p:blipFill>
            <p:spPr>
              <a:xfrm>
                <a:off x="3120730" y="3379409"/>
                <a:ext cx="8499600" cy="511560"/>
              </a:xfrm>
              <a:prstGeom prst="rect">
                <a:avLst/>
              </a:prstGeom>
            </p:spPr>
          </p:pic>
        </mc:Fallback>
      </mc:AlternateContent>
      <p:grpSp>
        <p:nvGrpSpPr>
          <p:cNvPr id="228" name="Group 227">
            <a:extLst>
              <a:ext uri="{FF2B5EF4-FFF2-40B4-BE49-F238E27FC236}">
                <a16:creationId xmlns:a16="http://schemas.microsoft.com/office/drawing/2014/main" id="{721DBB51-8C7C-0FBE-5584-870D87114299}"/>
              </a:ext>
            </a:extLst>
          </p:cNvPr>
          <p:cNvGrpSpPr/>
          <p:nvPr/>
        </p:nvGrpSpPr>
        <p:grpSpPr>
          <a:xfrm>
            <a:off x="3438970" y="4694489"/>
            <a:ext cx="3146040" cy="954360"/>
            <a:chOff x="3438970" y="4694489"/>
            <a:chExt cx="3146040" cy="95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F20767BE-996B-A770-4D54-0299443523C0}"/>
                    </a:ext>
                  </a:extLst>
                </p14:cNvPr>
                <p14:cNvContentPartPr/>
                <p14:nvPr/>
              </p14:nvContentPartPr>
              <p14:xfrm>
                <a:off x="3438970" y="4981049"/>
                <a:ext cx="205200" cy="3639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F20767BE-996B-A770-4D54-0299443523C0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3429970" y="4972409"/>
                  <a:ext cx="222840" cy="38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9088D217-1B1C-46D5-EDED-7C7472C2E3C2}"/>
                    </a:ext>
                  </a:extLst>
                </p14:cNvPr>
                <p14:cNvContentPartPr/>
                <p14:nvPr/>
              </p14:nvContentPartPr>
              <p14:xfrm>
                <a:off x="3807970" y="5109209"/>
                <a:ext cx="146160" cy="190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9088D217-1B1C-46D5-EDED-7C7472C2E3C2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3799330" y="5100209"/>
                  <a:ext cx="1638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19D57DE-37B4-FD91-9684-E5B09C4693DF}"/>
                    </a:ext>
                  </a:extLst>
                </p14:cNvPr>
                <p14:cNvContentPartPr/>
                <p14:nvPr/>
              </p14:nvContentPartPr>
              <p14:xfrm>
                <a:off x="3818050" y="5177609"/>
                <a:ext cx="191520" cy="93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19D57DE-37B4-FD91-9684-E5B09C4693D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3809410" y="5168609"/>
                  <a:ext cx="2091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973A2702-57D4-2267-3A5B-79D342DB4F51}"/>
                    </a:ext>
                  </a:extLst>
                </p14:cNvPr>
                <p14:cNvContentPartPr/>
                <p14:nvPr/>
              </p14:nvContentPartPr>
              <p14:xfrm>
                <a:off x="3813730" y="5235209"/>
                <a:ext cx="209880" cy="792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973A2702-57D4-2267-3A5B-79D342DB4F5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804730" y="5226569"/>
                  <a:ext cx="2275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EC7DDAC-E170-1FA0-ACFC-359F93C24625}"/>
                    </a:ext>
                  </a:extLst>
                </p14:cNvPr>
                <p14:cNvContentPartPr/>
                <p14:nvPr/>
              </p14:nvContentPartPr>
              <p14:xfrm>
                <a:off x="4448770" y="4916969"/>
                <a:ext cx="254880" cy="1753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EC7DDAC-E170-1FA0-ACFC-359F93C24625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440130" y="4908329"/>
                  <a:ext cx="2725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D0E42572-4276-F3E7-76DE-32C29A36A6C8}"/>
                    </a:ext>
                  </a:extLst>
                </p14:cNvPr>
                <p14:cNvContentPartPr/>
                <p14:nvPr/>
              </p14:nvContentPartPr>
              <p14:xfrm>
                <a:off x="4666210" y="5081489"/>
                <a:ext cx="18360" cy="928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D0E42572-4276-F3E7-76DE-32C29A36A6C8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657210" y="5072849"/>
                  <a:ext cx="36000" cy="11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2C1091DD-0D29-D662-4600-D5EEA55E1DCB}"/>
                    </a:ext>
                  </a:extLst>
                </p14:cNvPr>
                <p14:cNvContentPartPr/>
                <p14:nvPr/>
              </p14:nvContentPartPr>
              <p14:xfrm>
                <a:off x="4392250" y="4801409"/>
                <a:ext cx="279000" cy="1224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2C1091DD-0D29-D662-4600-D5EEA55E1DCB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383610" y="4792769"/>
                  <a:ext cx="2966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8D876736-EF10-7E76-EEDA-577EC238DCD4}"/>
                    </a:ext>
                  </a:extLst>
                </p14:cNvPr>
                <p14:cNvContentPartPr/>
                <p14:nvPr/>
              </p14:nvContentPartPr>
              <p14:xfrm>
                <a:off x="4881130" y="4984649"/>
                <a:ext cx="24480" cy="421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8D876736-EF10-7E76-EEDA-577EC238DCD4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872490" y="4976009"/>
                  <a:ext cx="421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754196E-5A34-201D-AF8C-30B05398431C}"/>
                    </a:ext>
                  </a:extLst>
                </p14:cNvPr>
                <p14:cNvContentPartPr/>
                <p14:nvPr/>
              </p14:nvContentPartPr>
              <p14:xfrm>
                <a:off x="5074090" y="4959449"/>
                <a:ext cx="133200" cy="13320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754196E-5A34-201D-AF8C-30B05398431C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5065450" y="4950809"/>
                  <a:ext cx="15084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FA200DE-113B-0869-741B-5476725BEBDE}"/>
                    </a:ext>
                  </a:extLst>
                </p14:cNvPr>
                <p14:cNvContentPartPr/>
                <p14:nvPr/>
              </p14:nvContentPartPr>
              <p14:xfrm>
                <a:off x="5082730" y="4833809"/>
                <a:ext cx="134280" cy="381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FA200DE-113B-0869-741B-5476725BEBDE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074090" y="4825169"/>
                  <a:ext cx="1519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70889B25-61FC-4823-A6C3-F487DB96762E}"/>
                    </a:ext>
                  </a:extLst>
                </p14:cNvPr>
                <p14:cNvContentPartPr/>
                <p14:nvPr/>
              </p14:nvContentPartPr>
              <p14:xfrm>
                <a:off x="4234210" y="4701329"/>
                <a:ext cx="92520" cy="5014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70889B25-61FC-4823-A6C3-F487DB96762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4225570" y="4692329"/>
                  <a:ext cx="110160" cy="51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933E23B5-EF99-4879-E5D6-B08CEC0A0480}"/>
                    </a:ext>
                  </a:extLst>
                </p14:cNvPr>
                <p14:cNvContentPartPr/>
                <p14:nvPr/>
              </p14:nvContentPartPr>
              <p14:xfrm>
                <a:off x="5287570" y="4694489"/>
                <a:ext cx="67320" cy="49932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933E23B5-EF99-4879-E5D6-B08CEC0A048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278930" y="4685849"/>
                  <a:ext cx="84960" cy="51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69EC863-E954-159F-647B-E3C9B314D3C8}"/>
                    </a:ext>
                  </a:extLst>
                </p14:cNvPr>
                <p14:cNvContentPartPr/>
                <p14:nvPr/>
              </p14:nvContentPartPr>
              <p14:xfrm>
                <a:off x="5416450" y="4740209"/>
                <a:ext cx="128520" cy="4780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69EC863-E954-159F-647B-E3C9B314D3C8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5407450" y="4731569"/>
                  <a:ext cx="146160" cy="49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11AC34E4-D72C-EB8A-79EE-966CADE35738}"/>
                    </a:ext>
                  </a:extLst>
                </p14:cNvPr>
                <p14:cNvContentPartPr/>
                <p14:nvPr/>
              </p14:nvContentPartPr>
              <p14:xfrm>
                <a:off x="5530570" y="4949009"/>
                <a:ext cx="239760" cy="174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11AC34E4-D72C-EB8A-79EE-966CADE35738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5521570" y="4940369"/>
                  <a:ext cx="257400" cy="19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204BE36B-DE71-03FD-94F3-85F9DA692913}"/>
                    </a:ext>
                  </a:extLst>
                </p14:cNvPr>
                <p14:cNvContentPartPr/>
                <p14:nvPr/>
              </p14:nvContentPartPr>
              <p14:xfrm>
                <a:off x="5716690" y="5127209"/>
                <a:ext cx="126360" cy="97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204BE36B-DE71-03FD-94F3-85F9DA69291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5708050" y="5118209"/>
                  <a:ext cx="14400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D33093B3-C55A-0BD5-042A-A31BB5F7110D}"/>
                    </a:ext>
                  </a:extLst>
                </p14:cNvPr>
                <p14:cNvContentPartPr/>
                <p14:nvPr/>
              </p14:nvContentPartPr>
              <p14:xfrm>
                <a:off x="5591770" y="4855409"/>
                <a:ext cx="189000" cy="2880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D33093B3-C55A-0BD5-042A-A31BB5F7110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582770" y="4846769"/>
                  <a:ext cx="20664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9D68FC8A-E38A-378D-E18E-6A84CB48860E}"/>
                    </a:ext>
                  </a:extLst>
                </p14:cNvPr>
                <p14:cNvContentPartPr/>
                <p14:nvPr/>
              </p14:nvContentPartPr>
              <p14:xfrm>
                <a:off x="5912530" y="5012729"/>
                <a:ext cx="54360" cy="4536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9D68FC8A-E38A-378D-E18E-6A84CB48860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903530" y="5004089"/>
                  <a:ext cx="720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56C2F50A-4C73-4B2A-18E8-0EC2555043FE}"/>
                    </a:ext>
                  </a:extLst>
                </p14:cNvPr>
                <p14:cNvContentPartPr/>
                <p14:nvPr/>
              </p14:nvContentPartPr>
              <p14:xfrm>
                <a:off x="6113050" y="4968449"/>
                <a:ext cx="144360" cy="18396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56C2F50A-4C73-4B2A-18E8-0EC2555043FE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6104050" y="4959809"/>
                  <a:ext cx="1620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8C3CE270-69C4-6B0D-D804-D750E7C2FD1B}"/>
                    </a:ext>
                  </a:extLst>
                </p14:cNvPr>
                <p14:cNvContentPartPr/>
                <p14:nvPr/>
              </p14:nvContentPartPr>
              <p14:xfrm>
                <a:off x="6077050" y="4857209"/>
                <a:ext cx="141480" cy="561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8C3CE270-69C4-6B0D-D804-D750E7C2FD1B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6068410" y="4848569"/>
                  <a:ext cx="15912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800CDB1-F065-910F-0172-5F0DC56D11A8}"/>
                    </a:ext>
                  </a:extLst>
                </p14:cNvPr>
                <p14:cNvContentPartPr/>
                <p14:nvPr/>
              </p14:nvContentPartPr>
              <p14:xfrm>
                <a:off x="6363250" y="4771169"/>
                <a:ext cx="50400" cy="42732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800CDB1-F065-910F-0172-5F0DC56D11A8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6354610" y="4762529"/>
                  <a:ext cx="680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BB318F22-BDD3-59AF-F12E-F1910814B092}"/>
                    </a:ext>
                  </a:extLst>
                </p14:cNvPr>
                <p14:cNvContentPartPr/>
                <p14:nvPr/>
              </p14:nvContentPartPr>
              <p14:xfrm>
                <a:off x="4248610" y="5244929"/>
                <a:ext cx="2336400" cy="1155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BB318F22-BDD3-59AF-F12E-F1910814B092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4239970" y="5235929"/>
                  <a:ext cx="235404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3BA443E8-C5A3-A86E-61DB-98A767C434BC}"/>
                    </a:ext>
                  </a:extLst>
                </p14:cNvPr>
                <p14:cNvContentPartPr/>
                <p14:nvPr/>
              </p14:nvContentPartPr>
              <p14:xfrm>
                <a:off x="5338330" y="5471369"/>
                <a:ext cx="195480" cy="1774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3BA443E8-C5A3-A86E-61DB-98A767C434BC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5329330" y="5462369"/>
                  <a:ext cx="213120" cy="19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E5B47E81-4343-7B3C-3A86-E14C89059BA2}"/>
                    </a:ext>
                  </a:extLst>
                </p14:cNvPr>
                <p14:cNvContentPartPr/>
                <p14:nvPr/>
              </p14:nvContentPartPr>
              <p14:xfrm>
                <a:off x="5598250" y="5412329"/>
                <a:ext cx="89640" cy="9360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E5B47E81-4343-7B3C-3A86-E14C89059BA2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5589250" y="5403329"/>
                  <a:ext cx="107280" cy="111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4" name="Group 243">
            <a:extLst>
              <a:ext uri="{FF2B5EF4-FFF2-40B4-BE49-F238E27FC236}">
                <a16:creationId xmlns:a16="http://schemas.microsoft.com/office/drawing/2014/main" id="{5FB910E2-C54B-B3A2-6C72-AD3B4503A1AE}"/>
              </a:ext>
            </a:extLst>
          </p:cNvPr>
          <p:cNvGrpSpPr/>
          <p:nvPr/>
        </p:nvGrpSpPr>
        <p:grpSpPr>
          <a:xfrm>
            <a:off x="6805690" y="4983929"/>
            <a:ext cx="1497240" cy="597960"/>
            <a:chOff x="6805690" y="4983929"/>
            <a:chExt cx="1497240" cy="59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85D87C82-61B4-AE37-AF8A-57A4366228D2}"/>
                    </a:ext>
                  </a:extLst>
                </p14:cNvPr>
                <p14:cNvContentPartPr/>
                <p14:nvPr/>
              </p14:nvContentPartPr>
              <p14:xfrm>
                <a:off x="6805690" y="5263289"/>
                <a:ext cx="115200" cy="662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85D87C82-61B4-AE37-AF8A-57A4366228D2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6796690" y="5254649"/>
                  <a:ext cx="1328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2670AA93-DD10-99DB-8670-7EAB432B6B47}"/>
                    </a:ext>
                  </a:extLst>
                </p14:cNvPr>
                <p14:cNvContentPartPr/>
                <p14:nvPr/>
              </p14:nvContentPartPr>
              <p14:xfrm>
                <a:off x="7238050" y="4983929"/>
                <a:ext cx="51840" cy="2077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2670AA93-DD10-99DB-8670-7EAB432B6B47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229410" y="4974929"/>
                  <a:ext cx="694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531363A1-2E47-2AE5-3125-33086B26EEAC}"/>
                    </a:ext>
                  </a:extLst>
                </p14:cNvPr>
                <p14:cNvContentPartPr/>
                <p14:nvPr/>
              </p14:nvContentPartPr>
              <p14:xfrm>
                <a:off x="7079290" y="5223329"/>
                <a:ext cx="327960" cy="410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531363A1-2E47-2AE5-3125-33086B26EEAC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7070650" y="5214329"/>
                  <a:ext cx="3456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5B103713-F4C3-23FD-8740-D563336F2E47}"/>
                    </a:ext>
                  </a:extLst>
                </p14:cNvPr>
                <p14:cNvContentPartPr/>
                <p14:nvPr/>
              </p14:nvContentPartPr>
              <p14:xfrm>
                <a:off x="7102690" y="5396849"/>
                <a:ext cx="229680" cy="1850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5B103713-F4C3-23FD-8740-D563336F2E4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7093690" y="5388209"/>
                  <a:ext cx="24732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BF6A6A45-0890-2069-EFA5-EDB2A3413108}"/>
                    </a:ext>
                  </a:extLst>
                </p14:cNvPr>
                <p14:cNvContentPartPr/>
                <p14:nvPr/>
              </p14:nvContentPartPr>
              <p14:xfrm>
                <a:off x="7591210" y="5102729"/>
                <a:ext cx="254160" cy="1760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BF6A6A45-0890-2069-EFA5-EDB2A341310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7582210" y="5094089"/>
                  <a:ext cx="2718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ED5C045-BB88-F516-3F47-EDC86E0E7B18}"/>
                    </a:ext>
                  </a:extLst>
                </p14:cNvPr>
                <p14:cNvContentPartPr/>
                <p14:nvPr/>
              </p14:nvContentPartPr>
              <p14:xfrm>
                <a:off x="7811170" y="5320169"/>
                <a:ext cx="14760" cy="910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ED5C045-BB88-F516-3F47-EDC86E0E7B18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7802170" y="5311529"/>
                  <a:ext cx="3240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F57F54D9-2F35-64B4-D867-89C209461F00}"/>
                    </a:ext>
                  </a:extLst>
                </p14:cNvPr>
                <p14:cNvContentPartPr/>
                <p14:nvPr/>
              </p14:nvContentPartPr>
              <p14:xfrm>
                <a:off x="7954090" y="5132969"/>
                <a:ext cx="325440" cy="1270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F57F54D9-2F35-64B4-D867-89C209461F0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945090" y="5124329"/>
                  <a:ext cx="3430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8FFF8184-3CB2-4658-379E-2C59E791C6A7}"/>
                    </a:ext>
                  </a:extLst>
                </p14:cNvPr>
                <p14:cNvContentPartPr/>
                <p14:nvPr/>
              </p14:nvContentPartPr>
              <p14:xfrm>
                <a:off x="7855810" y="5206409"/>
                <a:ext cx="9000" cy="2052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8FFF8184-3CB2-4658-379E-2C59E791C6A7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846810" y="5197769"/>
                  <a:ext cx="266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B7FC0CC-CEC4-7186-E3C6-D5C4D11442B8}"/>
                    </a:ext>
                  </a:extLst>
                </p14:cNvPr>
                <p14:cNvContentPartPr/>
                <p14:nvPr/>
              </p14:nvContentPartPr>
              <p14:xfrm>
                <a:off x="8165050" y="5329889"/>
                <a:ext cx="137880" cy="10440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B7FC0CC-CEC4-7186-E3C6-D5C4D11442B8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8156410" y="5320889"/>
                  <a:ext cx="15552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2A8CB9D1-3D3E-EB38-B063-D5FCE28329F6}"/>
                    </a:ext>
                  </a:extLst>
                </p14:cNvPr>
                <p14:cNvContentPartPr/>
                <p14:nvPr/>
              </p14:nvContentPartPr>
              <p14:xfrm>
                <a:off x="7958050" y="5049809"/>
                <a:ext cx="222120" cy="1872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2A8CB9D1-3D3E-EB38-B063-D5FCE28329F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949410" y="5041169"/>
                  <a:ext cx="23976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C9F1C771-8B1E-52FA-8E89-AF2FCBF4F6AC}"/>
                    </a:ext>
                  </a:extLst>
                </p14:cNvPr>
                <p14:cNvContentPartPr/>
                <p14:nvPr/>
              </p14:nvContentPartPr>
              <p14:xfrm>
                <a:off x="7569610" y="5008049"/>
                <a:ext cx="214200" cy="536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C9F1C771-8B1E-52FA-8E89-AF2FCBF4F6AC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560970" y="4999049"/>
                  <a:ext cx="2318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0FF7599-3611-EC56-09F8-0CC15D495EF7}"/>
                    </a:ext>
                  </a:extLst>
                </p14:cNvPr>
                <p14:cNvContentPartPr/>
                <p14:nvPr/>
              </p14:nvContentPartPr>
              <p14:xfrm>
                <a:off x="7856170" y="5197409"/>
                <a:ext cx="27720" cy="270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0FF7599-3611-EC56-09F8-0CC15D495EF7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847530" y="5188409"/>
                  <a:ext cx="45360" cy="44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0458AD8E-BCF8-E93A-EE73-00C8F2C860FF}"/>
              </a:ext>
            </a:extLst>
          </p:cNvPr>
          <p:cNvGrpSpPr/>
          <p:nvPr/>
        </p:nvGrpSpPr>
        <p:grpSpPr>
          <a:xfrm>
            <a:off x="8832850" y="4886729"/>
            <a:ext cx="2806920" cy="844560"/>
            <a:chOff x="8832850" y="4886729"/>
            <a:chExt cx="2806920" cy="84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A1F4D2D-01DB-D847-3122-32CC3E66DABD}"/>
                    </a:ext>
                  </a:extLst>
                </p14:cNvPr>
                <p14:cNvContentPartPr/>
                <p14:nvPr/>
              </p14:nvContentPartPr>
              <p14:xfrm>
                <a:off x="8913490" y="5017049"/>
                <a:ext cx="137880" cy="1904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A1F4D2D-01DB-D847-3122-32CC3E66DAB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904490" y="5008049"/>
                  <a:ext cx="15552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B73955ED-1593-55C8-869C-988951093F73}"/>
                    </a:ext>
                  </a:extLst>
                </p14:cNvPr>
                <p14:cNvContentPartPr/>
                <p14:nvPr/>
              </p14:nvContentPartPr>
              <p14:xfrm>
                <a:off x="9105730" y="5036849"/>
                <a:ext cx="272160" cy="1609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B73955ED-1593-55C8-869C-988951093F7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096730" y="5028209"/>
                  <a:ext cx="28980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7EFFE553-FA6F-0561-D213-EBB3B2B76B1D}"/>
                    </a:ext>
                  </a:extLst>
                </p14:cNvPr>
                <p14:cNvContentPartPr/>
                <p14:nvPr/>
              </p14:nvContentPartPr>
              <p14:xfrm>
                <a:off x="9418210" y="5118569"/>
                <a:ext cx="103680" cy="75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7EFFE553-FA6F-0561-D213-EBB3B2B76B1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9409210" y="5109929"/>
                  <a:ext cx="1213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A5FB9E01-E09D-EB41-7D17-1A928733CE03}"/>
                    </a:ext>
                  </a:extLst>
                </p14:cNvPr>
                <p14:cNvContentPartPr/>
                <p14:nvPr/>
              </p14:nvContentPartPr>
              <p14:xfrm>
                <a:off x="9590290" y="4889969"/>
                <a:ext cx="947880" cy="28332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A5FB9E01-E09D-EB41-7D17-1A928733CE0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9581650" y="4880969"/>
                  <a:ext cx="965520" cy="30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ABC4FC7-A920-A334-F7CB-A669B9FD8A86}"/>
                    </a:ext>
                  </a:extLst>
                </p14:cNvPr>
                <p14:cNvContentPartPr/>
                <p14:nvPr/>
              </p14:nvContentPartPr>
              <p14:xfrm>
                <a:off x="9932650" y="4979249"/>
                <a:ext cx="282240" cy="190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ABC4FC7-A920-A334-F7CB-A669B9FD8A8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9923650" y="4970609"/>
                  <a:ext cx="299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3A23F70A-C31A-0212-AFEC-107181255B90}"/>
                    </a:ext>
                  </a:extLst>
                </p14:cNvPr>
                <p14:cNvContentPartPr/>
                <p14:nvPr/>
              </p14:nvContentPartPr>
              <p14:xfrm>
                <a:off x="10677130" y="4886729"/>
                <a:ext cx="962640" cy="31140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3A23F70A-C31A-0212-AFEC-107181255B9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0668130" y="4878089"/>
                  <a:ext cx="98028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60BB2524-3EEF-3791-16BB-7B7FA2042721}"/>
                    </a:ext>
                  </a:extLst>
                </p14:cNvPr>
                <p14:cNvContentPartPr/>
                <p14:nvPr/>
              </p14:nvContentPartPr>
              <p14:xfrm>
                <a:off x="10774690" y="4982129"/>
                <a:ext cx="234720" cy="158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60BB2524-3EEF-3791-16BB-7B7FA204272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0765690" y="4973489"/>
                  <a:ext cx="2523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1593F854-FD93-9E2E-E6EE-61AE29B79EC9}"/>
                    </a:ext>
                  </a:extLst>
                </p14:cNvPr>
                <p14:cNvContentPartPr/>
                <p14:nvPr/>
              </p14:nvContentPartPr>
              <p14:xfrm>
                <a:off x="8832850" y="5362289"/>
                <a:ext cx="933840" cy="3690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593F854-FD93-9E2E-E6EE-61AE29B79EC9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824210" y="5353649"/>
                  <a:ext cx="95148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BD2BF33-0CC6-C448-1597-303C9B37EE69}"/>
                    </a:ext>
                  </a:extLst>
                </p14:cNvPr>
                <p14:cNvContentPartPr/>
                <p14:nvPr/>
              </p14:nvContentPartPr>
              <p14:xfrm>
                <a:off x="9828250" y="5291729"/>
                <a:ext cx="911520" cy="3794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BD2BF33-0CC6-C448-1597-303C9B37EE69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819250" y="5282729"/>
                  <a:ext cx="929160" cy="39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814E5830-0D87-E01F-0858-28BD3E397882}"/>
                    </a:ext>
                  </a:extLst>
                </p14:cNvPr>
                <p14:cNvContentPartPr/>
                <p14:nvPr/>
              </p14:nvContentPartPr>
              <p14:xfrm>
                <a:off x="9906370" y="5412329"/>
                <a:ext cx="333000" cy="42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814E5830-0D87-E01F-0858-28BD3E397882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9897370" y="5403689"/>
                  <a:ext cx="35064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0" name="Group 259">
            <a:extLst>
              <a:ext uri="{FF2B5EF4-FFF2-40B4-BE49-F238E27FC236}">
                <a16:creationId xmlns:a16="http://schemas.microsoft.com/office/drawing/2014/main" id="{8CD754CD-E179-6630-BE1E-3167A27F87D9}"/>
              </a:ext>
            </a:extLst>
          </p:cNvPr>
          <p:cNvGrpSpPr/>
          <p:nvPr/>
        </p:nvGrpSpPr>
        <p:grpSpPr>
          <a:xfrm>
            <a:off x="8558530" y="5171129"/>
            <a:ext cx="257760" cy="86040"/>
            <a:chOff x="8558530" y="5171129"/>
            <a:chExt cx="25776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3132344-5D4F-D589-B974-FA916EC73513}"/>
                    </a:ext>
                  </a:extLst>
                </p14:cNvPr>
                <p14:cNvContentPartPr/>
                <p14:nvPr/>
              </p14:nvContentPartPr>
              <p14:xfrm>
                <a:off x="8577970" y="5171129"/>
                <a:ext cx="238320" cy="111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3132344-5D4F-D589-B974-FA916EC73513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568970" y="5162129"/>
                  <a:ext cx="2559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9F4A4069-D6AC-D493-A764-054E761FBC87}"/>
                    </a:ext>
                  </a:extLst>
                </p14:cNvPr>
                <p14:cNvContentPartPr/>
                <p14:nvPr/>
              </p14:nvContentPartPr>
              <p14:xfrm>
                <a:off x="8558530" y="5224409"/>
                <a:ext cx="255600" cy="3276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9F4A4069-D6AC-D493-A764-054E761FBC87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549890" y="5215409"/>
                  <a:ext cx="273240" cy="5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35E2F4FE-3353-8D16-4D8B-72C1DE865AD0}"/>
              </a:ext>
            </a:extLst>
          </p:cNvPr>
          <p:cNvGrpSpPr/>
          <p:nvPr/>
        </p:nvGrpSpPr>
        <p:grpSpPr>
          <a:xfrm>
            <a:off x="770290" y="5766569"/>
            <a:ext cx="630000" cy="378000"/>
            <a:chOff x="770290" y="5766569"/>
            <a:chExt cx="630000" cy="37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A9E34FF-6CDD-DC26-77BD-ACA9B8E6931D}"/>
                    </a:ext>
                  </a:extLst>
                </p14:cNvPr>
                <p14:cNvContentPartPr/>
                <p14:nvPr/>
              </p14:nvContentPartPr>
              <p14:xfrm>
                <a:off x="770290" y="5766569"/>
                <a:ext cx="630000" cy="3780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A9E34FF-6CDD-DC26-77BD-ACA9B8E6931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61290" y="5757929"/>
                  <a:ext cx="64764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93E68E9A-B058-10DC-D942-ABA4E1D9A741}"/>
                    </a:ext>
                  </a:extLst>
                </p14:cNvPr>
                <p14:cNvContentPartPr/>
                <p14:nvPr/>
              </p14:nvContentPartPr>
              <p14:xfrm>
                <a:off x="1196170" y="5951249"/>
                <a:ext cx="51120" cy="15048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93E68E9A-B058-10DC-D942-ABA4E1D9A741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87170" y="5942609"/>
                  <a:ext cx="68760" cy="16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AF79A71-C7A7-D412-5C3F-797DC62545FA}"/>
              </a:ext>
            </a:extLst>
          </p:cNvPr>
          <p:cNvGrpSpPr/>
          <p:nvPr/>
        </p:nvGrpSpPr>
        <p:grpSpPr>
          <a:xfrm>
            <a:off x="1728250" y="5778809"/>
            <a:ext cx="693360" cy="386280"/>
            <a:chOff x="1728250" y="5778809"/>
            <a:chExt cx="693360" cy="38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5869DA07-C325-B1A4-ED58-2A409BC2EEAD}"/>
                    </a:ext>
                  </a:extLst>
                </p14:cNvPr>
                <p14:cNvContentPartPr/>
                <p14:nvPr/>
              </p14:nvContentPartPr>
              <p14:xfrm>
                <a:off x="1728250" y="5804009"/>
                <a:ext cx="188280" cy="31032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5869DA07-C325-B1A4-ED58-2A409BC2EEAD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719610" y="5795009"/>
                  <a:ext cx="20592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D64D7734-4051-01F1-570C-552F3807DCAF}"/>
                    </a:ext>
                  </a:extLst>
                </p14:cNvPr>
                <p14:cNvContentPartPr/>
                <p14:nvPr/>
              </p14:nvContentPartPr>
              <p14:xfrm>
                <a:off x="1961530" y="5810489"/>
                <a:ext cx="210960" cy="29088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D64D7734-4051-01F1-570C-552F3807DCAF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952890" y="5801849"/>
                  <a:ext cx="2286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E3B9017C-5398-B257-DB65-D3D1809CF660}"/>
                    </a:ext>
                  </a:extLst>
                </p14:cNvPr>
                <p14:cNvContentPartPr/>
                <p14:nvPr/>
              </p14:nvContentPartPr>
              <p14:xfrm>
                <a:off x="2189410" y="5778809"/>
                <a:ext cx="232200" cy="386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E3B9017C-5398-B257-DB65-D3D1809CF66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2180770" y="5770169"/>
                  <a:ext cx="249840" cy="403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68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F575D293-501E-95CA-E381-8C67774672E0}"/>
                  </a:ext>
                </a:extLst>
              </p14:cNvPr>
              <p14:cNvContentPartPr/>
              <p14:nvPr/>
            </p14:nvContentPartPr>
            <p14:xfrm>
              <a:off x="2702770" y="5762249"/>
              <a:ext cx="222840" cy="393840"/>
            </p14:xfrm>
          </p:contentPart>
        </mc:Choice>
        <mc:Fallback xmlns=""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F575D293-501E-95CA-E381-8C67774672E0}"/>
                  </a:ext>
                </a:extLst>
              </p:cNvPr>
              <p:cNvPicPr/>
              <p:nvPr/>
            </p:nvPicPr>
            <p:blipFill>
              <a:blip r:embed="rId369"/>
              <a:stretch>
                <a:fillRect/>
              </a:stretch>
            </p:blipFill>
            <p:spPr>
              <a:xfrm>
                <a:off x="2693770" y="5753249"/>
                <a:ext cx="240480" cy="41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72" name="Group 271">
            <a:extLst>
              <a:ext uri="{FF2B5EF4-FFF2-40B4-BE49-F238E27FC236}">
                <a16:creationId xmlns:a16="http://schemas.microsoft.com/office/drawing/2014/main" id="{13971E62-D484-16E7-A874-1D88D4C065DD}"/>
              </a:ext>
            </a:extLst>
          </p:cNvPr>
          <p:cNvGrpSpPr/>
          <p:nvPr/>
        </p:nvGrpSpPr>
        <p:grpSpPr>
          <a:xfrm>
            <a:off x="3142690" y="5698889"/>
            <a:ext cx="3800880" cy="449280"/>
            <a:chOff x="3142690" y="5698889"/>
            <a:chExt cx="3800880" cy="44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A95FA5E-9519-4E42-9DCF-F8E5B0380807}"/>
                    </a:ext>
                  </a:extLst>
                </p14:cNvPr>
                <p14:cNvContentPartPr/>
                <p14:nvPr/>
              </p14:nvContentPartPr>
              <p14:xfrm>
                <a:off x="3142690" y="5851169"/>
                <a:ext cx="3960" cy="27792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A95FA5E-9519-4E42-9DCF-F8E5B038080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134050" y="5842529"/>
                  <a:ext cx="2160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285ED2A2-9BAF-2187-6FAA-A0561B4A8176}"/>
                    </a:ext>
                  </a:extLst>
                </p14:cNvPr>
                <p14:cNvContentPartPr/>
                <p14:nvPr/>
              </p14:nvContentPartPr>
              <p14:xfrm>
                <a:off x="3283450" y="5867369"/>
                <a:ext cx="30600" cy="2624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285ED2A2-9BAF-2187-6FAA-A0561B4A8176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274810" y="5858369"/>
                  <a:ext cx="4824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CC5D2F1B-DE46-3BF9-5979-0B804C3E1195}"/>
                    </a:ext>
                  </a:extLst>
                </p14:cNvPr>
                <p14:cNvContentPartPr/>
                <p14:nvPr/>
              </p14:nvContentPartPr>
              <p14:xfrm>
                <a:off x="3408730" y="5838209"/>
                <a:ext cx="220320" cy="2980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CC5D2F1B-DE46-3BF9-5979-0B804C3E1195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3400090" y="5829569"/>
                  <a:ext cx="23796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F385F995-426D-5BE2-0F7B-2AA3E27B4083}"/>
                    </a:ext>
                  </a:extLst>
                </p14:cNvPr>
                <p14:cNvContentPartPr/>
                <p14:nvPr/>
              </p14:nvContentPartPr>
              <p14:xfrm>
                <a:off x="4083730" y="5789249"/>
                <a:ext cx="178200" cy="312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F385F995-426D-5BE2-0F7B-2AA3E27B4083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4074730" y="5780249"/>
                  <a:ext cx="19584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A7DFE823-95A4-41C5-C369-EAAABEBE7B6B}"/>
                    </a:ext>
                  </a:extLst>
                </p14:cNvPr>
                <p14:cNvContentPartPr/>
                <p14:nvPr/>
              </p14:nvContentPartPr>
              <p14:xfrm>
                <a:off x="4354090" y="5935049"/>
                <a:ext cx="60480" cy="1134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A7DFE823-95A4-41C5-C369-EAAABEBE7B6B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4345090" y="5926409"/>
                  <a:ext cx="7812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16E1AD9-4C18-C26A-D165-B8F574FBEE7B}"/>
                    </a:ext>
                  </a:extLst>
                </p14:cNvPr>
                <p14:cNvContentPartPr/>
                <p14:nvPr/>
              </p14:nvContentPartPr>
              <p14:xfrm>
                <a:off x="4523650" y="5701409"/>
                <a:ext cx="854640" cy="3992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16E1AD9-4C18-C26A-D165-B8F574FBEE7B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515010" y="5692409"/>
                  <a:ext cx="8722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139293E1-3B80-AE8C-938B-3B04172A540D}"/>
                    </a:ext>
                  </a:extLst>
                </p14:cNvPr>
                <p14:cNvContentPartPr/>
                <p14:nvPr/>
              </p14:nvContentPartPr>
              <p14:xfrm>
                <a:off x="4436530" y="5938649"/>
                <a:ext cx="87840" cy="349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139293E1-3B80-AE8C-938B-3B04172A540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427890" y="5929649"/>
                  <a:ext cx="1054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6D11296-49AA-36B1-76F5-EBDE4C3A1C18}"/>
                    </a:ext>
                  </a:extLst>
                </p14:cNvPr>
                <p14:cNvContentPartPr/>
                <p14:nvPr/>
              </p14:nvContentPartPr>
              <p14:xfrm>
                <a:off x="5575930" y="5879249"/>
                <a:ext cx="54360" cy="25272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6D11296-49AA-36B1-76F5-EBDE4C3A1C1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5567290" y="5870249"/>
                  <a:ext cx="720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BD87537D-0798-FBCD-6E16-B7132041185E}"/>
                    </a:ext>
                  </a:extLst>
                </p14:cNvPr>
                <p14:cNvContentPartPr/>
                <p14:nvPr/>
              </p14:nvContentPartPr>
              <p14:xfrm>
                <a:off x="5588890" y="5791769"/>
                <a:ext cx="260640" cy="10116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BD87537D-0798-FBCD-6E16-B7132041185E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5579890" y="5783129"/>
                  <a:ext cx="27828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E17A0FBC-47A5-D049-6B90-9C9953989D9D}"/>
                    </a:ext>
                  </a:extLst>
                </p14:cNvPr>
                <p14:cNvContentPartPr/>
                <p14:nvPr/>
              </p14:nvContentPartPr>
              <p14:xfrm>
                <a:off x="5584930" y="5949449"/>
                <a:ext cx="200520" cy="5832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E17A0FBC-47A5-D049-6B90-9C9953989D9D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575930" y="5940449"/>
                  <a:ext cx="21816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0B20918-5363-269A-E117-AE96FEB502E6}"/>
                    </a:ext>
                  </a:extLst>
                </p14:cNvPr>
                <p14:cNvContentPartPr/>
                <p14:nvPr/>
              </p14:nvContentPartPr>
              <p14:xfrm>
                <a:off x="5840170" y="5938289"/>
                <a:ext cx="1038960" cy="2098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0B20918-5363-269A-E117-AE96FEB502E6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5831170" y="5929289"/>
                  <a:ext cx="10566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1226CD6C-177C-55D0-82CC-6FF60704303D}"/>
                    </a:ext>
                  </a:extLst>
                </p14:cNvPr>
                <p14:cNvContentPartPr/>
                <p14:nvPr/>
              </p14:nvContentPartPr>
              <p14:xfrm>
                <a:off x="3861250" y="5699249"/>
                <a:ext cx="33120" cy="1440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1226CD6C-177C-55D0-82CC-6FF60704303D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3852610" y="5690609"/>
                  <a:ext cx="5076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02CB2199-FEEC-3065-90C5-477DB8AC723E}"/>
                    </a:ext>
                  </a:extLst>
                </p14:cNvPr>
                <p14:cNvContentPartPr/>
                <p14:nvPr/>
              </p14:nvContentPartPr>
              <p14:xfrm>
                <a:off x="3905530" y="5713289"/>
                <a:ext cx="45720" cy="1724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02CB2199-FEEC-3065-90C5-477DB8AC723E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896530" y="5704289"/>
                  <a:ext cx="6336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713C207-B0B5-317E-61B6-4691C09B03F4}"/>
                    </a:ext>
                  </a:extLst>
                </p14:cNvPr>
                <p14:cNvContentPartPr/>
                <p14:nvPr/>
              </p14:nvContentPartPr>
              <p14:xfrm>
                <a:off x="6721450" y="5708969"/>
                <a:ext cx="93960" cy="1173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713C207-B0B5-317E-61B6-4691C09B03F4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6712810" y="5699969"/>
                  <a:ext cx="11160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1F498AC2-FF7A-6633-B47E-2912ECB8D7FA}"/>
                    </a:ext>
                  </a:extLst>
                </p14:cNvPr>
                <p14:cNvContentPartPr/>
                <p14:nvPr/>
              </p14:nvContentPartPr>
              <p14:xfrm>
                <a:off x="6904330" y="5698889"/>
                <a:ext cx="39240" cy="1224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1F498AC2-FF7A-6633-B47E-2912ECB8D7FA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6895330" y="5689889"/>
                  <a:ext cx="56880" cy="140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0">
            <p14:nvContentPartPr>
              <p14:cNvPr id="273" name="Ink 272">
                <a:extLst>
                  <a:ext uri="{FF2B5EF4-FFF2-40B4-BE49-F238E27FC236}">
                    <a16:creationId xmlns:a16="http://schemas.microsoft.com/office/drawing/2014/main" id="{93FB7A3B-C7D3-9ECD-3DF8-77CB5171D7EF}"/>
                  </a:ext>
                </a:extLst>
              </p14:cNvPr>
              <p14:cNvContentPartPr/>
              <p14:nvPr/>
            </p14:nvContentPartPr>
            <p14:xfrm>
              <a:off x="3744610" y="6415289"/>
              <a:ext cx="183960" cy="234720"/>
            </p14:xfrm>
          </p:contentPart>
        </mc:Choice>
        <mc:Fallback xmlns="">
          <p:pic>
            <p:nvPicPr>
              <p:cNvPr id="273" name="Ink 272">
                <a:extLst>
                  <a:ext uri="{FF2B5EF4-FFF2-40B4-BE49-F238E27FC236}">
                    <a16:creationId xmlns:a16="http://schemas.microsoft.com/office/drawing/2014/main" id="{93FB7A3B-C7D3-9ECD-3DF8-77CB5171D7EF}"/>
                  </a:ext>
                </a:extLst>
              </p:cNvPr>
              <p:cNvPicPr/>
              <p:nvPr/>
            </p:nvPicPr>
            <p:blipFill>
              <a:blip r:embed="rId401"/>
              <a:stretch>
                <a:fillRect/>
              </a:stretch>
            </p:blipFill>
            <p:spPr>
              <a:xfrm>
                <a:off x="3735970" y="6406649"/>
                <a:ext cx="201600" cy="252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2">
            <p14:nvContentPartPr>
              <p14:cNvPr id="274" name="Ink 273">
                <a:extLst>
                  <a:ext uri="{FF2B5EF4-FFF2-40B4-BE49-F238E27FC236}">
                    <a16:creationId xmlns:a16="http://schemas.microsoft.com/office/drawing/2014/main" id="{C58A2784-0A3B-2D06-E994-20E98E2DA5B5}"/>
                  </a:ext>
                </a:extLst>
              </p14:cNvPr>
              <p14:cNvContentPartPr/>
              <p14:nvPr/>
            </p14:nvContentPartPr>
            <p14:xfrm>
              <a:off x="3805090" y="6279569"/>
              <a:ext cx="89280" cy="98280"/>
            </p14:xfrm>
          </p:contentPart>
        </mc:Choice>
        <mc:Fallback xmlns="">
          <p:pic>
            <p:nvPicPr>
              <p:cNvPr id="274" name="Ink 273">
                <a:extLst>
                  <a:ext uri="{FF2B5EF4-FFF2-40B4-BE49-F238E27FC236}">
                    <a16:creationId xmlns:a16="http://schemas.microsoft.com/office/drawing/2014/main" id="{C58A2784-0A3B-2D06-E994-20E98E2DA5B5}"/>
                  </a:ext>
                </a:extLst>
              </p:cNvPr>
              <p:cNvPicPr/>
              <p:nvPr/>
            </p:nvPicPr>
            <p:blipFill>
              <a:blip r:embed="rId403"/>
              <a:stretch>
                <a:fillRect/>
              </a:stretch>
            </p:blipFill>
            <p:spPr>
              <a:xfrm>
                <a:off x="3796090" y="6270569"/>
                <a:ext cx="106920" cy="115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82" name="Group 281">
            <a:extLst>
              <a:ext uri="{FF2B5EF4-FFF2-40B4-BE49-F238E27FC236}">
                <a16:creationId xmlns:a16="http://schemas.microsoft.com/office/drawing/2014/main" id="{73F2FEF2-A22C-8540-6887-AF234A5B6C62}"/>
              </a:ext>
            </a:extLst>
          </p:cNvPr>
          <p:cNvGrpSpPr/>
          <p:nvPr/>
        </p:nvGrpSpPr>
        <p:grpSpPr>
          <a:xfrm>
            <a:off x="4165090" y="6296849"/>
            <a:ext cx="957960" cy="414720"/>
            <a:chOff x="4165090" y="6296849"/>
            <a:chExt cx="957960" cy="41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03C256B1-BBC6-CBB9-330D-4B414440DAEB}"/>
                    </a:ext>
                  </a:extLst>
                </p14:cNvPr>
                <p14:cNvContentPartPr/>
                <p14:nvPr/>
              </p14:nvContentPartPr>
              <p14:xfrm>
                <a:off x="4165090" y="6507089"/>
                <a:ext cx="185040" cy="133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03C256B1-BBC6-CBB9-330D-4B414440DAEB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156450" y="6498089"/>
                  <a:ext cx="20268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4537382D-D7AA-2371-0644-B927FFC99A70}"/>
                    </a:ext>
                  </a:extLst>
                </p14:cNvPr>
                <p14:cNvContentPartPr/>
                <p14:nvPr/>
              </p14:nvContentPartPr>
              <p14:xfrm>
                <a:off x="4193890" y="6605009"/>
                <a:ext cx="173160" cy="136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4537382D-D7AA-2371-0644-B927FFC99A7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4184890" y="6596009"/>
                  <a:ext cx="1908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AACD0556-237B-5E4B-7FBF-825E4991AC85}"/>
                    </a:ext>
                  </a:extLst>
                </p14:cNvPr>
                <p14:cNvContentPartPr/>
                <p14:nvPr/>
              </p14:nvContentPartPr>
              <p14:xfrm>
                <a:off x="4501330" y="6440849"/>
                <a:ext cx="200520" cy="21816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AACD0556-237B-5E4B-7FBF-825E4991AC85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4492690" y="6432209"/>
                  <a:ext cx="218160" cy="23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D2EB0C0A-5987-772E-5F01-080E66181CE5}"/>
                    </a:ext>
                  </a:extLst>
                </p14:cNvPr>
                <p14:cNvContentPartPr/>
                <p14:nvPr/>
              </p14:nvContentPartPr>
              <p14:xfrm>
                <a:off x="4572250" y="6296849"/>
                <a:ext cx="89640" cy="1159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D2EB0C0A-5987-772E-5F01-080E66181CE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4563610" y="6288209"/>
                  <a:ext cx="107280" cy="13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6CF7F0AB-01E6-B8F3-FBFA-C7F5F4A1AD67}"/>
                    </a:ext>
                  </a:extLst>
                </p14:cNvPr>
                <p14:cNvContentPartPr/>
                <p14:nvPr/>
              </p14:nvContentPartPr>
              <p14:xfrm>
                <a:off x="4755850" y="6534449"/>
                <a:ext cx="367200" cy="17712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6CF7F0AB-01E6-B8F3-FBFA-C7F5F4A1AD67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746850" y="6525449"/>
                  <a:ext cx="38484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6236A9DA-EBAE-7FA7-BFA0-9F9D568CC6BF}"/>
              </a:ext>
            </a:extLst>
          </p:cNvPr>
          <p:cNvGrpSpPr/>
          <p:nvPr/>
        </p:nvGrpSpPr>
        <p:grpSpPr>
          <a:xfrm>
            <a:off x="5226010" y="6243929"/>
            <a:ext cx="1196640" cy="520920"/>
            <a:chOff x="5226010" y="6243929"/>
            <a:chExt cx="1196640" cy="52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44155A91-EAFB-26E2-F5F0-4666695587EA}"/>
                    </a:ext>
                  </a:extLst>
                </p14:cNvPr>
                <p14:cNvContentPartPr/>
                <p14:nvPr/>
              </p14:nvContentPartPr>
              <p14:xfrm>
                <a:off x="5611930" y="6434729"/>
                <a:ext cx="205560" cy="23256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44155A91-EAFB-26E2-F5F0-4666695587EA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5602930" y="6426089"/>
                  <a:ext cx="22320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B24708B0-FA01-E72A-0DB0-D752BDAD05B6}"/>
                    </a:ext>
                  </a:extLst>
                </p14:cNvPr>
                <p14:cNvContentPartPr/>
                <p14:nvPr/>
              </p14:nvContentPartPr>
              <p14:xfrm>
                <a:off x="5654050" y="6243929"/>
                <a:ext cx="124560" cy="13392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B24708B0-FA01-E72A-0DB0-D752BDAD05B6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5645050" y="6234929"/>
                  <a:ext cx="1422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01E8A8C-C5D8-65CB-D191-E92F36C2776C}"/>
                    </a:ext>
                  </a:extLst>
                </p14:cNvPr>
                <p14:cNvContentPartPr/>
                <p14:nvPr/>
              </p14:nvContentPartPr>
              <p14:xfrm>
                <a:off x="5862490" y="6646769"/>
                <a:ext cx="267120" cy="820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01E8A8C-C5D8-65CB-D191-E92F36C2776C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5853490" y="6637769"/>
                  <a:ext cx="28476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39939E5-CCE6-FCC5-754B-81E9E61BDAA1}"/>
                    </a:ext>
                  </a:extLst>
                </p14:cNvPr>
                <p14:cNvContentPartPr/>
                <p14:nvPr/>
              </p14:nvContentPartPr>
              <p14:xfrm>
                <a:off x="6035650" y="6640649"/>
                <a:ext cx="92160" cy="997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39939E5-CCE6-FCC5-754B-81E9E61BDAA1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6026650" y="6632009"/>
                  <a:ext cx="10980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72AB4AF2-DBCB-BBA3-5D23-101B5E7CDC85}"/>
                    </a:ext>
                  </a:extLst>
                </p14:cNvPr>
                <p14:cNvContentPartPr/>
                <p14:nvPr/>
              </p14:nvContentPartPr>
              <p14:xfrm>
                <a:off x="6169210" y="6666929"/>
                <a:ext cx="143640" cy="763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72AB4AF2-DBCB-BBA3-5D23-101B5E7CDC85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6160210" y="6658289"/>
                  <a:ext cx="16128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D7E30B9-E6F4-AC5B-DA74-E3E5C66C231B}"/>
                    </a:ext>
                  </a:extLst>
                </p14:cNvPr>
                <p14:cNvContentPartPr/>
                <p14:nvPr/>
              </p14:nvContentPartPr>
              <p14:xfrm>
                <a:off x="6342370" y="6479729"/>
                <a:ext cx="80280" cy="285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D7E30B9-E6F4-AC5B-DA74-E3E5C66C231B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6333370" y="6471089"/>
                  <a:ext cx="9792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31DB5EC8-C9C2-F16F-0E29-33A4762DE0CE}"/>
                    </a:ext>
                  </a:extLst>
                </p14:cNvPr>
                <p14:cNvContentPartPr/>
                <p14:nvPr/>
              </p14:nvContentPartPr>
              <p14:xfrm>
                <a:off x="5331490" y="6420689"/>
                <a:ext cx="21240" cy="21636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31DB5EC8-C9C2-F16F-0E29-33A4762DE0CE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5322490" y="6411689"/>
                  <a:ext cx="3888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56CAE6F2-6728-A2F0-E2B1-5FB6B0405832}"/>
                    </a:ext>
                  </a:extLst>
                </p14:cNvPr>
                <p14:cNvContentPartPr/>
                <p14:nvPr/>
              </p14:nvContentPartPr>
              <p14:xfrm>
                <a:off x="5226010" y="6522929"/>
                <a:ext cx="212400" cy="370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56CAE6F2-6728-A2F0-E2B1-5FB6B0405832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5217370" y="6514289"/>
                  <a:ext cx="230040" cy="547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109938865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>
            <a:extLst>
              <a:ext uri="{FF2B5EF4-FFF2-40B4-BE49-F238E27FC236}">
                <a16:creationId xmlns:a16="http://schemas.microsoft.com/office/drawing/2014/main" id="{950708D1-65D2-5C57-3D89-87901FD0997F}"/>
              </a:ext>
            </a:extLst>
          </p:cNvPr>
          <p:cNvGrpSpPr/>
          <p:nvPr/>
        </p:nvGrpSpPr>
        <p:grpSpPr>
          <a:xfrm>
            <a:off x="792250" y="231569"/>
            <a:ext cx="614880" cy="362520"/>
            <a:chOff x="792250" y="231569"/>
            <a:chExt cx="614880" cy="36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C0A99F6-2D62-FE32-BAA8-F449BF7B4D16}"/>
                    </a:ext>
                  </a:extLst>
                </p14:cNvPr>
                <p14:cNvContentPartPr/>
                <p14:nvPr/>
              </p14:nvContentPartPr>
              <p14:xfrm>
                <a:off x="792250" y="270449"/>
                <a:ext cx="114840" cy="298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C0A99F6-2D62-FE32-BAA8-F449BF7B4D16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83250" y="261809"/>
                  <a:ext cx="13248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DE43E86F-BE01-DDF8-0E71-D79A5DA43746}"/>
                    </a:ext>
                  </a:extLst>
                </p14:cNvPr>
                <p14:cNvContentPartPr/>
                <p14:nvPr/>
              </p14:nvContentPartPr>
              <p14:xfrm>
                <a:off x="861010" y="231569"/>
                <a:ext cx="233280" cy="88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DE43E86F-BE01-DDF8-0E71-D79A5DA43746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852010" y="222569"/>
                  <a:ext cx="2509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EC3E7E3-1D7E-2185-2A1B-7B0A3796396A}"/>
                    </a:ext>
                  </a:extLst>
                </p14:cNvPr>
                <p14:cNvContentPartPr/>
                <p14:nvPr/>
              </p14:nvContentPartPr>
              <p14:xfrm>
                <a:off x="856330" y="365849"/>
                <a:ext cx="204480" cy="392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EC3E7E3-1D7E-2185-2A1B-7B0A3796396A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847690" y="356849"/>
                  <a:ext cx="2221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162335B9-F2E8-C3A9-5DF6-B3F5120DA0D8}"/>
                    </a:ext>
                  </a:extLst>
                </p14:cNvPr>
                <p14:cNvContentPartPr/>
                <p14:nvPr/>
              </p14:nvContentPartPr>
              <p14:xfrm>
                <a:off x="1052170" y="433529"/>
                <a:ext cx="354960" cy="16056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162335B9-F2E8-C3A9-5DF6-B3F5120DA0D8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043170" y="424529"/>
                  <a:ext cx="372600" cy="17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4CCF51C2-AFBC-AA78-FE9B-9D78FC45DFD4}"/>
              </a:ext>
            </a:extLst>
          </p:cNvPr>
          <p:cNvGrpSpPr/>
          <p:nvPr/>
        </p:nvGrpSpPr>
        <p:grpSpPr>
          <a:xfrm>
            <a:off x="1870090" y="135449"/>
            <a:ext cx="10092960" cy="669960"/>
            <a:chOff x="1870090" y="135449"/>
            <a:chExt cx="10092960" cy="66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DB861798-31B8-733D-FAE1-5C1E0022B2B8}"/>
                    </a:ext>
                  </a:extLst>
                </p14:cNvPr>
                <p14:cNvContentPartPr/>
                <p14:nvPr/>
              </p14:nvContentPartPr>
              <p14:xfrm>
                <a:off x="1870090" y="236249"/>
                <a:ext cx="50040" cy="3121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DB861798-31B8-733D-FAE1-5C1E0022B2B8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61090" y="227249"/>
                  <a:ext cx="6768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B681B9D-69F2-226D-E907-DEC67B778C64}"/>
                    </a:ext>
                  </a:extLst>
                </p14:cNvPr>
                <p14:cNvContentPartPr/>
                <p14:nvPr/>
              </p14:nvContentPartPr>
              <p14:xfrm>
                <a:off x="2018770" y="263609"/>
                <a:ext cx="190800" cy="2804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B681B9D-69F2-226D-E907-DEC67B778C6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010130" y="254969"/>
                  <a:ext cx="208440" cy="29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2D8E0E7F-2EDE-7CEE-D01E-54E89211B5DF}"/>
                    </a:ext>
                  </a:extLst>
                </p14:cNvPr>
                <p14:cNvContentPartPr/>
                <p14:nvPr/>
              </p14:nvContentPartPr>
              <p14:xfrm>
                <a:off x="2191210" y="532529"/>
                <a:ext cx="130320" cy="9252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2D8E0E7F-2EDE-7CEE-D01E-54E89211B5DF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182570" y="523889"/>
                  <a:ext cx="147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DC2D696-32A8-7CB5-C51E-284B7D9DABB0}"/>
                    </a:ext>
                  </a:extLst>
                </p14:cNvPr>
                <p14:cNvContentPartPr/>
                <p14:nvPr/>
              </p14:nvContentPartPr>
              <p14:xfrm>
                <a:off x="2452210" y="306449"/>
                <a:ext cx="19440" cy="23760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DC2D696-32A8-7CB5-C51E-284B7D9DABB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43210" y="297809"/>
                  <a:ext cx="37080" cy="25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721A4858-6A44-5EB1-DD3B-B470012C4663}"/>
                    </a:ext>
                  </a:extLst>
                </p14:cNvPr>
                <p14:cNvContentPartPr/>
                <p14:nvPr/>
              </p14:nvContentPartPr>
              <p14:xfrm>
                <a:off x="2433850" y="283409"/>
                <a:ext cx="171000" cy="986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721A4858-6A44-5EB1-DD3B-B470012C466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424850" y="274409"/>
                  <a:ext cx="1886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F48AA57A-C8C8-E6B4-B93B-C9628DE46A98}"/>
                    </a:ext>
                  </a:extLst>
                </p14:cNvPr>
                <p14:cNvContentPartPr/>
                <p14:nvPr/>
              </p14:nvContentPartPr>
              <p14:xfrm>
                <a:off x="2630410" y="199889"/>
                <a:ext cx="111240" cy="447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F48AA57A-C8C8-E6B4-B93B-C9628DE46A9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621410" y="191249"/>
                  <a:ext cx="12888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D21B1DC9-D549-1839-97B7-387156579B01}"/>
                    </a:ext>
                  </a:extLst>
                </p14:cNvPr>
                <p14:cNvContentPartPr/>
                <p14:nvPr/>
              </p14:nvContentPartPr>
              <p14:xfrm>
                <a:off x="2991130" y="178289"/>
                <a:ext cx="1838880" cy="4190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D21B1DC9-D549-1839-97B7-387156579B01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982130" y="169649"/>
                  <a:ext cx="1856520" cy="43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0E844BE-A6DA-3DC9-589D-329646293D12}"/>
                    </a:ext>
                  </a:extLst>
                </p14:cNvPr>
                <p14:cNvContentPartPr/>
                <p14:nvPr/>
              </p14:nvContentPartPr>
              <p14:xfrm>
                <a:off x="4591330" y="319769"/>
                <a:ext cx="20160" cy="1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0E844BE-A6DA-3DC9-589D-329646293D12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582690" y="310769"/>
                  <a:ext cx="378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7DF26042-03C4-2EBB-4DC2-3779DD1BA05B}"/>
                    </a:ext>
                  </a:extLst>
                </p14:cNvPr>
                <p14:cNvContentPartPr/>
                <p14:nvPr/>
              </p14:nvContentPartPr>
              <p14:xfrm>
                <a:off x="4250050" y="254969"/>
                <a:ext cx="274320" cy="576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7DF26042-03C4-2EBB-4DC2-3779DD1BA05B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41050" y="246329"/>
                  <a:ext cx="2919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C0736A6-E6D3-65F2-46D8-091198DBDB77}"/>
                    </a:ext>
                  </a:extLst>
                </p14:cNvPr>
                <p14:cNvContentPartPr/>
                <p14:nvPr/>
              </p14:nvContentPartPr>
              <p14:xfrm>
                <a:off x="3144850" y="247769"/>
                <a:ext cx="505080" cy="90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C0736A6-E6D3-65F2-46D8-091198DBDB7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135850" y="239129"/>
                  <a:ext cx="5227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E1D03D04-267B-B4C3-5815-913147BBE309}"/>
                    </a:ext>
                  </a:extLst>
                </p14:cNvPr>
                <p14:cNvContentPartPr/>
                <p14:nvPr/>
              </p14:nvContentPartPr>
              <p14:xfrm>
                <a:off x="4916770" y="531809"/>
                <a:ext cx="192600" cy="133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E1D03D04-267B-B4C3-5815-913147BBE30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908130" y="523169"/>
                  <a:ext cx="21024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71558BDB-DA54-2541-B3CA-7478E801EA3C}"/>
                    </a:ext>
                  </a:extLst>
                </p14:cNvPr>
                <p14:cNvContentPartPr/>
                <p14:nvPr/>
              </p14:nvContentPartPr>
              <p14:xfrm>
                <a:off x="5331490" y="213569"/>
                <a:ext cx="820800" cy="5162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71558BDB-DA54-2541-B3CA-7478E801EA3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322850" y="204929"/>
                  <a:ext cx="838440" cy="53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B4BDAFF-26F0-38D0-111A-405A2FEFB03E}"/>
                    </a:ext>
                  </a:extLst>
                </p14:cNvPr>
                <p14:cNvContentPartPr/>
                <p14:nvPr/>
              </p14:nvContentPartPr>
              <p14:xfrm>
                <a:off x="6027370" y="333809"/>
                <a:ext cx="154080" cy="1908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B4BDAFF-26F0-38D0-111A-405A2FEFB03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6018730" y="325169"/>
                  <a:ext cx="171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7B684CC-6ECC-66C8-4E7C-0DC3F295A282}"/>
                    </a:ext>
                  </a:extLst>
                </p14:cNvPr>
                <p14:cNvContentPartPr/>
                <p14:nvPr/>
              </p14:nvContentPartPr>
              <p14:xfrm>
                <a:off x="5627410" y="303929"/>
                <a:ext cx="55440" cy="1188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7B684CC-6ECC-66C8-4E7C-0DC3F295A28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618410" y="295289"/>
                  <a:ext cx="730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69DD515-BE3F-A3B9-D72B-42B0256E1BD8}"/>
                    </a:ext>
                  </a:extLst>
                </p14:cNvPr>
                <p14:cNvContentPartPr/>
                <p14:nvPr/>
              </p14:nvContentPartPr>
              <p14:xfrm>
                <a:off x="6279730" y="165689"/>
                <a:ext cx="1443240" cy="6397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69DD515-BE3F-A3B9-D72B-42B0256E1BD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271090" y="156689"/>
                  <a:ext cx="1460880" cy="65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952D990-A72F-0CC0-C9A8-9CBCABD444DA}"/>
                    </a:ext>
                  </a:extLst>
                </p14:cNvPr>
                <p14:cNvContentPartPr/>
                <p14:nvPr/>
              </p14:nvContentPartPr>
              <p14:xfrm>
                <a:off x="7558810" y="335609"/>
                <a:ext cx="234720" cy="172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952D990-A72F-0CC0-C9A8-9CBCABD444D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549810" y="326969"/>
                  <a:ext cx="25236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2369625-CC7F-C3FE-1766-7CDA88C1D700}"/>
                    </a:ext>
                  </a:extLst>
                </p14:cNvPr>
                <p14:cNvContentPartPr/>
                <p14:nvPr/>
              </p14:nvContentPartPr>
              <p14:xfrm>
                <a:off x="7915210" y="135449"/>
                <a:ext cx="595440" cy="4075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2369625-CC7F-C3FE-1766-7CDA88C1D70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7906210" y="126449"/>
                  <a:ext cx="613080" cy="42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32D8058-81F2-BCEF-0030-ADB8E053CD42}"/>
                    </a:ext>
                  </a:extLst>
                </p14:cNvPr>
                <p14:cNvContentPartPr/>
                <p14:nvPr/>
              </p14:nvContentPartPr>
              <p14:xfrm>
                <a:off x="8027530" y="333809"/>
                <a:ext cx="345600" cy="259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32D8058-81F2-BCEF-0030-ADB8E053CD42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018890" y="325169"/>
                  <a:ext cx="3632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17120A33-8A26-2F7C-8652-1C1ABD5FC476}"/>
                    </a:ext>
                  </a:extLst>
                </p14:cNvPr>
                <p14:cNvContentPartPr/>
                <p14:nvPr/>
              </p14:nvContentPartPr>
              <p14:xfrm>
                <a:off x="8650690" y="352529"/>
                <a:ext cx="707760" cy="2131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17120A33-8A26-2F7C-8652-1C1ABD5FC47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8642050" y="343529"/>
                  <a:ext cx="7254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FC1F433-DD31-C6F9-6912-FFC946E3A6DC}"/>
                    </a:ext>
                  </a:extLst>
                </p14:cNvPr>
                <p14:cNvContentPartPr/>
                <p14:nvPr/>
              </p14:nvContentPartPr>
              <p14:xfrm>
                <a:off x="9523330" y="464849"/>
                <a:ext cx="56520" cy="291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FC1F433-DD31-C6F9-6912-FFC946E3A6DC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9514690" y="456209"/>
                  <a:ext cx="74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5E96E14-B550-545B-45FF-E6230984B667}"/>
                    </a:ext>
                  </a:extLst>
                </p14:cNvPr>
                <p14:cNvContentPartPr/>
                <p14:nvPr/>
              </p14:nvContentPartPr>
              <p14:xfrm>
                <a:off x="9785770" y="205289"/>
                <a:ext cx="1194120" cy="352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5E96E14-B550-545B-45FF-E6230984B667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9777130" y="196649"/>
                  <a:ext cx="121176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0B16E0B-FB7A-7656-AE2F-54BFBD8A098D}"/>
                    </a:ext>
                  </a:extLst>
                </p14:cNvPr>
                <p14:cNvContentPartPr/>
                <p14:nvPr/>
              </p14:nvContentPartPr>
              <p14:xfrm>
                <a:off x="10215970" y="318329"/>
                <a:ext cx="344880" cy="2736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0B16E0B-FB7A-7656-AE2F-54BFBD8A098D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10207330" y="309689"/>
                  <a:ext cx="36252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DCA70884-5786-9142-9C7B-FDADF2D40206}"/>
                    </a:ext>
                  </a:extLst>
                </p14:cNvPr>
                <p14:cNvContentPartPr/>
                <p14:nvPr/>
              </p14:nvContentPartPr>
              <p14:xfrm>
                <a:off x="11034610" y="146609"/>
                <a:ext cx="928440" cy="4327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DCA70884-5786-9142-9C7B-FDADF2D4020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11025970" y="137609"/>
                  <a:ext cx="946080" cy="45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A87AB67-AECC-9677-12E1-A87C351B5C8E}"/>
                    </a:ext>
                  </a:extLst>
                </p14:cNvPr>
                <p14:cNvContentPartPr/>
                <p14:nvPr/>
              </p14:nvContentPartPr>
              <p14:xfrm>
                <a:off x="11126050" y="311129"/>
                <a:ext cx="351000" cy="4068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A87AB67-AECC-9677-12E1-A87C351B5C8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1117410" y="302129"/>
                  <a:ext cx="368640" cy="58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8">
            <p14:nvContentPartPr>
              <p14:cNvPr id="38" name="Ink 37">
                <a:extLst>
                  <a:ext uri="{FF2B5EF4-FFF2-40B4-BE49-F238E27FC236}">
                    <a16:creationId xmlns:a16="http://schemas.microsoft.com/office/drawing/2014/main" id="{C9CC8D69-1D27-F3A8-25B9-2120E71851B4}"/>
                  </a:ext>
                </a:extLst>
              </p14:cNvPr>
              <p14:cNvContentPartPr/>
              <p14:nvPr/>
            </p14:nvContentPartPr>
            <p14:xfrm>
              <a:off x="2335570" y="892169"/>
              <a:ext cx="217440" cy="577440"/>
            </p14:xfrm>
          </p:contentPart>
        </mc:Choice>
        <mc:Fallback xmlns="">
          <p:pic>
            <p:nvPicPr>
              <p:cNvPr id="38" name="Ink 37">
                <a:extLst>
                  <a:ext uri="{FF2B5EF4-FFF2-40B4-BE49-F238E27FC236}">
                    <a16:creationId xmlns:a16="http://schemas.microsoft.com/office/drawing/2014/main" id="{C9CC8D69-1D27-F3A8-25B9-2120E71851B4}"/>
                  </a:ext>
                </a:extLst>
              </p:cNvPr>
              <p:cNvPicPr/>
              <p:nvPr/>
            </p:nvPicPr>
            <p:blipFill>
              <a:blip r:embed="rId59"/>
              <a:stretch>
                <a:fillRect/>
              </a:stretch>
            </p:blipFill>
            <p:spPr>
              <a:xfrm>
                <a:off x="2326570" y="883169"/>
                <a:ext cx="235080" cy="595080"/>
              </a:xfrm>
              <a:prstGeom prst="rect">
                <a:avLst/>
              </a:prstGeom>
            </p:spPr>
          </p:pic>
        </mc:Fallback>
      </mc:AlternateContent>
      <p:grpSp>
        <p:nvGrpSpPr>
          <p:cNvPr id="42" name="Group 41">
            <a:extLst>
              <a:ext uri="{FF2B5EF4-FFF2-40B4-BE49-F238E27FC236}">
                <a16:creationId xmlns:a16="http://schemas.microsoft.com/office/drawing/2014/main" id="{CB9F260E-3CD9-733D-C122-57211EB55A54}"/>
              </a:ext>
            </a:extLst>
          </p:cNvPr>
          <p:cNvGrpSpPr/>
          <p:nvPr/>
        </p:nvGrpSpPr>
        <p:grpSpPr>
          <a:xfrm>
            <a:off x="2580010" y="889289"/>
            <a:ext cx="1413000" cy="555480"/>
            <a:chOff x="2580010" y="889289"/>
            <a:chExt cx="1413000" cy="555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B50E56D-8614-5545-D539-A972D662BFA1}"/>
                    </a:ext>
                  </a:extLst>
                </p14:cNvPr>
                <p14:cNvContentPartPr/>
                <p14:nvPr/>
              </p14:nvContentPartPr>
              <p14:xfrm>
                <a:off x="2580010" y="889289"/>
                <a:ext cx="1413000" cy="555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B50E56D-8614-5545-D539-A972D662BFA1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2571370" y="880289"/>
                  <a:ext cx="143064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F3A2DA0-9F6D-0570-4FA6-28578A4FB7E6}"/>
                    </a:ext>
                  </a:extLst>
                </p14:cNvPr>
                <p14:cNvContentPartPr/>
                <p14:nvPr/>
              </p14:nvContentPartPr>
              <p14:xfrm>
                <a:off x="3178690" y="1106729"/>
                <a:ext cx="34560" cy="468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F3A2DA0-9F6D-0570-4FA6-28578A4FB7E6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170050" y="1097729"/>
                  <a:ext cx="522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B6AA6E7-004C-B1B7-645F-D4E8182F0DC5}"/>
                    </a:ext>
                  </a:extLst>
                </p14:cNvPr>
                <p14:cNvContentPartPr/>
                <p14:nvPr/>
              </p14:nvContentPartPr>
              <p14:xfrm>
                <a:off x="2986090" y="1085129"/>
                <a:ext cx="291600" cy="201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B6AA6E7-004C-B1B7-645F-D4E8182F0DC5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977450" y="1076489"/>
                  <a:ext cx="309240" cy="3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84415B6F-1A04-8856-690D-6FD4A26B6375}"/>
              </a:ext>
            </a:extLst>
          </p:cNvPr>
          <p:cNvGrpSpPr/>
          <p:nvPr/>
        </p:nvGrpSpPr>
        <p:grpSpPr>
          <a:xfrm>
            <a:off x="4127290" y="991169"/>
            <a:ext cx="972720" cy="360720"/>
            <a:chOff x="4127290" y="991169"/>
            <a:chExt cx="972720" cy="360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3E61F814-FBCC-F2F0-8A1E-002FEA32307C}"/>
                    </a:ext>
                  </a:extLst>
                </p14:cNvPr>
                <p14:cNvContentPartPr/>
                <p14:nvPr/>
              </p14:nvContentPartPr>
              <p14:xfrm>
                <a:off x="4127290" y="1097729"/>
                <a:ext cx="972720" cy="2541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3E61F814-FBCC-F2F0-8A1E-002FEA32307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118650" y="1088729"/>
                  <a:ext cx="99036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A303AD4-9B4C-1993-15C1-600FF9044CAA}"/>
                    </a:ext>
                  </a:extLst>
                </p14:cNvPr>
                <p14:cNvContentPartPr/>
                <p14:nvPr/>
              </p14:nvContentPartPr>
              <p14:xfrm>
                <a:off x="4524010" y="991169"/>
                <a:ext cx="30960" cy="147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A303AD4-9B4C-1993-15C1-600FF9044CA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4515010" y="982529"/>
                  <a:ext cx="4860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9" name="Group 58">
            <a:extLst>
              <a:ext uri="{FF2B5EF4-FFF2-40B4-BE49-F238E27FC236}">
                <a16:creationId xmlns:a16="http://schemas.microsoft.com/office/drawing/2014/main" id="{42A9C3E4-57CA-0D9E-BE21-C0651060A1D1}"/>
              </a:ext>
            </a:extLst>
          </p:cNvPr>
          <p:cNvGrpSpPr/>
          <p:nvPr/>
        </p:nvGrpSpPr>
        <p:grpSpPr>
          <a:xfrm>
            <a:off x="5376850" y="872369"/>
            <a:ext cx="3839400" cy="532440"/>
            <a:chOff x="5376850" y="872369"/>
            <a:chExt cx="3839400" cy="53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B59F5F9-2B3B-108D-AC75-A9B7D1A5D58C}"/>
                    </a:ext>
                  </a:extLst>
                </p14:cNvPr>
                <p14:cNvContentPartPr/>
                <p14:nvPr/>
              </p14:nvContentPartPr>
              <p14:xfrm>
                <a:off x="5376850" y="916649"/>
                <a:ext cx="1380600" cy="4176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B59F5F9-2B3B-108D-AC75-A9B7D1A5D58C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5368210" y="908009"/>
                  <a:ext cx="1398240" cy="43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3621D940-366E-59A4-8BF2-87827EA9AA8C}"/>
                    </a:ext>
                  </a:extLst>
                </p14:cNvPr>
                <p14:cNvContentPartPr/>
                <p14:nvPr/>
              </p14:nvContentPartPr>
              <p14:xfrm>
                <a:off x="5842690" y="1040489"/>
                <a:ext cx="460440" cy="5652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3621D940-366E-59A4-8BF2-87827EA9AA8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5834050" y="1031489"/>
                  <a:ext cx="478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B449F41-E929-412A-9A7E-C3F78D8B095E}"/>
                    </a:ext>
                  </a:extLst>
                </p14:cNvPr>
                <p14:cNvContentPartPr/>
                <p14:nvPr/>
              </p14:nvContentPartPr>
              <p14:xfrm>
                <a:off x="6920530" y="1142729"/>
                <a:ext cx="372960" cy="195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B449F41-E929-412A-9A7E-C3F78D8B095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6911530" y="1134089"/>
                  <a:ext cx="39060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BDD7CB49-3537-1D4E-10F9-04DE12174C1E}"/>
                    </a:ext>
                  </a:extLst>
                </p14:cNvPr>
                <p14:cNvContentPartPr/>
                <p14:nvPr/>
              </p14:nvContentPartPr>
              <p14:xfrm>
                <a:off x="7090450" y="1054529"/>
                <a:ext cx="15480" cy="1908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BDD7CB49-3537-1D4E-10F9-04DE12174C1E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7081450" y="1045889"/>
                  <a:ext cx="331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3D00EAD-AADE-788D-75E1-5C5B9B3EA87A}"/>
                    </a:ext>
                  </a:extLst>
                </p14:cNvPr>
                <p14:cNvContentPartPr/>
                <p14:nvPr/>
              </p14:nvContentPartPr>
              <p14:xfrm>
                <a:off x="7590850" y="1030769"/>
                <a:ext cx="127080" cy="269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3D00EAD-AADE-788D-75E1-5C5B9B3EA87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581850" y="1022129"/>
                  <a:ext cx="1447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2206A9E-5799-3B3F-CC15-BCE4F5604AC6}"/>
                    </a:ext>
                  </a:extLst>
                </p14:cNvPr>
                <p14:cNvContentPartPr/>
                <p14:nvPr/>
              </p14:nvContentPartPr>
              <p14:xfrm>
                <a:off x="7811170" y="974969"/>
                <a:ext cx="212760" cy="329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2206A9E-5799-3B3F-CC15-BCE4F5604AC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802530" y="966329"/>
                  <a:ext cx="23040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01C89139-4FC6-3911-9870-842232527DB9}"/>
                    </a:ext>
                  </a:extLst>
                </p14:cNvPr>
                <p14:cNvContentPartPr/>
                <p14:nvPr/>
              </p14:nvContentPartPr>
              <p14:xfrm>
                <a:off x="8110330" y="928529"/>
                <a:ext cx="80280" cy="11196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01C89139-4FC6-3911-9870-842232527DB9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8101330" y="919889"/>
                  <a:ext cx="9792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4CDE967-2DBD-6B06-FE1E-6AA80845E238}"/>
                    </a:ext>
                  </a:extLst>
                </p14:cNvPr>
                <p14:cNvContentPartPr/>
                <p14:nvPr/>
              </p14:nvContentPartPr>
              <p14:xfrm>
                <a:off x="8088010" y="872369"/>
                <a:ext cx="273240" cy="426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4CDE967-2DBD-6B06-FE1E-6AA80845E23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079010" y="863369"/>
                  <a:ext cx="290880" cy="44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3CB970E-BD9D-336E-FA58-F5CAD8F5C6DC}"/>
                    </a:ext>
                  </a:extLst>
                </p14:cNvPr>
                <p14:cNvContentPartPr/>
                <p14:nvPr/>
              </p14:nvContentPartPr>
              <p14:xfrm>
                <a:off x="8244610" y="1120049"/>
                <a:ext cx="80280" cy="1425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3CB970E-BD9D-336E-FA58-F5CAD8F5C6D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8235970" y="1111409"/>
                  <a:ext cx="9792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4229B899-3FAB-AF83-A2DA-211802B5D7DB}"/>
                    </a:ext>
                  </a:extLst>
                </p14:cNvPr>
                <p14:cNvContentPartPr/>
                <p14:nvPr/>
              </p14:nvContentPartPr>
              <p14:xfrm>
                <a:off x="8636650" y="902609"/>
                <a:ext cx="174960" cy="1839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4229B899-3FAB-AF83-A2DA-211802B5D7DB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628010" y="893969"/>
                  <a:ext cx="1926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76C5FB2-59A1-08A8-8CCA-9492C6623D2E}"/>
                    </a:ext>
                  </a:extLst>
                </p14:cNvPr>
                <p14:cNvContentPartPr/>
                <p14:nvPr/>
              </p14:nvContentPartPr>
              <p14:xfrm>
                <a:off x="8865970" y="1031489"/>
                <a:ext cx="195480" cy="2599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76C5FB2-59A1-08A8-8CCA-9492C6623D2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857330" y="1022489"/>
                  <a:ext cx="213120" cy="27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9FEFB00-D8BD-C48A-2002-E5F7F4CA079F}"/>
                    </a:ext>
                  </a:extLst>
                </p14:cNvPr>
                <p14:cNvContentPartPr/>
                <p14:nvPr/>
              </p14:nvContentPartPr>
              <p14:xfrm>
                <a:off x="9095650" y="1245689"/>
                <a:ext cx="120600" cy="15912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9FEFB00-D8BD-C48A-2002-E5F7F4CA079F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9086650" y="1237049"/>
                  <a:ext cx="138240" cy="17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755AEEEE-9E87-526E-25F2-3E304684C477}"/>
              </a:ext>
            </a:extLst>
          </p:cNvPr>
          <p:cNvGrpSpPr/>
          <p:nvPr/>
        </p:nvGrpSpPr>
        <p:grpSpPr>
          <a:xfrm>
            <a:off x="9574450" y="869849"/>
            <a:ext cx="643680" cy="387720"/>
            <a:chOff x="9574450" y="869849"/>
            <a:chExt cx="643680" cy="38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0E603A5-67A4-CF2F-FB13-73CC87A304AA}"/>
                    </a:ext>
                  </a:extLst>
                </p14:cNvPr>
                <p14:cNvContentPartPr/>
                <p14:nvPr/>
              </p14:nvContentPartPr>
              <p14:xfrm>
                <a:off x="9574450" y="1115009"/>
                <a:ext cx="261360" cy="1425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0E603A5-67A4-CF2F-FB13-73CC87A304AA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9565450" y="1106009"/>
                  <a:ext cx="279000" cy="16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94E44207-53D7-EE03-238E-86D93BFC343A}"/>
                    </a:ext>
                  </a:extLst>
                </p14:cNvPr>
                <p14:cNvContentPartPr/>
                <p14:nvPr/>
              </p14:nvContentPartPr>
              <p14:xfrm>
                <a:off x="9856690" y="1057769"/>
                <a:ext cx="8640" cy="7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94E44207-53D7-EE03-238E-86D93BFC343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9847690" y="1048769"/>
                  <a:ext cx="262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92637CF3-C0CC-3974-5A98-4778926ABDB4}"/>
                    </a:ext>
                  </a:extLst>
                </p14:cNvPr>
                <p14:cNvContentPartPr/>
                <p14:nvPr/>
              </p14:nvContentPartPr>
              <p14:xfrm>
                <a:off x="9837610" y="869849"/>
                <a:ext cx="380520" cy="36468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92637CF3-C0CC-3974-5A98-4778926ABDB4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828970" y="861209"/>
                  <a:ext cx="3981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187EE10-CD99-5746-5A18-07B23ECE4F86}"/>
                    </a:ext>
                  </a:extLst>
                </p14:cNvPr>
                <p14:cNvContentPartPr/>
                <p14:nvPr/>
              </p14:nvContentPartPr>
              <p14:xfrm>
                <a:off x="9932650" y="1056329"/>
                <a:ext cx="155880" cy="158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187EE10-CD99-5746-5A18-07B23ECE4F8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923650" y="1047689"/>
                  <a:ext cx="17352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1FB26235-E8D0-584B-C46C-104E6CB2A016}"/>
              </a:ext>
            </a:extLst>
          </p:cNvPr>
          <p:cNvGrpSpPr/>
          <p:nvPr/>
        </p:nvGrpSpPr>
        <p:grpSpPr>
          <a:xfrm>
            <a:off x="2626810" y="1503809"/>
            <a:ext cx="4199760" cy="543960"/>
            <a:chOff x="2626810" y="1503809"/>
            <a:chExt cx="4199760" cy="54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FBA22A0-56ED-6728-669C-19F13A441651}"/>
                    </a:ext>
                  </a:extLst>
                </p14:cNvPr>
                <p14:cNvContentPartPr/>
                <p14:nvPr/>
              </p14:nvContentPartPr>
              <p14:xfrm>
                <a:off x="2626810" y="1504529"/>
                <a:ext cx="969480" cy="5396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FBA22A0-56ED-6728-669C-19F13A44165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617810" y="1495529"/>
                  <a:ext cx="987120" cy="55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2251EA3-C814-8394-1504-B5D34D2AF887}"/>
                    </a:ext>
                  </a:extLst>
                </p14:cNvPr>
                <p14:cNvContentPartPr/>
                <p14:nvPr/>
              </p14:nvContentPartPr>
              <p14:xfrm>
                <a:off x="2976730" y="1593089"/>
                <a:ext cx="37440" cy="118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2251EA3-C814-8394-1504-B5D34D2AF887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2967730" y="1584089"/>
                  <a:ext cx="550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E3EC0836-6455-497D-8818-743051A0571C}"/>
                    </a:ext>
                  </a:extLst>
                </p14:cNvPr>
                <p14:cNvContentPartPr/>
                <p14:nvPr/>
              </p14:nvContentPartPr>
              <p14:xfrm>
                <a:off x="3818410" y="1503809"/>
                <a:ext cx="909720" cy="3308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E3EC0836-6455-497D-8818-743051A0571C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09410" y="1495169"/>
                  <a:ext cx="92736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AF6C497-BFC7-A157-DD30-F794E1E1E6DD}"/>
                    </a:ext>
                  </a:extLst>
                </p14:cNvPr>
                <p14:cNvContentPartPr/>
                <p14:nvPr/>
              </p14:nvContentPartPr>
              <p14:xfrm>
                <a:off x="4896970" y="1573649"/>
                <a:ext cx="281160" cy="4586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AF6C497-BFC7-A157-DD30-F794E1E1E6DD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887970" y="1564649"/>
                  <a:ext cx="29880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2D156658-8553-A8E6-4DEF-635E04FCD9DD}"/>
                    </a:ext>
                  </a:extLst>
                </p14:cNvPr>
                <p14:cNvContentPartPr/>
                <p14:nvPr/>
              </p14:nvContentPartPr>
              <p14:xfrm>
                <a:off x="5388730" y="1573289"/>
                <a:ext cx="259920" cy="2718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2D156658-8553-A8E6-4DEF-635E04FCD9DD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380090" y="1564649"/>
                  <a:ext cx="27756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771F3DD6-6635-F1D5-3EC5-7F9BA869ACA6}"/>
                    </a:ext>
                  </a:extLst>
                </p14:cNvPr>
                <p14:cNvContentPartPr/>
                <p14:nvPr/>
              </p14:nvContentPartPr>
              <p14:xfrm>
                <a:off x="5930170" y="1549889"/>
                <a:ext cx="131040" cy="288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771F3DD6-6635-F1D5-3EC5-7F9BA869ACA6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921530" y="1540889"/>
                  <a:ext cx="14868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BC7A250-C111-3ECD-6DF1-4BD60E850A58}"/>
                    </a:ext>
                  </a:extLst>
                </p14:cNvPr>
                <p14:cNvContentPartPr/>
                <p14:nvPr/>
              </p14:nvContentPartPr>
              <p14:xfrm>
                <a:off x="6074170" y="1706849"/>
                <a:ext cx="71640" cy="1116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BC7A250-C111-3ECD-6DF1-4BD60E850A5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065170" y="1698209"/>
                  <a:ext cx="892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7C4B406-1F9A-ED93-4F93-68127391056B}"/>
                    </a:ext>
                  </a:extLst>
                </p14:cNvPr>
                <p14:cNvContentPartPr/>
                <p14:nvPr/>
              </p14:nvContentPartPr>
              <p14:xfrm>
                <a:off x="6073090" y="1767329"/>
                <a:ext cx="72360" cy="100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7C4B406-1F9A-ED93-4F93-68127391056B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064450" y="1758689"/>
                  <a:ext cx="9000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A6DB3E8E-F5D3-5A76-DEF6-6B810F3F8484}"/>
                    </a:ext>
                  </a:extLst>
                </p14:cNvPr>
                <p14:cNvContentPartPr/>
                <p14:nvPr/>
              </p14:nvContentPartPr>
              <p14:xfrm>
                <a:off x="6262810" y="1681289"/>
                <a:ext cx="96480" cy="1321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A6DB3E8E-F5D3-5A76-DEF6-6B810F3F8484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54170" y="1672289"/>
                  <a:ext cx="11412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4D9F7DD-E65F-3F86-58B9-0DD7EA5BDC40}"/>
                    </a:ext>
                  </a:extLst>
                </p14:cNvPr>
                <p14:cNvContentPartPr/>
                <p14:nvPr/>
              </p14:nvContentPartPr>
              <p14:xfrm>
                <a:off x="6389890" y="1565369"/>
                <a:ext cx="73800" cy="333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4D9F7DD-E65F-3F86-58B9-0DD7EA5BDC40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381250" y="1556729"/>
                  <a:ext cx="9144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1834226F-E398-D1E9-1337-233B1F1FD0B4}"/>
                    </a:ext>
                  </a:extLst>
                </p14:cNvPr>
                <p14:cNvContentPartPr/>
                <p14:nvPr/>
              </p14:nvContentPartPr>
              <p14:xfrm>
                <a:off x="6631090" y="1514249"/>
                <a:ext cx="195480" cy="5335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1834226F-E398-D1E9-1337-233B1F1FD0B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622450" y="1505249"/>
                  <a:ext cx="213120" cy="55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2" name="Group 101">
            <a:extLst>
              <a:ext uri="{FF2B5EF4-FFF2-40B4-BE49-F238E27FC236}">
                <a16:creationId xmlns:a16="http://schemas.microsoft.com/office/drawing/2014/main" id="{E818AF50-CC71-C6D8-93E2-316AC0CF1850}"/>
              </a:ext>
            </a:extLst>
          </p:cNvPr>
          <p:cNvGrpSpPr/>
          <p:nvPr/>
        </p:nvGrpSpPr>
        <p:grpSpPr>
          <a:xfrm>
            <a:off x="999610" y="2466089"/>
            <a:ext cx="3249000" cy="734040"/>
            <a:chOff x="999610" y="2466089"/>
            <a:chExt cx="3249000" cy="73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75D8DE27-AFB7-B577-093F-AB90DB2A2DDA}"/>
                    </a:ext>
                  </a:extLst>
                </p14:cNvPr>
                <p14:cNvContentPartPr/>
                <p14:nvPr/>
              </p14:nvContentPartPr>
              <p14:xfrm>
                <a:off x="1042090" y="2572649"/>
                <a:ext cx="15120" cy="36900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75D8DE27-AFB7-B577-093F-AB90DB2A2DD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33090" y="2563649"/>
                  <a:ext cx="32760" cy="38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E56C089-8EDA-B022-BC54-01134A377760}"/>
                    </a:ext>
                  </a:extLst>
                </p14:cNvPr>
                <p14:cNvContentPartPr/>
                <p14:nvPr/>
              </p14:nvContentPartPr>
              <p14:xfrm>
                <a:off x="999610" y="2548529"/>
                <a:ext cx="214560" cy="1893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E56C089-8EDA-B022-BC54-01134A37776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90970" y="2539529"/>
                  <a:ext cx="23220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339B6BCA-F894-A722-97CC-D6ADF9F19444}"/>
                    </a:ext>
                  </a:extLst>
                </p14:cNvPr>
                <p14:cNvContentPartPr/>
                <p14:nvPr/>
              </p14:nvContentPartPr>
              <p14:xfrm>
                <a:off x="1175290" y="2874689"/>
                <a:ext cx="8280" cy="184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339B6BCA-F894-A722-97CC-D6ADF9F19444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166290" y="2866049"/>
                  <a:ext cx="2592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B4EE00F-078A-7B80-02F4-D6956FD056DB}"/>
                    </a:ext>
                  </a:extLst>
                </p14:cNvPr>
                <p14:cNvContentPartPr/>
                <p14:nvPr/>
              </p14:nvContentPartPr>
              <p14:xfrm>
                <a:off x="1257730" y="2911049"/>
                <a:ext cx="123120" cy="1512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B4EE00F-078A-7B80-02F4-D6956FD056DB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248730" y="2902409"/>
                  <a:ext cx="14076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C9F088FD-245D-5C92-66CF-8F3D3B385DDD}"/>
                    </a:ext>
                  </a:extLst>
                </p14:cNvPr>
                <p14:cNvContentPartPr/>
                <p14:nvPr/>
              </p14:nvContentPartPr>
              <p14:xfrm>
                <a:off x="1640770" y="2495249"/>
                <a:ext cx="438840" cy="1652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C9F088FD-245D-5C92-66CF-8F3D3B385DDD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632130" y="2486609"/>
                  <a:ext cx="456480" cy="18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126F1ADA-7E85-26C0-7C83-DA2F2F04D981}"/>
                    </a:ext>
                  </a:extLst>
                </p14:cNvPr>
                <p14:cNvContentPartPr/>
                <p14:nvPr/>
              </p14:nvContentPartPr>
              <p14:xfrm>
                <a:off x="1878010" y="2466089"/>
                <a:ext cx="9360" cy="3607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126F1ADA-7E85-26C0-7C83-DA2F2F04D981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869010" y="2457089"/>
                  <a:ext cx="27000" cy="37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F978640E-5C36-F7DE-DC57-1EE62983296D}"/>
                    </a:ext>
                  </a:extLst>
                </p14:cNvPr>
                <p14:cNvContentPartPr/>
                <p14:nvPr/>
              </p14:nvContentPartPr>
              <p14:xfrm>
                <a:off x="1892410" y="2847689"/>
                <a:ext cx="173160" cy="2372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F978640E-5C36-F7DE-DC57-1EE62983296D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883410" y="2838689"/>
                  <a:ext cx="190800" cy="25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F73BBD2-E12F-50F2-2BEC-FFD6104910D1}"/>
                    </a:ext>
                  </a:extLst>
                </p14:cNvPr>
                <p14:cNvContentPartPr/>
                <p14:nvPr/>
              </p14:nvContentPartPr>
              <p14:xfrm>
                <a:off x="2304250" y="2490569"/>
                <a:ext cx="146520" cy="52380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F73BBD2-E12F-50F2-2BEC-FFD6104910D1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295610" y="2481569"/>
                  <a:ext cx="164160" cy="54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CE663874-8890-05E3-FA13-520C76DFDDF6}"/>
                    </a:ext>
                  </a:extLst>
                </p14:cNvPr>
                <p14:cNvContentPartPr/>
                <p14:nvPr/>
              </p14:nvContentPartPr>
              <p14:xfrm>
                <a:off x="2502610" y="2754089"/>
                <a:ext cx="154440" cy="139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CE663874-8890-05E3-FA13-520C76DFDDF6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493610" y="2745089"/>
                  <a:ext cx="17208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FA2E0D3-EC87-9B27-8D4E-8103B936B396}"/>
                    </a:ext>
                  </a:extLst>
                </p14:cNvPr>
                <p14:cNvContentPartPr/>
                <p14:nvPr/>
              </p14:nvContentPartPr>
              <p14:xfrm>
                <a:off x="2484610" y="2616569"/>
                <a:ext cx="211680" cy="108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FA2E0D3-EC87-9B27-8D4E-8103B936B39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2475970" y="2607929"/>
                  <a:ext cx="2293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A11C93C-5D42-FC94-109D-0235DAB0974E}"/>
                    </a:ext>
                  </a:extLst>
                </p14:cNvPr>
                <p14:cNvContentPartPr/>
                <p14:nvPr/>
              </p14:nvContentPartPr>
              <p14:xfrm>
                <a:off x="2744530" y="2891249"/>
                <a:ext cx="111960" cy="146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A11C93C-5D42-FC94-109D-0235DAB0974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735530" y="2882249"/>
                  <a:ext cx="129600" cy="16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6359EB6-51D6-CB15-322D-220175A61983}"/>
                    </a:ext>
                  </a:extLst>
                </p14:cNvPr>
                <p14:cNvContentPartPr/>
                <p14:nvPr/>
              </p14:nvContentPartPr>
              <p14:xfrm>
                <a:off x="3013810" y="2726729"/>
                <a:ext cx="303480" cy="14940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6359EB6-51D6-CB15-322D-220175A61983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005170" y="2717729"/>
                  <a:ext cx="3211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3DCF9228-F49C-F1BE-229B-9EB15A1CFF64}"/>
                    </a:ext>
                  </a:extLst>
                </p14:cNvPr>
                <p14:cNvContentPartPr/>
                <p14:nvPr/>
              </p14:nvContentPartPr>
              <p14:xfrm>
                <a:off x="3168970" y="2862089"/>
                <a:ext cx="186840" cy="18108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3DCF9228-F49C-F1BE-229B-9EB15A1CFF6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159970" y="2853089"/>
                  <a:ext cx="20448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DBC47251-0140-E180-B7DC-6642E0F70C84}"/>
                    </a:ext>
                  </a:extLst>
                </p14:cNvPr>
                <p14:cNvContentPartPr/>
                <p14:nvPr/>
              </p14:nvContentPartPr>
              <p14:xfrm>
                <a:off x="3423490" y="2881169"/>
                <a:ext cx="137880" cy="1645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DBC47251-0140-E180-B7DC-6642E0F70C8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414490" y="2872169"/>
                  <a:ext cx="1555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4016039F-DDA3-EFB9-F91B-6E6CB4FDC635}"/>
                    </a:ext>
                  </a:extLst>
                </p14:cNvPr>
                <p14:cNvContentPartPr/>
                <p14:nvPr/>
              </p14:nvContentPartPr>
              <p14:xfrm>
                <a:off x="3657850" y="2727809"/>
                <a:ext cx="310680" cy="1753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4016039F-DDA3-EFB9-F91B-6E6CB4FDC635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648850" y="2718809"/>
                  <a:ext cx="32832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13DB55B7-05B7-5941-3ADF-6CD15A1DC4A3}"/>
                    </a:ext>
                  </a:extLst>
                </p14:cNvPr>
                <p14:cNvContentPartPr/>
                <p14:nvPr/>
              </p14:nvContentPartPr>
              <p14:xfrm>
                <a:off x="3894010" y="2974049"/>
                <a:ext cx="5040" cy="1764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13DB55B7-05B7-5941-3ADF-6CD15A1DC4A3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3885370" y="2965049"/>
                  <a:ext cx="226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3983C34B-B3ED-2665-E965-AB6155AB0F4E}"/>
                    </a:ext>
                  </a:extLst>
                </p14:cNvPr>
                <p14:cNvContentPartPr/>
                <p14:nvPr/>
              </p14:nvContentPartPr>
              <p14:xfrm>
                <a:off x="3878170" y="2931929"/>
                <a:ext cx="114480" cy="936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3983C34B-B3ED-2665-E965-AB6155AB0F4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3869530" y="2923289"/>
                  <a:ext cx="13212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A979450-2777-A45C-87F0-671C1C82B2DD}"/>
                    </a:ext>
                  </a:extLst>
                </p14:cNvPr>
                <p14:cNvContentPartPr/>
                <p14:nvPr/>
              </p14:nvContentPartPr>
              <p14:xfrm>
                <a:off x="4102810" y="2559689"/>
                <a:ext cx="145800" cy="6404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A979450-2777-A45C-87F0-671C1C82B2DD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094170" y="2551049"/>
                  <a:ext cx="163440" cy="65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BFDC1478-48FA-C351-5420-D9C1F7275C41}"/>
                  </a:ext>
                </a:extLst>
              </p14:cNvPr>
              <p14:cNvContentPartPr/>
              <p14:nvPr/>
            </p14:nvContentPartPr>
            <p14:xfrm>
              <a:off x="4705810" y="2792249"/>
              <a:ext cx="275760" cy="2628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BFDC1478-48FA-C351-5420-D9C1F7275C41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4697170" y="2783609"/>
                <a:ext cx="293400" cy="4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B54DC733-30EF-A128-E19C-FBBD53C07619}"/>
                  </a:ext>
                </a:extLst>
              </p14:cNvPr>
              <p14:cNvContentPartPr/>
              <p14:nvPr/>
            </p14:nvContentPartPr>
            <p14:xfrm>
              <a:off x="4659730" y="2887649"/>
              <a:ext cx="283680" cy="56160"/>
            </p14:xfrm>
          </p:contentPart>
        </mc:Choice>
        <mc:Fallback xmlns=""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B54DC733-30EF-A128-E19C-FBBD53C07619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4650730" y="2879009"/>
                <a:ext cx="301320" cy="7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5" name="Group 124">
            <a:extLst>
              <a:ext uri="{FF2B5EF4-FFF2-40B4-BE49-F238E27FC236}">
                <a16:creationId xmlns:a16="http://schemas.microsoft.com/office/drawing/2014/main" id="{51B4824F-6EB4-A38D-3B33-ECADED78D00C}"/>
              </a:ext>
            </a:extLst>
          </p:cNvPr>
          <p:cNvGrpSpPr/>
          <p:nvPr/>
        </p:nvGrpSpPr>
        <p:grpSpPr>
          <a:xfrm>
            <a:off x="5300890" y="2527649"/>
            <a:ext cx="2971080" cy="660960"/>
            <a:chOff x="5300890" y="2527649"/>
            <a:chExt cx="2971080" cy="660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4C03FCE-4BFC-F5E4-C795-84F945A864A5}"/>
                    </a:ext>
                  </a:extLst>
                </p14:cNvPr>
                <p14:cNvContentPartPr/>
                <p14:nvPr/>
              </p14:nvContentPartPr>
              <p14:xfrm>
                <a:off x="5300890" y="2547449"/>
                <a:ext cx="495720" cy="19332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4C03FCE-4BFC-F5E4-C795-84F945A864A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291890" y="2538449"/>
                  <a:ext cx="513360" cy="21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5AC3CD65-D8B6-921D-1CF5-72FEC08F9190}"/>
                    </a:ext>
                  </a:extLst>
                </p14:cNvPr>
                <p14:cNvContentPartPr/>
                <p14:nvPr/>
              </p14:nvContentPartPr>
              <p14:xfrm>
                <a:off x="5553970" y="2527649"/>
                <a:ext cx="44280" cy="4114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5AC3CD65-D8B6-921D-1CF5-72FEC08F9190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545330" y="2519009"/>
                  <a:ext cx="6192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501209C5-25B0-A6B4-2703-33E87321B435}"/>
                    </a:ext>
                  </a:extLst>
                </p14:cNvPr>
                <p14:cNvContentPartPr/>
                <p14:nvPr/>
              </p14:nvContentPartPr>
              <p14:xfrm>
                <a:off x="5579890" y="2866409"/>
                <a:ext cx="226080" cy="2736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501209C5-25B0-A6B4-2703-33E87321B43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5571250" y="2857769"/>
                  <a:ext cx="24372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73D5577C-E32A-B114-A5D9-A6AB77F6A983}"/>
                    </a:ext>
                  </a:extLst>
                </p14:cNvPr>
                <p14:cNvContentPartPr/>
                <p14:nvPr/>
              </p14:nvContentPartPr>
              <p14:xfrm>
                <a:off x="5985250" y="2540249"/>
                <a:ext cx="207000" cy="504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73D5577C-E32A-B114-A5D9-A6AB77F6A983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5976610" y="2531609"/>
                  <a:ext cx="22464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0F549911-8A12-617B-C1B2-B2FBC74B8451}"/>
                    </a:ext>
                  </a:extLst>
                </p14:cNvPr>
                <p14:cNvContentPartPr/>
                <p14:nvPr/>
              </p14:nvContentPartPr>
              <p14:xfrm>
                <a:off x="6176410" y="2817809"/>
                <a:ext cx="195840" cy="151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0F549911-8A12-617B-C1B2-B2FBC74B845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67770" y="2809169"/>
                  <a:ext cx="21348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4F05DCD8-82D2-DDE7-A8C3-9B507F41F350}"/>
                    </a:ext>
                  </a:extLst>
                </p14:cNvPr>
                <p14:cNvContentPartPr/>
                <p14:nvPr/>
              </p14:nvContentPartPr>
              <p14:xfrm>
                <a:off x="6501130" y="2764889"/>
                <a:ext cx="144720" cy="1692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4F05DCD8-82D2-DDE7-A8C3-9B507F41F35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6492130" y="2755889"/>
                  <a:ext cx="1623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90450B61-F4EC-F959-6552-2B9C9246E2F7}"/>
                    </a:ext>
                  </a:extLst>
                </p14:cNvPr>
                <p14:cNvContentPartPr/>
                <p14:nvPr/>
              </p14:nvContentPartPr>
              <p14:xfrm>
                <a:off x="6457570" y="2654369"/>
                <a:ext cx="235440" cy="1656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90450B61-F4EC-F959-6552-2B9C9246E2F7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6448930" y="2645729"/>
                  <a:ext cx="2530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6277D4C-69DB-C902-D241-83FC30E01376}"/>
                    </a:ext>
                  </a:extLst>
                </p14:cNvPr>
                <p14:cNvContentPartPr/>
                <p14:nvPr/>
              </p14:nvContentPartPr>
              <p14:xfrm>
                <a:off x="6603370" y="3015089"/>
                <a:ext cx="83520" cy="11340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6277D4C-69DB-C902-D241-83FC30E01376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594730" y="3006089"/>
                  <a:ext cx="10116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27D3994A-CFE2-C6CE-CEED-DF29236F4645}"/>
                    </a:ext>
                  </a:extLst>
                </p14:cNvPr>
                <p14:cNvContentPartPr/>
                <p14:nvPr/>
              </p14:nvContentPartPr>
              <p14:xfrm>
                <a:off x="6910450" y="2701889"/>
                <a:ext cx="389520" cy="246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27D3994A-CFE2-C6CE-CEED-DF29236F4645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901810" y="2693249"/>
                  <a:ext cx="407160" cy="26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66996E8-38AA-2B23-846E-AC2BC9604B82}"/>
                    </a:ext>
                  </a:extLst>
                </p14:cNvPr>
                <p14:cNvContentPartPr/>
                <p14:nvPr/>
              </p14:nvContentPartPr>
              <p14:xfrm>
                <a:off x="7111690" y="2966849"/>
                <a:ext cx="166680" cy="14004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66996E8-38AA-2B23-846E-AC2BC9604B8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103050" y="2957849"/>
                  <a:ext cx="18432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BACF30FA-41A1-E305-E759-D4E50515BF65}"/>
                    </a:ext>
                  </a:extLst>
                </p14:cNvPr>
                <p14:cNvContentPartPr/>
                <p14:nvPr/>
              </p14:nvContentPartPr>
              <p14:xfrm>
                <a:off x="7430650" y="2939489"/>
                <a:ext cx="90360" cy="122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BACF30FA-41A1-E305-E759-D4E50515BF6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421650" y="2930849"/>
                  <a:ext cx="1080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79D22197-B58F-B094-7516-48E1B3EF12B2}"/>
                    </a:ext>
                  </a:extLst>
                </p14:cNvPr>
                <p14:cNvContentPartPr/>
                <p14:nvPr/>
              </p14:nvContentPartPr>
              <p14:xfrm>
                <a:off x="7643410" y="2688929"/>
                <a:ext cx="396720" cy="1832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79D22197-B58F-B094-7516-48E1B3EF12B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634770" y="2680289"/>
                  <a:ext cx="41436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345DC73-8956-5952-DCFD-D76CE3062FB5}"/>
                    </a:ext>
                  </a:extLst>
                </p14:cNvPr>
                <p14:cNvContentPartPr/>
                <p14:nvPr/>
              </p14:nvContentPartPr>
              <p14:xfrm>
                <a:off x="7830250" y="2960369"/>
                <a:ext cx="17280" cy="180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345DC73-8956-5952-DCFD-D76CE3062FB5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821250" y="2951729"/>
                  <a:ext cx="349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2188820B-4B49-9DB7-26E0-CC9062ABD94C}"/>
                    </a:ext>
                  </a:extLst>
                </p14:cNvPr>
                <p14:cNvContentPartPr/>
                <p14:nvPr/>
              </p14:nvContentPartPr>
              <p14:xfrm>
                <a:off x="7836010" y="2940929"/>
                <a:ext cx="133920" cy="648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2188820B-4B49-9DB7-26E0-CC9062ABD94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27010" y="2932289"/>
                  <a:ext cx="151560" cy="8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58DB86EA-6259-63E4-F828-691FC2946FCE}"/>
                    </a:ext>
                  </a:extLst>
                </p14:cNvPr>
                <p14:cNvContentPartPr/>
                <p14:nvPr/>
              </p14:nvContentPartPr>
              <p14:xfrm>
                <a:off x="8093770" y="2557889"/>
                <a:ext cx="178200" cy="6307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58DB86EA-6259-63E4-F828-691FC2946FC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085130" y="2548889"/>
                  <a:ext cx="195840" cy="648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94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E58A5ACA-5EB1-95E7-887E-4D1574E34971}"/>
                  </a:ext>
                </a:extLst>
              </p14:cNvPr>
              <p14:cNvContentPartPr/>
              <p14:nvPr/>
            </p14:nvContentPartPr>
            <p14:xfrm>
              <a:off x="8931130" y="2169089"/>
              <a:ext cx="750960" cy="326520"/>
            </p14:xfrm>
          </p:contentPart>
        </mc:Choice>
        <mc:Fallback xmlns=""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E58A5ACA-5EB1-95E7-887E-4D1574E34971}"/>
                  </a:ext>
                </a:extLst>
              </p:cNvPr>
              <p:cNvPicPr/>
              <p:nvPr/>
            </p:nvPicPr>
            <p:blipFill>
              <a:blip r:embed="rId195"/>
              <a:stretch>
                <a:fillRect/>
              </a:stretch>
            </p:blipFill>
            <p:spPr>
              <a:xfrm>
                <a:off x="8922490" y="2160449"/>
                <a:ext cx="768600" cy="344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6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EFCE6987-37DF-30E2-8BBD-99148FDAF2A9}"/>
                  </a:ext>
                </a:extLst>
              </p14:cNvPr>
              <p14:cNvContentPartPr/>
              <p14:nvPr/>
            </p14:nvContentPartPr>
            <p14:xfrm>
              <a:off x="9733570" y="2188889"/>
              <a:ext cx="794880" cy="420480"/>
            </p14:xfrm>
          </p:contentPart>
        </mc:Choice>
        <mc:Fallback xmlns=""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EFCE6987-37DF-30E2-8BBD-99148FDAF2A9}"/>
                  </a:ext>
                </a:extLst>
              </p:cNvPr>
              <p:cNvPicPr/>
              <p:nvPr/>
            </p:nvPicPr>
            <p:blipFill>
              <a:blip r:embed="rId197"/>
              <a:stretch>
                <a:fillRect/>
              </a:stretch>
            </p:blipFill>
            <p:spPr>
              <a:xfrm>
                <a:off x="9724930" y="2180249"/>
                <a:ext cx="812520" cy="43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8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6B1E70E3-36B4-96EB-2F2A-F4B765B4C240}"/>
                  </a:ext>
                </a:extLst>
              </p14:cNvPr>
              <p14:cNvContentPartPr/>
              <p14:nvPr/>
            </p14:nvContentPartPr>
            <p14:xfrm>
              <a:off x="9241810" y="2292209"/>
              <a:ext cx="216720" cy="13680"/>
            </p14:xfrm>
          </p:contentPart>
        </mc:Choice>
        <mc:Fallback xmlns=""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6B1E70E3-36B4-96EB-2F2A-F4B765B4C240}"/>
                  </a:ext>
                </a:extLst>
              </p:cNvPr>
              <p:cNvPicPr/>
              <p:nvPr/>
            </p:nvPicPr>
            <p:blipFill>
              <a:blip r:embed="rId199"/>
              <a:stretch>
                <a:fillRect/>
              </a:stretch>
            </p:blipFill>
            <p:spPr>
              <a:xfrm>
                <a:off x="9232810" y="2283209"/>
                <a:ext cx="2343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0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93315AED-E552-67F8-5C90-5F434F24BD0F}"/>
                  </a:ext>
                </a:extLst>
              </p14:cNvPr>
              <p14:cNvContentPartPr/>
              <p14:nvPr/>
            </p14:nvContentPartPr>
            <p14:xfrm>
              <a:off x="9086290" y="2132369"/>
              <a:ext cx="21240" cy="1296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93315AED-E552-67F8-5C90-5F434F24BD0F}"/>
                  </a:ext>
                </a:extLst>
              </p:cNvPr>
              <p:cNvPicPr/>
              <p:nvPr/>
            </p:nvPicPr>
            <p:blipFill>
              <a:blip r:embed="rId201"/>
              <a:stretch>
                <a:fillRect/>
              </a:stretch>
            </p:blipFill>
            <p:spPr>
              <a:xfrm>
                <a:off x="9077290" y="2123729"/>
                <a:ext cx="38880" cy="30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B3B390CC-2CE1-5C02-2A17-6B4C476BE6C3}"/>
                  </a:ext>
                </a:extLst>
              </p14:cNvPr>
              <p14:cNvContentPartPr/>
              <p14:nvPr/>
            </p14:nvContentPartPr>
            <p14:xfrm>
              <a:off x="10701610" y="2169089"/>
              <a:ext cx="296280" cy="40068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B3B390CC-2CE1-5C02-2A17-6B4C476BE6C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0692970" y="2160089"/>
                <a:ext cx="313920" cy="418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ADDF55CE-0565-CCF0-06CF-2C8DBFBDDAF6}"/>
                  </a:ext>
                </a:extLst>
              </p14:cNvPr>
              <p14:cNvContentPartPr/>
              <p14:nvPr/>
            </p14:nvContentPartPr>
            <p14:xfrm>
              <a:off x="8912770" y="2761649"/>
              <a:ext cx="209520" cy="15156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ADDF55CE-0565-CCF0-06CF-2C8DBFBDDAF6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8904130" y="2753009"/>
                <a:ext cx="227160" cy="169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4E61667C-B596-B114-7919-A390D3B337A5}"/>
                  </a:ext>
                </a:extLst>
              </p14:cNvPr>
              <p14:cNvContentPartPr/>
              <p14:nvPr/>
            </p14:nvContentPartPr>
            <p14:xfrm>
              <a:off x="9214450" y="2874689"/>
              <a:ext cx="21960" cy="1141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4E61667C-B596-B114-7919-A390D3B337A5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9205810" y="2865689"/>
                <a:ext cx="39600" cy="131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B137B8FA-57CF-01DC-6174-32145EBEBAF9}"/>
                  </a:ext>
                </a:extLst>
              </p14:cNvPr>
              <p14:cNvContentPartPr/>
              <p14:nvPr/>
            </p14:nvContentPartPr>
            <p14:xfrm>
              <a:off x="9016450" y="2687489"/>
              <a:ext cx="160920" cy="2520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B137B8FA-57CF-01DC-6174-32145EBEBAF9}"/>
                  </a:ext>
                </a:extLst>
              </p:cNvPr>
              <p:cNvPicPr/>
              <p:nvPr/>
            </p:nvPicPr>
            <p:blipFill>
              <a:blip r:embed="rId209"/>
              <a:stretch>
                <a:fillRect/>
              </a:stretch>
            </p:blipFill>
            <p:spPr>
              <a:xfrm>
                <a:off x="9007450" y="2678489"/>
                <a:ext cx="178560" cy="4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8F81A88D-0754-67A6-F0B1-7D61E05C349B}"/>
                  </a:ext>
                </a:extLst>
              </p14:cNvPr>
              <p14:cNvContentPartPr/>
              <p14:nvPr/>
            </p14:nvContentPartPr>
            <p14:xfrm>
              <a:off x="9539890" y="2718449"/>
              <a:ext cx="507960" cy="2138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8F81A88D-0754-67A6-F0B1-7D61E05C349B}"/>
                  </a:ext>
                </a:extLst>
              </p:cNvPr>
              <p:cNvPicPr/>
              <p:nvPr/>
            </p:nvPicPr>
            <p:blipFill>
              <a:blip r:embed="rId211"/>
              <a:stretch>
                <a:fillRect/>
              </a:stretch>
            </p:blipFill>
            <p:spPr>
              <a:xfrm>
                <a:off x="9530890" y="2709449"/>
                <a:ext cx="525600" cy="231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B12879C9-BC54-E0BB-2076-293C1C977D64}"/>
                  </a:ext>
                </a:extLst>
              </p14:cNvPr>
              <p14:cNvContentPartPr/>
              <p14:nvPr/>
            </p14:nvContentPartPr>
            <p14:xfrm>
              <a:off x="10257730" y="2768129"/>
              <a:ext cx="288000" cy="16416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B12879C9-BC54-E0BB-2076-293C1C977D64}"/>
                  </a:ext>
                </a:extLst>
              </p:cNvPr>
              <p:cNvPicPr/>
              <p:nvPr/>
            </p:nvPicPr>
            <p:blipFill>
              <a:blip r:embed="rId213"/>
              <a:stretch>
                <a:fillRect/>
              </a:stretch>
            </p:blipFill>
            <p:spPr>
              <a:xfrm>
                <a:off x="10249090" y="2759489"/>
                <a:ext cx="30564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73314B8A-A74F-2628-F475-095F55EEEB94}"/>
                  </a:ext>
                </a:extLst>
              </p14:cNvPr>
              <p14:cNvContentPartPr/>
              <p14:nvPr/>
            </p14:nvContentPartPr>
            <p14:xfrm>
              <a:off x="10342330" y="2695769"/>
              <a:ext cx="188280" cy="183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73314B8A-A74F-2628-F475-095F55EEEB94}"/>
                  </a:ext>
                </a:extLst>
              </p:cNvPr>
              <p:cNvPicPr/>
              <p:nvPr/>
            </p:nvPicPr>
            <p:blipFill>
              <a:blip r:embed="rId215"/>
              <a:stretch>
                <a:fillRect/>
              </a:stretch>
            </p:blipFill>
            <p:spPr>
              <a:xfrm>
                <a:off x="10333330" y="2687129"/>
                <a:ext cx="205920" cy="36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91E27CD6-F0C4-CBB0-0C57-07EACA46D120}"/>
                  </a:ext>
                </a:extLst>
              </p14:cNvPr>
              <p14:cNvContentPartPr/>
              <p14:nvPr/>
            </p14:nvContentPartPr>
            <p14:xfrm>
              <a:off x="10590730" y="2968289"/>
              <a:ext cx="141840" cy="6408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91E27CD6-F0C4-CBB0-0C57-07EACA46D120}"/>
                  </a:ext>
                </a:extLst>
              </p:cNvPr>
              <p:cNvPicPr/>
              <p:nvPr/>
            </p:nvPicPr>
            <p:blipFill>
              <a:blip r:embed="rId217"/>
              <a:stretch>
                <a:fillRect/>
              </a:stretch>
            </p:blipFill>
            <p:spPr>
              <a:xfrm>
                <a:off x="10582090" y="2959649"/>
                <a:ext cx="159480" cy="81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8">
            <p14:nvContentPartPr>
              <p14:cNvPr id="142" name="Ink 141">
                <a:extLst>
                  <a:ext uri="{FF2B5EF4-FFF2-40B4-BE49-F238E27FC236}">
                    <a16:creationId xmlns:a16="http://schemas.microsoft.com/office/drawing/2014/main" id="{C8D9472F-587B-C5DD-8B93-A81AF0D40510}"/>
                  </a:ext>
                </a:extLst>
              </p14:cNvPr>
              <p14:cNvContentPartPr/>
              <p14:nvPr/>
            </p14:nvContentPartPr>
            <p14:xfrm>
              <a:off x="11038570" y="2570849"/>
              <a:ext cx="966240" cy="460800"/>
            </p14:xfrm>
          </p:contentPart>
        </mc:Choice>
        <mc:Fallback xmlns="">
          <p:pic>
            <p:nvPicPr>
              <p:cNvPr id="142" name="Ink 141">
                <a:extLst>
                  <a:ext uri="{FF2B5EF4-FFF2-40B4-BE49-F238E27FC236}">
                    <a16:creationId xmlns:a16="http://schemas.microsoft.com/office/drawing/2014/main" id="{C8D9472F-587B-C5DD-8B93-A81AF0D40510}"/>
                  </a:ext>
                </a:extLst>
              </p:cNvPr>
              <p:cNvPicPr/>
              <p:nvPr/>
            </p:nvPicPr>
            <p:blipFill>
              <a:blip r:embed="rId219"/>
              <a:stretch>
                <a:fillRect/>
              </a:stretch>
            </p:blipFill>
            <p:spPr>
              <a:xfrm>
                <a:off x="11029570" y="2561849"/>
                <a:ext cx="983880" cy="478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0A0D02DE-5939-33A3-888E-8C1D7D3F1C73}"/>
              </a:ext>
            </a:extLst>
          </p:cNvPr>
          <p:cNvGrpSpPr/>
          <p:nvPr/>
        </p:nvGrpSpPr>
        <p:grpSpPr>
          <a:xfrm>
            <a:off x="8814130" y="3136769"/>
            <a:ext cx="3196440" cy="431280"/>
            <a:chOff x="8814130" y="3136769"/>
            <a:chExt cx="3196440" cy="4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19A00EC-39EA-6CC8-23D0-5D09899C8836}"/>
                    </a:ext>
                  </a:extLst>
                </p14:cNvPr>
                <p14:cNvContentPartPr/>
                <p14:nvPr/>
              </p14:nvContentPartPr>
              <p14:xfrm>
                <a:off x="8814130" y="3227129"/>
                <a:ext cx="793440" cy="2862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19A00EC-39EA-6CC8-23D0-5D09899C8836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805130" y="3218489"/>
                  <a:ext cx="81108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CF949B6-BE98-5551-809A-95AC37420EB2}"/>
                    </a:ext>
                  </a:extLst>
                </p14:cNvPr>
                <p14:cNvContentPartPr/>
                <p14:nvPr/>
              </p14:nvContentPartPr>
              <p14:xfrm>
                <a:off x="9217330" y="3136769"/>
                <a:ext cx="48960" cy="2196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CF949B6-BE98-5551-809A-95AC37420EB2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208330" y="3127769"/>
                  <a:ext cx="66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18870031-1A42-3A24-D290-2D37A000A17B}"/>
                    </a:ext>
                  </a:extLst>
                </p14:cNvPr>
                <p14:cNvContentPartPr/>
                <p14:nvPr/>
              </p14:nvContentPartPr>
              <p14:xfrm>
                <a:off x="9871810" y="3177809"/>
                <a:ext cx="257400" cy="3902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18870031-1A42-3A24-D290-2D37A000A17B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862810" y="3168809"/>
                  <a:ext cx="27504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29101734-CD49-3339-7EE6-4B53909AB155}"/>
                    </a:ext>
                  </a:extLst>
                </p14:cNvPr>
                <p14:cNvContentPartPr/>
                <p14:nvPr/>
              </p14:nvContentPartPr>
              <p14:xfrm>
                <a:off x="10285810" y="3293729"/>
                <a:ext cx="236880" cy="1731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29101734-CD49-3339-7EE6-4B53909AB155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276810" y="3285089"/>
                  <a:ext cx="2545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D5DA1A9-25B0-832E-7E83-8919EAF8CAF2}"/>
                    </a:ext>
                  </a:extLst>
                </p14:cNvPr>
                <p14:cNvContentPartPr/>
                <p14:nvPr/>
              </p14:nvContentPartPr>
              <p14:xfrm>
                <a:off x="10319290" y="3240089"/>
                <a:ext cx="142560" cy="205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D5DA1A9-25B0-832E-7E83-8919EAF8CAF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0310650" y="3231089"/>
                  <a:ext cx="1602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D7F8A8B-C01D-1B34-E238-123CB613EB7A}"/>
                    </a:ext>
                  </a:extLst>
                </p14:cNvPr>
                <p14:cNvContentPartPr/>
                <p14:nvPr/>
              </p14:nvContentPartPr>
              <p14:xfrm>
                <a:off x="10690810" y="3313169"/>
                <a:ext cx="111600" cy="421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D7F8A8B-C01D-1B34-E238-123CB613EB7A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682170" y="3304169"/>
                  <a:ext cx="1292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3127527-964B-4F87-332A-0F6ECEA3F053}"/>
                    </a:ext>
                  </a:extLst>
                </p14:cNvPr>
                <p14:cNvContentPartPr/>
                <p14:nvPr/>
              </p14:nvContentPartPr>
              <p14:xfrm>
                <a:off x="10660930" y="3388409"/>
                <a:ext cx="162360" cy="464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3127527-964B-4F87-332A-0F6ECEA3F053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652290" y="3379409"/>
                  <a:ext cx="18000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534F041-0DBD-5BEB-CD2C-9D932B834D7C}"/>
                    </a:ext>
                  </a:extLst>
                </p14:cNvPr>
                <p14:cNvContentPartPr/>
                <p14:nvPr/>
              </p14:nvContentPartPr>
              <p14:xfrm>
                <a:off x="10900690" y="3287969"/>
                <a:ext cx="226440" cy="20736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534F041-0DBD-5BEB-CD2C-9D932B834D7C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0892050" y="3278969"/>
                  <a:ext cx="244080" cy="22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4093ABD-F532-83D6-89DD-E68F64D17610}"/>
                    </a:ext>
                  </a:extLst>
                </p14:cNvPr>
                <p14:cNvContentPartPr/>
                <p14:nvPr/>
              </p14:nvContentPartPr>
              <p14:xfrm>
                <a:off x="11205610" y="3480569"/>
                <a:ext cx="31680" cy="6192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4093ABD-F532-83D6-89DD-E68F64D1761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196610" y="3471569"/>
                  <a:ext cx="4932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AD7FE0F-F2BD-1B61-428E-95D3C89BCE6A}"/>
                    </a:ext>
                  </a:extLst>
                </p14:cNvPr>
                <p14:cNvContentPartPr/>
                <p14:nvPr/>
              </p14:nvContentPartPr>
              <p14:xfrm>
                <a:off x="11022370" y="3218489"/>
                <a:ext cx="205560" cy="115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AD7FE0F-F2BD-1B61-428E-95D3C89BCE6A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013370" y="3209849"/>
                  <a:ext cx="22320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544B91A0-ED73-EC25-ADF1-B6198AB9C4FD}"/>
                    </a:ext>
                  </a:extLst>
                </p14:cNvPr>
                <p14:cNvContentPartPr/>
                <p14:nvPr/>
              </p14:nvContentPartPr>
              <p14:xfrm>
                <a:off x="11357170" y="3373289"/>
                <a:ext cx="134640" cy="154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544B91A0-ED73-EC25-ADF1-B6198AB9C4F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348170" y="3364289"/>
                  <a:ext cx="1522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28C56116-2D5C-8E5B-7749-73D0468E7FAB}"/>
                    </a:ext>
                  </a:extLst>
                </p14:cNvPr>
                <p14:cNvContentPartPr/>
                <p14:nvPr/>
              </p14:nvContentPartPr>
              <p14:xfrm>
                <a:off x="11540410" y="3294449"/>
                <a:ext cx="277560" cy="2091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28C56116-2D5C-8E5B-7749-73D0468E7FAB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1531770" y="3285809"/>
                  <a:ext cx="2952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D2B20D1E-1267-4305-D27C-F893057F4AC0}"/>
                    </a:ext>
                  </a:extLst>
                </p14:cNvPr>
                <p14:cNvContentPartPr/>
                <p14:nvPr/>
              </p14:nvContentPartPr>
              <p14:xfrm>
                <a:off x="11864770" y="3453569"/>
                <a:ext cx="145800" cy="9648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D2B20D1E-1267-4305-D27C-F893057F4AC0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1856130" y="3444929"/>
                  <a:ext cx="16344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4CBE9F4A-78A8-6BB1-2B23-CB61ABFC6E86}"/>
                    </a:ext>
                  </a:extLst>
                </p14:cNvPr>
                <p14:cNvContentPartPr/>
                <p14:nvPr/>
              </p14:nvContentPartPr>
              <p14:xfrm>
                <a:off x="11607730" y="3205529"/>
                <a:ext cx="268920" cy="3384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4CBE9F4A-78A8-6BB1-2B23-CB61ABFC6E86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599090" y="3196529"/>
                  <a:ext cx="286560" cy="51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8">
            <p14:nvContentPartPr>
              <p14:cNvPr id="162" name="Ink 161">
                <a:extLst>
                  <a:ext uri="{FF2B5EF4-FFF2-40B4-BE49-F238E27FC236}">
                    <a16:creationId xmlns:a16="http://schemas.microsoft.com/office/drawing/2014/main" id="{A1E250ED-E09E-75A9-109E-57909DA05418}"/>
                  </a:ext>
                </a:extLst>
              </p14:cNvPr>
              <p14:cNvContentPartPr/>
              <p14:nvPr/>
            </p14:nvContentPartPr>
            <p14:xfrm>
              <a:off x="1051810" y="2399849"/>
              <a:ext cx="109440" cy="122760"/>
            </p14:xfrm>
          </p:contentPart>
        </mc:Choice>
        <mc:Fallback xmlns="">
          <p:pic>
            <p:nvPicPr>
              <p:cNvPr id="162" name="Ink 161">
                <a:extLst>
                  <a:ext uri="{FF2B5EF4-FFF2-40B4-BE49-F238E27FC236}">
                    <a16:creationId xmlns:a16="http://schemas.microsoft.com/office/drawing/2014/main" id="{A1E250ED-E09E-75A9-109E-57909DA05418}"/>
                  </a:ext>
                </a:extLst>
              </p:cNvPr>
              <p:cNvPicPr/>
              <p:nvPr/>
            </p:nvPicPr>
            <p:blipFill>
              <a:blip r:embed="rId249"/>
              <a:stretch>
                <a:fillRect/>
              </a:stretch>
            </p:blipFill>
            <p:spPr>
              <a:xfrm>
                <a:off x="1043170" y="2390849"/>
                <a:ext cx="127080" cy="140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5" name="Group 164">
            <a:extLst>
              <a:ext uri="{FF2B5EF4-FFF2-40B4-BE49-F238E27FC236}">
                <a16:creationId xmlns:a16="http://schemas.microsoft.com/office/drawing/2014/main" id="{E4AEC832-427D-41BE-E7C0-B4F4175BB634}"/>
              </a:ext>
            </a:extLst>
          </p:cNvPr>
          <p:cNvGrpSpPr/>
          <p:nvPr/>
        </p:nvGrpSpPr>
        <p:grpSpPr>
          <a:xfrm>
            <a:off x="1043890" y="3398489"/>
            <a:ext cx="124200" cy="350280"/>
            <a:chOff x="1043890" y="3398489"/>
            <a:chExt cx="124200" cy="350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68B9990C-03B5-7618-EDE3-82DC4662509F}"/>
                    </a:ext>
                  </a:extLst>
                </p14:cNvPr>
                <p14:cNvContentPartPr/>
                <p14:nvPr/>
              </p14:nvContentPartPr>
              <p14:xfrm>
                <a:off x="1084210" y="3437009"/>
                <a:ext cx="37440" cy="311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68B9990C-03B5-7618-EDE3-82DC4662509F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75210" y="3428009"/>
                  <a:ext cx="5508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E13AEB7-91DD-64AE-511D-B26AAB841FB7}"/>
                    </a:ext>
                  </a:extLst>
                </p14:cNvPr>
                <p14:cNvContentPartPr/>
                <p14:nvPr/>
              </p14:nvContentPartPr>
              <p14:xfrm>
                <a:off x="1043890" y="3398489"/>
                <a:ext cx="124200" cy="12132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E13AEB7-91DD-64AE-511D-B26AAB841FB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34890" y="3389849"/>
                  <a:ext cx="141840" cy="13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1399E8EB-C494-8F44-0FB6-5AA266B25B7F}"/>
              </a:ext>
            </a:extLst>
          </p:cNvPr>
          <p:cNvGrpSpPr/>
          <p:nvPr/>
        </p:nvGrpSpPr>
        <p:grpSpPr>
          <a:xfrm>
            <a:off x="927610" y="3671369"/>
            <a:ext cx="2625480" cy="349200"/>
            <a:chOff x="927610" y="3671369"/>
            <a:chExt cx="2625480" cy="34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0B245AC-DAB9-3380-5D70-95BB0263E7C0}"/>
                    </a:ext>
                  </a:extLst>
                </p14:cNvPr>
                <p14:cNvContentPartPr/>
                <p14:nvPr/>
              </p14:nvContentPartPr>
              <p14:xfrm>
                <a:off x="979090" y="3839849"/>
                <a:ext cx="26280" cy="180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0B245AC-DAB9-3380-5D70-95BB0263E7C0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70090" y="3831209"/>
                  <a:ext cx="4392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2E6D0D9D-4DDE-39D7-48BA-A4C55E139F8F}"/>
                    </a:ext>
                  </a:extLst>
                </p14:cNvPr>
                <p14:cNvContentPartPr/>
                <p14:nvPr/>
              </p14:nvContentPartPr>
              <p14:xfrm>
                <a:off x="927610" y="3855689"/>
                <a:ext cx="204480" cy="378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2E6D0D9D-4DDE-39D7-48BA-A4C55E139F8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918610" y="3847049"/>
                  <a:ext cx="22212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AF37435E-AEFC-BF39-4949-7BAE18D6FD1B}"/>
                    </a:ext>
                  </a:extLst>
                </p14:cNvPr>
                <p14:cNvContentPartPr/>
                <p14:nvPr/>
              </p14:nvContentPartPr>
              <p14:xfrm>
                <a:off x="1150090" y="3803129"/>
                <a:ext cx="328320" cy="2095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AF37435E-AEFC-BF39-4949-7BAE18D6FD1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41090" y="3794129"/>
                  <a:ext cx="34596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F3F61E76-0310-EB68-2DEA-88652B22EBB5}"/>
                    </a:ext>
                  </a:extLst>
                </p14:cNvPr>
                <p14:cNvContentPartPr/>
                <p14:nvPr/>
              </p14:nvContentPartPr>
              <p14:xfrm>
                <a:off x="1359250" y="3861449"/>
                <a:ext cx="13680" cy="237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F3F61E76-0310-EB68-2DEA-88652B22EBB5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350610" y="3852809"/>
                  <a:ext cx="313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092DBE4A-AE4F-9223-9E7F-4055F75C14DA}"/>
                    </a:ext>
                  </a:extLst>
                </p14:cNvPr>
                <p14:cNvContentPartPr/>
                <p14:nvPr/>
              </p14:nvContentPartPr>
              <p14:xfrm>
                <a:off x="1687930" y="3717089"/>
                <a:ext cx="414720" cy="2890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092DBE4A-AE4F-9223-9E7F-4055F75C14DA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678930" y="3708449"/>
                  <a:ext cx="4323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7B36F0D6-BED6-653A-591F-353EA379A658}"/>
                    </a:ext>
                  </a:extLst>
                </p14:cNvPr>
                <p14:cNvContentPartPr/>
                <p14:nvPr/>
              </p14:nvContentPartPr>
              <p14:xfrm>
                <a:off x="2267170" y="3671369"/>
                <a:ext cx="428400" cy="312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7B36F0D6-BED6-653A-591F-353EA379A658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258170" y="3662729"/>
                  <a:ext cx="44604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C8867DDA-48E5-D4F8-81B1-A8D75D324AA6}"/>
                    </a:ext>
                  </a:extLst>
                </p14:cNvPr>
                <p14:cNvContentPartPr/>
                <p14:nvPr/>
              </p14:nvContentPartPr>
              <p14:xfrm>
                <a:off x="2365810" y="3780809"/>
                <a:ext cx="219240" cy="392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C8867DDA-48E5-D4F8-81B1-A8D75D324AA6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357170" y="3771809"/>
                  <a:ext cx="236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E01A5B99-9B9B-5F21-538E-B8465235C918}"/>
                    </a:ext>
                  </a:extLst>
                </p14:cNvPr>
                <p14:cNvContentPartPr/>
                <p14:nvPr/>
              </p14:nvContentPartPr>
              <p14:xfrm>
                <a:off x="2874490" y="3821849"/>
                <a:ext cx="678600" cy="1731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E01A5B99-9B9B-5F21-538E-B8465235C91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865490" y="3812849"/>
                  <a:ext cx="696240" cy="190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C6F8F984-703B-B49F-FB2E-1E4ADD4CB443}"/>
              </a:ext>
            </a:extLst>
          </p:cNvPr>
          <p:cNvGrpSpPr/>
          <p:nvPr/>
        </p:nvGrpSpPr>
        <p:grpSpPr>
          <a:xfrm>
            <a:off x="3699970" y="3653009"/>
            <a:ext cx="1146240" cy="454680"/>
            <a:chOff x="3699970" y="3653009"/>
            <a:chExt cx="1146240" cy="45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3EF0C42-5502-F1E7-3813-098119376301}"/>
                    </a:ext>
                  </a:extLst>
                </p14:cNvPr>
                <p14:cNvContentPartPr/>
                <p14:nvPr/>
              </p14:nvContentPartPr>
              <p14:xfrm>
                <a:off x="3699970" y="3653009"/>
                <a:ext cx="709560" cy="4546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3EF0C42-5502-F1E7-3813-098119376301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691330" y="3644009"/>
                  <a:ext cx="727200" cy="47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6F3D159-F306-471E-8544-B29FD02D9763}"/>
                    </a:ext>
                  </a:extLst>
                </p14:cNvPr>
                <p14:cNvContentPartPr/>
                <p14:nvPr/>
              </p14:nvContentPartPr>
              <p14:xfrm>
                <a:off x="4283890" y="3750929"/>
                <a:ext cx="142560" cy="39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6F3D159-F306-471E-8544-B29FD02D976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275250" y="3741929"/>
                  <a:ext cx="16020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01E90C05-6FC5-FD69-7D30-0B25BA2902BA}"/>
                    </a:ext>
                  </a:extLst>
                </p14:cNvPr>
                <p14:cNvContentPartPr/>
                <p14:nvPr/>
              </p14:nvContentPartPr>
              <p14:xfrm>
                <a:off x="4569370" y="3785129"/>
                <a:ext cx="276840" cy="1638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01E90C05-6FC5-FD69-7D30-0B25BA2902BA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560370" y="3776489"/>
                  <a:ext cx="294480" cy="181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8" name="Group 187">
            <a:extLst>
              <a:ext uri="{FF2B5EF4-FFF2-40B4-BE49-F238E27FC236}">
                <a16:creationId xmlns:a16="http://schemas.microsoft.com/office/drawing/2014/main" id="{01C21623-F7C5-2976-3AA5-020710A7632D}"/>
              </a:ext>
            </a:extLst>
          </p:cNvPr>
          <p:cNvGrpSpPr/>
          <p:nvPr/>
        </p:nvGrpSpPr>
        <p:grpSpPr>
          <a:xfrm>
            <a:off x="7221850" y="3546449"/>
            <a:ext cx="1421640" cy="393120"/>
            <a:chOff x="7221850" y="3546449"/>
            <a:chExt cx="1421640" cy="39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5D39B1D-F95B-6049-1C78-3C1165396D30}"/>
                    </a:ext>
                  </a:extLst>
                </p14:cNvPr>
                <p14:cNvContentPartPr/>
                <p14:nvPr/>
              </p14:nvContentPartPr>
              <p14:xfrm>
                <a:off x="7221850" y="3546449"/>
                <a:ext cx="1421640" cy="3931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5D39B1D-F95B-6049-1C78-3C1165396D3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212850" y="3537449"/>
                  <a:ext cx="143928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F183B2E-F117-0FE3-564B-7F06CFEB055E}"/>
                    </a:ext>
                  </a:extLst>
                </p14:cNvPr>
                <p14:cNvContentPartPr/>
                <p14:nvPr/>
              </p14:nvContentPartPr>
              <p14:xfrm>
                <a:off x="8108890" y="3592169"/>
                <a:ext cx="35640" cy="14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F183B2E-F117-0FE3-564B-7F06CFEB055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099890" y="3583529"/>
                  <a:ext cx="53280" cy="324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189" name="Ink 188">
                <a:extLst>
                  <a:ext uri="{FF2B5EF4-FFF2-40B4-BE49-F238E27FC236}">
                    <a16:creationId xmlns:a16="http://schemas.microsoft.com/office/drawing/2014/main" id="{114F96CB-8374-AEB1-A845-4D44026655AA}"/>
                  </a:ext>
                </a:extLst>
              </p14:cNvPr>
              <p14:cNvContentPartPr/>
              <p14:nvPr/>
            </p14:nvContentPartPr>
            <p14:xfrm>
              <a:off x="8823850" y="3669929"/>
              <a:ext cx="1035000" cy="407880"/>
            </p14:xfrm>
          </p:contentPart>
        </mc:Choice>
        <mc:Fallback xmlns="">
          <p:pic>
            <p:nvPicPr>
              <p:cNvPr id="189" name="Ink 188">
                <a:extLst>
                  <a:ext uri="{FF2B5EF4-FFF2-40B4-BE49-F238E27FC236}">
                    <a16:creationId xmlns:a16="http://schemas.microsoft.com/office/drawing/2014/main" id="{114F96CB-8374-AEB1-A845-4D44026655AA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8814850" y="3661289"/>
                <a:ext cx="1052640" cy="425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92" name="Group 191">
            <a:extLst>
              <a:ext uri="{FF2B5EF4-FFF2-40B4-BE49-F238E27FC236}">
                <a16:creationId xmlns:a16="http://schemas.microsoft.com/office/drawing/2014/main" id="{04268D96-F566-DB8C-4989-D2AE9579F859}"/>
              </a:ext>
            </a:extLst>
          </p:cNvPr>
          <p:cNvGrpSpPr/>
          <p:nvPr/>
        </p:nvGrpSpPr>
        <p:grpSpPr>
          <a:xfrm>
            <a:off x="4995970" y="3028409"/>
            <a:ext cx="2041560" cy="1009440"/>
            <a:chOff x="4995970" y="3028409"/>
            <a:chExt cx="2041560" cy="1009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8C54D9C-BF65-C6A6-D337-065730C5B569}"/>
                    </a:ext>
                  </a:extLst>
                </p14:cNvPr>
                <p14:cNvContentPartPr/>
                <p14:nvPr/>
              </p14:nvContentPartPr>
              <p14:xfrm>
                <a:off x="4995970" y="3530969"/>
                <a:ext cx="1023480" cy="4060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8C54D9C-BF65-C6A6-D337-065730C5B56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4987330" y="3521969"/>
                  <a:ext cx="10411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CA38048F-5DAA-8CF0-2AB9-059D5684CBAE}"/>
                    </a:ext>
                  </a:extLst>
                </p14:cNvPr>
                <p14:cNvContentPartPr/>
                <p14:nvPr/>
              </p14:nvContentPartPr>
              <p14:xfrm>
                <a:off x="5910730" y="3760649"/>
                <a:ext cx="473760" cy="2772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CA38048F-5DAA-8CF0-2AB9-059D5684CBAE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902090" y="3752009"/>
                  <a:ext cx="491400" cy="29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2000E791-77EA-4F05-AA4E-000B86F47ADE}"/>
                    </a:ext>
                  </a:extLst>
                </p14:cNvPr>
                <p14:cNvContentPartPr/>
                <p14:nvPr/>
              </p14:nvContentPartPr>
              <p14:xfrm>
                <a:off x="5240410" y="3599369"/>
                <a:ext cx="902160" cy="1270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2000E791-77EA-4F05-AA4E-000B86F47AD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231770" y="3590729"/>
                  <a:ext cx="91980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673F19F7-2A79-5AF8-A039-368DABD4530C}"/>
                    </a:ext>
                  </a:extLst>
                </p14:cNvPr>
                <p14:cNvContentPartPr/>
                <p14:nvPr/>
              </p14:nvContentPartPr>
              <p14:xfrm>
                <a:off x="6573850" y="3588929"/>
                <a:ext cx="463680" cy="33624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673F19F7-2A79-5AF8-A039-368DABD4530C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6564850" y="3580289"/>
                  <a:ext cx="481320" cy="35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48238663-AA07-402B-9398-78D24697CED0}"/>
                    </a:ext>
                  </a:extLst>
                </p14:cNvPr>
                <p14:cNvContentPartPr/>
                <p14:nvPr/>
              </p14:nvContentPartPr>
              <p14:xfrm>
                <a:off x="6590410" y="3762089"/>
                <a:ext cx="159480" cy="2052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48238663-AA07-402B-9398-78D24697CED0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6581410" y="3753449"/>
                  <a:ext cx="1771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60ACD45B-B5C6-FC6F-9BE0-2991D04CB2A5}"/>
                    </a:ext>
                  </a:extLst>
                </p14:cNvPr>
                <p14:cNvContentPartPr/>
                <p14:nvPr/>
              </p14:nvContentPartPr>
              <p14:xfrm>
                <a:off x="6240490" y="3058649"/>
                <a:ext cx="49320" cy="4946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60ACD45B-B5C6-FC6F-9BE0-2991D04CB2A5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6231850" y="3050009"/>
                  <a:ext cx="66960" cy="51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559524C0-797F-63B4-B0CA-7F91B823B531}"/>
                    </a:ext>
                  </a:extLst>
                </p14:cNvPr>
                <p14:cNvContentPartPr/>
                <p14:nvPr/>
              </p14:nvContentPartPr>
              <p14:xfrm>
                <a:off x="6173530" y="3028409"/>
                <a:ext cx="171000" cy="16200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559524C0-797F-63B4-B0CA-7F91B823B53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6164530" y="3019409"/>
                  <a:ext cx="188640" cy="179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71CA8610-B39E-DA4B-B126-DA47FE7754A7}"/>
              </a:ext>
            </a:extLst>
          </p:cNvPr>
          <p:cNvGrpSpPr/>
          <p:nvPr/>
        </p:nvGrpSpPr>
        <p:grpSpPr>
          <a:xfrm>
            <a:off x="926890" y="4181129"/>
            <a:ext cx="2731320" cy="464400"/>
            <a:chOff x="926890" y="4181129"/>
            <a:chExt cx="2731320" cy="46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30CBFEF-A5AA-413A-EE9D-78098B9874C9}"/>
                    </a:ext>
                  </a:extLst>
                </p14:cNvPr>
                <p14:cNvContentPartPr/>
                <p14:nvPr/>
              </p14:nvContentPartPr>
              <p14:xfrm>
                <a:off x="1008970" y="4291289"/>
                <a:ext cx="61200" cy="23688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30CBFEF-A5AA-413A-EE9D-78098B9874C9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99970" y="4282649"/>
                  <a:ext cx="7884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8A5341B-F28D-0853-37AE-E5F567E51B68}"/>
                    </a:ext>
                  </a:extLst>
                </p14:cNvPr>
                <p14:cNvContentPartPr/>
                <p14:nvPr/>
              </p14:nvContentPartPr>
              <p14:xfrm>
                <a:off x="945610" y="4281929"/>
                <a:ext cx="216720" cy="2700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8A5341B-F28D-0853-37AE-E5F567E51B68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36610" y="4273289"/>
                  <a:ext cx="23436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BE8608D1-9D19-7094-9A95-720D4E479FD2}"/>
                    </a:ext>
                  </a:extLst>
                </p14:cNvPr>
                <p14:cNvContentPartPr/>
                <p14:nvPr/>
              </p14:nvContentPartPr>
              <p14:xfrm>
                <a:off x="926890" y="4492889"/>
                <a:ext cx="203040" cy="280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BE8608D1-9D19-7094-9A95-720D4E479FD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18250" y="4484249"/>
                  <a:ext cx="22068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BF97FB8-624A-08FF-F044-7E84730DF5BB}"/>
                    </a:ext>
                  </a:extLst>
                </p14:cNvPr>
                <p14:cNvContentPartPr/>
                <p14:nvPr/>
              </p14:nvContentPartPr>
              <p14:xfrm>
                <a:off x="1296610" y="4257449"/>
                <a:ext cx="109440" cy="23580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BF97FB8-624A-08FF-F044-7E84730DF5BB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287610" y="4248449"/>
                  <a:ext cx="127080" cy="25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A8606E1-2962-3A56-CD36-FCA03E6525C1}"/>
                    </a:ext>
                  </a:extLst>
                </p14:cNvPr>
                <p14:cNvContentPartPr/>
                <p14:nvPr/>
              </p14:nvContentPartPr>
              <p14:xfrm>
                <a:off x="1221730" y="4376609"/>
                <a:ext cx="191880" cy="291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A8606E1-2962-3A56-CD36-FCA03E6525C1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212730" y="4367609"/>
                  <a:ext cx="20952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EC797D9A-F5EA-F435-505F-A504B49634DB}"/>
                    </a:ext>
                  </a:extLst>
                </p14:cNvPr>
                <p14:cNvContentPartPr/>
                <p14:nvPr/>
              </p14:nvContentPartPr>
              <p14:xfrm>
                <a:off x="1529530" y="4199489"/>
                <a:ext cx="105120" cy="1141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EC797D9A-F5EA-F435-505F-A504B49634D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520890" y="4190849"/>
                  <a:ext cx="12276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488AA3AA-1322-D9E0-9904-EE0D71F689E3}"/>
                    </a:ext>
                  </a:extLst>
                </p14:cNvPr>
                <p14:cNvContentPartPr/>
                <p14:nvPr/>
              </p14:nvContentPartPr>
              <p14:xfrm>
                <a:off x="1565170" y="4402169"/>
                <a:ext cx="104400" cy="13860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488AA3AA-1322-D9E0-9904-EE0D71F689E3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556170" y="4393169"/>
                  <a:ext cx="1220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C290D2EF-6596-954A-7659-652084FFA65C}"/>
                    </a:ext>
                  </a:extLst>
                </p14:cNvPr>
                <p14:cNvContentPartPr/>
                <p14:nvPr/>
              </p14:nvContentPartPr>
              <p14:xfrm>
                <a:off x="1926610" y="4192649"/>
                <a:ext cx="539280" cy="31824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C290D2EF-6596-954A-7659-652084FFA65C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917610" y="4184009"/>
                  <a:ext cx="55692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CE5AF96-E5A2-928E-34D3-53BE99FC7DF9}"/>
                    </a:ext>
                  </a:extLst>
                </p14:cNvPr>
                <p14:cNvContentPartPr/>
                <p14:nvPr/>
              </p14:nvContentPartPr>
              <p14:xfrm>
                <a:off x="2002210" y="4272929"/>
                <a:ext cx="331560" cy="1054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CE5AF96-E5A2-928E-34D3-53BE99FC7DF9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993570" y="4264289"/>
                  <a:ext cx="3492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94F19A9-205B-C72D-A72A-A40FF7424E79}"/>
                    </a:ext>
                  </a:extLst>
                </p14:cNvPr>
                <p14:cNvContentPartPr/>
                <p14:nvPr/>
              </p14:nvContentPartPr>
              <p14:xfrm>
                <a:off x="2708890" y="4208489"/>
                <a:ext cx="183960" cy="3178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94F19A9-205B-C72D-A72A-A40FF7424E7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2699890" y="4199849"/>
                  <a:ext cx="20160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84E4D720-8E21-DB52-87C1-6434AC98E260}"/>
                    </a:ext>
                  </a:extLst>
                </p14:cNvPr>
                <p14:cNvContentPartPr/>
                <p14:nvPr/>
              </p14:nvContentPartPr>
              <p14:xfrm>
                <a:off x="2893930" y="4181129"/>
                <a:ext cx="599040" cy="3171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84E4D720-8E21-DB52-87C1-6434AC98E260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2885290" y="4172489"/>
                  <a:ext cx="616680" cy="33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940905B7-5746-C0AF-9A42-19E7C3BF1156}"/>
                    </a:ext>
                  </a:extLst>
                </p14:cNvPr>
                <p14:cNvContentPartPr/>
                <p14:nvPr/>
              </p14:nvContentPartPr>
              <p14:xfrm>
                <a:off x="3378130" y="4305329"/>
                <a:ext cx="158760" cy="212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940905B7-5746-C0AF-9A42-19E7C3BF1156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3369490" y="4296689"/>
                  <a:ext cx="17640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BC0A7702-935E-45F7-7D07-5400A99BAFDA}"/>
                    </a:ext>
                  </a:extLst>
                </p14:cNvPr>
                <p14:cNvContentPartPr/>
                <p14:nvPr/>
              </p14:nvContentPartPr>
              <p14:xfrm>
                <a:off x="3506290" y="4369049"/>
                <a:ext cx="151920" cy="2764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BC0A7702-935E-45F7-7D07-5400A99BAFD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3497290" y="4360049"/>
                  <a:ext cx="16956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1C4E7185-153D-C7E2-DCB5-FCD8EA3D15CD}"/>
                    </a:ext>
                  </a:extLst>
                </p14:cNvPr>
                <p14:cNvContentPartPr/>
                <p14:nvPr/>
              </p14:nvContentPartPr>
              <p14:xfrm>
                <a:off x="3296770" y="4255649"/>
                <a:ext cx="23040" cy="248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1C4E7185-153D-C7E2-DCB5-FCD8EA3D15C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3287770" y="4246649"/>
                  <a:ext cx="4068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07" name="Ink 206">
                <a:extLst>
                  <a:ext uri="{FF2B5EF4-FFF2-40B4-BE49-F238E27FC236}">
                    <a16:creationId xmlns:a16="http://schemas.microsoft.com/office/drawing/2014/main" id="{3EA2E957-4F1E-BE1D-B18C-4C3B1DBB0555}"/>
                  </a:ext>
                </a:extLst>
              </p14:cNvPr>
              <p14:cNvContentPartPr/>
              <p14:nvPr/>
            </p14:nvContentPartPr>
            <p14:xfrm>
              <a:off x="3925330" y="4136489"/>
              <a:ext cx="1404720" cy="471240"/>
            </p14:xfrm>
          </p:contentPart>
        </mc:Choice>
        <mc:Fallback xmlns="">
          <p:pic>
            <p:nvPicPr>
              <p:cNvPr id="207" name="Ink 206">
                <a:extLst>
                  <a:ext uri="{FF2B5EF4-FFF2-40B4-BE49-F238E27FC236}">
                    <a16:creationId xmlns:a16="http://schemas.microsoft.com/office/drawing/2014/main" id="{3EA2E957-4F1E-BE1D-B18C-4C3B1DBB0555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3916330" y="4127849"/>
                <a:ext cx="1422360" cy="488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" name="Group 246">
            <a:extLst>
              <a:ext uri="{FF2B5EF4-FFF2-40B4-BE49-F238E27FC236}">
                <a16:creationId xmlns:a16="http://schemas.microsoft.com/office/drawing/2014/main" id="{FE7F49A7-DF00-D511-3949-A35005C2058E}"/>
              </a:ext>
            </a:extLst>
          </p:cNvPr>
          <p:cNvGrpSpPr/>
          <p:nvPr/>
        </p:nvGrpSpPr>
        <p:grpSpPr>
          <a:xfrm>
            <a:off x="1047850" y="4992569"/>
            <a:ext cx="5062680" cy="703440"/>
            <a:chOff x="1047850" y="4992569"/>
            <a:chExt cx="5062680" cy="703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8DE1FD71-2579-D062-4F6E-3A2B9658C169}"/>
                    </a:ext>
                  </a:extLst>
                </p14:cNvPr>
                <p14:cNvContentPartPr/>
                <p14:nvPr/>
              </p14:nvContentPartPr>
              <p14:xfrm>
                <a:off x="1073050" y="5217569"/>
                <a:ext cx="39240" cy="3373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8DE1FD71-2579-D062-4F6E-3A2B9658C16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064050" y="5208929"/>
                  <a:ext cx="5688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2CA48A6-96AC-B85E-6FC8-A72AD67952C6}"/>
                    </a:ext>
                  </a:extLst>
                </p14:cNvPr>
                <p14:cNvContentPartPr/>
                <p14:nvPr/>
              </p14:nvContentPartPr>
              <p14:xfrm>
                <a:off x="1047850" y="5201729"/>
                <a:ext cx="165240" cy="159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2CA48A6-96AC-B85E-6FC8-A72AD67952C6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1038850" y="5192729"/>
                  <a:ext cx="18288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AA10AB1-C05E-3234-A59D-E0DE90AEBDC5}"/>
                    </a:ext>
                  </a:extLst>
                </p14:cNvPr>
                <p14:cNvContentPartPr/>
                <p14:nvPr/>
              </p14:nvContentPartPr>
              <p14:xfrm>
                <a:off x="1191490" y="5542289"/>
                <a:ext cx="10080" cy="11628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AA10AB1-C05E-3234-A59D-E0DE90AEBDC5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182490" y="5533649"/>
                  <a:ext cx="2772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B8226E7D-8C1A-9A87-C17E-16942BF122D8}"/>
                    </a:ext>
                  </a:extLst>
                </p14:cNvPr>
                <p14:cNvContentPartPr/>
                <p14:nvPr/>
              </p14:nvContentPartPr>
              <p14:xfrm>
                <a:off x="1302370" y="5573609"/>
                <a:ext cx="91440" cy="867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B8226E7D-8C1A-9A87-C17E-16942BF122D8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293730" y="5564609"/>
                  <a:ext cx="1090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49263C2B-35BB-ADD2-A0D0-9827BF92EADD}"/>
                    </a:ext>
                  </a:extLst>
                </p14:cNvPr>
                <p14:cNvContentPartPr/>
                <p14:nvPr/>
              </p14:nvContentPartPr>
              <p14:xfrm>
                <a:off x="1093570" y="4994009"/>
                <a:ext cx="89640" cy="11268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49263C2B-35BB-ADD2-A0D0-9827BF92EADD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84930" y="4985009"/>
                  <a:ext cx="1072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44EAE23E-C997-9183-AECA-74D8C9D5589D}"/>
                    </a:ext>
                  </a:extLst>
                </p14:cNvPr>
                <p14:cNvContentPartPr/>
                <p14:nvPr/>
              </p14:nvContentPartPr>
              <p14:xfrm>
                <a:off x="1641850" y="5145569"/>
                <a:ext cx="399960" cy="1339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44EAE23E-C997-9183-AECA-74D8C9D5589D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632850" y="5136929"/>
                  <a:ext cx="4176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909731C-FC58-A519-5E18-0BCE6E3A59FD}"/>
                    </a:ext>
                  </a:extLst>
                </p14:cNvPr>
                <p14:cNvContentPartPr/>
                <p14:nvPr/>
              </p14:nvContentPartPr>
              <p14:xfrm>
                <a:off x="1888810" y="5099849"/>
                <a:ext cx="5400" cy="35460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909731C-FC58-A519-5E18-0BCE6E3A59F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879810" y="5090849"/>
                  <a:ext cx="23040" cy="37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BBA1DEA-4F63-2ABE-951A-7AD952D4037E}"/>
                    </a:ext>
                  </a:extLst>
                </p14:cNvPr>
                <p14:cNvContentPartPr/>
                <p14:nvPr/>
              </p14:nvContentPartPr>
              <p14:xfrm>
                <a:off x="1929490" y="5464169"/>
                <a:ext cx="225360" cy="17820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BBA1DEA-4F63-2ABE-951A-7AD952D4037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920490" y="5455529"/>
                  <a:ext cx="2430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686CCB01-EF5F-D216-2A4F-BB9515270589}"/>
                    </a:ext>
                  </a:extLst>
                </p14:cNvPr>
                <p14:cNvContentPartPr/>
                <p14:nvPr/>
              </p14:nvContentPartPr>
              <p14:xfrm>
                <a:off x="2348890" y="5125049"/>
                <a:ext cx="97200" cy="4010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686CCB01-EF5F-D216-2A4F-BB9515270589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2339890" y="5116049"/>
                  <a:ext cx="114840" cy="41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4D2E5118-E919-8B48-299A-AC5AAE06AA29}"/>
                    </a:ext>
                  </a:extLst>
                </p14:cNvPr>
                <p14:cNvContentPartPr/>
                <p14:nvPr/>
              </p14:nvContentPartPr>
              <p14:xfrm>
                <a:off x="2520250" y="5347529"/>
                <a:ext cx="136800" cy="9324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4D2E5118-E919-8B48-299A-AC5AAE06AA29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511610" y="5338889"/>
                  <a:ext cx="1544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445801F9-7296-B84F-238E-9B9D99FC4A8E}"/>
                    </a:ext>
                  </a:extLst>
                </p14:cNvPr>
                <p14:cNvContentPartPr/>
                <p14:nvPr/>
              </p14:nvContentPartPr>
              <p14:xfrm>
                <a:off x="2542570" y="5216849"/>
                <a:ext cx="132120" cy="136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445801F9-7296-B84F-238E-9B9D99FC4A8E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533570" y="5207849"/>
                  <a:ext cx="1497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CA36FFAC-C33B-2A6C-30E7-19F78F5511D6}"/>
                    </a:ext>
                  </a:extLst>
                </p14:cNvPr>
                <p14:cNvContentPartPr/>
                <p14:nvPr/>
              </p14:nvContentPartPr>
              <p14:xfrm>
                <a:off x="2681890" y="5473889"/>
                <a:ext cx="57240" cy="1515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CA36FFAC-C33B-2A6C-30E7-19F78F5511D6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672890" y="5465249"/>
                  <a:ext cx="7488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C3D78522-C0D7-05AE-6F2A-2E8E6FEC12AE}"/>
                    </a:ext>
                  </a:extLst>
                </p14:cNvPr>
                <p14:cNvContentPartPr/>
                <p14:nvPr/>
              </p14:nvContentPartPr>
              <p14:xfrm>
                <a:off x="2980690" y="5288129"/>
                <a:ext cx="343800" cy="1656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C3D78522-C0D7-05AE-6F2A-2E8E6FEC12AE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972050" y="5279489"/>
                  <a:ext cx="36144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59872347-07BC-89C6-80E9-416FAB0DB23D}"/>
                    </a:ext>
                  </a:extLst>
                </p14:cNvPr>
                <p14:cNvContentPartPr/>
                <p14:nvPr/>
              </p14:nvContentPartPr>
              <p14:xfrm>
                <a:off x="3149170" y="5466689"/>
                <a:ext cx="154440" cy="2109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59872347-07BC-89C6-80E9-416FAB0DB23D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3140530" y="5458049"/>
                  <a:ext cx="172080" cy="22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5CACB152-612D-4D8F-97D0-C7D5784721B4}"/>
                    </a:ext>
                  </a:extLst>
                </p14:cNvPr>
                <p14:cNvContentPartPr/>
                <p14:nvPr/>
              </p14:nvContentPartPr>
              <p14:xfrm>
                <a:off x="3467050" y="5456609"/>
                <a:ext cx="65520" cy="14868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5CACB152-612D-4D8F-97D0-C7D5784721B4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3458410" y="5447609"/>
                  <a:ext cx="831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3D3E75F-3E37-D013-AFD4-9FFEF98528ED}"/>
                    </a:ext>
                  </a:extLst>
                </p14:cNvPr>
                <p14:cNvContentPartPr/>
                <p14:nvPr/>
              </p14:nvContentPartPr>
              <p14:xfrm>
                <a:off x="3729130" y="5211809"/>
                <a:ext cx="281160" cy="20160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3D3E75F-3E37-D013-AFD4-9FFEF98528ED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3720490" y="5202809"/>
                  <a:ext cx="298800" cy="21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60B1714-30A1-9C99-E17E-69AD6BCBCD67}"/>
                    </a:ext>
                  </a:extLst>
                </p14:cNvPr>
                <p14:cNvContentPartPr/>
                <p14:nvPr/>
              </p14:nvContentPartPr>
              <p14:xfrm>
                <a:off x="3902650" y="5471369"/>
                <a:ext cx="10800" cy="2059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60B1714-30A1-9C99-E17E-69AD6BCBCD67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3894010" y="5462729"/>
                  <a:ext cx="2844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80DCDB05-3139-552D-CAD9-4B26C887EE4A}"/>
                    </a:ext>
                  </a:extLst>
                </p14:cNvPr>
                <p14:cNvContentPartPr/>
                <p14:nvPr/>
              </p14:nvContentPartPr>
              <p14:xfrm>
                <a:off x="3877810" y="5451209"/>
                <a:ext cx="138600" cy="12564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80DCDB05-3139-552D-CAD9-4B26C887EE4A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3869170" y="5442209"/>
                  <a:ext cx="1562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F631FD26-A02B-5EBE-7880-6DCC5E72CE19}"/>
                    </a:ext>
                  </a:extLst>
                </p14:cNvPr>
                <p14:cNvContentPartPr/>
                <p14:nvPr/>
              </p14:nvContentPartPr>
              <p14:xfrm>
                <a:off x="4066090" y="5066009"/>
                <a:ext cx="159480" cy="63000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F631FD26-A02B-5EBE-7880-6DCC5E72CE1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4057090" y="5057369"/>
                  <a:ext cx="177120" cy="64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F0F15B08-CF7C-EBBD-D6E2-1478CB0565E4}"/>
                    </a:ext>
                  </a:extLst>
                </p14:cNvPr>
                <p14:cNvContentPartPr/>
                <p14:nvPr/>
              </p14:nvContentPartPr>
              <p14:xfrm>
                <a:off x="4471450" y="5298569"/>
                <a:ext cx="198720" cy="5256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F0F15B08-CF7C-EBBD-D6E2-1478CB0565E4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4462810" y="5289569"/>
                  <a:ext cx="2163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0E603E6-47C2-EA47-EB7F-305E56961410}"/>
                    </a:ext>
                  </a:extLst>
                </p14:cNvPr>
                <p14:cNvContentPartPr/>
                <p14:nvPr/>
              </p14:nvContentPartPr>
              <p14:xfrm>
                <a:off x="4475410" y="5415569"/>
                <a:ext cx="230760" cy="72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0E603E6-47C2-EA47-EB7F-305E56961410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4466770" y="5406569"/>
                  <a:ext cx="24840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2828DDEA-BFE9-D131-4424-409BC1146646}"/>
                    </a:ext>
                  </a:extLst>
                </p14:cNvPr>
                <p14:cNvContentPartPr/>
                <p14:nvPr/>
              </p14:nvContentPartPr>
              <p14:xfrm>
                <a:off x="4956370" y="5224769"/>
                <a:ext cx="6480" cy="19476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2828DDEA-BFE9-D131-4424-409BC114664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4947370" y="5216129"/>
                  <a:ext cx="2412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01C44A4C-24E6-E871-C30B-2BF22111ABEA}"/>
                    </a:ext>
                  </a:extLst>
                </p14:cNvPr>
                <p14:cNvContentPartPr/>
                <p14:nvPr/>
              </p14:nvContentPartPr>
              <p14:xfrm>
                <a:off x="5088490" y="5220809"/>
                <a:ext cx="18360" cy="2052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01C44A4C-24E6-E871-C30B-2BF22111ABEA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5079850" y="5211809"/>
                  <a:ext cx="3600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B6567614-6483-A404-F48F-DB1820C33878}"/>
                    </a:ext>
                  </a:extLst>
                </p14:cNvPr>
                <p14:cNvContentPartPr/>
                <p14:nvPr/>
              </p14:nvContentPartPr>
              <p14:xfrm>
                <a:off x="4881490" y="5186249"/>
                <a:ext cx="317520" cy="4500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B6567614-6483-A404-F48F-DB1820C3387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4872850" y="5177249"/>
                  <a:ext cx="3351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70DA9EB5-E85A-8988-1E63-BE6ECA78B7D7}"/>
                    </a:ext>
                  </a:extLst>
                </p14:cNvPr>
                <p14:cNvContentPartPr/>
                <p14:nvPr/>
              </p14:nvContentPartPr>
              <p14:xfrm>
                <a:off x="5397730" y="5075369"/>
                <a:ext cx="403560" cy="13428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70DA9EB5-E85A-8988-1E63-BE6ECA78B7D7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5388730" y="5066729"/>
                  <a:ext cx="421200" cy="15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EFFAFA8E-A72B-33A8-30E1-71D1DCA0F645}"/>
                    </a:ext>
                  </a:extLst>
                </p14:cNvPr>
                <p14:cNvContentPartPr/>
                <p14:nvPr/>
              </p14:nvContentPartPr>
              <p14:xfrm>
                <a:off x="5583850" y="4992569"/>
                <a:ext cx="23040" cy="3960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EFFAFA8E-A72B-33A8-30E1-71D1DCA0F645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5574850" y="4983569"/>
                  <a:ext cx="40680" cy="41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42657831-5765-2689-858B-A8FEF93A32CF}"/>
                    </a:ext>
                  </a:extLst>
                </p14:cNvPr>
                <p14:cNvContentPartPr/>
                <p14:nvPr/>
              </p14:nvContentPartPr>
              <p14:xfrm>
                <a:off x="5638210" y="5419529"/>
                <a:ext cx="193320" cy="1749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42657831-5765-2689-858B-A8FEF93A32C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5629570" y="5410529"/>
                  <a:ext cx="210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A56AB3C-71D8-CE7A-6603-E6161391A4DC}"/>
                    </a:ext>
                  </a:extLst>
                </p14:cNvPr>
                <p14:cNvContentPartPr/>
                <p14:nvPr/>
              </p14:nvContentPartPr>
              <p14:xfrm>
                <a:off x="5969050" y="5025689"/>
                <a:ext cx="141480" cy="43920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A56AB3C-71D8-CE7A-6603-E6161391A4DC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5960410" y="5016689"/>
                  <a:ext cx="159120" cy="456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9" name="Group 258">
            <a:extLst>
              <a:ext uri="{FF2B5EF4-FFF2-40B4-BE49-F238E27FC236}">
                <a16:creationId xmlns:a16="http://schemas.microsoft.com/office/drawing/2014/main" id="{93C39916-672E-71C7-5CB7-5FC5DEC761D6}"/>
              </a:ext>
            </a:extLst>
          </p:cNvPr>
          <p:cNvGrpSpPr/>
          <p:nvPr/>
        </p:nvGrpSpPr>
        <p:grpSpPr>
          <a:xfrm>
            <a:off x="6156970" y="5000129"/>
            <a:ext cx="1656000" cy="636480"/>
            <a:chOff x="6156970" y="5000129"/>
            <a:chExt cx="1656000" cy="63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257B0371-D0CF-4775-AF25-3B5E467DD479}"/>
                    </a:ext>
                  </a:extLst>
                </p14:cNvPr>
                <p14:cNvContentPartPr/>
                <p14:nvPr/>
              </p14:nvContentPartPr>
              <p14:xfrm>
                <a:off x="6156970" y="5231609"/>
                <a:ext cx="183240" cy="16560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257B0371-D0CF-4775-AF25-3B5E467DD479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6147970" y="5222609"/>
                  <a:ext cx="2008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78BC2960-68AF-D74E-CB58-7468C19D582B}"/>
                    </a:ext>
                  </a:extLst>
                </p14:cNvPr>
                <p14:cNvContentPartPr/>
                <p14:nvPr/>
              </p14:nvContentPartPr>
              <p14:xfrm>
                <a:off x="6178210" y="5144129"/>
                <a:ext cx="165240" cy="201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78BC2960-68AF-D74E-CB58-7468C19D582B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6169570" y="5135489"/>
                  <a:ext cx="1828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86101463-D65C-A2FA-1812-B633808C8EC0}"/>
                    </a:ext>
                  </a:extLst>
                </p14:cNvPr>
                <p14:cNvContentPartPr/>
                <p14:nvPr/>
              </p14:nvContentPartPr>
              <p14:xfrm>
                <a:off x="6363610" y="5446889"/>
                <a:ext cx="66960" cy="13392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86101463-D65C-A2FA-1812-B633808C8EC0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354970" y="5438249"/>
                  <a:ext cx="8460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FF7A72AB-3557-448E-EBA7-1B1B08E62241}"/>
                    </a:ext>
                  </a:extLst>
                </p14:cNvPr>
                <p14:cNvContentPartPr/>
                <p14:nvPr/>
              </p14:nvContentPartPr>
              <p14:xfrm>
                <a:off x="6610570" y="5212889"/>
                <a:ext cx="254160" cy="19440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FF7A72AB-3557-448E-EBA7-1B1B08E62241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6601570" y="5204249"/>
                  <a:ext cx="27180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F899B5AC-A7F3-ADB6-4DED-A7177ACD36BB}"/>
                    </a:ext>
                  </a:extLst>
                </p14:cNvPr>
                <p14:cNvContentPartPr/>
                <p14:nvPr/>
              </p14:nvContentPartPr>
              <p14:xfrm>
                <a:off x="6830170" y="5455529"/>
                <a:ext cx="97200" cy="1742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F899B5AC-A7F3-ADB6-4DED-A7177ACD36B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821530" y="5446529"/>
                  <a:ext cx="114840" cy="19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3816926-8675-F2FA-3B89-AC11974BD3EB}"/>
                    </a:ext>
                  </a:extLst>
                </p14:cNvPr>
                <p14:cNvContentPartPr/>
                <p14:nvPr/>
              </p14:nvContentPartPr>
              <p14:xfrm>
                <a:off x="7092250" y="5429609"/>
                <a:ext cx="28080" cy="7380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3816926-8675-F2FA-3B89-AC11974BD3EB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7083250" y="5420969"/>
                  <a:ext cx="4572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418F893D-F016-B952-27DA-A27A3D3AD1FB}"/>
                    </a:ext>
                  </a:extLst>
                </p14:cNvPr>
                <p14:cNvContentPartPr/>
                <p14:nvPr/>
              </p14:nvContentPartPr>
              <p14:xfrm>
                <a:off x="7309330" y="5164649"/>
                <a:ext cx="275400" cy="22032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418F893D-F016-B952-27DA-A27A3D3AD1F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300330" y="5155649"/>
                  <a:ext cx="2930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D6CDF236-630E-612D-756E-9D9B93C96D4E}"/>
                    </a:ext>
                  </a:extLst>
                </p14:cNvPr>
                <p14:cNvContentPartPr/>
                <p14:nvPr/>
              </p14:nvContentPartPr>
              <p14:xfrm>
                <a:off x="7464130" y="5435729"/>
                <a:ext cx="10800" cy="2008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D6CDF236-630E-612D-756E-9D9B93C96D4E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455490" y="5426729"/>
                  <a:ext cx="284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478497FF-2E42-64AE-9ADF-A277CDEB822F}"/>
                    </a:ext>
                  </a:extLst>
                </p14:cNvPr>
                <p14:cNvContentPartPr/>
                <p14:nvPr/>
              </p14:nvContentPartPr>
              <p14:xfrm>
                <a:off x="7450810" y="5420609"/>
                <a:ext cx="113760" cy="3132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478497FF-2E42-64AE-9ADF-A277CDEB822F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442170" y="5411609"/>
                  <a:ext cx="13140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E943638-9B2B-6084-41FF-F462C556E039}"/>
                    </a:ext>
                  </a:extLst>
                </p14:cNvPr>
                <p14:cNvContentPartPr/>
                <p14:nvPr/>
              </p14:nvContentPartPr>
              <p14:xfrm>
                <a:off x="7664290" y="5000129"/>
                <a:ext cx="148680" cy="45576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E943638-9B2B-6084-41FF-F462C556E039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7655290" y="4991129"/>
                  <a:ext cx="166320" cy="47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6" name="Group 265">
            <a:extLst>
              <a:ext uri="{FF2B5EF4-FFF2-40B4-BE49-F238E27FC236}">
                <a16:creationId xmlns:a16="http://schemas.microsoft.com/office/drawing/2014/main" id="{C4F25305-3B57-CFA0-6171-8593FA03E311}"/>
              </a:ext>
            </a:extLst>
          </p:cNvPr>
          <p:cNvGrpSpPr/>
          <p:nvPr/>
        </p:nvGrpSpPr>
        <p:grpSpPr>
          <a:xfrm>
            <a:off x="4926490" y="5692049"/>
            <a:ext cx="2136600" cy="740880"/>
            <a:chOff x="4926490" y="5692049"/>
            <a:chExt cx="2136600" cy="74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9FC42C61-5C9C-FB48-FB49-3DAFC9EC2BC2}"/>
                    </a:ext>
                  </a:extLst>
                </p14:cNvPr>
                <p14:cNvContentPartPr/>
                <p14:nvPr/>
              </p14:nvContentPartPr>
              <p14:xfrm>
                <a:off x="4961410" y="5752889"/>
                <a:ext cx="188640" cy="3747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9FC42C61-5C9C-FB48-FB49-3DAFC9EC2BC2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4952770" y="5744249"/>
                  <a:ext cx="20628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AA366A2D-4759-5DB3-9BCA-393586D0DC8C}"/>
                    </a:ext>
                  </a:extLst>
                </p14:cNvPr>
                <p14:cNvContentPartPr/>
                <p14:nvPr/>
              </p14:nvContentPartPr>
              <p14:xfrm>
                <a:off x="4926490" y="5692049"/>
                <a:ext cx="192240" cy="19764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AA366A2D-4759-5DB3-9BCA-393586D0DC8C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4917850" y="5683049"/>
                  <a:ext cx="2098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409108C-8530-24F6-F9C3-42F039C1FC88}"/>
                    </a:ext>
                  </a:extLst>
                </p14:cNvPr>
                <p14:cNvContentPartPr/>
                <p14:nvPr/>
              </p14:nvContentPartPr>
              <p14:xfrm>
                <a:off x="5300890" y="6141689"/>
                <a:ext cx="739080" cy="29124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409108C-8530-24F6-F9C3-42F039C1FC8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5291890" y="6133049"/>
                  <a:ext cx="7567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2D1FC395-3457-6969-6B4E-993D1A807571}"/>
                    </a:ext>
                  </a:extLst>
                </p14:cNvPr>
                <p14:cNvContentPartPr/>
                <p14:nvPr/>
              </p14:nvContentPartPr>
              <p14:xfrm>
                <a:off x="5604730" y="6009209"/>
                <a:ext cx="38160" cy="410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2D1FC395-3457-6969-6B4E-993D1A807571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595730" y="6000209"/>
                  <a:ext cx="558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289B74E7-74D7-01E6-A261-466AB331E18A}"/>
                    </a:ext>
                  </a:extLst>
                </p14:cNvPr>
                <p14:cNvContentPartPr/>
                <p14:nvPr/>
              </p14:nvContentPartPr>
              <p14:xfrm>
                <a:off x="6214570" y="5950889"/>
                <a:ext cx="848520" cy="37656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289B74E7-74D7-01E6-A261-466AB331E18A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6205930" y="5942249"/>
                  <a:ext cx="866160" cy="39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9" name="Group 278">
            <a:extLst>
              <a:ext uri="{FF2B5EF4-FFF2-40B4-BE49-F238E27FC236}">
                <a16:creationId xmlns:a16="http://schemas.microsoft.com/office/drawing/2014/main" id="{C1B83394-BD72-BF16-370E-5B432CEC0020}"/>
              </a:ext>
            </a:extLst>
          </p:cNvPr>
          <p:cNvGrpSpPr/>
          <p:nvPr/>
        </p:nvGrpSpPr>
        <p:grpSpPr>
          <a:xfrm>
            <a:off x="7367290" y="5699249"/>
            <a:ext cx="1707480" cy="756360"/>
            <a:chOff x="7367290" y="5699249"/>
            <a:chExt cx="1707480" cy="75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5EFE7F4-5F6B-2FB5-B683-A812FC7C49CC}"/>
                    </a:ext>
                  </a:extLst>
                </p14:cNvPr>
                <p14:cNvContentPartPr/>
                <p14:nvPr/>
              </p14:nvContentPartPr>
              <p14:xfrm>
                <a:off x="7448650" y="6143129"/>
                <a:ext cx="14760" cy="16992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5EFE7F4-5F6B-2FB5-B683-A812FC7C49CC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7439650" y="6134489"/>
                  <a:ext cx="3240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C97FD575-109F-A940-7F5C-65E0B5F547E5}"/>
                    </a:ext>
                  </a:extLst>
                </p14:cNvPr>
                <p14:cNvContentPartPr/>
                <p14:nvPr/>
              </p14:nvContentPartPr>
              <p14:xfrm>
                <a:off x="7558810" y="6151769"/>
                <a:ext cx="5760" cy="17280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C97FD575-109F-A940-7F5C-65E0B5F547E5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7549810" y="6143129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5D640A1B-A51B-8987-B46A-A999ACF33F3B}"/>
                    </a:ext>
                  </a:extLst>
                </p14:cNvPr>
                <p14:cNvContentPartPr/>
                <p14:nvPr/>
              </p14:nvContentPartPr>
              <p14:xfrm>
                <a:off x="7367290" y="6079409"/>
                <a:ext cx="316080" cy="712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5D640A1B-A51B-8987-B46A-A999ACF33F3B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7358290" y="6070409"/>
                  <a:ext cx="33372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E1B10A17-71DB-0EC7-399B-C55FE1481F58}"/>
                    </a:ext>
                  </a:extLst>
                </p14:cNvPr>
                <p14:cNvContentPartPr/>
                <p14:nvPr/>
              </p14:nvContentPartPr>
              <p14:xfrm>
                <a:off x="7797850" y="6141689"/>
                <a:ext cx="190800" cy="27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E1B10A17-71DB-0EC7-399B-C55FE1481F58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7789210" y="6132689"/>
                  <a:ext cx="2084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39EFDA0-B850-337F-1C83-6E8A6EC4895B}"/>
                    </a:ext>
                  </a:extLst>
                </p14:cNvPr>
                <p14:cNvContentPartPr/>
                <p14:nvPr/>
              </p14:nvContentPartPr>
              <p14:xfrm>
                <a:off x="7793170" y="6197849"/>
                <a:ext cx="221040" cy="234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39EFDA0-B850-337F-1C83-6E8A6EC4895B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7784170" y="6188849"/>
                  <a:ext cx="2386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20D9085E-E152-1345-9C44-44610ADF9DD2}"/>
                    </a:ext>
                  </a:extLst>
                </p14:cNvPr>
                <p14:cNvContentPartPr/>
                <p14:nvPr/>
              </p14:nvContentPartPr>
              <p14:xfrm>
                <a:off x="8224810" y="6146729"/>
                <a:ext cx="238680" cy="140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20D9085E-E152-1345-9C44-44610ADF9DD2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8215810" y="6137729"/>
                  <a:ext cx="25632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A0F153AC-4CC5-151F-33C7-7E296963DF07}"/>
                    </a:ext>
                  </a:extLst>
                </p14:cNvPr>
                <p14:cNvContentPartPr/>
                <p14:nvPr/>
              </p14:nvContentPartPr>
              <p14:xfrm>
                <a:off x="8558530" y="5937569"/>
                <a:ext cx="137880" cy="33552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A0F153AC-4CC5-151F-33C7-7E296963DF07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8549530" y="5928569"/>
                  <a:ext cx="15552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27A16F7F-A8F3-BF20-7245-DAB0A75518C8}"/>
                    </a:ext>
                  </a:extLst>
                </p14:cNvPr>
                <p14:cNvContentPartPr/>
                <p14:nvPr/>
              </p14:nvContentPartPr>
              <p14:xfrm>
                <a:off x="8179450" y="5888249"/>
                <a:ext cx="162360" cy="56736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27A16F7F-A8F3-BF20-7245-DAB0A75518C8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8170810" y="5879249"/>
                  <a:ext cx="180000" cy="58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FAF21BF6-DE61-6DB0-66D2-A8E7505E4EA5}"/>
                    </a:ext>
                  </a:extLst>
                </p14:cNvPr>
                <p14:cNvContentPartPr/>
                <p14:nvPr/>
              </p14:nvContentPartPr>
              <p14:xfrm>
                <a:off x="8670130" y="5908409"/>
                <a:ext cx="162720" cy="5230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FAF21BF6-DE61-6DB0-66D2-A8E7505E4EA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8661490" y="5899769"/>
                  <a:ext cx="18036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C327ADA8-2CFC-19E0-2B45-1E34CDDAAAED}"/>
                    </a:ext>
                  </a:extLst>
                </p14:cNvPr>
                <p14:cNvContentPartPr/>
                <p14:nvPr/>
              </p14:nvContentPartPr>
              <p14:xfrm>
                <a:off x="8890450" y="5699249"/>
                <a:ext cx="184320" cy="2671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C327ADA8-2CFC-19E0-2B45-1E34CDDAAAED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8881810" y="5690609"/>
                  <a:ext cx="201960" cy="28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05FFEAA0-8F20-9748-8699-1C81B0E3DBAB}"/>
              </a:ext>
            </a:extLst>
          </p:cNvPr>
          <p:cNvGrpSpPr/>
          <p:nvPr/>
        </p:nvGrpSpPr>
        <p:grpSpPr>
          <a:xfrm>
            <a:off x="998530" y="6362009"/>
            <a:ext cx="811800" cy="303840"/>
            <a:chOff x="998530" y="6362009"/>
            <a:chExt cx="81180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3AFBCE9B-9C79-7EB6-4FA6-336B8697B703}"/>
                    </a:ext>
                  </a:extLst>
                </p14:cNvPr>
                <p14:cNvContentPartPr/>
                <p14:nvPr/>
              </p14:nvContentPartPr>
              <p14:xfrm>
                <a:off x="998530" y="6395129"/>
                <a:ext cx="172080" cy="25812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3AFBCE9B-9C79-7EB6-4FA6-336B8697B703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89890" y="6386129"/>
                  <a:ext cx="18972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96A1EEDB-4AD0-632D-D917-1AC9A44B9CA9}"/>
                    </a:ext>
                  </a:extLst>
                </p14:cNvPr>
                <p14:cNvContentPartPr/>
                <p14:nvPr/>
              </p14:nvContentPartPr>
              <p14:xfrm>
                <a:off x="1156210" y="6516809"/>
                <a:ext cx="654120" cy="1490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96A1EEDB-4AD0-632D-D917-1AC9A44B9CA9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147570" y="6507809"/>
                  <a:ext cx="67176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6812B391-C0AC-16BC-0776-20BB2D9668DC}"/>
                    </a:ext>
                  </a:extLst>
                </p14:cNvPr>
                <p14:cNvContentPartPr/>
                <p14:nvPr/>
              </p14:nvContentPartPr>
              <p14:xfrm>
                <a:off x="1325410" y="6362009"/>
                <a:ext cx="41040" cy="1008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6812B391-C0AC-16BC-0776-20BB2D9668DC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316410" y="6353369"/>
                  <a:ext cx="58680" cy="2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38">
            <p14:nvContentPartPr>
              <p14:cNvPr id="289" name="Ink 288">
                <a:extLst>
                  <a:ext uri="{FF2B5EF4-FFF2-40B4-BE49-F238E27FC236}">
                    <a16:creationId xmlns:a16="http://schemas.microsoft.com/office/drawing/2014/main" id="{6E79B6EF-4FE5-1D6D-C01E-27C8D981BEE0}"/>
                  </a:ext>
                </a:extLst>
              </p14:cNvPr>
              <p14:cNvContentPartPr/>
              <p14:nvPr/>
            </p14:nvContentPartPr>
            <p14:xfrm>
              <a:off x="2038930" y="6570089"/>
              <a:ext cx="312480" cy="82800"/>
            </p14:xfrm>
          </p:contentPart>
        </mc:Choice>
        <mc:Fallback xmlns="">
          <p:pic>
            <p:nvPicPr>
              <p:cNvPr id="289" name="Ink 288">
                <a:extLst>
                  <a:ext uri="{FF2B5EF4-FFF2-40B4-BE49-F238E27FC236}">
                    <a16:creationId xmlns:a16="http://schemas.microsoft.com/office/drawing/2014/main" id="{6E79B6EF-4FE5-1D6D-C01E-27C8D981BEE0}"/>
                  </a:ext>
                </a:extLst>
              </p:cNvPr>
              <p:cNvPicPr/>
              <p:nvPr/>
            </p:nvPicPr>
            <p:blipFill>
              <a:blip r:embed="rId439"/>
              <a:stretch>
                <a:fillRect/>
              </a:stretch>
            </p:blipFill>
            <p:spPr>
              <a:xfrm>
                <a:off x="2029930" y="6561089"/>
                <a:ext cx="330120" cy="100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290" name="Ink 289">
                <a:extLst>
                  <a:ext uri="{FF2B5EF4-FFF2-40B4-BE49-F238E27FC236}">
                    <a16:creationId xmlns:a16="http://schemas.microsoft.com/office/drawing/2014/main" id="{BE6CA09E-0C87-EF1C-78E6-3B354B8D0615}"/>
                  </a:ext>
                </a:extLst>
              </p14:cNvPr>
              <p14:cNvContentPartPr/>
              <p14:nvPr/>
            </p14:nvContentPartPr>
            <p14:xfrm>
              <a:off x="2492890" y="6541649"/>
              <a:ext cx="948600" cy="121320"/>
            </p14:xfrm>
          </p:contentPart>
        </mc:Choice>
        <mc:Fallback xmlns="">
          <p:pic>
            <p:nvPicPr>
              <p:cNvPr id="290" name="Ink 289">
                <a:extLst>
                  <a:ext uri="{FF2B5EF4-FFF2-40B4-BE49-F238E27FC236}">
                    <a16:creationId xmlns:a16="http://schemas.microsoft.com/office/drawing/2014/main" id="{BE6CA09E-0C87-EF1C-78E6-3B354B8D0615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2483890" y="6532649"/>
                <a:ext cx="966240" cy="13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2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BD1887EE-3C88-DD6F-7BD1-598BD21E60D6}"/>
                  </a:ext>
                </a:extLst>
              </p14:cNvPr>
              <p14:cNvContentPartPr/>
              <p14:nvPr/>
            </p14:nvContentPartPr>
            <p14:xfrm>
              <a:off x="3593410" y="6410609"/>
              <a:ext cx="377280" cy="26856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BD1887EE-3C88-DD6F-7BD1-598BD21E60D6}"/>
                  </a:ext>
                </a:extLst>
              </p:cNvPr>
              <p:cNvPicPr/>
              <p:nvPr/>
            </p:nvPicPr>
            <p:blipFill>
              <a:blip r:embed="rId443"/>
              <a:stretch>
                <a:fillRect/>
              </a:stretch>
            </p:blipFill>
            <p:spPr>
              <a:xfrm>
                <a:off x="3584410" y="6401969"/>
                <a:ext cx="39492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13" name="Group 312">
            <a:extLst>
              <a:ext uri="{FF2B5EF4-FFF2-40B4-BE49-F238E27FC236}">
                <a16:creationId xmlns:a16="http://schemas.microsoft.com/office/drawing/2014/main" id="{F2D161D9-CC40-D32A-69F1-DAA440579264}"/>
              </a:ext>
            </a:extLst>
          </p:cNvPr>
          <p:cNvGrpSpPr/>
          <p:nvPr/>
        </p:nvGrpSpPr>
        <p:grpSpPr>
          <a:xfrm>
            <a:off x="4083730" y="6400169"/>
            <a:ext cx="2725920" cy="434160"/>
            <a:chOff x="4083730" y="6400169"/>
            <a:chExt cx="2725920" cy="43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5199E413-715B-DC73-C9C6-3747E3346100}"/>
                    </a:ext>
                  </a:extLst>
                </p14:cNvPr>
                <p14:cNvContentPartPr/>
                <p14:nvPr/>
              </p14:nvContentPartPr>
              <p14:xfrm>
                <a:off x="4083730" y="6557489"/>
                <a:ext cx="647640" cy="1213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5199E413-715B-DC73-C9C6-3747E3346100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074730" y="6548489"/>
                  <a:ext cx="6652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52AE54DD-9F7D-4267-939B-2E1AD8DC8B92}"/>
                    </a:ext>
                  </a:extLst>
                </p14:cNvPr>
                <p14:cNvContentPartPr/>
                <p14:nvPr/>
              </p14:nvContentPartPr>
              <p14:xfrm>
                <a:off x="4889410" y="6400169"/>
                <a:ext cx="118800" cy="1778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52AE54DD-9F7D-4267-939B-2E1AD8DC8B92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880410" y="6391169"/>
                  <a:ext cx="13644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88D6D2AE-085F-76FD-64F4-04FB79D499B4}"/>
                    </a:ext>
                  </a:extLst>
                </p14:cNvPr>
                <p14:cNvContentPartPr/>
                <p14:nvPr/>
              </p14:nvContentPartPr>
              <p14:xfrm>
                <a:off x="5077330" y="6457409"/>
                <a:ext cx="164160" cy="2242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88D6D2AE-085F-76FD-64F4-04FB79D499B4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5068330" y="6448769"/>
                  <a:ext cx="1818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BDC5CA8A-057A-48E7-4770-1B08804D85D1}"/>
                    </a:ext>
                  </a:extLst>
                </p14:cNvPr>
                <p14:cNvContentPartPr/>
                <p14:nvPr/>
              </p14:nvContentPartPr>
              <p14:xfrm>
                <a:off x="5295490" y="6651089"/>
                <a:ext cx="9720" cy="14148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BDC5CA8A-057A-48E7-4770-1B08804D85D1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5286490" y="6642089"/>
                  <a:ext cx="273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C1676E50-43F8-0F87-076F-4F2A39EB7D97}"/>
                    </a:ext>
                  </a:extLst>
                </p14:cNvPr>
                <p14:cNvContentPartPr/>
                <p14:nvPr/>
              </p14:nvContentPartPr>
              <p14:xfrm>
                <a:off x="5574130" y="6678449"/>
                <a:ext cx="95400" cy="1558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C1676E50-43F8-0F87-076F-4F2A39EB7D97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5565490" y="6669809"/>
                  <a:ext cx="11304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13845AD-9BDA-0668-446D-83D97E1FA30F}"/>
                    </a:ext>
                  </a:extLst>
                </p14:cNvPr>
                <p14:cNvContentPartPr/>
                <p14:nvPr/>
              </p14:nvContentPartPr>
              <p14:xfrm>
                <a:off x="5906050" y="6451649"/>
                <a:ext cx="248760" cy="28512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13845AD-9BDA-0668-446D-83D97E1FA30F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5897050" y="6443009"/>
                  <a:ext cx="26640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B590C8BA-F58B-2738-79A7-CEBA6D891272}"/>
                    </a:ext>
                  </a:extLst>
                </p14:cNvPr>
                <p14:cNvContentPartPr/>
                <p14:nvPr/>
              </p14:nvContentPartPr>
              <p14:xfrm>
                <a:off x="6273250" y="6583409"/>
                <a:ext cx="195480" cy="230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B590C8BA-F58B-2738-79A7-CEBA6D891272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6264610" y="6574769"/>
                  <a:ext cx="21312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28C7CCD6-1AF9-189A-85FC-1079196DB7A4}"/>
                    </a:ext>
                  </a:extLst>
                </p14:cNvPr>
                <p14:cNvContentPartPr/>
                <p14:nvPr/>
              </p14:nvContentPartPr>
              <p14:xfrm>
                <a:off x="6232570" y="6655049"/>
                <a:ext cx="208080" cy="504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28C7CCD6-1AF9-189A-85FC-1079196DB7A4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6223570" y="6646409"/>
                  <a:ext cx="225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6AD8B0E6-FF9D-7093-77CD-E58177DC2E74}"/>
                    </a:ext>
                  </a:extLst>
                </p14:cNvPr>
                <p14:cNvContentPartPr/>
                <p14:nvPr/>
              </p14:nvContentPartPr>
              <p14:xfrm>
                <a:off x="6553690" y="6527249"/>
                <a:ext cx="255960" cy="1965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6AD8B0E6-FF9D-7093-77CD-E58177DC2E74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6544690" y="6518609"/>
                  <a:ext cx="273600" cy="21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1" name="Group 320">
            <a:extLst>
              <a:ext uri="{FF2B5EF4-FFF2-40B4-BE49-F238E27FC236}">
                <a16:creationId xmlns:a16="http://schemas.microsoft.com/office/drawing/2014/main" id="{7244A7A2-14F5-7A51-7092-647B62639A3C}"/>
              </a:ext>
            </a:extLst>
          </p:cNvPr>
          <p:cNvGrpSpPr/>
          <p:nvPr/>
        </p:nvGrpSpPr>
        <p:grpSpPr>
          <a:xfrm>
            <a:off x="7055170" y="6504929"/>
            <a:ext cx="1116360" cy="331200"/>
            <a:chOff x="7055170" y="6504929"/>
            <a:chExt cx="111636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45690ADE-9B09-33DF-1E6C-87247B4D1AA8}"/>
                    </a:ext>
                  </a:extLst>
                </p14:cNvPr>
                <p14:cNvContentPartPr/>
                <p14:nvPr/>
              </p14:nvContentPartPr>
              <p14:xfrm>
                <a:off x="7055170" y="6692849"/>
                <a:ext cx="49680" cy="14328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45690ADE-9B09-33DF-1E6C-87247B4D1AA8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7046170" y="6684209"/>
                  <a:ext cx="673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86BAF2C9-0346-10BD-50FC-9A40FD054A47}"/>
                    </a:ext>
                  </a:extLst>
                </p14:cNvPr>
                <p14:cNvContentPartPr/>
                <p14:nvPr/>
              </p14:nvContentPartPr>
              <p14:xfrm>
                <a:off x="7407250" y="6583409"/>
                <a:ext cx="31320" cy="15480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86BAF2C9-0346-10BD-50FC-9A40FD054A47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7398610" y="6574769"/>
                  <a:ext cx="48960" cy="17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BEC767E3-EAA4-FA78-28D5-64A2D617BC9A}"/>
                    </a:ext>
                  </a:extLst>
                </p14:cNvPr>
                <p14:cNvContentPartPr/>
                <p14:nvPr/>
              </p14:nvContentPartPr>
              <p14:xfrm>
                <a:off x="7521010" y="6554969"/>
                <a:ext cx="21240" cy="21168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BEC767E3-EAA4-FA78-28D5-64A2D617BC9A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7512010" y="6545969"/>
                  <a:ext cx="38880" cy="22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654CA043-CB4E-8A7F-BF80-8822BBF3E31E}"/>
                    </a:ext>
                  </a:extLst>
                </p14:cNvPr>
                <p14:cNvContentPartPr/>
                <p14:nvPr/>
              </p14:nvContentPartPr>
              <p14:xfrm>
                <a:off x="7315090" y="6504929"/>
                <a:ext cx="331200" cy="1263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654CA043-CB4E-8A7F-BF80-8822BBF3E31E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7306090" y="6495929"/>
                  <a:ext cx="3488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3D7F212D-F0E9-B7F4-6F43-D18F5929FA75}"/>
                    </a:ext>
                  </a:extLst>
                </p14:cNvPr>
                <p14:cNvContentPartPr/>
                <p14:nvPr/>
              </p14:nvContentPartPr>
              <p14:xfrm>
                <a:off x="7674730" y="6663689"/>
                <a:ext cx="219240" cy="190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3D7F212D-F0E9-B7F4-6F43-D18F5929FA75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7665730" y="6655049"/>
                  <a:ext cx="236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B5D8678-52E1-3F02-6DCA-48E3D101E3A9}"/>
                    </a:ext>
                  </a:extLst>
                </p14:cNvPr>
                <p14:cNvContentPartPr/>
                <p14:nvPr/>
              </p14:nvContentPartPr>
              <p14:xfrm>
                <a:off x="7660330" y="6708329"/>
                <a:ext cx="247320" cy="3528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B5D8678-52E1-3F02-6DCA-48E3D101E3A9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7651330" y="6699329"/>
                  <a:ext cx="2649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FDCCD9E-F172-F2AA-9249-7284C1CB5DAD}"/>
                    </a:ext>
                  </a:extLst>
                </p14:cNvPr>
                <p14:cNvContentPartPr/>
                <p14:nvPr/>
              </p14:nvContentPartPr>
              <p14:xfrm>
                <a:off x="8050210" y="6526529"/>
                <a:ext cx="121320" cy="25740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FDCCD9E-F172-F2AA-9249-7284C1CB5DAD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8041210" y="6517889"/>
                  <a:ext cx="138960" cy="275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0199869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A8D48ADC-75DE-BFB6-8557-065BE8271527}"/>
              </a:ext>
            </a:extLst>
          </p:cNvPr>
          <p:cNvGrpSpPr/>
          <p:nvPr/>
        </p:nvGrpSpPr>
        <p:grpSpPr>
          <a:xfrm>
            <a:off x="708730" y="178289"/>
            <a:ext cx="558720" cy="424800"/>
            <a:chOff x="708730" y="178289"/>
            <a:chExt cx="558720" cy="424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51DD65C-14DB-6D70-9CEC-B2A5D69FD35A}"/>
                    </a:ext>
                  </a:extLst>
                </p14:cNvPr>
                <p14:cNvContentPartPr/>
                <p14:nvPr/>
              </p14:nvContentPartPr>
              <p14:xfrm>
                <a:off x="708730" y="178289"/>
                <a:ext cx="522000" cy="424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51DD65C-14DB-6D70-9CEC-B2A5D69FD35A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99730" y="169649"/>
                  <a:ext cx="539640" cy="44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F039F599-6B8F-576B-6584-BE21AD345073}"/>
                    </a:ext>
                  </a:extLst>
                </p14:cNvPr>
                <p14:cNvContentPartPr/>
                <p14:nvPr/>
              </p14:nvContentPartPr>
              <p14:xfrm>
                <a:off x="1029130" y="383129"/>
                <a:ext cx="238320" cy="421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F039F599-6B8F-576B-6584-BE21AD345073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020490" y="374129"/>
                  <a:ext cx="255960" cy="5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E3BCFE3A-57D3-D149-9F9E-E227F4405424}"/>
              </a:ext>
            </a:extLst>
          </p:cNvPr>
          <p:cNvGrpSpPr/>
          <p:nvPr/>
        </p:nvGrpSpPr>
        <p:grpSpPr>
          <a:xfrm>
            <a:off x="1833730" y="304289"/>
            <a:ext cx="1253160" cy="499680"/>
            <a:chOff x="1833730" y="304289"/>
            <a:chExt cx="1253160" cy="49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8240CD6-0E43-6718-40EE-8F67E61D724D}"/>
                    </a:ext>
                  </a:extLst>
                </p14:cNvPr>
                <p14:cNvContentPartPr/>
                <p14:nvPr/>
              </p14:nvContentPartPr>
              <p14:xfrm>
                <a:off x="1883770" y="304289"/>
                <a:ext cx="127800" cy="3196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8240CD6-0E43-6718-40EE-8F67E61D724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75130" y="295289"/>
                  <a:ext cx="14544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9B88CE9-F8D9-A359-FE9C-ADD90536F94E}"/>
                    </a:ext>
                  </a:extLst>
                </p14:cNvPr>
                <p14:cNvContentPartPr/>
                <p14:nvPr/>
              </p14:nvContentPartPr>
              <p14:xfrm>
                <a:off x="1833730" y="439289"/>
                <a:ext cx="207720" cy="518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9B88CE9-F8D9-A359-FE9C-ADD90536F94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824730" y="430289"/>
                  <a:ext cx="2253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FDC40A48-9C69-A5A8-6C41-0846CB56B1EA}"/>
                    </a:ext>
                  </a:extLst>
                </p14:cNvPr>
                <p14:cNvContentPartPr/>
                <p14:nvPr/>
              </p14:nvContentPartPr>
              <p14:xfrm>
                <a:off x="2031010" y="653489"/>
                <a:ext cx="6840" cy="15048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FDC40A48-9C69-A5A8-6C41-0846CB56B1EA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022370" y="644849"/>
                  <a:ext cx="244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B4B563D3-5BBC-BF75-45F3-88910DEF5290}"/>
                    </a:ext>
                  </a:extLst>
                </p14:cNvPr>
                <p14:cNvContentPartPr/>
                <p14:nvPr/>
              </p14:nvContentPartPr>
              <p14:xfrm>
                <a:off x="2323330" y="414809"/>
                <a:ext cx="135720" cy="16344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B4B563D3-5BBC-BF75-45F3-88910DEF529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314690" y="405809"/>
                  <a:ext cx="153360" cy="18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D5D98160-74FE-2EE6-DB59-E7851960CEEA}"/>
                    </a:ext>
                  </a:extLst>
                </p14:cNvPr>
                <p14:cNvContentPartPr/>
                <p14:nvPr/>
              </p14:nvContentPartPr>
              <p14:xfrm>
                <a:off x="2226850" y="313649"/>
                <a:ext cx="144720" cy="3142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D5D98160-74FE-2EE6-DB59-E7851960CEE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18210" y="304649"/>
                  <a:ext cx="162360" cy="33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271F353-956D-F11A-2B1D-F055B77A148A}"/>
                    </a:ext>
                  </a:extLst>
                </p14:cNvPr>
                <p14:cNvContentPartPr/>
                <p14:nvPr/>
              </p14:nvContentPartPr>
              <p14:xfrm>
                <a:off x="2447170" y="326249"/>
                <a:ext cx="182520" cy="2916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271F353-956D-F11A-2B1D-F055B77A148A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438530" y="317249"/>
                  <a:ext cx="200160" cy="30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60485AF-67A5-8254-6A98-FE54B5112103}"/>
                    </a:ext>
                  </a:extLst>
                </p14:cNvPr>
                <p14:cNvContentPartPr/>
                <p14:nvPr/>
              </p14:nvContentPartPr>
              <p14:xfrm>
                <a:off x="2852530" y="390689"/>
                <a:ext cx="234360" cy="471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60485AF-67A5-8254-6A98-FE54B5112103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43890" y="382049"/>
                  <a:ext cx="252000" cy="6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2E240F4-256D-05E8-826B-AEBBD4CD2A28}"/>
                    </a:ext>
                  </a:extLst>
                </p14:cNvPr>
                <p14:cNvContentPartPr/>
                <p14:nvPr/>
              </p14:nvContentPartPr>
              <p14:xfrm>
                <a:off x="2819770" y="528569"/>
                <a:ext cx="205920" cy="15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2E240F4-256D-05E8-826B-AEBBD4CD2A28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10770" y="519569"/>
                  <a:ext cx="223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68B60FFB-8D7F-D5D4-FF33-13D108DAFEAE}"/>
                    </a:ext>
                  </a:extLst>
                </p14:cNvPr>
                <p14:cNvContentPartPr/>
                <p14:nvPr/>
              </p14:nvContentPartPr>
              <p14:xfrm>
                <a:off x="2856130" y="340289"/>
                <a:ext cx="193320" cy="10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68B60FFB-8D7F-D5D4-FF33-13D108DAFEAE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2847490" y="331649"/>
                  <a:ext cx="21096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79A74A05-A3C4-C2D6-97A5-8BA7F04925A5}"/>
              </a:ext>
            </a:extLst>
          </p:cNvPr>
          <p:cNvGrpSpPr/>
          <p:nvPr/>
        </p:nvGrpSpPr>
        <p:grpSpPr>
          <a:xfrm>
            <a:off x="3480730" y="257849"/>
            <a:ext cx="493200" cy="371160"/>
            <a:chOff x="3480730" y="257849"/>
            <a:chExt cx="493200" cy="37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ED993270-34FF-574E-7921-B34F9746A638}"/>
                    </a:ext>
                  </a:extLst>
                </p14:cNvPr>
                <p14:cNvContentPartPr/>
                <p14:nvPr/>
              </p14:nvContentPartPr>
              <p14:xfrm>
                <a:off x="3480730" y="257849"/>
                <a:ext cx="313560" cy="3337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ED993270-34FF-574E-7921-B34F9746A638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471730" y="249209"/>
                  <a:ext cx="3312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E333C352-93BE-41C6-D0A5-9DF8BB3AAB9C}"/>
                    </a:ext>
                  </a:extLst>
                </p14:cNvPr>
                <p14:cNvContentPartPr/>
                <p14:nvPr/>
              </p14:nvContentPartPr>
              <p14:xfrm>
                <a:off x="3809410" y="536849"/>
                <a:ext cx="164520" cy="921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E333C352-93BE-41C6-D0A5-9DF8BB3AAB9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00770" y="527849"/>
                  <a:ext cx="182160" cy="10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" name="Group 25">
            <a:extLst>
              <a:ext uri="{FF2B5EF4-FFF2-40B4-BE49-F238E27FC236}">
                <a16:creationId xmlns:a16="http://schemas.microsoft.com/office/drawing/2014/main" id="{0E375BB3-3713-651E-EFD0-E0498D84096C}"/>
              </a:ext>
            </a:extLst>
          </p:cNvPr>
          <p:cNvGrpSpPr/>
          <p:nvPr/>
        </p:nvGrpSpPr>
        <p:grpSpPr>
          <a:xfrm>
            <a:off x="4309450" y="265769"/>
            <a:ext cx="800640" cy="370080"/>
            <a:chOff x="4309450" y="265769"/>
            <a:chExt cx="800640" cy="370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3E54F81D-0B87-83B6-565F-F249B49B93B4}"/>
                    </a:ext>
                  </a:extLst>
                </p14:cNvPr>
                <p14:cNvContentPartPr/>
                <p14:nvPr/>
              </p14:nvContentPartPr>
              <p14:xfrm>
                <a:off x="4398730" y="345689"/>
                <a:ext cx="20160" cy="2084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3E54F81D-0B87-83B6-565F-F249B49B93B4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89730" y="336689"/>
                  <a:ext cx="3780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10927849-76FB-6EAA-E3FB-642388576374}"/>
                    </a:ext>
                  </a:extLst>
                </p14:cNvPr>
                <p14:cNvContentPartPr/>
                <p14:nvPr/>
              </p14:nvContentPartPr>
              <p14:xfrm>
                <a:off x="4309450" y="422009"/>
                <a:ext cx="246960" cy="43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10927849-76FB-6EAA-E3FB-642388576374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00810" y="413369"/>
                  <a:ext cx="2646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D65D6E9A-1469-BB63-D69A-40837F227A6C}"/>
                    </a:ext>
                  </a:extLst>
                </p14:cNvPr>
                <p14:cNvContentPartPr/>
                <p14:nvPr/>
              </p14:nvContentPartPr>
              <p14:xfrm>
                <a:off x="4736410" y="265769"/>
                <a:ext cx="207360" cy="313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D65D6E9A-1469-BB63-D69A-40837F227A6C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727410" y="256769"/>
                  <a:ext cx="22500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130496C7-21FC-894B-F73F-73D67B5C60B2}"/>
                    </a:ext>
                  </a:extLst>
                </p14:cNvPr>
                <p14:cNvContentPartPr/>
                <p14:nvPr/>
              </p14:nvContentPartPr>
              <p14:xfrm>
                <a:off x="4994890" y="552329"/>
                <a:ext cx="110160" cy="835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130496C7-21FC-894B-F73F-73D67B5C60B2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985890" y="543689"/>
                  <a:ext cx="1278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1670D5A-D298-AE16-C669-8CA6D7122068}"/>
                    </a:ext>
                  </a:extLst>
                </p14:cNvPr>
                <p14:cNvContentPartPr/>
                <p14:nvPr/>
              </p14:nvContentPartPr>
              <p14:xfrm>
                <a:off x="5098210" y="373769"/>
                <a:ext cx="11880" cy="254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1670D5A-D298-AE16-C669-8CA6D712206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5089210" y="364769"/>
                  <a:ext cx="29520" cy="27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6245123B-0377-734B-FF89-07F9BEFDD5F1}"/>
              </a:ext>
            </a:extLst>
          </p:cNvPr>
          <p:cNvGrpSpPr/>
          <p:nvPr/>
        </p:nvGrpSpPr>
        <p:grpSpPr>
          <a:xfrm>
            <a:off x="1790170" y="1204289"/>
            <a:ext cx="792000" cy="535320"/>
            <a:chOff x="1790170" y="1204289"/>
            <a:chExt cx="792000" cy="535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BFBD01F-034A-45E4-FD77-990762046982}"/>
                    </a:ext>
                  </a:extLst>
                </p14:cNvPr>
                <p14:cNvContentPartPr/>
                <p14:nvPr/>
              </p14:nvContentPartPr>
              <p14:xfrm>
                <a:off x="1863610" y="1204289"/>
                <a:ext cx="87840" cy="3837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BFBD01F-034A-45E4-FD77-99076204698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854970" y="1195289"/>
                  <a:ext cx="10548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79F2AC7-FA5F-3B03-61EB-DA6FDEC76FB8}"/>
                    </a:ext>
                  </a:extLst>
                </p14:cNvPr>
                <p14:cNvContentPartPr/>
                <p14:nvPr/>
              </p14:nvContentPartPr>
              <p14:xfrm>
                <a:off x="1790170" y="1383209"/>
                <a:ext cx="222120" cy="486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79F2AC7-FA5F-3B03-61EB-DA6FDEC76FB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781530" y="1374569"/>
                  <a:ext cx="23976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DA7B789A-1244-5B37-F840-90417998AAEA}"/>
                    </a:ext>
                  </a:extLst>
                </p14:cNvPr>
                <p14:cNvContentPartPr/>
                <p14:nvPr/>
              </p14:nvContentPartPr>
              <p14:xfrm>
                <a:off x="1978090" y="1602809"/>
                <a:ext cx="129240" cy="1368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DA7B789A-1244-5B37-F840-90417998AAEA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969090" y="1594169"/>
                  <a:ext cx="1468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E2B1092-F52C-4FBB-DC17-2FCF5ECB3518}"/>
                    </a:ext>
                  </a:extLst>
                </p14:cNvPr>
                <p14:cNvContentPartPr/>
                <p14:nvPr/>
              </p14:nvContentPartPr>
              <p14:xfrm>
                <a:off x="2286610" y="1358369"/>
                <a:ext cx="126360" cy="1314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E2B1092-F52C-4FBB-DC17-2FCF5ECB3518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277970" y="1349729"/>
                  <a:ext cx="14400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45050EC1-4AB3-DAFC-8E1D-077DC09CD8EA}"/>
                    </a:ext>
                  </a:extLst>
                </p14:cNvPr>
                <p14:cNvContentPartPr/>
                <p14:nvPr/>
              </p14:nvContentPartPr>
              <p14:xfrm>
                <a:off x="2167810" y="1302209"/>
                <a:ext cx="153720" cy="27360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45050EC1-4AB3-DAFC-8E1D-077DC09CD8EA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158810" y="1293569"/>
                  <a:ext cx="17136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C085631-0ABE-91A9-B9C9-16FE39DAE7B0}"/>
                    </a:ext>
                  </a:extLst>
                </p14:cNvPr>
                <p14:cNvContentPartPr/>
                <p14:nvPr/>
              </p14:nvContentPartPr>
              <p14:xfrm>
                <a:off x="2416210" y="1233089"/>
                <a:ext cx="165960" cy="3967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C085631-0ABE-91A9-B9C9-16FE39DAE7B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407570" y="1224089"/>
                  <a:ext cx="183600" cy="41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" name="Group 36">
            <a:extLst>
              <a:ext uri="{FF2B5EF4-FFF2-40B4-BE49-F238E27FC236}">
                <a16:creationId xmlns:a16="http://schemas.microsoft.com/office/drawing/2014/main" id="{E2BEFFE7-4019-000A-800A-2E3D6A69D07C}"/>
              </a:ext>
            </a:extLst>
          </p:cNvPr>
          <p:cNvGrpSpPr/>
          <p:nvPr/>
        </p:nvGrpSpPr>
        <p:grpSpPr>
          <a:xfrm>
            <a:off x="2819410" y="1277009"/>
            <a:ext cx="205560" cy="87840"/>
            <a:chOff x="2819410" y="1277009"/>
            <a:chExt cx="205560" cy="8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B866FAF7-BD1A-7BC2-46F2-4DF7B45C884C}"/>
                    </a:ext>
                  </a:extLst>
                </p14:cNvPr>
                <p14:cNvContentPartPr/>
                <p14:nvPr/>
              </p14:nvContentPartPr>
              <p14:xfrm>
                <a:off x="2819410" y="1277009"/>
                <a:ext cx="205560" cy="37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B866FAF7-BD1A-7BC2-46F2-4DF7B45C884C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10410" y="1268009"/>
                  <a:ext cx="22320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CDA63D5-8D98-90C6-8AEA-90C94CF95AF3}"/>
                    </a:ext>
                  </a:extLst>
                </p14:cNvPr>
                <p14:cNvContentPartPr/>
                <p14:nvPr/>
              </p14:nvContentPartPr>
              <p14:xfrm>
                <a:off x="2827690" y="1352969"/>
                <a:ext cx="165600" cy="1188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CDA63D5-8D98-90C6-8AEA-90C94CF95AF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819050" y="1344329"/>
                  <a:ext cx="183240" cy="29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">
            <p14:nvContentPartPr>
              <p14:cNvPr id="36" name="Ink 35">
                <a:extLst>
                  <a:ext uri="{FF2B5EF4-FFF2-40B4-BE49-F238E27FC236}">
                    <a16:creationId xmlns:a16="http://schemas.microsoft.com/office/drawing/2014/main" id="{EDAC6656-B2B4-B21A-F735-9CD1A1F948C6}"/>
                  </a:ext>
                </a:extLst>
              </p14:cNvPr>
              <p14:cNvContentPartPr/>
              <p14:nvPr/>
            </p14:nvContentPartPr>
            <p14:xfrm>
              <a:off x="2800330" y="1466009"/>
              <a:ext cx="163800" cy="11880"/>
            </p14:xfrm>
          </p:contentPart>
        </mc:Choice>
        <mc:Fallback xmlns="">
          <p:pic>
            <p:nvPicPr>
              <p:cNvPr id="36" name="Ink 35">
                <a:extLst>
                  <a:ext uri="{FF2B5EF4-FFF2-40B4-BE49-F238E27FC236}">
                    <a16:creationId xmlns:a16="http://schemas.microsoft.com/office/drawing/2014/main" id="{EDAC6656-B2B4-B21A-F735-9CD1A1F948C6}"/>
                  </a:ext>
                </a:extLst>
              </p:cNvPr>
              <p:cNvPicPr/>
              <p:nvPr/>
            </p:nvPicPr>
            <p:blipFill>
              <a:blip r:embed="rId55"/>
              <a:stretch>
                <a:fillRect/>
              </a:stretch>
            </p:blipFill>
            <p:spPr>
              <a:xfrm>
                <a:off x="2791330" y="1457369"/>
                <a:ext cx="181440" cy="29520"/>
              </a:xfrm>
              <a:prstGeom prst="rect">
                <a:avLst/>
              </a:prstGeom>
            </p:spPr>
          </p:pic>
        </mc:Fallback>
      </mc:AlternateContent>
      <p:grpSp>
        <p:nvGrpSpPr>
          <p:cNvPr id="47" name="Group 46">
            <a:extLst>
              <a:ext uri="{FF2B5EF4-FFF2-40B4-BE49-F238E27FC236}">
                <a16:creationId xmlns:a16="http://schemas.microsoft.com/office/drawing/2014/main" id="{8BF0C314-6819-51CB-895D-5D084501E61B}"/>
              </a:ext>
            </a:extLst>
          </p:cNvPr>
          <p:cNvGrpSpPr/>
          <p:nvPr/>
        </p:nvGrpSpPr>
        <p:grpSpPr>
          <a:xfrm>
            <a:off x="3399370" y="1189169"/>
            <a:ext cx="422640" cy="411840"/>
            <a:chOff x="3399370" y="1189169"/>
            <a:chExt cx="422640" cy="41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7F320BA4-E772-DC90-AF7D-2F51F8CE3E2A}"/>
                    </a:ext>
                  </a:extLst>
                </p14:cNvPr>
                <p14:cNvContentPartPr/>
                <p14:nvPr/>
              </p14:nvContentPartPr>
              <p14:xfrm>
                <a:off x="3399370" y="1189169"/>
                <a:ext cx="245520" cy="3571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7F320BA4-E772-DC90-AF7D-2F51F8CE3E2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390730" y="1180529"/>
                  <a:ext cx="263160" cy="37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F672333-1494-3406-F6DA-C485036C8945}"/>
                    </a:ext>
                  </a:extLst>
                </p14:cNvPr>
                <p14:cNvContentPartPr/>
                <p14:nvPr/>
              </p14:nvContentPartPr>
              <p14:xfrm>
                <a:off x="3682690" y="1426049"/>
                <a:ext cx="139320" cy="1749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F672333-1494-3406-F6DA-C485036C8945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674050" y="1417409"/>
                  <a:ext cx="156960" cy="192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" name="Group 45">
            <a:extLst>
              <a:ext uri="{FF2B5EF4-FFF2-40B4-BE49-F238E27FC236}">
                <a16:creationId xmlns:a16="http://schemas.microsoft.com/office/drawing/2014/main" id="{135DC048-69AF-1029-40BF-00F4F9D26C5C}"/>
              </a:ext>
            </a:extLst>
          </p:cNvPr>
          <p:cNvGrpSpPr/>
          <p:nvPr/>
        </p:nvGrpSpPr>
        <p:grpSpPr>
          <a:xfrm>
            <a:off x="4047730" y="1243529"/>
            <a:ext cx="117000" cy="182880"/>
            <a:chOff x="4047730" y="1243529"/>
            <a:chExt cx="117000" cy="18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49E0F45-86CE-B987-C54D-78EA5C800AD8}"/>
                    </a:ext>
                  </a:extLst>
                </p14:cNvPr>
                <p14:cNvContentPartPr/>
                <p14:nvPr/>
              </p14:nvContentPartPr>
              <p14:xfrm>
                <a:off x="4106770" y="1243529"/>
                <a:ext cx="12600" cy="182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49E0F45-86CE-B987-C54D-78EA5C800AD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097770" y="1234529"/>
                  <a:ext cx="30240" cy="20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243760E6-8FDB-66C9-7125-19B8C80A6E9C}"/>
                    </a:ext>
                  </a:extLst>
                </p14:cNvPr>
                <p14:cNvContentPartPr/>
                <p14:nvPr/>
              </p14:nvContentPartPr>
              <p14:xfrm>
                <a:off x="4047730" y="1326689"/>
                <a:ext cx="117000" cy="24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243760E6-8FDB-66C9-7125-19B8C80A6E9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4039090" y="1318049"/>
                  <a:ext cx="13464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21242E18-DB35-8B2A-DAAE-082C52D6A00D}"/>
              </a:ext>
            </a:extLst>
          </p:cNvPr>
          <p:cNvGrpSpPr/>
          <p:nvPr/>
        </p:nvGrpSpPr>
        <p:grpSpPr>
          <a:xfrm>
            <a:off x="4512490" y="1164329"/>
            <a:ext cx="364680" cy="436320"/>
            <a:chOff x="4512490" y="1164329"/>
            <a:chExt cx="364680" cy="436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1580E9B-5FE9-AE41-CEA7-B24C336AC808}"/>
                    </a:ext>
                  </a:extLst>
                </p14:cNvPr>
                <p14:cNvContentPartPr/>
                <p14:nvPr/>
              </p14:nvContentPartPr>
              <p14:xfrm>
                <a:off x="4512490" y="1164329"/>
                <a:ext cx="218160" cy="3448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1580E9B-5FE9-AE41-CEA7-B24C336AC808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4503850" y="1155689"/>
                  <a:ext cx="23580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31E5714C-05A3-CE56-0C1D-CDB239228411}"/>
                    </a:ext>
                  </a:extLst>
                </p14:cNvPr>
                <p14:cNvContentPartPr/>
                <p14:nvPr/>
              </p14:nvContentPartPr>
              <p14:xfrm>
                <a:off x="4729930" y="1484729"/>
                <a:ext cx="147240" cy="115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31E5714C-05A3-CE56-0C1D-CDB23922841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4720930" y="1476089"/>
                  <a:ext cx="164880" cy="13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8">
            <p14:nvContentPartPr>
              <p14:cNvPr id="54" name="Ink 53">
                <a:extLst>
                  <a:ext uri="{FF2B5EF4-FFF2-40B4-BE49-F238E27FC236}">
                    <a16:creationId xmlns:a16="http://schemas.microsoft.com/office/drawing/2014/main" id="{B4C19021-1AC0-CD7D-6E65-53F46E14F77F}"/>
                  </a:ext>
                </a:extLst>
              </p14:cNvPr>
              <p14:cNvContentPartPr/>
              <p14:nvPr/>
            </p14:nvContentPartPr>
            <p14:xfrm>
              <a:off x="781090" y="2214089"/>
              <a:ext cx="90000" cy="308520"/>
            </p14:xfrm>
          </p:contentPart>
        </mc:Choice>
        <mc:Fallback xmlns="">
          <p:pic>
            <p:nvPicPr>
              <p:cNvPr id="54" name="Ink 53">
                <a:extLst>
                  <a:ext uri="{FF2B5EF4-FFF2-40B4-BE49-F238E27FC236}">
                    <a16:creationId xmlns:a16="http://schemas.microsoft.com/office/drawing/2014/main" id="{B4C19021-1AC0-CD7D-6E65-53F46E14F77F}"/>
                  </a:ext>
                </a:extLst>
              </p:cNvPr>
              <p:cNvPicPr/>
              <p:nvPr/>
            </p:nvPicPr>
            <p:blipFill>
              <a:blip r:embed="rId69"/>
              <a:stretch>
                <a:fillRect/>
              </a:stretch>
            </p:blipFill>
            <p:spPr>
              <a:xfrm>
                <a:off x="772450" y="2205449"/>
                <a:ext cx="107640" cy="32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62" name="Group 61">
            <a:extLst>
              <a:ext uri="{FF2B5EF4-FFF2-40B4-BE49-F238E27FC236}">
                <a16:creationId xmlns:a16="http://schemas.microsoft.com/office/drawing/2014/main" id="{C8BBEDD4-F810-F073-C944-8061568E6020}"/>
              </a:ext>
            </a:extLst>
          </p:cNvPr>
          <p:cNvGrpSpPr/>
          <p:nvPr/>
        </p:nvGrpSpPr>
        <p:grpSpPr>
          <a:xfrm>
            <a:off x="896290" y="2108969"/>
            <a:ext cx="2574000" cy="560520"/>
            <a:chOff x="896290" y="2108969"/>
            <a:chExt cx="2574000" cy="56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10EE3B1-18EC-F961-990D-3E20F9194F71}"/>
                    </a:ext>
                  </a:extLst>
                </p14:cNvPr>
                <p14:cNvContentPartPr/>
                <p14:nvPr/>
              </p14:nvContentPartPr>
              <p14:xfrm>
                <a:off x="896290" y="2366009"/>
                <a:ext cx="894240" cy="3034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10EE3B1-18EC-F961-990D-3E20F9194F71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887290" y="2357009"/>
                  <a:ext cx="91188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8E00B9B1-C6B3-72CC-F923-493FF5FF71F3}"/>
                    </a:ext>
                  </a:extLst>
                </p14:cNvPr>
                <p14:cNvContentPartPr/>
                <p14:nvPr/>
              </p14:nvContentPartPr>
              <p14:xfrm>
                <a:off x="1569850" y="2322089"/>
                <a:ext cx="21240" cy="410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8E00B9B1-C6B3-72CC-F923-493FF5FF71F3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561210" y="2313089"/>
                  <a:ext cx="388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DFDBB450-E4C8-A446-2DDF-1C0E59C1A012}"/>
                    </a:ext>
                  </a:extLst>
                </p14:cNvPr>
                <p14:cNvContentPartPr/>
                <p14:nvPr/>
              </p14:nvContentPartPr>
              <p14:xfrm>
                <a:off x="2006170" y="2108969"/>
                <a:ext cx="480240" cy="3909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DFDBB450-E4C8-A446-2DDF-1C0E59C1A012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97530" y="2099969"/>
                  <a:ext cx="49788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ABA9B6B9-2828-E25D-7F55-73E206464726}"/>
                    </a:ext>
                  </a:extLst>
                </p14:cNvPr>
                <p14:cNvContentPartPr/>
                <p14:nvPr/>
              </p14:nvContentPartPr>
              <p14:xfrm>
                <a:off x="2071690" y="2307689"/>
                <a:ext cx="241560" cy="349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ABA9B6B9-2828-E25D-7F55-73E20646472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2063050" y="2298689"/>
                  <a:ext cx="259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B83EBBA5-6BC2-3EC8-E777-4D6CB9B6B51D}"/>
                    </a:ext>
                  </a:extLst>
                </p14:cNvPr>
                <p14:cNvContentPartPr/>
                <p14:nvPr/>
              </p14:nvContentPartPr>
              <p14:xfrm>
                <a:off x="2626810" y="2293289"/>
                <a:ext cx="639720" cy="13860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B83EBBA5-6BC2-3EC8-E777-4D6CB9B6B51D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2617810" y="2284649"/>
                  <a:ext cx="6573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8E4D8F49-FAD6-F93B-3469-F5D625872D7A}"/>
                    </a:ext>
                  </a:extLst>
                </p14:cNvPr>
                <p14:cNvContentPartPr/>
                <p14:nvPr/>
              </p14:nvContentPartPr>
              <p14:xfrm>
                <a:off x="3358690" y="2304809"/>
                <a:ext cx="111600" cy="75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8E4D8F49-FAD6-F93B-3469-F5D625872D7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350050" y="2295809"/>
                  <a:ext cx="12924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487456C2-AC8B-5ABD-5D4B-37CE4C0C1F1B}"/>
              </a:ext>
            </a:extLst>
          </p:cNvPr>
          <p:cNvGrpSpPr/>
          <p:nvPr/>
        </p:nvGrpSpPr>
        <p:grpSpPr>
          <a:xfrm>
            <a:off x="3606010" y="2053889"/>
            <a:ext cx="933840" cy="302040"/>
            <a:chOff x="3606010" y="2053889"/>
            <a:chExt cx="933840" cy="30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D4673D3-0B5C-622E-B87D-C023387B0E24}"/>
                    </a:ext>
                  </a:extLst>
                </p14:cNvPr>
                <p14:cNvContentPartPr/>
                <p14:nvPr/>
              </p14:nvContentPartPr>
              <p14:xfrm>
                <a:off x="3606010" y="2053889"/>
                <a:ext cx="933840" cy="30204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D4673D3-0B5C-622E-B87D-C023387B0E2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3597010" y="2045249"/>
                  <a:ext cx="951480" cy="31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07EA1B8-FD6F-FDB3-0990-A65DF47B6124}"/>
                    </a:ext>
                  </a:extLst>
                </p14:cNvPr>
                <p14:cNvContentPartPr/>
                <p14:nvPr/>
              </p14:nvContentPartPr>
              <p14:xfrm>
                <a:off x="3903730" y="2136689"/>
                <a:ext cx="358200" cy="691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07EA1B8-FD6F-FDB3-0990-A65DF47B612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3894730" y="2127689"/>
                  <a:ext cx="375840" cy="86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2A4F5E4B-D38C-9165-79FB-B3E4DF5D91D1}"/>
              </a:ext>
            </a:extLst>
          </p:cNvPr>
          <p:cNvGrpSpPr/>
          <p:nvPr/>
        </p:nvGrpSpPr>
        <p:grpSpPr>
          <a:xfrm>
            <a:off x="4741090" y="1894769"/>
            <a:ext cx="3073320" cy="441720"/>
            <a:chOff x="4741090" y="1894769"/>
            <a:chExt cx="3073320" cy="441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21097A1-36AD-B96A-0A2C-051618A0635B}"/>
                    </a:ext>
                  </a:extLst>
                </p14:cNvPr>
                <p14:cNvContentPartPr/>
                <p14:nvPr/>
              </p14:nvContentPartPr>
              <p14:xfrm>
                <a:off x="4741090" y="2024009"/>
                <a:ext cx="981720" cy="3124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21097A1-36AD-B96A-0A2C-051618A0635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732450" y="2015369"/>
                  <a:ext cx="99936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A920347-E20E-D999-CAC2-7E33B298B0E0}"/>
                    </a:ext>
                  </a:extLst>
                </p14:cNvPr>
                <p14:cNvContentPartPr/>
                <p14:nvPr/>
              </p14:nvContentPartPr>
              <p14:xfrm>
                <a:off x="4778170" y="2066129"/>
                <a:ext cx="313920" cy="79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A920347-E20E-D999-CAC2-7E33B298B0E0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769170" y="2057129"/>
                  <a:ext cx="3315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D77F01B-49E4-A883-64B2-83FD2214E2EF}"/>
                    </a:ext>
                  </a:extLst>
                </p14:cNvPr>
                <p14:cNvContentPartPr/>
                <p14:nvPr/>
              </p14:nvContentPartPr>
              <p14:xfrm>
                <a:off x="5851330" y="2010329"/>
                <a:ext cx="799200" cy="325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D77F01B-49E4-A883-64B2-83FD2214E2EF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842690" y="2001689"/>
                  <a:ext cx="8168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78F14B1E-BBDC-1F68-3462-E01F84A2CDAB}"/>
                    </a:ext>
                  </a:extLst>
                </p14:cNvPr>
                <p14:cNvContentPartPr/>
                <p14:nvPr/>
              </p14:nvContentPartPr>
              <p14:xfrm>
                <a:off x="6754930" y="1894769"/>
                <a:ext cx="1059480" cy="39348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78F14B1E-BBDC-1F68-3462-E01F84A2CDA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6745930" y="1886129"/>
                  <a:ext cx="107712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275E0EB-CE6D-C429-8BE8-66A7A9F54C07}"/>
                    </a:ext>
                  </a:extLst>
                </p14:cNvPr>
                <p14:cNvContentPartPr/>
                <p14:nvPr/>
              </p14:nvContentPartPr>
              <p14:xfrm>
                <a:off x="6779770" y="2044529"/>
                <a:ext cx="469800" cy="176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275E0EB-CE6D-C429-8BE8-66A7A9F54C07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6771130" y="2035529"/>
                  <a:ext cx="487440" cy="35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96">
            <p14:nvContentPartPr>
              <p14:cNvPr id="78" name="Ink 77">
                <a:extLst>
                  <a:ext uri="{FF2B5EF4-FFF2-40B4-BE49-F238E27FC236}">
                    <a16:creationId xmlns:a16="http://schemas.microsoft.com/office/drawing/2014/main" id="{6302E729-7727-4E9D-0607-013DE8F9836F}"/>
                  </a:ext>
                </a:extLst>
              </p14:cNvPr>
              <p14:cNvContentPartPr/>
              <p14:nvPr/>
            </p14:nvContentPartPr>
            <p14:xfrm>
              <a:off x="764170" y="2260169"/>
              <a:ext cx="171000" cy="15120"/>
            </p14:xfrm>
          </p:contentPart>
        </mc:Choice>
        <mc:Fallback xmlns="">
          <p:pic>
            <p:nvPicPr>
              <p:cNvPr id="78" name="Ink 77">
                <a:extLst>
                  <a:ext uri="{FF2B5EF4-FFF2-40B4-BE49-F238E27FC236}">
                    <a16:creationId xmlns:a16="http://schemas.microsoft.com/office/drawing/2014/main" id="{6302E729-7727-4E9D-0607-013DE8F9836F}"/>
                  </a:ext>
                </a:extLst>
              </p:cNvPr>
              <p:cNvPicPr/>
              <p:nvPr/>
            </p:nvPicPr>
            <p:blipFill>
              <a:blip r:embed="rId97"/>
              <a:stretch>
                <a:fillRect/>
              </a:stretch>
            </p:blipFill>
            <p:spPr>
              <a:xfrm>
                <a:off x="755530" y="2251169"/>
                <a:ext cx="188640" cy="32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434737A8-7BC2-C78B-2B03-0892EEB5B4B5}"/>
                  </a:ext>
                </a:extLst>
              </p14:cNvPr>
              <p14:cNvContentPartPr/>
              <p14:nvPr/>
            </p14:nvContentPartPr>
            <p14:xfrm>
              <a:off x="661930" y="2550689"/>
              <a:ext cx="195840" cy="2340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434737A8-7BC2-C78B-2B03-0892EEB5B4B5}"/>
                  </a:ext>
                </a:extLst>
              </p:cNvPr>
              <p:cNvPicPr/>
              <p:nvPr/>
            </p:nvPicPr>
            <p:blipFill>
              <a:blip r:embed="rId99"/>
              <a:stretch>
                <a:fillRect/>
              </a:stretch>
            </p:blipFill>
            <p:spPr>
              <a:xfrm>
                <a:off x="653290" y="2542049"/>
                <a:ext cx="213480" cy="4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8184E2E7-0D3E-2BD0-9BC1-DB4714DFF4A8}"/>
              </a:ext>
            </a:extLst>
          </p:cNvPr>
          <p:cNvGrpSpPr/>
          <p:nvPr/>
        </p:nvGrpSpPr>
        <p:grpSpPr>
          <a:xfrm>
            <a:off x="3086530" y="3052529"/>
            <a:ext cx="202680" cy="191880"/>
            <a:chOff x="3086530" y="3052529"/>
            <a:chExt cx="202680" cy="191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181DE130-1E7D-94DD-6E17-CA78AD7340F1}"/>
                    </a:ext>
                  </a:extLst>
                </p14:cNvPr>
                <p14:cNvContentPartPr/>
                <p14:nvPr/>
              </p14:nvContentPartPr>
              <p14:xfrm>
                <a:off x="3150610" y="3052529"/>
                <a:ext cx="6120" cy="1918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181DE130-1E7D-94DD-6E17-CA78AD7340F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141610" y="3043889"/>
                  <a:ext cx="237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73A80CA-7F1E-2993-FAD8-D4DB9E800E54}"/>
                    </a:ext>
                  </a:extLst>
                </p14:cNvPr>
                <p14:cNvContentPartPr/>
                <p14:nvPr/>
              </p14:nvContentPartPr>
              <p14:xfrm>
                <a:off x="3086530" y="3115889"/>
                <a:ext cx="202680" cy="291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73A80CA-7F1E-2993-FAD8-D4DB9E800E5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077530" y="3107249"/>
                  <a:ext cx="22032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0F62A68-20C2-B1DD-78EA-B5EAB31EACD0}"/>
              </a:ext>
            </a:extLst>
          </p:cNvPr>
          <p:cNvGrpSpPr/>
          <p:nvPr/>
        </p:nvGrpSpPr>
        <p:grpSpPr>
          <a:xfrm>
            <a:off x="5808490" y="2950649"/>
            <a:ext cx="261360" cy="203400"/>
            <a:chOff x="5808490" y="2950649"/>
            <a:chExt cx="261360" cy="203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F4CC115-B6AD-0DC2-997D-2CACE6A1C152}"/>
                    </a:ext>
                  </a:extLst>
                </p14:cNvPr>
                <p14:cNvContentPartPr/>
                <p14:nvPr/>
              </p14:nvContentPartPr>
              <p14:xfrm>
                <a:off x="5871850" y="2950649"/>
                <a:ext cx="15120" cy="20340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F4CC115-B6AD-0DC2-997D-2CACE6A1C152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862850" y="2941649"/>
                  <a:ext cx="3276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EACF5BB-DC84-4D09-1C2B-791EBDD00845}"/>
                    </a:ext>
                  </a:extLst>
                </p14:cNvPr>
                <p14:cNvContentPartPr/>
                <p14:nvPr/>
              </p14:nvContentPartPr>
              <p14:xfrm>
                <a:off x="5808490" y="3030209"/>
                <a:ext cx="261360" cy="532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EACF5BB-DC84-4D09-1C2B-791EBDD00845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99490" y="3021569"/>
                  <a:ext cx="27900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7" name="Group 116">
            <a:extLst>
              <a:ext uri="{FF2B5EF4-FFF2-40B4-BE49-F238E27FC236}">
                <a16:creationId xmlns:a16="http://schemas.microsoft.com/office/drawing/2014/main" id="{5C3584AD-3734-27C5-6C89-6DEF9C48E899}"/>
              </a:ext>
            </a:extLst>
          </p:cNvPr>
          <p:cNvGrpSpPr/>
          <p:nvPr/>
        </p:nvGrpSpPr>
        <p:grpSpPr>
          <a:xfrm>
            <a:off x="6399970" y="2799809"/>
            <a:ext cx="958320" cy="480240"/>
            <a:chOff x="6399970" y="2799809"/>
            <a:chExt cx="958320" cy="480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A33C12BF-1327-DDEA-8986-ED479878A389}"/>
                    </a:ext>
                  </a:extLst>
                </p14:cNvPr>
                <p14:cNvContentPartPr/>
                <p14:nvPr/>
              </p14:nvContentPartPr>
              <p14:xfrm>
                <a:off x="6399970" y="2835449"/>
                <a:ext cx="245520" cy="34092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A33C12BF-1327-DDEA-8986-ED479878A389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6390970" y="2826809"/>
                  <a:ext cx="263160" cy="35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A9DAB63-FC83-EF68-4C35-176A99D8EA62}"/>
                    </a:ext>
                  </a:extLst>
                </p14:cNvPr>
                <p14:cNvContentPartPr/>
                <p14:nvPr/>
              </p14:nvContentPartPr>
              <p14:xfrm>
                <a:off x="6674290" y="3118049"/>
                <a:ext cx="138960" cy="1620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A9DAB63-FC83-EF68-4C35-176A99D8EA62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6665650" y="3109049"/>
                  <a:ext cx="1566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6192F058-ED06-FA81-E460-DEF2EE5B569B}"/>
                    </a:ext>
                  </a:extLst>
                </p14:cNvPr>
                <p14:cNvContentPartPr/>
                <p14:nvPr/>
              </p14:nvContentPartPr>
              <p14:xfrm>
                <a:off x="7061290" y="2952089"/>
                <a:ext cx="145080" cy="102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6192F058-ED06-FA81-E460-DEF2EE5B569B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7052290" y="2943449"/>
                  <a:ext cx="1627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C583798-9AB3-F9D6-9E9F-8B741C40DB8B}"/>
                    </a:ext>
                  </a:extLst>
                </p14:cNvPr>
                <p14:cNvContentPartPr/>
                <p14:nvPr/>
              </p14:nvContentPartPr>
              <p14:xfrm>
                <a:off x="6881290" y="2800529"/>
                <a:ext cx="148320" cy="390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C583798-9AB3-F9D6-9E9F-8B741C40DB8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872290" y="2791529"/>
                  <a:ext cx="165960" cy="40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F92AFD3-698A-7255-DD43-22AE7055FE38}"/>
                    </a:ext>
                  </a:extLst>
                </p14:cNvPr>
                <p14:cNvContentPartPr/>
                <p14:nvPr/>
              </p14:nvContentPartPr>
              <p14:xfrm>
                <a:off x="7238050" y="2799809"/>
                <a:ext cx="120240" cy="4248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F92AFD3-698A-7255-DD43-22AE7055FE38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229410" y="2791169"/>
                  <a:ext cx="137880" cy="442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8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1E5C2FB2-E1AE-5B40-DC7F-A3DECB9F2581}"/>
                  </a:ext>
                </a:extLst>
              </p14:cNvPr>
              <p14:cNvContentPartPr/>
              <p14:nvPr/>
            </p14:nvContentPartPr>
            <p14:xfrm>
              <a:off x="9732490" y="3108329"/>
              <a:ext cx="208440" cy="14796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1E5C2FB2-E1AE-5B40-DC7F-A3DECB9F2581}"/>
                  </a:ext>
                </a:extLst>
              </p:cNvPr>
              <p:cNvPicPr/>
              <p:nvPr/>
            </p:nvPicPr>
            <p:blipFill>
              <a:blip r:embed="rId119"/>
              <a:stretch>
                <a:fillRect/>
              </a:stretch>
            </p:blipFill>
            <p:spPr>
              <a:xfrm>
                <a:off x="9723850" y="3099689"/>
                <a:ext cx="226080" cy="165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0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AB233E99-4EF6-BC7F-3D59-2D7BA0280DF2}"/>
                  </a:ext>
                </a:extLst>
              </p14:cNvPr>
              <p14:cNvContentPartPr/>
              <p14:nvPr/>
            </p14:nvContentPartPr>
            <p14:xfrm>
              <a:off x="10953970" y="2784689"/>
              <a:ext cx="315720" cy="2880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AB233E99-4EF6-BC7F-3D59-2D7BA0280DF2}"/>
                  </a:ext>
                </a:extLst>
              </p:cNvPr>
              <p:cNvPicPr/>
              <p:nvPr/>
            </p:nvPicPr>
            <p:blipFill>
              <a:blip r:embed="rId121"/>
              <a:stretch>
                <a:fillRect/>
              </a:stretch>
            </p:blipFill>
            <p:spPr>
              <a:xfrm>
                <a:off x="10945330" y="2775689"/>
                <a:ext cx="333360" cy="46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67" name="Group 166">
            <a:extLst>
              <a:ext uri="{FF2B5EF4-FFF2-40B4-BE49-F238E27FC236}">
                <a16:creationId xmlns:a16="http://schemas.microsoft.com/office/drawing/2014/main" id="{F8D71AA0-3296-92D1-110D-D87AD097E6C9}"/>
              </a:ext>
            </a:extLst>
          </p:cNvPr>
          <p:cNvGrpSpPr/>
          <p:nvPr/>
        </p:nvGrpSpPr>
        <p:grpSpPr>
          <a:xfrm>
            <a:off x="9066850" y="3407129"/>
            <a:ext cx="2586600" cy="882360"/>
            <a:chOff x="9066850" y="3407129"/>
            <a:chExt cx="2586600" cy="882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53DF924C-9ED2-D338-1FEA-B3C2B1289816}"/>
                    </a:ext>
                  </a:extLst>
                </p14:cNvPr>
                <p14:cNvContentPartPr/>
                <p14:nvPr/>
              </p14:nvContentPartPr>
              <p14:xfrm>
                <a:off x="9098890" y="3433409"/>
                <a:ext cx="209520" cy="2300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53DF924C-9ED2-D338-1FEA-B3C2B128981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089890" y="3424409"/>
                  <a:ext cx="22716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E9FCBC1A-5F6B-4371-3D60-CF8E3643AF90}"/>
                    </a:ext>
                  </a:extLst>
                </p14:cNvPr>
                <p14:cNvContentPartPr/>
                <p14:nvPr/>
              </p14:nvContentPartPr>
              <p14:xfrm>
                <a:off x="9066850" y="3407129"/>
                <a:ext cx="86400" cy="932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E9FCBC1A-5F6B-4371-3D60-CF8E3643AF9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057850" y="3398129"/>
                  <a:ext cx="10404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DB9EAB9B-6875-F312-1115-335EBFADDC72}"/>
                    </a:ext>
                  </a:extLst>
                </p14:cNvPr>
                <p14:cNvContentPartPr/>
                <p14:nvPr/>
              </p14:nvContentPartPr>
              <p14:xfrm>
                <a:off x="9361330" y="3515129"/>
                <a:ext cx="945360" cy="32220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DB9EAB9B-6875-F312-1115-335EBFADDC72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9352330" y="3506129"/>
                  <a:ext cx="96300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3B3C8F64-674A-F4DF-D2BC-293CA236ED69}"/>
                    </a:ext>
                  </a:extLst>
                </p14:cNvPr>
                <p14:cNvContentPartPr/>
                <p14:nvPr/>
              </p14:nvContentPartPr>
              <p14:xfrm>
                <a:off x="9890530" y="3560489"/>
                <a:ext cx="241560" cy="3204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3B3C8F64-674A-F4DF-D2BC-293CA236ED6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9881890" y="3551849"/>
                  <a:ext cx="25920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ECF89140-E634-4F61-2C14-25B9DC948A64}"/>
                    </a:ext>
                  </a:extLst>
                </p14:cNvPr>
                <p14:cNvContentPartPr/>
                <p14:nvPr/>
              </p14:nvContentPartPr>
              <p14:xfrm>
                <a:off x="10437730" y="3504329"/>
                <a:ext cx="403200" cy="3744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ECF89140-E634-4F61-2C14-25B9DC948A6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0428730" y="3495329"/>
                  <a:ext cx="420840" cy="39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100601B9-49BB-CBFE-AB9C-228AE0673D86}"/>
                    </a:ext>
                  </a:extLst>
                </p14:cNvPr>
                <p14:cNvContentPartPr/>
                <p14:nvPr/>
              </p14:nvContentPartPr>
              <p14:xfrm>
                <a:off x="11002210" y="3652289"/>
                <a:ext cx="314640" cy="8784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100601B9-49BB-CBFE-AB9C-228AE0673D86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0993210" y="3643289"/>
                  <a:ext cx="33228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10618054-C7BD-0F1E-A6FF-6AD3E18FE8D7}"/>
                    </a:ext>
                  </a:extLst>
                </p14:cNvPr>
                <p14:cNvContentPartPr/>
                <p14:nvPr/>
              </p14:nvContentPartPr>
              <p14:xfrm>
                <a:off x="9364930" y="3933449"/>
                <a:ext cx="739080" cy="22248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10618054-C7BD-0F1E-A6FF-6AD3E18FE8D7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9355930" y="3924449"/>
                  <a:ext cx="75672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457C97FD-7FFC-D6FB-58E6-38A0375E247A}"/>
                    </a:ext>
                  </a:extLst>
                </p14:cNvPr>
                <p14:cNvContentPartPr/>
                <p14:nvPr/>
              </p14:nvContentPartPr>
              <p14:xfrm>
                <a:off x="10053970" y="4166369"/>
                <a:ext cx="88920" cy="102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457C97FD-7FFC-D6FB-58E6-38A0375E247A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10044970" y="4157729"/>
                  <a:ext cx="10656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7F0EB8E-31E0-B949-0BCE-74130F5E0BCA}"/>
                    </a:ext>
                  </a:extLst>
                </p14:cNvPr>
                <p14:cNvContentPartPr/>
                <p14:nvPr/>
              </p14:nvContentPartPr>
              <p14:xfrm>
                <a:off x="10312810" y="3962609"/>
                <a:ext cx="494640" cy="1954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7F0EB8E-31E0-B949-0BCE-74130F5E0BC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10303810" y="3953969"/>
                  <a:ext cx="51228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AD5AD91-D12C-C0F2-F589-0D3E43B93345}"/>
                    </a:ext>
                  </a:extLst>
                </p14:cNvPr>
                <p14:cNvContentPartPr/>
                <p14:nvPr/>
              </p14:nvContentPartPr>
              <p14:xfrm>
                <a:off x="10690810" y="3989609"/>
                <a:ext cx="135720" cy="93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AD5AD91-D12C-C0F2-F589-0D3E43B9334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0681810" y="3980609"/>
                  <a:ext cx="1533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E8A00A3A-FA35-6B3D-EEDB-9F0D19BE91D2}"/>
                    </a:ext>
                  </a:extLst>
                </p14:cNvPr>
                <p14:cNvContentPartPr/>
                <p14:nvPr/>
              </p14:nvContentPartPr>
              <p14:xfrm>
                <a:off x="10897090" y="3973049"/>
                <a:ext cx="756360" cy="3164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E8A00A3A-FA35-6B3D-EEDB-9F0D19BE91D2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888090" y="3964409"/>
                  <a:ext cx="7740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34A76988-9198-D866-4009-690B08BE5017}"/>
                    </a:ext>
                  </a:extLst>
                </p14:cNvPr>
                <p14:cNvContentPartPr/>
                <p14:nvPr/>
              </p14:nvContentPartPr>
              <p14:xfrm>
                <a:off x="11314690" y="3936329"/>
                <a:ext cx="10440" cy="468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34A76988-9198-D866-4009-690B08BE501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1305690" y="3927329"/>
                  <a:ext cx="28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71981389-5F4C-A701-8913-54620BA5E3C1}"/>
                  </a:ext>
                </a:extLst>
              </p14:cNvPr>
              <p14:cNvContentPartPr/>
              <p14:nvPr/>
            </p14:nvContentPartPr>
            <p14:xfrm>
              <a:off x="3024970" y="5269409"/>
              <a:ext cx="225720" cy="1368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71981389-5F4C-A701-8913-54620BA5E3C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3015970" y="5260409"/>
                <a:ext cx="243360" cy="3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77" name="Ink 176">
                <a:extLst>
                  <a:ext uri="{FF2B5EF4-FFF2-40B4-BE49-F238E27FC236}">
                    <a16:creationId xmlns:a16="http://schemas.microsoft.com/office/drawing/2014/main" id="{581E2B21-D6FB-1C95-1759-1E98644FE997}"/>
                  </a:ext>
                </a:extLst>
              </p14:cNvPr>
              <p14:cNvContentPartPr/>
              <p14:nvPr/>
            </p14:nvContentPartPr>
            <p14:xfrm>
              <a:off x="3104170" y="5155649"/>
              <a:ext cx="16920" cy="243720"/>
            </p14:xfrm>
          </p:contentPart>
        </mc:Choice>
        <mc:Fallback xmlns="">
          <p:pic>
            <p:nvPicPr>
              <p:cNvPr id="177" name="Ink 176">
                <a:extLst>
                  <a:ext uri="{FF2B5EF4-FFF2-40B4-BE49-F238E27FC236}">
                    <a16:creationId xmlns:a16="http://schemas.microsoft.com/office/drawing/2014/main" id="{581E2B21-D6FB-1C95-1759-1E98644FE997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3095170" y="5147009"/>
                <a:ext cx="34560" cy="26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78" name="Ink 177">
                <a:extLst>
                  <a:ext uri="{FF2B5EF4-FFF2-40B4-BE49-F238E27FC236}">
                    <a16:creationId xmlns:a16="http://schemas.microsoft.com/office/drawing/2014/main" id="{DF06DA0B-DB13-6AA6-A672-07CAEF2ED025}"/>
                  </a:ext>
                </a:extLst>
              </p14:cNvPr>
              <p14:cNvContentPartPr/>
              <p14:nvPr/>
            </p14:nvContentPartPr>
            <p14:xfrm>
              <a:off x="3397210" y="5134049"/>
              <a:ext cx="171360" cy="267480"/>
            </p14:xfrm>
          </p:contentPart>
        </mc:Choice>
        <mc:Fallback xmlns="">
          <p:pic>
            <p:nvPicPr>
              <p:cNvPr id="178" name="Ink 177">
                <a:extLst>
                  <a:ext uri="{FF2B5EF4-FFF2-40B4-BE49-F238E27FC236}">
                    <a16:creationId xmlns:a16="http://schemas.microsoft.com/office/drawing/2014/main" id="{DF06DA0B-DB13-6AA6-A672-07CAEF2ED025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3388210" y="5125409"/>
                <a:ext cx="189000" cy="285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79" name="Ink 178">
                <a:extLst>
                  <a:ext uri="{FF2B5EF4-FFF2-40B4-BE49-F238E27FC236}">
                    <a16:creationId xmlns:a16="http://schemas.microsoft.com/office/drawing/2014/main" id="{2E850980-9D0C-2FFC-7E03-BCF41560C3C9}"/>
                  </a:ext>
                </a:extLst>
              </p14:cNvPr>
              <p14:cNvContentPartPr/>
              <p14:nvPr/>
            </p14:nvContentPartPr>
            <p14:xfrm>
              <a:off x="3597370" y="5273369"/>
              <a:ext cx="116280" cy="232200"/>
            </p14:xfrm>
          </p:contentPart>
        </mc:Choice>
        <mc:Fallback xmlns="">
          <p:pic>
            <p:nvPicPr>
              <p:cNvPr id="179" name="Ink 178">
                <a:extLst>
                  <a:ext uri="{FF2B5EF4-FFF2-40B4-BE49-F238E27FC236}">
                    <a16:creationId xmlns:a16="http://schemas.microsoft.com/office/drawing/2014/main" id="{2E850980-9D0C-2FFC-7E03-BCF41560C3C9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3588370" y="5264729"/>
                <a:ext cx="133920" cy="24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4">
            <p14:nvContentPartPr>
              <p14:cNvPr id="182" name="Ink 181">
                <a:extLst>
                  <a:ext uri="{FF2B5EF4-FFF2-40B4-BE49-F238E27FC236}">
                    <a16:creationId xmlns:a16="http://schemas.microsoft.com/office/drawing/2014/main" id="{5A03CA84-ECAA-D405-1C57-B62F549BC7CE}"/>
                  </a:ext>
                </a:extLst>
              </p14:cNvPr>
              <p14:cNvContentPartPr/>
              <p14:nvPr/>
            </p14:nvContentPartPr>
            <p14:xfrm>
              <a:off x="3824530" y="5089409"/>
              <a:ext cx="157320" cy="308520"/>
            </p14:xfrm>
          </p:contentPart>
        </mc:Choice>
        <mc:Fallback xmlns="">
          <p:pic>
            <p:nvPicPr>
              <p:cNvPr id="182" name="Ink 181">
                <a:extLst>
                  <a:ext uri="{FF2B5EF4-FFF2-40B4-BE49-F238E27FC236}">
                    <a16:creationId xmlns:a16="http://schemas.microsoft.com/office/drawing/2014/main" id="{5A03CA84-ECAA-D405-1C57-B62F549BC7CE}"/>
                  </a:ext>
                </a:extLst>
              </p:cNvPr>
              <p:cNvPicPr/>
              <p:nvPr/>
            </p:nvPicPr>
            <p:blipFill>
              <a:blip r:embed="rId155"/>
              <a:stretch>
                <a:fillRect/>
              </a:stretch>
            </p:blipFill>
            <p:spPr>
              <a:xfrm>
                <a:off x="3815890" y="5080409"/>
                <a:ext cx="174960" cy="326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3" name="Group 202">
            <a:extLst>
              <a:ext uri="{FF2B5EF4-FFF2-40B4-BE49-F238E27FC236}">
                <a16:creationId xmlns:a16="http://schemas.microsoft.com/office/drawing/2014/main" id="{3AA42D0B-5365-DB91-F33A-3726AEEEFB3F}"/>
              </a:ext>
            </a:extLst>
          </p:cNvPr>
          <p:cNvGrpSpPr/>
          <p:nvPr/>
        </p:nvGrpSpPr>
        <p:grpSpPr>
          <a:xfrm>
            <a:off x="3575770" y="3515129"/>
            <a:ext cx="2199240" cy="466560"/>
            <a:chOff x="3575770" y="3515129"/>
            <a:chExt cx="2199240" cy="46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3742A32C-33F5-2916-9625-75DCC9A27BB2}"/>
                    </a:ext>
                  </a:extLst>
                </p14:cNvPr>
                <p14:cNvContentPartPr/>
                <p14:nvPr/>
              </p14:nvContentPartPr>
              <p14:xfrm>
                <a:off x="3623290" y="3532049"/>
                <a:ext cx="205920" cy="2221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3742A32C-33F5-2916-9625-75DCC9A27BB2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14650" y="3523049"/>
                  <a:ext cx="2235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D3E35A4F-FB0E-F5D7-FC65-3578D010E9DD}"/>
                    </a:ext>
                  </a:extLst>
                </p14:cNvPr>
                <p14:cNvContentPartPr/>
                <p14:nvPr/>
              </p14:nvContentPartPr>
              <p14:xfrm>
                <a:off x="3575770" y="3515129"/>
                <a:ext cx="86760" cy="878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D3E35A4F-FB0E-F5D7-FC65-3578D010E9DD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3567130" y="3506129"/>
                  <a:ext cx="1044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76857F64-9C12-330F-20E2-178B305A384C}"/>
                    </a:ext>
                  </a:extLst>
                </p14:cNvPr>
                <p14:cNvContentPartPr/>
                <p14:nvPr/>
              </p14:nvContentPartPr>
              <p14:xfrm>
                <a:off x="3909850" y="3578129"/>
                <a:ext cx="235800" cy="240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76857F64-9C12-330F-20E2-178B305A384C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3900850" y="3569489"/>
                  <a:ext cx="253440" cy="25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8784EC5C-9A01-FD9A-662A-C99D09623925}"/>
                    </a:ext>
                  </a:extLst>
                </p14:cNvPr>
                <p14:cNvContentPartPr/>
                <p14:nvPr/>
              </p14:nvContentPartPr>
              <p14:xfrm>
                <a:off x="4188490" y="3735809"/>
                <a:ext cx="342000" cy="10656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8784EC5C-9A01-FD9A-662A-C99D0962392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4179490" y="3726809"/>
                  <a:ext cx="359640" cy="12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7FDDB241-B002-2FDB-29F2-D8F8574F8763}"/>
                    </a:ext>
                  </a:extLst>
                </p14:cNvPr>
                <p14:cNvContentPartPr/>
                <p14:nvPr/>
              </p14:nvContentPartPr>
              <p14:xfrm>
                <a:off x="4593850" y="3639329"/>
                <a:ext cx="10440" cy="658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7FDDB241-B002-2FDB-29F2-D8F8574F8763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4585210" y="3630329"/>
                  <a:ext cx="2808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64F50BCA-81BF-DE21-C3B0-1D859831194E}"/>
                    </a:ext>
                  </a:extLst>
                </p14:cNvPr>
                <p14:cNvContentPartPr/>
                <p14:nvPr/>
              </p14:nvContentPartPr>
              <p14:xfrm>
                <a:off x="4685650" y="3581009"/>
                <a:ext cx="87480" cy="21276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64F50BCA-81BF-DE21-C3B0-1D859831194E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676650" y="3572009"/>
                  <a:ext cx="10512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BFEAB0C4-EE8C-7778-A3C8-C3C40BCB172A}"/>
                    </a:ext>
                  </a:extLst>
                </p14:cNvPr>
                <p14:cNvContentPartPr/>
                <p14:nvPr/>
              </p14:nvContentPartPr>
              <p14:xfrm>
                <a:off x="4633810" y="3716009"/>
                <a:ext cx="106920" cy="648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BFEAB0C4-EE8C-7778-A3C8-C3C40BCB172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625170" y="3707369"/>
                  <a:ext cx="124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05C4E10-8118-A959-7130-3E66FBD3EA50}"/>
                    </a:ext>
                  </a:extLst>
                </p14:cNvPr>
                <p14:cNvContentPartPr/>
                <p14:nvPr/>
              </p14:nvContentPartPr>
              <p14:xfrm>
                <a:off x="4913890" y="3566969"/>
                <a:ext cx="861120" cy="4147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05C4E10-8118-A959-7130-3E66FBD3EA50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905250" y="3558329"/>
                  <a:ext cx="878760" cy="43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A45E240A-3EBA-28ED-758D-0F6631DA9CC3}"/>
              </a:ext>
            </a:extLst>
          </p:cNvPr>
          <p:cNvGrpSpPr/>
          <p:nvPr/>
        </p:nvGrpSpPr>
        <p:grpSpPr>
          <a:xfrm>
            <a:off x="5916490" y="3477689"/>
            <a:ext cx="1378080" cy="482400"/>
            <a:chOff x="5916490" y="3477689"/>
            <a:chExt cx="137808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02FF12C-5033-7E70-1DA7-C7FC5A22EE7C}"/>
                    </a:ext>
                  </a:extLst>
                </p14:cNvPr>
                <p14:cNvContentPartPr/>
                <p14:nvPr/>
              </p14:nvContentPartPr>
              <p14:xfrm>
                <a:off x="5916490" y="3477689"/>
                <a:ext cx="1378080" cy="48240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02FF12C-5033-7E70-1DA7-C7FC5A22EE7C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5907850" y="3469049"/>
                  <a:ext cx="139572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A05A37D7-BFAF-7A06-C3BA-3B58D5A67572}"/>
                    </a:ext>
                  </a:extLst>
                </p14:cNvPr>
                <p14:cNvContentPartPr/>
                <p14:nvPr/>
              </p14:nvContentPartPr>
              <p14:xfrm>
                <a:off x="6802810" y="3581009"/>
                <a:ext cx="250920" cy="1908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A05A37D7-BFAF-7A06-C3BA-3B58D5A67572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6793810" y="3572009"/>
                  <a:ext cx="26856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FF734392-B34A-96ED-C8CE-68FF88766873}"/>
                    </a:ext>
                  </a:extLst>
                </p14:cNvPr>
                <p14:cNvContentPartPr/>
                <p14:nvPr/>
              </p14:nvContentPartPr>
              <p14:xfrm>
                <a:off x="6705250" y="3579929"/>
                <a:ext cx="34560" cy="8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FF734392-B34A-96ED-C8CE-68FF88766873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6696250" y="3570929"/>
                  <a:ext cx="5220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1" name="Group 220">
            <a:extLst>
              <a:ext uri="{FF2B5EF4-FFF2-40B4-BE49-F238E27FC236}">
                <a16:creationId xmlns:a16="http://schemas.microsoft.com/office/drawing/2014/main" id="{AF960BA7-9DD6-4481-00FF-C84663C011BC}"/>
              </a:ext>
            </a:extLst>
          </p:cNvPr>
          <p:cNvGrpSpPr/>
          <p:nvPr/>
        </p:nvGrpSpPr>
        <p:grpSpPr>
          <a:xfrm>
            <a:off x="7437130" y="3491009"/>
            <a:ext cx="710280" cy="379800"/>
            <a:chOff x="7437130" y="3491009"/>
            <a:chExt cx="710280" cy="37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FBD59487-7F9D-AF9D-FA7F-7E9A9E1684E2}"/>
                    </a:ext>
                  </a:extLst>
                </p14:cNvPr>
                <p14:cNvContentPartPr/>
                <p14:nvPr/>
              </p14:nvContentPartPr>
              <p14:xfrm>
                <a:off x="7437130" y="3628889"/>
                <a:ext cx="127800" cy="10512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FBD59487-7F9D-AF9D-FA7F-7E9A9E1684E2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428490" y="3620249"/>
                  <a:ext cx="14544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FFF5C7F5-E8D8-C1FB-FB84-836314A2BFFA}"/>
                    </a:ext>
                  </a:extLst>
                </p14:cNvPr>
                <p14:cNvContentPartPr/>
                <p14:nvPr/>
              </p14:nvContentPartPr>
              <p14:xfrm>
                <a:off x="7619290" y="3671369"/>
                <a:ext cx="109440" cy="205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FFF5C7F5-E8D8-C1FB-FB84-836314A2BFF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610290" y="3662729"/>
                  <a:ext cx="1270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B9787E63-75C3-0024-1C88-2DE44B1B4452}"/>
                    </a:ext>
                  </a:extLst>
                </p14:cNvPr>
                <p14:cNvContentPartPr/>
                <p14:nvPr/>
              </p14:nvContentPartPr>
              <p14:xfrm>
                <a:off x="7607050" y="3708809"/>
                <a:ext cx="129600" cy="3924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B9787E63-75C3-0024-1C88-2DE44B1B445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598410" y="3700169"/>
                  <a:ext cx="1472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47FC4BBC-3E0F-02FD-8E03-85F00A33011B}"/>
                    </a:ext>
                  </a:extLst>
                </p14:cNvPr>
                <p14:cNvContentPartPr/>
                <p14:nvPr/>
              </p14:nvContentPartPr>
              <p14:xfrm>
                <a:off x="7815850" y="3526649"/>
                <a:ext cx="25920" cy="3441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47FC4BBC-3E0F-02FD-8E03-85F00A33011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806850" y="3517649"/>
                  <a:ext cx="435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00F3AD42-48EA-9AB8-69AF-9669983D863D}"/>
                    </a:ext>
                  </a:extLst>
                </p14:cNvPr>
                <p14:cNvContentPartPr/>
                <p14:nvPr/>
              </p14:nvContentPartPr>
              <p14:xfrm>
                <a:off x="7900090" y="3677489"/>
                <a:ext cx="154080" cy="694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00F3AD42-48EA-9AB8-69AF-9669983D863D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7891450" y="3668489"/>
                  <a:ext cx="17172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34E7075C-406B-23BC-C44B-A5BA7379236B}"/>
                    </a:ext>
                  </a:extLst>
                </p14:cNvPr>
                <p14:cNvContentPartPr/>
                <p14:nvPr/>
              </p14:nvContentPartPr>
              <p14:xfrm>
                <a:off x="7915210" y="3561569"/>
                <a:ext cx="157680" cy="162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34E7075C-406B-23BC-C44B-A5BA7379236B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7906210" y="3552929"/>
                  <a:ext cx="1753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A2E21E61-B0FD-CDB6-A444-D4165CD5AE55}"/>
                    </a:ext>
                  </a:extLst>
                </p14:cNvPr>
                <p14:cNvContentPartPr/>
                <p14:nvPr/>
              </p14:nvContentPartPr>
              <p14:xfrm>
                <a:off x="8123290" y="3491009"/>
                <a:ext cx="24120" cy="3718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A2E21E61-B0FD-CDB6-A444-D4165CD5AE5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114290" y="3482009"/>
                  <a:ext cx="41760" cy="38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E35B663D-90C8-65FB-6A9C-C8B4CB7CE1BC}"/>
              </a:ext>
            </a:extLst>
          </p:cNvPr>
          <p:cNvGrpSpPr/>
          <p:nvPr/>
        </p:nvGrpSpPr>
        <p:grpSpPr>
          <a:xfrm>
            <a:off x="5773930" y="5062409"/>
            <a:ext cx="1622880" cy="477360"/>
            <a:chOff x="5773930" y="5062409"/>
            <a:chExt cx="162288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4F37FF0-0415-FDBB-03AB-E44818D8BFDF}"/>
                    </a:ext>
                  </a:extLst>
                </p14:cNvPr>
                <p14:cNvContentPartPr/>
                <p14:nvPr/>
              </p14:nvContentPartPr>
              <p14:xfrm>
                <a:off x="5773930" y="5062409"/>
                <a:ext cx="228240" cy="31896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4F37FF0-0415-FDBB-03AB-E44818D8BFD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5764930" y="5053769"/>
                  <a:ext cx="245880" cy="33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CBD7CDE5-2279-A9F3-4A4C-263394190C78}"/>
                    </a:ext>
                  </a:extLst>
                </p14:cNvPr>
                <p14:cNvContentPartPr/>
                <p14:nvPr/>
              </p14:nvContentPartPr>
              <p14:xfrm>
                <a:off x="5992450" y="5315849"/>
                <a:ext cx="96480" cy="2239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CBD7CDE5-2279-A9F3-4A4C-263394190C78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983450" y="5307209"/>
                  <a:ext cx="11412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86CF344B-BC7D-27F0-DCCB-835ADFB36521}"/>
                    </a:ext>
                  </a:extLst>
                </p14:cNvPr>
                <p14:cNvContentPartPr/>
                <p14:nvPr/>
              </p14:nvContentPartPr>
              <p14:xfrm>
                <a:off x="6243010" y="5173649"/>
                <a:ext cx="74520" cy="1152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86CF344B-BC7D-27F0-DCCB-835ADFB36521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234010" y="5164649"/>
                  <a:ext cx="921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DC118AC-6079-9A2B-3D9D-2E7F93D5F87E}"/>
                    </a:ext>
                  </a:extLst>
                </p14:cNvPr>
                <p14:cNvContentPartPr/>
                <p14:nvPr/>
              </p14:nvContentPartPr>
              <p14:xfrm>
                <a:off x="6079570" y="5093369"/>
                <a:ext cx="145800" cy="30132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DC118AC-6079-9A2B-3D9D-2E7F93D5F87E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070570" y="5084369"/>
                  <a:ext cx="163440" cy="31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34F2F733-FFDB-D903-F51A-2D2A259D7C35}"/>
                    </a:ext>
                  </a:extLst>
                </p14:cNvPr>
                <p14:cNvContentPartPr/>
                <p14:nvPr/>
              </p14:nvContentPartPr>
              <p14:xfrm>
                <a:off x="6284770" y="5107049"/>
                <a:ext cx="149400" cy="29664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34F2F733-FFDB-D903-F51A-2D2A259D7C35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6276130" y="5098049"/>
                  <a:ext cx="167040" cy="31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B0282C5F-EE61-F8D1-874F-256D501452E0}"/>
                    </a:ext>
                  </a:extLst>
                </p14:cNvPr>
                <p14:cNvContentPartPr/>
                <p14:nvPr/>
              </p14:nvContentPartPr>
              <p14:xfrm>
                <a:off x="6554050" y="5166809"/>
                <a:ext cx="226440" cy="1944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B0282C5F-EE61-F8D1-874F-256D501452E0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6545050" y="5158169"/>
                  <a:ext cx="2440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CA048EFF-A35E-047E-2D51-6CFD0B336CBC}"/>
                    </a:ext>
                  </a:extLst>
                </p14:cNvPr>
                <p14:cNvContentPartPr/>
                <p14:nvPr/>
              </p14:nvContentPartPr>
              <p14:xfrm>
                <a:off x="6747370" y="5370209"/>
                <a:ext cx="3600" cy="795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CA048EFF-A35E-047E-2D51-6CFD0B336CBC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6738370" y="5361209"/>
                  <a:ext cx="2124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809E0FE9-FB1D-375F-DC28-45BF98734ECD}"/>
                    </a:ext>
                  </a:extLst>
                </p14:cNvPr>
                <p14:cNvContentPartPr/>
                <p14:nvPr/>
              </p14:nvContentPartPr>
              <p14:xfrm>
                <a:off x="6478810" y="5063129"/>
                <a:ext cx="277200" cy="3564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809E0FE9-FB1D-375F-DC28-45BF98734ECD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6469810" y="5054129"/>
                  <a:ext cx="29484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7232056F-3082-1CA8-BEFA-CF45823E16C3}"/>
                    </a:ext>
                  </a:extLst>
                </p14:cNvPr>
                <p14:cNvContentPartPr/>
                <p14:nvPr/>
              </p14:nvContentPartPr>
              <p14:xfrm>
                <a:off x="6916210" y="5255369"/>
                <a:ext cx="21240" cy="590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7232056F-3082-1CA8-BEFA-CF45823E16C3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907570" y="5246369"/>
                  <a:ext cx="3888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052B54F3-7868-CEBA-D5CA-01501319341D}"/>
                    </a:ext>
                  </a:extLst>
                </p14:cNvPr>
                <p14:cNvContentPartPr/>
                <p14:nvPr/>
              </p14:nvContentPartPr>
              <p14:xfrm>
                <a:off x="7049410" y="5133329"/>
                <a:ext cx="287280" cy="21024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052B54F3-7868-CEBA-D5CA-01501319341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040410" y="5124689"/>
                  <a:ext cx="30492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C65B5C03-E7E1-12DE-2CA0-B5581CC9BD49}"/>
                    </a:ext>
                  </a:extLst>
                </p14:cNvPr>
                <p14:cNvContentPartPr/>
                <p14:nvPr/>
              </p14:nvContentPartPr>
              <p14:xfrm>
                <a:off x="7263970" y="5393969"/>
                <a:ext cx="132840" cy="10512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C65B5C03-E7E1-12DE-2CA0-B5581CC9BD49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255330" y="5385329"/>
                  <a:ext cx="15048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54A6D50F-3C0F-3803-B893-E1EDFB40ECE8}"/>
                    </a:ext>
                  </a:extLst>
                </p14:cNvPr>
                <p14:cNvContentPartPr/>
                <p14:nvPr/>
              </p14:nvContentPartPr>
              <p14:xfrm>
                <a:off x="6975610" y="5069609"/>
                <a:ext cx="299880" cy="374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54A6D50F-3C0F-3803-B893-E1EDFB40ECE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6966610" y="5060609"/>
                  <a:ext cx="317520" cy="55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24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95D01CD-B679-5F4B-C752-24270A1A1E53}"/>
                  </a:ext>
                </a:extLst>
              </p14:cNvPr>
              <p14:cNvContentPartPr/>
              <p14:nvPr/>
            </p14:nvContentPartPr>
            <p14:xfrm>
              <a:off x="2185450" y="2884049"/>
              <a:ext cx="104760" cy="8928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95D01CD-B679-5F4B-C752-24270A1A1E53}"/>
                  </a:ext>
                </a:extLst>
              </p:cNvPr>
              <p:cNvPicPr/>
              <p:nvPr/>
            </p:nvPicPr>
            <p:blipFill>
              <a:blip r:embed="rId225"/>
              <a:stretch>
                <a:fillRect/>
              </a:stretch>
            </p:blipFill>
            <p:spPr>
              <a:xfrm>
                <a:off x="2176810" y="2875049"/>
                <a:ext cx="122400" cy="106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6">
            <p14:nvContentPartPr>
              <p14:cNvPr id="94" name="Ink 93">
                <a:extLst>
                  <a:ext uri="{FF2B5EF4-FFF2-40B4-BE49-F238E27FC236}">
                    <a16:creationId xmlns:a16="http://schemas.microsoft.com/office/drawing/2014/main" id="{4CB4B360-85F7-1B1F-8802-9A83774A77E1}"/>
                  </a:ext>
                </a:extLst>
              </p14:cNvPr>
              <p14:cNvContentPartPr/>
              <p14:nvPr/>
            </p14:nvContentPartPr>
            <p14:xfrm>
              <a:off x="3609250" y="3019769"/>
              <a:ext cx="13320" cy="277920"/>
            </p14:xfrm>
          </p:contentPart>
        </mc:Choice>
        <mc:Fallback xmlns="">
          <p:pic>
            <p:nvPicPr>
              <p:cNvPr id="94" name="Ink 93">
                <a:extLst>
                  <a:ext uri="{FF2B5EF4-FFF2-40B4-BE49-F238E27FC236}">
                    <a16:creationId xmlns:a16="http://schemas.microsoft.com/office/drawing/2014/main" id="{4CB4B360-85F7-1B1F-8802-9A83774A77E1}"/>
                  </a:ext>
                </a:extLst>
              </p:cNvPr>
              <p:cNvPicPr/>
              <p:nvPr/>
            </p:nvPicPr>
            <p:blipFill>
              <a:blip r:embed="rId227"/>
              <a:stretch>
                <a:fillRect/>
              </a:stretch>
            </p:blipFill>
            <p:spPr>
              <a:xfrm>
                <a:off x="3600250" y="3011129"/>
                <a:ext cx="30960" cy="295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8">
            <p14:nvContentPartPr>
              <p14:cNvPr id="95" name="Ink 94">
                <a:extLst>
                  <a:ext uri="{FF2B5EF4-FFF2-40B4-BE49-F238E27FC236}">
                    <a16:creationId xmlns:a16="http://schemas.microsoft.com/office/drawing/2014/main" id="{837E8E13-95DA-3646-D0A6-263E591ACFD8}"/>
                  </a:ext>
                </a:extLst>
              </p14:cNvPr>
              <p14:cNvContentPartPr/>
              <p14:nvPr/>
            </p14:nvContentPartPr>
            <p14:xfrm>
              <a:off x="3601330" y="2965769"/>
              <a:ext cx="180000" cy="116280"/>
            </p14:xfrm>
          </p:contentPart>
        </mc:Choice>
        <mc:Fallback xmlns="">
          <p:pic>
            <p:nvPicPr>
              <p:cNvPr id="95" name="Ink 94">
                <a:extLst>
                  <a:ext uri="{FF2B5EF4-FFF2-40B4-BE49-F238E27FC236}">
                    <a16:creationId xmlns:a16="http://schemas.microsoft.com/office/drawing/2014/main" id="{837E8E13-95DA-3646-D0A6-263E591ACFD8}"/>
                  </a:ext>
                </a:extLst>
              </p:cNvPr>
              <p:cNvPicPr/>
              <p:nvPr/>
            </p:nvPicPr>
            <p:blipFill>
              <a:blip r:embed="rId229"/>
              <a:stretch>
                <a:fillRect/>
              </a:stretch>
            </p:blipFill>
            <p:spPr>
              <a:xfrm>
                <a:off x="3592690" y="2956769"/>
                <a:ext cx="19764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6BE79CD9-AAEF-1338-77A4-0A8EB9FE5C1E}"/>
                  </a:ext>
                </a:extLst>
              </p14:cNvPr>
              <p14:cNvContentPartPr/>
              <p14:nvPr/>
            </p14:nvContentPartPr>
            <p14:xfrm>
              <a:off x="3751450" y="3254849"/>
              <a:ext cx="15120" cy="11628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6BE79CD9-AAEF-1338-77A4-0A8EB9FE5C1E}"/>
                  </a:ext>
                </a:extLst>
              </p:cNvPr>
              <p:cNvPicPr/>
              <p:nvPr/>
            </p:nvPicPr>
            <p:blipFill>
              <a:blip r:embed="rId231"/>
              <a:stretch>
                <a:fillRect/>
              </a:stretch>
            </p:blipFill>
            <p:spPr>
              <a:xfrm>
                <a:off x="3742450" y="3246209"/>
                <a:ext cx="32760" cy="13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7B0D6959-2856-FD8F-D1C5-A610590F3862}"/>
                  </a:ext>
                </a:extLst>
              </p14:cNvPr>
              <p14:cNvContentPartPr/>
              <p14:nvPr/>
            </p14:nvContentPartPr>
            <p14:xfrm>
              <a:off x="3821650" y="3275369"/>
              <a:ext cx="103320" cy="9432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7B0D6959-2856-FD8F-D1C5-A610590F3862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3812650" y="3266729"/>
                <a:ext cx="120960" cy="111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98" name="Ink 97">
                <a:extLst>
                  <a:ext uri="{FF2B5EF4-FFF2-40B4-BE49-F238E27FC236}">
                    <a16:creationId xmlns:a16="http://schemas.microsoft.com/office/drawing/2014/main" id="{674100EE-7682-86ED-376F-A5211853846F}"/>
                  </a:ext>
                </a:extLst>
              </p14:cNvPr>
              <p14:cNvContentPartPr/>
              <p14:nvPr/>
            </p14:nvContentPartPr>
            <p14:xfrm>
              <a:off x="4105330" y="2925809"/>
              <a:ext cx="208800" cy="318960"/>
            </p14:xfrm>
          </p:contentPart>
        </mc:Choice>
        <mc:Fallback xmlns="">
          <p:pic>
            <p:nvPicPr>
              <p:cNvPr id="98" name="Ink 97">
                <a:extLst>
                  <a:ext uri="{FF2B5EF4-FFF2-40B4-BE49-F238E27FC236}">
                    <a16:creationId xmlns:a16="http://schemas.microsoft.com/office/drawing/2014/main" id="{674100EE-7682-86ED-376F-A5211853846F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4096330" y="2917169"/>
                <a:ext cx="226440" cy="336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00" name="Ink 99">
                <a:extLst>
                  <a:ext uri="{FF2B5EF4-FFF2-40B4-BE49-F238E27FC236}">
                    <a16:creationId xmlns:a16="http://schemas.microsoft.com/office/drawing/2014/main" id="{CC5D4AFF-408D-6ED1-1577-C6078446AA3C}"/>
                  </a:ext>
                </a:extLst>
              </p14:cNvPr>
              <p14:cNvContentPartPr/>
              <p14:nvPr/>
            </p14:nvContentPartPr>
            <p14:xfrm>
              <a:off x="4285330" y="3196889"/>
              <a:ext cx="104040" cy="221760"/>
            </p14:xfrm>
          </p:contentPart>
        </mc:Choice>
        <mc:Fallback xmlns="">
          <p:pic>
            <p:nvPicPr>
              <p:cNvPr id="100" name="Ink 99">
                <a:extLst>
                  <a:ext uri="{FF2B5EF4-FFF2-40B4-BE49-F238E27FC236}">
                    <a16:creationId xmlns:a16="http://schemas.microsoft.com/office/drawing/2014/main" id="{CC5D4AFF-408D-6ED1-1577-C6078446AA3C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4276330" y="3187889"/>
                <a:ext cx="121680" cy="23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8">
            <p14:nvContentPartPr>
              <p14:cNvPr id="101" name="Ink 100">
                <a:extLst>
                  <a:ext uri="{FF2B5EF4-FFF2-40B4-BE49-F238E27FC236}">
                    <a16:creationId xmlns:a16="http://schemas.microsoft.com/office/drawing/2014/main" id="{49515BD9-B4D1-9EBA-A33F-743338820E62}"/>
                  </a:ext>
                </a:extLst>
              </p14:cNvPr>
              <p14:cNvContentPartPr/>
              <p14:nvPr/>
            </p14:nvContentPartPr>
            <p14:xfrm>
              <a:off x="4639930" y="3016889"/>
              <a:ext cx="165960" cy="88560"/>
            </p14:xfrm>
          </p:contentPart>
        </mc:Choice>
        <mc:Fallback xmlns="">
          <p:pic>
            <p:nvPicPr>
              <p:cNvPr id="101" name="Ink 100">
                <a:extLst>
                  <a:ext uri="{FF2B5EF4-FFF2-40B4-BE49-F238E27FC236}">
                    <a16:creationId xmlns:a16="http://schemas.microsoft.com/office/drawing/2014/main" id="{49515BD9-B4D1-9EBA-A33F-743338820E62}"/>
                  </a:ext>
                </a:extLst>
              </p:cNvPr>
              <p:cNvPicPr/>
              <p:nvPr/>
            </p:nvPicPr>
            <p:blipFill>
              <a:blip r:embed="rId239"/>
              <a:stretch>
                <a:fillRect/>
              </a:stretch>
            </p:blipFill>
            <p:spPr>
              <a:xfrm>
                <a:off x="4631290" y="3008249"/>
                <a:ext cx="183600" cy="106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0">
            <p14:nvContentPartPr>
              <p14:cNvPr id="102" name="Ink 101">
                <a:extLst>
                  <a:ext uri="{FF2B5EF4-FFF2-40B4-BE49-F238E27FC236}">
                    <a16:creationId xmlns:a16="http://schemas.microsoft.com/office/drawing/2014/main" id="{D2C26162-2513-1FB5-FDEC-0B25C435983C}"/>
                  </a:ext>
                </a:extLst>
              </p14:cNvPr>
              <p14:cNvContentPartPr/>
              <p14:nvPr/>
            </p14:nvContentPartPr>
            <p14:xfrm>
              <a:off x="4530130" y="2932289"/>
              <a:ext cx="124920" cy="266400"/>
            </p14:xfrm>
          </p:contentPart>
        </mc:Choice>
        <mc:Fallback xmlns="">
          <p:pic>
            <p:nvPicPr>
              <p:cNvPr id="102" name="Ink 101">
                <a:extLst>
                  <a:ext uri="{FF2B5EF4-FFF2-40B4-BE49-F238E27FC236}">
                    <a16:creationId xmlns:a16="http://schemas.microsoft.com/office/drawing/2014/main" id="{D2C26162-2513-1FB5-FDEC-0B25C435983C}"/>
                  </a:ext>
                </a:extLst>
              </p:cNvPr>
              <p:cNvPicPr/>
              <p:nvPr/>
            </p:nvPicPr>
            <p:blipFill>
              <a:blip r:embed="rId241"/>
              <a:stretch>
                <a:fillRect/>
              </a:stretch>
            </p:blipFill>
            <p:spPr>
              <a:xfrm>
                <a:off x="4521490" y="2923289"/>
                <a:ext cx="142560" cy="284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2">
            <p14:nvContentPartPr>
              <p14:cNvPr id="103" name="Ink 102">
                <a:extLst>
                  <a:ext uri="{FF2B5EF4-FFF2-40B4-BE49-F238E27FC236}">
                    <a16:creationId xmlns:a16="http://schemas.microsoft.com/office/drawing/2014/main" id="{3DDA68A6-B5DF-6D7C-D3A7-54789ED294C5}"/>
                  </a:ext>
                </a:extLst>
              </p14:cNvPr>
              <p14:cNvContentPartPr/>
              <p14:nvPr/>
            </p14:nvContentPartPr>
            <p14:xfrm>
              <a:off x="4781050" y="2896289"/>
              <a:ext cx="99360" cy="325800"/>
            </p14:xfrm>
          </p:contentPart>
        </mc:Choice>
        <mc:Fallback xmlns="">
          <p:pic>
            <p:nvPicPr>
              <p:cNvPr id="103" name="Ink 102">
                <a:extLst>
                  <a:ext uri="{FF2B5EF4-FFF2-40B4-BE49-F238E27FC236}">
                    <a16:creationId xmlns:a16="http://schemas.microsoft.com/office/drawing/2014/main" id="{3DDA68A6-B5DF-6D7C-D3A7-54789ED294C5}"/>
                  </a:ext>
                </a:extLst>
              </p:cNvPr>
              <p:cNvPicPr/>
              <p:nvPr/>
            </p:nvPicPr>
            <p:blipFill>
              <a:blip r:embed="rId243"/>
              <a:stretch>
                <a:fillRect/>
              </a:stretch>
            </p:blipFill>
            <p:spPr>
              <a:xfrm>
                <a:off x="4772410" y="2887289"/>
                <a:ext cx="117000" cy="34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4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D064278F-A3E7-DF0C-898D-6D3CCEEFCC66}"/>
                  </a:ext>
                </a:extLst>
              </p14:cNvPr>
              <p14:cNvContentPartPr/>
              <p14:nvPr/>
            </p14:nvContentPartPr>
            <p14:xfrm>
              <a:off x="3613210" y="2843369"/>
              <a:ext cx="65880" cy="8784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D064278F-A3E7-DF0C-898D-6D3CCEEFCC66}"/>
                  </a:ext>
                </a:extLst>
              </p:cNvPr>
              <p:cNvPicPr/>
              <p:nvPr/>
            </p:nvPicPr>
            <p:blipFill>
              <a:blip r:embed="rId245"/>
              <a:stretch>
                <a:fillRect/>
              </a:stretch>
            </p:blipFill>
            <p:spPr>
              <a:xfrm>
                <a:off x="3604210" y="2834729"/>
                <a:ext cx="83520" cy="1054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7" name="Group 246">
            <a:extLst>
              <a:ext uri="{FF2B5EF4-FFF2-40B4-BE49-F238E27FC236}">
                <a16:creationId xmlns:a16="http://schemas.microsoft.com/office/drawing/2014/main" id="{26DF3AEE-B6AB-6177-1868-E15341694D7F}"/>
              </a:ext>
            </a:extLst>
          </p:cNvPr>
          <p:cNvGrpSpPr/>
          <p:nvPr/>
        </p:nvGrpSpPr>
        <p:grpSpPr>
          <a:xfrm>
            <a:off x="4154290" y="2780729"/>
            <a:ext cx="133560" cy="86040"/>
            <a:chOff x="4154290" y="2780729"/>
            <a:chExt cx="133560" cy="86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3F057DB1-BD97-B3B8-5A0E-67C4B64C4B3D}"/>
                    </a:ext>
                  </a:extLst>
                </p14:cNvPr>
                <p14:cNvContentPartPr/>
                <p14:nvPr/>
              </p14:nvContentPartPr>
              <p14:xfrm>
                <a:off x="4154290" y="2789369"/>
                <a:ext cx="79920" cy="774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3F057DB1-BD97-B3B8-5A0E-67C4B64C4B3D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4145650" y="2780729"/>
                  <a:ext cx="975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8264E6BC-8EB4-DE67-84FF-0B25B13AAD8E}"/>
                    </a:ext>
                  </a:extLst>
                </p14:cNvPr>
                <p14:cNvContentPartPr/>
                <p14:nvPr/>
              </p14:nvContentPartPr>
              <p14:xfrm>
                <a:off x="4240330" y="2780729"/>
                <a:ext cx="47520" cy="637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8264E6BC-8EB4-DE67-84FF-0B25B13AAD8E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231690" y="2771729"/>
                  <a:ext cx="65160" cy="81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0">
            <p14:nvContentPartPr>
              <p14:cNvPr id="248" name="Ink 247">
                <a:extLst>
                  <a:ext uri="{FF2B5EF4-FFF2-40B4-BE49-F238E27FC236}">
                    <a16:creationId xmlns:a16="http://schemas.microsoft.com/office/drawing/2014/main" id="{A09185D1-5EFF-3551-0E86-84411A2D42C4}"/>
                  </a:ext>
                </a:extLst>
              </p14:cNvPr>
              <p14:cNvContentPartPr/>
              <p14:nvPr/>
            </p14:nvContentPartPr>
            <p14:xfrm>
              <a:off x="6414010" y="2678129"/>
              <a:ext cx="136800" cy="98640"/>
            </p14:xfrm>
          </p:contentPart>
        </mc:Choice>
        <mc:Fallback xmlns="">
          <p:pic>
            <p:nvPicPr>
              <p:cNvPr id="248" name="Ink 247">
                <a:extLst>
                  <a:ext uri="{FF2B5EF4-FFF2-40B4-BE49-F238E27FC236}">
                    <a16:creationId xmlns:a16="http://schemas.microsoft.com/office/drawing/2014/main" id="{A09185D1-5EFF-3551-0E86-84411A2D42C4}"/>
                  </a:ext>
                </a:extLst>
              </p:cNvPr>
              <p:cNvPicPr/>
              <p:nvPr/>
            </p:nvPicPr>
            <p:blipFill>
              <a:blip r:embed="rId251"/>
              <a:stretch>
                <a:fillRect/>
              </a:stretch>
            </p:blipFill>
            <p:spPr>
              <a:xfrm>
                <a:off x="6405010" y="2669489"/>
                <a:ext cx="154440" cy="11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9" name="Group 258">
            <a:extLst>
              <a:ext uri="{FF2B5EF4-FFF2-40B4-BE49-F238E27FC236}">
                <a16:creationId xmlns:a16="http://schemas.microsoft.com/office/drawing/2014/main" id="{F184125E-516E-CB1F-59E3-C00357ABDFAE}"/>
              </a:ext>
            </a:extLst>
          </p:cNvPr>
          <p:cNvGrpSpPr/>
          <p:nvPr/>
        </p:nvGrpSpPr>
        <p:grpSpPr>
          <a:xfrm>
            <a:off x="666610" y="2821049"/>
            <a:ext cx="735840" cy="451080"/>
            <a:chOff x="666610" y="2821049"/>
            <a:chExt cx="735840" cy="45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85E2EED1-E840-7699-436D-BEDC1FF2613D}"/>
                    </a:ext>
                  </a:extLst>
                </p14:cNvPr>
                <p14:cNvContentPartPr/>
                <p14:nvPr/>
              </p14:nvContentPartPr>
              <p14:xfrm>
                <a:off x="666610" y="3016889"/>
                <a:ext cx="224640" cy="25236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85E2EED1-E840-7699-436D-BEDC1FF2613D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57610" y="3008249"/>
                  <a:ext cx="242280" cy="27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99ED62AC-2EC8-CC70-80B5-1BA0451413CD}"/>
                    </a:ext>
                  </a:extLst>
                </p14:cNvPr>
                <p14:cNvContentPartPr/>
                <p14:nvPr/>
              </p14:nvContentPartPr>
              <p14:xfrm>
                <a:off x="758770" y="2821049"/>
                <a:ext cx="114120" cy="11556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99ED62AC-2EC8-CC70-80B5-1BA0451413C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750130" y="2812409"/>
                  <a:ext cx="131760" cy="13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18375E0A-BC4A-2BA7-AD0C-588F8638BC4F}"/>
                    </a:ext>
                  </a:extLst>
                </p14:cNvPr>
                <p14:cNvContentPartPr/>
                <p14:nvPr/>
              </p14:nvContentPartPr>
              <p14:xfrm>
                <a:off x="1077370" y="2940209"/>
                <a:ext cx="325080" cy="15768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18375E0A-BC4A-2BA7-AD0C-588F8638BC4F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68370" y="2931209"/>
                  <a:ext cx="342720" cy="17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37A0E147-AA91-AA00-B226-E35FF73AC019}"/>
                    </a:ext>
                  </a:extLst>
                </p14:cNvPr>
                <p14:cNvContentPartPr/>
                <p14:nvPr/>
              </p14:nvContentPartPr>
              <p14:xfrm>
                <a:off x="1285090" y="2859209"/>
                <a:ext cx="10080" cy="4129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37A0E147-AA91-AA00-B226-E35FF73AC01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276450" y="2850209"/>
                  <a:ext cx="27720" cy="430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F1B048FC-AA2E-F87B-1EC1-B4BAC6FFD256}"/>
              </a:ext>
            </a:extLst>
          </p:cNvPr>
          <p:cNvGrpSpPr/>
          <p:nvPr/>
        </p:nvGrpSpPr>
        <p:grpSpPr>
          <a:xfrm>
            <a:off x="1654090" y="2715209"/>
            <a:ext cx="1147680" cy="802440"/>
            <a:chOff x="1654090" y="2715209"/>
            <a:chExt cx="1147680" cy="80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196CD83A-4B2C-AC0B-2FC4-44A4ADF2D1AC}"/>
                    </a:ext>
                  </a:extLst>
                </p14:cNvPr>
                <p14:cNvContentPartPr/>
                <p14:nvPr/>
              </p14:nvContentPartPr>
              <p14:xfrm>
                <a:off x="1657330" y="3129929"/>
                <a:ext cx="205920" cy="532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196CD83A-4B2C-AC0B-2FC4-44A4ADF2D1A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648330" y="3120929"/>
                  <a:ext cx="2235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1ED4CB3E-1DD5-3D84-32D5-4288DF356764}"/>
                    </a:ext>
                  </a:extLst>
                </p14:cNvPr>
                <p14:cNvContentPartPr/>
                <p14:nvPr/>
              </p14:nvContentPartPr>
              <p14:xfrm>
                <a:off x="1654090" y="3233249"/>
                <a:ext cx="199440" cy="147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1ED4CB3E-1DD5-3D84-32D5-4288DF356764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645450" y="3224249"/>
                  <a:ext cx="2170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8AC4DBD-BC50-4ECC-81F4-3ECD95FF388B}"/>
                    </a:ext>
                  </a:extLst>
                </p14:cNvPr>
                <p14:cNvContentPartPr/>
                <p14:nvPr/>
              </p14:nvContentPartPr>
              <p14:xfrm>
                <a:off x="2095090" y="3027689"/>
                <a:ext cx="192240" cy="2530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8AC4DBD-BC50-4ECC-81F4-3ECD95FF388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2086450" y="3018689"/>
                  <a:ext cx="20988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D1BD59FA-EAF7-57DC-3E98-449B5DE0CDE8}"/>
                    </a:ext>
                  </a:extLst>
                </p14:cNvPr>
                <p14:cNvContentPartPr/>
                <p14:nvPr/>
              </p14:nvContentPartPr>
              <p14:xfrm>
                <a:off x="2266810" y="3267449"/>
                <a:ext cx="132480" cy="52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D1BD59FA-EAF7-57DC-3E98-449B5DE0CDE8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2257810" y="3258449"/>
                  <a:ext cx="1501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87B448A-A0A2-B140-6848-A80D2B18CCDA}"/>
                    </a:ext>
                  </a:extLst>
                </p14:cNvPr>
                <p14:cNvContentPartPr/>
                <p14:nvPr/>
              </p14:nvContentPartPr>
              <p14:xfrm>
                <a:off x="2607730" y="3078449"/>
                <a:ext cx="69480" cy="1206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87B448A-A0A2-B140-6848-A80D2B18CCDA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599090" y="3069809"/>
                  <a:ext cx="8712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3D8CBC9-5CAE-911A-3218-22C08C5D95A9}"/>
                    </a:ext>
                  </a:extLst>
                </p14:cNvPr>
                <p14:cNvContentPartPr/>
                <p14:nvPr/>
              </p14:nvContentPartPr>
              <p14:xfrm>
                <a:off x="2469130" y="3013289"/>
                <a:ext cx="133920" cy="251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3D8CBC9-5CAE-911A-3218-22C08C5D95A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2460130" y="3004289"/>
                  <a:ext cx="151560" cy="26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50BAF14D-91ED-991B-C03B-471718F28A01}"/>
                    </a:ext>
                  </a:extLst>
                </p14:cNvPr>
                <p14:cNvContentPartPr/>
                <p14:nvPr/>
              </p14:nvContentPartPr>
              <p14:xfrm>
                <a:off x="2651290" y="3011129"/>
                <a:ext cx="150480" cy="26964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50BAF14D-91ED-991B-C03B-471718F28A0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2642290" y="3002129"/>
                  <a:ext cx="1681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C8A499C7-DC17-2953-5251-2506080A2CC1}"/>
                    </a:ext>
                  </a:extLst>
                </p14:cNvPr>
                <p14:cNvContentPartPr/>
                <p14:nvPr/>
              </p14:nvContentPartPr>
              <p14:xfrm>
                <a:off x="1951810" y="2715209"/>
                <a:ext cx="204840" cy="8024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C8A499C7-DC17-2953-5251-2506080A2CC1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942810" y="2706569"/>
                  <a:ext cx="222480" cy="820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5" name="Group 264">
            <a:extLst>
              <a:ext uri="{FF2B5EF4-FFF2-40B4-BE49-F238E27FC236}">
                <a16:creationId xmlns:a16="http://schemas.microsoft.com/office/drawing/2014/main" id="{9851CD36-33B2-570E-F8C3-30A41BEEE57C}"/>
              </a:ext>
            </a:extLst>
          </p:cNvPr>
          <p:cNvGrpSpPr/>
          <p:nvPr/>
        </p:nvGrpSpPr>
        <p:grpSpPr>
          <a:xfrm>
            <a:off x="7574290" y="2497409"/>
            <a:ext cx="4358880" cy="939960"/>
            <a:chOff x="7574290" y="2497409"/>
            <a:chExt cx="4358880" cy="93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084E35B2-3931-097A-C8D2-454B3B65B259}"/>
                    </a:ext>
                  </a:extLst>
                </p14:cNvPr>
                <p14:cNvContentPartPr/>
                <p14:nvPr/>
              </p14:nvContentPartPr>
              <p14:xfrm>
                <a:off x="7576090" y="2848769"/>
                <a:ext cx="252360" cy="198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084E35B2-3931-097A-C8D2-454B3B65B259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7567090" y="2839769"/>
                  <a:ext cx="27000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A075527-3880-16D5-290C-B77BD2AEB836}"/>
                    </a:ext>
                  </a:extLst>
                </p14:cNvPr>
                <p14:cNvContentPartPr/>
                <p14:nvPr/>
              </p14:nvContentPartPr>
              <p14:xfrm>
                <a:off x="7792810" y="3054689"/>
                <a:ext cx="13680" cy="1386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A075527-3880-16D5-290C-B77BD2AEB836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7784170" y="3046049"/>
                  <a:ext cx="3132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CD5F71D-B3C2-A660-6B79-E4188409E1B2}"/>
                    </a:ext>
                  </a:extLst>
                </p14:cNvPr>
                <p14:cNvContentPartPr/>
                <p14:nvPr/>
              </p14:nvContentPartPr>
              <p14:xfrm>
                <a:off x="7574290" y="2774249"/>
                <a:ext cx="207720" cy="28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CD5F71D-B3C2-A660-6B79-E4188409E1B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7565290" y="2765249"/>
                  <a:ext cx="22536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DA221C75-3829-2E9A-5BA4-8249BEEBA882}"/>
                    </a:ext>
                  </a:extLst>
                </p14:cNvPr>
                <p14:cNvContentPartPr/>
                <p14:nvPr/>
              </p14:nvContentPartPr>
              <p14:xfrm>
                <a:off x="7940050" y="2971169"/>
                <a:ext cx="23400" cy="345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DA221C75-3829-2E9A-5BA4-8249BEEBA882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7931410" y="2962169"/>
                  <a:ext cx="4104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5AE11F6-858C-C733-94A6-6851E4890CB1}"/>
                    </a:ext>
                  </a:extLst>
                </p14:cNvPr>
                <p14:cNvContentPartPr/>
                <p14:nvPr/>
              </p14:nvContentPartPr>
              <p14:xfrm>
                <a:off x="8091970" y="2821049"/>
                <a:ext cx="253440" cy="2221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5AE11F6-858C-C733-94A6-6851E4890CB1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8082970" y="2812049"/>
                  <a:ext cx="27108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250529C8-D869-4B5B-151B-FBC80DD69592}"/>
                    </a:ext>
                  </a:extLst>
                </p14:cNvPr>
                <p14:cNvContentPartPr/>
                <p14:nvPr/>
              </p14:nvContentPartPr>
              <p14:xfrm>
                <a:off x="8302930" y="3028049"/>
                <a:ext cx="108720" cy="15948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250529C8-D869-4B5B-151B-FBC80DD6959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8294290" y="3019049"/>
                  <a:ext cx="12636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DF7BBD3-3214-6688-B833-EEFF39714E1F}"/>
                    </a:ext>
                  </a:extLst>
                </p14:cNvPr>
                <p14:cNvContentPartPr/>
                <p14:nvPr/>
              </p14:nvContentPartPr>
              <p14:xfrm>
                <a:off x="8072890" y="2728169"/>
                <a:ext cx="288720" cy="36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DF7BBD3-3214-6688-B833-EEFF39714E1F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8064250" y="2719169"/>
                  <a:ext cx="30636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D209BF00-3151-FE30-6EF5-AA2FFC72E9C4}"/>
                    </a:ext>
                  </a:extLst>
                </p14:cNvPr>
                <p14:cNvContentPartPr/>
                <p14:nvPr/>
              </p14:nvContentPartPr>
              <p14:xfrm>
                <a:off x="8769130" y="2835449"/>
                <a:ext cx="21600" cy="2005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D209BF00-3151-FE30-6EF5-AA2FFC72E9C4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8760490" y="2826809"/>
                  <a:ext cx="39240" cy="21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387FE90-AC1F-4A01-5F5A-E3EA65C3E417}"/>
                    </a:ext>
                  </a:extLst>
                </p14:cNvPr>
                <p14:cNvContentPartPr/>
                <p14:nvPr/>
              </p14:nvContentPartPr>
              <p14:xfrm>
                <a:off x="8626930" y="2953889"/>
                <a:ext cx="248040" cy="205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387FE90-AC1F-4A01-5F5A-E3EA65C3E41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8617930" y="2944889"/>
                  <a:ext cx="26568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ED552FE7-E33C-AAD0-6AB6-FB4DE936200D}"/>
                    </a:ext>
                  </a:extLst>
                </p14:cNvPr>
                <p14:cNvContentPartPr/>
                <p14:nvPr/>
              </p14:nvContentPartPr>
              <p14:xfrm>
                <a:off x="9095650" y="2779649"/>
                <a:ext cx="41040" cy="27432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ED552FE7-E33C-AAD0-6AB6-FB4DE936200D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9087010" y="2770649"/>
                  <a:ext cx="5868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2C03E737-B20E-E95E-46C6-8EAE3FA93481}"/>
                    </a:ext>
                  </a:extLst>
                </p14:cNvPr>
                <p14:cNvContentPartPr/>
                <p14:nvPr/>
              </p14:nvContentPartPr>
              <p14:xfrm>
                <a:off x="9074770" y="2748329"/>
                <a:ext cx="198720" cy="1332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2C03E737-B20E-E95E-46C6-8EAE3FA93481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9066130" y="2739329"/>
                  <a:ext cx="2163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516B237-DEA0-231F-C30A-80E97355207B}"/>
                    </a:ext>
                  </a:extLst>
                </p14:cNvPr>
                <p14:cNvContentPartPr/>
                <p14:nvPr/>
              </p14:nvContentPartPr>
              <p14:xfrm>
                <a:off x="9165850" y="3080609"/>
                <a:ext cx="18360" cy="1386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516B237-DEA0-231F-C30A-80E97355207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156850" y="3071609"/>
                  <a:ext cx="36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7A0E49E0-AC02-AA7E-AA35-60A35992640E}"/>
                    </a:ext>
                  </a:extLst>
                </p14:cNvPr>
                <p14:cNvContentPartPr/>
                <p14:nvPr/>
              </p14:nvContentPartPr>
              <p14:xfrm>
                <a:off x="9256210" y="3140729"/>
                <a:ext cx="66600" cy="1256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7A0E49E0-AC02-AA7E-AA35-60A35992640E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247570" y="3131729"/>
                  <a:ext cx="8424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C9F41E2-5F6B-8654-E6DA-C3A4B6FA47D0}"/>
                    </a:ext>
                  </a:extLst>
                </p14:cNvPr>
                <p14:cNvContentPartPr/>
                <p14:nvPr/>
              </p14:nvContentPartPr>
              <p14:xfrm>
                <a:off x="9548890" y="2804129"/>
                <a:ext cx="257760" cy="3034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C9F41E2-5F6B-8654-E6DA-C3A4B6FA47D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540250" y="2795129"/>
                  <a:ext cx="275400" cy="32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87BA0E2C-1E03-682B-7B41-C5F40059BCD6}"/>
                    </a:ext>
                  </a:extLst>
                </p14:cNvPr>
                <p14:cNvContentPartPr/>
                <p14:nvPr/>
              </p14:nvContentPartPr>
              <p14:xfrm>
                <a:off x="10037770" y="2944889"/>
                <a:ext cx="131400" cy="838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87BA0E2C-1E03-682B-7B41-C5F40059BCD6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028770" y="2935889"/>
                  <a:ext cx="1490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7B19054A-9A80-4FBB-6644-EA6D08DACACF}"/>
                    </a:ext>
                  </a:extLst>
                </p14:cNvPr>
                <p14:cNvContentPartPr/>
                <p14:nvPr/>
              </p14:nvContentPartPr>
              <p14:xfrm>
                <a:off x="9985570" y="2831849"/>
                <a:ext cx="91440" cy="2836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7B19054A-9A80-4FBB-6644-EA6D08DACACF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9976570" y="2822849"/>
                  <a:ext cx="109080" cy="30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4884EF-5CC1-0A95-D6DC-E3EBD9A084AE}"/>
                    </a:ext>
                  </a:extLst>
                </p14:cNvPr>
                <p14:cNvContentPartPr/>
                <p14:nvPr/>
              </p14:nvContentPartPr>
              <p14:xfrm>
                <a:off x="10179970" y="2816009"/>
                <a:ext cx="100080" cy="33948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4884EF-5CC1-0A95-D6DC-E3EBD9A084AE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171330" y="2807009"/>
                  <a:ext cx="117720" cy="35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CDB939A-FB69-63CE-34E7-FF0EED8868D6}"/>
                    </a:ext>
                  </a:extLst>
                </p14:cNvPr>
                <p14:cNvContentPartPr/>
                <p14:nvPr/>
              </p14:nvContentPartPr>
              <p14:xfrm>
                <a:off x="10438810" y="2897009"/>
                <a:ext cx="287640" cy="1393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CDB939A-FB69-63CE-34E7-FF0EED8868D6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430170" y="2888369"/>
                  <a:ext cx="30528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197FBD8B-2CD7-B618-C7A1-4ED899ED2BF1}"/>
                    </a:ext>
                  </a:extLst>
                </p14:cNvPr>
                <p14:cNvContentPartPr/>
                <p14:nvPr/>
              </p14:nvContentPartPr>
              <p14:xfrm>
                <a:off x="10583170" y="3064769"/>
                <a:ext cx="10080" cy="1411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197FBD8B-2CD7-B618-C7A1-4ED899ED2BF1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0574530" y="3056129"/>
                  <a:ext cx="2772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0B0599C-69C5-8EEF-C64D-E32D8E2BBCA7}"/>
                    </a:ext>
                  </a:extLst>
                </p14:cNvPr>
                <p14:cNvContentPartPr/>
                <p14:nvPr/>
              </p14:nvContentPartPr>
              <p14:xfrm>
                <a:off x="10457170" y="2794049"/>
                <a:ext cx="245160" cy="6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0B0599C-69C5-8EEF-C64D-E32D8E2BBCA7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448170" y="2785049"/>
                  <a:ext cx="262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E390AE3-EF21-DBA0-EA95-2EDAE7CA8B67}"/>
                    </a:ext>
                  </a:extLst>
                </p14:cNvPr>
                <p14:cNvContentPartPr/>
                <p14:nvPr/>
              </p14:nvContentPartPr>
              <p14:xfrm>
                <a:off x="10782250" y="2980889"/>
                <a:ext cx="24120" cy="352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E390AE3-EF21-DBA0-EA95-2EDAE7CA8B67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773610" y="2972249"/>
                  <a:ext cx="41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C01ADEC1-B24E-6152-F42E-6A10EE4B46C8}"/>
                    </a:ext>
                  </a:extLst>
                </p14:cNvPr>
                <p14:cNvContentPartPr/>
                <p14:nvPr/>
              </p14:nvContentPartPr>
              <p14:xfrm>
                <a:off x="11023810" y="2889089"/>
                <a:ext cx="230760" cy="1710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C01ADEC1-B24E-6152-F42E-6A10EE4B46C8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1014810" y="2880089"/>
                  <a:ext cx="248400" cy="18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A34DF29-66BE-E9E0-ECED-AE52AA886126}"/>
                    </a:ext>
                  </a:extLst>
                </p14:cNvPr>
                <p14:cNvContentPartPr/>
                <p14:nvPr/>
              </p14:nvContentPartPr>
              <p14:xfrm>
                <a:off x="11064130" y="3125969"/>
                <a:ext cx="233640" cy="12996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A34DF29-66BE-E9E0-ECED-AE52AA886126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1055130" y="3117329"/>
                  <a:ext cx="25128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5D8B6F9F-DE97-AB33-4ACB-C8DF9877FC56}"/>
                    </a:ext>
                  </a:extLst>
                </p14:cNvPr>
                <p14:cNvContentPartPr/>
                <p14:nvPr/>
              </p14:nvContentPartPr>
              <p14:xfrm>
                <a:off x="7653850" y="2605769"/>
                <a:ext cx="68400" cy="7632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5D8B6F9F-DE97-AB33-4ACB-C8DF9877FC56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7644850" y="2597129"/>
                  <a:ext cx="8604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9E2C1CCA-FD10-DB44-EF7E-24AEDB7C0F01}"/>
                    </a:ext>
                  </a:extLst>
                </p14:cNvPr>
                <p14:cNvContentPartPr/>
                <p14:nvPr/>
              </p14:nvContentPartPr>
              <p14:xfrm>
                <a:off x="8120410" y="2590289"/>
                <a:ext cx="118080" cy="1004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9E2C1CCA-FD10-DB44-EF7E-24AEDB7C0F01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8111410" y="2581289"/>
                  <a:ext cx="135720" cy="11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22CF8D21-4810-B22F-D2BD-771A279E0E9A}"/>
                    </a:ext>
                  </a:extLst>
                </p14:cNvPr>
                <p14:cNvContentPartPr/>
                <p14:nvPr/>
              </p14:nvContentPartPr>
              <p14:xfrm>
                <a:off x="9133450" y="2567969"/>
                <a:ext cx="111600" cy="10548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22CF8D21-4810-B22F-D2BD-771A279E0E9A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9124450" y="2559329"/>
                  <a:ext cx="1292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77CE2BF9-A16B-9162-9369-D0214014C761}"/>
                    </a:ext>
                  </a:extLst>
                </p14:cNvPr>
                <p14:cNvContentPartPr/>
                <p14:nvPr/>
              </p14:nvContentPartPr>
              <p14:xfrm>
                <a:off x="9688570" y="2619089"/>
                <a:ext cx="108720" cy="1076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77CE2BF9-A16B-9162-9369-D0214014C761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9679570" y="2610449"/>
                  <a:ext cx="126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16B5F4AB-C589-DA16-39CE-270794B0BB11}"/>
                    </a:ext>
                  </a:extLst>
                </p14:cNvPr>
                <p14:cNvContentPartPr/>
                <p14:nvPr/>
              </p14:nvContentPartPr>
              <p14:xfrm>
                <a:off x="10545730" y="2612969"/>
                <a:ext cx="84960" cy="99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16B5F4AB-C589-DA16-39CE-270794B0BB1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10537090" y="2603969"/>
                  <a:ext cx="10260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06387F37-81AB-D1EF-9A2F-94C2FDFFC89F}"/>
                    </a:ext>
                  </a:extLst>
                </p14:cNvPr>
                <p14:cNvContentPartPr/>
                <p14:nvPr/>
              </p14:nvContentPartPr>
              <p14:xfrm>
                <a:off x="11030650" y="2605409"/>
                <a:ext cx="54720" cy="1328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06387F37-81AB-D1EF-9A2F-94C2FDFFC89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1022010" y="2596409"/>
                  <a:ext cx="7236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D9072E07-9FB3-39E2-159D-AF8662B06D1B}"/>
                    </a:ext>
                  </a:extLst>
                </p14:cNvPr>
                <p14:cNvContentPartPr/>
                <p14:nvPr/>
              </p14:nvContentPartPr>
              <p14:xfrm>
                <a:off x="11314690" y="2497409"/>
                <a:ext cx="141480" cy="93996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D9072E07-9FB3-39E2-159D-AF8662B06D1B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1305690" y="2488769"/>
                  <a:ext cx="159120" cy="95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7D5BFB8A-6912-71E3-A388-4A714CA16843}"/>
                    </a:ext>
                  </a:extLst>
                </p14:cNvPr>
                <p14:cNvContentPartPr/>
                <p14:nvPr/>
              </p14:nvContentPartPr>
              <p14:xfrm>
                <a:off x="11547970" y="2772089"/>
                <a:ext cx="385200" cy="21348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7D5BFB8A-6912-71E3-A388-4A714CA16843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1538970" y="2763089"/>
                  <a:ext cx="40284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050DCB06-A0BB-75FA-CBE6-985C562389BA}"/>
                    </a:ext>
                  </a:extLst>
                </p14:cNvPr>
                <p14:cNvContentPartPr/>
                <p14:nvPr/>
              </p14:nvContentPartPr>
              <p14:xfrm>
                <a:off x="11751730" y="2677409"/>
                <a:ext cx="60120" cy="51084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050DCB06-A0BB-75FA-CBE6-985C562389BA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743090" y="2668409"/>
                  <a:ext cx="77760" cy="528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7" name="Group 266">
            <a:extLst>
              <a:ext uri="{FF2B5EF4-FFF2-40B4-BE49-F238E27FC236}">
                <a16:creationId xmlns:a16="http://schemas.microsoft.com/office/drawing/2014/main" id="{0468A659-10E3-6948-5088-426314F9FEDC}"/>
              </a:ext>
            </a:extLst>
          </p:cNvPr>
          <p:cNvGrpSpPr/>
          <p:nvPr/>
        </p:nvGrpSpPr>
        <p:grpSpPr>
          <a:xfrm>
            <a:off x="1624930" y="4917689"/>
            <a:ext cx="1174320" cy="730440"/>
            <a:chOff x="1624930" y="4917689"/>
            <a:chExt cx="1174320" cy="730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71D16BC-8BA2-034B-C309-38D60C5D9905}"/>
                    </a:ext>
                  </a:extLst>
                </p14:cNvPr>
                <p14:cNvContentPartPr/>
                <p14:nvPr/>
              </p14:nvContentPartPr>
              <p14:xfrm>
                <a:off x="1624930" y="5231969"/>
                <a:ext cx="194400" cy="172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71D16BC-8BA2-034B-C309-38D60C5D9905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616290" y="5223329"/>
                  <a:ext cx="2120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78CAA219-55EB-4310-A995-A5E426E7D1F6}"/>
                    </a:ext>
                  </a:extLst>
                </p14:cNvPr>
                <p14:cNvContentPartPr/>
                <p14:nvPr/>
              </p14:nvContentPartPr>
              <p14:xfrm>
                <a:off x="1631770" y="5348249"/>
                <a:ext cx="210600" cy="172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78CAA219-55EB-4310-A995-A5E426E7D1F6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623130" y="5339249"/>
                  <a:ext cx="22824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1659A59-019B-F3B3-8451-217BFEA5C6DC}"/>
                    </a:ext>
                  </a:extLst>
                </p14:cNvPr>
                <p14:cNvContentPartPr/>
                <p14:nvPr/>
              </p14:nvContentPartPr>
              <p14:xfrm>
                <a:off x="2034610" y="5132969"/>
                <a:ext cx="221760" cy="2746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1659A59-019B-F3B3-8451-217BFEA5C6DC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2025970" y="5123969"/>
                  <a:ext cx="23940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CF003110-6E2D-3601-DCCC-E120DBB630E1}"/>
                    </a:ext>
                  </a:extLst>
                </p14:cNvPr>
                <p14:cNvContentPartPr/>
                <p14:nvPr/>
              </p14:nvContentPartPr>
              <p14:xfrm>
                <a:off x="2283370" y="5378849"/>
                <a:ext cx="81720" cy="896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CF003110-6E2D-3601-DCCC-E120DBB630E1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2274730" y="5369849"/>
                  <a:ext cx="9936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0F50AD3-E953-BFB7-BA6B-1458DC95F757}"/>
                    </a:ext>
                  </a:extLst>
                </p14:cNvPr>
                <p14:cNvContentPartPr/>
                <p14:nvPr/>
              </p14:nvContentPartPr>
              <p14:xfrm>
                <a:off x="2538610" y="5184809"/>
                <a:ext cx="75240" cy="13716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0F50AD3-E953-BFB7-BA6B-1458DC95F757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2529970" y="5176169"/>
                  <a:ext cx="9288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809F0CBB-5D95-ECF4-8BDB-3DB353BD7B2A}"/>
                    </a:ext>
                  </a:extLst>
                </p14:cNvPr>
                <p14:cNvContentPartPr/>
                <p14:nvPr/>
              </p14:nvContentPartPr>
              <p14:xfrm>
                <a:off x="2457610" y="5115689"/>
                <a:ext cx="75600" cy="2890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809F0CBB-5D95-ECF4-8BDB-3DB353BD7B2A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2448610" y="5106689"/>
                  <a:ext cx="9324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1623078E-B490-94A9-FFD2-E8AB5C5A82B0}"/>
                    </a:ext>
                  </a:extLst>
                </p14:cNvPr>
                <p14:cNvContentPartPr/>
                <p14:nvPr/>
              </p14:nvContentPartPr>
              <p14:xfrm>
                <a:off x="2631490" y="5099489"/>
                <a:ext cx="167760" cy="31680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1623078E-B490-94A9-FFD2-E8AB5C5A82B0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2622850" y="5090489"/>
                  <a:ext cx="185400" cy="33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68897352-B7CA-4714-72C1-7C4286FFE9C6}"/>
                    </a:ext>
                  </a:extLst>
                </p14:cNvPr>
                <p14:cNvContentPartPr/>
                <p14:nvPr/>
              </p14:nvContentPartPr>
              <p14:xfrm>
                <a:off x="1904650" y="4917689"/>
                <a:ext cx="174240" cy="73044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68897352-B7CA-4714-72C1-7C4286FFE9C6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896010" y="4909049"/>
                  <a:ext cx="191880" cy="748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CA6F2272-F00E-803D-03AA-F696B16AF120}"/>
              </a:ext>
            </a:extLst>
          </p:cNvPr>
          <p:cNvGrpSpPr/>
          <p:nvPr/>
        </p:nvGrpSpPr>
        <p:grpSpPr>
          <a:xfrm>
            <a:off x="7619650" y="5105249"/>
            <a:ext cx="606240" cy="281520"/>
            <a:chOff x="7619650" y="5105249"/>
            <a:chExt cx="606240" cy="28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80386A7B-FFC8-9002-3302-4153C20C7A44}"/>
                    </a:ext>
                  </a:extLst>
                </p14:cNvPr>
                <p14:cNvContentPartPr/>
                <p14:nvPr/>
              </p14:nvContentPartPr>
              <p14:xfrm>
                <a:off x="7699210" y="5165369"/>
                <a:ext cx="16560" cy="2102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80386A7B-FFC8-9002-3302-4153C20C7A4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7690210" y="5156729"/>
                  <a:ext cx="3420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DC2F672B-A437-AE72-0F70-A4604D0EA0AD}"/>
                    </a:ext>
                  </a:extLst>
                </p14:cNvPr>
                <p14:cNvContentPartPr/>
                <p14:nvPr/>
              </p14:nvContentPartPr>
              <p14:xfrm>
                <a:off x="7619650" y="5296409"/>
                <a:ext cx="216000" cy="2232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DC2F672B-A437-AE72-0F70-A4604D0EA0AD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7610650" y="5287769"/>
                  <a:ext cx="23364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5C95C814-87D7-5A2B-E119-F3AA589ED828}"/>
                    </a:ext>
                  </a:extLst>
                </p14:cNvPr>
                <p14:cNvContentPartPr/>
                <p14:nvPr/>
              </p14:nvContentPartPr>
              <p14:xfrm>
                <a:off x="7992970" y="5105249"/>
                <a:ext cx="232920" cy="28152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5C95C814-87D7-5A2B-E119-F3AA589ED828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7984330" y="5096609"/>
                  <a:ext cx="250560" cy="29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E96D79C2-CE0D-13D6-DA36-6F754AB4A75B}"/>
              </a:ext>
            </a:extLst>
          </p:cNvPr>
          <p:cNvGrpSpPr/>
          <p:nvPr/>
        </p:nvGrpSpPr>
        <p:grpSpPr>
          <a:xfrm>
            <a:off x="8224810" y="4813649"/>
            <a:ext cx="1768320" cy="815400"/>
            <a:chOff x="8224810" y="4813649"/>
            <a:chExt cx="1768320" cy="81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0E20F534-EC39-8173-89A7-B66BA8D108AF}"/>
                    </a:ext>
                  </a:extLst>
                </p14:cNvPr>
                <p14:cNvContentPartPr/>
                <p14:nvPr/>
              </p14:nvContentPartPr>
              <p14:xfrm>
                <a:off x="8224810" y="5373089"/>
                <a:ext cx="164520" cy="1472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0E20F534-EC39-8173-89A7-B66BA8D108AF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8215810" y="5364449"/>
                  <a:ext cx="1821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E091EA4D-8A76-92C1-1981-24416E56AD89}"/>
                    </a:ext>
                  </a:extLst>
                </p14:cNvPr>
                <p14:cNvContentPartPr/>
                <p14:nvPr/>
              </p14:nvContentPartPr>
              <p14:xfrm>
                <a:off x="8482930" y="5186969"/>
                <a:ext cx="99000" cy="1328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E091EA4D-8A76-92C1-1981-24416E56AD89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8473930" y="5177969"/>
                  <a:ext cx="11664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A563A74B-C964-7E97-AB1D-2845ACEA9E4F}"/>
                    </a:ext>
                  </a:extLst>
                </p14:cNvPr>
                <p14:cNvContentPartPr/>
                <p14:nvPr/>
              </p14:nvContentPartPr>
              <p14:xfrm>
                <a:off x="8363770" y="5135489"/>
                <a:ext cx="83520" cy="24660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A563A74B-C964-7E97-AB1D-2845ACEA9E4F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8354770" y="5126489"/>
                  <a:ext cx="101160" cy="26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DD664CAE-9A8C-10B3-F9EA-ABE974646FF6}"/>
                    </a:ext>
                  </a:extLst>
                </p14:cNvPr>
                <p14:cNvContentPartPr/>
                <p14:nvPr/>
              </p14:nvContentPartPr>
              <p14:xfrm>
                <a:off x="8593810" y="5144489"/>
                <a:ext cx="122760" cy="26748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DD664CAE-9A8C-10B3-F9EA-ABE974646FF6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8585170" y="5135849"/>
                  <a:ext cx="140400" cy="28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FB3847C8-4C34-A3EB-15C9-D015FBC4A07D}"/>
                    </a:ext>
                  </a:extLst>
                </p14:cNvPr>
                <p14:cNvContentPartPr/>
                <p14:nvPr/>
              </p14:nvContentPartPr>
              <p14:xfrm>
                <a:off x="8903410" y="5190209"/>
                <a:ext cx="226800" cy="19440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FB3847C8-4C34-A3EB-15C9-D015FBC4A07D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8894410" y="5181569"/>
                  <a:ext cx="24444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12DC6123-B3EB-7B83-782B-2CB218AA2138}"/>
                    </a:ext>
                  </a:extLst>
                </p14:cNvPr>
                <p14:cNvContentPartPr/>
                <p14:nvPr/>
              </p14:nvContentPartPr>
              <p14:xfrm>
                <a:off x="9111850" y="5357249"/>
                <a:ext cx="13680" cy="8496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12DC6123-B3EB-7B83-782B-2CB218AA2138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9102850" y="5348249"/>
                  <a:ext cx="31320" cy="10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EA4ED156-4B96-B833-7765-0130904DC266}"/>
                    </a:ext>
                  </a:extLst>
                </p14:cNvPr>
                <p14:cNvContentPartPr/>
                <p14:nvPr/>
              </p14:nvContentPartPr>
              <p14:xfrm>
                <a:off x="8932210" y="5136569"/>
                <a:ext cx="133560" cy="1368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EA4ED156-4B96-B833-7765-0130904DC266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923210" y="5127569"/>
                  <a:ext cx="1512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8003F76E-583A-DAE5-6F60-B91C63AD177A}"/>
                    </a:ext>
                  </a:extLst>
                </p14:cNvPr>
                <p14:cNvContentPartPr/>
                <p14:nvPr/>
              </p14:nvContentPartPr>
              <p14:xfrm>
                <a:off x="8984410" y="4953689"/>
                <a:ext cx="58320" cy="11916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8003F76E-583A-DAE5-6F60-B91C63AD177A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8975770" y="4945049"/>
                  <a:ext cx="7596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CA9D61D2-C2F3-A9E8-A912-58A2FA400C2F}"/>
                    </a:ext>
                  </a:extLst>
                </p14:cNvPr>
                <p14:cNvContentPartPr/>
                <p14:nvPr/>
              </p14:nvContentPartPr>
              <p14:xfrm>
                <a:off x="9269170" y="5294969"/>
                <a:ext cx="23400" cy="4212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CA9D61D2-C2F3-A9E8-A912-58A2FA400C2F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260530" y="5286329"/>
                  <a:ext cx="410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528C97C8-E4A2-5F34-A5CA-0C0CA510A16E}"/>
                    </a:ext>
                  </a:extLst>
                </p14:cNvPr>
                <p14:cNvContentPartPr/>
                <p14:nvPr/>
              </p14:nvContentPartPr>
              <p14:xfrm>
                <a:off x="9413890" y="5199929"/>
                <a:ext cx="167760" cy="1771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528C97C8-E4A2-5F34-A5CA-0C0CA510A16E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404890" y="5191289"/>
                  <a:ext cx="18540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8648D8DC-5FF9-2B56-E4DE-5E66CC26F607}"/>
                    </a:ext>
                  </a:extLst>
                </p14:cNvPr>
                <p14:cNvContentPartPr/>
                <p14:nvPr/>
              </p14:nvContentPartPr>
              <p14:xfrm>
                <a:off x="9541330" y="5388569"/>
                <a:ext cx="113400" cy="684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8648D8DC-5FF9-2B56-E4DE-5E66CC26F60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532330" y="5379569"/>
                  <a:ext cx="13104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56F3C423-A0D2-F987-4A79-969692B705AE}"/>
                    </a:ext>
                  </a:extLst>
                </p14:cNvPr>
                <p14:cNvContentPartPr/>
                <p14:nvPr/>
              </p14:nvContentPartPr>
              <p14:xfrm>
                <a:off x="9372850" y="5162489"/>
                <a:ext cx="167400" cy="147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56F3C423-A0D2-F987-4A79-969692B705AE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363850" y="5153849"/>
                  <a:ext cx="185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D7A938FF-8D53-B4A1-8083-BF3954DFFDAC}"/>
                    </a:ext>
                  </a:extLst>
                </p14:cNvPr>
                <p14:cNvContentPartPr/>
                <p14:nvPr/>
              </p14:nvContentPartPr>
              <p14:xfrm>
                <a:off x="9432610" y="5095889"/>
                <a:ext cx="59040" cy="5004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D7A938FF-8D53-B4A1-8083-BF3954DFFDAC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423610" y="5086889"/>
                  <a:ext cx="7668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92D679B9-F045-2891-9EEB-F3D957C88DA2}"/>
                    </a:ext>
                  </a:extLst>
                </p14:cNvPr>
                <p14:cNvContentPartPr/>
                <p14:nvPr/>
              </p14:nvContentPartPr>
              <p14:xfrm>
                <a:off x="9790090" y="4813649"/>
                <a:ext cx="203040" cy="81540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92D679B9-F045-2891-9EEB-F3D957C88DA2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9781450" y="4804649"/>
                  <a:ext cx="220680" cy="83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4" name="Group 293">
            <a:extLst>
              <a:ext uri="{FF2B5EF4-FFF2-40B4-BE49-F238E27FC236}">
                <a16:creationId xmlns:a16="http://schemas.microsoft.com/office/drawing/2014/main" id="{D156FB1D-5528-76E2-74A2-226AD2312873}"/>
              </a:ext>
            </a:extLst>
          </p:cNvPr>
          <p:cNvGrpSpPr/>
          <p:nvPr/>
        </p:nvGrpSpPr>
        <p:grpSpPr>
          <a:xfrm>
            <a:off x="10352050" y="4923089"/>
            <a:ext cx="540720" cy="461520"/>
            <a:chOff x="10352050" y="4923089"/>
            <a:chExt cx="540720" cy="461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4FBB8761-6627-A70B-9D40-95242719D8A7}"/>
                    </a:ext>
                  </a:extLst>
                </p14:cNvPr>
                <p14:cNvContentPartPr/>
                <p14:nvPr/>
              </p14:nvContentPartPr>
              <p14:xfrm>
                <a:off x="10352050" y="4972049"/>
                <a:ext cx="540720" cy="20700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4FBB8761-6627-A70B-9D40-95242719D8A7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0343050" y="4963049"/>
                  <a:ext cx="55836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52651D4-A00A-DD8D-AFE7-88D3C5B453B5}"/>
                    </a:ext>
                  </a:extLst>
                </p14:cNvPr>
                <p14:cNvContentPartPr/>
                <p14:nvPr/>
              </p14:nvContentPartPr>
              <p14:xfrm>
                <a:off x="10662730" y="4923089"/>
                <a:ext cx="43920" cy="46152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52651D4-A00A-DD8D-AFE7-88D3C5B453B5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10653730" y="4914449"/>
                  <a:ext cx="61560" cy="47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7" name="Group 296">
            <a:extLst>
              <a:ext uri="{FF2B5EF4-FFF2-40B4-BE49-F238E27FC236}">
                <a16:creationId xmlns:a16="http://schemas.microsoft.com/office/drawing/2014/main" id="{69F7245A-1795-8611-0AB7-B9AF143CCF34}"/>
              </a:ext>
            </a:extLst>
          </p:cNvPr>
          <p:cNvGrpSpPr/>
          <p:nvPr/>
        </p:nvGrpSpPr>
        <p:grpSpPr>
          <a:xfrm>
            <a:off x="3527170" y="4183649"/>
            <a:ext cx="1119600" cy="276120"/>
            <a:chOff x="3527170" y="4183649"/>
            <a:chExt cx="1119600" cy="276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51303DA3-6235-C407-B8B7-CD8DFD362AB8}"/>
                    </a:ext>
                  </a:extLst>
                </p14:cNvPr>
                <p14:cNvContentPartPr/>
                <p14:nvPr/>
              </p14:nvContentPartPr>
              <p14:xfrm>
                <a:off x="3527170" y="4230449"/>
                <a:ext cx="436680" cy="22932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51303DA3-6235-C407-B8B7-CD8DFD362AB8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3518170" y="4221449"/>
                  <a:ext cx="454320" cy="24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0EB6E714-92C5-6E57-7DE4-2C02ECA5C319}"/>
                    </a:ext>
                  </a:extLst>
                </p14:cNvPr>
                <p14:cNvContentPartPr/>
                <p14:nvPr/>
              </p14:nvContentPartPr>
              <p14:xfrm>
                <a:off x="4148530" y="4183649"/>
                <a:ext cx="498240" cy="2728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0EB6E714-92C5-6E57-7DE4-2C02ECA5C319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4139890" y="4175009"/>
                  <a:ext cx="515880" cy="290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0" name="Group 309">
            <a:extLst>
              <a:ext uri="{FF2B5EF4-FFF2-40B4-BE49-F238E27FC236}">
                <a16:creationId xmlns:a16="http://schemas.microsoft.com/office/drawing/2014/main" id="{E1DAC9D8-7114-FCC9-778D-83DCB2561DF0}"/>
              </a:ext>
            </a:extLst>
          </p:cNvPr>
          <p:cNvGrpSpPr/>
          <p:nvPr/>
        </p:nvGrpSpPr>
        <p:grpSpPr>
          <a:xfrm>
            <a:off x="4997410" y="4034249"/>
            <a:ext cx="1815120" cy="473760"/>
            <a:chOff x="4997410" y="4034249"/>
            <a:chExt cx="1815120" cy="473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C702932D-7914-D5CF-E166-4E8F9ADB60B0}"/>
                    </a:ext>
                  </a:extLst>
                </p14:cNvPr>
                <p14:cNvContentPartPr/>
                <p14:nvPr/>
              </p14:nvContentPartPr>
              <p14:xfrm>
                <a:off x="5036290" y="4215329"/>
                <a:ext cx="39240" cy="24912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C702932D-7914-D5CF-E166-4E8F9ADB60B0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5027650" y="4206689"/>
                  <a:ext cx="56880" cy="26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7D541A3B-F466-E229-B432-12B30ED62833}"/>
                    </a:ext>
                  </a:extLst>
                </p14:cNvPr>
                <p14:cNvContentPartPr/>
                <p14:nvPr/>
              </p14:nvContentPartPr>
              <p14:xfrm>
                <a:off x="4997410" y="4185449"/>
                <a:ext cx="159840" cy="10332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7D541A3B-F466-E229-B432-12B30ED62833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4988410" y="4176809"/>
                  <a:ext cx="17748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C8ED3B6B-E14B-3628-CA0F-01B6B60C269A}"/>
                    </a:ext>
                  </a:extLst>
                </p14:cNvPr>
                <p14:cNvContentPartPr/>
                <p14:nvPr/>
              </p14:nvContentPartPr>
              <p14:xfrm>
                <a:off x="5159770" y="4451489"/>
                <a:ext cx="18360" cy="565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C8ED3B6B-E14B-3628-CA0F-01B6B60C269A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5150770" y="4442849"/>
                  <a:ext cx="3600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88789D44-C948-C2B0-AFCD-B388D46FF3E7}"/>
                    </a:ext>
                  </a:extLst>
                </p14:cNvPr>
                <p14:cNvContentPartPr/>
                <p14:nvPr/>
              </p14:nvContentPartPr>
              <p14:xfrm>
                <a:off x="5267770" y="4447529"/>
                <a:ext cx="107280" cy="5328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8789D44-C948-C2B0-AFCD-B388D46FF3E7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5259130" y="4438529"/>
                  <a:ext cx="12492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C4FEFBF5-EAEB-D961-0DCF-4E796463B430}"/>
                    </a:ext>
                  </a:extLst>
                </p14:cNvPr>
                <p14:cNvContentPartPr/>
                <p14:nvPr/>
              </p14:nvContentPartPr>
              <p14:xfrm>
                <a:off x="5053210" y="4034249"/>
                <a:ext cx="88920" cy="1051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C4FEFBF5-EAEB-D961-0DCF-4E796463B430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5044210" y="4025609"/>
                  <a:ext cx="1065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26AEC1A4-7ED2-CF28-0B4E-152B3C9E6AC9}"/>
                    </a:ext>
                  </a:extLst>
                </p14:cNvPr>
                <p14:cNvContentPartPr/>
                <p14:nvPr/>
              </p14:nvContentPartPr>
              <p14:xfrm>
                <a:off x="5532370" y="4152329"/>
                <a:ext cx="344880" cy="1220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26AEC1A4-7ED2-CF28-0B4E-152B3C9E6AC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5523730" y="4143329"/>
                  <a:ext cx="36252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330DADB1-45A2-5888-4D68-385901C7BBD5}"/>
                    </a:ext>
                  </a:extLst>
                </p14:cNvPr>
                <p14:cNvContentPartPr/>
                <p14:nvPr/>
              </p14:nvContentPartPr>
              <p14:xfrm>
                <a:off x="5737570" y="4035689"/>
                <a:ext cx="52560" cy="42012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330DADB1-45A2-5888-4D68-385901C7BBD5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5728570" y="4026689"/>
                  <a:ext cx="7020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4B448885-2A4D-78A1-FA4E-24AA6F49044A}"/>
                    </a:ext>
                  </a:extLst>
                </p14:cNvPr>
                <p14:cNvContentPartPr/>
                <p14:nvPr/>
              </p14:nvContentPartPr>
              <p14:xfrm>
                <a:off x="6014770" y="4258169"/>
                <a:ext cx="142920" cy="338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4B448885-2A4D-78A1-FA4E-24AA6F49044A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6006130" y="4249169"/>
                  <a:ext cx="16056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14E2567E-53A4-3FAF-DFFF-57E3EECD7B16}"/>
                    </a:ext>
                  </a:extLst>
                </p14:cNvPr>
                <p14:cNvContentPartPr/>
                <p14:nvPr/>
              </p14:nvContentPartPr>
              <p14:xfrm>
                <a:off x="6011530" y="4357889"/>
                <a:ext cx="124920" cy="1368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14E2567E-53A4-3FAF-DFFF-57E3EECD7B16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6002530" y="4349249"/>
                  <a:ext cx="142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11CC5747-B1C4-442A-7F41-60006783731F}"/>
                    </a:ext>
                  </a:extLst>
                </p14:cNvPr>
                <p14:cNvContentPartPr/>
                <p14:nvPr/>
              </p14:nvContentPartPr>
              <p14:xfrm>
                <a:off x="6375850" y="4119929"/>
                <a:ext cx="436680" cy="1465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11CC5747-B1C4-442A-7F41-60006783731F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6366850" y="4111289"/>
                  <a:ext cx="45432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3C96D434-29C0-7811-4997-25E881C7187A}"/>
                    </a:ext>
                  </a:extLst>
                </p14:cNvPr>
                <p14:cNvContentPartPr/>
                <p14:nvPr/>
              </p14:nvContentPartPr>
              <p14:xfrm>
                <a:off x="6593290" y="4051529"/>
                <a:ext cx="24840" cy="38124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3C96D434-29C0-7811-4997-25E881C7187A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6584650" y="4042889"/>
                  <a:ext cx="42480" cy="39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3" name="Group 312">
            <a:extLst>
              <a:ext uri="{FF2B5EF4-FFF2-40B4-BE49-F238E27FC236}">
                <a16:creationId xmlns:a16="http://schemas.microsoft.com/office/drawing/2014/main" id="{15002D8C-9713-4A8A-A8BD-428BBE10EE85}"/>
              </a:ext>
            </a:extLst>
          </p:cNvPr>
          <p:cNvGrpSpPr/>
          <p:nvPr/>
        </p:nvGrpSpPr>
        <p:grpSpPr>
          <a:xfrm>
            <a:off x="2164570" y="5684129"/>
            <a:ext cx="171000" cy="324360"/>
            <a:chOff x="2164570" y="5684129"/>
            <a:chExt cx="17100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4381BE99-C906-A199-2B20-869EE35A9B4C}"/>
                    </a:ext>
                  </a:extLst>
                </p14:cNvPr>
                <p14:cNvContentPartPr/>
                <p14:nvPr/>
              </p14:nvContentPartPr>
              <p14:xfrm>
                <a:off x="2164570" y="5710409"/>
                <a:ext cx="171000" cy="29808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4381BE99-C906-A199-2B20-869EE35A9B4C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2155930" y="5701769"/>
                  <a:ext cx="18864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44AD0D1F-3064-29DF-562B-9EA7C9F7967C}"/>
                    </a:ext>
                  </a:extLst>
                </p14:cNvPr>
                <p14:cNvContentPartPr/>
                <p14:nvPr/>
              </p14:nvContentPartPr>
              <p14:xfrm>
                <a:off x="2207050" y="5684129"/>
                <a:ext cx="120240" cy="1029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44AD0D1F-3064-29DF-562B-9EA7C9F7967C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2198050" y="5675129"/>
                  <a:ext cx="137880" cy="120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24">
            <p14:nvContentPartPr>
              <p14:cNvPr id="314" name="Ink 313">
                <a:extLst>
                  <a:ext uri="{FF2B5EF4-FFF2-40B4-BE49-F238E27FC236}">
                    <a16:creationId xmlns:a16="http://schemas.microsoft.com/office/drawing/2014/main" id="{A315E72C-5A4E-16AF-912A-399FA60E198C}"/>
                  </a:ext>
                </a:extLst>
              </p14:cNvPr>
              <p14:cNvContentPartPr/>
              <p14:nvPr/>
            </p14:nvContentPartPr>
            <p14:xfrm>
              <a:off x="1413610" y="6167969"/>
              <a:ext cx="1032120" cy="240480"/>
            </p14:xfrm>
          </p:contentPart>
        </mc:Choice>
        <mc:Fallback xmlns="">
          <p:pic>
            <p:nvPicPr>
              <p:cNvPr id="314" name="Ink 313">
                <a:extLst>
                  <a:ext uri="{FF2B5EF4-FFF2-40B4-BE49-F238E27FC236}">
                    <a16:creationId xmlns:a16="http://schemas.microsoft.com/office/drawing/2014/main" id="{A315E72C-5A4E-16AF-912A-399FA60E198C}"/>
                  </a:ext>
                </a:extLst>
              </p:cNvPr>
              <p:cNvPicPr/>
              <p:nvPr/>
            </p:nvPicPr>
            <p:blipFill>
              <a:blip r:embed="rId425"/>
              <a:stretch>
                <a:fillRect/>
              </a:stretch>
            </p:blipFill>
            <p:spPr>
              <a:xfrm>
                <a:off x="1404970" y="6159329"/>
                <a:ext cx="1049760" cy="258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6" name="Group 335">
            <a:extLst>
              <a:ext uri="{FF2B5EF4-FFF2-40B4-BE49-F238E27FC236}">
                <a16:creationId xmlns:a16="http://schemas.microsoft.com/office/drawing/2014/main" id="{0A60C9F9-514A-EE0B-7221-93EE827119F4}"/>
              </a:ext>
            </a:extLst>
          </p:cNvPr>
          <p:cNvGrpSpPr/>
          <p:nvPr/>
        </p:nvGrpSpPr>
        <p:grpSpPr>
          <a:xfrm>
            <a:off x="1361050" y="5911649"/>
            <a:ext cx="5828760" cy="926640"/>
            <a:chOff x="1361050" y="5911649"/>
            <a:chExt cx="5828760" cy="926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BCD43546-8F46-90BE-CCF8-74939BACA9C7}"/>
                    </a:ext>
                  </a:extLst>
                </p14:cNvPr>
                <p14:cNvContentPartPr/>
                <p14:nvPr/>
              </p14:nvContentPartPr>
              <p14:xfrm>
                <a:off x="2620330" y="5989769"/>
                <a:ext cx="527040" cy="33372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BCD43546-8F46-90BE-CCF8-74939BACA9C7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2611330" y="5981129"/>
                  <a:ext cx="54468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CF75BB35-C2AA-BF37-E8AE-C5C944EF9730}"/>
                    </a:ext>
                  </a:extLst>
                </p14:cNvPr>
                <p14:cNvContentPartPr/>
                <p14:nvPr/>
              </p14:nvContentPartPr>
              <p14:xfrm>
                <a:off x="3084730" y="6141689"/>
                <a:ext cx="94680" cy="20160"/>
              </p14:xfrm>
            </p:contentPart>
          </mc:Choice>
          <mc:Fallback xmlns=""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CF75BB35-C2AA-BF37-E8AE-C5C944EF9730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3075730" y="6133049"/>
                  <a:ext cx="1123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28234DD4-8572-7316-FE03-F522071BB327}"/>
                    </a:ext>
                  </a:extLst>
                </p14:cNvPr>
                <p14:cNvContentPartPr/>
                <p14:nvPr/>
              </p14:nvContentPartPr>
              <p14:xfrm>
                <a:off x="2605930" y="6119729"/>
                <a:ext cx="278640" cy="4824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28234DD4-8572-7316-FE03-F522071BB327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2596930" y="6111089"/>
                  <a:ext cx="2962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7C1795A9-D308-BC5A-4BD8-D97C7AF733E2}"/>
                    </a:ext>
                  </a:extLst>
                </p14:cNvPr>
                <p14:cNvContentPartPr/>
                <p14:nvPr/>
              </p14:nvContentPartPr>
              <p14:xfrm>
                <a:off x="3303970" y="6170849"/>
                <a:ext cx="284760" cy="128880"/>
              </p14:xfrm>
            </p:contentPart>
          </mc:Choice>
          <mc:Fallback xmlns=""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7C1795A9-D308-BC5A-4BD8-D97C7AF733E2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295330" y="6162209"/>
                  <a:ext cx="302400" cy="14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692865D-9131-AF6A-54C3-DA0497D69817}"/>
                    </a:ext>
                  </a:extLst>
                </p14:cNvPr>
                <p14:cNvContentPartPr/>
                <p14:nvPr/>
              </p14:nvContentPartPr>
              <p14:xfrm>
                <a:off x="3395770" y="6011009"/>
                <a:ext cx="63000" cy="2736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692865D-9131-AF6A-54C3-DA0497D69817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3387130" y="6002009"/>
                  <a:ext cx="806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71D798EB-7562-7D9F-BD3F-CA9DFDF821DE}"/>
                    </a:ext>
                  </a:extLst>
                </p14:cNvPr>
                <p14:cNvContentPartPr/>
                <p14:nvPr/>
              </p14:nvContentPartPr>
              <p14:xfrm>
                <a:off x="3717610" y="6188129"/>
                <a:ext cx="188280" cy="11412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71D798EB-7562-7D9F-BD3F-CA9DFDF821DE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708610" y="6179129"/>
                  <a:ext cx="20592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BD0AE97A-379C-D494-A305-731CCAABE68C}"/>
                    </a:ext>
                  </a:extLst>
                </p14:cNvPr>
                <p14:cNvContentPartPr/>
                <p14:nvPr/>
              </p14:nvContentPartPr>
              <p14:xfrm>
                <a:off x="3998050" y="5957009"/>
                <a:ext cx="1121400" cy="43776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BD0AE97A-379C-D494-A305-731CCAABE68C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989050" y="5948009"/>
                  <a:ext cx="1139040" cy="45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C26CB7DF-98B7-7700-D095-419EFEB9E301}"/>
                    </a:ext>
                  </a:extLst>
                </p14:cNvPr>
                <p14:cNvContentPartPr/>
                <p14:nvPr/>
              </p14:nvContentPartPr>
              <p14:xfrm>
                <a:off x="4623730" y="6026489"/>
                <a:ext cx="395640" cy="10152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C26CB7DF-98B7-7700-D095-419EFEB9E301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615090" y="6017849"/>
                  <a:ext cx="41328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7F4F7DE8-BCDE-D3AB-B40C-AB058CB6878D}"/>
                    </a:ext>
                  </a:extLst>
                </p14:cNvPr>
                <p14:cNvContentPartPr/>
                <p14:nvPr/>
              </p14:nvContentPartPr>
              <p14:xfrm>
                <a:off x="5330770" y="5978609"/>
                <a:ext cx="263160" cy="42228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7F4F7DE8-BCDE-D3AB-B40C-AB058CB6878D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5321770" y="5969969"/>
                  <a:ext cx="28080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4DDA6737-D0B0-5461-571D-305099DD68EB}"/>
                    </a:ext>
                  </a:extLst>
                </p14:cNvPr>
                <p14:cNvContentPartPr/>
                <p14:nvPr/>
              </p14:nvContentPartPr>
              <p14:xfrm>
                <a:off x="5781850" y="5911649"/>
                <a:ext cx="1407960" cy="3679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4DDA6737-D0B0-5461-571D-305099DD68EB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5773210" y="5903009"/>
                  <a:ext cx="1425600" cy="38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25CD8111-4F36-D440-D7C6-8F10AB10A745}"/>
                    </a:ext>
                  </a:extLst>
                </p14:cNvPr>
                <p14:cNvContentPartPr/>
                <p14:nvPr/>
              </p14:nvContentPartPr>
              <p14:xfrm>
                <a:off x="6645490" y="5997689"/>
                <a:ext cx="400320" cy="6660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25CD8111-4F36-D440-D7C6-8F10AB10A745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6636490" y="5989049"/>
                  <a:ext cx="41796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84E805EB-5B72-BC30-CF4D-743352FF1553}"/>
                    </a:ext>
                  </a:extLst>
                </p14:cNvPr>
                <p14:cNvContentPartPr/>
                <p14:nvPr/>
              </p14:nvContentPartPr>
              <p14:xfrm>
                <a:off x="1361050" y="6608609"/>
                <a:ext cx="300600" cy="10152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84E805EB-5B72-BC30-CF4D-743352FF1553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352410" y="6599969"/>
                  <a:ext cx="3182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5A79D8C8-6B5F-C18F-D612-C2993D5D1340}"/>
                    </a:ext>
                  </a:extLst>
                </p14:cNvPr>
                <p14:cNvContentPartPr/>
                <p14:nvPr/>
              </p14:nvContentPartPr>
              <p14:xfrm>
                <a:off x="1459690" y="6439049"/>
                <a:ext cx="43920" cy="3672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5A79D8C8-6B5F-C18F-D612-C2993D5D1340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451050" y="6430409"/>
                  <a:ext cx="61560" cy="5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0D9284F3-B51D-9681-6339-7A7015CF6FDB}"/>
                    </a:ext>
                  </a:extLst>
                </p14:cNvPr>
                <p14:cNvContentPartPr/>
                <p14:nvPr/>
              </p14:nvContentPartPr>
              <p14:xfrm>
                <a:off x="1879810" y="6441929"/>
                <a:ext cx="619560" cy="39636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0D9284F3-B51D-9681-6339-7A7015CF6FDB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870810" y="6433289"/>
                  <a:ext cx="637200" cy="41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FADE0557-CFBA-4059-DA18-FACC1EE6E356}"/>
                    </a:ext>
                  </a:extLst>
                </p14:cNvPr>
                <p14:cNvContentPartPr/>
                <p14:nvPr/>
              </p14:nvContentPartPr>
              <p14:xfrm>
                <a:off x="2374450" y="6530129"/>
                <a:ext cx="201240" cy="4752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FADE0557-CFBA-4059-DA18-FACC1EE6E356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2365450" y="6521489"/>
                  <a:ext cx="21888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752CFC3B-6AC7-FE35-EC38-3EB616D31648}"/>
                    </a:ext>
                  </a:extLst>
                </p14:cNvPr>
                <p14:cNvContentPartPr/>
                <p14:nvPr/>
              </p14:nvContentPartPr>
              <p14:xfrm>
                <a:off x="1899970" y="6458489"/>
                <a:ext cx="20160" cy="291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752CFC3B-6AC7-FE35-EC38-3EB616D31648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1891330" y="6449489"/>
                  <a:ext cx="37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6FDD468C-CD33-973D-E916-861DD544A315}"/>
                    </a:ext>
                  </a:extLst>
                </p14:cNvPr>
                <p14:cNvContentPartPr/>
                <p14:nvPr/>
              </p14:nvContentPartPr>
              <p14:xfrm>
                <a:off x="2671450" y="6390809"/>
                <a:ext cx="2613600" cy="40860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6FDD468C-CD33-973D-E916-861DD544A315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2662450" y="6382169"/>
                  <a:ext cx="26312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CB4D0AD8-EB0A-B1E7-5F99-AC02191ADDE7}"/>
                    </a:ext>
                  </a:extLst>
                </p14:cNvPr>
                <p14:cNvContentPartPr/>
                <p14:nvPr/>
              </p14:nvContentPartPr>
              <p14:xfrm>
                <a:off x="4612570" y="6534449"/>
                <a:ext cx="334080" cy="5544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CB4D0AD8-EB0A-B1E7-5F99-AC02191ADDE7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4603570" y="6525449"/>
                  <a:ext cx="35172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9F0BE7CC-703B-680A-56A6-D528D0E744FA}"/>
                    </a:ext>
                  </a:extLst>
                </p14:cNvPr>
                <p14:cNvContentPartPr/>
                <p14:nvPr/>
              </p14:nvContentPartPr>
              <p14:xfrm>
                <a:off x="4260130" y="6458489"/>
                <a:ext cx="30960" cy="1296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9F0BE7CC-703B-680A-56A6-D528D0E744FA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4251490" y="6449489"/>
                  <a:ext cx="486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8B8FA7F3-6D4A-E2AB-0E51-20DD3E9A17E1}"/>
                    </a:ext>
                  </a:extLst>
                </p14:cNvPr>
                <p14:cNvContentPartPr/>
                <p14:nvPr/>
              </p14:nvContentPartPr>
              <p14:xfrm>
                <a:off x="3550930" y="6471089"/>
                <a:ext cx="228960" cy="8712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8B8FA7F3-6D4A-E2AB-0E51-20DD3E9A17E1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3541930" y="6462089"/>
                  <a:ext cx="246600" cy="10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A63DD0E2-C7D8-5FDA-2058-96E985C3BDD3}"/>
                    </a:ext>
                  </a:extLst>
                </p14:cNvPr>
                <p14:cNvContentPartPr/>
                <p14:nvPr/>
              </p14:nvContentPartPr>
              <p14:xfrm>
                <a:off x="3775570" y="6444089"/>
                <a:ext cx="39240" cy="248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A63DD0E2-C7D8-5FDA-2058-96E985C3BDD3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3766930" y="6435089"/>
                  <a:ext cx="5688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4" name="Group 363">
            <a:extLst>
              <a:ext uri="{FF2B5EF4-FFF2-40B4-BE49-F238E27FC236}">
                <a16:creationId xmlns:a16="http://schemas.microsoft.com/office/drawing/2014/main" id="{7EDF6AAB-C2E0-D412-8CA6-502AEBF81DD8}"/>
              </a:ext>
            </a:extLst>
          </p:cNvPr>
          <p:cNvGrpSpPr/>
          <p:nvPr/>
        </p:nvGrpSpPr>
        <p:grpSpPr>
          <a:xfrm>
            <a:off x="5600770" y="6337889"/>
            <a:ext cx="3543840" cy="462240"/>
            <a:chOff x="5600770" y="6337889"/>
            <a:chExt cx="35438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863DD11C-708A-2CC9-1055-7719A02663FF}"/>
                    </a:ext>
                  </a:extLst>
                </p14:cNvPr>
                <p14:cNvContentPartPr/>
                <p14:nvPr/>
              </p14:nvContentPartPr>
              <p14:xfrm>
                <a:off x="5600770" y="6399089"/>
                <a:ext cx="344880" cy="39744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863DD11C-708A-2CC9-1055-7719A02663FF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5591770" y="6390089"/>
                  <a:ext cx="36252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B101F24F-B0B0-127F-E5E5-606BEE235844}"/>
                    </a:ext>
                  </a:extLst>
                </p14:cNvPr>
                <p14:cNvContentPartPr/>
                <p14:nvPr/>
              </p14:nvContentPartPr>
              <p14:xfrm>
                <a:off x="6174250" y="6368489"/>
                <a:ext cx="627120" cy="3024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B101F24F-B0B0-127F-E5E5-606BEE235844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6165610" y="6359849"/>
                  <a:ext cx="644760" cy="32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2E94A074-79BE-CAA7-ABEF-FB2C2264BF3B}"/>
                    </a:ext>
                  </a:extLst>
                </p14:cNvPr>
                <p14:cNvContentPartPr/>
                <p14:nvPr/>
              </p14:nvContentPartPr>
              <p14:xfrm>
                <a:off x="6640450" y="6498449"/>
                <a:ext cx="186480" cy="576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2E94A074-79BE-CAA7-ABEF-FB2C2264BF3B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6631810" y="6489449"/>
                  <a:ext cx="2041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DA807F3A-E0BF-C246-5930-725D1AC14764}"/>
                    </a:ext>
                  </a:extLst>
                </p14:cNvPr>
                <p14:cNvContentPartPr/>
                <p14:nvPr/>
              </p14:nvContentPartPr>
              <p14:xfrm>
                <a:off x="6149050" y="6442289"/>
                <a:ext cx="322200" cy="11412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DA807F3A-E0BF-C246-5930-725D1AC14764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6140050" y="6433289"/>
                  <a:ext cx="3398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88BFBE76-A522-3598-90EF-1A14A6E0E59E}"/>
                    </a:ext>
                  </a:extLst>
                </p14:cNvPr>
                <p14:cNvContentPartPr/>
                <p14:nvPr/>
              </p14:nvContentPartPr>
              <p14:xfrm>
                <a:off x="6927730" y="6337889"/>
                <a:ext cx="978480" cy="4237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88BFBE76-A522-3598-90EF-1A14A6E0E59E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919090" y="6328889"/>
                  <a:ext cx="996120" cy="44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391E15C9-182C-BC76-4B66-9E9FB7D45704}"/>
                    </a:ext>
                  </a:extLst>
                </p14:cNvPr>
                <p14:cNvContentPartPr/>
                <p14:nvPr/>
              </p14:nvContentPartPr>
              <p14:xfrm>
                <a:off x="7748890" y="6461369"/>
                <a:ext cx="145080" cy="3744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391E15C9-182C-BC76-4B66-9E9FB7D45704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7740250" y="6452369"/>
                  <a:ext cx="16272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C40F62C4-6C5E-5913-F5E1-4C6326A3BB2B}"/>
                    </a:ext>
                  </a:extLst>
                </p14:cNvPr>
                <p14:cNvContentPartPr/>
                <p14:nvPr/>
              </p14:nvContentPartPr>
              <p14:xfrm>
                <a:off x="7895050" y="6568649"/>
                <a:ext cx="29160" cy="78120"/>
              </p14:xfrm>
            </p:contentPart>
          </mc:Choice>
          <mc:Fallback xmlns=""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C40F62C4-6C5E-5913-F5E1-4C6326A3BB2B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7886410" y="6560009"/>
                  <a:ext cx="4680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3F01769D-C0E8-3B89-0372-45FAC4450550}"/>
                    </a:ext>
                  </a:extLst>
                </p14:cNvPr>
                <p14:cNvContentPartPr/>
                <p14:nvPr/>
              </p14:nvContentPartPr>
              <p14:xfrm>
                <a:off x="7974970" y="6514649"/>
                <a:ext cx="338760" cy="14796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3F01769D-C0E8-3B89-0372-45FAC4450550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7965970" y="6505649"/>
                  <a:ext cx="3564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E68F38A8-A42F-7563-2D69-FCB4304288D3}"/>
                    </a:ext>
                  </a:extLst>
                </p14:cNvPr>
                <p14:cNvContentPartPr/>
                <p14:nvPr/>
              </p14:nvContentPartPr>
              <p14:xfrm>
                <a:off x="8428930" y="6655049"/>
                <a:ext cx="8640" cy="468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E68F38A8-A42F-7563-2D69-FCB4304288D3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8419930" y="6646409"/>
                  <a:ext cx="262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CB1DBAE1-AEE2-B41A-3304-3A89064046AC}"/>
                    </a:ext>
                  </a:extLst>
                </p14:cNvPr>
                <p14:cNvContentPartPr/>
                <p14:nvPr/>
              </p14:nvContentPartPr>
              <p14:xfrm>
                <a:off x="8350090" y="6688529"/>
                <a:ext cx="66600" cy="1116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CB1DBAE1-AEE2-B41A-3304-3A89064046AC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8341090" y="6679889"/>
                  <a:ext cx="842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998DEDEE-6F24-5A5A-EBAC-B6FF7CE9348B}"/>
                    </a:ext>
                  </a:extLst>
                </p14:cNvPr>
                <p14:cNvContentPartPr/>
                <p14:nvPr/>
              </p14:nvContentPartPr>
              <p14:xfrm>
                <a:off x="8667610" y="6516809"/>
                <a:ext cx="171360" cy="1267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998DEDEE-6F24-5A5A-EBAC-B6FF7CE9348B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8658970" y="6508169"/>
                  <a:ext cx="18900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7903392D-E78E-7C47-6F83-F8F85FFEF26A}"/>
                    </a:ext>
                  </a:extLst>
                </p14:cNvPr>
                <p14:cNvContentPartPr/>
                <p14:nvPr/>
              </p14:nvContentPartPr>
              <p14:xfrm>
                <a:off x="8859490" y="6612209"/>
                <a:ext cx="20160" cy="1188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7903392D-E78E-7C47-6F83-F8F85FFEF26A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8850850" y="6603209"/>
                  <a:ext cx="378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EF3FDD81-4AAF-FA02-BBED-0A113C35D190}"/>
                    </a:ext>
                  </a:extLst>
                </p14:cNvPr>
                <p14:cNvContentPartPr/>
                <p14:nvPr/>
              </p14:nvContentPartPr>
              <p14:xfrm>
                <a:off x="8950570" y="6497009"/>
                <a:ext cx="140760" cy="28224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EF3FDD81-4AAF-FA02-BBED-0A113C35D190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8941930" y="6488009"/>
                  <a:ext cx="15840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BA8C81E8-15FC-82AF-6852-079937F0EAF0}"/>
                    </a:ext>
                  </a:extLst>
                </p14:cNvPr>
                <p14:cNvContentPartPr/>
                <p14:nvPr/>
              </p14:nvContentPartPr>
              <p14:xfrm>
                <a:off x="9108970" y="6656849"/>
                <a:ext cx="35640" cy="2592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BA8C81E8-15FC-82AF-6852-079937F0EAF0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9099970" y="6648209"/>
                  <a:ext cx="5328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194B200A-B90C-5428-64FC-C91F09CD97AC}"/>
              </a:ext>
            </a:extLst>
          </p:cNvPr>
          <p:cNvGrpSpPr/>
          <p:nvPr/>
        </p:nvGrpSpPr>
        <p:grpSpPr>
          <a:xfrm>
            <a:off x="9439090" y="6186329"/>
            <a:ext cx="1618560" cy="438480"/>
            <a:chOff x="9439090" y="6186329"/>
            <a:chExt cx="1618560" cy="438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3E6C8C01-6C1B-CF17-54AA-6B6AD54F9372}"/>
                    </a:ext>
                  </a:extLst>
                </p14:cNvPr>
                <p14:cNvContentPartPr/>
                <p14:nvPr/>
              </p14:nvContentPartPr>
              <p14:xfrm>
                <a:off x="9439090" y="6454169"/>
                <a:ext cx="218520" cy="16740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3E6C8C01-6C1B-CF17-54AA-6B6AD54F9372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9430090" y="6445529"/>
                  <a:ext cx="23616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D69ECE40-74A7-7CF2-7D8E-C3196409A287}"/>
                    </a:ext>
                  </a:extLst>
                </p14:cNvPr>
                <p14:cNvContentPartPr/>
                <p14:nvPr/>
              </p14:nvContentPartPr>
              <p14:xfrm>
                <a:off x="9478690" y="6446609"/>
                <a:ext cx="178920" cy="1782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D69ECE40-74A7-7CF2-7D8E-C3196409A287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9470050" y="6437969"/>
                  <a:ext cx="19656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4FDCC8F8-DD1D-E0EF-688A-8A2433FC094A}"/>
                    </a:ext>
                  </a:extLst>
                </p14:cNvPr>
                <p14:cNvContentPartPr/>
                <p14:nvPr/>
              </p14:nvContentPartPr>
              <p14:xfrm>
                <a:off x="9568330" y="6301169"/>
                <a:ext cx="77040" cy="10008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4FDCC8F8-DD1D-E0EF-688A-8A2433FC094A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9559330" y="6292529"/>
                  <a:ext cx="94680" cy="11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1A67F47F-BDBB-3E5D-DCA9-E024DA02A456}"/>
                    </a:ext>
                  </a:extLst>
                </p14:cNvPr>
                <p14:cNvContentPartPr/>
                <p14:nvPr/>
              </p14:nvContentPartPr>
              <p14:xfrm>
                <a:off x="9784690" y="6359129"/>
                <a:ext cx="294120" cy="7164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1A67F47F-BDBB-3E5D-DCA9-E024DA02A456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9775690" y="6350489"/>
                  <a:ext cx="311760" cy="89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4EFCE78-0B3C-B1A8-7B01-47725566627F}"/>
                    </a:ext>
                  </a:extLst>
                </p14:cNvPr>
                <p14:cNvContentPartPr/>
                <p14:nvPr/>
              </p14:nvContentPartPr>
              <p14:xfrm>
                <a:off x="9898810" y="6202529"/>
                <a:ext cx="30960" cy="41292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4EFCE78-0B3C-B1A8-7B01-47725566627F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9889810" y="6193529"/>
                  <a:ext cx="4860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FF8E05F4-FA73-4FAB-89D5-05360B8CC6BC}"/>
                    </a:ext>
                  </a:extLst>
                </p14:cNvPr>
                <p14:cNvContentPartPr/>
                <p14:nvPr/>
              </p14:nvContentPartPr>
              <p14:xfrm>
                <a:off x="10206250" y="6426449"/>
                <a:ext cx="121680" cy="1476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FF8E05F4-FA73-4FAB-89D5-05360B8CC6BC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0197610" y="6417809"/>
                  <a:ext cx="1393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DB9712E7-3D60-2D9B-7D26-57FF0191CDD1}"/>
                    </a:ext>
                  </a:extLst>
                </p14:cNvPr>
                <p14:cNvContentPartPr/>
                <p14:nvPr/>
              </p14:nvContentPartPr>
              <p14:xfrm>
                <a:off x="10126690" y="6515729"/>
                <a:ext cx="178560" cy="3636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DB9712E7-3D60-2D9B-7D26-57FF0191CDD1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10118050" y="6507089"/>
                  <a:ext cx="19620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8662705A-7263-CB75-BE68-D305923DFC0A}"/>
                    </a:ext>
                  </a:extLst>
                </p14:cNvPr>
                <p14:cNvContentPartPr/>
                <p14:nvPr/>
              </p14:nvContentPartPr>
              <p14:xfrm>
                <a:off x="10469050" y="6431129"/>
                <a:ext cx="145800" cy="15696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8662705A-7263-CB75-BE68-D305923DFC0A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0460050" y="6422129"/>
                  <a:ext cx="1634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3CB2ACF6-B85D-CB6B-21F9-5FE2F1FCD3F0}"/>
                    </a:ext>
                  </a:extLst>
                </p14:cNvPr>
                <p14:cNvContentPartPr/>
                <p14:nvPr/>
              </p14:nvContentPartPr>
              <p14:xfrm>
                <a:off x="10493170" y="6405929"/>
                <a:ext cx="177840" cy="191880"/>
              </p14:xfrm>
            </p:contentPart>
          </mc:Choice>
          <mc:Fallback xmlns=""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3CB2ACF6-B85D-CB6B-21F9-5FE2F1FCD3F0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0484170" y="6396929"/>
                  <a:ext cx="1954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3729E9EB-8282-1725-B039-D8AC3D09C155}"/>
                    </a:ext>
                  </a:extLst>
                </p14:cNvPr>
                <p14:cNvContentPartPr/>
                <p14:nvPr/>
              </p14:nvContentPartPr>
              <p14:xfrm>
                <a:off x="10725730" y="6292889"/>
                <a:ext cx="331920" cy="11448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3729E9EB-8282-1725-B039-D8AC3D09C155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0716730" y="6284249"/>
                  <a:ext cx="34956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54492C8B-D3CC-9FB8-26B3-76C1F138E7FF}"/>
                    </a:ext>
                  </a:extLst>
                </p14:cNvPr>
                <p14:cNvContentPartPr/>
                <p14:nvPr/>
              </p14:nvContentPartPr>
              <p14:xfrm>
                <a:off x="10835530" y="6186329"/>
                <a:ext cx="29520" cy="4305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54492C8B-D3CC-9FB8-26B3-76C1F138E7FF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0826890" y="6177329"/>
                  <a:ext cx="47160" cy="448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8">
            <p14:nvContentPartPr>
              <p14:cNvPr id="366" name="Ink 365">
                <a:extLst>
                  <a:ext uri="{FF2B5EF4-FFF2-40B4-BE49-F238E27FC236}">
                    <a16:creationId xmlns:a16="http://schemas.microsoft.com/office/drawing/2014/main" id="{532A7301-606C-18F9-1A01-CD1E0F79B2DF}"/>
                  </a:ext>
                </a:extLst>
              </p14:cNvPr>
              <p14:cNvContentPartPr/>
              <p14:nvPr/>
            </p14:nvContentPartPr>
            <p14:xfrm>
              <a:off x="6587890" y="4932449"/>
              <a:ext cx="105120" cy="67320"/>
            </p14:xfrm>
          </p:contentPart>
        </mc:Choice>
        <mc:Fallback xmlns="">
          <p:pic>
            <p:nvPicPr>
              <p:cNvPr id="366" name="Ink 365">
                <a:extLst>
                  <a:ext uri="{FF2B5EF4-FFF2-40B4-BE49-F238E27FC236}">
                    <a16:creationId xmlns:a16="http://schemas.microsoft.com/office/drawing/2014/main" id="{532A7301-606C-18F9-1A01-CD1E0F79B2DF}"/>
                  </a:ext>
                </a:extLst>
              </p:cNvPr>
              <p:cNvPicPr/>
              <p:nvPr/>
            </p:nvPicPr>
            <p:blipFill>
              <a:blip r:embed="rId519"/>
              <a:stretch>
                <a:fillRect/>
              </a:stretch>
            </p:blipFill>
            <p:spPr>
              <a:xfrm>
                <a:off x="6579250" y="4923809"/>
                <a:ext cx="122760" cy="84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20">
            <p14:nvContentPartPr>
              <p14:cNvPr id="367" name="Ink 366">
                <a:extLst>
                  <a:ext uri="{FF2B5EF4-FFF2-40B4-BE49-F238E27FC236}">
                    <a16:creationId xmlns:a16="http://schemas.microsoft.com/office/drawing/2014/main" id="{713E5B25-3239-1927-EE4E-B256EC3262AD}"/>
                  </a:ext>
                </a:extLst>
              </p14:cNvPr>
              <p14:cNvContentPartPr/>
              <p14:nvPr/>
            </p14:nvContentPartPr>
            <p14:xfrm>
              <a:off x="7071370" y="4923449"/>
              <a:ext cx="101880" cy="59400"/>
            </p14:xfrm>
          </p:contentPart>
        </mc:Choice>
        <mc:Fallback xmlns="">
          <p:pic>
            <p:nvPicPr>
              <p:cNvPr id="367" name="Ink 366">
                <a:extLst>
                  <a:ext uri="{FF2B5EF4-FFF2-40B4-BE49-F238E27FC236}">
                    <a16:creationId xmlns:a16="http://schemas.microsoft.com/office/drawing/2014/main" id="{713E5B25-3239-1927-EE4E-B256EC3262AD}"/>
                  </a:ext>
                </a:extLst>
              </p:cNvPr>
              <p:cNvPicPr/>
              <p:nvPr/>
            </p:nvPicPr>
            <p:blipFill>
              <a:blip r:embed="rId521"/>
              <a:stretch>
                <a:fillRect/>
              </a:stretch>
            </p:blipFill>
            <p:spPr>
              <a:xfrm>
                <a:off x="7062370" y="4914449"/>
                <a:ext cx="119520" cy="770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" name="Group 14">
            <a:extLst>
              <a:ext uri="{FF2B5EF4-FFF2-40B4-BE49-F238E27FC236}">
                <a16:creationId xmlns:a16="http://schemas.microsoft.com/office/drawing/2014/main" id="{AB6EA12C-D732-6B4E-2CD5-E14B0C5D53DF}"/>
              </a:ext>
            </a:extLst>
          </p:cNvPr>
          <p:cNvGrpSpPr/>
          <p:nvPr/>
        </p:nvGrpSpPr>
        <p:grpSpPr>
          <a:xfrm>
            <a:off x="6280090" y="4234049"/>
            <a:ext cx="105480" cy="128520"/>
            <a:chOff x="6280090" y="4234049"/>
            <a:chExt cx="105480" cy="128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BBE65820-C23A-1DD3-B96A-B6D0F56B6CD6}"/>
                    </a:ext>
                  </a:extLst>
                </p14:cNvPr>
                <p14:cNvContentPartPr/>
                <p14:nvPr/>
              </p14:nvContentPartPr>
              <p14:xfrm>
                <a:off x="6316810" y="4234049"/>
                <a:ext cx="18360" cy="1285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BBE65820-C23A-1DD3-B96A-B6D0F56B6CD6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6308170" y="4225049"/>
                  <a:ext cx="36000" cy="14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E10B709D-4385-3961-8A75-CF11530C2980}"/>
                    </a:ext>
                  </a:extLst>
                </p14:cNvPr>
                <p14:cNvContentPartPr/>
                <p14:nvPr/>
              </p14:nvContentPartPr>
              <p14:xfrm>
                <a:off x="6280090" y="4285529"/>
                <a:ext cx="105480" cy="208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E10B709D-4385-3961-8A75-CF11530C2980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271090" y="4276529"/>
                  <a:ext cx="123120" cy="3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6" name="Group 225">
            <a:extLst>
              <a:ext uri="{FF2B5EF4-FFF2-40B4-BE49-F238E27FC236}">
                <a16:creationId xmlns:a16="http://schemas.microsoft.com/office/drawing/2014/main" id="{09357E54-15D8-40E7-3C22-B310833AC181}"/>
              </a:ext>
            </a:extLst>
          </p:cNvPr>
          <p:cNvGrpSpPr/>
          <p:nvPr/>
        </p:nvGrpSpPr>
        <p:grpSpPr>
          <a:xfrm>
            <a:off x="3956290" y="5094809"/>
            <a:ext cx="201600" cy="331200"/>
            <a:chOff x="3956290" y="5094809"/>
            <a:chExt cx="201600" cy="33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2C22E47-9646-E504-6348-BE2D15EDF8A7}"/>
                    </a:ext>
                  </a:extLst>
                </p14:cNvPr>
                <p14:cNvContentPartPr/>
                <p14:nvPr/>
              </p14:nvContentPartPr>
              <p14:xfrm>
                <a:off x="3956290" y="5188049"/>
                <a:ext cx="112680" cy="10260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2C22E47-9646-E504-6348-BE2D15EDF8A7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3947650" y="5179049"/>
                  <a:ext cx="13032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EF073B2B-B75B-3B18-B0BA-B9E65D3D6751}"/>
                    </a:ext>
                  </a:extLst>
                </p14:cNvPr>
                <p14:cNvContentPartPr/>
                <p14:nvPr/>
              </p14:nvContentPartPr>
              <p14:xfrm>
                <a:off x="4096330" y="5094809"/>
                <a:ext cx="61560" cy="33120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EF073B2B-B75B-3B18-B0BA-B9E65D3D6751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4087330" y="5085809"/>
                  <a:ext cx="79200" cy="348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2" name="Group 241">
            <a:extLst>
              <a:ext uri="{FF2B5EF4-FFF2-40B4-BE49-F238E27FC236}">
                <a16:creationId xmlns:a16="http://schemas.microsoft.com/office/drawing/2014/main" id="{6DC74697-8D87-2814-5EBF-7A2A94BB1E8A}"/>
              </a:ext>
            </a:extLst>
          </p:cNvPr>
          <p:cNvGrpSpPr/>
          <p:nvPr/>
        </p:nvGrpSpPr>
        <p:grpSpPr>
          <a:xfrm>
            <a:off x="4686370" y="5167529"/>
            <a:ext cx="237960" cy="216720"/>
            <a:chOff x="4686370" y="5167529"/>
            <a:chExt cx="237960" cy="2167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0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8E64B1FE-300C-A4B3-E8A3-1758A74F7F5C}"/>
                    </a:ext>
                  </a:extLst>
                </p14:cNvPr>
                <p14:cNvContentPartPr/>
                <p14:nvPr/>
              </p14:nvContentPartPr>
              <p14:xfrm>
                <a:off x="4810210" y="5167529"/>
                <a:ext cx="19440" cy="21672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8E64B1FE-300C-A4B3-E8A3-1758A74F7F5C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4801570" y="5158889"/>
                  <a:ext cx="370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A0D889E0-631F-C143-E8DF-ABF4DF0D45AE}"/>
                    </a:ext>
                  </a:extLst>
                </p14:cNvPr>
                <p14:cNvContentPartPr/>
                <p14:nvPr/>
              </p14:nvContentPartPr>
              <p14:xfrm>
                <a:off x="4686370" y="5245649"/>
                <a:ext cx="237960" cy="1728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A0D889E0-631F-C143-E8DF-ABF4DF0D45AE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4677370" y="5237009"/>
                  <a:ext cx="255600" cy="349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23037165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3F5F7441-ECD5-3551-23ED-7D45B02764ED}"/>
                  </a:ext>
                </a:extLst>
              </p14:cNvPr>
              <p14:cNvContentPartPr/>
              <p14:nvPr/>
            </p14:nvContentPartPr>
            <p14:xfrm>
              <a:off x="906010" y="377369"/>
              <a:ext cx="224280" cy="27936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3F5F7441-ECD5-3551-23ED-7D45B02764ED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897010" y="368729"/>
                <a:ext cx="241920" cy="297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565B07B3-2A25-9A05-E1AF-294246AE2BC7}"/>
                  </a:ext>
                </a:extLst>
              </p14:cNvPr>
              <p14:cNvContentPartPr/>
              <p14:nvPr/>
            </p14:nvContentPartPr>
            <p14:xfrm>
              <a:off x="985570" y="212489"/>
              <a:ext cx="112320" cy="123840"/>
            </p14:xfrm>
          </p:contentPart>
        </mc:Choice>
        <mc:Fallback xmlns=""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565B07B3-2A25-9A05-E1AF-294246AE2BC7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976570" y="203489"/>
                <a:ext cx="129960" cy="141480"/>
              </a:xfrm>
              <a:prstGeom prst="rect">
                <a:avLst/>
              </a:prstGeom>
            </p:spPr>
          </p:pic>
        </mc:Fallback>
      </mc:AlternateContent>
      <p:grpSp>
        <p:nvGrpSpPr>
          <p:cNvPr id="9" name="Group 8">
            <a:extLst>
              <a:ext uri="{FF2B5EF4-FFF2-40B4-BE49-F238E27FC236}">
                <a16:creationId xmlns:a16="http://schemas.microsoft.com/office/drawing/2014/main" id="{709835CC-44A7-1077-193B-8544107FCFAB}"/>
              </a:ext>
            </a:extLst>
          </p:cNvPr>
          <p:cNvGrpSpPr/>
          <p:nvPr/>
        </p:nvGrpSpPr>
        <p:grpSpPr>
          <a:xfrm>
            <a:off x="1351690" y="336689"/>
            <a:ext cx="289800" cy="330120"/>
            <a:chOff x="1351690" y="336689"/>
            <a:chExt cx="289800" cy="330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1A01631-D21F-6158-E83E-953C9416C69D}"/>
                    </a:ext>
                  </a:extLst>
                </p14:cNvPr>
                <p14:cNvContentPartPr/>
                <p14:nvPr/>
              </p14:nvContentPartPr>
              <p14:xfrm>
                <a:off x="1351690" y="348569"/>
                <a:ext cx="289800" cy="1756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1A01631-D21F-6158-E83E-953C9416C69D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342690" y="339569"/>
                  <a:ext cx="30744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9B9EA2D0-AEEA-88D2-2B99-29ABB689F0E9}"/>
                    </a:ext>
                  </a:extLst>
                </p14:cNvPr>
                <p14:cNvContentPartPr/>
                <p14:nvPr/>
              </p14:nvContentPartPr>
              <p14:xfrm>
                <a:off x="1479850" y="336689"/>
                <a:ext cx="19440" cy="3301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9B9EA2D0-AEEA-88D2-2B99-29ABB689F0E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70850" y="327689"/>
                  <a:ext cx="37080" cy="347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" name="Group 7">
            <a:extLst>
              <a:ext uri="{FF2B5EF4-FFF2-40B4-BE49-F238E27FC236}">
                <a16:creationId xmlns:a16="http://schemas.microsoft.com/office/drawing/2014/main" id="{0C7388BA-2683-8BE0-F1FD-6058D66E78D6}"/>
              </a:ext>
            </a:extLst>
          </p:cNvPr>
          <p:cNvGrpSpPr/>
          <p:nvPr/>
        </p:nvGrpSpPr>
        <p:grpSpPr>
          <a:xfrm>
            <a:off x="1835890" y="481049"/>
            <a:ext cx="166680" cy="126360"/>
            <a:chOff x="1835890" y="481049"/>
            <a:chExt cx="166680" cy="12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2730C90B-2AF9-FD2D-064C-48927A0D2AE7}"/>
                    </a:ext>
                  </a:extLst>
                </p14:cNvPr>
                <p14:cNvContentPartPr/>
                <p14:nvPr/>
              </p14:nvContentPartPr>
              <p14:xfrm>
                <a:off x="1854610" y="481049"/>
                <a:ext cx="147960" cy="45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2730C90B-2AF9-FD2D-064C-48927A0D2AE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845610" y="472409"/>
                  <a:ext cx="1656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C85B38D-E7C2-3CCF-8425-CFE55A321BAA}"/>
                    </a:ext>
                  </a:extLst>
                </p14:cNvPr>
                <p14:cNvContentPartPr/>
                <p14:nvPr/>
              </p14:nvContentPartPr>
              <p14:xfrm>
                <a:off x="1835890" y="600569"/>
                <a:ext cx="131040" cy="68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C85B38D-E7C2-3CCF-8425-CFE55A321BAA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826890" y="591929"/>
                  <a:ext cx="148680" cy="2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DE033BFC-BDEB-F2C8-FAA5-151181EE3F5E}"/>
                  </a:ext>
                </a:extLst>
              </p14:cNvPr>
              <p14:cNvContentPartPr/>
              <p14:nvPr/>
            </p14:nvContentPartPr>
            <p14:xfrm>
              <a:off x="2358970" y="299609"/>
              <a:ext cx="119160" cy="516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DE033BFC-BDEB-F2C8-FAA5-151181EE3F5E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350330" y="290969"/>
                <a:ext cx="136800" cy="534600"/>
              </a:xfrm>
              <a:prstGeom prst="rect">
                <a:avLst/>
              </a:prstGeom>
            </p:spPr>
          </p:pic>
        </mc:Fallback>
      </mc:AlternateContent>
      <p:grpSp>
        <p:nvGrpSpPr>
          <p:cNvPr id="19" name="Group 18">
            <a:extLst>
              <a:ext uri="{FF2B5EF4-FFF2-40B4-BE49-F238E27FC236}">
                <a16:creationId xmlns:a16="http://schemas.microsoft.com/office/drawing/2014/main" id="{EDE57233-C6F3-C7E3-F2E1-6AF19800DAF6}"/>
              </a:ext>
            </a:extLst>
          </p:cNvPr>
          <p:cNvGrpSpPr/>
          <p:nvPr/>
        </p:nvGrpSpPr>
        <p:grpSpPr>
          <a:xfrm>
            <a:off x="2667850" y="347849"/>
            <a:ext cx="1150920" cy="384840"/>
            <a:chOff x="2667850" y="347849"/>
            <a:chExt cx="1150920" cy="38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4455A98-0364-8656-A84D-4102B4FAC489}"/>
                    </a:ext>
                  </a:extLst>
                </p14:cNvPr>
                <p14:cNvContentPartPr/>
                <p14:nvPr/>
              </p14:nvContentPartPr>
              <p14:xfrm>
                <a:off x="2667850" y="347849"/>
                <a:ext cx="131040" cy="3736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4455A98-0364-8656-A84D-4102B4FAC48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658850" y="339209"/>
                  <a:ext cx="14868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B1DB0FE7-1C0D-28F0-D5A8-9FAC418B2A6C}"/>
                    </a:ext>
                  </a:extLst>
                </p14:cNvPr>
                <p14:cNvContentPartPr/>
                <p14:nvPr/>
              </p14:nvContentPartPr>
              <p14:xfrm>
                <a:off x="2911210" y="404009"/>
                <a:ext cx="185400" cy="232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B1DB0FE7-1C0D-28F0-D5A8-9FAC418B2A6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902570" y="395369"/>
                  <a:ext cx="20304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E726A5D6-1B6D-E277-BDEF-42199551698A}"/>
                    </a:ext>
                  </a:extLst>
                </p14:cNvPr>
                <p14:cNvContentPartPr/>
                <p14:nvPr/>
              </p14:nvContentPartPr>
              <p14:xfrm>
                <a:off x="3107050" y="610649"/>
                <a:ext cx="153000" cy="1220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E726A5D6-1B6D-E277-BDEF-42199551698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098050" y="601649"/>
                  <a:ext cx="1706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422282B-23D1-9CB0-AE11-F7D75AA6A334}"/>
                    </a:ext>
                  </a:extLst>
                </p14:cNvPr>
                <p14:cNvContentPartPr/>
                <p14:nvPr/>
              </p14:nvContentPartPr>
              <p14:xfrm>
                <a:off x="3366610" y="489329"/>
                <a:ext cx="72360" cy="9900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422282B-23D1-9CB0-AE11-F7D75AA6A334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57970" y="480689"/>
                  <a:ext cx="9000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18262D37-6777-97E3-FD1B-E1FE246716FD}"/>
                    </a:ext>
                  </a:extLst>
                </p14:cNvPr>
                <p14:cNvContentPartPr/>
                <p14:nvPr/>
              </p14:nvContentPartPr>
              <p14:xfrm>
                <a:off x="3311890" y="394649"/>
                <a:ext cx="84600" cy="2581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18262D37-6777-97E3-FD1B-E1FE246716FD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302890" y="385649"/>
                  <a:ext cx="10224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5FD43B8-5BEF-22C5-FD6C-FD1CC06A556F}"/>
                    </a:ext>
                  </a:extLst>
                </p14:cNvPr>
                <p14:cNvContentPartPr/>
                <p14:nvPr/>
              </p14:nvContentPartPr>
              <p14:xfrm>
                <a:off x="3461650" y="397529"/>
                <a:ext cx="118080" cy="2174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5FD43B8-5BEF-22C5-FD6C-FD1CC06A556F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452650" y="388889"/>
                  <a:ext cx="1357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37696B2F-BDAD-1317-58A1-ECEF788947FC}"/>
                    </a:ext>
                  </a:extLst>
                </p14:cNvPr>
                <p14:cNvContentPartPr/>
                <p14:nvPr/>
              </p14:nvContentPartPr>
              <p14:xfrm>
                <a:off x="3748210" y="437129"/>
                <a:ext cx="5400" cy="16632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37696B2F-BDAD-1317-58A1-ECEF788947FC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739210" y="428489"/>
                  <a:ext cx="230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736880B-7657-45B7-D137-0911CA1D93FB}"/>
                    </a:ext>
                  </a:extLst>
                </p14:cNvPr>
                <p14:cNvContentPartPr/>
                <p14:nvPr/>
              </p14:nvContentPartPr>
              <p14:xfrm>
                <a:off x="3654970" y="541889"/>
                <a:ext cx="163800" cy="1980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736880B-7657-45B7-D137-0911CA1D93F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645970" y="532889"/>
                  <a:ext cx="181440" cy="3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2D774161-5565-52F9-DC42-035A2B47D72D}"/>
                  </a:ext>
                </a:extLst>
              </p14:cNvPr>
              <p14:cNvContentPartPr/>
              <p14:nvPr/>
            </p14:nvContentPartPr>
            <p14:xfrm>
              <a:off x="4005610" y="371609"/>
              <a:ext cx="163800" cy="2710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2D774161-5565-52F9-DC42-035A2B47D72D}"/>
                  </a:ext>
                </a:extLst>
              </p:cNvPr>
              <p:cNvPicPr/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996970" y="362969"/>
                <a:ext cx="181440" cy="2887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1C82D28B-E596-E1B7-469D-08F003C286FC}"/>
              </a:ext>
            </a:extLst>
          </p:cNvPr>
          <p:cNvGrpSpPr/>
          <p:nvPr/>
        </p:nvGrpSpPr>
        <p:grpSpPr>
          <a:xfrm>
            <a:off x="4184170" y="291329"/>
            <a:ext cx="720720" cy="483120"/>
            <a:chOff x="4184170" y="291329"/>
            <a:chExt cx="720720" cy="483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A5AE208-8CEE-A218-7107-746EB28AF949}"/>
                    </a:ext>
                  </a:extLst>
                </p14:cNvPr>
                <p14:cNvContentPartPr/>
                <p14:nvPr/>
              </p14:nvContentPartPr>
              <p14:xfrm>
                <a:off x="4184170" y="566729"/>
                <a:ext cx="131040" cy="160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A5AE208-8CEE-A218-7107-746EB28AF949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175530" y="558089"/>
                  <a:ext cx="148680" cy="17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2BFD442-CB13-2DED-B8E0-DBD71E1C8E08}"/>
                    </a:ext>
                  </a:extLst>
                </p14:cNvPr>
                <p14:cNvContentPartPr/>
                <p14:nvPr/>
              </p14:nvContentPartPr>
              <p14:xfrm>
                <a:off x="4305850" y="528209"/>
                <a:ext cx="21960" cy="853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2BFD442-CB13-2DED-B8E0-DBD71E1C8E08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297210" y="519569"/>
                  <a:ext cx="3960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384D1DEB-F514-B058-CEC3-37A0DEB8AB67}"/>
                    </a:ext>
                  </a:extLst>
                </p14:cNvPr>
                <p14:cNvContentPartPr/>
                <p14:nvPr/>
              </p14:nvContentPartPr>
              <p14:xfrm>
                <a:off x="4411690" y="332729"/>
                <a:ext cx="123840" cy="28116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384D1DEB-F514-B058-CEC3-37A0DEB8AB67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403050" y="324089"/>
                  <a:ext cx="141480" cy="29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6B655DB-37E2-6C2E-F9D8-D981573656C6}"/>
                    </a:ext>
                  </a:extLst>
                </p14:cNvPr>
                <p14:cNvContentPartPr/>
                <p14:nvPr/>
              </p14:nvContentPartPr>
              <p14:xfrm>
                <a:off x="4563250" y="451889"/>
                <a:ext cx="55080" cy="11088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6B655DB-37E2-6C2E-F9D8-D981573656C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554250" y="442889"/>
                  <a:ext cx="7272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229B661-F8B7-B7FD-DA58-F94C32CA3605}"/>
                    </a:ext>
                  </a:extLst>
                </p14:cNvPr>
                <p14:cNvContentPartPr/>
                <p14:nvPr/>
              </p14:nvContentPartPr>
              <p14:xfrm>
                <a:off x="4664410" y="362609"/>
                <a:ext cx="98640" cy="2768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229B661-F8B7-B7FD-DA58-F94C32CA360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655770" y="353969"/>
                  <a:ext cx="1162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E8222861-FB8B-3D9D-36A7-6ABD59D6720E}"/>
                    </a:ext>
                  </a:extLst>
                </p14:cNvPr>
                <p14:cNvContentPartPr/>
                <p14:nvPr/>
              </p14:nvContentPartPr>
              <p14:xfrm>
                <a:off x="4792210" y="291329"/>
                <a:ext cx="112680" cy="4831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E8222861-FB8B-3D9D-36A7-6ABD59D6720E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783210" y="282689"/>
                  <a:ext cx="130320" cy="500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A8ACA038-445C-B162-D3F4-16FBE498F68B}"/>
              </a:ext>
            </a:extLst>
          </p:cNvPr>
          <p:cNvGrpSpPr/>
          <p:nvPr/>
        </p:nvGrpSpPr>
        <p:grpSpPr>
          <a:xfrm>
            <a:off x="5144290" y="451889"/>
            <a:ext cx="227880" cy="177120"/>
            <a:chOff x="5144290" y="451889"/>
            <a:chExt cx="227880" cy="17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64E2F75-7C28-A0B1-9529-CA767F7BE7D8}"/>
                    </a:ext>
                  </a:extLst>
                </p14:cNvPr>
                <p14:cNvContentPartPr/>
                <p14:nvPr/>
              </p14:nvContentPartPr>
              <p14:xfrm>
                <a:off x="5144290" y="548369"/>
                <a:ext cx="227880" cy="392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64E2F75-7C28-A0B1-9529-CA767F7BE7D8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135650" y="539369"/>
                  <a:ext cx="2455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F060ECF-61B0-FA6C-A49B-B3765B2C9FBF}"/>
                    </a:ext>
                  </a:extLst>
                </p14:cNvPr>
                <p14:cNvContentPartPr/>
                <p14:nvPr/>
              </p14:nvContentPartPr>
              <p14:xfrm>
                <a:off x="5262010" y="451889"/>
                <a:ext cx="33840" cy="177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F060ECF-61B0-FA6C-A49B-B3765B2C9FBF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253370" y="443249"/>
                  <a:ext cx="51480" cy="19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6683F16D-ACD4-E317-907A-E95DB7C6C192}"/>
              </a:ext>
            </a:extLst>
          </p:cNvPr>
          <p:cNvGrpSpPr/>
          <p:nvPr/>
        </p:nvGrpSpPr>
        <p:grpSpPr>
          <a:xfrm>
            <a:off x="5593930" y="316529"/>
            <a:ext cx="359640" cy="334080"/>
            <a:chOff x="5593930" y="316529"/>
            <a:chExt cx="359640" cy="33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5F8EC44B-8AA5-2B66-9B3F-E712A7411C21}"/>
                    </a:ext>
                  </a:extLst>
                </p14:cNvPr>
                <p14:cNvContentPartPr/>
                <p14:nvPr/>
              </p14:nvContentPartPr>
              <p14:xfrm>
                <a:off x="5593930" y="316529"/>
                <a:ext cx="114480" cy="3340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5F8EC44B-8AA5-2B66-9B3F-E712A7411C21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85290" y="307889"/>
                  <a:ext cx="132120" cy="35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6B021C01-23BE-089E-EB2B-DD4DC5FD2FF3}"/>
                    </a:ext>
                  </a:extLst>
                </p14:cNvPr>
                <p14:cNvContentPartPr/>
                <p14:nvPr/>
              </p14:nvContentPartPr>
              <p14:xfrm>
                <a:off x="5797330" y="364769"/>
                <a:ext cx="156240" cy="26280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6B021C01-23BE-089E-EB2B-DD4DC5FD2FF3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88330" y="356129"/>
                  <a:ext cx="173880" cy="280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1D64A8EB-B878-8A0C-A38D-F260353C7CC4}"/>
              </a:ext>
            </a:extLst>
          </p:cNvPr>
          <p:cNvGrpSpPr/>
          <p:nvPr/>
        </p:nvGrpSpPr>
        <p:grpSpPr>
          <a:xfrm>
            <a:off x="6040690" y="377729"/>
            <a:ext cx="407160" cy="306720"/>
            <a:chOff x="6040690" y="377729"/>
            <a:chExt cx="407160" cy="30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4800B5CA-2ADC-7EF8-DA83-BE96C826F715}"/>
                    </a:ext>
                  </a:extLst>
                </p14:cNvPr>
                <p14:cNvContentPartPr/>
                <p14:nvPr/>
              </p14:nvContentPartPr>
              <p14:xfrm>
                <a:off x="6040690" y="575369"/>
                <a:ext cx="76680" cy="109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4800B5CA-2ADC-7EF8-DA83-BE96C826F715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6031690" y="566729"/>
                  <a:ext cx="9432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99D3A9E3-ADA7-C647-AEE9-6AF3AA3C1225}"/>
                    </a:ext>
                  </a:extLst>
                </p14:cNvPr>
                <p14:cNvContentPartPr/>
                <p14:nvPr/>
              </p14:nvContentPartPr>
              <p14:xfrm>
                <a:off x="6290170" y="462329"/>
                <a:ext cx="60480" cy="111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99D3A9E3-ADA7-C647-AEE9-6AF3AA3C1225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6281530" y="453329"/>
                  <a:ext cx="7812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C70B793-8DC7-3097-74E0-A3B694035A9C}"/>
                    </a:ext>
                  </a:extLst>
                </p14:cNvPr>
                <p14:cNvContentPartPr/>
                <p14:nvPr/>
              </p14:nvContentPartPr>
              <p14:xfrm>
                <a:off x="6143650" y="379529"/>
                <a:ext cx="173520" cy="24876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C70B793-8DC7-3097-74E0-A3B694035A9C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135010" y="370889"/>
                  <a:ext cx="191160" cy="26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756FB1D-7565-4A67-0AC3-333F65B78694}"/>
                    </a:ext>
                  </a:extLst>
                </p14:cNvPr>
                <p14:cNvContentPartPr/>
                <p14:nvPr/>
              </p14:nvContentPartPr>
              <p14:xfrm>
                <a:off x="6367210" y="377729"/>
                <a:ext cx="80640" cy="2718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756FB1D-7565-4A67-0AC3-333F65B7869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358570" y="369089"/>
                  <a:ext cx="98280" cy="289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EA62DBE7-1B8D-D7DC-AC5B-EAE64B301519}"/>
              </a:ext>
            </a:extLst>
          </p:cNvPr>
          <p:cNvGrpSpPr/>
          <p:nvPr/>
        </p:nvGrpSpPr>
        <p:grpSpPr>
          <a:xfrm>
            <a:off x="6613090" y="380969"/>
            <a:ext cx="128520" cy="216000"/>
            <a:chOff x="6613090" y="380969"/>
            <a:chExt cx="12852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F571C9D-31FD-5C17-09A8-D6A7A243E2A2}"/>
                    </a:ext>
                  </a:extLst>
                </p14:cNvPr>
                <p14:cNvContentPartPr/>
                <p14:nvPr/>
              </p14:nvContentPartPr>
              <p14:xfrm>
                <a:off x="6660250" y="380969"/>
                <a:ext cx="19080" cy="2160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F571C9D-31FD-5C17-09A8-D6A7A243E2A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651610" y="372329"/>
                  <a:ext cx="3672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445A748-EE50-07B2-CEBF-AB07CE79BEEC}"/>
                    </a:ext>
                  </a:extLst>
                </p14:cNvPr>
                <p14:cNvContentPartPr/>
                <p14:nvPr/>
              </p14:nvContentPartPr>
              <p14:xfrm>
                <a:off x="6613090" y="470609"/>
                <a:ext cx="128520" cy="450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445A748-EE50-07B2-CEBF-AB07CE79BE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04090" y="461609"/>
                  <a:ext cx="146160" cy="62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4323BD74-409B-E863-C882-96DF095A99CC}"/>
              </a:ext>
            </a:extLst>
          </p:cNvPr>
          <p:cNvGrpSpPr/>
          <p:nvPr/>
        </p:nvGrpSpPr>
        <p:grpSpPr>
          <a:xfrm>
            <a:off x="6893170" y="351449"/>
            <a:ext cx="269280" cy="304920"/>
            <a:chOff x="6893170" y="351449"/>
            <a:chExt cx="269280" cy="30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812A5C31-E692-3B55-9C40-CF1484FEEC52}"/>
                    </a:ext>
                  </a:extLst>
                </p14:cNvPr>
                <p14:cNvContentPartPr/>
                <p14:nvPr/>
              </p14:nvContentPartPr>
              <p14:xfrm>
                <a:off x="6893170" y="351449"/>
                <a:ext cx="201240" cy="2278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812A5C31-E692-3B55-9C40-CF1484FEEC5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6884530" y="342449"/>
                  <a:ext cx="2188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C9CD85F-D984-9C7B-AAC8-9C6395EF5E1A}"/>
                    </a:ext>
                  </a:extLst>
                </p14:cNvPr>
                <p14:cNvContentPartPr/>
                <p14:nvPr/>
              </p14:nvContentPartPr>
              <p14:xfrm>
                <a:off x="7049770" y="569249"/>
                <a:ext cx="112680" cy="871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C9CD85F-D984-9C7B-AAC8-9C6395EF5E1A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040770" y="560249"/>
                  <a:ext cx="130320" cy="104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3A89FC37-9630-0976-5D23-3FADBD0C0869}"/>
              </a:ext>
            </a:extLst>
          </p:cNvPr>
          <p:cNvGrpSpPr/>
          <p:nvPr/>
        </p:nvGrpSpPr>
        <p:grpSpPr>
          <a:xfrm>
            <a:off x="7265770" y="309329"/>
            <a:ext cx="272160" cy="273960"/>
            <a:chOff x="7265770" y="309329"/>
            <a:chExt cx="272160" cy="273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9DA4291-027C-C89C-8B30-06C918A1CC73}"/>
                    </a:ext>
                  </a:extLst>
                </p14:cNvPr>
                <p14:cNvContentPartPr/>
                <p14:nvPr/>
              </p14:nvContentPartPr>
              <p14:xfrm>
                <a:off x="7334530" y="366929"/>
                <a:ext cx="64080" cy="910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9DA4291-027C-C89C-8B30-06C918A1CC7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325530" y="358289"/>
                  <a:ext cx="8172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7B314D7A-58DD-556B-AB29-4C1640D1A6BD}"/>
                    </a:ext>
                  </a:extLst>
                </p14:cNvPr>
                <p14:cNvContentPartPr/>
                <p14:nvPr/>
              </p14:nvContentPartPr>
              <p14:xfrm>
                <a:off x="7265770" y="309329"/>
                <a:ext cx="55080" cy="2448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7B314D7A-58DD-556B-AB29-4C1640D1A6BD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57130" y="300689"/>
                  <a:ext cx="72720" cy="26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7E18D2B5-3C99-E113-7C84-331A6A2CFBCE}"/>
                    </a:ext>
                  </a:extLst>
                </p14:cNvPr>
                <p14:cNvContentPartPr/>
                <p14:nvPr/>
              </p14:nvContentPartPr>
              <p14:xfrm>
                <a:off x="7388170" y="320849"/>
                <a:ext cx="149760" cy="2624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7E18D2B5-3C99-E113-7C84-331A6A2CFBCE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379530" y="311849"/>
                  <a:ext cx="167400" cy="28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F2FD3370-74AD-4436-1DDA-17F5F08956DA}"/>
                  </a:ext>
                </a:extLst>
              </p14:cNvPr>
              <p14:cNvContentPartPr/>
              <p14:nvPr/>
            </p14:nvContentPartPr>
            <p14:xfrm>
              <a:off x="7563490" y="272249"/>
              <a:ext cx="116640" cy="45180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F2FD3370-74AD-4436-1DDA-17F5F08956DA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7554490" y="263609"/>
                <a:ext cx="134280" cy="46944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5015D8AA-228F-B1D3-0E16-73370B100C4F}"/>
              </a:ext>
            </a:extLst>
          </p:cNvPr>
          <p:cNvGrpSpPr/>
          <p:nvPr/>
        </p:nvGrpSpPr>
        <p:grpSpPr>
          <a:xfrm>
            <a:off x="7852930" y="154529"/>
            <a:ext cx="282240" cy="493560"/>
            <a:chOff x="7852930" y="154529"/>
            <a:chExt cx="282240" cy="4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4CDB75B-6CB5-E9AB-1087-D937742E5D06}"/>
                    </a:ext>
                  </a:extLst>
                </p14:cNvPr>
                <p14:cNvContentPartPr/>
                <p14:nvPr/>
              </p14:nvContentPartPr>
              <p14:xfrm>
                <a:off x="7852930" y="368729"/>
                <a:ext cx="282240" cy="1764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4CDB75B-6CB5-E9AB-1087-D937742E5D06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7843930" y="359729"/>
                  <a:ext cx="29988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6DF57CE-3308-9B7F-F850-AB0D23D3EC1E}"/>
                    </a:ext>
                  </a:extLst>
                </p14:cNvPr>
                <p14:cNvContentPartPr/>
                <p14:nvPr/>
              </p14:nvContentPartPr>
              <p14:xfrm>
                <a:off x="8057410" y="585809"/>
                <a:ext cx="17640" cy="6228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6DF57CE-3308-9B7F-F850-AB0D23D3EC1E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8048410" y="577169"/>
                  <a:ext cx="3528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A797141E-78B4-63F6-4CD3-7CA754A4349C}"/>
                    </a:ext>
                  </a:extLst>
                </p14:cNvPr>
                <p14:cNvContentPartPr/>
                <p14:nvPr/>
              </p14:nvContentPartPr>
              <p14:xfrm>
                <a:off x="7859410" y="309689"/>
                <a:ext cx="213840" cy="234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A797141E-78B4-63F6-4CD3-7CA754A4349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850770" y="301049"/>
                  <a:ext cx="23148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E52CBC8-2F76-20AC-68A4-9F2559A836B4}"/>
                    </a:ext>
                  </a:extLst>
                </p14:cNvPr>
                <p14:cNvContentPartPr/>
                <p14:nvPr/>
              </p14:nvContentPartPr>
              <p14:xfrm>
                <a:off x="7930690" y="154529"/>
                <a:ext cx="118440" cy="824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E52CBC8-2F76-20AC-68A4-9F2559A836B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921690" y="145889"/>
                  <a:ext cx="136080" cy="100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95FDF001-3342-0EA3-3826-A6ECF511F436}"/>
                  </a:ext>
                </a:extLst>
              </p14:cNvPr>
              <p14:cNvContentPartPr/>
              <p14:nvPr/>
            </p14:nvContentPartPr>
            <p14:xfrm>
              <a:off x="8297530" y="415889"/>
              <a:ext cx="10440" cy="29880"/>
            </p14:xfrm>
          </p:contentPart>
        </mc:Choice>
        <mc:Fallback xmlns=""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95FDF001-3342-0EA3-3826-A6ECF511F436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8288530" y="407249"/>
                <a:ext cx="28080" cy="47520"/>
              </a:xfrm>
              <a:prstGeom prst="rect">
                <a:avLst/>
              </a:prstGeom>
            </p:spPr>
          </p:pic>
        </mc:Fallback>
      </mc:AlternateContent>
      <p:grpSp>
        <p:nvGrpSpPr>
          <p:cNvPr id="69" name="Group 68">
            <a:extLst>
              <a:ext uri="{FF2B5EF4-FFF2-40B4-BE49-F238E27FC236}">
                <a16:creationId xmlns:a16="http://schemas.microsoft.com/office/drawing/2014/main" id="{790B2241-80D5-884F-1A30-8335AB552395}"/>
              </a:ext>
            </a:extLst>
          </p:cNvPr>
          <p:cNvGrpSpPr/>
          <p:nvPr/>
        </p:nvGrpSpPr>
        <p:grpSpPr>
          <a:xfrm>
            <a:off x="8493730" y="132569"/>
            <a:ext cx="502920" cy="648000"/>
            <a:chOff x="8493730" y="132569"/>
            <a:chExt cx="502920" cy="648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3F150C3-5F24-5329-946F-C00FA4B6822E}"/>
                    </a:ext>
                  </a:extLst>
                </p14:cNvPr>
                <p14:cNvContentPartPr/>
                <p14:nvPr/>
              </p14:nvContentPartPr>
              <p14:xfrm>
                <a:off x="8493730" y="338129"/>
                <a:ext cx="225720" cy="18432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3F150C3-5F24-5329-946F-C00FA4B6822E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484730" y="329489"/>
                  <a:ext cx="243360" cy="20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61D38BE-6E3E-8CC6-3125-C33DB51E6323}"/>
                    </a:ext>
                  </a:extLst>
                </p14:cNvPr>
                <p14:cNvContentPartPr/>
                <p14:nvPr/>
              </p14:nvContentPartPr>
              <p14:xfrm>
                <a:off x="8624410" y="558089"/>
                <a:ext cx="153000" cy="698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61D38BE-6E3E-8CC6-3125-C33DB51E6323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8615770" y="549089"/>
                  <a:ext cx="17064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10B37BB-154F-0972-CA2D-30139D8E9171}"/>
                    </a:ext>
                  </a:extLst>
                </p14:cNvPr>
                <p14:cNvContentPartPr/>
                <p14:nvPr/>
              </p14:nvContentPartPr>
              <p14:xfrm>
                <a:off x="8538730" y="293849"/>
                <a:ext cx="159120" cy="360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10B37BB-154F-0972-CA2D-30139D8E9171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8529730" y="284849"/>
                  <a:ext cx="176760" cy="2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C06D9123-1BC4-DE3F-A26B-532E17DDA4A2}"/>
                    </a:ext>
                  </a:extLst>
                </p14:cNvPr>
                <p14:cNvContentPartPr/>
                <p14:nvPr/>
              </p14:nvContentPartPr>
              <p14:xfrm>
                <a:off x="8583010" y="132569"/>
                <a:ext cx="92520" cy="921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C06D9123-1BC4-DE3F-A26B-532E17DDA4A2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8574370" y="123929"/>
                  <a:ext cx="11016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E478BD9-CAD5-3C22-7058-9D197F68D3EB}"/>
                    </a:ext>
                  </a:extLst>
                </p14:cNvPr>
                <p14:cNvContentPartPr/>
                <p14:nvPr/>
              </p14:nvContentPartPr>
              <p14:xfrm>
                <a:off x="8811610" y="169289"/>
                <a:ext cx="185040" cy="6112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E478BD9-CAD5-3C22-7058-9D197F68D3EB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8802610" y="160649"/>
                  <a:ext cx="202680" cy="62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2965BC3C-AEBC-EC88-E13D-E09D3F936B81}"/>
              </a:ext>
            </a:extLst>
          </p:cNvPr>
          <p:cNvGrpSpPr/>
          <p:nvPr/>
        </p:nvGrpSpPr>
        <p:grpSpPr>
          <a:xfrm>
            <a:off x="9194290" y="214289"/>
            <a:ext cx="390960" cy="397440"/>
            <a:chOff x="9194290" y="214289"/>
            <a:chExt cx="390960" cy="39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8578825-BAD3-A237-2212-3ED315C59B0C}"/>
                    </a:ext>
                  </a:extLst>
                </p14:cNvPr>
                <p14:cNvContentPartPr/>
                <p14:nvPr/>
              </p14:nvContentPartPr>
              <p14:xfrm>
                <a:off x="9194290" y="327689"/>
                <a:ext cx="390960" cy="1461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8578825-BAD3-A237-2212-3ED315C59B0C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9185650" y="318689"/>
                  <a:ext cx="40860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635763C5-A3EE-D690-B81F-1A3D68FB5369}"/>
                    </a:ext>
                  </a:extLst>
                </p14:cNvPr>
                <p14:cNvContentPartPr/>
                <p14:nvPr/>
              </p14:nvContentPartPr>
              <p14:xfrm>
                <a:off x="9389050" y="214289"/>
                <a:ext cx="79560" cy="39744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635763C5-A3EE-D690-B81F-1A3D68FB5369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9380050" y="205649"/>
                  <a:ext cx="97200" cy="415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718EC5DE-51BF-1FC9-0100-8CE7EE14D54C}"/>
              </a:ext>
            </a:extLst>
          </p:cNvPr>
          <p:cNvGrpSpPr/>
          <p:nvPr/>
        </p:nvGrpSpPr>
        <p:grpSpPr>
          <a:xfrm>
            <a:off x="1689370" y="1562129"/>
            <a:ext cx="295560" cy="131400"/>
            <a:chOff x="1689370" y="1562129"/>
            <a:chExt cx="295560" cy="13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47AFC97-2AD6-C821-8B3B-A317A8CEB5CD}"/>
                    </a:ext>
                  </a:extLst>
                </p14:cNvPr>
                <p14:cNvContentPartPr/>
                <p14:nvPr/>
              </p14:nvContentPartPr>
              <p14:xfrm>
                <a:off x="1689370" y="1562129"/>
                <a:ext cx="232200" cy="38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47AFC97-2AD6-C821-8B3B-A317A8CEB5C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1680370" y="1553489"/>
                  <a:ext cx="2498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EB491C6B-BC62-CF62-AADE-7E56AF9EDA00}"/>
                    </a:ext>
                  </a:extLst>
                </p14:cNvPr>
                <p14:cNvContentPartPr/>
                <p14:nvPr/>
              </p14:nvContentPartPr>
              <p14:xfrm>
                <a:off x="1725010" y="1621889"/>
                <a:ext cx="259920" cy="716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EB491C6B-BC62-CF62-AADE-7E56AF9EDA00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1716010" y="1613249"/>
                  <a:ext cx="27756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B201B9EF-EB67-4B0F-73FF-824C959CC7F8}"/>
              </a:ext>
            </a:extLst>
          </p:cNvPr>
          <p:cNvGrpSpPr/>
          <p:nvPr/>
        </p:nvGrpSpPr>
        <p:grpSpPr>
          <a:xfrm>
            <a:off x="3795370" y="1447649"/>
            <a:ext cx="173160" cy="153000"/>
            <a:chOff x="3795370" y="1447649"/>
            <a:chExt cx="173160" cy="153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FD18969-12A5-BAC4-8EB1-903006124F07}"/>
                    </a:ext>
                  </a:extLst>
                </p14:cNvPr>
                <p14:cNvContentPartPr/>
                <p14:nvPr/>
              </p14:nvContentPartPr>
              <p14:xfrm>
                <a:off x="3876010" y="1447649"/>
                <a:ext cx="6840" cy="1530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FD18969-12A5-BAC4-8EB1-903006124F07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867370" y="1438649"/>
                  <a:ext cx="2448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8E9F72B-8349-F90A-5FC0-129BFA09D913}"/>
                    </a:ext>
                  </a:extLst>
                </p14:cNvPr>
                <p14:cNvContentPartPr/>
                <p14:nvPr/>
              </p14:nvContentPartPr>
              <p14:xfrm>
                <a:off x="3795370" y="1539809"/>
                <a:ext cx="173160" cy="7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8E9F72B-8349-F90A-5FC0-129BFA09D913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86730" y="1530809"/>
                  <a:ext cx="19080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AB4DC6B3-B898-11AB-F6BE-DE466117860C}"/>
              </a:ext>
            </a:extLst>
          </p:cNvPr>
          <p:cNvGrpSpPr/>
          <p:nvPr/>
        </p:nvGrpSpPr>
        <p:grpSpPr>
          <a:xfrm>
            <a:off x="4205770" y="1322729"/>
            <a:ext cx="912240" cy="506160"/>
            <a:chOff x="4205770" y="1322729"/>
            <a:chExt cx="91224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52DCF3B8-D93B-E39D-2DAD-8DAA4E3FA550}"/>
                    </a:ext>
                  </a:extLst>
                </p14:cNvPr>
                <p14:cNvContentPartPr/>
                <p14:nvPr/>
              </p14:nvContentPartPr>
              <p14:xfrm>
                <a:off x="4300450" y="1352969"/>
                <a:ext cx="137520" cy="408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52DCF3B8-D93B-E39D-2DAD-8DAA4E3FA55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4291810" y="1344329"/>
                  <a:ext cx="155160" cy="42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86A9D6EC-0CA7-8272-CA02-31C788BF9724}"/>
                    </a:ext>
                  </a:extLst>
                </p14:cNvPr>
                <p14:cNvContentPartPr/>
                <p14:nvPr/>
              </p14:nvContentPartPr>
              <p14:xfrm>
                <a:off x="4205770" y="1556009"/>
                <a:ext cx="199800" cy="1584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86A9D6EC-0CA7-8272-CA02-31C788BF9724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197130" y="1547009"/>
                  <a:ext cx="217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DFFA308B-A1E4-196F-5344-9853EBABB592}"/>
                    </a:ext>
                  </a:extLst>
                </p14:cNvPr>
                <p14:cNvContentPartPr/>
                <p14:nvPr/>
              </p14:nvContentPartPr>
              <p14:xfrm>
                <a:off x="4455610" y="1768769"/>
                <a:ext cx="163800" cy="60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DFFA308B-A1E4-196F-5344-9853EBABB59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446970" y="1759769"/>
                  <a:ext cx="18144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E75971F-1B87-4015-C7B1-C0E36010B96E}"/>
                    </a:ext>
                  </a:extLst>
                </p14:cNvPr>
                <p14:cNvContentPartPr/>
                <p14:nvPr/>
              </p14:nvContentPartPr>
              <p14:xfrm>
                <a:off x="4774570" y="1499129"/>
                <a:ext cx="150480" cy="633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E75971F-1B87-4015-C7B1-C0E36010B96E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765570" y="1490489"/>
                  <a:ext cx="168120" cy="8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AF493A8B-5392-FBD5-791B-D76EC4C1FAF7}"/>
                    </a:ext>
                  </a:extLst>
                </p14:cNvPr>
                <p14:cNvContentPartPr/>
                <p14:nvPr/>
              </p14:nvContentPartPr>
              <p14:xfrm>
                <a:off x="4675930" y="1322729"/>
                <a:ext cx="133200" cy="4118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AF493A8B-5392-FBD5-791B-D76EC4C1FAF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66930" y="1313729"/>
                  <a:ext cx="150840" cy="42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87A26C7E-94B8-5917-74FD-FCE84EA6C8D1}"/>
                    </a:ext>
                  </a:extLst>
                </p14:cNvPr>
                <p14:cNvContentPartPr/>
                <p14:nvPr/>
              </p14:nvContentPartPr>
              <p14:xfrm>
                <a:off x="4971850" y="1341449"/>
                <a:ext cx="146160" cy="37836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87A26C7E-94B8-5917-74FD-FCE84EA6C8D1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963210" y="1332449"/>
                  <a:ext cx="163800" cy="39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615B4EF1-C97C-16D0-24B5-9DDE6F59BB45}"/>
              </a:ext>
            </a:extLst>
          </p:cNvPr>
          <p:cNvGrpSpPr/>
          <p:nvPr/>
        </p:nvGrpSpPr>
        <p:grpSpPr>
          <a:xfrm>
            <a:off x="5290810" y="1197809"/>
            <a:ext cx="343080" cy="576720"/>
            <a:chOff x="5290810" y="1197809"/>
            <a:chExt cx="343080" cy="576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7D6A048-D8EE-0A29-9D70-F20DF19AD654}"/>
                    </a:ext>
                  </a:extLst>
                </p14:cNvPr>
                <p14:cNvContentPartPr/>
                <p14:nvPr/>
              </p14:nvContentPartPr>
              <p14:xfrm>
                <a:off x="5330410" y="1436489"/>
                <a:ext cx="303480" cy="18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7D6A048-D8EE-0A29-9D70-F20DF19AD654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321410" y="1427849"/>
                  <a:ext cx="32112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BE5B43D3-8E6E-5376-E526-A4EF77E4F20E}"/>
                    </a:ext>
                  </a:extLst>
                </p14:cNvPr>
                <p14:cNvContentPartPr/>
                <p14:nvPr/>
              </p14:nvContentPartPr>
              <p14:xfrm>
                <a:off x="5541730" y="1654649"/>
                <a:ext cx="14760" cy="11988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BE5B43D3-8E6E-5376-E526-A4EF77E4F20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533090" y="1646009"/>
                  <a:ext cx="3240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EDB2911-BB24-AE26-7756-0B56AF53AC1B}"/>
                    </a:ext>
                  </a:extLst>
                </p14:cNvPr>
                <p14:cNvContentPartPr/>
                <p14:nvPr/>
              </p14:nvContentPartPr>
              <p14:xfrm>
                <a:off x="5290810" y="1341089"/>
                <a:ext cx="283680" cy="122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EDB2911-BB24-AE26-7756-0B56AF53AC1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281810" y="1332449"/>
                  <a:ext cx="301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4FC7A77A-94C5-A620-35A9-0F913173ADB0}"/>
                    </a:ext>
                  </a:extLst>
                </p14:cNvPr>
                <p14:cNvContentPartPr/>
                <p14:nvPr/>
              </p14:nvContentPartPr>
              <p14:xfrm>
                <a:off x="5373250" y="1197809"/>
                <a:ext cx="172080" cy="10044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4FC7A77A-94C5-A620-35A9-0F913173ADB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364250" y="1189169"/>
                  <a:ext cx="189720" cy="118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30">
            <p14:nvContentPartPr>
              <p14:cNvPr id="96" name="Ink 95">
                <a:extLst>
                  <a:ext uri="{FF2B5EF4-FFF2-40B4-BE49-F238E27FC236}">
                    <a16:creationId xmlns:a16="http://schemas.microsoft.com/office/drawing/2014/main" id="{E2E4F942-DABA-15EA-C822-AA1A0D8C4148}"/>
                  </a:ext>
                </a:extLst>
              </p14:cNvPr>
              <p14:cNvContentPartPr/>
              <p14:nvPr/>
            </p14:nvContentPartPr>
            <p14:xfrm>
              <a:off x="5826130" y="1545569"/>
              <a:ext cx="30240" cy="20520"/>
            </p14:xfrm>
          </p:contentPart>
        </mc:Choice>
        <mc:Fallback xmlns="">
          <p:pic>
            <p:nvPicPr>
              <p:cNvPr id="96" name="Ink 95">
                <a:extLst>
                  <a:ext uri="{FF2B5EF4-FFF2-40B4-BE49-F238E27FC236}">
                    <a16:creationId xmlns:a16="http://schemas.microsoft.com/office/drawing/2014/main" id="{E2E4F942-DABA-15EA-C822-AA1A0D8C4148}"/>
                  </a:ext>
                </a:extLst>
              </p:cNvPr>
              <p:cNvPicPr/>
              <p:nvPr/>
            </p:nvPicPr>
            <p:blipFill>
              <a:blip r:embed="rId131"/>
              <a:stretch>
                <a:fillRect/>
              </a:stretch>
            </p:blipFill>
            <p:spPr>
              <a:xfrm>
                <a:off x="5817130" y="1536569"/>
                <a:ext cx="47880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104" name="Group 103">
            <a:extLst>
              <a:ext uri="{FF2B5EF4-FFF2-40B4-BE49-F238E27FC236}">
                <a16:creationId xmlns:a16="http://schemas.microsoft.com/office/drawing/2014/main" id="{9DA372E4-E7BB-E318-3A02-98398DA2A100}"/>
              </a:ext>
            </a:extLst>
          </p:cNvPr>
          <p:cNvGrpSpPr/>
          <p:nvPr/>
        </p:nvGrpSpPr>
        <p:grpSpPr>
          <a:xfrm>
            <a:off x="2294530" y="1272329"/>
            <a:ext cx="1083240" cy="779760"/>
            <a:chOff x="2294530" y="1272329"/>
            <a:chExt cx="1083240" cy="77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ADF8F498-9F9A-1BFD-B830-FB10BFFA11E3}"/>
                    </a:ext>
                  </a:extLst>
                </p14:cNvPr>
                <p14:cNvContentPartPr/>
                <p14:nvPr/>
              </p14:nvContentPartPr>
              <p14:xfrm>
                <a:off x="2562370" y="1351889"/>
                <a:ext cx="133920" cy="3978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ADF8F498-9F9A-1BFD-B830-FB10BFFA11E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2553730" y="1342889"/>
                  <a:ext cx="1515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6112957D-1308-BBE2-5BF8-576696E71583}"/>
                    </a:ext>
                  </a:extLst>
                </p14:cNvPr>
                <p14:cNvContentPartPr/>
                <p14:nvPr/>
              </p14:nvContentPartPr>
              <p14:xfrm>
                <a:off x="2481370" y="1557809"/>
                <a:ext cx="273600" cy="1224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6112957D-1308-BBE2-5BF8-576696E71583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472730" y="1548809"/>
                  <a:ext cx="2912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B5866D66-3B70-0E8E-C102-6F9EAA19FCD1}"/>
                    </a:ext>
                  </a:extLst>
                </p14:cNvPr>
                <p14:cNvContentPartPr/>
                <p14:nvPr/>
              </p14:nvContentPartPr>
              <p14:xfrm>
                <a:off x="2764330" y="1755449"/>
                <a:ext cx="45360" cy="727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B5866D66-3B70-0E8E-C102-6F9EAA19FCD1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755330" y="1746809"/>
                  <a:ext cx="630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4D0378D-08F6-39DC-EB1D-C16F299564DB}"/>
                    </a:ext>
                  </a:extLst>
                </p14:cNvPr>
                <p14:cNvContentPartPr/>
                <p14:nvPr/>
              </p14:nvContentPartPr>
              <p14:xfrm>
                <a:off x="3075730" y="1514969"/>
                <a:ext cx="121320" cy="925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4D0378D-08F6-39DC-EB1D-C16F299564DB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067090" y="1506329"/>
                  <a:ext cx="1389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E2C980DF-43BB-89A9-00C2-4F146AF4056C}"/>
                    </a:ext>
                  </a:extLst>
                </p14:cNvPr>
                <p14:cNvContentPartPr/>
                <p14:nvPr/>
              </p14:nvContentPartPr>
              <p14:xfrm>
                <a:off x="2941090" y="1378529"/>
                <a:ext cx="137520" cy="3837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E2C980DF-43BB-89A9-00C2-4F146AF4056C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932450" y="1369889"/>
                  <a:ext cx="15516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BDC39A43-FA1A-6A8E-B897-DAA704D3EB6F}"/>
                    </a:ext>
                  </a:extLst>
                </p14:cNvPr>
                <p14:cNvContentPartPr/>
                <p14:nvPr/>
              </p14:nvContentPartPr>
              <p14:xfrm>
                <a:off x="3227290" y="1356209"/>
                <a:ext cx="150480" cy="4312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BDC39A43-FA1A-6A8E-B897-DAA704D3EB6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218290" y="1347569"/>
                  <a:ext cx="168120" cy="44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222F1292-7B6B-7969-D32E-8F0567F7AB8A}"/>
                    </a:ext>
                  </a:extLst>
                </p14:cNvPr>
                <p14:cNvContentPartPr/>
                <p14:nvPr/>
              </p14:nvContentPartPr>
              <p14:xfrm>
                <a:off x="2294530" y="1272329"/>
                <a:ext cx="230760" cy="77976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222F1292-7B6B-7969-D32E-8F0567F7AB8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2285890" y="1263329"/>
                  <a:ext cx="248400" cy="797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426658E7-BB6A-7B34-F8B0-14858B02E65A}"/>
              </a:ext>
            </a:extLst>
          </p:cNvPr>
          <p:cNvGrpSpPr/>
          <p:nvPr/>
        </p:nvGrpSpPr>
        <p:grpSpPr>
          <a:xfrm>
            <a:off x="6060130" y="1149209"/>
            <a:ext cx="608400" cy="844920"/>
            <a:chOff x="6060130" y="1149209"/>
            <a:chExt cx="608400" cy="84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68FCAB2C-87E6-4305-D7AA-6C0B4851875A}"/>
                    </a:ext>
                  </a:extLst>
                </p14:cNvPr>
                <p14:cNvContentPartPr/>
                <p14:nvPr/>
              </p14:nvContentPartPr>
              <p14:xfrm>
                <a:off x="6060130" y="1357289"/>
                <a:ext cx="339840" cy="2329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68FCAB2C-87E6-4305-D7AA-6C0B4851875A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051490" y="1348289"/>
                  <a:ext cx="3574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5D39E65-1C40-D065-0409-8E95F616A1B4}"/>
                    </a:ext>
                  </a:extLst>
                </p14:cNvPr>
                <p14:cNvContentPartPr/>
                <p14:nvPr/>
              </p14:nvContentPartPr>
              <p14:xfrm>
                <a:off x="6221050" y="1617209"/>
                <a:ext cx="140040" cy="11988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5D39E65-1C40-D065-0409-8E95F616A1B4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212050" y="1608569"/>
                  <a:ext cx="1576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F570F27F-0E35-7C9F-56DB-6ACB0BEB75AF}"/>
                    </a:ext>
                  </a:extLst>
                </p14:cNvPr>
                <p14:cNvContentPartPr/>
                <p14:nvPr/>
              </p14:nvContentPartPr>
              <p14:xfrm>
                <a:off x="6088570" y="1300409"/>
                <a:ext cx="235440" cy="1800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F570F27F-0E35-7C9F-56DB-6ACB0BEB75AF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079570" y="1291409"/>
                  <a:ext cx="25308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D16EF11-00C2-1E85-3D36-B80CD7DD919B}"/>
                    </a:ext>
                  </a:extLst>
                </p14:cNvPr>
                <p14:cNvContentPartPr/>
                <p14:nvPr/>
              </p14:nvContentPartPr>
              <p14:xfrm>
                <a:off x="6142930" y="1160369"/>
                <a:ext cx="151560" cy="110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D16EF11-00C2-1E85-3D36-B80CD7DD919B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134290" y="1151729"/>
                  <a:ext cx="169200" cy="12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3A3F5324-EBA6-DECF-39F2-5CADE3C16C3B}"/>
                    </a:ext>
                  </a:extLst>
                </p14:cNvPr>
                <p14:cNvContentPartPr/>
                <p14:nvPr/>
              </p14:nvContentPartPr>
              <p14:xfrm>
                <a:off x="6537130" y="1149209"/>
                <a:ext cx="131400" cy="8449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3A3F5324-EBA6-DECF-39F2-5CADE3C16C3B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528130" y="1140209"/>
                  <a:ext cx="149040" cy="862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0" name="Group 119">
            <a:extLst>
              <a:ext uri="{FF2B5EF4-FFF2-40B4-BE49-F238E27FC236}">
                <a16:creationId xmlns:a16="http://schemas.microsoft.com/office/drawing/2014/main" id="{D5520D3D-95CF-975F-F6B0-52A14A0C122A}"/>
              </a:ext>
            </a:extLst>
          </p:cNvPr>
          <p:cNvGrpSpPr/>
          <p:nvPr/>
        </p:nvGrpSpPr>
        <p:grpSpPr>
          <a:xfrm>
            <a:off x="6862570" y="1233809"/>
            <a:ext cx="1139760" cy="597240"/>
            <a:chOff x="6862570" y="1233809"/>
            <a:chExt cx="1139760" cy="59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59AFE70-01B7-3890-E642-C374A4966219}"/>
                    </a:ext>
                  </a:extLst>
                </p14:cNvPr>
                <p14:cNvContentPartPr/>
                <p14:nvPr/>
              </p14:nvContentPartPr>
              <p14:xfrm>
                <a:off x="6862570" y="1330289"/>
                <a:ext cx="514800" cy="182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59AFE70-01B7-3890-E642-C374A4966219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6853570" y="1321649"/>
                  <a:ext cx="532440" cy="19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A24512B-5917-E9F6-EE37-ED425CF884E2}"/>
                    </a:ext>
                  </a:extLst>
                </p14:cNvPr>
                <p14:cNvContentPartPr/>
                <p14:nvPr/>
              </p14:nvContentPartPr>
              <p14:xfrm>
                <a:off x="7227250" y="1233809"/>
                <a:ext cx="43920" cy="5245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A24512B-5917-E9F6-EE37-ED425CF884E2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218250" y="1224809"/>
                  <a:ext cx="61560" cy="54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D723E92B-BB8D-FB3F-7B94-2DC2A5B55A18}"/>
                    </a:ext>
                  </a:extLst>
                </p14:cNvPr>
                <p14:cNvContentPartPr/>
                <p14:nvPr/>
              </p14:nvContentPartPr>
              <p14:xfrm>
                <a:off x="7546570" y="1267289"/>
                <a:ext cx="138600" cy="489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D723E92B-BB8D-FB3F-7B94-2DC2A5B55A18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537570" y="1258289"/>
                  <a:ext cx="156240" cy="50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C5E034FB-CCBE-863E-85A0-423344844958}"/>
                    </a:ext>
                  </a:extLst>
                </p14:cNvPr>
                <p14:cNvContentPartPr/>
                <p14:nvPr/>
              </p14:nvContentPartPr>
              <p14:xfrm>
                <a:off x="7764370" y="1423169"/>
                <a:ext cx="187920" cy="17568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C5E034FB-CCBE-863E-85A0-42334484495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755370" y="1414169"/>
                  <a:ext cx="20556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7AEC544-3C52-CCB6-1586-F4B38E626B3F}"/>
                    </a:ext>
                  </a:extLst>
                </p14:cNvPr>
                <p14:cNvContentPartPr/>
                <p14:nvPr/>
              </p14:nvContentPartPr>
              <p14:xfrm>
                <a:off x="7873810" y="1667609"/>
                <a:ext cx="128520" cy="16344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7AEC544-3C52-CCB6-1586-F4B38E626B3F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865170" y="1658969"/>
                  <a:ext cx="146160" cy="181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26EF8BB-F4D5-068E-A503-C25D360E1AC4}"/>
              </a:ext>
            </a:extLst>
          </p:cNvPr>
          <p:cNvGrpSpPr/>
          <p:nvPr/>
        </p:nvGrpSpPr>
        <p:grpSpPr>
          <a:xfrm>
            <a:off x="8212210" y="1171169"/>
            <a:ext cx="1309320" cy="594360"/>
            <a:chOff x="8212210" y="1171169"/>
            <a:chExt cx="130932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4AED9FC-B506-B06E-DC13-9F29189B9196}"/>
                    </a:ext>
                  </a:extLst>
                </p14:cNvPr>
                <p14:cNvContentPartPr/>
                <p14:nvPr/>
              </p14:nvContentPartPr>
              <p14:xfrm>
                <a:off x="8212210" y="1369529"/>
                <a:ext cx="335520" cy="234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4AED9FC-B506-B06E-DC13-9F29189B919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8203210" y="1360529"/>
                  <a:ext cx="35316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91526E6C-F838-4BEA-126A-D912783A62AA}"/>
                    </a:ext>
                  </a:extLst>
                </p14:cNvPr>
                <p14:cNvContentPartPr/>
                <p14:nvPr/>
              </p14:nvContentPartPr>
              <p14:xfrm>
                <a:off x="8500210" y="1617569"/>
                <a:ext cx="38160" cy="147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91526E6C-F838-4BEA-126A-D912783A62A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8491210" y="1608569"/>
                  <a:ext cx="558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19C7089-6A32-A37F-AF44-EE26BA22C2E5}"/>
                    </a:ext>
                  </a:extLst>
                </p14:cNvPr>
                <p14:cNvContentPartPr/>
                <p14:nvPr/>
              </p14:nvContentPartPr>
              <p14:xfrm>
                <a:off x="8230210" y="1292129"/>
                <a:ext cx="260640" cy="11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19C7089-6A32-A37F-AF44-EE26BA22C2E5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221570" y="1283129"/>
                  <a:ext cx="2782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B890B6F4-9E05-7A94-0F76-028EFF0BF355}"/>
                    </a:ext>
                  </a:extLst>
                </p14:cNvPr>
                <p14:cNvContentPartPr/>
                <p14:nvPr/>
              </p14:nvContentPartPr>
              <p14:xfrm>
                <a:off x="8689570" y="1587329"/>
                <a:ext cx="102240" cy="148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B890B6F4-9E05-7A94-0F76-028EFF0BF35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680930" y="1578689"/>
                  <a:ext cx="11988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0E10ADC5-F46B-4D19-769A-F05C70396335}"/>
                    </a:ext>
                  </a:extLst>
                </p14:cNvPr>
                <p14:cNvContentPartPr/>
                <p14:nvPr/>
              </p14:nvContentPartPr>
              <p14:xfrm>
                <a:off x="8955610" y="1344689"/>
                <a:ext cx="325080" cy="2325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0E10ADC5-F46B-4D19-769A-F05C70396335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946970" y="1335689"/>
                  <a:ext cx="3427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AFD4515A-C526-2732-8B45-93E13784E19B}"/>
                    </a:ext>
                  </a:extLst>
                </p14:cNvPr>
                <p14:cNvContentPartPr/>
                <p14:nvPr/>
              </p14:nvContentPartPr>
              <p14:xfrm>
                <a:off x="9170890" y="1575449"/>
                <a:ext cx="131040" cy="14220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AFD4515A-C526-2732-8B45-93E13784E19B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161890" y="1566449"/>
                  <a:ext cx="14868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5AAC1083-1D81-8685-343E-0ECCCC8ACA2C}"/>
                    </a:ext>
                  </a:extLst>
                </p14:cNvPr>
                <p14:cNvContentPartPr/>
                <p14:nvPr/>
              </p14:nvContentPartPr>
              <p14:xfrm>
                <a:off x="8903050" y="1267649"/>
                <a:ext cx="309600" cy="4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5AAC1083-1D81-8685-343E-0ECCCC8ACA2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894410" y="1258649"/>
                  <a:ext cx="3272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7D720EB-0C32-08CC-2812-78693B9C7E01}"/>
                    </a:ext>
                  </a:extLst>
                </p14:cNvPr>
                <p14:cNvContentPartPr/>
                <p14:nvPr/>
              </p14:nvContentPartPr>
              <p14:xfrm>
                <a:off x="9329290" y="1171169"/>
                <a:ext cx="192240" cy="5583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7D720EB-0C32-08CC-2812-78693B9C7E01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320290" y="1162529"/>
                  <a:ext cx="209880" cy="576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7" name="Group 126">
            <a:extLst>
              <a:ext uri="{FF2B5EF4-FFF2-40B4-BE49-F238E27FC236}">
                <a16:creationId xmlns:a16="http://schemas.microsoft.com/office/drawing/2014/main" id="{55B92102-C4D8-09F4-BE7F-C113AE6508A8}"/>
              </a:ext>
            </a:extLst>
          </p:cNvPr>
          <p:cNvGrpSpPr/>
          <p:nvPr/>
        </p:nvGrpSpPr>
        <p:grpSpPr>
          <a:xfrm>
            <a:off x="8199970" y="2018969"/>
            <a:ext cx="173160" cy="335520"/>
            <a:chOff x="8199970" y="2018969"/>
            <a:chExt cx="17316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0301507-E17E-10CB-59BF-035ACD54A683}"/>
                    </a:ext>
                  </a:extLst>
                </p14:cNvPr>
                <p14:cNvContentPartPr/>
                <p14:nvPr/>
              </p14:nvContentPartPr>
              <p14:xfrm>
                <a:off x="8210050" y="2028329"/>
                <a:ext cx="84600" cy="32616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0301507-E17E-10CB-59BF-035ACD54A68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8201050" y="2019329"/>
                  <a:ext cx="1022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0C2C52C-ED3D-966B-C062-D129FB5E1321}"/>
                    </a:ext>
                  </a:extLst>
                </p14:cNvPr>
                <p14:cNvContentPartPr/>
                <p14:nvPr/>
              </p14:nvContentPartPr>
              <p14:xfrm>
                <a:off x="8199970" y="2018969"/>
                <a:ext cx="173160" cy="6408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0C2C52C-ED3D-966B-C062-D129FB5E1321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190970" y="2009969"/>
                  <a:ext cx="190800" cy="81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6" name="Group 125">
            <a:extLst>
              <a:ext uri="{FF2B5EF4-FFF2-40B4-BE49-F238E27FC236}">
                <a16:creationId xmlns:a16="http://schemas.microsoft.com/office/drawing/2014/main" id="{847C4DEC-8055-B74A-6CC6-7F61676DC2D8}"/>
              </a:ext>
            </a:extLst>
          </p:cNvPr>
          <p:cNvGrpSpPr/>
          <p:nvPr/>
        </p:nvGrpSpPr>
        <p:grpSpPr>
          <a:xfrm>
            <a:off x="8826010" y="1860929"/>
            <a:ext cx="126360" cy="404280"/>
            <a:chOff x="8826010" y="1860929"/>
            <a:chExt cx="126360" cy="40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B302662-9A01-6148-65A2-7F8382EABCCD}"/>
                    </a:ext>
                  </a:extLst>
                </p14:cNvPr>
                <p14:cNvContentPartPr/>
                <p14:nvPr/>
              </p14:nvContentPartPr>
              <p14:xfrm>
                <a:off x="8826010" y="1903409"/>
                <a:ext cx="80280" cy="36180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B302662-9A01-6148-65A2-7F8382EABCCD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8817010" y="1894769"/>
                  <a:ext cx="97920" cy="37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87EDDDF6-9159-A770-BFE8-F004ACD86216}"/>
                    </a:ext>
                  </a:extLst>
                </p14:cNvPr>
                <p14:cNvContentPartPr/>
                <p14:nvPr/>
              </p14:nvContentPartPr>
              <p14:xfrm>
                <a:off x="8836450" y="1860929"/>
                <a:ext cx="115920" cy="1479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87EDDDF6-9159-A770-BFE8-F004ACD86216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8827810" y="1852289"/>
                  <a:ext cx="133560" cy="165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742049E5-F37A-A0B6-A0EE-6179389B3210}"/>
              </a:ext>
            </a:extLst>
          </p:cNvPr>
          <p:cNvGrpSpPr/>
          <p:nvPr/>
        </p:nvGrpSpPr>
        <p:grpSpPr>
          <a:xfrm>
            <a:off x="8324530" y="2459828"/>
            <a:ext cx="597240" cy="200520"/>
            <a:chOff x="8324530" y="2459828"/>
            <a:chExt cx="597240" cy="20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4FC13C9-BFEA-0945-4697-788A9872D27B}"/>
                    </a:ext>
                  </a:extLst>
                </p14:cNvPr>
                <p14:cNvContentPartPr/>
                <p14:nvPr/>
              </p14:nvContentPartPr>
              <p14:xfrm>
                <a:off x="8324530" y="2472428"/>
                <a:ext cx="72720" cy="16920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4FC13C9-BFEA-0945-4697-788A9872D27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315890" y="2463788"/>
                  <a:ext cx="9036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86B6D29-3817-CC24-84F2-67A29EF886FF}"/>
                    </a:ext>
                  </a:extLst>
                </p14:cNvPr>
                <p14:cNvContentPartPr/>
                <p14:nvPr/>
              </p14:nvContentPartPr>
              <p14:xfrm>
                <a:off x="8489770" y="2535428"/>
                <a:ext cx="11520" cy="9144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86B6D29-3817-CC24-84F2-67A29EF886FF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481130" y="2526788"/>
                  <a:ext cx="2916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216EB8F-27A5-DACA-211E-CAEB37F6BD83}"/>
                    </a:ext>
                  </a:extLst>
                </p14:cNvPr>
                <p14:cNvContentPartPr/>
                <p14:nvPr/>
              </p14:nvContentPartPr>
              <p14:xfrm>
                <a:off x="8497330" y="2459828"/>
                <a:ext cx="3960" cy="5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216EB8F-27A5-DACA-211E-CAEB37F6BD83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488330" y="2451188"/>
                  <a:ext cx="216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30CC98F4-32CD-9329-BF5E-4607C5B823FB}"/>
                    </a:ext>
                  </a:extLst>
                </p14:cNvPr>
                <p14:cNvContentPartPr/>
                <p14:nvPr/>
              </p14:nvContentPartPr>
              <p14:xfrm>
                <a:off x="8581570" y="2560988"/>
                <a:ext cx="52560" cy="878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30CC98F4-32CD-9329-BF5E-4607C5B823F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72930" y="2551988"/>
                  <a:ext cx="7020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3635F98-C576-6F80-6B54-C4C172B33AC2}"/>
                    </a:ext>
                  </a:extLst>
                </p14:cNvPr>
                <p14:cNvContentPartPr/>
                <p14:nvPr/>
              </p14:nvContentPartPr>
              <p14:xfrm>
                <a:off x="8709730" y="2554868"/>
                <a:ext cx="84600" cy="1054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3635F98-C576-6F80-6B54-C4C172B33AC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700730" y="2545868"/>
                  <a:ext cx="10224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B218F4C7-85DF-D501-3826-8043E0F1A066}"/>
                    </a:ext>
                  </a:extLst>
                </p14:cNvPr>
                <p14:cNvContentPartPr/>
                <p14:nvPr/>
              </p14:nvContentPartPr>
              <p14:xfrm>
                <a:off x="8847970" y="2564948"/>
                <a:ext cx="73800" cy="83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B218F4C7-85DF-D501-3826-8043E0F1A066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839330" y="2555948"/>
                  <a:ext cx="91440" cy="101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6" name="Group 145">
            <a:extLst>
              <a:ext uri="{FF2B5EF4-FFF2-40B4-BE49-F238E27FC236}">
                <a16:creationId xmlns:a16="http://schemas.microsoft.com/office/drawing/2014/main" id="{C224B2EE-2BDB-69A5-12C8-9967AD37F107}"/>
              </a:ext>
            </a:extLst>
          </p:cNvPr>
          <p:cNvGrpSpPr/>
          <p:nvPr/>
        </p:nvGrpSpPr>
        <p:grpSpPr>
          <a:xfrm>
            <a:off x="9256210" y="2359748"/>
            <a:ext cx="1209600" cy="287640"/>
            <a:chOff x="9256210" y="2359748"/>
            <a:chExt cx="1209600" cy="28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151384AB-71FD-5817-FE3E-811EFF80A7AC}"/>
                    </a:ext>
                  </a:extLst>
                </p14:cNvPr>
                <p14:cNvContentPartPr/>
                <p14:nvPr/>
              </p14:nvContentPartPr>
              <p14:xfrm>
                <a:off x="9256210" y="2493308"/>
                <a:ext cx="68400" cy="134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151384AB-71FD-5817-FE3E-811EFF80A7AC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9247570" y="2484668"/>
                  <a:ext cx="8604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7943FCE-4201-8527-21DB-9976EAF16D93}"/>
                    </a:ext>
                  </a:extLst>
                </p14:cNvPr>
                <p14:cNvContentPartPr/>
                <p14:nvPr/>
              </p14:nvContentPartPr>
              <p14:xfrm>
                <a:off x="9337570" y="2440028"/>
                <a:ext cx="12960" cy="158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7943FCE-4201-8527-21DB-9976EAF16D93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9328930" y="2431388"/>
                  <a:ext cx="306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F44012F-4145-2354-227A-102893390547}"/>
                    </a:ext>
                  </a:extLst>
                </p14:cNvPr>
                <p14:cNvContentPartPr/>
                <p14:nvPr/>
              </p14:nvContentPartPr>
              <p14:xfrm>
                <a:off x="9382210" y="2488988"/>
                <a:ext cx="88560" cy="1584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F44012F-4145-2354-227A-102893390547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9373570" y="2480348"/>
                  <a:ext cx="10620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489D34F-DE64-5841-FB63-899B0CE182E2}"/>
                    </a:ext>
                  </a:extLst>
                </p14:cNvPr>
                <p14:cNvContentPartPr/>
                <p14:nvPr/>
              </p14:nvContentPartPr>
              <p14:xfrm>
                <a:off x="9611530" y="2359748"/>
                <a:ext cx="88920" cy="2062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489D34F-DE64-5841-FB63-899B0CE182E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9602890" y="2351108"/>
                  <a:ext cx="10656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BD2E4631-EBA4-E39F-1E98-CD1777536FFA}"/>
                    </a:ext>
                  </a:extLst>
                </p14:cNvPr>
                <p14:cNvContentPartPr/>
                <p14:nvPr/>
              </p14:nvContentPartPr>
              <p14:xfrm>
                <a:off x="9572290" y="2442188"/>
                <a:ext cx="184320" cy="154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BD2E4631-EBA4-E39F-1E98-CD1777536FFA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9563290" y="2433548"/>
                  <a:ext cx="201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42CBFEC7-3DA4-0DED-91B7-88E7B696A2E9}"/>
                    </a:ext>
                  </a:extLst>
                </p14:cNvPr>
                <p14:cNvContentPartPr/>
                <p14:nvPr/>
              </p14:nvContentPartPr>
              <p14:xfrm>
                <a:off x="9771010" y="2448668"/>
                <a:ext cx="135360" cy="1116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42CBFEC7-3DA4-0DED-91B7-88E7B696A2E9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9762370" y="2439668"/>
                  <a:ext cx="15300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11E025E-7A66-42C4-67DD-AF135491B80F}"/>
                    </a:ext>
                  </a:extLst>
                </p14:cNvPr>
                <p14:cNvContentPartPr/>
                <p14:nvPr/>
              </p14:nvContentPartPr>
              <p14:xfrm>
                <a:off x="9918250" y="2411228"/>
                <a:ext cx="23040" cy="1476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11E025E-7A66-42C4-67DD-AF135491B80F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9909610" y="2402588"/>
                  <a:ext cx="406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D8401B56-1502-1966-BE21-643234C80C1A}"/>
                    </a:ext>
                  </a:extLst>
                </p14:cNvPr>
                <p14:cNvContentPartPr/>
                <p14:nvPr/>
              </p14:nvContentPartPr>
              <p14:xfrm>
                <a:off x="9986650" y="2447228"/>
                <a:ext cx="94320" cy="7920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D8401B56-1502-1966-BE21-643234C80C1A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9977650" y="2438588"/>
                  <a:ext cx="1119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F13D7C5-082C-A3F9-4354-622829C02802}"/>
                    </a:ext>
                  </a:extLst>
                </p14:cNvPr>
                <p14:cNvContentPartPr/>
                <p14:nvPr/>
              </p14:nvContentPartPr>
              <p14:xfrm>
                <a:off x="10140730" y="2425628"/>
                <a:ext cx="121320" cy="15300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F13D7C5-082C-A3F9-4354-622829C02802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131730" y="2416988"/>
                  <a:ext cx="13896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2017C82C-547F-BF59-543E-0DD2262047BC}"/>
                    </a:ext>
                  </a:extLst>
                </p14:cNvPr>
                <p14:cNvContentPartPr/>
                <p14:nvPr/>
              </p14:nvContentPartPr>
              <p14:xfrm>
                <a:off x="10294090" y="2360468"/>
                <a:ext cx="30960" cy="18648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2017C82C-547F-BF59-543E-0DD2262047BC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285090" y="2351828"/>
                  <a:ext cx="4860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62E03A4C-DF79-A9E9-FFD1-EE2B13ECF7D0}"/>
                    </a:ext>
                  </a:extLst>
                </p14:cNvPr>
                <p14:cNvContentPartPr/>
                <p14:nvPr/>
              </p14:nvContentPartPr>
              <p14:xfrm>
                <a:off x="10363570" y="2451188"/>
                <a:ext cx="102240" cy="10332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62E03A4C-DF79-A9E9-FFD1-EE2B13ECF7D0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354930" y="2442548"/>
                  <a:ext cx="119880" cy="120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7B933997-924C-1F4E-6377-499BBD1F9D12}"/>
              </a:ext>
            </a:extLst>
          </p:cNvPr>
          <p:cNvGrpSpPr/>
          <p:nvPr/>
        </p:nvGrpSpPr>
        <p:grpSpPr>
          <a:xfrm>
            <a:off x="10719970" y="2321588"/>
            <a:ext cx="669960" cy="389160"/>
            <a:chOff x="10719970" y="2321588"/>
            <a:chExt cx="669960" cy="38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A1BDB031-3E08-085E-C799-16555426EDF5}"/>
                    </a:ext>
                  </a:extLst>
                </p14:cNvPr>
                <p14:cNvContentPartPr/>
                <p14:nvPr/>
              </p14:nvContentPartPr>
              <p14:xfrm>
                <a:off x="10719970" y="2426708"/>
                <a:ext cx="116280" cy="1130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A1BDB031-3E08-085E-C799-16555426EDF5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0710970" y="2418068"/>
                  <a:ext cx="13392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A3D46D65-66BE-92CE-C3DD-FBD07428A8D4}"/>
                    </a:ext>
                  </a:extLst>
                </p14:cNvPr>
                <p14:cNvContentPartPr/>
                <p14:nvPr/>
              </p14:nvContentPartPr>
              <p14:xfrm>
                <a:off x="10888090" y="2445788"/>
                <a:ext cx="182160" cy="2649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A3D46D65-66BE-92CE-C3DD-FBD07428A8D4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0879450" y="2437148"/>
                  <a:ext cx="19980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5CF24AC8-2B6D-DDB8-E32F-F443E83FF172}"/>
                    </a:ext>
                  </a:extLst>
                </p14:cNvPr>
                <p14:cNvContentPartPr/>
                <p14:nvPr/>
              </p14:nvContentPartPr>
              <p14:xfrm>
                <a:off x="11119930" y="2426348"/>
                <a:ext cx="27360" cy="1062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5CF24AC8-2B6D-DDB8-E32F-F443E83FF172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110930" y="2417708"/>
                  <a:ext cx="4500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E51990C-A67C-C52D-65F1-AC1DAD1D743B}"/>
                    </a:ext>
                  </a:extLst>
                </p14:cNvPr>
                <p14:cNvContentPartPr/>
                <p14:nvPr/>
              </p14:nvContentPartPr>
              <p14:xfrm>
                <a:off x="11211370" y="2321588"/>
                <a:ext cx="178560" cy="27684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E51990C-A67C-C52D-65F1-AC1DAD1D743B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1202730" y="2312948"/>
                  <a:ext cx="196200" cy="294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2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634D3BBE-D5BD-CD59-B264-B8EE8E34AA06}"/>
                  </a:ext>
                </a:extLst>
              </p14:cNvPr>
              <p14:cNvContentPartPr/>
              <p14:nvPr/>
            </p14:nvContentPartPr>
            <p14:xfrm>
              <a:off x="8306170" y="2915948"/>
              <a:ext cx="145800" cy="3675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634D3BBE-D5BD-CD59-B264-B8EE8E34AA06}"/>
                  </a:ext>
                </a:extLst>
              </p:cNvPr>
              <p:cNvPicPr/>
              <p:nvPr/>
            </p:nvPicPr>
            <p:blipFill>
              <a:blip r:embed="rId233"/>
              <a:stretch>
                <a:fillRect/>
              </a:stretch>
            </p:blipFill>
            <p:spPr>
              <a:xfrm>
                <a:off x="8297530" y="2907308"/>
                <a:ext cx="163440" cy="38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4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D3B452DD-4217-2401-F8CA-B9AA24142DED}"/>
                  </a:ext>
                </a:extLst>
              </p14:cNvPr>
              <p14:cNvContentPartPr/>
              <p14:nvPr/>
            </p14:nvContentPartPr>
            <p14:xfrm>
              <a:off x="8576890" y="2831708"/>
              <a:ext cx="1280160" cy="29376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D3B452DD-4217-2401-F8CA-B9AA24142DED}"/>
                  </a:ext>
                </a:extLst>
              </p:cNvPr>
              <p:cNvPicPr/>
              <p:nvPr/>
            </p:nvPicPr>
            <p:blipFill>
              <a:blip r:embed="rId235"/>
              <a:stretch>
                <a:fillRect/>
              </a:stretch>
            </p:blipFill>
            <p:spPr>
              <a:xfrm>
                <a:off x="8568250" y="2822708"/>
                <a:ext cx="1297800" cy="311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61" name="Group 160">
            <a:extLst>
              <a:ext uri="{FF2B5EF4-FFF2-40B4-BE49-F238E27FC236}">
                <a16:creationId xmlns:a16="http://schemas.microsoft.com/office/drawing/2014/main" id="{F7A7F3D0-0E41-B391-5B70-FF537DA763BE}"/>
              </a:ext>
            </a:extLst>
          </p:cNvPr>
          <p:cNvGrpSpPr/>
          <p:nvPr/>
        </p:nvGrpSpPr>
        <p:grpSpPr>
          <a:xfrm>
            <a:off x="10113370" y="2713988"/>
            <a:ext cx="942120" cy="452520"/>
            <a:chOff x="10113370" y="2713988"/>
            <a:chExt cx="942120" cy="452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B965620-3B5D-A966-672C-5D77783EC901}"/>
                    </a:ext>
                  </a:extLst>
                </p14:cNvPr>
                <p14:cNvContentPartPr/>
                <p14:nvPr/>
              </p14:nvContentPartPr>
              <p14:xfrm>
                <a:off x="10113370" y="2924228"/>
                <a:ext cx="295920" cy="11520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B965620-3B5D-A966-672C-5D77783EC901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0104370" y="2915228"/>
                  <a:ext cx="313560" cy="13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229106DF-02B4-6246-8C01-3C8D8AE2CD26}"/>
                    </a:ext>
                  </a:extLst>
                </p14:cNvPr>
                <p14:cNvContentPartPr/>
                <p14:nvPr/>
              </p14:nvContentPartPr>
              <p14:xfrm>
                <a:off x="10296970" y="2863028"/>
                <a:ext cx="16560" cy="21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229106DF-02B4-6246-8C01-3C8D8AE2CD26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0287970" y="2854028"/>
                  <a:ext cx="342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934847F-A1F2-5895-5843-976F5B27A58D}"/>
                    </a:ext>
                  </a:extLst>
                </p14:cNvPr>
                <p14:cNvContentPartPr/>
                <p14:nvPr/>
              </p14:nvContentPartPr>
              <p14:xfrm>
                <a:off x="10688650" y="2713988"/>
                <a:ext cx="31320" cy="164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934847F-A1F2-5895-5843-976F5B27A58D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0680010" y="2704988"/>
                  <a:ext cx="4896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E1C07148-9BBE-EA38-A458-7DF5107ED817}"/>
                    </a:ext>
                  </a:extLst>
                </p14:cNvPr>
                <p14:cNvContentPartPr/>
                <p14:nvPr/>
              </p14:nvContentPartPr>
              <p14:xfrm>
                <a:off x="10590010" y="2909828"/>
                <a:ext cx="166680" cy="11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E1C07148-9BBE-EA38-A458-7DF5107ED81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581370" y="2901188"/>
                  <a:ext cx="18432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B842D9EE-6D5C-8B6F-0490-04EAB52BBBE9}"/>
                    </a:ext>
                  </a:extLst>
                </p14:cNvPr>
                <p14:cNvContentPartPr/>
                <p14:nvPr/>
              </p14:nvContentPartPr>
              <p14:xfrm>
                <a:off x="10617730" y="2951228"/>
                <a:ext cx="183240" cy="16812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B842D9EE-6D5C-8B6F-0490-04EAB52BBBE9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609090" y="2942588"/>
                  <a:ext cx="20088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CC5697F1-343E-AFE3-16F4-B5E688FCB039}"/>
                    </a:ext>
                  </a:extLst>
                </p14:cNvPr>
                <p14:cNvContentPartPr/>
                <p14:nvPr/>
              </p14:nvContentPartPr>
              <p14:xfrm>
                <a:off x="10942810" y="3029708"/>
                <a:ext cx="112680" cy="13680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CC5697F1-343E-AFE3-16F4-B5E688FCB03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0934170" y="3021068"/>
                  <a:ext cx="130320" cy="154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4" name="Group 163">
            <a:extLst>
              <a:ext uri="{FF2B5EF4-FFF2-40B4-BE49-F238E27FC236}">
                <a16:creationId xmlns:a16="http://schemas.microsoft.com/office/drawing/2014/main" id="{339BE481-0987-BB07-295D-240460C0F66A}"/>
              </a:ext>
            </a:extLst>
          </p:cNvPr>
          <p:cNvGrpSpPr/>
          <p:nvPr/>
        </p:nvGrpSpPr>
        <p:grpSpPr>
          <a:xfrm>
            <a:off x="11280850" y="2693108"/>
            <a:ext cx="767880" cy="326520"/>
            <a:chOff x="11280850" y="2693108"/>
            <a:chExt cx="767880" cy="3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4A8DDFB-BFB1-B32E-9B91-799C7BE047C0}"/>
                    </a:ext>
                  </a:extLst>
                </p14:cNvPr>
                <p14:cNvContentPartPr/>
                <p14:nvPr/>
              </p14:nvContentPartPr>
              <p14:xfrm>
                <a:off x="11280850" y="2693108"/>
                <a:ext cx="767880" cy="3265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4A8DDFB-BFB1-B32E-9B91-799C7BE047C0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271850" y="2684468"/>
                  <a:ext cx="78552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8ABCE79-C0C9-6B8E-B401-A7CCD30FF400}"/>
                    </a:ext>
                  </a:extLst>
                </p14:cNvPr>
                <p14:cNvContentPartPr/>
                <p14:nvPr/>
              </p14:nvContentPartPr>
              <p14:xfrm>
                <a:off x="11323330" y="2858708"/>
                <a:ext cx="344880" cy="1908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8ABCE79-C0C9-6B8E-B401-A7CCD30FF40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1314330" y="2850068"/>
                  <a:ext cx="362520" cy="36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2">
            <p14:nvContentPartPr>
              <p14:cNvPr id="165" name="Ink 164">
                <a:extLst>
                  <a:ext uri="{FF2B5EF4-FFF2-40B4-BE49-F238E27FC236}">
                    <a16:creationId xmlns:a16="http://schemas.microsoft.com/office/drawing/2014/main" id="{3CC7BAED-6436-38A2-B0B8-871142AF31C9}"/>
                  </a:ext>
                </a:extLst>
              </p14:cNvPr>
              <p14:cNvContentPartPr/>
              <p14:nvPr/>
            </p14:nvContentPartPr>
            <p14:xfrm>
              <a:off x="8144170" y="3451268"/>
              <a:ext cx="706320" cy="275040"/>
            </p14:xfrm>
          </p:contentPart>
        </mc:Choice>
        <mc:Fallback xmlns="">
          <p:pic>
            <p:nvPicPr>
              <p:cNvPr id="165" name="Ink 164">
                <a:extLst>
                  <a:ext uri="{FF2B5EF4-FFF2-40B4-BE49-F238E27FC236}">
                    <a16:creationId xmlns:a16="http://schemas.microsoft.com/office/drawing/2014/main" id="{3CC7BAED-6436-38A2-B0B8-871142AF31C9}"/>
                  </a:ext>
                </a:extLst>
              </p:cNvPr>
              <p:cNvPicPr/>
              <p:nvPr/>
            </p:nvPicPr>
            <p:blipFill>
              <a:blip r:embed="rId253"/>
              <a:stretch>
                <a:fillRect/>
              </a:stretch>
            </p:blipFill>
            <p:spPr>
              <a:xfrm>
                <a:off x="8135530" y="3442268"/>
                <a:ext cx="723960" cy="29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9" name="Group 168">
            <a:extLst>
              <a:ext uri="{FF2B5EF4-FFF2-40B4-BE49-F238E27FC236}">
                <a16:creationId xmlns:a16="http://schemas.microsoft.com/office/drawing/2014/main" id="{6EAB9799-4421-93E8-0768-2A371F96D6B3}"/>
              </a:ext>
            </a:extLst>
          </p:cNvPr>
          <p:cNvGrpSpPr/>
          <p:nvPr/>
        </p:nvGrpSpPr>
        <p:grpSpPr>
          <a:xfrm>
            <a:off x="9120490" y="3385028"/>
            <a:ext cx="1570320" cy="459720"/>
            <a:chOff x="9120490" y="3385028"/>
            <a:chExt cx="1570320" cy="45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D28F13CB-407B-A1E0-C8EE-7C5ADD0F7AED}"/>
                    </a:ext>
                  </a:extLst>
                </p14:cNvPr>
                <p14:cNvContentPartPr/>
                <p14:nvPr/>
              </p14:nvContentPartPr>
              <p14:xfrm>
                <a:off x="9120490" y="3385028"/>
                <a:ext cx="1570320" cy="45972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D28F13CB-407B-A1E0-C8EE-7C5ADD0F7AED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9111490" y="3376388"/>
                  <a:ext cx="158796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13874460-33B0-9206-1F62-ABBEACA2A828}"/>
                    </a:ext>
                  </a:extLst>
                </p14:cNvPr>
                <p14:cNvContentPartPr/>
                <p14:nvPr/>
              </p14:nvContentPartPr>
              <p14:xfrm>
                <a:off x="10408930" y="3452708"/>
                <a:ext cx="27720" cy="165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13874460-33B0-9206-1F62-ABBEACA2A82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0399930" y="3443708"/>
                  <a:ext cx="453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FE0C12A0-CF20-D780-0BAD-EA5220EB9BFF}"/>
                    </a:ext>
                  </a:extLst>
                </p14:cNvPr>
                <p14:cNvContentPartPr/>
                <p14:nvPr/>
              </p14:nvContentPartPr>
              <p14:xfrm>
                <a:off x="9795130" y="3391148"/>
                <a:ext cx="536400" cy="946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FE0C12A0-CF20-D780-0BAD-EA5220EB9BFF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9786490" y="3382148"/>
                  <a:ext cx="554040" cy="11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7" name="Group 176">
            <a:extLst>
              <a:ext uri="{FF2B5EF4-FFF2-40B4-BE49-F238E27FC236}">
                <a16:creationId xmlns:a16="http://schemas.microsoft.com/office/drawing/2014/main" id="{8539ACAD-4023-5D60-9E0D-CC01A18E4C39}"/>
              </a:ext>
            </a:extLst>
          </p:cNvPr>
          <p:cNvGrpSpPr/>
          <p:nvPr/>
        </p:nvGrpSpPr>
        <p:grpSpPr>
          <a:xfrm>
            <a:off x="11038930" y="3304388"/>
            <a:ext cx="678240" cy="401400"/>
            <a:chOff x="11038930" y="3304388"/>
            <a:chExt cx="67824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E95EC9D-4F0D-BCD2-AE92-AC8086E2DB91}"/>
                    </a:ext>
                  </a:extLst>
                </p14:cNvPr>
                <p14:cNvContentPartPr/>
                <p14:nvPr/>
              </p14:nvContentPartPr>
              <p14:xfrm>
                <a:off x="11151610" y="3377828"/>
                <a:ext cx="37080" cy="18612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E95EC9D-4F0D-BCD2-AE92-AC8086E2DB91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142970" y="3369188"/>
                  <a:ext cx="54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9B0688B-5BFA-BB48-DE76-4C30BB04B122}"/>
                    </a:ext>
                  </a:extLst>
                </p14:cNvPr>
                <p14:cNvContentPartPr/>
                <p14:nvPr/>
              </p14:nvContentPartPr>
              <p14:xfrm>
                <a:off x="11049370" y="3455948"/>
                <a:ext cx="273600" cy="316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9B0688B-5BFA-BB48-DE76-4C30BB04B12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040370" y="3446948"/>
                  <a:ext cx="29124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3A95ECC1-93E3-F8C2-D639-23F7CAAC3377}"/>
                    </a:ext>
                  </a:extLst>
                </p14:cNvPr>
                <p14:cNvContentPartPr/>
                <p14:nvPr/>
              </p14:nvContentPartPr>
              <p14:xfrm>
                <a:off x="11038930" y="3625148"/>
                <a:ext cx="208800" cy="2340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3A95ECC1-93E3-F8C2-D639-23F7CAAC3377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1029930" y="3616508"/>
                  <a:ext cx="22644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269E218-4E3B-8470-3630-5F18C5246C2C}"/>
                    </a:ext>
                  </a:extLst>
                </p14:cNvPr>
                <p14:cNvContentPartPr/>
                <p14:nvPr/>
              </p14:nvContentPartPr>
              <p14:xfrm>
                <a:off x="11570290" y="3304388"/>
                <a:ext cx="14040" cy="140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269E218-4E3B-8470-3630-5F18C5246C2C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1561650" y="3295748"/>
                  <a:ext cx="316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1BEC757E-E105-4CFF-7C5C-45EF42F81F65}"/>
                    </a:ext>
                  </a:extLst>
                </p14:cNvPr>
                <p14:cNvContentPartPr/>
                <p14:nvPr/>
              </p14:nvContentPartPr>
              <p14:xfrm>
                <a:off x="11389570" y="3425348"/>
                <a:ext cx="279720" cy="9504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1BEC757E-E105-4CFF-7C5C-45EF42F81F65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1380930" y="3416708"/>
                  <a:ext cx="29736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D13C8B9-F4EF-7DFB-66C0-59DEA9E71132}"/>
                    </a:ext>
                  </a:extLst>
                </p14:cNvPr>
                <p14:cNvContentPartPr/>
                <p14:nvPr/>
              </p14:nvContentPartPr>
              <p14:xfrm>
                <a:off x="11470930" y="3604268"/>
                <a:ext cx="246240" cy="101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D13C8B9-F4EF-7DFB-66C0-59DEA9E71132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462290" y="3595268"/>
                  <a:ext cx="26388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07A2862-790E-6B91-7E81-B7CB6F7B0F4E}"/>
              </a:ext>
            </a:extLst>
          </p:cNvPr>
          <p:cNvGrpSpPr/>
          <p:nvPr/>
        </p:nvGrpSpPr>
        <p:grpSpPr>
          <a:xfrm>
            <a:off x="8109250" y="3846548"/>
            <a:ext cx="3052440" cy="525600"/>
            <a:chOff x="8109250" y="3846548"/>
            <a:chExt cx="3052440" cy="525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BBAC4CBD-1369-70C6-7D67-147BEBABE8A3}"/>
                    </a:ext>
                  </a:extLst>
                </p14:cNvPr>
                <p14:cNvContentPartPr/>
                <p14:nvPr/>
              </p14:nvContentPartPr>
              <p14:xfrm>
                <a:off x="8109250" y="3921428"/>
                <a:ext cx="105480" cy="4057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BBAC4CBD-1369-70C6-7D67-147BEBABE8A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100610" y="3912788"/>
                  <a:ext cx="123120" cy="42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741AEC7E-7324-4ACE-22E3-DA36131ABF1F}"/>
                    </a:ext>
                  </a:extLst>
                </p14:cNvPr>
                <p14:cNvContentPartPr/>
                <p14:nvPr/>
              </p14:nvContentPartPr>
              <p14:xfrm>
                <a:off x="8236330" y="3892268"/>
                <a:ext cx="837000" cy="36864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741AEC7E-7324-4ACE-22E3-DA36131ABF1F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8227330" y="3883268"/>
                  <a:ext cx="854640" cy="38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2387D57-44A5-2FF7-9CFE-9D584F43A9C3}"/>
                    </a:ext>
                  </a:extLst>
                </p14:cNvPr>
                <p14:cNvContentPartPr/>
                <p14:nvPr/>
              </p14:nvContentPartPr>
              <p14:xfrm>
                <a:off x="8567170" y="4013588"/>
                <a:ext cx="280440" cy="2376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2387D57-44A5-2FF7-9CFE-9D584F43A9C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8558530" y="4004948"/>
                  <a:ext cx="2980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AA5E2F4D-E4CA-2FFF-1547-E73976E309A2}"/>
                    </a:ext>
                  </a:extLst>
                </p14:cNvPr>
                <p14:cNvContentPartPr/>
                <p14:nvPr/>
              </p14:nvContentPartPr>
              <p14:xfrm>
                <a:off x="8451970" y="3905948"/>
                <a:ext cx="16560" cy="10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AA5E2F4D-E4CA-2FFF-1547-E73976E309A2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8442970" y="3897308"/>
                  <a:ext cx="342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E3944D58-6D72-7FA1-F2D0-04211682B281}"/>
                    </a:ext>
                  </a:extLst>
                </p14:cNvPr>
                <p14:cNvContentPartPr/>
                <p14:nvPr/>
              </p14:nvContentPartPr>
              <p14:xfrm>
                <a:off x="9248650" y="3846548"/>
                <a:ext cx="1336320" cy="52560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E3944D58-6D72-7FA1-F2D0-04211682B281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239650" y="3837908"/>
                  <a:ext cx="1353960" cy="54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E3F94F8F-0417-A37F-E6F3-4A69EB2AA36C}"/>
                    </a:ext>
                  </a:extLst>
                </p14:cNvPr>
                <p14:cNvContentPartPr/>
                <p14:nvPr/>
              </p14:nvContentPartPr>
              <p14:xfrm>
                <a:off x="10759930" y="4036628"/>
                <a:ext cx="401760" cy="1234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E3F94F8F-0417-A37F-E6F3-4A69EB2AA36C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0751290" y="4027988"/>
                  <a:ext cx="419400" cy="14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6" name="Group 205">
            <a:extLst>
              <a:ext uri="{FF2B5EF4-FFF2-40B4-BE49-F238E27FC236}">
                <a16:creationId xmlns:a16="http://schemas.microsoft.com/office/drawing/2014/main" id="{7A92C963-E283-4AE2-093A-D7487AA5510F}"/>
              </a:ext>
            </a:extLst>
          </p:cNvPr>
          <p:cNvGrpSpPr/>
          <p:nvPr/>
        </p:nvGrpSpPr>
        <p:grpSpPr>
          <a:xfrm>
            <a:off x="1919770" y="2530889"/>
            <a:ext cx="351360" cy="564120"/>
            <a:chOff x="1919770" y="2530889"/>
            <a:chExt cx="351360" cy="56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81350A34-E25C-11AF-6F6B-42431F1803DC}"/>
                    </a:ext>
                  </a:extLst>
                </p14:cNvPr>
                <p14:cNvContentPartPr/>
                <p14:nvPr/>
              </p14:nvContentPartPr>
              <p14:xfrm>
                <a:off x="1919770" y="2583449"/>
                <a:ext cx="351360" cy="20664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81350A34-E25C-11AF-6F6B-42431F1803DC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911130" y="2574809"/>
                  <a:ext cx="3690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71E9C367-D971-255B-9B6B-4C05E7BCB1C5}"/>
                    </a:ext>
                  </a:extLst>
                </p14:cNvPr>
                <p14:cNvContentPartPr/>
                <p14:nvPr/>
              </p14:nvContentPartPr>
              <p14:xfrm>
                <a:off x="2101930" y="2530889"/>
                <a:ext cx="9720" cy="564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71E9C367-D971-255B-9B6B-4C05E7BCB1C5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2093290" y="2521889"/>
                  <a:ext cx="27360" cy="58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0" name="Group 249">
            <a:extLst>
              <a:ext uri="{FF2B5EF4-FFF2-40B4-BE49-F238E27FC236}">
                <a16:creationId xmlns:a16="http://schemas.microsoft.com/office/drawing/2014/main" id="{B652F93C-2382-7707-8206-9C9A93D94879}"/>
              </a:ext>
            </a:extLst>
          </p:cNvPr>
          <p:cNvGrpSpPr/>
          <p:nvPr/>
        </p:nvGrpSpPr>
        <p:grpSpPr>
          <a:xfrm>
            <a:off x="2415130" y="2561129"/>
            <a:ext cx="4825080" cy="719280"/>
            <a:chOff x="2415130" y="2561129"/>
            <a:chExt cx="4825080" cy="71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0AD5779F-819A-7C36-78F1-A51F3E69B299}"/>
                    </a:ext>
                  </a:extLst>
                </p14:cNvPr>
                <p14:cNvContentPartPr/>
                <p14:nvPr/>
              </p14:nvContentPartPr>
              <p14:xfrm>
                <a:off x="2425570" y="2816369"/>
                <a:ext cx="208080" cy="331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0AD5779F-819A-7C36-78F1-A51F3E69B299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416930" y="2807369"/>
                  <a:ext cx="22572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26FCBB62-FE3C-DDDE-77CF-84275C3B7C72}"/>
                    </a:ext>
                  </a:extLst>
                </p14:cNvPr>
                <p14:cNvContentPartPr/>
                <p14:nvPr/>
              </p14:nvContentPartPr>
              <p14:xfrm>
                <a:off x="2415130" y="2934089"/>
                <a:ext cx="209160" cy="1872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26FCBB62-FE3C-DDDE-77CF-84275C3B7C72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2406130" y="2925449"/>
                  <a:ext cx="22680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0D8A7D23-4B9D-4D1D-A93A-CA48CE0B1997}"/>
                    </a:ext>
                  </a:extLst>
                </p14:cNvPr>
                <p14:cNvContentPartPr/>
                <p14:nvPr/>
              </p14:nvContentPartPr>
              <p14:xfrm>
                <a:off x="2835610" y="2636729"/>
                <a:ext cx="17640" cy="1447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0D8A7D23-4B9D-4D1D-A93A-CA48CE0B1997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826970" y="2628089"/>
                  <a:ext cx="35280" cy="16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9B85B91C-0BB1-5205-AEEC-A8AF3AE5657A}"/>
                    </a:ext>
                  </a:extLst>
                </p14:cNvPr>
                <p14:cNvContentPartPr/>
                <p14:nvPr/>
              </p14:nvContentPartPr>
              <p14:xfrm>
                <a:off x="2740210" y="2815289"/>
                <a:ext cx="159120" cy="1224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9B85B91C-0BB1-5205-AEEC-A8AF3AE5657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2731570" y="2806649"/>
                  <a:ext cx="176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A7108ECD-E75C-0ECF-F57A-E715A1D13A02}"/>
                    </a:ext>
                  </a:extLst>
                </p14:cNvPr>
                <p14:cNvContentPartPr/>
                <p14:nvPr/>
              </p14:nvContentPartPr>
              <p14:xfrm>
                <a:off x="2801050" y="2921849"/>
                <a:ext cx="105840" cy="9216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A7108ECD-E75C-0ECF-F57A-E715A1D13A0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2792050" y="2913209"/>
                  <a:ext cx="12348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5240A26-B13D-6B98-E8D8-624E9B014DAB}"/>
                    </a:ext>
                  </a:extLst>
                </p14:cNvPr>
                <p14:cNvContentPartPr/>
                <p14:nvPr/>
              </p14:nvContentPartPr>
              <p14:xfrm>
                <a:off x="3027130" y="2561129"/>
                <a:ext cx="155160" cy="61272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5240A26-B13D-6B98-E8D8-624E9B014DAB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3018490" y="2552489"/>
                  <a:ext cx="172800" cy="63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4FAD46B6-6CAC-71D5-9A02-BA8E766AAF72}"/>
                    </a:ext>
                  </a:extLst>
                </p14:cNvPr>
                <p14:cNvContentPartPr/>
                <p14:nvPr/>
              </p14:nvContentPartPr>
              <p14:xfrm>
                <a:off x="3335650" y="2773529"/>
                <a:ext cx="137160" cy="20376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4FAD46B6-6CAC-71D5-9A02-BA8E766AAF72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3326650" y="2764889"/>
                  <a:ext cx="15480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FACCE5C4-9C8D-C309-DD2D-F0A9E8C5B249}"/>
                    </a:ext>
                  </a:extLst>
                </p14:cNvPr>
                <p14:cNvContentPartPr/>
                <p14:nvPr/>
              </p14:nvContentPartPr>
              <p14:xfrm>
                <a:off x="3524290" y="2631329"/>
                <a:ext cx="118080" cy="39852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FACCE5C4-9C8D-C309-DD2D-F0A9E8C5B249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3515290" y="2622329"/>
                  <a:ext cx="135720" cy="41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D25D528F-CF2B-7A5E-99D8-BA9C612C4C30}"/>
                    </a:ext>
                  </a:extLst>
                </p14:cNvPr>
                <p14:cNvContentPartPr/>
                <p14:nvPr/>
              </p14:nvContentPartPr>
              <p14:xfrm>
                <a:off x="3667930" y="2787569"/>
                <a:ext cx="160200" cy="17964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D25D528F-CF2B-7A5E-99D8-BA9C612C4C30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3659290" y="2778929"/>
                  <a:ext cx="17784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7830842D-8275-1EDA-5E63-6C6704370539}"/>
                    </a:ext>
                  </a:extLst>
                </p14:cNvPr>
                <p14:cNvContentPartPr/>
                <p14:nvPr/>
              </p14:nvContentPartPr>
              <p14:xfrm>
                <a:off x="3915970" y="2767049"/>
                <a:ext cx="25200" cy="18828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7830842D-8275-1EDA-5E63-6C6704370539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3906970" y="2758049"/>
                  <a:ext cx="4284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F7EE6E37-547A-2962-ABF7-B46573BB26F8}"/>
                    </a:ext>
                  </a:extLst>
                </p14:cNvPr>
                <p14:cNvContentPartPr/>
                <p14:nvPr/>
              </p14:nvContentPartPr>
              <p14:xfrm>
                <a:off x="3852610" y="2860649"/>
                <a:ext cx="128880" cy="3168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F7EE6E37-547A-2962-ABF7-B46573BB26F8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3843610" y="2852009"/>
                  <a:ext cx="14652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24BBFEC0-0EF4-AED1-D2E8-8FC32A9EE073}"/>
                    </a:ext>
                  </a:extLst>
                </p14:cNvPr>
                <p14:cNvContentPartPr/>
                <p14:nvPr/>
              </p14:nvContentPartPr>
              <p14:xfrm>
                <a:off x="4096330" y="2742929"/>
                <a:ext cx="8640" cy="22716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24BBFEC0-0EF4-AED1-D2E8-8FC32A9EE073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4087330" y="2734289"/>
                  <a:ext cx="262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4B75C1EC-BA5B-F318-19D3-79B63E800CD6}"/>
                    </a:ext>
                  </a:extLst>
                </p14:cNvPr>
                <p14:cNvContentPartPr/>
                <p14:nvPr/>
              </p14:nvContentPartPr>
              <p14:xfrm>
                <a:off x="4174090" y="2616929"/>
                <a:ext cx="139680" cy="48240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4B75C1EC-BA5B-F318-19D3-79B63E800CD6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4165090" y="2607929"/>
                  <a:ext cx="157320" cy="50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413504A-D3A7-FD71-2004-4FBFB510105B}"/>
                    </a:ext>
                  </a:extLst>
                </p14:cNvPr>
                <p14:cNvContentPartPr/>
                <p14:nvPr/>
              </p14:nvContentPartPr>
              <p14:xfrm>
                <a:off x="4403410" y="2875049"/>
                <a:ext cx="178920" cy="3780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413504A-D3A7-FD71-2004-4FBFB510105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4394770" y="2866049"/>
                  <a:ext cx="19656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B6CBCF91-04D2-CA89-4355-E6DD2826EDC4}"/>
                    </a:ext>
                  </a:extLst>
                </p14:cNvPr>
                <p14:cNvContentPartPr/>
                <p14:nvPr/>
              </p14:nvContentPartPr>
              <p14:xfrm>
                <a:off x="4638850" y="2789729"/>
                <a:ext cx="187920" cy="22752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B6CBCF91-04D2-CA89-4355-E6DD2826EDC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4630210" y="2780729"/>
                  <a:ext cx="20556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C7DE9C96-B4D9-48EC-BEE3-3666AB673037}"/>
                    </a:ext>
                  </a:extLst>
                </p14:cNvPr>
                <p14:cNvContentPartPr/>
                <p14:nvPr/>
              </p14:nvContentPartPr>
              <p14:xfrm>
                <a:off x="4842610" y="2979809"/>
                <a:ext cx="11160" cy="7920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C7DE9C96-B4D9-48EC-BEE3-3666AB673037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4833970" y="2971169"/>
                  <a:ext cx="288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44C3D7C-F6A5-5D0F-484A-861874DE6BA6}"/>
                    </a:ext>
                  </a:extLst>
                </p14:cNvPr>
                <p14:cNvContentPartPr/>
                <p14:nvPr/>
              </p14:nvContentPartPr>
              <p14:xfrm>
                <a:off x="4930090" y="2673089"/>
                <a:ext cx="183240" cy="40536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44C3D7C-F6A5-5D0F-484A-861874DE6BA6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4921450" y="2664089"/>
                  <a:ext cx="20088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A14992E4-1493-86B7-C0A1-FC92FDC260B8}"/>
                    </a:ext>
                  </a:extLst>
                </p14:cNvPr>
                <p14:cNvContentPartPr/>
                <p14:nvPr/>
              </p14:nvContentPartPr>
              <p14:xfrm>
                <a:off x="5077330" y="2809169"/>
                <a:ext cx="116640" cy="183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A14992E4-1493-86B7-C0A1-FC92FDC260B8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068690" y="2800169"/>
                  <a:ext cx="1342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D9DB4FF1-90A5-33A4-9E44-D9743BC0087A}"/>
                    </a:ext>
                  </a:extLst>
                </p14:cNvPr>
                <p14:cNvContentPartPr/>
                <p14:nvPr/>
              </p14:nvContentPartPr>
              <p14:xfrm>
                <a:off x="5215570" y="2961449"/>
                <a:ext cx="21600" cy="712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D9DB4FF1-90A5-33A4-9E44-D9743BC0087A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5206930" y="2952449"/>
                  <a:ext cx="39240" cy="8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68C41F9-8D2A-3E98-FE2F-5E9450243C90}"/>
                    </a:ext>
                  </a:extLst>
                </p14:cNvPr>
                <p14:cNvContentPartPr/>
                <p14:nvPr/>
              </p14:nvContentPartPr>
              <p14:xfrm>
                <a:off x="5377930" y="2786849"/>
                <a:ext cx="21960" cy="20772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68C41F9-8D2A-3E98-FE2F-5E9450243C90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5369290" y="2777849"/>
                  <a:ext cx="3960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63A26A5-8992-673E-DC54-EFAE974B32A3}"/>
                    </a:ext>
                  </a:extLst>
                </p14:cNvPr>
                <p14:cNvContentPartPr/>
                <p14:nvPr/>
              </p14:nvContentPartPr>
              <p14:xfrm>
                <a:off x="5331490" y="2856329"/>
                <a:ext cx="165600" cy="342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63A26A5-8992-673E-DC54-EFAE974B32A3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5322490" y="2847689"/>
                  <a:ext cx="18324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E3EF543-4AC7-572B-2714-233F7F74E197}"/>
                    </a:ext>
                  </a:extLst>
                </p14:cNvPr>
                <p14:cNvContentPartPr/>
                <p14:nvPr/>
              </p14:nvContentPartPr>
              <p14:xfrm>
                <a:off x="5582050" y="2759849"/>
                <a:ext cx="16560" cy="23004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E3EF543-4AC7-572B-2714-233F7F74E197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5573050" y="2750849"/>
                  <a:ext cx="342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20CA5E92-EA43-609C-DFFE-C1B6AEB90D7C}"/>
                    </a:ext>
                  </a:extLst>
                </p14:cNvPr>
                <p14:cNvContentPartPr/>
                <p14:nvPr/>
              </p14:nvContentPartPr>
              <p14:xfrm>
                <a:off x="5625250" y="2673089"/>
                <a:ext cx="112320" cy="37188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20CA5E92-EA43-609C-DFFE-C1B6AEB90D7C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5616610" y="2664089"/>
                  <a:ext cx="129960" cy="38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150EE754-8DB9-3454-1541-781B95BAA952}"/>
                    </a:ext>
                  </a:extLst>
                </p14:cNvPr>
                <p14:cNvContentPartPr/>
                <p14:nvPr/>
              </p14:nvContentPartPr>
              <p14:xfrm>
                <a:off x="5858890" y="2903489"/>
                <a:ext cx="160200" cy="2088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150EE754-8DB9-3454-1541-781B95BAA952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5849890" y="2894489"/>
                  <a:ext cx="17784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7325E2B0-282C-1CD4-B2E2-A37421684276}"/>
                    </a:ext>
                  </a:extLst>
                </p14:cNvPr>
                <p14:cNvContentPartPr/>
                <p14:nvPr/>
              </p14:nvContentPartPr>
              <p14:xfrm>
                <a:off x="6114850" y="2803049"/>
                <a:ext cx="174960" cy="21528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7325E2B0-282C-1CD4-B2E2-A37421684276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6105850" y="2794049"/>
                  <a:ext cx="19260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5408AC99-6033-47DC-01B8-47E3FB76C97B}"/>
                    </a:ext>
                  </a:extLst>
                </p14:cNvPr>
                <p14:cNvContentPartPr/>
                <p14:nvPr/>
              </p14:nvContentPartPr>
              <p14:xfrm>
                <a:off x="6267490" y="3077369"/>
                <a:ext cx="95400" cy="10872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5408AC99-6033-47DC-01B8-47E3FB76C97B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6258490" y="3068729"/>
                  <a:ext cx="113040" cy="12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B0321B21-124A-DAE4-DCE8-576746BC8603}"/>
                    </a:ext>
                  </a:extLst>
                </p14:cNvPr>
                <p14:cNvContentPartPr/>
                <p14:nvPr/>
              </p14:nvContentPartPr>
              <p14:xfrm>
                <a:off x="6426250" y="2758049"/>
                <a:ext cx="104760" cy="2664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B0321B21-124A-DAE4-DCE8-576746BC8603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6417250" y="2749049"/>
                  <a:ext cx="122400" cy="28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BB1754EB-29F6-95DA-D3A9-07492081061D}"/>
                    </a:ext>
                  </a:extLst>
                </p14:cNvPr>
                <p14:cNvContentPartPr/>
                <p14:nvPr/>
              </p14:nvContentPartPr>
              <p14:xfrm>
                <a:off x="6564490" y="2842289"/>
                <a:ext cx="82800" cy="15336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BB1754EB-29F6-95DA-D3A9-07492081061D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555850" y="2833649"/>
                  <a:ext cx="1004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DD0755F9-839B-42D6-FF84-2435E2763035}"/>
                    </a:ext>
                  </a:extLst>
                </p14:cNvPr>
                <p14:cNvContentPartPr/>
                <p14:nvPr/>
              </p14:nvContentPartPr>
              <p14:xfrm>
                <a:off x="6670690" y="2994929"/>
                <a:ext cx="89640" cy="4860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DD0755F9-839B-42D6-FF84-2435E2763035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662050" y="2985929"/>
                  <a:ext cx="10728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B43B43F1-1DF0-697C-8CC7-B4949A22E4F8}"/>
                    </a:ext>
                  </a:extLst>
                </p14:cNvPr>
                <p14:cNvContentPartPr/>
                <p14:nvPr/>
              </p14:nvContentPartPr>
              <p14:xfrm>
                <a:off x="6846370" y="2821769"/>
                <a:ext cx="8280" cy="18720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B43B43F1-1DF0-697C-8CC7-B4949A22E4F8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837370" y="2812769"/>
                  <a:ext cx="259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C14E883-C3DF-F65E-211B-F073BD547112}"/>
                    </a:ext>
                  </a:extLst>
                </p14:cNvPr>
                <p14:cNvContentPartPr/>
                <p14:nvPr/>
              </p14:nvContentPartPr>
              <p14:xfrm>
                <a:off x="6795970" y="2917529"/>
                <a:ext cx="91440" cy="320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C14E883-C3DF-F65E-211B-F073BD547112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6787330" y="2908889"/>
                  <a:ext cx="109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131BB292-695B-828C-487D-6C19155152E7}"/>
                    </a:ext>
                  </a:extLst>
                </p14:cNvPr>
                <p14:cNvContentPartPr/>
                <p14:nvPr/>
              </p14:nvContentPartPr>
              <p14:xfrm>
                <a:off x="6996850" y="2826089"/>
                <a:ext cx="27360" cy="21672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131BB292-695B-828C-487D-6C19155152E7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6988210" y="2817449"/>
                  <a:ext cx="4500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8965C3EE-EDA7-CD56-F06A-B6A9E78FF378}"/>
                    </a:ext>
                  </a:extLst>
                </p14:cNvPr>
                <p14:cNvContentPartPr/>
                <p14:nvPr/>
              </p14:nvContentPartPr>
              <p14:xfrm>
                <a:off x="7037170" y="2762369"/>
                <a:ext cx="100440" cy="3556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8965C3EE-EDA7-CD56-F06A-B6A9E78FF378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7028170" y="2753369"/>
                  <a:ext cx="11808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05ECD23C-D37B-9FA6-AC80-34D3505AE4A9}"/>
                    </a:ext>
                  </a:extLst>
                </p14:cNvPr>
                <p14:cNvContentPartPr/>
                <p14:nvPr/>
              </p14:nvContentPartPr>
              <p14:xfrm>
                <a:off x="7076050" y="2561129"/>
                <a:ext cx="164160" cy="71928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05ECD23C-D37B-9FA6-AC80-34D3505AE4A9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7067050" y="2552489"/>
                  <a:ext cx="181800" cy="73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56">
            <p14:nvContentPartPr>
              <p14:cNvPr id="251" name="Ink 250">
                <a:extLst>
                  <a:ext uri="{FF2B5EF4-FFF2-40B4-BE49-F238E27FC236}">
                    <a16:creationId xmlns:a16="http://schemas.microsoft.com/office/drawing/2014/main" id="{664C639D-1133-45D4-413F-AF36155A729C}"/>
                  </a:ext>
                </a:extLst>
              </p14:cNvPr>
              <p14:cNvContentPartPr/>
              <p14:nvPr/>
            </p14:nvContentPartPr>
            <p14:xfrm>
              <a:off x="791170" y="3768569"/>
              <a:ext cx="156240" cy="211320"/>
            </p14:xfrm>
          </p:contentPart>
        </mc:Choice>
        <mc:Fallback xmlns="">
          <p:pic>
            <p:nvPicPr>
              <p:cNvPr id="251" name="Ink 250">
                <a:extLst>
                  <a:ext uri="{FF2B5EF4-FFF2-40B4-BE49-F238E27FC236}">
                    <a16:creationId xmlns:a16="http://schemas.microsoft.com/office/drawing/2014/main" id="{664C639D-1133-45D4-413F-AF36155A729C}"/>
                  </a:ext>
                </a:extLst>
              </p:cNvPr>
              <p:cNvPicPr/>
              <p:nvPr/>
            </p:nvPicPr>
            <p:blipFill>
              <a:blip r:embed="rId357"/>
              <a:stretch>
                <a:fillRect/>
              </a:stretch>
            </p:blipFill>
            <p:spPr>
              <a:xfrm>
                <a:off x="782530" y="3759569"/>
                <a:ext cx="173880" cy="228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8">
            <p14:nvContentPartPr>
              <p14:cNvPr id="252" name="Ink 251">
                <a:extLst>
                  <a:ext uri="{FF2B5EF4-FFF2-40B4-BE49-F238E27FC236}">
                    <a16:creationId xmlns:a16="http://schemas.microsoft.com/office/drawing/2014/main" id="{1D78A158-2EA9-D27D-BA13-440A9C506D09}"/>
                  </a:ext>
                </a:extLst>
              </p14:cNvPr>
              <p14:cNvContentPartPr/>
              <p14:nvPr/>
            </p14:nvContentPartPr>
            <p14:xfrm>
              <a:off x="721690" y="3691529"/>
              <a:ext cx="210960" cy="12960"/>
            </p14:xfrm>
          </p:contentPart>
        </mc:Choice>
        <mc:Fallback xmlns="">
          <p:pic>
            <p:nvPicPr>
              <p:cNvPr id="252" name="Ink 251">
                <a:extLst>
                  <a:ext uri="{FF2B5EF4-FFF2-40B4-BE49-F238E27FC236}">
                    <a16:creationId xmlns:a16="http://schemas.microsoft.com/office/drawing/2014/main" id="{1D78A158-2EA9-D27D-BA13-440A9C506D09}"/>
                  </a:ext>
                </a:extLst>
              </p:cNvPr>
              <p:cNvPicPr/>
              <p:nvPr/>
            </p:nvPicPr>
            <p:blipFill>
              <a:blip r:embed="rId359"/>
              <a:stretch>
                <a:fillRect/>
              </a:stretch>
            </p:blipFill>
            <p:spPr>
              <a:xfrm>
                <a:off x="713050" y="3682889"/>
                <a:ext cx="228600" cy="306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0" name="Group 269">
            <a:extLst>
              <a:ext uri="{FF2B5EF4-FFF2-40B4-BE49-F238E27FC236}">
                <a16:creationId xmlns:a16="http://schemas.microsoft.com/office/drawing/2014/main" id="{D80B8E6F-E1AF-CF7E-14FD-829B933A5A2C}"/>
              </a:ext>
            </a:extLst>
          </p:cNvPr>
          <p:cNvGrpSpPr/>
          <p:nvPr/>
        </p:nvGrpSpPr>
        <p:grpSpPr>
          <a:xfrm>
            <a:off x="1126690" y="3699449"/>
            <a:ext cx="1054440" cy="403920"/>
            <a:chOff x="1126690" y="3699449"/>
            <a:chExt cx="105444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5A841C47-618B-92C4-97CE-F1D228234F30}"/>
                    </a:ext>
                  </a:extLst>
                </p14:cNvPr>
                <p14:cNvContentPartPr/>
                <p14:nvPr/>
              </p14:nvContentPartPr>
              <p14:xfrm>
                <a:off x="1132450" y="3808529"/>
                <a:ext cx="83160" cy="900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5A841C47-618B-92C4-97CE-F1D228234F3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23450" y="3799889"/>
                  <a:ext cx="1008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227DEC0D-C4EC-3D23-F863-D7625B74DB79}"/>
                    </a:ext>
                  </a:extLst>
                </p14:cNvPr>
                <p14:cNvContentPartPr/>
                <p14:nvPr/>
              </p14:nvContentPartPr>
              <p14:xfrm>
                <a:off x="1126690" y="3892049"/>
                <a:ext cx="108720" cy="259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227DEC0D-C4EC-3D23-F863-D7625B74DB79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18050" y="3883049"/>
                  <a:ext cx="1263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90DEC132-7CFB-43F1-CB31-83BC00C59772}"/>
                    </a:ext>
                  </a:extLst>
                </p14:cNvPr>
                <p14:cNvContentPartPr/>
                <p14:nvPr/>
              </p14:nvContentPartPr>
              <p14:xfrm>
                <a:off x="1370050" y="3773249"/>
                <a:ext cx="100440" cy="21564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90DEC132-7CFB-43F1-CB31-83BC00C59772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361050" y="3764249"/>
                  <a:ext cx="11808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4094C300-9A2B-583C-2837-3255ADF48F05}"/>
                    </a:ext>
                  </a:extLst>
                </p14:cNvPr>
                <p14:cNvContentPartPr/>
                <p14:nvPr/>
              </p14:nvContentPartPr>
              <p14:xfrm>
                <a:off x="1511530" y="3950369"/>
                <a:ext cx="23760" cy="6300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4094C300-9A2B-583C-2837-3255ADF48F0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502890" y="3941369"/>
                  <a:ext cx="41400" cy="8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29A2B8EE-ED54-50BB-F19F-E206D96E02FF}"/>
                    </a:ext>
                  </a:extLst>
                </p14:cNvPr>
                <p14:cNvContentPartPr/>
                <p14:nvPr/>
              </p14:nvContentPartPr>
              <p14:xfrm>
                <a:off x="1363210" y="3699449"/>
                <a:ext cx="159840" cy="1656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29A2B8EE-ED54-50BB-F19F-E206D96E02FF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1354570" y="3690449"/>
                  <a:ext cx="17748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FC70A524-334D-B1A5-D010-833492939504}"/>
                    </a:ext>
                  </a:extLst>
                </p14:cNvPr>
                <p14:cNvContentPartPr/>
                <p14:nvPr/>
              </p14:nvContentPartPr>
              <p14:xfrm>
                <a:off x="1718890" y="3781169"/>
                <a:ext cx="29880" cy="1800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FC70A524-334D-B1A5-D010-833492939504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709890" y="3772529"/>
                  <a:ext cx="4752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5C843F0B-E568-99AF-47A2-79D122CEB9A5}"/>
                    </a:ext>
                  </a:extLst>
                </p14:cNvPr>
                <p14:cNvContentPartPr/>
                <p14:nvPr/>
              </p14:nvContentPartPr>
              <p14:xfrm>
                <a:off x="1660930" y="3840929"/>
                <a:ext cx="186120" cy="568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5C843F0B-E568-99AF-47A2-79D122CEB9A5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651930" y="3832289"/>
                  <a:ext cx="203760" cy="7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35357C11-DE69-C52D-41B2-29D4753AF59F}"/>
                    </a:ext>
                  </a:extLst>
                </p14:cNvPr>
                <p14:cNvContentPartPr/>
                <p14:nvPr/>
              </p14:nvContentPartPr>
              <p14:xfrm>
                <a:off x="1921570" y="3769289"/>
                <a:ext cx="140400" cy="2152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35357C11-DE69-C52D-41B2-29D4753AF59F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912930" y="3760289"/>
                  <a:ext cx="15804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86A69015-6109-B6BA-2FD0-096889E51990}"/>
                    </a:ext>
                  </a:extLst>
                </p14:cNvPr>
                <p14:cNvContentPartPr/>
                <p14:nvPr/>
              </p14:nvContentPartPr>
              <p14:xfrm>
                <a:off x="2100850" y="3986369"/>
                <a:ext cx="80280" cy="1170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86A69015-6109-B6BA-2FD0-096889E51990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2091850" y="3977369"/>
                  <a:ext cx="9792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7DD4968A-1EF3-01AB-5DFF-5A2E3560981C}"/>
                    </a:ext>
                  </a:extLst>
                </p14:cNvPr>
                <p14:cNvContentPartPr/>
                <p14:nvPr/>
              </p14:nvContentPartPr>
              <p14:xfrm>
                <a:off x="1900690" y="3712049"/>
                <a:ext cx="231480" cy="1188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7DD4968A-1EF3-01AB-5DFF-5A2E3560981C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891690" y="3703049"/>
                  <a:ext cx="24912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6" name="Group 275">
            <a:extLst>
              <a:ext uri="{FF2B5EF4-FFF2-40B4-BE49-F238E27FC236}">
                <a16:creationId xmlns:a16="http://schemas.microsoft.com/office/drawing/2014/main" id="{F10617D7-3279-9053-81D2-2E4C0C0E7873}"/>
              </a:ext>
            </a:extLst>
          </p:cNvPr>
          <p:cNvGrpSpPr/>
          <p:nvPr/>
        </p:nvGrpSpPr>
        <p:grpSpPr>
          <a:xfrm>
            <a:off x="448450" y="4478129"/>
            <a:ext cx="374040" cy="216000"/>
            <a:chOff x="448450" y="4478129"/>
            <a:chExt cx="374040" cy="216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A16D8B52-0AAE-345D-FA10-3CA2D89094AE}"/>
                    </a:ext>
                  </a:extLst>
                </p14:cNvPr>
                <p14:cNvContentPartPr/>
                <p14:nvPr/>
              </p14:nvContentPartPr>
              <p14:xfrm>
                <a:off x="477250" y="4484249"/>
                <a:ext cx="17280" cy="18972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A16D8B52-0AAE-345D-FA10-3CA2D89094AE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468250" y="4475249"/>
                  <a:ext cx="34920" cy="20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E251B430-12C6-B853-2D09-9DEE5C66EC3F}"/>
                    </a:ext>
                  </a:extLst>
                </p14:cNvPr>
                <p14:cNvContentPartPr/>
                <p14:nvPr/>
              </p14:nvContentPartPr>
              <p14:xfrm>
                <a:off x="448450" y="4478129"/>
                <a:ext cx="165240" cy="212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E251B430-12C6-B853-2D09-9DEE5C66EC3F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439810" y="4469489"/>
                  <a:ext cx="182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D8F94002-3CAB-23DF-0137-95852F258588}"/>
                    </a:ext>
                  </a:extLst>
                </p14:cNvPr>
                <p14:cNvContentPartPr/>
                <p14:nvPr/>
              </p14:nvContentPartPr>
              <p14:xfrm>
                <a:off x="457810" y="4540769"/>
                <a:ext cx="158760" cy="4068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D8F94002-3CAB-23DF-0137-95852F258588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49170" y="4531769"/>
                  <a:ext cx="17640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3E993027-2ACE-A863-C6A6-88E985FD81C5}"/>
                    </a:ext>
                  </a:extLst>
                </p14:cNvPr>
                <p14:cNvContentPartPr/>
                <p14:nvPr/>
              </p14:nvContentPartPr>
              <p14:xfrm>
                <a:off x="643930" y="4583969"/>
                <a:ext cx="178560" cy="1101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3E993027-2ACE-A863-C6A6-88E985FD81C5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635290" y="4575329"/>
                  <a:ext cx="196200" cy="127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1B40FBE5-FDCE-7A51-1DF6-8EC690D594C7}"/>
              </a:ext>
            </a:extLst>
          </p:cNvPr>
          <p:cNvGrpSpPr/>
          <p:nvPr/>
        </p:nvGrpSpPr>
        <p:grpSpPr>
          <a:xfrm>
            <a:off x="1019770" y="4319009"/>
            <a:ext cx="1896120" cy="506160"/>
            <a:chOff x="1019770" y="4319009"/>
            <a:chExt cx="1896120" cy="50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3903FA9C-B49A-F3A0-8CEC-9B5B7AF40674}"/>
                    </a:ext>
                  </a:extLst>
                </p14:cNvPr>
                <p14:cNvContentPartPr/>
                <p14:nvPr/>
              </p14:nvContentPartPr>
              <p14:xfrm>
                <a:off x="1019770" y="4532849"/>
                <a:ext cx="139320" cy="2221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3903FA9C-B49A-F3A0-8CEC-9B5B7AF40674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10770" y="4523849"/>
                  <a:ext cx="15696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AC3BD7C0-818D-070A-ED94-7BDFC242ED09}"/>
                    </a:ext>
                  </a:extLst>
                </p14:cNvPr>
                <p14:cNvContentPartPr/>
                <p14:nvPr/>
              </p14:nvContentPartPr>
              <p14:xfrm>
                <a:off x="1209490" y="4319009"/>
                <a:ext cx="820800" cy="3466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AC3BD7C0-818D-070A-ED94-7BDFC242ED09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1200490" y="4310369"/>
                  <a:ext cx="83844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F442CD99-CB5C-4D0D-A4B7-865403682AE1}"/>
                    </a:ext>
                  </a:extLst>
                </p14:cNvPr>
                <p14:cNvContentPartPr/>
                <p14:nvPr/>
              </p14:nvContentPartPr>
              <p14:xfrm>
                <a:off x="2097250" y="4507289"/>
                <a:ext cx="747000" cy="26784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F442CD99-CB5C-4D0D-A4B7-865403682AE1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2088610" y="4498649"/>
                  <a:ext cx="76464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E6891F9D-5C0C-4C16-8A81-790DE3491FCA}"/>
                    </a:ext>
                  </a:extLst>
                </p14:cNvPr>
                <p14:cNvContentPartPr/>
                <p14:nvPr/>
              </p14:nvContentPartPr>
              <p14:xfrm>
                <a:off x="2578210" y="4439969"/>
                <a:ext cx="21240" cy="21960"/>
              </p14:xfrm>
            </p:contentPart>
          </mc:Choice>
          <mc:Fallback xmlns=""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E6891F9D-5C0C-4C16-8A81-790DE3491FCA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2569570" y="4430969"/>
                  <a:ext cx="38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31E1B89E-8ED6-3044-473F-B69336E2814F}"/>
                    </a:ext>
                  </a:extLst>
                </p14:cNvPr>
                <p14:cNvContentPartPr/>
                <p14:nvPr/>
              </p14:nvContentPartPr>
              <p14:xfrm>
                <a:off x="2835610" y="4710329"/>
                <a:ext cx="80280" cy="114840"/>
              </p14:xfrm>
            </p:contentPart>
          </mc:Choice>
          <mc:Fallback xmlns=""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31E1B89E-8ED6-3044-473F-B69336E2814F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826610" y="4701329"/>
                  <a:ext cx="97920" cy="13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7" name="Group 286">
            <a:extLst>
              <a:ext uri="{FF2B5EF4-FFF2-40B4-BE49-F238E27FC236}">
                <a16:creationId xmlns:a16="http://schemas.microsoft.com/office/drawing/2014/main" id="{A6279AB0-26AA-DE53-F5CF-F7AF69C73067}"/>
              </a:ext>
            </a:extLst>
          </p:cNvPr>
          <p:cNvGrpSpPr/>
          <p:nvPr/>
        </p:nvGrpSpPr>
        <p:grpSpPr>
          <a:xfrm>
            <a:off x="3123610" y="4431329"/>
            <a:ext cx="552240" cy="268200"/>
            <a:chOff x="3123610" y="4431329"/>
            <a:chExt cx="55224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0417FF4A-31A4-94F0-7E28-CDA06EFA5613}"/>
                    </a:ext>
                  </a:extLst>
                </p14:cNvPr>
                <p14:cNvContentPartPr/>
                <p14:nvPr/>
              </p14:nvContentPartPr>
              <p14:xfrm>
                <a:off x="3123610" y="4484249"/>
                <a:ext cx="86400" cy="19008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0417FF4A-31A4-94F0-7E28-CDA06EFA5613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3114610" y="4475249"/>
                  <a:ext cx="10404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BA79B103-D46E-1180-8D8E-8F9AA69C56E7}"/>
                    </a:ext>
                  </a:extLst>
                </p14:cNvPr>
                <p14:cNvContentPartPr/>
                <p14:nvPr/>
              </p14:nvContentPartPr>
              <p14:xfrm>
                <a:off x="3357970" y="4509449"/>
                <a:ext cx="168840" cy="554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BA79B103-D46E-1180-8D8E-8F9AA69C56E7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3348970" y="4500809"/>
                  <a:ext cx="18648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883B53AD-448A-C628-66B9-A97694B29594}"/>
                    </a:ext>
                  </a:extLst>
                </p14:cNvPr>
                <p14:cNvContentPartPr/>
                <p14:nvPr/>
              </p14:nvContentPartPr>
              <p14:xfrm>
                <a:off x="3358330" y="4616009"/>
                <a:ext cx="154080" cy="1836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883B53AD-448A-C628-66B9-A97694B29594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349330" y="4607369"/>
                  <a:ext cx="1717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B914360C-5391-085A-53F7-8D9C3E8FE32D}"/>
                    </a:ext>
                  </a:extLst>
                </p14:cNvPr>
                <p14:cNvContentPartPr/>
                <p14:nvPr/>
              </p14:nvContentPartPr>
              <p14:xfrm>
                <a:off x="3610330" y="4431329"/>
                <a:ext cx="65520" cy="26820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B914360C-5391-085A-53F7-8D9C3E8FE32D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3601690" y="4422689"/>
                  <a:ext cx="83160" cy="28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9" name="Group 298">
            <a:extLst>
              <a:ext uri="{FF2B5EF4-FFF2-40B4-BE49-F238E27FC236}">
                <a16:creationId xmlns:a16="http://schemas.microsoft.com/office/drawing/2014/main" id="{F976AD87-73F2-A1FD-40E4-F667FF8EC89C}"/>
              </a:ext>
            </a:extLst>
          </p:cNvPr>
          <p:cNvGrpSpPr/>
          <p:nvPr/>
        </p:nvGrpSpPr>
        <p:grpSpPr>
          <a:xfrm>
            <a:off x="621250" y="4910129"/>
            <a:ext cx="3160080" cy="478440"/>
            <a:chOff x="621250" y="4910129"/>
            <a:chExt cx="3160080" cy="47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D037A8C1-7512-1389-1104-790CE13AD878}"/>
                    </a:ext>
                  </a:extLst>
                </p14:cNvPr>
                <p14:cNvContentPartPr/>
                <p14:nvPr/>
              </p14:nvContentPartPr>
              <p14:xfrm>
                <a:off x="621250" y="4931009"/>
                <a:ext cx="511920" cy="2440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D037A8C1-7512-1389-1104-790CE13AD878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612250" y="4922369"/>
                  <a:ext cx="52956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4F0C00D5-5815-EDCB-84DD-FE4B1F6D1CE3}"/>
                    </a:ext>
                  </a:extLst>
                </p14:cNvPr>
                <p14:cNvContentPartPr/>
                <p14:nvPr/>
              </p14:nvContentPartPr>
              <p14:xfrm>
                <a:off x="1116610" y="5046929"/>
                <a:ext cx="3960" cy="2772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4F0C00D5-5815-EDCB-84DD-FE4B1F6D1CE3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1107610" y="5037929"/>
                  <a:ext cx="21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09EB26E0-AEA8-7C5B-5DC3-D5D50FA229ED}"/>
                    </a:ext>
                  </a:extLst>
                </p14:cNvPr>
                <p14:cNvContentPartPr/>
                <p14:nvPr/>
              </p14:nvContentPartPr>
              <p14:xfrm>
                <a:off x="1218130" y="4910129"/>
                <a:ext cx="1147320" cy="3884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09EB26E0-AEA8-7C5B-5DC3-D5D50FA229ED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209490" y="4901129"/>
                  <a:ext cx="1164960" cy="40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F1A73521-5983-2416-BF8E-EDF8F201546A}"/>
                    </a:ext>
                  </a:extLst>
                </p14:cNvPr>
                <p14:cNvContentPartPr/>
                <p14:nvPr/>
              </p14:nvContentPartPr>
              <p14:xfrm>
                <a:off x="2416210" y="5076449"/>
                <a:ext cx="531360" cy="3121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F1A73521-5983-2416-BF8E-EDF8F201546A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2407570" y="5067449"/>
                  <a:ext cx="549000" cy="32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8DE93860-D926-4A21-22C4-225D02264320}"/>
                    </a:ext>
                  </a:extLst>
                </p14:cNvPr>
                <p14:cNvContentPartPr/>
                <p14:nvPr/>
              </p14:nvContentPartPr>
              <p14:xfrm>
                <a:off x="2843890" y="4999769"/>
                <a:ext cx="18360" cy="608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8DE93860-D926-4A21-22C4-225D02264320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834890" y="4990769"/>
                  <a:ext cx="3600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5F76B4EB-8717-3979-6CB8-9CEE0B8445DB}"/>
                    </a:ext>
                  </a:extLst>
                </p14:cNvPr>
                <p14:cNvContentPartPr/>
                <p14:nvPr/>
              </p14:nvContentPartPr>
              <p14:xfrm>
                <a:off x="2983210" y="5221529"/>
                <a:ext cx="110160" cy="15120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5F76B4EB-8717-3979-6CB8-9CEE0B8445DB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2974210" y="5212889"/>
                  <a:ext cx="12780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CA92DAD5-ED72-1E4E-D370-5BC9861AB096}"/>
                    </a:ext>
                  </a:extLst>
                </p14:cNvPr>
                <p14:cNvContentPartPr/>
                <p14:nvPr/>
              </p14:nvContentPartPr>
              <p14:xfrm>
                <a:off x="3193450" y="5074649"/>
                <a:ext cx="128520" cy="13356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CA92DAD5-ED72-1E4E-D370-5BC9861AB096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3184450" y="5066009"/>
                  <a:ext cx="14616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48095389-EC94-D52D-6837-C9EDF9BE4BAA}"/>
                    </a:ext>
                  </a:extLst>
                </p14:cNvPr>
                <p14:cNvContentPartPr/>
                <p14:nvPr/>
              </p14:nvContentPartPr>
              <p14:xfrm>
                <a:off x="3403690" y="5085449"/>
                <a:ext cx="177840" cy="496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48095389-EC94-D52D-6837-C9EDF9BE4BAA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3394690" y="5076449"/>
                  <a:ext cx="195480" cy="6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E2354185-01B8-B963-8CF8-BF2F7E99267C}"/>
                    </a:ext>
                  </a:extLst>
                </p14:cNvPr>
                <p14:cNvContentPartPr/>
                <p14:nvPr/>
              </p14:nvContentPartPr>
              <p14:xfrm>
                <a:off x="3397930" y="5177969"/>
                <a:ext cx="168480" cy="158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E2354185-01B8-B963-8CF8-BF2F7E99267C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3388930" y="5168969"/>
                  <a:ext cx="1861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98" name="Ink 297">
                  <a:extLst>
                    <a:ext uri="{FF2B5EF4-FFF2-40B4-BE49-F238E27FC236}">
                      <a16:creationId xmlns:a16="http://schemas.microsoft.com/office/drawing/2014/main" id="{134E5B79-DE6F-C27D-EDD6-FC73F8302B28}"/>
                    </a:ext>
                  </a:extLst>
                </p14:cNvPr>
                <p14:cNvContentPartPr/>
                <p14:nvPr/>
              </p14:nvContentPartPr>
              <p14:xfrm>
                <a:off x="3625450" y="5075369"/>
                <a:ext cx="155880" cy="136440"/>
              </p14:xfrm>
            </p:contentPart>
          </mc:Choice>
          <mc:Fallback xmlns="">
            <p:pic>
              <p:nvPicPr>
                <p:cNvPr id="298" name="Ink 297">
                  <a:extLst>
                    <a:ext uri="{FF2B5EF4-FFF2-40B4-BE49-F238E27FC236}">
                      <a16:creationId xmlns:a16="http://schemas.microsoft.com/office/drawing/2014/main" id="{134E5B79-DE6F-C27D-EDD6-FC73F8302B28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3616810" y="5066369"/>
                  <a:ext cx="173520" cy="15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2" name="Group 301">
            <a:extLst>
              <a:ext uri="{FF2B5EF4-FFF2-40B4-BE49-F238E27FC236}">
                <a16:creationId xmlns:a16="http://schemas.microsoft.com/office/drawing/2014/main" id="{4B432D23-F4ED-14D8-5B6C-1203394049D4}"/>
              </a:ext>
            </a:extLst>
          </p:cNvPr>
          <p:cNvGrpSpPr/>
          <p:nvPr/>
        </p:nvGrpSpPr>
        <p:grpSpPr>
          <a:xfrm>
            <a:off x="7304290" y="2546729"/>
            <a:ext cx="309960" cy="403920"/>
            <a:chOff x="7304290" y="2546729"/>
            <a:chExt cx="309960" cy="40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051DB4BD-336B-E10A-2286-35F080CE167F}"/>
                    </a:ext>
                  </a:extLst>
                </p14:cNvPr>
                <p14:cNvContentPartPr/>
                <p14:nvPr/>
              </p14:nvContentPartPr>
              <p14:xfrm>
                <a:off x="7304290" y="2668049"/>
                <a:ext cx="309960" cy="14076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051DB4BD-336B-E10A-2286-35F080CE167F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7295650" y="2659049"/>
                  <a:ext cx="32760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FCD070E4-7EE6-B425-81C8-ABF84526CC45}"/>
                    </a:ext>
                  </a:extLst>
                </p14:cNvPr>
                <p14:cNvContentPartPr/>
                <p14:nvPr/>
              </p14:nvContentPartPr>
              <p14:xfrm>
                <a:off x="7518130" y="2546729"/>
                <a:ext cx="42120" cy="40392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FCD070E4-7EE6-B425-81C8-ABF84526CC45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7509130" y="2538089"/>
                  <a:ext cx="59760" cy="421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2" name="Group 311">
            <a:extLst>
              <a:ext uri="{FF2B5EF4-FFF2-40B4-BE49-F238E27FC236}">
                <a16:creationId xmlns:a16="http://schemas.microsoft.com/office/drawing/2014/main" id="{800E2C53-7907-1629-3EB4-DE6AB6110DC0}"/>
              </a:ext>
            </a:extLst>
          </p:cNvPr>
          <p:cNvGrpSpPr/>
          <p:nvPr/>
        </p:nvGrpSpPr>
        <p:grpSpPr>
          <a:xfrm>
            <a:off x="3818770" y="4205609"/>
            <a:ext cx="565920" cy="513720"/>
            <a:chOff x="3818770" y="4205609"/>
            <a:chExt cx="565920" cy="51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E923ED63-B780-420B-8298-7C1208DA5EE6}"/>
                    </a:ext>
                  </a:extLst>
                </p14:cNvPr>
                <p14:cNvContentPartPr/>
                <p14:nvPr/>
              </p14:nvContentPartPr>
              <p14:xfrm>
                <a:off x="3822010" y="4491809"/>
                <a:ext cx="27000" cy="4212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E923ED63-B780-420B-8298-7C1208DA5EE6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3813010" y="4483169"/>
                  <a:ext cx="446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D57C986C-592D-D5FE-5724-22DDD2912CAC}"/>
                    </a:ext>
                  </a:extLst>
                </p14:cNvPr>
                <p14:cNvContentPartPr/>
                <p14:nvPr/>
              </p14:nvContentPartPr>
              <p14:xfrm>
                <a:off x="3818770" y="4635449"/>
                <a:ext cx="17280" cy="4608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D57C986C-592D-D5FE-5724-22DDD2912CAC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3809770" y="4626809"/>
                  <a:ext cx="3492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38541A7B-7A55-CE77-2082-201571739851}"/>
                    </a:ext>
                  </a:extLst>
                </p14:cNvPr>
                <p14:cNvContentPartPr/>
                <p14:nvPr/>
              </p14:nvContentPartPr>
              <p14:xfrm>
                <a:off x="4073650" y="4307849"/>
                <a:ext cx="20160" cy="14544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38541A7B-7A55-CE77-2082-201571739851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4064650" y="4299209"/>
                  <a:ext cx="37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AB710EB0-D2D0-ACF4-3DF4-2DA7458928EA}"/>
                    </a:ext>
                  </a:extLst>
                </p14:cNvPr>
                <p14:cNvContentPartPr/>
                <p14:nvPr/>
              </p14:nvContentPartPr>
              <p14:xfrm>
                <a:off x="3991210" y="4478129"/>
                <a:ext cx="99360" cy="1116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AB710EB0-D2D0-ACF4-3DF4-2DA7458928EA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3982210" y="4469129"/>
                  <a:ext cx="11700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BF4B7AD9-2FB2-AC04-48A9-3E0371536F60}"/>
                    </a:ext>
                  </a:extLst>
                </p14:cNvPr>
                <p14:cNvContentPartPr/>
                <p14:nvPr/>
              </p14:nvContentPartPr>
              <p14:xfrm>
                <a:off x="3985090" y="4564889"/>
                <a:ext cx="148680" cy="10116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BF4B7AD9-2FB2-AC04-48A9-3E0371536F60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3976090" y="4556249"/>
                  <a:ext cx="166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1C79F06D-A4D0-2925-1D8C-A0688D311375}"/>
                    </a:ext>
                  </a:extLst>
                </p14:cNvPr>
                <p14:cNvContentPartPr/>
                <p14:nvPr/>
              </p14:nvContentPartPr>
              <p14:xfrm>
                <a:off x="4229530" y="4205609"/>
                <a:ext cx="155160" cy="51372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1C79F06D-A4D0-2925-1D8C-A0688D311375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4220890" y="4196969"/>
                  <a:ext cx="172800" cy="531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8" name="Group 317">
            <a:extLst>
              <a:ext uri="{FF2B5EF4-FFF2-40B4-BE49-F238E27FC236}">
                <a16:creationId xmlns:a16="http://schemas.microsoft.com/office/drawing/2014/main" id="{1978FB6C-EF1D-AF99-F578-CC640601D341}"/>
              </a:ext>
            </a:extLst>
          </p:cNvPr>
          <p:cNvGrpSpPr/>
          <p:nvPr/>
        </p:nvGrpSpPr>
        <p:grpSpPr>
          <a:xfrm>
            <a:off x="4444090" y="4369049"/>
            <a:ext cx="417960" cy="217440"/>
            <a:chOff x="4444090" y="4369049"/>
            <a:chExt cx="417960" cy="21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43340C74-855A-7C72-A862-5CB373373C36}"/>
                    </a:ext>
                  </a:extLst>
                </p14:cNvPr>
                <p14:cNvContentPartPr/>
                <p14:nvPr/>
              </p14:nvContentPartPr>
              <p14:xfrm>
                <a:off x="4444090" y="4369049"/>
                <a:ext cx="149400" cy="2174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43340C74-855A-7C72-A862-5CB373373C36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4435090" y="4360409"/>
                  <a:ext cx="1670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5D6B18F9-0F3C-4012-158A-CCEE480ADC64}"/>
                    </a:ext>
                  </a:extLst>
                </p14:cNvPr>
                <p14:cNvContentPartPr/>
                <p14:nvPr/>
              </p14:nvContentPartPr>
              <p14:xfrm>
                <a:off x="4641010" y="4456529"/>
                <a:ext cx="152280" cy="1440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5D6B18F9-0F3C-4012-158A-CCEE480ADC64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4632010" y="4447529"/>
                  <a:ext cx="16992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F6B15A44-175A-1381-E985-369CA5B5BA82}"/>
                    </a:ext>
                  </a:extLst>
                </p14:cNvPr>
                <p14:cNvContentPartPr/>
                <p14:nvPr/>
              </p14:nvContentPartPr>
              <p14:xfrm>
                <a:off x="4858810" y="4468409"/>
                <a:ext cx="3240" cy="21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F6B15A44-175A-1381-E985-369CA5B5BA82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4850170" y="4459769"/>
                  <a:ext cx="20880" cy="1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5" name="Group 324">
            <a:extLst>
              <a:ext uri="{FF2B5EF4-FFF2-40B4-BE49-F238E27FC236}">
                <a16:creationId xmlns:a16="http://schemas.microsoft.com/office/drawing/2014/main" id="{E1028B3F-C56F-8565-C5FC-C5B1D9E5C3DF}"/>
              </a:ext>
            </a:extLst>
          </p:cNvPr>
          <p:cNvGrpSpPr/>
          <p:nvPr/>
        </p:nvGrpSpPr>
        <p:grpSpPr>
          <a:xfrm>
            <a:off x="4876090" y="4299929"/>
            <a:ext cx="486000" cy="424440"/>
            <a:chOff x="4876090" y="4299929"/>
            <a:chExt cx="486000" cy="424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0107268D-6FB9-5F62-AEC3-4FE10CB06392}"/>
                    </a:ext>
                  </a:extLst>
                </p14:cNvPr>
                <p14:cNvContentPartPr/>
                <p14:nvPr/>
              </p14:nvContentPartPr>
              <p14:xfrm>
                <a:off x="4938730" y="4299929"/>
                <a:ext cx="142560" cy="16920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0107268D-6FB9-5F62-AEC3-4FE10CB06392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4930090" y="4290929"/>
                  <a:ext cx="160200" cy="18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20" name="Ink 319">
                  <a:extLst>
                    <a:ext uri="{FF2B5EF4-FFF2-40B4-BE49-F238E27FC236}">
                      <a16:creationId xmlns:a16="http://schemas.microsoft.com/office/drawing/2014/main" id="{DD6049A1-796C-4DC0-520D-ABB99A253E91}"/>
                    </a:ext>
                  </a:extLst>
                </p14:cNvPr>
                <p14:cNvContentPartPr/>
                <p14:nvPr/>
              </p14:nvContentPartPr>
              <p14:xfrm>
                <a:off x="4876090" y="4499009"/>
                <a:ext cx="218160" cy="43560"/>
              </p14:xfrm>
            </p:contentPart>
          </mc:Choice>
          <mc:Fallback xmlns="">
            <p:pic>
              <p:nvPicPr>
                <p:cNvPr id="320" name="Ink 319">
                  <a:extLst>
                    <a:ext uri="{FF2B5EF4-FFF2-40B4-BE49-F238E27FC236}">
                      <a16:creationId xmlns:a16="http://schemas.microsoft.com/office/drawing/2014/main" id="{DD6049A1-796C-4DC0-520D-ABB99A253E91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4867090" y="4490009"/>
                  <a:ext cx="23580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80DCC4CA-C408-AD28-6525-C971C45AD709}"/>
                    </a:ext>
                  </a:extLst>
                </p14:cNvPr>
                <p14:cNvContentPartPr/>
                <p14:nvPr/>
              </p14:nvContentPartPr>
              <p14:xfrm>
                <a:off x="4945930" y="4603769"/>
                <a:ext cx="39960" cy="120600"/>
              </p14:xfrm>
            </p:contentPart>
          </mc:Choice>
          <mc:Fallback xmlns=""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80DCC4CA-C408-AD28-6525-C971C45AD709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4936930" y="4594769"/>
                  <a:ext cx="5760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36A80FC7-7E2D-EE85-DF31-4BE301AA90E2}"/>
                    </a:ext>
                  </a:extLst>
                </p14:cNvPr>
                <p14:cNvContentPartPr/>
                <p14:nvPr/>
              </p14:nvContentPartPr>
              <p14:xfrm>
                <a:off x="4884730" y="4581809"/>
                <a:ext cx="160560" cy="7524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36A80FC7-7E2D-EE85-DF31-4BE301AA90E2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4875730" y="4573169"/>
                  <a:ext cx="1782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647166CD-BF10-1056-7F9C-59922AC1DE8B}"/>
                    </a:ext>
                  </a:extLst>
                </p14:cNvPr>
                <p14:cNvContentPartPr/>
                <p14:nvPr/>
              </p14:nvContentPartPr>
              <p14:xfrm>
                <a:off x="5245450" y="4476689"/>
                <a:ext cx="116640" cy="648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647166CD-BF10-1056-7F9C-59922AC1DE8B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5236810" y="4468049"/>
                  <a:ext cx="13428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2" name="Group 331">
            <a:extLst>
              <a:ext uri="{FF2B5EF4-FFF2-40B4-BE49-F238E27FC236}">
                <a16:creationId xmlns:a16="http://schemas.microsoft.com/office/drawing/2014/main" id="{39907FBB-D683-26C7-A760-56CF30CA90C5}"/>
              </a:ext>
            </a:extLst>
          </p:cNvPr>
          <p:cNvGrpSpPr/>
          <p:nvPr/>
        </p:nvGrpSpPr>
        <p:grpSpPr>
          <a:xfrm>
            <a:off x="5465770" y="4175009"/>
            <a:ext cx="331560" cy="583560"/>
            <a:chOff x="5465770" y="4175009"/>
            <a:chExt cx="331560" cy="58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EE2960B1-AB03-12A8-D3DD-05F261817DB0}"/>
                    </a:ext>
                  </a:extLst>
                </p14:cNvPr>
                <p14:cNvContentPartPr/>
                <p14:nvPr/>
              </p14:nvContentPartPr>
              <p14:xfrm>
                <a:off x="5551450" y="4254209"/>
                <a:ext cx="96480" cy="17028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EE2960B1-AB03-12A8-D3DD-05F261817DB0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5542450" y="4245569"/>
                  <a:ext cx="114120" cy="18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327" name="Ink 326">
                  <a:extLst>
                    <a:ext uri="{FF2B5EF4-FFF2-40B4-BE49-F238E27FC236}">
                      <a16:creationId xmlns:a16="http://schemas.microsoft.com/office/drawing/2014/main" id="{D4B39DA4-B9CA-F142-FDA3-B7947F52C419}"/>
                    </a:ext>
                  </a:extLst>
                </p14:cNvPr>
                <p14:cNvContentPartPr/>
                <p14:nvPr/>
              </p14:nvContentPartPr>
              <p14:xfrm>
                <a:off x="5465770" y="4474169"/>
                <a:ext cx="166680" cy="18000"/>
              </p14:xfrm>
            </p:contentPart>
          </mc:Choice>
          <mc:Fallback xmlns="">
            <p:pic>
              <p:nvPicPr>
                <p:cNvPr id="327" name="Ink 326">
                  <a:extLst>
                    <a:ext uri="{FF2B5EF4-FFF2-40B4-BE49-F238E27FC236}">
                      <a16:creationId xmlns:a16="http://schemas.microsoft.com/office/drawing/2014/main" id="{D4B39DA4-B9CA-F142-FDA3-B7947F52C419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5457130" y="4465529"/>
                  <a:ext cx="184320" cy="3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07660561-4C9B-6410-7307-477BB2BFA7E3}"/>
                    </a:ext>
                  </a:extLst>
                </p14:cNvPr>
                <p14:cNvContentPartPr/>
                <p14:nvPr/>
              </p14:nvContentPartPr>
              <p14:xfrm>
                <a:off x="5565850" y="4538969"/>
                <a:ext cx="21960" cy="14580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07660561-4C9B-6410-7307-477BB2BFA7E3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5556850" y="4530329"/>
                  <a:ext cx="3960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91326BF0-9544-3299-3E3C-44456F3BA609}"/>
                    </a:ext>
                  </a:extLst>
                </p14:cNvPr>
                <p14:cNvContentPartPr/>
                <p14:nvPr/>
              </p14:nvContentPartPr>
              <p14:xfrm>
                <a:off x="5486650" y="4524209"/>
                <a:ext cx="129600" cy="8568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91326BF0-9544-3299-3E3C-44456F3BA609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5478010" y="4515569"/>
                  <a:ext cx="14724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6191C1E0-6455-F612-9C82-9974B9871D35}"/>
                    </a:ext>
                  </a:extLst>
                </p14:cNvPr>
                <p14:cNvContentPartPr/>
                <p14:nvPr/>
              </p14:nvContentPartPr>
              <p14:xfrm>
                <a:off x="5606530" y="4175009"/>
                <a:ext cx="190800" cy="583560"/>
              </p14:xfrm>
            </p:contentPart>
          </mc:Choice>
          <mc:Fallback xmlns=""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6191C1E0-6455-F612-9C82-9974B9871D35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5597530" y="4166009"/>
                  <a:ext cx="208440" cy="60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9" name="Group 338">
            <a:extLst>
              <a:ext uri="{FF2B5EF4-FFF2-40B4-BE49-F238E27FC236}">
                <a16:creationId xmlns:a16="http://schemas.microsoft.com/office/drawing/2014/main" id="{4CB053AB-486C-20B1-5D81-99DC47667CF9}"/>
              </a:ext>
            </a:extLst>
          </p:cNvPr>
          <p:cNvGrpSpPr/>
          <p:nvPr/>
        </p:nvGrpSpPr>
        <p:grpSpPr>
          <a:xfrm>
            <a:off x="5874730" y="4218209"/>
            <a:ext cx="541440" cy="565920"/>
            <a:chOff x="5874730" y="4218209"/>
            <a:chExt cx="541440" cy="565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3B17F2D9-CE13-5983-442F-E8A6F31C9396}"/>
                    </a:ext>
                  </a:extLst>
                </p14:cNvPr>
                <p14:cNvContentPartPr/>
                <p14:nvPr/>
              </p14:nvContentPartPr>
              <p14:xfrm>
                <a:off x="5879770" y="4435649"/>
                <a:ext cx="181800" cy="374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3B17F2D9-CE13-5983-442F-E8A6F31C9396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5870770" y="4426649"/>
                  <a:ext cx="1994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19C61046-F48B-C14A-0AC6-D723F6303928}"/>
                    </a:ext>
                  </a:extLst>
                </p14:cNvPr>
                <p14:cNvContentPartPr/>
                <p14:nvPr/>
              </p14:nvContentPartPr>
              <p14:xfrm>
                <a:off x="5874730" y="4560209"/>
                <a:ext cx="165600" cy="2628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19C61046-F48B-C14A-0AC6-D723F6303928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5866090" y="4551569"/>
                  <a:ext cx="1832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53BE70F4-9A64-2D26-DC7F-65EA006EB7F0}"/>
                    </a:ext>
                  </a:extLst>
                </p14:cNvPr>
                <p14:cNvContentPartPr/>
                <p14:nvPr/>
              </p14:nvContentPartPr>
              <p14:xfrm>
                <a:off x="6305650" y="4218209"/>
                <a:ext cx="29520" cy="22572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53BE70F4-9A64-2D26-DC7F-65EA006EB7F0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6296650" y="4209569"/>
                  <a:ext cx="47160" cy="2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7DD50C7A-A1E5-E384-BD05-165AD4F7A0E9}"/>
                    </a:ext>
                  </a:extLst>
                </p14:cNvPr>
                <p14:cNvContentPartPr/>
                <p14:nvPr/>
              </p14:nvContentPartPr>
              <p14:xfrm>
                <a:off x="6156610" y="4481729"/>
                <a:ext cx="259560" cy="15840"/>
              </p14:xfrm>
            </p:contentPart>
          </mc:Choice>
          <mc:Fallback xmlns=""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7DD50C7A-A1E5-E384-BD05-165AD4F7A0E9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6147970" y="4472729"/>
                  <a:ext cx="2772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101E10D9-6628-31F0-24E9-3639B8AC664C}"/>
                    </a:ext>
                  </a:extLst>
                </p14:cNvPr>
                <p14:cNvContentPartPr/>
                <p14:nvPr/>
              </p14:nvContentPartPr>
              <p14:xfrm>
                <a:off x="6325810" y="4589369"/>
                <a:ext cx="16200" cy="19476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101E10D9-6628-31F0-24E9-3639B8AC664C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6316810" y="4580369"/>
                  <a:ext cx="33840" cy="21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3E313002-0911-4B45-F1F0-B9E187CEF5FB}"/>
                    </a:ext>
                  </a:extLst>
                </p14:cNvPr>
                <p14:cNvContentPartPr/>
                <p14:nvPr/>
              </p14:nvContentPartPr>
              <p14:xfrm>
                <a:off x="6261370" y="4576769"/>
                <a:ext cx="113760" cy="12132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3E313002-0911-4B45-F1F0-B9E187CEF5FB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6252730" y="4568129"/>
                  <a:ext cx="131400" cy="13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5" name="Group 344">
            <a:extLst>
              <a:ext uri="{FF2B5EF4-FFF2-40B4-BE49-F238E27FC236}">
                <a16:creationId xmlns:a16="http://schemas.microsoft.com/office/drawing/2014/main" id="{4616150B-1CBC-0E4B-970C-6B0A5AE1AD94}"/>
              </a:ext>
            </a:extLst>
          </p:cNvPr>
          <p:cNvGrpSpPr/>
          <p:nvPr/>
        </p:nvGrpSpPr>
        <p:grpSpPr>
          <a:xfrm>
            <a:off x="3869530" y="4956209"/>
            <a:ext cx="560520" cy="552600"/>
            <a:chOff x="3869530" y="4956209"/>
            <a:chExt cx="560520" cy="55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C31865AA-2F47-687F-94CD-23C4F9770CFD}"/>
                    </a:ext>
                  </a:extLst>
                </p14:cNvPr>
                <p14:cNvContentPartPr/>
                <p14:nvPr/>
              </p14:nvContentPartPr>
              <p14:xfrm>
                <a:off x="3869530" y="5042609"/>
                <a:ext cx="23040" cy="4320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C31865AA-2F47-687F-94CD-23C4F9770CFD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3860890" y="5033969"/>
                  <a:ext cx="4068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99A2063B-FCF4-11E0-2B68-AE3FC152FC85}"/>
                    </a:ext>
                  </a:extLst>
                </p14:cNvPr>
                <p14:cNvContentPartPr/>
                <p14:nvPr/>
              </p14:nvContentPartPr>
              <p14:xfrm>
                <a:off x="3875290" y="5188049"/>
                <a:ext cx="11880" cy="2016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99A2063B-FCF4-11E0-2B68-AE3FC152FC85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3866650" y="5179049"/>
                  <a:ext cx="295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6289C74B-94ED-DB76-72C3-8D5A1CB1CEFE}"/>
                    </a:ext>
                  </a:extLst>
                </p14:cNvPr>
                <p14:cNvContentPartPr/>
                <p14:nvPr/>
              </p14:nvContentPartPr>
              <p14:xfrm>
                <a:off x="4076890" y="4976369"/>
                <a:ext cx="23400" cy="183240"/>
              </p14:xfrm>
            </p:contentPart>
          </mc:Choice>
          <mc:Fallback xmlns=""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6289C74B-94ED-DB76-72C3-8D5A1CB1CEFE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4068250" y="4967729"/>
                  <a:ext cx="410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B05F6C0E-E3B4-E2F7-7958-553B0DB506A2}"/>
                    </a:ext>
                  </a:extLst>
                </p14:cNvPr>
                <p14:cNvContentPartPr/>
                <p14:nvPr/>
              </p14:nvContentPartPr>
              <p14:xfrm>
                <a:off x="3996250" y="5189849"/>
                <a:ext cx="181800" cy="16920"/>
              </p14:xfrm>
            </p:contentPart>
          </mc:Choice>
          <mc:Fallback xmlns=""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B05F6C0E-E3B4-E2F7-7958-553B0DB506A2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3987250" y="5181209"/>
                  <a:ext cx="1994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E157C4E4-CB91-DF42-4902-F51A8540DD5F}"/>
                    </a:ext>
                  </a:extLst>
                </p14:cNvPr>
                <p14:cNvContentPartPr/>
                <p14:nvPr/>
              </p14:nvContentPartPr>
              <p14:xfrm>
                <a:off x="4063930" y="5278049"/>
                <a:ext cx="107280" cy="149760"/>
              </p14:xfrm>
            </p:contentPart>
          </mc:Choice>
          <mc:Fallback xmlns=""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E157C4E4-CB91-DF42-4902-F51A8540DD5F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4055290" y="5269409"/>
                  <a:ext cx="12492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9F6E141A-9109-8268-75F3-709B7888E186}"/>
                    </a:ext>
                  </a:extLst>
                </p14:cNvPr>
                <p14:cNvContentPartPr/>
                <p14:nvPr/>
              </p14:nvContentPartPr>
              <p14:xfrm>
                <a:off x="4304770" y="4956209"/>
                <a:ext cx="125280" cy="55260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9F6E141A-9109-8268-75F3-709B7888E186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4295770" y="4947569"/>
                  <a:ext cx="142920" cy="57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3" name="Group 362">
            <a:extLst>
              <a:ext uri="{FF2B5EF4-FFF2-40B4-BE49-F238E27FC236}">
                <a16:creationId xmlns:a16="http://schemas.microsoft.com/office/drawing/2014/main" id="{59E182E8-3543-1B16-E578-1FD769D6DDA9}"/>
              </a:ext>
            </a:extLst>
          </p:cNvPr>
          <p:cNvGrpSpPr/>
          <p:nvPr/>
        </p:nvGrpSpPr>
        <p:grpSpPr>
          <a:xfrm>
            <a:off x="4545970" y="4953689"/>
            <a:ext cx="2031840" cy="677520"/>
            <a:chOff x="4545970" y="4953689"/>
            <a:chExt cx="2031840" cy="677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20A45629-05E8-AFC6-886D-8009C05999BB}"/>
                    </a:ext>
                  </a:extLst>
                </p14:cNvPr>
                <p14:cNvContentPartPr/>
                <p14:nvPr/>
              </p14:nvContentPartPr>
              <p14:xfrm>
                <a:off x="4545970" y="5185169"/>
                <a:ext cx="142560" cy="20448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20A45629-05E8-AFC6-886D-8009C05999BB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4536970" y="5176529"/>
                  <a:ext cx="16020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1FD7F307-0609-4160-0B0E-7B0B9D1A9D30}"/>
                    </a:ext>
                  </a:extLst>
                </p14:cNvPr>
                <p14:cNvContentPartPr/>
                <p14:nvPr/>
              </p14:nvContentPartPr>
              <p14:xfrm>
                <a:off x="4782850" y="5287769"/>
                <a:ext cx="104040" cy="1440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1FD7F307-0609-4160-0B0E-7B0B9D1A9D30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4773850" y="5278769"/>
                  <a:ext cx="121680" cy="3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838D0526-4B25-0789-2004-E650680C4566}"/>
                    </a:ext>
                  </a:extLst>
                </p14:cNvPr>
                <p14:cNvContentPartPr/>
                <p14:nvPr/>
              </p14:nvContentPartPr>
              <p14:xfrm>
                <a:off x="4979410" y="5137289"/>
                <a:ext cx="126360" cy="12312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838D0526-4B25-0789-2004-E650680C4566}"/>
                    </a:ext>
                  </a:extLst>
                </p:cNvPr>
                <p:cNvPicPr/>
                <p:nvPr/>
              </p:nvPicPr>
              <p:blipFill>
                <a:blip r:embed="rId497"/>
                <a:stretch>
                  <a:fillRect/>
                </a:stretch>
              </p:blipFill>
              <p:spPr>
                <a:xfrm>
                  <a:off x="4970770" y="5128289"/>
                  <a:ext cx="14400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7065EEE4-C20E-6DCE-3C18-30E32AE86A26}"/>
                    </a:ext>
                  </a:extLst>
                </p14:cNvPr>
                <p14:cNvContentPartPr/>
                <p14:nvPr/>
              </p14:nvContentPartPr>
              <p14:xfrm>
                <a:off x="4957450" y="5344649"/>
                <a:ext cx="128520" cy="291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7065EEE4-C20E-6DCE-3C18-30E32AE86A26}"/>
                    </a:ext>
                  </a:extLst>
                </p:cNvPr>
                <p:cNvPicPr/>
                <p:nvPr/>
              </p:nvPicPr>
              <p:blipFill>
                <a:blip r:embed="rId499"/>
                <a:stretch>
                  <a:fillRect/>
                </a:stretch>
              </p:blipFill>
              <p:spPr>
                <a:xfrm>
                  <a:off x="4948810" y="5336009"/>
                  <a:ext cx="146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0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328B61A8-89D6-D668-60B1-3ABA8B7822C0}"/>
                    </a:ext>
                  </a:extLst>
                </p14:cNvPr>
                <p14:cNvContentPartPr/>
                <p14:nvPr/>
              </p14:nvContentPartPr>
              <p14:xfrm>
                <a:off x="5033410" y="5391809"/>
                <a:ext cx="36360" cy="16200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328B61A8-89D6-D668-60B1-3ABA8B7822C0}"/>
                    </a:ext>
                  </a:extLst>
                </p:cNvPr>
                <p:cNvPicPr/>
                <p:nvPr/>
              </p:nvPicPr>
              <p:blipFill>
                <a:blip r:embed="rId501"/>
                <a:stretch>
                  <a:fillRect/>
                </a:stretch>
              </p:blipFill>
              <p:spPr>
                <a:xfrm>
                  <a:off x="5024770" y="5383169"/>
                  <a:ext cx="54000" cy="17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2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B8DA3026-9A8E-8264-51EF-E7342CDE5B3C}"/>
                    </a:ext>
                  </a:extLst>
                </p14:cNvPr>
                <p14:cNvContentPartPr/>
                <p14:nvPr/>
              </p14:nvContentPartPr>
              <p14:xfrm>
                <a:off x="4950250" y="5411249"/>
                <a:ext cx="143640" cy="61560"/>
              </p14:xfrm>
            </p:contentPart>
          </mc:Choice>
          <mc:Fallback xmlns=""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B8DA3026-9A8E-8264-51EF-E7342CDE5B3C}"/>
                    </a:ext>
                  </a:extLst>
                </p:cNvPr>
                <p:cNvPicPr/>
                <p:nvPr/>
              </p:nvPicPr>
              <p:blipFill>
                <a:blip r:embed="rId503"/>
                <a:stretch>
                  <a:fillRect/>
                </a:stretch>
              </p:blipFill>
              <p:spPr>
                <a:xfrm>
                  <a:off x="4941250" y="5402609"/>
                  <a:ext cx="161280" cy="7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4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6C1F09F1-09F5-B7B7-0300-448A69E568AB}"/>
                    </a:ext>
                  </a:extLst>
                </p14:cNvPr>
                <p14:cNvContentPartPr/>
                <p14:nvPr/>
              </p14:nvContentPartPr>
              <p14:xfrm>
                <a:off x="5209810" y="5300009"/>
                <a:ext cx="112320" cy="122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6C1F09F1-09F5-B7B7-0300-448A69E568AB}"/>
                    </a:ext>
                  </a:extLst>
                </p:cNvPr>
                <p:cNvPicPr/>
                <p:nvPr/>
              </p:nvPicPr>
              <p:blipFill>
                <a:blip r:embed="rId505"/>
                <a:stretch>
                  <a:fillRect/>
                </a:stretch>
              </p:blipFill>
              <p:spPr>
                <a:xfrm>
                  <a:off x="5201170" y="5291009"/>
                  <a:ext cx="1299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A149EBB3-5095-7630-4EA0-25BDF4995FB8}"/>
                    </a:ext>
                  </a:extLst>
                </p14:cNvPr>
                <p14:cNvContentPartPr/>
                <p14:nvPr/>
              </p14:nvContentPartPr>
              <p14:xfrm>
                <a:off x="5385130" y="5117489"/>
                <a:ext cx="102240" cy="11268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A149EBB3-5095-7630-4EA0-25BDF4995FB8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5376490" y="5108489"/>
                  <a:ext cx="1198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F443CF6-30E8-79AB-67E4-FED02AC01F7F}"/>
                    </a:ext>
                  </a:extLst>
                </p14:cNvPr>
                <p14:cNvContentPartPr/>
                <p14:nvPr/>
              </p14:nvContentPartPr>
              <p14:xfrm>
                <a:off x="5402410" y="5373449"/>
                <a:ext cx="112320" cy="17640"/>
              </p14:xfrm>
            </p:contentPart>
          </mc:Choice>
          <mc:Fallback xmlns=""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F443CF6-30E8-79AB-67E4-FED02AC01F7F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5393770" y="5364449"/>
                  <a:ext cx="1299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19300CCD-CD86-7DA5-AD88-6B0BC14DF80A}"/>
                    </a:ext>
                  </a:extLst>
                </p14:cNvPr>
                <p14:cNvContentPartPr/>
                <p14:nvPr/>
              </p14:nvContentPartPr>
              <p14:xfrm>
                <a:off x="5449930" y="5423489"/>
                <a:ext cx="38520" cy="201960"/>
              </p14:xfrm>
            </p:contentPart>
          </mc:Choice>
          <mc:Fallback xmlns=""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19300CCD-CD86-7DA5-AD88-6B0BC14DF80A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5440930" y="5414849"/>
                  <a:ext cx="5616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56" name="Ink 355">
                  <a:extLst>
                    <a:ext uri="{FF2B5EF4-FFF2-40B4-BE49-F238E27FC236}">
                      <a16:creationId xmlns:a16="http://schemas.microsoft.com/office/drawing/2014/main" id="{F1C16F5A-8ED4-0BBD-6BDC-803DB3581589}"/>
                    </a:ext>
                  </a:extLst>
                </p14:cNvPr>
                <p14:cNvContentPartPr/>
                <p14:nvPr/>
              </p14:nvContentPartPr>
              <p14:xfrm>
                <a:off x="5389090" y="5432489"/>
                <a:ext cx="130320" cy="43560"/>
              </p14:xfrm>
            </p:contentPart>
          </mc:Choice>
          <mc:Fallback xmlns="">
            <p:pic>
              <p:nvPicPr>
                <p:cNvPr id="356" name="Ink 355">
                  <a:extLst>
                    <a:ext uri="{FF2B5EF4-FFF2-40B4-BE49-F238E27FC236}">
                      <a16:creationId xmlns:a16="http://schemas.microsoft.com/office/drawing/2014/main" id="{F1C16F5A-8ED4-0BBD-6BDC-803DB3581589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5380450" y="5423849"/>
                  <a:ext cx="14796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C412CF90-094D-A245-11DC-38B394125F3B}"/>
                    </a:ext>
                  </a:extLst>
                </p14:cNvPr>
                <p14:cNvContentPartPr/>
                <p14:nvPr/>
              </p14:nvContentPartPr>
              <p14:xfrm>
                <a:off x="5565850" y="4953689"/>
                <a:ext cx="124560" cy="677520"/>
              </p14:xfrm>
            </p:contentPart>
          </mc:Choice>
          <mc:Fallback xmlns=""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C412CF90-094D-A245-11DC-38B394125F3B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5556850" y="4944689"/>
                  <a:ext cx="142200" cy="69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4C2C6248-359D-5331-C46F-0D388CAA31C3}"/>
                    </a:ext>
                  </a:extLst>
                </p14:cNvPr>
                <p14:cNvContentPartPr/>
                <p14:nvPr/>
              </p14:nvContentPartPr>
              <p14:xfrm>
                <a:off x="5804170" y="5212889"/>
                <a:ext cx="189360" cy="86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4C2C6248-359D-5331-C46F-0D388CAA31C3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5795170" y="5203889"/>
                  <a:ext cx="2070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B01C6DA2-F93B-AB92-BD86-071F867DAF7D}"/>
                    </a:ext>
                  </a:extLst>
                </p14:cNvPr>
                <p14:cNvContentPartPr/>
                <p14:nvPr/>
              </p14:nvContentPartPr>
              <p14:xfrm>
                <a:off x="5821810" y="5284529"/>
                <a:ext cx="178920" cy="21600"/>
              </p14:xfrm>
            </p:contentPart>
          </mc:Choice>
          <mc:Fallback xmlns=""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B01C6DA2-F93B-AB92-BD86-071F867DAF7D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5812810" y="5275529"/>
                  <a:ext cx="1965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E8E5F783-DE73-F675-7A22-B0D2A325447F}"/>
                    </a:ext>
                  </a:extLst>
                </p14:cNvPr>
                <p14:cNvContentPartPr/>
                <p14:nvPr/>
              </p14:nvContentPartPr>
              <p14:xfrm>
                <a:off x="6117730" y="5251049"/>
                <a:ext cx="183240" cy="540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E8E5F783-DE73-F675-7A22-B0D2A325447F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6109090" y="5242409"/>
                  <a:ext cx="2008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B2BDD479-BEDF-984E-EF71-E34367523E2A}"/>
                    </a:ext>
                  </a:extLst>
                </p14:cNvPr>
                <p14:cNvContentPartPr/>
                <p14:nvPr/>
              </p14:nvContentPartPr>
              <p14:xfrm>
                <a:off x="6381610" y="5038649"/>
                <a:ext cx="196200" cy="2073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B2BDD479-BEDF-984E-EF71-E34367523E2A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6372610" y="5029649"/>
                  <a:ext cx="213840" cy="22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7" name="Group 366">
            <a:extLst>
              <a:ext uri="{FF2B5EF4-FFF2-40B4-BE49-F238E27FC236}">
                <a16:creationId xmlns:a16="http://schemas.microsoft.com/office/drawing/2014/main" id="{EFC4D134-B585-36DE-50D6-280A659B17FC}"/>
              </a:ext>
            </a:extLst>
          </p:cNvPr>
          <p:cNvGrpSpPr/>
          <p:nvPr/>
        </p:nvGrpSpPr>
        <p:grpSpPr>
          <a:xfrm>
            <a:off x="6347410" y="5367329"/>
            <a:ext cx="252720" cy="291600"/>
            <a:chOff x="6347410" y="5367329"/>
            <a:chExt cx="252720" cy="291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FBBB602F-A8EE-5622-C641-ADC5AABACFCF}"/>
                    </a:ext>
                  </a:extLst>
                </p14:cNvPr>
                <p14:cNvContentPartPr/>
                <p14:nvPr/>
              </p14:nvContentPartPr>
              <p14:xfrm>
                <a:off x="6347410" y="5367329"/>
                <a:ext cx="252720" cy="2808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FBBB602F-A8EE-5622-C641-ADC5AABACFCF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6338770" y="5358329"/>
                  <a:ext cx="270360" cy="4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6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6AC371BA-24A6-BF45-89AF-BEB23D4ECDC9}"/>
                    </a:ext>
                  </a:extLst>
                </p14:cNvPr>
                <p14:cNvContentPartPr/>
                <p14:nvPr/>
              </p14:nvContentPartPr>
              <p14:xfrm>
                <a:off x="6473770" y="5434289"/>
                <a:ext cx="16560" cy="22464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6AC371BA-24A6-BF45-89AF-BEB23D4ECDC9}"/>
                    </a:ext>
                  </a:extLst>
                </p:cNvPr>
                <p:cNvPicPr/>
                <p:nvPr/>
              </p:nvPicPr>
              <p:blipFill>
                <a:blip r:embed="rId527"/>
                <a:stretch>
                  <a:fillRect/>
                </a:stretch>
              </p:blipFill>
              <p:spPr>
                <a:xfrm>
                  <a:off x="6464770" y="5425649"/>
                  <a:ext cx="3420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5DFE5FCF-73C0-EC1B-3179-F2938C4E5A94}"/>
                    </a:ext>
                  </a:extLst>
                </p14:cNvPr>
                <p14:cNvContentPartPr/>
                <p14:nvPr/>
              </p14:nvContentPartPr>
              <p14:xfrm>
                <a:off x="6354250" y="5445089"/>
                <a:ext cx="233640" cy="15084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5DFE5FCF-73C0-EC1B-3179-F2938C4E5A94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6345250" y="5436449"/>
                  <a:ext cx="251280" cy="16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30">
            <p14:nvContentPartPr>
              <p14:cNvPr id="193" name="Ink 192">
                <a:extLst>
                  <a:ext uri="{FF2B5EF4-FFF2-40B4-BE49-F238E27FC236}">
                    <a16:creationId xmlns:a16="http://schemas.microsoft.com/office/drawing/2014/main" id="{78A18002-477F-E758-F042-2A5404D75EE5}"/>
                  </a:ext>
                </a:extLst>
              </p14:cNvPr>
              <p14:cNvContentPartPr/>
              <p14:nvPr/>
            </p14:nvContentPartPr>
            <p14:xfrm>
              <a:off x="1061530" y="2933369"/>
              <a:ext cx="10800" cy="86040"/>
            </p14:xfrm>
          </p:contentPart>
        </mc:Choice>
        <mc:Fallback xmlns="">
          <p:pic>
            <p:nvPicPr>
              <p:cNvPr id="193" name="Ink 192">
                <a:extLst>
                  <a:ext uri="{FF2B5EF4-FFF2-40B4-BE49-F238E27FC236}">
                    <a16:creationId xmlns:a16="http://schemas.microsoft.com/office/drawing/2014/main" id="{78A18002-477F-E758-F042-2A5404D75EE5}"/>
                  </a:ext>
                </a:extLst>
              </p:cNvPr>
              <p:cNvPicPr/>
              <p:nvPr/>
            </p:nvPicPr>
            <p:blipFill>
              <a:blip r:embed="rId531"/>
              <a:stretch>
                <a:fillRect/>
              </a:stretch>
            </p:blipFill>
            <p:spPr>
              <a:xfrm>
                <a:off x="1052530" y="2924369"/>
                <a:ext cx="28440" cy="103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2">
            <p14:nvContentPartPr>
              <p14:cNvPr id="195" name="Ink 194">
                <a:extLst>
                  <a:ext uri="{FF2B5EF4-FFF2-40B4-BE49-F238E27FC236}">
                    <a16:creationId xmlns:a16="http://schemas.microsoft.com/office/drawing/2014/main" id="{725EE46B-28E8-1063-30D2-EAE92123607D}"/>
                  </a:ext>
                </a:extLst>
              </p14:cNvPr>
              <p14:cNvContentPartPr/>
              <p14:nvPr/>
            </p14:nvContentPartPr>
            <p14:xfrm>
              <a:off x="827170" y="2711609"/>
              <a:ext cx="199080" cy="16560"/>
            </p14:xfrm>
          </p:contentPart>
        </mc:Choice>
        <mc:Fallback xmlns="">
          <p:pic>
            <p:nvPicPr>
              <p:cNvPr id="195" name="Ink 194">
                <a:extLst>
                  <a:ext uri="{FF2B5EF4-FFF2-40B4-BE49-F238E27FC236}">
                    <a16:creationId xmlns:a16="http://schemas.microsoft.com/office/drawing/2014/main" id="{725EE46B-28E8-1063-30D2-EAE92123607D}"/>
                  </a:ext>
                </a:extLst>
              </p:cNvPr>
              <p:cNvPicPr/>
              <p:nvPr/>
            </p:nvPicPr>
            <p:blipFill>
              <a:blip r:embed="rId533"/>
              <a:stretch>
                <a:fillRect/>
              </a:stretch>
            </p:blipFill>
            <p:spPr>
              <a:xfrm>
                <a:off x="818170" y="2702969"/>
                <a:ext cx="216720" cy="34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4">
            <p14:nvContentPartPr>
              <p14:cNvPr id="196" name="Ink 195">
                <a:extLst>
                  <a:ext uri="{FF2B5EF4-FFF2-40B4-BE49-F238E27FC236}">
                    <a16:creationId xmlns:a16="http://schemas.microsoft.com/office/drawing/2014/main" id="{4F604935-1FF4-3A18-82DC-75D32F8ACA8F}"/>
                  </a:ext>
                </a:extLst>
              </p14:cNvPr>
              <p14:cNvContentPartPr/>
              <p14:nvPr/>
            </p14:nvContentPartPr>
            <p14:xfrm>
              <a:off x="904930" y="2562569"/>
              <a:ext cx="64800" cy="102600"/>
            </p14:xfrm>
          </p:contentPart>
        </mc:Choice>
        <mc:Fallback xmlns="">
          <p:pic>
            <p:nvPicPr>
              <p:cNvPr id="196" name="Ink 195">
                <a:extLst>
                  <a:ext uri="{FF2B5EF4-FFF2-40B4-BE49-F238E27FC236}">
                    <a16:creationId xmlns:a16="http://schemas.microsoft.com/office/drawing/2014/main" id="{4F604935-1FF4-3A18-82DC-75D32F8ACA8F}"/>
                  </a:ext>
                </a:extLst>
              </p:cNvPr>
              <p:cNvPicPr/>
              <p:nvPr/>
            </p:nvPicPr>
            <p:blipFill>
              <a:blip r:embed="rId535"/>
              <a:stretch>
                <a:fillRect/>
              </a:stretch>
            </p:blipFill>
            <p:spPr>
              <a:xfrm>
                <a:off x="895930" y="2553929"/>
                <a:ext cx="82440" cy="120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6">
            <p14:nvContentPartPr>
              <p14:cNvPr id="368" name="Ink 367">
                <a:extLst>
                  <a:ext uri="{FF2B5EF4-FFF2-40B4-BE49-F238E27FC236}">
                    <a16:creationId xmlns:a16="http://schemas.microsoft.com/office/drawing/2014/main" id="{47D04130-71EA-F5E0-FF36-59BCB93223E7}"/>
                  </a:ext>
                </a:extLst>
              </p14:cNvPr>
              <p14:cNvContentPartPr/>
              <p14:nvPr/>
            </p14:nvContentPartPr>
            <p14:xfrm>
              <a:off x="836530" y="2790809"/>
              <a:ext cx="99360" cy="180360"/>
            </p14:xfrm>
          </p:contentPart>
        </mc:Choice>
        <mc:Fallback xmlns="">
          <p:pic>
            <p:nvPicPr>
              <p:cNvPr id="368" name="Ink 367">
                <a:extLst>
                  <a:ext uri="{FF2B5EF4-FFF2-40B4-BE49-F238E27FC236}">
                    <a16:creationId xmlns:a16="http://schemas.microsoft.com/office/drawing/2014/main" id="{47D04130-71EA-F5E0-FF36-59BCB93223E7}"/>
                  </a:ext>
                </a:extLst>
              </p:cNvPr>
              <p:cNvPicPr/>
              <p:nvPr/>
            </p:nvPicPr>
            <p:blipFill>
              <a:blip r:embed="rId537"/>
              <a:stretch>
                <a:fillRect/>
              </a:stretch>
            </p:blipFill>
            <p:spPr>
              <a:xfrm>
                <a:off x="827890" y="2782169"/>
                <a:ext cx="117000" cy="198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71" name="Group 370">
            <a:extLst>
              <a:ext uri="{FF2B5EF4-FFF2-40B4-BE49-F238E27FC236}">
                <a16:creationId xmlns:a16="http://schemas.microsoft.com/office/drawing/2014/main" id="{EDD9FE30-2675-65E6-E95B-F76A4105727C}"/>
              </a:ext>
            </a:extLst>
          </p:cNvPr>
          <p:cNvGrpSpPr/>
          <p:nvPr/>
        </p:nvGrpSpPr>
        <p:grpSpPr>
          <a:xfrm>
            <a:off x="1208770" y="2551769"/>
            <a:ext cx="522000" cy="455040"/>
            <a:chOff x="1208770" y="2551769"/>
            <a:chExt cx="522000" cy="455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D9764CAF-966F-5CA0-9A56-1E55E191A545}"/>
                    </a:ext>
                  </a:extLst>
                </p14:cNvPr>
                <p14:cNvContentPartPr/>
                <p14:nvPr/>
              </p14:nvContentPartPr>
              <p14:xfrm>
                <a:off x="1208770" y="2828609"/>
                <a:ext cx="26640" cy="248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D9764CAF-966F-5CA0-9A56-1E55E191A545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1199770" y="2819609"/>
                  <a:ext cx="442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1E264819-1578-6563-CFBE-0BFA89740519}"/>
                    </a:ext>
                  </a:extLst>
                </p14:cNvPr>
                <p14:cNvContentPartPr/>
                <p14:nvPr/>
              </p14:nvContentPartPr>
              <p14:xfrm>
                <a:off x="1627810" y="2928329"/>
                <a:ext cx="102960" cy="784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1E264819-1578-6563-CFBE-0BFA89740519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1618810" y="2919329"/>
                  <a:ext cx="120600" cy="9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088AC4DA-F73C-E8BD-CE41-5757FF110D54}"/>
                    </a:ext>
                  </a:extLst>
                </p14:cNvPr>
                <p14:cNvContentPartPr/>
                <p14:nvPr/>
              </p14:nvContentPartPr>
              <p14:xfrm>
                <a:off x="1389850" y="2679209"/>
                <a:ext cx="237240" cy="4032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088AC4DA-F73C-E8BD-CE41-5757FF110D54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1381210" y="2670569"/>
                  <a:ext cx="2548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0D4EF1E2-5AD1-86D2-117B-7F6820B3D2AB}"/>
                    </a:ext>
                  </a:extLst>
                </p14:cNvPr>
                <p14:cNvContentPartPr/>
                <p14:nvPr/>
              </p14:nvContentPartPr>
              <p14:xfrm>
                <a:off x="1425850" y="2551769"/>
                <a:ext cx="117000" cy="918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0D4EF1E2-5AD1-86D2-117B-7F6820B3D2AB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1417210" y="2543129"/>
                  <a:ext cx="13464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70" name="Ink 369">
                  <a:extLst>
                    <a:ext uri="{FF2B5EF4-FFF2-40B4-BE49-F238E27FC236}">
                      <a16:creationId xmlns:a16="http://schemas.microsoft.com/office/drawing/2014/main" id="{B078E964-0DD0-6708-F0A4-1A662B35B575}"/>
                    </a:ext>
                  </a:extLst>
                </p14:cNvPr>
                <p14:cNvContentPartPr/>
                <p14:nvPr/>
              </p14:nvContentPartPr>
              <p14:xfrm>
                <a:off x="1422610" y="2767049"/>
                <a:ext cx="167040" cy="179280"/>
              </p14:xfrm>
            </p:contentPart>
          </mc:Choice>
          <mc:Fallback xmlns="">
            <p:pic>
              <p:nvPicPr>
                <p:cNvPr id="370" name="Ink 369">
                  <a:extLst>
                    <a:ext uri="{FF2B5EF4-FFF2-40B4-BE49-F238E27FC236}">
                      <a16:creationId xmlns:a16="http://schemas.microsoft.com/office/drawing/2014/main" id="{B078E964-0DD0-6708-F0A4-1A662B35B575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1413970" y="2758409"/>
                  <a:ext cx="184680" cy="19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48">
            <p14:nvContentPartPr>
              <p14:cNvPr id="372" name="Ink 371">
                <a:extLst>
                  <a:ext uri="{FF2B5EF4-FFF2-40B4-BE49-F238E27FC236}">
                    <a16:creationId xmlns:a16="http://schemas.microsoft.com/office/drawing/2014/main" id="{C2EFF725-CB06-C958-B2AB-30864BD7E9F4}"/>
                  </a:ext>
                </a:extLst>
              </p14:cNvPr>
              <p14:cNvContentPartPr/>
              <p14:nvPr/>
            </p14:nvContentPartPr>
            <p14:xfrm>
              <a:off x="2513770" y="4006889"/>
              <a:ext cx="95400" cy="142920"/>
            </p14:xfrm>
          </p:contentPart>
        </mc:Choice>
        <mc:Fallback xmlns="">
          <p:pic>
            <p:nvPicPr>
              <p:cNvPr id="372" name="Ink 371">
                <a:extLst>
                  <a:ext uri="{FF2B5EF4-FFF2-40B4-BE49-F238E27FC236}">
                    <a16:creationId xmlns:a16="http://schemas.microsoft.com/office/drawing/2014/main" id="{C2EFF725-CB06-C958-B2AB-30864BD7E9F4}"/>
                  </a:ext>
                </a:extLst>
              </p:cNvPr>
              <p:cNvPicPr/>
              <p:nvPr/>
            </p:nvPicPr>
            <p:blipFill>
              <a:blip r:embed="rId549"/>
              <a:stretch>
                <a:fillRect/>
              </a:stretch>
            </p:blipFill>
            <p:spPr>
              <a:xfrm>
                <a:off x="2504770" y="3997889"/>
                <a:ext cx="113040" cy="160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85" name="Group 384">
            <a:extLst>
              <a:ext uri="{FF2B5EF4-FFF2-40B4-BE49-F238E27FC236}">
                <a16:creationId xmlns:a16="http://schemas.microsoft.com/office/drawing/2014/main" id="{CD7BDFDD-621A-D132-7407-FF53B14C4F82}"/>
              </a:ext>
            </a:extLst>
          </p:cNvPr>
          <p:cNvGrpSpPr/>
          <p:nvPr/>
        </p:nvGrpSpPr>
        <p:grpSpPr>
          <a:xfrm>
            <a:off x="2901850" y="3635369"/>
            <a:ext cx="1188000" cy="352440"/>
            <a:chOff x="2901850" y="3635369"/>
            <a:chExt cx="1188000" cy="352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BC2B5525-0D07-5482-14DB-10507EE2A126}"/>
                    </a:ext>
                  </a:extLst>
                </p14:cNvPr>
                <p14:cNvContentPartPr/>
                <p14:nvPr/>
              </p14:nvContentPartPr>
              <p14:xfrm>
                <a:off x="2911930" y="3744809"/>
                <a:ext cx="152640" cy="198720"/>
              </p14:xfrm>
            </p:contentPart>
          </mc:Choice>
          <mc:Fallback xmlns=""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BC2B5525-0D07-5482-14DB-10507EE2A126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2903290" y="3736169"/>
                  <a:ext cx="170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AA035B50-EDDC-DC91-6ACA-C2F48D5BDB5C}"/>
                    </a:ext>
                  </a:extLst>
                </p14:cNvPr>
                <p14:cNvContentPartPr/>
                <p14:nvPr/>
              </p14:nvContentPartPr>
              <p14:xfrm>
                <a:off x="3140170" y="3915809"/>
                <a:ext cx="13320" cy="45000"/>
              </p14:xfrm>
            </p:contentPart>
          </mc:Choice>
          <mc:Fallback xmlns=""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AA035B50-EDDC-DC91-6ACA-C2F48D5BDB5C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3131170" y="3907169"/>
                  <a:ext cx="3096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B87082CF-7E59-2A37-9BF4-5D29B1C9E046}"/>
                    </a:ext>
                  </a:extLst>
                </p14:cNvPr>
                <p14:cNvContentPartPr/>
                <p14:nvPr/>
              </p14:nvContentPartPr>
              <p14:xfrm>
                <a:off x="2901850" y="3635369"/>
                <a:ext cx="180360" cy="20520"/>
              </p14:xfrm>
            </p:contentPart>
          </mc:Choice>
          <mc:Fallback xmlns=""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B87082CF-7E59-2A37-9BF4-5D29B1C9E046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2893210" y="3626729"/>
                  <a:ext cx="1980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251099AC-8587-5018-6D9B-DE95F37C7155}"/>
                    </a:ext>
                  </a:extLst>
                </p14:cNvPr>
                <p14:cNvContentPartPr/>
                <p14:nvPr/>
              </p14:nvContentPartPr>
              <p14:xfrm>
                <a:off x="3334210" y="3772529"/>
                <a:ext cx="67680" cy="3240"/>
              </p14:xfrm>
            </p:contentPart>
          </mc:Choice>
          <mc:Fallback xmlns=""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251099AC-8587-5018-6D9B-DE95F37C7155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3325570" y="3763889"/>
                  <a:ext cx="8532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8ECC082E-06CA-758C-BD11-EF149691C4F1}"/>
                    </a:ext>
                  </a:extLst>
                </p14:cNvPr>
                <p14:cNvContentPartPr/>
                <p14:nvPr/>
              </p14:nvContentPartPr>
              <p14:xfrm>
                <a:off x="3314410" y="3893129"/>
                <a:ext cx="82800" cy="1440"/>
              </p14:xfrm>
            </p:contentPart>
          </mc:Choice>
          <mc:Fallback xmlns=""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8ECC082E-06CA-758C-BD11-EF149691C4F1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3305770" y="3884489"/>
                  <a:ext cx="1004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3C9B8A2A-1083-6A91-054B-302B0E2EA8EF}"/>
                    </a:ext>
                  </a:extLst>
                </p14:cNvPr>
                <p14:cNvContentPartPr/>
                <p14:nvPr/>
              </p14:nvContentPartPr>
              <p14:xfrm>
                <a:off x="3617170" y="3663089"/>
                <a:ext cx="13680" cy="99720"/>
              </p14:xfrm>
            </p:contentPart>
          </mc:Choice>
          <mc:Fallback xmlns=""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3C9B8A2A-1083-6A91-054B-302B0E2EA8EF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3608530" y="3654089"/>
                  <a:ext cx="3132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2">
              <p14:nvContentPartPr>
                <p14:cNvPr id="379" name="Ink 378">
                  <a:extLst>
                    <a:ext uri="{FF2B5EF4-FFF2-40B4-BE49-F238E27FC236}">
                      <a16:creationId xmlns:a16="http://schemas.microsoft.com/office/drawing/2014/main" id="{624E5F72-211E-09A5-E813-40F709A24F87}"/>
                    </a:ext>
                  </a:extLst>
                </p14:cNvPr>
                <p14:cNvContentPartPr/>
                <p14:nvPr/>
              </p14:nvContentPartPr>
              <p14:xfrm>
                <a:off x="3547690" y="3788729"/>
                <a:ext cx="118080" cy="25560"/>
              </p14:xfrm>
            </p:contentPart>
          </mc:Choice>
          <mc:Fallback xmlns="">
            <p:pic>
              <p:nvPicPr>
                <p:cNvPr id="379" name="Ink 378">
                  <a:extLst>
                    <a:ext uri="{FF2B5EF4-FFF2-40B4-BE49-F238E27FC236}">
                      <a16:creationId xmlns:a16="http://schemas.microsoft.com/office/drawing/2014/main" id="{624E5F72-211E-09A5-E813-40F709A24F87}"/>
                    </a:ext>
                  </a:extLst>
                </p:cNvPr>
                <p:cNvPicPr/>
                <p:nvPr/>
              </p:nvPicPr>
              <p:blipFill>
                <a:blip r:embed="rId563"/>
                <a:stretch>
                  <a:fillRect/>
                </a:stretch>
              </p:blipFill>
              <p:spPr>
                <a:xfrm>
                  <a:off x="3539050" y="3780089"/>
                  <a:ext cx="135720" cy="4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4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6D624E0E-4B1D-7B30-019E-EDFE13884BAD}"/>
                    </a:ext>
                  </a:extLst>
                </p14:cNvPr>
                <p14:cNvContentPartPr/>
                <p14:nvPr/>
              </p14:nvContentPartPr>
              <p14:xfrm>
                <a:off x="3589810" y="3917969"/>
                <a:ext cx="112320" cy="69840"/>
              </p14:xfrm>
            </p:contentPart>
          </mc:Choice>
          <mc:Fallback xmlns=""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6D624E0E-4B1D-7B30-019E-EDFE13884BAD}"/>
                    </a:ext>
                  </a:extLst>
                </p:cNvPr>
                <p:cNvPicPr/>
                <p:nvPr/>
              </p:nvPicPr>
              <p:blipFill>
                <a:blip r:embed="rId565"/>
                <a:stretch>
                  <a:fillRect/>
                </a:stretch>
              </p:blipFill>
              <p:spPr>
                <a:xfrm>
                  <a:off x="3580810" y="3909329"/>
                  <a:ext cx="129960" cy="8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6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E96854A1-8F84-97EF-B93D-063FFD53A398}"/>
                    </a:ext>
                  </a:extLst>
                </p14:cNvPr>
                <p14:cNvContentPartPr/>
                <p14:nvPr/>
              </p14:nvContentPartPr>
              <p14:xfrm>
                <a:off x="3850450" y="3737609"/>
                <a:ext cx="239400" cy="158040"/>
              </p14:xfrm>
            </p:contentPart>
          </mc:Choice>
          <mc:Fallback xmlns=""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E96854A1-8F84-97EF-B93D-063FFD53A398}"/>
                    </a:ext>
                  </a:extLst>
                </p:cNvPr>
                <p:cNvPicPr/>
                <p:nvPr/>
              </p:nvPicPr>
              <p:blipFill>
                <a:blip r:embed="rId567"/>
                <a:stretch>
                  <a:fillRect/>
                </a:stretch>
              </p:blipFill>
              <p:spPr>
                <a:xfrm>
                  <a:off x="3841810" y="3728609"/>
                  <a:ext cx="257040" cy="17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8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75E2A8AA-C9B5-0600-DC0C-6889A95115E6}"/>
                    </a:ext>
                  </a:extLst>
                </p14:cNvPr>
                <p14:cNvContentPartPr/>
                <p14:nvPr/>
              </p14:nvContentPartPr>
              <p14:xfrm>
                <a:off x="4026850" y="3933089"/>
                <a:ext cx="360" cy="51120"/>
              </p14:xfrm>
            </p:contentPart>
          </mc:Choice>
          <mc:Fallback xmlns=""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75E2A8AA-C9B5-0600-DC0C-6889A95115E6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4018210" y="3924449"/>
                  <a:ext cx="180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EF95D134-6CB7-11DA-F342-18E2370DBB5B}"/>
                    </a:ext>
                  </a:extLst>
                </p14:cNvPr>
                <p14:cNvContentPartPr/>
                <p14:nvPr/>
              </p14:nvContentPartPr>
              <p14:xfrm>
                <a:off x="3873130" y="3680369"/>
                <a:ext cx="177840" cy="7560"/>
              </p14:xfrm>
            </p:contentPart>
          </mc:Choice>
          <mc:Fallback xmlns=""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EF95D134-6CB7-11DA-F342-18E2370DBB5B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3864490" y="3671369"/>
                  <a:ext cx="195480" cy="25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72">
            <p14:nvContentPartPr>
              <p14:cNvPr id="390" name="Ink 389">
                <a:extLst>
                  <a:ext uri="{FF2B5EF4-FFF2-40B4-BE49-F238E27FC236}">
                    <a16:creationId xmlns:a16="http://schemas.microsoft.com/office/drawing/2014/main" id="{1E96F471-8C18-0154-92C9-44D8138E2B0E}"/>
                  </a:ext>
                </a:extLst>
              </p14:cNvPr>
              <p14:cNvContentPartPr/>
              <p14:nvPr/>
            </p14:nvContentPartPr>
            <p14:xfrm>
              <a:off x="4331410" y="3904649"/>
              <a:ext cx="65160" cy="87120"/>
            </p14:xfrm>
          </p:contentPart>
        </mc:Choice>
        <mc:Fallback xmlns="">
          <p:pic>
            <p:nvPicPr>
              <p:cNvPr id="390" name="Ink 389">
                <a:extLst>
                  <a:ext uri="{FF2B5EF4-FFF2-40B4-BE49-F238E27FC236}">
                    <a16:creationId xmlns:a16="http://schemas.microsoft.com/office/drawing/2014/main" id="{1E96F471-8C18-0154-92C9-44D8138E2B0E}"/>
                  </a:ext>
                </a:extLst>
              </p:cNvPr>
              <p:cNvPicPr/>
              <p:nvPr/>
            </p:nvPicPr>
            <p:blipFill>
              <a:blip r:embed="rId573"/>
              <a:stretch>
                <a:fillRect/>
              </a:stretch>
            </p:blipFill>
            <p:spPr>
              <a:xfrm>
                <a:off x="4322410" y="3895649"/>
                <a:ext cx="82800" cy="104760"/>
              </a:xfrm>
              <a:prstGeom prst="rect">
                <a:avLst/>
              </a:prstGeom>
            </p:spPr>
          </p:pic>
        </mc:Fallback>
      </mc:AlternateContent>
      <p:grpSp>
        <p:nvGrpSpPr>
          <p:cNvPr id="403" name="Group 402">
            <a:extLst>
              <a:ext uri="{FF2B5EF4-FFF2-40B4-BE49-F238E27FC236}">
                <a16:creationId xmlns:a16="http://schemas.microsoft.com/office/drawing/2014/main" id="{B2934C2D-A05C-1E6C-9F53-1DFA431ED6A5}"/>
              </a:ext>
            </a:extLst>
          </p:cNvPr>
          <p:cNvGrpSpPr/>
          <p:nvPr/>
        </p:nvGrpSpPr>
        <p:grpSpPr>
          <a:xfrm>
            <a:off x="4650730" y="3528809"/>
            <a:ext cx="1540440" cy="439560"/>
            <a:chOff x="4650730" y="3528809"/>
            <a:chExt cx="1540440" cy="439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74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5BA073C9-3CAE-F127-E1A3-1E8553EF847C}"/>
                    </a:ext>
                  </a:extLst>
                </p14:cNvPr>
                <p14:cNvContentPartPr/>
                <p14:nvPr/>
              </p14:nvContentPartPr>
              <p14:xfrm>
                <a:off x="4650730" y="3700169"/>
                <a:ext cx="160920" cy="189000"/>
              </p14:xfrm>
            </p:contentPart>
          </mc:Choice>
          <mc:Fallback xmlns=""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5BA073C9-3CAE-F127-E1A3-1E8553EF847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4641730" y="3691529"/>
                  <a:ext cx="17856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6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9CF8D448-3BE2-F96B-AFB7-E158757C2D66}"/>
                    </a:ext>
                  </a:extLst>
                </p14:cNvPr>
                <p14:cNvContentPartPr/>
                <p14:nvPr/>
              </p14:nvContentPartPr>
              <p14:xfrm>
                <a:off x="4860610" y="3847049"/>
                <a:ext cx="5040" cy="121320"/>
              </p14:xfrm>
            </p:contentPart>
          </mc:Choice>
          <mc:Fallback xmlns=""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9CF8D448-3BE2-F96B-AFB7-E158757C2D66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4851970" y="3838409"/>
                  <a:ext cx="22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8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3731C915-E37A-30EA-9700-5F7F91A2565C}"/>
                    </a:ext>
                  </a:extLst>
                </p14:cNvPr>
                <p14:cNvContentPartPr/>
                <p14:nvPr/>
              </p14:nvContentPartPr>
              <p14:xfrm>
                <a:off x="5002810" y="3733289"/>
                <a:ext cx="114120" cy="7920"/>
              </p14:xfrm>
            </p:contentPart>
          </mc:Choice>
          <mc:Fallback xmlns=""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3731C915-E37A-30EA-9700-5F7F91A2565C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4994170" y="3724649"/>
                  <a:ext cx="13176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0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EAFE66D8-44C4-EDC0-70AB-CD2586E3A2B7}"/>
                    </a:ext>
                  </a:extLst>
                </p14:cNvPr>
                <p14:cNvContentPartPr/>
                <p14:nvPr/>
              </p14:nvContentPartPr>
              <p14:xfrm>
                <a:off x="5019010" y="3795209"/>
                <a:ext cx="100440" cy="2520"/>
              </p14:xfrm>
            </p:contentPart>
          </mc:Choice>
          <mc:Fallback xmlns=""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EAFE66D8-44C4-EDC0-70AB-CD2586E3A2B7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5010370" y="3786209"/>
                  <a:ext cx="118080" cy="2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2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D838EA9C-4091-C88F-77C6-E1EF4EE59068}"/>
                    </a:ext>
                  </a:extLst>
                </p14:cNvPr>
                <p14:cNvContentPartPr/>
                <p14:nvPr/>
              </p14:nvContentPartPr>
              <p14:xfrm>
                <a:off x="5262730" y="3542489"/>
                <a:ext cx="41400" cy="195480"/>
              </p14:xfrm>
            </p:contentPart>
          </mc:Choice>
          <mc:Fallback xmlns=""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D838EA9C-4091-C88F-77C6-E1EF4EE59068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5254090" y="3533849"/>
                  <a:ext cx="590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4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B394FC22-3E57-01F3-BDEE-E9217EDE17EF}"/>
                    </a:ext>
                  </a:extLst>
                </p14:cNvPr>
                <p14:cNvContentPartPr/>
                <p14:nvPr/>
              </p14:nvContentPartPr>
              <p14:xfrm>
                <a:off x="5219170" y="3747689"/>
                <a:ext cx="128880" cy="8640"/>
              </p14:xfrm>
            </p:contentPart>
          </mc:Choice>
          <mc:Fallback xmlns=""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B394FC22-3E57-01F3-BDEE-E9217EDE17EF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5210170" y="3739049"/>
                  <a:ext cx="14652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6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804A538C-0BE4-A08E-6912-4B1E07F9441D}"/>
                    </a:ext>
                  </a:extLst>
                </p14:cNvPr>
                <p14:cNvContentPartPr/>
                <p14:nvPr/>
              </p14:nvContentPartPr>
              <p14:xfrm>
                <a:off x="5221690" y="3817169"/>
                <a:ext cx="128880" cy="140760"/>
              </p14:xfrm>
            </p:contentPart>
          </mc:Choice>
          <mc:Fallback xmlns=""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804A538C-0BE4-A08E-6912-4B1E07F9441D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5213050" y="3808529"/>
                  <a:ext cx="14652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8">
              <p14:nvContentPartPr>
                <p14:cNvPr id="398" name="Ink 397">
                  <a:extLst>
                    <a:ext uri="{FF2B5EF4-FFF2-40B4-BE49-F238E27FC236}">
                      <a16:creationId xmlns:a16="http://schemas.microsoft.com/office/drawing/2014/main" id="{855EF476-A34D-B678-C1B8-B64114B3B04B}"/>
                    </a:ext>
                  </a:extLst>
                </p14:cNvPr>
                <p14:cNvContentPartPr/>
                <p14:nvPr/>
              </p14:nvContentPartPr>
              <p14:xfrm>
                <a:off x="5514370" y="3847049"/>
                <a:ext cx="61920" cy="112680"/>
              </p14:xfrm>
            </p:contentPart>
          </mc:Choice>
          <mc:Fallback xmlns="">
            <p:pic>
              <p:nvPicPr>
                <p:cNvPr id="398" name="Ink 397">
                  <a:extLst>
                    <a:ext uri="{FF2B5EF4-FFF2-40B4-BE49-F238E27FC236}">
                      <a16:creationId xmlns:a16="http://schemas.microsoft.com/office/drawing/2014/main" id="{855EF476-A34D-B678-C1B8-B64114B3B04B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5505370" y="3838409"/>
                  <a:ext cx="7956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0">
              <p14:nvContentPartPr>
                <p14:cNvPr id="399" name="Ink 398">
                  <a:extLst>
                    <a:ext uri="{FF2B5EF4-FFF2-40B4-BE49-F238E27FC236}">
                      <a16:creationId xmlns:a16="http://schemas.microsoft.com/office/drawing/2014/main" id="{E656547D-A791-595D-4F08-69867C48D536}"/>
                    </a:ext>
                  </a:extLst>
                </p14:cNvPr>
                <p14:cNvContentPartPr/>
                <p14:nvPr/>
              </p14:nvContentPartPr>
              <p14:xfrm>
                <a:off x="5724970" y="3726449"/>
                <a:ext cx="152280" cy="105840"/>
              </p14:xfrm>
            </p:contentPart>
          </mc:Choice>
          <mc:Fallback xmlns="">
            <p:pic>
              <p:nvPicPr>
                <p:cNvPr id="399" name="Ink 398">
                  <a:extLst>
                    <a:ext uri="{FF2B5EF4-FFF2-40B4-BE49-F238E27FC236}">
                      <a16:creationId xmlns:a16="http://schemas.microsoft.com/office/drawing/2014/main" id="{E656547D-A791-595D-4F08-69867C48D536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5715970" y="3717449"/>
                  <a:ext cx="1699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2">
              <p14:nvContentPartPr>
                <p14:cNvPr id="400" name="Ink 399">
                  <a:extLst>
                    <a:ext uri="{FF2B5EF4-FFF2-40B4-BE49-F238E27FC236}">
                      <a16:creationId xmlns:a16="http://schemas.microsoft.com/office/drawing/2014/main" id="{265E91C0-740F-C47E-E78C-21F78646EB6C}"/>
                    </a:ext>
                  </a:extLst>
                </p14:cNvPr>
                <p14:cNvContentPartPr/>
                <p14:nvPr/>
              </p14:nvContentPartPr>
              <p14:xfrm>
                <a:off x="5941330" y="3528809"/>
                <a:ext cx="32400" cy="287640"/>
              </p14:xfrm>
            </p:contentPart>
          </mc:Choice>
          <mc:Fallback xmlns="">
            <p:pic>
              <p:nvPicPr>
                <p:cNvPr id="400" name="Ink 399">
                  <a:extLst>
                    <a:ext uri="{FF2B5EF4-FFF2-40B4-BE49-F238E27FC236}">
                      <a16:creationId xmlns:a16="http://schemas.microsoft.com/office/drawing/2014/main" id="{265E91C0-740F-C47E-E78C-21F78646EB6C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5932690" y="3520169"/>
                  <a:ext cx="500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4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70FC1C57-0496-E02D-C077-4A79E68514D0}"/>
                    </a:ext>
                  </a:extLst>
                </p14:cNvPr>
                <p14:cNvContentPartPr/>
                <p14:nvPr/>
              </p14:nvContentPartPr>
              <p14:xfrm>
                <a:off x="5865370" y="3719249"/>
                <a:ext cx="215640" cy="17640"/>
              </p14:xfrm>
            </p:contentPart>
          </mc:Choice>
          <mc:Fallback xmlns=""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70FC1C57-0496-E02D-C077-4A79E68514D0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5856730" y="3710609"/>
                  <a:ext cx="2332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6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1F3FC96A-7A90-46C7-06CD-7F85107311F7}"/>
                    </a:ext>
                  </a:extLst>
                </p14:cNvPr>
                <p14:cNvContentPartPr/>
                <p14:nvPr/>
              </p14:nvContentPartPr>
              <p14:xfrm>
                <a:off x="6090010" y="3720329"/>
                <a:ext cx="101160" cy="143280"/>
              </p14:xfrm>
            </p:contentPart>
          </mc:Choice>
          <mc:Fallback xmlns=""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1F3FC96A-7A90-46C7-06CD-7F85107311F7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6081370" y="3711689"/>
                  <a:ext cx="118800" cy="16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09" name="Group 408">
            <a:extLst>
              <a:ext uri="{FF2B5EF4-FFF2-40B4-BE49-F238E27FC236}">
                <a16:creationId xmlns:a16="http://schemas.microsoft.com/office/drawing/2014/main" id="{F1E328B1-2E70-64A4-6657-68971B1CA320}"/>
              </a:ext>
            </a:extLst>
          </p:cNvPr>
          <p:cNvGrpSpPr/>
          <p:nvPr/>
        </p:nvGrpSpPr>
        <p:grpSpPr>
          <a:xfrm>
            <a:off x="882250" y="5902289"/>
            <a:ext cx="251640" cy="500040"/>
            <a:chOff x="882250" y="5902289"/>
            <a:chExt cx="251640" cy="50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98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370F0F22-1563-20C3-7A9C-D62F6879BEFC}"/>
                    </a:ext>
                  </a:extLst>
                </p14:cNvPr>
                <p14:cNvContentPartPr/>
                <p14:nvPr/>
              </p14:nvContentPartPr>
              <p14:xfrm>
                <a:off x="895210" y="6133049"/>
                <a:ext cx="238680" cy="145440"/>
              </p14:xfrm>
            </p:contentPart>
          </mc:Choice>
          <mc:Fallback xmlns=""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370F0F22-1563-20C3-7A9C-D62F6879BEFC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886210" y="6124049"/>
                  <a:ext cx="2563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0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158D625B-9902-9C44-9241-354EDBC65769}"/>
                    </a:ext>
                  </a:extLst>
                </p14:cNvPr>
                <p14:cNvContentPartPr/>
                <p14:nvPr/>
              </p14:nvContentPartPr>
              <p14:xfrm>
                <a:off x="1104370" y="6303689"/>
                <a:ext cx="14760" cy="98640"/>
              </p14:xfrm>
            </p:contentPart>
          </mc:Choice>
          <mc:Fallback xmlns=""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158D625B-9902-9C44-9241-354EDBC65769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1095370" y="6295049"/>
                  <a:ext cx="3240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2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E3232A6A-D456-B93E-B9B5-B4885021208D}"/>
                    </a:ext>
                  </a:extLst>
                </p14:cNvPr>
                <p14:cNvContentPartPr/>
                <p14:nvPr/>
              </p14:nvContentPartPr>
              <p14:xfrm>
                <a:off x="882250" y="6035849"/>
                <a:ext cx="246240" cy="61920"/>
              </p14:xfrm>
            </p:contentPart>
          </mc:Choice>
          <mc:Fallback xmlns=""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E3232A6A-D456-B93E-B9B5-B4885021208D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873610" y="6026849"/>
                  <a:ext cx="263880" cy="7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4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BFBAC551-01E8-3BF7-B252-95F51DA9E3EE}"/>
                    </a:ext>
                  </a:extLst>
                </p14:cNvPr>
                <p14:cNvContentPartPr/>
                <p14:nvPr/>
              </p14:nvContentPartPr>
              <p14:xfrm>
                <a:off x="930490" y="5902289"/>
                <a:ext cx="121680" cy="71280"/>
              </p14:xfrm>
            </p:contentPart>
          </mc:Choice>
          <mc:Fallback xmlns=""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BFBAC551-01E8-3BF7-B252-95F51DA9E3EE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921850" y="5893649"/>
                  <a:ext cx="139320" cy="88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1" name="Group 420">
            <a:extLst>
              <a:ext uri="{FF2B5EF4-FFF2-40B4-BE49-F238E27FC236}">
                <a16:creationId xmlns:a16="http://schemas.microsoft.com/office/drawing/2014/main" id="{4FDC0A7E-3236-00C7-F2E8-2F1D5BFA0CE0}"/>
              </a:ext>
            </a:extLst>
          </p:cNvPr>
          <p:cNvGrpSpPr/>
          <p:nvPr/>
        </p:nvGrpSpPr>
        <p:grpSpPr>
          <a:xfrm>
            <a:off x="1334050" y="5879249"/>
            <a:ext cx="1108440" cy="519120"/>
            <a:chOff x="1334050" y="5879249"/>
            <a:chExt cx="1108440" cy="519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06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278EFD6F-3204-1989-3DBC-286CD80891FE}"/>
                    </a:ext>
                  </a:extLst>
                </p14:cNvPr>
                <p14:cNvContentPartPr/>
                <p14:nvPr/>
              </p14:nvContentPartPr>
              <p14:xfrm>
                <a:off x="1334050" y="6189209"/>
                <a:ext cx="20880" cy="30240"/>
              </p14:xfrm>
            </p:contentPart>
          </mc:Choice>
          <mc:Fallback xmlns=""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278EFD6F-3204-1989-3DBC-286CD80891FE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325050" y="6180569"/>
                  <a:ext cx="385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8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4BDDBBCE-B07F-DE08-CC88-C27747BCB431}"/>
                    </a:ext>
                  </a:extLst>
                </p14:cNvPr>
                <p14:cNvContentPartPr/>
                <p14:nvPr/>
              </p14:nvContentPartPr>
              <p14:xfrm>
                <a:off x="1447090" y="6128729"/>
                <a:ext cx="302760" cy="199440"/>
              </p14:xfrm>
            </p:contentPart>
          </mc:Choice>
          <mc:Fallback xmlns=""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4BDDBBCE-B07F-DE08-CC88-C27747BCB431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438450" y="6120089"/>
                  <a:ext cx="3204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0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8A9E2B6C-2FBA-1DB1-7214-0081EC990D1A}"/>
                    </a:ext>
                  </a:extLst>
                </p14:cNvPr>
                <p14:cNvContentPartPr/>
                <p14:nvPr/>
              </p14:nvContentPartPr>
              <p14:xfrm>
                <a:off x="1730050" y="6274529"/>
                <a:ext cx="134280" cy="123840"/>
              </p14:xfrm>
            </p:contentPart>
          </mc:Choice>
          <mc:Fallback xmlns=""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8A9E2B6C-2FBA-1DB1-7214-0081EC990D1A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1721410" y="6265889"/>
                  <a:ext cx="15192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2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8D517B38-735E-BB7C-8A25-E9FBB63E1D02}"/>
                    </a:ext>
                  </a:extLst>
                </p14:cNvPr>
                <p14:cNvContentPartPr/>
                <p14:nvPr/>
              </p14:nvContentPartPr>
              <p14:xfrm>
                <a:off x="1449610" y="6061049"/>
                <a:ext cx="239400" cy="14760"/>
              </p14:xfrm>
            </p:contentPart>
          </mc:Choice>
          <mc:Fallback xmlns=""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8D517B38-735E-BB7C-8A25-E9FBB63E1D02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1440970" y="6052409"/>
                  <a:ext cx="2570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4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C398CCEC-1FFB-9D33-33B8-4D0D92868429}"/>
                    </a:ext>
                  </a:extLst>
                </p14:cNvPr>
                <p14:cNvContentPartPr/>
                <p14:nvPr/>
              </p14:nvContentPartPr>
              <p14:xfrm>
                <a:off x="1545010" y="5879249"/>
                <a:ext cx="135360" cy="73080"/>
              </p14:xfrm>
            </p:contentPart>
          </mc:Choice>
          <mc:Fallback xmlns=""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C398CCEC-1FFB-9D33-33B8-4D0D92868429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1536370" y="5870249"/>
                  <a:ext cx="1530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6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94A7D7B8-20FD-47BC-6FED-A2D122C5F490}"/>
                    </a:ext>
                  </a:extLst>
                </p14:cNvPr>
                <p14:cNvContentPartPr/>
                <p14:nvPr/>
              </p14:nvContentPartPr>
              <p14:xfrm>
                <a:off x="1971610" y="5971049"/>
                <a:ext cx="470880" cy="183240"/>
              </p14:xfrm>
            </p:contentPart>
          </mc:Choice>
          <mc:Fallback xmlns=""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94A7D7B8-20FD-47BC-6FED-A2D122C5F490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1962610" y="5962049"/>
                  <a:ext cx="488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8">
              <p14:nvContentPartPr>
                <p14:cNvPr id="417" name="Ink 416">
                  <a:extLst>
                    <a:ext uri="{FF2B5EF4-FFF2-40B4-BE49-F238E27FC236}">
                      <a16:creationId xmlns:a16="http://schemas.microsoft.com/office/drawing/2014/main" id="{9C66C66C-663F-8C48-C64F-B6E2ADC68821}"/>
                    </a:ext>
                  </a:extLst>
                </p14:cNvPr>
                <p14:cNvContentPartPr/>
                <p14:nvPr/>
              </p14:nvContentPartPr>
              <p14:xfrm>
                <a:off x="2243410" y="5899409"/>
                <a:ext cx="30600" cy="360720"/>
              </p14:xfrm>
            </p:contentPart>
          </mc:Choice>
          <mc:Fallback xmlns="">
            <p:pic>
              <p:nvPicPr>
                <p:cNvPr id="417" name="Ink 416">
                  <a:extLst>
                    <a:ext uri="{FF2B5EF4-FFF2-40B4-BE49-F238E27FC236}">
                      <a16:creationId xmlns:a16="http://schemas.microsoft.com/office/drawing/2014/main" id="{9C66C66C-663F-8C48-C64F-B6E2ADC68821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2234410" y="5890769"/>
                  <a:ext cx="48240" cy="378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7" name="Group 426">
            <a:extLst>
              <a:ext uri="{FF2B5EF4-FFF2-40B4-BE49-F238E27FC236}">
                <a16:creationId xmlns:a16="http://schemas.microsoft.com/office/drawing/2014/main" id="{A80B5F43-5F65-5516-1423-C19C94D6C248}"/>
              </a:ext>
            </a:extLst>
          </p:cNvPr>
          <p:cNvGrpSpPr/>
          <p:nvPr/>
        </p:nvGrpSpPr>
        <p:grpSpPr>
          <a:xfrm>
            <a:off x="2651290" y="5725529"/>
            <a:ext cx="1007640" cy="986400"/>
            <a:chOff x="2651290" y="5725529"/>
            <a:chExt cx="1007640" cy="986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0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9098737C-A7E0-7635-EFE9-BEF576B0A80B}"/>
                    </a:ext>
                  </a:extLst>
                </p14:cNvPr>
                <p14:cNvContentPartPr/>
                <p14:nvPr/>
              </p14:nvContentPartPr>
              <p14:xfrm>
                <a:off x="2651290" y="6127649"/>
                <a:ext cx="227160" cy="14760"/>
              </p14:xfrm>
            </p:contentPart>
          </mc:Choice>
          <mc:Fallback xmlns=""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9098737C-A7E0-7635-EFE9-BEF576B0A80B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2642290" y="6118649"/>
                  <a:ext cx="2448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2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D02C702B-50FC-E1A5-D479-E6D58C1113BC}"/>
                    </a:ext>
                  </a:extLst>
                </p14:cNvPr>
                <p14:cNvContentPartPr/>
                <p14:nvPr/>
              </p14:nvContentPartPr>
              <p14:xfrm>
                <a:off x="2654530" y="6218009"/>
                <a:ext cx="263880" cy="38160"/>
              </p14:xfrm>
            </p:contentPart>
          </mc:Choice>
          <mc:Fallback xmlns=""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D02C702B-50FC-E1A5-D479-E6D58C1113BC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2645890" y="6209009"/>
                  <a:ext cx="281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4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C20A79F4-F74E-3EC6-76DA-8124C13EEF2A}"/>
                    </a:ext>
                  </a:extLst>
                </p14:cNvPr>
                <p14:cNvContentPartPr/>
                <p14:nvPr/>
              </p14:nvContentPartPr>
              <p14:xfrm>
                <a:off x="3428170" y="5796449"/>
                <a:ext cx="20880" cy="233640"/>
              </p14:xfrm>
            </p:contentPart>
          </mc:Choice>
          <mc:Fallback xmlns=""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C20A79F4-F74E-3EC6-76DA-8124C13EEF2A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3419170" y="5787809"/>
                  <a:ext cx="3852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6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2E095E30-4DB9-DF3B-1927-2EE03097B7FA}"/>
                    </a:ext>
                  </a:extLst>
                </p14:cNvPr>
                <p14:cNvContentPartPr/>
                <p14:nvPr/>
              </p14:nvContentPartPr>
              <p14:xfrm>
                <a:off x="3100930" y="6445169"/>
                <a:ext cx="296280" cy="17640"/>
              </p14:xfrm>
            </p:contentPart>
          </mc:Choice>
          <mc:Fallback xmlns=""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2E095E30-4DB9-DF3B-1927-2EE03097B7FA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3092290" y="6436529"/>
                  <a:ext cx="3139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8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F17B5FA6-91D5-6561-7B59-7DF948502EFD}"/>
                    </a:ext>
                  </a:extLst>
                </p14:cNvPr>
                <p14:cNvContentPartPr/>
                <p14:nvPr/>
              </p14:nvContentPartPr>
              <p14:xfrm>
                <a:off x="3471730" y="6353009"/>
                <a:ext cx="187200" cy="285840"/>
              </p14:xfrm>
            </p:contentPart>
          </mc:Choice>
          <mc:Fallback xmlns=""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F17B5FA6-91D5-6561-7B59-7DF948502EFD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3463090" y="6344009"/>
                  <a:ext cx="20484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0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0F219634-695F-0DAD-F534-2BA6B6F6D8E3}"/>
                    </a:ext>
                  </a:extLst>
                </p14:cNvPr>
                <p14:cNvContentPartPr/>
                <p14:nvPr/>
              </p14:nvContentPartPr>
              <p14:xfrm>
                <a:off x="2897530" y="5725529"/>
                <a:ext cx="318600" cy="986400"/>
              </p14:xfrm>
            </p:contentPart>
          </mc:Choice>
          <mc:Fallback xmlns=""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0F219634-695F-0DAD-F534-2BA6B6F6D8E3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2888530" y="5716889"/>
                  <a:ext cx="336240" cy="1004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6" name="Group 435">
            <a:extLst>
              <a:ext uri="{FF2B5EF4-FFF2-40B4-BE49-F238E27FC236}">
                <a16:creationId xmlns:a16="http://schemas.microsoft.com/office/drawing/2014/main" id="{D34D94A4-3D70-69D9-D1CD-BB080E65AAE5}"/>
              </a:ext>
            </a:extLst>
          </p:cNvPr>
          <p:cNvGrpSpPr/>
          <p:nvPr/>
        </p:nvGrpSpPr>
        <p:grpSpPr>
          <a:xfrm>
            <a:off x="4209370" y="5649929"/>
            <a:ext cx="731880" cy="1099800"/>
            <a:chOff x="4209370" y="5649929"/>
            <a:chExt cx="731880" cy="1099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32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38F9CC5D-F5A6-1675-79E4-1DE150F96673}"/>
                    </a:ext>
                  </a:extLst>
                </p14:cNvPr>
                <p14:cNvContentPartPr/>
                <p14:nvPr/>
              </p14:nvContentPartPr>
              <p14:xfrm>
                <a:off x="4239250" y="5750009"/>
                <a:ext cx="124560" cy="203400"/>
              </p14:xfrm>
            </p:contentPart>
          </mc:Choice>
          <mc:Fallback xmlns=""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38F9CC5D-F5A6-1675-79E4-1DE150F96673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4230610" y="5741009"/>
                  <a:ext cx="14220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4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CD6E2A1E-BC34-5C41-8DA0-E1C1964155C5}"/>
                    </a:ext>
                  </a:extLst>
                </p14:cNvPr>
                <p14:cNvContentPartPr/>
                <p14:nvPr/>
              </p14:nvContentPartPr>
              <p14:xfrm>
                <a:off x="4439410" y="5731649"/>
                <a:ext cx="10440" cy="216720"/>
              </p14:xfrm>
            </p:contentPart>
          </mc:Choice>
          <mc:Fallback xmlns=""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CD6E2A1E-BC34-5C41-8DA0-E1C1964155C5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4430770" y="5723009"/>
                  <a:ext cx="2808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6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9CD34388-C5FE-DD38-92C4-9BFBE039B99F}"/>
                    </a:ext>
                  </a:extLst>
                </p14:cNvPr>
                <p14:cNvContentPartPr/>
                <p14:nvPr/>
              </p14:nvContentPartPr>
              <p14:xfrm>
                <a:off x="4407730" y="5720489"/>
                <a:ext cx="153000" cy="117360"/>
              </p14:xfrm>
            </p:contentPart>
          </mc:Choice>
          <mc:Fallback xmlns=""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9CD34388-C5FE-DD38-92C4-9BFBE039B99F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4398730" y="5711849"/>
                  <a:ext cx="170640" cy="13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8">
              <p14:nvContentPartPr>
                <p14:cNvPr id="432" name="Ink 431">
                  <a:extLst>
                    <a:ext uri="{FF2B5EF4-FFF2-40B4-BE49-F238E27FC236}">
                      <a16:creationId xmlns:a16="http://schemas.microsoft.com/office/drawing/2014/main" id="{8B5EC304-B1E8-264E-E4C3-6F9B753C0944}"/>
                    </a:ext>
                  </a:extLst>
                </p14:cNvPr>
                <p14:cNvContentPartPr/>
                <p14:nvPr/>
              </p14:nvContentPartPr>
              <p14:xfrm>
                <a:off x="4209370" y="6359849"/>
                <a:ext cx="139680" cy="241200"/>
              </p14:xfrm>
            </p:contentPart>
          </mc:Choice>
          <mc:Fallback xmlns="">
            <p:pic>
              <p:nvPicPr>
                <p:cNvPr id="432" name="Ink 431">
                  <a:extLst>
                    <a:ext uri="{FF2B5EF4-FFF2-40B4-BE49-F238E27FC236}">
                      <a16:creationId xmlns:a16="http://schemas.microsoft.com/office/drawing/2014/main" id="{8B5EC304-B1E8-264E-E4C3-6F9B753C0944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4200730" y="6351209"/>
                  <a:ext cx="157320" cy="25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0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E82BC707-4AB3-7969-0B4C-C843664FDD4B}"/>
                    </a:ext>
                  </a:extLst>
                </p14:cNvPr>
                <p14:cNvContentPartPr/>
                <p14:nvPr/>
              </p14:nvContentPartPr>
              <p14:xfrm>
                <a:off x="4379290" y="6362009"/>
                <a:ext cx="91080" cy="282240"/>
              </p14:xfrm>
            </p:contentPart>
          </mc:Choice>
          <mc:Fallback xmlns=""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E82BC707-4AB3-7969-0B4C-C843664FDD4B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4370650" y="6353009"/>
                  <a:ext cx="108720" cy="29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2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AB8AEAEA-AE64-1023-333D-14B1E578E954}"/>
                    </a:ext>
                  </a:extLst>
                </p14:cNvPr>
                <p14:cNvContentPartPr/>
                <p14:nvPr/>
              </p14:nvContentPartPr>
              <p14:xfrm>
                <a:off x="4636690" y="5649929"/>
                <a:ext cx="304560" cy="1099800"/>
              </p14:xfrm>
            </p:contentPart>
          </mc:Choice>
          <mc:Fallback xmlns=""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AB8AEAEA-AE64-1023-333D-14B1E578E954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4627690" y="5640929"/>
                  <a:ext cx="322200" cy="1117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44">
            <p14:nvContentPartPr>
              <p14:cNvPr id="437" name="Ink 436">
                <a:extLst>
                  <a:ext uri="{FF2B5EF4-FFF2-40B4-BE49-F238E27FC236}">
                    <a16:creationId xmlns:a16="http://schemas.microsoft.com/office/drawing/2014/main" id="{40F8AD05-F640-CC21-1B2A-746257548946}"/>
                  </a:ext>
                </a:extLst>
              </p14:cNvPr>
              <p14:cNvContentPartPr/>
              <p14:nvPr/>
            </p14:nvContentPartPr>
            <p14:xfrm>
              <a:off x="344770" y="2046329"/>
              <a:ext cx="346680" cy="217800"/>
            </p14:xfrm>
          </p:contentPart>
        </mc:Choice>
        <mc:Fallback xmlns="">
          <p:pic>
            <p:nvPicPr>
              <p:cNvPr id="437" name="Ink 436">
                <a:extLst>
                  <a:ext uri="{FF2B5EF4-FFF2-40B4-BE49-F238E27FC236}">
                    <a16:creationId xmlns:a16="http://schemas.microsoft.com/office/drawing/2014/main" id="{40F8AD05-F640-CC21-1B2A-746257548946}"/>
                  </a:ext>
                </a:extLst>
              </p:cNvPr>
              <p:cNvPicPr/>
              <p:nvPr/>
            </p:nvPicPr>
            <p:blipFill>
              <a:blip r:embed="rId645"/>
              <a:stretch>
                <a:fillRect/>
              </a:stretch>
            </p:blipFill>
            <p:spPr>
              <a:xfrm>
                <a:off x="336130" y="2037689"/>
                <a:ext cx="364320" cy="23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446" name="Group 445">
            <a:extLst>
              <a:ext uri="{FF2B5EF4-FFF2-40B4-BE49-F238E27FC236}">
                <a16:creationId xmlns:a16="http://schemas.microsoft.com/office/drawing/2014/main" id="{820563C8-02E5-C576-6432-282C5589336B}"/>
              </a:ext>
            </a:extLst>
          </p:cNvPr>
          <p:cNvGrpSpPr/>
          <p:nvPr/>
        </p:nvGrpSpPr>
        <p:grpSpPr>
          <a:xfrm>
            <a:off x="866410" y="2040569"/>
            <a:ext cx="1024560" cy="275760"/>
            <a:chOff x="866410" y="2040569"/>
            <a:chExt cx="1024560" cy="275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46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D298ABE3-FA9D-C5DD-C570-B91E7A85ACDD}"/>
                    </a:ext>
                  </a:extLst>
                </p14:cNvPr>
                <p14:cNvContentPartPr/>
                <p14:nvPr/>
              </p14:nvContentPartPr>
              <p14:xfrm>
                <a:off x="866410" y="2040569"/>
                <a:ext cx="108000" cy="220320"/>
              </p14:xfrm>
            </p:contentPart>
          </mc:Choice>
          <mc:Fallback xmlns=""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D298ABE3-FA9D-C5DD-C570-B91E7A85ACDD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857770" y="2031569"/>
                  <a:ext cx="12564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8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AAF36350-A94C-173A-E828-8E79BC0FDE21}"/>
                    </a:ext>
                  </a:extLst>
                </p14:cNvPr>
                <p14:cNvContentPartPr/>
                <p14:nvPr/>
              </p14:nvContentPartPr>
              <p14:xfrm>
                <a:off x="1052890" y="2050289"/>
                <a:ext cx="104760" cy="209880"/>
              </p14:xfrm>
            </p:contentPart>
          </mc:Choice>
          <mc:Fallback xmlns=""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AAF36350-A94C-173A-E828-8E79BC0FDE21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1044250" y="2041289"/>
                  <a:ext cx="122400" cy="22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0">
              <p14:nvContentPartPr>
                <p14:cNvPr id="440" name="Ink 439">
                  <a:extLst>
                    <a:ext uri="{FF2B5EF4-FFF2-40B4-BE49-F238E27FC236}">
                      <a16:creationId xmlns:a16="http://schemas.microsoft.com/office/drawing/2014/main" id="{691BBABF-7907-5785-584D-476A5E70C739}"/>
                    </a:ext>
                  </a:extLst>
                </p14:cNvPr>
                <p14:cNvContentPartPr/>
                <p14:nvPr/>
              </p14:nvContentPartPr>
              <p14:xfrm>
                <a:off x="1187890" y="2053529"/>
                <a:ext cx="162720" cy="236160"/>
              </p14:xfrm>
            </p:contentPart>
          </mc:Choice>
          <mc:Fallback xmlns="">
            <p:pic>
              <p:nvPicPr>
                <p:cNvPr id="440" name="Ink 439">
                  <a:extLst>
                    <a:ext uri="{FF2B5EF4-FFF2-40B4-BE49-F238E27FC236}">
                      <a16:creationId xmlns:a16="http://schemas.microsoft.com/office/drawing/2014/main" id="{691BBABF-7907-5785-584D-476A5E70C739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1178890" y="2044529"/>
                  <a:ext cx="1803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2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00BF99C6-753C-8F42-36A9-9B684AD31868}"/>
                    </a:ext>
                  </a:extLst>
                </p14:cNvPr>
                <p14:cNvContentPartPr/>
                <p14:nvPr/>
              </p14:nvContentPartPr>
              <p14:xfrm>
                <a:off x="1481290" y="2042369"/>
                <a:ext cx="127800" cy="234360"/>
              </p14:xfrm>
            </p:contentPart>
          </mc:Choice>
          <mc:Fallback xmlns=""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00BF99C6-753C-8F42-36A9-9B684AD31868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1472290" y="2033369"/>
                  <a:ext cx="14544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4">
              <p14:nvContentPartPr>
                <p14:cNvPr id="444" name="Ink 443">
                  <a:extLst>
                    <a:ext uri="{FF2B5EF4-FFF2-40B4-BE49-F238E27FC236}">
                      <a16:creationId xmlns:a16="http://schemas.microsoft.com/office/drawing/2014/main" id="{CF709491-BF90-27F8-7E59-320F8691FF04}"/>
                    </a:ext>
                  </a:extLst>
                </p14:cNvPr>
                <p14:cNvContentPartPr/>
                <p14:nvPr/>
              </p14:nvContentPartPr>
              <p14:xfrm>
                <a:off x="1685770" y="2092409"/>
                <a:ext cx="142920" cy="223920"/>
              </p14:xfrm>
            </p:contentPart>
          </mc:Choice>
          <mc:Fallback xmlns="">
            <p:pic>
              <p:nvPicPr>
                <p:cNvPr id="444" name="Ink 443">
                  <a:extLst>
                    <a:ext uri="{FF2B5EF4-FFF2-40B4-BE49-F238E27FC236}">
                      <a16:creationId xmlns:a16="http://schemas.microsoft.com/office/drawing/2014/main" id="{CF709491-BF90-27F8-7E59-320F8691FF04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1676770" y="2083769"/>
                  <a:ext cx="160560" cy="24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6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59F88226-1CD7-61B8-3BC0-ECF8BD2DCF5C}"/>
                    </a:ext>
                  </a:extLst>
                </p14:cNvPr>
                <p14:cNvContentPartPr/>
                <p14:nvPr/>
              </p14:nvContentPartPr>
              <p14:xfrm>
                <a:off x="1882690" y="2089529"/>
                <a:ext cx="8280" cy="216720"/>
              </p14:xfrm>
            </p:contentPart>
          </mc:Choice>
          <mc:Fallback xmlns=""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59F88226-1CD7-61B8-3BC0-ECF8BD2DCF5C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1873690" y="2080529"/>
                  <a:ext cx="25920" cy="234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3" name="Group 452">
            <a:extLst>
              <a:ext uri="{FF2B5EF4-FFF2-40B4-BE49-F238E27FC236}">
                <a16:creationId xmlns:a16="http://schemas.microsoft.com/office/drawing/2014/main" id="{A08897C8-7423-67FF-826F-70BBCDB3EC86}"/>
              </a:ext>
            </a:extLst>
          </p:cNvPr>
          <p:cNvGrpSpPr/>
          <p:nvPr/>
        </p:nvGrpSpPr>
        <p:grpSpPr>
          <a:xfrm>
            <a:off x="2143330" y="2048129"/>
            <a:ext cx="974160" cy="254880"/>
            <a:chOff x="2143330" y="2048129"/>
            <a:chExt cx="974160" cy="25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8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DA72F453-7A0A-57B1-8AE1-4150D02DDBC4}"/>
                    </a:ext>
                  </a:extLst>
                </p14:cNvPr>
                <p14:cNvContentPartPr/>
                <p14:nvPr/>
              </p14:nvContentPartPr>
              <p14:xfrm>
                <a:off x="2143330" y="2079449"/>
                <a:ext cx="116640" cy="223200"/>
              </p14:xfrm>
            </p:contentPart>
          </mc:Choice>
          <mc:Fallback xmlns=""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DA72F453-7A0A-57B1-8AE1-4150D02DDBC4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2134330" y="2070449"/>
                  <a:ext cx="134280" cy="2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0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D399A6E5-6684-8EAC-5F66-0A2DC7AD09EF}"/>
                    </a:ext>
                  </a:extLst>
                </p14:cNvPr>
                <p14:cNvContentPartPr/>
                <p14:nvPr/>
              </p14:nvContentPartPr>
              <p14:xfrm>
                <a:off x="2158090" y="2211929"/>
                <a:ext cx="127440" cy="19800"/>
              </p14:xfrm>
            </p:contentPart>
          </mc:Choice>
          <mc:Fallback xmlns=""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D399A6E5-6684-8EAC-5F66-0A2DC7AD09EF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2149090" y="2203289"/>
                  <a:ext cx="14508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2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B3F51B9D-8CB0-E1E8-3109-E0F150DCF49F}"/>
                    </a:ext>
                  </a:extLst>
                </p14:cNvPr>
                <p14:cNvContentPartPr/>
                <p14:nvPr/>
              </p14:nvContentPartPr>
              <p14:xfrm>
                <a:off x="2325850" y="2048129"/>
                <a:ext cx="791640" cy="254880"/>
              </p14:xfrm>
            </p:contentPart>
          </mc:Choice>
          <mc:Fallback xmlns=""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B3F51B9D-8CB0-E1E8-3109-E0F150DCF49F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2316850" y="2039129"/>
                  <a:ext cx="80928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4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38733593-6A1C-2E63-0CE6-938C37C3DC11}"/>
                    </a:ext>
                  </a:extLst>
                </p14:cNvPr>
                <p14:cNvContentPartPr/>
                <p14:nvPr/>
              </p14:nvContentPartPr>
              <p14:xfrm>
                <a:off x="2918050" y="2189969"/>
                <a:ext cx="18360" cy="7560"/>
              </p14:xfrm>
            </p:contentPart>
          </mc:Choice>
          <mc:Fallback xmlns=""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38733593-6A1C-2E63-0CE6-938C37C3DC11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2909050" y="2180969"/>
                  <a:ext cx="360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6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97BF73E9-517C-52CC-150F-E034AD7FDA72}"/>
                    </a:ext>
                  </a:extLst>
                </p14:cNvPr>
                <p14:cNvContentPartPr/>
                <p14:nvPr/>
              </p14:nvContentPartPr>
              <p14:xfrm>
                <a:off x="2711050" y="2086289"/>
                <a:ext cx="197640" cy="69120"/>
              </p14:xfrm>
            </p:contentPart>
          </mc:Choice>
          <mc:Fallback xmlns=""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97BF73E9-517C-52CC-150F-E034AD7FDA72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2702410" y="2077649"/>
                  <a:ext cx="215280" cy="86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668">
            <p14:nvContentPartPr>
              <p14:cNvPr id="452" name="Ink 451">
                <a:extLst>
                  <a:ext uri="{FF2B5EF4-FFF2-40B4-BE49-F238E27FC236}">
                    <a16:creationId xmlns:a16="http://schemas.microsoft.com/office/drawing/2014/main" id="{4CF85686-EAD4-5320-E5C0-A24E893477E9}"/>
                  </a:ext>
                </a:extLst>
              </p14:cNvPr>
              <p14:cNvContentPartPr/>
              <p14:nvPr/>
            </p14:nvContentPartPr>
            <p14:xfrm>
              <a:off x="3331330" y="2073689"/>
              <a:ext cx="185760" cy="352080"/>
            </p14:xfrm>
          </p:contentPart>
        </mc:Choice>
        <mc:Fallback xmlns="">
          <p:pic>
            <p:nvPicPr>
              <p:cNvPr id="452" name="Ink 451">
                <a:extLst>
                  <a:ext uri="{FF2B5EF4-FFF2-40B4-BE49-F238E27FC236}">
                    <a16:creationId xmlns:a16="http://schemas.microsoft.com/office/drawing/2014/main" id="{4CF85686-EAD4-5320-E5C0-A24E893477E9}"/>
                  </a:ext>
                </a:extLst>
              </p:cNvPr>
              <p:cNvPicPr/>
              <p:nvPr/>
            </p:nvPicPr>
            <p:blipFill>
              <a:blip r:embed="rId669"/>
              <a:stretch>
                <a:fillRect/>
              </a:stretch>
            </p:blipFill>
            <p:spPr>
              <a:xfrm>
                <a:off x="3322690" y="2064689"/>
                <a:ext cx="203400" cy="36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70">
            <p14:nvContentPartPr>
              <p14:cNvPr id="455" name="Ink 454">
                <a:extLst>
                  <a:ext uri="{FF2B5EF4-FFF2-40B4-BE49-F238E27FC236}">
                    <a16:creationId xmlns:a16="http://schemas.microsoft.com/office/drawing/2014/main" id="{4E1F1C34-6D72-C88C-E342-F7ADCE2A9243}"/>
                  </a:ext>
                </a:extLst>
              </p14:cNvPr>
              <p14:cNvContentPartPr/>
              <p14:nvPr/>
            </p14:nvContentPartPr>
            <p14:xfrm>
              <a:off x="3671170" y="2016809"/>
              <a:ext cx="1208880" cy="432720"/>
            </p14:xfrm>
          </p:contentPart>
        </mc:Choice>
        <mc:Fallback xmlns="">
          <p:pic>
            <p:nvPicPr>
              <p:cNvPr id="455" name="Ink 454">
                <a:extLst>
                  <a:ext uri="{FF2B5EF4-FFF2-40B4-BE49-F238E27FC236}">
                    <a16:creationId xmlns:a16="http://schemas.microsoft.com/office/drawing/2014/main" id="{4E1F1C34-6D72-C88C-E342-F7ADCE2A9243}"/>
                  </a:ext>
                </a:extLst>
              </p:cNvPr>
              <p:cNvPicPr/>
              <p:nvPr/>
            </p:nvPicPr>
            <p:blipFill>
              <a:blip r:embed="rId671"/>
              <a:stretch>
                <a:fillRect/>
              </a:stretch>
            </p:blipFill>
            <p:spPr>
              <a:xfrm>
                <a:off x="3662170" y="2008169"/>
                <a:ext cx="1226520" cy="450360"/>
              </a:xfrm>
              <a:prstGeom prst="rect">
                <a:avLst/>
              </a:prstGeom>
            </p:spPr>
          </p:pic>
        </mc:Fallback>
      </mc:AlternateContent>
      <p:grpSp>
        <p:nvGrpSpPr>
          <p:cNvPr id="458" name="Group 457">
            <a:extLst>
              <a:ext uri="{FF2B5EF4-FFF2-40B4-BE49-F238E27FC236}">
                <a16:creationId xmlns:a16="http://schemas.microsoft.com/office/drawing/2014/main" id="{13BADB19-73D2-B213-4D1B-055BB584C576}"/>
              </a:ext>
            </a:extLst>
          </p:cNvPr>
          <p:cNvGrpSpPr/>
          <p:nvPr/>
        </p:nvGrpSpPr>
        <p:grpSpPr>
          <a:xfrm>
            <a:off x="4953850" y="2044529"/>
            <a:ext cx="1759680" cy="267840"/>
            <a:chOff x="4953850" y="2044529"/>
            <a:chExt cx="175968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2">
              <p14:nvContentPartPr>
                <p14:cNvPr id="456" name="Ink 455">
                  <a:extLst>
                    <a:ext uri="{FF2B5EF4-FFF2-40B4-BE49-F238E27FC236}">
                      <a16:creationId xmlns:a16="http://schemas.microsoft.com/office/drawing/2014/main" id="{941BC212-E370-AF38-93FF-7BC606D28761}"/>
                    </a:ext>
                  </a:extLst>
                </p14:cNvPr>
                <p14:cNvContentPartPr/>
                <p14:nvPr/>
              </p14:nvContentPartPr>
              <p14:xfrm>
                <a:off x="4953850" y="2044529"/>
                <a:ext cx="1759680" cy="267840"/>
              </p14:xfrm>
            </p:contentPart>
          </mc:Choice>
          <mc:Fallback xmlns="">
            <p:pic>
              <p:nvPicPr>
                <p:cNvPr id="456" name="Ink 455">
                  <a:extLst>
                    <a:ext uri="{FF2B5EF4-FFF2-40B4-BE49-F238E27FC236}">
                      <a16:creationId xmlns:a16="http://schemas.microsoft.com/office/drawing/2014/main" id="{941BC212-E370-AF38-93FF-7BC606D28761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4945210" y="2035529"/>
                  <a:ext cx="177732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4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9DE3E8A4-2CD4-C624-3629-57415DCC007E}"/>
                    </a:ext>
                  </a:extLst>
                </p14:cNvPr>
                <p14:cNvContentPartPr/>
                <p14:nvPr/>
              </p14:nvContentPartPr>
              <p14:xfrm>
                <a:off x="5978410" y="2135249"/>
                <a:ext cx="428040" cy="30240"/>
              </p14:xfrm>
            </p:contentPart>
          </mc:Choice>
          <mc:Fallback xmlns=""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9DE3E8A4-2CD4-C624-3629-57415DCC007E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5969770" y="2126609"/>
                  <a:ext cx="44568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60" name="Group 459">
            <a:extLst>
              <a:ext uri="{FF2B5EF4-FFF2-40B4-BE49-F238E27FC236}">
                <a16:creationId xmlns:a16="http://schemas.microsoft.com/office/drawing/2014/main" id="{4B48355D-EA24-E7C6-244B-864B4BB36405}"/>
              </a:ext>
            </a:extLst>
          </p:cNvPr>
          <p:cNvGrpSpPr/>
          <p:nvPr/>
        </p:nvGrpSpPr>
        <p:grpSpPr>
          <a:xfrm>
            <a:off x="8325970" y="4390148"/>
            <a:ext cx="2552760" cy="641160"/>
            <a:chOff x="8325970" y="4390148"/>
            <a:chExt cx="2552760" cy="641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7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AF19A861-AD04-5F57-4F6A-8412AAEF4016}"/>
                    </a:ext>
                  </a:extLst>
                </p14:cNvPr>
                <p14:cNvContentPartPr/>
                <p14:nvPr/>
              </p14:nvContentPartPr>
              <p14:xfrm>
                <a:off x="8325970" y="4508228"/>
                <a:ext cx="642960" cy="31644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AF19A861-AD04-5F57-4F6A-8412AAEF4016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8316970" y="4499228"/>
                  <a:ext cx="660600" cy="33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23FC8876-66E2-2B5B-06F1-3C74B2B8022C}"/>
                    </a:ext>
                  </a:extLst>
                </p14:cNvPr>
                <p14:cNvContentPartPr/>
                <p14:nvPr/>
              </p14:nvContentPartPr>
              <p14:xfrm>
                <a:off x="8895130" y="4680308"/>
                <a:ext cx="199800" cy="1594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23FC8876-66E2-2B5B-06F1-3C74B2B8022C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8886130" y="4671668"/>
                  <a:ext cx="21744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0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85AAFCF-D7A9-6D4F-7B59-6F88F72CC48B}"/>
                    </a:ext>
                  </a:extLst>
                </p14:cNvPr>
                <p14:cNvContentPartPr/>
                <p14:nvPr/>
              </p14:nvContentPartPr>
              <p14:xfrm>
                <a:off x="9076930" y="4555028"/>
                <a:ext cx="3240" cy="5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85AAFCF-D7A9-6D4F-7B59-6F88F72CC48B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9067930" y="4546028"/>
                  <a:ext cx="2088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4EC61113-D844-DADA-55D5-823162020F94}"/>
                    </a:ext>
                  </a:extLst>
                </p14:cNvPr>
                <p14:cNvContentPartPr/>
                <p14:nvPr/>
              </p14:nvContentPartPr>
              <p14:xfrm>
                <a:off x="9199330" y="4390148"/>
                <a:ext cx="1366200" cy="54252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4EC61113-D844-DADA-55D5-823162020F94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9190330" y="4381508"/>
                  <a:ext cx="1383840" cy="56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4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9568BC38-192F-CBA6-F967-1689156A0137}"/>
                    </a:ext>
                  </a:extLst>
                </p14:cNvPr>
                <p14:cNvContentPartPr/>
                <p14:nvPr/>
              </p14:nvContentPartPr>
              <p14:xfrm>
                <a:off x="10608010" y="4821068"/>
                <a:ext cx="23040" cy="547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9568BC38-192F-CBA6-F967-1689156A0137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10599010" y="4812428"/>
                  <a:ext cx="406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6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28BD4101-C3FF-1C18-4D08-63DB04A54815}"/>
                    </a:ext>
                  </a:extLst>
                </p14:cNvPr>
                <p14:cNvContentPartPr/>
                <p14:nvPr/>
              </p14:nvContentPartPr>
              <p14:xfrm>
                <a:off x="10740850" y="4400588"/>
                <a:ext cx="137880" cy="630720"/>
              </p14:xfrm>
            </p:contentPart>
          </mc:Choice>
          <mc:Fallback xmlns=""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28BD4101-C3FF-1C18-4D08-63DB04A54815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0731850" y="4391948"/>
                  <a:ext cx="155520" cy="648360"/>
                </a:xfrm>
                <a:prstGeom prst="rect">
                  <a:avLst/>
                </a:prstGeom>
              </p:spPr>
            </p:pic>
          </mc:Fallback>
        </mc:AlternateContent>
      </p:grpSp>
      <p:pic>
        <p:nvPicPr>
          <p:cNvPr id="461" name="Picture 460">
            <a:extLst>
              <a:ext uri="{FF2B5EF4-FFF2-40B4-BE49-F238E27FC236}">
                <a16:creationId xmlns:a16="http://schemas.microsoft.com/office/drawing/2014/main" id="{F256A061-2E8C-B3EA-2858-CE5DEA0274F1}"/>
              </a:ext>
            </a:extLst>
          </p:cNvPr>
          <p:cNvPicPr>
            <a:picLocks noChangeAspect="1"/>
          </p:cNvPicPr>
          <p:nvPr/>
        </p:nvPicPr>
        <p:blipFill>
          <a:blip r:embed="rId688"/>
          <a:stretch>
            <a:fillRect/>
          </a:stretch>
        </p:blipFill>
        <p:spPr>
          <a:xfrm>
            <a:off x="9857051" y="5143221"/>
            <a:ext cx="1757080" cy="1544094"/>
          </a:xfrm>
          <a:prstGeom prst="rect">
            <a:avLst/>
          </a:prstGeom>
        </p:spPr>
      </p:pic>
      <p:grpSp>
        <p:nvGrpSpPr>
          <p:cNvPr id="248" name="Group 247">
            <a:extLst>
              <a:ext uri="{FF2B5EF4-FFF2-40B4-BE49-F238E27FC236}">
                <a16:creationId xmlns:a16="http://schemas.microsoft.com/office/drawing/2014/main" id="{310C9C47-C465-C866-FFB3-8BFF30BC28D2}"/>
              </a:ext>
            </a:extLst>
          </p:cNvPr>
          <p:cNvGrpSpPr/>
          <p:nvPr/>
        </p:nvGrpSpPr>
        <p:grpSpPr>
          <a:xfrm>
            <a:off x="88810" y="4015889"/>
            <a:ext cx="660960" cy="507960"/>
            <a:chOff x="88810" y="4015889"/>
            <a:chExt cx="660960" cy="507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89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23AAB23B-C48B-6E8D-395F-89F85692AA6C}"/>
                    </a:ext>
                  </a:extLst>
                </p14:cNvPr>
                <p14:cNvContentPartPr/>
                <p14:nvPr/>
              </p14:nvContentPartPr>
              <p14:xfrm>
                <a:off x="143890" y="4383809"/>
                <a:ext cx="57240" cy="14004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23AAB23B-C48B-6E8D-395F-89F85692AA6C}"/>
                    </a:ext>
                  </a:extLst>
                </p:cNvPr>
                <p:cNvPicPr/>
                <p:nvPr/>
              </p:nvPicPr>
              <p:blipFill>
                <a:blip r:embed="rId690"/>
                <a:stretch>
                  <a:fillRect/>
                </a:stretch>
              </p:blipFill>
              <p:spPr>
                <a:xfrm>
                  <a:off x="135250" y="4375169"/>
                  <a:ext cx="7488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1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10CAD03F-6A28-99AF-EB2A-02F776624B37}"/>
                    </a:ext>
                  </a:extLst>
                </p14:cNvPr>
                <p14:cNvContentPartPr/>
                <p14:nvPr/>
              </p14:nvContentPartPr>
              <p14:xfrm>
                <a:off x="88810" y="4308929"/>
                <a:ext cx="117360" cy="15084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10CAD03F-6A28-99AF-EB2A-02F776624B37}"/>
                    </a:ext>
                  </a:extLst>
                </p:cNvPr>
                <p:cNvPicPr/>
                <p:nvPr/>
              </p:nvPicPr>
              <p:blipFill>
                <a:blip r:embed="rId692"/>
                <a:stretch>
                  <a:fillRect/>
                </a:stretch>
              </p:blipFill>
              <p:spPr>
                <a:xfrm>
                  <a:off x="79810" y="4299929"/>
                  <a:ext cx="1350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3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738E5A75-0297-A12C-003C-467F696D40C3}"/>
                    </a:ext>
                  </a:extLst>
                </p14:cNvPr>
                <p14:cNvContentPartPr/>
                <p14:nvPr/>
              </p14:nvContentPartPr>
              <p14:xfrm>
                <a:off x="236050" y="4370489"/>
                <a:ext cx="76680" cy="97200"/>
              </p14:xfrm>
            </p:contentPart>
          </mc:Choice>
          <mc:Fallback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738E5A75-0297-A12C-003C-467F696D40C3}"/>
                    </a:ext>
                  </a:extLst>
                </p:cNvPr>
                <p:cNvPicPr/>
                <p:nvPr/>
              </p:nvPicPr>
              <p:blipFill>
                <a:blip r:embed="rId694"/>
                <a:stretch>
                  <a:fillRect/>
                </a:stretch>
              </p:blipFill>
              <p:spPr>
                <a:xfrm>
                  <a:off x="227050" y="4361849"/>
                  <a:ext cx="94320" cy="11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5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9A8F1AF0-5066-61B8-51F8-00BFF5912442}"/>
                    </a:ext>
                  </a:extLst>
                </p14:cNvPr>
                <p14:cNvContentPartPr/>
                <p14:nvPr/>
              </p14:nvContentPartPr>
              <p14:xfrm>
                <a:off x="360610" y="4332689"/>
                <a:ext cx="39960" cy="8928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9A8F1AF0-5066-61B8-51F8-00BFF5912442}"/>
                    </a:ext>
                  </a:extLst>
                </p:cNvPr>
                <p:cNvPicPr/>
                <p:nvPr/>
              </p:nvPicPr>
              <p:blipFill>
                <a:blip r:embed="rId696"/>
                <a:stretch>
                  <a:fillRect/>
                </a:stretch>
              </p:blipFill>
              <p:spPr>
                <a:xfrm>
                  <a:off x="351610" y="4324049"/>
                  <a:ext cx="57600" cy="10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7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C7C98710-1841-A16E-BCD0-0B89BCB520DF}"/>
                    </a:ext>
                  </a:extLst>
                </p14:cNvPr>
                <p14:cNvContentPartPr/>
                <p14:nvPr/>
              </p14:nvContentPartPr>
              <p14:xfrm>
                <a:off x="349810" y="4245569"/>
                <a:ext cx="19440" cy="12240"/>
              </p14:xfrm>
            </p:contentPart>
          </mc:Choice>
          <mc:Fallback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C7C98710-1841-A16E-BCD0-0B89BCB520DF}"/>
                    </a:ext>
                  </a:extLst>
                </p:cNvPr>
                <p:cNvPicPr/>
                <p:nvPr/>
              </p:nvPicPr>
              <p:blipFill>
                <a:blip r:embed="rId698"/>
                <a:stretch>
                  <a:fillRect/>
                </a:stretch>
              </p:blipFill>
              <p:spPr>
                <a:xfrm>
                  <a:off x="340810" y="4236569"/>
                  <a:ext cx="370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9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456611E-3B26-F08B-1645-D8B8E9DFFF69}"/>
                    </a:ext>
                  </a:extLst>
                </p14:cNvPr>
                <p14:cNvContentPartPr/>
                <p14:nvPr/>
              </p14:nvContentPartPr>
              <p14:xfrm>
                <a:off x="427570" y="4236569"/>
                <a:ext cx="43560" cy="199440"/>
              </p14:xfrm>
            </p:contentPart>
          </mc:Choice>
          <mc:Fallback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456611E-3B26-F08B-1645-D8B8E9DFFF69}"/>
                    </a:ext>
                  </a:extLst>
                </p:cNvPr>
                <p:cNvPicPr/>
                <p:nvPr/>
              </p:nvPicPr>
              <p:blipFill>
                <a:blip r:embed="rId700"/>
                <a:stretch>
                  <a:fillRect/>
                </a:stretch>
              </p:blipFill>
              <p:spPr>
                <a:xfrm>
                  <a:off x="418570" y="4227929"/>
                  <a:ext cx="612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1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3CDACB75-D52E-F464-B239-DD1B120D7CD3}"/>
                    </a:ext>
                  </a:extLst>
                </p14:cNvPr>
                <p14:cNvContentPartPr/>
                <p14:nvPr/>
              </p14:nvContentPartPr>
              <p14:xfrm>
                <a:off x="477250" y="4090409"/>
                <a:ext cx="94320" cy="21348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3CDACB75-D52E-F464-B239-DD1B120D7CD3}"/>
                    </a:ext>
                  </a:extLst>
                </p:cNvPr>
                <p:cNvPicPr/>
                <p:nvPr/>
              </p:nvPicPr>
              <p:blipFill>
                <a:blip r:embed="rId702"/>
                <a:stretch>
                  <a:fillRect/>
                </a:stretch>
              </p:blipFill>
              <p:spPr>
                <a:xfrm>
                  <a:off x="468250" y="4081769"/>
                  <a:ext cx="111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3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A77AF1DE-03A2-F1E6-DA4B-6FD9BAC3F598}"/>
                    </a:ext>
                  </a:extLst>
                </p14:cNvPr>
                <p14:cNvContentPartPr/>
                <p14:nvPr/>
              </p14:nvContentPartPr>
              <p14:xfrm>
                <a:off x="608650" y="4207409"/>
                <a:ext cx="78120" cy="5904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A77AF1DE-03A2-F1E6-DA4B-6FD9BAC3F598}"/>
                    </a:ext>
                  </a:extLst>
                </p:cNvPr>
                <p:cNvPicPr/>
                <p:nvPr/>
              </p:nvPicPr>
              <p:blipFill>
                <a:blip r:embed="rId704"/>
                <a:stretch>
                  <a:fillRect/>
                </a:stretch>
              </p:blipFill>
              <p:spPr>
                <a:xfrm>
                  <a:off x="600010" y="4198409"/>
                  <a:ext cx="95760" cy="7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5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F85A320C-952E-2FD6-BD2D-F2EF82F5A031}"/>
                    </a:ext>
                  </a:extLst>
                </p14:cNvPr>
                <p14:cNvContentPartPr/>
                <p14:nvPr/>
              </p14:nvContentPartPr>
              <p14:xfrm>
                <a:off x="661570" y="4015889"/>
                <a:ext cx="88200" cy="220680"/>
              </p14:xfrm>
            </p:contentPart>
          </mc:Choice>
          <mc:Fallback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F85A320C-952E-2FD6-BD2D-F2EF82F5A031}"/>
                    </a:ext>
                  </a:extLst>
                </p:cNvPr>
                <p:cNvPicPr/>
                <p:nvPr/>
              </p:nvPicPr>
              <p:blipFill>
                <a:blip r:embed="rId706"/>
                <a:stretch>
                  <a:fillRect/>
                </a:stretch>
              </p:blipFill>
              <p:spPr>
                <a:xfrm>
                  <a:off x="652570" y="4007249"/>
                  <a:ext cx="10584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7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5CF249B1-4138-41B5-A226-56BF5C8D4E78}"/>
                    </a:ext>
                  </a:extLst>
                </p14:cNvPr>
                <p14:cNvContentPartPr/>
                <p14:nvPr/>
              </p14:nvContentPartPr>
              <p14:xfrm>
                <a:off x="634570" y="4128929"/>
                <a:ext cx="89640" cy="4824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5CF249B1-4138-41B5-A226-56BF5C8D4E78}"/>
                    </a:ext>
                  </a:extLst>
                </p:cNvPr>
                <p:cNvPicPr/>
                <p:nvPr/>
              </p:nvPicPr>
              <p:blipFill>
                <a:blip r:embed="rId708"/>
                <a:stretch>
                  <a:fillRect/>
                </a:stretch>
              </p:blipFill>
              <p:spPr>
                <a:xfrm>
                  <a:off x="625570" y="4119929"/>
                  <a:ext cx="107280" cy="65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7" name="Group 306">
            <a:extLst>
              <a:ext uri="{FF2B5EF4-FFF2-40B4-BE49-F238E27FC236}">
                <a16:creationId xmlns:a16="http://schemas.microsoft.com/office/drawing/2014/main" id="{ACAFD4A2-8107-54C3-076C-4B7401D7C8B7}"/>
              </a:ext>
            </a:extLst>
          </p:cNvPr>
          <p:cNvGrpSpPr/>
          <p:nvPr/>
        </p:nvGrpSpPr>
        <p:grpSpPr>
          <a:xfrm>
            <a:off x="120130" y="4740929"/>
            <a:ext cx="613440" cy="496440"/>
            <a:chOff x="120130" y="4740929"/>
            <a:chExt cx="613440" cy="496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0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A76A2744-F9E0-51CB-A43F-07EBFF7F0B37}"/>
                    </a:ext>
                  </a:extLst>
                </p14:cNvPr>
                <p14:cNvContentPartPr/>
                <p14:nvPr/>
              </p14:nvContentPartPr>
              <p14:xfrm>
                <a:off x="120130" y="5113169"/>
                <a:ext cx="71280" cy="12420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A76A2744-F9E0-51CB-A43F-07EBFF7F0B37}"/>
                    </a:ext>
                  </a:extLst>
                </p:cNvPr>
                <p:cNvPicPr/>
                <p:nvPr/>
              </p:nvPicPr>
              <p:blipFill>
                <a:blip r:embed="rId710"/>
                <a:stretch>
                  <a:fillRect/>
                </a:stretch>
              </p:blipFill>
              <p:spPr>
                <a:xfrm>
                  <a:off x="111490" y="5104529"/>
                  <a:ext cx="8892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1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A2DAE9E2-C5C5-1901-D7C2-B9A846A8C93A}"/>
                    </a:ext>
                  </a:extLst>
                </p14:cNvPr>
                <p14:cNvContentPartPr/>
                <p14:nvPr/>
              </p14:nvContentPartPr>
              <p14:xfrm>
                <a:off x="226690" y="5114609"/>
                <a:ext cx="40680" cy="62640"/>
              </p14:xfrm>
            </p:contentPart>
          </mc:Choice>
          <mc:Fallback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A2DAE9E2-C5C5-1901-D7C2-B9A846A8C93A}"/>
                    </a:ext>
                  </a:extLst>
                </p:cNvPr>
                <p:cNvPicPr/>
                <p:nvPr/>
              </p:nvPicPr>
              <p:blipFill>
                <a:blip r:embed="rId712"/>
                <a:stretch>
                  <a:fillRect/>
                </a:stretch>
              </p:blipFill>
              <p:spPr>
                <a:xfrm>
                  <a:off x="218050" y="5105609"/>
                  <a:ext cx="5832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3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7F765AF-9DC0-DB32-66DD-B60E69C0D8DD}"/>
                    </a:ext>
                  </a:extLst>
                </p14:cNvPr>
                <p14:cNvContentPartPr/>
                <p14:nvPr/>
              </p14:nvContentPartPr>
              <p14:xfrm>
                <a:off x="179890" y="5010929"/>
                <a:ext cx="19440" cy="1368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7F765AF-9DC0-DB32-66DD-B60E69C0D8DD}"/>
                    </a:ext>
                  </a:extLst>
                </p:cNvPr>
                <p:cNvPicPr/>
                <p:nvPr/>
              </p:nvPicPr>
              <p:blipFill>
                <a:blip r:embed="rId714"/>
                <a:stretch>
                  <a:fillRect/>
                </a:stretch>
              </p:blipFill>
              <p:spPr>
                <a:xfrm>
                  <a:off x="171250" y="5002289"/>
                  <a:ext cx="370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5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606A72C-9232-BA44-161F-CBE5B024BC22}"/>
                    </a:ext>
                  </a:extLst>
                </p14:cNvPr>
                <p14:cNvContentPartPr/>
                <p14:nvPr/>
              </p14:nvContentPartPr>
              <p14:xfrm>
                <a:off x="310930" y="5036129"/>
                <a:ext cx="84240" cy="118080"/>
              </p14:xfrm>
            </p:contentPart>
          </mc:Choice>
          <mc:Fallback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606A72C-9232-BA44-161F-CBE5B024BC22}"/>
                    </a:ext>
                  </a:extLst>
                </p:cNvPr>
                <p:cNvPicPr/>
                <p:nvPr/>
              </p:nvPicPr>
              <p:blipFill>
                <a:blip r:embed="rId716"/>
                <a:stretch>
                  <a:fillRect/>
                </a:stretch>
              </p:blipFill>
              <p:spPr>
                <a:xfrm>
                  <a:off x="301930" y="5027129"/>
                  <a:ext cx="1018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7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AB5559EB-5F6E-5076-774A-810DE26E3F4E}"/>
                    </a:ext>
                  </a:extLst>
                </p14:cNvPr>
                <p14:cNvContentPartPr/>
                <p14:nvPr/>
              </p14:nvContentPartPr>
              <p14:xfrm>
                <a:off x="414250" y="4969529"/>
                <a:ext cx="72720" cy="25452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AB5559EB-5F6E-5076-774A-810DE26E3F4E}"/>
                    </a:ext>
                  </a:extLst>
                </p:cNvPr>
                <p:cNvPicPr/>
                <p:nvPr/>
              </p:nvPicPr>
              <p:blipFill>
                <a:blip r:embed="rId718"/>
                <a:stretch>
                  <a:fillRect/>
                </a:stretch>
              </p:blipFill>
              <p:spPr>
                <a:xfrm>
                  <a:off x="405250" y="4960529"/>
                  <a:ext cx="9036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9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9DE87E96-03CE-7FB6-F97D-7BCC0E4C94C7}"/>
                    </a:ext>
                  </a:extLst>
                </p14:cNvPr>
                <p14:cNvContentPartPr/>
                <p14:nvPr/>
              </p14:nvContentPartPr>
              <p14:xfrm>
                <a:off x="435490" y="4852529"/>
                <a:ext cx="84600" cy="18324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9DE87E96-03CE-7FB6-F97D-7BCC0E4C94C7}"/>
                    </a:ext>
                  </a:extLst>
                </p:cNvPr>
                <p:cNvPicPr/>
                <p:nvPr/>
              </p:nvPicPr>
              <p:blipFill>
                <a:blip r:embed="rId720"/>
                <a:stretch>
                  <a:fillRect/>
                </a:stretch>
              </p:blipFill>
              <p:spPr>
                <a:xfrm>
                  <a:off x="426490" y="4843529"/>
                  <a:ext cx="10224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1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030499B2-8742-7FE1-85D8-7BBB4B311F45}"/>
                    </a:ext>
                  </a:extLst>
                </p14:cNvPr>
                <p14:cNvContentPartPr/>
                <p14:nvPr/>
              </p14:nvContentPartPr>
              <p14:xfrm>
                <a:off x="540610" y="4909769"/>
                <a:ext cx="99000" cy="5616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030499B2-8742-7FE1-85D8-7BBB4B311F45}"/>
                    </a:ext>
                  </a:extLst>
                </p:cNvPr>
                <p:cNvPicPr/>
                <p:nvPr/>
              </p:nvPicPr>
              <p:blipFill>
                <a:blip r:embed="rId722"/>
                <a:stretch>
                  <a:fillRect/>
                </a:stretch>
              </p:blipFill>
              <p:spPr>
                <a:xfrm>
                  <a:off x="531610" y="4901129"/>
                  <a:ext cx="1166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FBD1D82C-B688-F6D8-6BC6-2C061FB47797}"/>
                    </a:ext>
                  </a:extLst>
                </p14:cNvPr>
                <p14:cNvContentPartPr/>
                <p14:nvPr/>
              </p14:nvContentPartPr>
              <p14:xfrm>
                <a:off x="641770" y="4740929"/>
                <a:ext cx="75600" cy="19548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FBD1D82C-B688-F6D8-6BC6-2C061FB47797}"/>
                    </a:ext>
                  </a:extLst>
                </p:cNvPr>
                <p:cNvPicPr/>
                <p:nvPr/>
              </p:nvPicPr>
              <p:blipFill>
                <a:blip r:embed="rId724"/>
                <a:stretch>
                  <a:fillRect/>
                </a:stretch>
              </p:blipFill>
              <p:spPr>
                <a:xfrm>
                  <a:off x="633130" y="4732289"/>
                  <a:ext cx="932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5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5B2707C4-74D9-E3FE-97F4-3AEBB08CB798}"/>
                    </a:ext>
                  </a:extLst>
                </p14:cNvPr>
                <p14:cNvContentPartPr/>
                <p14:nvPr/>
              </p14:nvContentPartPr>
              <p14:xfrm>
                <a:off x="623050" y="4760369"/>
                <a:ext cx="110520" cy="12600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5B2707C4-74D9-E3FE-97F4-3AEBB08CB798}"/>
                    </a:ext>
                  </a:extLst>
                </p:cNvPr>
                <p:cNvPicPr/>
                <p:nvPr/>
              </p:nvPicPr>
              <p:blipFill>
                <a:blip r:embed="rId726"/>
                <a:stretch>
                  <a:fillRect/>
                </a:stretch>
              </p:blipFill>
              <p:spPr>
                <a:xfrm>
                  <a:off x="614410" y="4751729"/>
                  <a:ext cx="128160" cy="14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3AD3235C-B9E8-3DED-23C8-1D44A8B70D46}"/>
              </a:ext>
            </a:extLst>
          </p:cNvPr>
          <p:cNvGrpSpPr/>
          <p:nvPr/>
        </p:nvGrpSpPr>
        <p:grpSpPr>
          <a:xfrm>
            <a:off x="5218810" y="6256529"/>
            <a:ext cx="995040" cy="447480"/>
            <a:chOff x="5218810" y="6256529"/>
            <a:chExt cx="995040" cy="4474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27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C6A6C72B-DF1E-C08C-85EF-2D827FFCF68F}"/>
                    </a:ext>
                  </a:extLst>
                </p14:cNvPr>
                <p14:cNvContentPartPr/>
                <p14:nvPr/>
              </p14:nvContentPartPr>
              <p14:xfrm>
                <a:off x="5218810" y="6428609"/>
                <a:ext cx="145440" cy="16560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C6A6C72B-DF1E-C08C-85EF-2D827FFCF68F}"/>
                    </a:ext>
                  </a:extLst>
                </p:cNvPr>
                <p:cNvPicPr/>
                <p:nvPr/>
              </p:nvPicPr>
              <p:blipFill>
                <a:blip r:embed="rId728"/>
                <a:stretch>
                  <a:fillRect/>
                </a:stretch>
              </p:blipFill>
              <p:spPr>
                <a:xfrm>
                  <a:off x="5209810" y="6419609"/>
                  <a:ext cx="1630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9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54D6D5B2-B312-B466-AA10-2A2D7D90AB3C}"/>
                    </a:ext>
                  </a:extLst>
                </p14:cNvPr>
                <p14:cNvContentPartPr/>
                <p14:nvPr/>
              </p14:nvContentPartPr>
              <p14:xfrm>
                <a:off x="5436610" y="6444089"/>
                <a:ext cx="13680" cy="15192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54D6D5B2-B312-B466-AA10-2A2D7D90AB3C}"/>
                    </a:ext>
                  </a:extLst>
                </p:cNvPr>
                <p:cNvPicPr/>
                <p:nvPr/>
              </p:nvPicPr>
              <p:blipFill>
                <a:blip r:embed="rId730"/>
                <a:stretch>
                  <a:fillRect/>
                </a:stretch>
              </p:blipFill>
              <p:spPr>
                <a:xfrm>
                  <a:off x="5427610" y="6435089"/>
                  <a:ext cx="3132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1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B0289065-C70C-55A4-1AE6-587CC898C0AD}"/>
                    </a:ext>
                  </a:extLst>
                </p14:cNvPr>
                <p14:cNvContentPartPr/>
                <p14:nvPr/>
              </p14:nvContentPartPr>
              <p14:xfrm>
                <a:off x="5420410" y="6401969"/>
                <a:ext cx="14760" cy="6480"/>
              </p14:xfrm>
            </p:contentPart>
          </mc:Choice>
          <mc:Fallback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B0289065-C70C-55A4-1AE6-587CC898C0AD}"/>
                    </a:ext>
                  </a:extLst>
                </p:cNvPr>
                <p:cNvPicPr/>
                <p:nvPr/>
              </p:nvPicPr>
              <p:blipFill>
                <a:blip r:embed="rId732"/>
                <a:stretch>
                  <a:fillRect/>
                </a:stretch>
              </p:blipFill>
              <p:spPr>
                <a:xfrm>
                  <a:off x="5411770" y="6393329"/>
                  <a:ext cx="32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3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4DEAAB43-83DC-6A98-7F16-EB736BA7F8F0}"/>
                    </a:ext>
                  </a:extLst>
                </p14:cNvPr>
                <p14:cNvContentPartPr/>
                <p14:nvPr/>
              </p14:nvContentPartPr>
              <p14:xfrm>
                <a:off x="5542450" y="6454169"/>
                <a:ext cx="101520" cy="146520"/>
              </p14:xfrm>
            </p:contentPart>
          </mc:Choice>
          <mc:Fallback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4DEAAB43-83DC-6A98-7F16-EB736BA7F8F0}"/>
                    </a:ext>
                  </a:extLst>
                </p:cNvPr>
                <p:cNvPicPr/>
                <p:nvPr/>
              </p:nvPicPr>
              <p:blipFill>
                <a:blip r:embed="rId734"/>
                <a:stretch>
                  <a:fillRect/>
                </a:stretch>
              </p:blipFill>
              <p:spPr>
                <a:xfrm>
                  <a:off x="5533450" y="6445529"/>
                  <a:ext cx="119160" cy="16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5">
              <p14:nvContentPartPr>
                <p14:cNvPr id="343" name="Ink 342">
                  <a:extLst>
                    <a:ext uri="{FF2B5EF4-FFF2-40B4-BE49-F238E27FC236}">
                      <a16:creationId xmlns:a16="http://schemas.microsoft.com/office/drawing/2014/main" id="{A4BD14EA-B6B6-DADF-471F-CFEEA3CA2930}"/>
                    </a:ext>
                  </a:extLst>
                </p14:cNvPr>
                <p14:cNvContentPartPr/>
                <p14:nvPr/>
              </p14:nvContentPartPr>
              <p14:xfrm>
                <a:off x="5642170" y="6256529"/>
                <a:ext cx="571680" cy="447480"/>
              </p14:xfrm>
            </p:contentPart>
          </mc:Choice>
          <mc:Fallback>
            <p:pic>
              <p:nvPicPr>
                <p:cNvPr id="343" name="Ink 342">
                  <a:extLst>
                    <a:ext uri="{FF2B5EF4-FFF2-40B4-BE49-F238E27FC236}">
                      <a16:creationId xmlns:a16="http://schemas.microsoft.com/office/drawing/2014/main" id="{A4BD14EA-B6B6-DADF-471F-CFEEA3CA2930}"/>
                    </a:ext>
                  </a:extLst>
                </p:cNvPr>
                <p:cNvPicPr/>
                <p:nvPr/>
              </p:nvPicPr>
              <p:blipFill>
                <a:blip r:embed="rId736"/>
                <a:stretch>
                  <a:fillRect/>
                </a:stretch>
              </p:blipFill>
              <p:spPr>
                <a:xfrm>
                  <a:off x="5633530" y="6247889"/>
                  <a:ext cx="589320" cy="46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7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CB9CBF31-67D9-450C-87C3-FA1D214C875E}"/>
                    </a:ext>
                  </a:extLst>
                </p14:cNvPr>
                <p14:cNvContentPartPr/>
                <p14:nvPr/>
              </p14:nvContentPartPr>
              <p14:xfrm>
                <a:off x="6043570" y="6432209"/>
                <a:ext cx="165600" cy="1368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CB9CBF31-67D9-450C-87C3-FA1D214C875E}"/>
                    </a:ext>
                  </a:extLst>
                </p:cNvPr>
                <p:cNvPicPr/>
                <p:nvPr/>
              </p:nvPicPr>
              <p:blipFill>
                <a:blip r:embed="rId738"/>
                <a:stretch>
                  <a:fillRect/>
                </a:stretch>
              </p:blipFill>
              <p:spPr>
                <a:xfrm>
                  <a:off x="6034930" y="6423209"/>
                  <a:ext cx="183240" cy="31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1" name="Group 430">
            <a:extLst>
              <a:ext uri="{FF2B5EF4-FFF2-40B4-BE49-F238E27FC236}">
                <a16:creationId xmlns:a16="http://schemas.microsoft.com/office/drawing/2014/main" id="{6C56FA64-F352-5B38-B336-144E9829395B}"/>
              </a:ext>
            </a:extLst>
          </p:cNvPr>
          <p:cNvGrpSpPr/>
          <p:nvPr/>
        </p:nvGrpSpPr>
        <p:grpSpPr>
          <a:xfrm>
            <a:off x="5104690" y="5702849"/>
            <a:ext cx="1027800" cy="405000"/>
            <a:chOff x="5104690" y="5702849"/>
            <a:chExt cx="1027800" cy="405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39">
              <p14:nvContentPartPr>
                <p14:cNvPr id="382" name="Ink 381">
                  <a:extLst>
                    <a:ext uri="{FF2B5EF4-FFF2-40B4-BE49-F238E27FC236}">
                      <a16:creationId xmlns:a16="http://schemas.microsoft.com/office/drawing/2014/main" id="{AC0A9FD6-9F8A-C84A-984E-30AA1EC3464B}"/>
                    </a:ext>
                  </a:extLst>
                </p14:cNvPr>
                <p14:cNvContentPartPr/>
                <p14:nvPr/>
              </p14:nvContentPartPr>
              <p14:xfrm>
                <a:off x="5127730" y="5758289"/>
                <a:ext cx="116640" cy="276840"/>
              </p14:xfrm>
            </p:contentPart>
          </mc:Choice>
          <mc:Fallback>
            <p:pic>
              <p:nvPicPr>
                <p:cNvPr id="382" name="Ink 381">
                  <a:extLst>
                    <a:ext uri="{FF2B5EF4-FFF2-40B4-BE49-F238E27FC236}">
                      <a16:creationId xmlns:a16="http://schemas.microsoft.com/office/drawing/2014/main" id="{AC0A9FD6-9F8A-C84A-984E-30AA1EC3464B}"/>
                    </a:ext>
                  </a:extLst>
                </p:cNvPr>
                <p:cNvPicPr/>
                <p:nvPr/>
              </p:nvPicPr>
              <p:blipFill>
                <a:blip r:embed="rId740"/>
                <a:stretch>
                  <a:fillRect/>
                </a:stretch>
              </p:blipFill>
              <p:spPr>
                <a:xfrm>
                  <a:off x="5119090" y="5749649"/>
                  <a:ext cx="13428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1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50FB8837-46E2-FA2C-0DC9-46D4507E240E}"/>
                    </a:ext>
                  </a:extLst>
                </p14:cNvPr>
                <p14:cNvContentPartPr/>
                <p14:nvPr/>
              </p14:nvContentPartPr>
              <p14:xfrm>
                <a:off x="5104690" y="5917049"/>
                <a:ext cx="206280" cy="7560"/>
              </p14:xfrm>
            </p:contentPart>
          </mc:Choice>
          <mc:Fallback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50FB8837-46E2-FA2C-0DC9-46D4507E240E}"/>
                    </a:ext>
                  </a:extLst>
                </p:cNvPr>
                <p:cNvPicPr/>
                <p:nvPr/>
              </p:nvPicPr>
              <p:blipFill>
                <a:blip r:embed="rId742"/>
                <a:stretch>
                  <a:fillRect/>
                </a:stretch>
              </p:blipFill>
              <p:spPr>
                <a:xfrm>
                  <a:off x="5095690" y="5908049"/>
                  <a:ext cx="2239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3">
              <p14:nvContentPartPr>
                <p14:cNvPr id="387" name="Ink 386">
                  <a:extLst>
                    <a:ext uri="{FF2B5EF4-FFF2-40B4-BE49-F238E27FC236}">
                      <a16:creationId xmlns:a16="http://schemas.microsoft.com/office/drawing/2014/main" id="{9E6C04F6-3706-3B92-2229-5976793AA3DF}"/>
                    </a:ext>
                  </a:extLst>
                </p14:cNvPr>
                <p14:cNvContentPartPr/>
                <p14:nvPr/>
              </p14:nvContentPartPr>
              <p14:xfrm>
                <a:off x="5353090" y="5886809"/>
                <a:ext cx="93600" cy="75600"/>
              </p14:xfrm>
            </p:contentPart>
          </mc:Choice>
          <mc:Fallback>
            <p:pic>
              <p:nvPicPr>
                <p:cNvPr id="387" name="Ink 386">
                  <a:extLst>
                    <a:ext uri="{FF2B5EF4-FFF2-40B4-BE49-F238E27FC236}">
                      <a16:creationId xmlns:a16="http://schemas.microsoft.com/office/drawing/2014/main" id="{9E6C04F6-3706-3B92-2229-5976793AA3DF}"/>
                    </a:ext>
                  </a:extLst>
                </p:cNvPr>
                <p:cNvPicPr/>
                <p:nvPr/>
              </p:nvPicPr>
              <p:blipFill>
                <a:blip r:embed="rId744"/>
                <a:stretch>
                  <a:fillRect/>
                </a:stretch>
              </p:blipFill>
              <p:spPr>
                <a:xfrm>
                  <a:off x="5344090" y="5877809"/>
                  <a:ext cx="11124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5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E391C358-BFDA-D893-3065-625AA71A4983}"/>
                    </a:ext>
                  </a:extLst>
                </p14:cNvPr>
                <p14:cNvContentPartPr/>
                <p14:nvPr/>
              </p14:nvContentPartPr>
              <p14:xfrm>
                <a:off x="5528770" y="5856569"/>
                <a:ext cx="21240" cy="9432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E391C358-BFDA-D893-3065-625AA71A4983}"/>
                    </a:ext>
                  </a:extLst>
                </p:cNvPr>
                <p:cNvPicPr/>
                <p:nvPr/>
              </p:nvPicPr>
              <p:blipFill>
                <a:blip r:embed="rId746"/>
                <a:stretch>
                  <a:fillRect/>
                </a:stretch>
              </p:blipFill>
              <p:spPr>
                <a:xfrm>
                  <a:off x="5519770" y="5847929"/>
                  <a:ext cx="3888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7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9F73EDD5-73FD-DE74-F14F-68FCAFE02280}"/>
                    </a:ext>
                  </a:extLst>
                </p14:cNvPr>
                <p14:cNvContentPartPr/>
                <p14:nvPr/>
              </p14:nvContentPartPr>
              <p14:xfrm>
                <a:off x="5601130" y="5903009"/>
                <a:ext cx="56160" cy="20484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9F73EDD5-73FD-DE74-F14F-68FCAFE02280}"/>
                    </a:ext>
                  </a:extLst>
                </p:cNvPr>
                <p:cNvPicPr/>
                <p:nvPr/>
              </p:nvPicPr>
              <p:blipFill>
                <a:blip r:embed="rId748"/>
                <a:stretch>
                  <a:fillRect/>
                </a:stretch>
              </p:blipFill>
              <p:spPr>
                <a:xfrm>
                  <a:off x="5592490" y="5894009"/>
                  <a:ext cx="73800" cy="22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9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4DAB81C6-B571-C394-4F0C-5602C95943A9}"/>
                    </a:ext>
                  </a:extLst>
                </p14:cNvPr>
                <p14:cNvContentPartPr/>
                <p14:nvPr/>
              </p14:nvContentPartPr>
              <p14:xfrm>
                <a:off x="5755930" y="5714369"/>
                <a:ext cx="21600" cy="276120"/>
              </p14:xfrm>
            </p:contentPart>
          </mc:Choice>
          <mc:Fallback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4DAB81C6-B571-C394-4F0C-5602C95943A9}"/>
                    </a:ext>
                  </a:extLst>
                </p:cNvPr>
                <p:cNvPicPr/>
                <p:nvPr/>
              </p:nvPicPr>
              <p:blipFill>
                <a:blip r:embed="rId750"/>
                <a:stretch>
                  <a:fillRect/>
                </a:stretch>
              </p:blipFill>
              <p:spPr>
                <a:xfrm>
                  <a:off x="5747290" y="5705369"/>
                  <a:ext cx="3924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1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10D29D2C-DE03-E27B-5468-30D5F657ED3F}"/>
                    </a:ext>
                  </a:extLst>
                </p14:cNvPr>
                <p14:cNvContentPartPr/>
                <p14:nvPr/>
              </p14:nvContentPartPr>
              <p14:xfrm>
                <a:off x="5820010" y="5902289"/>
                <a:ext cx="109080" cy="82440"/>
              </p14:xfrm>
            </p:contentPart>
          </mc:Choice>
          <mc:Fallback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10D29D2C-DE03-E27B-5468-30D5F657ED3F}"/>
                    </a:ext>
                  </a:extLst>
                </p:cNvPr>
                <p:cNvPicPr/>
                <p:nvPr/>
              </p:nvPicPr>
              <p:blipFill>
                <a:blip r:embed="rId752"/>
                <a:stretch>
                  <a:fillRect/>
                </a:stretch>
              </p:blipFill>
              <p:spPr>
                <a:xfrm>
                  <a:off x="5811370" y="5893649"/>
                  <a:ext cx="12672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3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DE8C0CCE-7A73-EFEC-4544-4F4163AC4768}"/>
                    </a:ext>
                  </a:extLst>
                </p14:cNvPr>
                <p14:cNvContentPartPr/>
                <p14:nvPr/>
              </p14:nvContentPartPr>
              <p14:xfrm>
                <a:off x="5990290" y="5702849"/>
                <a:ext cx="127440" cy="277920"/>
              </p14:xfrm>
            </p:contentPart>
          </mc:Choice>
          <mc:Fallback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DE8C0CCE-7A73-EFEC-4544-4F4163AC4768}"/>
                    </a:ext>
                  </a:extLst>
                </p:cNvPr>
                <p:cNvPicPr/>
                <p:nvPr/>
              </p:nvPicPr>
              <p:blipFill>
                <a:blip r:embed="rId754"/>
                <a:stretch>
                  <a:fillRect/>
                </a:stretch>
              </p:blipFill>
              <p:spPr>
                <a:xfrm>
                  <a:off x="5981650" y="5694209"/>
                  <a:ext cx="1450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5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145B270E-BB1E-F216-A988-9B7BF0E7959C}"/>
                    </a:ext>
                  </a:extLst>
                </p14:cNvPr>
                <p14:cNvContentPartPr/>
                <p14:nvPr/>
              </p14:nvContentPartPr>
              <p14:xfrm>
                <a:off x="5902450" y="5829929"/>
                <a:ext cx="230040" cy="46440"/>
              </p14:xfrm>
            </p:contentPart>
          </mc:Choice>
          <mc:Fallback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145B270E-BB1E-F216-A988-9B7BF0E7959C}"/>
                    </a:ext>
                  </a:extLst>
                </p:cNvPr>
                <p:cNvPicPr/>
                <p:nvPr/>
              </p:nvPicPr>
              <p:blipFill>
                <a:blip r:embed="rId756"/>
                <a:stretch>
                  <a:fillRect/>
                </a:stretch>
              </p:blipFill>
              <p:spPr>
                <a:xfrm>
                  <a:off x="5893810" y="5820929"/>
                  <a:ext cx="247680" cy="640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56681067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12793690-9C3B-C423-EC03-C84076FF5637}"/>
                  </a:ext>
                </a:extLst>
              </p14:cNvPr>
              <p14:cNvContentPartPr/>
              <p14:nvPr/>
            </p14:nvContentPartPr>
            <p14:xfrm>
              <a:off x="1145410" y="439289"/>
              <a:ext cx="226800" cy="300600"/>
            </p14:xfrm>
          </p:contentPart>
        </mc:Choice>
        <mc:Fallback xmlns=""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12793690-9C3B-C423-EC03-C84076FF56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136770" y="430289"/>
                <a:ext cx="244440" cy="31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6" name="Group 5">
            <a:extLst>
              <a:ext uri="{FF2B5EF4-FFF2-40B4-BE49-F238E27FC236}">
                <a16:creationId xmlns:a16="http://schemas.microsoft.com/office/drawing/2014/main" id="{DAEDE1AB-69E8-8C48-E49C-4580A2C69943}"/>
              </a:ext>
            </a:extLst>
          </p:cNvPr>
          <p:cNvGrpSpPr/>
          <p:nvPr/>
        </p:nvGrpSpPr>
        <p:grpSpPr>
          <a:xfrm>
            <a:off x="1639330" y="366209"/>
            <a:ext cx="381960" cy="438840"/>
            <a:chOff x="1639330" y="366209"/>
            <a:chExt cx="381960" cy="438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9AF4D3B-4FFF-C0C9-7BCB-AE95749A8651}"/>
                    </a:ext>
                  </a:extLst>
                </p14:cNvPr>
                <p14:cNvContentPartPr/>
                <p14:nvPr/>
              </p14:nvContentPartPr>
              <p14:xfrm>
                <a:off x="1639330" y="418049"/>
                <a:ext cx="381960" cy="19260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9AF4D3B-4FFF-C0C9-7BCB-AE95749A8651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630330" y="409409"/>
                  <a:ext cx="39960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A4BEDA3B-C7FD-9A56-8D5F-F2B52FEE673C}"/>
                    </a:ext>
                  </a:extLst>
                </p14:cNvPr>
                <p14:cNvContentPartPr/>
                <p14:nvPr/>
              </p14:nvContentPartPr>
              <p14:xfrm>
                <a:off x="1825450" y="366209"/>
                <a:ext cx="6840" cy="43884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A4BEDA3B-C7FD-9A56-8D5F-F2B52FEE673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816810" y="357209"/>
                  <a:ext cx="24480" cy="456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8" name="Group 37">
            <a:extLst>
              <a:ext uri="{FF2B5EF4-FFF2-40B4-BE49-F238E27FC236}">
                <a16:creationId xmlns:a16="http://schemas.microsoft.com/office/drawing/2014/main" id="{81D023C0-8F23-3CC6-46F2-7389B0840070}"/>
              </a:ext>
            </a:extLst>
          </p:cNvPr>
          <p:cNvGrpSpPr/>
          <p:nvPr/>
        </p:nvGrpSpPr>
        <p:grpSpPr>
          <a:xfrm>
            <a:off x="2313970" y="254969"/>
            <a:ext cx="1246320" cy="827640"/>
            <a:chOff x="2313970" y="254969"/>
            <a:chExt cx="1246320" cy="82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A4A78A2C-90E6-48C0-18F8-67097CC6966E}"/>
                    </a:ext>
                  </a:extLst>
                </p14:cNvPr>
                <p14:cNvContentPartPr/>
                <p14:nvPr/>
              </p14:nvContentPartPr>
              <p14:xfrm>
                <a:off x="2356450" y="541529"/>
                <a:ext cx="215280" cy="2592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A4A78A2C-90E6-48C0-18F8-67097CC6966E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2347450" y="532529"/>
                  <a:ext cx="2329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C9B1202-E312-4AC9-B671-F2BAAC285FE5}"/>
                    </a:ext>
                  </a:extLst>
                </p14:cNvPr>
                <p14:cNvContentPartPr/>
                <p14:nvPr/>
              </p14:nvContentPartPr>
              <p14:xfrm>
                <a:off x="2313970" y="617489"/>
                <a:ext cx="216360" cy="15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C9B1202-E312-4AC9-B671-F2BAAC285FE5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304970" y="608489"/>
                  <a:ext cx="2340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09FBE4F-C83F-1CFA-44A2-58383318E1C3}"/>
                    </a:ext>
                  </a:extLst>
                </p14:cNvPr>
                <p14:cNvContentPartPr/>
                <p14:nvPr/>
              </p14:nvContentPartPr>
              <p14:xfrm>
                <a:off x="2909770" y="389249"/>
                <a:ext cx="149400" cy="371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09FBE4F-C83F-1CFA-44A2-58383318E1C3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901130" y="380609"/>
                  <a:ext cx="16704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1818F24-CD91-E940-0A96-45E6E9FCD26A}"/>
                    </a:ext>
                  </a:extLst>
                </p14:cNvPr>
                <p14:cNvContentPartPr/>
                <p14:nvPr/>
              </p14:nvContentPartPr>
              <p14:xfrm>
                <a:off x="2848570" y="611369"/>
                <a:ext cx="189360" cy="165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1818F24-CD91-E940-0A96-45E6E9FCD26A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839930" y="602729"/>
                  <a:ext cx="207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94F534B-5DAC-6442-A4F3-E4E4F9D969F0}"/>
                    </a:ext>
                  </a:extLst>
                </p14:cNvPr>
                <p14:cNvContentPartPr/>
                <p14:nvPr/>
              </p14:nvContentPartPr>
              <p14:xfrm>
                <a:off x="3104170" y="695249"/>
                <a:ext cx="21960" cy="124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94F534B-5DAC-6442-A4F3-E4E4F9D969F0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095170" y="686249"/>
                  <a:ext cx="39600" cy="14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A6FC3FA-0274-D5D1-42B5-B14A8D6D51F4}"/>
                    </a:ext>
                  </a:extLst>
                </p14:cNvPr>
                <p14:cNvContentPartPr/>
                <p14:nvPr/>
              </p14:nvContentPartPr>
              <p14:xfrm>
                <a:off x="3343930" y="531449"/>
                <a:ext cx="84240" cy="914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A6FC3FA-0274-D5D1-42B5-B14A8D6D51F4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334930" y="522809"/>
                  <a:ext cx="1018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B0032440-49EE-0812-7601-44D0AFECAA44}"/>
                    </a:ext>
                  </a:extLst>
                </p14:cNvPr>
                <p14:cNvContentPartPr/>
                <p14:nvPr/>
              </p14:nvContentPartPr>
              <p14:xfrm>
                <a:off x="3252130" y="403289"/>
                <a:ext cx="87480" cy="2995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B0032440-49EE-0812-7601-44D0AFECAA4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3243130" y="394649"/>
                  <a:ext cx="10512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3FDB9112-DCAA-AE60-BE72-B814494CFADB}"/>
                    </a:ext>
                  </a:extLst>
                </p14:cNvPr>
                <p14:cNvContentPartPr/>
                <p14:nvPr/>
              </p14:nvContentPartPr>
              <p14:xfrm>
                <a:off x="3403690" y="403289"/>
                <a:ext cx="156600" cy="358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3FDB9112-DCAA-AE60-BE72-B814494CFADB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394690" y="394289"/>
                  <a:ext cx="17424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CC6AD06-7689-0BDB-5A35-480D992448DF}"/>
                    </a:ext>
                  </a:extLst>
                </p14:cNvPr>
                <p14:cNvContentPartPr/>
                <p14:nvPr/>
              </p14:nvContentPartPr>
              <p14:xfrm>
                <a:off x="2649130" y="254969"/>
                <a:ext cx="273960" cy="8276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CC6AD06-7689-0BDB-5A35-480D992448DF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2640490" y="246329"/>
                  <a:ext cx="291600" cy="84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2" name="Group 41">
            <a:extLst>
              <a:ext uri="{FF2B5EF4-FFF2-40B4-BE49-F238E27FC236}">
                <a16:creationId xmlns:a16="http://schemas.microsoft.com/office/drawing/2014/main" id="{33C6A11B-A079-A6BB-3C8E-75F90C4C7850}"/>
              </a:ext>
            </a:extLst>
          </p:cNvPr>
          <p:cNvGrpSpPr/>
          <p:nvPr/>
        </p:nvGrpSpPr>
        <p:grpSpPr>
          <a:xfrm>
            <a:off x="3843250" y="226529"/>
            <a:ext cx="3103920" cy="757080"/>
            <a:chOff x="3843250" y="226529"/>
            <a:chExt cx="3103920" cy="757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7FD8F15E-C4B6-BC1F-1697-C4C8CF4A6992}"/>
                    </a:ext>
                  </a:extLst>
                </p14:cNvPr>
                <p14:cNvContentPartPr/>
                <p14:nvPr/>
              </p14:nvContentPartPr>
              <p14:xfrm>
                <a:off x="3843250" y="563129"/>
                <a:ext cx="242280" cy="36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7FD8F15E-C4B6-BC1F-1697-C4C8CF4A6992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3834250" y="554489"/>
                  <a:ext cx="2599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58D03D7-79E6-7639-1568-C6578B29FE62}"/>
                    </a:ext>
                  </a:extLst>
                </p14:cNvPr>
                <p14:cNvContentPartPr/>
                <p14:nvPr/>
              </p14:nvContentPartPr>
              <p14:xfrm>
                <a:off x="3892210" y="513809"/>
                <a:ext cx="27720" cy="1922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58D03D7-79E6-7639-1568-C6578B29FE62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883570" y="505169"/>
                  <a:ext cx="453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62288F6-EC65-D2DD-D84C-0AC667059EEE}"/>
                    </a:ext>
                  </a:extLst>
                </p14:cNvPr>
                <p14:cNvContentPartPr/>
                <p14:nvPr/>
              </p14:nvContentPartPr>
              <p14:xfrm>
                <a:off x="4313770" y="379169"/>
                <a:ext cx="146520" cy="32832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62288F6-EC65-D2DD-D84C-0AC667059EEE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4304770" y="370529"/>
                  <a:ext cx="164160" cy="34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E420A193-D099-ADCD-FB7C-09C1F81FA91F}"/>
                    </a:ext>
                  </a:extLst>
                </p14:cNvPr>
                <p14:cNvContentPartPr/>
                <p14:nvPr/>
              </p14:nvContentPartPr>
              <p14:xfrm>
                <a:off x="4211890" y="576449"/>
                <a:ext cx="191160" cy="10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E420A193-D099-ADCD-FB7C-09C1F81FA91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4202890" y="567449"/>
                  <a:ext cx="2088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48033AF-20BF-680E-7D05-5963AB27C00F}"/>
                    </a:ext>
                  </a:extLst>
                </p14:cNvPr>
                <p14:cNvContentPartPr/>
                <p14:nvPr/>
              </p14:nvContentPartPr>
              <p14:xfrm>
                <a:off x="4447330" y="728009"/>
                <a:ext cx="144360" cy="1260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48033AF-20BF-680E-7D05-5963AB27C00F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4438330" y="719009"/>
                  <a:ext cx="162000" cy="14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A2DD1748-3F39-5735-9D78-2E1FAC2A232E}"/>
                    </a:ext>
                  </a:extLst>
                </p14:cNvPr>
                <p14:cNvContentPartPr/>
                <p14:nvPr/>
              </p14:nvContentPartPr>
              <p14:xfrm>
                <a:off x="4715890" y="551249"/>
                <a:ext cx="155880" cy="81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A2DD1748-3F39-5735-9D78-2E1FAC2A232E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4706890" y="542249"/>
                  <a:ext cx="173520" cy="9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9FE4D61A-04DC-3703-F118-8EDFE1550D18}"/>
                    </a:ext>
                  </a:extLst>
                </p14:cNvPr>
                <p14:cNvContentPartPr/>
                <p14:nvPr/>
              </p14:nvContentPartPr>
              <p14:xfrm>
                <a:off x="4605730" y="423089"/>
                <a:ext cx="136800" cy="3474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9FE4D61A-04DC-3703-F118-8EDFE1550D18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4597090" y="414449"/>
                  <a:ext cx="154440" cy="36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2AC04300-EB73-9BCA-1CA6-E92569E8ED02}"/>
                    </a:ext>
                  </a:extLst>
                </p14:cNvPr>
                <p14:cNvContentPartPr/>
                <p14:nvPr/>
              </p14:nvContentPartPr>
              <p14:xfrm>
                <a:off x="4863490" y="389249"/>
                <a:ext cx="123840" cy="4021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2AC04300-EB73-9BCA-1CA6-E92569E8ED02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854850" y="380249"/>
                  <a:ext cx="14148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F7834FDC-6536-FAB5-CDC6-B6B56D017153}"/>
                    </a:ext>
                  </a:extLst>
                </p14:cNvPr>
                <p14:cNvContentPartPr/>
                <p14:nvPr/>
              </p14:nvContentPartPr>
              <p14:xfrm>
                <a:off x="5146450" y="499769"/>
                <a:ext cx="284040" cy="124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F7834FDC-6536-FAB5-CDC6-B6B56D01715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5137450" y="490769"/>
                  <a:ext cx="301680" cy="14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54CB25E4-8A4A-8D76-2351-732AFBCA23D4}"/>
                    </a:ext>
                  </a:extLst>
                </p14:cNvPr>
                <p14:cNvContentPartPr/>
                <p14:nvPr/>
              </p14:nvContentPartPr>
              <p14:xfrm>
                <a:off x="5355970" y="680129"/>
                <a:ext cx="5760" cy="1263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54CB25E4-8A4A-8D76-2351-732AFBCA23D4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5346970" y="671129"/>
                  <a:ext cx="2340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6A82A96-F772-625F-4F4D-03C862D8525C}"/>
                    </a:ext>
                  </a:extLst>
                </p14:cNvPr>
                <p14:cNvContentPartPr/>
                <p14:nvPr/>
              </p14:nvContentPartPr>
              <p14:xfrm>
                <a:off x="5137090" y="422009"/>
                <a:ext cx="220320" cy="1548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6A82A96-F772-625F-4F4D-03C862D8525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5128090" y="413369"/>
                  <a:ext cx="2379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CA320FBC-3E1E-136F-528D-AB2935553536}"/>
                    </a:ext>
                  </a:extLst>
                </p14:cNvPr>
                <p14:cNvContentPartPr/>
                <p14:nvPr/>
              </p14:nvContentPartPr>
              <p14:xfrm>
                <a:off x="5188570" y="277649"/>
                <a:ext cx="131760" cy="7308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CA320FBC-3E1E-136F-528D-AB2935553536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179570" y="268649"/>
                  <a:ext cx="149400" cy="9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8406ED03-54C9-ACA0-7BF5-5437A54C01DF}"/>
                    </a:ext>
                  </a:extLst>
                </p14:cNvPr>
                <p14:cNvContentPartPr/>
                <p14:nvPr/>
              </p14:nvContentPartPr>
              <p14:xfrm>
                <a:off x="5593210" y="582929"/>
                <a:ext cx="18360" cy="2088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8406ED03-54C9-ACA0-7BF5-5437A54C01D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5584570" y="573929"/>
                  <a:ext cx="3600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EF8A4387-008E-B878-2E72-10C86E8CFFA6}"/>
                    </a:ext>
                  </a:extLst>
                </p14:cNvPr>
                <p14:cNvContentPartPr/>
                <p14:nvPr/>
              </p14:nvContentPartPr>
              <p14:xfrm>
                <a:off x="5793370" y="445769"/>
                <a:ext cx="212760" cy="1839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EF8A4387-008E-B878-2E72-10C86E8CFFA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784730" y="436769"/>
                  <a:ext cx="230400" cy="20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5BBA6F9E-3F26-DB93-A13D-AF731B2C6CA0}"/>
                    </a:ext>
                  </a:extLst>
                </p14:cNvPr>
                <p14:cNvContentPartPr/>
                <p14:nvPr/>
              </p14:nvContentPartPr>
              <p14:xfrm>
                <a:off x="5780770" y="386009"/>
                <a:ext cx="263160" cy="262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5BBA6F9E-3F26-DB93-A13D-AF731B2C6CA0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772130" y="377009"/>
                  <a:ext cx="28080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17DB853-ABF1-364A-A8A8-1CC8967AD824}"/>
                    </a:ext>
                  </a:extLst>
                </p14:cNvPr>
                <p14:cNvContentPartPr/>
                <p14:nvPr/>
              </p14:nvContentPartPr>
              <p14:xfrm>
                <a:off x="5827930" y="226529"/>
                <a:ext cx="139680" cy="120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17DB853-ABF1-364A-A8A8-1CC8967AD824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819290" y="217529"/>
                  <a:ext cx="157320" cy="13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9E6263D-8325-86D9-B006-8CD0DD1D06AD}"/>
                    </a:ext>
                  </a:extLst>
                </p14:cNvPr>
                <p14:cNvContentPartPr/>
                <p14:nvPr/>
              </p14:nvContentPartPr>
              <p14:xfrm>
                <a:off x="5939170" y="661769"/>
                <a:ext cx="116280" cy="1494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9E6263D-8325-86D9-B006-8CD0DD1D06AD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930170" y="653129"/>
                  <a:ext cx="133920" cy="16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8AE00257-3ACD-92D0-9192-CFFBB75C7083}"/>
                    </a:ext>
                  </a:extLst>
                </p14:cNvPr>
                <p14:cNvContentPartPr/>
                <p14:nvPr/>
              </p14:nvContentPartPr>
              <p14:xfrm>
                <a:off x="6133570" y="240929"/>
                <a:ext cx="182160" cy="7426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8AE00257-3ACD-92D0-9192-CFFBB75C708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124570" y="232289"/>
                  <a:ext cx="199800" cy="76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35B3D501-681B-552C-F0F0-25505F90A1FA}"/>
                    </a:ext>
                  </a:extLst>
                </p14:cNvPr>
                <p14:cNvContentPartPr/>
                <p14:nvPr/>
              </p14:nvContentPartPr>
              <p14:xfrm>
                <a:off x="6473770" y="383129"/>
                <a:ext cx="473400" cy="169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35B3D501-681B-552C-F0F0-25505F90A1FA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464770" y="374489"/>
                  <a:ext cx="491040" cy="18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43A76FB-B938-4B3E-2C9B-7B0C18B900EA}"/>
                    </a:ext>
                  </a:extLst>
                </p14:cNvPr>
                <p14:cNvContentPartPr/>
                <p14:nvPr/>
              </p14:nvContentPartPr>
              <p14:xfrm>
                <a:off x="6624250" y="299969"/>
                <a:ext cx="95040" cy="526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43A76FB-B938-4B3E-2C9B-7B0C18B900EA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6615610" y="290969"/>
                  <a:ext cx="112680" cy="543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5" name="Group 44">
            <a:extLst>
              <a:ext uri="{FF2B5EF4-FFF2-40B4-BE49-F238E27FC236}">
                <a16:creationId xmlns:a16="http://schemas.microsoft.com/office/drawing/2014/main" id="{B23CEDFB-7062-2348-4F72-507A2E98EC9B}"/>
              </a:ext>
            </a:extLst>
          </p:cNvPr>
          <p:cNvGrpSpPr/>
          <p:nvPr/>
        </p:nvGrpSpPr>
        <p:grpSpPr>
          <a:xfrm>
            <a:off x="2272570" y="2293649"/>
            <a:ext cx="301680" cy="121680"/>
            <a:chOff x="2272570" y="2293649"/>
            <a:chExt cx="301680" cy="12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22D7F22-94B3-430D-3364-4A6623EDA1D1}"/>
                    </a:ext>
                  </a:extLst>
                </p14:cNvPr>
                <p14:cNvContentPartPr/>
                <p14:nvPr/>
              </p14:nvContentPartPr>
              <p14:xfrm>
                <a:off x="2281930" y="2293649"/>
                <a:ext cx="236160" cy="16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22D7F22-94B3-430D-3364-4A6623EDA1D1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272930" y="2285009"/>
                  <a:ext cx="2538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EEC108E-331A-3C12-5033-9C5514D7922F}"/>
                    </a:ext>
                  </a:extLst>
                </p14:cNvPr>
                <p14:cNvContentPartPr/>
                <p14:nvPr/>
              </p14:nvContentPartPr>
              <p14:xfrm>
                <a:off x="2272570" y="2344409"/>
                <a:ext cx="301680" cy="70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EEC108E-331A-3C12-5033-9C5514D7922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263930" y="2335769"/>
                  <a:ext cx="319320" cy="88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4BDF3954-C2A2-B556-E5DA-8868D19A31AB}"/>
              </a:ext>
            </a:extLst>
          </p:cNvPr>
          <p:cNvGrpSpPr/>
          <p:nvPr/>
        </p:nvGrpSpPr>
        <p:grpSpPr>
          <a:xfrm>
            <a:off x="4030810" y="1845449"/>
            <a:ext cx="918720" cy="468360"/>
            <a:chOff x="4030810" y="1845449"/>
            <a:chExt cx="918720" cy="4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6A12AC7-41EB-AE94-030F-59E45A59DF04}"/>
                    </a:ext>
                  </a:extLst>
                </p14:cNvPr>
                <p14:cNvContentPartPr/>
                <p14:nvPr/>
              </p14:nvContentPartPr>
              <p14:xfrm>
                <a:off x="4030810" y="2038409"/>
                <a:ext cx="292320" cy="198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6A12AC7-41EB-AE94-030F-59E45A59DF04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022170" y="2029409"/>
                  <a:ext cx="30996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055C73DE-14E6-2420-7FAA-A10B85EFCEEF}"/>
                    </a:ext>
                  </a:extLst>
                </p14:cNvPr>
                <p14:cNvContentPartPr/>
                <p14:nvPr/>
              </p14:nvContentPartPr>
              <p14:xfrm>
                <a:off x="4167610" y="1952729"/>
                <a:ext cx="15480" cy="203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055C73DE-14E6-2420-7FAA-A10B85EFCEEF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158610" y="1943729"/>
                  <a:ext cx="33120" cy="22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AD369844-C9E6-78A2-9B3B-22EA2F4A6A3F}"/>
                    </a:ext>
                  </a:extLst>
                </p14:cNvPr>
                <p14:cNvContentPartPr/>
                <p14:nvPr/>
              </p14:nvContentPartPr>
              <p14:xfrm>
                <a:off x="4643890" y="1845449"/>
                <a:ext cx="166320" cy="3042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AD369844-C9E6-78A2-9B3B-22EA2F4A6A3F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634890" y="1836809"/>
                  <a:ext cx="183960" cy="32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2F823085-D239-4350-DF60-C471F54A1854}"/>
                    </a:ext>
                  </a:extLst>
                </p14:cNvPr>
                <p14:cNvContentPartPr/>
                <p14:nvPr/>
              </p14:nvContentPartPr>
              <p14:xfrm>
                <a:off x="4517530" y="2014649"/>
                <a:ext cx="289440" cy="216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2F823085-D239-4350-DF60-C471F54A1854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508890" y="2006009"/>
                  <a:ext cx="30708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537471C-AEA0-B964-BC32-00CCDEFEB41A}"/>
                    </a:ext>
                  </a:extLst>
                </p14:cNvPr>
                <p14:cNvContentPartPr/>
                <p14:nvPr/>
              </p14:nvContentPartPr>
              <p14:xfrm>
                <a:off x="4806610" y="2164409"/>
                <a:ext cx="142920" cy="149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537471C-AEA0-B964-BC32-00CCDEFEB41A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797610" y="2155769"/>
                  <a:ext cx="160560" cy="167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2A1C1552-5F80-FB33-38C9-5A70566A4F56}"/>
              </a:ext>
            </a:extLst>
          </p:cNvPr>
          <p:cNvGrpSpPr/>
          <p:nvPr/>
        </p:nvGrpSpPr>
        <p:grpSpPr>
          <a:xfrm>
            <a:off x="3897250" y="2566889"/>
            <a:ext cx="1161000" cy="447480"/>
            <a:chOff x="3897250" y="2566889"/>
            <a:chExt cx="1161000" cy="44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7CED818-B284-7D47-BD68-E4D053774C56}"/>
                    </a:ext>
                  </a:extLst>
                </p14:cNvPr>
                <p14:cNvContentPartPr/>
                <p14:nvPr/>
              </p14:nvContentPartPr>
              <p14:xfrm>
                <a:off x="3897250" y="2792609"/>
                <a:ext cx="194400" cy="122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7CED818-B284-7D47-BD68-E4D053774C56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3888610" y="2783969"/>
                  <a:ext cx="212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4E8AF6C-8CFE-C9A5-A405-321C5739406A}"/>
                    </a:ext>
                  </a:extLst>
                </p14:cNvPr>
                <p14:cNvContentPartPr/>
                <p14:nvPr/>
              </p14:nvContentPartPr>
              <p14:xfrm>
                <a:off x="4262650" y="2573009"/>
                <a:ext cx="160200" cy="34704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4E8AF6C-8CFE-C9A5-A405-321C5739406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4253650" y="2564009"/>
                  <a:ext cx="1778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FE8545A9-3598-2784-19E7-F3E0E4F4803D}"/>
                    </a:ext>
                  </a:extLst>
                </p14:cNvPr>
                <p14:cNvContentPartPr/>
                <p14:nvPr/>
              </p14:nvContentPartPr>
              <p14:xfrm>
                <a:off x="4722010" y="2566889"/>
                <a:ext cx="143280" cy="3747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FE8545A9-3598-2784-19E7-F3E0E4F4803D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4713010" y="2558249"/>
                  <a:ext cx="16092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EE67B37-0815-2DC0-487F-CA85D5B6A6A9}"/>
                    </a:ext>
                  </a:extLst>
                </p14:cNvPr>
                <p14:cNvContentPartPr/>
                <p14:nvPr/>
              </p14:nvContentPartPr>
              <p14:xfrm>
                <a:off x="4610410" y="2746529"/>
                <a:ext cx="234000" cy="1080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EE67B37-0815-2DC0-487F-CA85D5B6A6A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4601410" y="2737889"/>
                  <a:ext cx="2516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CE27F53-BEA8-01E8-279F-F208D4AD3112}"/>
                    </a:ext>
                  </a:extLst>
                </p14:cNvPr>
                <p14:cNvContentPartPr/>
                <p14:nvPr/>
              </p14:nvContentPartPr>
              <p14:xfrm>
                <a:off x="4854850" y="2903489"/>
                <a:ext cx="203400" cy="1108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CE27F53-BEA8-01E8-279F-F208D4AD3112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4846210" y="2894849"/>
                  <a:ext cx="221040" cy="128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0" name="Group 69">
            <a:extLst>
              <a:ext uri="{FF2B5EF4-FFF2-40B4-BE49-F238E27FC236}">
                <a16:creationId xmlns:a16="http://schemas.microsoft.com/office/drawing/2014/main" id="{2061A290-725B-4B06-4BBE-EACC189874CE}"/>
              </a:ext>
            </a:extLst>
          </p:cNvPr>
          <p:cNvGrpSpPr/>
          <p:nvPr/>
        </p:nvGrpSpPr>
        <p:grpSpPr>
          <a:xfrm>
            <a:off x="2796370" y="1791089"/>
            <a:ext cx="842040" cy="1368360"/>
            <a:chOff x="2796370" y="1791089"/>
            <a:chExt cx="842040" cy="1368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7E21B0D-9ABC-C3C8-E85F-A4A4F89A1751}"/>
                    </a:ext>
                  </a:extLst>
                </p14:cNvPr>
                <p14:cNvContentPartPr/>
                <p14:nvPr/>
              </p14:nvContentPartPr>
              <p14:xfrm>
                <a:off x="3334570" y="1864889"/>
                <a:ext cx="223920" cy="36432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7E21B0D-9ABC-C3C8-E85F-A4A4F89A1751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3325930" y="1855889"/>
                  <a:ext cx="241560" cy="38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2C2D944-B0EE-C3C0-8020-59751B84178B}"/>
                    </a:ext>
                  </a:extLst>
                </p14:cNvPr>
                <p14:cNvContentPartPr/>
                <p14:nvPr/>
              </p14:nvContentPartPr>
              <p14:xfrm>
                <a:off x="3202090" y="2097809"/>
                <a:ext cx="252000" cy="363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2C2D944-B0EE-C3C0-8020-59751B84178B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193450" y="2088809"/>
                  <a:ext cx="2696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CFFFA65A-A017-B2D1-F662-38FC3467BBDB}"/>
                    </a:ext>
                  </a:extLst>
                </p14:cNvPr>
                <p14:cNvContentPartPr/>
                <p14:nvPr/>
              </p14:nvContentPartPr>
              <p14:xfrm>
                <a:off x="3562090" y="2210129"/>
                <a:ext cx="27720" cy="1148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CFFFA65A-A017-B2D1-F662-38FC3467BBDB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553450" y="2201489"/>
                  <a:ext cx="45360" cy="13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7C633EB-BC95-2856-47A1-9C47326102AA}"/>
                    </a:ext>
                  </a:extLst>
                </p14:cNvPr>
                <p14:cNvContentPartPr/>
                <p14:nvPr/>
              </p14:nvContentPartPr>
              <p14:xfrm>
                <a:off x="3346810" y="2601809"/>
                <a:ext cx="110880" cy="3823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7C633EB-BC95-2856-47A1-9C47326102A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3338170" y="2593169"/>
                  <a:ext cx="12852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08C552A8-79B9-B4EE-7216-E3A3FB896BDA}"/>
                    </a:ext>
                  </a:extLst>
                </p14:cNvPr>
                <p14:cNvContentPartPr/>
                <p14:nvPr/>
              </p14:nvContentPartPr>
              <p14:xfrm>
                <a:off x="3285610" y="2792609"/>
                <a:ext cx="228600" cy="720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08C552A8-79B9-B4EE-7216-E3A3FB896BDA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276610" y="2783969"/>
                  <a:ext cx="246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B1BC03C-D7AF-7221-F593-56A4D22F6F80}"/>
                    </a:ext>
                  </a:extLst>
                </p14:cNvPr>
                <p14:cNvContentPartPr/>
                <p14:nvPr/>
              </p14:nvContentPartPr>
              <p14:xfrm>
                <a:off x="3602770" y="2960729"/>
                <a:ext cx="35640" cy="9612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B1BC03C-D7AF-7221-F593-56A4D22F6F80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594130" y="2951729"/>
                  <a:ext cx="5328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D81F9FF3-C97D-6B66-3295-A845B5E684A4}"/>
                    </a:ext>
                  </a:extLst>
                </p14:cNvPr>
                <p14:cNvContentPartPr/>
                <p14:nvPr/>
              </p14:nvContentPartPr>
              <p14:xfrm>
                <a:off x="2796370" y="1791089"/>
                <a:ext cx="403920" cy="13683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D81F9FF3-C97D-6B66-3295-A845B5E684A4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2787370" y="1782449"/>
                  <a:ext cx="421560" cy="138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4">
            <p14:nvContentPartPr>
              <p14:cNvPr id="72" name="Ink 71">
                <a:extLst>
                  <a:ext uri="{FF2B5EF4-FFF2-40B4-BE49-F238E27FC236}">
                    <a16:creationId xmlns:a16="http://schemas.microsoft.com/office/drawing/2014/main" id="{2B890E39-7193-E640-AD8A-E7FEDD31C6B4}"/>
                  </a:ext>
                </a:extLst>
              </p14:cNvPr>
              <p14:cNvContentPartPr/>
              <p14:nvPr/>
            </p14:nvContentPartPr>
            <p14:xfrm>
              <a:off x="5145370" y="1775249"/>
              <a:ext cx="388440" cy="1191960"/>
            </p14:xfrm>
          </p:contentPart>
        </mc:Choice>
        <mc:Fallback xmlns="">
          <p:pic>
            <p:nvPicPr>
              <p:cNvPr id="72" name="Ink 71">
                <a:extLst>
                  <a:ext uri="{FF2B5EF4-FFF2-40B4-BE49-F238E27FC236}">
                    <a16:creationId xmlns:a16="http://schemas.microsoft.com/office/drawing/2014/main" id="{2B890E39-7193-E640-AD8A-E7FEDD31C6B4}"/>
                  </a:ext>
                </a:extLst>
              </p:cNvPr>
              <p:cNvPicPr/>
              <p:nvPr/>
            </p:nvPicPr>
            <p:blipFill>
              <a:blip r:embed="rId105"/>
              <a:stretch>
                <a:fillRect/>
              </a:stretch>
            </p:blipFill>
            <p:spPr>
              <a:xfrm>
                <a:off x="5136370" y="1766249"/>
                <a:ext cx="406080" cy="1209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1D46B252-4ACA-C050-B392-919E8DEF8238}"/>
              </a:ext>
            </a:extLst>
          </p:cNvPr>
          <p:cNvGrpSpPr/>
          <p:nvPr/>
        </p:nvGrpSpPr>
        <p:grpSpPr>
          <a:xfrm>
            <a:off x="5759890" y="1968569"/>
            <a:ext cx="400320" cy="487800"/>
            <a:chOff x="5759890" y="1968569"/>
            <a:chExt cx="400320" cy="487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55B07CB6-3A1C-AA64-0C85-9EB0484B9370}"/>
                    </a:ext>
                  </a:extLst>
                </p14:cNvPr>
                <p14:cNvContentPartPr/>
                <p14:nvPr/>
              </p14:nvContentPartPr>
              <p14:xfrm>
                <a:off x="5759890" y="2071169"/>
                <a:ext cx="400320" cy="20448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55B07CB6-3A1C-AA64-0C85-9EB0484B937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751250" y="2062529"/>
                  <a:ext cx="4179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DE78F298-0835-4D8C-25B3-F3C7EB678BF6}"/>
                    </a:ext>
                  </a:extLst>
                </p14:cNvPr>
                <p14:cNvContentPartPr/>
                <p14:nvPr/>
              </p14:nvContentPartPr>
              <p14:xfrm>
                <a:off x="5970490" y="1968569"/>
                <a:ext cx="60480" cy="4878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DE78F298-0835-4D8C-25B3-F3C7EB678BF6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961490" y="1959569"/>
                  <a:ext cx="78120" cy="505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10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F5BD1C42-6560-C048-A655-A4FCF8DA357F}"/>
                  </a:ext>
                </a:extLst>
              </p14:cNvPr>
              <p14:cNvContentPartPr/>
              <p14:nvPr/>
            </p14:nvContentPartPr>
            <p14:xfrm>
              <a:off x="6858250" y="2035889"/>
              <a:ext cx="583920" cy="368640"/>
            </p14:xfrm>
          </p:contentPart>
        </mc:Choice>
        <mc:Fallback xmlns=""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F5BD1C42-6560-C048-A655-A4FCF8DA357F}"/>
                  </a:ext>
                </a:extLst>
              </p:cNvPr>
              <p:cNvPicPr/>
              <p:nvPr/>
            </p:nvPicPr>
            <p:blipFill>
              <a:blip r:embed="rId111"/>
              <a:stretch>
                <a:fillRect/>
              </a:stretch>
            </p:blipFill>
            <p:spPr>
              <a:xfrm>
                <a:off x="6849610" y="2026889"/>
                <a:ext cx="601560" cy="386280"/>
              </a:xfrm>
              <a:prstGeom prst="rect">
                <a:avLst/>
              </a:prstGeom>
            </p:spPr>
          </p:pic>
        </mc:Fallback>
      </mc:AlternateContent>
      <p:grpSp>
        <p:nvGrpSpPr>
          <p:cNvPr id="79" name="Group 78">
            <a:extLst>
              <a:ext uri="{FF2B5EF4-FFF2-40B4-BE49-F238E27FC236}">
                <a16:creationId xmlns:a16="http://schemas.microsoft.com/office/drawing/2014/main" id="{CB7EE6DF-AC95-B7A6-2DCA-429F3E58CCA2}"/>
              </a:ext>
            </a:extLst>
          </p:cNvPr>
          <p:cNvGrpSpPr/>
          <p:nvPr/>
        </p:nvGrpSpPr>
        <p:grpSpPr>
          <a:xfrm>
            <a:off x="8095930" y="1657529"/>
            <a:ext cx="433800" cy="392040"/>
            <a:chOff x="8095930" y="1657529"/>
            <a:chExt cx="433800" cy="392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5C3EBE37-1856-0ED2-0186-29BC89AB6A41}"/>
                    </a:ext>
                  </a:extLst>
                </p14:cNvPr>
                <p14:cNvContentPartPr/>
                <p14:nvPr/>
              </p14:nvContentPartPr>
              <p14:xfrm>
                <a:off x="8095930" y="1657529"/>
                <a:ext cx="202320" cy="3920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5C3EBE37-1856-0ED2-0186-29BC89AB6A41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8086930" y="1648529"/>
                  <a:ext cx="219960" cy="40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CB5344D8-82E4-6162-3014-CA3E0ECE0E32}"/>
                    </a:ext>
                  </a:extLst>
                </p14:cNvPr>
                <p14:cNvContentPartPr/>
                <p14:nvPr/>
              </p14:nvContentPartPr>
              <p14:xfrm>
                <a:off x="8343250" y="1682369"/>
                <a:ext cx="186480" cy="33660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CB5344D8-82E4-6162-3014-CA3E0ECE0E32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334610" y="1673729"/>
                  <a:ext cx="204120" cy="35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B3B480D1-FDD2-8B20-454A-7E240BFD5707}"/>
              </a:ext>
            </a:extLst>
          </p:cNvPr>
          <p:cNvGrpSpPr/>
          <p:nvPr/>
        </p:nvGrpSpPr>
        <p:grpSpPr>
          <a:xfrm>
            <a:off x="8876770" y="1511369"/>
            <a:ext cx="2447280" cy="662400"/>
            <a:chOff x="8876770" y="1511369"/>
            <a:chExt cx="2447280" cy="66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A4DEA0B3-3776-AA76-577E-6534E3E31F90}"/>
                    </a:ext>
                  </a:extLst>
                </p14:cNvPr>
                <p14:cNvContentPartPr/>
                <p14:nvPr/>
              </p14:nvContentPartPr>
              <p14:xfrm>
                <a:off x="8876770" y="1784609"/>
                <a:ext cx="871200" cy="389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A4DEA0B3-3776-AA76-577E-6534E3E31F90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8868130" y="1775969"/>
                  <a:ext cx="888840" cy="40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C7FCFE8-5D05-8CBE-8B9D-10F647E15521}"/>
                    </a:ext>
                  </a:extLst>
                </p14:cNvPr>
                <p14:cNvContentPartPr/>
                <p14:nvPr/>
              </p14:nvContentPartPr>
              <p14:xfrm>
                <a:off x="9579490" y="1639169"/>
                <a:ext cx="6840" cy="403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C7FCFE8-5D05-8CBE-8B9D-10F647E15521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9570850" y="1630169"/>
                  <a:ext cx="2448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6EF886D2-2C20-4127-7831-05399F5D7659}"/>
                    </a:ext>
                  </a:extLst>
                </p14:cNvPr>
                <p14:cNvContentPartPr/>
                <p14:nvPr/>
              </p14:nvContentPartPr>
              <p14:xfrm>
                <a:off x="9981970" y="1572569"/>
                <a:ext cx="183960" cy="3088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6EF886D2-2C20-4127-7831-05399F5D765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9973330" y="1563929"/>
                  <a:ext cx="201600" cy="32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D533CB21-AF0A-7753-86BA-F55BF16EC0CA}"/>
                    </a:ext>
                  </a:extLst>
                </p14:cNvPr>
                <p14:cNvContentPartPr/>
                <p14:nvPr/>
              </p14:nvContentPartPr>
              <p14:xfrm>
                <a:off x="9933010" y="1710809"/>
                <a:ext cx="228240" cy="187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D533CB21-AF0A-7753-86BA-F55BF16EC0CA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9924370" y="1702169"/>
                  <a:ext cx="24588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B766051-C0D7-5285-39C8-7E3BB67F6050}"/>
                    </a:ext>
                  </a:extLst>
                </p14:cNvPr>
                <p14:cNvContentPartPr/>
                <p14:nvPr/>
              </p14:nvContentPartPr>
              <p14:xfrm>
                <a:off x="10170610" y="1511369"/>
                <a:ext cx="1153440" cy="4820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B766051-C0D7-5285-39C8-7E3BB67F6050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10161610" y="1502729"/>
                  <a:ext cx="1171080" cy="49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C17A7AF-3CE6-5A23-94FA-C1D779937580}"/>
                    </a:ext>
                  </a:extLst>
                </p14:cNvPr>
                <p14:cNvContentPartPr/>
                <p14:nvPr/>
              </p14:nvContentPartPr>
              <p14:xfrm>
                <a:off x="11187250" y="1658609"/>
                <a:ext cx="105120" cy="392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C17A7AF-3CE6-5A23-94FA-C1D779937580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1178610" y="1649969"/>
                  <a:ext cx="1227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350CA28-37A5-8C77-132E-780532D284B0}"/>
                    </a:ext>
                  </a:extLst>
                </p14:cNvPr>
                <p14:cNvContentPartPr/>
                <p14:nvPr/>
              </p14:nvContentPartPr>
              <p14:xfrm>
                <a:off x="10526290" y="1595969"/>
                <a:ext cx="15480" cy="1188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350CA28-37A5-8C77-132E-780532D284B0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10517650" y="1586969"/>
                  <a:ext cx="33120" cy="2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1AA067B-5251-5605-2264-B91074AFC58D}"/>
              </a:ext>
            </a:extLst>
          </p:cNvPr>
          <p:cNvGrpSpPr/>
          <p:nvPr/>
        </p:nvGrpSpPr>
        <p:grpSpPr>
          <a:xfrm>
            <a:off x="7979290" y="2476889"/>
            <a:ext cx="430920" cy="340920"/>
            <a:chOff x="7979290" y="2476889"/>
            <a:chExt cx="43092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AE203BC-8217-CF2D-DA29-B0677038ECF9}"/>
                    </a:ext>
                  </a:extLst>
                </p14:cNvPr>
                <p14:cNvContentPartPr/>
                <p14:nvPr/>
              </p14:nvContentPartPr>
              <p14:xfrm>
                <a:off x="7979290" y="2479769"/>
                <a:ext cx="182880" cy="3380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AE203BC-8217-CF2D-DA29-B0677038ECF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970650" y="2470769"/>
                  <a:ext cx="200520" cy="35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07357BDA-341C-4B0E-100B-FE245ACAD6A9}"/>
                    </a:ext>
                  </a:extLst>
                </p14:cNvPr>
                <p14:cNvContentPartPr/>
                <p14:nvPr/>
              </p14:nvContentPartPr>
              <p14:xfrm>
                <a:off x="8269450" y="2476889"/>
                <a:ext cx="140760" cy="3304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07357BDA-341C-4B0E-100B-FE245ACAD6A9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8260450" y="2468249"/>
                  <a:ext cx="158400" cy="348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A52E1D5A-B7D8-D7AF-A307-69E0D6966B6C}"/>
              </a:ext>
            </a:extLst>
          </p:cNvPr>
          <p:cNvGrpSpPr/>
          <p:nvPr/>
        </p:nvGrpSpPr>
        <p:grpSpPr>
          <a:xfrm>
            <a:off x="8824930" y="2272409"/>
            <a:ext cx="2476080" cy="599760"/>
            <a:chOff x="8824930" y="2272409"/>
            <a:chExt cx="2476080" cy="599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15A7D4DC-9A4B-E9F9-B7B9-1599BA003349}"/>
                    </a:ext>
                  </a:extLst>
                </p14:cNvPr>
                <p14:cNvContentPartPr/>
                <p14:nvPr/>
              </p14:nvContentPartPr>
              <p14:xfrm>
                <a:off x="8824930" y="2535569"/>
                <a:ext cx="763920" cy="3348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15A7D4DC-9A4B-E9F9-B7B9-1599BA003349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815930" y="2526569"/>
                  <a:ext cx="781560" cy="352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5F4EED92-514E-892F-DBD8-6D5E8E680BF6}"/>
                    </a:ext>
                  </a:extLst>
                </p14:cNvPr>
                <p14:cNvContentPartPr/>
                <p14:nvPr/>
              </p14:nvContentPartPr>
              <p14:xfrm>
                <a:off x="9356650" y="2507849"/>
                <a:ext cx="27720" cy="2196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5F4EED92-514E-892F-DBD8-6D5E8E680BF6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9347650" y="2499209"/>
                  <a:ext cx="4536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61B9A09-B092-B8DF-ADBF-601F0EC8F26E}"/>
                    </a:ext>
                  </a:extLst>
                </p14:cNvPr>
                <p14:cNvContentPartPr/>
                <p14:nvPr/>
              </p14:nvContentPartPr>
              <p14:xfrm>
                <a:off x="9830770" y="2272409"/>
                <a:ext cx="1470240" cy="5997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61B9A09-B092-B8DF-ADBF-601F0EC8F26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822130" y="2263409"/>
                  <a:ext cx="1487880" cy="61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B303D6A-5F12-EC83-CC1C-0F1C3CF2259D}"/>
                    </a:ext>
                  </a:extLst>
                </p14:cNvPr>
                <p14:cNvContentPartPr/>
                <p14:nvPr/>
              </p14:nvContentPartPr>
              <p14:xfrm>
                <a:off x="11029930" y="2449889"/>
                <a:ext cx="210960" cy="511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B303D6A-5F12-EC83-CC1C-0F1C3CF2259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11021290" y="2441249"/>
                  <a:ext cx="22860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331F8B13-FA96-85C6-5F9C-902889C33348}"/>
                    </a:ext>
                  </a:extLst>
                </p14:cNvPr>
                <p14:cNvContentPartPr/>
                <p14:nvPr/>
              </p14:nvContentPartPr>
              <p14:xfrm>
                <a:off x="10261330" y="2342249"/>
                <a:ext cx="34560" cy="45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331F8B13-FA96-85C6-5F9C-902889C33348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10252690" y="2333609"/>
                  <a:ext cx="5220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4DAACAFA-820B-8C6A-29F4-DAB51FC84754}"/>
              </a:ext>
            </a:extLst>
          </p:cNvPr>
          <p:cNvGrpSpPr/>
          <p:nvPr/>
        </p:nvGrpSpPr>
        <p:grpSpPr>
          <a:xfrm>
            <a:off x="3355810" y="3306329"/>
            <a:ext cx="1563120" cy="973080"/>
            <a:chOff x="3355810" y="3306329"/>
            <a:chExt cx="1563120" cy="97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8BBB49C-AF73-305D-ADAB-42C4542351B0}"/>
                    </a:ext>
                  </a:extLst>
                </p14:cNvPr>
                <p14:cNvContentPartPr/>
                <p14:nvPr/>
              </p14:nvContentPartPr>
              <p14:xfrm>
                <a:off x="3700330" y="3412169"/>
                <a:ext cx="199440" cy="2437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8BBB49C-AF73-305D-ADAB-42C4542351B0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691330" y="3403529"/>
                  <a:ext cx="217080" cy="26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86F84DE-2780-2DA5-887F-D32491FCF62E}"/>
                    </a:ext>
                  </a:extLst>
                </p14:cNvPr>
                <p14:cNvContentPartPr/>
                <p14:nvPr/>
              </p14:nvContentPartPr>
              <p14:xfrm>
                <a:off x="3905530" y="3583529"/>
                <a:ext cx="99360" cy="1573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86F84DE-2780-2DA5-887F-D32491FCF62E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896530" y="3574889"/>
                  <a:ext cx="117000" cy="17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7ACD1A4F-E266-C22A-716E-0B586F286AAD}"/>
                    </a:ext>
                  </a:extLst>
                </p14:cNvPr>
                <p14:cNvContentPartPr/>
                <p14:nvPr/>
              </p14:nvContentPartPr>
              <p14:xfrm>
                <a:off x="3680530" y="3959729"/>
                <a:ext cx="212760" cy="240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7ACD1A4F-E266-C22A-716E-0B586F286AAD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3671890" y="3951089"/>
                  <a:ext cx="2304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80DEC0B-3794-377A-7F87-09AA9980B395}"/>
                    </a:ext>
                  </a:extLst>
                </p14:cNvPr>
                <p14:cNvContentPartPr/>
                <p14:nvPr/>
              </p14:nvContentPartPr>
              <p14:xfrm>
                <a:off x="3924610" y="4169969"/>
                <a:ext cx="5760" cy="104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80DEC0B-3794-377A-7F87-09AA9980B39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3915970" y="4160969"/>
                  <a:ext cx="234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D2F3A833-64E0-E2D0-6CE0-E93083E254C6}"/>
                    </a:ext>
                  </a:extLst>
                </p14:cNvPr>
                <p14:cNvContentPartPr/>
                <p14:nvPr/>
              </p14:nvContentPartPr>
              <p14:xfrm>
                <a:off x="3355810" y="3306329"/>
                <a:ext cx="237240" cy="9277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D2F3A833-64E0-E2D0-6CE0-E93083E254C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3346810" y="3297689"/>
                  <a:ext cx="254880" cy="9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0BEAA77E-67DC-ACB7-26BB-05133B5D628E}"/>
                    </a:ext>
                  </a:extLst>
                </p14:cNvPr>
                <p14:cNvContentPartPr/>
                <p14:nvPr/>
              </p14:nvContentPartPr>
              <p14:xfrm>
                <a:off x="4091650" y="3310289"/>
                <a:ext cx="177480" cy="9691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0BEAA77E-67DC-ACB7-26BB-05133B5D628E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4082650" y="3301649"/>
                  <a:ext cx="195120" cy="9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1206AFF2-CD26-4399-EDFA-5814BD017FE7}"/>
                    </a:ext>
                  </a:extLst>
                </p14:cNvPr>
                <p14:cNvContentPartPr/>
                <p14:nvPr/>
              </p14:nvContentPartPr>
              <p14:xfrm>
                <a:off x="4445890" y="3559769"/>
                <a:ext cx="473040" cy="1753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1206AFF2-CD26-4399-EDFA-5814BD017FE7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4436890" y="3550769"/>
                  <a:ext cx="49068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DA4EB85-D9BE-CB89-DD74-DD6D09EB8B6F}"/>
                    </a:ext>
                  </a:extLst>
                </p14:cNvPr>
                <p14:cNvContentPartPr/>
                <p14:nvPr/>
              </p14:nvContentPartPr>
              <p14:xfrm>
                <a:off x="4688890" y="3463289"/>
                <a:ext cx="61920" cy="48492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DA4EB85-D9BE-CB89-DD74-DD6D09EB8B6F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4680250" y="3454289"/>
                  <a:ext cx="79560" cy="502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C0993C4F-BE39-8DC4-45BD-1EFA1CF6BE93}"/>
                  </a:ext>
                </a:extLst>
              </p14:cNvPr>
              <p14:cNvContentPartPr/>
              <p14:nvPr/>
            </p14:nvContentPartPr>
            <p14:xfrm>
              <a:off x="1120570" y="3755969"/>
              <a:ext cx="204480" cy="34920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C0993C4F-BE39-8DC4-45BD-1EFA1CF6BE9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1111570" y="3746969"/>
                <a:ext cx="222120" cy="36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1FE67209-FF1A-B204-0BB5-0977CDF142D8}"/>
              </a:ext>
            </a:extLst>
          </p:cNvPr>
          <p:cNvGrpSpPr/>
          <p:nvPr/>
        </p:nvGrpSpPr>
        <p:grpSpPr>
          <a:xfrm>
            <a:off x="1557250" y="3562289"/>
            <a:ext cx="846720" cy="540000"/>
            <a:chOff x="1557250" y="3562289"/>
            <a:chExt cx="846720" cy="540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3FC9A302-787A-19DB-A292-C9C468C81BF8}"/>
                    </a:ext>
                  </a:extLst>
                </p14:cNvPr>
                <p14:cNvContentPartPr/>
                <p14:nvPr/>
              </p14:nvContentPartPr>
              <p14:xfrm>
                <a:off x="2137930" y="3803129"/>
                <a:ext cx="223200" cy="74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3FC9A302-787A-19DB-A292-C9C468C81BF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129290" y="3794489"/>
                  <a:ext cx="240840" cy="9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7B440ABC-ED63-DA27-1172-C5E4DFEC48B7}"/>
                    </a:ext>
                  </a:extLst>
                </p14:cNvPr>
                <p14:cNvContentPartPr/>
                <p14:nvPr/>
              </p14:nvContentPartPr>
              <p14:xfrm>
                <a:off x="2143690" y="3878369"/>
                <a:ext cx="260280" cy="655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7B440ABC-ED63-DA27-1172-C5E4DFEC48B7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134690" y="3869369"/>
                  <a:ext cx="27792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4EDDF07-36EC-ACDC-B649-081CDF6AC947}"/>
                    </a:ext>
                  </a:extLst>
                </p14:cNvPr>
                <p14:cNvContentPartPr/>
                <p14:nvPr/>
              </p14:nvContentPartPr>
              <p14:xfrm>
                <a:off x="1557250" y="3718169"/>
                <a:ext cx="418680" cy="2012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4EDDF07-36EC-ACDC-B649-081CDF6AC947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1548610" y="3709529"/>
                  <a:ext cx="43632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892FCADC-EDDA-6251-4431-38BC2E106152}"/>
                    </a:ext>
                  </a:extLst>
                </p14:cNvPr>
                <p14:cNvContentPartPr/>
                <p14:nvPr/>
              </p14:nvContentPartPr>
              <p14:xfrm>
                <a:off x="1793770" y="3562289"/>
                <a:ext cx="33840" cy="5400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892FCADC-EDDA-6251-4431-38BC2E106152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1784770" y="3553649"/>
                  <a:ext cx="51480" cy="557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7" name="Group 146">
            <a:extLst>
              <a:ext uri="{FF2B5EF4-FFF2-40B4-BE49-F238E27FC236}">
                <a16:creationId xmlns:a16="http://schemas.microsoft.com/office/drawing/2014/main" id="{1D549235-489F-38F0-ECBA-53E41A6C2E57}"/>
              </a:ext>
            </a:extLst>
          </p:cNvPr>
          <p:cNvGrpSpPr/>
          <p:nvPr/>
        </p:nvGrpSpPr>
        <p:grpSpPr>
          <a:xfrm>
            <a:off x="625210" y="4452929"/>
            <a:ext cx="486000" cy="284400"/>
            <a:chOff x="625210" y="4452929"/>
            <a:chExt cx="486000" cy="284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36DA647C-E49D-AC0E-FF55-7764E8C8F0C1}"/>
                    </a:ext>
                  </a:extLst>
                </p14:cNvPr>
                <p14:cNvContentPartPr/>
                <p14:nvPr/>
              </p14:nvContentPartPr>
              <p14:xfrm>
                <a:off x="666610" y="4551929"/>
                <a:ext cx="43560" cy="176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36DA647C-E49D-AC0E-FF55-7764E8C8F0C1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657970" y="4543289"/>
                  <a:ext cx="6120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70AB196E-5002-8997-071C-90BAB18D2D75}"/>
                    </a:ext>
                  </a:extLst>
                </p14:cNvPr>
                <p14:cNvContentPartPr/>
                <p14:nvPr/>
              </p14:nvContentPartPr>
              <p14:xfrm>
                <a:off x="625210" y="4535729"/>
                <a:ext cx="161280" cy="194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70AB196E-5002-8997-071C-90BAB18D2D75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616570" y="4526729"/>
                  <a:ext cx="17892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587080B4-6705-C4C0-F4C8-F93E6074BA71}"/>
                    </a:ext>
                  </a:extLst>
                </p14:cNvPr>
                <p14:cNvContentPartPr/>
                <p14:nvPr/>
              </p14:nvContentPartPr>
              <p14:xfrm>
                <a:off x="833290" y="4452929"/>
                <a:ext cx="277920" cy="28440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587080B4-6705-C4C0-F4C8-F93E6074BA7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24290" y="4443929"/>
                  <a:ext cx="295560" cy="30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0" name="Group 159">
            <a:extLst>
              <a:ext uri="{FF2B5EF4-FFF2-40B4-BE49-F238E27FC236}">
                <a16:creationId xmlns:a16="http://schemas.microsoft.com/office/drawing/2014/main" id="{0C7D9F04-1615-8258-B5F7-9137C06F7492}"/>
              </a:ext>
            </a:extLst>
          </p:cNvPr>
          <p:cNvGrpSpPr/>
          <p:nvPr/>
        </p:nvGrpSpPr>
        <p:grpSpPr>
          <a:xfrm>
            <a:off x="1348450" y="4112729"/>
            <a:ext cx="8444160" cy="658440"/>
            <a:chOff x="1348450" y="4112729"/>
            <a:chExt cx="8444160" cy="65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C559AF19-A87C-2BBE-7B60-3BE53351D01F}"/>
                    </a:ext>
                  </a:extLst>
                </p14:cNvPr>
                <p14:cNvContentPartPr/>
                <p14:nvPr/>
              </p14:nvContentPartPr>
              <p14:xfrm>
                <a:off x="1348450" y="4379849"/>
                <a:ext cx="1178280" cy="38556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C559AF19-A87C-2BBE-7B60-3BE53351D01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1339450" y="4371209"/>
                  <a:ext cx="119592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F9F94228-3DBE-DB06-E770-E383FE625095}"/>
                    </a:ext>
                  </a:extLst>
                </p14:cNvPr>
                <p14:cNvContentPartPr/>
                <p14:nvPr/>
              </p14:nvContentPartPr>
              <p14:xfrm>
                <a:off x="2322250" y="4457249"/>
                <a:ext cx="29520" cy="2484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F9F94228-3DBE-DB06-E770-E383FE625095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313610" y="4448249"/>
                  <a:ext cx="47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A8A235CE-3EFD-522C-C581-AA657F9DD18C}"/>
                    </a:ext>
                  </a:extLst>
                </p14:cNvPr>
                <p14:cNvContentPartPr/>
                <p14:nvPr/>
              </p14:nvContentPartPr>
              <p14:xfrm>
                <a:off x="1938850" y="4468409"/>
                <a:ext cx="327600" cy="3816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A8A235CE-3EFD-522C-C581-AA657F9DD18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930210" y="4459769"/>
                  <a:ext cx="34524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CE76D41-EA85-1C3B-19AB-53D525484438}"/>
                    </a:ext>
                  </a:extLst>
                </p14:cNvPr>
                <p14:cNvContentPartPr/>
                <p14:nvPr/>
              </p14:nvContentPartPr>
              <p14:xfrm>
                <a:off x="2806810" y="4489649"/>
                <a:ext cx="187200" cy="1792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CE76D41-EA85-1C3B-19AB-53D525484438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98170" y="4481009"/>
                  <a:ext cx="2048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9199679-C13A-D3BF-5928-EE90DCEC26D0}"/>
                    </a:ext>
                  </a:extLst>
                </p14:cNvPr>
                <p14:cNvContentPartPr/>
                <p14:nvPr/>
              </p14:nvContentPartPr>
              <p14:xfrm>
                <a:off x="3130810" y="4534289"/>
                <a:ext cx="122760" cy="1375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9199679-C13A-D3BF-5928-EE90DCEC26D0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121810" y="4525289"/>
                  <a:ext cx="14040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1A3969F3-4F1D-132F-F892-D1DBD6ED8732}"/>
                    </a:ext>
                  </a:extLst>
                </p14:cNvPr>
                <p14:cNvContentPartPr/>
                <p14:nvPr/>
              </p14:nvContentPartPr>
              <p14:xfrm>
                <a:off x="3015610" y="4479929"/>
                <a:ext cx="115200" cy="23472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1A3969F3-4F1D-132F-F892-D1DBD6ED8732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3006610" y="4470929"/>
                  <a:ext cx="132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B33983E6-E2B6-7C32-856E-AB30B7124C40}"/>
                    </a:ext>
                  </a:extLst>
                </p14:cNvPr>
                <p14:cNvContentPartPr/>
                <p14:nvPr/>
              </p14:nvContentPartPr>
              <p14:xfrm>
                <a:off x="3230170" y="4445369"/>
                <a:ext cx="147600" cy="3258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B33983E6-E2B6-7C32-856E-AB30B7124C40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221530" y="4436369"/>
                  <a:ext cx="165240" cy="34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E961979C-8274-31DD-4CC2-294BF7CF9E73}"/>
                    </a:ext>
                  </a:extLst>
                </p14:cNvPr>
                <p14:cNvContentPartPr/>
                <p14:nvPr/>
              </p14:nvContentPartPr>
              <p14:xfrm>
                <a:off x="3551290" y="4496489"/>
                <a:ext cx="190440" cy="29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E961979C-8274-31DD-4CC2-294BF7CF9E73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542290" y="4487489"/>
                  <a:ext cx="208080" cy="4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F207FA5-2C21-6171-A89A-2612A8E73A91}"/>
                    </a:ext>
                  </a:extLst>
                </p14:cNvPr>
                <p14:cNvContentPartPr/>
                <p14:nvPr/>
              </p14:nvContentPartPr>
              <p14:xfrm>
                <a:off x="3555250" y="4591169"/>
                <a:ext cx="140040" cy="507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F207FA5-2C21-6171-A89A-2612A8E73A9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546250" y="4582169"/>
                  <a:ext cx="15768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8E2187A-BF8C-0D8D-2EE3-6913DDCE1E9E}"/>
                    </a:ext>
                  </a:extLst>
                </p14:cNvPr>
                <p14:cNvContentPartPr/>
                <p14:nvPr/>
              </p14:nvContentPartPr>
              <p14:xfrm>
                <a:off x="3567130" y="4685489"/>
                <a:ext cx="120600" cy="2772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8E2187A-BF8C-0D8D-2EE3-6913DDCE1E9E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558130" y="4676849"/>
                  <a:ext cx="13824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985B616-B463-B2EF-AF22-4B0C5E83EB2A}"/>
                    </a:ext>
                  </a:extLst>
                </p14:cNvPr>
                <p14:cNvContentPartPr/>
                <p14:nvPr/>
              </p14:nvContentPartPr>
              <p14:xfrm>
                <a:off x="3933970" y="4491809"/>
                <a:ext cx="195120" cy="1648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985B616-B463-B2EF-AF22-4B0C5E83EB2A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924970" y="4483169"/>
                  <a:ext cx="2127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4645F3E8-E359-2DAF-A060-392F04E1D72E}"/>
                    </a:ext>
                  </a:extLst>
                </p14:cNvPr>
                <p14:cNvContentPartPr/>
                <p14:nvPr/>
              </p14:nvContentPartPr>
              <p14:xfrm>
                <a:off x="5065450" y="4242329"/>
                <a:ext cx="1034640" cy="43848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4645F3E8-E359-2DAF-A060-392F04E1D72E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5056810" y="4233329"/>
                  <a:ext cx="1052280" cy="45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9814B11-F95F-4ECB-181A-D9419E9E8280}"/>
                    </a:ext>
                  </a:extLst>
                </p14:cNvPr>
                <p14:cNvContentPartPr/>
                <p14:nvPr/>
              </p14:nvContentPartPr>
              <p14:xfrm>
                <a:off x="6115930" y="4437089"/>
                <a:ext cx="245160" cy="889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9814B11-F95F-4ECB-181A-D9419E9E8280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6107290" y="4428449"/>
                  <a:ext cx="262800" cy="10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B61CFA2-4FFC-002F-642B-4D6A4E9AFBD4}"/>
                    </a:ext>
                  </a:extLst>
                </p14:cNvPr>
                <p14:cNvContentPartPr/>
                <p14:nvPr/>
              </p14:nvContentPartPr>
              <p14:xfrm>
                <a:off x="5478370" y="4382369"/>
                <a:ext cx="192960" cy="219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B61CFA2-4FFC-002F-642B-4D6A4E9AFBD4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5469730" y="4373729"/>
                  <a:ext cx="210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92A0A64F-514A-671E-8B4E-B6F9781E4304}"/>
                    </a:ext>
                  </a:extLst>
                </p14:cNvPr>
                <p14:cNvContentPartPr/>
                <p14:nvPr/>
              </p14:nvContentPartPr>
              <p14:xfrm>
                <a:off x="6585010" y="4146569"/>
                <a:ext cx="694080" cy="4024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92A0A64F-514A-671E-8B4E-B6F9781E4304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6576010" y="4137569"/>
                  <a:ext cx="711720" cy="42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317F2FC2-9817-8E15-DE35-07BB5293BB30}"/>
                    </a:ext>
                  </a:extLst>
                </p14:cNvPr>
                <p14:cNvContentPartPr/>
                <p14:nvPr/>
              </p14:nvContentPartPr>
              <p14:xfrm>
                <a:off x="6637570" y="4307489"/>
                <a:ext cx="374040" cy="1584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317F2FC2-9817-8E15-DE35-07BB5293BB3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6628930" y="4298849"/>
                  <a:ext cx="3916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B7C79D32-61D7-33D1-5262-5F18E275025C}"/>
                    </a:ext>
                  </a:extLst>
                </p14:cNvPr>
                <p14:cNvContentPartPr/>
                <p14:nvPr/>
              </p14:nvContentPartPr>
              <p14:xfrm>
                <a:off x="7367290" y="4112729"/>
                <a:ext cx="1391040" cy="39564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B7C79D32-61D7-33D1-5262-5F18E275025C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7358290" y="4104089"/>
                  <a:ext cx="140868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1F2AEA4E-41AF-A8AB-DD23-CAED7972FB47}"/>
                    </a:ext>
                  </a:extLst>
                </p14:cNvPr>
                <p14:cNvContentPartPr/>
                <p14:nvPr/>
              </p14:nvContentPartPr>
              <p14:xfrm>
                <a:off x="8396530" y="4222889"/>
                <a:ext cx="26640" cy="4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1F2AEA4E-41AF-A8AB-DD23-CAED7972FB47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8387890" y="4213889"/>
                  <a:ext cx="442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474C3B4-15C9-6ED8-045E-46E544B8E91A}"/>
                    </a:ext>
                  </a:extLst>
                </p14:cNvPr>
                <p14:cNvContentPartPr/>
                <p14:nvPr/>
              </p14:nvContentPartPr>
              <p14:xfrm>
                <a:off x="8892970" y="4235849"/>
                <a:ext cx="899640" cy="18504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474C3B4-15C9-6ED8-045E-46E544B8E91A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8883970" y="4227209"/>
                  <a:ext cx="917280" cy="20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0ED626D8-DD82-6C12-2400-0FD34C0EF38D}"/>
              </a:ext>
            </a:extLst>
          </p:cNvPr>
          <p:cNvGrpSpPr/>
          <p:nvPr/>
        </p:nvGrpSpPr>
        <p:grpSpPr>
          <a:xfrm>
            <a:off x="10041370" y="3902129"/>
            <a:ext cx="1513440" cy="607680"/>
            <a:chOff x="10041370" y="3902129"/>
            <a:chExt cx="1513440" cy="607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D429085-1E94-334F-4202-EA3D5F2324F2}"/>
                    </a:ext>
                  </a:extLst>
                </p14:cNvPr>
                <p14:cNvContentPartPr/>
                <p14:nvPr/>
              </p14:nvContentPartPr>
              <p14:xfrm>
                <a:off x="10041370" y="3902129"/>
                <a:ext cx="1513440" cy="6076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D429085-1E94-334F-4202-EA3D5F2324F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0032370" y="3893489"/>
                  <a:ext cx="1531080" cy="62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24075C4E-242B-2C14-4ACE-EF58675BB05B}"/>
                    </a:ext>
                  </a:extLst>
                </p14:cNvPr>
                <p14:cNvContentPartPr/>
                <p14:nvPr/>
              </p14:nvContentPartPr>
              <p14:xfrm>
                <a:off x="11266090" y="4104809"/>
                <a:ext cx="23040" cy="5472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24075C4E-242B-2C14-4ACE-EF58675BB05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257450" y="4096169"/>
                  <a:ext cx="4068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6948AAA4-31D1-39C3-003E-A18166281AC1}"/>
                    </a:ext>
                  </a:extLst>
                </p14:cNvPr>
                <p14:cNvContentPartPr/>
                <p14:nvPr/>
              </p14:nvContentPartPr>
              <p14:xfrm>
                <a:off x="10853530" y="4055849"/>
                <a:ext cx="430920" cy="2484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6948AAA4-31D1-39C3-003E-A18166281AC1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844890" y="4047209"/>
                  <a:ext cx="44856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6" name="Group 165">
            <a:extLst>
              <a:ext uri="{FF2B5EF4-FFF2-40B4-BE49-F238E27FC236}">
                <a16:creationId xmlns:a16="http://schemas.microsoft.com/office/drawing/2014/main" id="{DB0D8802-587C-8065-6069-579BB87BE96E}"/>
              </a:ext>
            </a:extLst>
          </p:cNvPr>
          <p:cNvGrpSpPr/>
          <p:nvPr/>
        </p:nvGrpSpPr>
        <p:grpSpPr>
          <a:xfrm>
            <a:off x="4206130" y="4259969"/>
            <a:ext cx="623520" cy="433080"/>
            <a:chOff x="4206130" y="4259969"/>
            <a:chExt cx="623520" cy="433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E01C3115-628A-633C-493C-D39FA045DAD5}"/>
                    </a:ext>
                  </a:extLst>
                </p14:cNvPr>
                <p14:cNvContentPartPr/>
                <p14:nvPr/>
              </p14:nvContentPartPr>
              <p14:xfrm>
                <a:off x="4206130" y="4329449"/>
                <a:ext cx="335520" cy="13932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E01C3115-628A-633C-493C-D39FA045DAD5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197130" y="4320809"/>
                  <a:ext cx="35316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FABCB2F1-3886-E76F-52C3-27C7F9DA06FB}"/>
                    </a:ext>
                  </a:extLst>
                </p14:cNvPr>
                <p14:cNvContentPartPr/>
                <p14:nvPr/>
              </p14:nvContentPartPr>
              <p14:xfrm>
                <a:off x="4381810" y="4259969"/>
                <a:ext cx="10080" cy="3902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FABCB2F1-3886-E76F-52C3-27C7F9DA06F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373170" y="4250969"/>
                  <a:ext cx="27720" cy="40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1FF94596-5B70-DB09-AD12-D71B8F56DF1F}"/>
                    </a:ext>
                  </a:extLst>
                </p14:cNvPr>
                <p14:cNvContentPartPr/>
                <p14:nvPr/>
              </p14:nvContentPartPr>
              <p14:xfrm>
                <a:off x="4617610" y="4464089"/>
                <a:ext cx="131760" cy="1083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1FF94596-5B70-DB09-AD12-D71B8F56DF1F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4608610" y="4455449"/>
                  <a:ext cx="149400" cy="12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6B735DF-B2A8-D05F-7813-11C01A03C121}"/>
                    </a:ext>
                  </a:extLst>
                </p14:cNvPr>
                <p14:cNvContentPartPr/>
                <p14:nvPr/>
              </p14:nvContentPartPr>
              <p14:xfrm>
                <a:off x="4521130" y="4390649"/>
                <a:ext cx="102960" cy="2898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6B735DF-B2A8-D05F-7813-11C01A03C121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4512130" y="4382009"/>
                  <a:ext cx="12060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A301D86-D82D-8354-0F07-31D825CF16E8}"/>
                    </a:ext>
                  </a:extLst>
                </p14:cNvPr>
                <p14:cNvContentPartPr/>
                <p14:nvPr/>
              </p14:nvContentPartPr>
              <p14:xfrm>
                <a:off x="4735690" y="4375169"/>
                <a:ext cx="93960" cy="317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A301D86-D82D-8354-0F07-31D825CF16E8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726690" y="4366529"/>
                  <a:ext cx="111600" cy="335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8" name="Group 207">
            <a:extLst>
              <a:ext uri="{FF2B5EF4-FFF2-40B4-BE49-F238E27FC236}">
                <a16:creationId xmlns:a16="http://schemas.microsoft.com/office/drawing/2014/main" id="{D0B90094-8DDC-B736-F8B2-6EE7E82FD99D}"/>
              </a:ext>
            </a:extLst>
          </p:cNvPr>
          <p:cNvGrpSpPr/>
          <p:nvPr/>
        </p:nvGrpSpPr>
        <p:grpSpPr>
          <a:xfrm>
            <a:off x="2234410" y="5153489"/>
            <a:ext cx="6607080" cy="943920"/>
            <a:chOff x="2234410" y="5153489"/>
            <a:chExt cx="6607080" cy="94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7F67BFBB-840C-C151-6E7F-068BDA1DA194}"/>
                    </a:ext>
                  </a:extLst>
                </p14:cNvPr>
                <p14:cNvContentPartPr/>
                <p14:nvPr/>
              </p14:nvContentPartPr>
              <p14:xfrm>
                <a:off x="2349970" y="5153489"/>
                <a:ext cx="117360" cy="2782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7F67BFBB-840C-C151-6E7F-068BDA1DA194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341330" y="5144849"/>
                  <a:ext cx="135000" cy="29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4D00BF09-9384-551E-E2BB-2CD99BC50F5E}"/>
                    </a:ext>
                  </a:extLst>
                </p14:cNvPr>
                <p14:cNvContentPartPr/>
                <p14:nvPr/>
              </p14:nvContentPartPr>
              <p14:xfrm>
                <a:off x="2615290" y="5162129"/>
                <a:ext cx="103680" cy="885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4D00BF09-9384-551E-E2BB-2CD99BC50F5E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2606650" y="5153489"/>
                  <a:ext cx="121320" cy="10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CDCD8CC-8A26-8D5B-88BC-2A5F1B04E896}"/>
                    </a:ext>
                  </a:extLst>
                </p14:cNvPr>
                <p14:cNvContentPartPr/>
                <p14:nvPr/>
              </p14:nvContentPartPr>
              <p14:xfrm>
                <a:off x="2234410" y="5503409"/>
                <a:ext cx="472680" cy="48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CDCD8CC-8A26-8D5B-88BC-2A5F1B04E89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2225770" y="5494769"/>
                  <a:ext cx="49032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98FC8207-4021-62BD-E9DE-2AE8AAE002F6}"/>
                    </a:ext>
                  </a:extLst>
                </p14:cNvPr>
                <p14:cNvContentPartPr/>
                <p14:nvPr/>
              </p14:nvContentPartPr>
              <p14:xfrm>
                <a:off x="2253490" y="5651369"/>
                <a:ext cx="157320" cy="2278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98FC8207-4021-62BD-E9DE-2AE8AAE002F6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244490" y="5642369"/>
                  <a:ext cx="1749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5F603A52-3A9C-A235-DE9C-8FDC6842CDA4}"/>
                    </a:ext>
                  </a:extLst>
                </p14:cNvPr>
                <p14:cNvContentPartPr/>
                <p14:nvPr/>
              </p14:nvContentPartPr>
              <p14:xfrm>
                <a:off x="2438890" y="5714369"/>
                <a:ext cx="167400" cy="1598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5F603A52-3A9C-A235-DE9C-8FDC6842CDA4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430250" y="5705369"/>
                  <a:ext cx="185040" cy="17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6B048ED9-96B0-E33D-DC67-389CFBBFFDA7}"/>
                    </a:ext>
                  </a:extLst>
                </p14:cNvPr>
                <p14:cNvContentPartPr/>
                <p14:nvPr/>
              </p14:nvContentPartPr>
              <p14:xfrm>
                <a:off x="2643730" y="5638769"/>
                <a:ext cx="91440" cy="9036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6B048ED9-96B0-E33D-DC67-389CFBBFFDA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2635090" y="5629769"/>
                  <a:ext cx="10908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452BEB64-8175-58DA-DA40-19293CBED580}"/>
                    </a:ext>
                  </a:extLst>
                </p14:cNvPr>
                <p14:cNvContentPartPr/>
                <p14:nvPr/>
              </p14:nvContentPartPr>
              <p14:xfrm>
                <a:off x="2897170" y="5412689"/>
                <a:ext cx="202320" cy="1882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452BEB64-8175-58DA-DA40-19293CBED580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2888530" y="5404049"/>
                  <a:ext cx="219960" cy="20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0C5602AF-15ED-C1EF-AAF1-4EFC1ECFC71A}"/>
                    </a:ext>
                  </a:extLst>
                </p14:cNvPr>
                <p14:cNvContentPartPr/>
                <p14:nvPr/>
              </p14:nvContentPartPr>
              <p14:xfrm>
                <a:off x="3155650" y="5266889"/>
                <a:ext cx="105480" cy="35892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0C5602AF-15ED-C1EF-AAF1-4EFC1ECFC71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3147010" y="5257889"/>
                  <a:ext cx="12312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07FC8A5A-C846-8567-80A1-C67993A79F81}"/>
                    </a:ext>
                  </a:extLst>
                </p14:cNvPr>
                <p14:cNvContentPartPr/>
                <p14:nvPr/>
              </p14:nvContentPartPr>
              <p14:xfrm>
                <a:off x="3279850" y="5446529"/>
                <a:ext cx="108000" cy="10152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07FC8A5A-C846-8567-80A1-C67993A79F81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3271210" y="5437889"/>
                  <a:ext cx="125640" cy="11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99CE8C71-4E0C-40B6-A8BD-CCBB1029390B}"/>
                    </a:ext>
                  </a:extLst>
                </p14:cNvPr>
                <p14:cNvContentPartPr/>
                <p14:nvPr/>
              </p14:nvContentPartPr>
              <p14:xfrm>
                <a:off x="3406210" y="5246369"/>
                <a:ext cx="129240" cy="42552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99CE8C71-4E0C-40B6-A8BD-CCBB1029390B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3397570" y="5237369"/>
                  <a:ext cx="1468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03F48DFB-F540-AA3B-D0AB-8CE99EA28A48}"/>
                    </a:ext>
                  </a:extLst>
                </p14:cNvPr>
                <p14:cNvContentPartPr/>
                <p14:nvPr/>
              </p14:nvContentPartPr>
              <p14:xfrm>
                <a:off x="3848650" y="5400809"/>
                <a:ext cx="11880" cy="20520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03F48DFB-F540-AA3B-D0AB-8CE99EA28A48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3840010" y="5392169"/>
                  <a:ext cx="295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9911926-6D6F-2021-5D71-02A689355C82}"/>
                    </a:ext>
                  </a:extLst>
                </p14:cNvPr>
                <p14:cNvContentPartPr/>
                <p14:nvPr/>
              </p14:nvContentPartPr>
              <p14:xfrm>
                <a:off x="3720130" y="5492609"/>
                <a:ext cx="235800" cy="3240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9911926-6D6F-2021-5D71-02A689355C82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711490" y="5483969"/>
                  <a:ext cx="253440" cy="5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0D75A3C2-C480-2819-01E9-1455A529394F}"/>
                    </a:ext>
                  </a:extLst>
                </p14:cNvPr>
                <p14:cNvContentPartPr/>
                <p14:nvPr/>
              </p14:nvContentPartPr>
              <p14:xfrm>
                <a:off x="4333570" y="5185169"/>
                <a:ext cx="214560" cy="29088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0D75A3C2-C480-2819-01E9-1455A529394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4324570" y="5176169"/>
                  <a:ext cx="232200" cy="30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69865D1-F41C-0E75-E701-EA70D22D3433}"/>
                    </a:ext>
                  </a:extLst>
                </p14:cNvPr>
                <p14:cNvContentPartPr/>
                <p14:nvPr/>
              </p14:nvContentPartPr>
              <p14:xfrm>
                <a:off x="4580170" y="5246009"/>
                <a:ext cx="299880" cy="213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69865D1-F41C-0E75-E701-EA70D22D3433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4571170" y="5237369"/>
                  <a:ext cx="3175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266F6BBF-B7B1-B5A0-4155-1D4B370BE1EA}"/>
                    </a:ext>
                  </a:extLst>
                </p14:cNvPr>
                <p14:cNvContentPartPr/>
                <p14:nvPr/>
              </p14:nvContentPartPr>
              <p14:xfrm>
                <a:off x="4137010" y="5604929"/>
                <a:ext cx="848160" cy="4536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266F6BBF-B7B1-B5A0-4155-1D4B370BE1EA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4128010" y="5595929"/>
                  <a:ext cx="86580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B275F76B-AAB7-E07A-E081-01B5F3382DCE}"/>
                    </a:ext>
                  </a:extLst>
                </p14:cNvPr>
                <p14:cNvContentPartPr/>
                <p14:nvPr/>
              </p14:nvContentPartPr>
              <p14:xfrm>
                <a:off x="4428610" y="5714009"/>
                <a:ext cx="191520" cy="38340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B275F76B-AAB7-E07A-E081-01B5F3382DCE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4419610" y="5705009"/>
                  <a:ext cx="20916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EB548246-AD02-A672-C67F-37C0E7E0C109}"/>
                    </a:ext>
                  </a:extLst>
                </p14:cNvPr>
                <p14:cNvContentPartPr/>
                <p14:nvPr/>
              </p14:nvContentPartPr>
              <p14:xfrm>
                <a:off x="4318090" y="5786729"/>
                <a:ext cx="304920" cy="16668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EB548246-AD02-A672-C67F-37C0E7E0C109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4309450" y="5777729"/>
                  <a:ext cx="322560" cy="18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D6D06104-A3BD-A05D-1F81-E066A2D5CAC9}"/>
                    </a:ext>
                  </a:extLst>
                </p14:cNvPr>
                <p14:cNvContentPartPr/>
                <p14:nvPr/>
              </p14:nvContentPartPr>
              <p14:xfrm>
                <a:off x="4710850" y="5703569"/>
                <a:ext cx="119160" cy="1533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D6D06104-A3BD-A05D-1F81-E066A2D5CAC9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701850" y="5694569"/>
                  <a:ext cx="136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448E6E5A-EA01-E6DC-01D9-B980368B985A}"/>
                    </a:ext>
                  </a:extLst>
                </p14:cNvPr>
                <p14:cNvContentPartPr/>
                <p14:nvPr/>
              </p14:nvContentPartPr>
              <p14:xfrm>
                <a:off x="5182450" y="5197049"/>
                <a:ext cx="170280" cy="70272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448E6E5A-EA01-E6DC-01D9-B980368B985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5173450" y="5188049"/>
                  <a:ext cx="187920" cy="72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218F0F65-6769-B8BB-CAFE-54C876D965DD}"/>
                    </a:ext>
                  </a:extLst>
                </p14:cNvPr>
                <p14:cNvContentPartPr/>
                <p14:nvPr/>
              </p14:nvContentPartPr>
              <p14:xfrm>
                <a:off x="5394130" y="5424209"/>
                <a:ext cx="166320" cy="2750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218F0F65-6769-B8BB-CAFE-54C876D965D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5385490" y="5415209"/>
                  <a:ext cx="18396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6D77DE1C-A12C-EF24-9F3F-81ACC8EEEEF6}"/>
                    </a:ext>
                  </a:extLst>
                </p14:cNvPr>
                <p14:cNvContentPartPr/>
                <p14:nvPr/>
              </p14:nvContentPartPr>
              <p14:xfrm>
                <a:off x="5410330" y="5527169"/>
                <a:ext cx="168120" cy="810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6D77DE1C-A12C-EF24-9F3F-81ACC8EEEEF6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5401690" y="5518529"/>
                  <a:ext cx="18576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46AA752C-B81E-2FA7-11A1-15918A20B093}"/>
                    </a:ext>
                  </a:extLst>
                </p14:cNvPr>
                <p14:cNvContentPartPr/>
                <p14:nvPr/>
              </p14:nvContentPartPr>
              <p14:xfrm>
                <a:off x="5393050" y="5389649"/>
                <a:ext cx="194760" cy="5472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46AA752C-B81E-2FA7-11A1-15918A20B09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5384050" y="5380649"/>
                  <a:ext cx="212400" cy="7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D9A59413-D665-6E88-3B2F-8EE12A608FDB}"/>
                    </a:ext>
                  </a:extLst>
                </p14:cNvPr>
                <p14:cNvContentPartPr/>
                <p14:nvPr/>
              </p14:nvContentPartPr>
              <p14:xfrm>
                <a:off x="5814970" y="5530049"/>
                <a:ext cx="154080" cy="4536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D9A59413-D665-6E88-3B2F-8EE12A608FDB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5806330" y="5521409"/>
                  <a:ext cx="171720" cy="6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CB7E59FF-9F0D-61B2-60FF-5AAE3DA144BF}"/>
                    </a:ext>
                  </a:extLst>
                </p14:cNvPr>
                <p14:cNvContentPartPr/>
                <p14:nvPr/>
              </p14:nvContentPartPr>
              <p14:xfrm>
                <a:off x="6114850" y="5386409"/>
                <a:ext cx="231840" cy="28476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CB7E59FF-9F0D-61B2-60FF-5AAE3DA144BF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105850" y="5377769"/>
                  <a:ext cx="249480" cy="30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76E26F07-8722-EAF7-5DF5-93F3E8839A1E}"/>
                    </a:ext>
                  </a:extLst>
                </p14:cNvPr>
                <p14:cNvContentPartPr/>
                <p14:nvPr/>
              </p14:nvContentPartPr>
              <p14:xfrm>
                <a:off x="6552250" y="5481089"/>
                <a:ext cx="148320" cy="14148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76E26F07-8722-EAF7-5DF5-93F3E8839A1E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6543610" y="5472089"/>
                  <a:ext cx="16596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F06E673-AA8E-BCAE-92FC-E8B04FD38FC2}"/>
                    </a:ext>
                  </a:extLst>
                </p14:cNvPr>
                <p14:cNvContentPartPr/>
                <p14:nvPr/>
              </p14:nvContentPartPr>
              <p14:xfrm>
                <a:off x="6471250" y="5377409"/>
                <a:ext cx="138960" cy="3301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F06E673-AA8E-BCAE-92FC-E8B04FD38FC2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6462610" y="5368769"/>
                  <a:ext cx="156600" cy="34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A7496425-19EA-C8B6-1074-FB61EDCC83BB}"/>
                    </a:ext>
                  </a:extLst>
                </p14:cNvPr>
                <p14:cNvContentPartPr/>
                <p14:nvPr/>
              </p14:nvContentPartPr>
              <p14:xfrm>
                <a:off x="6702010" y="5320169"/>
                <a:ext cx="122400" cy="375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A7496425-19EA-C8B6-1074-FB61EDCC83BB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6693370" y="5311529"/>
                  <a:ext cx="140040" cy="39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1C0ACFD8-3C3D-4880-3C17-6F57F0195CC5}"/>
                    </a:ext>
                  </a:extLst>
                </p14:cNvPr>
                <p14:cNvContentPartPr/>
                <p14:nvPr/>
              </p14:nvContentPartPr>
              <p14:xfrm>
                <a:off x="6790570" y="5198129"/>
                <a:ext cx="171000" cy="70344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1C0ACFD8-3C3D-4880-3C17-6F57F0195CC5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6781930" y="5189489"/>
                  <a:ext cx="188640" cy="72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21A6EB03-53B1-5F0B-B47B-918C411DC080}"/>
                    </a:ext>
                  </a:extLst>
                </p14:cNvPr>
                <p14:cNvContentPartPr/>
                <p14:nvPr/>
              </p14:nvContentPartPr>
              <p14:xfrm>
                <a:off x="7168570" y="5455529"/>
                <a:ext cx="247320" cy="19836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21A6EB03-53B1-5F0B-B47B-918C411DC08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7159930" y="5446529"/>
                  <a:ext cx="264960" cy="21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75231114-5EB3-E671-B056-FE6CE9E00152}"/>
                    </a:ext>
                  </a:extLst>
                </p14:cNvPr>
                <p14:cNvContentPartPr/>
                <p14:nvPr/>
              </p14:nvContentPartPr>
              <p14:xfrm>
                <a:off x="7578250" y="5465609"/>
                <a:ext cx="145800" cy="11412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75231114-5EB3-E671-B056-FE6CE9E00152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569250" y="5456609"/>
                  <a:ext cx="1634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471AB80D-5E79-AA74-AEE9-8FF2645FA47B}"/>
                    </a:ext>
                  </a:extLst>
                </p14:cNvPr>
                <p14:cNvContentPartPr/>
                <p14:nvPr/>
              </p14:nvContentPartPr>
              <p14:xfrm>
                <a:off x="7528210" y="5343569"/>
                <a:ext cx="85680" cy="3466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471AB80D-5E79-AA74-AEE9-8FF2645FA47B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519570" y="5334569"/>
                  <a:ext cx="103320" cy="36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C5E9D61F-3B0A-8681-4A82-E7702EAD3B06}"/>
                    </a:ext>
                  </a:extLst>
                </p14:cNvPr>
                <p14:cNvContentPartPr/>
                <p14:nvPr/>
              </p14:nvContentPartPr>
              <p14:xfrm>
                <a:off x="7715410" y="5297489"/>
                <a:ext cx="133560" cy="37728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C5E9D61F-3B0A-8681-4A82-E7702EAD3B06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706410" y="5288489"/>
                  <a:ext cx="151200" cy="39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C7396340-9CDB-3C95-B439-4A3F01E50DBA}"/>
                    </a:ext>
                  </a:extLst>
                </p14:cNvPr>
                <p14:cNvContentPartPr/>
                <p14:nvPr/>
              </p14:nvContentPartPr>
              <p14:xfrm>
                <a:off x="8132290" y="5441849"/>
                <a:ext cx="235440" cy="3420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C7396340-9CDB-3C95-B439-4A3F01E50DBA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8123650" y="5433209"/>
                  <a:ext cx="253080" cy="5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706B39BF-63C7-6887-4EA2-BF64D53C471E}"/>
                    </a:ext>
                  </a:extLst>
                </p14:cNvPr>
                <p14:cNvContentPartPr/>
                <p14:nvPr/>
              </p14:nvContentPartPr>
              <p14:xfrm>
                <a:off x="8082610" y="5544449"/>
                <a:ext cx="261000" cy="4932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706B39BF-63C7-6887-4EA2-BF64D53C471E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8073610" y="5535809"/>
                  <a:ext cx="27864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2803A1A9-5017-394D-9E9D-3C6BFED7E26D}"/>
                    </a:ext>
                  </a:extLst>
                </p14:cNvPr>
                <p14:cNvContentPartPr/>
                <p14:nvPr/>
              </p14:nvContentPartPr>
              <p14:xfrm>
                <a:off x="8575810" y="5384249"/>
                <a:ext cx="265680" cy="26532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2803A1A9-5017-394D-9E9D-3C6BFED7E26D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8567170" y="5375609"/>
                  <a:ext cx="283320" cy="28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4" name="Group 213">
            <a:extLst>
              <a:ext uri="{FF2B5EF4-FFF2-40B4-BE49-F238E27FC236}">
                <a16:creationId xmlns:a16="http://schemas.microsoft.com/office/drawing/2014/main" id="{6AAB9EF2-3210-30B7-94F2-D5E3A2F7421E}"/>
              </a:ext>
            </a:extLst>
          </p:cNvPr>
          <p:cNvGrpSpPr/>
          <p:nvPr/>
        </p:nvGrpSpPr>
        <p:grpSpPr>
          <a:xfrm>
            <a:off x="4833970" y="4904729"/>
            <a:ext cx="866160" cy="298080"/>
            <a:chOff x="4833970" y="4904729"/>
            <a:chExt cx="866160" cy="298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C505C162-A8B4-3082-6023-44573BCD6437}"/>
                    </a:ext>
                  </a:extLst>
                </p14:cNvPr>
                <p14:cNvContentPartPr/>
                <p14:nvPr/>
              </p14:nvContentPartPr>
              <p14:xfrm>
                <a:off x="4844050" y="4904729"/>
                <a:ext cx="856080" cy="29592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C505C162-A8B4-3082-6023-44573BCD6437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4835050" y="4896089"/>
                  <a:ext cx="873720" cy="31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A279E20-FD24-90FC-FA31-BBC9BF7AD2FA}"/>
                    </a:ext>
                  </a:extLst>
                </p14:cNvPr>
                <p14:cNvContentPartPr/>
                <p14:nvPr/>
              </p14:nvContentPartPr>
              <p14:xfrm>
                <a:off x="4833970" y="5043329"/>
                <a:ext cx="87480" cy="1594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A279E20-FD24-90FC-FA31-BBC9BF7AD2F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4825330" y="5034689"/>
                  <a:ext cx="105120" cy="177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97845C96-351A-44F4-B84D-B9478F008ED0}"/>
              </a:ext>
            </a:extLst>
          </p:cNvPr>
          <p:cNvGrpSpPr/>
          <p:nvPr/>
        </p:nvGrpSpPr>
        <p:grpSpPr>
          <a:xfrm>
            <a:off x="5721370" y="4715009"/>
            <a:ext cx="2423160" cy="326520"/>
            <a:chOff x="5721370" y="4715009"/>
            <a:chExt cx="2423160" cy="32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6D84ABF-26C4-042D-ACE1-0F1132E27A77}"/>
                    </a:ext>
                  </a:extLst>
                </p14:cNvPr>
                <p14:cNvContentPartPr/>
                <p14:nvPr/>
              </p14:nvContentPartPr>
              <p14:xfrm>
                <a:off x="5721370" y="4715009"/>
                <a:ext cx="1320840" cy="3265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6D84ABF-26C4-042D-ACE1-0F1132E27A77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5712370" y="4706009"/>
                  <a:ext cx="1338480" cy="34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D53DD2C7-F7A6-AF51-ED5A-0CE8AC9808BB}"/>
                    </a:ext>
                  </a:extLst>
                </p14:cNvPr>
                <p14:cNvContentPartPr/>
                <p14:nvPr/>
              </p14:nvContentPartPr>
              <p14:xfrm>
                <a:off x="7082530" y="4804289"/>
                <a:ext cx="1062000" cy="20988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D53DD2C7-F7A6-AF51-ED5A-0CE8AC9808BB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7073890" y="4795649"/>
                  <a:ext cx="1079640" cy="227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D966FEBF-9C4A-BC44-D3FB-C8E71D107D0D}"/>
                  </a:ext>
                </a:extLst>
              </p14:cNvPr>
              <p14:cNvContentPartPr/>
              <p14:nvPr/>
            </p14:nvContentPartPr>
            <p14:xfrm>
              <a:off x="9272050" y="4671809"/>
              <a:ext cx="100800" cy="18072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D966FEBF-9C4A-BC44-D3FB-C8E71D107D0D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9263410" y="4662809"/>
                <a:ext cx="118440" cy="198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DF1B2BC6-E1FC-0156-8E43-422903427B4C}"/>
                  </a:ext>
                </a:extLst>
              </p14:cNvPr>
              <p14:cNvContentPartPr/>
              <p14:nvPr/>
            </p14:nvContentPartPr>
            <p14:xfrm>
              <a:off x="8641330" y="4619249"/>
              <a:ext cx="188280" cy="17784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DF1B2BC6-E1FC-0156-8E43-422903427B4C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8632330" y="4610609"/>
                <a:ext cx="205920" cy="195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33E80F1A-9193-6E7B-80D3-A1053E9EE1CC}"/>
                  </a:ext>
                </a:extLst>
              </p14:cNvPr>
              <p14:cNvContentPartPr/>
              <p14:nvPr/>
            </p14:nvContentPartPr>
            <p14:xfrm>
              <a:off x="8859130" y="4742729"/>
              <a:ext cx="4320" cy="12564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33E80F1A-9193-6E7B-80D3-A1053E9EE1CC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8850490" y="4733729"/>
                <a:ext cx="21960" cy="14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4034DF2B-5D94-A3F7-9B96-E087ACAFB21F}"/>
                  </a:ext>
                </a:extLst>
              </p14:cNvPr>
              <p14:cNvContentPartPr/>
              <p14:nvPr/>
            </p14:nvContentPartPr>
            <p14:xfrm>
              <a:off x="8852650" y="4699889"/>
              <a:ext cx="98280" cy="4824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4034DF2B-5D94-A3F7-9B96-E087ACAFB21F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8843650" y="4690889"/>
                <a:ext cx="115920" cy="6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E55F2389-CCE7-5AD9-46F0-AA0ADE5D0456}"/>
                  </a:ext>
                </a:extLst>
              </p14:cNvPr>
              <p14:cNvContentPartPr/>
              <p14:nvPr/>
            </p14:nvContentPartPr>
            <p14:xfrm>
              <a:off x="9051370" y="4589009"/>
              <a:ext cx="168120" cy="1825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E55F2389-CCE7-5AD9-46F0-AA0ADE5D0456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9042370" y="4580369"/>
                <a:ext cx="185760" cy="200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E58241D4-E953-7700-5B98-1D3BC79AD5EE}"/>
                  </a:ext>
                </a:extLst>
              </p14:cNvPr>
              <p14:cNvContentPartPr/>
              <p14:nvPr/>
            </p14:nvContentPartPr>
            <p14:xfrm>
              <a:off x="9432610" y="4533209"/>
              <a:ext cx="345600" cy="39744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E58241D4-E953-7700-5B98-1D3BC79AD5EE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9423610" y="4524209"/>
                <a:ext cx="363240" cy="41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D2DB59F5-2E1F-139C-B7F5-167FB2443539}"/>
                  </a:ext>
                </a:extLst>
              </p14:cNvPr>
              <p14:cNvContentPartPr/>
              <p14:nvPr/>
            </p14:nvContentPartPr>
            <p14:xfrm>
              <a:off x="9685690" y="4609529"/>
              <a:ext cx="138960" cy="33012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D2DB59F5-2E1F-139C-B7F5-167FB2443539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9676690" y="4600529"/>
                <a:ext cx="156600" cy="347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2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9DF2ED3D-576B-1B50-E10E-F71B796F2F24}"/>
                  </a:ext>
                </a:extLst>
              </p14:cNvPr>
              <p14:cNvContentPartPr/>
              <p14:nvPr/>
            </p14:nvContentPartPr>
            <p14:xfrm>
              <a:off x="9851650" y="4722209"/>
              <a:ext cx="213840" cy="21564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9DF2ED3D-576B-1B50-E10E-F71B796F2F24}"/>
                  </a:ext>
                </a:extLst>
              </p:cNvPr>
              <p:cNvPicPr/>
              <p:nvPr/>
            </p:nvPicPr>
            <p:blipFill>
              <a:blip r:embed="rId323"/>
              <a:stretch>
                <a:fillRect/>
              </a:stretch>
            </p:blipFill>
            <p:spPr>
              <a:xfrm>
                <a:off x="9843010" y="4713209"/>
                <a:ext cx="231480" cy="233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4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2C312EE1-AC41-7961-6166-6670451B492E}"/>
                  </a:ext>
                </a:extLst>
              </p14:cNvPr>
              <p14:cNvContentPartPr/>
              <p14:nvPr/>
            </p14:nvContentPartPr>
            <p14:xfrm>
              <a:off x="10092850" y="4901489"/>
              <a:ext cx="90720" cy="17244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2C312EE1-AC41-7961-6166-6670451B492E}"/>
                  </a:ext>
                </a:extLst>
              </p:cNvPr>
              <p:cNvPicPr/>
              <p:nvPr/>
            </p:nvPicPr>
            <p:blipFill>
              <a:blip r:embed="rId325"/>
              <a:stretch>
                <a:fillRect/>
              </a:stretch>
            </p:blipFill>
            <p:spPr>
              <a:xfrm>
                <a:off x="10083850" y="4892849"/>
                <a:ext cx="108360" cy="190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6">
            <p14:nvContentPartPr>
              <p14:cNvPr id="225" name="Ink 224">
                <a:extLst>
                  <a:ext uri="{FF2B5EF4-FFF2-40B4-BE49-F238E27FC236}">
                    <a16:creationId xmlns:a16="http://schemas.microsoft.com/office/drawing/2014/main" id="{503993CF-65F0-E8B0-E46A-0C104BF0CA52}"/>
                  </a:ext>
                </a:extLst>
              </p14:cNvPr>
              <p14:cNvContentPartPr/>
              <p14:nvPr/>
            </p14:nvContentPartPr>
            <p14:xfrm>
              <a:off x="10327930" y="4700249"/>
              <a:ext cx="32760" cy="196920"/>
            </p14:xfrm>
          </p:contentPart>
        </mc:Choice>
        <mc:Fallback xmlns="">
          <p:pic>
            <p:nvPicPr>
              <p:cNvPr id="225" name="Ink 224">
                <a:extLst>
                  <a:ext uri="{FF2B5EF4-FFF2-40B4-BE49-F238E27FC236}">
                    <a16:creationId xmlns:a16="http://schemas.microsoft.com/office/drawing/2014/main" id="{503993CF-65F0-E8B0-E46A-0C104BF0CA52}"/>
                  </a:ext>
                </a:extLst>
              </p:cNvPr>
              <p:cNvPicPr/>
              <p:nvPr/>
            </p:nvPicPr>
            <p:blipFill>
              <a:blip r:embed="rId327"/>
              <a:stretch>
                <a:fillRect/>
              </a:stretch>
            </p:blipFill>
            <p:spPr>
              <a:xfrm>
                <a:off x="10318930" y="4691609"/>
                <a:ext cx="50400" cy="214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8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13F19535-6F43-8656-0EC0-F1E3CD1FF279}"/>
                  </a:ext>
                </a:extLst>
              </p14:cNvPr>
              <p14:cNvContentPartPr/>
              <p14:nvPr/>
            </p14:nvContentPartPr>
            <p14:xfrm>
              <a:off x="10254850" y="4765049"/>
              <a:ext cx="152280" cy="3204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13F19535-6F43-8656-0EC0-F1E3CD1FF279}"/>
                  </a:ext>
                </a:extLst>
              </p:cNvPr>
              <p:cNvPicPr/>
              <p:nvPr/>
            </p:nvPicPr>
            <p:blipFill>
              <a:blip r:embed="rId329"/>
              <a:stretch>
                <a:fillRect/>
              </a:stretch>
            </p:blipFill>
            <p:spPr>
              <a:xfrm>
                <a:off x="10246210" y="4756409"/>
                <a:ext cx="169920" cy="4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0">
            <p14:nvContentPartPr>
              <p14:cNvPr id="233" name="Ink 232">
                <a:extLst>
                  <a:ext uri="{FF2B5EF4-FFF2-40B4-BE49-F238E27FC236}">
                    <a16:creationId xmlns:a16="http://schemas.microsoft.com/office/drawing/2014/main" id="{F9BF3298-A67B-9C7A-2C5C-7BC81CEBBD1B}"/>
                  </a:ext>
                </a:extLst>
              </p14:cNvPr>
              <p14:cNvContentPartPr/>
              <p14:nvPr/>
            </p14:nvContentPartPr>
            <p14:xfrm>
              <a:off x="10418290" y="4687289"/>
              <a:ext cx="251640" cy="246240"/>
            </p14:xfrm>
          </p:contentPart>
        </mc:Choice>
        <mc:Fallback xmlns="">
          <p:pic>
            <p:nvPicPr>
              <p:cNvPr id="233" name="Ink 232">
                <a:extLst>
                  <a:ext uri="{FF2B5EF4-FFF2-40B4-BE49-F238E27FC236}">
                    <a16:creationId xmlns:a16="http://schemas.microsoft.com/office/drawing/2014/main" id="{F9BF3298-A67B-9C7A-2C5C-7BC81CEBBD1B}"/>
                  </a:ext>
                </a:extLst>
              </p:cNvPr>
              <p:cNvPicPr/>
              <p:nvPr/>
            </p:nvPicPr>
            <p:blipFill>
              <a:blip r:embed="rId331"/>
              <a:stretch>
                <a:fillRect/>
              </a:stretch>
            </p:blipFill>
            <p:spPr>
              <a:xfrm>
                <a:off x="10409290" y="4678649"/>
                <a:ext cx="269280" cy="2638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4" name="Group 243">
            <a:extLst>
              <a:ext uri="{FF2B5EF4-FFF2-40B4-BE49-F238E27FC236}">
                <a16:creationId xmlns:a16="http://schemas.microsoft.com/office/drawing/2014/main" id="{B5848EA5-1E5C-085F-7B9D-D56A8E5AE9B6}"/>
              </a:ext>
            </a:extLst>
          </p:cNvPr>
          <p:cNvGrpSpPr/>
          <p:nvPr/>
        </p:nvGrpSpPr>
        <p:grpSpPr>
          <a:xfrm>
            <a:off x="10759210" y="4428449"/>
            <a:ext cx="1173240" cy="627840"/>
            <a:chOff x="10759210" y="4428449"/>
            <a:chExt cx="1173240" cy="62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D6A724D4-8381-91E1-D227-278704648B58}"/>
                    </a:ext>
                  </a:extLst>
                </p14:cNvPr>
                <p14:cNvContentPartPr/>
                <p14:nvPr/>
              </p14:nvContentPartPr>
              <p14:xfrm>
                <a:off x="10759210" y="4784489"/>
                <a:ext cx="103320" cy="18360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D6A724D4-8381-91E1-D227-278704648B58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10750210" y="4775489"/>
                  <a:ext cx="12096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B35AC100-E7EE-EE99-B040-634CBC998CC4}"/>
                    </a:ext>
                  </a:extLst>
                </p14:cNvPr>
                <p14:cNvContentPartPr/>
                <p14:nvPr/>
              </p14:nvContentPartPr>
              <p14:xfrm>
                <a:off x="10811770" y="4466249"/>
                <a:ext cx="247680" cy="59004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B35AC100-E7EE-EE99-B040-634CBC998CC4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10802770" y="4457609"/>
                  <a:ext cx="265320" cy="60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545403B5-DB98-5891-DA6D-CBD8E5234840}"/>
                    </a:ext>
                  </a:extLst>
                </p14:cNvPr>
                <p14:cNvContentPartPr/>
                <p14:nvPr/>
              </p14:nvContentPartPr>
              <p14:xfrm>
                <a:off x="11225410" y="4686569"/>
                <a:ext cx="126360" cy="1980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545403B5-DB98-5891-DA6D-CBD8E5234840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11216770" y="4677929"/>
                  <a:ext cx="1440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92B67CB2-F300-2BFF-FFB8-3D78EF648C47}"/>
                    </a:ext>
                  </a:extLst>
                </p14:cNvPr>
                <p14:cNvContentPartPr/>
                <p14:nvPr/>
              </p14:nvContentPartPr>
              <p14:xfrm>
                <a:off x="11191570" y="4748849"/>
                <a:ext cx="168840" cy="972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92B67CB2-F300-2BFF-FFB8-3D78EF648C47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11182930" y="4739849"/>
                  <a:ext cx="186480" cy="2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579160D6-1890-5594-F225-5FF766D9A35E}"/>
                    </a:ext>
                  </a:extLst>
                </p14:cNvPr>
                <p14:cNvContentPartPr/>
                <p14:nvPr/>
              </p14:nvContentPartPr>
              <p14:xfrm>
                <a:off x="11165650" y="4591889"/>
                <a:ext cx="167040" cy="6408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579160D6-1890-5594-F225-5FF766D9A35E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11157010" y="4582889"/>
                  <a:ext cx="184680" cy="8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C2F87B8D-4304-BA36-4669-9B3038D386A0}"/>
                    </a:ext>
                  </a:extLst>
                </p14:cNvPr>
                <p14:cNvContentPartPr/>
                <p14:nvPr/>
              </p14:nvContentPartPr>
              <p14:xfrm>
                <a:off x="11506210" y="4428449"/>
                <a:ext cx="259920" cy="26028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C2F87B8D-4304-BA36-4669-9B3038D386A0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11497210" y="4419809"/>
                  <a:ext cx="277560" cy="27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D3A8A8C2-3C19-143E-0DA8-5C1CEA45B1FA}"/>
                    </a:ext>
                  </a:extLst>
                </p14:cNvPr>
                <p14:cNvContentPartPr/>
                <p14:nvPr/>
              </p14:nvContentPartPr>
              <p14:xfrm>
                <a:off x="11415850" y="4712129"/>
                <a:ext cx="516600" cy="7200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D3A8A8C2-3C19-143E-0DA8-5C1CEA45B1FA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11406850" y="4703129"/>
                  <a:ext cx="53424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BD7520BE-50B6-0C86-A57E-A27526C3012B}"/>
                    </a:ext>
                  </a:extLst>
                </p14:cNvPr>
                <p14:cNvContentPartPr/>
                <p14:nvPr/>
              </p14:nvContentPartPr>
              <p14:xfrm>
                <a:off x="11525290" y="4873769"/>
                <a:ext cx="228960" cy="17748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BD7520BE-50B6-0C86-A57E-A27526C3012B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11516290" y="4864769"/>
                  <a:ext cx="246600" cy="195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7" name="Group 256">
            <a:extLst>
              <a:ext uri="{FF2B5EF4-FFF2-40B4-BE49-F238E27FC236}">
                <a16:creationId xmlns:a16="http://schemas.microsoft.com/office/drawing/2014/main" id="{10F365BC-266C-498D-1DC3-2A8EAB444B9F}"/>
              </a:ext>
            </a:extLst>
          </p:cNvPr>
          <p:cNvGrpSpPr/>
          <p:nvPr/>
        </p:nvGrpSpPr>
        <p:grpSpPr>
          <a:xfrm>
            <a:off x="10348450" y="5411249"/>
            <a:ext cx="1410120" cy="423720"/>
            <a:chOff x="10348450" y="5411249"/>
            <a:chExt cx="1410120" cy="423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B6AE6E68-AE06-E923-FE1F-FDC19AEA151C}"/>
                    </a:ext>
                  </a:extLst>
                </p14:cNvPr>
                <p14:cNvContentPartPr/>
                <p14:nvPr/>
              </p14:nvContentPartPr>
              <p14:xfrm>
                <a:off x="10348450" y="5411249"/>
                <a:ext cx="223560" cy="21384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B6AE6E68-AE06-E923-FE1F-FDC19AEA151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10339810" y="5402609"/>
                  <a:ext cx="24120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02011413-80CE-6457-23DC-FB334B09EADF}"/>
                    </a:ext>
                  </a:extLst>
                </p14:cNvPr>
                <p14:cNvContentPartPr/>
                <p14:nvPr/>
              </p14:nvContentPartPr>
              <p14:xfrm>
                <a:off x="10724290" y="5468489"/>
                <a:ext cx="111960" cy="1368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02011413-80CE-6457-23DC-FB334B09EADF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10715650" y="5459849"/>
                  <a:ext cx="1296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2416825E-5D62-022D-9084-A8EE91470724}"/>
                    </a:ext>
                  </a:extLst>
                </p14:cNvPr>
                <p14:cNvContentPartPr/>
                <p14:nvPr/>
              </p14:nvContentPartPr>
              <p14:xfrm>
                <a:off x="10728970" y="5558849"/>
                <a:ext cx="90720" cy="3204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2416825E-5D62-022D-9084-A8EE91470724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720330" y="5550209"/>
                  <a:ext cx="1083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D519B0CB-4184-6DC9-B71F-50DA5A057B9A}"/>
                    </a:ext>
                  </a:extLst>
                </p14:cNvPr>
                <p14:cNvContentPartPr/>
                <p14:nvPr/>
              </p14:nvContentPartPr>
              <p14:xfrm>
                <a:off x="10667410" y="5619329"/>
                <a:ext cx="183240" cy="208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D519B0CB-4184-6DC9-B71F-50DA5A057B9A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0658770" y="5610329"/>
                  <a:ext cx="20088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60B3004-6543-DA0F-5426-40AA144C6F59}"/>
                    </a:ext>
                  </a:extLst>
                </p14:cNvPr>
                <p14:cNvContentPartPr/>
                <p14:nvPr/>
              </p14:nvContentPartPr>
              <p14:xfrm>
                <a:off x="11050810" y="5432129"/>
                <a:ext cx="140400" cy="896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60B3004-6543-DA0F-5426-40AA144C6F59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1042170" y="5423129"/>
                  <a:ext cx="1580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5C4747CD-DC39-5985-AED0-8BFE63E2FBCF}"/>
                    </a:ext>
                  </a:extLst>
                </p14:cNvPr>
                <p14:cNvContentPartPr/>
                <p14:nvPr/>
              </p14:nvContentPartPr>
              <p14:xfrm>
                <a:off x="11260690" y="5414129"/>
                <a:ext cx="101880" cy="907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5C4747CD-DC39-5985-AED0-8BFE63E2FBCF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251690" y="5405129"/>
                  <a:ext cx="1195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27C53EA8-A04A-915C-D1C1-4B10B0252A30}"/>
                    </a:ext>
                  </a:extLst>
                </p14:cNvPr>
                <p14:cNvContentPartPr/>
                <p14:nvPr/>
              </p14:nvContentPartPr>
              <p14:xfrm>
                <a:off x="11401450" y="5433569"/>
                <a:ext cx="109800" cy="4644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27C53EA8-A04A-915C-D1C1-4B10B0252A30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1392810" y="5424929"/>
                  <a:ext cx="12744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EDD49D36-4A59-9C99-F2A1-7FC27893FEF7}"/>
                    </a:ext>
                  </a:extLst>
                </p14:cNvPr>
                <p14:cNvContentPartPr/>
                <p14:nvPr/>
              </p14:nvContentPartPr>
              <p14:xfrm>
                <a:off x="11557330" y="5521769"/>
                <a:ext cx="3960" cy="104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EDD49D36-4A59-9C99-F2A1-7FC27893FEF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11548690" y="5512769"/>
                  <a:ext cx="216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BD3CDEDC-83AE-38F2-DA72-0DCFAA945706}"/>
                    </a:ext>
                  </a:extLst>
                </p14:cNvPr>
                <p14:cNvContentPartPr/>
                <p14:nvPr/>
              </p14:nvContentPartPr>
              <p14:xfrm>
                <a:off x="11038210" y="5673329"/>
                <a:ext cx="200880" cy="94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BD3CDEDC-83AE-38F2-DA72-0DCFAA945706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11029570" y="5664329"/>
                  <a:ext cx="218520" cy="11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FD322BA3-902A-C57A-2C01-721AB529F39A}"/>
                    </a:ext>
                  </a:extLst>
                </p14:cNvPr>
                <p14:cNvContentPartPr/>
                <p14:nvPr/>
              </p14:nvContentPartPr>
              <p14:xfrm>
                <a:off x="11289850" y="5696369"/>
                <a:ext cx="468720" cy="13860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FD322BA3-902A-C57A-2C01-721AB529F39A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11281210" y="5687369"/>
                  <a:ext cx="486360" cy="156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4" name="Group 263">
            <a:extLst>
              <a:ext uri="{FF2B5EF4-FFF2-40B4-BE49-F238E27FC236}">
                <a16:creationId xmlns:a16="http://schemas.microsoft.com/office/drawing/2014/main" id="{226F186B-65BF-B1D5-642A-24317A7A7CD3}"/>
              </a:ext>
            </a:extLst>
          </p:cNvPr>
          <p:cNvGrpSpPr/>
          <p:nvPr/>
        </p:nvGrpSpPr>
        <p:grpSpPr>
          <a:xfrm>
            <a:off x="403810" y="6208649"/>
            <a:ext cx="1274760" cy="255240"/>
            <a:chOff x="403810" y="6208649"/>
            <a:chExt cx="1274760" cy="255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BD80DA20-3DAF-1FC8-59EC-40E23E3EB602}"/>
                    </a:ext>
                  </a:extLst>
                </p14:cNvPr>
                <p14:cNvContentPartPr/>
                <p14:nvPr/>
              </p14:nvContentPartPr>
              <p14:xfrm>
                <a:off x="403810" y="6208649"/>
                <a:ext cx="146520" cy="2286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BD80DA20-3DAF-1FC8-59EC-40E23E3EB602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395170" y="6199649"/>
                  <a:ext cx="16416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56AC4F2E-62F8-F33A-0EBD-183E2CEE5C9B}"/>
                    </a:ext>
                  </a:extLst>
                </p14:cNvPr>
                <p14:cNvContentPartPr/>
                <p14:nvPr/>
              </p14:nvContentPartPr>
              <p14:xfrm>
                <a:off x="611890" y="6315569"/>
                <a:ext cx="302400" cy="1339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56AC4F2E-62F8-F33A-0EBD-183E2CEE5C9B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602890" y="6306569"/>
                  <a:ext cx="320040" cy="15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436F8FC-55A4-16C3-4D0C-7EDF3F5BD05A}"/>
                    </a:ext>
                  </a:extLst>
                </p14:cNvPr>
                <p14:cNvContentPartPr/>
                <p14:nvPr/>
              </p14:nvContentPartPr>
              <p14:xfrm>
                <a:off x="1138210" y="6210809"/>
                <a:ext cx="151920" cy="2530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436F8FC-55A4-16C3-4D0C-7EDF3F5BD05A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1129210" y="6201809"/>
                  <a:ext cx="16956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34C02471-0D75-6FDF-3F98-D6FF4C74B6A4}"/>
                    </a:ext>
                  </a:extLst>
                </p14:cNvPr>
                <p14:cNvContentPartPr/>
                <p14:nvPr/>
              </p14:nvContentPartPr>
              <p14:xfrm>
                <a:off x="1361050" y="6218009"/>
                <a:ext cx="99000" cy="23184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34C02471-0D75-6FDF-3F98-D6FF4C74B6A4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1352410" y="6209009"/>
                  <a:ext cx="11664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80E80471-EB33-CDAB-DA3A-140EF46CD57A}"/>
                    </a:ext>
                  </a:extLst>
                </p14:cNvPr>
                <p14:cNvContentPartPr/>
                <p14:nvPr/>
              </p14:nvContentPartPr>
              <p14:xfrm>
                <a:off x="1524490" y="6229169"/>
                <a:ext cx="154080" cy="22212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80E80471-EB33-CDAB-DA3A-140EF46CD57A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1515490" y="6220529"/>
                  <a:ext cx="171720" cy="239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8" name="Group 267">
            <a:extLst>
              <a:ext uri="{FF2B5EF4-FFF2-40B4-BE49-F238E27FC236}">
                <a16:creationId xmlns:a16="http://schemas.microsoft.com/office/drawing/2014/main" id="{C2F6AD73-5278-13EA-B3D5-5583DE1C8DAB}"/>
              </a:ext>
            </a:extLst>
          </p:cNvPr>
          <p:cNvGrpSpPr/>
          <p:nvPr/>
        </p:nvGrpSpPr>
        <p:grpSpPr>
          <a:xfrm>
            <a:off x="1856770" y="6211889"/>
            <a:ext cx="509760" cy="268200"/>
            <a:chOff x="1856770" y="6211889"/>
            <a:chExt cx="509760" cy="268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4128CC60-78CA-548A-064B-B69729D8C15E}"/>
                    </a:ext>
                  </a:extLst>
                </p14:cNvPr>
                <p14:cNvContentPartPr/>
                <p14:nvPr/>
              </p14:nvContentPartPr>
              <p14:xfrm>
                <a:off x="1856770" y="6211889"/>
                <a:ext cx="106920" cy="26820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4128CC60-78CA-548A-064B-B69729D8C15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1847770" y="6203249"/>
                  <a:ext cx="1245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E17A67C-215F-AE77-54A5-CAED4836E883}"/>
                    </a:ext>
                  </a:extLst>
                </p14:cNvPr>
                <p14:cNvContentPartPr/>
                <p14:nvPr/>
              </p14:nvContentPartPr>
              <p14:xfrm>
                <a:off x="2052250" y="6247169"/>
                <a:ext cx="99720" cy="20448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E17A67C-215F-AE77-54A5-CAED4836E883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2043610" y="6238529"/>
                  <a:ext cx="117360" cy="22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2B884A39-1C8D-01D6-624C-78024E78F655}"/>
                    </a:ext>
                  </a:extLst>
                </p14:cNvPr>
                <p14:cNvContentPartPr/>
                <p14:nvPr/>
              </p14:nvContentPartPr>
              <p14:xfrm>
                <a:off x="2185090" y="6262649"/>
                <a:ext cx="181440" cy="1954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2B884A39-1C8D-01D6-624C-78024E78F655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2176090" y="6254009"/>
                  <a:ext cx="199080" cy="213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0" name="Group 279">
            <a:extLst>
              <a:ext uri="{FF2B5EF4-FFF2-40B4-BE49-F238E27FC236}">
                <a16:creationId xmlns:a16="http://schemas.microsoft.com/office/drawing/2014/main" id="{3CB36F26-A228-91E8-6FE7-C95DB489E944}"/>
              </a:ext>
            </a:extLst>
          </p:cNvPr>
          <p:cNvGrpSpPr/>
          <p:nvPr/>
        </p:nvGrpSpPr>
        <p:grpSpPr>
          <a:xfrm>
            <a:off x="4374610" y="6180929"/>
            <a:ext cx="1229040" cy="425880"/>
            <a:chOff x="4374610" y="6180929"/>
            <a:chExt cx="1229040" cy="42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8AE1B8A7-D5A2-6D7A-526A-3962C487C1DF}"/>
                    </a:ext>
                  </a:extLst>
                </p14:cNvPr>
                <p14:cNvContentPartPr/>
                <p14:nvPr/>
              </p14:nvContentPartPr>
              <p14:xfrm>
                <a:off x="4374610" y="6180929"/>
                <a:ext cx="1229040" cy="42588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8AE1B8A7-D5A2-6D7A-526A-3962C487C1DF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4365970" y="6172289"/>
                  <a:ext cx="1246680" cy="44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62F0239-CFAE-29D7-7162-A25A5581DE2C}"/>
                    </a:ext>
                  </a:extLst>
                </p14:cNvPr>
                <p14:cNvContentPartPr/>
                <p14:nvPr/>
              </p14:nvContentPartPr>
              <p14:xfrm>
                <a:off x="4706170" y="6260849"/>
                <a:ext cx="481320" cy="11808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62F0239-CFAE-29D7-7162-A25A5581DE2C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4697530" y="6252209"/>
                  <a:ext cx="498960" cy="135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0" name="Group 289">
            <a:extLst>
              <a:ext uri="{FF2B5EF4-FFF2-40B4-BE49-F238E27FC236}">
                <a16:creationId xmlns:a16="http://schemas.microsoft.com/office/drawing/2014/main" id="{3321CE93-FB90-5609-8709-543AE9F997BF}"/>
              </a:ext>
            </a:extLst>
          </p:cNvPr>
          <p:cNvGrpSpPr/>
          <p:nvPr/>
        </p:nvGrpSpPr>
        <p:grpSpPr>
          <a:xfrm>
            <a:off x="5808490" y="6036929"/>
            <a:ext cx="2730600" cy="458640"/>
            <a:chOff x="5808490" y="6036929"/>
            <a:chExt cx="2730600" cy="45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E3E73CBC-B671-E815-158A-1E925EDDF5CF}"/>
                    </a:ext>
                  </a:extLst>
                </p14:cNvPr>
                <p14:cNvContentPartPr/>
                <p14:nvPr/>
              </p14:nvContentPartPr>
              <p14:xfrm>
                <a:off x="5808490" y="6070049"/>
                <a:ext cx="1695960" cy="42552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E3E73CBC-B671-E815-158A-1E925EDDF5CF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5799850" y="6061409"/>
                  <a:ext cx="171360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0BB3AB9C-8DCC-34D7-B63D-ED5D67ACDCB2}"/>
                    </a:ext>
                  </a:extLst>
                </p14:cNvPr>
                <p14:cNvContentPartPr/>
                <p14:nvPr/>
              </p14:nvContentPartPr>
              <p14:xfrm>
                <a:off x="7314010" y="6160409"/>
                <a:ext cx="47160" cy="8640"/>
              </p14:xfrm>
            </p:contentPart>
          </mc:Choice>
          <mc:Fallback xmlns=""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0BB3AB9C-8DCC-34D7-B63D-ED5D67ACDCB2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7305370" y="6151769"/>
                  <a:ext cx="64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D5FA3640-4411-3301-5A4D-947E99213296}"/>
                    </a:ext>
                  </a:extLst>
                </p14:cNvPr>
                <p14:cNvContentPartPr/>
                <p14:nvPr/>
              </p14:nvContentPartPr>
              <p14:xfrm>
                <a:off x="6846370" y="6156449"/>
                <a:ext cx="422640" cy="4644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D5FA3640-4411-3301-5A4D-947E9921329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837370" y="6147449"/>
                  <a:ext cx="4402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BAF1ED4C-5BB8-BD90-45D3-BF65D995F3AC}"/>
                    </a:ext>
                  </a:extLst>
                </p14:cNvPr>
                <p14:cNvContentPartPr/>
                <p14:nvPr/>
              </p14:nvContentPartPr>
              <p14:xfrm>
                <a:off x="7621810" y="6036929"/>
                <a:ext cx="281520" cy="39312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BAF1ED4C-5BB8-BD90-45D3-BF65D995F3AC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612810" y="6028289"/>
                  <a:ext cx="29916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D860BDB6-2BF0-BD05-B2D7-E76D450C6DB4}"/>
                    </a:ext>
                  </a:extLst>
                </p14:cNvPr>
                <p14:cNvContentPartPr/>
                <p14:nvPr/>
              </p14:nvContentPartPr>
              <p14:xfrm>
                <a:off x="7864090" y="6150329"/>
                <a:ext cx="53640" cy="30960"/>
              </p14:xfrm>
            </p:contentPart>
          </mc:Choice>
          <mc:Fallback xmlns=""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D860BDB6-2BF0-BD05-B2D7-E76D450C6DB4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7855450" y="6141689"/>
                  <a:ext cx="712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40A1E4A3-6074-F14C-AB1B-96A27D5FEF41}"/>
                    </a:ext>
                  </a:extLst>
                </p14:cNvPr>
                <p14:cNvContentPartPr/>
                <p14:nvPr/>
              </p14:nvContentPartPr>
              <p14:xfrm>
                <a:off x="7964170" y="6056369"/>
                <a:ext cx="574920" cy="343080"/>
              </p14:xfrm>
            </p:contentPart>
          </mc:Choice>
          <mc:Fallback xmlns=""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40A1E4A3-6074-F14C-AB1B-96A27D5FEF41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7955530" y="6047369"/>
                  <a:ext cx="592560" cy="360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3" name="Group 292">
            <a:extLst>
              <a:ext uri="{FF2B5EF4-FFF2-40B4-BE49-F238E27FC236}">
                <a16:creationId xmlns:a16="http://schemas.microsoft.com/office/drawing/2014/main" id="{206D39BB-696A-1F67-6BE3-5710302BF45D}"/>
              </a:ext>
            </a:extLst>
          </p:cNvPr>
          <p:cNvGrpSpPr/>
          <p:nvPr/>
        </p:nvGrpSpPr>
        <p:grpSpPr>
          <a:xfrm>
            <a:off x="2481730" y="6070049"/>
            <a:ext cx="1756080" cy="369000"/>
            <a:chOff x="2481730" y="6070049"/>
            <a:chExt cx="1756080" cy="36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445B0477-DB41-7410-F987-553C34BD9862}"/>
                    </a:ext>
                  </a:extLst>
                </p14:cNvPr>
                <p14:cNvContentPartPr/>
                <p14:nvPr/>
              </p14:nvContentPartPr>
              <p14:xfrm>
                <a:off x="2567050" y="6128729"/>
                <a:ext cx="791280" cy="26964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445B0477-DB41-7410-F987-553C34BD986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2558410" y="6120089"/>
                  <a:ext cx="8089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2AD1B5FD-A8AC-10AF-372B-3F2B209C25EF}"/>
                    </a:ext>
                  </a:extLst>
                </p14:cNvPr>
                <p14:cNvContentPartPr/>
                <p14:nvPr/>
              </p14:nvContentPartPr>
              <p14:xfrm>
                <a:off x="3110650" y="6192089"/>
                <a:ext cx="36360" cy="2196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2AD1B5FD-A8AC-10AF-372B-3F2B209C25EF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3101650" y="6183449"/>
                  <a:ext cx="540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BA2D9345-DE92-5F51-DC1B-4B412A781E02}"/>
                    </a:ext>
                  </a:extLst>
                </p14:cNvPr>
                <p14:cNvContentPartPr/>
                <p14:nvPr/>
              </p14:nvContentPartPr>
              <p14:xfrm>
                <a:off x="2898970" y="6167609"/>
                <a:ext cx="254520" cy="6804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BA2D9345-DE92-5F51-DC1B-4B412A781E02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2889970" y="6158969"/>
                  <a:ext cx="272160" cy="8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FB666ABD-8BBF-6A16-2A6C-4746B7EAED7A}"/>
                    </a:ext>
                  </a:extLst>
                </p14:cNvPr>
                <p14:cNvContentPartPr/>
                <p14:nvPr/>
              </p14:nvContentPartPr>
              <p14:xfrm>
                <a:off x="3267970" y="6344369"/>
                <a:ext cx="28080" cy="4644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FB666ABD-8BBF-6A16-2A6C-4746B7EAED7A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3258970" y="6335729"/>
                  <a:ext cx="457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AF7E0754-96FD-FBC0-07E1-359452D63D19}"/>
                    </a:ext>
                  </a:extLst>
                </p14:cNvPr>
                <p14:cNvContentPartPr/>
                <p14:nvPr/>
              </p14:nvContentPartPr>
              <p14:xfrm>
                <a:off x="3508090" y="6304049"/>
                <a:ext cx="367200" cy="10260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AF7E0754-96FD-FBC0-07E1-359452D63D19}"/>
                    </a:ext>
                  </a:extLst>
                </p:cNvPr>
                <p:cNvPicPr/>
                <p:nvPr/>
              </p:nvPicPr>
              <p:blipFill>
                <a:blip r:embed="rId409"/>
                <a:stretch>
                  <a:fillRect/>
                </a:stretch>
              </p:blipFill>
              <p:spPr>
                <a:xfrm>
                  <a:off x="3499450" y="6295409"/>
                  <a:ext cx="384840" cy="12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275" name="Ink 274">
                  <a:extLst>
                    <a:ext uri="{FF2B5EF4-FFF2-40B4-BE49-F238E27FC236}">
                      <a16:creationId xmlns:a16="http://schemas.microsoft.com/office/drawing/2014/main" id="{6D97F852-932B-9103-E3FC-F94AF3F5E18E}"/>
                    </a:ext>
                  </a:extLst>
                </p14:cNvPr>
                <p14:cNvContentPartPr/>
                <p14:nvPr/>
              </p14:nvContentPartPr>
              <p14:xfrm>
                <a:off x="3632290" y="6174809"/>
                <a:ext cx="32760" cy="7560"/>
              </p14:xfrm>
            </p:contentPart>
          </mc:Choice>
          <mc:Fallback xmlns="">
            <p:pic>
              <p:nvPicPr>
                <p:cNvPr id="275" name="Ink 274">
                  <a:extLst>
                    <a:ext uri="{FF2B5EF4-FFF2-40B4-BE49-F238E27FC236}">
                      <a16:creationId xmlns:a16="http://schemas.microsoft.com/office/drawing/2014/main" id="{6D97F852-932B-9103-E3FC-F94AF3F5E18E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3623290" y="6166169"/>
                  <a:ext cx="504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BD24497F-7CAD-1B3F-78F7-76FB1B9B55EF}"/>
                    </a:ext>
                  </a:extLst>
                </p14:cNvPr>
                <p14:cNvContentPartPr/>
                <p14:nvPr/>
              </p14:nvContentPartPr>
              <p14:xfrm>
                <a:off x="4072210" y="6362009"/>
                <a:ext cx="165600" cy="77040"/>
              </p14:xfrm>
            </p:contentPart>
          </mc:Choice>
          <mc:Fallback xmlns=""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BD24497F-7CAD-1B3F-78F7-76FB1B9B55EF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4063570" y="6353369"/>
                  <a:ext cx="183240" cy="9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D76F01CA-1C0F-FC7F-20CC-8437C8D0A102}"/>
                    </a:ext>
                  </a:extLst>
                </p14:cNvPr>
                <p14:cNvContentPartPr/>
                <p14:nvPr/>
              </p14:nvContentPartPr>
              <p14:xfrm>
                <a:off x="2481730" y="6121529"/>
                <a:ext cx="16200" cy="2592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D76F01CA-1C0F-FC7F-20CC-8437C8D0A102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2472730" y="6112889"/>
                  <a:ext cx="338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2BCAAD7B-21D0-3DD9-5034-DF42ECDB8733}"/>
                    </a:ext>
                  </a:extLst>
                </p14:cNvPr>
                <p14:cNvContentPartPr/>
                <p14:nvPr/>
              </p14:nvContentPartPr>
              <p14:xfrm>
                <a:off x="2578210" y="6070049"/>
                <a:ext cx="63000" cy="950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2BCAAD7B-21D0-3DD9-5034-DF42ECDB8733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2569570" y="6061049"/>
                  <a:ext cx="80640" cy="112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08" name="Group 307">
            <a:extLst>
              <a:ext uri="{FF2B5EF4-FFF2-40B4-BE49-F238E27FC236}">
                <a16:creationId xmlns:a16="http://schemas.microsoft.com/office/drawing/2014/main" id="{9D64BF6F-8064-62AD-9EA8-3BC665924DDC}"/>
              </a:ext>
            </a:extLst>
          </p:cNvPr>
          <p:cNvGrpSpPr/>
          <p:nvPr/>
        </p:nvGrpSpPr>
        <p:grpSpPr>
          <a:xfrm>
            <a:off x="8464930" y="5915969"/>
            <a:ext cx="1906560" cy="564120"/>
            <a:chOff x="8464930" y="5915969"/>
            <a:chExt cx="1906560" cy="564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F8537723-B51F-2C3F-D139-74B7AA17FAE7}"/>
                    </a:ext>
                  </a:extLst>
                </p14:cNvPr>
                <p14:cNvContentPartPr/>
                <p14:nvPr/>
              </p14:nvContentPartPr>
              <p14:xfrm>
                <a:off x="8464930" y="5926049"/>
                <a:ext cx="77760" cy="78840"/>
              </p14:xfrm>
            </p:contentPart>
          </mc:Choice>
          <mc:Fallback xmlns=""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F8537723-B51F-2C3F-D139-74B7AA17FAE7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8455930" y="5917409"/>
                  <a:ext cx="95400" cy="9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D82C2B43-1E76-8181-BC0C-C6B9C3D0C582}"/>
                    </a:ext>
                  </a:extLst>
                </p14:cNvPr>
                <p14:cNvContentPartPr/>
                <p14:nvPr/>
              </p14:nvContentPartPr>
              <p14:xfrm>
                <a:off x="8588050" y="5915969"/>
                <a:ext cx="21240" cy="127080"/>
              </p14:xfrm>
            </p:contentPart>
          </mc:Choice>
          <mc:Fallback xmlns=""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D82C2B43-1E76-8181-BC0C-C6B9C3D0C582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8579050" y="5906969"/>
                  <a:ext cx="3888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C85BF573-D8AD-087E-91F0-2A28BF308C89}"/>
                    </a:ext>
                  </a:extLst>
                </p14:cNvPr>
                <p14:cNvContentPartPr/>
                <p14:nvPr/>
              </p14:nvContentPartPr>
              <p14:xfrm>
                <a:off x="8865970" y="6128729"/>
                <a:ext cx="160920" cy="190080"/>
              </p14:xfrm>
            </p:contentPart>
          </mc:Choice>
          <mc:Fallback xmlns=""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C85BF573-D8AD-087E-91F0-2A28BF308C89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8856970" y="6120089"/>
                  <a:ext cx="1785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E22E996E-CB9C-DAC4-C925-5FD61FBBF858}"/>
                    </a:ext>
                  </a:extLst>
                </p14:cNvPr>
                <p14:cNvContentPartPr/>
                <p14:nvPr/>
              </p14:nvContentPartPr>
              <p14:xfrm>
                <a:off x="9078730" y="6207929"/>
                <a:ext cx="79200" cy="27216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E22E996E-CB9C-DAC4-C925-5FD61FBBF858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069730" y="6198929"/>
                  <a:ext cx="96840" cy="28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299" name="Ink 298">
                  <a:extLst>
                    <a:ext uri="{FF2B5EF4-FFF2-40B4-BE49-F238E27FC236}">
                      <a16:creationId xmlns:a16="http://schemas.microsoft.com/office/drawing/2014/main" id="{EE07AC92-0BE7-813C-ABF5-28DFAC58785E}"/>
                    </a:ext>
                  </a:extLst>
                </p14:cNvPr>
                <p14:cNvContentPartPr/>
                <p14:nvPr/>
              </p14:nvContentPartPr>
              <p14:xfrm>
                <a:off x="9191410" y="6336449"/>
                <a:ext cx="43920" cy="30240"/>
              </p14:xfrm>
            </p:contentPart>
          </mc:Choice>
          <mc:Fallback xmlns="">
            <p:pic>
              <p:nvPicPr>
                <p:cNvPr id="299" name="Ink 298">
                  <a:extLst>
                    <a:ext uri="{FF2B5EF4-FFF2-40B4-BE49-F238E27FC236}">
                      <a16:creationId xmlns:a16="http://schemas.microsoft.com/office/drawing/2014/main" id="{EE07AC92-0BE7-813C-ABF5-28DFAC58785E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9182770" y="6327449"/>
                  <a:ext cx="615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826AC4C0-F0A6-59A9-B66B-947F46E4CB7A}"/>
                    </a:ext>
                  </a:extLst>
                </p14:cNvPr>
                <p14:cNvContentPartPr/>
                <p14:nvPr/>
              </p14:nvContentPartPr>
              <p14:xfrm>
                <a:off x="9334690" y="6033689"/>
                <a:ext cx="149400" cy="32616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826AC4C0-F0A6-59A9-B66B-947F46E4CB7A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9326050" y="6025049"/>
                  <a:ext cx="16704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EFEF96C6-7A8F-30C2-D5E5-50429FD4EFD3}"/>
                    </a:ext>
                  </a:extLst>
                </p14:cNvPr>
                <p14:cNvContentPartPr/>
                <p14:nvPr/>
              </p14:nvContentPartPr>
              <p14:xfrm>
                <a:off x="9467170" y="6130529"/>
                <a:ext cx="131040" cy="20772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EFEF96C6-7A8F-30C2-D5E5-50429FD4EFD3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9458170" y="6121529"/>
                  <a:ext cx="148680" cy="22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492F7DFF-456D-EB4C-8DAA-B63FE1A5B2AB}"/>
                    </a:ext>
                  </a:extLst>
                </p14:cNvPr>
                <p14:cNvContentPartPr/>
                <p14:nvPr/>
              </p14:nvContentPartPr>
              <p14:xfrm>
                <a:off x="9642850" y="6143849"/>
                <a:ext cx="139320" cy="17064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492F7DFF-456D-EB4C-8DAA-B63FE1A5B2AB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634210" y="6135209"/>
                  <a:ext cx="15696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979EBEA6-245D-460E-7495-CFF142FDBC13}"/>
                    </a:ext>
                  </a:extLst>
                </p14:cNvPr>
                <p14:cNvContentPartPr/>
                <p14:nvPr/>
              </p14:nvContentPartPr>
              <p14:xfrm>
                <a:off x="9863170" y="6308729"/>
                <a:ext cx="13680" cy="3636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979EBEA6-245D-460E-7495-CFF142FDBC13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9854170" y="6300089"/>
                  <a:ext cx="313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6C92840F-E4F0-CA8C-7CEC-816A4F480801}"/>
                    </a:ext>
                  </a:extLst>
                </p14:cNvPr>
                <p14:cNvContentPartPr/>
                <p14:nvPr/>
              </p14:nvContentPartPr>
              <p14:xfrm>
                <a:off x="10037770" y="6111449"/>
                <a:ext cx="31320" cy="22896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6C92840F-E4F0-CA8C-7CEC-816A4F480801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028770" y="6102449"/>
                  <a:ext cx="489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BB62AA1D-DD3C-1FF8-5909-A52F64625B52}"/>
                    </a:ext>
                  </a:extLst>
                </p14:cNvPr>
                <p14:cNvContentPartPr/>
                <p14:nvPr/>
              </p14:nvContentPartPr>
              <p14:xfrm>
                <a:off x="10107610" y="6162929"/>
                <a:ext cx="162360" cy="129240"/>
              </p14:xfrm>
            </p:contentPart>
          </mc:Choice>
          <mc:Fallback xmlns=""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BB62AA1D-DD3C-1FF8-5909-A52F64625B52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098970" y="6154289"/>
                  <a:ext cx="18000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0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3413A80D-6A3E-8961-41A5-B0BBCD65A1B4}"/>
                    </a:ext>
                  </a:extLst>
                </p14:cNvPr>
                <p14:cNvContentPartPr/>
                <p14:nvPr/>
              </p14:nvContentPartPr>
              <p14:xfrm>
                <a:off x="10196170" y="6008489"/>
                <a:ext cx="175320" cy="43992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3413A80D-6A3E-8961-41A5-B0BBCD65A1B4}"/>
                    </a:ext>
                  </a:extLst>
                </p:cNvPr>
                <p:cNvPicPr/>
                <p:nvPr/>
              </p:nvPicPr>
              <p:blipFill>
                <a:blip r:embed="rId441"/>
                <a:stretch>
                  <a:fillRect/>
                </a:stretch>
              </p:blipFill>
              <p:spPr>
                <a:xfrm>
                  <a:off x="10187530" y="5999489"/>
                  <a:ext cx="192960" cy="457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6" name="Group 315">
            <a:extLst>
              <a:ext uri="{FF2B5EF4-FFF2-40B4-BE49-F238E27FC236}">
                <a16:creationId xmlns:a16="http://schemas.microsoft.com/office/drawing/2014/main" id="{97598D7E-E506-AAF2-F239-25796436D202}"/>
              </a:ext>
            </a:extLst>
          </p:cNvPr>
          <p:cNvGrpSpPr/>
          <p:nvPr/>
        </p:nvGrpSpPr>
        <p:grpSpPr>
          <a:xfrm>
            <a:off x="10615210" y="6113969"/>
            <a:ext cx="1273680" cy="294480"/>
            <a:chOff x="10615210" y="6113969"/>
            <a:chExt cx="1273680" cy="294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EE76CE4C-96D0-D180-D462-ABE815667898}"/>
                    </a:ext>
                  </a:extLst>
                </p14:cNvPr>
                <p14:cNvContentPartPr/>
                <p14:nvPr/>
              </p14:nvContentPartPr>
              <p14:xfrm>
                <a:off x="10615210" y="6215129"/>
                <a:ext cx="215280" cy="142200"/>
              </p14:xfrm>
            </p:contentPart>
          </mc:Choice>
          <mc:Fallback xmlns=""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EE76CE4C-96D0-D180-D462-ABE815667898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10606570" y="6206489"/>
                  <a:ext cx="232920" cy="15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187259CF-B8B5-E7DB-7AD6-7654071693D2}"/>
                    </a:ext>
                  </a:extLst>
                </p14:cNvPr>
                <p14:cNvContentPartPr/>
                <p14:nvPr/>
              </p14:nvContentPartPr>
              <p14:xfrm>
                <a:off x="10898890" y="6124769"/>
                <a:ext cx="173160" cy="25740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187259CF-B8B5-E7DB-7AD6-7654071693D2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10890250" y="6115769"/>
                  <a:ext cx="19080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F3094A97-72AA-CB30-C47A-340025EFD768}"/>
                    </a:ext>
                  </a:extLst>
                </p14:cNvPr>
                <p14:cNvContentPartPr/>
                <p14:nvPr/>
              </p14:nvContentPartPr>
              <p14:xfrm>
                <a:off x="11187970" y="6113969"/>
                <a:ext cx="181080" cy="20340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F3094A97-72AA-CB30-C47A-340025EFD768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11178970" y="6104969"/>
                  <a:ext cx="198720" cy="22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D694605D-1B93-BFC0-B4EF-58083B8EFA2B}"/>
                    </a:ext>
                  </a:extLst>
                </p14:cNvPr>
                <p14:cNvContentPartPr/>
                <p14:nvPr/>
              </p14:nvContentPartPr>
              <p14:xfrm>
                <a:off x="11468410" y="6170489"/>
                <a:ext cx="136080" cy="2196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D694605D-1B93-BFC0-B4EF-58083B8EFA2B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11459410" y="6161849"/>
                  <a:ext cx="15372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C02315F9-28D0-F942-221B-7860FC147D8D}"/>
                    </a:ext>
                  </a:extLst>
                </p14:cNvPr>
                <p14:cNvContentPartPr/>
                <p14:nvPr/>
              </p14:nvContentPartPr>
              <p14:xfrm>
                <a:off x="11376250" y="6239609"/>
                <a:ext cx="208080" cy="536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C02315F9-28D0-F942-221B-7860FC147D8D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11367610" y="6230609"/>
                  <a:ext cx="22572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BB4B1DEA-923B-80B4-2930-0A87E5577C28}"/>
                    </a:ext>
                  </a:extLst>
                </p14:cNvPr>
                <p14:cNvContentPartPr/>
                <p14:nvPr/>
              </p14:nvContentPartPr>
              <p14:xfrm>
                <a:off x="11664250" y="6144209"/>
                <a:ext cx="181440" cy="162720"/>
              </p14:xfrm>
            </p:contentPart>
          </mc:Choice>
          <mc:Fallback xmlns=""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BB4B1DEA-923B-80B4-2930-0A87E5577C28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11655250" y="6135569"/>
                  <a:ext cx="19908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35C6844A-3AF1-668A-BAC1-26382EBA243C}"/>
                    </a:ext>
                  </a:extLst>
                </p14:cNvPr>
                <p14:cNvContentPartPr/>
                <p14:nvPr/>
              </p14:nvContentPartPr>
              <p14:xfrm>
                <a:off x="11817610" y="6394409"/>
                <a:ext cx="71280" cy="1404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35C6844A-3AF1-668A-BAC1-26382EBA243C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11808610" y="6385769"/>
                  <a:ext cx="88920" cy="3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56">
            <p14:nvContentPartPr>
              <p14:cNvPr id="3" name="Ink 2">
                <a:extLst>
                  <a:ext uri="{FF2B5EF4-FFF2-40B4-BE49-F238E27FC236}">
                    <a16:creationId xmlns:a16="http://schemas.microsoft.com/office/drawing/2014/main" id="{DCA04104-7605-31CE-3CFA-979B29E2C791}"/>
                  </a:ext>
                </a:extLst>
              </p14:cNvPr>
              <p14:cNvContentPartPr/>
              <p14:nvPr/>
            </p14:nvContentPartPr>
            <p14:xfrm>
              <a:off x="1210570" y="281969"/>
              <a:ext cx="154080" cy="87120"/>
            </p14:xfrm>
          </p:contentPart>
        </mc:Choice>
        <mc:Fallback>
          <p:pic>
            <p:nvPicPr>
              <p:cNvPr id="3" name="Ink 2">
                <a:extLst>
                  <a:ext uri="{FF2B5EF4-FFF2-40B4-BE49-F238E27FC236}">
                    <a16:creationId xmlns:a16="http://schemas.microsoft.com/office/drawing/2014/main" id="{DCA04104-7605-31CE-3CFA-979B29E2C791}"/>
                  </a:ext>
                </a:extLst>
              </p:cNvPr>
              <p:cNvPicPr/>
              <p:nvPr/>
            </p:nvPicPr>
            <p:blipFill>
              <a:blip r:embed="rId457"/>
              <a:stretch>
                <a:fillRect/>
              </a:stretch>
            </p:blipFill>
            <p:spPr>
              <a:xfrm>
                <a:off x="1201570" y="273329"/>
                <a:ext cx="171720" cy="104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44517863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6A51DD4-A6E9-C156-604D-5B42188CBCE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0"/>
            <a:ext cx="7275444" cy="6837646"/>
          </a:xfrm>
          <a:prstGeom prst="rect">
            <a:avLst/>
          </a:prstGeom>
        </p:spPr>
      </p:pic>
      <p:grpSp>
        <p:nvGrpSpPr>
          <p:cNvPr id="5" name="Group 4">
            <a:extLst>
              <a:ext uri="{FF2B5EF4-FFF2-40B4-BE49-F238E27FC236}">
                <a16:creationId xmlns:a16="http://schemas.microsoft.com/office/drawing/2014/main" id="{C99C9663-BE6B-4F5F-30A4-41F2A4790843}"/>
              </a:ext>
            </a:extLst>
          </p:cNvPr>
          <p:cNvGrpSpPr/>
          <p:nvPr/>
        </p:nvGrpSpPr>
        <p:grpSpPr>
          <a:xfrm>
            <a:off x="1485970" y="2773529"/>
            <a:ext cx="279720" cy="393120"/>
            <a:chOff x="1485970" y="2773529"/>
            <a:chExt cx="279720" cy="393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FDAB026D-06CA-DABF-6B38-3CAD5DEBF620}"/>
                    </a:ext>
                  </a:extLst>
                </p14:cNvPr>
                <p14:cNvContentPartPr/>
                <p14:nvPr/>
              </p14:nvContentPartPr>
              <p14:xfrm>
                <a:off x="1485970" y="2785409"/>
                <a:ext cx="221760" cy="38124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FDAB026D-06CA-DABF-6B38-3CAD5DEBF620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476970" y="2776769"/>
                  <a:ext cx="239400" cy="39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79CD4C6-2C00-4F20-67A4-0DDA2DEB5AFD}"/>
                    </a:ext>
                  </a:extLst>
                </p14:cNvPr>
                <p14:cNvContentPartPr/>
                <p14:nvPr/>
              </p14:nvContentPartPr>
              <p14:xfrm>
                <a:off x="1615930" y="2773529"/>
                <a:ext cx="149760" cy="9756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79CD4C6-2C00-4F20-67A4-0DDA2DEB5AF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606930" y="2764889"/>
                  <a:ext cx="167400" cy="11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" name="Group 9">
            <a:extLst>
              <a:ext uri="{FF2B5EF4-FFF2-40B4-BE49-F238E27FC236}">
                <a16:creationId xmlns:a16="http://schemas.microsoft.com/office/drawing/2014/main" id="{CE929E4C-C203-072B-98F7-554C98AE590B}"/>
              </a:ext>
            </a:extLst>
          </p:cNvPr>
          <p:cNvGrpSpPr/>
          <p:nvPr/>
        </p:nvGrpSpPr>
        <p:grpSpPr>
          <a:xfrm>
            <a:off x="274210" y="3170249"/>
            <a:ext cx="1101960" cy="388800"/>
            <a:chOff x="274210" y="3170249"/>
            <a:chExt cx="1101960" cy="388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18496478-CAD4-38B0-BBE3-A19141277616}"/>
                    </a:ext>
                  </a:extLst>
                </p14:cNvPr>
                <p14:cNvContentPartPr/>
                <p14:nvPr/>
              </p14:nvContentPartPr>
              <p14:xfrm>
                <a:off x="274210" y="3289409"/>
                <a:ext cx="488880" cy="26964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18496478-CAD4-38B0-BBE3-A19141277616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265210" y="3280409"/>
                  <a:ext cx="50652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E533E75-DC18-D060-A232-F6E0FE0891EA}"/>
                    </a:ext>
                  </a:extLst>
                </p14:cNvPr>
                <p14:cNvContentPartPr/>
                <p14:nvPr/>
              </p14:nvContentPartPr>
              <p14:xfrm>
                <a:off x="880450" y="3170249"/>
                <a:ext cx="495720" cy="27612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E533E75-DC18-D060-A232-F6E0FE0891EA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871450" y="3161249"/>
                  <a:ext cx="5133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B49F61D8-335F-85E8-725E-6D7B7F249DEC}"/>
                    </a:ext>
                  </a:extLst>
                </p14:cNvPr>
                <p14:cNvContentPartPr/>
                <p14:nvPr/>
              </p14:nvContentPartPr>
              <p14:xfrm>
                <a:off x="1081330" y="3268889"/>
                <a:ext cx="165600" cy="2196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B49F61D8-335F-85E8-725E-6D7B7F249DEC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1072330" y="3259889"/>
                  <a:ext cx="1832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AB2BA25-BBEB-0201-1D33-9AA3D234F313}"/>
                    </a:ext>
                  </a:extLst>
                </p14:cNvPr>
                <p14:cNvContentPartPr/>
                <p14:nvPr/>
              </p14:nvContentPartPr>
              <p14:xfrm>
                <a:off x="912490" y="3240089"/>
                <a:ext cx="26640" cy="1908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AB2BA25-BBEB-0201-1D33-9AA3D234F313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903850" y="3231089"/>
                  <a:ext cx="442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" name="Group 13">
            <a:extLst>
              <a:ext uri="{FF2B5EF4-FFF2-40B4-BE49-F238E27FC236}">
                <a16:creationId xmlns:a16="http://schemas.microsoft.com/office/drawing/2014/main" id="{21DD0239-9B4E-D576-CD70-8B50D7CBD59D}"/>
              </a:ext>
            </a:extLst>
          </p:cNvPr>
          <p:cNvGrpSpPr/>
          <p:nvPr/>
        </p:nvGrpSpPr>
        <p:grpSpPr>
          <a:xfrm>
            <a:off x="215890" y="3731489"/>
            <a:ext cx="995040" cy="276120"/>
            <a:chOff x="215890" y="3731489"/>
            <a:chExt cx="995040" cy="27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8DB2D279-4C2E-79BE-A397-6C43BFCEE822}"/>
                    </a:ext>
                  </a:extLst>
                </p14:cNvPr>
                <p14:cNvContentPartPr/>
                <p14:nvPr/>
              </p14:nvContentPartPr>
              <p14:xfrm>
                <a:off x="215890" y="3757409"/>
                <a:ext cx="585720" cy="14796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8DB2D279-4C2E-79BE-A397-6C43BFCEE82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206890" y="3748769"/>
                  <a:ext cx="603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6177FBD7-8440-E651-4561-B218330B5751}"/>
                    </a:ext>
                  </a:extLst>
                </p14:cNvPr>
                <p14:cNvContentPartPr/>
                <p14:nvPr/>
              </p14:nvContentPartPr>
              <p14:xfrm>
                <a:off x="938410" y="3731489"/>
                <a:ext cx="232920" cy="2761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6177FBD7-8440-E651-4561-B218330B575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929770" y="3722489"/>
                  <a:ext cx="250560" cy="29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53324CF0-26E3-4FAF-8D93-4049E790257F}"/>
                    </a:ext>
                  </a:extLst>
                </p14:cNvPr>
                <p14:cNvContentPartPr/>
                <p14:nvPr/>
              </p14:nvContentPartPr>
              <p14:xfrm>
                <a:off x="1196170" y="3870449"/>
                <a:ext cx="14760" cy="680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53324CF0-26E3-4FAF-8D93-4049E790257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187170" y="3861809"/>
                  <a:ext cx="32400" cy="85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1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5E31DEB-A64D-6F4E-E100-E2BBE735C580}"/>
                  </a:ext>
                </a:extLst>
              </p14:cNvPr>
              <p14:cNvContentPartPr/>
              <p14:nvPr/>
            </p14:nvContentPartPr>
            <p14:xfrm>
              <a:off x="7858690" y="4678289"/>
              <a:ext cx="203400" cy="7992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5E31DEB-A64D-6F4E-E100-E2BBE735C580}"/>
                  </a:ext>
                </a:extLst>
              </p:cNvPr>
              <p:cNvPicPr/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7850050" y="4669649"/>
                <a:ext cx="221040" cy="97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6" name="Ink 15">
                <a:extLst>
                  <a:ext uri="{FF2B5EF4-FFF2-40B4-BE49-F238E27FC236}">
                    <a16:creationId xmlns:a16="http://schemas.microsoft.com/office/drawing/2014/main" id="{1547B92F-65E5-E9AA-1C3C-C59BB250EAE0}"/>
                  </a:ext>
                </a:extLst>
              </p14:cNvPr>
              <p14:cNvContentPartPr/>
              <p14:nvPr/>
            </p14:nvContentPartPr>
            <p14:xfrm>
              <a:off x="8332090" y="4497209"/>
              <a:ext cx="155880" cy="243000"/>
            </p14:xfrm>
          </p:contentPart>
        </mc:Choice>
        <mc:Fallback>
          <p:pic>
            <p:nvPicPr>
              <p:cNvPr id="16" name="Ink 15">
                <a:extLst>
                  <a:ext uri="{FF2B5EF4-FFF2-40B4-BE49-F238E27FC236}">
                    <a16:creationId xmlns:a16="http://schemas.microsoft.com/office/drawing/2014/main" id="{1547B92F-65E5-E9AA-1C3C-C59BB250EAE0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8323090" y="4488569"/>
                <a:ext cx="173520" cy="260640"/>
              </a:xfrm>
              <a:prstGeom prst="rect">
                <a:avLst/>
              </a:prstGeom>
            </p:spPr>
          </p:pic>
        </mc:Fallback>
      </mc:AlternateContent>
      <p:grpSp>
        <p:nvGrpSpPr>
          <p:cNvPr id="37" name="Group 36">
            <a:extLst>
              <a:ext uri="{FF2B5EF4-FFF2-40B4-BE49-F238E27FC236}">
                <a16:creationId xmlns:a16="http://schemas.microsoft.com/office/drawing/2014/main" id="{4EEA2ABA-9C05-F39C-0BD4-0EF4AAC898A6}"/>
              </a:ext>
            </a:extLst>
          </p:cNvPr>
          <p:cNvGrpSpPr/>
          <p:nvPr/>
        </p:nvGrpSpPr>
        <p:grpSpPr>
          <a:xfrm>
            <a:off x="7932490" y="4272209"/>
            <a:ext cx="3520080" cy="994680"/>
            <a:chOff x="7932490" y="4272209"/>
            <a:chExt cx="3520080" cy="994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6504FB3-CC71-6678-706D-1B7ABA8089D7}"/>
                    </a:ext>
                  </a:extLst>
                </p14:cNvPr>
                <p14:cNvContentPartPr/>
                <p14:nvPr/>
              </p14:nvContentPartPr>
              <p14:xfrm>
                <a:off x="8702890" y="4561649"/>
                <a:ext cx="794520" cy="29304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6504FB3-CC71-6678-706D-1B7ABA8089D7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8693890" y="4553009"/>
                  <a:ext cx="812160" cy="31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58BAE28E-288A-9BAC-D5BF-238A037049D7}"/>
                    </a:ext>
                  </a:extLst>
                </p14:cNvPr>
                <p14:cNvContentPartPr/>
                <p14:nvPr/>
              </p14:nvContentPartPr>
              <p14:xfrm>
                <a:off x="9688570" y="4412969"/>
                <a:ext cx="605520" cy="31032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58BAE28E-288A-9BAC-D5BF-238A037049D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9679930" y="4404329"/>
                  <a:ext cx="623160" cy="32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14F50C83-F988-21C6-6791-DC0CAA3D47FC}"/>
                    </a:ext>
                  </a:extLst>
                </p14:cNvPr>
                <p14:cNvContentPartPr/>
                <p14:nvPr/>
              </p14:nvContentPartPr>
              <p14:xfrm>
                <a:off x="10481290" y="4272209"/>
                <a:ext cx="971280" cy="4903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14F50C83-F988-21C6-6791-DC0CAA3D47FC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10472650" y="4263209"/>
                  <a:ext cx="988920" cy="50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127547F9-A758-8EF4-4C76-B91B6BFDAB27}"/>
                    </a:ext>
                  </a:extLst>
                </p14:cNvPr>
                <p14:cNvContentPartPr/>
                <p14:nvPr/>
              </p14:nvContentPartPr>
              <p14:xfrm>
                <a:off x="10865050" y="4412249"/>
                <a:ext cx="218520" cy="1476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127547F9-A758-8EF4-4C76-B91B6BFDAB27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10856050" y="4403609"/>
                  <a:ext cx="2361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6C678D55-E1B9-F9F2-AAC6-5BE4EFE393DB}"/>
                    </a:ext>
                  </a:extLst>
                </p14:cNvPr>
                <p14:cNvContentPartPr/>
                <p14:nvPr/>
              </p14:nvContentPartPr>
              <p14:xfrm>
                <a:off x="7932490" y="4975649"/>
                <a:ext cx="202680" cy="29124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6C678D55-E1B9-F9F2-AAC6-5BE4EFE393DB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923490" y="4966649"/>
                  <a:ext cx="22032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790C248-233F-905E-2A90-21A02A3C7F80}"/>
                    </a:ext>
                  </a:extLst>
                </p14:cNvPr>
                <p14:cNvContentPartPr/>
                <p14:nvPr/>
              </p14:nvContentPartPr>
              <p14:xfrm>
                <a:off x="8317690" y="4920929"/>
                <a:ext cx="975960" cy="29520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790C248-233F-905E-2A90-21A02A3C7F80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8308690" y="4911929"/>
                  <a:ext cx="993600" cy="31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7ED151F-25B4-8168-E018-A4807B3F1099}"/>
                    </a:ext>
                  </a:extLst>
                </p14:cNvPr>
                <p14:cNvContentPartPr/>
                <p14:nvPr/>
              </p14:nvContentPartPr>
              <p14:xfrm>
                <a:off x="8299690" y="5024249"/>
                <a:ext cx="239760" cy="3744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7ED151F-25B4-8168-E018-A4807B3F1099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290690" y="5015249"/>
                  <a:ext cx="2574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F12CDD7A-AE85-BF40-9333-094550B659EF}"/>
                    </a:ext>
                  </a:extLst>
                </p14:cNvPr>
                <p14:cNvContentPartPr/>
                <p14:nvPr/>
              </p14:nvContentPartPr>
              <p14:xfrm>
                <a:off x="9382210" y="4871969"/>
                <a:ext cx="981360" cy="27864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F12CDD7A-AE85-BF40-9333-094550B659EF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373570" y="4863329"/>
                  <a:ext cx="99900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EAF860CD-5AF3-5B90-73F6-6AE09F4B380A}"/>
                    </a:ext>
                  </a:extLst>
                </p14:cNvPr>
                <p14:cNvContentPartPr/>
                <p14:nvPr/>
              </p14:nvContentPartPr>
              <p14:xfrm>
                <a:off x="9845170" y="4911569"/>
                <a:ext cx="279000" cy="4356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EAF860CD-5AF3-5B90-73F6-6AE09F4B380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9836170" y="4902929"/>
                  <a:ext cx="296640" cy="6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33F58492-DF48-37D2-7E23-6A6B0891FD11}"/>
                    </a:ext>
                  </a:extLst>
                </p14:cNvPr>
                <p14:cNvContentPartPr/>
                <p14:nvPr/>
              </p14:nvContentPartPr>
              <p14:xfrm>
                <a:off x="10591450" y="4858649"/>
                <a:ext cx="159120" cy="25092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33F58492-DF48-37D2-7E23-6A6B0891FD11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582450" y="4850009"/>
                  <a:ext cx="176760" cy="26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5E552D25-B505-DCC8-8803-26BB1C081367}"/>
                    </a:ext>
                  </a:extLst>
                </p14:cNvPr>
                <p14:cNvContentPartPr/>
                <p14:nvPr/>
              </p14:nvContentPartPr>
              <p14:xfrm>
                <a:off x="10766410" y="4963769"/>
                <a:ext cx="128160" cy="2570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5E552D25-B505-DCC8-8803-26BB1C081367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0757770" y="4954769"/>
                  <a:ext cx="14580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571C1D36-2718-B522-BF8A-62D062BB8232}"/>
                    </a:ext>
                  </a:extLst>
                </p14:cNvPr>
                <p14:cNvContentPartPr/>
                <p14:nvPr/>
              </p14:nvContentPartPr>
              <p14:xfrm>
                <a:off x="10774690" y="4978169"/>
                <a:ext cx="53640" cy="9972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571C1D36-2718-B522-BF8A-62D062BB8232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0765690" y="4969169"/>
                  <a:ext cx="71280" cy="11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38B1A5E4-33AB-A6DC-215E-A722EDF595ED}"/>
                    </a:ext>
                  </a:extLst>
                </p14:cNvPr>
                <p14:cNvContentPartPr/>
                <p14:nvPr/>
              </p14:nvContentPartPr>
              <p14:xfrm>
                <a:off x="11136490" y="4791689"/>
                <a:ext cx="95760" cy="26100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38B1A5E4-33AB-A6DC-215E-A722EDF595ED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127850" y="4783049"/>
                  <a:ext cx="113400" cy="27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5D3D9121-F035-998E-A17E-565588C499D4}"/>
                    </a:ext>
                  </a:extLst>
                </p14:cNvPr>
                <p14:cNvContentPartPr/>
                <p14:nvPr/>
              </p14:nvContentPartPr>
              <p14:xfrm>
                <a:off x="11285890" y="4763249"/>
                <a:ext cx="47160" cy="23832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5D3D9121-F035-998E-A17E-565588C499D4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277250" y="4754609"/>
                  <a:ext cx="6480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3187192-0817-5E26-0015-F5D067D266F0}"/>
                    </a:ext>
                  </a:extLst>
                </p14:cNvPr>
                <p14:cNvContentPartPr/>
                <p14:nvPr/>
              </p14:nvContentPartPr>
              <p14:xfrm>
                <a:off x="11160970" y="4910489"/>
                <a:ext cx="160560" cy="2412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3187192-0817-5E26-0015-F5D067D266F0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151970" y="4901849"/>
                  <a:ext cx="17820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9955A882-6578-170D-7C6B-6EDA7E1F7922}"/>
                    </a:ext>
                  </a:extLst>
                </p14:cNvPr>
                <p14:cNvContentPartPr/>
                <p14:nvPr/>
              </p14:nvContentPartPr>
              <p14:xfrm>
                <a:off x="11353570" y="4704929"/>
                <a:ext cx="23040" cy="1051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9955A882-6578-170D-7C6B-6EDA7E1F7922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1344570" y="4695929"/>
                  <a:ext cx="40680" cy="122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6" name="Group 55">
            <a:extLst>
              <a:ext uri="{FF2B5EF4-FFF2-40B4-BE49-F238E27FC236}">
                <a16:creationId xmlns:a16="http://schemas.microsoft.com/office/drawing/2014/main" id="{2DF433C7-45BE-9016-7A2C-2CD97F3E565A}"/>
              </a:ext>
            </a:extLst>
          </p:cNvPr>
          <p:cNvGrpSpPr/>
          <p:nvPr/>
        </p:nvGrpSpPr>
        <p:grpSpPr>
          <a:xfrm>
            <a:off x="8432530" y="5262569"/>
            <a:ext cx="2542680" cy="396000"/>
            <a:chOff x="8432530" y="5262569"/>
            <a:chExt cx="2542680" cy="396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CA9CEEB7-19D6-E2F7-60CD-CED699E6A11E}"/>
                    </a:ext>
                  </a:extLst>
                </p14:cNvPr>
                <p14:cNvContentPartPr/>
                <p14:nvPr/>
              </p14:nvContentPartPr>
              <p14:xfrm>
                <a:off x="8432530" y="5500169"/>
                <a:ext cx="152280" cy="15588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CA9CEEB7-19D6-E2F7-60CD-CED699E6A11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423530" y="5491529"/>
                  <a:ext cx="1699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07A4C97-DBBA-1043-16F9-5D0B71B66491}"/>
                    </a:ext>
                  </a:extLst>
                </p14:cNvPr>
                <p14:cNvContentPartPr/>
                <p14:nvPr/>
              </p14:nvContentPartPr>
              <p14:xfrm>
                <a:off x="8786410" y="5446889"/>
                <a:ext cx="20160" cy="15336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07A4C97-DBBA-1043-16F9-5D0B71B66491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777770" y="5438249"/>
                  <a:ext cx="3780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E6336257-2E80-BFC4-72D1-A9F3EA9FCA4B}"/>
                    </a:ext>
                  </a:extLst>
                </p14:cNvPr>
                <p14:cNvContentPartPr/>
                <p14:nvPr/>
              </p14:nvContentPartPr>
              <p14:xfrm>
                <a:off x="8742130" y="5503409"/>
                <a:ext cx="130680" cy="1188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E6336257-2E80-BFC4-72D1-A9F3EA9FCA4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733490" y="5494769"/>
                  <a:ext cx="1483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2901949-FC40-046B-D3AD-1C4183CA0579}"/>
                    </a:ext>
                  </a:extLst>
                </p14:cNvPr>
                <p14:cNvContentPartPr/>
                <p14:nvPr/>
              </p14:nvContentPartPr>
              <p14:xfrm>
                <a:off x="9040930" y="5392529"/>
                <a:ext cx="22680" cy="24084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2901949-FC40-046B-D3AD-1C4183CA057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032290" y="5383529"/>
                  <a:ext cx="403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FD78691B-624A-D53A-B7F2-93B570440422}"/>
                    </a:ext>
                  </a:extLst>
                </p14:cNvPr>
                <p14:cNvContentPartPr/>
                <p14:nvPr/>
              </p14:nvContentPartPr>
              <p14:xfrm>
                <a:off x="9135250" y="5375249"/>
                <a:ext cx="8280" cy="26352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FD78691B-624A-D53A-B7F2-93B570440422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126250" y="5366249"/>
                  <a:ext cx="2592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2CA8D405-A17B-865E-B1F8-F0411E483869}"/>
                    </a:ext>
                  </a:extLst>
                </p14:cNvPr>
                <p14:cNvContentPartPr/>
                <p14:nvPr/>
              </p14:nvContentPartPr>
              <p14:xfrm>
                <a:off x="9034090" y="5508449"/>
                <a:ext cx="78120" cy="46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2CA8D405-A17B-865E-B1F8-F0411E483869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025450" y="5499809"/>
                  <a:ext cx="957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8954903A-E7A4-774B-6F3E-9D766AEF55E4}"/>
                    </a:ext>
                  </a:extLst>
                </p14:cNvPr>
                <p14:cNvContentPartPr/>
                <p14:nvPr/>
              </p14:nvContentPartPr>
              <p14:xfrm>
                <a:off x="9209410" y="5283449"/>
                <a:ext cx="25920" cy="12672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8954903A-E7A4-774B-6F3E-9D766AEF55E4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9200410" y="5274449"/>
                  <a:ext cx="4356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2CCA3985-882B-7774-3CFC-317F7EC362A5}"/>
                    </a:ext>
                  </a:extLst>
                </p14:cNvPr>
                <p14:cNvContentPartPr/>
                <p14:nvPr/>
              </p14:nvContentPartPr>
              <p14:xfrm>
                <a:off x="9392290" y="5453729"/>
                <a:ext cx="378720" cy="138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2CCA3985-882B-7774-3CFC-317F7EC362A5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383650" y="5444729"/>
                  <a:ext cx="3963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AE886C1C-067F-54F8-1182-A0A0304C1D65}"/>
                    </a:ext>
                  </a:extLst>
                </p14:cNvPr>
                <p14:cNvContentPartPr/>
                <p14:nvPr/>
              </p14:nvContentPartPr>
              <p14:xfrm>
                <a:off x="9888730" y="5396129"/>
                <a:ext cx="61920" cy="2624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AE886C1C-067F-54F8-1182-A0A0304C1D65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880090" y="5387129"/>
                  <a:ext cx="79560" cy="28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F79F97C9-416D-2291-04E3-84B277223FED}"/>
                    </a:ext>
                  </a:extLst>
                </p14:cNvPr>
                <p14:cNvContentPartPr/>
                <p14:nvPr/>
              </p14:nvContentPartPr>
              <p14:xfrm>
                <a:off x="10008250" y="5396129"/>
                <a:ext cx="29880" cy="2577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F79F97C9-416D-2291-04E3-84B277223FED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999250" y="5387489"/>
                  <a:ext cx="475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46498FE-7B70-28B5-3EC5-DD22B6BD10EF}"/>
                    </a:ext>
                  </a:extLst>
                </p14:cNvPr>
                <p14:cNvContentPartPr/>
                <p14:nvPr/>
              </p14:nvContentPartPr>
              <p14:xfrm>
                <a:off x="9853450" y="5528969"/>
                <a:ext cx="176760" cy="158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46498FE-7B70-28B5-3EC5-DD22B6BD10EF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844810" y="5519969"/>
                  <a:ext cx="19440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43507F6E-AB1D-6908-9D03-2DE3F7D99161}"/>
                    </a:ext>
                  </a:extLst>
                </p14:cNvPr>
                <p14:cNvContentPartPr/>
                <p14:nvPr/>
              </p14:nvContentPartPr>
              <p14:xfrm>
                <a:off x="10074490" y="5262569"/>
                <a:ext cx="120960" cy="1508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43507F6E-AB1D-6908-9D03-2DE3F7D99161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0065850" y="5253929"/>
                  <a:ext cx="13860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1038C6D8-9DD6-E215-B9AC-5F464159493F}"/>
                    </a:ext>
                  </a:extLst>
                </p14:cNvPr>
                <p14:cNvContentPartPr/>
                <p14:nvPr/>
              </p14:nvContentPartPr>
              <p14:xfrm>
                <a:off x="10324330" y="5508449"/>
                <a:ext cx="214920" cy="140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1038C6D8-9DD6-E215-B9AC-5F464159493F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315330" y="5499449"/>
                  <a:ext cx="2325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56CF26E7-5B0F-D9EA-A06E-99A004DE7B58}"/>
                    </a:ext>
                  </a:extLst>
                </p14:cNvPr>
                <p14:cNvContentPartPr/>
                <p14:nvPr/>
              </p14:nvContentPartPr>
              <p14:xfrm>
                <a:off x="10412890" y="5422769"/>
                <a:ext cx="31320" cy="22140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56CF26E7-5B0F-D9EA-A06E-99A004DE7B58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404250" y="5413769"/>
                  <a:ext cx="4896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817E3A4-9BC5-C75E-7ACB-57B25CA4E85C}"/>
                    </a:ext>
                  </a:extLst>
                </p14:cNvPr>
                <p14:cNvContentPartPr/>
                <p14:nvPr/>
              </p14:nvContentPartPr>
              <p14:xfrm>
                <a:off x="10741930" y="5304689"/>
                <a:ext cx="233280" cy="3384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817E3A4-9BC5-C75E-7ACB-57B25CA4E85C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733290" y="5295689"/>
                  <a:ext cx="250920" cy="356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9" name="Group 68">
            <a:extLst>
              <a:ext uri="{FF2B5EF4-FFF2-40B4-BE49-F238E27FC236}">
                <a16:creationId xmlns:a16="http://schemas.microsoft.com/office/drawing/2014/main" id="{6A390DC9-CCF9-47A4-3507-0E4B648621D1}"/>
              </a:ext>
            </a:extLst>
          </p:cNvPr>
          <p:cNvGrpSpPr/>
          <p:nvPr/>
        </p:nvGrpSpPr>
        <p:grpSpPr>
          <a:xfrm>
            <a:off x="6870130" y="1446929"/>
            <a:ext cx="1828080" cy="437760"/>
            <a:chOff x="6870130" y="1446929"/>
            <a:chExt cx="1828080" cy="437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B6339D42-4068-161D-A0F9-36A0D75BF160}"/>
                    </a:ext>
                  </a:extLst>
                </p14:cNvPr>
                <p14:cNvContentPartPr/>
                <p14:nvPr/>
              </p14:nvContentPartPr>
              <p14:xfrm>
                <a:off x="6870130" y="1499489"/>
                <a:ext cx="209880" cy="30456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B6339D42-4068-161D-A0F9-36A0D75BF160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861130" y="1490849"/>
                  <a:ext cx="227520" cy="32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9CFEB77D-E415-2E54-B7A6-11BA0A086456}"/>
                    </a:ext>
                  </a:extLst>
                </p14:cNvPr>
                <p14:cNvContentPartPr/>
                <p14:nvPr/>
              </p14:nvContentPartPr>
              <p14:xfrm>
                <a:off x="7098010" y="1779569"/>
                <a:ext cx="94320" cy="1051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9CFEB77D-E415-2E54-B7A6-11BA0A086456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089010" y="1770569"/>
                  <a:ext cx="111960" cy="12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D16FB868-E6F3-F7B2-8AC2-2CA45152592E}"/>
                    </a:ext>
                  </a:extLst>
                </p14:cNvPr>
                <p14:cNvContentPartPr/>
                <p14:nvPr/>
              </p14:nvContentPartPr>
              <p14:xfrm>
                <a:off x="7351090" y="1634129"/>
                <a:ext cx="114120" cy="1548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D16FB868-E6F3-F7B2-8AC2-2CA45152592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342090" y="1625489"/>
                  <a:ext cx="1317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446413AD-E42C-46B2-9E1B-4F9501B1A068}"/>
                    </a:ext>
                  </a:extLst>
                </p14:cNvPr>
                <p14:cNvContentPartPr/>
                <p14:nvPr/>
              </p14:nvContentPartPr>
              <p14:xfrm>
                <a:off x="7328410" y="1749689"/>
                <a:ext cx="118800" cy="756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446413AD-E42C-46B2-9E1B-4F9501B1A068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319410" y="1740689"/>
                  <a:ext cx="1364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0C0222EE-D3BA-AD6D-6512-393F991C406F}"/>
                    </a:ext>
                  </a:extLst>
                </p14:cNvPr>
                <p14:cNvContentPartPr/>
                <p14:nvPr/>
              </p14:nvContentPartPr>
              <p14:xfrm>
                <a:off x="7789930" y="1454129"/>
                <a:ext cx="74880" cy="3204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0C0222EE-D3BA-AD6D-6512-393F991C406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780930" y="1445489"/>
                  <a:ext cx="92520" cy="33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F5E9700E-1BBC-A7DD-F5A4-A2CC56D81862}"/>
                    </a:ext>
                  </a:extLst>
                </p14:cNvPr>
                <p14:cNvContentPartPr/>
                <p14:nvPr/>
              </p14:nvContentPartPr>
              <p14:xfrm>
                <a:off x="7701730" y="1609289"/>
                <a:ext cx="141840" cy="5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F5E9700E-1BBC-A7DD-F5A4-A2CC56D81862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693090" y="1600649"/>
                  <a:ext cx="15948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136754F8-F048-BC38-847A-9662C86A14EA}"/>
                    </a:ext>
                  </a:extLst>
                </p14:cNvPr>
                <p14:cNvContentPartPr/>
                <p14:nvPr/>
              </p14:nvContentPartPr>
              <p14:xfrm>
                <a:off x="7888930" y="1814129"/>
                <a:ext cx="22320" cy="5364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136754F8-F048-BC38-847A-9662C86A14EA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879930" y="1805489"/>
                  <a:ext cx="399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3D603939-0EC2-1E2E-D117-9332322D3D8C}"/>
                    </a:ext>
                  </a:extLst>
                </p14:cNvPr>
                <p14:cNvContentPartPr/>
                <p14:nvPr/>
              </p14:nvContentPartPr>
              <p14:xfrm>
                <a:off x="8148490" y="1555289"/>
                <a:ext cx="7200" cy="19404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3D603939-0EC2-1E2E-D117-9332322D3D8C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139850" y="1546289"/>
                  <a:ext cx="24840" cy="21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CC5B5A0-FC8D-EEA6-D166-7EE7190950A6}"/>
                    </a:ext>
                  </a:extLst>
                </p14:cNvPr>
                <p14:cNvContentPartPr/>
                <p14:nvPr/>
              </p14:nvContentPartPr>
              <p14:xfrm>
                <a:off x="8090170" y="1637009"/>
                <a:ext cx="181440" cy="26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CC5B5A0-FC8D-EEA6-D166-7EE7190950A6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8081530" y="1628369"/>
                  <a:ext cx="19908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AA409F3D-AFCE-C5AE-01E4-2BC854E01009}"/>
                    </a:ext>
                  </a:extLst>
                </p14:cNvPr>
                <p14:cNvContentPartPr/>
                <p14:nvPr/>
              </p14:nvContentPartPr>
              <p14:xfrm>
                <a:off x="8464570" y="1446929"/>
                <a:ext cx="101520" cy="3031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AA409F3D-AFCE-C5AE-01E4-2BC854E01009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8455930" y="1438289"/>
                  <a:ext cx="119160" cy="32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359F6608-D129-598E-4E27-3B30983A89F5}"/>
                    </a:ext>
                  </a:extLst>
                </p14:cNvPr>
                <p14:cNvContentPartPr/>
                <p14:nvPr/>
              </p14:nvContentPartPr>
              <p14:xfrm>
                <a:off x="8382130" y="1598489"/>
                <a:ext cx="181440" cy="504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359F6608-D129-598E-4E27-3B30983A89F5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8373490" y="1589489"/>
                  <a:ext cx="19908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9395E43D-49D0-B23C-AD91-D81742E998B0}"/>
                    </a:ext>
                  </a:extLst>
                </p14:cNvPr>
                <p14:cNvContentPartPr/>
                <p14:nvPr/>
              </p14:nvContentPartPr>
              <p14:xfrm>
                <a:off x="8590210" y="1742489"/>
                <a:ext cx="108000" cy="6732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9395E43D-49D0-B23C-AD91-D81742E998B0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581570" y="1733849"/>
                  <a:ext cx="125640" cy="8496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454960391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EA0232C3-8A72-1DDB-74F2-9EF0D9847CF7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5" y="-187424"/>
            <a:ext cx="6714940" cy="4174435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2E457121-E6DA-C9CF-4FCC-C76428BC484C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b="36105"/>
          <a:stretch/>
        </p:blipFill>
        <p:spPr>
          <a:xfrm>
            <a:off x="5573299" y="4412974"/>
            <a:ext cx="6618701" cy="2445026"/>
          </a:xfrm>
          <a:prstGeom prst="rect">
            <a:avLst/>
          </a:prstGeom>
        </p:spPr>
      </p:pic>
      <p:grpSp>
        <p:nvGrpSpPr>
          <p:cNvPr id="21" name="Group 20">
            <a:extLst>
              <a:ext uri="{FF2B5EF4-FFF2-40B4-BE49-F238E27FC236}">
                <a16:creationId xmlns:a16="http://schemas.microsoft.com/office/drawing/2014/main" id="{CD9AB215-9AD4-EE00-CF99-7EA67F9292B2}"/>
              </a:ext>
            </a:extLst>
          </p:cNvPr>
          <p:cNvGrpSpPr/>
          <p:nvPr/>
        </p:nvGrpSpPr>
        <p:grpSpPr>
          <a:xfrm>
            <a:off x="884050" y="4228551"/>
            <a:ext cx="3555360" cy="2557161"/>
            <a:chOff x="884050" y="4228551"/>
            <a:chExt cx="3555360" cy="2557161"/>
          </a:xfrm>
        </p:grpSpPr>
        <p:pic>
          <p:nvPicPr>
            <p:cNvPr id="6" name="Picture 5">
              <a:extLst>
                <a:ext uri="{FF2B5EF4-FFF2-40B4-BE49-F238E27FC236}">
                  <a16:creationId xmlns:a16="http://schemas.microsoft.com/office/drawing/2014/main" id="{67231ED2-E2B0-23B5-AD0F-99F4E9D6751C}"/>
                </a:ext>
              </a:extLst>
            </p:cNvPr>
            <p:cNvPicPr>
              <a:picLocks noChangeAspect="1"/>
            </p:cNvPicPr>
            <p:nvPr/>
          </p:nvPicPr>
          <p:blipFill>
            <a:blip r:embed="rId4"/>
            <a:stretch>
              <a:fillRect/>
            </a:stretch>
          </p:blipFill>
          <p:spPr>
            <a:xfrm>
              <a:off x="1049642" y="4228551"/>
              <a:ext cx="3221343" cy="2557161"/>
            </a:xfrm>
            <a:prstGeom prst="rect">
              <a:avLst/>
            </a:prstGeom>
          </p:spPr>
        </p:pic>
        <p:grpSp>
          <p:nvGrpSpPr>
            <p:cNvPr id="13" name="Group 12">
              <a:extLst>
                <a:ext uri="{FF2B5EF4-FFF2-40B4-BE49-F238E27FC236}">
                  <a16:creationId xmlns:a16="http://schemas.microsoft.com/office/drawing/2014/main" id="{A6CB1510-09C3-45C2-0153-2C8DE798070A}"/>
                </a:ext>
              </a:extLst>
            </p:cNvPr>
            <p:cNvGrpSpPr/>
            <p:nvPr/>
          </p:nvGrpSpPr>
          <p:grpSpPr>
            <a:xfrm>
              <a:off x="1425850" y="4912502"/>
              <a:ext cx="1246680" cy="41040"/>
              <a:chOff x="1425850" y="4912502"/>
              <a:chExt cx="1246680" cy="4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5">
                <p14:nvContentPartPr>
                  <p14:cNvPr id="7" name="Ink 6">
                    <a:extLst>
                      <a:ext uri="{FF2B5EF4-FFF2-40B4-BE49-F238E27FC236}">
                        <a16:creationId xmlns:a16="http://schemas.microsoft.com/office/drawing/2014/main" id="{1938C3C0-8C9B-B768-5251-C11FB32A06FA}"/>
                      </a:ext>
                    </a:extLst>
                  </p14:cNvPr>
                  <p14:cNvContentPartPr/>
                  <p14:nvPr/>
                </p14:nvContentPartPr>
                <p14:xfrm>
                  <a:off x="1425850" y="4915382"/>
                  <a:ext cx="160560" cy="18360"/>
                </p14:xfrm>
              </p:contentPart>
            </mc:Choice>
            <mc:Fallback xmlns="">
              <p:pic>
                <p:nvPicPr>
                  <p:cNvPr id="7" name="Ink 6">
                    <a:extLst>
                      <a:ext uri="{FF2B5EF4-FFF2-40B4-BE49-F238E27FC236}">
                        <a16:creationId xmlns:a16="http://schemas.microsoft.com/office/drawing/2014/main" id="{1938C3C0-8C9B-B768-5251-C11FB32A06FA}"/>
                      </a:ext>
                    </a:extLst>
                  </p:cNvPr>
                  <p:cNvPicPr/>
                  <p:nvPr/>
                </p:nvPicPr>
                <p:blipFill>
                  <a:blip r:embed="rId6"/>
                  <a:stretch>
                    <a:fillRect/>
                  </a:stretch>
                </p:blipFill>
                <p:spPr>
                  <a:xfrm>
                    <a:off x="1416850" y="4906742"/>
                    <a:ext cx="178200" cy="360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7">
                <p14:nvContentPartPr>
                  <p14:cNvPr id="8" name="Ink 7">
                    <a:extLst>
                      <a:ext uri="{FF2B5EF4-FFF2-40B4-BE49-F238E27FC236}">
                        <a16:creationId xmlns:a16="http://schemas.microsoft.com/office/drawing/2014/main" id="{1E6B3658-3643-804D-0278-50CA45B50FD0}"/>
                      </a:ext>
                    </a:extLst>
                  </p14:cNvPr>
                  <p14:cNvContentPartPr/>
                  <p14:nvPr/>
                </p14:nvContentPartPr>
                <p14:xfrm>
                  <a:off x="1659130" y="4929782"/>
                  <a:ext cx="213840" cy="23760"/>
                </p14:xfrm>
              </p:contentPart>
            </mc:Choice>
            <mc:Fallback xmlns="">
              <p:pic>
                <p:nvPicPr>
                  <p:cNvPr id="8" name="Ink 7">
                    <a:extLst>
                      <a:ext uri="{FF2B5EF4-FFF2-40B4-BE49-F238E27FC236}">
                        <a16:creationId xmlns:a16="http://schemas.microsoft.com/office/drawing/2014/main" id="{1E6B3658-3643-804D-0278-50CA45B50FD0}"/>
                      </a:ext>
                    </a:extLst>
                  </p:cNvPr>
                  <p:cNvPicPr/>
                  <p:nvPr/>
                </p:nvPicPr>
                <p:blipFill>
                  <a:blip r:embed="rId8"/>
                  <a:stretch>
                    <a:fillRect/>
                  </a:stretch>
                </p:blipFill>
                <p:spPr>
                  <a:xfrm>
                    <a:off x="1650130" y="4921142"/>
                    <a:ext cx="231480" cy="4140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9">
                <p14:nvContentPartPr>
                  <p14:cNvPr id="9" name="Ink 8">
                    <a:extLst>
                      <a:ext uri="{FF2B5EF4-FFF2-40B4-BE49-F238E27FC236}">
                        <a16:creationId xmlns:a16="http://schemas.microsoft.com/office/drawing/2014/main" id="{812B8C31-A5C1-D90A-5647-68921AB7FE9E}"/>
                      </a:ext>
                    </a:extLst>
                  </p14:cNvPr>
                  <p14:cNvContentPartPr/>
                  <p14:nvPr/>
                </p14:nvContentPartPr>
                <p14:xfrm>
                  <a:off x="1947130" y="4935902"/>
                  <a:ext cx="206640" cy="12600"/>
                </p14:xfrm>
              </p:contentPart>
            </mc:Choice>
            <mc:Fallback xmlns="">
              <p:pic>
                <p:nvPicPr>
                  <p:cNvPr id="9" name="Ink 8">
                    <a:extLst>
                      <a:ext uri="{FF2B5EF4-FFF2-40B4-BE49-F238E27FC236}">
                        <a16:creationId xmlns:a16="http://schemas.microsoft.com/office/drawing/2014/main" id="{812B8C31-A5C1-D90A-5647-68921AB7FE9E}"/>
                      </a:ext>
                    </a:extLst>
                  </p:cNvPr>
                  <p:cNvPicPr/>
                  <p:nvPr/>
                </p:nvPicPr>
                <p:blipFill>
                  <a:blip r:embed="rId10"/>
                  <a:stretch>
                    <a:fillRect/>
                  </a:stretch>
                </p:blipFill>
                <p:spPr>
                  <a:xfrm>
                    <a:off x="1938490" y="4927262"/>
                    <a:ext cx="224280" cy="302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10" name="Ink 9">
                    <a:extLst>
                      <a:ext uri="{FF2B5EF4-FFF2-40B4-BE49-F238E27FC236}">
                        <a16:creationId xmlns:a16="http://schemas.microsoft.com/office/drawing/2014/main" id="{A4213B99-3A12-6420-452D-305F2B600A07}"/>
                      </a:ext>
                    </a:extLst>
                  </p14:cNvPr>
                  <p14:cNvContentPartPr/>
                  <p14:nvPr/>
                </p14:nvContentPartPr>
                <p14:xfrm>
                  <a:off x="2309650" y="4934102"/>
                  <a:ext cx="121680" cy="10440"/>
                </p14:xfrm>
              </p:contentPart>
            </mc:Choice>
            <mc:Fallback xmlns="">
              <p:pic>
                <p:nvPicPr>
                  <p:cNvPr id="10" name="Ink 9">
                    <a:extLst>
                      <a:ext uri="{FF2B5EF4-FFF2-40B4-BE49-F238E27FC236}">
                        <a16:creationId xmlns:a16="http://schemas.microsoft.com/office/drawing/2014/main" id="{A4213B99-3A12-6420-452D-305F2B600A07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2301010" y="4925462"/>
                    <a:ext cx="139320" cy="2808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12" name="Ink 11">
                    <a:extLst>
                      <a:ext uri="{FF2B5EF4-FFF2-40B4-BE49-F238E27FC236}">
                        <a16:creationId xmlns:a16="http://schemas.microsoft.com/office/drawing/2014/main" id="{2BED2248-DC63-93BA-D44A-483732B8AB9E}"/>
                      </a:ext>
                    </a:extLst>
                  </p14:cNvPr>
                  <p14:cNvContentPartPr/>
                  <p14:nvPr/>
                </p14:nvContentPartPr>
                <p14:xfrm>
                  <a:off x="2523850" y="4912502"/>
                  <a:ext cx="148680" cy="35280"/>
                </p14:xfrm>
              </p:contentPart>
            </mc:Choice>
            <mc:Fallback xmlns="">
              <p:pic>
                <p:nvPicPr>
                  <p:cNvPr id="12" name="Ink 11">
                    <a:extLst>
                      <a:ext uri="{FF2B5EF4-FFF2-40B4-BE49-F238E27FC236}">
                        <a16:creationId xmlns:a16="http://schemas.microsoft.com/office/drawing/2014/main" id="{2BED2248-DC63-93BA-D44A-483732B8AB9E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2514850" y="4903862"/>
                    <a:ext cx="166320" cy="52920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1DA85964-C225-7A1E-E4F2-213C5D9B22D8}"/>
                    </a:ext>
                  </a:extLst>
                </p14:cNvPr>
                <p14:cNvContentPartPr/>
                <p14:nvPr/>
              </p14:nvContentPartPr>
              <p14:xfrm>
                <a:off x="1152610" y="4521182"/>
                <a:ext cx="153720" cy="1630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1DA85964-C225-7A1E-E4F2-213C5D9B22D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143610" y="4512542"/>
                  <a:ext cx="171360" cy="180720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09B02738-55A4-79CC-8145-06B6FBF75AA6}"/>
                </a:ext>
              </a:extLst>
            </p:cNvPr>
            <p:cNvGrpSpPr/>
            <p:nvPr/>
          </p:nvGrpSpPr>
          <p:grpSpPr>
            <a:xfrm>
              <a:off x="884050" y="4820702"/>
              <a:ext cx="381600" cy="181080"/>
              <a:chOff x="884050" y="4820702"/>
              <a:chExt cx="381600" cy="18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15" name="Ink 14">
                    <a:extLst>
                      <a:ext uri="{FF2B5EF4-FFF2-40B4-BE49-F238E27FC236}">
                        <a16:creationId xmlns:a16="http://schemas.microsoft.com/office/drawing/2014/main" id="{4A3652F8-84D3-5A8B-D759-B0970AD2F529}"/>
                      </a:ext>
                    </a:extLst>
                  </p14:cNvPr>
                  <p14:cNvContentPartPr/>
                  <p14:nvPr/>
                </p14:nvContentPartPr>
                <p14:xfrm>
                  <a:off x="884050" y="4925822"/>
                  <a:ext cx="113400" cy="19080"/>
                </p14:xfrm>
              </p:contentPart>
            </mc:Choice>
            <mc:Fallback xmlns="">
              <p:pic>
                <p:nvPicPr>
                  <p:cNvPr id="15" name="Ink 14">
                    <a:extLst>
                      <a:ext uri="{FF2B5EF4-FFF2-40B4-BE49-F238E27FC236}">
                        <a16:creationId xmlns:a16="http://schemas.microsoft.com/office/drawing/2014/main" id="{4A3652F8-84D3-5A8B-D759-B0970AD2F529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875050" y="4916822"/>
                    <a:ext cx="131040" cy="3672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16" name="Ink 15">
                    <a:extLst>
                      <a:ext uri="{FF2B5EF4-FFF2-40B4-BE49-F238E27FC236}">
                        <a16:creationId xmlns:a16="http://schemas.microsoft.com/office/drawing/2014/main" id="{B31F644B-2B5F-9E9E-BF2E-9A1D88C10872}"/>
                      </a:ext>
                    </a:extLst>
                  </p14:cNvPr>
                  <p14:cNvContentPartPr/>
                  <p14:nvPr/>
                </p14:nvContentPartPr>
                <p14:xfrm>
                  <a:off x="1055410" y="4820702"/>
                  <a:ext cx="210240" cy="181080"/>
                </p14:xfrm>
              </p:contentPart>
            </mc:Choice>
            <mc:Fallback xmlns="">
              <p:pic>
                <p:nvPicPr>
                  <p:cNvPr id="16" name="Ink 15">
                    <a:extLst>
                      <a:ext uri="{FF2B5EF4-FFF2-40B4-BE49-F238E27FC236}">
                        <a16:creationId xmlns:a16="http://schemas.microsoft.com/office/drawing/2014/main" id="{B31F644B-2B5F-9E9E-BF2E-9A1D88C10872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1046770" y="4812062"/>
                    <a:ext cx="227880" cy="19872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20" name="Group 19">
              <a:extLst>
                <a:ext uri="{FF2B5EF4-FFF2-40B4-BE49-F238E27FC236}">
                  <a16:creationId xmlns:a16="http://schemas.microsoft.com/office/drawing/2014/main" id="{FEBA74F9-0AE8-201D-DBE0-4332F790FBBD}"/>
                </a:ext>
              </a:extLst>
            </p:cNvPr>
            <p:cNvGrpSpPr/>
            <p:nvPr/>
          </p:nvGrpSpPr>
          <p:grpSpPr>
            <a:xfrm>
              <a:off x="4018930" y="4514342"/>
              <a:ext cx="420480" cy="235800"/>
              <a:chOff x="4018930" y="4514342"/>
              <a:chExt cx="420480" cy="23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1">
                <p14:nvContentPartPr>
                  <p14:cNvPr id="18" name="Ink 17">
                    <a:extLst>
                      <a:ext uri="{FF2B5EF4-FFF2-40B4-BE49-F238E27FC236}">
                        <a16:creationId xmlns:a16="http://schemas.microsoft.com/office/drawing/2014/main" id="{7B0D9FAE-B706-3BB5-9F02-55096B12485D}"/>
                      </a:ext>
                    </a:extLst>
                  </p14:cNvPr>
                  <p14:cNvContentPartPr/>
                  <p14:nvPr/>
                </p14:nvContentPartPr>
                <p14:xfrm>
                  <a:off x="4018930" y="4514342"/>
                  <a:ext cx="183600" cy="235800"/>
                </p14:xfrm>
              </p:contentPart>
            </mc:Choice>
            <mc:Fallback xmlns="">
              <p:pic>
                <p:nvPicPr>
                  <p:cNvPr id="18" name="Ink 17">
                    <a:extLst>
                      <a:ext uri="{FF2B5EF4-FFF2-40B4-BE49-F238E27FC236}">
                        <a16:creationId xmlns:a16="http://schemas.microsoft.com/office/drawing/2014/main" id="{7B0D9FAE-B706-3BB5-9F02-55096B12485D}"/>
                      </a:ext>
                    </a:extLst>
                  </p:cNvPr>
                  <p:cNvPicPr/>
                  <p:nvPr/>
                </p:nvPicPr>
                <p:blipFill>
                  <a:blip r:embed="rId22"/>
                  <a:stretch>
                    <a:fillRect/>
                  </a:stretch>
                </p:blipFill>
                <p:spPr>
                  <a:xfrm>
                    <a:off x="4010290" y="4505702"/>
                    <a:ext cx="201240" cy="253440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8C53CFFD-BEFE-844F-15F8-C88C4A5250F3}"/>
                      </a:ext>
                    </a:extLst>
                  </p14:cNvPr>
                  <p14:cNvContentPartPr/>
                  <p14:nvPr/>
                </p14:nvContentPartPr>
                <p14:xfrm>
                  <a:off x="4279210" y="4539902"/>
                  <a:ext cx="160200" cy="17928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8C53CFFD-BEFE-844F-15F8-C88C4A5250F3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4270570" y="4531262"/>
                    <a:ext cx="177840" cy="196920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>
        <mc:Choice xmlns:p14="http://schemas.microsoft.com/office/powerpoint/2010/main" Requires="p14">
          <p:contentPart p14:bwMode="auto" r:id="rId25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DAB8BF42-7C29-510E-115B-B6B6726F1496}"/>
                  </a:ext>
                </a:extLst>
              </p14:cNvPr>
              <p14:cNvContentPartPr/>
              <p14:nvPr/>
            </p14:nvContentPartPr>
            <p14:xfrm>
              <a:off x="7040770" y="653053"/>
              <a:ext cx="419040" cy="33876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DAB8BF42-7C29-510E-115B-B6B6726F1496}"/>
                  </a:ext>
                </a:extLst>
              </p:cNvPr>
              <p:cNvPicPr/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7031770" y="644053"/>
                <a:ext cx="436680" cy="356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2A9CD651-67AF-FA33-BB4B-455EE59BC66A}"/>
              </a:ext>
            </a:extLst>
          </p:cNvPr>
          <p:cNvGrpSpPr/>
          <p:nvPr/>
        </p:nvGrpSpPr>
        <p:grpSpPr>
          <a:xfrm>
            <a:off x="7800370" y="514453"/>
            <a:ext cx="483840" cy="726120"/>
            <a:chOff x="7800370" y="514453"/>
            <a:chExt cx="483840" cy="72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FB5B5679-B9D5-B210-F99F-8EA473F50B15}"/>
                    </a:ext>
                  </a:extLst>
                </p14:cNvPr>
                <p14:cNvContentPartPr/>
                <p14:nvPr/>
              </p14:nvContentPartPr>
              <p14:xfrm>
                <a:off x="7831690" y="558733"/>
                <a:ext cx="104040" cy="2484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FB5B5679-B9D5-B210-F99F-8EA473F50B1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7823050" y="549733"/>
                  <a:ext cx="12168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0890A913-AAFD-E328-3026-D1E7AB23332F}"/>
                    </a:ext>
                  </a:extLst>
                </p14:cNvPr>
                <p14:cNvContentPartPr/>
                <p14:nvPr/>
              </p14:nvContentPartPr>
              <p14:xfrm>
                <a:off x="7987210" y="514453"/>
                <a:ext cx="79560" cy="8568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0890A913-AAFD-E328-3026-D1E7AB23332F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7978570" y="505453"/>
                  <a:ext cx="97200" cy="10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73ABF27-B978-6C80-27B4-A74714DEDD1D}"/>
                    </a:ext>
                  </a:extLst>
                </p14:cNvPr>
                <p14:cNvContentPartPr/>
                <p14:nvPr/>
              </p14:nvContentPartPr>
              <p14:xfrm>
                <a:off x="8094850" y="672493"/>
                <a:ext cx="168120" cy="11952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73ABF27-B978-6C80-27B4-A74714DEDD1D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8085850" y="663493"/>
                  <a:ext cx="18576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B228FE65-01EF-0992-7C06-E19B68D9D08A}"/>
                    </a:ext>
                  </a:extLst>
                </p14:cNvPr>
                <p14:cNvContentPartPr/>
                <p14:nvPr/>
              </p14:nvContentPartPr>
              <p14:xfrm>
                <a:off x="7800370" y="853213"/>
                <a:ext cx="444600" cy="7740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B228FE65-01EF-0992-7C06-E19B68D9D08A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7791730" y="844213"/>
                  <a:ext cx="46224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EC75915C-0213-E07B-9791-1D3B8A182534}"/>
                    </a:ext>
                  </a:extLst>
                </p14:cNvPr>
                <p14:cNvContentPartPr/>
                <p14:nvPr/>
              </p14:nvContentPartPr>
              <p14:xfrm>
                <a:off x="7863370" y="1035013"/>
                <a:ext cx="113040" cy="20556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EC75915C-0213-E07B-9791-1D3B8A182534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854370" y="1026013"/>
                  <a:ext cx="1306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6DD8683D-0355-5FEE-F4BB-E81FD4FC4915}"/>
                    </a:ext>
                  </a:extLst>
                </p14:cNvPr>
                <p14:cNvContentPartPr/>
                <p14:nvPr/>
              </p14:nvContentPartPr>
              <p14:xfrm>
                <a:off x="8059930" y="1073893"/>
                <a:ext cx="42840" cy="131760"/>
              </p14:xfrm>
            </p:contentPart>
          </mc:Choice>
          <mc:Fallback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6DD8683D-0355-5FEE-F4BB-E81FD4FC4915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8050930" y="1064893"/>
                  <a:ext cx="604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EEE3F39-CF42-51E6-95C1-5DEFF93F82F8}"/>
                    </a:ext>
                  </a:extLst>
                </p14:cNvPr>
                <p14:cNvContentPartPr/>
                <p14:nvPr/>
              </p14:nvContentPartPr>
              <p14:xfrm>
                <a:off x="8144890" y="999373"/>
                <a:ext cx="139320" cy="5832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EEE3F39-CF42-51E6-95C1-5DEFF93F82F8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8135890" y="990373"/>
                  <a:ext cx="156960" cy="75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93D32CE2-455B-6C35-E6A2-BD5094147439}"/>
              </a:ext>
            </a:extLst>
          </p:cNvPr>
          <p:cNvGrpSpPr/>
          <p:nvPr/>
        </p:nvGrpSpPr>
        <p:grpSpPr>
          <a:xfrm>
            <a:off x="8517490" y="462694"/>
            <a:ext cx="2560680" cy="649080"/>
            <a:chOff x="8517490" y="462694"/>
            <a:chExt cx="2560680" cy="6490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7109E24E-0D16-B09B-20E2-74A149E7BD87}"/>
                    </a:ext>
                  </a:extLst>
                </p14:cNvPr>
                <p14:cNvContentPartPr/>
                <p14:nvPr/>
              </p14:nvContentPartPr>
              <p14:xfrm>
                <a:off x="8586970" y="709213"/>
                <a:ext cx="7560" cy="13212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7109E24E-0D16-B09B-20E2-74A149E7BD87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8578330" y="700573"/>
                  <a:ext cx="252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1B54266-04B4-B6DE-CF83-ED665F3F2B70}"/>
                    </a:ext>
                  </a:extLst>
                </p14:cNvPr>
                <p14:cNvContentPartPr/>
                <p14:nvPr/>
              </p14:nvContentPartPr>
              <p14:xfrm>
                <a:off x="8517490" y="774814"/>
                <a:ext cx="161280" cy="2484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1B54266-04B4-B6DE-CF83-ED665F3F2B70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8508850" y="766174"/>
                  <a:ext cx="1789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F9196A1-3AD1-578E-7F0B-F79CAB9D7E5B}"/>
                    </a:ext>
                  </a:extLst>
                </p14:cNvPr>
                <p14:cNvContentPartPr/>
                <p14:nvPr/>
              </p14:nvContentPartPr>
              <p14:xfrm>
                <a:off x="8814130" y="515974"/>
                <a:ext cx="99720" cy="22356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F9196A1-3AD1-578E-7F0B-F79CAB9D7E5B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8805130" y="506974"/>
                  <a:ext cx="1173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9897473D-AD0B-4BB3-B52B-84D02EA70C40}"/>
                    </a:ext>
                  </a:extLst>
                </p14:cNvPr>
                <p14:cNvContentPartPr/>
                <p14:nvPr/>
              </p14:nvContentPartPr>
              <p14:xfrm>
                <a:off x="8935450" y="582574"/>
                <a:ext cx="217440" cy="15696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9897473D-AD0B-4BB3-B52B-84D02EA70C40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8926450" y="573574"/>
                  <a:ext cx="23508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625D835-2405-C6B2-8158-992B1B5EA08A}"/>
                    </a:ext>
                  </a:extLst>
                </p14:cNvPr>
                <p14:cNvContentPartPr/>
                <p14:nvPr/>
              </p14:nvContentPartPr>
              <p14:xfrm>
                <a:off x="8830330" y="783814"/>
                <a:ext cx="307080" cy="7596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625D835-2405-C6B2-8158-992B1B5EA08A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8821330" y="774814"/>
                  <a:ext cx="324720" cy="9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D128A21-027E-836D-E3FB-E40A7EE7F3BE}"/>
                    </a:ext>
                  </a:extLst>
                </p14:cNvPr>
                <p14:cNvContentPartPr/>
                <p14:nvPr/>
              </p14:nvContentPartPr>
              <p14:xfrm>
                <a:off x="8945530" y="905134"/>
                <a:ext cx="101160" cy="20664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D128A21-027E-836D-E3FB-E40A7EE7F3BE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8936890" y="896134"/>
                  <a:ext cx="118800" cy="22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802E1D7A-9B2E-D520-148F-5599B5CB2A4E}"/>
                    </a:ext>
                  </a:extLst>
                </p14:cNvPr>
                <p14:cNvContentPartPr/>
                <p14:nvPr/>
              </p14:nvContentPartPr>
              <p14:xfrm>
                <a:off x="8900170" y="935014"/>
                <a:ext cx="144360" cy="8388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802E1D7A-9B2E-D520-148F-5599B5CB2A4E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8891170" y="926374"/>
                  <a:ext cx="16200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911218EE-531A-6105-F3AF-F5C2CD0B9579}"/>
                    </a:ext>
                  </a:extLst>
                </p14:cNvPr>
                <p14:cNvContentPartPr/>
                <p14:nvPr/>
              </p14:nvContentPartPr>
              <p14:xfrm>
                <a:off x="9079090" y="895414"/>
                <a:ext cx="112680" cy="651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911218EE-531A-6105-F3AF-F5C2CD0B9579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9070090" y="886774"/>
                  <a:ext cx="13032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B5B2011-DF35-E65D-D83D-80B3D194787C}"/>
                    </a:ext>
                  </a:extLst>
                </p14:cNvPr>
                <p14:cNvContentPartPr/>
                <p14:nvPr/>
              </p14:nvContentPartPr>
              <p14:xfrm>
                <a:off x="9304450" y="480334"/>
                <a:ext cx="62640" cy="4874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B5B2011-DF35-E65D-D83D-80B3D194787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9295810" y="471334"/>
                  <a:ext cx="80280" cy="50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80C4E2-B301-E806-CC90-4C7F1B887B98}"/>
                    </a:ext>
                  </a:extLst>
                </p14:cNvPr>
                <p14:cNvContentPartPr/>
                <p14:nvPr/>
              </p14:nvContentPartPr>
              <p14:xfrm>
                <a:off x="9419290" y="648094"/>
                <a:ext cx="115560" cy="20628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80C4E2-B301-E806-CC90-4C7F1B887B98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9410650" y="639094"/>
                  <a:ext cx="13320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A1651303-7B6F-6D7D-5711-41BFC663476A}"/>
                    </a:ext>
                  </a:extLst>
                </p14:cNvPr>
                <p14:cNvContentPartPr/>
                <p14:nvPr/>
              </p14:nvContentPartPr>
              <p14:xfrm>
                <a:off x="9432610" y="726934"/>
                <a:ext cx="124920" cy="756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A1651303-7B6F-6D7D-5711-41BFC663476A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9423610" y="717934"/>
                  <a:ext cx="1425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098C82A-3155-2DA0-5694-1D16B9368117}"/>
                    </a:ext>
                  </a:extLst>
                </p14:cNvPr>
                <p14:cNvContentPartPr/>
                <p14:nvPr/>
              </p14:nvContentPartPr>
              <p14:xfrm>
                <a:off x="9404890" y="661054"/>
                <a:ext cx="147600" cy="1188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098C82A-3155-2DA0-5694-1D16B9368117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396250" y="652414"/>
                  <a:ext cx="1652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A33256DF-F995-C9D6-5A56-658CE586F369}"/>
                    </a:ext>
                  </a:extLst>
                </p14:cNvPr>
                <p14:cNvContentPartPr/>
                <p14:nvPr/>
              </p14:nvContentPartPr>
              <p14:xfrm>
                <a:off x="9626650" y="725854"/>
                <a:ext cx="149040" cy="1728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A33256DF-F995-C9D6-5A56-658CE586F369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9617650" y="716854"/>
                  <a:ext cx="1666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4A890587-DFCD-C1A5-1C25-2543FFD7B597}"/>
                    </a:ext>
                  </a:extLst>
                </p14:cNvPr>
                <p14:cNvContentPartPr/>
                <p14:nvPr/>
              </p14:nvContentPartPr>
              <p14:xfrm>
                <a:off x="9830050" y="581494"/>
                <a:ext cx="142200" cy="21672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4A890587-DFCD-C1A5-1C25-2543FFD7B597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9821410" y="572854"/>
                  <a:ext cx="159840" cy="23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523F1D6-4D3D-BB52-7D63-D4D167E4872E}"/>
                    </a:ext>
                  </a:extLst>
                </p14:cNvPr>
                <p14:cNvContentPartPr/>
                <p14:nvPr/>
              </p14:nvContentPartPr>
              <p14:xfrm>
                <a:off x="10060450" y="462694"/>
                <a:ext cx="135720" cy="45324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523F1D6-4D3D-BB52-7D63-D4D167E4872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051450" y="453694"/>
                  <a:ext cx="153360" cy="47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FC45DBE-AE1C-BC05-CD8E-255B9306150F}"/>
                    </a:ext>
                  </a:extLst>
                </p14:cNvPr>
                <p14:cNvContentPartPr/>
                <p14:nvPr/>
              </p14:nvContentPartPr>
              <p14:xfrm>
                <a:off x="10291930" y="602374"/>
                <a:ext cx="201240" cy="12960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FC45DBE-AE1C-BC05-CD8E-255B9306150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283290" y="593734"/>
                  <a:ext cx="218880" cy="14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A736203-CB29-AAF4-2C36-CEA6A7EE843E}"/>
                    </a:ext>
                  </a:extLst>
                </p14:cNvPr>
                <p14:cNvContentPartPr/>
                <p14:nvPr/>
              </p14:nvContentPartPr>
              <p14:xfrm>
                <a:off x="10604050" y="625414"/>
                <a:ext cx="172800" cy="158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A736203-CB29-AAF4-2C36-CEA6A7EE843E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595410" y="616414"/>
                  <a:ext cx="190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E373DA40-079A-2182-1D6A-D477010990B9}"/>
                    </a:ext>
                  </a:extLst>
                </p14:cNvPr>
                <p14:cNvContentPartPr/>
                <p14:nvPr/>
              </p14:nvContentPartPr>
              <p14:xfrm>
                <a:off x="10568410" y="718654"/>
                <a:ext cx="172440" cy="190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E373DA40-079A-2182-1D6A-D477010990B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0559770" y="709654"/>
                  <a:ext cx="1900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626CCF1-4B7A-CA77-5F6A-E15EC704815E}"/>
                    </a:ext>
                  </a:extLst>
                </p14:cNvPr>
                <p14:cNvContentPartPr/>
                <p14:nvPr/>
              </p14:nvContentPartPr>
              <p14:xfrm>
                <a:off x="10878370" y="559174"/>
                <a:ext cx="199800" cy="18432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626CCF1-4B7A-CA77-5F6A-E15EC704815E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0869730" y="550174"/>
                  <a:ext cx="217440" cy="201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94FFF3CC-EC5C-3032-1B7C-BCD8FEB2B600}"/>
              </a:ext>
            </a:extLst>
          </p:cNvPr>
          <p:cNvGrpSpPr/>
          <p:nvPr/>
        </p:nvGrpSpPr>
        <p:grpSpPr>
          <a:xfrm>
            <a:off x="194290" y="4806013"/>
            <a:ext cx="459360" cy="158760"/>
            <a:chOff x="194290" y="4806013"/>
            <a:chExt cx="459360" cy="158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A58B18FF-0942-6CC1-0A04-4D58B1624A82}"/>
                    </a:ext>
                  </a:extLst>
                </p14:cNvPr>
                <p14:cNvContentPartPr/>
                <p14:nvPr/>
              </p14:nvContentPartPr>
              <p14:xfrm>
                <a:off x="196810" y="4811773"/>
                <a:ext cx="129960" cy="1530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A58B18FF-0942-6CC1-0A04-4D58B1624A82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87810" y="4803133"/>
                  <a:ext cx="147600" cy="17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26A3556B-BCD5-296B-92EB-F30E5E49B042}"/>
                    </a:ext>
                  </a:extLst>
                </p14:cNvPr>
                <p14:cNvContentPartPr/>
                <p14:nvPr/>
              </p14:nvContentPartPr>
              <p14:xfrm>
                <a:off x="194290" y="4900333"/>
                <a:ext cx="99360" cy="122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26A3556B-BCD5-296B-92EB-F30E5E49B042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85290" y="4891693"/>
                  <a:ext cx="11700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6390431B-974D-4444-A93D-C3F6F4419F63}"/>
                    </a:ext>
                  </a:extLst>
                </p14:cNvPr>
                <p14:cNvContentPartPr/>
                <p14:nvPr/>
              </p14:nvContentPartPr>
              <p14:xfrm>
                <a:off x="198250" y="4806013"/>
                <a:ext cx="135720" cy="370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6390431B-974D-4444-A93D-C3F6F4419F63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89250" y="4797013"/>
                  <a:ext cx="15336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D11E59AF-E969-7278-FBBD-582974E1E6F1}"/>
                    </a:ext>
                  </a:extLst>
                </p14:cNvPr>
                <p14:cNvContentPartPr/>
                <p14:nvPr/>
              </p14:nvContentPartPr>
              <p14:xfrm>
                <a:off x="476890" y="4889893"/>
                <a:ext cx="176760" cy="86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D11E59AF-E969-7278-FBBD-582974E1E6F1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468250" y="4880893"/>
                  <a:ext cx="1944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71447786-9C9B-55CC-1C25-6286F8AD84BD}"/>
                    </a:ext>
                  </a:extLst>
                </p14:cNvPr>
                <p14:cNvContentPartPr/>
                <p14:nvPr/>
              </p14:nvContentPartPr>
              <p14:xfrm>
                <a:off x="468250" y="4945333"/>
                <a:ext cx="166680" cy="1656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71447786-9C9B-55CC-1C25-6286F8AD84BD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459610" y="4936333"/>
                  <a:ext cx="184320" cy="34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9">
            <p14:nvContentPartPr>
              <p14:cNvPr id="58" name="Ink 57">
                <a:extLst>
                  <a:ext uri="{FF2B5EF4-FFF2-40B4-BE49-F238E27FC236}">
                    <a16:creationId xmlns:a16="http://schemas.microsoft.com/office/drawing/2014/main" id="{10D3FD73-0BE8-38E5-46E8-EB51A83CB24F}"/>
                  </a:ext>
                </a:extLst>
              </p14:cNvPr>
              <p14:cNvContentPartPr/>
              <p14:nvPr/>
            </p14:nvContentPartPr>
            <p14:xfrm>
              <a:off x="4536250" y="5494693"/>
              <a:ext cx="167760" cy="129240"/>
            </p14:xfrm>
          </p:contentPart>
        </mc:Choice>
        <mc:Fallback>
          <p:pic>
            <p:nvPicPr>
              <p:cNvPr id="58" name="Ink 57">
                <a:extLst>
                  <a:ext uri="{FF2B5EF4-FFF2-40B4-BE49-F238E27FC236}">
                    <a16:creationId xmlns:a16="http://schemas.microsoft.com/office/drawing/2014/main" id="{10D3FD73-0BE8-38E5-46E8-EB51A83CB24F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4527250" y="5486053"/>
                <a:ext cx="185400" cy="14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1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BD3E8989-9B9D-4B2B-98A7-8D14121F80F2}"/>
                  </a:ext>
                </a:extLst>
              </p14:cNvPr>
              <p14:cNvContentPartPr/>
              <p14:nvPr/>
            </p14:nvContentPartPr>
            <p14:xfrm>
              <a:off x="4495210" y="5717173"/>
              <a:ext cx="629640" cy="363960"/>
            </p14:xfrm>
          </p:contentPart>
        </mc:Choice>
        <mc:Fallback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BD3E8989-9B9D-4B2B-98A7-8D14121F80F2}"/>
                  </a:ext>
                </a:extLst>
              </p:cNvPr>
              <p:cNvPicPr/>
              <p:nvPr/>
            </p:nvPicPr>
            <p:blipFill>
              <a:blip r:embed="rId92"/>
              <a:stretch>
                <a:fillRect/>
              </a:stretch>
            </p:blipFill>
            <p:spPr>
              <a:xfrm>
                <a:off x="4486210" y="5708533"/>
                <a:ext cx="647280" cy="38160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90CE6D3C-1B18-A19F-811C-C2F83C05569A}"/>
              </a:ext>
            </a:extLst>
          </p:cNvPr>
          <p:cNvGrpSpPr/>
          <p:nvPr/>
        </p:nvGrpSpPr>
        <p:grpSpPr>
          <a:xfrm>
            <a:off x="4711210" y="5390653"/>
            <a:ext cx="1514160" cy="613800"/>
            <a:chOff x="4711210" y="5390653"/>
            <a:chExt cx="1514160" cy="613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47B597DA-295F-D729-DC88-12ECCFD90876}"/>
                    </a:ext>
                  </a:extLst>
                </p14:cNvPr>
                <p14:cNvContentPartPr/>
                <p14:nvPr/>
              </p14:nvContentPartPr>
              <p14:xfrm>
                <a:off x="4711210" y="5518453"/>
                <a:ext cx="363240" cy="11844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47B597DA-295F-D729-DC88-12ECCFD9087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702570" y="5509453"/>
                  <a:ext cx="38088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3E8C34B-4B5F-88A7-BFBE-70D224E9E467}"/>
                    </a:ext>
                  </a:extLst>
                </p14:cNvPr>
                <p14:cNvContentPartPr/>
                <p14:nvPr/>
              </p14:nvContentPartPr>
              <p14:xfrm>
                <a:off x="5139970" y="5390653"/>
                <a:ext cx="502560" cy="28584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3E8C34B-4B5F-88A7-BFBE-70D224E9E46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131330" y="5382013"/>
                  <a:ext cx="520200" cy="30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71C7C708-3572-69CB-9ABB-70B61585E5EB}"/>
                    </a:ext>
                  </a:extLst>
                </p14:cNvPr>
                <p14:cNvContentPartPr/>
                <p14:nvPr/>
              </p14:nvContentPartPr>
              <p14:xfrm>
                <a:off x="5703370" y="5628973"/>
                <a:ext cx="11880" cy="57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71C7C708-3572-69CB-9ABB-70B61585E5E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5694370" y="5619973"/>
                  <a:ext cx="295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A93293E5-2C8C-48AE-5091-627BFC4F99E2}"/>
                    </a:ext>
                  </a:extLst>
                </p14:cNvPr>
                <p14:cNvContentPartPr/>
                <p14:nvPr/>
              </p14:nvContentPartPr>
              <p14:xfrm>
                <a:off x="5240410" y="5704573"/>
                <a:ext cx="650880" cy="29988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A93293E5-2C8C-48AE-5091-627BFC4F99E2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5231770" y="5695933"/>
                  <a:ext cx="668520" cy="31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531EFEC-5B65-CAD9-6654-935F7C932ED5}"/>
                    </a:ext>
                  </a:extLst>
                </p14:cNvPr>
                <p14:cNvContentPartPr/>
                <p14:nvPr/>
              </p14:nvContentPartPr>
              <p14:xfrm>
                <a:off x="6090370" y="5676853"/>
                <a:ext cx="10080" cy="3528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531EFEC-5B65-CAD9-6654-935F7C932ED5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6081370" y="5668213"/>
                  <a:ext cx="2772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519A6AF-8726-A7AB-55FF-6C1E342189E9}"/>
                    </a:ext>
                  </a:extLst>
                </p14:cNvPr>
                <p14:cNvContentPartPr/>
                <p14:nvPr/>
              </p14:nvContentPartPr>
              <p14:xfrm>
                <a:off x="6053290" y="5670733"/>
                <a:ext cx="172080" cy="2160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519A6AF-8726-A7AB-55FF-6C1E342189E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044290" y="5661733"/>
                  <a:ext cx="18972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780D6354-5FDB-5255-FFA2-F63FBA0F2BA7}"/>
                    </a:ext>
                  </a:extLst>
                </p14:cNvPr>
                <p14:cNvContentPartPr/>
                <p14:nvPr/>
              </p14:nvContentPartPr>
              <p14:xfrm>
                <a:off x="6064450" y="5796733"/>
                <a:ext cx="156960" cy="32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780D6354-5FDB-5255-FFA2-F63FBA0F2BA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055810" y="5788093"/>
                  <a:ext cx="174600" cy="20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3905455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>
            <a:extLst>
              <a:ext uri="{FF2B5EF4-FFF2-40B4-BE49-F238E27FC236}">
                <a16:creationId xmlns:a16="http://schemas.microsoft.com/office/drawing/2014/main" id="{D57FB627-9A33-D714-770E-FF199E8284B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51178"/>
            <a:ext cx="6669917" cy="2481879"/>
          </a:xfrm>
          <a:prstGeom prst="rect">
            <a:avLst/>
          </a:prstGeom>
        </p:spPr>
      </p:pic>
      <p:pic>
        <p:nvPicPr>
          <p:cNvPr id="8" name="Picture 7">
            <a:extLst>
              <a:ext uri="{FF2B5EF4-FFF2-40B4-BE49-F238E27FC236}">
                <a16:creationId xmlns:a16="http://schemas.microsoft.com/office/drawing/2014/main" id="{B9128ACF-4CBC-C4D6-F940-6803AE0BCCA5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096000" y="2478483"/>
            <a:ext cx="6096000" cy="4379518"/>
          </a:xfrm>
          <a:prstGeom prst="rect">
            <a:avLst/>
          </a:prstGeom>
        </p:spPr>
      </p:pic>
      <p:grpSp>
        <p:nvGrpSpPr>
          <p:cNvPr id="12" name="Group 11">
            <a:extLst>
              <a:ext uri="{FF2B5EF4-FFF2-40B4-BE49-F238E27FC236}">
                <a16:creationId xmlns:a16="http://schemas.microsoft.com/office/drawing/2014/main" id="{DBD98856-936F-E9A3-B814-64A8CAAA17BF}"/>
              </a:ext>
            </a:extLst>
          </p:cNvPr>
          <p:cNvGrpSpPr/>
          <p:nvPr/>
        </p:nvGrpSpPr>
        <p:grpSpPr>
          <a:xfrm>
            <a:off x="107530" y="1062302"/>
            <a:ext cx="3953880" cy="555840"/>
            <a:chOff x="107530" y="1062302"/>
            <a:chExt cx="3953880" cy="555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B5E81F1-E87F-0939-1ADA-E2E02A37B8CA}"/>
                    </a:ext>
                  </a:extLst>
                </p14:cNvPr>
                <p14:cNvContentPartPr/>
                <p14:nvPr/>
              </p14:nvContentPartPr>
              <p14:xfrm>
                <a:off x="107530" y="1088942"/>
                <a:ext cx="3953880" cy="5292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B5E81F1-E87F-0939-1ADA-E2E02A37B8CA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44530" y="1026302"/>
                  <a:ext cx="4079520" cy="65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70282316-0260-4F44-C88D-D93D002A6DEC}"/>
                    </a:ext>
                  </a:extLst>
                </p14:cNvPr>
                <p14:cNvContentPartPr/>
                <p14:nvPr/>
              </p14:nvContentPartPr>
              <p14:xfrm>
                <a:off x="1529170" y="1380902"/>
                <a:ext cx="11880" cy="64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70282316-0260-4F44-C88D-D93D002A6DE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466530" y="1318262"/>
                  <a:ext cx="13752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A3AD3A24-400B-E714-4EE0-00FA625882B6}"/>
                    </a:ext>
                  </a:extLst>
                </p14:cNvPr>
                <p14:cNvContentPartPr/>
                <p14:nvPr/>
              </p14:nvContentPartPr>
              <p14:xfrm>
                <a:off x="1585330" y="1062302"/>
                <a:ext cx="714960" cy="428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A3AD3A24-400B-E714-4EE0-00FA625882B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522690" y="999662"/>
                  <a:ext cx="840600" cy="553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50EC97C8-718E-4F80-9070-776BC99815E8}"/>
              </a:ext>
            </a:extLst>
          </p:cNvPr>
          <p:cNvGrpSpPr/>
          <p:nvPr/>
        </p:nvGrpSpPr>
        <p:grpSpPr>
          <a:xfrm>
            <a:off x="278295" y="2825017"/>
            <a:ext cx="5054757" cy="3960695"/>
            <a:chOff x="884050" y="4228551"/>
            <a:chExt cx="3555360" cy="2557161"/>
          </a:xfrm>
        </p:grpSpPr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FC9917B7-4FDC-9575-70EF-203F3AE0F28A}"/>
                </a:ext>
              </a:extLst>
            </p:cNvPr>
            <p:cNvPicPr>
              <a:picLocks noChangeAspect="1"/>
            </p:cNvPicPr>
            <p:nvPr/>
          </p:nvPicPr>
          <p:blipFill>
            <a:blip r:embed="rId10"/>
            <a:stretch>
              <a:fillRect/>
            </a:stretch>
          </p:blipFill>
          <p:spPr>
            <a:xfrm>
              <a:off x="1049642" y="4228551"/>
              <a:ext cx="3221343" cy="2557161"/>
            </a:xfrm>
            <a:prstGeom prst="rect">
              <a:avLst/>
            </a:prstGeom>
          </p:spPr>
        </p:pic>
        <p:grpSp>
          <p:nvGrpSpPr>
            <p:cNvPr id="15" name="Group 14">
              <a:extLst>
                <a:ext uri="{FF2B5EF4-FFF2-40B4-BE49-F238E27FC236}">
                  <a16:creationId xmlns:a16="http://schemas.microsoft.com/office/drawing/2014/main" id="{C2131EA5-3A35-AE54-19D1-FBB7EF12B34E}"/>
                </a:ext>
              </a:extLst>
            </p:cNvPr>
            <p:cNvGrpSpPr/>
            <p:nvPr/>
          </p:nvGrpSpPr>
          <p:grpSpPr>
            <a:xfrm>
              <a:off x="1425850" y="4912502"/>
              <a:ext cx="1246680" cy="41040"/>
              <a:chOff x="1425850" y="4912502"/>
              <a:chExt cx="1246680" cy="4104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11">
                <p14:nvContentPartPr>
                  <p14:cNvPr id="23" name="Ink 22">
                    <a:extLst>
                      <a:ext uri="{FF2B5EF4-FFF2-40B4-BE49-F238E27FC236}">
                        <a16:creationId xmlns:a16="http://schemas.microsoft.com/office/drawing/2014/main" id="{7B28E094-1632-174F-579B-40F64A67CB30}"/>
                      </a:ext>
                    </a:extLst>
                  </p14:cNvPr>
                  <p14:cNvContentPartPr/>
                  <p14:nvPr/>
                </p14:nvContentPartPr>
                <p14:xfrm>
                  <a:off x="1425850" y="4915382"/>
                  <a:ext cx="160560" cy="18360"/>
                </p14:xfrm>
              </p:contentPart>
            </mc:Choice>
            <mc:Fallback xmlns="">
              <p:pic>
                <p:nvPicPr>
                  <p:cNvPr id="23" name="Ink 22">
                    <a:extLst>
                      <a:ext uri="{FF2B5EF4-FFF2-40B4-BE49-F238E27FC236}">
                        <a16:creationId xmlns:a16="http://schemas.microsoft.com/office/drawing/2014/main" id="{7B28E094-1632-174F-579B-40F64A67CB30}"/>
                      </a:ext>
                    </a:extLst>
                  </p:cNvPr>
                  <p:cNvPicPr/>
                  <p:nvPr/>
                </p:nvPicPr>
                <p:blipFill>
                  <a:blip r:embed="rId12"/>
                  <a:stretch>
                    <a:fillRect/>
                  </a:stretch>
                </p:blipFill>
                <p:spPr>
                  <a:xfrm>
                    <a:off x="1419519" y="4909497"/>
                    <a:ext cx="172969" cy="29894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3">
                <p14:nvContentPartPr>
                  <p14:cNvPr id="24" name="Ink 23">
                    <a:extLst>
                      <a:ext uri="{FF2B5EF4-FFF2-40B4-BE49-F238E27FC236}">
                        <a16:creationId xmlns:a16="http://schemas.microsoft.com/office/drawing/2014/main" id="{546C75D9-B8EF-AB16-B960-DCD9D6817352}"/>
                      </a:ext>
                    </a:extLst>
                  </p14:cNvPr>
                  <p14:cNvContentPartPr/>
                  <p14:nvPr/>
                </p14:nvContentPartPr>
                <p14:xfrm>
                  <a:off x="1659130" y="4929782"/>
                  <a:ext cx="213840" cy="23760"/>
                </p14:xfrm>
              </p:contentPart>
            </mc:Choice>
            <mc:Fallback xmlns="">
              <p:pic>
                <p:nvPicPr>
                  <p:cNvPr id="24" name="Ink 23">
                    <a:extLst>
                      <a:ext uri="{FF2B5EF4-FFF2-40B4-BE49-F238E27FC236}">
                        <a16:creationId xmlns:a16="http://schemas.microsoft.com/office/drawing/2014/main" id="{546C75D9-B8EF-AB16-B960-DCD9D6817352}"/>
                      </a:ext>
                    </a:extLst>
                  </p:cNvPr>
                  <p:cNvPicPr/>
                  <p:nvPr/>
                </p:nvPicPr>
                <p:blipFill>
                  <a:blip r:embed="rId14"/>
                  <a:stretch>
                    <a:fillRect/>
                  </a:stretch>
                </p:blipFill>
                <p:spPr>
                  <a:xfrm>
                    <a:off x="1652796" y="4923901"/>
                    <a:ext cx="226255" cy="35287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5">
                <p14:nvContentPartPr>
                  <p14:cNvPr id="25" name="Ink 24">
                    <a:extLst>
                      <a:ext uri="{FF2B5EF4-FFF2-40B4-BE49-F238E27FC236}">
                        <a16:creationId xmlns:a16="http://schemas.microsoft.com/office/drawing/2014/main" id="{716DF2C3-BA24-2FB0-501F-A636414D4D89}"/>
                      </a:ext>
                    </a:extLst>
                  </p14:cNvPr>
                  <p14:cNvContentPartPr/>
                  <p14:nvPr/>
                </p14:nvContentPartPr>
                <p14:xfrm>
                  <a:off x="1947130" y="4935902"/>
                  <a:ext cx="206640" cy="12600"/>
                </p14:xfrm>
              </p:contentPart>
            </mc:Choice>
            <mc:Fallback xmlns="">
              <p:pic>
                <p:nvPicPr>
                  <p:cNvPr id="25" name="Ink 24">
                    <a:extLst>
                      <a:ext uri="{FF2B5EF4-FFF2-40B4-BE49-F238E27FC236}">
                        <a16:creationId xmlns:a16="http://schemas.microsoft.com/office/drawing/2014/main" id="{716DF2C3-BA24-2FB0-501F-A636414D4D89}"/>
                      </a:ext>
                    </a:extLst>
                  </p:cNvPr>
                  <p:cNvPicPr/>
                  <p:nvPr/>
                </p:nvPicPr>
                <p:blipFill>
                  <a:blip r:embed="rId16"/>
                  <a:stretch>
                    <a:fillRect/>
                  </a:stretch>
                </p:blipFill>
                <p:spPr>
                  <a:xfrm>
                    <a:off x="1940799" y="4930302"/>
                    <a:ext cx="219049" cy="2403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7">
                <p14:nvContentPartPr>
                  <p14:cNvPr id="26" name="Ink 25">
                    <a:extLst>
                      <a:ext uri="{FF2B5EF4-FFF2-40B4-BE49-F238E27FC236}">
                        <a16:creationId xmlns:a16="http://schemas.microsoft.com/office/drawing/2014/main" id="{F6C9F7D3-1E9F-47CD-CF7A-18295EFCEF42}"/>
                      </a:ext>
                    </a:extLst>
                  </p14:cNvPr>
                  <p14:cNvContentPartPr/>
                  <p14:nvPr/>
                </p14:nvContentPartPr>
                <p14:xfrm>
                  <a:off x="2309650" y="4934102"/>
                  <a:ext cx="121680" cy="10440"/>
                </p14:xfrm>
              </p:contentPart>
            </mc:Choice>
            <mc:Fallback xmlns="">
              <p:pic>
                <p:nvPicPr>
                  <p:cNvPr id="26" name="Ink 25">
                    <a:extLst>
                      <a:ext uri="{FF2B5EF4-FFF2-40B4-BE49-F238E27FC236}">
                        <a16:creationId xmlns:a16="http://schemas.microsoft.com/office/drawing/2014/main" id="{F6C9F7D3-1E9F-47CD-CF7A-18295EFCEF42}"/>
                      </a:ext>
                    </a:extLst>
                  </p:cNvPr>
                  <p:cNvPicPr/>
                  <p:nvPr/>
                </p:nvPicPr>
                <p:blipFill>
                  <a:blip r:embed="rId18"/>
                  <a:stretch>
                    <a:fillRect/>
                  </a:stretch>
                </p:blipFill>
                <p:spPr>
                  <a:xfrm>
                    <a:off x="2303312" y="4928534"/>
                    <a:ext cx="134102" cy="21808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19">
                <p14:nvContentPartPr>
                  <p14:cNvPr id="27" name="Ink 26">
                    <a:extLst>
                      <a:ext uri="{FF2B5EF4-FFF2-40B4-BE49-F238E27FC236}">
                        <a16:creationId xmlns:a16="http://schemas.microsoft.com/office/drawing/2014/main" id="{94E88ADD-5210-7A0D-865C-F7C3E01D4DE0}"/>
                      </a:ext>
                    </a:extLst>
                  </p14:cNvPr>
                  <p14:cNvContentPartPr/>
                  <p14:nvPr/>
                </p14:nvContentPartPr>
                <p14:xfrm>
                  <a:off x="2523850" y="4912502"/>
                  <a:ext cx="148680" cy="35280"/>
                </p14:xfrm>
              </p:contentPart>
            </mc:Choice>
            <mc:Fallback xmlns="">
              <p:pic>
                <p:nvPicPr>
                  <p:cNvPr id="27" name="Ink 26">
                    <a:extLst>
                      <a:ext uri="{FF2B5EF4-FFF2-40B4-BE49-F238E27FC236}">
                        <a16:creationId xmlns:a16="http://schemas.microsoft.com/office/drawing/2014/main" id="{94E88ADD-5210-7A0D-865C-F7C3E01D4DE0}"/>
                      </a:ext>
                    </a:extLst>
                  </p:cNvPr>
                  <p:cNvPicPr/>
                  <p:nvPr/>
                </p:nvPicPr>
                <p:blipFill>
                  <a:blip r:embed="rId20"/>
                  <a:stretch>
                    <a:fillRect/>
                  </a:stretch>
                </p:blipFill>
                <p:spPr>
                  <a:xfrm>
                    <a:off x="2517518" y="4906661"/>
                    <a:ext cx="161091" cy="46728"/>
                  </a:xfrm>
                  <a:prstGeom prst="rect">
                    <a:avLst/>
                  </a:prstGeom>
                </p:spPr>
              </p:pic>
            </mc:Fallback>
          </mc:AlternateContent>
        </p:grpSp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CE096720-7508-5D69-161A-B41E2EEFFD76}"/>
                    </a:ext>
                  </a:extLst>
                </p14:cNvPr>
                <p14:cNvContentPartPr/>
                <p14:nvPr/>
              </p14:nvContentPartPr>
              <p14:xfrm>
                <a:off x="1152610" y="4521182"/>
                <a:ext cx="153720" cy="1630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CE096720-7508-5D69-161A-B41E2EEFFD7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146279" y="4515599"/>
                  <a:ext cx="166129" cy="174479"/>
                </a:xfrm>
                <a:prstGeom prst="rect">
                  <a:avLst/>
                </a:prstGeom>
              </p:spPr>
            </p:pic>
          </mc:Fallback>
        </mc:AlternateContent>
        <p:grpSp>
          <p:nvGrpSpPr>
            <p:cNvPr id="17" name="Group 16">
              <a:extLst>
                <a:ext uri="{FF2B5EF4-FFF2-40B4-BE49-F238E27FC236}">
                  <a16:creationId xmlns:a16="http://schemas.microsoft.com/office/drawing/2014/main" id="{708DE8A8-C8D8-4AFF-8B0E-4AB79F8F268F}"/>
                </a:ext>
              </a:extLst>
            </p:cNvPr>
            <p:cNvGrpSpPr/>
            <p:nvPr/>
          </p:nvGrpSpPr>
          <p:grpSpPr>
            <a:xfrm>
              <a:off x="884050" y="4820702"/>
              <a:ext cx="381600" cy="181080"/>
              <a:chOff x="884050" y="4820702"/>
              <a:chExt cx="381600" cy="18108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3">
                <p14:nvContentPartPr>
                  <p14:cNvPr id="21" name="Ink 20">
                    <a:extLst>
                      <a:ext uri="{FF2B5EF4-FFF2-40B4-BE49-F238E27FC236}">
                        <a16:creationId xmlns:a16="http://schemas.microsoft.com/office/drawing/2014/main" id="{DC1BBD8D-28F5-768E-0866-A6BC8FA7FE28}"/>
                      </a:ext>
                    </a:extLst>
                  </p14:cNvPr>
                  <p14:cNvContentPartPr/>
                  <p14:nvPr/>
                </p14:nvContentPartPr>
                <p14:xfrm>
                  <a:off x="884050" y="4925822"/>
                  <a:ext cx="113400" cy="19080"/>
                </p14:xfrm>
              </p:contentPart>
            </mc:Choice>
            <mc:Fallback xmlns="">
              <p:pic>
                <p:nvPicPr>
                  <p:cNvPr id="21" name="Ink 20">
                    <a:extLst>
                      <a:ext uri="{FF2B5EF4-FFF2-40B4-BE49-F238E27FC236}">
                        <a16:creationId xmlns:a16="http://schemas.microsoft.com/office/drawing/2014/main" id="{DC1BBD8D-28F5-768E-0866-A6BC8FA7FE28}"/>
                      </a:ext>
                    </a:extLst>
                  </p:cNvPr>
                  <p:cNvPicPr/>
                  <p:nvPr/>
                </p:nvPicPr>
                <p:blipFill>
                  <a:blip r:embed="rId24"/>
                  <a:stretch>
                    <a:fillRect/>
                  </a:stretch>
                </p:blipFill>
                <p:spPr>
                  <a:xfrm>
                    <a:off x="877708" y="4920169"/>
                    <a:ext cx="125831" cy="30622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5">
                <p14:nvContentPartPr>
                  <p14:cNvPr id="22" name="Ink 21">
                    <a:extLst>
                      <a:ext uri="{FF2B5EF4-FFF2-40B4-BE49-F238E27FC236}">
                        <a16:creationId xmlns:a16="http://schemas.microsoft.com/office/drawing/2014/main" id="{18A05129-710E-B1E1-1B96-01068B965DC1}"/>
                      </a:ext>
                    </a:extLst>
                  </p14:cNvPr>
                  <p14:cNvContentPartPr/>
                  <p14:nvPr/>
                </p14:nvContentPartPr>
                <p14:xfrm>
                  <a:off x="1055410" y="4820702"/>
                  <a:ext cx="210240" cy="181080"/>
                </p14:xfrm>
              </p:contentPart>
            </mc:Choice>
            <mc:Fallback xmlns="">
              <p:pic>
                <p:nvPicPr>
                  <p:cNvPr id="22" name="Ink 21">
                    <a:extLst>
                      <a:ext uri="{FF2B5EF4-FFF2-40B4-BE49-F238E27FC236}">
                        <a16:creationId xmlns:a16="http://schemas.microsoft.com/office/drawing/2014/main" id="{18A05129-710E-B1E1-1B96-01068B965DC1}"/>
                      </a:ext>
                    </a:extLst>
                  </p:cNvPr>
                  <p:cNvPicPr/>
                  <p:nvPr/>
                </p:nvPicPr>
                <p:blipFill>
                  <a:blip r:embed="rId26"/>
                  <a:stretch>
                    <a:fillRect/>
                  </a:stretch>
                </p:blipFill>
                <p:spPr>
                  <a:xfrm>
                    <a:off x="1049085" y="4814891"/>
                    <a:ext cx="222637" cy="192470"/>
                  </a:xfrm>
                  <a:prstGeom prst="rect">
                    <a:avLst/>
                  </a:prstGeom>
                </p:spPr>
              </p:pic>
            </mc:Fallback>
          </mc:AlternateContent>
        </p:grpSp>
        <p:grpSp>
          <p:nvGrpSpPr>
            <p:cNvPr id="18" name="Group 17">
              <a:extLst>
                <a:ext uri="{FF2B5EF4-FFF2-40B4-BE49-F238E27FC236}">
                  <a16:creationId xmlns:a16="http://schemas.microsoft.com/office/drawing/2014/main" id="{48892CC9-5D67-68B2-DFE5-37F8FC7FFD4C}"/>
                </a:ext>
              </a:extLst>
            </p:cNvPr>
            <p:cNvGrpSpPr/>
            <p:nvPr/>
          </p:nvGrpSpPr>
          <p:grpSpPr>
            <a:xfrm>
              <a:off x="4018930" y="4514342"/>
              <a:ext cx="420480" cy="235800"/>
              <a:chOff x="4018930" y="4514342"/>
              <a:chExt cx="420480" cy="235800"/>
            </a:xfrm>
          </p:grpSpPr>
          <mc:AlternateContent xmlns:mc="http://schemas.openxmlformats.org/markup-compatibility/2006" xmlns:p14="http://schemas.microsoft.com/office/powerpoint/2010/main">
            <mc:Choice Requires="p14">
              <p:contentPart p14:bwMode="auto" r:id="rId27">
                <p14:nvContentPartPr>
                  <p14:cNvPr id="19" name="Ink 18">
                    <a:extLst>
                      <a:ext uri="{FF2B5EF4-FFF2-40B4-BE49-F238E27FC236}">
                        <a16:creationId xmlns:a16="http://schemas.microsoft.com/office/drawing/2014/main" id="{E98F6693-2E78-5703-18B8-DD3D90A929FE}"/>
                      </a:ext>
                    </a:extLst>
                  </p14:cNvPr>
                  <p14:cNvContentPartPr/>
                  <p14:nvPr/>
                </p14:nvContentPartPr>
                <p14:xfrm>
                  <a:off x="4018930" y="4514342"/>
                  <a:ext cx="183600" cy="235800"/>
                </p14:xfrm>
              </p:contentPart>
            </mc:Choice>
            <mc:Fallback xmlns="">
              <p:pic>
                <p:nvPicPr>
                  <p:cNvPr id="19" name="Ink 18">
                    <a:extLst>
                      <a:ext uri="{FF2B5EF4-FFF2-40B4-BE49-F238E27FC236}">
                        <a16:creationId xmlns:a16="http://schemas.microsoft.com/office/drawing/2014/main" id="{E98F6693-2E78-5703-18B8-DD3D90A929FE}"/>
                      </a:ext>
                    </a:extLst>
                  </p:cNvPr>
                  <p:cNvPicPr/>
                  <p:nvPr/>
                </p:nvPicPr>
                <p:blipFill>
                  <a:blip r:embed="rId28"/>
                  <a:stretch>
                    <a:fillRect/>
                  </a:stretch>
                </p:blipFill>
                <p:spPr>
                  <a:xfrm>
                    <a:off x="4012852" y="4508766"/>
                    <a:ext cx="196009" cy="247183"/>
                  </a:xfrm>
                  <a:prstGeom prst="rect">
                    <a:avLst/>
                  </a:prstGeom>
                </p:spPr>
              </p:pic>
            </mc:Fallback>
          </mc:AlternateContent>
          <mc:AlternateContent xmlns:mc="http://schemas.openxmlformats.org/markup-compatibility/2006" xmlns:p14="http://schemas.microsoft.com/office/powerpoint/2010/main">
            <mc:Choice Requires="p14">
              <p:contentPart p14:bwMode="auto" r:id="rId29">
                <p14:nvContentPartPr>
                  <p14:cNvPr id="20" name="Ink 19">
                    <a:extLst>
                      <a:ext uri="{FF2B5EF4-FFF2-40B4-BE49-F238E27FC236}">
                        <a16:creationId xmlns:a16="http://schemas.microsoft.com/office/drawing/2014/main" id="{8CBD5A57-938B-3849-9AAC-DF0C9B5EB5D5}"/>
                      </a:ext>
                    </a:extLst>
                  </p14:cNvPr>
                  <p14:cNvContentPartPr/>
                  <p14:nvPr/>
                </p14:nvContentPartPr>
                <p14:xfrm>
                  <a:off x="4279210" y="4539902"/>
                  <a:ext cx="160200" cy="179280"/>
                </p14:xfrm>
              </p:contentPart>
            </mc:Choice>
            <mc:Fallback xmlns="">
              <p:pic>
                <p:nvPicPr>
                  <p:cNvPr id="20" name="Ink 19">
                    <a:extLst>
                      <a:ext uri="{FF2B5EF4-FFF2-40B4-BE49-F238E27FC236}">
                        <a16:creationId xmlns:a16="http://schemas.microsoft.com/office/drawing/2014/main" id="{8CBD5A57-938B-3849-9AAC-DF0C9B5EB5D5}"/>
                      </a:ext>
                    </a:extLst>
                  </p:cNvPr>
                  <p:cNvPicPr/>
                  <p:nvPr/>
                </p:nvPicPr>
                <p:blipFill>
                  <a:blip r:embed="rId30"/>
                  <a:stretch>
                    <a:fillRect/>
                  </a:stretch>
                </p:blipFill>
                <p:spPr>
                  <a:xfrm>
                    <a:off x="4273126" y="4534081"/>
                    <a:ext cx="172621" cy="190689"/>
                  </a:xfrm>
                  <a:prstGeom prst="rect">
                    <a:avLst/>
                  </a:prstGeom>
                </p:spPr>
              </p:pic>
            </mc:Fallback>
          </mc:AlternateContent>
        </p:grpSp>
      </p:grpSp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8" name="Ink 27">
                <a:extLst>
                  <a:ext uri="{FF2B5EF4-FFF2-40B4-BE49-F238E27FC236}">
                    <a16:creationId xmlns:a16="http://schemas.microsoft.com/office/drawing/2014/main" id="{2B9B1CDC-94E4-12A6-19C1-188E9C9BA516}"/>
                  </a:ext>
                </a:extLst>
              </p14:cNvPr>
              <p14:cNvContentPartPr/>
              <p14:nvPr/>
            </p14:nvContentPartPr>
            <p14:xfrm>
              <a:off x="2720770" y="3095942"/>
              <a:ext cx="268920" cy="207720"/>
            </p14:xfrm>
          </p:contentPart>
        </mc:Choice>
        <mc:Fallback xmlns="">
          <p:pic>
            <p:nvPicPr>
              <p:cNvPr id="28" name="Ink 27">
                <a:extLst>
                  <a:ext uri="{FF2B5EF4-FFF2-40B4-BE49-F238E27FC236}">
                    <a16:creationId xmlns:a16="http://schemas.microsoft.com/office/drawing/2014/main" id="{2B9B1CDC-94E4-12A6-19C1-188E9C9BA516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666770" y="2987942"/>
                <a:ext cx="376560" cy="42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D9E6FFD1-FDAC-8105-8289-9B0F8A971AB7}"/>
                  </a:ext>
                </a:extLst>
              </p14:cNvPr>
              <p14:cNvContentPartPr/>
              <p14:nvPr/>
            </p14:nvContentPartPr>
            <p14:xfrm>
              <a:off x="956050" y="181022"/>
              <a:ext cx="211320" cy="220320"/>
            </p14:xfrm>
          </p:contentPart>
        </mc:Choice>
        <mc:Fallback xmlns=""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D9E6FFD1-FDAC-8105-8289-9B0F8A971AB7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02050" y="73022"/>
                <a:ext cx="318960" cy="435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D9D094BD-329A-3D65-6472-7DD782A082F9}"/>
                  </a:ext>
                </a:extLst>
              </p14:cNvPr>
              <p14:cNvContentPartPr/>
              <p14:nvPr/>
            </p14:nvContentPartPr>
            <p14:xfrm>
              <a:off x="972970" y="176342"/>
              <a:ext cx="207360" cy="29484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D9D094BD-329A-3D65-6472-7DD782A082F9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919330" y="68702"/>
                <a:ext cx="315000" cy="510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">
            <p14:nvContentPartPr>
              <p14:cNvPr id="2" name="Ink 1">
                <a:extLst>
                  <a:ext uri="{FF2B5EF4-FFF2-40B4-BE49-F238E27FC236}">
                    <a16:creationId xmlns:a16="http://schemas.microsoft.com/office/drawing/2014/main" id="{7381634A-6025-F824-5243-A8675DBFDF90}"/>
                  </a:ext>
                </a:extLst>
              </p14:cNvPr>
              <p14:cNvContentPartPr/>
              <p14:nvPr/>
            </p14:nvContentPartPr>
            <p14:xfrm>
              <a:off x="9312010" y="3707170"/>
              <a:ext cx="54720" cy="254880"/>
            </p14:xfrm>
          </p:contentPart>
        </mc:Choice>
        <mc:Fallback>
          <p:pic>
            <p:nvPicPr>
              <p:cNvPr id="2" name="Ink 1">
                <a:extLst>
                  <a:ext uri="{FF2B5EF4-FFF2-40B4-BE49-F238E27FC236}">
                    <a16:creationId xmlns:a16="http://schemas.microsoft.com/office/drawing/2014/main" id="{7381634A-6025-F824-5243-A8675DBFDF90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9303010" y="3698170"/>
                <a:ext cx="72360" cy="27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" name="Group 30">
            <a:extLst>
              <a:ext uri="{FF2B5EF4-FFF2-40B4-BE49-F238E27FC236}">
                <a16:creationId xmlns:a16="http://schemas.microsoft.com/office/drawing/2014/main" id="{6F596B45-6CA8-82A5-FC9F-83954DDB58FC}"/>
              </a:ext>
            </a:extLst>
          </p:cNvPr>
          <p:cNvGrpSpPr/>
          <p:nvPr/>
        </p:nvGrpSpPr>
        <p:grpSpPr>
          <a:xfrm>
            <a:off x="9380770" y="3673690"/>
            <a:ext cx="1233360" cy="269640"/>
            <a:chOff x="9380770" y="3673690"/>
            <a:chExt cx="1233360" cy="26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693294D4-6D6A-9008-7BE3-DD28AC4008B4}"/>
                    </a:ext>
                  </a:extLst>
                </p14:cNvPr>
                <p14:cNvContentPartPr/>
                <p14:nvPr/>
              </p14:nvContentPartPr>
              <p14:xfrm>
                <a:off x="9380770" y="3673690"/>
                <a:ext cx="1233360" cy="26964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693294D4-6D6A-9008-7BE3-DD28AC4008B4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371770" y="3664690"/>
                  <a:ext cx="12510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BA1EEAC1-53B4-95AC-6F76-C7E4CB77410A}"/>
                    </a:ext>
                  </a:extLst>
                </p14:cNvPr>
                <p14:cNvContentPartPr/>
                <p14:nvPr/>
              </p14:nvContentPartPr>
              <p14:xfrm>
                <a:off x="10296610" y="3744970"/>
                <a:ext cx="29520" cy="50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BA1EEAC1-53B4-95AC-6F76-C7E4CB77410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0287970" y="3735970"/>
                  <a:ext cx="47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B5BA2C5-E773-4DF1-D3E4-1DAB00A66B6E}"/>
                    </a:ext>
                  </a:extLst>
                </p14:cNvPr>
                <p14:cNvContentPartPr/>
                <p14:nvPr/>
              </p14:nvContentPartPr>
              <p14:xfrm>
                <a:off x="10104010" y="3766930"/>
                <a:ext cx="174960" cy="219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B5BA2C5-E773-4DF1-D3E4-1DAB00A66B6E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0095370" y="3758290"/>
                  <a:ext cx="192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9B57A9D-DD9A-7450-7DBE-70048354B696}"/>
                    </a:ext>
                  </a:extLst>
                </p14:cNvPr>
                <p14:cNvContentPartPr/>
                <p14:nvPr/>
              </p14:nvContentPartPr>
              <p14:xfrm>
                <a:off x="9754810" y="3743530"/>
                <a:ext cx="19440" cy="46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9B57A9D-DD9A-7450-7DBE-70048354B696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9746170" y="3734890"/>
                  <a:ext cx="37080" cy="22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7">
            <p14:nvContentPartPr>
              <p14:cNvPr id="32" name="Ink 31">
                <a:extLst>
                  <a:ext uri="{FF2B5EF4-FFF2-40B4-BE49-F238E27FC236}">
                    <a16:creationId xmlns:a16="http://schemas.microsoft.com/office/drawing/2014/main" id="{57EA9A27-535C-281F-66BA-0C0D08AC8751}"/>
                  </a:ext>
                </a:extLst>
              </p14:cNvPr>
              <p14:cNvContentPartPr/>
              <p14:nvPr/>
            </p14:nvContentPartPr>
            <p14:xfrm>
              <a:off x="10636450" y="3689170"/>
              <a:ext cx="122400" cy="244440"/>
            </p14:xfrm>
          </p:contentPart>
        </mc:Choice>
        <mc:Fallback>
          <p:pic>
            <p:nvPicPr>
              <p:cNvPr id="32" name="Ink 31">
                <a:extLst>
                  <a:ext uri="{FF2B5EF4-FFF2-40B4-BE49-F238E27FC236}">
                    <a16:creationId xmlns:a16="http://schemas.microsoft.com/office/drawing/2014/main" id="{57EA9A27-535C-281F-66BA-0C0D08AC8751}"/>
                  </a:ext>
                </a:extLst>
              </p:cNvPr>
              <p:cNvPicPr/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0627450" y="3680530"/>
                <a:ext cx="140040" cy="262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9">
            <p14:nvContentPartPr>
              <p14:cNvPr id="33" name="Ink 32">
                <a:extLst>
                  <a:ext uri="{FF2B5EF4-FFF2-40B4-BE49-F238E27FC236}">
                    <a16:creationId xmlns:a16="http://schemas.microsoft.com/office/drawing/2014/main" id="{4FFBA18F-C9FD-20B2-597F-3C40AE51A708}"/>
                  </a:ext>
                </a:extLst>
              </p14:cNvPr>
              <p14:cNvContentPartPr/>
              <p14:nvPr/>
            </p14:nvContentPartPr>
            <p14:xfrm>
              <a:off x="6839605" y="1754473"/>
              <a:ext cx="414000" cy="222480"/>
            </p14:xfrm>
          </p:contentPart>
        </mc:Choice>
        <mc:Fallback>
          <p:pic>
            <p:nvPicPr>
              <p:cNvPr id="33" name="Ink 32">
                <a:extLst>
                  <a:ext uri="{FF2B5EF4-FFF2-40B4-BE49-F238E27FC236}">
                    <a16:creationId xmlns:a16="http://schemas.microsoft.com/office/drawing/2014/main" id="{4FFBA18F-C9FD-20B2-597F-3C40AE51A708}"/>
                  </a:ext>
                </a:extLst>
              </p:cNvPr>
              <p:cNvPicPr/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6830965" y="1745473"/>
                <a:ext cx="431640" cy="240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1">
            <p14:nvContentPartPr>
              <p14:cNvPr id="34" name="Ink 33">
                <a:extLst>
                  <a:ext uri="{FF2B5EF4-FFF2-40B4-BE49-F238E27FC236}">
                    <a16:creationId xmlns:a16="http://schemas.microsoft.com/office/drawing/2014/main" id="{B0C6069A-1EBE-6C6D-8759-34A8CDF10771}"/>
                  </a:ext>
                </a:extLst>
              </p14:cNvPr>
              <p14:cNvContentPartPr/>
              <p14:nvPr/>
            </p14:nvContentPartPr>
            <p14:xfrm>
              <a:off x="6808285" y="1807033"/>
              <a:ext cx="121680" cy="198720"/>
            </p14:xfrm>
          </p:contentPart>
        </mc:Choice>
        <mc:Fallback>
          <p:pic>
            <p:nvPicPr>
              <p:cNvPr id="34" name="Ink 33">
                <a:extLst>
                  <a:ext uri="{FF2B5EF4-FFF2-40B4-BE49-F238E27FC236}">
                    <a16:creationId xmlns:a16="http://schemas.microsoft.com/office/drawing/2014/main" id="{B0C6069A-1EBE-6C6D-8759-34A8CDF10771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799285" y="1798393"/>
                <a:ext cx="139320" cy="216360"/>
              </a:xfrm>
              <a:prstGeom prst="rect">
                <a:avLst/>
              </a:prstGeom>
            </p:spPr>
          </p:pic>
        </mc:Fallback>
      </mc:AlternateContent>
      <p:grpSp>
        <p:nvGrpSpPr>
          <p:cNvPr id="51" name="Group 50">
            <a:extLst>
              <a:ext uri="{FF2B5EF4-FFF2-40B4-BE49-F238E27FC236}">
                <a16:creationId xmlns:a16="http://schemas.microsoft.com/office/drawing/2014/main" id="{FBCE8571-A85C-303A-0AFB-631CF81FAB0D}"/>
              </a:ext>
            </a:extLst>
          </p:cNvPr>
          <p:cNvGrpSpPr/>
          <p:nvPr/>
        </p:nvGrpSpPr>
        <p:grpSpPr>
          <a:xfrm>
            <a:off x="7387525" y="973273"/>
            <a:ext cx="3682080" cy="718560"/>
            <a:chOff x="7387525" y="973273"/>
            <a:chExt cx="3682080" cy="718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C194D5-C4E6-4DB7-B63D-247E37137077}"/>
                    </a:ext>
                  </a:extLst>
                </p14:cNvPr>
                <p14:cNvContentPartPr/>
                <p14:nvPr/>
              </p14:nvContentPartPr>
              <p14:xfrm>
                <a:off x="7387525" y="1393033"/>
                <a:ext cx="643680" cy="2988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C194D5-C4E6-4DB7-B63D-247E3713707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378885" y="1384033"/>
                  <a:ext cx="66132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A51286C-9AFE-74D0-85BF-40C5ED1C1EA0}"/>
                    </a:ext>
                  </a:extLst>
                </p14:cNvPr>
                <p14:cNvContentPartPr/>
                <p14:nvPr/>
              </p14:nvContentPartPr>
              <p14:xfrm>
                <a:off x="8148925" y="1439473"/>
                <a:ext cx="93960" cy="13212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A51286C-9AFE-74D0-85BF-40C5ED1C1EA0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8139925" y="1430833"/>
                  <a:ext cx="1116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9EB4258-0A72-F3E2-E54A-CDC62EEE0D5E}"/>
                    </a:ext>
                  </a:extLst>
                </p14:cNvPr>
                <p14:cNvContentPartPr/>
                <p14:nvPr/>
              </p14:nvContentPartPr>
              <p14:xfrm>
                <a:off x="8261245" y="1534873"/>
                <a:ext cx="120240" cy="8676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9EB4258-0A72-F3E2-E54A-CDC62EEE0D5E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8252245" y="1525873"/>
                  <a:ext cx="137880" cy="10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A08822D4-5439-123A-7129-CE442C3D9D29}"/>
                    </a:ext>
                  </a:extLst>
                </p14:cNvPr>
                <p14:cNvContentPartPr/>
                <p14:nvPr/>
              </p14:nvContentPartPr>
              <p14:xfrm>
                <a:off x="8466805" y="1407433"/>
                <a:ext cx="146160" cy="3060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A08822D4-5439-123A-7129-CE442C3D9D2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8458165" y="1398433"/>
                  <a:ext cx="16380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8E0B098-365B-2B9D-C4A1-20AC700EB819}"/>
                    </a:ext>
                  </a:extLst>
                </p14:cNvPr>
                <p14:cNvContentPartPr/>
                <p14:nvPr/>
              </p14:nvContentPartPr>
              <p14:xfrm>
                <a:off x="8451685" y="1484833"/>
                <a:ext cx="151920" cy="33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8E0B098-365B-2B9D-C4A1-20AC700EB819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8443045" y="1476193"/>
                  <a:ext cx="16956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7820D5F6-7AF2-8387-2E13-CD1F2482E53F}"/>
                    </a:ext>
                  </a:extLst>
                </p14:cNvPr>
                <p14:cNvContentPartPr/>
                <p14:nvPr/>
              </p14:nvContentPartPr>
              <p14:xfrm>
                <a:off x="8712685" y="1298713"/>
                <a:ext cx="82080" cy="18540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7820D5F6-7AF2-8387-2E13-CD1F2482E53F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703685" y="1290073"/>
                  <a:ext cx="99720" cy="20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4BFA7E20-010E-3114-BED2-15E8470ED211}"/>
                    </a:ext>
                  </a:extLst>
                </p14:cNvPr>
                <p14:cNvContentPartPr/>
                <p14:nvPr/>
              </p14:nvContentPartPr>
              <p14:xfrm>
                <a:off x="8901325" y="1442353"/>
                <a:ext cx="11160" cy="381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4BFA7E20-010E-3114-BED2-15E8470ED21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8892325" y="1433353"/>
                  <a:ext cx="2880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4A0D6A4-27EE-DF9E-4EBA-BB7E1DC55503}"/>
                    </a:ext>
                  </a:extLst>
                </p14:cNvPr>
                <p14:cNvContentPartPr/>
                <p14:nvPr/>
              </p14:nvContentPartPr>
              <p14:xfrm>
                <a:off x="8963965" y="1255873"/>
                <a:ext cx="122400" cy="11160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4A0D6A4-27EE-DF9E-4EBA-BB7E1DC55503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8955325" y="1247233"/>
                  <a:ext cx="14004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26654806-0EE2-12CA-CF46-D8703D3FE928}"/>
                    </a:ext>
                  </a:extLst>
                </p14:cNvPr>
                <p14:cNvContentPartPr/>
                <p14:nvPr/>
              </p14:nvContentPartPr>
              <p14:xfrm>
                <a:off x="8970445" y="1378633"/>
                <a:ext cx="64440" cy="8028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26654806-0EE2-12CA-CF46-D8703D3FE928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961805" y="1369993"/>
                  <a:ext cx="8208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32686C6A-A659-3C52-8A7B-F6CC3875A60E}"/>
                    </a:ext>
                  </a:extLst>
                </p14:cNvPr>
                <p14:cNvContentPartPr/>
                <p14:nvPr/>
              </p14:nvContentPartPr>
              <p14:xfrm>
                <a:off x="9117685" y="1246153"/>
                <a:ext cx="80280" cy="17568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32686C6A-A659-3C52-8A7B-F6CC3875A60E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9108685" y="1237513"/>
                  <a:ext cx="9792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DF6B15E0-0DBE-8516-8BB6-AA702654BFD9}"/>
                    </a:ext>
                  </a:extLst>
                </p14:cNvPr>
                <p14:cNvContentPartPr/>
                <p14:nvPr/>
              </p14:nvContentPartPr>
              <p14:xfrm>
                <a:off x="9299845" y="1193953"/>
                <a:ext cx="15840" cy="1656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DF6B15E0-0DBE-8516-8BB6-AA702654BFD9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9291205" y="1185313"/>
                  <a:ext cx="3348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0B111092-D4BE-F16E-02E3-E25AD506B7A8}"/>
                    </a:ext>
                  </a:extLst>
                </p14:cNvPr>
                <p14:cNvContentPartPr/>
                <p14:nvPr/>
              </p14:nvContentPartPr>
              <p14:xfrm>
                <a:off x="9305245" y="1182433"/>
                <a:ext cx="148320" cy="2736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0B111092-D4BE-F16E-02E3-E25AD506B7A8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9296605" y="1173433"/>
                  <a:ext cx="16596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1FFE715-8F93-67D4-3FF1-EC5CA833D272}"/>
                    </a:ext>
                  </a:extLst>
                </p14:cNvPr>
                <p14:cNvContentPartPr/>
                <p14:nvPr/>
              </p14:nvContentPartPr>
              <p14:xfrm>
                <a:off x="9322165" y="1239673"/>
                <a:ext cx="100440" cy="3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1FFE715-8F93-67D4-3FF1-EC5CA833D272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9313525" y="1230673"/>
                  <a:ext cx="118080" cy="1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6F2E98C-8867-F5B0-31D1-A66CB7BCCB9A}"/>
                    </a:ext>
                  </a:extLst>
                </p14:cNvPr>
                <p14:cNvContentPartPr/>
                <p14:nvPr/>
              </p14:nvContentPartPr>
              <p14:xfrm>
                <a:off x="9536365" y="1198993"/>
                <a:ext cx="683640" cy="13464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6F2E98C-8867-F5B0-31D1-A66CB7BCCB9A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9527725" y="1189993"/>
                  <a:ext cx="7012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A33EE804-D092-D27D-94C6-C0B893467F49}"/>
                    </a:ext>
                  </a:extLst>
                </p14:cNvPr>
                <p14:cNvContentPartPr/>
                <p14:nvPr/>
              </p14:nvContentPartPr>
              <p14:xfrm>
                <a:off x="10342405" y="973273"/>
                <a:ext cx="727200" cy="36504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A33EE804-D092-D27D-94C6-C0B893467F4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10333765" y="964633"/>
                  <a:ext cx="744840" cy="382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67819733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7FB302D-DE44-DF59-350F-2A02AE6BB6D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436" y="0"/>
            <a:ext cx="5834233" cy="6821571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08B553CF-A4CF-F81E-F369-68A9C11826A7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81831" y="3048213"/>
            <a:ext cx="6464733" cy="3773358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F2A64A0-A913-00A9-E551-B7FECD82E3B5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110331" y="146240"/>
            <a:ext cx="4036234" cy="2887793"/>
          </a:xfrm>
          <a:prstGeom prst="rect">
            <a:avLst/>
          </a:prstGeom>
        </p:spPr>
      </p:pic>
      <p:grpSp>
        <p:nvGrpSpPr>
          <p:cNvPr id="11" name="Group 10">
            <a:extLst>
              <a:ext uri="{FF2B5EF4-FFF2-40B4-BE49-F238E27FC236}">
                <a16:creationId xmlns:a16="http://schemas.microsoft.com/office/drawing/2014/main" id="{85233580-24A1-9A8B-9B09-13038C6C8E0E}"/>
              </a:ext>
            </a:extLst>
          </p:cNvPr>
          <p:cNvGrpSpPr/>
          <p:nvPr/>
        </p:nvGrpSpPr>
        <p:grpSpPr>
          <a:xfrm>
            <a:off x="4806970" y="2483222"/>
            <a:ext cx="519840" cy="340920"/>
            <a:chOff x="4806970" y="2483222"/>
            <a:chExt cx="519840" cy="340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7F10B896-4520-F984-5723-E7F5A803C3CA}"/>
                    </a:ext>
                  </a:extLst>
                </p14:cNvPr>
                <p14:cNvContentPartPr/>
                <p14:nvPr/>
              </p14:nvContentPartPr>
              <p14:xfrm>
                <a:off x="4806970" y="2483222"/>
                <a:ext cx="32040" cy="33048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7F10B896-4520-F984-5723-E7F5A803C3CA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4797970" y="2474222"/>
                  <a:ext cx="4968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2B9040E7-AD60-3F51-5072-A0DA6957B59F}"/>
                    </a:ext>
                  </a:extLst>
                </p14:cNvPr>
                <p14:cNvContentPartPr/>
                <p14:nvPr/>
              </p14:nvContentPartPr>
              <p14:xfrm>
                <a:off x="4904170" y="2500502"/>
                <a:ext cx="60120" cy="3236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2B9040E7-AD60-3F51-5072-A0DA6957B59F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4895530" y="2491862"/>
                  <a:ext cx="777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C711148-4151-9212-9229-B7B8C4AE2DE5}"/>
                    </a:ext>
                  </a:extLst>
                </p14:cNvPr>
                <p14:cNvContentPartPr/>
                <p14:nvPr/>
              </p14:nvContentPartPr>
              <p14:xfrm>
                <a:off x="4819570" y="2629742"/>
                <a:ext cx="140040" cy="66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C711148-4151-9212-9229-B7B8C4AE2DE5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4810930" y="2621102"/>
                  <a:ext cx="15768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ED8B0FF5-5CD6-BEC8-63A6-B2F55A6F2602}"/>
                    </a:ext>
                  </a:extLst>
                </p14:cNvPr>
                <p14:cNvContentPartPr/>
                <p14:nvPr/>
              </p14:nvContentPartPr>
              <p14:xfrm>
                <a:off x="5063650" y="2533622"/>
                <a:ext cx="263160" cy="2721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ED8B0FF5-5CD6-BEC8-63A6-B2F55A6F2602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5054650" y="2524622"/>
                  <a:ext cx="280800" cy="289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49740BCC-11ED-4982-CE66-42442831EC4F}"/>
              </a:ext>
            </a:extLst>
          </p:cNvPr>
          <p:cNvGrpSpPr/>
          <p:nvPr/>
        </p:nvGrpSpPr>
        <p:grpSpPr>
          <a:xfrm>
            <a:off x="5520850" y="2375582"/>
            <a:ext cx="1432800" cy="416880"/>
            <a:chOff x="5520850" y="2375582"/>
            <a:chExt cx="1432800" cy="416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3F1495EC-9024-66D3-519C-4BC970689BB2}"/>
                    </a:ext>
                  </a:extLst>
                </p14:cNvPr>
                <p14:cNvContentPartPr/>
                <p14:nvPr/>
              </p14:nvContentPartPr>
              <p14:xfrm>
                <a:off x="5520850" y="2443982"/>
                <a:ext cx="121680" cy="3290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3F1495EC-9024-66D3-519C-4BC970689BB2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5512210" y="2434982"/>
                  <a:ext cx="1393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43DC5917-F8F2-46A0-8ACD-D6E3ABE74774}"/>
                    </a:ext>
                  </a:extLst>
                </p14:cNvPr>
                <p14:cNvContentPartPr/>
                <p14:nvPr/>
              </p14:nvContentPartPr>
              <p14:xfrm>
                <a:off x="5666290" y="2600222"/>
                <a:ext cx="123480" cy="17136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43DC5917-F8F2-46A0-8ACD-D6E3ABE74774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5657290" y="2591582"/>
                  <a:ext cx="141120" cy="18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058F583-0EE3-25E2-59C5-CBB0D4F15019}"/>
                    </a:ext>
                  </a:extLst>
                </p14:cNvPr>
                <p14:cNvContentPartPr/>
                <p14:nvPr/>
              </p14:nvContentPartPr>
              <p14:xfrm>
                <a:off x="5847730" y="2665742"/>
                <a:ext cx="50760" cy="1227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058F583-0EE3-25E2-59C5-CBB0D4F15019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5838730" y="2656742"/>
                  <a:ext cx="68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B4C2B6E9-211F-3631-40E0-D197C5DDDB7A}"/>
                    </a:ext>
                  </a:extLst>
                </p14:cNvPr>
                <p14:cNvContentPartPr/>
                <p14:nvPr/>
              </p14:nvContentPartPr>
              <p14:xfrm>
                <a:off x="5991730" y="2437142"/>
                <a:ext cx="144720" cy="35532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B4C2B6E9-211F-3631-40E0-D197C5DDDB7A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5982730" y="2428142"/>
                  <a:ext cx="162360" cy="37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903B45A9-8CA9-0A97-B22C-8D49F49BC726}"/>
                    </a:ext>
                  </a:extLst>
                </p14:cNvPr>
                <p14:cNvContentPartPr/>
                <p14:nvPr/>
              </p14:nvContentPartPr>
              <p14:xfrm>
                <a:off x="6181810" y="2409422"/>
                <a:ext cx="19080" cy="3412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903B45A9-8CA9-0A97-B22C-8D49F49BC726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6172810" y="2400782"/>
                  <a:ext cx="36720" cy="35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6CB59FB5-D3B9-9E0E-FF67-E0DE58509C2A}"/>
                    </a:ext>
                  </a:extLst>
                </p14:cNvPr>
                <p14:cNvContentPartPr/>
                <p14:nvPr/>
              </p14:nvContentPartPr>
              <p14:xfrm>
                <a:off x="6252370" y="2614622"/>
                <a:ext cx="95040" cy="1508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6CB59FB5-D3B9-9E0E-FF67-E0DE58509C2A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6243730" y="2605622"/>
                  <a:ext cx="11268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B1B05EF-DFAE-0D76-D017-12571977A560}"/>
                    </a:ext>
                  </a:extLst>
                </p14:cNvPr>
                <p14:cNvContentPartPr/>
                <p14:nvPr/>
              </p14:nvContentPartPr>
              <p14:xfrm>
                <a:off x="6407890" y="2587982"/>
                <a:ext cx="220320" cy="1749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B1B05EF-DFAE-0D76-D017-12571977A560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6399250" y="2578982"/>
                  <a:ext cx="23796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428ADF15-5EC7-A513-8182-09C587AA00E5}"/>
                    </a:ext>
                  </a:extLst>
                </p14:cNvPr>
                <p14:cNvContentPartPr/>
                <p14:nvPr/>
              </p14:nvContentPartPr>
              <p14:xfrm>
                <a:off x="6656650" y="2375582"/>
                <a:ext cx="297000" cy="3920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428ADF15-5EC7-A513-8182-09C587AA00E5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6648010" y="2366582"/>
                  <a:ext cx="314640" cy="409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979C676E-4C03-3E4D-808E-61A775AA0BBD}"/>
                  </a:ext>
                </a:extLst>
              </p14:cNvPr>
              <p14:cNvContentPartPr/>
              <p14:nvPr/>
            </p14:nvContentPartPr>
            <p14:xfrm>
              <a:off x="4799050" y="2340302"/>
              <a:ext cx="2238480" cy="448200"/>
            </p14:xfrm>
          </p:contentPart>
        </mc:Choice>
        <mc:Fallback xmlns=""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979C676E-4C03-3E4D-808E-61A775AA0BBD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745050" y="2232662"/>
                <a:ext cx="2346120" cy="663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2" name="Ink 21">
                <a:extLst>
                  <a:ext uri="{FF2B5EF4-FFF2-40B4-BE49-F238E27FC236}">
                    <a16:creationId xmlns:a16="http://schemas.microsoft.com/office/drawing/2014/main" id="{31904973-37B9-0881-E2E7-A8D3029022DB}"/>
                  </a:ext>
                </a:extLst>
              </p14:cNvPr>
              <p14:cNvContentPartPr/>
              <p14:nvPr/>
            </p14:nvContentPartPr>
            <p14:xfrm>
              <a:off x="135610" y="906062"/>
              <a:ext cx="5008320" cy="187200"/>
            </p14:xfrm>
          </p:contentPart>
        </mc:Choice>
        <mc:Fallback xmlns="">
          <p:pic>
            <p:nvPicPr>
              <p:cNvPr id="22" name="Ink 21">
                <a:extLst>
                  <a:ext uri="{FF2B5EF4-FFF2-40B4-BE49-F238E27FC236}">
                    <a16:creationId xmlns:a16="http://schemas.microsoft.com/office/drawing/2014/main" id="{31904973-37B9-0881-E2E7-A8D3029022DB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81970" y="798062"/>
                <a:ext cx="5115960" cy="402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" name="Ink 22">
                <a:extLst>
                  <a:ext uri="{FF2B5EF4-FFF2-40B4-BE49-F238E27FC236}">
                    <a16:creationId xmlns:a16="http://schemas.microsoft.com/office/drawing/2014/main" id="{38B5B9F3-31D8-835C-4371-D98299088B18}"/>
                  </a:ext>
                </a:extLst>
              </p14:cNvPr>
              <p14:cNvContentPartPr/>
              <p14:nvPr/>
            </p14:nvContentPartPr>
            <p14:xfrm>
              <a:off x="1510090" y="2271182"/>
              <a:ext cx="1714680" cy="239040"/>
            </p14:xfrm>
          </p:contentPart>
        </mc:Choice>
        <mc:Fallback xmlns="">
          <p:pic>
            <p:nvPicPr>
              <p:cNvPr id="23" name="Ink 22">
                <a:extLst>
                  <a:ext uri="{FF2B5EF4-FFF2-40B4-BE49-F238E27FC236}">
                    <a16:creationId xmlns:a16="http://schemas.microsoft.com/office/drawing/2014/main" id="{38B5B9F3-31D8-835C-4371-D98299088B18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1456450" y="2163182"/>
                <a:ext cx="1822320" cy="454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93607462-685D-367C-49D4-A9D1CA43E3F8}"/>
                  </a:ext>
                </a:extLst>
              </p14:cNvPr>
              <p14:cNvContentPartPr/>
              <p14:nvPr/>
            </p14:nvContentPartPr>
            <p14:xfrm>
              <a:off x="2451130" y="4215902"/>
              <a:ext cx="2183040" cy="29124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93607462-685D-367C-49D4-A9D1CA43E3F8}"/>
                  </a:ext>
                </a:extLst>
              </p:cNvPr>
              <p:cNvPicPr/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2397490" y="4108262"/>
                <a:ext cx="2290680" cy="506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EAE29A4B-FDA6-9EC9-6620-11A30B5BF881}"/>
                  </a:ext>
                </a:extLst>
              </p14:cNvPr>
              <p14:cNvContentPartPr/>
              <p14:nvPr/>
            </p14:nvContentPartPr>
            <p14:xfrm>
              <a:off x="2560930" y="5098622"/>
              <a:ext cx="1145880" cy="375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EAE29A4B-FDA6-9EC9-6620-11A30B5BF881}"/>
                  </a:ext>
                </a:extLst>
              </p:cNvPr>
              <p:cNvPicPr/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2506930" y="4990982"/>
                <a:ext cx="1253520" cy="59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689E351F-AB43-BDEA-BBC9-5171EE2CF136}"/>
                  </a:ext>
                </a:extLst>
              </p14:cNvPr>
              <p14:cNvContentPartPr/>
              <p14:nvPr/>
            </p14:nvContentPartPr>
            <p14:xfrm>
              <a:off x="11465530" y="6509462"/>
              <a:ext cx="527760" cy="21348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689E351F-AB43-BDEA-BBC9-5171EE2CF136}"/>
                  </a:ext>
                </a:extLst>
              </p:cNvPr>
              <p:cNvPicPr/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11411530" y="6401462"/>
                <a:ext cx="635400" cy="429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5" name="Group 34">
            <a:extLst>
              <a:ext uri="{FF2B5EF4-FFF2-40B4-BE49-F238E27FC236}">
                <a16:creationId xmlns:a16="http://schemas.microsoft.com/office/drawing/2014/main" id="{B969236D-97A1-25FF-094F-95A582CC8EA1}"/>
              </a:ext>
            </a:extLst>
          </p:cNvPr>
          <p:cNvGrpSpPr/>
          <p:nvPr/>
        </p:nvGrpSpPr>
        <p:grpSpPr>
          <a:xfrm>
            <a:off x="11455810" y="6502262"/>
            <a:ext cx="593280" cy="376920"/>
            <a:chOff x="11455810" y="6502262"/>
            <a:chExt cx="593280" cy="3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282D757C-6EA5-4A79-C4EB-ABED3D3DEBD2}"/>
                    </a:ext>
                  </a:extLst>
                </p14:cNvPr>
                <p14:cNvContentPartPr/>
                <p14:nvPr/>
              </p14:nvContentPartPr>
              <p14:xfrm>
                <a:off x="11455810" y="6538262"/>
                <a:ext cx="129240" cy="2228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282D757C-6EA5-4A79-C4EB-ABED3D3DEBD2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11447170" y="6529262"/>
                  <a:ext cx="146880" cy="24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E91AE30D-5D2D-6CE0-9DB1-9BAB40D6F722}"/>
                    </a:ext>
                  </a:extLst>
                </p14:cNvPr>
                <p14:cNvContentPartPr/>
                <p14:nvPr/>
              </p14:nvContentPartPr>
              <p14:xfrm>
                <a:off x="11736610" y="6508022"/>
                <a:ext cx="24120" cy="2840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E91AE30D-5D2D-6CE0-9DB1-9BAB40D6F72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11727970" y="6499022"/>
                  <a:ext cx="41760" cy="30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2E06B0F-9508-3055-3ED0-1AF109FDAEF5}"/>
                    </a:ext>
                  </a:extLst>
                </p14:cNvPr>
                <p14:cNvContentPartPr/>
                <p14:nvPr/>
              </p14:nvContentPartPr>
              <p14:xfrm>
                <a:off x="11609530" y="6529262"/>
                <a:ext cx="194760" cy="1321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2E06B0F-9508-3055-3ED0-1AF109FDAEF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11600890" y="6520622"/>
                  <a:ext cx="212400" cy="14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D39ED930-2B31-B228-7C62-A5E572C7A873}"/>
                    </a:ext>
                  </a:extLst>
                </p14:cNvPr>
                <p14:cNvContentPartPr/>
                <p14:nvPr/>
              </p14:nvContentPartPr>
              <p14:xfrm>
                <a:off x="11714650" y="6504062"/>
                <a:ext cx="34920" cy="277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D39ED930-2B31-B228-7C62-A5E572C7A873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11706010" y="6495422"/>
                  <a:ext cx="5256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5F60217-50D7-A98D-E172-D564120F522B}"/>
                    </a:ext>
                  </a:extLst>
                </p14:cNvPr>
                <p14:cNvContentPartPr/>
                <p14:nvPr/>
              </p14:nvContentPartPr>
              <p14:xfrm>
                <a:off x="11806090" y="6532862"/>
                <a:ext cx="59400" cy="96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5F60217-50D7-A98D-E172-D564120F522B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11797090" y="6523862"/>
                  <a:ext cx="770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8204A23-00F9-E2ED-CF48-2C34C9043AFA}"/>
                    </a:ext>
                  </a:extLst>
                </p14:cNvPr>
                <p14:cNvContentPartPr/>
                <p14:nvPr/>
              </p14:nvContentPartPr>
              <p14:xfrm>
                <a:off x="11798530" y="6502262"/>
                <a:ext cx="217440" cy="37692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8204A23-00F9-E2ED-CF48-2C34C9043AFA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11789530" y="6493262"/>
                  <a:ext cx="235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619ED0A4-9DF9-1BC0-FA42-D73C47B2FBEA}"/>
                    </a:ext>
                  </a:extLst>
                </p14:cNvPr>
                <p14:cNvContentPartPr/>
                <p14:nvPr/>
              </p14:nvContentPartPr>
              <p14:xfrm>
                <a:off x="11960530" y="6689102"/>
                <a:ext cx="88560" cy="864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619ED0A4-9DF9-1BC0-FA42-D73C47B2FBEA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11951890" y="6680462"/>
                  <a:ext cx="106200" cy="104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5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75F95D23-1DAD-A00E-0862-F9F5095EED9F}"/>
                  </a:ext>
                </a:extLst>
              </p14:cNvPr>
              <p14:cNvContentPartPr/>
              <p14:nvPr/>
            </p14:nvContentPartPr>
            <p14:xfrm>
              <a:off x="6550090" y="1348645"/>
              <a:ext cx="8280" cy="165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75F95D23-1DAD-A00E-0862-F9F5095EED9F}"/>
                  </a:ext>
                </a:extLst>
              </p:cNvPr>
              <p:cNvPicPr/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6541450" y="1339645"/>
                <a:ext cx="25920" cy="34200"/>
              </a:xfrm>
              <a:prstGeom prst="rect">
                <a:avLst/>
              </a:prstGeom>
            </p:spPr>
          </p:pic>
        </mc:Fallback>
      </mc:AlternateContent>
      <p:grpSp>
        <p:nvGrpSpPr>
          <p:cNvPr id="41" name="Group 40">
            <a:extLst>
              <a:ext uri="{FF2B5EF4-FFF2-40B4-BE49-F238E27FC236}">
                <a16:creationId xmlns:a16="http://schemas.microsoft.com/office/drawing/2014/main" id="{1B186BD9-5EF2-1217-DB63-BE1AD4B4CAE3}"/>
              </a:ext>
            </a:extLst>
          </p:cNvPr>
          <p:cNvGrpSpPr/>
          <p:nvPr/>
        </p:nvGrpSpPr>
        <p:grpSpPr>
          <a:xfrm>
            <a:off x="6308890" y="1318405"/>
            <a:ext cx="536040" cy="457200"/>
            <a:chOff x="6308890" y="1318405"/>
            <a:chExt cx="536040" cy="457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63F9D8E1-CFBE-B653-9CAF-95CC0081C4C9}"/>
                    </a:ext>
                  </a:extLst>
                </p14:cNvPr>
                <p14:cNvContentPartPr/>
                <p14:nvPr/>
              </p14:nvContentPartPr>
              <p14:xfrm>
                <a:off x="6389530" y="1318405"/>
                <a:ext cx="7200" cy="13032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63F9D8E1-CFBE-B653-9CAF-95CC0081C4C9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380890" y="1309765"/>
                  <a:ext cx="24840" cy="14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A2BB5093-6214-97AB-14CE-893C904F6BC5}"/>
                    </a:ext>
                  </a:extLst>
                </p14:cNvPr>
                <p14:cNvContentPartPr/>
                <p14:nvPr/>
              </p14:nvContentPartPr>
              <p14:xfrm>
                <a:off x="6308890" y="1514245"/>
                <a:ext cx="226800" cy="5256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A2BB5093-6214-97AB-14CE-893C904F6BC5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6299890" y="1505605"/>
                  <a:ext cx="2444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2B7B92C0-1C16-DFD6-6550-DF0E521E933B}"/>
                    </a:ext>
                  </a:extLst>
                </p14:cNvPr>
                <p14:cNvContentPartPr/>
                <p14:nvPr/>
              </p14:nvContentPartPr>
              <p14:xfrm>
                <a:off x="6350290" y="1614685"/>
                <a:ext cx="129240" cy="16092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2B7B92C0-1C16-DFD6-6550-DF0E521E933B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6341650" y="1605685"/>
                  <a:ext cx="146880" cy="17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10860254-1287-C2C0-A6B6-F198BBE11F6D}"/>
                    </a:ext>
                  </a:extLst>
                </p14:cNvPr>
                <p14:cNvContentPartPr/>
                <p14:nvPr/>
              </p14:nvContentPartPr>
              <p14:xfrm>
                <a:off x="6671770" y="1467085"/>
                <a:ext cx="166680" cy="1584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10860254-1287-C2C0-A6B6-F198BBE11F6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6662770" y="1458085"/>
                  <a:ext cx="1843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7C5A4ED7-E3A8-6006-20AF-8D3476A3BFEF}"/>
                    </a:ext>
                  </a:extLst>
                </p14:cNvPr>
                <p14:cNvContentPartPr/>
                <p14:nvPr/>
              </p14:nvContentPartPr>
              <p14:xfrm>
                <a:off x="6672490" y="1545205"/>
                <a:ext cx="172440" cy="457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7C5A4ED7-E3A8-6006-20AF-8D3476A3BFE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663490" y="1536565"/>
                  <a:ext cx="19008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0" name="Group 49">
            <a:extLst>
              <a:ext uri="{FF2B5EF4-FFF2-40B4-BE49-F238E27FC236}">
                <a16:creationId xmlns:a16="http://schemas.microsoft.com/office/drawing/2014/main" id="{01B84117-D426-992C-E66D-0F6DB9083611}"/>
              </a:ext>
            </a:extLst>
          </p:cNvPr>
          <p:cNvGrpSpPr/>
          <p:nvPr/>
        </p:nvGrpSpPr>
        <p:grpSpPr>
          <a:xfrm>
            <a:off x="7017730" y="1345045"/>
            <a:ext cx="734400" cy="283320"/>
            <a:chOff x="7017730" y="1345045"/>
            <a:chExt cx="734400" cy="2833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7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FABF6F1-5758-2370-161A-D9E443EE0971}"/>
                    </a:ext>
                  </a:extLst>
                </p14:cNvPr>
                <p14:cNvContentPartPr/>
                <p14:nvPr/>
              </p14:nvContentPartPr>
              <p14:xfrm>
                <a:off x="7076050" y="1362325"/>
                <a:ext cx="27720" cy="25020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FABF6F1-5758-2370-161A-D9E443EE0971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7067050" y="1353685"/>
                  <a:ext cx="4536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59001067-B463-9FAE-F0F3-060534EA403A}"/>
                    </a:ext>
                  </a:extLst>
                </p14:cNvPr>
                <p14:cNvContentPartPr/>
                <p14:nvPr/>
              </p14:nvContentPartPr>
              <p14:xfrm>
                <a:off x="7017730" y="1359805"/>
                <a:ext cx="118440" cy="14364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59001067-B463-9FAE-F0F3-060534EA403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7008730" y="1351165"/>
                  <a:ext cx="13608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7965B3E0-80FE-7968-BA6F-6EC4112455C6}"/>
                    </a:ext>
                  </a:extLst>
                </p14:cNvPr>
                <p14:cNvContentPartPr/>
                <p14:nvPr/>
              </p14:nvContentPartPr>
              <p14:xfrm>
                <a:off x="7247770" y="1597765"/>
                <a:ext cx="10440" cy="1296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7965B3E0-80FE-7968-BA6F-6EC4112455C6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7238770" y="1588765"/>
                  <a:ext cx="280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F6B60D50-78AA-CF38-0D2B-B26213281164}"/>
                    </a:ext>
                  </a:extLst>
                </p14:cNvPr>
                <p14:cNvContentPartPr/>
                <p14:nvPr/>
              </p14:nvContentPartPr>
              <p14:xfrm>
                <a:off x="7322290" y="1370245"/>
                <a:ext cx="133200" cy="23832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F6B60D50-78AA-CF38-0D2B-B2621328116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7313650" y="1361245"/>
                  <a:ext cx="150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DEC7F76-078D-5AB6-1B11-1E220FB7CC5F}"/>
                    </a:ext>
                  </a:extLst>
                </p14:cNvPr>
                <p14:cNvContentPartPr/>
                <p14:nvPr/>
              </p14:nvContentPartPr>
              <p14:xfrm>
                <a:off x="7261810" y="1599565"/>
                <a:ext cx="36360" cy="2880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DEC7F76-078D-5AB6-1B11-1E220FB7CC5F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253170" y="1590925"/>
                  <a:ext cx="5400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EE6A66F-2126-D7C3-E45F-BBF689E38483}"/>
                    </a:ext>
                  </a:extLst>
                </p14:cNvPr>
                <p14:cNvContentPartPr/>
                <p14:nvPr/>
              </p14:nvContentPartPr>
              <p14:xfrm>
                <a:off x="7574650" y="1345045"/>
                <a:ext cx="14760" cy="2527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EE6A66F-2126-D7C3-E45F-BBF689E38483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566010" y="1336045"/>
                  <a:ext cx="3240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6AE04CCB-C1D5-A63D-2717-C7408DA30409}"/>
                    </a:ext>
                  </a:extLst>
                </p14:cNvPr>
                <p14:cNvContentPartPr/>
                <p14:nvPr/>
              </p14:nvContentPartPr>
              <p14:xfrm>
                <a:off x="7576090" y="1349725"/>
                <a:ext cx="176040" cy="3564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6AE04CCB-C1D5-A63D-2717-C7408DA3040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7567450" y="1341085"/>
                  <a:ext cx="193680" cy="5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05908D35-5818-2A7F-85BB-66F6C7F6688A}"/>
                    </a:ext>
                  </a:extLst>
                </p14:cNvPr>
                <p14:cNvContentPartPr/>
                <p14:nvPr/>
              </p14:nvContentPartPr>
              <p14:xfrm>
                <a:off x="7596970" y="1442605"/>
                <a:ext cx="117000" cy="381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05908D35-5818-2A7F-85BB-66F6C7F6688A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7587970" y="1433605"/>
                  <a:ext cx="134640" cy="558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3">
            <p14:nvContentPartPr>
              <p14:cNvPr id="51" name="Ink 50">
                <a:extLst>
                  <a:ext uri="{FF2B5EF4-FFF2-40B4-BE49-F238E27FC236}">
                    <a16:creationId xmlns:a16="http://schemas.microsoft.com/office/drawing/2014/main" id="{499A8959-59B8-9F9F-975A-E803186196F5}"/>
                  </a:ext>
                </a:extLst>
              </p14:cNvPr>
              <p14:cNvContentPartPr/>
              <p14:nvPr/>
            </p14:nvContentPartPr>
            <p14:xfrm>
              <a:off x="6165685" y="1885873"/>
              <a:ext cx="82080" cy="215640"/>
            </p14:xfrm>
          </p:contentPart>
        </mc:Choice>
        <mc:Fallback>
          <p:pic>
            <p:nvPicPr>
              <p:cNvPr id="51" name="Ink 50">
                <a:extLst>
                  <a:ext uri="{FF2B5EF4-FFF2-40B4-BE49-F238E27FC236}">
                    <a16:creationId xmlns:a16="http://schemas.microsoft.com/office/drawing/2014/main" id="{499A8959-59B8-9F9F-975A-E803186196F5}"/>
                  </a:ext>
                </a:extLst>
              </p:cNvPr>
              <p:cNvPicPr/>
              <p:nvPr/>
            </p:nvPicPr>
            <p:blipFill>
              <a:blip r:embed="rId84"/>
              <a:stretch>
                <a:fillRect/>
              </a:stretch>
            </p:blipFill>
            <p:spPr>
              <a:xfrm>
                <a:off x="6157045" y="1876873"/>
                <a:ext cx="99720" cy="233280"/>
              </a:xfrm>
              <a:prstGeom prst="rect">
                <a:avLst/>
              </a:prstGeom>
            </p:spPr>
          </p:pic>
        </mc:Fallback>
      </mc:AlternateContent>
      <p:grpSp>
        <p:nvGrpSpPr>
          <p:cNvPr id="56" name="Group 55">
            <a:extLst>
              <a:ext uri="{FF2B5EF4-FFF2-40B4-BE49-F238E27FC236}">
                <a16:creationId xmlns:a16="http://schemas.microsoft.com/office/drawing/2014/main" id="{1CE8AFC6-D687-246C-0988-945CF4554852}"/>
              </a:ext>
            </a:extLst>
          </p:cNvPr>
          <p:cNvGrpSpPr/>
          <p:nvPr/>
        </p:nvGrpSpPr>
        <p:grpSpPr>
          <a:xfrm>
            <a:off x="6266845" y="1855273"/>
            <a:ext cx="855000" cy="205920"/>
            <a:chOff x="6266845" y="1855273"/>
            <a:chExt cx="855000" cy="205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4292A265-8EDB-AFFA-641A-3CBCFCF4AE98}"/>
                    </a:ext>
                  </a:extLst>
                </p14:cNvPr>
                <p14:cNvContentPartPr/>
                <p14:nvPr/>
              </p14:nvContentPartPr>
              <p14:xfrm>
                <a:off x="6266845" y="1964353"/>
                <a:ext cx="100800" cy="8964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4292A265-8EDB-AFFA-641A-3CBCFCF4AE98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258205" y="1955353"/>
                  <a:ext cx="118440" cy="10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E70A6AB-2BA8-B4DA-7D4A-250DD935004A}"/>
                    </a:ext>
                  </a:extLst>
                </p14:cNvPr>
                <p14:cNvContentPartPr/>
                <p14:nvPr/>
              </p14:nvContentPartPr>
              <p14:xfrm>
                <a:off x="6401125" y="1929793"/>
                <a:ext cx="424800" cy="13140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E70A6AB-2BA8-B4DA-7D4A-250DD935004A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6392485" y="1921153"/>
                  <a:ext cx="44244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E79661F6-7DA7-3D35-0A9F-3ACE86131A6A}"/>
                    </a:ext>
                  </a:extLst>
                </p14:cNvPr>
                <p14:cNvContentPartPr/>
                <p14:nvPr/>
              </p14:nvContentPartPr>
              <p14:xfrm>
                <a:off x="6920605" y="1855273"/>
                <a:ext cx="201240" cy="12024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E79661F6-7DA7-3D35-0A9F-3ACE86131A6A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6911605" y="1846273"/>
                  <a:ext cx="218880" cy="13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4" name="Group 63">
            <a:extLst>
              <a:ext uri="{FF2B5EF4-FFF2-40B4-BE49-F238E27FC236}">
                <a16:creationId xmlns:a16="http://schemas.microsoft.com/office/drawing/2014/main" id="{A3450C98-D675-5B8E-3A97-6B8152F246B4}"/>
              </a:ext>
            </a:extLst>
          </p:cNvPr>
          <p:cNvGrpSpPr/>
          <p:nvPr/>
        </p:nvGrpSpPr>
        <p:grpSpPr>
          <a:xfrm>
            <a:off x="7344325" y="1703713"/>
            <a:ext cx="583920" cy="276120"/>
            <a:chOff x="7344325" y="1703713"/>
            <a:chExt cx="583920" cy="276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1DC25EC-1AA0-1D72-057F-792EF6B3979C}"/>
                    </a:ext>
                  </a:extLst>
                </p14:cNvPr>
                <p14:cNvContentPartPr/>
                <p14:nvPr/>
              </p14:nvContentPartPr>
              <p14:xfrm>
                <a:off x="7344325" y="1792273"/>
                <a:ext cx="118080" cy="18612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1DC25EC-1AA0-1D72-057F-792EF6B3979C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7335685" y="1783273"/>
                  <a:ext cx="13572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FD1A14BD-751F-31B9-0961-0A6A5F68A776}"/>
                    </a:ext>
                  </a:extLst>
                </p14:cNvPr>
                <p14:cNvContentPartPr/>
                <p14:nvPr/>
              </p14:nvContentPartPr>
              <p14:xfrm>
                <a:off x="7378885" y="1924753"/>
                <a:ext cx="63360" cy="57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FD1A14BD-751F-31B9-0961-0A6A5F68A776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7369885" y="1915753"/>
                  <a:ext cx="8100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94A958B-CD79-32F8-29BC-EC8A509A5AC7}"/>
                    </a:ext>
                  </a:extLst>
                </p14:cNvPr>
                <p14:cNvContentPartPr/>
                <p14:nvPr/>
              </p14:nvContentPartPr>
              <p14:xfrm>
                <a:off x="7514965" y="1902433"/>
                <a:ext cx="82080" cy="792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94A958B-CD79-32F8-29BC-EC8A509A5AC7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7505965" y="1893433"/>
                  <a:ext cx="9972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1B25ABE5-C880-53BC-F03F-309D54F8D17B}"/>
                    </a:ext>
                  </a:extLst>
                </p14:cNvPr>
                <p14:cNvContentPartPr/>
                <p14:nvPr/>
              </p14:nvContentPartPr>
              <p14:xfrm>
                <a:off x="7650685" y="1784353"/>
                <a:ext cx="5760" cy="17280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1B25ABE5-C880-53BC-F03F-309D54F8D17B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7641685" y="1775713"/>
                  <a:ext cx="2340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00560A3A-72CE-5A22-D25C-B7CBC7ED4113}"/>
                    </a:ext>
                  </a:extLst>
                </p14:cNvPr>
                <p14:cNvContentPartPr/>
                <p14:nvPr/>
              </p14:nvContentPartPr>
              <p14:xfrm>
                <a:off x="7679845" y="1774633"/>
                <a:ext cx="154080" cy="14832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00560A3A-72CE-5A22-D25C-B7CBC7ED411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71205" y="1765993"/>
                  <a:ext cx="171720" cy="16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04807059-778B-2E18-DA48-E116C9FBBC90}"/>
                    </a:ext>
                  </a:extLst>
                </p14:cNvPr>
                <p14:cNvContentPartPr/>
                <p14:nvPr/>
              </p14:nvContentPartPr>
              <p14:xfrm>
                <a:off x="7872805" y="1703713"/>
                <a:ext cx="55440" cy="27612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04807059-778B-2E18-DA48-E116C9FBBC90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7864165" y="1695073"/>
                  <a:ext cx="73080" cy="293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1" name="Group 70">
            <a:extLst>
              <a:ext uri="{FF2B5EF4-FFF2-40B4-BE49-F238E27FC236}">
                <a16:creationId xmlns:a16="http://schemas.microsoft.com/office/drawing/2014/main" id="{00000557-5B47-CF50-B62C-ACE87A5AF4E6}"/>
              </a:ext>
            </a:extLst>
          </p:cNvPr>
          <p:cNvGrpSpPr/>
          <p:nvPr/>
        </p:nvGrpSpPr>
        <p:grpSpPr>
          <a:xfrm>
            <a:off x="6003325" y="115393"/>
            <a:ext cx="1006200" cy="550440"/>
            <a:chOff x="6003325" y="115393"/>
            <a:chExt cx="1006200" cy="550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6DFAD00-FA07-476C-0D6E-CE9D0D781E69}"/>
                    </a:ext>
                  </a:extLst>
                </p14:cNvPr>
                <p14:cNvContentPartPr/>
                <p14:nvPr/>
              </p14:nvContentPartPr>
              <p14:xfrm>
                <a:off x="6069925" y="115393"/>
                <a:ext cx="74880" cy="12276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6DFAD00-FA07-476C-0D6E-CE9D0D781E69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6060925" y="106393"/>
                  <a:ext cx="9252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8CBB5303-4BA7-6FE5-450F-1C09A462FD1E}"/>
                    </a:ext>
                  </a:extLst>
                </p14:cNvPr>
                <p14:cNvContentPartPr/>
                <p14:nvPr/>
              </p14:nvContentPartPr>
              <p14:xfrm>
                <a:off x="6220765" y="153553"/>
                <a:ext cx="425880" cy="7272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8CBB5303-4BA7-6FE5-450F-1C09A462FD1E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6211765" y="144553"/>
                  <a:ext cx="44352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77781A3A-9CA3-3749-7082-1841C62EF599}"/>
                    </a:ext>
                  </a:extLst>
                </p14:cNvPr>
                <p14:cNvContentPartPr/>
                <p14:nvPr/>
              </p14:nvContentPartPr>
              <p14:xfrm>
                <a:off x="6760765" y="137353"/>
                <a:ext cx="248760" cy="90360"/>
              </p14:xfrm>
            </p:contentPart>
          </mc:Choice>
          <mc:Fallback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77781A3A-9CA3-3749-7082-1841C62EF599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6752125" y="128353"/>
                  <a:ext cx="26640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5E83022-38E9-F1FF-B337-4FF3E9F84EAA}"/>
                    </a:ext>
                  </a:extLst>
                </p14:cNvPr>
                <p14:cNvContentPartPr/>
                <p14:nvPr/>
              </p14:nvContentPartPr>
              <p14:xfrm>
                <a:off x="6003325" y="403033"/>
                <a:ext cx="646920" cy="25812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5E83022-38E9-F1FF-B337-4FF3E9F84EAA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5994685" y="394393"/>
                  <a:ext cx="664560" cy="27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64E1EF37-12D7-FF00-6FAA-8BEF091354D9}"/>
                    </a:ext>
                  </a:extLst>
                </p14:cNvPr>
                <p14:cNvContentPartPr/>
                <p14:nvPr/>
              </p14:nvContentPartPr>
              <p14:xfrm>
                <a:off x="6685885" y="262273"/>
                <a:ext cx="274320" cy="40356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64E1EF37-12D7-FF00-6FAA-8BEF091354D9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6676885" y="253273"/>
                  <a:ext cx="291960" cy="421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EDDCE613-0489-2B50-339C-192469E52B58}"/>
              </a:ext>
            </a:extLst>
          </p:cNvPr>
          <p:cNvGrpSpPr/>
          <p:nvPr/>
        </p:nvGrpSpPr>
        <p:grpSpPr>
          <a:xfrm>
            <a:off x="7128325" y="316633"/>
            <a:ext cx="403920" cy="201240"/>
            <a:chOff x="7128325" y="316633"/>
            <a:chExt cx="403920" cy="201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4FE9C0FD-86DC-D947-9C7B-8E05C7460FF7}"/>
                    </a:ext>
                  </a:extLst>
                </p14:cNvPr>
                <p14:cNvContentPartPr/>
                <p14:nvPr/>
              </p14:nvContentPartPr>
              <p14:xfrm>
                <a:off x="7129765" y="318433"/>
                <a:ext cx="92520" cy="19008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4FE9C0FD-86DC-D947-9C7B-8E05C7460FF7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120765" y="309433"/>
                  <a:ext cx="1101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254FC4C-12EC-0A0A-650D-C522FF651CF7}"/>
                    </a:ext>
                  </a:extLst>
                </p14:cNvPr>
                <p14:cNvContentPartPr/>
                <p14:nvPr/>
              </p14:nvContentPartPr>
              <p14:xfrm>
                <a:off x="7128325" y="459193"/>
                <a:ext cx="99000" cy="1260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254FC4C-12EC-0A0A-650D-C522FF651CF7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119325" y="450553"/>
                  <a:ext cx="1166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462125CC-6C82-8464-3C18-0139FE231F5E}"/>
                    </a:ext>
                  </a:extLst>
                </p14:cNvPr>
                <p14:cNvContentPartPr/>
                <p14:nvPr/>
              </p14:nvContentPartPr>
              <p14:xfrm>
                <a:off x="7269805" y="427873"/>
                <a:ext cx="116280" cy="10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462125CC-6C82-8464-3C18-0139FE231F5E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261165" y="418873"/>
                  <a:ext cx="13392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5BD5787-057A-0235-8EDF-86D4132B3FCD}"/>
                    </a:ext>
                  </a:extLst>
                </p14:cNvPr>
                <p14:cNvContentPartPr/>
                <p14:nvPr/>
              </p14:nvContentPartPr>
              <p14:xfrm>
                <a:off x="7427485" y="316633"/>
                <a:ext cx="104760" cy="20124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5BD5787-057A-0235-8EDF-86D4132B3FC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418845" y="307993"/>
                  <a:ext cx="122400" cy="218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1" name="Group 90">
            <a:extLst>
              <a:ext uri="{FF2B5EF4-FFF2-40B4-BE49-F238E27FC236}">
                <a16:creationId xmlns:a16="http://schemas.microsoft.com/office/drawing/2014/main" id="{2271117E-286D-9633-07C3-AE518F619E02}"/>
              </a:ext>
            </a:extLst>
          </p:cNvPr>
          <p:cNvGrpSpPr/>
          <p:nvPr/>
        </p:nvGrpSpPr>
        <p:grpSpPr>
          <a:xfrm>
            <a:off x="200845" y="2008633"/>
            <a:ext cx="353880" cy="213840"/>
            <a:chOff x="200845" y="2008633"/>
            <a:chExt cx="353880" cy="2138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B137126-9547-D8EA-6EBE-9D3C81E7F55E}"/>
                    </a:ext>
                  </a:extLst>
                </p14:cNvPr>
                <p14:cNvContentPartPr/>
                <p14:nvPr/>
              </p14:nvContentPartPr>
              <p14:xfrm>
                <a:off x="206605" y="2008633"/>
                <a:ext cx="28080" cy="21384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B137126-9547-D8EA-6EBE-9D3C81E7F55E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197605" y="1999633"/>
                  <a:ext cx="4572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49C8F254-1238-54E0-FC7A-022CC13FE749}"/>
                    </a:ext>
                  </a:extLst>
                </p14:cNvPr>
                <p14:cNvContentPartPr/>
                <p14:nvPr/>
              </p14:nvContentPartPr>
              <p14:xfrm>
                <a:off x="200845" y="2009713"/>
                <a:ext cx="156960" cy="1260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49C8F254-1238-54E0-FC7A-022CC13FE74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92205" y="2000713"/>
                  <a:ext cx="1746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5F2E789-E625-4161-4609-BAC23C5B877A}"/>
                    </a:ext>
                  </a:extLst>
                </p14:cNvPr>
                <p14:cNvContentPartPr/>
                <p14:nvPr/>
              </p14:nvContentPartPr>
              <p14:xfrm>
                <a:off x="209845" y="2113393"/>
                <a:ext cx="138600" cy="1584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5F2E789-E625-4161-4609-BAC23C5B877A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201205" y="2104753"/>
                  <a:ext cx="1562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E00542FF-1E05-013E-ED91-397FF8519A15}"/>
                    </a:ext>
                  </a:extLst>
                </p14:cNvPr>
                <p14:cNvContentPartPr/>
                <p14:nvPr/>
              </p14:nvContentPartPr>
              <p14:xfrm>
                <a:off x="369685" y="2113393"/>
                <a:ext cx="185040" cy="101520"/>
              </p14:xfrm>
            </p:contentPart>
          </mc:Choice>
          <mc:Fallback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E00542FF-1E05-013E-ED91-397FF8519A15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361045" y="2104393"/>
                  <a:ext cx="202680" cy="119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DEB6EF0A-7C97-BF21-8D0F-87F5B919B1F0}"/>
              </a:ext>
            </a:extLst>
          </p:cNvPr>
          <p:cNvGrpSpPr/>
          <p:nvPr/>
        </p:nvGrpSpPr>
        <p:grpSpPr>
          <a:xfrm>
            <a:off x="691165" y="1970113"/>
            <a:ext cx="1202760" cy="266400"/>
            <a:chOff x="691165" y="1970113"/>
            <a:chExt cx="1202760" cy="266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540A037E-BE57-FD1E-3131-8345B4369125}"/>
                    </a:ext>
                  </a:extLst>
                </p14:cNvPr>
                <p14:cNvContentPartPr/>
                <p14:nvPr/>
              </p14:nvContentPartPr>
              <p14:xfrm>
                <a:off x="691165" y="2041753"/>
                <a:ext cx="103320" cy="15156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540A037E-BE57-FD1E-3131-8345B436912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82525" y="2033113"/>
                  <a:ext cx="120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F05AF252-2D63-0B39-AC1B-CACAB174346C}"/>
                    </a:ext>
                  </a:extLst>
                </p14:cNvPr>
                <p14:cNvContentPartPr/>
                <p14:nvPr/>
              </p14:nvContentPartPr>
              <p14:xfrm>
                <a:off x="813565" y="2185393"/>
                <a:ext cx="50400" cy="5112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F05AF252-2D63-0B39-AC1B-CACAB174346C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04565" y="2176393"/>
                  <a:ext cx="6804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6FE4D89-064B-F71F-ECB2-D46D4E1784DE}"/>
                    </a:ext>
                  </a:extLst>
                </p14:cNvPr>
                <p14:cNvContentPartPr/>
                <p14:nvPr/>
              </p14:nvContentPartPr>
              <p14:xfrm>
                <a:off x="956845" y="2056513"/>
                <a:ext cx="130320" cy="64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6FE4D89-064B-F71F-ECB2-D46D4E1784DE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948205" y="2047513"/>
                  <a:ext cx="147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8CA3C7B0-64B2-7FC8-ADAD-04FB926DEF2A}"/>
                    </a:ext>
                  </a:extLst>
                </p14:cNvPr>
                <p14:cNvContentPartPr/>
                <p14:nvPr/>
              </p14:nvContentPartPr>
              <p14:xfrm>
                <a:off x="954325" y="2156233"/>
                <a:ext cx="123480" cy="1620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8CA3C7B0-64B2-7FC8-ADAD-04FB926DEF2A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945325" y="2147593"/>
                  <a:ext cx="1411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139BF178-2F60-AA6C-98ED-ED94973F33F6}"/>
                    </a:ext>
                  </a:extLst>
                </p14:cNvPr>
                <p14:cNvContentPartPr/>
                <p14:nvPr/>
              </p14:nvContentPartPr>
              <p14:xfrm>
                <a:off x="1150165" y="1996393"/>
                <a:ext cx="66960" cy="18864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139BF178-2F60-AA6C-98ED-ED94973F33F6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1141525" y="1987393"/>
                  <a:ext cx="8460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4268BD93-AE16-05A1-1497-A0CC6878F593}"/>
                    </a:ext>
                  </a:extLst>
                </p14:cNvPr>
                <p14:cNvContentPartPr/>
                <p14:nvPr/>
              </p14:nvContentPartPr>
              <p14:xfrm>
                <a:off x="1305325" y="2140033"/>
                <a:ext cx="2520" cy="230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4268BD93-AE16-05A1-1497-A0CC6878F593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1296685" y="2131393"/>
                  <a:ext cx="201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5734F516-A8A4-CC2F-9BD4-6941C184F900}"/>
                    </a:ext>
                  </a:extLst>
                </p14:cNvPr>
                <p14:cNvContentPartPr/>
                <p14:nvPr/>
              </p14:nvContentPartPr>
              <p14:xfrm>
                <a:off x="1263565" y="2164873"/>
                <a:ext cx="50760" cy="3888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5734F516-A8A4-CC2F-9BD4-6941C184F90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1254565" y="2155873"/>
                  <a:ext cx="6840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4DDC851D-9357-6B96-E00B-6480B4F81EA6}"/>
                    </a:ext>
                  </a:extLst>
                </p14:cNvPr>
                <p14:cNvContentPartPr/>
                <p14:nvPr/>
              </p14:nvContentPartPr>
              <p14:xfrm>
                <a:off x="1401085" y="2011873"/>
                <a:ext cx="72720" cy="79560"/>
              </p14:xfrm>
            </p:contentPart>
          </mc:Choice>
          <mc:Fallback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4DDC851D-9357-6B96-E00B-6480B4F81EA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392085" y="2002873"/>
                  <a:ext cx="9036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2341CC7D-C7FF-B5A8-5C57-246EC60710DC}"/>
                    </a:ext>
                  </a:extLst>
                </p14:cNvPr>
                <p14:cNvContentPartPr/>
                <p14:nvPr/>
              </p14:nvContentPartPr>
              <p14:xfrm>
                <a:off x="1410445" y="2093593"/>
                <a:ext cx="46440" cy="11268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2341CC7D-C7FF-B5A8-5C57-246EC60710DC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401805" y="2084593"/>
                  <a:ext cx="6408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FAAEB81F-6371-7F2F-5A9A-FCD553B6797F}"/>
                    </a:ext>
                  </a:extLst>
                </p14:cNvPr>
                <p14:cNvContentPartPr/>
                <p14:nvPr/>
              </p14:nvContentPartPr>
              <p14:xfrm>
                <a:off x="1545445" y="1993513"/>
                <a:ext cx="111600" cy="19152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FAAEB81F-6371-7F2F-5A9A-FCD553B6797F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536805" y="1984513"/>
                  <a:ext cx="129240" cy="20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4924CF9-840A-E150-FC6E-61CE54CCB001}"/>
                    </a:ext>
                  </a:extLst>
                </p14:cNvPr>
                <p14:cNvContentPartPr/>
                <p14:nvPr/>
              </p14:nvContentPartPr>
              <p14:xfrm>
                <a:off x="1725805" y="1974073"/>
                <a:ext cx="21240" cy="2149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4924CF9-840A-E150-FC6E-61CE54CCB001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716805" y="1965073"/>
                  <a:ext cx="388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FB893761-5DD4-4DFC-C5D6-3F4E7EDFC118}"/>
                    </a:ext>
                  </a:extLst>
                </p14:cNvPr>
                <p14:cNvContentPartPr/>
                <p14:nvPr/>
              </p14:nvContentPartPr>
              <p14:xfrm>
                <a:off x="1723645" y="1970113"/>
                <a:ext cx="170280" cy="2052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FB893761-5DD4-4DFC-C5D6-3F4E7EDFC118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714645" y="1961113"/>
                  <a:ext cx="187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ED339F5E-14AA-DF9A-E7A5-C59D73F96961}"/>
                    </a:ext>
                  </a:extLst>
                </p14:cNvPr>
                <p14:cNvContentPartPr/>
                <p14:nvPr/>
              </p14:nvContentPartPr>
              <p14:xfrm>
                <a:off x="1726165" y="2042113"/>
                <a:ext cx="165600" cy="3600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ED339F5E-14AA-DF9A-E7A5-C59D73F96961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717165" y="2033113"/>
                  <a:ext cx="183240" cy="53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155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404EDEA1-08C2-0AF6-1FF4-E45709648FFB}"/>
                  </a:ext>
                </a:extLst>
              </p14:cNvPr>
              <p14:cNvContentPartPr/>
              <p14:nvPr/>
            </p14:nvContentPartPr>
            <p14:xfrm>
              <a:off x="4664125" y="1935553"/>
              <a:ext cx="100800" cy="243360"/>
            </p14:xfrm>
          </p:contentPart>
        </mc:Choice>
        <mc:Fallback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404EDEA1-08C2-0AF6-1FF4-E45709648FFB}"/>
                  </a:ext>
                </a:extLst>
              </p:cNvPr>
              <p:cNvPicPr/>
              <p:nvPr/>
            </p:nvPicPr>
            <p:blipFill>
              <a:blip r:embed="rId156"/>
              <a:stretch>
                <a:fillRect/>
              </a:stretch>
            </p:blipFill>
            <p:spPr>
              <a:xfrm>
                <a:off x="4655125" y="1926913"/>
                <a:ext cx="118440" cy="261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7">
            <p14:nvContentPartPr>
              <p14:cNvPr id="126" name="Ink 125">
                <a:extLst>
                  <a:ext uri="{FF2B5EF4-FFF2-40B4-BE49-F238E27FC236}">
                    <a16:creationId xmlns:a16="http://schemas.microsoft.com/office/drawing/2014/main" id="{85DC42F4-8F08-DC1E-6833-9ED8CF24E612}"/>
                  </a:ext>
                </a:extLst>
              </p14:cNvPr>
              <p14:cNvContentPartPr/>
              <p14:nvPr/>
            </p14:nvContentPartPr>
            <p14:xfrm>
              <a:off x="4782565" y="2012233"/>
              <a:ext cx="96480" cy="95400"/>
            </p14:xfrm>
          </p:contentPart>
        </mc:Choice>
        <mc:Fallback>
          <p:pic>
            <p:nvPicPr>
              <p:cNvPr id="126" name="Ink 125">
                <a:extLst>
                  <a:ext uri="{FF2B5EF4-FFF2-40B4-BE49-F238E27FC236}">
                    <a16:creationId xmlns:a16="http://schemas.microsoft.com/office/drawing/2014/main" id="{85DC42F4-8F08-DC1E-6833-9ED8CF24E612}"/>
                  </a:ext>
                </a:extLst>
              </p:cNvPr>
              <p:cNvPicPr/>
              <p:nvPr/>
            </p:nvPicPr>
            <p:blipFill>
              <a:blip r:embed="rId158"/>
              <a:stretch>
                <a:fillRect/>
              </a:stretch>
            </p:blipFill>
            <p:spPr>
              <a:xfrm>
                <a:off x="4773925" y="2003593"/>
                <a:ext cx="114120" cy="1130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59">
            <p14:nvContentPartPr>
              <p14:cNvPr id="127" name="Ink 126">
                <a:extLst>
                  <a:ext uri="{FF2B5EF4-FFF2-40B4-BE49-F238E27FC236}">
                    <a16:creationId xmlns:a16="http://schemas.microsoft.com/office/drawing/2014/main" id="{5D5A64AD-9C06-8518-A869-8677CE40A423}"/>
                  </a:ext>
                </a:extLst>
              </p14:cNvPr>
              <p14:cNvContentPartPr/>
              <p14:nvPr/>
            </p14:nvContentPartPr>
            <p14:xfrm>
              <a:off x="4932325" y="1990633"/>
              <a:ext cx="94680" cy="97560"/>
            </p14:xfrm>
          </p:contentPart>
        </mc:Choice>
        <mc:Fallback>
          <p:pic>
            <p:nvPicPr>
              <p:cNvPr id="127" name="Ink 126">
                <a:extLst>
                  <a:ext uri="{FF2B5EF4-FFF2-40B4-BE49-F238E27FC236}">
                    <a16:creationId xmlns:a16="http://schemas.microsoft.com/office/drawing/2014/main" id="{5D5A64AD-9C06-8518-A869-8677CE40A423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4923685" y="1981993"/>
                <a:ext cx="112320" cy="11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1">
            <p14:nvContentPartPr>
              <p14:cNvPr id="128" name="Ink 127">
                <a:extLst>
                  <a:ext uri="{FF2B5EF4-FFF2-40B4-BE49-F238E27FC236}">
                    <a16:creationId xmlns:a16="http://schemas.microsoft.com/office/drawing/2014/main" id="{394DAE4D-2BE4-044C-C675-84B01EABE7F3}"/>
                  </a:ext>
                </a:extLst>
              </p14:cNvPr>
              <p14:cNvContentPartPr/>
              <p14:nvPr/>
            </p14:nvContentPartPr>
            <p14:xfrm>
              <a:off x="5026645" y="1991713"/>
              <a:ext cx="82080" cy="172080"/>
            </p14:xfrm>
          </p:contentPart>
        </mc:Choice>
        <mc:Fallback>
          <p:pic>
            <p:nvPicPr>
              <p:cNvPr id="128" name="Ink 127">
                <a:extLst>
                  <a:ext uri="{FF2B5EF4-FFF2-40B4-BE49-F238E27FC236}">
                    <a16:creationId xmlns:a16="http://schemas.microsoft.com/office/drawing/2014/main" id="{394DAE4D-2BE4-044C-C675-84B01EABE7F3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5018005" y="1982713"/>
                <a:ext cx="99720" cy="189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3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D904E60B-8DE2-9EB8-4E47-05DF1813E059}"/>
                  </a:ext>
                </a:extLst>
              </p14:cNvPr>
              <p14:cNvContentPartPr/>
              <p14:nvPr/>
            </p14:nvContentPartPr>
            <p14:xfrm>
              <a:off x="5028805" y="1993513"/>
              <a:ext cx="47520" cy="61920"/>
            </p14:xfrm>
          </p:contentPart>
        </mc:Choice>
        <mc:Fallback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D904E60B-8DE2-9EB8-4E47-05DF1813E059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5019805" y="1984513"/>
                <a:ext cx="65160" cy="7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5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5088A419-7F03-0034-8327-CFF1EC98E244}"/>
                  </a:ext>
                </a:extLst>
              </p14:cNvPr>
              <p14:cNvContentPartPr/>
              <p14:nvPr/>
            </p14:nvContentPartPr>
            <p14:xfrm>
              <a:off x="5115565" y="1991713"/>
              <a:ext cx="160200" cy="63720"/>
            </p14:xfrm>
          </p:contentPart>
        </mc:Choice>
        <mc:Fallback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5088A419-7F03-0034-8327-CFF1EC98E244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5106565" y="1983073"/>
                <a:ext cx="177840" cy="8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7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04AE9A29-E58F-942A-BA38-A9A41B10AB13}"/>
                  </a:ext>
                </a:extLst>
              </p14:cNvPr>
              <p14:cNvContentPartPr/>
              <p14:nvPr/>
            </p14:nvContentPartPr>
            <p14:xfrm>
              <a:off x="5303845" y="1920433"/>
              <a:ext cx="43560" cy="151920"/>
            </p14:xfrm>
          </p:contentPart>
        </mc:Choice>
        <mc:Fallback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04AE9A29-E58F-942A-BA38-A9A41B10AB13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5295205" y="1911793"/>
                <a:ext cx="61200" cy="169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69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59B230A1-8439-A349-0A06-8A5492E5031D}"/>
                  </a:ext>
                </a:extLst>
              </p14:cNvPr>
              <p14:cNvContentPartPr/>
              <p14:nvPr/>
            </p14:nvContentPartPr>
            <p14:xfrm>
              <a:off x="5394205" y="1992073"/>
              <a:ext cx="56880" cy="40320"/>
            </p14:xfrm>
          </p:contentPart>
        </mc:Choice>
        <mc:Fallback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59B230A1-8439-A349-0A06-8A5492E5031D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5385565" y="1983433"/>
                <a:ext cx="74520" cy="57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1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872E843B-FF4C-209D-EAF9-CFAB6954DB8A}"/>
                  </a:ext>
                </a:extLst>
              </p14:cNvPr>
              <p14:cNvContentPartPr/>
              <p14:nvPr/>
            </p14:nvContentPartPr>
            <p14:xfrm>
              <a:off x="5480245" y="1904233"/>
              <a:ext cx="92880" cy="204480"/>
            </p14:xfrm>
          </p:contentPart>
        </mc:Choice>
        <mc:Fallback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872E843B-FF4C-209D-EAF9-CFAB6954DB8A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5471605" y="1895593"/>
                <a:ext cx="11052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73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AE90F8A8-30A7-342F-DED1-8ECE6B11E46D}"/>
                  </a:ext>
                </a:extLst>
              </p14:cNvPr>
              <p14:cNvContentPartPr/>
              <p14:nvPr/>
            </p14:nvContentPartPr>
            <p14:xfrm>
              <a:off x="5600845" y="1838713"/>
              <a:ext cx="37440" cy="230760"/>
            </p14:xfrm>
          </p:contentPart>
        </mc:Choice>
        <mc:Fallback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AE90F8A8-30A7-342F-DED1-8ECE6B11E46D}"/>
                  </a:ext>
                </a:extLst>
              </p:cNvPr>
              <p:cNvPicPr/>
              <p:nvPr/>
            </p:nvPicPr>
            <p:blipFill>
              <a:blip r:embed="rId174"/>
              <a:stretch>
                <a:fillRect/>
              </a:stretch>
            </p:blipFill>
            <p:spPr>
              <a:xfrm>
                <a:off x="5591845" y="1829713"/>
                <a:ext cx="55080" cy="248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41" name="Group 140">
            <a:extLst>
              <a:ext uri="{FF2B5EF4-FFF2-40B4-BE49-F238E27FC236}">
                <a16:creationId xmlns:a16="http://schemas.microsoft.com/office/drawing/2014/main" id="{A47A56F3-050B-96EB-CDC8-DB1D32641FAD}"/>
              </a:ext>
            </a:extLst>
          </p:cNvPr>
          <p:cNvGrpSpPr/>
          <p:nvPr/>
        </p:nvGrpSpPr>
        <p:grpSpPr>
          <a:xfrm>
            <a:off x="3844765" y="2254513"/>
            <a:ext cx="758160" cy="207000"/>
            <a:chOff x="3844765" y="2254513"/>
            <a:chExt cx="758160" cy="20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7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207BC1D5-43ED-2944-8D1E-F59A358A5AF1}"/>
                    </a:ext>
                  </a:extLst>
                </p14:cNvPr>
                <p14:cNvContentPartPr/>
                <p14:nvPr/>
              </p14:nvContentPartPr>
              <p14:xfrm>
                <a:off x="3844765" y="2278993"/>
                <a:ext cx="109440" cy="18252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207BC1D5-43ED-2944-8D1E-F59A358A5AF1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3836125" y="2270353"/>
                  <a:ext cx="1270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9C8000FB-B5D7-D863-2464-A6FE04E00551}"/>
                    </a:ext>
                  </a:extLst>
                </p14:cNvPr>
                <p14:cNvContentPartPr/>
                <p14:nvPr/>
              </p14:nvContentPartPr>
              <p14:xfrm>
                <a:off x="4024405" y="2290153"/>
                <a:ext cx="42120" cy="16596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9C8000FB-B5D7-D863-2464-A6FE04E00551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015765" y="2281513"/>
                  <a:ext cx="5976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EB561CE5-8D22-5AE7-F61C-B623C5CBA6E2}"/>
                    </a:ext>
                  </a:extLst>
                </p14:cNvPr>
                <p14:cNvContentPartPr/>
                <p14:nvPr/>
              </p14:nvContentPartPr>
              <p14:xfrm>
                <a:off x="4213765" y="2254513"/>
                <a:ext cx="81000" cy="189360"/>
              </p14:xfrm>
            </p:contentPart>
          </mc:Choice>
          <mc:Fallback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EB561CE5-8D22-5AE7-F61C-B623C5CBA6E2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4204765" y="2245873"/>
                  <a:ext cx="98640" cy="20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14412BF3-84AF-8598-A9DD-54BD296D470B}"/>
                    </a:ext>
                  </a:extLst>
                </p14:cNvPr>
                <p14:cNvContentPartPr/>
                <p14:nvPr/>
              </p14:nvContentPartPr>
              <p14:xfrm>
                <a:off x="4323205" y="2334433"/>
                <a:ext cx="114840" cy="10296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14412BF3-84AF-8598-A9DD-54BD296D470B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4314205" y="2325433"/>
                  <a:ext cx="132480" cy="12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D8536AF-81D5-F95D-B635-DF4CB374B16B}"/>
                    </a:ext>
                  </a:extLst>
                </p14:cNvPr>
                <p14:cNvContentPartPr/>
                <p14:nvPr/>
              </p14:nvContentPartPr>
              <p14:xfrm>
                <a:off x="4481605" y="2258473"/>
                <a:ext cx="121320" cy="1789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D8536AF-81D5-F95D-B635-DF4CB374B16B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4472965" y="2249833"/>
                  <a:ext cx="138960" cy="19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EB374230-5E0C-E6BE-DA02-EEAD770A5147}"/>
              </a:ext>
            </a:extLst>
          </p:cNvPr>
          <p:cNvGrpSpPr/>
          <p:nvPr/>
        </p:nvGrpSpPr>
        <p:grpSpPr>
          <a:xfrm>
            <a:off x="2094085" y="1929793"/>
            <a:ext cx="726840" cy="241920"/>
            <a:chOff x="2094085" y="1929793"/>
            <a:chExt cx="726840" cy="241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85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0DFC5BD-F6A9-A9C4-FC2B-C27A494DCC93}"/>
                    </a:ext>
                  </a:extLst>
                </p14:cNvPr>
                <p14:cNvContentPartPr/>
                <p14:nvPr/>
              </p14:nvContentPartPr>
              <p14:xfrm>
                <a:off x="2094085" y="1943113"/>
                <a:ext cx="65160" cy="22860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0DFC5BD-F6A9-A9C4-FC2B-C27A494DCC93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2085085" y="1934473"/>
                  <a:ext cx="8280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7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1E36113-701D-F766-6366-5B5B6A889A85}"/>
                    </a:ext>
                  </a:extLst>
                </p14:cNvPr>
                <p14:cNvContentPartPr/>
                <p14:nvPr/>
              </p14:nvContentPartPr>
              <p14:xfrm>
                <a:off x="2207845" y="1982713"/>
                <a:ext cx="6120" cy="13500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1E36113-701D-F766-6366-5B5B6A889A85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199205" y="1974073"/>
                  <a:ext cx="2376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9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A995B45D-F416-4F4A-F8D6-B0BB49DA3F38}"/>
                    </a:ext>
                  </a:extLst>
                </p14:cNvPr>
                <p14:cNvContentPartPr/>
                <p14:nvPr/>
              </p14:nvContentPartPr>
              <p14:xfrm>
                <a:off x="2203525" y="1977313"/>
                <a:ext cx="102240" cy="2232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A995B45D-F416-4F4A-F8D6-B0BB49DA3F38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194525" y="1968313"/>
                  <a:ext cx="1198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1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36EB007E-F196-D935-CC54-2A2D9CE01228}"/>
                    </a:ext>
                  </a:extLst>
                </p14:cNvPr>
                <p14:cNvContentPartPr/>
                <p14:nvPr/>
              </p14:nvContentPartPr>
              <p14:xfrm>
                <a:off x="2190925" y="2043193"/>
                <a:ext cx="77040" cy="11160"/>
              </p14:xfrm>
            </p:contentPart>
          </mc:Choice>
          <mc:Fallback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36EB007E-F196-D935-CC54-2A2D9CE0122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181925" y="2034553"/>
                  <a:ext cx="9468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3D09D4DC-B688-9976-9B7C-705A4EA2F8D1}"/>
                    </a:ext>
                  </a:extLst>
                </p14:cNvPr>
                <p14:cNvContentPartPr/>
                <p14:nvPr/>
              </p14:nvContentPartPr>
              <p14:xfrm>
                <a:off x="2318725" y="2043553"/>
                <a:ext cx="86040" cy="11916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3D09D4DC-B688-9976-9B7C-705A4EA2F8D1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309725" y="2034913"/>
                  <a:ext cx="10368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4BED0A7A-99E5-27E0-6B32-5DB3DF6D8BA6}"/>
                    </a:ext>
                  </a:extLst>
                </p14:cNvPr>
                <p14:cNvContentPartPr/>
                <p14:nvPr/>
              </p14:nvContentPartPr>
              <p14:xfrm>
                <a:off x="2432485" y="2039593"/>
                <a:ext cx="65520" cy="910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4BED0A7A-99E5-27E0-6B32-5DB3DF6D8BA6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2423485" y="2030953"/>
                  <a:ext cx="83160" cy="10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C6A8C589-68B6-F432-AA4F-505C28095B6F}"/>
                    </a:ext>
                  </a:extLst>
                </p14:cNvPr>
                <p14:cNvContentPartPr/>
                <p14:nvPr/>
              </p14:nvContentPartPr>
              <p14:xfrm>
                <a:off x="2510965" y="2050753"/>
                <a:ext cx="121680" cy="907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C6A8C589-68B6-F432-AA4F-505C28095B6F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501965" y="2042113"/>
                  <a:ext cx="1393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9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CCD672C5-870E-B0FF-5A68-D9DCCAA60E38}"/>
                    </a:ext>
                  </a:extLst>
                </p14:cNvPr>
                <p14:cNvContentPartPr/>
                <p14:nvPr/>
              </p14:nvContentPartPr>
              <p14:xfrm>
                <a:off x="2683765" y="1982713"/>
                <a:ext cx="16560" cy="15012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CCD672C5-870E-B0FF-5A68-D9DCCAA60E3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2675125" y="1974073"/>
                  <a:ext cx="34200" cy="16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1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87C61311-A472-1846-3CF2-756ABA30E21F}"/>
                    </a:ext>
                  </a:extLst>
                </p14:cNvPr>
                <p14:cNvContentPartPr/>
                <p14:nvPr/>
              </p14:nvContentPartPr>
              <p14:xfrm>
                <a:off x="2757925" y="1929793"/>
                <a:ext cx="63000" cy="22248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87C61311-A472-1846-3CF2-756ABA30E21F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2749285" y="1921153"/>
                  <a:ext cx="80640" cy="240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3" name="Group 152">
            <a:extLst>
              <a:ext uri="{FF2B5EF4-FFF2-40B4-BE49-F238E27FC236}">
                <a16:creationId xmlns:a16="http://schemas.microsoft.com/office/drawing/2014/main" id="{58354107-1593-E453-CF24-3529ECEBB556}"/>
              </a:ext>
            </a:extLst>
          </p:cNvPr>
          <p:cNvGrpSpPr/>
          <p:nvPr/>
        </p:nvGrpSpPr>
        <p:grpSpPr>
          <a:xfrm>
            <a:off x="3544165" y="1960393"/>
            <a:ext cx="1065240" cy="205560"/>
            <a:chOff x="3544165" y="1960393"/>
            <a:chExt cx="1065240" cy="2055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03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73155C3-BE06-B37A-9F63-D17253D1E2C3}"/>
                    </a:ext>
                  </a:extLst>
                </p14:cNvPr>
                <p14:cNvContentPartPr/>
                <p14:nvPr/>
              </p14:nvContentPartPr>
              <p14:xfrm>
                <a:off x="3576925" y="1976233"/>
                <a:ext cx="15840" cy="1407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73155C3-BE06-B37A-9F63-D17253D1E2C3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3567925" y="1967593"/>
                  <a:ext cx="33480" cy="15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5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70547FA8-B76A-A1E3-22C4-CD588617A13A}"/>
                    </a:ext>
                  </a:extLst>
                </p14:cNvPr>
                <p14:cNvContentPartPr/>
                <p14:nvPr/>
              </p14:nvContentPartPr>
              <p14:xfrm>
                <a:off x="3557845" y="1963273"/>
                <a:ext cx="128880" cy="1656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70547FA8-B76A-A1E3-22C4-CD588617A13A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3549205" y="1954633"/>
                  <a:ext cx="146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7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14CC4388-BEFF-CA02-5BB8-CA6280563B94}"/>
                    </a:ext>
                  </a:extLst>
                </p14:cNvPr>
                <p14:cNvContentPartPr/>
                <p14:nvPr/>
              </p14:nvContentPartPr>
              <p14:xfrm>
                <a:off x="3544165" y="2015113"/>
                <a:ext cx="124200" cy="9000"/>
              </p14:xfrm>
            </p:contentPart>
          </mc:Choice>
          <mc:Fallback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14CC4388-BEFF-CA02-5BB8-CA6280563B94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3535165" y="2006473"/>
                  <a:ext cx="14184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9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C969D56F-B9D7-26A8-9D9C-6A07F7996855}"/>
                    </a:ext>
                  </a:extLst>
                </p14:cNvPr>
                <p14:cNvContentPartPr/>
                <p14:nvPr/>
              </p14:nvContentPartPr>
              <p14:xfrm>
                <a:off x="3689245" y="2050753"/>
                <a:ext cx="50760" cy="60480"/>
              </p14:xfrm>
            </p:contentPart>
          </mc:Choice>
          <mc:Fallback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C969D56F-B9D7-26A8-9D9C-6A07F799685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3680605" y="2041753"/>
                  <a:ext cx="68400" cy="7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1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80CF7752-C9CD-3ADA-1FB8-74857D3C745B}"/>
                    </a:ext>
                  </a:extLst>
                </p14:cNvPr>
                <p14:cNvContentPartPr/>
                <p14:nvPr/>
              </p14:nvContentPartPr>
              <p14:xfrm>
                <a:off x="3759805" y="2031313"/>
                <a:ext cx="58320" cy="65160"/>
              </p14:xfrm>
            </p:contentPart>
          </mc:Choice>
          <mc:Fallback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80CF7752-C9CD-3ADA-1FB8-74857D3C745B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3751165" y="2022673"/>
                  <a:ext cx="75960" cy="8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3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D741AD15-833A-667E-BDD7-CA65E909C7E6}"/>
                    </a:ext>
                  </a:extLst>
                </p14:cNvPr>
                <p14:cNvContentPartPr/>
                <p14:nvPr/>
              </p14:nvContentPartPr>
              <p14:xfrm>
                <a:off x="3887605" y="1989553"/>
                <a:ext cx="80280" cy="80640"/>
              </p14:xfrm>
            </p:contentPart>
          </mc:Choice>
          <mc:Fallback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D741AD15-833A-667E-BDD7-CA65E909C7E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3878605" y="1980553"/>
                  <a:ext cx="9792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5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4C9F2798-FDD5-552A-2BF9-64971E193125}"/>
                    </a:ext>
                  </a:extLst>
                </p14:cNvPr>
                <p14:cNvContentPartPr/>
                <p14:nvPr/>
              </p14:nvContentPartPr>
              <p14:xfrm>
                <a:off x="3989485" y="2070193"/>
                <a:ext cx="35280" cy="73440"/>
              </p14:xfrm>
            </p:contentPart>
          </mc:Choice>
          <mc:Fallback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4C9F2798-FDD5-552A-2BF9-64971E193125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3980845" y="2061553"/>
                  <a:ext cx="5292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14B7BAF-9573-CEBC-C920-57D2A14806CA}"/>
                    </a:ext>
                  </a:extLst>
                </p14:cNvPr>
                <p14:cNvContentPartPr/>
                <p14:nvPr/>
              </p14:nvContentPartPr>
              <p14:xfrm>
                <a:off x="4102165" y="2020153"/>
                <a:ext cx="138240" cy="14760"/>
              </p14:xfrm>
            </p:contentPart>
          </mc:Choice>
          <mc:Fallback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14B7BAF-9573-CEBC-C920-57D2A14806CA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4093525" y="2011153"/>
                  <a:ext cx="1558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BCD6827-EF5B-2C7E-13B0-7C206CE9B34D}"/>
                    </a:ext>
                  </a:extLst>
                </p14:cNvPr>
                <p14:cNvContentPartPr/>
                <p14:nvPr/>
              </p14:nvContentPartPr>
              <p14:xfrm>
                <a:off x="4115485" y="2092513"/>
                <a:ext cx="114840" cy="1908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BCD6827-EF5B-2C7E-13B0-7C206CE9B34D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4106485" y="2083513"/>
                  <a:ext cx="1324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36D5EA4-452A-8EE6-F597-EC96999DF1D7}"/>
                    </a:ext>
                  </a:extLst>
                </p14:cNvPr>
                <p14:cNvContentPartPr/>
                <p14:nvPr/>
              </p14:nvContentPartPr>
              <p14:xfrm>
                <a:off x="4313845" y="1983433"/>
                <a:ext cx="129240" cy="18252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36D5EA4-452A-8EE6-F597-EC96999DF1D7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4305205" y="1974793"/>
                  <a:ext cx="1468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3B44A1C-0939-1F90-01D0-562ADC3EFBAF}"/>
                    </a:ext>
                  </a:extLst>
                </p14:cNvPr>
                <p14:cNvContentPartPr/>
                <p14:nvPr/>
              </p14:nvContentPartPr>
              <p14:xfrm>
                <a:off x="4516885" y="2001073"/>
                <a:ext cx="6480" cy="15516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3B44A1C-0939-1F90-01D0-562ADC3EFBAF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4507885" y="1992073"/>
                  <a:ext cx="24120" cy="17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5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C852F9DF-3DF6-8C6A-963A-51AF769E3B93}"/>
                    </a:ext>
                  </a:extLst>
                </p14:cNvPr>
                <p14:cNvContentPartPr/>
                <p14:nvPr/>
              </p14:nvContentPartPr>
              <p14:xfrm>
                <a:off x="4517605" y="1987753"/>
                <a:ext cx="91800" cy="165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C852F9DF-3DF6-8C6A-963A-51AF769E3B9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4508965" y="1979113"/>
                  <a:ext cx="1094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7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359C227C-5E5F-D319-E622-0DD2B459ACA7}"/>
                    </a:ext>
                  </a:extLst>
                </p14:cNvPr>
                <p14:cNvContentPartPr/>
                <p14:nvPr/>
              </p14:nvContentPartPr>
              <p14:xfrm>
                <a:off x="4514725" y="2066233"/>
                <a:ext cx="84960" cy="936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359C227C-5E5F-D319-E622-0DD2B459ACA7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4506085" y="2057233"/>
                  <a:ext cx="10260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9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8EFDDA7E-9320-F466-D5C8-1A35EFB57F55}"/>
                    </a:ext>
                  </a:extLst>
                </p14:cNvPr>
                <p14:cNvContentPartPr/>
                <p14:nvPr/>
              </p14:nvContentPartPr>
              <p14:xfrm>
                <a:off x="4096405" y="1960393"/>
                <a:ext cx="123120" cy="2268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8EFDDA7E-9320-F466-D5C8-1A35EFB57F55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4087765" y="1951393"/>
                  <a:ext cx="140760" cy="40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6" name="Group 155">
            <a:extLst>
              <a:ext uri="{FF2B5EF4-FFF2-40B4-BE49-F238E27FC236}">
                <a16:creationId xmlns:a16="http://schemas.microsoft.com/office/drawing/2014/main" id="{7DD490C1-EA65-55B7-5768-3DF9805C6405}"/>
              </a:ext>
            </a:extLst>
          </p:cNvPr>
          <p:cNvGrpSpPr/>
          <p:nvPr/>
        </p:nvGrpSpPr>
        <p:grpSpPr>
          <a:xfrm>
            <a:off x="6158485" y="3862633"/>
            <a:ext cx="186120" cy="272520"/>
            <a:chOff x="6158485" y="3862633"/>
            <a:chExt cx="186120" cy="272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1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2127928C-09BB-46AC-EE5D-4DCFC912CC5A}"/>
                    </a:ext>
                  </a:extLst>
                </p14:cNvPr>
                <p14:cNvContentPartPr/>
                <p14:nvPr/>
              </p14:nvContentPartPr>
              <p14:xfrm>
                <a:off x="6225805" y="3862633"/>
                <a:ext cx="70200" cy="25344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2127928C-09BB-46AC-EE5D-4DCFC912CC5A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6216805" y="3853993"/>
                  <a:ext cx="8784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3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75D8662-7C52-E0C5-D636-88485F9E74C6}"/>
                    </a:ext>
                  </a:extLst>
                </p14:cNvPr>
                <p14:cNvContentPartPr/>
                <p14:nvPr/>
              </p14:nvContentPartPr>
              <p14:xfrm>
                <a:off x="6158485" y="4033273"/>
                <a:ext cx="186120" cy="10188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75D8662-7C52-E0C5-D636-88485F9E74C6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6149485" y="4024273"/>
                  <a:ext cx="203760" cy="119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8" name="Group 167">
            <a:extLst>
              <a:ext uri="{FF2B5EF4-FFF2-40B4-BE49-F238E27FC236}">
                <a16:creationId xmlns:a16="http://schemas.microsoft.com/office/drawing/2014/main" id="{FB068E62-427F-BA0C-B129-467A6AD2446D}"/>
              </a:ext>
            </a:extLst>
          </p:cNvPr>
          <p:cNvGrpSpPr/>
          <p:nvPr/>
        </p:nvGrpSpPr>
        <p:grpSpPr>
          <a:xfrm>
            <a:off x="6207085" y="3554473"/>
            <a:ext cx="467280" cy="227160"/>
            <a:chOff x="6207085" y="3554473"/>
            <a:chExt cx="467280" cy="227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35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2CB4F01-7860-227F-6D8B-19662A245A4A}"/>
                    </a:ext>
                  </a:extLst>
                </p14:cNvPr>
                <p14:cNvContentPartPr/>
                <p14:nvPr/>
              </p14:nvContentPartPr>
              <p14:xfrm>
                <a:off x="6207085" y="3682633"/>
                <a:ext cx="122400" cy="9900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2CB4F01-7860-227F-6D8B-19662A245A4A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6198085" y="3673993"/>
                  <a:ext cx="14004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7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590D6B69-38C0-165A-BFAC-55C8C367D958}"/>
                    </a:ext>
                  </a:extLst>
                </p14:cNvPr>
                <p14:cNvContentPartPr/>
                <p14:nvPr/>
              </p14:nvContentPartPr>
              <p14:xfrm>
                <a:off x="6373765" y="3689833"/>
                <a:ext cx="14040" cy="7488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590D6B69-38C0-165A-BFAC-55C8C367D958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6364765" y="3681193"/>
                  <a:ext cx="31680" cy="9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9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9CBCCB20-D530-6E13-E955-3E64120E988D}"/>
                    </a:ext>
                  </a:extLst>
                </p14:cNvPr>
                <p14:cNvContentPartPr/>
                <p14:nvPr/>
              </p14:nvContentPartPr>
              <p14:xfrm>
                <a:off x="6358645" y="3605233"/>
                <a:ext cx="2160" cy="5400"/>
              </p14:xfrm>
            </p:contentPart>
          </mc:Choice>
          <mc:Fallback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9CBCCB20-D530-6E13-E955-3E64120E988D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349645" y="3596593"/>
                  <a:ext cx="1980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1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4B35112F-761D-B4BF-ED45-0755D6FC9A43}"/>
                    </a:ext>
                  </a:extLst>
                </p14:cNvPr>
                <p14:cNvContentPartPr/>
                <p14:nvPr/>
              </p14:nvContentPartPr>
              <p14:xfrm>
                <a:off x="6417325" y="3632953"/>
                <a:ext cx="88200" cy="95400"/>
              </p14:xfrm>
            </p:contentPart>
          </mc:Choice>
          <mc:Fallback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4B35112F-761D-B4BF-ED45-0755D6FC9A43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408325" y="3623953"/>
                  <a:ext cx="105840" cy="11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3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4EA9E279-9973-3846-CCB7-700CBE6C3786}"/>
                    </a:ext>
                  </a:extLst>
                </p14:cNvPr>
                <p14:cNvContentPartPr/>
                <p14:nvPr/>
              </p14:nvContentPartPr>
              <p14:xfrm>
                <a:off x="6563125" y="3554473"/>
                <a:ext cx="111240" cy="14436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4EA9E279-9973-3846-CCB7-700CBE6C378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554125" y="3545833"/>
                  <a:ext cx="128880" cy="1620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049472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>
        <mc:Choice xmlns:p14="http://schemas.microsoft.com/office/powerpoint/2010/main" Requires="p14">
          <p:contentPart p14:bwMode="auto" r:id="rId2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56E8DAB0-3BF9-4DCA-0CFF-0D196AB06F37}"/>
                  </a:ext>
                </a:extLst>
              </p14:cNvPr>
              <p14:cNvContentPartPr/>
              <p14:nvPr/>
            </p14:nvContentPartPr>
            <p14:xfrm>
              <a:off x="5222050" y="81809"/>
              <a:ext cx="1399680" cy="343440"/>
            </p14:xfrm>
          </p:contentPart>
        </mc:Choice>
        <mc:Fallback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56E8DAB0-3BF9-4DCA-0CFF-0D196AB06F37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213410" y="72809"/>
                <a:ext cx="141732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1A93B541-03E2-C797-1C17-912F81C81045}"/>
                  </a:ext>
                </a:extLst>
              </p14:cNvPr>
              <p14:cNvContentPartPr/>
              <p14:nvPr/>
            </p14:nvContentPartPr>
            <p14:xfrm>
              <a:off x="2602690" y="551249"/>
              <a:ext cx="17640" cy="14760"/>
            </p14:xfrm>
          </p:contentPart>
        </mc:Choice>
        <mc:Fallback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1A93B541-03E2-C797-1C17-912F81C8104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594050" y="542249"/>
                <a:ext cx="35280" cy="32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6">
            <p14:nvContentPartPr>
              <p14:cNvPr id="76" name="Ink 75">
                <a:extLst>
                  <a:ext uri="{FF2B5EF4-FFF2-40B4-BE49-F238E27FC236}">
                    <a16:creationId xmlns:a16="http://schemas.microsoft.com/office/drawing/2014/main" id="{E5694635-2527-15A3-3881-4CA752C75BC7}"/>
                  </a:ext>
                </a:extLst>
              </p14:cNvPr>
              <p14:cNvContentPartPr/>
              <p14:nvPr/>
            </p14:nvContentPartPr>
            <p14:xfrm>
              <a:off x="6720010" y="1223009"/>
              <a:ext cx="137880" cy="22320"/>
            </p14:xfrm>
          </p:contentPart>
        </mc:Choice>
        <mc:Fallback>
          <p:pic>
            <p:nvPicPr>
              <p:cNvPr id="76" name="Ink 75">
                <a:extLst>
                  <a:ext uri="{FF2B5EF4-FFF2-40B4-BE49-F238E27FC236}">
                    <a16:creationId xmlns:a16="http://schemas.microsoft.com/office/drawing/2014/main" id="{E5694635-2527-15A3-3881-4CA752C75BC7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711370" y="1214369"/>
                <a:ext cx="15552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8">
            <p14:nvContentPartPr>
              <p14:cNvPr id="104" name="Ink 103">
                <a:extLst>
                  <a:ext uri="{FF2B5EF4-FFF2-40B4-BE49-F238E27FC236}">
                    <a16:creationId xmlns:a16="http://schemas.microsoft.com/office/drawing/2014/main" id="{18A2CCC6-76B6-674B-5438-08486EAD0436}"/>
                  </a:ext>
                </a:extLst>
              </p14:cNvPr>
              <p14:cNvContentPartPr/>
              <p14:nvPr/>
            </p14:nvContentPartPr>
            <p14:xfrm>
              <a:off x="6612370" y="1738169"/>
              <a:ext cx="12600" cy="43560"/>
            </p14:xfrm>
          </p:contentPart>
        </mc:Choice>
        <mc:Fallback>
          <p:pic>
            <p:nvPicPr>
              <p:cNvPr id="104" name="Ink 103">
                <a:extLst>
                  <a:ext uri="{FF2B5EF4-FFF2-40B4-BE49-F238E27FC236}">
                    <a16:creationId xmlns:a16="http://schemas.microsoft.com/office/drawing/2014/main" id="{18A2CCC6-76B6-674B-5438-08486EAD0436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6603370" y="1729529"/>
                <a:ext cx="3024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0">
            <p14:nvContentPartPr>
              <p14:cNvPr id="166" name="Ink 165">
                <a:extLst>
                  <a:ext uri="{FF2B5EF4-FFF2-40B4-BE49-F238E27FC236}">
                    <a16:creationId xmlns:a16="http://schemas.microsoft.com/office/drawing/2014/main" id="{E9FA8630-8D10-B4BC-C386-20AC9CAC3A11}"/>
                  </a:ext>
                </a:extLst>
              </p14:cNvPr>
              <p14:cNvContentPartPr/>
              <p14:nvPr/>
            </p14:nvContentPartPr>
            <p14:xfrm>
              <a:off x="3613930" y="2447729"/>
              <a:ext cx="586080" cy="291960"/>
            </p14:xfrm>
          </p:contentPart>
        </mc:Choice>
        <mc:Fallback>
          <p:pic>
            <p:nvPicPr>
              <p:cNvPr id="166" name="Ink 165">
                <a:extLst>
                  <a:ext uri="{FF2B5EF4-FFF2-40B4-BE49-F238E27FC236}">
                    <a16:creationId xmlns:a16="http://schemas.microsoft.com/office/drawing/2014/main" id="{E9FA8630-8D10-B4BC-C386-20AC9CAC3A11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3605290" y="2439089"/>
                <a:ext cx="603720" cy="309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12">
            <p14:nvContentPartPr>
              <p14:cNvPr id="171" name="Ink 170">
                <a:extLst>
                  <a:ext uri="{FF2B5EF4-FFF2-40B4-BE49-F238E27FC236}">
                    <a16:creationId xmlns:a16="http://schemas.microsoft.com/office/drawing/2014/main" id="{C8E3762A-DE69-CFA9-D11F-4CDBC9E9315F}"/>
                  </a:ext>
                </a:extLst>
              </p14:cNvPr>
              <p14:cNvContentPartPr/>
              <p14:nvPr/>
            </p14:nvContentPartPr>
            <p14:xfrm>
              <a:off x="6300970" y="2314889"/>
              <a:ext cx="1545840" cy="370080"/>
            </p14:xfrm>
          </p:contentPart>
        </mc:Choice>
        <mc:Fallback>
          <p:pic>
            <p:nvPicPr>
              <p:cNvPr id="171" name="Ink 170">
                <a:extLst>
                  <a:ext uri="{FF2B5EF4-FFF2-40B4-BE49-F238E27FC236}">
                    <a16:creationId xmlns:a16="http://schemas.microsoft.com/office/drawing/2014/main" id="{C8E3762A-DE69-CFA9-D11F-4CDBC9E9315F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291970" y="2305889"/>
                <a:ext cx="1563480" cy="387720"/>
              </a:xfrm>
              <a:prstGeom prst="rect">
                <a:avLst/>
              </a:prstGeom>
            </p:spPr>
          </p:pic>
        </mc:Fallback>
      </mc:AlternateContent>
      <p:grpSp>
        <p:nvGrpSpPr>
          <p:cNvPr id="185" name="Group 184">
            <a:extLst>
              <a:ext uri="{FF2B5EF4-FFF2-40B4-BE49-F238E27FC236}">
                <a16:creationId xmlns:a16="http://schemas.microsoft.com/office/drawing/2014/main" id="{9957AA3C-019A-9E24-8E91-B10737234BF8}"/>
              </a:ext>
            </a:extLst>
          </p:cNvPr>
          <p:cNvGrpSpPr/>
          <p:nvPr/>
        </p:nvGrpSpPr>
        <p:grpSpPr>
          <a:xfrm>
            <a:off x="10089610" y="2268089"/>
            <a:ext cx="1722600" cy="450360"/>
            <a:chOff x="10089610" y="2268089"/>
            <a:chExt cx="1722600" cy="450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27778563-59BF-D0C7-9CF7-FB458667D730}"/>
                    </a:ext>
                  </a:extLst>
                </p14:cNvPr>
                <p14:cNvContentPartPr/>
                <p14:nvPr/>
              </p14:nvContentPartPr>
              <p14:xfrm>
                <a:off x="10089610" y="2285369"/>
                <a:ext cx="804960" cy="433080"/>
              </p14:xfrm>
            </p:contentPart>
          </mc:Choice>
          <mc:Fallback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27778563-59BF-D0C7-9CF7-FB458667D73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0080970" y="2276729"/>
                  <a:ext cx="822600" cy="45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B3744667-4680-A9F3-6B20-9729BF5F4CD1}"/>
                    </a:ext>
                  </a:extLst>
                </p14:cNvPr>
                <p14:cNvContentPartPr/>
                <p14:nvPr/>
              </p14:nvContentPartPr>
              <p14:xfrm>
                <a:off x="11023810" y="2306969"/>
                <a:ext cx="239760" cy="265680"/>
              </p14:xfrm>
            </p:contentPart>
          </mc:Choice>
          <mc:Fallback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B3744667-4680-A9F3-6B20-9729BF5F4CD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1014810" y="2298329"/>
                  <a:ext cx="25740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843D0DD8-8BE6-65EB-AEC2-309E2680CF05}"/>
                    </a:ext>
                  </a:extLst>
                </p14:cNvPr>
                <p14:cNvContentPartPr/>
                <p14:nvPr/>
              </p14:nvContentPartPr>
              <p14:xfrm>
                <a:off x="11389570" y="2268089"/>
                <a:ext cx="208440" cy="291960"/>
              </p14:xfrm>
            </p:contentPart>
          </mc:Choice>
          <mc:Fallback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843D0DD8-8BE6-65EB-AEC2-309E2680CF0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11380930" y="2259089"/>
                  <a:ext cx="226080" cy="30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7938196B-0A48-6AB3-86EF-7164D1A6BBE4}"/>
                    </a:ext>
                  </a:extLst>
                </p14:cNvPr>
                <p14:cNvContentPartPr/>
                <p14:nvPr/>
              </p14:nvContentPartPr>
              <p14:xfrm>
                <a:off x="11766130" y="2546729"/>
                <a:ext cx="46080" cy="21960"/>
              </p14:xfrm>
            </p:contentPart>
          </mc:Choice>
          <mc:Fallback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7938196B-0A48-6AB3-86EF-7164D1A6BBE4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11757130" y="2537729"/>
                  <a:ext cx="63720" cy="3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33772527-C650-2BD7-0AB9-4C40AF81CC8D}"/>
              </a:ext>
            </a:extLst>
          </p:cNvPr>
          <p:cNvGrpSpPr/>
          <p:nvPr/>
        </p:nvGrpSpPr>
        <p:grpSpPr>
          <a:xfrm>
            <a:off x="215170" y="46889"/>
            <a:ext cx="11548440" cy="3481200"/>
            <a:chOff x="215170" y="46889"/>
            <a:chExt cx="11548440" cy="3481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30C1576-5C15-7CD1-1A88-E5AF95F08642}"/>
                    </a:ext>
                  </a:extLst>
                </p14:cNvPr>
                <p14:cNvContentPartPr/>
                <p14:nvPr/>
              </p14:nvContentPartPr>
              <p14:xfrm>
                <a:off x="9310210" y="77849"/>
                <a:ext cx="1352880" cy="4867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30C1576-5C15-7CD1-1A88-E5AF95F08642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9301210" y="68849"/>
                  <a:ext cx="137052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B07CA9E6-1706-1390-3313-FC7B56E9EC57}"/>
                    </a:ext>
                  </a:extLst>
                </p14:cNvPr>
                <p14:cNvContentPartPr/>
                <p14:nvPr/>
              </p14:nvContentPartPr>
              <p14:xfrm>
                <a:off x="10421890" y="214289"/>
                <a:ext cx="328680" cy="21204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B07CA9E6-1706-1390-3313-FC7B56E9EC57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10412890" y="205649"/>
                  <a:ext cx="3463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4C348D0E-B7E2-8E28-E6FB-70DFC694ECE9}"/>
                    </a:ext>
                  </a:extLst>
                </p14:cNvPr>
                <p14:cNvContentPartPr/>
                <p14:nvPr/>
              </p14:nvContentPartPr>
              <p14:xfrm>
                <a:off x="6815410" y="86849"/>
                <a:ext cx="1633680" cy="45036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4C348D0E-B7E2-8E28-E6FB-70DFC694ECE9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806410" y="77849"/>
                  <a:ext cx="165132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96FAAFAE-E6FC-7492-11ED-4B51C9550A3B}"/>
                    </a:ext>
                  </a:extLst>
                </p14:cNvPr>
                <p14:cNvContentPartPr/>
                <p14:nvPr/>
              </p14:nvContentPartPr>
              <p14:xfrm>
                <a:off x="8289970" y="226169"/>
                <a:ext cx="14760" cy="1476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96FAAFAE-E6FC-7492-11ED-4B51C9550A3B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281330" y="217529"/>
                  <a:ext cx="324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C9B328F-A9A4-AE5E-A67C-75155E298DCB}"/>
                    </a:ext>
                  </a:extLst>
                </p14:cNvPr>
                <p14:cNvContentPartPr/>
                <p14:nvPr/>
              </p14:nvContentPartPr>
              <p14:xfrm>
                <a:off x="7896490" y="178649"/>
                <a:ext cx="273600" cy="5364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C9B328F-A9A4-AE5E-A67C-75155E298DCB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7887850" y="169649"/>
                  <a:ext cx="29124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D39DFCF3-7D94-2480-5989-B421C1FEF556}"/>
                    </a:ext>
                  </a:extLst>
                </p14:cNvPr>
                <p14:cNvContentPartPr/>
                <p14:nvPr/>
              </p14:nvContentPartPr>
              <p14:xfrm>
                <a:off x="8742850" y="89009"/>
                <a:ext cx="276480" cy="46620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D39DFCF3-7D94-2480-5989-B421C1FEF556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734210" y="80009"/>
                  <a:ext cx="294120" cy="48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C3D81E3D-B7EA-E46C-0101-AA5B2426A141}"/>
                    </a:ext>
                  </a:extLst>
                </p14:cNvPr>
                <p14:cNvContentPartPr/>
                <p14:nvPr/>
              </p14:nvContentPartPr>
              <p14:xfrm>
                <a:off x="5973730" y="527489"/>
                <a:ext cx="1617120" cy="333000"/>
              </p14:xfrm>
            </p:contentPart>
          </mc:Choice>
          <mc:Fallback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C3D81E3D-B7EA-E46C-0101-AA5B2426A141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964730" y="518489"/>
                  <a:ext cx="1634760" cy="35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6162385-8181-082E-8168-D8DA09C5F501}"/>
                    </a:ext>
                  </a:extLst>
                </p14:cNvPr>
                <p14:cNvContentPartPr/>
                <p14:nvPr/>
              </p14:nvContentPartPr>
              <p14:xfrm>
                <a:off x="7095850" y="679049"/>
                <a:ext cx="21240" cy="9360"/>
              </p14:xfrm>
            </p:contentPart>
          </mc:Choice>
          <mc:Fallback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6162385-8181-082E-8168-D8DA09C5F50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7086850" y="670409"/>
                  <a:ext cx="3888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BA9226E8-620F-3500-A670-695111837B3A}"/>
                    </a:ext>
                  </a:extLst>
                </p14:cNvPr>
                <p14:cNvContentPartPr/>
                <p14:nvPr/>
              </p14:nvContentPartPr>
              <p14:xfrm>
                <a:off x="6804610" y="644849"/>
                <a:ext cx="338400" cy="3744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BA9226E8-620F-3500-A670-695111837B3A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6795610" y="636209"/>
                  <a:ext cx="35604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478EC55-EE49-9E00-1D13-35ED58CC7831}"/>
                    </a:ext>
                  </a:extLst>
                </p14:cNvPr>
                <p14:cNvContentPartPr/>
                <p14:nvPr/>
              </p14:nvContentPartPr>
              <p14:xfrm>
                <a:off x="7838890" y="712169"/>
                <a:ext cx="454320" cy="14724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478EC55-EE49-9E00-1D13-35ED58CC7831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7830250" y="703529"/>
                  <a:ext cx="4719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448A4860-CB44-DCE6-BCFA-918F6B5F25F9}"/>
                    </a:ext>
                  </a:extLst>
                </p14:cNvPr>
                <p14:cNvContentPartPr/>
                <p14:nvPr/>
              </p14:nvContentPartPr>
              <p14:xfrm>
                <a:off x="8445850" y="543329"/>
                <a:ext cx="524160" cy="326160"/>
              </p14:xfrm>
            </p:contentPart>
          </mc:Choice>
          <mc:Fallback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448A4860-CB44-DCE6-BCFA-918F6B5F25F9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8436850" y="534689"/>
                  <a:ext cx="541800" cy="34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2AA9CD2-86C7-51CC-D84A-7652048D8126}"/>
                    </a:ext>
                  </a:extLst>
                </p14:cNvPr>
                <p14:cNvContentPartPr/>
                <p14:nvPr/>
              </p14:nvContentPartPr>
              <p14:xfrm>
                <a:off x="8545570" y="627569"/>
                <a:ext cx="262800" cy="1476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2AA9CD2-86C7-51CC-D84A-7652048D812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8536570" y="618929"/>
                  <a:ext cx="2804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8039A56F-25DF-8A9C-96BF-AB3A641C6725}"/>
                    </a:ext>
                  </a:extLst>
                </p14:cNvPr>
                <p14:cNvContentPartPr/>
                <p14:nvPr/>
              </p14:nvContentPartPr>
              <p14:xfrm>
                <a:off x="9099250" y="469169"/>
                <a:ext cx="1531440" cy="37872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8039A56F-25DF-8A9C-96BF-AB3A641C672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9090610" y="460529"/>
                  <a:ext cx="1549080" cy="39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2B04278-A32B-5C5A-67E2-ADA5BBC8A11D}"/>
                    </a:ext>
                  </a:extLst>
                </p14:cNvPr>
                <p14:cNvContentPartPr/>
                <p14:nvPr/>
              </p14:nvContentPartPr>
              <p14:xfrm>
                <a:off x="10805650" y="452969"/>
                <a:ext cx="957960" cy="48384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2B04278-A32B-5C5A-67E2-ADA5BBC8A11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796650" y="444329"/>
                  <a:ext cx="975600" cy="50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343DD9F8-8A81-A2FE-316F-E38BE91905A6}"/>
                    </a:ext>
                  </a:extLst>
                </p14:cNvPr>
                <p14:cNvContentPartPr/>
                <p14:nvPr/>
              </p14:nvContentPartPr>
              <p14:xfrm>
                <a:off x="3623650" y="173249"/>
                <a:ext cx="11880" cy="4680"/>
              </p14:xfrm>
            </p:contentPart>
          </mc:Choice>
          <mc:Fallback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343DD9F8-8A81-A2FE-316F-E38BE91905A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3615010" y="164249"/>
                  <a:ext cx="295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B251B2AF-6D88-96E5-FF97-7A31B18EFFDE}"/>
                    </a:ext>
                  </a:extLst>
                </p14:cNvPr>
                <p14:cNvContentPartPr/>
                <p14:nvPr/>
              </p14:nvContentPartPr>
              <p14:xfrm>
                <a:off x="3454450" y="188729"/>
                <a:ext cx="681120" cy="42804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B251B2AF-6D88-96E5-FF97-7A31B18EFFDE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445810" y="180089"/>
                  <a:ext cx="698760" cy="44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150D0846-B1CD-BFCC-72F6-DBA2C46973C8}"/>
                    </a:ext>
                  </a:extLst>
                </p14:cNvPr>
                <p14:cNvContentPartPr/>
                <p14:nvPr/>
              </p14:nvContentPartPr>
              <p14:xfrm>
                <a:off x="3709330" y="138329"/>
                <a:ext cx="66600" cy="25920"/>
              </p14:xfrm>
            </p:contentPart>
          </mc:Choice>
          <mc:Fallback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150D0846-B1CD-BFCC-72F6-DBA2C46973C8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00330" y="129689"/>
                  <a:ext cx="8424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913C10BE-BA25-BD76-653F-362C89D54980}"/>
                    </a:ext>
                  </a:extLst>
                </p14:cNvPr>
                <p14:cNvContentPartPr/>
                <p14:nvPr/>
              </p14:nvContentPartPr>
              <p14:xfrm>
                <a:off x="4392250" y="46889"/>
                <a:ext cx="552240" cy="3751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913C10BE-BA25-BD76-653F-362C89D54980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383610" y="37889"/>
                  <a:ext cx="56988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8096E5C0-BE31-8DED-7EBD-7CF915C7CB52}"/>
                    </a:ext>
                  </a:extLst>
                </p14:cNvPr>
                <p14:cNvContentPartPr/>
                <p14:nvPr/>
              </p14:nvContentPartPr>
              <p14:xfrm>
                <a:off x="4449130" y="192689"/>
                <a:ext cx="353160" cy="6660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8096E5C0-BE31-8DED-7EBD-7CF915C7CB52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4440490" y="184049"/>
                  <a:ext cx="370800" cy="8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085528C-209F-7737-7F36-656460884760}"/>
                    </a:ext>
                  </a:extLst>
                </p14:cNvPr>
                <p14:cNvContentPartPr/>
                <p14:nvPr/>
              </p14:nvContentPartPr>
              <p14:xfrm>
                <a:off x="843730" y="77129"/>
                <a:ext cx="1213920" cy="3798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085528C-209F-7737-7F36-656460884760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35090" y="68489"/>
                  <a:ext cx="1231560" cy="39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D2C9C44-4BF6-618A-A604-5CCEC4F61AFD}"/>
                    </a:ext>
                  </a:extLst>
                </p14:cNvPr>
                <p14:cNvContentPartPr/>
                <p14:nvPr/>
              </p14:nvContentPartPr>
              <p14:xfrm>
                <a:off x="2293450" y="59849"/>
                <a:ext cx="759240" cy="425520"/>
              </p14:xfrm>
            </p:contentPart>
          </mc:Choice>
          <mc:Fallback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D2C9C44-4BF6-618A-A604-5CCEC4F61AFD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2284810" y="51209"/>
                  <a:ext cx="776880" cy="44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257829D-5F12-E34D-A83E-40BF4AF71A10}"/>
                    </a:ext>
                  </a:extLst>
                </p14:cNvPr>
                <p14:cNvContentPartPr/>
                <p14:nvPr/>
              </p14:nvContentPartPr>
              <p14:xfrm>
                <a:off x="2878090" y="224369"/>
                <a:ext cx="165600" cy="2664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257829D-5F12-E34D-A83E-40BF4AF71A1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2869090" y="215729"/>
                  <a:ext cx="18324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3F537C5F-869B-A065-613A-27D2C76DA91C}"/>
                    </a:ext>
                  </a:extLst>
                </p14:cNvPr>
                <p14:cNvContentPartPr/>
                <p14:nvPr/>
              </p14:nvContentPartPr>
              <p14:xfrm>
                <a:off x="2306050" y="267569"/>
                <a:ext cx="154080" cy="4104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3F537C5F-869B-A065-613A-27D2C76DA91C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297410" y="258929"/>
                  <a:ext cx="1717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A2142631-960E-3CB7-67D9-5D41454A0B48}"/>
                    </a:ext>
                  </a:extLst>
                </p14:cNvPr>
                <p14:cNvContentPartPr/>
                <p14:nvPr/>
              </p14:nvContentPartPr>
              <p14:xfrm>
                <a:off x="215170" y="505889"/>
                <a:ext cx="1233720" cy="37224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A2142631-960E-3CB7-67D9-5D41454A0B4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06530" y="496889"/>
                  <a:ext cx="1251360" cy="38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0875446-37CF-70CB-69B7-8B47D6DBE786}"/>
                    </a:ext>
                  </a:extLst>
                </p14:cNvPr>
                <p14:cNvContentPartPr/>
                <p14:nvPr/>
              </p14:nvContentPartPr>
              <p14:xfrm>
                <a:off x="1428010" y="593009"/>
                <a:ext cx="6480" cy="1548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0875446-37CF-70CB-69B7-8B47D6DBE786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1419370" y="584009"/>
                  <a:ext cx="2412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01A016C0-1AD0-096A-F182-DD1BD3025F8E}"/>
                    </a:ext>
                  </a:extLst>
                </p14:cNvPr>
                <p14:cNvContentPartPr/>
                <p14:nvPr/>
              </p14:nvContentPartPr>
              <p14:xfrm>
                <a:off x="1786930" y="632609"/>
                <a:ext cx="1288800" cy="43920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01A016C0-1AD0-096A-F182-DD1BD3025F8E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1778290" y="623969"/>
                  <a:ext cx="13064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6D5CFF1-5C2F-5C6A-C54E-607F5BBA7109}"/>
                    </a:ext>
                  </a:extLst>
                </p14:cNvPr>
                <p14:cNvContentPartPr/>
                <p14:nvPr/>
              </p14:nvContentPartPr>
              <p14:xfrm>
                <a:off x="1932370" y="591929"/>
                <a:ext cx="52560" cy="2880"/>
              </p14:xfrm>
            </p:contentPart>
          </mc:Choice>
          <mc:Fallback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6D5CFF1-5C2F-5C6A-C54E-607F5BBA7109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1923370" y="582929"/>
                  <a:ext cx="70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B049B929-6ABC-C869-7F52-CCBF07C4669A}"/>
                    </a:ext>
                  </a:extLst>
                </p14:cNvPr>
                <p14:cNvContentPartPr/>
                <p14:nvPr/>
              </p14:nvContentPartPr>
              <p14:xfrm>
                <a:off x="3400810" y="452249"/>
                <a:ext cx="667080" cy="4345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B049B929-6ABC-C869-7F52-CCBF07C4669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3391810" y="443609"/>
                  <a:ext cx="68472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96C424FE-61F1-1EBC-9D4F-52BB83086020}"/>
                    </a:ext>
                  </a:extLst>
                </p14:cNvPr>
                <p14:cNvContentPartPr/>
                <p14:nvPr/>
              </p14:nvContentPartPr>
              <p14:xfrm>
                <a:off x="3593410" y="640169"/>
                <a:ext cx="395280" cy="493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96C424FE-61F1-1EBC-9D4F-52BB83086020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3584410" y="631529"/>
                  <a:ext cx="4129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B817A305-3513-2B68-6323-C0ECA4AD6251}"/>
                    </a:ext>
                  </a:extLst>
                </p14:cNvPr>
                <p14:cNvContentPartPr/>
                <p14:nvPr/>
              </p14:nvContentPartPr>
              <p14:xfrm>
                <a:off x="4251490" y="479249"/>
                <a:ext cx="1420200" cy="6091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B817A305-3513-2B68-6323-C0ECA4AD6251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242490" y="470609"/>
                  <a:ext cx="1437840" cy="62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BB55CBC-B62E-D612-8D64-B196D26286DD}"/>
                    </a:ext>
                  </a:extLst>
                </p14:cNvPr>
                <p14:cNvContentPartPr/>
                <p14:nvPr/>
              </p14:nvContentPartPr>
              <p14:xfrm>
                <a:off x="5345530" y="574289"/>
                <a:ext cx="21960" cy="864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BB55CBC-B62E-D612-8D64-B196D26286D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336890" y="565649"/>
                  <a:ext cx="39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4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132AD74E-941E-C999-A8BC-CC47390E4455}"/>
                    </a:ext>
                  </a:extLst>
                </p14:cNvPr>
                <p14:cNvContentPartPr/>
                <p14:nvPr/>
              </p14:nvContentPartPr>
              <p14:xfrm>
                <a:off x="935170" y="1089449"/>
                <a:ext cx="13680" cy="25308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132AD74E-941E-C999-A8BC-CC47390E4455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926530" y="1080809"/>
                  <a:ext cx="31320" cy="27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6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C3AEFCDE-6C9A-81C3-7463-A4628F080AEF}"/>
                    </a:ext>
                  </a:extLst>
                </p14:cNvPr>
                <p14:cNvContentPartPr/>
                <p14:nvPr/>
              </p14:nvContentPartPr>
              <p14:xfrm>
                <a:off x="1058650" y="1317689"/>
                <a:ext cx="36720" cy="2160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C3AEFCDE-6C9A-81C3-7463-A4628F080AEF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1049650" y="1309049"/>
                  <a:ext cx="543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7521F154-68B3-9DAE-9C7A-15B317797396}"/>
                    </a:ext>
                  </a:extLst>
                </p14:cNvPr>
                <p14:cNvContentPartPr/>
                <p14:nvPr/>
              </p14:nvContentPartPr>
              <p14:xfrm>
                <a:off x="1389130" y="1112849"/>
                <a:ext cx="50400" cy="2242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7521F154-68B3-9DAE-9C7A-15B317797396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1380130" y="1103849"/>
                  <a:ext cx="6804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0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B9FB1367-E314-2133-7FC3-CE153B307A7A}"/>
                    </a:ext>
                  </a:extLst>
                </p14:cNvPr>
                <p14:cNvContentPartPr/>
                <p14:nvPr/>
              </p14:nvContentPartPr>
              <p14:xfrm>
                <a:off x="1359250" y="1101329"/>
                <a:ext cx="185400" cy="2736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B9FB1367-E314-2133-7FC3-CE153B307A7A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350610" y="1092329"/>
                  <a:ext cx="20304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602944F-B4E8-5622-836D-B3CC45CAAA3C}"/>
                    </a:ext>
                  </a:extLst>
                </p14:cNvPr>
                <p14:cNvContentPartPr/>
                <p14:nvPr/>
              </p14:nvContentPartPr>
              <p14:xfrm>
                <a:off x="1528810" y="1056329"/>
                <a:ext cx="570960" cy="279360"/>
              </p14:xfrm>
            </p:contentPart>
          </mc:Choice>
          <mc:Fallback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602944F-B4E8-5622-836D-B3CC45CAAA3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1520170" y="1047689"/>
                  <a:ext cx="58860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3D110917-7566-AC06-AC6A-7043FCE3C4CD}"/>
                    </a:ext>
                  </a:extLst>
                </p14:cNvPr>
                <p14:cNvContentPartPr/>
                <p14:nvPr/>
              </p14:nvContentPartPr>
              <p14:xfrm>
                <a:off x="2235130" y="1221569"/>
                <a:ext cx="298080" cy="118800"/>
              </p14:xfrm>
            </p:contentPart>
          </mc:Choice>
          <mc:Fallback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3D110917-7566-AC06-AC6A-7043FCE3C4CD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226130" y="1212929"/>
                  <a:ext cx="315720" cy="13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AFE66D0-244D-26B3-E9E0-74CAB6A607A7}"/>
                    </a:ext>
                  </a:extLst>
                </p14:cNvPr>
                <p14:cNvContentPartPr/>
                <p14:nvPr/>
              </p14:nvContentPartPr>
              <p14:xfrm>
                <a:off x="2322250" y="1146689"/>
                <a:ext cx="21960" cy="14760"/>
              </p14:xfrm>
            </p:contentPart>
          </mc:Choice>
          <mc:Fallback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AFE66D0-244D-26B3-E9E0-74CAB6A607A7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313610" y="1138049"/>
                  <a:ext cx="396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BED9E73B-3C72-30B5-C5B5-FAAC1EAB7B86}"/>
                    </a:ext>
                  </a:extLst>
                </p14:cNvPr>
                <p14:cNvContentPartPr/>
                <p14:nvPr/>
              </p14:nvContentPartPr>
              <p14:xfrm>
                <a:off x="2781250" y="1262249"/>
                <a:ext cx="196920" cy="7740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BED9E73B-3C72-30B5-C5B5-FAAC1EAB7B86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2772250" y="1253249"/>
                  <a:ext cx="21456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8A5078B-78FE-784F-891E-720718C998D6}"/>
                    </a:ext>
                  </a:extLst>
                </p14:cNvPr>
                <p14:cNvContentPartPr/>
                <p14:nvPr/>
              </p14:nvContentPartPr>
              <p14:xfrm>
                <a:off x="3158890" y="963449"/>
                <a:ext cx="763200" cy="3956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8A5078B-78FE-784F-891E-720718C998D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3150250" y="954449"/>
                  <a:ext cx="780840" cy="41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45AF0E9F-E34D-3806-1804-8F75FFD2658C}"/>
                    </a:ext>
                  </a:extLst>
                </p14:cNvPr>
                <p14:cNvContentPartPr/>
                <p14:nvPr/>
              </p14:nvContentPartPr>
              <p14:xfrm>
                <a:off x="3777370" y="1129409"/>
                <a:ext cx="202680" cy="122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45AF0E9F-E34D-3806-1804-8F75FFD2658C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768730" y="1120769"/>
                  <a:ext cx="22032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4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A00AAD04-4A0B-9352-1878-4BD2B45E15D8}"/>
                    </a:ext>
                  </a:extLst>
                </p14:cNvPr>
                <p14:cNvContentPartPr/>
                <p14:nvPr/>
              </p14:nvContentPartPr>
              <p14:xfrm>
                <a:off x="3977530" y="1266929"/>
                <a:ext cx="148320" cy="100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A00AAD04-4A0B-9352-1878-4BD2B45E15D8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968890" y="1258289"/>
                  <a:ext cx="16596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6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AF4698DD-F083-CD84-B58C-CBFDDBC1A13A}"/>
                    </a:ext>
                  </a:extLst>
                </p14:cNvPr>
                <p14:cNvContentPartPr/>
                <p14:nvPr/>
              </p14:nvContentPartPr>
              <p14:xfrm>
                <a:off x="4139890" y="1147769"/>
                <a:ext cx="962280" cy="38736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AF4698DD-F083-CD84-B58C-CBFDDBC1A13A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4130890" y="1139129"/>
                  <a:ext cx="979920" cy="40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8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505FDAFF-DAEF-649D-5A35-6778C477936C}"/>
                    </a:ext>
                  </a:extLst>
                </p14:cNvPr>
                <p14:cNvContentPartPr/>
                <p14:nvPr/>
              </p14:nvContentPartPr>
              <p14:xfrm>
                <a:off x="5401330" y="976049"/>
                <a:ext cx="1210320" cy="418320"/>
              </p14:xfrm>
            </p:contentPart>
          </mc:Choice>
          <mc:Fallback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505FDAFF-DAEF-649D-5A35-6778C477936C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5392330" y="967409"/>
                  <a:ext cx="1227960" cy="43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0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EB2974E0-1EA6-AACF-6CD9-19080376E381}"/>
                    </a:ext>
                  </a:extLst>
                </p14:cNvPr>
                <p14:cNvContentPartPr/>
                <p14:nvPr/>
              </p14:nvContentPartPr>
              <p14:xfrm>
                <a:off x="5839810" y="1117889"/>
                <a:ext cx="213840" cy="147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EB2974E0-1EA6-AACF-6CD9-19080376E381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830810" y="1109249"/>
                  <a:ext cx="2314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0BC1773B-419D-B5E3-41BE-7B28BECDFDD5}"/>
                    </a:ext>
                  </a:extLst>
                </p14:cNvPr>
                <p14:cNvContentPartPr/>
                <p14:nvPr/>
              </p14:nvContentPartPr>
              <p14:xfrm>
                <a:off x="6913330" y="1010969"/>
                <a:ext cx="1533960" cy="50616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0BC1773B-419D-B5E3-41BE-7B28BECDFDD5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6904330" y="1002329"/>
                  <a:ext cx="1551600" cy="52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4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A56B6443-B7B0-FB72-6C8C-3A006EFCEDE8}"/>
                    </a:ext>
                  </a:extLst>
                </p14:cNvPr>
                <p14:cNvContentPartPr/>
                <p14:nvPr/>
              </p14:nvContentPartPr>
              <p14:xfrm>
                <a:off x="8285290" y="1104929"/>
                <a:ext cx="17640" cy="1044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A56B6443-B7B0-FB72-6C8C-3A006EFCEDE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8276650" y="1095929"/>
                  <a:ext cx="352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6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3F60E90-6725-BE0F-AFEF-985508A43931}"/>
                    </a:ext>
                  </a:extLst>
                </p14:cNvPr>
                <p14:cNvContentPartPr/>
                <p14:nvPr/>
              </p14:nvContentPartPr>
              <p14:xfrm>
                <a:off x="7928890" y="1085129"/>
                <a:ext cx="327600" cy="756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3F60E90-6725-BE0F-AFEF-985508A43931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7919890" y="1076489"/>
                  <a:ext cx="3452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8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FDD531E4-0583-E5CF-6B7B-258D4B64F687}"/>
                    </a:ext>
                  </a:extLst>
                </p14:cNvPr>
                <p14:cNvContentPartPr/>
                <p14:nvPr/>
              </p14:nvContentPartPr>
              <p14:xfrm>
                <a:off x="8535850" y="1111049"/>
                <a:ext cx="390240" cy="190440"/>
              </p14:xfrm>
            </p:contentPart>
          </mc:Choice>
          <mc:Fallback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FDD531E4-0583-E5CF-6B7B-258D4B64F687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8527210" y="1102049"/>
                  <a:ext cx="407880" cy="20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0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8E1C821A-B22F-8CA0-D797-79391501BE32}"/>
                    </a:ext>
                  </a:extLst>
                </p14:cNvPr>
                <p14:cNvContentPartPr/>
                <p14:nvPr/>
              </p14:nvContentPartPr>
              <p14:xfrm>
                <a:off x="8748250" y="1064969"/>
                <a:ext cx="14760" cy="756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8E1C821A-B22F-8CA0-D797-79391501BE3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8739610" y="1055969"/>
                  <a:ext cx="324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F53B2341-3254-D075-5D23-8D7AA44244AE}"/>
                    </a:ext>
                  </a:extLst>
                </p14:cNvPr>
                <p14:cNvContentPartPr/>
                <p14:nvPr/>
              </p14:nvContentPartPr>
              <p14:xfrm>
                <a:off x="8890450" y="960569"/>
                <a:ext cx="1074600" cy="31788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F53B2341-3254-D075-5D23-8D7AA44244AE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8881810" y="951929"/>
                  <a:ext cx="109224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9AF9E6E-F8D1-2ED8-3E77-43815DA6B2AA}"/>
                    </a:ext>
                  </a:extLst>
                </p14:cNvPr>
                <p14:cNvContentPartPr/>
                <p14:nvPr/>
              </p14:nvContentPartPr>
              <p14:xfrm>
                <a:off x="9778930" y="1088729"/>
                <a:ext cx="228600" cy="15336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9AF9E6E-F8D1-2ED8-3E77-43815DA6B2AA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9770290" y="1080089"/>
                  <a:ext cx="246240" cy="17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6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BA9B3AD-C234-7332-28A2-8D1D6A9ECC84}"/>
                    </a:ext>
                  </a:extLst>
                </p14:cNvPr>
                <p14:cNvContentPartPr/>
                <p14:nvPr/>
              </p14:nvContentPartPr>
              <p14:xfrm>
                <a:off x="10046050" y="1150289"/>
                <a:ext cx="300240" cy="11988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BA9B3AD-C234-7332-28A2-8D1D6A9ECC8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10037410" y="1141649"/>
                  <a:ext cx="317880" cy="13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8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79A83AB-3C3C-4CEA-04CB-ED045441D35E}"/>
                    </a:ext>
                  </a:extLst>
                </p14:cNvPr>
                <p14:cNvContentPartPr/>
                <p14:nvPr/>
              </p14:nvContentPartPr>
              <p14:xfrm>
                <a:off x="8916370" y="1072169"/>
                <a:ext cx="246240" cy="13680"/>
              </p14:xfrm>
            </p:contentPart>
          </mc:Choice>
          <mc:Fallback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79A83AB-3C3C-4CEA-04CB-ED045441D35E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8907370" y="1063169"/>
                  <a:ext cx="2638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C1D5D982-B917-35FF-5515-1DD2890FD8B7}"/>
                    </a:ext>
                  </a:extLst>
                </p14:cNvPr>
                <p14:cNvContentPartPr/>
                <p14:nvPr/>
              </p14:nvContentPartPr>
              <p14:xfrm>
                <a:off x="1366810" y="1513169"/>
                <a:ext cx="555840" cy="3175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C1D5D982-B917-35FF-5515-1DD2890FD8B7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1358170" y="1504529"/>
                  <a:ext cx="573480" cy="33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5DCA72F8-ADAA-4D80-63E9-D3C84D54C8EA}"/>
                    </a:ext>
                  </a:extLst>
                </p14:cNvPr>
                <p14:cNvContentPartPr/>
                <p14:nvPr/>
              </p14:nvContentPartPr>
              <p14:xfrm>
                <a:off x="1852090" y="1588769"/>
                <a:ext cx="108360" cy="1836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5DCA72F8-ADAA-4D80-63E9-D3C84D54C8EA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1843090" y="1579769"/>
                  <a:ext cx="12600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5DBE48F-CF55-39CA-A3FF-9367A908F35A}"/>
                    </a:ext>
                  </a:extLst>
                </p14:cNvPr>
                <p14:cNvContentPartPr/>
                <p14:nvPr/>
              </p14:nvContentPartPr>
              <p14:xfrm>
                <a:off x="1377250" y="1633049"/>
                <a:ext cx="408240" cy="79200"/>
              </p14:xfrm>
            </p:contentPart>
          </mc:Choice>
          <mc:Fallback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5DBE48F-CF55-39CA-A3FF-9367A908F35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1368610" y="1624049"/>
                  <a:ext cx="4258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9B9E10E0-B2A1-B979-B5DF-6EC249B791C4}"/>
                    </a:ext>
                  </a:extLst>
                </p14:cNvPr>
                <p14:cNvContentPartPr/>
                <p14:nvPr/>
              </p14:nvContentPartPr>
              <p14:xfrm>
                <a:off x="2162410" y="1657529"/>
                <a:ext cx="364320" cy="15156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9B9E10E0-B2A1-B979-B5DF-6EC249B791C4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153410" y="1648889"/>
                  <a:ext cx="38196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F4E70CBF-F524-0E81-8F9B-F1B32F3926D6}"/>
                    </a:ext>
                  </a:extLst>
                </p14:cNvPr>
                <p14:cNvContentPartPr/>
                <p14:nvPr/>
              </p14:nvContentPartPr>
              <p14:xfrm>
                <a:off x="2345290" y="1653569"/>
                <a:ext cx="213840" cy="2196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F4E70CBF-F524-0E81-8F9B-F1B32F3926D6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2336290" y="1644569"/>
                  <a:ext cx="23148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7A4C0945-0273-49FD-C90D-3D99E451922B}"/>
                    </a:ext>
                  </a:extLst>
                </p14:cNvPr>
                <p14:cNvContentPartPr/>
                <p14:nvPr/>
              </p14:nvContentPartPr>
              <p14:xfrm>
                <a:off x="2551930" y="1499849"/>
                <a:ext cx="819360" cy="45936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7A4C0945-0273-49FD-C90D-3D99E451922B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2543290" y="1491209"/>
                  <a:ext cx="837000" cy="47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611C1EA-72E0-3164-3A01-0C7B742AF093}"/>
                    </a:ext>
                  </a:extLst>
                </p14:cNvPr>
                <p14:cNvContentPartPr/>
                <p14:nvPr/>
              </p14:nvContentPartPr>
              <p14:xfrm>
                <a:off x="3133330" y="1595969"/>
                <a:ext cx="16560" cy="288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611C1EA-72E0-3164-3A01-0C7B742AF093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3124330" y="1586969"/>
                  <a:ext cx="34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DB0FE1A9-6D63-4F7A-7C6D-2CEC7D25675E}"/>
                    </a:ext>
                  </a:extLst>
                </p14:cNvPr>
                <p14:cNvContentPartPr/>
                <p14:nvPr/>
              </p14:nvContentPartPr>
              <p14:xfrm>
                <a:off x="3581170" y="1397249"/>
                <a:ext cx="535320" cy="42624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DB0FE1A9-6D63-4F7A-7C6D-2CEC7D25675E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3572530" y="1388249"/>
                  <a:ext cx="552960" cy="44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39255C1-030B-6A85-E0D6-0422206E065F}"/>
                    </a:ext>
                  </a:extLst>
                </p14:cNvPr>
                <p14:cNvContentPartPr/>
                <p14:nvPr/>
              </p14:nvContentPartPr>
              <p14:xfrm>
                <a:off x="3604570" y="1604249"/>
                <a:ext cx="326880" cy="756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39255C1-030B-6A85-E0D6-0422206E065F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3595930" y="1595609"/>
                  <a:ext cx="3445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5BA5A827-A7E9-3316-06E3-E73CE3FFB4A2}"/>
                    </a:ext>
                  </a:extLst>
                </p14:cNvPr>
                <p14:cNvContentPartPr/>
                <p14:nvPr/>
              </p14:nvContentPartPr>
              <p14:xfrm>
                <a:off x="4324210" y="1428929"/>
                <a:ext cx="849600" cy="40212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5BA5A827-A7E9-3316-06E3-E73CE3FFB4A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4315210" y="1420289"/>
                  <a:ext cx="86724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0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3BBCCBA7-3A74-B585-2705-9DFC5B35D8F4}"/>
                    </a:ext>
                  </a:extLst>
                </p14:cNvPr>
                <p14:cNvContentPartPr/>
                <p14:nvPr/>
              </p14:nvContentPartPr>
              <p14:xfrm>
                <a:off x="5237530" y="1673729"/>
                <a:ext cx="76320" cy="8640"/>
              </p14:xfrm>
            </p:contentPart>
          </mc:Choice>
          <mc:Fallback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3BBCCBA7-3A74-B585-2705-9DFC5B35D8F4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228530" y="1664729"/>
                  <a:ext cx="939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2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DDC1C551-6802-8F65-8C55-4600608F7B9E}"/>
                    </a:ext>
                  </a:extLst>
                </p14:cNvPr>
                <p14:cNvContentPartPr/>
                <p14:nvPr/>
              </p14:nvContentPartPr>
              <p14:xfrm>
                <a:off x="5353810" y="1430009"/>
                <a:ext cx="1085040" cy="375480"/>
              </p14:xfrm>
            </p:contentPart>
          </mc:Choice>
          <mc:Fallback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DDC1C551-6802-8F65-8C55-4600608F7B9E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5344810" y="1421369"/>
                  <a:ext cx="1102680" cy="39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4D78A96F-8F91-4DF7-E4EC-56D035CF2141}"/>
                    </a:ext>
                  </a:extLst>
                </p14:cNvPr>
                <p14:cNvContentPartPr/>
                <p14:nvPr/>
              </p14:nvContentPartPr>
              <p14:xfrm>
                <a:off x="934090" y="2068289"/>
                <a:ext cx="179640" cy="277920"/>
              </p14:xfrm>
            </p:contentPart>
          </mc:Choice>
          <mc:Fallback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4D78A96F-8F91-4DF7-E4EC-56D035CF2141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925450" y="2059289"/>
                  <a:ext cx="19728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E7C72B33-AF45-493E-1604-F468075E24B3}"/>
                    </a:ext>
                  </a:extLst>
                </p14:cNvPr>
                <p14:cNvContentPartPr/>
                <p14:nvPr/>
              </p14:nvContentPartPr>
              <p14:xfrm>
                <a:off x="1186450" y="2304809"/>
                <a:ext cx="17640" cy="58320"/>
              </p14:xfrm>
            </p:contentPart>
          </mc:Choice>
          <mc:Fallback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E7C72B33-AF45-493E-1604-F468075E24B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177810" y="2295809"/>
                  <a:ext cx="3528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8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7BD5B082-8E92-175B-6B56-02249D704F10}"/>
                    </a:ext>
                  </a:extLst>
                </p14:cNvPr>
                <p14:cNvContentPartPr/>
                <p14:nvPr/>
              </p14:nvContentPartPr>
              <p14:xfrm>
                <a:off x="1481650" y="2089889"/>
                <a:ext cx="93960" cy="22644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7BD5B082-8E92-175B-6B56-02249D704F10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473010" y="2080889"/>
                  <a:ext cx="111600" cy="24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0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968D88E-8582-8819-526E-4632C32D1451}"/>
                    </a:ext>
                  </a:extLst>
                </p14:cNvPr>
                <p14:cNvContentPartPr/>
                <p14:nvPr/>
              </p14:nvContentPartPr>
              <p14:xfrm>
                <a:off x="1455010" y="2083049"/>
                <a:ext cx="201960" cy="9000"/>
              </p14:xfrm>
            </p:contentPart>
          </mc:Choice>
          <mc:Fallback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968D88E-8582-8819-526E-4632C32D1451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1446370" y="2074409"/>
                  <a:ext cx="2196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2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69276218-3D4F-9D5D-3C8A-5E058543E2BA}"/>
                    </a:ext>
                  </a:extLst>
                </p14:cNvPr>
                <p14:cNvContentPartPr/>
                <p14:nvPr/>
              </p14:nvContentPartPr>
              <p14:xfrm>
                <a:off x="1641130" y="2002049"/>
                <a:ext cx="539280" cy="31788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69276218-3D4F-9D5D-3C8A-5E058543E2BA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1632490" y="1993049"/>
                  <a:ext cx="55692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4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58F00754-E038-F7DC-B1B9-4E9C55B1C7BA}"/>
                    </a:ext>
                  </a:extLst>
                </p14:cNvPr>
                <p14:cNvContentPartPr/>
                <p14:nvPr/>
              </p14:nvContentPartPr>
              <p14:xfrm>
                <a:off x="2360770" y="2184209"/>
                <a:ext cx="248400" cy="122760"/>
              </p14:xfrm>
            </p:contentPart>
          </mc:Choice>
          <mc:Fallback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58F00754-E038-F7DC-B1B9-4E9C55B1C7BA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352130" y="2175209"/>
                  <a:ext cx="26604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6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8E458BC8-6D48-C744-C742-C8A68CD7686D}"/>
                    </a:ext>
                  </a:extLst>
                </p14:cNvPr>
                <p14:cNvContentPartPr/>
                <p14:nvPr/>
              </p14:nvContentPartPr>
              <p14:xfrm>
                <a:off x="2387410" y="2107889"/>
                <a:ext cx="32760" cy="10440"/>
              </p14:xfrm>
            </p:contentPart>
          </mc:Choice>
          <mc:Fallback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8E458BC8-6D48-C744-C742-C8A68CD7686D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78770" y="2099249"/>
                  <a:ext cx="504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68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A19ADE11-23E3-B4C0-A1C4-CD5A28430EDA}"/>
                    </a:ext>
                  </a:extLst>
                </p14:cNvPr>
                <p14:cNvContentPartPr/>
                <p14:nvPr/>
              </p14:nvContentPartPr>
              <p14:xfrm>
                <a:off x="2874490" y="2192129"/>
                <a:ext cx="218520" cy="111240"/>
              </p14:xfrm>
            </p:contentPart>
          </mc:Choice>
          <mc:Fallback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A19ADE11-23E3-B4C0-A1C4-CD5A28430EDA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865490" y="2183489"/>
                  <a:ext cx="236160" cy="12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0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F476856-4943-B0BA-4D5D-2835AEC8E8B8}"/>
                    </a:ext>
                  </a:extLst>
                </p14:cNvPr>
                <p14:cNvContentPartPr/>
                <p14:nvPr/>
              </p14:nvContentPartPr>
              <p14:xfrm>
                <a:off x="3239170" y="2144249"/>
                <a:ext cx="618120" cy="279720"/>
              </p14:xfrm>
            </p:contentPart>
          </mc:Choice>
          <mc:Fallback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F476856-4943-B0BA-4D5D-2835AEC8E8B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3230530" y="2135609"/>
                  <a:ext cx="635760" cy="29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2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CAD45D24-80EA-6861-699A-93AD47091671}"/>
                    </a:ext>
                  </a:extLst>
                </p14:cNvPr>
                <p14:cNvContentPartPr/>
                <p14:nvPr/>
              </p14:nvContentPartPr>
              <p14:xfrm>
                <a:off x="4025050" y="1971449"/>
                <a:ext cx="621720" cy="305280"/>
              </p14:xfrm>
            </p:contentPart>
          </mc:Choice>
          <mc:Fallback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CAD45D24-80EA-6861-699A-93AD47091671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4016410" y="1962449"/>
                  <a:ext cx="639360" cy="32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4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9BFAC5F-7BFA-2DA2-449F-FB8D7195A0EE}"/>
                    </a:ext>
                  </a:extLst>
                </p14:cNvPr>
                <p14:cNvContentPartPr/>
                <p14:nvPr/>
              </p14:nvContentPartPr>
              <p14:xfrm>
                <a:off x="4591330" y="2080529"/>
                <a:ext cx="114120" cy="3240"/>
              </p14:xfrm>
            </p:contentPart>
          </mc:Choice>
          <mc:Fallback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9BFAC5F-7BFA-2DA2-449F-FB8D7195A0EE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582690" y="2071529"/>
                  <a:ext cx="13176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6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BA5B909F-50BE-E8C9-F747-574D029A00A9}"/>
                    </a:ext>
                  </a:extLst>
                </p14:cNvPr>
                <p14:cNvContentPartPr/>
                <p14:nvPr/>
              </p14:nvContentPartPr>
              <p14:xfrm>
                <a:off x="4791130" y="2142089"/>
                <a:ext cx="169920" cy="72720"/>
              </p14:xfrm>
            </p:contentPart>
          </mc:Choice>
          <mc:Fallback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BA5B909F-50BE-E8C9-F747-574D029A00A9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782130" y="2133449"/>
                  <a:ext cx="18756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8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9288874F-A242-B93E-6B25-FDB56D1EC6BA}"/>
                    </a:ext>
                  </a:extLst>
                </p14:cNvPr>
                <p14:cNvContentPartPr/>
                <p14:nvPr/>
              </p14:nvContentPartPr>
              <p14:xfrm>
                <a:off x="4975450" y="2081969"/>
                <a:ext cx="865800" cy="411480"/>
              </p14:xfrm>
            </p:contentPart>
          </mc:Choice>
          <mc:Fallback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9288874F-A242-B93E-6B25-FDB56D1EC6BA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966450" y="2073329"/>
                  <a:ext cx="883440" cy="42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89E87ECD-AE3A-75E7-DBA4-E7303ADE6B1C}"/>
                    </a:ext>
                  </a:extLst>
                </p14:cNvPr>
                <p14:cNvContentPartPr/>
                <p14:nvPr/>
              </p14:nvContentPartPr>
              <p14:xfrm>
                <a:off x="5996410" y="1925009"/>
                <a:ext cx="1287360" cy="3600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89E87ECD-AE3A-75E7-DBA4-E7303ADE6B1C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5987770" y="1916369"/>
                  <a:ext cx="130500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9AB61CF-B61C-73CA-C51A-86ABE31AA3F6}"/>
                    </a:ext>
                  </a:extLst>
                </p14:cNvPr>
                <p14:cNvContentPartPr/>
                <p14:nvPr/>
              </p14:nvContentPartPr>
              <p14:xfrm>
                <a:off x="7069930" y="2071529"/>
                <a:ext cx="189360" cy="1080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9AB61CF-B61C-73CA-C51A-86ABE31AA3F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7060930" y="2062889"/>
                  <a:ext cx="20700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536292FB-A348-CF63-122A-DEEF8EC50882}"/>
                    </a:ext>
                  </a:extLst>
                </p14:cNvPr>
                <p14:cNvContentPartPr/>
                <p14:nvPr/>
              </p14:nvContentPartPr>
              <p14:xfrm>
                <a:off x="7313290" y="2089529"/>
                <a:ext cx="24120" cy="15444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536292FB-A348-CF63-122A-DEEF8EC50882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7304290" y="2080529"/>
                  <a:ext cx="41760" cy="17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1CF453E-5F26-9CBB-C174-BEC85EB54191}"/>
                    </a:ext>
                  </a:extLst>
                </p14:cNvPr>
                <p14:cNvContentPartPr/>
                <p14:nvPr/>
              </p14:nvContentPartPr>
              <p14:xfrm>
                <a:off x="7399690" y="2104649"/>
                <a:ext cx="99720" cy="129960"/>
              </p14:xfrm>
            </p:contentPart>
          </mc:Choice>
          <mc:Fallback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1CF453E-5F26-9CBB-C174-BEC85EB54191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7391050" y="2095649"/>
                  <a:ext cx="117360" cy="14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8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F1332087-03C9-A171-B546-2A506D7777EB}"/>
                    </a:ext>
                  </a:extLst>
                </p14:cNvPr>
                <p14:cNvContentPartPr/>
                <p14:nvPr/>
              </p14:nvContentPartPr>
              <p14:xfrm>
                <a:off x="7566370" y="2102489"/>
                <a:ext cx="230040" cy="131760"/>
              </p14:xfrm>
            </p:contentPart>
          </mc:Choice>
          <mc:Fallback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F1332087-03C9-A171-B546-2A506D7777E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7557730" y="2093489"/>
                  <a:ext cx="2476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59DD42F-DD84-E83D-72D4-3FA028A774F6}"/>
                    </a:ext>
                  </a:extLst>
                </p14:cNvPr>
                <p14:cNvContentPartPr/>
                <p14:nvPr/>
              </p14:nvContentPartPr>
              <p14:xfrm>
                <a:off x="6362530" y="2061809"/>
                <a:ext cx="252720" cy="24840"/>
              </p14:xfrm>
            </p:contentPart>
          </mc:Choice>
          <mc:Fallback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59DD42F-DD84-E83D-72D4-3FA028A774F6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6353530" y="2053169"/>
                  <a:ext cx="2703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2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2415D61C-4F47-A7FB-22C9-D6E333F89951}"/>
                    </a:ext>
                  </a:extLst>
                </p14:cNvPr>
                <p14:cNvContentPartPr/>
                <p14:nvPr/>
              </p14:nvContentPartPr>
              <p14:xfrm>
                <a:off x="6110170" y="2048849"/>
                <a:ext cx="14760" cy="216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2415D61C-4F47-A7FB-22C9-D6E333F89951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6101170" y="2039849"/>
                  <a:ext cx="32400" cy="1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D51E0CDE-4920-B3E6-D041-8D995F42EB76}"/>
                    </a:ext>
                  </a:extLst>
                </p14:cNvPr>
                <p14:cNvContentPartPr/>
                <p14:nvPr/>
              </p14:nvContentPartPr>
              <p14:xfrm>
                <a:off x="7971370" y="1840049"/>
                <a:ext cx="665640" cy="393480"/>
              </p14:xfrm>
            </p:contentPart>
          </mc:Choice>
          <mc:Fallback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D51E0CDE-4920-B3E6-D041-8D995F42EB76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7962370" y="1831409"/>
                  <a:ext cx="68328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E2FEA143-A5C9-70CD-F0B6-69754A323E6B}"/>
                    </a:ext>
                  </a:extLst>
                </p14:cNvPr>
                <p14:cNvContentPartPr/>
                <p14:nvPr/>
              </p14:nvContentPartPr>
              <p14:xfrm>
                <a:off x="8537650" y="2025809"/>
                <a:ext cx="119880" cy="15840"/>
              </p14:xfrm>
            </p:contentPart>
          </mc:Choice>
          <mc:Fallback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E2FEA143-A5C9-70CD-F0B6-69754A323E6B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529010" y="2017169"/>
                  <a:ext cx="13752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8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4A501770-564A-B4AB-1211-A670C93C2E7D}"/>
                    </a:ext>
                  </a:extLst>
                </p14:cNvPr>
                <p14:cNvContentPartPr/>
                <p14:nvPr/>
              </p14:nvContentPartPr>
              <p14:xfrm>
                <a:off x="8058850" y="2022569"/>
                <a:ext cx="238320" cy="2520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4A501770-564A-B4AB-1211-A670C93C2E7D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8049850" y="2013929"/>
                  <a:ext cx="255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0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D73A2E8E-35CA-8247-AE24-0D32ADC39D0F}"/>
                    </a:ext>
                  </a:extLst>
                </p14:cNvPr>
                <p14:cNvContentPartPr/>
                <p14:nvPr/>
              </p14:nvContentPartPr>
              <p14:xfrm>
                <a:off x="8862010" y="2000969"/>
                <a:ext cx="977040" cy="145440"/>
              </p14:xfrm>
            </p:contentPart>
          </mc:Choice>
          <mc:Fallback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D73A2E8E-35CA-8247-AE24-0D32ADC39D0F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8853010" y="1991969"/>
                  <a:ext cx="99468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2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AD121BB6-8458-1A3C-901C-C0EBEB97ED1A}"/>
                    </a:ext>
                  </a:extLst>
                </p14:cNvPr>
                <p14:cNvContentPartPr/>
                <p14:nvPr/>
              </p14:nvContentPartPr>
              <p14:xfrm>
                <a:off x="10047130" y="1741049"/>
                <a:ext cx="1593360" cy="395280"/>
              </p14:xfrm>
            </p:contentPart>
          </mc:Choice>
          <mc:Fallback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AD121BB6-8458-1A3C-901C-C0EBEB97ED1A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0038130" y="1732049"/>
                  <a:ext cx="1611000" cy="41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4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B77FE6AB-468B-A66B-B44F-BA5ADFB12A19}"/>
                    </a:ext>
                  </a:extLst>
                </p14:cNvPr>
                <p14:cNvContentPartPr/>
                <p14:nvPr/>
              </p14:nvContentPartPr>
              <p14:xfrm>
                <a:off x="1320010" y="2430449"/>
                <a:ext cx="486720" cy="352080"/>
              </p14:xfrm>
            </p:contentPart>
          </mc:Choice>
          <mc:Fallback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B77FE6AB-468B-A66B-B44F-BA5ADFB12A1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1311010" y="2421809"/>
                  <a:ext cx="504360" cy="36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6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D171F550-E019-D0CD-52F5-E4422EBE9B30}"/>
                    </a:ext>
                  </a:extLst>
                </p14:cNvPr>
                <p14:cNvContentPartPr/>
                <p14:nvPr/>
              </p14:nvContentPartPr>
              <p14:xfrm>
                <a:off x="1440610" y="2549249"/>
                <a:ext cx="278640" cy="12240"/>
              </p14:xfrm>
            </p:contentPart>
          </mc:Choice>
          <mc:Fallback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D171F550-E019-D0CD-52F5-E4422EBE9B30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1431970" y="2540609"/>
                  <a:ext cx="29628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08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674E837-6D18-442C-C5DB-6AC8DA94D1E0}"/>
                    </a:ext>
                  </a:extLst>
                </p14:cNvPr>
                <p14:cNvContentPartPr/>
                <p14:nvPr/>
              </p14:nvContentPartPr>
              <p14:xfrm>
                <a:off x="1948570" y="2609009"/>
                <a:ext cx="762840" cy="371160"/>
              </p14:xfrm>
            </p:contentPart>
          </mc:Choice>
          <mc:Fallback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674E837-6D18-442C-C5DB-6AC8DA94D1E0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939570" y="2600369"/>
                  <a:ext cx="780480" cy="38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0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BAFE00B8-7CD2-58CF-2CEC-47C30E667BE5}"/>
                    </a:ext>
                  </a:extLst>
                </p14:cNvPr>
                <p14:cNvContentPartPr/>
                <p14:nvPr/>
              </p14:nvContentPartPr>
              <p14:xfrm>
                <a:off x="2493970" y="2512169"/>
                <a:ext cx="26640" cy="3240"/>
              </p14:xfrm>
            </p:contentPart>
          </mc:Choice>
          <mc:Fallback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BAFE00B8-7CD2-58CF-2CEC-47C30E667BE5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2484970" y="2503529"/>
                  <a:ext cx="442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2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696F9D73-E984-6B3E-CD04-3575BF6AA50F}"/>
                    </a:ext>
                  </a:extLst>
                </p14:cNvPr>
                <p14:cNvContentPartPr/>
                <p14:nvPr/>
              </p14:nvContentPartPr>
              <p14:xfrm>
                <a:off x="2911570" y="2583449"/>
                <a:ext cx="321120" cy="382320"/>
              </p14:xfrm>
            </p:contentPart>
          </mc:Choice>
          <mc:Fallback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696F9D73-E984-6B3E-CD04-3575BF6AA50F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2902570" y="2574449"/>
                  <a:ext cx="3387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D49C18BA-C5ED-A862-7117-DA7D54C2F860}"/>
                    </a:ext>
                  </a:extLst>
                </p14:cNvPr>
                <p14:cNvContentPartPr/>
                <p14:nvPr/>
              </p14:nvContentPartPr>
              <p14:xfrm>
                <a:off x="4376410" y="2350889"/>
                <a:ext cx="1106280" cy="380160"/>
              </p14:xfrm>
            </p:contentPart>
          </mc:Choice>
          <mc:Fallback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D49C18BA-C5ED-A862-7117-DA7D54C2F860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4367410" y="2341889"/>
                  <a:ext cx="1123920" cy="39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8A644BFB-9A2F-4538-4B84-507CF55A72BB}"/>
                    </a:ext>
                  </a:extLst>
                </p14:cNvPr>
                <p14:cNvContentPartPr/>
                <p14:nvPr/>
              </p14:nvContentPartPr>
              <p14:xfrm>
                <a:off x="5625250" y="2314169"/>
                <a:ext cx="589680" cy="416880"/>
              </p14:xfrm>
            </p:contentPart>
          </mc:Choice>
          <mc:Fallback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8A644BFB-9A2F-4538-4B84-507CF55A72BB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5616250" y="2305169"/>
                  <a:ext cx="607320" cy="43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8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48383700-5DDE-C940-4032-16600CF7FC80}"/>
                    </a:ext>
                  </a:extLst>
                </p14:cNvPr>
                <p14:cNvContentPartPr/>
                <p14:nvPr/>
              </p14:nvContentPartPr>
              <p14:xfrm>
                <a:off x="5727850" y="2493809"/>
                <a:ext cx="289800" cy="24120"/>
              </p14:xfrm>
            </p:contentPart>
          </mc:Choice>
          <mc:Fallback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48383700-5DDE-C940-4032-16600CF7FC80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5719210" y="2484809"/>
                  <a:ext cx="30744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0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914BFB73-99FD-1C22-7CC4-0EC807B723BF}"/>
                    </a:ext>
                  </a:extLst>
                </p14:cNvPr>
                <p14:cNvContentPartPr/>
                <p14:nvPr/>
              </p14:nvContentPartPr>
              <p14:xfrm>
                <a:off x="8058490" y="2278889"/>
                <a:ext cx="1625400" cy="518400"/>
              </p14:xfrm>
            </p:contentPart>
          </mc:Choice>
          <mc:Fallback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914BFB73-99FD-1C22-7CC4-0EC807B723B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8049850" y="2270249"/>
                  <a:ext cx="1643040" cy="53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FBE22E17-9BAD-674A-4B0D-EB8706FB4F8B}"/>
                    </a:ext>
                  </a:extLst>
                </p14:cNvPr>
                <p14:cNvContentPartPr/>
                <p14:nvPr/>
              </p14:nvContentPartPr>
              <p14:xfrm>
                <a:off x="9065410" y="2349449"/>
                <a:ext cx="48960" cy="33120"/>
              </p14:xfrm>
            </p:contentPart>
          </mc:Choice>
          <mc:Fallback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FBE22E17-9BAD-674A-4B0D-EB8706FB4F8B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9056410" y="2340809"/>
                  <a:ext cx="6660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7B1E0A38-BED0-6AAC-BFEF-2A4ED8DEDC88}"/>
                    </a:ext>
                  </a:extLst>
                </p14:cNvPr>
                <p14:cNvContentPartPr/>
                <p14:nvPr/>
              </p14:nvContentPartPr>
              <p14:xfrm>
                <a:off x="9762730" y="2538089"/>
                <a:ext cx="36360" cy="5364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7B1E0A38-BED0-6AAC-BFEF-2A4ED8DEDC88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9753730" y="2529089"/>
                  <a:ext cx="540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6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764E06C-F123-A548-DAA8-42FFB1410B53}"/>
                    </a:ext>
                  </a:extLst>
                </p14:cNvPr>
                <p14:cNvContentPartPr/>
                <p14:nvPr/>
              </p14:nvContentPartPr>
              <p14:xfrm>
                <a:off x="963250" y="3111929"/>
                <a:ext cx="197640" cy="344880"/>
              </p14:xfrm>
            </p:contentPart>
          </mc:Choice>
          <mc:Fallback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764E06C-F123-A548-DAA8-42FFB1410B53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954610" y="3103289"/>
                  <a:ext cx="215280" cy="36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28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1F62B5FA-4FA6-FD56-29B9-53978D94A8D6}"/>
                    </a:ext>
                  </a:extLst>
                </p14:cNvPr>
                <p14:cNvContentPartPr/>
                <p14:nvPr/>
              </p14:nvContentPartPr>
              <p14:xfrm>
                <a:off x="1240450" y="3389489"/>
                <a:ext cx="27360" cy="70920"/>
              </p14:xfrm>
            </p:contentPart>
          </mc:Choice>
          <mc:Fallback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1F62B5FA-4FA6-FD56-29B9-53978D94A8D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231810" y="3380849"/>
                  <a:ext cx="4500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0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F79749F7-9762-FBFC-57B0-E466DAB9CBDD}"/>
                    </a:ext>
                  </a:extLst>
                </p14:cNvPr>
                <p14:cNvContentPartPr/>
                <p14:nvPr/>
              </p14:nvContentPartPr>
              <p14:xfrm>
                <a:off x="1572010" y="3152609"/>
                <a:ext cx="95400" cy="287640"/>
              </p14:xfrm>
            </p:contentPart>
          </mc:Choice>
          <mc:Fallback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F79749F7-9762-FBFC-57B0-E466DAB9CBDD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563010" y="3143969"/>
                  <a:ext cx="11304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2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3AEFDC33-E70E-B7C4-1D53-17DF90A2CAB7}"/>
                    </a:ext>
                  </a:extLst>
                </p14:cNvPr>
                <p14:cNvContentPartPr/>
                <p14:nvPr/>
              </p14:nvContentPartPr>
              <p14:xfrm>
                <a:off x="1542490" y="3166649"/>
                <a:ext cx="229680" cy="40680"/>
              </p14:xfrm>
            </p:contentPart>
          </mc:Choice>
          <mc:Fallback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3AEFDC33-E70E-B7C4-1D53-17DF90A2CAB7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533850" y="3157649"/>
                  <a:ext cx="24732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4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FEE94173-6995-6C6C-CAA9-A5B14CCC81C6}"/>
                    </a:ext>
                  </a:extLst>
                </p14:cNvPr>
                <p14:cNvContentPartPr/>
                <p14:nvPr/>
              </p14:nvContentPartPr>
              <p14:xfrm>
                <a:off x="1689010" y="3062969"/>
                <a:ext cx="608040" cy="412920"/>
              </p14:xfrm>
            </p:contentPart>
          </mc:Choice>
          <mc:Fallback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FEE94173-6995-6C6C-CAA9-A5B14CCC81C6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680010" y="3054329"/>
                  <a:ext cx="625680" cy="43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B348A582-A4C5-E8B5-8150-B27ED8A8E929}"/>
                    </a:ext>
                  </a:extLst>
                </p14:cNvPr>
                <p14:cNvContentPartPr/>
                <p14:nvPr/>
              </p14:nvContentPartPr>
              <p14:xfrm>
                <a:off x="2451490" y="3313529"/>
                <a:ext cx="365040" cy="163800"/>
              </p14:xfrm>
            </p:contentPart>
          </mc:Choice>
          <mc:Fallback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B348A582-A4C5-E8B5-8150-B27ED8A8E929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2442850" y="3304889"/>
                  <a:ext cx="38268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3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CE679362-B6A8-D352-C8F1-9A933DE7F518}"/>
                    </a:ext>
                  </a:extLst>
                </p14:cNvPr>
                <p14:cNvContentPartPr/>
                <p14:nvPr/>
              </p14:nvContentPartPr>
              <p14:xfrm>
                <a:off x="2575330" y="3237209"/>
                <a:ext cx="29160" cy="17640"/>
              </p14:xfrm>
            </p:contentPart>
          </mc:Choice>
          <mc:Fallback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CE679362-B6A8-D352-C8F1-9A933DE7F51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566330" y="3228209"/>
                  <a:ext cx="468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86688879-8732-636C-7078-5BF87D7BCBEB}"/>
                    </a:ext>
                  </a:extLst>
                </p14:cNvPr>
                <p14:cNvContentPartPr/>
                <p14:nvPr/>
              </p14:nvContentPartPr>
              <p14:xfrm>
                <a:off x="3073930" y="3292289"/>
                <a:ext cx="171720" cy="156240"/>
              </p14:xfrm>
            </p:contentPart>
          </mc:Choice>
          <mc:Fallback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86688879-8732-636C-7078-5BF87D7BCBEB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3064930" y="3283289"/>
                  <a:ext cx="1893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5E215B56-98A3-119A-0634-CB261EB0D638}"/>
                    </a:ext>
                  </a:extLst>
                </p14:cNvPr>
                <p14:cNvContentPartPr/>
                <p14:nvPr/>
              </p14:nvContentPartPr>
              <p14:xfrm>
                <a:off x="3408730" y="3079529"/>
                <a:ext cx="710640" cy="448560"/>
              </p14:xfrm>
            </p:contentPart>
          </mc:Choice>
          <mc:Fallback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5E215B56-98A3-119A-0634-CB261EB0D63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400090" y="3070889"/>
                  <a:ext cx="72828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AF90459-B4FD-CEE6-C49A-90EB81C53C53}"/>
                    </a:ext>
                  </a:extLst>
                </p14:cNvPr>
                <p14:cNvContentPartPr/>
                <p14:nvPr/>
              </p14:nvContentPartPr>
              <p14:xfrm>
                <a:off x="4022170" y="3195089"/>
                <a:ext cx="118080" cy="5040"/>
              </p14:xfrm>
            </p:contentPart>
          </mc:Choice>
          <mc:Fallback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AF90459-B4FD-CEE6-C49A-90EB81C53C53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013170" y="3186449"/>
                  <a:ext cx="13572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5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A9023374-BB02-1900-5CAF-84690CE88CD5}"/>
                    </a:ext>
                  </a:extLst>
                </p14:cNvPr>
                <p14:cNvContentPartPr/>
                <p14:nvPr/>
              </p14:nvContentPartPr>
              <p14:xfrm>
                <a:off x="4330690" y="2971889"/>
                <a:ext cx="632880" cy="418680"/>
              </p14:xfrm>
            </p:contentPart>
          </mc:Choice>
          <mc:Fallback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A9023374-BB02-1900-5CAF-84690CE88CD5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4321690" y="2962889"/>
                  <a:ext cx="65052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7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8E0EE01F-3F9D-BC74-54A1-AE313CEB43E1}"/>
                    </a:ext>
                  </a:extLst>
                </p14:cNvPr>
                <p14:cNvContentPartPr/>
                <p14:nvPr/>
              </p14:nvContentPartPr>
              <p14:xfrm>
                <a:off x="4857010" y="3054689"/>
                <a:ext cx="117000" cy="4680"/>
              </p14:xfrm>
            </p:contentPart>
          </mc:Choice>
          <mc:Fallback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8E0EE01F-3F9D-BC74-54A1-AE313CEB43E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848370" y="3045689"/>
                  <a:ext cx="13464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4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5D192B1-87CC-9E76-8319-36E5A9F78057}"/>
                    </a:ext>
                  </a:extLst>
                </p14:cNvPr>
                <p14:cNvContentPartPr/>
                <p14:nvPr/>
              </p14:nvContentPartPr>
              <p14:xfrm>
                <a:off x="4382890" y="3087449"/>
                <a:ext cx="330480" cy="85320"/>
              </p14:xfrm>
            </p:contentPart>
          </mc:Choice>
          <mc:Fallback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5D192B1-87CC-9E76-8319-36E5A9F78057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4373890" y="3078809"/>
                  <a:ext cx="348120" cy="10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618F512-E157-0B50-B6E3-8C655071E78C}"/>
                    </a:ext>
                  </a:extLst>
                </p14:cNvPr>
                <p14:cNvContentPartPr/>
                <p14:nvPr/>
              </p14:nvContentPartPr>
              <p14:xfrm>
                <a:off x="5192530" y="2875409"/>
                <a:ext cx="1127520" cy="384120"/>
              </p14:xfrm>
            </p:contentPart>
          </mc:Choice>
          <mc:Fallback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618F512-E157-0B50-B6E3-8C655071E78C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183890" y="2866409"/>
                  <a:ext cx="1145160" cy="40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2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E6A523FA-A9DA-0C6A-6DEE-3F97F74523BE}"/>
                    </a:ext>
                  </a:extLst>
                </p14:cNvPr>
                <p14:cNvContentPartPr/>
                <p14:nvPr/>
              </p14:nvContentPartPr>
              <p14:xfrm>
                <a:off x="6012610" y="3018689"/>
                <a:ext cx="167400" cy="8640"/>
              </p14:xfrm>
            </p:contentPart>
          </mc:Choice>
          <mc:Fallback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E6A523FA-A9DA-0C6A-6DEE-3F97F74523BE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003610" y="3010049"/>
                  <a:ext cx="18504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4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98FFF69B-3EE6-69B8-E02D-D66139B1205F}"/>
                    </a:ext>
                  </a:extLst>
                </p14:cNvPr>
                <p14:cNvContentPartPr/>
                <p14:nvPr/>
              </p14:nvContentPartPr>
              <p14:xfrm>
                <a:off x="5436610" y="3014009"/>
                <a:ext cx="379080" cy="46440"/>
              </p14:xfrm>
            </p:contentPart>
          </mc:Choice>
          <mc:Fallback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98FFF69B-3EE6-69B8-E02D-D66139B1205F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427610" y="3005009"/>
                  <a:ext cx="3967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6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D733147C-44FD-CFAE-E07F-E9FB42F37804}"/>
                    </a:ext>
                  </a:extLst>
                </p14:cNvPr>
                <p14:cNvContentPartPr/>
                <p14:nvPr/>
              </p14:nvContentPartPr>
              <p14:xfrm>
                <a:off x="6464050" y="2844449"/>
                <a:ext cx="523080" cy="434880"/>
              </p14:xfrm>
            </p:contentPart>
          </mc:Choice>
          <mc:Fallback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D733147C-44FD-CFAE-E07F-E9FB42F37804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455410" y="2835809"/>
                  <a:ext cx="54072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5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49C40702-9278-1B59-3F67-D6D7EE4F9AD0}"/>
                    </a:ext>
                  </a:extLst>
                </p14:cNvPr>
                <p14:cNvContentPartPr/>
                <p14:nvPr/>
              </p14:nvContentPartPr>
              <p14:xfrm>
                <a:off x="6498250" y="3060089"/>
                <a:ext cx="288720" cy="5364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49C40702-9278-1B59-3F67-D6D7EE4F9AD0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489250" y="3051089"/>
                  <a:ext cx="3063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0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FB85FF53-B854-3B33-4C5D-2288A8B33152}"/>
                    </a:ext>
                  </a:extLst>
                </p14:cNvPr>
                <p14:cNvContentPartPr/>
                <p14:nvPr/>
              </p14:nvContentPartPr>
              <p14:xfrm>
                <a:off x="7107010" y="2855249"/>
                <a:ext cx="1316160" cy="424440"/>
              </p14:xfrm>
            </p:contentPart>
          </mc:Choice>
          <mc:Fallback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FB85FF53-B854-3B33-4C5D-2288A8B33152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7098370" y="2846249"/>
                  <a:ext cx="1333800" cy="44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2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66A6E727-61A0-5BBD-928F-9AFA9EEA7B98}"/>
                    </a:ext>
                  </a:extLst>
                </p14:cNvPr>
                <p14:cNvContentPartPr/>
                <p14:nvPr/>
              </p14:nvContentPartPr>
              <p14:xfrm>
                <a:off x="8546290" y="2880449"/>
                <a:ext cx="695880" cy="451080"/>
              </p14:xfrm>
            </p:contentPart>
          </mc:Choice>
          <mc:Fallback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66A6E727-61A0-5BBD-928F-9AFA9EEA7B98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537290" y="2871449"/>
                  <a:ext cx="713520" cy="46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4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6899F8EF-FE32-B447-1BDA-EF4DFA846575}"/>
                    </a:ext>
                  </a:extLst>
                </p14:cNvPr>
                <p14:cNvContentPartPr/>
                <p14:nvPr/>
              </p14:nvContentPartPr>
              <p14:xfrm>
                <a:off x="9464650" y="3110489"/>
                <a:ext cx="141840" cy="151920"/>
              </p14:xfrm>
            </p:contentPart>
          </mc:Choice>
          <mc:Fallback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6899F8EF-FE32-B447-1BDA-EF4DFA84657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9455650" y="3101849"/>
                  <a:ext cx="15948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6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BEEA5541-4448-0CE1-45A1-37169BE45F24}"/>
                    </a:ext>
                  </a:extLst>
                </p14:cNvPr>
                <p14:cNvContentPartPr/>
                <p14:nvPr/>
              </p14:nvContentPartPr>
              <p14:xfrm>
                <a:off x="9783970" y="2969369"/>
                <a:ext cx="1046160" cy="461160"/>
              </p14:xfrm>
            </p:contentPart>
          </mc:Choice>
          <mc:Fallback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BEEA5541-4448-0CE1-45A1-37169BE45F24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9774970" y="2960369"/>
                  <a:ext cx="1063800" cy="47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68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3F0E2E4B-6A34-4ED4-5E5B-D522304108E8}"/>
                    </a:ext>
                  </a:extLst>
                </p14:cNvPr>
                <p14:cNvContentPartPr/>
                <p14:nvPr/>
              </p14:nvContentPartPr>
              <p14:xfrm>
                <a:off x="10811770" y="3269969"/>
                <a:ext cx="82800" cy="24840"/>
              </p14:xfrm>
            </p:contentPart>
          </mc:Choice>
          <mc:Fallback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3F0E2E4B-6A34-4ED4-5E5B-D522304108E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10803130" y="3261329"/>
                  <a:ext cx="100440" cy="4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3" name="Group 222">
            <a:extLst>
              <a:ext uri="{FF2B5EF4-FFF2-40B4-BE49-F238E27FC236}">
                <a16:creationId xmlns:a16="http://schemas.microsoft.com/office/drawing/2014/main" id="{2ECA3849-55F8-DC1D-2AEF-2C432BFBEEDF}"/>
              </a:ext>
            </a:extLst>
          </p:cNvPr>
          <p:cNvGrpSpPr/>
          <p:nvPr/>
        </p:nvGrpSpPr>
        <p:grpSpPr>
          <a:xfrm>
            <a:off x="11028130" y="2906009"/>
            <a:ext cx="992520" cy="543240"/>
            <a:chOff x="11028130" y="2906009"/>
            <a:chExt cx="992520" cy="5432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0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88D5DB05-8EAE-F4A9-EAD2-E712284C8269}"/>
                    </a:ext>
                  </a:extLst>
                </p14:cNvPr>
                <p14:cNvContentPartPr/>
                <p14:nvPr/>
              </p14:nvContentPartPr>
              <p14:xfrm>
                <a:off x="11028130" y="2988449"/>
                <a:ext cx="538200" cy="460800"/>
              </p14:xfrm>
            </p:contentPart>
          </mc:Choice>
          <mc:Fallback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88D5DB05-8EAE-F4A9-EAD2-E712284C826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11019490" y="2979809"/>
                  <a:ext cx="55584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72648AFB-DC39-1BEF-FBBB-EABB281DB5A1}"/>
                    </a:ext>
                  </a:extLst>
                </p14:cNvPr>
                <p14:cNvContentPartPr/>
                <p14:nvPr/>
              </p14:nvContentPartPr>
              <p14:xfrm>
                <a:off x="11825890" y="2906009"/>
                <a:ext cx="194760" cy="348480"/>
              </p14:xfrm>
            </p:contentPart>
          </mc:Choice>
          <mc:Fallback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72648AFB-DC39-1BEF-FBBB-EABB281DB5A1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11817250" y="2897009"/>
                  <a:ext cx="21240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B0069B82-401A-90BC-5469-973E4C642BEE}"/>
                    </a:ext>
                  </a:extLst>
                </p14:cNvPr>
                <p14:cNvContentPartPr/>
                <p14:nvPr/>
              </p14:nvContentPartPr>
              <p14:xfrm>
                <a:off x="11612410" y="3087449"/>
                <a:ext cx="175320" cy="71640"/>
              </p14:xfrm>
            </p:contentPart>
          </mc:Choice>
          <mc:Fallback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B0069B82-401A-90BC-5469-973E4C642BEE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11603770" y="3078809"/>
                  <a:ext cx="192960" cy="89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7" name="Group 226">
            <a:extLst>
              <a:ext uri="{FF2B5EF4-FFF2-40B4-BE49-F238E27FC236}">
                <a16:creationId xmlns:a16="http://schemas.microsoft.com/office/drawing/2014/main" id="{80BBD3E8-BAD9-C810-FE06-543C8EEF2717}"/>
              </a:ext>
            </a:extLst>
          </p:cNvPr>
          <p:cNvGrpSpPr/>
          <p:nvPr/>
        </p:nvGrpSpPr>
        <p:grpSpPr>
          <a:xfrm>
            <a:off x="985930" y="3752729"/>
            <a:ext cx="312480" cy="333360"/>
            <a:chOff x="985930" y="3752729"/>
            <a:chExt cx="312480" cy="3333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76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9BCC51E7-B123-30F7-886F-D09DBE7990E1}"/>
                    </a:ext>
                  </a:extLst>
                </p14:cNvPr>
                <p14:cNvContentPartPr/>
                <p14:nvPr/>
              </p14:nvContentPartPr>
              <p14:xfrm>
                <a:off x="1127410" y="3774329"/>
                <a:ext cx="12600" cy="282600"/>
              </p14:xfrm>
            </p:contentPart>
          </mc:Choice>
          <mc:Fallback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9BCC51E7-B123-30F7-886F-D09DBE7990E1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1118770" y="3765329"/>
                  <a:ext cx="30240" cy="30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8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E48019E1-56CC-2F6F-71DB-0BD6A0E3FDE9}"/>
                    </a:ext>
                  </a:extLst>
                </p14:cNvPr>
                <p14:cNvContentPartPr/>
                <p14:nvPr/>
              </p14:nvContentPartPr>
              <p14:xfrm>
                <a:off x="985930" y="3752729"/>
                <a:ext cx="185040" cy="219960"/>
              </p14:xfrm>
            </p:contentPart>
          </mc:Choice>
          <mc:Fallback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E48019E1-56CC-2F6F-71DB-0BD6A0E3FDE9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76930" y="3743729"/>
                  <a:ext cx="202680" cy="237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BE36E1FA-7B4E-99FF-FAF5-23ACE3C79816}"/>
                    </a:ext>
                  </a:extLst>
                </p14:cNvPr>
                <p14:cNvContentPartPr/>
                <p14:nvPr/>
              </p14:nvContentPartPr>
              <p14:xfrm>
                <a:off x="1291930" y="4018049"/>
                <a:ext cx="6480" cy="68040"/>
              </p14:xfrm>
            </p:contentPart>
          </mc:Choice>
          <mc:Fallback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BE36E1FA-7B4E-99FF-FAF5-23ACE3C7981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1282930" y="4009409"/>
                  <a:ext cx="24120" cy="85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5967150C-2EEE-A162-C0C6-5E0A16E2ACC6}"/>
              </a:ext>
            </a:extLst>
          </p:cNvPr>
          <p:cNvGrpSpPr/>
          <p:nvPr/>
        </p:nvGrpSpPr>
        <p:grpSpPr>
          <a:xfrm>
            <a:off x="1620250" y="3599009"/>
            <a:ext cx="2998440" cy="449640"/>
            <a:chOff x="1620250" y="3599009"/>
            <a:chExt cx="2998440" cy="44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4EA13DDD-DA6B-5BDB-0698-1EF56D01E27F}"/>
                    </a:ext>
                  </a:extLst>
                </p14:cNvPr>
                <p14:cNvContentPartPr/>
                <p14:nvPr/>
              </p14:nvContentPartPr>
              <p14:xfrm>
                <a:off x="1653730" y="3847049"/>
                <a:ext cx="75240" cy="191880"/>
              </p14:xfrm>
            </p:contentPart>
          </mc:Choice>
          <mc:Fallback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4EA13DDD-DA6B-5BDB-0698-1EF56D01E27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1644730" y="3838409"/>
                  <a:ext cx="9288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B8A0FA71-4919-D27F-1C6E-0217F5DCB4BB}"/>
                    </a:ext>
                  </a:extLst>
                </p14:cNvPr>
                <p14:cNvContentPartPr/>
                <p14:nvPr/>
              </p14:nvContentPartPr>
              <p14:xfrm>
                <a:off x="1620250" y="3783689"/>
                <a:ext cx="220320" cy="3204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B8A0FA71-4919-D27F-1C6E-0217F5DCB4BB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1611250" y="3775049"/>
                  <a:ext cx="237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ADCAE09-2BC1-11E9-8A2D-E7F4DC367C89}"/>
                    </a:ext>
                  </a:extLst>
                </p14:cNvPr>
                <p14:cNvContentPartPr/>
                <p14:nvPr/>
              </p14:nvContentPartPr>
              <p14:xfrm>
                <a:off x="1811410" y="3734729"/>
                <a:ext cx="519840" cy="313920"/>
              </p14:xfrm>
            </p:contentPart>
          </mc:Choice>
          <mc:Fallback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ADCAE09-2BC1-11E9-8A2D-E7F4DC367C89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1802410" y="3725729"/>
                  <a:ext cx="537480" cy="33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E664D429-813A-4E88-3873-02910E2E47EE}"/>
                    </a:ext>
                  </a:extLst>
                </p14:cNvPr>
                <p14:cNvContentPartPr/>
                <p14:nvPr/>
              </p14:nvContentPartPr>
              <p14:xfrm>
                <a:off x="2489290" y="3908969"/>
                <a:ext cx="328680" cy="10116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E664D429-813A-4E88-3873-02910E2E47E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2480290" y="3899969"/>
                  <a:ext cx="346320" cy="11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0F7C2CF3-91C8-23C2-D442-B334CB40A9CD}"/>
                    </a:ext>
                  </a:extLst>
                </p14:cNvPr>
                <p14:cNvContentPartPr/>
                <p14:nvPr/>
              </p14:nvContentPartPr>
              <p14:xfrm>
                <a:off x="2610610" y="3824369"/>
                <a:ext cx="18360" cy="11880"/>
              </p14:xfrm>
            </p:contentPart>
          </mc:Choice>
          <mc:Fallback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0F7C2CF3-91C8-23C2-D442-B334CB40A9C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2601610" y="3815729"/>
                  <a:ext cx="360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1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70931602-BD27-EFC0-1961-1793944FDCE8}"/>
                    </a:ext>
                  </a:extLst>
                </p14:cNvPr>
                <p14:cNvContentPartPr/>
                <p14:nvPr/>
              </p14:nvContentPartPr>
              <p14:xfrm>
                <a:off x="2965930" y="3599009"/>
                <a:ext cx="1652760" cy="418680"/>
              </p14:xfrm>
            </p:contentPart>
          </mc:Choice>
          <mc:Fallback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70931602-BD27-EFC0-1961-1793944FDCE8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2956930" y="3590009"/>
                  <a:ext cx="1670400" cy="43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3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07770CA7-3E1E-9D0D-A449-8CEDED1AFF37}"/>
                    </a:ext>
                  </a:extLst>
                </p14:cNvPr>
                <p14:cNvContentPartPr/>
                <p14:nvPr/>
              </p14:nvContentPartPr>
              <p14:xfrm>
                <a:off x="4261210" y="3771089"/>
                <a:ext cx="82800" cy="1440"/>
              </p14:xfrm>
            </p:contentPart>
          </mc:Choice>
          <mc:Fallback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07770CA7-3E1E-9D0D-A449-8CEDED1AFF37}"/>
                    </a:ext>
                  </a:extLst>
                </p:cNvPr>
                <p:cNvPicPr/>
                <p:nvPr/>
              </p:nvPicPr>
              <p:blipFill>
                <a:blip r:embed="rId294"/>
                <a:stretch>
                  <a:fillRect/>
                </a:stretch>
              </p:blipFill>
              <p:spPr>
                <a:xfrm>
                  <a:off x="4252570" y="3762449"/>
                  <a:ext cx="100440" cy="1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879E0B51-CD1A-5607-BE64-8D925E35FBAE}"/>
                    </a:ext>
                  </a:extLst>
                </p14:cNvPr>
                <p14:cNvContentPartPr/>
                <p14:nvPr/>
              </p14:nvContentPartPr>
              <p14:xfrm>
                <a:off x="4077250" y="3743729"/>
                <a:ext cx="118080" cy="4680"/>
              </p14:xfrm>
            </p:contentPart>
          </mc:Choice>
          <mc:Fallback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879E0B51-CD1A-5607-BE64-8D925E35FBAE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4068250" y="3734729"/>
                  <a:ext cx="1357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EF0074EB-B43A-0BA6-7245-5262F2F0FC16}"/>
                    </a:ext>
                  </a:extLst>
                </p14:cNvPr>
                <p14:cNvContentPartPr/>
                <p14:nvPr/>
              </p14:nvContentPartPr>
              <p14:xfrm>
                <a:off x="3086530" y="3758129"/>
                <a:ext cx="518400" cy="4644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EF0074EB-B43A-0BA6-7245-5262F2F0FC16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077890" y="3749129"/>
                  <a:ext cx="536040" cy="6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9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EA1AE72F-053D-F4BB-542A-F2B5D147B202}"/>
                  </a:ext>
                </a:extLst>
              </p14:cNvPr>
              <p14:cNvContentPartPr/>
              <p14:nvPr/>
            </p14:nvContentPartPr>
            <p14:xfrm>
              <a:off x="4881130" y="3546449"/>
              <a:ext cx="1261800" cy="418680"/>
            </p14:xfrm>
          </p:contentPart>
        </mc:Choice>
        <mc:Fallback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EA1AE72F-053D-F4BB-542A-F2B5D147B202}"/>
                  </a:ext>
                </a:extLst>
              </p:cNvPr>
              <p:cNvPicPr/>
              <p:nvPr/>
            </p:nvPicPr>
            <p:blipFill>
              <a:blip r:embed="rId300"/>
              <a:stretch>
                <a:fillRect/>
              </a:stretch>
            </p:blipFill>
            <p:spPr>
              <a:xfrm>
                <a:off x="4872130" y="3537449"/>
                <a:ext cx="1279440" cy="43632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F57AAE5B-B6A0-2AAD-AB96-3427A8CFFB24}"/>
              </a:ext>
            </a:extLst>
          </p:cNvPr>
          <p:cNvGrpSpPr/>
          <p:nvPr/>
        </p:nvGrpSpPr>
        <p:grpSpPr>
          <a:xfrm>
            <a:off x="6364690" y="3499649"/>
            <a:ext cx="3213360" cy="407520"/>
            <a:chOff x="6364690" y="3499649"/>
            <a:chExt cx="3213360" cy="407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73E2E375-B467-B629-2C61-340F1BE6C0DD}"/>
                    </a:ext>
                  </a:extLst>
                </p14:cNvPr>
                <p14:cNvContentPartPr/>
                <p14:nvPr/>
              </p14:nvContentPartPr>
              <p14:xfrm>
                <a:off x="6364690" y="3517649"/>
                <a:ext cx="1148760" cy="389520"/>
              </p14:xfrm>
            </p:contentPart>
          </mc:Choice>
          <mc:Fallback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73E2E375-B467-B629-2C61-340F1BE6C0DD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6356050" y="3508649"/>
                  <a:ext cx="1166400" cy="40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999CE78F-33A7-EA8E-F155-AF7DD4B265DA}"/>
                    </a:ext>
                  </a:extLst>
                </p14:cNvPr>
                <p14:cNvContentPartPr/>
                <p14:nvPr/>
              </p14:nvContentPartPr>
              <p14:xfrm>
                <a:off x="7053730" y="3643289"/>
                <a:ext cx="203760" cy="16920"/>
              </p14:xfrm>
            </p:contentPart>
          </mc:Choice>
          <mc:Fallback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999CE78F-33A7-EA8E-F155-AF7DD4B265DA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7045090" y="3634649"/>
                  <a:ext cx="22140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3B41E6EF-DCA2-3AFA-61E7-9AD0673CD9A2}"/>
                    </a:ext>
                  </a:extLst>
                </p14:cNvPr>
                <p14:cNvContentPartPr/>
                <p14:nvPr/>
              </p14:nvContentPartPr>
              <p14:xfrm>
                <a:off x="6969490" y="3517649"/>
                <a:ext cx="33840" cy="10440"/>
              </p14:xfrm>
            </p:contentPart>
          </mc:Choice>
          <mc:Fallback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3B41E6EF-DCA2-3AFA-61E7-9AD0673CD9A2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6960850" y="3508649"/>
                  <a:ext cx="514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CE9999EF-E10E-FB9D-A5B5-2CE0D7C97C98}"/>
                    </a:ext>
                  </a:extLst>
                </p14:cNvPr>
                <p14:cNvContentPartPr/>
                <p14:nvPr/>
              </p14:nvContentPartPr>
              <p14:xfrm>
                <a:off x="7589050" y="3499649"/>
                <a:ext cx="1168920" cy="398160"/>
              </p14:xfrm>
            </p:contentPart>
          </mc:Choice>
          <mc:Fallback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CE9999EF-E10E-FB9D-A5B5-2CE0D7C97C98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7580410" y="3491009"/>
                  <a:ext cx="1186560" cy="41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B873B38C-4FF1-62C2-4566-4CA2AEC5D8D7}"/>
                    </a:ext>
                  </a:extLst>
                </p14:cNvPr>
                <p14:cNvContentPartPr/>
                <p14:nvPr/>
              </p14:nvContentPartPr>
              <p14:xfrm>
                <a:off x="8408050" y="3664889"/>
                <a:ext cx="48960" cy="34560"/>
              </p14:xfrm>
            </p:contentPart>
          </mc:Choice>
          <mc:Fallback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B873B38C-4FF1-62C2-4566-4CA2AEC5D8D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8399050" y="3655889"/>
                  <a:ext cx="66600" cy="5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71114C1B-0802-1C91-4960-63811A6F18DB}"/>
                    </a:ext>
                  </a:extLst>
                </p14:cNvPr>
                <p14:cNvContentPartPr/>
                <p14:nvPr/>
              </p14:nvContentPartPr>
              <p14:xfrm>
                <a:off x="8095570" y="3558329"/>
                <a:ext cx="338760" cy="79200"/>
              </p14:xfrm>
            </p:contentPart>
          </mc:Choice>
          <mc:Fallback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71114C1B-0802-1C91-4960-63811A6F18DB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8086930" y="3549329"/>
                  <a:ext cx="35640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711551CA-FD85-AC10-9A7D-C8C8EBE5995A}"/>
                    </a:ext>
                  </a:extLst>
                </p14:cNvPr>
                <p14:cNvContentPartPr/>
                <p14:nvPr/>
              </p14:nvContentPartPr>
              <p14:xfrm>
                <a:off x="8982610" y="3538529"/>
                <a:ext cx="595440" cy="316440"/>
              </p14:xfrm>
            </p:contentPart>
          </mc:Choice>
          <mc:Fallback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711551CA-FD85-AC10-9A7D-C8C8EBE5995A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8973970" y="3529889"/>
                  <a:ext cx="613080" cy="334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15">
            <p14:nvContentPartPr>
              <p14:cNvPr id="254" name="Ink 253">
                <a:extLst>
                  <a:ext uri="{FF2B5EF4-FFF2-40B4-BE49-F238E27FC236}">
                    <a16:creationId xmlns:a16="http://schemas.microsoft.com/office/drawing/2014/main" id="{5E6DE42C-458B-F296-1E4A-B5B2DF5BACAB}"/>
                  </a:ext>
                </a:extLst>
              </p14:cNvPr>
              <p14:cNvContentPartPr/>
              <p14:nvPr/>
            </p14:nvContentPartPr>
            <p14:xfrm>
              <a:off x="10295530" y="3534929"/>
              <a:ext cx="45360" cy="17640"/>
            </p14:xfrm>
          </p:contentPart>
        </mc:Choice>
        <mc:Fallback>
          <p:pic>
            <p:nvPicPr>
              <p:cNvPr id="254" name="Ink 253">
                <a:extLst>
                  <a:ext uri="{FF2B5EF4-FFF2-40B4-BE49-F238E27FC236}">
                    <a16:creationId xmlns:a16="http://schemas.microsoft.com/office/drawing/2014/main" id="{5E6DE42C-458B-F296-1E4A-B5B2DF5BACAB}"/>
                  </a:ext>
                </a:extLst>
              </p:cNvPr>
              <p:cNvPicPr/>
              <p:nvPr/>
            </p:nvPicPr>
            <p:blipFill>
              <a:blip r:embed="rId316"/>
              <a:stretch>
                <a:fillRect/>
              </a:stretch>
            </p:blipFill>
            <p:spPr>
              <a:xfrm>
                <a:off x="10286530" y="3525929"/>
                <a:ext cx="63000" cy="35280"/>
              </a:xfrm>
              <a:prstGeom prst="rect">
                <a:avLst/>
              </a:prstGeom>
            </p:spPr>
          </p:pic>
        </mc:Fallback>
      </mc:AlternateContent>
      <p:grpSp>
        <p:nvGrpSpPr>
          <p:cNvPr id="256" name="Group 255">
            <a:extLst>
              <a:ext uri="{FF2B5EF4-FFF2-40B4-BE49-F238E27FC236}">
                <a16:creationId xmlns:a16="http://schemas.microsoft.com/office/drawing/2014/main" id="{EA5DF69C-E31C-9AB9-2AE0-D84DEFAF1046}"/>
              </a:ext>
            </a:extLst>
          </p:cNvPr>
          <p:cNvGrpSpPr/>
          <p:nvPr/>
        </p:nvGrpSpPr>
        <p:grpSpPr>
          <a:xfrm>
            <a:off x="9700450" y="3660929"/>
            <a:ext cx="1080720" cy="299520"/>
            <a:chOff x="9700450" y="3660929"/>
            <a:chExt cx="1080720" cy="299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A5945FA1-656E-6A55-FB66-16A31AA61A83}"/>
                    </a:ext>
                  </a:extLst>
                </p14:cNvPr>
                <p14:cNvContentPartPr/>
                <p14:nvPr/>
              </p14:nvContentPartPr>
              <p14:xfrm>
                <a:off x="9700450" y="3660929"/>
                <a:ext cx="951120" cy="299520"/>
              </p14:xfrm>
            </p:contentPart>
          </mc:Choice>
          <mc:Fallback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A5945FA1-656E-6A55-FB66-16A31AA61A83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9691810" y="3652289"/>
                  <a:ext cx="96876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2E0F5DB0-DCE1-53A6-05BD-0B4B27F30FBD}"/>
                    </a:ext>
                  </a:extLst>
                </p14:cNvPr>
                <p14:cNvContentPartPr/>
                <p14:nvPr/>
              </p14:nvContentPartPr>
              <p14:xfrm>
                <a:off x="10774690" y="3811409"/>
                <a:ext cx="6480" cy="7560"/>
              </p14:xfrm>
            </p:contentPart>
          </mc:Choice>
          <mc:Fallback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2E0F5DB0-DCE1-53A6-05BD-0B4B27F30FBD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10765690" y="3802409"/>
                  <a:ext cx="24120" cy="2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2F7DC89E-1BFB-74D8-DFBF-69A5AC8B12E6}"/>
              </a:ext>
            </a:extLst>
          </p:cNvPr>
          <p:cNvGrpSpPr/>
          <p:nvPr/>
        </p:nvGrpSpPr>
        <p:grpSpPr>
          <a:xfrm>
            <a:off x="1096090" y="4283729"/>
            <a:ext cx="3655080" cy="441000"/>
            <a:chOff x="1096090" y="4283729"/>
            <a:chExt cx="3655080" cy="441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B9EB536A-A891-6980-89E3-7385BBFB4CEB}"/>
                    </a:ext>
                  </a:extLst>
                </p14:cNvPr>
                <p14:cNvContentPartPr/>
                <p14:nvPr/>
              </p14:nvContentPartPr>
              <p14:xfrm>
                <a:off x="1096090" y="4429529"/>
                <a:ext cx="114840" cy="268200"/>
              </p14:xfrm>
            </p:contentPart>
          </mc:Choice>
          <mc:Fallback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B9EB536A-A891-6980-89E3-7385BBFB4CEB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1087090" y="4420889"/>
                  <a:ext cx="13248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36ACBBD-BFB5-40E0-76D0-8CC78532864B}"/>
                    </a:ext>
                  </a:extLst>
                </p14:cNvPr>
                <p14:cNvContentPartPr/>
                <p14:nvPr/>
              </p14:nvContentPartPr>
              <p14:xfrm>
                <a:off x="1117690" y="4457609"/>
                <a:ext cx="239040" cy="31680"/>
              </p14:xfrm>
            </p:contentPart>
          </mc:Choice>
          <mc:Fallback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36ACBBD-BFB5-40E0-76D0-8CC78532864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1108690" y="4448609"/>
                  <a:ext cx="2566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2EE6FABC-19B3-44F7-960E-7464B1B734AB}"/>
                    </a:ext>
                  </a:extLst>
                </p14:cNvPr>
                <p14:cNvContentPartPr/>
                <p14:nvPr/>
              </p14:nvContentPartPr>
              <p14:xfrm>
                <a:off x="1359250" y="4678289"/>
                <a:ext cx="11880" cy="16560"/>
              </p14:xfrm>
            </p:contentPart>
          </mc:Choice>
          <mc:Fallback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2EE6FABC-19B3-44F7-960E-7464B1B734AB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1350610" y="4669289"/>
                  <a:ext cx="29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4B67109D-3C14-BECB-22B7-8C7FE215EF85}"/>
                    </a:ext>
                  </a:extLst>
                </p14:cNvPr>
                <p14:cNvContentPartPr/>
                <p14:nvPr/>
              </p14:nvContentPartPr>
              <p14:xfrm>
                <a:off x="1773610" y="4475609"/>
                <a:ext cx="61920" cy="213840"/>
              </p14:xfrm>
            </p:contentPart>
          </mc:Choice>
          <mc:Fallback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4B67109D-3C14-BECB-22B7-8C7FE215EF85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1764970" y="4466969"/>
                  <a:ext cx="79560" cy="23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9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589F17EE-4B49-5EDF-EB8C-14ADE596B2C3}"/>
                    </a:ext>
                  </a:extLst>
                </p14:cNvPr>
                <p14:cNvContentPartPr/>
                <p14:nvPr/>
              </p14:nvContentPartPr>
              <p14:xfrm>
                <a:off x="1716010" y="4429529"/>
                <a:ext cx="218520" cy="46440"/>
              </p14:xfrm>
            </p:contentPart>
          </mc:Choice>
          <mc:Fallback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589F17EE-4B49-5EDF-EB8C-14ADE596B2C3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1707010" y="4420889"/>
                  <a:ext cx="23616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1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C8961A43-1844-7E11-C524-1F1A1C94AA9C}"/>
                    </a:ext>
                  </a:extLst>
                </p14:cNvPr>
                <p14:cNvContentPartPr/>
                <p14:nvPr/>
              </p14:nvContentPartPr>
              <p14:xfrm>
                <a:off x="1921210" y="4344569"/>
                <a:ext cx="505440" cy="376920"/>
              </p14:xfrm>
            </p:contentPart>
          </mc:Choice>
          <mc:Fallback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C8961A43-1844-7E11-C524-1F1A1C94AA9C}"/>
                    </a:ext>
                  </a:extLst>
                </p:cNvPr>
                <p:cNvPicPr/>
                <p:nvPr/>
              </p:nvPicPr>
              <p:blipFill>
                <a:blip r:embed="rId332"/>
                <a:stretch>
                  <a:fillRect/>
                </a:stretch>
              </p:blipFill>
              <p:spPr>
                <a:xfrm>
                  <a:off x="1912570" y="4335929"/>
                  <a:ext cx="5230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3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517766DC-7D9C-D4C2-55E6-0CB259330782}"/>
                    </a:ext>
                  </a:extLst>
                </p14:cNvPr>
                <p14:cNvContentPartPr/>
                <p14:nvPr/>
              </p14:nvContentPartPr>
              <p14:xfrm>
                <a:off x="2598370" y="4549769"/>
                <a:ext cx="333000" cy="174960"/>
              </p14:xfrm>
            </p:contentPart>
          </mc:Choice>
          <mc:Fallback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517766DC-7D9C-D4C2-55E6-0CB259330782}"/>
                    </a:ext>
                  </a:extLst>
                </p:cNvPr>
                <p:cNvPicPr/>
                <p:nvPr/>
              </p:nvPicPr>
              <p:blipFill>
                <a:blip r:embed="rId334"/>
                <a:stretch>
                  <a:fillRect/>
                </a:stretch>
              </p:blipFill>
              <p:spPr>
                <a:xfrm>
                  <a:off x="2589730" y="4540769"/>
                  <a:ext cx="350640" cy="19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5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762069A4-7655-ED1A-A8B4-FB60F18DB717}"/>
                    </a:ext>
                  </a:extLst>
                </p14:cNvPr>
                <p14:cNvContentPartPr/>
                <p14:nvPr/>
              </p14:nvContentPartPr>
              <p14:xfrm>
                <a:off x="2663890" y="4454009"/>
                <a:ext cx="39240" cy="24840"/>
              </p14:xfrm>
            </p:contentPart>
          </mc:Choice>
          <mc:Fallback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762069A4-7655-ED1A-A8B4-FB60F18DB717}"/>
                    </a:ext>
                  </a:extLst>
                </p:cNvPr>
                <p:cNvPicPr/>
                <p:nvPr/>
              </p:nvPicPr>
              <p:blipFill>
                <a:blip r:embed="rId336"/>
                <a:stretch>
                  <a:fillRect/>
                </a:stretch>
              </p:blipFill>
              <p:spPr>
                <a:xfrm>
                  <a:off x="2654890" y="4445369"/>
                  <a:ext cx="5688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7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58658BC1-F285-2C2E-08A6-42DF96F02B69}"/>
                    </a:ext>
                  </a:extLst>
                </p14:cNvPr>
                <p14:cNvContentPartPr/>
                <p14:nvPr/>
              </p14:nvContentPartPr>
              <p14:xfrm>
                <a:off x="3067810" y="4283729"/>
                <a:ext cx="1683360" cy="430920"/>
              </p14:xfrm>
            </p:contentPart>
          </mc:Choice>
          <mc:Fallback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58658BC1-F285-2C2E-08A6-42DF96F02B69}"/>
                    </a:ext>
                  </a:extLst>
                </p:cNvPr>
                <p:cNvPicPr/>
                <p:nvPr/>
              </p:nvPicPr>
              <p:blipFill>
                <a:blip r:embed="rId338"/>
                <a:stretch>
                  <a:fillRect/>
                </a:stretch>
              </p:blipFill>
              <p:spPr>
                <a:xfrm>
                  <a:off x="3058810" y="4274729"/>
                  <a:ext cx="1701000" cy="44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9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F298108C-BE9C-C23D-EABC-8B5741A5C2B6}"/>
                    </a:ext>
                  </a:extLst>
                </p14:cNvPr>
                <p14:cNvContentPartPr/>
                <p14:nvPr/>
              </p14:nvContentPartPr>
              <p14:xfrm>
                <a:off x="4198570" y="4457249"/>
                <a:ext cx="283320" cy="32040"/>
              </p14:xfrm>
            </p:contentPart>
          </mc:Choice>
          <mc:Fallback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F298108C-BE9C-C23D-EABC-8B5741A5C2B6}"/>
                    </a:ext>
                  </a:extLst>
                </p:cNvPr>
                <p:cNvPicPr/>
                <p:nvPr/>
              </p:nvPicPr>
              <p:blipFill>
                <a:blip r:embed="rId340"/>
                <a:stretch>
                  <a:fillRect/>
                </a:stretch>
              </p:blipFill>
              <p:spPr>
                <a:xfrm>
                  <a:off x="4189570" y="4448249"/>
                  <a:ext cx="3009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1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5E6C082A-9289-5E41-BF24-A20FB4BBB69D}"/>
                    </a:ext>
                  </a:extLst>
                </p14:cNvPr>
                <p14:cNvContentPartPr/>
                <p14:nvPr/>
              </p14:nvContentPartPr>
              <p14:xfrm>
                <a:off x="3401890" y="4425569"/>
                <a:ext cx="389160" cy="29160"/>
              </p14:xfrm>
            </p:contentPart>
          </mc:Choice>
          <mc:Fallback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5E6C082A-9289-5E41-BF24-A20FB4BBB69D}"/>
                    </a:ext>
                  </a:extLst>
                </p:cNvPr>
                <p:cNvPicPr/>
                <p:nvPr/>
              </p:nvPicPr>
              <p:blipFill>
                <a:blip r:embed="rId342"/>
                <a:stretch>
                  <a:fillRect/>
                </a:stretch>
              </p:blipFill>
              <p:spPr>
                <a:xfrm>
                  <a:off x="3392890" y="4416569"/>
                  <a:ext cx="40680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3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69F767CF-C489-C885-C4F2-D9CB01004018}"/>
                    </a:ext>
                  </a:extLst>
                </p14:cNvPr>
                <p14:cNvContentPartPr/>
                <p14:nvPr/>
              </p14:nvContentPartPr>
              <p14:xfrm>
                <a:off x="3212890" y="4386689"/>
                <a:ext cx="53640" cy="46440"/>
              </p14:xfrm>
            </p:contentPart>
          </mc:Choice>
          <mc:Fallback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69F767CF-C489-C885-C4F2-D9CB01004018}"/>
                    </a:ext>
                  </a:extLst>
                </p:cNvPr>
                <p:cNvPicPr/>
                <p:nvPr/>
              </p:nvPicPr>
              <p:blipFill>
                <a:blip r:embed="rId344"/>
                <a:stretch>
                  <a:fillRect/>
                </a:stretch>
              </p:blipFill>
              <p:spPr>
                <a:xfrm>
                  <a:off x="3203890" y="4377689"/>
                  <a:ext cx="71280" cy="64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2" name="Group 281">
            <a:extLst>
              <a:ext uri="{FF2B5EF4-FFF2-40B4-BE49-F238E27FC236}">
                <a16:creationId xmlns:a16="http://schemas.microsoft.com/office/drawing/2014/main" id="{815DEEFA-2968-3024-F78D-ADE5257F51C9}"/>
              </a:ext>
            </a:extLst>
          </p:cNvPr>
          <p:cNvGrpSpPr/>
          <p:nvPr/>
        </p:nvGrpSpPr>
        <p:grpSpPr>
          <a:xfrm>
            <a:off x="1114090" y="4989689"/>
            <a:ext cx="305640" cy="387000"/>
            <a:chOff x="1114090" y="4989689"/>
            <a:chExt cx="305640" cy="387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5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8BA50C11-09A9-69BE-A67F-EA246D26527E}"/>
                    </a:ext>
                  </a:extLst>
                </p14:cNvPr>
                <p14:cNvContentPartPr/>
                <p14:nvPr/>
              </p14:nvContentPartPr>
              <p14:xfrm>
                <a:off x="1114090" y="4989689"/>
                <a:ext cx="142200" cy="345960"/>
              </p14:xfrm>
            </p:contentPart>
          </mc:Choice>
          <mc:Fallback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8BA50C11-09A9-69BE-A67F-EA246D26527E}"/>
                    </a:ext>
                  </a:extLst>
                </p:cNvPr>
                <p:cNvPicPr/>
                <p:nvPr/>
              </p:nvPicPr>
              <p:blipFill>
                <a:blip r:embed="rId346"/>
                <a:stretch>
                  <a:fillRect/>
                </a:stretch>
              </p:blipFill>
              <p:spPr>
                <a:xfrm>
                  <a:off x="1105450" y="4981049"/>
                  <a:ext cx="159840" cy="36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47">
              <p14:nvContentPartPr>
                <p14:cNvPr id="281" name="Ink 280">
                  <a:extLst>
                    <a:ext uri="{FF2B5EF4-FFF2-40B4-BE49-F238E27FC236}">
                      <a16:creationId xmlns:a16="http://schemas.microsoft.com/office/drawing/2014/main" id="{4613BFC0-88E2-E9C4-D6F9-FB51B51B225B}"/>
                    </a:ext>
                  </a:extLst>
                </p14:cNvPr>
                <p14:cNvContentPartPr/>
                <p14:nvPr/>
              </p14:nvContentPartPr>
              <p14:xfrm>
                <a:off x="1411450" y="5350769"/>
                <a:ext cx="8280" cy="25920"/>
              </p14:xfrm>
            </p:contentPart>
          </mc:Choice>
          <mc:Fallback>
            <p:pic>
              <p:nvPicPr>
                <p:cNvPr id="281" name="Ink 280">
                  <a:extLst>
                    <a:ext uri="{FF2B5EF4-FFF2-40B4-BE49-F238E27FC236}">
                      <a16:creationId xmlns:a16="http://schemas.microsoft.com/office/drawing/2014/main" id="{4613BFC0-88E2-E9C4-D6F9-FB51B51B225B}"/>
                    </a:ext>
                  </a:extLst>
                </p:cNvPr>
                <p:cNvPicPr/>
                <p:nvPr/>
              </p:nvPicPr>
              <p:blipFill>
                <a:blip r:embed="rId348"/>
                <a:stretch>
                  <a:fillRect/>
                </a:stretch>
              </p:blipFill>
              <p:spPr>
                <a:xfrm>
                  <a:off x="1402450" y="5341769"/>
                  <a:ext cx="259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91" name="Group 290">
            <a:extLst>
              <a:ext uri="{FF2B5EF4-FFF2-40B4-BE49-F238E27FC236}">
                <a16:creationId xmlns:a16="http://schemas.microsoft.com/office/drawing/2014/main" id="{FC5F1DCF-3FA9-2068-ABB3-11F56CE5BA25}"/>
              </a:ext>
            </a:extLst>
          </p:cNvPr>
          <p:cNvGrpSpPr/>
          <p:nvPr/>
        </p:nvGrpSpPr>
        <p:grpSpPr>
          <a:xfrm>
            <a:off x="1791970" y="4903649"/>
            <a:ext cx="2089440" cy="464040"/>
            <a:chOff x="1791970" y="4903649"/>
            <a:chExt cx="2089440" cy="464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49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C6126C7E-ADD3-F5A4-C09B-CE6CFE58B996}"/>
                    </a:ext>
                  </a:extLst>
                </p14:cNvPr>
                <p14:cNvContentPartPr/>
                <p14:nvPr/>
              </p14:nvContentPartPr>
              <p14:xfrm>
                <a:off x="1845250" y="5049809"/>
                <a:ext cx="52920" cy="195840"/>
              </p14:xfrm>
            </p:contentPart>
          </mc:Choice>
          <mc:Fallback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C6126C7E-ADD3-F5A4-C09B-CE6CFE58B996}"/>
                    </a:ext>
                  </a:extLst>
                </p:cNvPr>
                <p:cNvPicPr/>
                <p:nvPr/>
              </p:nvPicPr>
              <p:blipFill>
                <a:blip r:embed="rId350"/>
                <a:stretch>
                  <a:fillRect/>
                </a:stretch>
              </p:blipFill>
              <p:spPr>
                <a:xfrm>
                  <a:off x="1836610" y="5041169"/>
                  <a:ext cx="7056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1">
              <p14:nvContentPartPr>
                <p14:cNvPr id="284" name="Ink 283">
                  <a:extLst>
                    <a:ext uri="{FF2B5EF4-FFF2-40B4-BE49-F238E27FC236}">
                      <a16:creationId xmlns:a16="http://schemas.microsoft.com/office/drawing/2014/main" id="{D4C6BBC4-5052-0B01-989D-6F7EDDC5F160}"/>
                    </a:ext>
                  </a:extLst>
                </p14:cNvPr>
                <p14:cNvContentPartPr/>
                <p14:nvPr/>
              </p14:nvContentPartPr>
              <p14:xfrm>
                <a:off x="1791970" y="4997609"/>
                <a:ext cx="205200" cy="39240"/>
              </p14:xfrm>
            </p:contentPart>
          </mc:Choice>
          <mc:Fallback>
            <p:pic>
              <p:nvPicPr>
                <p:cNvPr id="284" name="Ink 283">
                  <a:extLst>
                    <a:ext uri="{FF2B5EF4-FFF2-40B4-BE49-F238E27FC236}">
                      <a16:creationId xmlns:a16="http://schemas.microsoft.com/office/drawing/2014/main" id="{D4C6BBC4-5052-0B01-989D-6F7EDDC5F160}"/>
                    </a:ext>
                  </a:extLst>
                </p:cNvPr>
                <p:cNvPicPr/>
                <p:nvPr/>
              </p:nvPicPr>
              <p:blipFill>
                <a:blip r:embed="rId352"/>
                <a:stretch>
                  <a:fillRect/>
                </a:stretch>
              </p:blipFill>
              <p:spPr>
                <a:xfrm>
                  <a:off x="1783330" y="4988969"/>
                  <a:ext cx="22284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3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7B94D58E-8FDF-2BDC-5CF9-23C026D0CCDD}"/>
                    </a:ext>
                  </a:extLst>
                </p14:cNvPr>
                <p14:cNvContentPartPr/>
                <p14:nvPr/>
              </p14:nvContentPartPr>
              <p14:xfrm>
                <a:off x="1976290" y="4975289"/>
                <a:ext cx="129960" cy="336960"/>
              </p14:xfrm>
            </p:contentPart>
          </mc:Choice>
          <mc:Fallback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7B94D58E-8FDF-2BDC-5CF9-23C026D0CCDD}"/>
                    </a:ext>
                  </a:extLst>
                </p:cNvPr>
                <p:cNvPicPr/>
                <p:nvPr/>
              </p:nvPicPr>
              <p:blipFill>
                <a:blip r:embed="rId354"/>
                <a:stretch>
                  <a:fillRect/>
                </a:stretch>
              </p:blipFill>
              <p:spPr>
                <a:xfrm>
                  <a:off x="1967290" y="4966289"/>
                  <a:ext cx="14760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5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6370F6AF-9FB2-1BCE-34FA-BDEB92647612}"/>
                    </a:ext>
                  </a:extLst>
                </p14:cNvPr>
                <p14:cNvContentPartPr/>
                <p14:nvPr/>
              </p14:nvContentPartPr>
              <p14:xfrm>
                <a:off x="2167450" y="5219729"/>
                <a:ext cx="144000" cy="117720"/>
              </p14:xfrm>
            </p:contentPart>
          </mc:Choice>
          <mc:Fallback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6370F6AF-9FB2-1BCE-34FA-BDEB92647612}"/>
                    </a:ext>
                  </a:extLst>
                </p:cNvPr>
                <p:cNvPicPr/>
                <p:nvPr/>
              </p:nvPicPr>
              <p:blipFill>
                <a:blip r:embed="rId356"/>
                <a:stretch>
                  <a:fillRect/>
                </a:stretch>
              </p:blipFill>
              <p:spPr>
                <a:xfrm>
                  <a:off x="2158450" y="5211089"/>
                  <a:ext cx="16164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7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1EA66985-9C3A-D23E-E85D-1ED0C901D376}"/>
                    </a:ext>
                  </a:extLst>
                </p14:cNvPr>
                <p14:cNvContentPartPr/>
                <p14:nvPr/>
              </p14:nvContentPartPr>
              <p14:xfrm>
                <a:off x="2169610" y="5207489"/>
                <a:ext cx="105120" cy="7020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1EA66985-9C3A-D23E-E85D-1ED0C901D376}"/>
                    </a:ext>
                  </a:extLst>
                </p:cNvPr>
                <p:cNvPicPr/>
                <p:nvPr/>
              </p:nvPicPr>
              <p:blipFill>
                <a:blip r:embed="rId358"/>
                <a:stretch>
                  <a:fillRect/>
                </a:stretch>
              </p:blipFill>
              <p:spPr>
                <a:xfrm>
                  <a:off x="2160970" y="5198489"/>
                  <a:ext cx="122760" cy="8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59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33B239C8-59C4-1649-A68A-41C574B27C52}"/>
                    </a:ext>
                  </a:extLst>
                </p14:cNvPr>
                <p14:cNvContentPartPr/>
                <p14:nvPr/>
              </p14:nvContentPartPr>
              <p14:xfrm>
                <a:off x="2513770" y="4903649"/>
                <a:ext cx="1367640" cy="464040"/>
              </p14:xfrm>
            </p:contentPart>
          </mc:Choice>
          <mc:Fallback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33B239C8-59C4-1649-A68A-41C574B27C52}"/>
                    </a:ext>
                  </a:extLst>
                </p:cNvPr>
                <p:cNvPicPr/>
                <p:nvPr/>
              </p:nvPicPr>
              <p:blipFill>
                <a:blip r:embed="rId360"/>
                <a:stretch>
                  <a:fillRect/>
                </a:stretch>
              </p:blipFill>
              <p:spPr>
                <a:xfrm>
                  <a:off x="2504770" y="4895009"/>
                  <a:ext cx="1385280" cy="481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61">
            <p14:nvContentPartPr>
              <p14:cNvPr id="292" name="Ink 291">
                <a:extLst>
                  <a:ext uri="{FF2B5EF4-FFF2-40B4-BE49-F238E27FC236}">
                    <a16:creationId xmlns:a16="http://schemas.microsoft.com/office/drawing/2014/main" id="{66BFBCF4-409E-9C40-0AC7-E806CDAD17D5}"/>
                  </a:ext>
                </a:extLst>
              </p14:cNvPr>
              <p14:cNvContentPartPr/>
              <p14:nvPr/>
            </p14:nvContentPartPr>
            <p14:xfrm>
              <a:off x="4075810" y="4950449"/>
              <a:ext cx="808920" cy="411120"/>
            </p14:xfrm>
          </p:contentPart>
        </mc:Choice>
        <mc:Fallback>
          <p:pic>
            <p:nvPicPr>
              <p:cNvPr id="292" name="Ink 291">
                <a:extLst>
                  <a:ext uri="{FF2B5EF4-FFF2-40B4-BE49-F238E27FC236}">
                    <a16:creationId xmlns:a16="http://schemas.microsoft.com/office/drawing/2014/main" id="{66BFBCF4-409E-9C40-0AC7-E806CDAD17D5}"/>
                  </a:ext>
                </a:extLst>
              </p:cNvPr>
              <p:cNvPicPr/>
              <p:nvPr/>
            </p:nvPicPr>
            <p:blipFill>
              <a:blip r:embed="rId362"/>
              <a:stretch>
                <a:fillRect/>
              </a:stretch>
            </p:blipFill>
            <p:spPr>
              <a:xfrm>
                <a:off x="4067170" y="4941809"/>
                <a:ext cx="826560" cy="428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98" name="Group 297">
            <a:extLst>
              <a:ext uri="{FF2B5EF4-FFF2-40B4-BE49-F238E27FC236}">
                <a16:creationId xmlns:a16="http://schemas.microsoft.com/office/drawing/2014/main" id="{4AB828BF-3A00-8138-4506-1AFA4BEEA414}"/>
              </a:ext>
            </a:extLst>
          </p:cNvPr>
          <p:cNvGrpSpPr/>
          <p:nvPr/>
        </p:nvGrpSpPr>
        <p:grpSpPr>
          <a:xfrm>
            <a:off x="5098210" y="4068089"/>
            <a:ext cx="4430160" cy="1334520"/>
            <a:chOff x="5098210" y="4068089"/>
            <a:chExt cx="4430160" cy="1334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3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B94AAF47-D015-039B-E798-F6EF97C8826E}"/>
                    </a:ext>
                  </a:extLst>
                </p14:cNvPr>
                <p14:cNvContentPartPr/>
                <p14:nvPr/>
              </p14:nvContentPartPr>
              <p14:xfrm>
                <a:off x="5098210" y="4285529"/>
                <a:ext cx="1298520" cy="38304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B94AAF47-D015-039B-E798-F6EF97C8826E}"/>
                    </a:ext>
                  </a:extLst>
                </p:cNvPr>
                <p:cNvPicPr/>
                <p:nvPr/>
              </p:nvPicPr>
              <p:blipFill>
                <a:blip r:embed="rId364"/>
                <a:stretch>
                  <a:fillRect/>
                </a:stretch>
              </p:blipFill>
              <p:spPr>
                <a:xfrm>
                  <a:off x="5089570" y="4276529"/>
                  <a:ext cx="131616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5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0585E084-677F-60E9-FB26-4A8814D0915C}"/>
                    </a:ext>
                  </a:extLst>
                </p14:cNvPr>
                <p14:cNvContentPartPr/>
                <p14:nvPr/>
              </p14:nvContentPartPr>
              <p14:xfrm>
                <a:off x="5367130" y="4408289"/>
                <a:ext cx="271800" cy="52560"/>
              </p14:xfrm>
            </p:contentPart>
          </mc:Choice>
          <mc:Fallback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0585E084-677F-60E9-FB26-4A8814D0915C}"/>
                    </a:ext>
                  </a:extLst>
                </p:cNvPr>
                <p:cNvPicPr/>
                <p:nvPr/>
              </p:nvPicPr>
              <p:blipFill>
                <a:blip r:embed="rId366"/>
                <a:stretch>
                  <a:fillRect/>
                </a:stretch>
              </p:blipFill>
              <p:spPr>
                <a:xfrm>
                  <a:off x="5358490" y="4399289"/>
                  <a:ext cx="28944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7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C535462F-437B-121B-D173-9CB0CDE22314}"/>
                    </a:ext>
                  </a:extLst>
                </p14:cNvPr>
                <p14:cNvContentPartPr/>
                <p14:nvPr/>
              </p14:nvContentPartPr>
              <p14:xfrm>
                <a:off x="6604450" y="4068089"/>
                <a:ext cx="1525680" cy="60876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C535462F-437B-121B-D173-9CB0CDE22314}"/>
                    </a:ext>
                  </a:extLst>
                </p:cNvPr>
                <p:cNvPicPr/>
                <p:nvPr/>
              </p:nvPicPr>
              <p:blipFill>
                <a:blip r:embed="rId368"/>
                <a:stretch>
                  <a:fillRect/>
                </a:stretch>
              </p:blipFill>
              <p:spPr>
                <a:xfrm>
                  <a:off x="6595450" y="4059089"/>
                  <a:ext cx="1543320" cy="62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69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6B88D3CC-D42F-1AAD-719D-10139B761057}"/>
                    </a:ext>
                  </a:extLst>
                </p14:cNvPr>
                <p14:cNvContentPartPr/>
                <p14:nvPr/>
              </p14:nvContentPartPr>
              <p14:xfrm>
                <a:off x="8305450" y="4288049"/>
                <a:ext cx="1222920" cy="464040"/>
              </p14:xfrm>
            </p:contentPart>
          </mc:Choice>
          <mc:Fallback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6B88D3CC-D42F-1AAD-719D-10139B761057}"/>
                    </a:ext>
                  </a:extLst>
                </p:cNvPr>
                <p:cNvPicPr/>
                <p:nvPr/>
              </p:nvPicPr>
              <p:blipFill>
                <a:blip r:embed="rId370"/>
                <a:stretch>
                  <a:fillRect/>
                </a:stretch>
              </p:blipFill>
              <p:spPr>
                <a:xfrm>
                  <a:off x="8296810" y="4279409"/>
                  <a:ext cx="1240560" cy="48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1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960526F4-2462-31F3-D0CD-2B3587BD52E5}"/>
                    </a:ext>
                  </a:extLst>
                </p14:cNvPr>
                <p14:cNvContentPartPr/>
                <p14:nvPr/>
              </p14:nvContentPartPr>
              <p14:xfrm>
                <a:off x="8906650" y="4205249"/>
                <a:ext cx="35640" cy="21960"/>
              </p14:xfrm>
            </p:contentPart>
          </mc:Choice>
          <mc:Fallback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960526F4-2462-31F3-D0CD-2B3587BD52E5}"/>
                    </a:ext>
                  </a:extLst>
                </p:cNvPr>
                <p:cNvPicPr/>
                <p:nvPr/>
              </p:nvPicPr>
              <p:blipFill>
                <a:blip r:embed="rId372"/>
                <a:stretch>
                  <a:fillRect/>
                </a:stretch>
              </p:blipFill>
              <p:spPr>
                <a:xfrm>
                  <a:off x="8898010" y="4196609"/>
                  <a:ext cx="532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3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2DA41547-910A-B921-E2A6-0FD170BFC867}"/>
                    </a:ext>
                  </a:extLst>
                </p14:cNvPr>
                <p14:cNvContentPartPr/>
                <p14:nvPr/>
              </p14:nvContentPartPr>
              <p14:xfrm>
                <a:off x="5160130" y="4918049"/>
                <a:ext cx="714240" cy="315360"/>
              </p14:xfrm>
            </p:contentPart>
          </mc:Choice>
          <mc:Fallback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2DA41547-910A-B921-E2A6-0FD170BFC867}"/>
                    </a:ext>
                  </a:extLst>
                </p:cNvPr>
                <p:cNvPicPr/>
                <p:nvPr/>
              </p:nvPicPr>
              <p:blipFill>
                <a:blip r:embed="rId374"/>
                <a:stretch>
                  <a:fillRect/>
                </a:stretch>
              </p:blipFill>
              <p:spPr>
                <a:xfrm>
                  <a:off x="5151130" y="4909049"/>
                  <a:ext cx="73188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5">
              <p14:nvContentPartPr>
                <p14:cNvPr id="294" name="Ink 293">
                  <a:extLst>
                    <a:ext uri="{FF2B5EF4-FFF2-40B4-BE49-F238E27FC236}">
                      <a16:creationId xmlns:a16="http://schemas.microsoft.com/office/drawing/2014/main" id="{0B6EC3C0-625E-5658-4C12-01A952E5F8D6}"/>
                    </a:ext>
                  </a:extLst>
                </p14:cNvPr>
                <p14:cNvContentPartPr/>
                <p14:nvPr/>
              </p14:nvContentPartPr>
              <p14:xfrm>
                <a:off x="5992810" y="4794209"/>
                <a:ext cx="601560" cy="434520"/>
              </p14:xfrm>
            </p:contentPart>
          </mc:Choice>
          <mc:Fallback>
            <p:pic>
              <p:nvPicPr>
                <p:cNvPr id="294" name="Ink 293">
                  <a:extLst>
                    <a:ext uri="{FF2B5EF4-FFF2-40B4-BE49-F238E27FC236}">
                      <a16:creationId xmlns:a16="http://schemas.microsoft.com/office/drawing/2014/main" id="{0B6EC3C0-625E-5658-4C12-01A952E5F8D6}"/>
                    </a:ext>
                  </a:extLst>
                </p:cNvPr>
                <p:cNvPicPr/>
                <p:nvPr/>
              </p:nvPicPr>
              <p:blipFill>
                <a:blip r:embed="rId376"/>
                <a:stretch>
                  <a:fillRect/>
                </a:stretch>
              </p:blipFill>
              <p:spPr>
                <a:xfrm>
                  <a:off x="5984170" y="4785209"/>
                  <a:ext cx="619200" cy="45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7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AD0534EB-8BBC-7F22-7726-D70D7C09E5CC}"/>
                    </a:ext>
                  </a:extLst>
                </p14:cNvPr>
                <p14:cNvContentPartPr/>
                <p14:nvPr/>
              </p14:nvContentPartPr>
              <p14:xfrm>
                <a:off x="6441370" y="4951169"/>
                <a:ext cx="214560" cy="900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AD0534EB-8BBC-7F22-7726-D70D7C09E5CC}"/>
                    </a:ext>
                  </a:extLst>
                </p:cNvPr>
                <p:cNvPicPr/>
                <p:nvPr/>
              </p:nvPicPr>
              <p:blipFill>
                <a:blip r:embed="rId378"/>
                <a:stretch>
                  <a:fillRect/>
                </a:stretch>
              </p:blipFill>
              <p:spPr>
                <a:xfrm>
                  <a:off x="6432370" y="4942169"/>
                  <a:ext cx="23220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9">
              <p14:nvContentPartPr>
                <p14:cNvPr id="296" name="Ink 295">
                  <a:extLst>
                    <a:ext uri="{FF2B5EF4-FFF2-40B4-BE49-F238E27FC236}">
                      <a16:creationId xmlns:a16="http://schemas.microsoft.com/office/drawing/2014/main" id="{1CB0098F-7F67-95C2-93FD-A2EE0E34B232}"/>
                    </a:ext>
                  </a:extLst>
                </p14:cNvPr>
                <p14:cNvContentPartPr/>
                <p14:nvPr/>
              </p14:nvContentPartPr>
              <p14:xfrm>
                <a:off x="6871210" y="4778369"/>
                <a:ext cx="1156680" cy="624240"/>
              </p14:xfrm>
            </p:contentPart>
          </mc:Choice>
          <mc:Fallback>
            <p:pic>
              <p:nvPicPr>
                <p:cNvPr id="296" name="Ink 295">
                  <a:extLst>
                    <a:ext uri="{FF2B5EF4-FFF2-40B4-BE49-F238E27FC236}">
                      <a16:creationId xmlns:a16="http://schemas.microsoft.com/office/drawing/2014/main" id="{1CB0098F-7F67-95C2-93FD-A2EE0E34B232}"/>
                    </a:ext>
                  </a:extLst>
                </p:cNvPr>
                <p:cNvPicPr/>
                <p:nvPr/>
              </p:nvPicPr>
              <p:blipFill>
                <a:blip r:embed="rId380"/>
                <a:stretch>
                  <a:fillRect/>
                </a:stretch>
              </p:blipFill>
              <p:spPr>
                <a:xfrm>
                  <a:off x="6862210" y="4769369"/>
                  <a:ext cx="1174320" cy="64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1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2400FA6A-80DE-DDB7-2994-840397A8A283}"/>
                    </a:ext>
                  </a:extLst>
                </p14:cNvPr>
                <p14:cNvContentPartPr/>
                <p14:nvPr/>
              </p14:nvContentPartPr>
              <p14:xfrm>
                <a:off x="8179090" y="4983569"/>
                <a:ext cx="465480" cy="145800"/>
              </p14:xfrm>
            </p:contentPart>
          </mc:Choice>
          <mc:Fallback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2400FA6A-80DE-DDB7-2994-840397A8A283}"/>
                    </a:ext>
                  </a:extLst>
                </p:cNvPr>
                <p:cNvPicPr/>
                <p:nvPr/>
              </p:nvPicPr>
              <p:blipFill>
                <a:blip r:embed="rId382"/>
                <a:stretch>
                  <a:fillRect/>
                </a:stretch>
              </p:blipFill>
              <p:spPr>
                <a:xfrm>
                  <a:off x="8170090" y="4974929"/>
                  <a:ext cx="483120" cy="16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83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CAE9C56F-0521-4B08-C549-847CFA75EEAE}"/>
                  </a:ext>
                </a:extLst>
              </p14:cNvPr>
              <p14:cNvContentPartPr/>
              <p14:nvPr/>
            </p14:nvContentPartPr>
            <p14:xfrm>
              <a:off x="8887210" y="4734089"/>
              <a:ext cx="1022760" cy="476280"/>
            </p14:xfrm>
          </p:contentPart>
        </mc:Choice>
        <mc:Fallback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CAE9C56F-0521-4B08-C549-847CFA75EEAE}"/>
                  </a:ext>
                </a:extLst>
              </p:cNvPr>
              <p:cNvPicPr/>
              <p:nvPr/>
            </p:nvPicPr>
            <p:blipFill>
              <a:blip r:embed="rId384"/>
              <a:stretch>
                <a:fillRect/>
              </a:stretch>
            </p:blipFill>
            <p:spPr>
              <a:xfrm>
                <a:off x="8878570" y="4725089"/>
                <a:ext cx="1040400" cy="49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85">
            <p14:nvContentPartPr>
              <p14:cNvPr id="300" name="Ink 299">
                <a:extLst>
                  <a:ext uri="{FF2B5EF4-FFF2-40B4-BE49-F238E27FC236}">
                    <a16:creationId xmlns:a16="http://schemas.microsoft.com/office/drawing/2014/main" id="{F45258EE-1B1C-0454-A786-F9361E8167C4}"/>
                  </a:ext>
                </a:extLst>
              </p14:cNvPr>
              <p14:cNvContentPartPr/>
              <p14:nvPr/>
            </p14:nvContentPartPr>
            <p14:xfrm>
              <a:off x="9894490" y="5059889"/>
              <a:ext cx="9360" cy="33480"/>
            </p14:xfrm>
          </p:contentPart>
        </mc:Choice>
        <mc:Fallback>
          <p:pic>
            <p:nvPicPr>
              <p:cNvPr id="300" name="Ink 299">
                <a:extLst>
                  <a:ext uri="{FF2B5EF4-FFF2-40B4-BE49-F238E27FC236}">
                    <a16:creationId xmlns:a16="http://schemas.microsoft.com/office/drawing/2014/main" id="{F45258EE-1B1C-0454-A786-F9361E8167C4}"/>
                  </a:ext>
                </a:extLst>
              </p:cNvPr>
              <p:cNvPicPr/>
              <p:nvPr/>
            </p:nvPicPr>
            <p:blipFill>
              <a:blip r:embed="rId386"/>
              <a:stretch>
                <a:fillRect/>
              </a:stretch>
            </p:blipFill>
            <p:spPr>
              <a:xfrm>
                <a:off x="9885850" y="5051249"/>
                <a:ext cx="27000" cy="51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14" name="Group 313">
            <a:extLst>
              <a:ext uri="{FF2B5EF4-FFF2-40B4-BE49-F238E27FC236}">
                <a16:creationId xmlns:a16="http://schemas.microsoft.com/office/drawing/2014/main" id="{C7B355CC-8144-6E5D-02A4-AEF2F2E9E90D}"/>
              </a:ext>
            </a:extLst>
          </p:cNvPr>
          <p:cNvGrpSpPr/>
          <p:nvPr/>
        </p:nvGrpSpPr>
        <p:grpSpPr>
          <a:xfrm>
            <a:off x="10076650" y="4737329"/>
            <a:ext cx="1611000" cy="413280"/>
            <a:chOff x="10076650" y="4737329"/>
            <a:chExt cx="1611000" cy="413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87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CB785C41-1A7B-DD06-B49A-76D5D12D314C}"/>
                    </a:ext>
                  </a:extLst>
                </p14:cNvPr>
                <p14:cNvContentPartPr/>
                <p14:nvPr/>
              </p14:nvContentPartPr>
              <p14:xfrm>
                <a:off x="10113370" y="4781249"/>
                <a:ext cx="23400" cy="273240"/>
              </p14:xfrm>
            </p:contentPart>
          </mc:Choice>
          <mc:Fallback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CB785C41-1A7B-DD06-B49A-76D5D12D314C}"/>
                    </a:ext>
                  </a:extLst>
                </p:cNvPr>
                <p:cNvPicPr/>
                <p:nvPr/>
              </p:nvPicPr>
              <p:blipFill>
                <a:blip r:embed="rId388"/>
                <a:stretch>
                  <a:fillRect/>
                </a:stretch>
              </p:blipFill>
              <p:spPr>
                <a:xfrm>
                  <a:off x="10104730" y="4772249"/>
                  <a:ext cx="41040" cy="29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89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33C2411D-2BE6-0FD7-3FC9-DB1220841E85}"/>
                    </a:ext>
                  </a:extLst>
                </p14:cNvPr>
                <p14:cNvContentPartPr/>
                <p14:nvPr/>
              </p14:nvContentPartPr>
              <p14:xfrm>
                <a:off x="10076650" y="4769009"/>
                <a:ext cx="182520" cy="149760"/>
              </p14:xfrm>
            </p:contentPart>
          </mc:Choice>
          <mc:Fallback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33C2411D-2BE6-0FD7-3FC9-DB1220841E85}"/>
                    </a:ext>
                  </a:extLst>
                </p:cNvPr>
                <p:cNvPicPr/>
                <p:nvPr/>
              </p:nvPicPr>
              <p:blipFill>
                <a:blip r:embed="rId390"/>
                <a:stretch>
                  <a:fillRect/>
                </a:stretch>
              </p:blipFill>
              <p:spPr>
                <a:xfrm>
                  <a:off x="10068010" y="4760369"/>
                  <a:ext cx="200160" cy="16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1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C587826F-C8AA-F17B-F3FF-84237FB8D086}"/>
                    </a:ext>
                  </a:extLst>
                </p14:cNvPr>
                <p14:cNvContentPartPr/>
                <p14:nvPr/>
              </p14:nvContentPartPr>
              <p14:xfrm>
                <a:off x="10264930" y="4923089"/>
                <a:ext cx="86040" cy="11880"/>
              </p14:xfrm>
            </p:contentPart>
          </mc:Choice>
          <mc:Fallback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C587826F-C8AA-F17B-F3FF-84237FB8D086}"/>
                    </a:ext>
                  </a:extLst>
                </p:cNvPr>
                <p:cNvPicPr/>
                <p:nvPr/>
              </p:nvPicPr>
              <p:blipFill>
                <a:blip r:embed="rId392"/>
                <a:stretch>
                  <a:fillRect/>
                </a:stretch>
              </p:blipFill>
              <p:spPr>
                <a:xfrm>
                  <a:off x="10255930" y="4914089"/>
                  <a:ext cx="1036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3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5414EAC5-523B-B6F9-0AA8-AB01C9D15F6C}"/>
                    </a:ext>
                  </a:extLst>
                </p14:cNvPr>
                <p14:cNvContentPartPr/>
                <p14:nvPr/>
              </p14:nvContentPartPr>
              <p14:xfrm>
                <a:off x="10382290" y="4793849"/>
                <a:ext cx="169560" cy="242280"/>
              </p14:xfrm>
            </p:contentPart>
          </mc:Choice>
          <mc:Fallback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5414EAC5-523B-B6F9-0AA8-AB01C9D15F6C}"/>
                    </a:ext>
                  </a:extLst>
                </p:cNvPr>
                <p:cNvPicPr/>
                <p:nvPr/>
              </p:nvPicPr>
              <p:blipFill>
                <a:blip r:embed="rId394"/>
                <a:stretch>
                  <a:fillRect/>
                </a:stretch>
              </p:blipFill>
              <p:spPr>
                <a:xfrm>
                  <a:off x="10373650" y="4785209"/>
                  <a:ext cx="1872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5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125774C4-6265-9FEA-5936-74DEBC6A0476}"/>
                    </a:ext>
                  </a:extLst>
                </p14:cNvPr>
                <p14:cNvContentPartPr/>
                <p14:nvPr/>
              </p14:nvContentPartPr>
              <p14:xfrm>
                <a:off x="10547890" y="5010929"/>
                <a:ext cx="64800" cy="139680"/>
              </p14:xfrm>
            </p:contentPart>
          </mc:Choice>
          <mc:Fallback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125774C4-6265-9FEA-5936-74DEBC6A0476}"/>
                    </a:ext>
                  </a:extLst>
                </p:cNvPr>
                <p:cNvPicPr/>
                <p:nvPr/>
              </p:nvPicPr>
              <p:blipFill>
                <a:blip r:embed="rId396"/>
                <a:stretch>
                  <a:fillRect/>
                </a:stretch>
              </p:blipFill>
              <p:spPr>
                <a:xfrm>
                  <a:off x="10539250" y="5001929"/>
                  <a:ext cx="8244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7">
              <p14:nvContentPartPr>
                <p14:cNvPr id="306" name="Ink 305">
                  <a:extLst>
                    <a:ext uri="{FF2B5EF4-FFF2-40B4-BE49-F238E27FC236}">
                      <a16:creationId xmlns:a16="http://schemas.microsoft.com/office/drawing/2014/main" id="{1CB52741-CDE7-E29A-AD81-21C0B776D91C}"/>
                    </a:ext>
                  </a:extLst>
                </p14:cNvPr>
                <p14:cNvContentPartPr/>
                <p14:nvPr/>
              </p14:nvContentPartPr>
              <p14:xfrm>
                <a:off x="10813570" y="4837049"/>
                <a:ext cx="3240" cy="187920"/>
              </p14:xfrm>
            </p:contentPart>
          </mc:Choice>
          <mc:Fallback>
            <p:pic>
              <p:nvPicPr>
                <p:cNvPr id="306" name="Ink 305">
                  <a:extLst>
                    <a:ext uri="{FF2B5EF4-FFF2-40B4-BE49-F238E27FC236}">
                      <a16:creationId xmlns:a16="http://schemas.microsoft.com/office/drawing/2014/main" id="{1CB52741-CDE7-E29A-AD81-21C0B776D91C}"/>
                    </a:ext>
                  </a:extLst>
                </p:cNvPr>
                <p:cNvPicPr/>
                <p:nvPr/>
              </p:nvPicPr>
              <p:blipFill>
                <a:blip r:embed="rId398"/>
                <a:stretch>
                  <a:fillRect/>
                </a:stretch>
              </p:blipFill>
              <p:spPr>
                <a:xfrm>
                  <a:off x="10804570" y="4828049"/>
                  <a:ext cx="20880" cy="20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9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BCF50B44-5ED9-C637-3D8C-57A82E40AC12}"/>
                    </a:ext>
                  </a:extLst>
                </p14:cNvPr>
                <p14:cNvContentPartPr/>
                <p14:nvPr/>
              </p14:nvContentPartPr>
              <p14:xfrm>
                <a:off x="10777930" y="4778009"/>
                <a:ext cx="106560" cy="123480"/>
              </p14:xfrm>
            </p:contentPart>
          </mc:Choice>
          <mc:Fallback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BCF50B44-5ED9-C637-3D8C-57A82E40AC12}"/>
                    </a:ext>
                  </a:extLst>
                </p:cNvPr>
                <p:cNvPicPr/>
                <p:nvPr/>
              </p:nvPicPr>
              <p:blipFill>
                <a:blip r:embed="rId400"/>
                <a:stretch>
                  <a:fillRect/>
                </a:stretch>
              </p:blipFill>
              <p:spPr>
                <a:xfrm>
                  <a:off x="10768930" y="4769369"/>
                  <a:ext cx="12420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1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27E58DC5-AD5E-6805-A8D4-121C57EDCFCF}"/>
                    </a:ext>
                  </a:extLst>
                </p14:cNvPr>
                <p14:cNvContentPartPr/>
                <p14:nvPr/>
              </p14:nvContentPartPr>
              <p14:xfrm>
                <a:off x="10916890" y="4917689"/>
                <a:ext cx="100080" cy="19080"/>
              </p14:xfrm>
            </p:contentPart>
          </mc:Choice>
          <mc:Fallback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27E58DC5-AD5E-6805-A8D4-121C57EDCFCF}"/>
                    </a:ext>
                  </a:extLst>
                </p:cNvPr>
                <p:cNvPicPr/>
                <p:nvPr/>
              </p:nvPicPr>
              <p:blipFill>
                <a:blip r:embed="rId402"/>
                <a:stretch>
                  <a:fillRect/>
                </a:stretch>
              </p:blipFill>
              <p:spPr>
                <a:xfrm>
                  <a:off x="10908250" y="4909049"/>
                  <a:ext cx="117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3">
              <p14:nvContentPartPr>
                <p14:cNvPr id="309" name="Ink 308">
                  <a:extLst>
                    <a:ext uri="{FF2B5EF4-FFF2-40B4-BE49-F238E27FC236}">
                      <a16:creationId xmlns:a16="http://schemas.microsoft.com/office/drawing/2014/main" id="{32EC5718-0882-15FD-F8AF-F9119F5E239E}"/>
                    </a:ext>
                  </a:extLst>
                </p14:cNvPr>
                <p14:cNvContentPartPr/>
                <p14:nvPr/>
              </p14:nvContentPartPr>
              <p14:xfrm>
                <a:off x="11072770" y="4833809"/>
                <a:ext cx="21600" cy="176760"/>
              </p14:xfrm>
            </p:contentPart>
          </mc:Choice>
          <mc:Fallback>
            <p:pic>
              <p:nvPicPr>
                <p:cNvPr id="309" name="Ink 308">
                  <a:extLst>
                    <a:ext uri="{FF2B5EF4-FFF2-40B4-BE49-F238E27FC236}">
                      <a16:creationId xmlns:a16="http://schemas.microsoft.com/office/drawing/2014/main" id="{32EC5718-0882-15FD-F8AF-F9119F5E239E}"/>
                    </a:ext>
                  </a:extLst>
                </p:cNvPr>
                <p:cNvPicPr/>
                <p:nvPr/>
              </p:nvPicPr>
              <p:blipFill>
                <a:blip r:embed="rId404"/>
                <a:stretch>
                  <a:fillRect/>
                </a:stretch>
              </p:blipFill>
              <p:spPr>
                <a:xfrm>
                  <a:off x="11064130" y="4825169"/>
                  <a:ext cx="39240" cy="19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5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CC1B9EDA-0D96-C2E1-3D87-1673C53CDE8B}"/>
                    </a:ext>
                  </a:extLst>
                </p14:cNvPr>
                <p14:cNvContentPartPr/>
                <p14:nvPr/>
              </p14:nvContentPartPr>
              <p14:xfrm>
                <a:off x="11062690" y="4745969"/>
                <a:ext cx="144720" cy="111960"/>
              </p14:xfrm>
            </p:contentPart>
          </mc:Choice>
          <mc:Fallback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CC1B9EDA-0D96-C2E1-3D87-1673C53CDE8B}"/>
                    </a:ext>
                  </a:extLst>
                </p:cNvPr>
                <p:cNvPicPr/>
                <p:nvPr/>
              </p:nvPicPr>
              <p:blipFill>
                <a:blip r:embed="rId406"/>
                <a:stretch>
                  <a:fillRect/>
                </a:stretch>
              </p:blipFill>
              <p:spPr>
                <a:xfrm>
                  <a:off x="11054050" y="4736969"/>
                  <a:ext cx="16236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7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74343B98-C878-850E-AC06-593EA383A3AA}"/>
                    </a:ext>
                  </a:extLst>
                </p14:cNvPr>
                <p14:cNvContentPartPr/>
                <p14:nvPr/>
              </p14:nvContentPartPr>
              <p14:xfrm>
                <a:off x="11190130" y="5006969"/>
                <a:ext cx="63720" cy="83520"/>
              </p14:xfrm>
            </p:contentPart>
          </mc:Choice>
          <mc:Fallback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74343B98-C878-850E-AC06-593EA383A3AA}"/>
                    </a:ext>
                  </a:extLst>
                </p:cNvPr>
                <p:cNvPicPr/>
                <p:nvPr/>
              </p:nvPicPr>
              <p:blipFill>
                <a:blip r:embed="rId408"/>
                <a:stretch>
                  <a:fillRect/>
                </a:stretch>
              </p:blipFill>
              <p:spPr>
                <a:xfrm>
                  <a:off x="11181490" y="4997969"/>
                  <a:ext cx="8136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09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2F355CD0-DA53-480E-79EF-ECC2C6661D42}"/>
                    </a:ext>
                  </a:extLst>
                </p14:cNvPr>
                <p14:cNvContentPartPr/>
                <p14:nvPr/>
              </p14:nvContentPartPr>
              <p14:xfrm>
                <a:off x="11545090" y="4737329"/>
                <a:ext cx="142560" cy="255240"/>
              </p14:xfrm>
            </p:contentPart>
          </mc:Choice>
          <mc:Fallback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2F355CD0-DA53-480E-79EF-ECC2C6661D42}"/>
                    </a:ext>
                  </a:extLst>
                </p:cNvPr>
                <p:cNvPicPr/>
                <p:nvPr/>
              </p:nvPicPr>
              <p:blipFill>
                <a:blip r:embed="rId410"/>
                <a:stretch>
                  <a:fillRect/>
                </a:stretch>
              </p:blipFill>
              <p:spPr>
                <a:xfrm>
                  <a:off x="11536090" y="4728689"/>
                  <a:ext cx="160200" cy="27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7" name="Group 316">
            <a:extLst>
              <a:ext uri="{FF2B5EF4-FFF2-40B4-BE49-F238E27FC236}">
                <a16:creationId xmlns:a16="http://schemas.microsoft.com/office/drawing/2014/main" id="{BF1B58CA-D418-E54D-2A31-ACF31F49FCC2}"/>
              </a:ext>
            </a:extLst>
          </p:cNvPr>
          <p:cNvGrpSpPr/>
          <p:nvPr/>
        </p:nvGrpSpPr>
        <p:grpSpPr>
          <a:xfrm>
            <a:off x="11740570" y="4729769"/>
            <a:ext cx="258840" cy="268920"/>
            <a:chOff x="11740570" y="4729769"/>
            <a:chExt cx="258840" cy="2689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1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90AD49EA-D274-28D6-24C0-BFF551D4B1BF}"/>
                    </a:ext>
                  </a:extLst>
                </p14:cNvPr>
                <p14:cNvContentPartPr/>
                <p14:nvPr/>
              </p14:nvContentPartPr>
              <p14:xfrm>
                <a:off x="11740570" y="4864409"/>
                <a:ext cx="71640" cy="19080"/>
              </p14:xfrm>
            </p:contentPart>
          </mc:Choice>
          <mc:Fallback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90AD49EA-D274-28D6-24C0-BFF551D4B1BF}"/>
                    </a:ext>
                  </a:extLst>
                </p:cNvPr>
                <p:cNvPicPr/>
                <p:nvPr/>
              </p:nvPicPr>
              <p:blipFill>
                <a:blip r:embed="rId412"/>
                <a:stretch>
                  <a:fillRect/>
                </a:stretch>
              </p:blipFill>
              <p:spPr>
                <a:xfrm>
                  <a:off x="11731570" y="4855769"/>
                  <a:ext cx="892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3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BF1C1DCC-A1B7-515E-A9D4-C06294903833}"/>
                    </a:ext>
                  </a:extLst>
                </p14:cNvPr>
                <p14:cNvContentPartPr/>
                <p14:nvPr/>
              </p14:nvContentPartPr>
              <p14:xfrm>
                <a:off x="11839210" y="4729769"/>
                <a:ext cx="160200" cy="26892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BF1C1DCC-A1B7-515E-A9D4-C06294903833}"/>
                    </a:ext>
                  </a:extLst>
                </p:cNvPr>
                <p:cNvPicPr/>
                <p:nvPr/>
              </p:nvPicPr>
              <p:blipFill>
                <a:blip r:embed="rId414"/>
                <a:stretch>
                  <a:fillRect/>
                </a:stretch>
              </p:blipFill>
              <p:spPr>
                <a:xfrm>
                  <a:off x="11830210" y="4721129"/>
                  <a:ext cx="177840" cy="286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20FFF2A0-892A-BD7A-1A1F-A73E6522EFC8}"/>
              </a:ext>
            </a:extLst>
          </p:cNvPr>
          <p:cNvGrpSpPr/>
          <p:nvPr/>
        </p:nvGrpSpPr>
        <p:grpSpPr>
          <a:xfrm>
            <a:off x="10048930" y="5207129"/>
            <a:ext cx="1010520" cy="222120"/>
            <a:chOff x="10048930" y="5207129"/>
            <a:chExt cx="1010520" cy="2221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5">
              <p14:nvContentPartPr>
                <p14:cNvPr id="318" name="Ink 317">
                  <a:extLst>
                    <a:ext uri="{FF2B5EF4-FFF2-40B4-BE49-F238E27FC236}">
                      <a16:creationId xmlns:a16="http://schemas.microsoft.com/office/drawing/2014/main" id="{77B930DB-EB53-29A7-DE73-5612BD3FF597}"/>
                    </a:ext>
                  </a:extLst>
                </p14:cNvPr>
                <p14:cNvContentPartPr/>
                <p14:nvPr/>
              </p14:nvContentPartPr>
              <p14:xfrm>
                <a:off x="10048930" y="5207129"/>
                <a:ext cx="926280" cy="222120"/>
              </p14:xfrm>
            </p:contentPart>
          </mc:Choice>
          <mc:Fallback>
            <p:pic>
              <p:nvPicPr>
                <p:cNvPr id="318" name="Ink 317">
                  <a:extLst>
                    <a:ext uri="{FF2B5EF4-FFF2-40B4-BE49-F238E27FC236}">
                      <a16:creationId xmlns:a16="http://schemas.microsoft.com/office/drawing/2014/main" id="{77B930DB-EB53-29A7-DE73-5612BD3FF597}"/>
                    </a:ext>
                  </a:extLst>
                </p:cNvPr>
                <p:cNvPicPr/>
                <p:nvPr/>
              </p:nvPicPr>
              <p:blipFill>
                <a:blip r:embed="rId416"/>
                <a:stretch>
                  <a:fillRect/>
                </a:stretch>
              </p:blipFill>
              <p:spPr>
                <a:xfrm>
                  <a:off x="10040290" y="5198129"/>
                  <a:ext cx="94392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7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807D23B0-8330-3E6D-D636-D542B6EFD64D}"/>
                    </a:ext>
                  </a:extLst>
                </p14:cNvPr>
                <p14:cNvContentPartPr/>
                <p14:nvPr/>
              </p14:nvContentPartPr>
              <p14:xfrm>
                <a:off x="11054410" y="5393609"/>
                <a:ext cx="5040" cy="5760"/>
              </p14:xfrm>
            </p:contentPart>
          </mc:Choice>
          <mc:Fallback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807D23B0-8330-3E6D-D636-D542B6EFD64D}"/>
                    </a:ext>
                  </a:extLst>
                </p:cNvPr>
                <p:cNvPicPr/>
                <p:nvPr/>
              </p:nvPicPr>
              <p:blipFill>
                <a:blip r:embed="rId418"/>
                <a:stretch>
                  <a:fillRect/>
                </a:stretch>
              </p:blipFill>
              <p:spPr>
                <a:xfrm>
                  <a:off x="11045770" y="5384969"/>
                  <a:ext cx="2268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3" name="Group 322">
            <a:extLst>
              <a:ext uri="{FF2B5EF4-FFF2-40B4-BE49-F238E27FC236}">
                <a16:creationId xmlns:a16="http://schemas.microsoft.com/office/drawing/2014/main" id="{D925F34D-FFB3-7189-7E0D-3D4050DBD752}"/>
              </a:ext>
            </a:extLst>
          </p:cNvPr>
          <p:cNvGrpSpPr/>
          <p:nvPr/>
        </p:nvGrpSpPr>
        <p:grpSpPr>
          <a:xfrm>
            <a:off x="1143970" y="5667209"/>
            <a:ext cx="249840" cy="291960"/>
            <a:chOff x="1143970" y="5667209"/>
            <a:chExt cx="249840" cy="291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19">
              <p14:nvContentPartPr>
                <p14:cNvPr id="321" name="Ink 320">
                  <a:extLst>
                    <a:ext uri="{FF2B5EF4-FFF2-40B4-BE49-F238E27FC236}">
                      <a16:creationId xmlns:a16="http://schemas.microsoft.com/office/drawing/2014/main" id="{E94071DE-21C6-BF2D-06B3-6D02282247BE}"/>
                    </a:ext>
                  </a:extLst>
                </p14:cNvPr>
                <p14:cNvContentPartPr/>
                <p14:nvPr/>
              </p14:nvContentPartPr>
              <p14:xfrm>
                <a:off x="1143970" y="5667209"/>
                <a:ext cx="249840" cy="269640"/>
              </p14:xfrm>
            </p:contentPart>
          </mc:Choice>
          <mc:Fallback>
            <p:pic>
              <p:nvPicPr>
                <p:cNvPr id="321" name="Ink 320">
                  <a:extLst>
                    <a:ext uri="{FF2B5EF4-FFF2-40B4-BE49-F238E27FC236}">
                      <a16:creationId xmlns:a16="http://schemas.microsoft.com/office/drawing/2014/main" id="{E94071DE-21C6-BF2D-06B3-6D02282247BE}"/>
                    </a:ext>
                  </a:extLst>
                </p:cNvPr>
                <p:cNvPicPr/>
                <p:nvPr/>
              </p:nvPicPr>
              <p:blipFill>
                <a:blip r:embed="rId420"/>
                <a:stretch>
                  <a:fillRect/>
                </a:stretch>
              </p:blipFill>
              <p:spPr>
                <a:xfrm>
                  <a:off x="1135330" y="5658209"/>
                  <a:ext cx="26748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1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C291228D-7D47-E4B5-92FE-487ED93FF0A6}"/>
                    </a:ext>
                  </a:extLst>
                </p14:cNvPr>
                <p14:cNvContentPartPr/>
                <p14:nvPr/>
              </p14:nvContentPartPr>
              <p14:xfrm>
                <a:off x="1372570" y="5936129"/>
                <a:ext cx="10080" cy="23040"/>
              </p14:xfrm>
            </p:contentPart>
          </mc:Choice>
          <mc:Fallback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C291228D-7D47-E4B5-92FE-487ED93FF0A6}"/>
                    </a:ext>
                  </a:extLst>
                </p:cNvPr>
                <p:cNvPicPr/>
                <p:nvPr/>
              </p:nvPicPr>
              <p:blipFill>
                <a:blip r:embed="rId422"/>
                <a:stretch>
                  <a:fillRect/>
                </a:stretch>
              </p:blipFill>
              <p:spPr>
                <a:xfrm>
                  <a:off x="1363570" y="5927489"/>
                  <a:ext cx="2772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3" name="Group 332">
            <a:extLst>
              <a:ext uri="{FF2B5EF4-FFF2-40B4-BE49-F238E27FC236}">
                <a16:creationId xmlns:a16="http://schemas.microsoft.com/office/drawing/2014/main" id="{DC663938-EF60-0947-2E0E-ECB4E7FD91F6}"/>
              </a:ext>
            </a:extLst>
          </p:cNvPr>
          <p:cNvGrpSpPr/>
          <p:nvPr/>
        </p:nvGrpSpPr>
        <p:grpSpPr>
          <a:xfrm>
            <a:off x="1810690" y="5631209"/>
            <a:ext cx="539640" cy="341280"/>
            <a:chOff x="1810690" y="5631209"/>
            <a:chExt cx="539640" cy="34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23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43969FD8-4CF5-22D6-361E-C1EC08EBFBCB}"/>
                    </a:ext>
                  </a:extLst>
                </p14:cNvPr>
                <p14:cNvContentPartPr/>
                <p14:nvPr/>
              </p14:nvContentPartPr>
              <p14:xfrm>
                <a:off x="1871170" y="5718689"/>
                <a:ext cx="48960" cy="253800"/>
              </p14:xfrm>
            </p:contentPart>
          </mc:Choice>
          <mc:Fallback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43969FD8-4CF5-22D6-361E-C1EC08EBFBCB}"/>
                    </a:ext>
                  </a:extLst>
                </p:cNvPr>
                <p:cNvPicPr/>
                <p:nvPr/>
              </p:nvPicPr>
              <p:blipFill>
                <a:blip r:embed="rId424"/>
                <a:stretch>
                  <a:fillRect/>
                </a:stretch>
              </p:blipFill>
              <p:spPr>
                <a:xfrm>
                  <a:off x="1862530" y="5709689"/>
                  <a:ext cx="6660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5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74697B52-A4B8-2776-6D29-C5D9CE09DBE8}"/>
                    </a:ext>
                  </a:extLst>
                </p14:cNvPr>
                <p14:cNvContentPartPr/>
                <p14:nvPr/>
              </p14:nvContentPartPr>
              <p14:xfrm>
                <a:off x="1810690" y="5690249"/>
                <a:ext cx="239400" cy="32040"/>
              </p14:xfrm>
            </p:contentPart>
          </mc:Choice>
          <mc:Fallback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74697B52-A4B8-2776-6D29-C5D9CE09DBE8}"/>
                    </a:ext>
                  </a:extLst>
                </p:cNvPr>
                <p:cNvPicPr/>
                <p:nvPr/>
              </p:nvPicPr>
              <p:blipFill>
                <a:blip r:embed="rId426"/>
                <a:stretch>
                  <a:fillRect/>
                </a:stretch>
              </p:blipFill>
              <p:spPr>
                <a:xfrm>
                  <a:off x="1801690" y="5681609"/>
                  <a:ext cx="25704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27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EA7D0453-12B6-8FBD-D344-D8516166F5B2}"/>
                    </a:ext>
                  </a:extLst>
                </p14:cNvPr>
                <p14:cNvContentPartPr/>
                <p14:nvPr/>
              </p14:nvContentPartPr>
              <p14:xfrm>
                <a:off x="2001130" y="5631209"/>
                <a:ext cx="349200" cy="333360"/>
              </p14:xfrm>
            </p:contentPart>
          </mc:Choice>
          <mc:Fallback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EA7D0453-12B6-8FBD-D344-D8516166F5B2}"/>
                    </a:ext>
                  </a:extLst>
                </p:cNvPr>
                <p:cNvPicPr/>
                <p:nvPr/>
              </p:nvPicPr>
              <p:blipFill>
                <a:blip r:embed="rId428"/>
                <a:stretch>
                  <a:fillRect/>
                </a:stretch>
              </p:blipFill>
              <p:spPr>
                <a:xfrm>
                  <a:off x="1992490" y="5622569"/>
                  <a:ext cx="366840" cy="351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29">
            <p14:nvContentPartPr>
              <p14:cNvPr id="327" name="Ink 326">
                <a:extLst>
                  <a:ext uri="{FF2B5EF4-FFF2-40B4-BE49-F238E27FC236}">
                    <a16:creationId xmlns:a16="http://schemas.microsoft.com/office/drawing/2014/main" id="{1E2DEDCE-3D39-AF17-D894-A4CAAB2E09CB}"/>
                  </a:ext>
                </a:extLst>
              </p14:cNvPr>
              <p14:cNvContentPartPr/>
              <p14:nvPr/>
            </p14:nvContentPartPr>
            <p14:xfrm>
              <a:off x="2562370" y="5644889"/>
              <a:ext cx="1016280" cy="445680"/>
            </p14:xfrm>
          </p:contentPart>
        </mc:Choice>
        <mc:Fallback>
          <p:pic>
            <p:nvPicPr>
              <p:cNvPr id="327" name="Ink 326">
                <a:extLst>
                  <a:ext uri="{FF2B5EF4-FFF2-40B4-BE49-F238E27FC236}">
                    <a16:creationId xmlns:a16="http://schemas.microsoft.com/office/drawing/2014/main" id="{1E2DEDCE-3D39-AF17-D894-A4CAAB2E09CB}"/>
                  </a:ext>
                </a:extLst>
              </p:cNvPr>
              <p:cNvPicPr/>
              <p:nvPr/>
            </p:nvPicPr>
            <p:blipFill>
              <a:blip r:embed="rId430"/>
              <a:stretch>
                <a:fillRect/>
              </a:stretch>
            </p:blipFill>
            <p:spPr>
              <a:xfrm>
                <a:off x="2553730" y="5635889"/>
                <a:ext cx="1033920" cy="463320"/>
              </a:xfrm>
              <a:prstGeom prst="rect">
                <a:avLst/>
              </a:prstGeom>
            </p:spPr>
          </p:pic>
        </mc:Fallback>
      </mc:AlternateContent>
      <p:grpSp>
        <p:nvGrpSpPr>
          <p:cNvPr id="332" name="Group 331">
            <a:extLst>
              <a:ext uri="{FF2B5EF4-FFF2-40B4-BE49-F238E27FC236}">
                <a16:creationId xmlns:a16="http://schemas.microsoft.com/office/drawing/2014/main" id="{769A39C8-CFDD-FD65-539E-5C69A82555C3}"/>
              </a:ext>
            </a:extLst>
          </p:cNvPr>
          <p:cNvGrpSpPr/>
          <p:nvPr/>
        </p:nvGrpSpPr>
        <p:grpSpPr>
          <a:xfrm>
            <a:off x="3867730" y="5447249"/>
            <a:ext cx="2179440" cy="509040"/>
            <a:chOff x="3867730" y="5447249"/>
            <a:chExt cx="2179440" cy="509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1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74C02DB-3E46-CE58-6065-872345E91CB4}"/>
                    </a:ext>
                  </a:extLst>
                </p14:cNvPr>
                <p14:cNvContentPartPr/>
                <p14:nvPr/>
              </p14:nvContentPartPr>
              <p14:xfrm>
                <a:off x="3867730" y="5447249"/>
                <a:ext cx="1989720" cy="509040"/>
              </p14:xfrm>
            </p:contentPart>
          </mc:Choice>
          <mc:Fallback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74C02DB-3E46-CE58-6065-872345E91CB4}"/>
                    </a:ext>
                  </a:extLst>
                </p:cNvPr>
                <p:cNvPicPr/>
                <p:nvPr/>
              </p:nvPicPr>
              <p:blipFill>
                <a:blip r:embed="rId432"/>
                <a:stretch>
                  <a:fillRect/>
                </a:stretch>
              </p:blipFill>
              <p:spPr>
                <a:xfrm>
                  <a:off x="3858730" y="5438249"/>
                  <a:ext cx="2007360" cy="52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3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36707CAA-95EA-0DCB-3308-1424F0711BD2}"/>
                    </a:ext>
                  </a:extLst>
                </p14:cNvPr>
                <p14:cNvContentPartPr/>
                <p14:nvPr/>
              </p14:nvContentPartPr>
              <p14:xfrm>
                <a:off x="5146090" y="5611769"/>
                <a:ext cx="339480" cy="23760"/>
              </p14:xfrm>
            </p:contentPart>
          </mc:Choice>
          <mc:Fallback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36707CAA-95EA-0DCB-3308-1424F0711BD2}"/>
                    </a:ext>
                  </a:extLst>
                </p:cNvPr>
                <p:cNvPicPr/>
                <p:nvPr/>
              </p:nvPicPr>
              <p:blipFill>
                <a:blip r:embed="rId434"/>
                <a:stretch>
                  <a:fillRect/>
                </a:stretch>
              </p:blipFill>
              <p:spPr>
                <a:xfrm>
                  <a:off x="5137450" y="5603129"/>
                  <a:ext cx="357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5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0BBD6F3F-931F-104B-4C1F-DABFF55FF247}"/>
                    </a:ext>
                  </a:extLst>
                </p14:cNvPr>
                <p14:cNvContentPartPr/>
                <p14:nvPr/>
              </p14:nvContentPartPr>
              <p14:xfrm>
                <a:off x="4370290" y="5514569"/>
                <a:ext cx="611640" cy="138600"/>
              </p14:xfrm>
            </p:contentPart>
          </mc:Choice>
          <mc:Fallback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0BBD6F3F-931F-104B-4C1F-DABFF55FF247}"/>
                    </a:ext>
                  </a:extLst>
                </p:cNvPr>
                <p:cNvPicPr/>
                <p:nvPr/>
              </p:nvPicPr>
              <p:blipFill>
                <a:blip r:embed="rId436"/>
                <a:stretch>
                  <a:fillRect/>
                </a:stretch>
              </p:blipFill>
              <p:spPr>
                <a:xfrm>
                  <a:off x="4361290" y="5505929"/>
                  <a:ext cx="62928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7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FE4E978F-6F56-19D1-DFE9-01F5AE81FC6E}"/>
                    </a:ext>
                  </a:extLst>
                </p14:cNvPr>
                <p14:cNvContentPartPr/>
                <p14:nvPr/>
              </p14:nvContentPartPr>
              <p14:xfrm>
                <a:off x="6030610" y="5843969"/>
                <a:ext cx="16560" cy="39240"/>
              </p14:xfrm>
            </p:contentPart>
          </mc:Choice>
          <mc:Fallback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FE4E978F-6F56-19D1-DFE9-01F5AE81FC6E}"/>
                    </a:ext>
                  </a:extLst>
                </p:cNvPr>
                <p:cNvPicPr/>
                <p:nvPr/>
              </p:nvPicPr>
              <p:blipFill>
                <a:blip r:embed="rId438"/>
                <a:stretch>
                  <a:fillRect/>
                </a:stretch>
              </p:blipFill>
              <p:spPr>
                <a:xfrm>
                  <a:off x="6021610" y="5835329"/>
                  <a:ext cx="34200" cy="56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2" name="Group 351">
            <a:extLst>
              <a:ext uri="{FF2B5EF4-FFF2-40B4-BE49-F238E27FC236}">
                <a16:creationId xmlns:a16="http://schemas.microsoft.com/office/drawing/2014/main" id="{354923C5-1057-1E03-6C6A-D54760576860}"/>
              </a:ext>
            </a:extLst>
          </p:cNvPr>
          <p:cNvGrpSpPr/>
          <p:nvPr/>
        </p:nvGrpSpPr>
        <p:grpSpPr>
          <a:xfrm>
            <a:off x="6871930" y="1328849"/>
            <a:ext cx="5192640" cy="478440"/>
            <a:chOff x="6871930" y="1328849"/>
            <a:chExt cx="5192640" cy="47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39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9DA3094A-50D8-DC5D-D5F7-05597C8FF025}"/>
                    </a:ext>
                  </a:extLst>
                </p14:cNvPr>
                <p14:cNvContentPartPr/>
                <p14:nvPr/>
              </p14:nvContentPartPr>
              <p14:xfrm>
                <a:off x="6928090" y="1561409"/>
                <a:ext cx="37800" cy="1926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9DA3094A-50D8-DC5D-D5F7-05597C8FF025}"/>
                    </a:ext>
                  </a:extLst>
                </p:cNvPr>
                <p:cNvPicPr/>
                <p:nvPr/>
              </p:nvPicPr>
              <p:blipFill>
                <a:blip r:embed="rId440"/>
                <a:stretch>
                  <a:fillRect/>
                </a:stretch>
              </p:blipFill>
              <p:spPr>
                <a:xfrm>
                  <a:off x="6919450" y="1552769"/>
                  <a:ext cx="55440" cy="21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1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61C0559-8DDA-9EEA-9A36-58C7C24F2D58}"/>
                    </a:ext>
                  </a:extLst>
                </p14:cNvPr>
                <p14:cNvContentPartPr/>
                <p14:nvPr/>
              </p14:nvContentPartPr>
              <p14:xfrm>
                <a:off x="6871930" y="1566089"/>
                <a:ext cx="144360" cy="1728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61C0559-8DDA-9EEA-9A36-58C7C24F2D58}"/>
                    </a:ext>
                  </a:extLst>
                </p:cNvPr>
                <p:cNvPicPr/>
                <p:nvPr/>
              </p:nvPicPr>
              <p:blipFill>
                <a:blip r:embed="rId442"/>
                <a:stretch>
                  <a:fillRect/>
                </a:stretch>
              </p:blipFill>
              <p:spPr>
                <a:xfrm>
                  <a:off x="6863290" y="1557089"/>
                  <a:ext cx="16200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3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B8AC7220-21F8-1293-CBB1-979C416D630E}"/>
                    </a:ext>
                  </a:extLst>
                </p14:cNvPr>
                <p14:cNvContentPartPr/>
                <p14:nvPr/>
              </p14:nvContentPartPr>
              <p14:xfrm>
                <a:off x="7037170" y="1554209"/>
                <a:ext cx="283680" cy="206280"/>
              </p14:xfrm>
            </p:contentPart>
          </mc:Choice>
          <mc:Fallback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B8AC7220-21F8-1293-CBB1-979C416D630E}"/>
                    </a:ext>
                  </a:extLst>
                </p:cNvPr>
                <p:cNvPicPr/>
                <p:nvPr/>
              </p:nvPicPr>
              <p:blipFill>
                <a:blip r:embed="rId444"/>
                <a:stretch>
                  <a:fillRect/>
                </a:stretch>
              </p:blipFill>
              <p:spPr>
                <a:xfrm>
                  <a:off x="7028170" y="1545209"/>
                  <a:ext cx="301320" cy="22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5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0CBC6F2E-B86E-A896-21AD-95E33D5EB3F8}"/>
                    </a:ext>
                  </a:extLst>
                </p14:cNvPr>
                <p14:cNvContentPartPr/>
                <p14:nvPr/>
              </p14:nvContentPartPr>
              <p14:xfrm>
                <a:off x="7227970" y="1574369"/>
                <a:ext cx="31320" cy="5760"/>
              </p14:xfrm>
            </p:contentPart>
          </mc:Choice>
          <mc:Fallback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0CBC6F2E-B86E-A896-21AD-95E33D5EB3F8}"/>
                    </a:ext>
                  </a:extLst>
                </p:cNvPr>
                <p:cNvPicPr/>
                <p:nvPr/>
              </p:nvPicPr>
              <p:blipFill>
                <a:blip r:embed="rId446"/>
                <a:stretch>
                  <a:fillRect/>
                </a:stretch>
              </p:blipFill>
              <p:spPr>
                <a:xfrm>
                  <a:off x="7218970" y="1565729"/>
                  <a:ext cx="489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7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347CFF1F-E71B-D0B0-22C1-D5B832C05B2E}"/>
                    </a:ext>
                  </a:extLst>
                </p14:cNvPr>
                <p14:cNvContentPartPr/>
                <p14:nvPr/>
              </p14:nvContentPartPr>
              <p14:xfrm>
                <a:off x="8517850" y="1512089"/>
                <a:ext cx="29520" cy="756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347CFF1F-E71B-D0B0-22C1-D5B832C05B2E}"/>
                    </a:ext>
                  </a:extLst>
                </p:cNvPr>
                <p:cNvPicPr/>
                <p:nvPr/>
              </p:nvPicPr>
              <p:blipFill>
                <a:blip r:embed="rId448"/>
                <a:stretch>
                  <a:fillRect/>
                </a:stretch>
              </p:blipFill>
              <p:spPr>
                <a:xfrm>
                  <a:off x="8509210" y="1503449"/>
                  <a:ext cx="471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4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B84851A8-E253-090A-DBCB-06A32090298C}"/>
                    </a:ext>
                  </a:extLst>
                </p14:cNvPr>
                <p14:cNvContentPartPr/>
                <p14:nvPr/>
              </p14:nvContentPartPr>
              <p14:xfrm>
                <a:off x="9030490" y="1580849"/>
                <a:ext cx="2880" cy="396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B84851A8-E253-090A-DBCB-06A32090298C}"/>
                    </a:ext>
                  </a:extLst>
                </p:cNvPr>
                <p:cNvPicPr/>
                <p:nvPr/>
              </p:nvPicPr>
              <p:blipFill>
                <a:blip r:embed="rId450"/>
                <a:stretch>
                  <a:fillRect/>
                </a:stretch>
              </p:blipFill>
              <p:spPr>
                <a:xfrm>
                  <a:off x="9021490" y="1571849"/>
                  <a:ext cx="20520" cy="2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1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7E17C7D2-F376-8189-0CA1-FF5DD534151A}"/>
                    </a:ext>
                  </a:extLst>
                </p14:cNvPr>
                <p14:cNvContentPartPr/>
                <p14:nvPr/>
              </p14:nvContentPartPr>
              <p14:xfrm>
                <a:off x="7521730" y="1622249"/>
                <a:ext cx="282960" cy="147960"/>
              </p14:xfrm>
            </p:contentPart>
          </mc:Choice>
          <mc:Fallback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7E17C7D2-F376-8189-0CA1-FF5DD534151A}"/>
                    </a:ext>
                  </a:extLst>
                </p:cNvPr>
                <p:cNvPicPr/>
                <p:nvPr/>
              </p:nvPicPr>
              <p:blipFill>
                <a:blip r:embed="rId452"/>
                <a:stretch>
                  <a:fillRect/>
                </a:stretch>
              </p:blipFill>
              <p:spPr>
                <a:xfrm>
                  <a:off x="7513090" y="1613609"/>
                  <a:ext cx="30060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3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899635FC-6B37-2C8D-4BC5-9CCF6EC4CBF7}"/>
                    </a:ext>
                  </a:extLst>
                </p14:cNvPr>
                <p14:cNvContentPartPr/>
                <p14:nvPr/>
              </p14:nvContentPartPr>
              <p14:xfrm>
                <a:off x="7580770" y="1569689"/>
                <a:ext cx="10440" cy="7560"/>
              </p14:xfrm>
            </p:contentPart>
          </mc:Choice>
          <mc:Fallback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899635FC-6B37-2C8D-4BC5-9CCF6EC4CBF7}"/>
                    </a:ext>
                  </a:extLst>
                </p:cNvPr>
                <p:cNvPicPr/>
                <p:nvPr/>
              </p:nvPicPr>
              <p:blipFill>
                <a:blip r:embed="rId454"/>
                <a:stretch>
                  <a:fillRect/>
                </a:stretch>
              </p:blipFill>
              <p:spPr>
                <a:xfrm>
                  <a:off x="7571770" y="1560689"/>
                  <a:ext cx="28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5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B9B9162-445A-7CBD-8129-E40A4514FB68}"/>
                    </a:ext>
                  </a:extLst>
                </p14:cNvPr>
                <p14:cNvContentPartPr/>
                <p14:nvPr/>
              </p14:nvContentPartPr>
              <p14:xfrm>
                <a:off x="8014930" y="1335689"/>
                <a:ext cx="495720" cy="420120"/>
              </p14:xfrm>
            </p:contentPart>
          </mc:Choice>
          <mc:Fallback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B9B9162-445A-7CBD-8129-E40A4514FB68}"/>
                    </a:ext>
                  </a:extLst>
                </p:cNvPr>
                <p:cNvPicPr/>
                <p:nvPr/>
              </p:nvPicPr>
              <p:blipFill>
                <a:blip r:embed="rId456"/>
                <a:stretch>
                  <a:fillRect/>
                </a:stretch>
              </p:blipFill>
              <p:spPr>
                <a:xfrm>
                  <a:off x="8006290" y="1327049"/>
                  <a:ext cx="513360" cy="43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7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ECD4CBBB-8F69-231C-5F7F-D23072015438}"/>
                    </a:ext>
                  </a:extLst>
                </p14:cNvPr>
                <p14:cNvContentPartPr/>
                <p14:nvPr/>
              </p14:nvContentPartPr>
              <p14:xfrm>
                <a:off x="8090890" y="1512089"/>
                <a:ext cx="322200" cy="4032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ECD4CBBB-8F69-231C-5F7F-D23072015438}"/>
                    </a:ext>
                  </a:extLst>
                </p:cNvPr>
                <p:cNvPicPr/>
                <p:nvPr/>
              </p:nvPicPr>
              <p:blipFill>
                <a:blip r:embed="rId458"/>
                <a:stretch>
                  <a:fillRect/>
                </a:stretch>
              </p:blipFill>
              <p:spPr>
                <a:xfrm>
                  <a:off x="8082250" y="1503449"/>
                  <a:ext cx="33984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DE766041-D951-50CF-FB76-DCA6BE7E07BD}"/>
                    </a:ext>
                  </a:extLst>
                </p14:cNvPr>
                <p14:cNvContentPartPr/>
                <p14:nvPr/>
              </p14:nvContentPartPr>
              <p14:xfrm>
                <a:off x="8697850" y="1535489"/>
                <a:ext cx="956880" cy="16272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DE766041-D951-50CF-FB76-DCA6BE7E07BD}"/>
                    </a:ext>
                  </a:extLst>
                </p:cNvPr>
                <p:cNvPicPr/>
                <p:nvPr/>
              </p:nvPicPr>
              <p:blipFill>
                <a:blip r:embed="rId460"/>
                <a:stretch>
                  <a:fillRect/>
                </a:stretch>
              </p:blipFill>
              <p:spPr>
                <a:xfrm>
                  <a:off x="8689210" y="1526489"/>
                  <a:ext cx="97452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61A14F35-73E6-77DE-771E-8E90219CE409}"/>
                    </a:ext>
                  </a:extLst>
                </p14:cNvPr>
                <p14:cNvContentPartPr/>
                <p14:nvPr/>
              </p14:nvContentPartPr>
              <p14:xfrm>
                <a:off x="9374290" y="1384289"/>
                <a:ext cx="63000" cy="14760"/>
              </p14:xfrm>
            </p:contentPart>
          </mc:Choice>
          <mc:Fallback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61A14F35-73E6-77DE-771E-8E90219CE409}"/>
                    </a:ext>
                  </a:extLst>
                </p:cNvPr>
                <p:cNvPicPr/>
                <p:nvPr/>
              </p:nvPicPr>
              <p:blipFill>
                <a:blip r:embed="rId462"/>
                <a:stretch>
                  <a:fillRect/>
                </a:stretch>
              </p:blipFill>
              <p:spPr>
                <a:xfrm>
                  <a:off x="9365650" y="1375289"/>
                  <a:ext cx="806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3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F9B97096-EF8B-03A1-2A75-9A73D0C957E9}"/>
                    </a:ext>
                  </a:extLst>
                </p14:cNvPr>
                <p14:cNvContentPartPr/>
                <p14:nvPr/>
              </p14:nvContentPartPr>
              <p14:xfrm>
                <a:off x="9822490" y="1328849"/>
                <a:ext cx="960120" cy="478440"/>
              </p14:xfrm>
            </p:contentPart>
          </mc:Choice>
          <mc:Fallback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F9B97096-EF8B-03A1-2A75-9A73D0C957E9}"/>
                    </a:ext>
                  </a:extLst>
                </p:cNvPr>
                <p:cNvPicPr/>
                <p:nvPr/>
              </p:nvPicPr>
              <p:blipFill>
                <a:blip r:embed="rId464"/>
                <a:stretch>
                  <a:fillRect/>
                </a:stretch>
              </p:blipFill>
              <p:spPr>
                <a:xfrm>
                  <a:off x="9813850" y="1320209"/>
                  <a:ext cx="977760" cy="49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5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13406153-484C-0921-94AC-0476AB491DBD}"/>
                    </a:ext>
                  </a:extLst>
                </p14:cNvPr>
                <p14:cNvContentPartPr/>
                <p14:nvPr/>
              </p14:nvContentPartPr>
              <p14:xfrm>
                <a:off x="10554010" y="1387169"/>
                <a:ext cx="217440" cy="1476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13406153-484C-0921-94AC-0476AB491DBD}"/>
                    </a:ext>
                  </a:extLst>
                </p:cNvPr>
                <p:cNvPicPr/>
                <p:nvPr/>
              </p:nvPicPr>
              <p:blipFill>
                <a:blip r:embed="rId466"/>
                <a:stretch>
                  <a:fillRect/>
                </a:stretch>
              </p:blipFill>
              <p:spPr>
                <a:xfrm>
                  <a:off x="10545010" y="1378529"/>
                  <a:ext cx="23508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7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275449B-91BA-E2DA-2BED-E7FCD93AD2B4}"/>
                    </a:ext>
                  </a:extLst>
                </p14:cNvPr>
                <p14:cNvContentPartPr/>
                <p14:nvPr/>
              </p14:nvContentPartPr>
              <p14:xfrm>
                <a:off x="10887730" y="1594889"/>
                <a:ext cx="46440" cy="18360"/>
              </p14:xfrm>
            </p:contentPart>
          </mc:Choice>
          <mc:Fallback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275449B-91BA-E2DA-2BED-E7FCD93AD2B4}"/>
                    </a:ext>
                  </a:extLst>
                </p:cNvPr>
                <p:cNvPicPr/>
                <p:nvPr/>
              </p:nvPicPr>
              <p:blipFill>
                <a:blip r:embed="rId468"/>
                <a:stretch>
                  <a:fillRect/>
                </a:stretch>
              </p:blipFill>
              <p:spPr>
                <a:xfrm>
                  <a:off x="10879090" y="1585889"/>
                  <a:ext cx="6408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69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DE53572F-AA1F-DAB1-A0EE-71A22CF5CB5E}"/>
                    </a:ext>
                  </a:extLst>
                </p14:cNvPr>
                <p14:cNvContentPartPr/>
                <p14:nvPr/>
              </p14:nvContentPartPr>
              <p14:xfrm>
                <a:off x="11060170" y="1336409"/>
                <a:ext cx="134640" cy="239400"/>
              </p14:xfrm>
            </p:contentPart>
          </mc:Choice>
          <mc:Fallback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DE53572F-AA1F-DAB1-A0EE-71A22CF5CB5E}"/>
                    </a:ext>
                  </a:extLst>
                </p:cNvPr>
                <p:cNvPicPr/>
                <p:nvPr/>
              </p:nvPicPr>
              <p:blipFill>
                <a:blip r:embed="rId470"/>
                <a:stretch>
                  <a:fillRect/>
                </a:stretch>
              </p:blipFill>
              <p:spPr>
                <a:xfrm>
                  <a:off x="11051530" y="1327769"/>
                  <a:ext cx="15228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1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97C1142E-F5BA-1711-FE6D-6F3C6D3AC577}"/>
                    </a:ext>
                  </a:extLst>
                </p14:cNvPr>
                <p14:cNvContentPartPr/>
                <p14:nvPr/>
              </p14:nvContentPartPr>
              <p14:xfrm>
                <a:off x="11188690" y="1499489"/>
                <a:ext cx="408240" cy="212400"/>
              </p14:xfrm>
            </p:contentPart>
          </mc:Choice>
          <mc:Fallback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97C1142E-F5BA-1711-FE6D-6F3C6D3AC577}"/>
                    </a:ext>
                  </a:extLst>
                </p:cNvPr>
                <p:cNvPicPr/>
                <p:nvPr/>
              </p:nvPicPr>
              <p:blipFill>
                <a:blip r:embed="rId472"/>
                <a:stretch>
                  <a:fillRect/>
                </a:stretch>
              </p:blipFill>
              <p:spPr>
                <a:xfrm>
                  <a:off x="11179690" y="1490489"/>
                  <a:ext cx="42588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3">
              <p14:nvContentPartPr>
                <p14:cNvPr id="340" name="Ink 339">
                  <a:extLst>
                    <a:ext uri="{FF2B5EF4-FFF2-40B4-BE49-F238E27FC236}">
                      <a16:creationId xmlns:a16="http://schemas.microsoft.com/office/drawing/2014/main" id="{6738AF6C-5FA0-C85A-65F8-AEDB4BAF0B45}"/>
                    </a:ext>
                  </a:extLst>
                </p14:cNvPr>
                <p14:cNvContentPartPr/>
                <p14:nvPr/>
              </p14:nvContentPartPr>
              <p14:xfrm>
                <a:off x="11613490" y="1473209"/>
                <a:ext cx="180360" cy="72000"/>
              </p14:xfrm>
            </p:contentPart>
          </mc:Choice>
          <mc:Fallback>
            <p:pic>
              <p:nvPicPr>
                <p:cNvPr id="340" name="Ink 339">
                  <a:extLst>
                    <a:ext uri="{FF2B5EF4-FFF2-40B4-BE49-F238E27FC236}">
                      <a16:creationId xmlns:a16="http://schemas.microsoft.com/office/drawing/2014/main" id="{6738AF6C-5FA0-C85A-65F8-AEDB4BAF0B45}"/>
                    </a:ext>
                  </a:extLst>
                </p:cNvPr>
                <p:cNvPicPr/>
                <p:nvPr/>
              </p:nvPicPr>
              <p:blipFill>
                <a:blip r:embed="rId474"/>
                <a:stretch>
                  <a:fillRect/>
                </a:stretch>
              </p:blipFill>
              <p:spPr>
                <a:xfrm>
                  <a:off x="11604850" y="1464569"/>
                  <a:ext cx="198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5">
              <p14:nvContentPartPr>
                <p14:cNvPr id="341" name="Ink 340">
                  <a:extLst>
                    <a:ext uri="{FF2B5EF4-FFF2-40B4-BE49-F238E27FC236}">
                      <a16:creationId xmlns:a16="http://schemas.microsoft.com/office/drawing/2014/main" id="{8265186F-069C-D63B-DEDF-DC8DF21F0CBC}"/>
                    </a:ext>
                  </a:extLst>
                </p14:cNvPr>
                <p14:cNvContentPartPr/>
                <p14:nvPr/>
              </p14:nvContentPartPr>
              <p14:xfrm>
                <a:off x="11811850" y="1368449"/>
                <a:ext cx="103680" cy="208440"/>
              </p14:xfrm>
            </p:contentPart>
          </mc:Choice>
          <mc:Fallback>
            <p:pic>
              <p:nvPicPr>
                <p:cNvPr id="341" name="Ink 340">
                  <a:extLst>
                    <a:ext uri="{FF2B5EF4-FFF2-40B4-BE49-F238E27FC236}">
                      <a16:creationId xmlns:a16="http://schemas.microsoft.com/office/drawing/2014/main" id="{8265186F-069C-D63B-DEDF-DC8DF21F0CBC}"/>
                    </a:ext>
                  </a:extLst>
                </p:cNvPr>
                <p:cNvPicPr/>
                <p:nvPr/>
              </p:nvPicPr>
              <p:blipFill>
                <a:blip r:embed="rId476"/>
                <a:stretch>
                  <a:fillRect/>
                </a:stretch>
              </p:blipFill>
              <p:spPr>
                <a:xfrm>
                  <a:off x="11802850" y="1359809"/>
                  <a:ext cx="121320" cy="22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7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9A2424D3-47D2-3205-62F9-03E290E3D7D2}"/>
                    </a:ext>
                  </a:extLst>
                </p14:cNvPr>
                <p14:cNvContentPartPr/>
                <p14:nvPr/>
              </p14:nvContentPartPr>
              <p14:xfrm>
                <a:off x="11941450" y="1392569"/>
                <a:ext cx="123120" cy="220320"/>
              </p14:xfrm>
            </p:contentPart>
          </mc:Choice>
          <mc:Fallback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9A2424D3-47D2-3205-62F9-03E290E3D7D2}"/>
                    </a:ext>
                  </a:extLst>
                </p:cNvPr>
                <p:cNvPicPr/>
                <p:nvPr/>
              </p:nvPicPr>
              <p:blipFill>
                <a:blip r:embed="rId478"/>
                <a:stretch>
                  <a:fillRect/>
                </a:stretch>
              </p:blipFill>
              <p:spPr>
                <a:xfrm>
                  <a:off x="11932810" y="1383929"/>
                  <a:ext cx="140760" cy="23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9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F81DCA39-5E3D-F09F-6AB7-05E5C5DB89F4}"/>
                    </a:ext>
                  </a:extLst>
                </p14:cNvPr>
                <p14:cNvContentPartPr/>
                <p14:nvPr/>
              </p14:nvContentPartPr>
              <p14:xfrm>
                <a:off x="11940010" y="1521809"/>
                <a:ext cx="101880" cy="1584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F81DCA39-5E3D-F09F-6AB7-05E5C5DB89F4}"/>
                    </a:ext>
                  </a:extLst>
                </p:cNvPr>
                <p:cNvPicPr/>
                <p:nvPr/>
              </p:nvPicPr>
              <p:blipFill>
                <a:blip r:embed="rId480"/>
                <a:stretch>
                  <a:fillRect/>
                </a:stretch>
              </p:blipFill>
              <p:spPr>
                <a:xfrm>
                  <a:off x="11931010" y="1512809"/>
                  <a:ext cx="119520" cy="33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56" name="Group 355">
            <a:extLst>
              <a:ext uri="{FF2B5EF4-FFF2-40B4-BE49-F238E27FC236}">
                <a16:creationId xmlns:a16="http://schemas.microsoft.com/office/drawing/2014/main" id="{73EF1AED-2BDD-1748-6358-2CD8257FDF46}"/>
              </a:ext>
            </a:extLst>
          </p:cNvPr>
          <p:cNvGrpSpPr/>
          <p:nvPr/>
        </p:nvGrpSpPr>
        <p:grpSpPr>
          <a:xfrm>
            <a:off x="7807570" y="5637329"/>
            <a:ext cx="1550880" cy="455040"/>
            <a:chOff x="7807570" y="5637329"/>
            <a:chExt cx="1550880" cy="455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1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5E8C8D24-367A-77D2-778C-57BA87FDF0FC}"/>
                    </a:ext>
                  </a:extLst>
                </p14:cNvPr>
                <p14:cNvContentPartPr/>
                <p14:nvPr/>
              </p14:nvContentPartPr>
              <p14:xfrm>
                <a:off x="7807570" y="5637329"/>
                <a:ext cx="1550880" cy="45504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5E8C8D24-367A-77D2-778C-57BA87FDF0FC}"/>
                    </a:ext>
                  </a:extLst>
                </p:cNvPr>
                <p:cNvPicPr/>
                <p:nvPr/>
              </p:nvPicPr>
              <p:blipFill>
                <a:blip r:embed="rId482"/>
                <a:stretch>
                  <a:fillRect/>
                </a:stretch>
              </p:blipFill>
              <p:spPr>
                <a:xfrm>
                  <a:off x="7798570" y="5628689"/>
                  <a:ext cx="1568520" cy="47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3">
              <p14:nvContentPartPr>
                <p14:cNvPr id="355" name="Ink 354">
                  <a:extLst>
                    <a:ext uri="{FF2B5EF4-FFF2-40B4-BE49-F238E27FC236}">
                      <a16:creationId xmlns:a16="http://schemas.microsoft.com/office/drawing/2014/main" id="{82AA765B-145B-F0C0-9481-96EA3AD5E061}"/>
                    </a:ext>
                  </a:extLst>
                </p14:cNvPr>
                <p14:cNvContentPartPr/>
                <p14:nvPr/>
              </p14:nvContentPartPr>
              <p14:xfrm>
                <a:off x="8945530" y="5675489"/>
                <a:ext cx="42120" cy="14760"/>
              </p14:xfrm>
            </p:contentPart>
          </mc:Choice>
          <mc:Fallback>
            <p:pic>
              <p:nvPicPr>
                <p:cNvPr id="355" name="Ink 354">
                  <a:extLst>
                    <a:ext uri="{FF2B5EF4-FFF2-40B4-BE49-F238E27FC236}">
                      <a16:creationId xmlns:a16="http://schemas.microsoft.com/office/drawing/2014/main" id="{82AA765B-145B-F0C0-9481-96EA3AD5E061}"/>
                    </a:ext>
                  </a:extLst>
                </p:cNvPr>
                <p:cNvPicPr/>
                <p:nvPr/>
              </p:nvPicPr>
              <p:blipFill>
                <a:blip r:embed="rId484"/>
                <a:stretch>
                  <a:fillRect/>
                </a:stretch>
              </p:blipFill>
              <p:spPr>
                <a:xfrm>
                  <a:off x="8936890" y="5666489"/>
                  <a:ext cx="597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0" name="Group 369">
            <a:extLst>
              <a:ext uri="{FF2B5EF4-FFF2-40B4-BE49-F238E27FC236}">
                <a16:creationId xmlns:a16="http://schemas.microsoft.com/office/drawing/2014/main" id="{B8456907-6A49-B963-8382-4206872D247D}"/>
              </a:ext>
            </a:extLst>
          </p:cNvPr>
          <p:cNvGrpSpPr/>
          <p:nvPr/>
        </p:nvGrpSpPr>
        <p:grpSpPr>
          <a:xfrm>
            <a:off x="6235810" y="5667209"/>
            <a:ext cx="1564200" cy="448200"/>
            <a:chOff x="6235810" y="5667209"/>
            <a:chExt cx="1564200" cy="4482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85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7A09DBCA-AB3E-9EF3-E82E-67DC27406F1A}"/>
                    </a:ext>
                  </a:extLst>
                </p14:cNvPr>
                <p14:cNvContentPartPr/>
                <p14:nvPr/>
              </p14:nvContentPartPr>
              <p14:xfrm>
                <a:off x="6235810" y="5667209"/>
                <a:ext cx="956880" cy="269280"/>
              </p14:xfrm>
            </p:contentPart>
          </mc:Choice>
          <mc:Fallback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7A09DBCA-AB3E-9EF3-E82E-67DC27406F1A}"/>
                    </a:ext>
                  </a:extLst>
                </p:cNvPr>
                <p:cNvPicPr/>
                <p:nvPr/>
              </p:nvPicPr>
              <p:blipFill>
                <a:blip r:embed="rId486"/>
                <a:stretch>
                  <a:fillRect/>
                </a:stretch>
              </p:blipFill>
              <p:spPr>
                <a:xfrm>
                  <a:off x="6227170" y="5658569"/>
                  <a:ext cx="974520" cy="28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7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D4D054A4-13F6-B39D-3E7C-3D0DD13EE260}"/>
                    </a:ext>
                  </a:extLst>
                </p14:cNvPr>
                <p14:cNvContentPartPr/>
                <p14:nvPr/>
              </p14:nvContentPartPr>
              <p14:xfrm>
                <a:off x="7331650" y="5766929"/>
                <a:ext cx="136440" cy="155880"/>
              </p14:xfrm>
            </p:contentPart>
          </mc:Choice>
          <mc:Fallback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D4D054A4-13F6-B39D-3E7C-3D0DD13EE260}"/>
                    </a:ext>
                  </a:extLst>
                </p:cNvPr>
                <p:cNvPicPr/>
                <p:nvPr/>
              </p:nvPicPr>
              <p:blipFill>
                <a:blip r:embed="rId488"/>
                <a:stretch>
                  <a:fillRect/>
                </a:stretch>
              </p:blipFill>
              <p:spPr>
                <a:xfrm>
                  <a:off x="7323010" y="5758289"/>
                  <a:ext cx="15408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89">
              <p14:nvContentPartPr>
                <p14:cNvPr id="369" name="Ink 368">
                  <a:extLst>
                    <a:ext uri="{FF2B5EF4-FFF2-40B4-BE49-F238E27FC236}">
                      <a16:creationId xmlns:a16="http://schemas.microsoft.com/office/drawing/2014/main" id="{34C23386-133F-519D-8B99-0208C768D5C6}"/>
                    </a:ext>
                  </a:extLst>
                </p14:cNvPr>
                <p14:cNvContentPartPr/>
                <p14:nvPr/>
              </p14:nvContentPartPr>
              <p14:xfrm>
                <a:off x="7454410" y="5805089"/>
                <a:ext cx="345600" cy="310320"/>
              </p14:xfrm>
            </p:contentPart>
          </mc:Choice>
          <mc:Fallback>
            <p:pic>
              <p:nvPicPr>
                <p:cNvPr id="369" name="Ink 368">
                  <a:extLst>
                    <a:ext uri="{FF2B5EF4-FFF2-40B4-BE49-F238E27FC236}">
                      <a16:creationId xmlns:a16="http://schemas.microsoft.com/office/drawing/2014/main" id="{34C23386-133F-519D-8B99-0208C768D5C6}"/>
                    </a:ext>
                  </a:extLst>
                </p:cNvPr>
                <p:cNvPicPr/>
                <p:nvPr/>
              </p:nvPicPr>
              <p:blipFill>
                <a:blip r:embed="rId490"/>
                <a:stretch>
                  <a:fillRect/>
                </a:stretch>
              </p:blipFill>
              <p:spPr>
                <a:xfrm>
                  <a:off x="7445770" y="5796089"/>
                  <a:ext cx="363240" cy="32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78" name="Group 377">
            <a:extLst>
              <a:ext uri="{FF2B5EF4-FFF2-40B4-BE49-F238E27FC236}">
                <a16:creationId xmlns:a16="http://schemas.microsoft.com/office/drawing/2014/main" id="{CC833F78-8E27-2BE5-8B59-82D365C1DF0E}"/>
              </a:ext>
            </a:extLst>
          </p:cNvPr>
          <p:cNvGrpSpPr/>
          <p:nvPr/>
        </p:nvGrpSpPr>
        <p:grpSpPr>
          <a:xfrm>
            <a:off x="9576610" y="5617169"/>
            <a:ext cx="2081880" cy="359640"/>
            <a:chOff x="9576610" y="5617169"/>
            <a:chExt cx="2081880" cy="3596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491">
              <p14:nvContentPartPr>
                <p14:cNvPr id="357" name="Ink 356">
                  <a:extLst>
                    <a:ext uri="{FF2B5EF4-FFF2-40B4-BE49-F238E27FC236}">
                      <a16:creationId xmlns:a16="http://schemas.microsoft.com/office/drawing/2014/main" id="{4B0B5E45-0EDB-39B3-3916-D7DE15ABE953}"/>
                    </a:ext>
                  </a:extLst>
                </p14:cNvPr>
                <p14:cNvContentPartPr/>
                <p14:nvPr/>
              </p14:nvContentPartPr>
              <p14:xfrm>
                <a:off x="9576610" y="5689889"/>
                <a:ext cx="301320" cy="230760"/>
              </p14:xfrm>
            </p:contentPart>
          </mc:Choice>
          <mc:Fallback>
            <p:pic>
              <p:nvPicPr>
                <p:cNvPr id="357" name="Ink 356">
                  <a:extLst>
                    <a:ext uri="{FF2B5EF4-FFF2-40B4-BE49-F238E27FC236}">
                      <a16:creationId xmlns:a16="http://schemas.microsoft.com/office/drawing/2014/main" id="{4B0B5E45-0EDB-39B3-3916-D7DE15ABE953}"/>
                    </a:ext>
                  </a:extLst>
                </p:cNvPr>
                <p:cNvPicPr/>
                <p:nvPr/>
              </p:nvPicPr>
              <p:blipFill>
                <a:blip r:embed="rId492"/>
                <a:stretch>
                  <a:fillRect/>
                </a:stretch>
              </p:blipFill>
              <p:spPr>
                <a:xfrm>
                  <a:off x="9567610" y="5681249"/>
                  <a:ext cx="3189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3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5C36FFE2-8158-654D-7FA0-DF4CC9828D8F}"/>
                    </a:ext>
                  </a:extLst>
                </p14:cNvPr>
                <p14:cNvContentPartPr/>
                <p14:nvPr/>
              </p14:nvContentPartPr>
              <p14:xfrm>
                <a:off x="9673450" y="5747129"/>
                <a:ext cx="262800" cy="55440"/>
              </p14:xfrm>
            </p:contentPart>
          </mc:Choice>
          <mc:Fallback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5C36FFE2-8158-654D-7FA0-DF4CC9828D8F}"/>
                    </a:ext>
                  </a:extLst>
                </p:cNvPr>
                <p:cNvPicPr/>
                <p:nvPr/>
              </p:nvPicPr>
              <p:blipFill>
                <a:blip r:embed="rId494"/>
                <a:stretch>
                  <a:fillRect/>
                </a:stretch>
              </p:blipFill>
              <p:spPr>
                <a:xfrm>
                  <a:off x="9664810" y="5738489"/>
                  <a:ext cx="2804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5">
              <p14:nvContentPartPr>
                <p14:cNvPr id="359" name="Ink 358">
                  <a:extLst>
                    <a:ext uri="{FF2B5EF4-FFF2-40B4-BE49-F238E27FC236}">
                      <a16:creationId xmlns:a16="http://schemas.microsoft.com/office/drawing/2014/main" id="{B36D508D-760D-A307-F6E9-3DAA5D6A01E2}"/>
                    </a:ext>
                  </a:extLst>
                </p14:cNvPr>
                <p14:cNvContentPartPr/>
                <p14:nvPr/>
              </p14:nvContentPartPr>
              <p14:xfrm>
                <a:off x="10133530" y="5789249"/>
                <a:ext cx="205920" cy="70920"/>
              </p14:xfrm>
            </p:contentPart>
          </mc:Choice>
          <mc:Fallback>
            <p:pic>
              <p:nvPicPr>
                <p:cNvPr id="359" name="Ink 358">
                  <a:extLst>
                    <a:ext uri="{FF2B5EF4-FFF2-40B4-BE49-F238E27FC236}">
                      <a16:creationId xmlns:a16="http://schemas.microsoft.com/office/drawing/2014/main" id="{B36D508D-760D-A307-F6E9-3DAA5D6A01E2}"/>
                    </a:ext>
                  </a:extLst>
                </p:cNvPr>
                <p:cNvPicPr/>
                <p:nvPr/>
              </p:nvPicPr>
              <p:blipFill>
                <a:blip r:embed="rId496"/>
                <a:stretch>
                  <a:fillRect/>
                </a:stretch>
              </p:blipFill>
              <p:spPr>
                <a:xfrm>
                  <a:off x="10124890" y="5780609"/>
                  <a:ext cx="2235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7">
              <p14:nvContentPartPr>
                <p14:cNvPr id="360" name="Ink 359">
                  <a:extLst>
                    <a:ext uri="{FF2B5EF4-FFF2-40B4-BE49-F238E27FC236}">
                      <a16:creationId xmlns:a16="http://schemas.microsoft.com/office/drawing/2014/main" id="{7C83DE3D-0F53-0BF4-2C85-35D842B3932C}"/>
                    </a:ext>
                  </a:extLst>
                </p14:cNvPr>
                <p14:cNvContentPartPr/>
                <p14:nvPr/>
              </p14:nvContentPartPr>
              <p14:xfrm>
                <a:off x="10572010" y="5617169"/>
                <a:ext cx="18360" cy="111960"/>
              </p14:xfrm>
            </p:contentPart>
          </mc:Choice>
          <mc:Fallback>
            <p:pic>
              <p:nvPicPr>
                <p:cNvPr id="360" name="Ink 359">
                  <a:extLst>
                    <a:ext uri="{FF2B5EF4-FFF2-40B4-BE49-F238E27FC236}">
                      <a16:creationId xmlns:a16="http://schemas.microsoft.com/office/drawing/2014/main" id="{7C83DE3D-0F53-0BF4-2C85-35D842B3932C}"/>
                    </a:ext>
                  </a:extLst>
                </p:cNvPr>
                <p:cNvPicPr/>
                <p:nvPr/>
              </p:nvPicPr>
              <p:blipFill>
                <a:blip r:embed="rId498"/>
                <a:stretch>
                  <a:fillRect/>
                </a:stretch>
              </p:blipFill>
              <p:spPr>
                <a:xfrm>
                  <a:off x="10563010" y="5608169"/>
                  <a:ext cx="36000" cy="12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9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FF54B053-D247-A085-D7D5-6473F5F70F4E}"/>
                    </a:ext>
                  </a:extLst>
                </p14:cNvPr>
                <p14:cNvContentPartPr/>
                <p14:nvPr/>
              </p14:nvContentPartPr>
              <p14:xfrm>
                <a:off x="10467250" y="5759369"/>
                <a:ext cx="241200" cy="50040"/>
              </p14:xfrm>
            </p:contentPart>
          </mc:Choice>
          <mc:Fallback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FF54B053-D247-A085-D7D5-6473F5F70F4E}"/>
                    </a:ext>
                  </a:extLst>
                </p:cNvPr>
                <p:cNvPicPr/>
                <p:nvPr/>
              </p:nvPicPr>
              <p:blipFill>
                <a:blip r:embed="rId500"/>
                <a:stretch>
                  <a:fillRect/>
                </a:stretch>
              </p:blipFill>
              <p:spPr>
                <a:xfrm>
                  <a:off x="10458250" y="5750369"/>
                  <a:ext cx="258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1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8CDA737A-3C6B-A905-6C1A-B85C4A0E5AC4}"/>
                    </a:ext>
                  </a:extLst>
                </p14:cNvPr>
                <p14:cNvContentPartPr/>
                <p14:nvPr/>
              </p14:nvContentPartPr>
              <p14:xfrm>
                <a:off x="10457170" y="5884289"/>
                <a:ext cx="199440" cy="92520"/>
              </p14:xfrm>
            </p:contentPart>
          </mc:Choice>
          <mc:Fallback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8CDA737A-3C6B-A905-6C1A-B85C4A0E5AC4}"/>
                    </a:ext>
                  </a:extLst>
                </p:cNvPr>
                <p:cNvPicPr/>
                <p:nvPr/>
              </p:nvPicPr>
              <p:blipFill>
                <a:blip r:embed="rId502"/>
                <a:stretch>
                  <a:fillRect/>
                </a:stretch>
              </p:blipFill>
              <p:spPr>
                <a:xfrm>
                  <a:off x="10448170" y="5875289"/>
                  <a:ext cx="21708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3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0CBBA6DA-4786-1B99-18F0-10A6F375BFE5}"/>
                    </a:ext>
                  </a:extLst>
                </p14:cNvPr>
                <p14:cNvContentPartPr/>
                <p14:nvPr/>
              </p14:nvContentPartPr>
              <p14:xfrm>
                <a:off x="10808170" y="5687009"/>
                <a:ext cx="26640" cy="235080"/>
              </p14:xfrm>
            </p:contentPart>
          </mc:Choice>
          <mc:Fallback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0CBBA6DA-4786-1B99-18F0-10A6F375BFE5}"/>
                    </a:ext>
                  </a:extLst>
                </p:cNvPr>
                <p:cNvPicPr/>
                <p:nvPr/>
              </p:nvPicPr>
              <p:blipFill>
                <a:blip r:embed="rId504"/>
                <a:stretch>
                  <a:fillRect/>
                </a:stretch>
              </p:blipFill>
              <p:spPr>
                <a:xfrm>
                  <a:off x="10799170" y="5678009"/>
                  <a:ext cx="4428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5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E96B87D4-62E6-2833-4895-D826E412B8FD}"/>
                    </a:ext>
                  </a:extLst>
                </p14:cNvPr>
                <p14:cNvContentPartPr/>
                <p14:nvPr/>
              </p14:nvContentPartPr>
              <p14:xfrm>
                <a:off x="10800250" y="5681609"/>
                <a:ext cx="199440" cy="17640"/>
              </p14:xfrm>
            </p:contentPart>
          </mc:Choice>
          <mc:Fallback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E96B87D4-62E6-2833-4895-D826E412B8FD}"/>
                    </a:ext>
                  </a:extLst>
                </p:cNvPr>
                <p:cNvPicPr/>
                <p:nvPr/>
              </p:nvPicPr>
              <p:blipFill>
                <a:blip r:embed="rId506"/>
                <a:stretch>
                  <a:fillRect/>
                </a:stretch>
              </p:blipFill>
              <p:spPr>
                <a:xfrm>
                  <a:off x="10791610" y="5672609"/>
                  <a:ext cx="2170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7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C18486ED-D142-B645-9985-2573F418491A}"/>
                    </a:ext>
                  </a:extLst>
                </p14:cNvPr>
                <p14:cNvContentPartPr/>
                <p14:nvPr/>
              </p14:nvContentPartPr>
              <p14:xfrm>
                <a:off x="10803130" y="5799329"/>
                <a:ext cx="118440" cy="17280"/>
              </p14:xfrm>
            </p:contentPart>
          </mc:Choice>
          <mc:Fallback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C18486ED-D142-B645-9985-2573F418491A}"/>
                    </a:ext>
                  </a:extLst>
                </p:cNvPr>
                <p:cNvPicPr/>
                <p:nvPr/>
              </p:nvPicPr>
              <p:blipFill>
                <a:blip r:embed="rId508"/>
                <a:stretch>
                  <a:fillRect/>
                </a:stretch>
              </p:blipFill>
              <p:spPr>
                <a:xfrm>
                  <a:off x="10794490" y="5790329"/>
                  <a:ext cx="1360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09">
              <p14:nvContentPartPr>
                <p14:cNvPr id="371" name="Ink 370">
                  <a:extLst>
                    <a:ext uri="{FF2B5EF4-FFF2-40B4-BE49-F238E27FC236}">
                      <a16:creationId xmlns:a16="http://schemas.microsoft.com/office/drawing/2014/main" id="{0B476E58-17D4-547A-4283-4A9184B02F75}"/>
                    </a:ext>
                  </a:extLst>
                </p14:cNvPr>
                <p14:cNvContentPartPr/>
                <p14:nvPr/>
              </p14:nvContentPartPr>
              <p14:xfrm>
                <a:off x="11052610" y="5795009"/>
                <a:ext cx="14760" cy="21960"/>
              </p14:xfrm>
            </p:contentPart>
          </mc:Choice>
          <mc:Fallback>
            <p:pic>
              <p:nvPicPr>
                <p:cNvPr id="371" name="Ink 370">
                  <a:extLst>
                    <a:ext uri="{FF2B5EF4-FFF2-40B4-BE49-F238E27FC236}">
                      <a16:creationId xmlns:a16="http://schemas.microsoft.com/office/drawing/2014/main" id="{0B476E58-17D4-547A-4283-4A9184B02F75}"/>
                    </a:ext>
                  </a:extLst>
                </p:cNvPr>
                <p:cNvPicPr/>
                <p:nvPr/>
              </p:nvPicPr>
              <p:blipFill>
                <a:blip r:embed="rId510"/>
                <a:stretch>
                  <a:fillRect/>
                </a:stretch>
              </p:blipFill>
              <p:spPr>
                <a:xfrm>
                  <a:off x="11043970" y="5786369"/>
                  <a:ext cx="324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1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2B725191-9ABC-A198-782E-18BBD96B9E85}"/>
                    </a:ext>
                  </a:extLst>
                </p14:cNvPr>
                <p14:cNvContentPartPr/>
                <p14:nvPr/>
              </p14:nvContentPartPr>
              <p14:xfrm>
                <a:off x="11044330" y="5911649"/>
                <a:ext cx="31320" cy="15840"/>
              </p14:xfrm>
            </p:contentPart>
          </mc:Choice>
          <mc:Fallback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2B725191-9ABC-A198-782E-18BBD96B9E85}"/>
                    </a:ext>
                  </a:extLst>
                </p:cNvPr>
                <p:cNvPicPr/>
                <p:nvPr/>
              </p:nvPicPr>
              <p:blipFill>
                <a:blip r:embed="rId512"/>
                <a:stretch>
                  <a:fillRect/>
                </a:stretch>
              </p:blipFill>
              <p:spPr>
                <a:xfrm>
                  <a:off x="11035690" y="5903009"/>
                  <a:ext cx="489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3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F54F2DC1-6E91-A0C4-40D5-A6A930E763DF}"/>
                    </a:ext>
                  </a:extLst>
                </p14:cNvPr>
                <p14:cNvContentPartPr/>
                <p14:nvPr/>
              </p14:nvContentPartPr>
              <p14:xfrm>
                <a:off x="11212810" y="5704289"/>
                <a:ext cx="46080" cy="217080"/>
              </p14:xfrm>
            </p:contentPart>
          </mc:Choice>
          <mc:Fallback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F54F2DC1-6E91-A0C4-40D5-A6A930E763DF}"/>
                    </a:ext>
                  </a:extLst>
                </p:cNvPr>
                <p:cNvPicPr/>
                <p:nvPr/>
              </p:nvPicPr>
              <p:blipFill>
                <a:blip r:embed="rId514"/>
                <a:stretch>
                  <a:fillRect/>
                </a:stretch>
              </p:blipFill>
              <p:spPr>
                <a:xfrm>
                  <a:off x="11203810" y="5695649"/>
                  <a:ext cx="6372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5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3BD0AA57-4E3D-9E1C-7B85-C514220B7EF1}"/>
                    </a:ext>
                  </a:extLst>
                </p14:cNvPr>
                <p14:cNvContentPartPr/>
                <p14:nvPr/>
              </p14:nvContentPartPr>
              <p14:xfrm>
                <a:off x="11300290" y="5689529"/>
                <a:ext cx="25560" cy="222480"/>
              </p14:xfrm>
            </p:contentPart>
          </mc:Choice>
          <mc:Fallback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3BD0AA57-4E3D-9E1C-7B85-C514220B7EF1}"/>
                    </a:ext>
                  </a:extLst>
                </p:cNvPr>
                <p:cNvPicPr/>
                <p:nvPr/>
              </p:nvPicPr>
              <p:blipFill>
                <a:blip r:embed="rId516"/>
                <a:stretch>
                  <a:fillRect/>
                </a:stretch>
              </p:blipFill>
              <p:spPr>
                <a:xfrm>
                  <a:off x="11291650" y="5680529"/>
                  <a:ext cx="432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7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671FA709-16D7-E58F-48FC-6FB1F9513B18}"/>
                    </a:ext>
                  </a:extLst>
                </p14:cNvPr>
                <p14:cNvContentPartPr/>
                <p14:nvPr/>
              </p14:nvContentPartPr>
              <p14:xfrm>
                <a:off x="11234050" y="5836409"/>
                <a:ext cx="103320" cy="10440"/>
              </p14:xfrm>
            </p:contentPart>
          </mc:Choice>
          <mc:Fallback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671FA709-16D7-E58F-48FC-6FB1F9513B18}"/>
                    </a:ext>
                  </a:extLst>
                </p:cNvPr>
                <p:cNvPicPr/>
                <p:nvPr/>
              </p:nvPicPr>
              <p:blipFill>
                <a:blip r:embed="rId518"/>
                <a:stretch>
                  <a:fillRect/>
                </a:stretch>
              </p:blipFill>
              <p:spPr>
                <a:xfrm>
                  <a:off x="11225050" y="5827769"/>
                  <a:ext cx="12096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9">
              <p14:nvContentPartPr>
                <p14:cNvPr id="377" name="Ink 376">
                  <a:extLst>
                    <a:ext uri="{FF2B5EF4-FFF2-40B4-BE49-F238E27FC236}">
                      <a16:creationId xmlns:a16="http://schemas.microsoft.com/office/drawing/2014/main" id="{2367140C-DA33-37AC-C05A-3E357EF3267A}"/>
                    </a:ext>
                  </a:extLst>
                </p14:cNvPr>
                <p14:cNvContentPartPr/>
                <p14:nvPr/>
              </p14:nvContentPartPr>
              <p14:xfrm>
                <a:off x="11334490" y="5717969"/>
                <a:ext cx="324000" cy="205920"/>
              </p14:xfrm>
            </p:contentPart>
          </mc:Choice>
          <mc:Fallback>
            <p:pic>
              <p:nvPicPr>
                <p:cNvPr id="377" name="Ink 376">
                  <a:extLst>
                    <a:ext uri="{FF2B5EF4-FFF2-40B4-BE49-F238E27FC236}">
                      <a16:creationId xmlns:a16="http://schemas.microsoft.com/office/drawing/2014/main" id="{2367140C-DA33-37AC-C05A-3E357EF3267A}"/>
                    </a:ext>
                  </a:extLst>
                </p:cNvPr>
                <p:cNvPicPr/>
                <p:nvPr/>
              </p:nvPicPr>
              <p:blipFill>
                <a:blip r:embed="rId520"/>
                <a:stretch>
                  <a:fillRect/>
                </a:stretch>
              </p:blipFill>
              <p:spPr>
                <a:xfrm>
                  <a:off x="11325850" y="5708969"/>
                  <a:ext cx="341640" cy="223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21">
            <p14:nvContentPartPr>
              <p14:cNvPr id="379" name="Ink 378">
                <a:extLst>
                  <a:ext uri="{FF2B5EF4-FFF2-40B4-BE49-F238E27FC236}">
                    <a16:creationId xmlns:a16="http://schemas.microsoft.com/office/drawing/2014/main" id="{C18B99DE-BEFB-F7B2-37E0-9A62768454FC}"/>
                  </a:ext>
                </a:extLst>
              </p14:cNvPr>
              <p14:cNvContentPartPr/>
              <p14:nvPr/>
            </p14:nvContentPartPr>
            <p14:xfrm>
              <a:off x="11170330" y="6085169"/>
              <a:ext cx="570600" cy="86760"/>
            </p14:xfrm>
          </p:contentPart>
        </mc:Choice>
        <mc:Fallback>
          <p:pic>
            <p:nvPicPr>
              <p:cNvPr id="379" name="Ink 378">
                <a:extLst>
                  <a:ext uri="{FF2B5EF4-FFF2-40B4-BE49-F238E27FC236}">
                    <a16:creationId xmlns:a16="http://schemas.microsoft.com/office/drawing/2014/main" id="{C18B99DE-BEFB-F7B2-37E0-9A62768454FC}"/>
                  </a:ext>
                </a:extLst>
              </p:cNvPr>
              <p:cNvPicPr/>
              <p:nvPr/>
            </p:nvPicPr>
            <p:blipFill>
              <a:blip r:embed="rId522"/>
              <a:stretch>
                <a:fillRect/>
              </a:stretch>
            </p:blipFill>
            <p:spPr>
              <a:xfrm>
                <a:off x="11161690" y="6076169"/>
                <a:ext cx="588240" cy="104400"/>
              </a:xfrm>
              <a:prstGeom prst="rect">
                <a:avLst/>
              </a:prstGeom>
            </p:spPr>
          </p:pic>
        </mc:Fallback>
      </mc:AlternateContent>
      <p:grpSp>
        <p:nvGrpSpPr>
          <p:cNvPr id="399" name="Group 398">
            <a:extLst>
              <a:ext uri="{FF2B5EF4-FFF2-40B4-BE49-F238E27FC236}">
                <a16:creationId xmlns:a16="http://schemas.microsoft.com/office/drawing/2014/main" id="{3B111DC0-64D1-098D-E4BA-4103D7BF4151}"/>
              </a:ext>
            </a:extLst>
          </p:cNvPr>
          <p:cNvGrpSpPr/>
          <p:nvPr/>
        </p:nvGrpSpPr>
        <p:grpSpPr>
          <a:xfrm>
            <a:off x="1096450" y="6165809"/>
            <a:ext cx="4673880" cy="542160"/>
            <a:chOff x="1096450" y="6165809"/>
            <a:chExt cx="4673880" cy="542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23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A23F3926-5661-F308-43EB-4B44D78A99E1}"/>
                    </a:ext>
                  </a:extLst>
                </p14:cNvPr>
                <p14:cNvContentPartPr/>
                <p14:nvPr/>
              </p14:nvContentPartPr>
              <p14:xfrm>
                <a:off x="1107250" y="6374609"/>
                <a:ext cx="168120" cy="127080"/>
              </p14:xfrm>
            </p:contentPart>
          </mc:Choice>
          <mc:Fallback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A23F3926-5661-F308-43EB-4B44D78A99E1}"/>
                    </a:ext>
                  </a:extLst>
                </p:cNvPr>
                <p:cNvPicPr/>
                <p:nvPr/>
              </p:nvPicPr>
              <p:blipFill>
                <a:blip r:embed="rId524"/>
                <a:stretch>
                  <a:fillRect/>
                </a:stretch>
              </p:blipFill>
              <p:spPr>
                <a:xfrm>
                  <a:off x="1098610" y="6365969"/>
                  <a:ext cx="185760" cy="14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5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8F8D5B9E-4078-938D-3A26-01EC8DEB3F32}"/>
                    </a:ext>
                  </a:extLst>
                </p14:cNvPr>
                <p14:cNvContentPartPr/>
                <p14:nvPr/>
              </p14:nvContentPartPr>
              <p14:xfrm>
                <a:off x="1096450" y="6488369"/>
                <a:ext cx="135360" cy="145440"/>
              </p14:xfrm>
            </p:contentPart>
          </mc:Choice>
          <mc:Fallback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8F8D5B9E-4078-938D-3A26-01EC8DEB3F32}"/>
                    </a:ext>
                  </a:extLst>
                </p:cNvPr>
                <p:cNvPicPr/>
                <p:nvPr/>
              </p:nvPicPr>
              <p:blipFill>
                <a:blip r:embed="rId526"/>
                <a:stretch>
                  <a:fillRect/>
                </a:stretch>
              </p:blipFill>
              <p:spPr>
                <a:xfrm>
                  <a:off x="1087450" y="6479729"/>
                  <a:ext cx="1530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7">
              <p14:nvContentPartPr>
                <p14:cNvPr id="386" name="Ink 385">
                  <a:extLst>
                    <a:ext uri="{FF2B5EF4-FFF2-40B4-BE49-F238E27FC236}">
                      <a16:creationId xmlns:a16="http://schemas.microsoft.com/office/drawing/2014/main" id="{27FDF5E8-A8AB-5C72-FB13-E8C00D6AE6FF}"/>
                    </a:ext>
                  </a:extLst>
                </p14:cNvPr>
                <p14:cNvContentPartPr/>
                <p14:nvPr/>
              </p14:nvContentPartPr>
              <p14:xfrm>
                <a:off x="1365010" y="6579809"/>
                <a:ext cx="21240" cy="40680"/>
              </p14:xfrm>
            </p:contentPart>
          </mc:Choice>
          <mc:Fallback>
            <p:pic>
              <p:nvPicPr>
                <p:cNvPr id="386" name="Ink 385">
                  <a:extLst>
                    <a:ext uri="{FF2B5EF4-FFF2-40B4-BE49-F238E27FC236}">
                      <a16:creationId xmlns:a16="http://schemas.microsoft.com/office/drawing/2014/main" id="{27FDF5E8-A8AB-5C72-FB13-E8C00D6AE6FF}"/>
                    </a:ext>
                  </a:extLst>
                </p:cNvPr>
                <p:cNvPicPr/>
                <p:nvPr/>
              </p:nvPicPr>
              <p:blipFill>
                <a:blip r:embed="rId528"/>
                <a:stretch>
                  <a:fillRect/>
                </a:stretch>
              </p:blipFill>
              <p:spPr>
                <a:xfrm>
                  <a:off x="1356010" y="6570809"/>
                  <a:ext cx="38880" cy="5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29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9ACCA6FF-180D-9F36-CD6D-74FB6ED070F0}"/>
                    </a:ext>
                  </a:extLst>
                </p14:cNvPr>
                <p14:cNvContentPartPr/>
                <p14:nvPr/>
              </p14:nvContentPartPr>
              <p14:xfrm>
                <a:off x="1709170" y="6349769"/>
                <a:ext cx="442440" cy="26568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9ACCA6FF-180D-9F36-CD6D-74FB6ED070F0}"/>
                    </a:ext>
                  </a:extLst>
                </p:cNvPr>
                <p:cNvPicPr/>
                <p:nvPr/>
              </p:nvPicPr>
              <p:blipFill>
                <a:blip r:embed="rId530"/>
                <a:stretch>
                  <a:fillRect/>
                </a:stretch>
              </p:blipFill>
              <p:spPr>
                <a:xfrm>
                  <a:off x="1700530" y="6340769"/>
                  <a:ext cx="460080" cy="28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1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8BF54AC6-84F0-DED7-438E-A0B039EA001A}"/>
                    </a:ext>
                  </a:extLst>
                </p14:cNvPr>
                <p14:cNvContentPartPr/>
                <p14:nvPr/>
              </p14:nvContentPartPr>
              <p14:xfrm>
                <a:off x="1929490" y="6427169"/>
                <a:ext cx="231480" cy="23832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8BF54AC6-84F0-DED7-438E-A0B039EA001A}"/>
                    </a:ext>
                  </a:extLst>
                </p:cNvPr>
                <p:cNvPicPr/>
                <p:nvPr/>
              </p:nvPicPr>
              <p:blipFill>
                <a:blip r:embed="rId532"/>
                <a:stretch>
                  <a:fillRect/>
                </a:stretch>
              </p:blipFill>
              <p:spPr>
                <a:xfrm>
                  <a:off x="1920850" y="6418529"/>
                  <a:ext cx="24912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3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08C92941-8F13-DD02-A7BA-E259AA23D236}"/>
                    </a:ext>
                  </a:extLst>
                </p14:cNvPr>
                <p14:cNvContentPartPr/>
                <p14:nvPr/>
              </p14:nvContentPartPr>
              <p14:xfrm>
                <a:off x="2204890" y="6203609"/>
                <a:ext cx="974160" cy="504360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08C92941-8F13-DD02-A7BA-E259AA23D236}"/>
                    </a:ext>
                  </a:extLst>
                </p:cNvPr>
                <p:cNvPicPr/>
                <p:nvPr/>
              </p:nvPicPr>
              <p:blipFill>
                <a:blip r:embed="rId534"/>
                <a:stretch>
                  <a:fillRect/>
                </a:stretch>
              </p:blipFill>
              <p:spPr>
                <a:xfrm>
                  <a:off x="2195890" y="6194969"/>
                  <a:ext cx="991800" cy="52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5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E099C2C4-E763-0552-BBEB-F95927155A5A}"/>
                    </a:ext>
                  </a:extLst>
                </p14:cNvPr>
                <p14:cNvContentPartPr/>
                <p14:nvPr/>
              </p14:nvContentPartPr>
              <p14:xfrm>
                <a:off x="3176890" y="6466049"/>
                <a:ext cx="249840" cy="15048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E099C2C4-E763-0552-BBEB-F95927155A5A}"/>
                    </a:ext>
                  </a:extLst>
                </p:cNvPr>
                <p:cNvPicPr/>
                <p:nvPr/>
              </p:nvPicPr>
              <p:blipFill>
                <a:blip r:embed="rId536"/>
                <a:stretch>
                  <a:fillRect/>
                </a:stretch>
              </p:blipFill>
              <p:spPr>
                <a:xfrm>
                  <a:off x="3168250" y="6457049"/>
                  <a:ext cx="267480" cy="16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7">
              <p14:nvContentPartPr>
                <p14:cNvPr id="393" name="Ink 392">
                  <a:extLst>
                    <a:ext uri="{FF2B5EF4-FFF2-40B4-BE49-F238E27FC236}">
                      <a16:creationId xmlns:a16="http://schemas.microsoft.com/office/drawing/2014/main" id="{1BA20296-2A04-62B6-4684-9BE652F8B796}"/>
                    </a:ext>
                  </a:extLst>
                </p14:cNvPr>
                <p14:cNvContentPartPr/>
                <p14:nvPr/>
              </p14:nvContentPartPr>
              <p14:xfrm>
                <a:off x="3605290" y="6165809"/>
                <a:ext cx="2165040" cy="480960"/>
              </p14:xfrm>
            </p:contentPart>
          </mc:Choice>
          <mc:Fallback>
            <p:pic>
              <p:nvPicPr>
                <p:cNvPr id="393" name="Ink 392">
                  <a:extLst>
                    <a:ext uri="{FF2B5EF4-FFF2-40B4-BE49-F238E27FC236}">
                      <a16:creationId xmlns:a16="http://schemas.microsoft.com/office/drawing/2014/main" id="{1BA20296-2A04-62B6-4684-9BE652F8B796}"/>
                    </a:ext>
                  </a:extLst>
                </p:cNvPr>
                <p:cNvPicPr/>
                <p:nvPr/>
              </p:nvPicPr>
              <p:blipFill>
                <a:blip r:embed="rId538"/>
                <a:stretch>
                  <a:fillRect/>
                </a:stretch>
              </p:blipFill>
              <p:spPr>
                <a:xfrm>
                  <a:off x="3596650" y="6157169"/>
                  <a:ext cx="2182680" cy="49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9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43E80A41-D028-FF51-4B50-1E911D51A3D3}"/>
                    </a:ext>
                  </a:extLst>
                </p14:cNvPr>
                <p14:cNvContentPartPr/>
                <p14:nvPr/>
              </p14:nvContentPartPr>
              <p14:xfrm>
                <a:off x="5312050" y="6349049"/>
                <a:ext cx="55440" cy="4680"/>
              </p14:xfrm>
            </p:contentPart>
          </mc:Choice>
          <mc:Fallback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43E80A41-D028-FF51-4B50-1E911D51A3D3}"/>
                    </a:ext>
                  </a:extLst>
                </p:cNvPr>
                <p:cNvPicPr/>
                <p:nvPr/>
              </p:nvPicPr>
              <p:blipFill>
                <a:blip r:embed="rId540"/>
                <a:stretch>
                  <a:fillRect/>
                </a:stretch>
              </p:blipFill>
              <p:spPr>
                <a:xfrm>
                  <a:off x="5303410" y="6340049"/>
                  <a:ext cx="73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1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874CEF1-DB62-795D-75DE-FD360B693498}"/>
                    </a:ext>
                  </a:extLst>
                </p14:cNvPr>
                <p14:cNvContentPartPr/>
                <p14:nvPr/>
              </p14:nvContentPartPr>
              <p14:xfrm>
                <a:off x="5010730" y="6294329"/>
                <a:ext cx="194760" cy="38520"/>
              </p14:xfrm>
            </p:contentPart>
          </mc:Choice>
          <mc:Fallback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874CEF1-DB62-795D-75DE-FD360B693498}"/>
                    </a:ext>
                  </a:extLst>
                </p:cNvPr>
                <p:cNvPicPr/>
                <p:nvPr/>
              </p:nvPicPr>
              <p:blipFill>
                <a:blip r:embed="rId542"/>
                <a:stretch>
                  <a:fillRect/>
                </a:stretch>
              </p:blipFill>
              <p:spPr>
                <a:xfrm>
                  <a:off x="5002090" y="6285689"/>
                  <a:ext cx="212400" cy="5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3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5C6FDE5D-4970-CEC9-1500-6A09385F5F92}"/>
                    </a:ext>
                  </a:extLst>
                </p14:cNvPr>
                <p14:cNvContentPartPr/>
                <p14:nvPr/>
              </p14:nvContentPartPr>
              <p14:xfrm>
                <a:off x="4099930" y="6345809"/>
                <a:ext cx="301320" cy="50760"/>
              </p14:xfrm>
            </p:contentPart>
          </mc:Choice>
          <mc:Fallback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5C6FDE5D-4970-CEC9-1500-6A09385F5F92}"/>
                    </a:ext>
                  </a:extLst>
                </p:cNvPr>
                <p:cNvPicPr/>
                <p:nvPr/>
              </p:nvPicPr>
              <p:blipFill>
                <a:blip r:embed="rId544"/>
                <a:stretch>
                  <a:fillRect/>
                </a:stretch>
              </p:blipFill>
              <p:spPr>
                <a:xfrm>
                  <a:off x="4090930" y="6337169"/>
                  <a:ext cx="31896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45">
              <p14:nvContentPartPr>
                <p14:cNvPr id="397" name="Ink 396">
                  <a:extLst>
                    <a:ext uri="{FF2B5EF4-FFF2-40B4-BE49-F238E27FC236}">
                      <a16:creationId xmlns:a16="http://schemas.microsoft.com/office/drawing/2014/main" id="{D815FB4A-94C2-FB4E-176B-8BAE2C4235B7}"/>
                    </a:ext>
                  </a:extLst>
                </p14:cNvPr>
                <p14:cNvContentPartPr/>
                <p14:nvPr/>
              </p14:nvContentPartPr>
              <p14:xfrm>
                <a:off x="3733810" y="6321329"/>
                <a:ext cx="110520" cy="41040"/>
              </p14:xfrm>
            </p:contentPart>
          </mc:Choice>
          <mc:Fallback>
            <p:pic>
              <p:nvPicPr>
                <p:cNvPr id="397" name="Ink 396">
                  <a:extLst>
                    <a:ext uri="{FF2B5EF4-FFF2-40B4-BE49-F238E27FC236}">
                      <a16:creationId xmlns:a16="http://schemas.microsoft.com/office/drawing/2014/main" id="{D815FB4A-94C2-FB4E-176B-8BAE2C4235B7}"/>
                    </a:ext>
                  </a:extLst>
                </p:cNvPr>
                <p:cNvPicPr/>
                <p:nvPr/>
              </p:nvPicPr>
              <p:blipFill>
                <a:blip r:embed="rId546"/>
                <a:stretch>
                  <a:fillRect/>
                </a:stretch>
              </p:blipFill>
              <p:spPr>
                <a:xfrm>
                  <a:off x="3725170" y="6312689"/>
                  <a:ext cx="128160" cy="58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547">
            <p14:nvContentPartPr>
              <p14:cNvPr id="400" name="Ink 399">
                <a:extLst>
                  <a:ext uri="{FF2B5EF4-FFF2-40B4-BE49-F238E27FC236}">
                    <a16:creationId xmlns:a16="http://schemas.microsoft.com/office/drawing/2014/main" id="{2172125F-1155-451D-DD8A-148C89F0A9A0}"/>
                  </a:ext>
                </a:extLst>
              </p14:cNvPr>
              <p14:cNvContentPartPr/>
              <p14:nvPr/>
            </p14:nvContentPartPr>
            <p14:xfrm>
              <a:off x="5895970" y="6582329"/>
              <a:ext cx="24840" cy="4680"/>
            </p14:xfrm>
          </p:contentPart>
        </mc:Choice>
        <mc:Fallback>
          <p:pic>
            <p:nvPicPr>
              <p:cNvPr id="400" name="Ink 399">
                <a:extLst>
                  <a:ext uri="{FF2B5EF4-FFF2-40B4-BE49-F238E27FC236}">
                    <a16:creationId xmlns:a16="http://schemas.microsoft.com/office/drawing/2014/main" id="{2172125F-1155-451D-DD8A-148C89F0A9A0}"/>
                  </a:ext>
                </a:extLst>
              </p:cNvPr>
              <p:cNvPicPr/>
              <p:nvPr/>
            </p:nvPicPr>
            <p:blipFill>
              <a:blip r:embed="rId548"/>
              <a:stretch>
                <a:fillRect/>
              </a:stretch>
            </p:blipFill>
            <p:spPr>
              <a:xfrm>
                <a:off x="5886970" y="6573329"/>
                <a:ext cx="42480" cy="22320"/>
              </a:xfrm>
              <a:prstGeom prst="rect">
                <a:avLst/>
              </a:prstGeom>
            </p:spPr>
          </p:pic>
        </mc:Fallback>
      </mc:AlternateContent>
      <p:grpSp>
        <p:nvGrpSpPr>
          <p:cNvPr id="410" name="Group 409">
            <a:extLst>
              <a:ext uri="{FF2B5EF4-FFF2-40B4-BE49-F238E27FC236}">
                <a16:creationId xmlns:a16="http://schemas.microsoft.com/office/drawing/2014/main" id="{954CCE00-9541-ED6F-2834-31876017DB3C}"/>
              </a:ext>
            </a:extLst>
          </p:cNvPr>
          <p:cNvGrpSpPr/>
          <p:nvPr/>
        </p:nvGrpSpPr>
        <p:grpSpPr>
          <a:xfrm>
            <a:off x="6315730" y="6238889"/>
            <a:ext cx="1470600" cy="344160"/>
            <a:chOff x="6315730" y="6238889"/>
            <a:chExt cx="1470600" cy="344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49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0E8587E8-461E-419A-54A2-92642AF0232D}"/>
                    </a:ext>
                  </a:extLst>
                </p14:cNvPr>
                <p14:cNvContentPartPr/>
                <p14:nvPr/>
              </p14:nvContentPartPr>
              <p14:xfrm>
                <a:off x="6315730" y="6238889"/>
                <a:ext cx="265320" cy="344160"/>
              </p14:xfrm>
            </p:contentPart>
          </mc:Choice>
          <mc:Fallback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0E8587E8-461E-419A-54A2-92642AF0232D}"/>
                    </a:ext>
                  </a:extLst>
                </p:cNvPr>
                <p:cNvPicPr/>
                <p:nvPr/>
              </p:nvPicPr>
              <p:blipFill>
                <a:blip r:embed="rId550"/>
                <a:stretch>
                  <a:fillRect/>
                </a:stretch>
              </p:blipFill>
              <p:spPr>
                <a:xfrm>
                  <a:off x="6307090" y="6229889"/>
                  <a:ext cx="282960" cy="36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1">
              <p14:nvContentPartPr>
                <p14:cNvPr id="406" name="Ink 405">
                  <a:extLst>
                    <a:ext uri="{FF2B5EF4-FFF2-40B4-BE49-F238E27FC236}">
                      <a16:creationId xmlns:a16="http://schemas.microsoft.com/office/drawing/2014/main" id="{36431DA5-EB95-9BF0-BF28-336AF7313152}"/>
                    </a:ext>
                  </a:extLst>
                </p14:cNvPr>
                <p14:cNvContentPartPr/>
                <p14:nvPr/>
              </p14:nvContentPartPr>
              <p14:xfrm>
                <a:off x="6794170" y="6360569"/>
                <a:ext cx="567000" cy="95040"/>
              </p14:xfrm>
            </p:contentPart>
          </mc:Choice>
          <mc:Fallback>
            <p:pic>
              <p:nvPicPr>
                <p:cNvPr id="406" name="Ink 405">
                  <a:extLst>
                    <a:ext uri="{FF2B5EF4-FFF2-40B4-BE49-F238E27FC236}">
                      <a16:creationId xmlns:a16="http://schemas.microsoft.com/office/drawing/2014/main" id="{36431DA5-EB95-9BF0-BF28-336AF7313152}"/>
                    </a:ext>
                  </a:extLst>
                </p:cNvPr>
                <p:cNvPicPr/>
                <p:nvPr/>
              </p:nvPicPr>
              <p:blipFill>
                <a:blip r:embed="rId552"/>
                <a:stretch>
                  <a:fillRect/>
                </a:stretch>
              </p:blipFill>
              <p:spPr>
                <a:xfrm>
                  <a:off x="6785530" y="6351929"/>
                  <a:ext cx="58464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3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60F74423-20A1-485D-123E-6F2ACCCD0DAF}"/>
                    </a:ext>
                  </a:extLst>
                </p14:cNvPr>
                <p14:cNvContentPartPr/>
                <p14:nvPr/>
              </p14:nvContentPartPr>
              <p14:xfrm>
                <a:off x="6686170" y="6358049"/>
                <a:ext cx="218520" cy="113040"/>
              </p14:xfrm>
            </p:contentPart>
          </mc:Choice>
          <mc:Fallback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60F74423-20A1-485D-123E-6F2ACCCD0DAF}"/>
                    </a:ext>
                  </a:extLst>
                </p:cNvPr>
                <p:cNvPicPr/>
                <p:nvPr/>
              </p:nvPicPr>
              <p:blipFill>
                <a:blip r:embed="rId554"/>
                <a:stretch>
                  <a:fillRect/>
                </a:stretch>
              </p:blipFill>
              <p:spPr>
                <a:xfrm>
                  <a:off x="6677170" y="6349409"/>
                  <a:ext cx="236160" cy="13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5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6B3CF57D-9E5F-ACE6-BB60-EA3F16E4226A}"/>
                    </a:ext>
                  </a:extLst>
                </p14:cNvPr>
                <p14:cNvContentPartPr/>
                <p14:nvPr/>
              </p14:nvContentPartPr>
              <p14:xfrm>
                <a:off x="7596970" y="6294329"/>
                <a:ext cx="15480" cy="279360"/>
              </p14:xfrm>
            </p:contentPart>
          </mc:Choice>
          <mc:Fallback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6B3CF57D-9E5F-ACE6-BB60-EA3F16E4226A}"/>
                    </a:ext>
                  </a:extLst>
                </p:cNvPr>
                <p:cNvPicPr/>
                <p:nvPr/>
              </p:nvPicPr>
              <p:blipFill>
                <a:blip r:embed="rId556"/>
                <a:stretch>
                  <a:fillRect/>
                </a:stretch>
              </p:blipFill>
              <p:spPr>
                <a:xfrm>
                  <a:off x="7587970" y="6285689"/>
                  <a:ext cx="3312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7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6C104743-384E-5A34-DCC1-07612F7AFB53}"/>
                    </a:ext>
                  </a:extLst>
                </p14:cNvPr>
                <p14:cNvContentPartPr/>
                <p14:nvPr/>
              </p14:nvContentPartPr>
              <p14:xfrm>
                <a:off x="7551610" y="6239249"/>
                <a:ext cx="234720" cy="165960"/>
              </p14:xfrm>
            </p:contentPart>
          </mc:Choice>
          <mc:Fallback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6C104743-384E-5A34-DCC1-07612F7AFB53}"/>
                    </a:ext>
                  </a:extLst>
                </p:cNvPr>
                <p:cNvPicPr/>
                <p:nvPr/>
              </p:nvPicPr>
              <p:blipFill>
                <a:blip r:embed="rId558"/>
                <a:stretch>
                  <a:fillRect/>
                </a:stretch>
              </p:blipFill>
              <p:spPr>
                <a:xfrm>
                  <a:off x="7542970" y="6230609"/>
                  <a:ext cx="252360" cy="18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7" name="Group 416">
            <a:extLst>
              <a:ext uri="{FF2B5EF4-FFF2-40B4-BE49-F238E27FC236}">
                <a16:creationId xmlns:a16="http://schemas.microsoft.com/office/drawing/2014/main" id="{FD08CEEC-222E-7603-7094-F620315482BA}"/>
              </a:ext>
            </a:extLst>
          </p:cNvPr>
          <p:cNvGrpSpPr/>
          <p:nvPr/>
        </p:nvGrpSpPr>
        <p:grpSpPr>
          <a:xfrm>
            <a:off x="8166850" y="6224849"/>
            <a:ext cx="1005480" cy="560520"/>
            <a:chOff x="8166850" y="6224849"/>
            <a:chExt cx="1005480" cy="56052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59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A14E48A8-3D22-F146-1CC8-E9E114C6614D}"/>
                    </a:ext>
                  </a:extLst>
                </p14:cNvPr>
                <p14:cNvContentPartPr/>
                <p14:nvPr/>
              </p14:nvContentPartPr>
              <p14:xfrm>
                <a:off x="8166850" y="6224849"/>
                <a:ext cx="1005480" cy="560520"/>
              </p14:xfrm>
            </p:contentPart>
          </mc:Choice>
          <mc:Fallback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A14E48A8-3D22-F146-1CC8-E9E114C6614D}"/>
                    </a:ext>
                  </a:extLst>
                </p:cNvPr>
                <p:cNvPicPr/>
                <p:nvPr/>
              </p:nvPicPr>
              <p:blipFill>
                <a:blip r:embed="rId560"/>
                <a:stretch>
                  <a:fillRect/>
                </a:stretch>
              </p:blipFill>
              <p:spPr>
                <a:xfrm>
                  <a:off x="8157850" y="6216209"/>
                  <a:ext cx="1023120" cy="57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1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CDB28C28-DBD1-97BE-1DD1-D3B22B014232}"/>
                    </a:ext>
                  </a:extLst>
                </p14:cNvPr>
                <p14:cNvContentPartPr/>
                <p14:nvPr/>
              </p14:nvContentPartPr>
              <p14:xfrm>
                <a:off x="8746450" y="6289649"/>
                <a:ext cx="39240" cy="26640"/>
              </p14:xfrm>
            </p:contentPart>
          </mc:Choice>
          <mc:Fallback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CDB28C28-DBD1-97BE-1DD1-D3B22B014232}"/>
                    </a:ext>
                  </a:extLst>
                </p:cNvPr>
                <p:cNvPicPr/>
                <p:nvPr/>
              </p:nvPicPr>
              <p:blipFill>
                <a:blip r:embed="rId562"/>
                <a:stretch>
                  <a:fillRect/>
                </a:stretch>
              </p:blipFill>
              <p:spPr>
                <a:xfrm>
                  <a:off x="8737810" y="6281009"/>
                  <a:ext cx="56880" cy="4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6" name="Group 415">
            <a:extLst>
              <a:ext uri="{FF2B5EF4-FFF2-40B4-BE49-F238E27FC236}">
                <a16:creationId xmlns:a16="http://schemas.microsoft.com/office/drawing/2014/main" id="{780BE18E-95A8-7EDF-070F-ABCD77EED4A7}"/>
              </a:ext>
            </a:extLst>
          </p:cNvPr>
          <p:cNvGrpSpPr/>
          <p:nvPr/>
        </p:nvGrpSpPr>
        <p:grpSpPr>
          <a:xfrm>
            <a:off x="9446290" y="6253289"/>
            <a:ext cx="1396440" cy="383040"/>
            <a:chOff x="9446290" y="6253289"/>
            <a:chExt cx="1396440" cy="383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3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CBFE89DC-7E9D-749C-AFE2-9095D5BA368A}"/>
                    </a:ext>
                  </a:extLst>
                </p14:cNvPr>
                <p14:cNvContentPartPr/>
                <p14:nvPr/>
              </p14:nvContentPartPr>
              <p14:xfrm>
                <a:off x="9446290" y="6253289"/>
                <a:ext cx="1396440" cy="383040"/>
              </p14:xfrm>
            </p:contentPart>
          </mc:Choice>
          <mc:Fallback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CBFE89DC-7E9D-749C-AFE2-9095D5BA368A}"/>
                    </a:ext>
                  </a:extLst>
                </p:cNvPr>
                <p:cNvPicPr/>
                <p:nvPr/>
              </p:nvPicPr>
              <p:blipFill>
                <a:blip r:embed="rId564"/>
                <a:stretch>
                  <a:fillRect/>
                </a:stretch>
              </p:blipFill>
              <p:spPr>
                <a:xfrm>
                  <a:off x="9437290" y="6244289"/>
                  <a:ext cx="1414080" cy="40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5">
              <p14:nvContentPartPr>
                <p14:cNvPr id="414" name="Ink 413">
                  <a:extLst>
                    <a:ext uri="{FF2B5EF4-FFF2-40B4-BE49-F238E27FC236}">
                      <a16:creationId xmlns:a16="http://schemas.microsoft.com/office/drawing/2014/main" id="{785ADB34-1A95-759E-4E99-809117E7BED6}"/>
                    </a:ext>
                  </a:extLst>
                </p14:cNvPr>
                <p14:cNvContentPartPr/>
                <p14:nvPr/>
              </p14:nvContentPartPr>
              <p14:xfrm>
                <a:off x="10355290" y="6298649"/>
                <a:ext cx="29160" cy="37440"/>
              </p14:xfrm>
            </p:contentPart>
          </mc:Choice>
          <mc:Fallback>
            <p:pic>
              <p:nvPicPr>
                <p:cNvPr id="414" name="Ink 413">
                  <a:extLst>
                    <a:ext uri="{FF2B5EF4-FFF2-40B4-BE49-F238E27FC236}">
                      <a16:creationId xmlns:a16="http://schemas.microsoft.com/office/drawing/2014/main" id="{785ADB34-1A95-759E-4E99-809117E7BED6}"/>
                    </a:ext>
                  </a:extLst>
                </p:cNvPr>
                <p:cNvPicPr/>
                <p:nvPr/>
              </p:nvPicPr>
              <p:blipFill>
                <a:blip r:embed="rId566"/>
                <a:stretch>
                  <a:fillRect/>
                </a:stretch>
              </p:blipFill>
              <p:spPr>
                <a:xfrm>
                  <a:off x="10346650" y="6290009"/>
                  <a:ext cx="4680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67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5D2A931D-4544-16DE-1BF3-38D2DCC790EE}"/>
                    </a:ext>
                  </a:extLst>
                </p14:cNvPr>
                <p14:cNvContentPartPr/>
                <p14:nvPr/>
              </p14:nvContentPartPr>
              <p14:xfrm>
                <a:off x="10149730" y="6377489"/>
                <a:ext cx="18360" cy="13680"/>
              </p14:xfrm>
            </p:contentPart>
          </mc:Choice>
          <mc:Fallback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5D2A931D-4544-16DE-1BF3-38D2DCC790EE}"/>
                    </a:ext>
                  </a:extLst>
                </p:cNvPr>
                <p:cNvPicPr/>
                <p:nvPr/>
              </p:nvPicPr>
              <p:blipFill>
                <a:blip r:embed="rId568"/>
                <a:stretch>
                  <a:fillRect/>
                </a:stretch>
              </p:blipFill>
              <p:spPr>
                <a:xfrm>
                  <a:off x="10140730" y="6368849"/>
                  <a:ext cx="36000" cy="31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355906093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1447C4A-3DF8-3F00-14B6-B2573DD5A42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71811" y="-14784"/>
            <a:ext cx="9028953" cy="6872784"/>
          </a:xfrm>
          <a:prstGeom prst="rect">
            <a:avLst/>
          </a:prstGeom>
        </p:spPr>
      </p:pic>
      <p:grpSp>
        <p:nvGrpSpPr>
          <p:cNvPr id="10" name="Group 9">
            <a:extLst>
              <a:ext uri="{FF2B5EF4-FFF2-40B4-BE49-F238E27FC236}">
                <a16:creationId xmlns:a16="http://schemas.microsoft.com/office/drawing/2014/main" id="{AD0364FA-1D0B-66B0-FB98-84701D8433C6}"/>
              </a:ext>
            </a:extLst>
          </p:cNvPr>
          <p:cNvGrpSpPr/>
          <p:nvPr/>
        </p:nvGrpSpPr>
        <p:grpSpPr>
          <a:xfrm>
            <a:off x="146485" y="-179"/>
            <a:ext cx="1176840" cy="487800"/>
            <a:chOff x="146485" y="-179"/>
            <a:chExt cx="1176840" cy="48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E2B7B1CD-9362-A36C-D99A-342D93A0719E}"/>
                    </a:ext>
                  </a:extLst>
                </p14:cNvPr>
                <p14:cNvContentPartPr/>
                <p14:nvPr/>
              </p14:nvContentPartPr>
              <p14:xfrm>
                <a:off x="146485" y="48421"/>
                <a:ext cx="1033200" cy="439200"/>
              </p14:xfrm>
            </p:contentPart>
          </mc:Choice>
          <mc:Fallback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E2B7B1CD-9362-A36C-D99A-342D93A0719E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137845" y="39421"/>
                  <a:ext cx="1050840" cy="45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2C11C99-1260-056F-A327-6419CA69B7CD}"/>
                    </a:ext>
                  </a:extLst>
                </p14:cNvPr>
                <p14:cNvContentPartPr/>
                <p14:nvPr/>
              </p14:nvContentPartPr>
              <p14:xfrm>
                <a:off x="1268245" y="153541"/>
                <a:ext cx="48600" cy="56160"/>
              </p14:xfrm>
            </p:contentPart>
          </mc:Choice>
          <mc:Fallback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2C11C99-1260-056F-A327-6419CA69B7CD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1259245" y="144901"/>
                  <a:ext cx="6624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051549C-1839-39B8-46C2-F5B4929DCC71}"/>
                    </a:ext>
                  </a:extLst>
                </p14:cNvPr>
                <p14:cNvContentPartPr/>
                <p14:nvPr/>
              </p14:nvContentPartPr>
              <p14:xfrm>
                <a:off x="1276525" y="241021"/>
                <a:ext cx="46800" cy="37800"/>
              </p14:xfrm>
            </p:contentPart>
          </mc:Choice>
          <mc:Fallback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051549C-1839-39B8-46C2-F5B4929DCC7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267525" y="232021"/>
                  <a:ext cx="64440" cy="5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428497C-728E-DD05-F106-9D442C065690}"/>
                    </a:ext>
                  </a:extLst>
                </p14:cNvPr>
                <p14:cNvContentPartPr/>
                <p14:nvPr/>
              </p14:nvContentPartPr>
              <p14:xfrm>
                <a:off x="1017685" y="-179"/>
                <a:ext cx="160560" cy="400680"/>
              </p14:xfrm>
            </p:contentPart>
          </mc:Choice>
          <mc:Fallback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428497C-728E-DD05-F106-9D442C065690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1008685" y="-8819"/>
                  <a:ext cx="178200" cy="41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563DDA6-346E-DF8A-FC86-62E064EE6A17}"/>
                    </a:ext>
                  </a:extLst>
                </p14:cNvPr>
                <p14:cNvContentPartPr/>
                <p14:nvPr/>
              </p14:nvContentPartPr>
              <p14:xfrm>
                <a:off x="991765" y="99541"/>
                <a:ext cx="160920" cy="48960"/>
              </p14:xfrm>
            </p:contentPart>
          </mc:Choice>
          <mc:Fallback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563DDA6-346E-DF8A-FC86-62E064EE6A17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982765" y="90541"/>
                  <a:ext cx="178560" cy="66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28D03B79-F15A-011E-D7D8-06CF7D749724}"/>
              </a:ext>
            </a:extLst>
          </p:cNvPr>
          <p:cNvGrpSpPr/>
          <p:nvPr/>
        </p:nvGrpSpPr>
        <p:grpSpPr>
          <a:xfrm>
            <a:off x="1228645" y="6311701"/>
            <a:ext cx="708840" cy="264960"/>
            <a:chOff x="1228645" y="6311701"/>
            <a:chExt cx="708840" cy="2649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3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2C00A28C-4A49-D312-00FF-B28953D3E64E}"/>
                    </a:ext>
                  </a:extLst>
                </p14:cNvPr>
                <p14:cNvContentPartPr/>
                <p14:nvPr/>
              </p14:nvContentPartPr>
              <p14:xfrm>
                <a:off x="1228645" y="6359941"/>
                <a:ext cx="41400" cy="214200"/>
              </p14:xfrm>
            </p:contentPart>
          </mc:Choice>
          <mc:Fallback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2C00A28C-4A49-D312-00FF-B28953D3E64E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219645" y="6350941"/>
                  <a:ext cx="59040" cy="23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717D49D2-2B98-7157-C066-39ADBEDA51F8}"/>
                    </a:ext>
                  </a:extLst>
                </p14:cNvPr>
                <p14:cNvContentPartPr/>
                <p14:nvPr/>
              </p14:nvContentPartPr>
              <p14:xfrm>
                <a:off x="1252045" y="6311701"/>
                <a:ext cx="148680" cy="187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717D49D2-2B98-7157-C066-39ADBEDA51F8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1243045" y="6303061"/>
                  <a:ext cx="166320" cy="3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7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949488C9-B559-FF18-784D-E11BDBA02851}"/>
                    </a:ext>
                  </a:extLst>
                </p14:cNvPr>
                <p14:cNvContentPartPr/>
                <p14:nvPr/>
              </p14:nvContentPartPr>
              <p14:xfrm>
                <a:off x="1271125" y="6391621"/>
                <a:ext cx="137160" cy="864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949488C9-B559-FF18-784D-E11BDBA02851}"/>
                    </a:ext>
                  </a:extLst>
                </p:cNvPr>
                <p:cNvPicPr/>
                <p:nvPr/>
              </p:nvPicPr>
              <p:blipFill>
                <a:blip r:embed="rId18"/>
                <a:stretch>
                  <a:fillRect/>
                </a:stretch>
              </p:blipFill>
              <p:spPr>
                <a:xfrm>
                  <a:off x="1262485" y="6382621"/>
                  <a:ext cx="1548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9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5CD05D3D-7676-191D-18BF-AAE5122C460F}"/>
                    </a:ext>
                  </a:extLst>
                </p14:cNvPr>
                <p14:cNvContentPartPr/>
                <p14:nvPr/>
              </p14:nvContentPartPr>
              <p14:xfrm>
                <a:off x="1406485" y="6380821"/>
                <a:ext cx="500400" cy="195840"/>
              </p14:xfrm>
            </p:contentPart>
          </mc:Choice>
          <mc:Fallback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5CD05D3D-7676-191D-18BF-AAE5122C460F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1397485" y="6371821"/>
                  <a:ext cx="518040" cy="21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8B858B81-3F22-43AE-9873-6702F615F1F2}"/>
                    </a:ext>
                  </a:extLst>
                </p14:cNvPr>
                <p14:cNvContentPartPr/>
                <p14:nvPr/>
              </p14:nvContentPartPr>
              <p14:xfrm>
                <a:off x="1910845" y="6394141"/>
                <a:ext cx="26640" cy="141480"/>
              </p14:xfrm>
            </p:contentPart>
          </mc:Choice>
          <mc:Fallback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8B858B81-3F22-43AE-9873-6702F615F1F2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901845" y="6385141"/>
                  <a:ext cx="44280" cy="159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3">
            <p14:nvContentPartPr>
              <p14:cNvPr id="17" name="Ink 16">
                <a:extLst>
                  <a:ext uri="{FF2B5EF4-FFF2-40B4-BE49-F238E27FC236}">
                    <a16:creationId xmlns:a16="http://schemas.microsoft.com/office/drawing/2014/main" id="{18EF5323-07E1-970E-9942-D49D52C9C3AE}"/>
                  </a:ext>
                </a:extLst>
              </p14:cNvPr>
              <p14:cNvContentPartPr/>
              <p14:nvPr/>
            </p14:nvContentPartPr>
            <p14:xfrm>
              <a:off x="1840285" y="6170941"/>
              <a:ext cx="15480" cy="20520"/>
            </p14:xfrm>
          </p:contentPart>
        </mc:Choice>
        <mc:Fallback>
          <p:pic>
            <p:nvPicPr>
              <p:cNvPr id="17" name="Ink 16">
                <a:extLst>
                  <a:ext uri="{FF2B5EF4-FFF2-40B4-BE49-F238E27FC236}">
                    <a16:creationId xmlns:a16="http://schemas.microsoft.com/office/drawing/2014/main" id="{18EF5323-07E1-970E-9942-D49D52C9C3AE}"/>
                  </a:ext>
                </a:extLst>
              </p:cNvPr>
              <p:cNvPicPr/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1831645" y="6161941"/>
                <a:ext cx="33120" cy="381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" name="Group 24">
            <a:extLst>
              <a:ext uri="{FF2B5EF4-FFF2-40B4-BE49-F238E27FC236}">
                <a16:creationId xmlns:a16="http://schemas.microsoft.com/office/drawing/2014/main" id="{2253D2E9-7E24-9E22-D215-679A6314E0B9}"/>
              </a:ext>
            </a:extLst>
          </p:cNvPr>
          <p:cNvGrpSpPr/>
          <p:nvPr/>
        </p:nvGrpSpPr>
        <p:grpSpPr>
          <a:xfrm>
            <a:off x="2221525" y="6262021"/>
            <a:ext cx="840240" cy="270000"/>
            <a:chOff x="2221525" y="6262021"/>
            <a:chExt cx="840240" cy="2700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17E801E-00A3-04B7-91AE-D6209E6121BF}"/>
                    </a:ext>
                  </a:extLst>
                </p14:cNvPr>
                <p14:cNvContentPartPr/>
                <p14:nvPr/>
              </p14:nvContentPartPr>
              <p14:xfrm>
                <a:off x="2221525" y="6348781"/>
                <a:ext cx="152280" cy="183240"/>
              </p14:xfrm>
            </p:contentPart>
          </mc:Choice>
          <mc:Fallback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17E801E-00A3-04B7-91AE-D6209E6121BF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212885" y="6339781"/>
                  <a:ext cx="1699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22D56495-27C6-016E-F0B9-0FF8D9809257}"/>
                    </a:ext>
                  </a:extLst>
                </p14:cNvPr>
                <p14:cNvContentPartPr/>
                <p14:nvPr/>
              </p14:nvContentPartPr>
              <p14:xfrm>
                <a:off x="2409445" y="6301261"/>
                <a:ext cx="15120" cy="208080"/>
              </p14:xfrm>
            </p:contentPart>
          </mc:Choice>
          <mc:Fallback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22D56495-27C6-016E-F0B9-0FF8D9809257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400805" y="6292261"/>
                  <a:ext cx="32760" cy="22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039AA15B-0979-FB94-61F4-4C776C78D5C2}"/>
                    </a:ext>
                  </a:extLst>
                </p14:cNvPr>
                <p14:cNvContentPartPr/>
                <p14:nvPr/>
              </p14:nvContentPartPr>
              <p14:xfrm>
                <a:off x="2565325" y="6309541"/>
                <a:ext cx="174960" cy="196920"/>
              </p14:xfrm>
            </p:contentPart>
          </mc:Choice>
          <mc:Fallback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039AA15B-0979-FB94-61F4-4C776C78D5C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2556325" y="6300901"/>
                  <a:ext cx="192600" cy="21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89E890CA-F381-6124-2AE5-1D725F1192CE}"/>
                    </a:ext>
                  </a:extLst>
                </p14:cNvPr>
                <p14:cNvContentPartPr/>
                <p14:nvPr/>
              </p14:nvContentPartPr>
              <p14:xfrm>
                <a:off x="2780965" y="6371101"/>
                <a:ext cx="139680" cy="1180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89E890CA-F381-6124-2AE5-1D725F1192CE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2772325" y="6362101"/>
                  <a:ext cx="15732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3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D3A7B635-18DF-77AD-1625-509D48CD10D1}"/>
                    </a:ext>
                  </a:extLst>
                </p14:cNvPr>
                <p14:cNvContentPartPr/>
                <p14:nvPr/>
              </p14:nvContentPartPr>
              <p14:xfrm>
                <a:off x="2936125" y="6262021"/>
                <a:ext cx="125640" cy="235080"/>
              </p14:xfrm>
            </p:contentPart>
          </mc:Choice>
          <mc:Fallback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D3A7B635-18DF-77AD-1625-509D48CD10D1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2927125" y="6253381"/>
                  <a:ext cx="143280" cy="252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1" name="Group 40">
            <a:extLst>
              <a:ext uri="{FF2B5EF4-FFF2-40B4-BE49-F238E27FC236}">
                <a16:creationId xmlns:a16="http://schemas.microsoft.com/office/drawing/2014/main" id="{11FDBE1A-3B88-0880-1E13-2447924077B6}"/>
              </a:ext>
            </a:extLst>
          </p:cNvPr>
          <p:cNvGrpSpPr/>
          <p:nvPr/>
        </p:nvGrpSpPr>
        <p:grpSpPr>
          <a:xfrm>
            <a:off x="5858245" y="5566501"/>
            <a:ext cx="1917720" cy="1027800"/>
            <a:chOff x="5858245" y="5566501"/>
            <a:chExt cx="1917720" cy="1027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5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85C2908B-5501-A4C4-9E9E-E162B9F33CA2}"/>
                    </a:ext>
                  </a:extLst>
                </p14:cNvPr>
                <p14:cNvContentPartPr/>
                <p14:nvPr/>
              </p14:nvContentPartPr>
              <p14:xfrm>
                <a:off x="6648805" y="5566501"/>
                <a:ext cx="30600" cy="675360"/>
              </p14:xfrm>
            </p:contentPart>
          </mc:Choice>
          <mc:Fallback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85C2908B-5501-A4C4-9E9E-E162B9F33CA2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6639805" y="5557501"/>
                  <a:ext cx="48240" cy="69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E972F79E-2840-D682-146D-35F20266E090}"/>
                    </a:ext>
                  </a:extLst>
                </p14:cNvPr>
                <p14:cNvContentPartPr/>
                <p14:nvPr/>
              </p14:nvContentPartPr>
              <p14:xfrm>
                <a:off x="5858245" y="6306301"/>
                <a:ext cx="42480" cy="288000"/>
              </p14:xfrm>
            </p:contentPart>
          </mc:Choice>
          <mc:Fallback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E972F79E-2840-D682-146D-35F20266E090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5849245" y="6297301"/>
                  <a:ext cx="60120" cy="30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9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9CE28DA6-230F-511F-8635-B14C7101110D}"/>
                    </a:ext>
                  </a:extLst>
                </p14:cNvPr>
                <p14:cNvContentPartPr/>
                <p14:nvPr/>
              </p14:nvContentPartPr>
              <p14:xfrm>
                <a:off x="5861125" y="6322501"/>
                <a:ext cx="195840" cy="20160"/>
              </p14:xfrm>
            </p:contentPart>
          </mc:Choice>
          <mc:Fallback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9CE28DA6-230F-511F-8635-B14C7101110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5852485" y="6313501"/>
                  <a:ext cx="2134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1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45ECDC16-D84B-E815-FC25-D16468FB46FA}"/>
                    </a:ext>
                  </a:extLst>
                </p14:cNvPr>
                <p14:cNvContentPartPr/>
                <p14:nvPr/>
              </p14:nvContentPartPr>
              <p14:xfrm>
                <a:off x="5895325" y="6407821"/>
                <a:ext cx="162000" cy="42120"/>
              </p14:xfrm>
            </p:contentPart>
          </mc:Choice>
          <mc:Fallback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45ECDC16-D84B-E815-FC25-D16468FB46F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86685" y="6398821"/>
                  <a:ext cx="17964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3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55A64E2-9E2D-5B3A-3C0C-0100DFC205B7}"/>
                    </a:ext>
                  </a:extLst>
                </p14:cNvPr>
                <p14:cNvContentPartPr/>
                <p14:nvPr/>
              </p14:nvContentPartPr>
              <p14:xfrm>
                <a:off x="6087925" y="6442381"/>
                <a:ext cx="655920" cy="144360"/>
              </p14:xfrm>
            </p:contentPart>
          </mc:Choice>
          <mc:Fallback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55A64E2-9E2D-5B3A-3C0C-0100DFC205B7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079285" y="6433381"/>
                  <a:ext cx="67356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5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5E123DB-0ED2-010E-EFFD-9C3899E75C9C}"/>
                    </a:ext>
                  </a:extLst>
                </p14:cNvPr>
                <p14:cNvContentPartPr/>
                <p14:nvPr/>
              </p14:nvContentPartPr>
              <p14:xfrm>
                <a:off x="6626125" y="6326821"/>
                <a:ext cx="20520" cy="24840"/>
              </p14:xfrm>
            </p:contentPart>
          </mc:Choice>
          <mc:Fallback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5E123DB-0ED2-010E-EFFD-9C3899E75C9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6617125" y="6318181"/>
                  <a:ext cx="38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7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C0D63881-78F2-B477-D13F-E05493995171}"/>
                    </a:ext>
                  </a:extLst>
                </p14:cNvPr>
                <p14:cNvContentPartPr/>
                <p14:nvPr/>
              </p14:nvContentPartPr>
              <p14:xfrm>
                <a:off x="6888925" y="6331861"/>
                <a:ext cx="108720" cy="240840"/>
              </p14:xfrm>
            </p:contentPart>
          </mc:Choice>
          <mc:Fallback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C0D63881-78F2-B477-D13F-E05493995171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6880285" y="6322861"/>
                  <a:ext cx="1263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49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8297959-24BB-FA45-5D88-E528EAB8A363}"/>
                    </a:ext>
                  </a:extLst>
                </p14:cNvPr>
                <p14:cNvContentPartPr/>
                <p14:nvPr/>
              </p14:nvContentPartPr>
              <p14:xfrm>
                <a:off x="7103485" y="6518341"/>
                <a:ext cx="13320" cy="169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8297959-24BB-FA45-5D88-E528EAB8A363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7094845" y="6509341"/>
                  <a:ext cx="30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1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E7025035-A7AC-4CC3-FA30-78BEF895609B}"/>
                    </a:ext>
                  </a:extLst>
                </p14:cNvPr>
                <p14:cNvContentPartPr/>
                <p14:nvPr/>
              </p14:nvContentPartPr>
              <p14:xfrm>
                <a:off x="7169725" y="6303421"/>
                <a:ext cx="142560" cy="100800"/>
              </p14:xfrm>
            </p:contentPart>
          </mc:Choice>
          <mc:Fallback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E7025035-A7AC-4CC3-FA30-78BEF895609B}"/>
                    </a:ext>
                  </a:extLst>
                </p:cNvPr>
                <p:cNvPicPr/>
                <p:nvPr/>
              </p:nvPicPr>
              <p:blipFill>
                <a:blip r:embed="rId52"/>
                <a:stretch>
                  <a:fillRect/>
                </a:stretch>
              </p:blipFill>
              <p:spPr>
                <a:xfrm>
                  <a:off x="7161085" y="6294781"/>
                  <a:ext cx="16020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3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06FC1658-F6FF-3C4D-E9C8-710DF797E094}"/>
                    </a:ext>
                  </a:extLst>
                </p14:cNvPr>
                <p14:cNvContentPartPr/>
                <p14:nvPr/>
              </p14:nvContentPartPr>
              <p14:xfrm>
                <a:off x="7197805" y="6363901"/>
                <a:ext cx="113400" cy="176400"/>
              </p14:xfrm>
            </p:contentPart>
          </mc:Choice>
          <mc:Fallback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06FC1658-F6FF-3C4D-E9C8-710DF797E094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7189165" y="6354901"/>
                  <a:ext cx="131040" cy="19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5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451554BE-B277-72A8-CE39-8D967C01A356}"/>
                    </a:ext>
                  </a:extLst>
                </p14:cNvPr>
                <p14:cNvContentPartPr/>
                <p14:nvPr/>
              </p14:nvContentPartPr>
              <p14:xfrm>
                <a:off x="7383205" y="6280021"/>
                <a:ext cx="162720" cy="259560"/>
              </p14:xfrm>
            </p:contentPart>
          </mc:Choice>
          <mc:Fallback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451554BE-B277-72A8-CE39-8D967C01A356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7374205" y="6271021"/>
                  <a:ext cx="1803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9A25912-9550-C7DC-D27F-8CE571B7E434}"/>
                    </a:ext>
                  </a:extLst>
                </p14:cNvPr>
                <p14:cNvContentPartPr/>
                <p14:nvPr/>
              </p14:nvContentPartPr>
              <p14:xfrm>
                <a:off x="7608565" y="6221341"/>
                <a:ext cx="21240" cy="278640"/>
              </p14:xfrm>
            </p:contentPart>
          </mc:Choice>
          <mc:Fallback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9A25912-9550-C7DC-D27F-8CE571B7E434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7599565" y="6212341"/>
                  <a:ext cx="38880" cy="29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34038D97-D77B-E71D-C8E1-A57344A156C9}"/>
                    </a:ext>
                  </a:extLst>
                </p14:cNvPr>
                <p14:cNvContentPartPr/>
                <p14:nvPr/>
              </p14:nvContentPartPr>
              <p14:xfrm>
                <a:off x="7620805" y="6146101"/>
                <a:ext cx="155160" cy="106920"/>
              </p14:xfrm>
            </p:contentPart>
          </mc:Choice>
          <mc:Fallback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34038D97-D77B-E71D-C8E1-A57344A156C9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612165" y="6137461"/>
                  <a:ext cx="17280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0A5E00D7-D9AD-EC2B-E074-B2ABCCEBD5FC}"/>
                    </a:ext>
                  </a:extLst>
                </p14:cNvPr>
                <p14:cNvContentPartPr/>
                <p14:nvPr/>
              </p14:nvContentPartPr>
              <p14:xfrm>
                <a:off x="7619365" y="6296581"/>
                <a:ext cx="141480" cy="3384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0A5E00D7-D9AD-EC2B-E074-B2ABCCEBD5FC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610365" y="6287941"/>
                  <a:ext cx="15912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5259172F-B29F-9CD1-CA4B-FCB4C926AA61}"/>
              </a:ext>
            </a:extLst>
          </p:cNvPr>
          <p:cNvGrpSpPr/>
          <p:nvPr/>
        </p:nvGrpSpPr>
        <p:grpSpPr>
          <a:xfrm>
            <a:off x="9464725" y="2753101"/>
            <a:ext cx="747000" cy="269280"/>
            <a:chOff x="9464725" y="2753101"/>
            <a:chExt cx="747000" cy="269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3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BA5433D-4AEB-0159-544E-354F7F4646E9}"/>
                    </a:ext>
                  </a:extLst>
                </p14:cNvPr>
                <p14:cNvContentPartPr/>
                <p14:nvPr/>
              </p14:nvContentPartPr>
              <p14:xfrm>
                <a:off x="9464725" y="2911501"/>
                <a:ext cx="446040" cy="30960"/>
              </p14:xfrm>
            </p:contentPart>
          </mc:Choice>
          <mc:Fallback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BA5433D-4AEB-0159-544E-354F7F4646E9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9456085" y="2902501"/>
                  <a:ext cx="46368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D39BBBE1-541A-131D-656A-F899A99E66B1}"/>
                    </a:ext>
                  </a:extLst>
                </p14:cNvPr>
                <p14:cNvContentPartPr/>
                <p14:nvPr/>
              </p14:nvContentPartPr>
              <p14:xfrm>
                <a:off x="10036045" y="2753101"/>
                <a:ext cx="175680" cy="269280"/>
              </p14:xfrm>
            </p:contentPart>
          </mc:Choice>
          <mc:Fallback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D39BBBE1-541A-131D-656A-F899A99E66B1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10027045" y="2744461"/>
                  <a:ext cx="193320" cy="286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67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6D650DE-DA69-1AD1-BB1E-36CCA0861CB9}"/>
                  </a:ext>
                </a:extLst>
              </p14:cNvPr>
              <p14:cNvContentPartPr/>
              <p14:nvPr/>
            </p14:nvContentPartPr>
            <p14:xfrm>
              <a:off x="9699805" y="2961541"/>
              <a:ext cx="65520" cy="2307960"/>
            </p14:xfrm>
          </p:contentPart>
        </mc:Choice>
        <mc:Fallback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6D650DE-DA69-1AD1-BB1E-36CCA0861CB9}"/>
                  </a:ext>
                </a:extLst>
              </p:cNvPr>
              <p:cNvPicPr/>
              <p:nvPr/>
            </p:nvPicPr>
            <p:blipFill>
              <a:blip r:embed="rId68"/>
              <a:stretch>
                <a:fillRect/>
              </a:stretch>
            </p:blipFill>
            <p:spPr>
              <a:xfrm>
                <a:off x="9690805" y="2952901"/>
                <a:ext cx="83160" cy="2325600"/>
              </a:xfrm>
              <a:prstGeom prst="rect">
                <a:avLst/>
              </a:prstGeom>
            </p:spPr>
          </p:pic>
        </mc:Fallback>
      </mc:AlternateContent>
      <p:grpSp>
        <p:nvGrpSpPr>
          <p:cNvPr id="59" name="Group 58">
            <a:extLst>
              <a:ext uri="{FF2B5EF4-FFF2-40B4-BE49-F238E27FC236}">
                <a16:creationId xmlns:a16="http://schemas.microsoft.com/office/drawing/2014/main" id="{3E628E9E-6EB0-EEA7-FCC8-5C416E955B57}"/>
              </a:ext>
            </a:extLst>
          </p:cNvPr>
          <p:cNvGrpSpPr/>
          <p:nvPr/>
        </p:nvGrpSpPr>
        <p:grpSpPr>
          <a:xfrm>
            <a:off x="10524205" y="4089421"/>
            <a:ext cx="1012320" cy="436680"/>
            <a:chOff x="10524205" y="4089421"/>
            <a:chExt cx="1012320" cy="4366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6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3B9FB23A-2BB3-8B2D-5F1D-A6149E50620A}"/>
                    </a:ext>
                  </a:extLst>
                </p14:cNvPr>
                <p14:cNvContentPartPr/>
                <p14:nvPr/>
              </p14:nvContentPartPr>
              <p14:xfrm>
                <a:off x="10524205" y="4306141"/>
                <a:ext cx="176040" cy="53280"/>
              </p14:xfrm>
            </p:contentPart>
          </mc:Choice>
          <mc:Fallback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3B9FB23A-2BB3-8B2D-5F1D-A6149E50620A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10515565" y="4297141"/>
                  <a:ext cx="19368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AFBD4C2E-88B0-6C7D-3672-C092B13925EF}"/>
                    </a:ext>
                  </a:extLst>
                </p14:cNvPr>
                <p14:cNvContentPartPr/>
                <p14:nvPr/>
              </p14:nvContentPartPr>
              <p14:xfrm>
                <a:off x="10551565" y="4388581"/>
                <a:ext cx="171000" cy="81360"/>
              </p14:xfrm>
            </p:contentPart>
          </mc:Choice>
          <mc:Fallback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AFBD4C2E-88B0-6C7D-3672-C092B13925EF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0542565" y="4379581"/>
                  <a:ext cx="188640" cy="9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A61F217A-73ED-8B17-76AA-98A662E119A8}"/>
                    </a:ext>
                  </a:extLst>
                </p14:cNvPr>
                <p14:cNvContentPartPr/>
                <p14:nvPr/>
              </p14:nvContentPartPr>
              <p14:xfrm>
                <a:off x="10815805" y="4243501"/>
                <a:ext cx="199800" cy="218880"/>
              </p14:xfrm>
            </p:contentPart>
          </mc:Choice>
          <mc:Fallback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A61F217A-73ED-8B17-76AA-98A662E119A8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0806805" y="4234501"/>
                  <a:ext cx="217440" cy="23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1F1CD751-261C-6C64-B7D4-EF78B73299F9}"/>
                    </a:ext>
                  </a:extLst>
                </p14:cNvPr>
                <p14:cNvContentPartPr/>
                <p14:nvPr/>
              </p14:nvContentPartPr>
              <p14:xfrm>
                <a:off x="11055565" y="4384621"/>
                <a:ext cx="11160" cy="58320"/>
              </p14:xfrm>
            </p:contentPart>
          </mc:Choice>
          <mc:Fallback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1F1CD751-261C-6C64-B7D4-EF78B73299F9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11046565" y="4375981"/>
                  <a:ext cx="28800" cy="7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E14355F1-805E-7586-554B-3C6AA9B630C9}"/>
                    </a:ext>
                  </a:extLst>
                </p14:cNvPr>
                <p14:cNvContentPartPr/>
                <p14:nvPr/>
              </p14:nvContentPartPr>
              <p14:xfrm>
                <a:off x="11087965" y="4195621"/>
                <a:ext cx="235800" cy="330480"/>
              </p14:xfrm>
            </p:contentPart>
          </mc:Choice>
          <mc:Fallback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E14355F1-805E-7586-554B-3C6AA9B630C9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11078965" y="4186621"/>
                  <a:ext cx="25344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1AA3FE4F-CBD7-F73F-A939-C6235C83BE4B}"/>
                    </a:ext>
                  </a:extLst>
                </p14:cNvPr>
                <p14:cNvContentPartPr/>
                <p14:nvPr/>
              </p14:nvContentPartPr>
              <p14:xfrm>
                <a:off x="11326645" y="4089421"/>
                <a:ext cx="209880" cy="402120"/>
              </p14:xfrm>
            </p:contentPart>
          </mc:Choice>
          <mc:Fallback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1AA3FE4F-CBD7-F73F-A939-C6235C83BE4B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11318005" y="4080781"/>
                  <a:ext cx="227520" cy="4197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81">
            <p14:nvContentPartPr>
              <p14:cNvPr id="60" name="Ink 59">
                <a:extLst>
                  <a:ext uri="{FF2B5EF4-FFF2-40B4-BE49-F238E27FC236}">
                    <a16:creationId xmlns:a16="http://schemas.microsoft.com/office/drawing/2014/main" id="{D957D419-D019-A909-018F-3FFC4C568D75}"/>
                  </a:ext>
                </a:extLst>
              </p14:cNvPr>
              <p14:cNvContentPartPr/>
              <p14:nvPr/>
            </p14:nvContentPartPr>
            <p14:xfrm>
              <a:off x="8549965" y="4235941"/>
              <a:ext cx="46800" cy="447480"/>
            </p14:xfrm>
          </p:contentPart>
        </mc:Choice>
        <mc:Fallback>
          <p:pic>
            <p:nvPicPr>
              <p:cNvPr id="60" name="Ink 59">
                <a:extLst>
                  <a:ext uri="{FF2B5EF4-FFF2-40B4-BE49-F238E27FC236}">
                    <a16:creationId xmlns:a16="http://schemas.microsoft.com/office/drawing/2014/main" id="{D957D419-D019-A909-018F-3FFC4C568D75}"/>
                  </a:ext>
                </a:extLst>
              </p:cNvPr>
              <p:cNvPicPr/>
              <p:nvPr/>
            </p:nvPicPr>
            <p:blipFill>
              <a:blip r:embed="rId82"/>
              <a:stretch>
                <a:fillRect/>
              </a:stretch>
            </p:blipFill>
            <p:spPr>
              <a:xfrm>
                <a:off x="8541325" y="4227301"/>
                <a:ext cx="64440" cy="465120"/>
              </a:xfrm>
              <a:prstGeom prst="rect">
                <a:avLst/>
              </a:prstGeom>
            </p:spPr>
          </p:pic>
        </mc:Fallback>
      </mc:AlternateContent>
      <p:grpSp>
        <p:nvGrpSpPr>
          <p:cNvPr id="89" name="Group 88">
            <a:extLst>
              <a:ext uri="{FF2B5EF4-FFF2-40B4-BE49-F238E27FC236}">
                <a16:creationId xmlns:a16="http://schemas.microsoft.com/office/drawing/2014/main" id="{41899910-C0E1-1349-8929-1143F3885BE6}"/>
              </a:ext>
            </a:extLst>
          </p:cNvPr>
          <p:cNvGrpSpPr/>
          <p:nvPr/>
        </p:nvGrpSpPr>
        <p:grpSpPr>
          <a:xfrm>
            <a:off x="7631605" y="3311821"/>
            <a:ext cx="845640" cy="500040"/>
            <a:chOff x="7631605" y="3311821"/>
            <a:chExt cx="845640" cy="5000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83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7A36641F-EDB0-62EB-DFB2-9019C7479E94}"/>
                    </a:ext>
                  </a:extLst>
                </p14:cNvPr>
                <p14:cNvContentPartPr/>
                <p14:nvPr/>
              </p14:nvContentPartPr>
              <p14:xfrm>
                <a:off x="7653205" y="3644821"/>
                <a:ext cx="303120" cy="156240"/>
              </p14:xfrm>
            </p:contentPart>
          </mc:Choice>
          <mc:Fallback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7A36641F-EDB0-62EB-DFB2-9019C7479E9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7644205" y="3636181"/>
                  <a:ext cx="320760" cy="17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1E312CF-92F4-3CB1-91A4-A9496AD329ED}"/>
                    </a:ext>
                  </a:extLst>
                </p14:cNvPr>
                <p14:cNvContentPartPr/>
                <p14:nvPr/>
              </p14:nvContentPartPr>
              <p14:xfrm>
                <a:off x="7631605" y="3703861"/>
                <a:ext cx="46440" cy="108000"/>
              </p14:xfrm>
            </p:contentPart>
          </mc:Choice>
          <mc:Fallback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1E312CF-92F4-3CB1-91A4-A9496AD329ED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7622605" y="3694861"/>
                  <a:ext cx="64080" cy="12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7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6C3E4FB-0FA7-905E-2133-7AD7DF52D0CC}"/>
                    </a:ext>
                  </a:extLst>
                </p14:cNvPr>
                <p14:cNvContentPartPr/>
                <p14:nvPr/>
              </p14:nvContentPartPr>
              <p14:xfrm>
                <a:off x="8015365" y="3536821"/>
                <a:ext cx="164520" cy="147240"/>
              </p14:xfrm>
            </p:contentPart>
          </mc:Choice>
          <mc:Fallback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6C3E4FB-0FA7-905E-2133-7AD7DF52D0CC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8006365" y="3528181"/>
                  <a:ext cx="1821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9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44D446AF-D43E-CDA3-7C79-64CB12B6AC28}"/>
                    </a:ext>
                  </a:extLst>
                </p14:cNvPr>
                <p14:cNvContentPartPr/>
                <p14:nvPr/>
              </p14:nvContentPartPr>
              <p14:xfrm>
                <a:off x="8175205" y="3447181"/>
                <a:ext cx="87480" cy="22320"/>
              </p14:xfrm>
            </p:contentPart>
          </mc:Choice>
          <mc:Fallback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44D446AF-D43E-CDA3-7C79-64CB12B6AC28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8166565" y="3438181"/>
                  <a:ext cx="10512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1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E657DC0A-E671-D12C-45E8-85C911D29C07}"/>
                    </a:ext>
                  </a:extLst>
                </p14:cNvPr>
                <p14:cNvContentPartPr/>
                <p14:nvPr/>
              </p14:nvContentPartPr>
              <p14:xfrm>
                <a:off x="8306245" y="3311821"/>
                <a:ext cx="171000" cy="1684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E657DC0A-E671-D12C-45E8-85C911D29C07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8297605" y="3302821"/>
                  <a:ext cx="188640" cy="186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3">
            <p14:nvContentPartPr>
              <p14:cNvPr id="90" name="Ink 89">
                <a:extLst>
                  <a:ext uri="{FF2B5EF4-FFF2-40B4-BE49-F238E27FC236}">
                    <a16:creationId xmlns:a16="http://schemas.microsoft.com/office/drawing/2014/main" id="{5EA7CFC7-9D1A-BA91-755F-5651EFC41E9B}"/>
                  </a:ext>
                </a:extLst>
              </p14:cNvPr>
              <p14:cNvContentPartPr/>
              <p14:nvPr/>
            </p14:nvContentPartPr>
            <p14:xfrm>
              <a:off x="8570845" y="3283021"/>
              <a:ext cx="165960" cy="155160"/>
            </p14:xfrm>
          </p:contentPart>
        </mc:Choice>
        <mc:Fallback>
          <p:pic>
            <p:nvPicPr>
              <p:cNvPr id="90" name="Ink 89">
                <a:extLst>
                  <a:ext uri="{FF2B5EF4-FFF2-40B4-BE49-F238E27FC236}">
                    <a16:creationId xmlns:a16="http://schemas.microsoft.com/office/drawing/2014/main" id="{5EA7CFC7-9D1A-BA91-755F-5651EFC41E9B}"/>
                  </a:ext>
                </a:extLst>
              </p:cNvPr>
              <p:cNvPicPr/>
              <p:nvPr/>
            </p:nvPicPr>
            <p:blipFill>
              <a:blip r:embed="rId94"/>
              <a:stretch>
                <a:fillRect/>
              </a:stretch>
            </p:blipFill>
            <p:spPr>
              <a:xfrm>
                <a:off x="8561845" y="3274021"/>
                <a:ext cx="183600" cy="172800"/>
              </a:xfrm>
              <a:prstGeom prst="rect">
                <a:avLst/>
              </a:prstGeom>
            </p:spPr>
          </p:pic>
        </mc:Fallback>
      </mc:AlternateContent>
      <p:grpSp>
        <p:nvGrpSpPr>
          <p:cNvPr id="93" name="Group 92">
            <a:extLst>
              <a:ext uri="{FF2B5EF4-FFF2-40B4-BE49-F238E27FC236}">
                <a16:creationId xmlns:a16="http://schemas.microsoft.com/office/drawing/2014/main" id="{91D5461A-6547-3517-B8F7-A4638FB303A2}"/>
              </a:ext>
            </a:extLst>
          </p:cNvPr>
          <p:cNvGrpSpPr/>
          <p:nvPr/>
        </p:nvGrpSpPr>
        <p:grpSpPr>
          <a:xfrm>
            <a:off x="6614245" y="4259341"/>
            <a:ext cx="3699360" cy="521280"/>
            <a:chOff x="6614245" y="4259341"/>
            <a:chExt cx="3699360" cy="52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9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216E944-43C7-AFD6-5A22-BBBBF58F4C1C}"/>
                    </a:ext>
                  </a:extLst>
                </p14:cNvPr>
                <p14:cNvContentPartPr/>
                <p14:nvPr/>
              </p14:nvContentPartPr>
              <p14:xfrm>
                <a:off x="8521525" y="4438621"/>
                <a:ext cx="109800" cy="961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216E944-43C7-AFD6-5A22-BBBBF58F4C1C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8512885" y="4429621"/>
                  <a:ext cx="127440" cy="11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BCDFD093-B28C-1A88-542C-1B1175D58F13}"/>
                    </a:ext>
                  </a:extLst>
                </p14:cNvPr>
                <p14:cNvContentPartPr/>
                <p14:nvPr/>
              </p14:nvContentPartPr>
              <p14:xfrm>
                <a:off x="8697205" y="4484701"/>
                <a:ext cx="1081440" cy="56520"/>
              </p14:xfrm>
            </p:contentPart>
          </mc:Choice>
          <mc:Fallback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BCDFD093-B28C-1A88-542C-1B1175D58F13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688565" y="4476061"/>
                  <a:ext cx="10990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9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53A870C1-154E-948D-45F1-2384AE0323E3}"/>
                    </a:ext>
                  </a:extLst>
                </p14:cNvPr>
                <p14:cNvContentPartPr/>
                <p14:nvPr/>
              </p14:nvContentPartPr>
              <p14:xfrm>
                <a:off x="9960445" y="4276261"/>
                <a:ext cx="31320" cy="215280"/>
              </p14:xfrm>
            </p:contentPart>
          </mc:Choice>
          <mc:Fallback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53A870C1-154E-948D-45F1-2384AE0323E3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9951445" y="4267621"/>
                  <a:ext cx="48960" cy="23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1AE634D-C0A2-1AD1-59D6-FC9D05B8598F}"/>
                    </a:ext>
                  </a:extLst>
                </p14:cNvPr>
                <p14:cNvContentPartPr/>
                <p14:nvPr/>
              </p14:nvContentPartPr>
              <p14:xfrm>
                <a:off x="9984925" y="4259341"/>
                <a:ext cx="239040" cy="393480"/>
              </p14:xfrm>
            </p:contentPart>
          </mc:Choice>
          <mc:Fallback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1AE634D-C0A2-1AD1-59D6-FC9D05B8598F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9976285" y="4250341"/>
                  <a:ext cx="25668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3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DF4DD82-16B6-1029-385E-3C07C3390EAB}"/>
                    </a:ext>
                  </a:extLst>
                </p14:cNvPr>
                <p14:cNvContentPartPr/>
                <p14:nvPr/>
              </p14:nvContentPartPr>
              <p14:xfrm>
                <a:off x="10101565" y="4462741"/>
                <a:ext cx="212040" cy="180000"/>
              </p14:xfrm>
            </p:contentPart>
          </mc:Choice>
          <mc:Fallback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DF4DD82-16B6-1029-385E-3C07C3390EA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10092925" y="4453741"/>
                  <a:ext cx="229680" cy="19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5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47BF5F7-7E71-C962-77BF-B4828D80877C}"/>
                    </a:ext>
                  </a:extLst>
                </p14:cNvPr>
                <p14:cNvContentPartPr/>
                <p14:nvPr/>
              </p14:nvContentPartPr>
              <p14:xfrm>
                <a:off x="7101685" y="4303621"/>
                <a:ext cx="28800" cy="196560"/>
              </p14:xfrm>
            </p:contentPart>
          </mc:Choice>
          <mc:Fallback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47BF5F7-7E71-C962-77BF-B4828D80877C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093045" y="4294621"/>
                  <a:ext cx="46440" cy="21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7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B8024B32-708B-D893-80D4-85A3D6462BEA}"/>
                    </a:ext>
                  </a:extLst>
                </p14:cNvPr>
                <p14:cNvContentPartPr/>
                <p14:nvPr/>
              </p14:nvContentPartPr>
              <p14:xfrm>
                <a:off x="7016365" y="4537621"/>
                <a:ext cx="206280" cy="38160"/>
              </p14:xfrm>
            </p:contentPart>
          </mc:Choice>
          <mc:Fallback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B8024B32-708B-D893-80D4-85A3D6462BEA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7007365" y="4528621"/>
                  <a:ext cx="2239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09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05A602AC-8FAB-E722-7FF2-2573354D3FD3}"/>
                    </a:ext>
                  </a:extLst>
                </p14:cNvPr>
                <p14:cNvContentPartPr/>
                <p14:nvPr/>
              </p14:nvContentPartPr>
              <p14:xfrm>
                <a:off x="7054165" y="4607461"/>
                <a:ext cx="144360" cy="173160"/>
              </p14:xfrm>
            </p:contentPart>
          </mc:Choice>
          <mc:Fallback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05A602AC-8FAB-E722-7FF2-2573354D3FD3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7045165" y="4598821"/>
                  <a:ext cx="16200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1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22DF31EF-43FB-10AD-E7E6-0D3FC95FFF93}"/>
                    </a:ext>
                  </a:extLst>
                </p14:cNvPr>
                <p14:cNvContentPartPr/>
                <p14:nvPr/>
              </p14:nvContentPartPr>
              <p14:xfrm>
                <a:off x="7350445" y="4521421"/>
                <a:ext cx="107280" cy="21240"/>
              </p14:xfrm>
            </p:contentPart>
          </mc:Choice>
          <mc:Fallback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22DF31EF-43FB-10AD-E7E6-0D3FC95FFF93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7341445" y="4512421"/>
                  <a:ext cx="124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3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84C57C2-A3FF-B011-5ECF-87558F3F7EDC}"/>
                    </a:ext>
                  </a:extLst>
                </p14:cNvPr>
                <p14:cNvContentPartPr/>
                <p14:nvPr/>
              </p14:nvContentPartPr>
              <p14:xfrm>
                <a:off x="7363765" y="4592701"/>
                <a:ext cx="92160" cy="504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84C57C2-A3FF-B011-5ECF-87558F3F7EDC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7354765" y="4584061"/>
                  <a:ext cx="10980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5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D726762-1E15-81BC-CDFB-6DCC066FC1BB}"/>
                    </a:ext>
                  </a:extLst>
                </p14:cNvPr>
                <p14:cNvContentPartPr/>
                <p14:nvPr/>
              </p14:nvContentPartPr>
              <p14:xfrm>
                <a:off x="7593445" y="4395781"/>
                <a:ext cx="36720" cy="26316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D726762-1E15-81BC-CDFB-6DCC066FC1BB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7584445" y="4386781"/>
                  <a:ext cx="5436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7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DE904C4-8075-7A0E-5810-6DD807AFD059}"/>
                    </a:ext>
                  </a:extLst>
                </p14:cNvPr>
                <p14:cNvContentPartPr/>
                <p14:nvPr/>
              </p14:nvContentPartPr>
              <p14:xfrm>
                <a:off x="7526485" y="4368421"/>
                <a:ext cx="140400" cy="1814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DE904C4-8075-7A0E-5810-6DD807AFD059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517485" y="4359421"/>
                  <a:ext cx="15804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19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D061B26F-4207-64AD-8C4F-2F798AEEDDBA}"/>
                    </a:ext>
                  </a:extLst>
                </p14:cNvPr>
                <p14:cNvContentPartPr/>
                <p14:nvPr/>
              </p14:nvContentPartPr>
              <p14:xfrm>
                <a:off x="7705405" y="4590541"/>
                <a:ext cx="12960" cy="45720"/>
              </p14:xfrm>
            </p:contentPart>
          </mc:Choice>
          <mc:Fallback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D061B26F-4207-64AD-8C4F-2F798AEEDDBA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7696405" y="4581901"/>
                  <a:ext cx="3060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1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61F634A3-7D02-A934-1340-BD1FF104A907}"/>
                    </a:ext>
                  </a:extLst>
                </p14:cNvPr>
                <p14:cNvContentPartPr/>
                <p14:nvPr/>
              </p14:nvContentPartPr>
              <p14:xfrm>
                <a:off x="7727005" y="4395061"/>
                <a:ext cx="145440" cy="205560"/>
              </p14:xfrm>
            </p:contentPart>
          </mc:Choice>
          <mc:Fallback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61F634A3-7D02-A934-1340-BD1FF104A907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7718365" y="4386061"/>
                  <a:ext cx="163080" cy="22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3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CD4C61D1-4A5B-4AA6-B0B2-05C1573BFC39}"/>
                    </a:ext>
                  </a:extLst>
                </p14:cNvPr>
                <p14:cNvContentPartPr/>
                <p14:nvPr/>
              </p14:nvContentPartPr>
              <p14:xfrm>
                <a:off x="7937605" y="4426741"/>
                <a:ext cx="15480" cy="17316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CD4C61D1-4A5B-4AA6-B0B2-05C1573BFC39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7928965" y="4418101"/>
                  <a:ext cx="3312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5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816CF99-F4C8-E197-5918-B8129F7A37FB}"/>
                    </a:ext>
                  </a:extLst>
                </p14:cNvPr>
                <p14:cNvContentPartPr/>
                <p14:nvPr/>
              </p14:nvContentPartPr>
              <p14:xfrm>
                <a:off x="7930765" y="4377061"/>
                <a:ext cx="130680" cy="5976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816CF99-F4C8-E197-5918-B8129F7A37FB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7922125" y="4368421"/>
                  <a:ext cx="148320" cy="77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7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923BB668-3667-AAB4-AD7A-E8D6F329BD7B}"/>
                    </a:ext>
                  </a:extLst>
                </p14:cNvPr>
                <p14:cNvContentPartPr/>
                <p14:nvPr/>
              </p14:nvContentPartPr>
              <p14:xfrm>
                <a:off x="7932565" y="4486141"/>
                <a:ext cx="156600" cy="4572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923BB668-3667-AAB4-AD7A-E8D6F329BD7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7923925" y="4477141"/>
                  <a:ext cx="17424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29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454E5BC-C9FA-60EA-92EB-5E01BA236F11}"/>
                    </a:ext>
                  </a:extLst>
                </p14:cNvPr>
                <p14:cNvContentPartPr/>
                <p14:nvPr/>
              </p14:nvContentPartPr>
              <p14:xfrm>
                <a:off x="6660685" y="4535461"/>
                <a:ext cx="257040" cy="34920"/>
              </p14:xfrm>
            </p:contentPart>
          </mc:Choice>
          <mc:Fallback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454E5BC-C9FA-60EA-92EB-5E01BA236F11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6651685" y="4526461"/>
                  <a:ext cx="2746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1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F118A364-4EA6-3963-877B-0AEA0725D52E}"/>
                    </a:ext>
                  </a:extLst>
                </p14:cNvPr>
                <p14:cNvContentPartPr/>
                <p14:nvPr/>
              </p14:nvContentPartPr>
              <p14:xfrm>
                <a:off x="6622885" y="4403701"/>
                <a:ext cx="34200" cy="26316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F118A364-4EA6-3963-877B-0AEA0725D52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6614245" y="4395061"/>
                  <a:ext cx="518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B51D2F90-EE4F-1EB0-C1D1-7CAE89ED8A20}"/>
                    </a:ext>
                  </a:extLst>
                </p14:cNvPr>
                <p14:cNvContentPartPr/>
                <p14:nvPr/>
              </p14:nvContentPartPr>
              <p14:xfrm>
                <a:off x="6650605" y="4495501"/>
                <a:ext cx="108720" cy="68400"/>
              </p14:xfrm>
            </p:contentPart>
          </mc:Choice>
          <mc:Fallback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B51D2F90-EE4F-1EB0-C1D1-7CAE89ED8A20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6641965" y="4486861"/>
                  <a:ext cx="126360" cy="8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5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F4756E4-EE79-8506-F073-E96A5A7AB848}"/>
                    </a:ext>
                  </a:extLst>
                </p14:cNvPr>
                <p14:cNvContentPartPr/>
                <p14:nvPr/>
              </p14:nvContentPartPr>
              <p14:xfrm>
                <a:off x="8215165" y="4476781"/>
                <a:ext cx="298800" cy="80640"/>
              </p14:xfrm>
            </p:contentPart>
          </mc:Choice>
          <mc:Fallback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F4756E4-EE79-8506-F073-E96A5A7AB84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206165" y="4468141"/>
                  <a:ext cx="31644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7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D1A49277-F54D-F8A7-F70A-EBB6C7A4C19B}"/>
                    </a:ext>
                  </a:extLst>
                </p14:cNvPr>
                <p14:cNvContentPartPr/>
                <p14:nvPr/>
              </p14:nvContentPartPr>
              <p14:xfrm>
                <a:off x="6614245" y="4406941"/>
                <a:ext cx="27720" cy="161280"/>
              </p14:xfrm>
            </p:contentPart>
          </mc:Choice>
          <mc:Fallback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D1A49277-F54D-F8A7-F70A-EBB6C7A4C19B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6605245" y="4397941"/>
                  <a:ext cx="45360" cy="178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39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898E469-FC6F-ED1C-1BB4-9F689DC68BDA}"/>
                    </a:ext>
                  </a:extLst>
                </p14:cNvPr>
                <p14:cNvContentPartPr/>
                <p14:nvPr/>
              </p14:nvContentPartPr>
              <p14:xfrm>
                <a:off x="6639445" y="4396861"/>
                <a:ext cx="15840" cy="185400"/>
              </p14:xfrm>
            </p:contentPart>
          </mc:Choice>
          <mc:Fallback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898E469-FC6F-ED1C-1BB4-9F689DC68BDA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6630445" y="4387861"/>
                  <a:ext cx="33480" cy="203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171F80DE-0CE1-21D8-F7B7-E21E9F15818E}"/>
              </a:ext>
            </a:extLst>
          </p:cNvPr>
          <p:cNvGrpSpPr/>
          <p:nvPr/>
        </p:nvGrpSpPr>
        <p:grpSpPr>
          <a:xfrm>
            <a:off x="6069565" y="2471941"/>
            <a:ext cx="171720" cy="701280"/>
            <a:chOff x="6069565" y="2471941"/>
            <a:chExt cx="171720" cy="701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1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B456E665-09C1-64D0-21D0-41FD66FC0FA2}"/>
                    </a:ext>
                  </a:extLst>
                </p14:cNvPr>
                <p14:cNvContentPartPr/>
                <p14:nvPr/>
              </p14:nvContentPartPr>
              <p14:xfrm>
                <a:off x="6115285" y="2471941"/>
                <a:ext cx="126000" cy="684000"/>
              </p14:xfrm>
            </p:contentPart>
          </mc:Choice>
          <mc:Fallback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B456E665-09C1-64D0-21D0-41FD66FC0FA2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6106285" y="2462941"/>
                  <a:ext cx="143640" cy="70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3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7C0D244E-C94E-9474-04C6-FFD6C198501A}"/>
                    </a:ext>
                  </a:extLst>
                </p14:cNvPr>
                <p14:cNvContentPartPr/>
                <p14:nvPr/>
              </p14:nvContentPartPr>
              <p14:xfrm>
                <a:off x="6069565" y="3009061"/>
                <a:ext cx="139680" cy="164160"/>
              </p14:xfrm>
            </p:contentPart>
          </mc:Choice>
          <mc:Fallback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7C0D244E-C94E-9474-04C6-FFD6C198501A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6060565" y="3000421"/>
                  <a:ext cx="157320" cy="181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6C5E525D-7077-A0EF-E9DF-320DCD535594}"/>
              </a:ext>
            </a:extLst>
          </p:cNvPr>
          <p:cNvGrpSpPr/>
          <p:nvPr/>
        </p:nvGrpSpPr>
        <p:grpSpPr>
          <a:xfrm>
            <a:off x="6234805" y="399061"/>
            <a:ext cx="2995920" cy="1918440"/>
            <a:chOff x="6234805" y="399061"/>
            <a:chExt cx="2995920" cy="191844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145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BBF7C994-CC70-D4B5-FF58-DD0BFE6E40FB}"/>
                    </a:ext>
                  </a:extLst>
                </p14:cNvPr>
                <p14:cNvContentPartPr/>
                <p14:nvPr/>
              </p14:nvContentPartPr>
              <p14:xfrm>
                <a:off x="6234805" y="1489861"/>
                <a:ext cx="914400" cy="8276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BBF7C994-CC70-D4B5-FF58-DD0BFE6E40FB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6226165" y="1480861"/>
                  <a:ext cx="932040" cy="84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7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EA885B88-178C-D085-B727-9C281D6C4108}"/>
                    </a:ext>
                  </a:extLst>
                </p14:cNvPr>
                <p14:cNvContentPartPr/>
                <p14:nvPr/>
              </p14:nvContentPartPr>
              <p14:xfrm>
                <a:off x="6692005" y="1524781"/>
                <a:ext cx="211680" cy="183600"/>
              </p14:xfrm>
            </p:contentPart>
          </mc:Choice>
          <mc:Fallback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EA885B88-178C-D085-B727-9C281D6C4108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6683365" y="1516141"/>
                  <a:ext cx="22932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49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4A09EACF-1E4A-F614-B478-38F94C37126C}"/>
                    </a:ext>
                  </a:extLst>
                </p14:cNvPr>
                <p14:cNvContentPartPr/>
                <p14:nvPr/>
              </p14:nvContentPartPr>
              <p14:xfrm>
                <a:off x="7307605" y="1255141"/>
                <a:ext cx="241920" cy="458640"/>
              </p14:xfrm>
            </p:contentPart>
          </mc:Choice>
          <mc:Fallback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4A09EACF-1E4A-F614-B478-38F94C37126C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7298965" y="1246141"/>
                  <a:ext cx="259560" cy="47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49FA463-D346-9A1F-B312-206165D3BB8F}"/>
                    </a:ext>
                  </a:extLst>
                </p14:cNvPr>
                <p14:cNvContentPartPr/>
                <p14:nvPr/>
              </p14:nvContentPartPr>
              <p14:xfrm>
                <a:off x="7687045" y="1220581"/>
                <a:ext cx="194040" cy="131760"/>
              </p14:xfrm>
            </p:contentPart>
          </mc:Choice>
          <mc:Fallback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49FA463-D346-9A1F-B312-206165D3BB8F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7678405" y="1211941"/>
                  <a:ext cx="211680" cy="14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3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42EE720-89A5-42B5-D35E-746C291F0A6D}"/>
                    </a:ext>
                  </a:extLst>
                </p14:cNvPr>
                <p14:cNvContentPartPr/>
                <p14:nvPr/>
              </p14:nvContentPartPr>
              <p14:xfrm>
                <a:off x="7998445" y="781381"/>
                <a:ext cx="509760" cy="383760"/>
              </p14:xfrm>
            </p:contentPart>
          </mc:Choice>
          <mc:Fallback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42EE720-89A5-42B5-D35E-746C291F0A6D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7989805" y="772741"/>
                  <a:ext cx="527400" cy="40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5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CB5E6377-3165-5761-52B2-90F04E2430D1}"/>
                    </a:ext>
                  </a:extLst>
                </p14:cNvPr>
                <p14:cNvContentPartPr/>
                <p14:nvPr/>
              </p14:nvContentPartPr>
              <p14:xfrm>
                <a:off x="8088805" y="750061"/>
                <a:ext cx="39960" cy="7272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CB5E6377-3165-5761-52B2-90F04E2430D1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8079805" y="741421"/>
                  <a:ext cx="5760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157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6D7404B7-C572-E7D8-250E-29B1AB1D6332}"/>
                    </a:ext>
                  </a:extLst>
                </p14:cNvPr>
                <p14:cNvContentPartPr/>
                <p14:nvPr/>
              </p14:nvContentPartPr>
              <p14:xfrm>
                <a:off x="8677765" y="399061"/>
                <a:ext cx="552960" cy="320400"/>
              </p14:xfrm>
            </p:contentPart>
          </mc:Choice>
          <mc:Fallback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6D7404B7-C572-E7D8-250E-29B1AB1D633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8669125" y="390421"/>
                  <a:ext cx="570600" cy="3380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272585299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01032030-AA54-A18D-F506-6DBDDC4BB7F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758"/>
            <a:ext cx="5777778" cy="6849242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E19DF825-BFB8-2735-CE5B-0D06F6CCA0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116832" y="4106042"/>
            <a:ext cx="6075168" cy="2449822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4A8AF50E-97D7-C2B8-55DE-88F49F4B6255}"/>
                  </a:ext>
                </a:extLst>
              </p14:cNvPr>
              <p14:cNvContentPartPr/>
              <p14:nvPr/>
            </p14:nvContentPartPr>
            <p14:xfrm>
              <a:off x="425050" y="2302502"/>
              <a:ext cx="258120" cy="22428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4A8AF50E-97D7-C2B8-55DE-88F49F4B6255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1050" y="2194502"/>
                <a:ext cx="365760" cy="439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33D0AA2C-F8BC-FFB6-983B-C8B349EAB16D}"/>
                  </a:ext>
                </a:extLst>
              </p14:cNvPr>
              <p14:cNvContentPartPr/>
              <p14:nvPr/>
            </p14:nvContentPartPr>
            <p14:xfrm>
              <a:off x="705490" y="2383862"/>
              <a:ext cx="19440" cy="8064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33D0AA2C-F8BC-FFB6-983B-C8B349EAB16D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651850" y="2276222"/>
                <a:ext cx="127080" cy="296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832CAFF6-98FB-F416-59C3-757B3ECB0CB5}"/>
                  </a:ext>
                </a:extLst>
              </p14:cNvPr>
              <p14:cNvContentPartPr/>
              <p14:nvPr/>
            </p14:nvContentPartPr>
            <p14:xfrm>
              <a:off x="1827250" y="2577542"/>
              <a:ext cx="205560" cy="18144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832CAFF6-98FB-F416-59C3-757B3ECB0CB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773250" y="2469542"/>
                <a:ext cx="313200" cy="397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5AA4E2E2-E1D7-AB85-3126-D03376368D36}"/>
                  </a:ext>
                </a:extLst>
              </p14:cNvPr>
              <p14:cNvContentPartPr/>
              <p14:nvPr/>
            </p14:nvContentPartPr>
            <p14:xfrm>
              <a:off x="1791970" y="2655302"/>
              <a:ext cx="110160" cy="11196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5AA4E2E2-E1D7-AB85-3126-D03376368D36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738330" y="2547662"/>
                <a:ext cx="217800" cy="327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9629916-C175-082B-34F6-9C4D934D43E9}"/>
                  </a:ext>
                </a:extLst>
              </p14:cNvPr>
              <p14:cNvContentPartPr/>
              <p14:nvPr/>
            </p14:nvContentPartPr>
            <p14:xfrm>
              <a:off x="3942610" y="2186582"/>
              <a:ext cx="112320" cy="10692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9629916-C175-082B-34F6-9C4D934D43E9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906970" y="2114942"/>
                <a:ext cx="183960" cy="250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EC3F77C7-CC46-3271-67D9-1AD6E1102AB7}"/>
                  </a:ext>
                </a:extLst>
              </p14:cNvPr>
              <p14:cNvContentPartPr/>
              <p14:nvPr/>
            </p14:nvContentPartPr>
            <p14:xfrm>
              <a:off x="3930370" y="2274062"/>
              <a:ext cx="37080" cy="180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EC3F77C7-CC46-3271-67D9-1AD6E1102AB7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894370" y="2202062"/>
                <a:ext cx="108720" cy="161640"/>
              </a:xfrm>
              <a:prstGeom prst="rect">
                <a:avLst/>
              </a:prstGeom>
            </p:spPr>
          </p:pic>
        </mc:Fallback>
      </mc:AlternateContent>
      <p:grpSp>
        <p:nvGrpSpPr>
          <p:cNvPr id="5" name="Group 4">
            <a:extLst>
              <a:ext uri="{FF2B5EF4-FFF2-40B4-BE49-F238E27FC236}">
                <a16:creationId xmlns:a16="http://schemas.microsoft.com/office/drawing/2014/main" id="{67DC2871-AE19-A9DC-C5D0-8DF1E0D0DAA0}"/>
              </a:ext>
            </a:extLst>
          </p:cNvPr>
          <p:cNvGrpSpPr/>
          <p:nvPr/>
        </p:nvGrpSpPr>
        <p:grpSpPr>
          <a:xfrm>
            <a:off x="5117650" y="2104502"/>
            <a:ext cx="2701080" cy="2926800"/>
            <a:chOff x="5117650" y="2104502"/>
            <a:chExt cx="2701080" cy="2926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D94F89DA-237A-98CD-824B-913E607399EC}"/>
                    </a:ext>
                  </a:extLst>
                </p14:cNvPr>
                <p14:cNvContentPartPr/>
                <p14:nvPr/>
              </p14:nvContentPartPr>
              <p14:xfrm>
                <a:off x="5117650" y="2104502"/>
                <a:ext cx="2701080" cy="29077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D94F89DA-237A-98CD-824B-913E607399EC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5100010" y="2086862"/>
                  <a:ext cx="2736720" cy="294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BBA5538B-87DD-9E61-0BAC-9F0971E382FF}"/>
                    </a:ext>
                  </a:extLst>
                </p14:cNvPr>
                <p14:cNvContentPartPr/>
                <p14:nvPr/>
              </p14:nvContentPartPr>
              <p14:xfrm>
                <a:off x="5117650" y="4806302"/>
                <a:ext cx="215640" cy="22500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BBA5538B-87DD-9E61-0BAC-9F0971E382FF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5100010" y="4788302"/>
                  <a:ext cx="251280" cy="260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" name="Group 21">
            <a:extLst>
              <a:ext uri="{FF2B5EF4-FFF2-40B4-BE49-F238E27FC236}">
                <a16:creationId xmlns:a16="http://schemas.microsoft.com/office/drawing/2014/main" id="{6C3A2BCF-98A2-1082-3DA7-8994B764F373}"/>
              </a:ext>
            </a:extLst>
          </p:cNvPr>
          <p:cNvGrpSpPr/>
          <p:nvPr/>
        </p:nvGrpSpPr>
        <p:grpSpPr>
          <a:xfrm>
            <a:off x="7883530" y="1798502"/>
            <a:ext cx="1806480" cy="501840"/>
            <a:chOff x="7883530" y="1798502"/>
            <a:chExt cx="1806480" cy="501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B350E52A-6BF5-805F-99E3-31E84FE98E15}"/>
                    </a:ext>
                  </a:extLst>
                </p14:cNvPr>
                <p14:cNvContentPartPr/>
                <p14:nvPr/>
              </p14:nvContentPartPr>
              <p14:xfrm>
                <a:off x="7883530" y="1878062"/>
                <a:ext cx="172080" cy="34776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B350E52A-6BF5-805F-99E3-31E84FE98E15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7865530" y="1860422"/>
                  <a:ext cx="207720" cy="38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039D7C3-B6CF-2909-EB02-E8EB6116133A}"/>
                    </a:ext>
                  </a:extLst>
                </p14:cNvPr>
                <p14:cNvContentPartPr/>
                <p14:nvPr/>
              </p14:nvContentPartPr>
              <p14:xfrm>
                <a:off x="7883530" y="1842422"/>
                <a:ext cx="290520" cy="5256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039D7C3-B6CF-2909-EB02-E8EB6116133A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7865530" y="1824782"/>
                  <a:ext cx="326160" cy="8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4D3C846-6CF0-0D2D-C146-FF0E46B04D3A}"/>
                    </a:ext>
                  </a:extLst>
                </p14:cNvPr>
                <p14:cNvContentPartPr/>
                <p14:nvPr/>
              </p14:nvContentPartPr>
              <p14:xfrm>
                <a:off x="8052370" y="1798502"/>
                <a:ext cx="475560" cy="41688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4D3C846-6CF0-0D2D-C146-FF0E46B04D3A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034370" y="1780502"/>
                  <a:ext cx="511200" cy="45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49093EBE-C9C0-6116-23EB-D663C3E4EAE8}"/>
                    </a:ext>
                  </a:extLst>
                </p14:cNvPr>
                <p14:cNvContentPartPr/>
                <p14:nvPr/>
              </p14:nvContentPartPr>
              <p14:xfrm>
                <a:off x="8351890" y="1946102"/>
                <a:ext cx="17640" cy="248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49093EBE-C9C0-6116-23EB-D663C3E4EAE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333890" y="1928462"/>
                  <a:ext cx="53280" cy="6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9012A50-8A15-9D95-EC27-BF732A2A5A7A}"/>
                    </a:ext>
                  </a:extLst>
                </p14:cNvPr>
                <p14:cNvContentPartPr/>
                <p14:nvPr/>
              </p14:nvContentPartPr>
              <p14:xfrm>
                <a:off x="8652130" y="2015582"/>
                <a:ext cx="289080" cy="11988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9012A50-8A15-9D95-EC27-BF732A2A5A7A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8634490" y="1997942"/>
                  <a:ext cx="32472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0E872181-380C-3EE3-25EA-7AA591003026}"/>
                    </a:ext>
                  </a:extLst>
                </p14:cNvPr>
                <p14:cNvContentPartPr/>
                <p14:nvPr/>
              </p14:nvContentPartPr>
              <p14:xfrm>
                <a:off x="8751130" y="1917302"/>
                <a:ext cx="29520" cy="511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0E872181-380C-3EE3-25EA-7AA591003026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733490" y="1899662"/>
                  <a:ext cx="65160" cy="8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B4A73459-F3C9-010D-8F4E-DF3959B2453E}"/>
                    </a:ext>
                  </a:extLst>
                </p14:cNvPr>
                <p14:cNvContentPartPr/>
                <p14:nvPr/>
              </p14:nvContentPartPr>
              <p14:xfrm>
                <a:off x="9133450" y="1866182"/>
                <a:ext cx="257040" cy="43416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B4A73459-F3C9-010D-8F4E-DF3959B2453E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115810" y="1848542"/>
                  <a:ext cx="292680" cy="46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70FD4D28-8948-B791-513A-34A2C1582558}"/>
                    </a:ext>
                  </a:extLst>
                </p14:cNvPr>
                <p14:cNvContentPartPr/>
                <p14:nvPr/>
              </p14:nvContentPartPr>
              <p14:xfrm>
                <a:off x="9563650" y="1817222"/>
                <a:ext cx="126360" cy="349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70FD4D28-8948-B791-513A-34A2C15825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546010" y="1799222"/>
                  <a:ext cx="162000" cy="385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39063397-05AF-352F-89A5-648D79287848}"/>
              </a:ext>
            </a:extLst>
          </p:cNvPr>
          <p:cNvGrpSpPr/>
          <p:nvPr/>
        </p:nvGrpSpPr>
        <p:grpSpPr>
          <a:xfrm>
            <a:off x="9740050" y="1816862"/>
            <a:ext cx="1308240" cy="331200"/>
            <a:chOff x="9740050" y="1816862"/>
            <a:chExt cx="1308240" cy="33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51143EBE-4F8F-F4DF-E878-7C77242C6EA2}"/>
                    </a:ext>
                  </a:extLst>
                </p14:cNvPr>
                <p14:cNvContentPartPr/>
                <p14:nvPr/>
              </p14:nvContentPartPr>
              <p14:xfrm>
                <a:off x="9740050" y="1891742"/>
                <a:ext cx="20160" cy="22608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51143EBE-4F8F-F4DF-E878-7C77242C6EA2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9722410" y="1873742"/>
                  <a:ext cx="55800" cy="26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BD5C444-0255-75E0-4440-34360A5B9AA0}"/>
                    </a:ext>
                  </a:extLst>
                </p14:cNvPr>
                <p14:cNvContentPartPr/>
                <p14:nvPr/>
              </p14:nvContentPartPr>
              <p14:xfrm>
                <a:off x="9821770" y="1893902"/>
                <a:ext cx="128880" cy="22932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BD5C444-0255-75E0-4440-34360A5B9AA0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803770" y="1876262"/>
                  <a:ext cx="1645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85F9ABDE-69C8-BAA0-DC73-999F27864C10}"/>
                    </a:ext>
                  </a:extLst>
                </p14:cNvPr>
                <p14:cNvContentPartPr/>
                <p14:nvPr/>
              </p14:nvContentPartPr>
              <p14:xfrm>
                <a:off x="10029490" y="1891022"/>
                <a:ext cx="92880" cy="2361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85F9ABDE-69C8-BAA0-DC73-999F27864C10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011850" y="1873382"/>
                  <a:ext cx="12852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94EB5B12-5106-B9A6-B202-968BCA8F04C3}"/>
                    </a:ext>
                  </a:extLst>
                </p14:cNvPr>
                <p14:cNvContentPartPr/>
                <p14:nvPr/>
              </p14:nvContentPartPr>
              <p14:xfrm>
                <a:off x="10186810" y="2090102"/>
                <a:ext cx="42840" cy="262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94EB5B12-5106-B9A6-B202-968BCA8F04C3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168810" y="2072462"/>
                  <a:ext cx="78480" cy="6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B9B88364-620B-F8B0-2141-B78C835B4A6F}"/>
                    </a:ext>
                  </a:extLst>
                </p14:cNvPr>
                <p14:cNvContentPartPr/>
                <p14:nvPr/>
              </p14:nvContentPartPr>
              <p14:xfrm>
                <a:off x="10283650" y="1869782"/>
                <a:ext cx="145440" cy="2538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B9B88364-620B-F8B0-2141-B78C835B4A6F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0265650" y="1851782"/>
                  <a:ext cx="18108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876AEDB2-798C-874A-1663-48FE7FB7F154}"/>
                    </a:ext>
                  </a:extLst>
                </p14:cNvPr>
                <p14:cNvContentPartPr/>
                <p14:nvPr/>
              </p14:nvContentPartPr>
              <p14:xfrm>
                <a:off x="10511890" y="1816862"/>
                <a:ext cx="39600" cy="331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876AEDB2-798C-874A-1663-48FE7FB7F154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0494250" y="1798862"/>
                  <a:ext cx="75240" cy="36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0D40E421-D51B-A00C-BE55-56465A550322}"/>
                    </a:ext>
                  </a:extLst>
                </p14:cNvPr>
                <p14:cNvContentPartPr/>
                <p14:nvPr/>
              </p14:nvContentPartPr>
              <p14:xfrm>
                <a:off x="10685410" y="2042942"/>
                <a:ext cx="362880" cy="7992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0D40E421-D51B-A00C-BE55-56465A55032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0667770" y="2025302"/>
                  <a:ext cx="398520" cy="11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4269E44E-28FF-958F-2C59-1A9442A5850F}"/>
                    </a:ext>
                  </a:extLst>
                </p14:cNvPr>
                <p14:cNvContentPartPr/>
                <p14:nvPr/>
              </p14:nvContentPartPr>
              <p14:xfrm>
                <a:off x="10839130" y="1916222"/>
                <a:ext cx="6840" cy="1764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4269E44E-28FF-958F-2C59-1A9442A5850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10821490" y="1898222"/>
                  <a:ext cx="42480" cy="532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">
            <p14:nvContentPartPr>
              <p14:cNvPr id="45" name="Ink 44">
                <a:extLst>
                  <a:ext uri="{FF2B5EF4-FFF2-40B4-BE49-F238E27FC236}">
                    <a16:creationId xmlns:a16="http://schemas.microsoft.com/office/drawing/2014/main" id="{F5E0E706-016C-3834-E08D-3DF8E2F74DAC}"/>
                  </a:ext>
                </a:extLst>
              </p14:cNvPr>
              <p14:cNvContentPartPr/>
              <p14:nvPr/>
            </p14:nvContentPartPr>
            <p14:xfrm>
              <a:off x="8385370" y="3055262"/>
              <a:ext cx="1178280" cy="392040"/>
            </p14:xfrm>
          </p:contentPart>
        </mc:Choice>
        <mc:Fallback xmlns="">
          <p:pic>
            <p:nvPicPr>
              <p:cNvPr id="45" name="Ink 44">
                <a:extLst>
                  <a:ext uri="{FF2B5EF4-FFF2-40B4-BE49-F238E27FC236}">
                    <a16:creationId xmlns:a16="http://schemas.microsoft.com/office/drawing/2014/main" id="{F5E0E706-016C-3834-E08D-3DF8E2F74DAC}"/>
                  </a:ext>
                </a:extLst>
              </p:cNvPr>
              <p:cNvPicPr/>
              <p:nvPr/>
            </p:nvPicPr>
            <p:blipFill>
              <a:blip r:embed="rId53"/>
              <a:stretch>
                <a:fillRect/>
              </a:stretch>
            </p:blipFill>
            <p:spPr>
              <a:xfrm>
                <a:off x="8367730" y="3037622"/>
                <a:ext cx="1213920" cy="42768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AE45BAA7-493E-D61E-864F-35941C71662A}"/>
              </a:ext>
            </a:extLst>
          </p:cNvPr>
          <p:cNvGrpSpPr/>
          <p:nvPr/>
        </p:nvGrpSpPr>
        <p:grpSpPr>
          <a:xfrm>
            <a:off x="7719010" y="2466302"/>
            <a:ext cx="3520080" cy="1538280"/>
            <a:chOff x="7719010" y="2466302"/>
            <a:chExt cx="3520080" cy="1538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68AD5A99-BF78-6BAB-6071-F50F7F94BA19}"/>
                    </a:ext>
                  </a:extLst>
                </p14:cNvPr>
                <p14:cNvContentPartPr/>
                <p14:nvPr/>
              </p14:nvContentPartPr>
              <p14:xfrm>
                <a:off x="7765450" y="2480342"/>
                <a:ext cx="236160" cy="3038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68AD5A99-BF78-6BAB-6071-F50F7F94BA19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7747810" y="2462702"/>
                  <a:ext cx="271800" cy="33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D904C143-B881-35EB-B899-DDFBA694704A}"/>
                    </a:ext>
                  </a:extLst>
                </p14:cNvPr>
                <p14:cNvContentPartPr/>
                <p14:nvPr/>
              </p14:nvContentPartPr>
              <p14:xfrm>
                <a:off x="8086210" y="2512022"/>
                <a:ext cx="228240" cy="2890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D904C143-B881-35EB-B899-DDFBA694704A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8068210" y="2494022"/>
                  <a:ext cx="263880" cy="32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35E3350-3C94-FFCD-720B-BB8462D00ED6}"/>
                    </a:ext>
                  </a:extLst>
                </p14:cNvPr>
                <p14:cNvContentPartPr/>
                <p14:nvPr/>
              </p14:nvContentPartPr>
              <p14:xfrm>
                <a:off x="8484730" y="2495822"/>
                <a:ext cx="145080" cy="286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35E3350-3C94-FFCD-720B-BB8462D00ED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8467090" y="2478182"/>
                  <a:ext cx="180720" cy="32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4CF34317-DF37-E15B-4B73-6054DAC5D712}"/>
                    </a:ext>
                  </a:extLst>
                </p14:cNvPr>
                <p14:cNvContentPartPr/>
                <p14:nvPr/>
              </p14:nvContentPartPr>
              <p14:xfrm>
                <a:off x="8903050" y="2466302"/>
                <a:ext cx="205200" cy="34200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4CF34317-DF37-E15B-4B73-6054DAC5D712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8885050" y="2448662"/>
                  <a:ext cx="24084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C353946-9BEF-7A4E-628E-C8E5AF563835}"/>
                    </a:ext>
                  </a:extLst>
                </p14:cNvPr>
                <p14:cNvContentPartPr/>
                <p14:nvPr/>
              </p14:nvContentPartPr>
              <p14:xfrm>
                <a:off x="9265570" y="2542262"/>
                <a:ext cx="12240" cy="2545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C353946-9BEF-7A4E-628E-C8E5AF563835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9247930" y="2524622"/>
                  <a:ext cx="47880" cy="29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FFDC5A4-F428-3404-5BA7-830F8BCE4B07}"/>
                    </a:ext>
                  </a:extLst>
                </p14:cNvPr>
                <p14:cNvContentPartPr/>
                <p14:nvPr/>
              </p14:nvContentPartPr>
              <p14:xfrm>
                <a:off x="9342250" y="2561342"/>
                <a:ext cx="186480" cy="2437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FFDC5A4-F428-3404-5BA7-830F8BCE4B07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9324250" y="2543342"/>
                  <a:ext cx="222120" cy="27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D15FCF5-8D5A-26B3-76DF-F1DF2BE9987A}"/>
                    </a:ext>
                  </a:extLst>
                </p14:cNvPr>
                <p14:cNvContentPartPr/>
                <p14:nvPr/>
              </p14:nvContentPartPr>
              <p14:xfrm>
                <a:off x="9591010" y="2552342"/>
                <a:ext cx="212040" cy="27324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D15FCF5-8D5A-26B3-76DF-F1DF2BE9987A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9573010" y="2534702"/>
                  <a:ext cx="247680" cy="30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8886D99B-E641-46CC-2BC7-4ECAC4E665EF}"/>
                    </a:ext>
                  </a:extLst>
                </p14:cNvPr>
                <p14:cNvContentPartPr/>
                <p14:nvPr/>
              </p14:nvContentPartPr>
              <p14:xfrm>
                <a:off x="7770490" y="3007382"/>
                <a:ext cx="108360" cy="2570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8886D99B-E641-46CC-2BC7-4ECAC4E665EF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752850" y="2989742"/>
                  <a:ext cx="144000" cy="29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EA96676-2656-9A40-A770-AF14E04AD663}"/>
                    </a:ext>
                  </a:extLst>
                </p14:cNvPr>
                <p14:cNvContentPartPr/>
                <p14:nvPr/>
              </p14:nvContentPartPr>
              <p14:xfrm>
                <a:off x="7773370" y="3013502"/>
                <a:ext cx="225360" cy="280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EA96676-2656-9A40-A770-AF14E04AD66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7755370" y="2995862"/>
                  <a:ext cx="261000" cy="6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BDF9B569-046A-A9B8-5991-8930B7BCDD04}"/>
                    </a:ext>
                  </a:extLst>
                </p14:cNvPr>
                <p14:cNvContentPartPr/>
                <p14:nvPr/>
              </p14:nvContentPartPr>
              <p14:xfrm>
                <a:off x="7962010" y="2981822"/>
                <a:ext cx="344520" cy="2998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BDF9B569-046A-A9B8-5991-8930B7BCDD04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944370" y="2964182"/>
                  <a:ext cx="380160" cy="33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111A3C3-83AF-532A-E97B-F49DD30F465A}"/>
                    </a:ext>
                  </a:extLst>
                </p14:cNvPr>
                <p14:cNvContentPartPr/>
                <p14:nvPr/>
              </p14:nvContentPartPr>
              <p14:xfrm>
                <a:off x="9652210" y="2937542"/>
                <a:ext cx="963000" cy="56988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111A3C3-83AF-532A-E97B-F49DD30F465A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9634570" y="2919542"/>
                  <a:ext cx="998640" cy="60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E3F1544-69BF-E9CF-1411-C1119ADA187F}"/>
                    </a:ext>
                  </a:extLst>
                </p14:cNvPr>
                <p14:cNvContentPartPr/>
                <p14:nvPr/>
              </p14:nvContentPartPr>
              <p14:xfrm>
                <a:off x="9744730" y="3082982"/>
                <a:ext cx="317880" cy="2016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E3F1544-69BF-E9CF-1411-C1119ADA187F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9726730" y="3065342"/>
                  <a:ext cx="353520" cy="5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E9B73AB1-F00F-87F6-B1C3-9BD8F8BC1773}"/>
                    </a:ext>
                  </a:extLst>
                </p14:cNvPr>
                <p14:cNvContentPartPr/>
                <p14:nvPr/>
              </p14:nvContentPartPr>
              <p14:xfrm>
                <a:off x="10889530" y="3024662"/>
                <a:ext cx="349560" cy="450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E9B73AB1-F00F-87F6-B1C3-9BD8F8BC177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0871530" y="3006662"/>
                  <a:ext cx="385200" cy="48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4833557-9F46-7773-3F31-D6C31156671A}"/>
                    </a:ext>
                  </a:extLst>
                </p14:cNvPr>
                <p14:cNvContentPartPr/>
                <p14:nvPr/>
              </p14:nvContentPartPr>
              <p14:xfrm>
                <a:off x="7719010" y="3415622"/>
                <a:ext cx="1929240" cy="5889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4833557-9F46-7773-3F31-D6C31156671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7701010" y="3397982"/>
                  <a:ext cx="1964880" cy="62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C049B734-6F05-6C12-C50E-355D002610AD}"/>
                    </a:ext>
                  </a:extLst>
                </p14:cNvPr>
                <p14:cNvContentPartPr/>
                <p14:nvPr/>
              </p14:nvContentPartPr>
              <p14:xfrm>
                <a:off x="9328930" y="3527582"/>
                <a:ext cx="6840" cy="104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C049B734-6F05-6C12-C50E-355D002610A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9311290" y="3509582"/>
                  <a:ext cx="4248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967A0D5D-858F-9528-2C02-3AE29290220C}"/>
                    </a:ext>
                  </a:extLst>
                </p14:cNvPr>
                <p14:cNvContentPartPr/>
                <p14:nvPr/>
              </p14:nvContentPartPr>
              <p14:xfrm>
                <a:off x="8469970" y="3402302"/>
                <a:ext cx="680040" cy="1530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967A0D5D-858F-9528-2C02-3AE29290220C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8452330" y="3384662"/>
                  <a:ext cx="715680" cy="188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6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7068360-B952-FD13-66DA-0452D0E1B0ED}"/>
                  </a:ext>
                </a:extLst>
              </p14:cNvPr>
              <p14:cNvContentPartPr/>
              <p14:nvPr/>
            </p14:nvContentPartPr>
            <p14:xfrm>
              <a:off x="142810" y="5600102"/>
              <a:ext cx="588960" cy="43704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7068360-B952-FD13-66DA-0452D0E1B0ED}"/>
                  </a:ext>
                </a:extLst>
              </p:cNvPr>
              <p:cNvPicPr/>
              <p:nvPr/>
            </p:nvPicPr>
            <p:blipFill>
              <a:blip r:embed="rId87"/>
              <a:stretch>
                <a:fillRect/>
              </a:stretch>
            </p:blipFill>
            <p:spPr>
              <a:xfrm>
                <a:off x="125170" y="5582462"/>
                <a:ext cx="624600" cy="472680"/>
              </a:xfrm>
              <a:prstGeom prst="rect">
                <a:avLst/>
              </a:prstGeom>
            </p:spPr>
          </p:pic>
        </mc:Fallback>
      </mc:AlternateContent>
      <p:grpSp>
        <p:nvGrpSpPr>
          <p:cNvPr id="60" name="Group 59">
            <a:extLst>
              <a:ext uri="{FF2B5EF4-FFF2-40B4-BE49-F238E27FC236}">
                <a16:creationId xmlns:a16="http://schemas.microsoft.com/office/drawing/2014/main" id="{3A7A384B-BFE7-103B-D768-A4DB31F9314D}"/>
              </a:ext>
            </a:extLst>
          </p:cNvPr>
          <p:cNvGrpSpPr/>
          <p:nvPr/>
        </p:nvGrpSpPr>
        <p:grpSpPr>
          <a:xfrm>
            <a:off x="903130" y="5531702"/>
            <a:ext cx="1204200" cy="451800"/>
            <a:chOff x="903130" y="5531702"/>
            <a:chExt cx="1204200" cy="45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3BBCFEA8-04A8-8F3A-137D-F4E2BAA3DE34}"/>
                    </a:ext>
                  </a:extLst>
                </p14:cNvPr>
                <p14:cNvContentPartPr/>
                <p14:nvPr/>
              </p14:nvContentPartPr>
              <p14:xfrm>
                <a:off x="903130" y="5815022"/>
                <a:ext cx="142200" cy="1684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3BBCFEA8-04A8-8F3A-137D-F4E2BAA3DE34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885130" y="5797022"/>
                  <a:ext cx="177840" cy="20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CC7BC303-AE51-BAB3-5A74-5EB3161A7236}"/>
                    </a:ext>
                  </a:extLst>
                </p14:cNvPr>
                <p14:cNvContentPartPr/>
                <p14:nvPr/>
              </p14:nvContentPartPr>
              <p14:xfrm>
                <a:off x="1205530" y="5531702"/>
                <a:ext cx="901800" cy="4064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CC7BC303-AE51-BAB3-5A74-5EB3161A7236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1187890" y="5513702"/>
                  <a:ext cx="937440" cy="442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9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30E7551-1A57-B589-3EBF-23CC44CFD3EC}"/>
                  </a:ext>
                </a:extLst>
              </p14:cNvPr>
              <p14:cNvContentPartPr/>
              <p14:nvPr/>
            </p14:nvContentPartPr>
            <p14:xfrm>
              <a:off x="5046445" y="3145861"/>
              <a:ext cx="181800" cy="284040"/>
            </p14:xfrm>
          </p:contentPart>
        </mc:Choice>
        <mc:Fallback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30E7551-1A57-B589-3EBF-23CC44CFD3EC}"/>
                  </a:ext>
                </a:extLst>
              </p:cNvPr>
              <p:cNvPicPr/>
              <p:nvPr/>
            </p:nvPicPr>
            <p:blipFill>
              <a:blip r:embed="rId93"/>
              <a:stretch>
                <a:fillRect/>
              </a:stretch>
            </p:blipFill>
            <p:spPr>
              <a:xfrm>
                <a:off x="4983805" y="3082861"/>
                <a:ext cx="307440" cy="409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94">
            <p14:nvContentPartPr>
              <p14:cNvPr id="29" name="Ink 28">
                <a:extLst>
                  <a:ext uri="{FF2B5EF4-FFF2-40B4-BE49-F238E27FC236}">
                    <a16:creationId xmlns:a16="http://schemas.microsoft.com/office/drawing/2014/main" id="{85ACB79F-0D22-B87B-849E-AB5168506486}"/>
                  </a:ext>
                </a:extLst>
              </p14:cNvPr>
              <p14:cNvContentPartPr/>
              <p14:nvPr/>
            </p14:nvContentPartPr>
            <p14:xfrm>
              <a:off x="5050765" y="3123181"/>
              <a:ext cx="178920" cy="243000"/>
            </p14:xfrm>
          </p:contentPart>
        </mc:Choice>
        <mc:Fallback>
          <p:pic>
            <p:nvPicPr>
              <p:cNvPr id="29" name="Ink 28">
                <a:extLst>
                  <a:ext uri="{FF2B5EF4-FFF2-40B4-BE49-F238E27FC236}">
                    <a16:creationId xmlns:a16="http://schemas.microsoft.com/office/drawing/2014/main" id="{85ACB79F-0D22-B87B-849E-AB5168506486}"/>
                  </a:ext>
                </a:extLst>
              </p:cNvPr>
              <p:cNvPicPr/>
              <p:nvPr/>
            </p:nvPicPr>
            <p:blipFill>
              <a:blip r:embed="rId95"/>
              <a:stretch>
                <a:fillRect/>
              </a:stretch>
            </p:blipFill>
            <p:spPr>
              <a:xfrm>
                <a:off x="5042125" y="3114181"/>
                <a:ext cx="196560" cy="2606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5320612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680F1117-2AE1-0D04-E2A7-1B768667AE65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" y="-5681"/>
            <a:ext cx="9048141" cy="68580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7315880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51AB6E4A-085F-219C-3DF6-7D926AC0933E}"/>
                  </a:ext>
                </a:extLst>
              </p14:cNvPr>
              <p14:cNvContentPartPr/>
              <p14:nvPr/>
            </p14:nvContentPartPr>
            <p14:xfrm>
              <a:off x="5123050" y="275849"/>
              <a:ext cx="1530720" cy="37368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51AB6E4A-085F-219C-3DF6-7D926AC0933E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114410" y="267209"/>
                <a:ext cx="1548360" cy="391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3F660FA-894F-D64A-4368-EF5D0840CD5E}"/>
                  </a:ext>
                </a:extLst>
              </p14:cNvPr>
              <p14:cNvContentPartPr/>
              <p14:nvPr/>
            </p14:nvContentPartPr>
            <p14:xfrm>
              <a:off x="6969850" y="310409"/>
              <a:ext cx="1090080" cy="386640"/>
            </p14:xfrm>
          </p:contentPart>
        </mc:Choice>
        <mc:Fallback xmlns=""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3F660FA-894F-D64A-4368-EF5D0840CD5E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6961210" y="301769"/>
                <a:ext cx="1107720" cy="40428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F2841A5E-C223-9309-64FC-AAF775D1E154}"/>
              </a:ext>
            </a:extLst>
          </p:cNvPr>
          <p:cNvGrpSpPr/>
          <p:nvPr/>
        </p:nvGrpSpPr>
        <p:grpSpPr>
          <a:xfrm>
            <a:off x="1192930" y="254249"/>
            <a:ext cx="8764560" cy="1276920"/>
            <a:chOff x="1192930" y="254249"/>
            <a:chExt cx="8764560" cy="1276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24A0A8A0-0540-E15C-A44D-D6B621AD8857}"/>
                    </a:ext>
                  </a:extLst>
                </p14:cNvPr>
                <p14:cNvContentPartPr/>
                <p14:nvPr/>
              </p14:nvContentPartPr>
              <p14:xfrm>
                <a:off x="1192930" y="254249"/>
                <a:ext cx="1155240" cy="631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24A0A8A0-0540-E15C-A44D-D6B621AD8857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184290" y="245609"/>
                  <a:ext cx="1172880" cy="64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57FC7AC0-B5A3-908F-58CB-1D326A4AAB39}"/>
                    </a:ext>
                  </a:extLst>
                </p14:cNvPr>
                <p14:cNvContentPartPr/>
                <p14:nvPr/>
              </p14:nvContentPartPr>
              <p14:xfrm>
                <a:off x="1471210" y="350009"/>
                <a:ext cx="303120" cy="1188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57FC7AC0-B5A3-908F-58CB-1D326A4AAB39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62570" y="341369"/>
                  <a:ext cx="320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47A6D999-9663-F284-325E-F118E79E54F7}"/>
                    </a:ext>
                  </a:extLst>
                </p14:cNvPr>
                <p14:cNvContentPartPr/>
                <p14:nvPr/>
              </p14:nvContentPartPr>
              <p14:xfrm>
                <a:off x="2426290" y="620369"/>
                <a:ext cx="125280" cy="15840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47A6D999-9663-F284-325E-F118E79E54F7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2417650" y="611729"/>
                  <a:ext cx="14292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52F0FF9-78E8-808A-4EA9-6D0E0E9F0040}"/>
                    </a:ext>
                  </a:extLst>
                </p14:cNvPr>
                <p14:cNvContentPartPr/>
                <p14:nvPr/>
              </p14:nvContentPartPr>
              <p14:xfrm>
                <a:off x="2769010" y="283769"/>
                <a:ext cx="864720" cy="3697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52F0FF9-78E8-808A-4EA9-6D0E0E9F0040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2760370" y="274769"/>
                  <a:ext cx="882360" cy="38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57725E5C-BE85-D429-A2BF-F86B54B9EEEB}"/>
                    </a:ext>
                  </a:extLst>
                </p14:cNvPr>
                <p14:cNvContentPartPr/>
                <p14:nvPr/>
              </p14:nvContentPartPr>
              <p14:xfrm>
                <a:off x="3476770" y="444689"/>
                <a:ext cx="167400" cy="165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57725E5C-BE85-D429-A2BF-F86B54B9EEEB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67770" y="435689"/>
                  <a:ext cx="1850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A34FE9C0-B481-5084-6E66-902B1CB917E4}"/>
                    </a:ext>
                  </a:extLst>
                </p14:cNvPr>
                <p14:cNvContentPartPr/>
                <p14:nvPr/>
              </p14:nvContentPartPr>
              <p14:xfrm>
                <a:off x="3756130" y="542249"/>
                <a:ext cx="99360" cy="2196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A34FE9C0-B481-5084-6E66-902B1CB917E4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47490" y="533609"/>
                  <a:ext cx="1170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A5BAF6BF-13EF-CA1F-EE51-FCC140E84E8C}"/>
                    </a:ext>
                  </a:extLst>
                </p14:cNvPr>
                <p14:cNvContentPartPr/>
                <p14:nvPr/>
              </p14:nvContentPartPr>
              <p14:xfrm>
                <a:off x="3847570" y="451529"/>
                <a:ext cx="1057320" cy="4305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A5BAF6BF-13EF-CA1F-EE51-FCC140E84E8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3838570" y="442889"/>
                  <a:ext cx="107496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DF7563E9-A9B7-D74A-241D-391E10CCFDCC}"/>
                    </a:ext>
                  </a:extLst>
                </p14:cNvPr>
                <p14:cNvContentPartPr/>
                <p14:nvPr/>
              </p14:nvContentPartPr>
              <p14:xfrm>
                <a:off x="8354770" y="514529"/>
                <a:ext cx="484200" cy="13788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DF7563E9-A9B7-D74A-241D-391E10CCFDCC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345770" y="505529"/>
                  <a:ext cx="501840" cy="15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5A0C8829-9B27-97C3-520C-2F848B07CC2D}"/>
                    </a:ext>
                  </a:extLst>
                </p14:cNvPr>
                <p14:cNvContentPartPr/>
                <p14:nvPr/>
              </p14:nvContentPartPr>
              <p14:xfrm>
                <a:off x="8596690" y="542609"/>
                <a:ext cx="290880" cy="2246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5A0C8829-9B27-97C3-520C-2F848B07CC2D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587690" y="533969"/>
                  <a:ext cx="30852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019B03C-F3E4-57AA-7051-DEEAF8962BC3}"/>
                    </a:ext>
                  </a:extLst>
                </p14:cNvPr>
                <p14:cNvContentPartPr/>
                <p14:nvPr/>
              </p14:nvContentPartPr>
              <p14:xfrm>
                <a:off x="8854810" y="278729"/>
                <a:ext cx="1102680" cy="592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019B03C-F3E4-57AA-7051-DEEAF8962BC3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845810" y="270089"/>
                  <a:ext cx="1120320" cy="61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B10CC14-1300-B3D4-CEF0-B07B7FE1C64E}"/>
                    </a:ext>
                  </a:extLst>
                </p14:cNvPr>
                <p14:cNvContentPartPr/>
                <p14:nvPr/>
              </p14:nvContentPartPr>
              <p14:xfrm>
                <a:off x="9673450" y="371609"/>
                <a:ext cx="41040" cy="864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B10CC14-1300-B3D4-CEF0-B07B7FE1C64E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9664810" y="362969"/>
                  <a:ext cx="586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CDC74906-AA66-15AE-34FE-DCBF2AD2CAD7}"/>
                    </a:ext>
                  </a:extLst>
                </p14:cNvPr>
                <p14:cNvContentPartPr/>
                <p14:nvPr/>
              </p14:nvContentPartPr>
              <p14:xfrm>
                <a:off x="3257530" y="980369"/>
                <a:ext cx="98280" cy="35244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CDC74906-AA66-15AE-34FE-DCBF2AD2CAD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3248530" y="971369"/>
                  <a:ext cx="11592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E75EF3F-EB78-A955-A7F5-D17E009440F9}"/>
                    </a:ext>
                  </a:extLst>
                </p14:cNvPr>
                <p14:cNvContentPartPr/>
                <p14:nvPr/>
              </p14:nvContentPartPr>
              <p14:xfrm>
                <a:off x="3390370" y="1086209"/>
                <a:ext cx="82440" cy="22464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E75EF3F-EB78-A955-A7F5-D17E009440F9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3381730" y="1077209"/>
                  <a:ext cx="100080" cy="24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675C525-1F72-C60C-674D-3AA879081D9D}"/>
                    </a:ext>
                  </a:extLst>
                </p14:cNvPr>
                <p14:cNvContentPartPr/>
                <p14:nvPr/>
              </p14:nvContentPartPr>
              <p14:xfrm>
                <a:off x="3545170" y="1227689"/>
                <a:ext cx="76320" cy="252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675C525-1F72-C60C-674D-3AA879081D9D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3536170" y="1218689"/>
                  <a:ext cx="9396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8BC5FD5-4CCE-150B-CF0F-188A87466128}"/>
                    </a:ext>
                  </a:extLst>
                </p14:cNvPr>
                <p14:cNvContentPartPr/>
                <p14:nvPr/>
              </p14:nvContentPartPr>
              <p14:xfrm>
                <a:off x="3671530" y="1095209"/>
                <a:ext cx="19080" cy="21960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8BC5FD5-4CCE-150B-CF0F-188A8746612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3662890" y="1086569"/>
                  <a:ext cx="36720" cy="23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3A74311D-BE92-C591-8C9B-6C39BA4C2501}"/>
                    </a:ext>
                  </a:extLst>
                </p14:cNvPr>
                <p14:cNvContentPartPr/>
                <p14:nvPr/>
              </p14:nvContentPartPr>
              <p14:xfrm>
                <a:off x="3662170" y="1082249"/>
                <a:ext cx="136440" cy="135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3A74311D-BE92-C591-8C9B-6C39BA4C250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3653170" y="1073609"/>
                  <a:ext cx="15408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D5A3CACC-00E6-FEF9-65F0-C503177B5081}"/>
                    </a:ext>
                  </a:extLst>
                </p14:cNvPr>
                <p14:cNvContentPartPr/>
                <p14:nvPr/>
              </p14:nvContentPartPr>
              <p14:xfrm>
                <a:off x="3848650" y="1037969"/>
                <a:ext cx="74160" cy="35352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D5A3CACC-00E6-FEF9-65F0-C503177B508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840010" y="1029329"/>
                  <a:ext cx="91800" cy="37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2174CE79-C53B-7070-5522-B7FF43F8CFA8}"/>
                    </a:ext>
                  </a:extLst>
                </p14:cNvPr>
                <p14:cNvContentPartPr/>
                <p14:nvPr/>
              </p14:nvContentPartPr>
              <p14:xfrm>
                <a:off x="4098130" y="1351169"/>
                <a:ext cx="64440" cy="17316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2174CE79-C53B-7070-5522-B7FF43F8CFA8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4089130" y="1342529"/>
                  <a:ext cx="82080" cy="19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3BC179EE-E5EF-1B84-E735-15EDA940E0ED}"/>
                    </a:ext>
                  </a:extLst>
                </p14:cNvPr>
                <p14:cNvContentPartPr/>
                <p14:nvPr/>
              </p14:nvContentPartPr>
              <p14:xfrm>
                <a:off x="4433290" y="1058129"/>
                <a:ext cx="133920" cy="3236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3BC179EE-E5EF-1B84-E735-15EDA940E0ED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4424290" y="1049489"/>
                  <a:ext cx="15156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17A8B9CE-42BC-7162-ABA4-261FE2F4BE86}"/>
                    </a:ext>
                  </a:extLst>
                </p14:cNvPr>
                <p14:cNvContentPartPr/>
                <p14:nvPr/>
              </p14:nvContentPartPr>
              <p14:xfrm>
                <a:off x="4612570" y="1101329"/>
                <a:ext cx="181800" cy="253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17A8B9CE-42BC-7162-ABA4-261FE2F4BE8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4603930" y="1092689"/>
                  <a:ext cx="199440" cy="27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7515F739-E1DE-30E5-B269-06889B3BE305}"/>
                    </a:ext>
                  </a:extLst>
                </p14:cNvPr>
                <p14:cNvContentPartPr/>
                <p14:nvPr/>
              </p14:nvContentPartPr>
              <p14:xfrm>
                <a:off x="4826410" y="1247849"/>
                <a:ext cx="86040" cy="1296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7515F739-E1DE-30E5-B269-06889B3BE305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817770" y="1239209"/>
                  <a:ext cx="10368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F2161AC-65E4-A72B-614C-B78A71513BF0}"/>
                    </a:ext>
                  </a:extLst>
                </p14:cNvPr>
                <p14:cNvContentPartPr/>
                <p14:nvPr/>
              </p14:nvContentPartPr>
              <p14:xfrm>
                <a:off x="5020450" y="1100609"/>
                <a:ext cx="15120" cy="23292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F2161AC-65E4-A72B-614C-B78A71513BF0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5011810" y="1091969"/>
                  <a:ext cx="3276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4277CE1-62D8-9C01-DAC2-E54B7B0FDA45}"/>
                    </a:ext>
                  </a:extLst>
                </p14:cNvPr>
                <p14:cNvContentPartPr/>
                <p14:nvPr/>
              </p14:nvContentPartPr>
              <p14:xfrm>
                <a:off x="5001730" y="1092689"/>
                <a:ext cx="126000" cy="1184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4277CE1-62D8-9C01-DAC2-E54B7B0FDA45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4993090" y="1083689"/>
                  <a:ext cx="14364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2F82B3C5-452F-30B6-DD77-51542F878491}"/>
                    </a:ext>
                  </a:extLst>
                </p14:cNvPr>
                <p14:cNvContentPartPr/>
                <p14:nvPr/>
              </p14:nvContentPartPr>
              <p14:xfrm>
                <a:off x="5148250" y="1035809"/>
                <a:ext cx="128880" cy="3560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2F82B3C5-452F-30B6-DD77-51542F878491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5139610" y="1027169"/>
                  <a:ext cx="1465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F6362CD3-8FC3-4BA4-42EB-F5D867B3A1F1}"/>
                    </a:ext>
                  </a:extLst>
                </p14:cNvPr>
                <p14:cNvContentPartPr/>
                <p14:nvPr/>
              </p14:nvContentPartPr>
              <p14:xfrm>
                <a:off x="5357050" y="1333889"/>
                <a:ext cx="86760" cy="19728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F6362CD3-8FC3-4BA4-42EB-F5D867B3A1F1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5348050" y="1324889"/>
                  <a:ext cx="10440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F121C25-8732-3C10-0253-B4512D15C273}"/>
                    </a:ext>
                  </a:extLst>
                </p14:cNvPr>
                <p14:cNvContentPartPr/>
                <p14:nvPr/>
              </p14:nvContentPartPr>
              <p14:xfrm>
                <a:off x="5781850" y="1044449"/>
                <a:ext cx="579240" cy="2876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F121C25-8732-3C10-0253-B4512D15C27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5772850" y="1035449"/>
                  <a:ext cx="5968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59F1029B-B58E-EC5F-4AF4-0569D3935E26}"/>
                    </a:ext>
                  </a:extLst>
                </p14:cNvPr>
                <p14:cNvContentPartPr/>
                <p14:nvPr/>
              </p14:nvContentPartPr>
              <p14:xfrm>
                <a:off x="6628210" y="968129"/>
                <a:ext cx="164880" cy="3877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59F1029B-B58E-EC5F-4AF4-0569D3935E26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6619210" y="959489"/>
                  <a:ext cx="182520" cy="40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47AB55E-9C8C-6682-E172-007C7C19EDC3}"/>
                    </a:ext>
                  </a:extLst>
                </p14:cNvPr>
                <p14:cNvContentPartPr/>
                <p14:nvPr/>
              </p14:nvContentPartPr>
              <p14:xfrm>
                <a:off x="6816850" y="1054889"/>
                <a:ext cx="145440" cy="2577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47AB55E-9C8C-6682-E172-007C7C19EDC3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6808210" y="1046249"/>
                  <a:ext cx="16308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E840EA78-7105-26BF-9AA4-8135631B700C}"/>
                    </a:ext>
                  </a:extLst>
                </p14:cNvPr>
                <p14:cNvContentPartPr/>
                <p14:nvPr/>
              </p14:nvContentPartPr>
              <p14:xfrm>
                <a:off x="6901450" y="1295009"/>
                <a:ext cx="82800" cy="11448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E840EA78-7105-26BF-9AA4-8135631B700C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6892450" y="1286369"/>
                  <a:ext cx="100440" cy="13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156B11F9-EC96-29C5-F644-BE233DD5F1CC}"/>
                    </a:ext>
                  </a:extLst>
                </p14:cNvPr>
                <p14:cNvContentPartPr/>
                <p14:nvPr/>
              </p14:nvContentPartPr>
              <p14:xfrm>
                <a:off x="7084330" y="1059569"/>
                <a:ext cx="195480" cy="25740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156B11F9-EC96-29C5-F644-BE233DD5F1C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7075330" y="1050569"/>
                  <a:ext cx="21312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01E4FCFB-AC7F-3F8E-35F8-C05001017B62}"/>
                    </a:ext>
                  </a:extLst>
                </p14:cNvPr>
                <p14:cNvContentPartPr/>
                <p14:nvPr/>
              </p14:nvContentPartPr>
              <p14:xfrm>
                <a:off x="7321930" y="982889"/>
                <a:ext cx="89640" cy="40284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01E4FCFB-AC7F-3F8E-35F8-C05001017B62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7312930" y="974249"/>
                  <a:ext cx="107280" cy="42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2AD5374-E350-D7C1-021B-F480ABC217A4}"/>
                    </a:ext>
                  </a:extLst>
                </p14:cNvPr>
                <p14:cNvContentPartPr/>
                <p14:nvPr/>
              </p14:nvContentPartPr>
              <p14:xfrm>
                <a:off x="7641250" y="955889"/>
                <a:ext cx="2201760" cy="4003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2AD5374-E350-D7C1-021B-F480ABC217A4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7632250" y="946889"/>
                  <a:ext cx="2219400" cy="41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F0414853-2517-67C7-B333-7E8039E71D2E}"/>
                    </a:ext>
                  </a:extLst>
                </p14:cNvPr>
                <p14:cNvContentPartPr/>
                <p14:nvPr/>
              </p14:nvContentPartPr>
              <p14:xfrm>
                <a:off x="9372490" y="1100609"/>
                <a:ext cx="73440" cy="756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F0414853-2517-67C7-B333-7E8039E71D2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9363850" y="1091969"/>
                  <a:ext cx="910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F20B5C6-23DC-1A66-A107-42F86E04DA95}"/>
                    </a:ext>
                  </a:extLst>
                </p14:cNvPr>
                <p14:cNvContentPartPr/>
                <p14:nvPr/>
              </p14:nvContentPartPr>
              <p14:xfrm>
                <a:off x="8121490" y="1089449"/>
                <a:ext cx="1274400" cy="6192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F20B5C6-23DC-1A66-A107-42F86E04DA95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8112490" y="1080449"/>
                  <a:ext cx="1292040" cy="79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46" name="Ink 45">
                <a:extLst>
                  <a:ext uri="{FF2B5EF4-FFF2-40B4-BE49-F238E27FC236}">
                    <a16:creationId xmlns:a16="http://schemas.microsoft.com/office/drawing/2014/main" id="{708DABD1-8E00-29EB-3082-F2C19E0A30DB}"/>
                  </a:ext>
                </a:extLst>
              </p14:cNvPr>
              <p14:cNvContentPartPr/>
              <p14:nvPr/>
            </p14:nvContentPartPr>
            <p14:xfrm>
              <a:off x="3373090" y="1818089"/>
              <a:ext cx="642600" cy="268920"/>
            </p14:xfrm>
          </p:contentPart>
        </mc:Choice>
        <mc:Fallback xmlns="">
          <p:pic>
            <p:nvPicPr>
              <p:cNvPr id="46" name="Ink 45">
                <a:extLst>
                  <a:ext uri="{FF2B5EF4-FFF2-40B4-BE49-F238E27FC236}">
                    <a16:creationId xmlns:a16="http://schemas.microsoft.com/office/drawing/2014/main" id="{708DABD1-8E00-29EB-3082-F2C19E0A30DB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3364450" y="1809089"/>
                <a:ext cx="660240" cy="286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6">
            <p14:nvContentPartPr>
              <p14:cNvPr id="50" name="Ink 49">
                <a:extLst>
                  <a:ext uri="{FF2B5EF4-FFF2-40B4-BE49-F238E27FC236}">
                    <a16:creationId xmlns:a16="http://schemas.microsoft.com/office/drawing/2014/main" id="{F59D02AB-BE70-7CC4-D5E7-77AA145F85FE}"/>
                  </a:ext>
                </a:extLst>
              </p14:cNvPr>
              <p14:cNvContentPartPr/>
              <p14:nvPr/>
            </p14:nvContentPartPr>
            <p14:xfrm>
              <a:off x="3261490" y="2289689"/>
              <a:ext cx="1417680" cy="438120"/>
            </p14:xfrm>
          </p:contentPart>
        </mc:Choice>
        <mc:Fallback xmlns="">
          <p:pic>
            <p:nvPicPr>
              <p:cNvPr id="50" name="Ink 49">
                <a:extLst>
                  <a:ext uri="{FF2B5EF4-FFF2-40B4-BE49-F238E27FC236}">
                    <a16:creationId xmlns:a16="http://schemas.microsoft.com/office/drawing/2014/main" id="{F59D02AB-BE70-7CC4-D5E7-77AA145F85FE}"/>
                  </a:ext>
                </a:extLst>
              </p:cNvPr>
              <p:cNvPicPr/>
              <p:nvPr/>
            </p:nvPicPr>
            <p:blipFill>
              <a:blip r:embed="rId77"/>
              <a:stretch>
                <a:fillRect/>
              </a:stretch>
            </p:blipFill>
            <p:spPr>
              <a:xfrm>
                <a:off x="3252490" y="2280689"/>
                <a:ext cx="1435320" cy="45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54" name="Group 53">
            <a:extLst>
              <a:ext uri="{FF2B5EF4-FFF2-40B4-BE49-F238E27FC236}">
                <a16:creationId xmlns:a16="http://schemas.microsoft.com/office/drawing/2014/main" id="{B1CAF61C-A8D4-8819-169A-A1EA1EEE1FBD}"/>
              </a:ext>
            </a:extLst>
          </p:cNvPr>
          <p:cNvGrpSpPr/>
          <p:nvPr/>
        </p:nvGrpSpPr>
        <p:grpSpPr>
          <a:xfrm>
            <a:off x="4880770" y="2139929"/>
            <a:ext cx="1656720" cy="541080"/>
            <a:chOff x="4880770" y="2139929"/>
            <a:chExt cx="1656720" cy="54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35BCC351-B9E4-85AF-2384-56E9DD580AD9}"/>
                    </a:ext>
                  </a:extLst>
                </p14:cNvPr>
                <p14:cNvContentPartPr/>
                <p14:nvPr/>
              </p14:nvContentPartPr>
              <p14:xfrm>
                <a:off x="4880770" y="2139929"/>
                <a:ext cx="1656720" cy="5410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35BCC351-B9E4-85AF-2384-56E9DD580AD9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872130" y="2130929"/>
                  <a:ext cx="1674360" cy="55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8C6394CD-E697-2EC1-9898-13FE9097896D}"/>
                    </a:ext>
                  </a:extLst>
                </p14:cNvPr>
                <p14:cNvContentPartPr/>
                <p14:nvPr/>
              </p14:nvContentPartPr>
              <p14:xfrm>
                <a:off x="5826490" y="2310569"/>
                <a:ext cx="364680" cy="7812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8C6394CD-E697-2EC1-9898-13FE9097896D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817850" y="2301929"/>
                  <a:ext cx="38232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73477E7A-89F4-14CC-BBDA-3F189F827225}"/>
                    </a:ext>
                  </a:extLst>
                </p14:cNvPr>
                <p14:cNvContentPartPr/>
                <p14:nvPr/>
              </p14:nvContentPartPr>
              <p14:xfrm>
                <a:off x="5120890" y="2341169"/>
                <a:ext cx="298080" cy="2196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73477E7A-89F4-14CC-BBDA-3F189F827225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111890" y="2332169"/>
                  <a:ext cx="315720" cy="39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4">
            <p14:nvContentPartPr>
              <p14:cNvPr id="55" name="Ink 54">
                <a:extLst>
                  <a:ext uri="{FF2B5EF4-FFF2-40B4-BE49-F238E27FC236}">
                    <a16:creationId xmlns:a16="http://schemas.microsoft.com/office/drawing/2014/main" id="{127C6242-8D80-9EC0-D745-E9B094777EC6}"/>
                  </a:ext>
                </a:extLst>
              </p14:cNvPr>
              <p14:cNvContentPartPr/>
              <p14:nvPr/>
            </p14:nvContentPartPr>
            <p14:xfrm>
              <a:off x="2861890" y="292769"/>
              <a:ext cx="2062800" cy="484560"/>
            </p14:xfrm>
          </p:contentPart>
        </mc:Choice>
        <mc:Fallback xmlns="">
          <p:pic>
            <p:nvPicPr>
              <p:cNvPr id="55" name="Ink 54">
                <a:extLst>
                  <a:ext uri="{FF2B5EF4-FFF2-40B4-BE49-F238E27FC236}">
                    <a16:creationId xmlns:a16="http://schemas.microsoft.com/office/drawing/2014/main" id="{127C6242-8D80-9EC0-D745-E9B094777EC6}"/>
                  </a:ext>
                </a:extLst>
              </p:cNvPr>
              <p:cNvPicPr/>
              <p:nvPr/>
            </p:nvPicPr>
            <p:blipFill>
              <a:blip r:embed="rId85"/>
              <a:stretch>
                <a:fillRect/>
              </a:stretch>
            </p:blipFill>
            <p:spPr>
              <a:xfrm>
                <a:off x="2807890" y="184769"/>
                <a:ext cx="2170440" cy="700200"/>
              </a:xfrm>
              <a:prstGeom prst="rect">
                <a:avLst/>
              </a:prstGeom>
            </p:spPr>
          </p:pic>
        </mc:Fallback>
      </mc:AlternateContent>
      <p:grpSp>
        <p:nvGrpSpPr>
          <p:cNvPr id="64" name="Group 63">
            <a:extLst>
              <a:ext uri="{FF2B5EF4-FFF2-40B4-BE49-F238E27FC236}">
                <a16:creationId xmlns:a16="http://schemas.microsoft.com/office/drawing/2014/main" id="{752286DC-8025-7A0A-EA7E-49AAF734A51D}"/>
              </a:ext>
            </a:extLst>
          </p:cNvPr>
          <p:cNvGrpSpPr/>
          <p:nvPr/>
        </p:nvGrpSpPr>
        <p:grpSpPr>
          <a:xfrm>
            <a:off x="992410" y="911969"/>
            <a:ext cx="3328200" cy="2371680"/>
            <a:chOff x="992410" y="911969"/>
            <a:chExt cx="3328200" cy="2371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5AA94EF1-4AFE-9AB3-75CC-655A537AB4C3}"/>
                    </a:ext>
                  </a:extLst>
                </p14:cNvPr>
                <p14:cNvContentPartPr/>
                <p14:nvPr/>
              </p14:nvContentPartPr>
              <p14:xfrm>
                <a:off x="992410" y="1013849"/>
                <a:ext cx="1797840" cy="202320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5AA94EF1-4AFE-9AB3-75CC-655A537AB4C3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983770" y="1004849"/>
                  <a:ext cx="1815480" cy="204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FF79E943-6A80-F41C-9DBC-8D468303A78C}"/>
                    </a:ext>
                  </a:extLst>
                </p14:cNvPr>
                <p14:cNvContentPartPr/>
                <p14:nvPr/>
              </p14:nvContentPartPr>
              <p14:xfrm>
                <a:off x="2428810" y="911969"/>
                <a:ext cx="543240" cy="348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FF79E943-6A80-F41C-9DBC-8D468303A78C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2420170" y="902969"/>
                  <a:ext cx="560880" cy="366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82B3F6C-DFA5-28E2-2356-AC19DFF78374}"/>
                    </a:ext>
                  </a:extLst>
                </p14:cNvPr>
                <p14:cNvContentPartPr/>
                <p14:nvPr/>
              </p14:nvContentPartPr>
              <p14:xfrm>
                <a:off x="2246290" y="2960729"/>
                <a:ext cx="130320" cy="26784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82B3F6C-DFA5-28E2-2356-AC19DFF78374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2237650" y="2951729"/>
                  <a:ext cx="14796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87210B11-3C6D-9544-09D0-840CFA116657}"/>
                    </a:ext>
                  </a:extLst>
                </p14:cNvPr>
                <p14:cNvContentPartPr/>
                <p14:nvPr/>
              </p14:nvContentPartPr>
              <p14:xfrm>
                <a:off x="2245570" y="2953889"/>
                <a:ext cx="209880" cy="55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87210B11-3C6D-9544-09D0-840CFA116657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2236930" y="2945249"/>
                  <a:ext cx="227520" cy="7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B449343F-E5C5-730D-FA0A-33606B49BE89}"/>
                    </a:ext>
                  </a:extLst>
                </p14:cNvPr>
                <p14:cNvContentPartPr/>
                <p14:nvPr/>
              </p14:nvContentPartPr>
              <p14:xfrm>
                <a:off x="2429530" y="2833289"/>
                <a:ext cx="439200" cy="450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B449343F-E5C5-730D-FA0A-33606B49BE89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2420890" y="2824289"/>
                  <a:ext cx="456840" cy="46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2A82408F-8CB7-5681-C3A5-8762D87102DE}"/>
                    </a:ext>
                  </a:extLst>
                </p14:cNvPr>
                <p14:cNvContentPartPr/>
                <p14:nvPr/>
              </p14:nvContentPartPr>
              <p14:xfrm>
                <a:off x="2686570" y="3045689"/>
                <a:ext cx="21240" cy="756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2A82408F-8CB7-5681-C3A5-8762D87102D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2677570" y="3037049"/>
                  <a:ext cx="38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AD735294-37BE-B58E-E431-BD9950884233}"/>
                    </a:ext>
                  </a:extLst>
                </p14:cNvPr>
                <p14:cNvContentPartPr/>
                <p14:nvPr/>
              </p14:nvContentPartPr>
              <p14:xfrm>
                <a:off x="3146290" y="3079889"/>
                <a:ext cx="1174320" cy="20340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AD735294-37BE-B58E-E431-BD995088423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3137650" y="3071249"/>
                  <a:ext cx="1191960" cy="221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3" name="Group 72">
            <a:extLst>
              <a:ext uri="{FF2B5EF4-FFF2-40B4-BE49-F238E27FC236}">
                <a16:creationId xmlns:a16="http://schemas.microsoft.com/office/drawing/2014/main" id="{0C99AB8E-EE06-6886-C3F4-DBF480E2FD75}"/>
              </a:ext>
            </a:extLst>
          </p:cNvPr>
          <p:cNvGrpSpPr/>
          <p:nvPr/>
        </p:nvGrpSpPr>
        <p:grpSpPr>
          <a:xfrm>
            <a:off x="4670890" y="2814929"/>
            <a:ext cx="1456560" cy="443880"/>
            <a:chOff x="4670890" y="2814929"/>
            <a:chExt cx="1456560" cy="44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CF3BF308-5696-6B9F-B294-2EC8E2A308C6}"/>
                    </a:ext>
                  </a:extLst>
                </p14:cNvPr>
                <p14:cNvContentPartPr/>
                <p14:nvPr/>
              </p14:nvContentPartPr>
              <p14:xfrm>
                <a:off x="4670890" y="2814929"/>
                <a:ext cx="1456560" cy="4438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CF3BF308-5696-6B9F-B294-2EC8E2A308C6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662250" y="2805929"/>
                  <a:ext cx="1474200" cy="46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EA11F80E-64EC-4361-C55A-059807FE166D}"/>
                    </a:ext>
                  </a:extLst>
                </p14:cNvPr>
                <p14:cNvContentPartPr/>
                <p14:nvPr/>
              </p14:nvContentPartPr>
              <p14:xfrm>
                <a:off x="5211610" y="2917529"/>
                <a:ext cx="340200" cy="3312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EA11F80E-64EC-4361-C55A-059807FE166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202970" y="2908889"/>
                  <a:ext cx="357840" cy="5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D04EDEA7-92F4-736D-0D0C-CB70E73A320F}"/>
                    </a:ext>
                  </a:extLst>
                </p14:cNvPr>
                <p14:cNvContentPartPr/>
                <p14:nvPr/>
              </p14:nvContentPartPr>
              <p14:xfrm>
                <a:off x="4986970" y="2945249"/>
                <a:ext cx="48960" cy="147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D04EDEA7-92F4-736D-0D0C-CB70E73A320F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4977970" y="2936249"/>
                  <a:ext cx="6660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6" name="Group 75">
            <a:extLst>
              <a:ext uri="{FF2B5EF4-FFF2-40B4-BE49-F238E27FC236}">
                <a16:creationId xmlns:a16="http://schemas.microsoft.com/office/drawing/2014/main" id="{6EF02559-3C2C-289A-387E-509E2AB04FE1}"/>
              </a:ext>
            </a:extLst>
          </p:cNvPr>
          <p:cNvGrpSpPr/>
          <p:nvPr/>
        </p:nvGrpSpPr>
        <p:grpSpPr>
          <a:xfrm>
            <a:off x="6342010" y="2601809"/>
            <a:ext cx="5400720" cy="761760"/>
            <a:chOff x="6342010" y="2601809"/>
            <a:chExt cx="5400720" cy="761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D3E2B237-2B9A-88BD-E4A1-88A0281C6FF0}"/>
                    </a:ext>
                  </a:extLst>
                </p14:cNvPr>
                <p14:cNvContentPartPr/>
                <p14:nvPr/>
              </p14:nvContentPartPr>
              <p14:xfrm>
                <a:off x="6342010" y="2740769"/>
                <a:ext cx="2013120" cy="6228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D3E2B237-2B9A-88BD-E4A1-88A0281C6FF0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6333010" y="2731769"/>
                  <a:ext cx="2030760" cy="64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0492F4C3-88A5-9CFF-A07E-7C03E983C638}"/>
                    </a:ext>
                  </a:extLst>
                </p14:cNvPr>
                <p14:cNvContentPartPr/>
                <p14:nvPr/>
              </p14:nvContentPartPr>
              <p14:xfrm>
                <a:off x="8567170" y="2719529"/>
                <a:ext cx="484200" cy="3668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0492F4C3-88A5-9CFF-A07E-7C03E983C638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8558170" y="2710529"/>
                  <a:ext cx="50184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7088D96D-DA60-2911-8426-C33F375FB570}"/>
                    </a:ext>
                  </a:extLst>
                </p14:cNvPr>
                <p14:cNvContentPartPr/>
                <p14:nvPr/>
              </p14:nvContentPartPr>
              <p14:xfrm>
                <a:off x="8581210" y="2783609"/>
                <a:ext cx="306000" cy="295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7088D96D-DA60-2911-8426-C33F375FB570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8572570" y="2774969"/>
                  <a:ext cx="3236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A25FB077-D6A8-BEF9-E0E7-48EF1D031C77}"/>
                    </a:ext>
                  </a:extLst>
                </p14:cNvPr>
                <p14:cNvContentPartPr/>
                <p14:nvPr/>
              </p14:nvContentPartPr>
              <p14:xfrm>
                <a:off x="9151090" y="2601809"/>
                <a:ext cx="1759680" cy="51984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A25FB077-D6A8-BEF9-E0E7-48EF1D031C77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142090" y="2592809"/>
                  <a:ext cx="1777320" cy="53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210983F-818D-4ADD-F869-71C618D8101D}"/>
                    </a:ext>
                  </a:extLst>
                </p14:cNvPr>
                <p14:cNvContentPartPr/>
                <p14:nvPr/>
              </p14:nvContentPartPr>
              <p14:xfrm>
                <a:off x="11105890" y="2813129"/>
                <a:ext cx="636840" cy="4230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210983F-818D-4ADD-F869-71C618D8101D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11097250" y="2804489"/>
                  <a:ext cx="654480" cy="44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42D05044-DF5D-FFD0-01A0-2C50E471B3A9}"/>
                    </a:ext>
                  </a:extLst>
                </p14:cNvPr>
                <p14:cNvContentPartPr/>
                <p14:nvPr/>
              </p14:nvContentPartPr>
              <p14:xfrm>
                <a:off x="11451130" y="2778209"/>
                <a:ext cx="101880" cy="25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42D05044-DF5D-FFD0-01A0-2C50E471B3A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1442130" y="2769569"/>
                  <a:ext cx="11952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0" name="Group 89">
            <a:extLst>
              <a:ext uri="{FF2B5EF4-FFF2-40B4-BE49-F238E27FC236}">
                <a16:creationId xmlns:a16="http://schemas.microsoft.com/office/drawing/2014/main" id="{7E32CD4F-27EC-296A-C9B9-3BBC1C2A20D3}"/>
              </a:ext>
            </a:extLst>
          </p:cNvPr>
          <p:cNvGrpSpPr/>
          <p:nvPr/>
        </p:nvGrpSpPr>
        <p:grpSpPr>
          <a:xfrm>
            <a:off x="4612570" y="3357089"/>
            <a:ext cx="2576520" cy="557280"/>
            <a:chOff x="4612570" y="3357089"/>
            <a:chExt cx="2576520" cy="557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B7975952-4375-81C1-A419-7E34A9A0B41B}"/>
                    </a:ext>
                  </a:extLst>
                </p14:cNvPr>
                <p14:cNvContentPartPr/>
                <p14:nvPr/>
              </p14:nvContentPartPr>
              <p14:xfrm>
                <a:off x="4612570" y="3651569"/>
                <a:ext cx="214200" cy="781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B7975952-4375-81C1-A419-7E34A9A0B41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603570" y="3642569"/>
                  <a:ext cx="23184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5D88F7C9-B60E-AF17-3F0B-960B1EC79474}"/>
                    </a:ext>
                  </a:extLst>
                </p14:cNvPr>
                <p14:cNvContentPartPr/>
                <p14:nvPr/>
              </p14:nvContentPartPr>
              <p14:xfrm>
                <a:off x="4836850" y="3525209"/>
                <a:ext cx="232560" cy="33372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5D88F7C9-B60E-AF17-3F0B-960B1EC7947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4827850" y="3516209"/>
                  <a:ext cx="250200" cy="35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957B508-0F90-FC23-2F1D-062313CD7A96}"/>
                    </a:ext>
                  </a:extLst>
                </p14:cNvPr>
                <p14:cNvContentPartPr/>
                <p14:nvPr/>
              </p14:nvContentPartPr>
              <p14:xfrm>
                <a:off x="5119450" y="3646529"/>
                <a:ext cx="228240" cy="2314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957B508-0F90-FC23-2F1D-062313CD7A96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10450" y="3637529"/>
                  <a:ext cx="24588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584BAB9D-7560-7854-2BC5-5FB6F7C2CC21}"/>
                    </a:ext>
                  </a:extLst>
                </p14:cNvPr>
                <p14:cNvContentPartPr/>
                <p14:nvPr/>
              </p14:nvContentPartPr>
              <p14:xfrm>
                <a:off x="5150050" y="3645449"/>
                <a:ext cx="144720" cy="25704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584BAB9D-7560-7854-2BC5-5FB6F7C2CC21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141050" y="3636809"/>
                  <a:ext cx="162360" cy="27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5C3561E0-A888-C868-FA98-0FB494DD9D69}"/>
                    </a:ext>
                  </a:extLst>
                </p14:cNvPr>
                <p14:cNvContentPartPr/>
                <p14:nvPr/>
              </p14:nvContentPartPr>
              <p14:xfrm>
                <a:off x="5593210" y="3553649"/>
                <a:ext cx="32040" cy="3528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5C3561E0-A888-C868-FA98-0FB494DD9D69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584570" y="3545009"/>
                  <a:ext cx="49680" cy="37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C3175C4D-9DDD-188A-9EA9-975171FBF0E5}"/>
                    </a:ext>
                  </a:extLst>
                </p14:cNvPr>
                <p14:cNvContentPartPr/>
                <p14:nvPr/>
              </p14:nvContentPartPr>
              <p14:xfrm>
                <a:off x="5768530" y="3596489"/>
                <a:ext cx="177120" cy="2325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C3175C4D-9DDD-188A-9EA9-975171FBF0E5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5759890" y="3587489"/>
                  <a:ext cx="19476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97FA298C-CC51-8E90-30EF-165C06715445}"/>
                    </a:ext>
                  </a:extLst>
                </p14:cNvPr>
                <p14:cNvContentPartPr/>
                <p14:nvPr/>
              </p14:nvContentPartPr>
              <p14:xfrm>
                <a:off x="6003610" y="3513329"/>
                <a:ext cx="169560" cy="468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97FA298C-CC51-8E90-30EF-165C0671544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5994610" y="3504329"/>
                  <a:ext cx="1872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9A919B92-1FFE-D05A-0153-46FBF9F941DE}"/>
                    </a:ext>
                  </a:extLst>
                </p14:cNvPr>
                <p14:cNvContentPartPr/>
                <p14:nvPr/>
              </p14:nvContentPartPr>
              <p14:xfrm>
                <a:off x="6273610" y="3396329"/>
                <a:ext cx="42480" cy="17280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9A919B92-1FFE-D05A-0153-46FBF9F941DE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264610" y="3387689"/>
                  <a:ext cx="60120" cy="19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A54CEE68-87D5-9D80-8FBD-65491D506BDB}"/>
                    </a:ext>
                  </a:extLst>
                </p14:cNvPr>
                <p14:cNvContentPartPr/>
                <p14:nvPr/>
              </p14:nvContentPartPr>
              <p14:xfrm>
                <a:off x="6376930" y="3357089"/>
                <a:ext cx="178560" cy="24984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A54CEE68-87D5-9D80-8FBD-65491D506BDB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367930" y="3348089"/>
                  <a:ext cx="196200" cy="26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E77355CE-A260-F5F5-563B-17670224EA20}"/>
                    </a:ext>
                  </a:extLst>
                </p14:cNvPr>
                <p14:cNvContentPartPr/>
                <p14:nvPr/>
              </p14:nvContentPartPr>
              <p14:xfrm>
                <a:off x="6639370" y="3749849"/>
                <a:ext cx="202680" cy="164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E77355CE-A260-F5F5-563B-17670224EA20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6630370" y="3741209"/>
                  <a:ext cx="22032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C787B9F5-2DA4-9753-8D57-0F8766E65D5A}"/>
                    </a:ext>
                  </a:extLst>
                </p14:cNvPr>
                <p14:cNvContentPartPr/>
                <p14:nvPr/>
              </p14:nvContentPartPr>
              <p14:xfrm>
                <a:off x="6897850" y="3746249"/>
                <a:ext cx="291240" cy="15768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C787B9F5-2DA4-9753-8D57-0F8766E65D5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6888850" y="3737249"/>
                  <a:ext cx="308880" cy="175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3229BF67-2BAB-3F60-58A2-B55596A97221}"/>
              </a:ext>
            </a:extLst>
          </p:cNvPr>
          <p:cNvGrpSpPr/>
          <p:nvPr/>
        </p:nvGrpSpPr>
        <p:grpSpPr>
          <a:xfrm>
            <a:off x="7873810" y="3495329"/>
            <a:ext cx="990000" cy="372600"/>
            <a:chOff x="7873810" y="3495329"/>
            <a:chExt cx="990000" cy="372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8592B1CA-6323-AE00-19A8-B2E296462370}"/>
                    </a:ext>
                  </a:extLst>
                </p14:cNvPr>
                <p14:cNvContentPartPr/>
                <p14:nvPr/>
              </p14:nvContentPartPr>
              <p14:xfrm>
                <a:off x="7877050" y="3642929"/>
                <a:ext cx="190440" cy="223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8592B1CA-6323-AE00-19A8-B2E296462370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868410" y="3633929"/>
                  <a:ext cx="208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35E566C-D9B3-59A4-F654-7E1C77A8D50F}"/>
                    </a:ext>
                  </a:extLst>
                </p14:cNvPr>
                <p14:cNvContentPartPr/>
                <p14:nvPr/>
              </p14:nvContentPartPr>
              <p14:xfrm>
                <a:off x="7873810" y="3717809"/>
                <a:ext cx="141480" cy="1296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35E566C-D9B3-59A4-F654-7E1C77A8D50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865170" y="3709169"/>
                  <a:ext cx="15912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22F57871-46B4-6D43-7406-D5806378647A}"/>
                    </a:ext>
                  </a:extLst>
                </p14:cNvPr>
                <p14:cNvContentPartPr/>
                <p14:nvPr/>
              </p14:nvContentPartPr>
              <p14:xfrm>
                <a:off x="8205370" y="3501089"/>
                <a:ext cx="218520" cy="36684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22F57871-46B4-6D43-7406-D5806378647A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8196730" y="3492449"/>
                  <a:ext cx="236160" cy="38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C0A6166D-1EC0-C1EB-E68E-9ECB693EAA1D}"/>
                    </a:ext>
                  </a:extLst>
                </p14:cNvPr>
                <p14:cNvContentPartPr/>
                <p14:nvPr/>
              </p14:nvContentPartPr>
              <p14:xfrm>
                <a:off x="8589130" y="3553289"/>
                <a:ext cx="10440" cy="2419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C0A6166D-1EC0-C1EB-E68E-9ECB693EAA1D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8580490" y="3544649"/>
                  <a:ext cx="2808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FD074F5D-9FDE-5318-E370-74734A0E2BB8}"/>
                    </a:ext>
                  </a:extLst>
                </p14:cNvPr>
                <p14:cNvContentPartPr/>
                <p14:nvPr/>
              </p14:nvContentPartPr>
              <p14:xfrm>
                <a:off x="8575810" y="3495329"/>
                <a:ext cx="288000" cy="5328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FD074F5D-9FDE-5318-E370-74734A0E2BB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8567170" y="3486329"/>
                  <a:ext cx="30564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91E75D5-0200-4C6A-EC88-19CB83FE7D7B}"/>
                    </a:ext>
                  </a:extLst>
                </p14:cNvPr>
                <p14:cNvContentPartPr/>
                <p14:nvPr/>
              </p14:nvContentPartPr>
              <p14:xfrm>
                <a:off x="8585530" y="3638249"/>
                <a:ext cx="195120" cy="4572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91E75D5-0200-4C6A-EC88-19CB83FE7D7B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8576890" y="3629609"/>
                  <a:ext cx="212760" cy="63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7972E2BE-6B5A-09D7-D7D2-7C145D2BB9AB}"/>
              </a:ext>
            </a:extLst>
          </p:cNvPr>
          <p:cNvGrpSpPr/>
          <p:nvPr/>
        </p:nvGrpSpPr>
        <p:grpSpPr>
          <a:xfrm>
            <a:off x="2166370" y="4625729"/>
            <a:ext cx="1231200" cy="317880"/>
            <a:chOff x="2166370" y="4625729"/>
            <a:chExt cx="1231200" cy="31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0F5CF426-291F-A6C5-8D7C-E92B4E1CE6CF}"/>
                    </a:ext>
                  </a:extLst>
                </p14:cNvPr>
                <p14:cNvContentPartPr/>
                <p14:nvPr/>
              </p14:nvContentPartPr>
              <p14:xfrm>
                <a:off x="2166370" y="4652009"/>
                <a:ext cx="83520" cy="23220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0F5CF426-291F-A6C5-8D7C-E92B4E1CE6CF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2157730" y="4643369"/>
                  <a:ext cx="101160" cy="24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BAE733CA-4A57-BD4F-7486-7D9693AE27A6}"/>
                    </a:ext>
                  </a:extLst>
                </p14:cNvPr>
                <p14:cNvContentPartPr/>
                <p14:nvPr/>
              </p14:nvContentPartPr>
              <p14:xfrm>
                <a:off x="2177890" y="4625729"/>
                <a:ext cx="267480" cy="57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BAE733CA-4A57-BD4F-7486-7D9693AE27A6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168890" y="4617089"/>
                  <a:ext cx="285120" cy="7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A6A088C4-D5F8-21EB-F28A-2C76DF729D9E}"/>
                    </a:ext>
                  </a:extLst>
                </p14:cNvPr>
                <p14:cNvContentPartPr/>
                <p14:nvPr/>
              </p14:nvContentPartPr>
              <p14:xfrm>
                <a:off x="2204530" y="4742009"/>
                <a:ext cx="241560" cy="1188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A6A088C4-D5F8-21EB-F28A-2C76DF729D9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195530" y="4733009"/>
                  <a:ext cx="259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8EAC63B-5729-2CE7-C5CB-2BF06AF5DFAE}"/>
                    </a:ext>
                  </a:extLst>
                </p14:cNvPr>
                <p14:cNvContentPartPr/>
                <p14:nvPr/>
              </p14:nvContentPartPr>
              <p14:xfrm>
                <a:off x="2558770" y="4733729"/>
                <a:ext cx="838800" cy="20988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8EAC63B-5729-2CE7-C5CB-2BF06AF5DFAE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549770" y="4725089"/>
                  <a:ext cx="856440" cy="227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1" name="Group 110">
            <a:extLst>
              <a:ext uri="{FF2B5EF4-FFF2-40B4-BE49-F238E27FC236}">
                <a16:creationId xmlns:a16="http://schemas.microsoft.com/office/drawing/2014/main" id="{DD0AF243-C966-2904-36D9-DB7AF692FC03}"/>
              </a:ext>
            </a:extLst>
          </p:cNvPr>
          <p:cNvGrpSpPr/>
          <p:nvPr/>
        </p:nvGrpSpPr>
        <p:grpSpPr>
          <a:xfrm>
            <a:off x="3660730" y="4478129"/>
            <a:ext cx="1414800" cy="394560"/>
            <a:chOff x="3660730" y="4478129"/>
            <a:chExt cx="1414800" cy="39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1D9BA7AD-2B95-9BFA-C467-9907DAE11E09}"/>
                    </a:ext>
                  </a:extLst>
                </p14:cNvPr>
                <p14:cNvContentPartPr/>
                <p14:nvPr/>
              </p14:nvContentPartPr>
              <p14:xfrm>
                <a:off x="3660730" y="4478129"/>
                <a:ext cx="1414800" cy="3945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1D9BA7AD-2B95-9BFA-C467-9907DAE11E09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3652090" y="4469129"/>
                  <a:ext cx="1432440" cy="41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2350D8D-E151-701B-312F-7A6FAD35528C}"/>
                    </a:ext>
                  </a:extLst>
                </p14:cNvPr>
                <p14:cNvContentPartPr/>
                <p14:nvPr/>
              </p14:nvContentPartPr>
              <p14:xfrm>
                <a:off x="4137010" y="4496129"/>
                <a:ext cx="359640" cy="6480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2350D8D-E151-701B-312F-7A6FAD35528C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4128010" y="4487129"/>
                  <a:ext cx="377280" cy="82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4" name="Group 113">
            <a:extLst>
              <a:ext uri="{FF2B5EF4-FFF2-40B4-BE49-F238E27FC236}">
                <a16:creationId xmlns:a16="http://schemas.microsoft.com/office/drawing/2014/main" id="{F4BCC072-D482-D157-928C-231806783726}"/>
              </a:ext>
            </a:extLst>
          </p:cNvPr>
          <p:cNvGrpSpPr/>
          <p:nvPr/>
        </p:nvGrpSpPr>
        <p:grpSpPr>
          <a:xfrm>
            <a:off x="5195410" y="4388129"/>
            <a:ext cx="2593080" cy="459000"/>
            <a:chOff x="5195410" y="4388129"/>
            <a:chExt cx="2593080" cy="459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2B248572-28A9-B38C-8350-37E139E42566}"/>
                    </a:ext>
                  </a:extLst>
                </p14:cNvPr>
                <p14:cNvContentPartPr/>
                <p14:nvPr/>
              </p14:nvContentPartPr>
              <p14:xfrm>
                <a:off x="5195410" y="4388129"/>
                <a:ext cx="1603800" cy="4590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2B248572-28A9-B38C-8350-37E139E42566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186770" y="4379129"/>
                  <a:ext cx="1621440" cy="47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16FDEAF-AB8A-1F3B-DAE2-B6CABB7E00A8}"/>
                    </a:ext>
                  </a:extLst>
                </p14:cNvPr>
                <p14:cNvContentPartPr/>
                <p14:nvPr/>
              </p14:nvContentPartPr>
              <p14:xfrm>
                <a:off x="7156330" y="4687649"/>
                <a:ext cx="632160" cy="11952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16FDEAF-AB8A-1F3B-DAE2-B6CABB7E00A8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147690" y="4678649"/>
                  <a:ext cx="649800" cy="137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9" name="Group 118">
            <a:extLst>
              <a:ext uri="{FF2B5EF4-FFF2-40B4-BE49-F238E27FC236}">
                <a16:creationId xmlns:a16="http://schemas.microsoft.com/office/drawing/2014/main" id="{4BA43A40-4B50-C2ED-136D-1E8509078C91}"/>
              </a:ext>
            </a:extLst>
          </p:cNvPr>
          <p:cNvGrpSpPr/>
          <p:nvPr/>
        </p:nvGrpSpPr>
        <p:grpSpPr>
          <a:xfrm>
            <a:off x="7968130" y="4397489"/>
            <a:ext cx="1806480" cy="505440"/>
            <a:chOff x="7968130" y="4397489"/>
            <a:chExt cx="1806480" cy="50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ABC2C262-AE46-0B10-8F02-0CE1310AB5B7}"/>
                    </a:ext>
                  </a:extLst>
                </p14:cNvPr>
                <p14:cNvContentPartPr/>
                <p14:nvPr/>
              </p14:nvContentPartPr>
              <p14:xfrm>
                <a:off x="7968130" y="4397489"/>
                <a:ext cx="1806480" cy="505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ABC2C262-AE46-0B10-8F02-0CE1310AB5B7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59130" y="4388849"/>
                  <a:ext cx="1824120" cy="52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CA55D16-04B3-3B2C-DEAB-C8D379C7B624}"/>
                    </a:ext>
                  </a:extLst>
                </p14:cNvPr>
                <p14:cNvContentPartPr/>
                <p14:nvPr/>
              </p14:nvContentPartPr>
              <p14:xfrm>
                <a:off x="9141370" y="4648409"/>
                <a:ext cx="270720" cy="3024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CA55D16-04B3-3B2C-DEAB-C8D379C7B624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9132370" y="4639769"/>
                  <a:ext cx="288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947572BC-C56D-BA49-1C14-C86CBF4C328A}"/>
                    </a:ext>
                  </a:extLst>
                </p14:cNvPr>
                <p14:cNvContentPartPr/>
                <p14:nvPr/>
              </p14:nvContentPartPr>
              <p14:xfrm>
                <a:off x="9028330" y="4639409"/>
                <a:ext cx="16560" cy="205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947572BC-C56D-BA49-1C14-C86CBF4C328A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9019330" y="4630769"/>
                  <a:ext cx="3420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18" name="Ink 117">
                <a:extLst>
                  <a:ext uri="{FF2B5EF4-FFF2-40B4-BE49-F238E27FC236}">
                    <a16:creationId xmlns:a16="http://schemas.microsoft.com/office/drawing/2014/main" id="{419C60E6-44B5-50CC-544E-E6F150218473}"/>
                  </a:ext>
                </a:extLst>
              </p14:cNvPr>
              <p14:cNvContentPartPr/>
              <p14:nvPr/>
            </p14:nvContentPartPr>
            <p14:xfrm>
              <a:off x="2095810" y="5180489"/>
              <a:ext cx="455400" cy="603720"/>
            </p14:xfrm>
          </p:contentPart>
        </mc:Choice>
        <mc:Fallback xmlns="">
          <p:pic>
            <p:nvPicPr>
              <p:cNvPr id="118" name="Ink 117">
                <a:extLst>
                  <a:ext uri="{FF2B5EF4-FFF2-40B4-BE49-F238E27FC236}">
                    <a16:creationId xmlns:a16="http://schemas.microsoft.com/office/drawing/2014/main" id="{419C60E6-44B5-50CC-544E-E6F150218473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2086810" y="5171849"/>
                <a:ext cx="473040" cy="621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20" name="Ink 119">
                <a:extLst>
                  <a:ext uri="{FF2B5EF4-FFF2-40B4-BE49-F238E27FC236}">
                    <a16:creationId xmlns:a16="http://schemas.microsoft.com/office/drawing/2014/main" id="{CF4CE62B-61F5-A2B5-F7E4-7D753EBB8A35}"/>
                  </a:ext>
                </a:extLst>
              </p14:cNvPr>
              <p14:cNvContentPartPr/>
              <p14:nvPr/>
            </p14:nvContentPartPr>
            <p14:xfrm>
              <a:off x="2798530" y="5364089"/>
              <a:ext cx="1244880" cy="204480"/>
            </p14:xfrm>
          </p:contentPart>
        </mc:Choice>
        <mc:Fallback xmlns="">
          <p:pic>
            <p:nvPicPr>
              <p:cNvPr id="120" name="Ink 119">
                <a:extLst>
                  <a:ext uri="{FF2B5EF4-FFF2-40B4-BE49-F238E27FC236}">
                    <a16:creationId xmlns:a16="http://schemas.microsoft.com/office/drawing/2014/main" id="{CF4CE62B-61F5-A2B5-F7E4-7D753EBB8A35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2789530" y="5355089"/>
                <a:ext cx="1262520" cy="2221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40329D34-BF4B-426B-BF27-DB9A26769F7D}"/>
              </a:ext>
            </a:extLst>
          </p:cNvPr>
          <p:cNvGrpSpPr/>
          <p:nvPr/>
        </p:nvGrpSpPr>
        <p:grpSpPr>
          <a:xfrm>
            <a:off x="888370" y="4511609"/>
            <a:ext cx="301320" cy="344160"/>
            <a:chOff x="888370" y="4511609"/>
            <a:chExt cx="301320" cy="344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2ABE5B85-AEAE-49A5-77A9-00CEB4E0DC54}"/>
                    </a:ext>
                  </a:extLst>
                </p14:cNvPr>
                <p14:cNvContentPartPr/>
                <p14:nvPr/>
              </p14:nvContentPartPr>
              <p14:xfrm>
                <a:off x="888370" y="4511609"/>
                <a:ext cx="141120" cy="33732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2ABE5B85-AEAE-49A5-77A9-00CEB4E0DC5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879730" y="4502609"/>
                  <a:ext cx="158760" cy="35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F1141CBD-559A-4575-D84F-D787E4B2B572}"/>
                    </a:ext>
                  </a:extLst>
                </p14:cNvPr>
                <p14:cNvContentPartPr/>
                <p14:nvPr/>
              </p14:nvContentPartPr>
              <p14:xfrm>
                <a:off x="1170250" y="4801049"/>
                <a:ext cx="19440" cy="547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F1141CBD-559A-4575-D84F-D787E4B2B57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161610" y="4792409"/>
                  <a:ext cx="37080" cy="7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" name="Group 12">
            <a:extLst>
              <a:ext uri="{FF2B5EF4-FFF2-40B4-BE49-F238E27FC236}">
                <a16:creationId xmlns:a16="http://schemas.microsoft.com/office/drawing/2014/main" id="{9088F148-62E1-AADC-7ECB-CF71CDB31F88}"/>
              </a:ext>
            </a:extLst>
          </p:cNvPr>
          <p:cNvGrpSpPr/>
          <p:nvPr/>
        </p:nvGrpSpPr>
        <p:grpSpPr>
          <a:xfrm>
            <a:off x="297610" y="290969"/>
            <a:ext cx="355320" cy="329040"/>
            <a:chOff x="297610" y="290969"/>
            <a:chExt cx="35532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8C5172AC-7D25-6E5F-D58B-E602F6EB67C3}"/>
                    </a:ext>
                  </a:extLst>
                </p14:cNvPr>
                <p14:cNvContentPartPr/>
                <p14:nvPr/>
              </p14:nvContentPartPr>
              <p14:xfrm>
                <a:off x="297610" y="290969"/>
                <a:ext cx="230400" cy="3290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8C5172AC-7D25-6E5F-D58B-E602F6EB67C3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88610" y="282329"/>
                  <a:ext cx="24804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D668FC6E-C13D-43DA-CD42-3E4855A6C5A3}"/>
                    </a:ext>
                  </a:extLst>
                </p14:cNvPr>
                <p14:cNvContentPartPr/>
                <p14:nvPr/>
              </p14:nvContentPartPr>
              <p14:xfrm>
                <a:off x="340090" y="483209"/>
                <a:ext cx="170640" cy="338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D668FC6E-C13D-43DA-CD42-3E4855A6C5A3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331090" y="474569"/>
                  <a:ext cx="18828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4FF80D-8142-D2DB-010C-FABAA10EF5B9}"/>
                    </a:ext>
                  </a:extLst>
                </p14:cNvPr>
                <p14:cNvContentPartPr/>
                <p14:nvPr/>
              </p14:nvContentPartPr>
              <p14:xfrm>
                <a:off x="607570" y="585449"/>
                <a:ext cx="45360" cy="3240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4FF80D-8142-D2DB-010C-FABAA10EF5B9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598930" y="576809"/>
                  <a:ext cx="63000" cy="50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10EFB91E-53D3-5496-F0D6-B549A102ED44}"/>
              </a:ext>
            </a:extLst>
          </p:cNvPr>
          <p:cNvGrpSpPr/>
          <p:nvPr/>
        </p:nvGrpSpPr>
        <p:grpSpPr>
          <a:xfrm>
            <a:off x="394090" y="4492529"/>
            <a:ext cx="203760" cy="267840"/>
            <a:chOff x="394090" y="4492529"/>
            <a:chExt cx="203760" cy="267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9927E535-2F3F-33C8-F92E-A9AB88C3B13D}"/>
                    </a:ext>
                  </a:extLst>
                </p14:cNvPr>
                <p14:cNvContentPartPr/>
                <p14:nvPr/>
              </p14:nvContentPartPr>
              <p14:xfrm>
                <a:off x="394090" y="4492529"/>
                <a:ext cx="203760" cy="26784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9927E535-2F3F-33C8-F92E-A9AB88C3B13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385450" y="4483529"/>
                  <a:ext cx="221400" cy="28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D00CDE0E-E02C-FB1A-411A-846C3DCE5988}"/>
                    </a:ext>
                  </a:extLst>
                </p14:cNvPr>
                <p14:cNvContentPartPr/>
                <p14:nvPr/>
              </p14:nvContentPartPr>
              <p14:xfrm>
                <a:off x="435850" y="4681169"/>
                <a:ext cx="145800" cy="504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D00CDE0E-E02C-FB1A-411A-846C3DCE5988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427210" y="4672169"/>
                  <a:ext cx="163440" cy="226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574042690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258CE3F6-DD67-7A61-3D57-B30BFFDC31B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137078" y="2801203"/>
            <a:ext cx="4928905" cy="3226908"/>
          </a:xfrm>
          <a:prstGeom prst="rect">
            <a:avLst/>
          </a:prstGeom>
        </p:spPr>
      </p:pic>
      <p:grpSp>
        <p:nvGrpSpPr>
          <p:cNvPr id="6" name="Group 5">
            <a:extLst>
              <a:ext uri="{FF2B5EF4-FFF2-40B4-BE49-F238E27FC236}">
                <a16:creationId xmlns:a16="http://schemas.microsoft.com/office/drawing/2014/main" id="{5DEA1A49-1C1B-8F15-C705-C66686F5F618}"/>
              </a:ext>
            </a:extLst>
          </p:cNvPr>
          <p:cNvGrpSpPr/>
          <p:nvPr/>
        </p:nvGrpSpPr>
        <p:grpSpPr>
          <a:xfrm>
            <a:off x="656890" y="272249"/>
            <a:ext cx="273960" cy="335520"/>
            <a:chOff x="656890" y="272249"/>
            <a:chExt cx="273960" cy="335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11123641-7341-A0E1-1F79-5C1F6524AE01}"/>
                    </a:ext>
                  </a:extLst>
                </p14:cNvPr>
                <p14:cNvContentPartPr/>
                <p14:nvPr/>
              </p14:nvContentPartPr>
              <p14:xfrm>
                <a:off x="656890" y="272249"/>
                <a:ext cx="177120" cy="30816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11123641-7341-A0E1-1F79-5C1F6524AE01}"/>
                    </a:ext>
                  </a:extLst>
                </p:cNvPr>
                <p:cNvPicPr/>
                <p:nvPr/>
              </p:nvPicPr>
              <p:blipFill>
                <a:blip r:embed="rId4"/>
                <a:stretch>
                  <a:fillRect/>
                </a:stretch>
              </p:blipFill>
              <p:spPr>
                <a:xfrm>
                  <a:off x="648250" y="263249"/>
                  <a:ext cx="194760" cy="32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5ECEF509-2260-2402-35E4-0CE85EE48267}"/>
                    </a:ext>
                  </a:extLst>
                </p14:cNvPr>
                <p14:cNvContentPartPr/>
                <p14:nvPr/>
              </p14:nvContentPartPr>
              <p14:xfrm>
                <a:off x="912490" y="508049"/>
                <a:ext cx="18360" cy="9972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5ECEF509-2260-2402-35E4-0CE85EE48267}"/>
                    </a:ext>
                  </a:extLst>
                </p:cNvPr>
                <p:cNvPicPr/>
                <p:nvPr/>
              </p:nvPicPr>
              <p:blipFill>
                <a:blip r:embed="rId6"/>
                <a:stretch>
                  <a:fillRect/>
                </a:stretch>
              </p:blipFill>
              <p:spPr>
                <a:xfrm>
                  <a:off x="903850" y="499049"/>
                  <a:ext cx="36000" cy="11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" name="Group 11">
            <a:extLst>
              <a:ext uri="{FF2B5EF4-FFF2-40B4-BE49-F238E27FC236}">
                <a16:creationId xmlns:a16="http://schemas.microsoft.com/office/drawing/2014/main" id="{D1706180-A54C-E9B9-AC9A-D82807126428}"/>
              </a:ext>
            </a:extLst>
          </p:cNvPr>
          <p:cNvGrpSpPr/>
          <p:nvPr/>
        </p:nvGrpSpPr>
        <p:grpSpPr>
          <a:xfrm>
            <a:off x="1352050" y="176489"/>
            <a:ext cx="2048760" cy="549360"/>
            <a:chOff x="1352050" y="176489"/>
            <a:chExt cx="2048760" cy="549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916ABD60-28A2-7E16-E22C-472400E58351}"/>
                    </a:ext>
                  </a:extLst>
                </p14:cNvPr>
                <p14:cNvContentPartPr/>
                <p14:nvPr/>
              </p14:nvContentPartPr>
              <p14:xfrm>
                <a:off x="1352050" y="176489"/>
                <a:ext cx="1564920" cy="4334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916ABD60-28A2-7E16-E22C-472400E58351}"/>
                    </a:ext>
                  </a:extLst>
                </p:cNvPr>
                <p:cNvPicPr/>
                <p:nvPr/>
              </p:nvPicPr>
              <p:blipFill>
                <a:blip r:embed="rId8"/>
                <a:stretch>
                  <a:fillRect/>
                </a:stretch>
              </p:blipFill>
              <p:spPr>
                <a:xfrm>
                  <a:off x="1343050" y="167489"/>
                  <a:ext cx="1582560" cy="45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6DAAF34E-E373-60B8-26E8-DD5C222B448B}"/>
                    </a:ext>
                  </a:extLst>
                </p14:cNvPr>
                <p14:cNvContentPartPr/>
                <p14:nvPr/>
              </p14:nvContentPartPr>
              <p14:xfrm>
                <a:off x="2643010" y="365849"/>
                <a:ext cx="25920" cy="756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6DAAF34E-E373-60B8-26E8-DD5C222B448B}"/>
                    </a:ext>
                  </a:extLst>
                </p:cNvPr>
                <p:cNvPicPr/>
                <p:nvPr/>
              </p:nvPicPr>
              <p:blipFill>
                <a:blip r:embed="rId10"/>
                <a:stretch>
                  <a:fillRect/>
                </a:stretch>
              </p:blipFill>
              <p:spPr>
                <a:xfrm>
                  <a:off x="2634010" y="356849"/>
                  <a:ext cx="4356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CCD21234-5952-A7C8-D19F-4887FE5B1DBB}"/>
                    </a:ext>
                  </a:extLst>
                </p14:cNvPr>
                <p14:cNvContentPartPr/>
                <p14:nvPr/>
              </p14:nvContentPartPr>
              <p14:xfrm>
                <a:off x="2361130" y="311129"/>
                <a:ext cx="267840" cy="5184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CCD21234-5952-A7C8-D19F-4887FE5B1DBB}"/>
                    </a:ext>
                  </a:extLst>
                </p:cNvPr>
                <p:cNvPicPr/>
                <p:nvPr/>
              </p:nvPicPr>
              <p:blipFill>
                <a:blip r:embed="rId12"/>
                <a:stretch>
                  <a:fillRect/>
                </a:stretch>
              </p:blipFill>
              <p:spPr>
                <a:xfrm>
                  <a:off x="2352490" y="302489"/>
                  <a:ext cx="28548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61F920CE-B8ED-1236-817A-F0925C862809}"/>
                    </a:ext>
                  </a:extLst>
                </p14:cNvPr>
                <p14:cNvContentPartPr/>
                <p14:nvPr/>
              </p14:nvContentPartPr>
              <p14:xfrm>
                <a:off x="1772170" y="302129"/>
                <a:ext cx="487800" cy="6372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61F920CE-B8ED-1236-817A-F0925C862809}"/>
                    </a:ext>
                  </a:extLst>
                </p:cNvPr>
                <p:cNvPicPr/>
                <p:nvPr/>
              </p:nvPicPr>
              <p:blipFill>
                <a:blip r:embed="rId14"/>
                <a:stretch>
                  <a:fillRect/>
                </a:stretch>
              </p:blipFill>
              <p:spPr>
                <a:xfrm>
                  <a:off x="1763170" y="293489"/>
                  <a:ext cx="5054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C4F85B30-198A-8F55-8939-F6517CE75DA2}"/>
                    </a:ext>
                  </a:extLst>
                </p14:cNvPr>
                <p14:cNvContentPartPr/>
                <p14:nvPr/>
              </p14:nvContentPartPr>
              <p14:xfrm>
                <a:off x="3169690" y="315809"/>
                <a:ext cx="231120" cy="4100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C4F85B30-198A-8F55-8939-F6517CE75DA2}"/>
                    </a:ext>
                  </a:extLst>
                </p:cNvPr>
                <p:cNvPicPr/>
                <p:nvPr/>
              </p:nvPicPr>
              <p:blipFill>
                <a:blip r:embed="rId16"/>
                <a:stretch>
                  <a:fillRect/>
                </a:stretch>
              </p:blipFill>
              <p:spPr>
                <a:xfrm>
                  <a:off x="3161050" y="306809"/>
                  <a:ext cx="248760" cy="427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3" name="Ink 12">
                <a:extLst>
                  <a:ext uri="{FF2B5EF4-FFF2-40B4-BE49-F238E27FC236}">
                    <a16:creationId xmlns:a16="http://schemas.microsoft.com/office/drawing/2014/main" id="{1876E385-C193-8F62-2D66-3FF53E3F8097}"/>
                  </a:ext>
                </a:extLst>
              </p14:cNvPr>
              <p14:cNvContentPartPr/>
              <p14:nvPr/>
            </p14:nvContentPartPr>
            <p14:xfrm>
              <a:off x="3672250" y="205289"/>
              <a:ext cx="1497240" cy="394920"/>
            </p14:xfrm>
          </p:contentPart>
        </mc:Choice>
        <mc:Fallback xmlns="">
          <p:pic>
            <p:nvPicPr>
              <p:cNvPr id="13" name="Ink 12">
                <a:extLst>
                  <a:ext uri="{FF2B5EF4-FFF2-40B4-BE49-F238E27FC236}">
                    <a16:creationId xmlns:a16="http://schemas.microsoft.com/office/drawing/2014/main" id="{1876E385-C193-8F62-2D66-3FF53E3F809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63250" y="196649"/>
                <a:ext cx="1514880" cy="41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5" name="Ink 14">
                <a:extLst>
                  <a:ext uri="{FF2B5EF4-FFF2-40B4-BE49-F238E27FC236}">
                    <a16:creationId xmlns:a16="http://schemas.microsoft.com/office/drawing/2014/main" id="{F5C20100-4111-209B-0ACE-F47F365A82C0}"/>
                  </a:ext>
                </a:extLst>
              </p14:cNvPr>
              <p14:cNvContentPartPr/>
              <p14:nvPr/>
            </p14:nvContentPartPr>
            <p14:xfrm>
              <a:off x="5413570" y="254969"/>
              <a:ext cx="1170720" cy="390600"/>
            </p14:xfrm>
          </p:contentPart>
        </mc:Choice>
        <mc:Fallback xmlns="">
          <p:pic>
            <p:nvPicPr>
              <p:cNvPr id="15" name="Ink 14">
                <a:extLst>
                  <a:ext uri="{FF2B5EF4-FFF2-40B4-BE49-F238E27FC236}">
                    <a16:creationId xmlns:a16="http://schemas.microsoft.com/office/drawing/2014/main" id="{F5C20100-4111-209B-0ACE-F47F365A82C0}"/>
                  </a:ext>
                </a:extLst>
              </p:cNvPr>
              <p:cNvPicPr/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5404570" y="246329"/>
                <a:ext cx="1188360" cy="408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2" name="Group 21">
            <a:extLst>
              <a:ext uri="{FF2B5EF4-FFF2-40B4-BE49-F238E27FC236}">
                <a16:creationId xmlns:a16="http://schemas.microsoft.com/office/drawing/2014/main" id="{6674E981-87C2-7204-752E-4FD38415B8FE}"/>
              </a:ext>
            </a:extLst>
          </p:cNvPr>
          <p:cNvGrpSpPr/>
          <p:nvPr/>
        </p:nvGrpSpPr>
        <p:grpSpPr>
          <a:xfrm>
            <a:off x="2456890" y="894689"/>
            <a:ext cx="2354040" cy="574560"/>
            <a:chOff x="2456890" y="894689"/>
            <a:chExt cx="2354040" cy="574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ACDD3246-D7B3-EAF5-8852-3E1F5B2A8905}"/>
                    </a:ext>
                  </a:extLst>
                </p14:cNvPr>
                <p14:cNvContentPartPr/>
                <p14:nvPr/>
              </p14:nvContentPartPr>
              <p14:xfrm>
                <a:off x="2456890" y="894689"/>
                <a:ext cx="1033920" cy="53424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ACDD3246-D7B3-EAF5-8852-3E1F5B2A8905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2447890" y="885689"/>
                  <a:ext cx="105156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57C568B1-F235-E10B-8B14-D954E9D11A9C}"/>
                    </a:ext>
                  </a:extLst>
                </p14:cNvPr>
                <p14:cNvContentPartPr/>
                <p14:nvPr/>
              </p14:nvContentPartPr>
              <p14:xfrm>
                <a:off x="3194890" y="974609"/>
                <a:ext cx="25920" cy="129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57C568B1-F235-E10B-8B14-D954E9D11A9C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3186250" y="965609"/>
                  <a:ext cx="4356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8611B966-4D1F-051D-1E28-013CBC381E55}"/>
                    </a:ext>
                  </a:extLst>
                </p14:cNvPr>
                <p14:cNvContentPartPr/>
                <p14:nvPr/>
              </p14:nvContentPartPr>
              <p14:xfrm>
                <a:off x="2696290" y="990089"/>
                <a:ext cx="52560" cy="3492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8611B966-4D1F-051D-1E28-013CBC381E55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2687290" y="981089"/>
                  <a:ext cx="7020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87AB6E72-4D5C-3301-B23D-C9BBC9C0F680}"/>
                    </a:ext>
                  </a:extLst>
                </p14:cNvPr>
                <p14:cNvContentPartPr/>
                <p14:nvPr/>
              </p14:nvContentPartPr>
              <p14:xfrm>
                <a:off x="3742090" y="1047689"/>
                <a:ext cx="1068840" cy="42156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87AB6E72-4D5C-3301-B23D-C9BBC9C0F680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3733090" y="1039049"/>
                  <a:ext cx="1086480" cy="4392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4" name="Ink 23">
                <a:extLst>
                  <a:ext uri="{FF2B5EF4-FFF2-40B4-BE49-F238E27FC236}">
                    <a16:creationId xmlns:a16="http://schemas.microsoft.com/office/drawing/2014/main" id="{5D91476B-0C7C-97BC-7F47-DCFEF43C9E84}"/>
                  </a:ext>
                </a:extLst>
              </p14:cNvPr>
              <p14:cNvContentPartPr/>
              <p14:nvPr/>
            </p14:nvContentPartPr>
            <p14:xfrm>
              <a:off x="5115130" y="864089"/>
              <a:ext cx="266760" cy="484560"/>
            </p14:xfrm>
          </p:contentPart>
        </mc:Choice>
        <mc:Fallback xmlns="">
          <p:pic>
            <p:nvPicPr>
              <p:cNvPr id="24" name="Ink 23">
                <a:extLst>
                  <a:ext uri="{FF2B5EF4-FFF2-40B4-BE49-F238E27FC236}">
                    <a16:creationId xmlns:a16="http://schemas.microsoft.com/office/drawing/2014/main" id="{5D91476B-0C7C-97BC-7F47-DCFEF43C9E84}"/>
                  </a:ext>
                </a:extLst>
              </p:cNvPr>
              <p:cNvPicPr/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5106490" y="855449"/>
                <a:ext cx="284400" cy="502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5" name="Ink 24">
                <a:extLst>
                  <a:ext uri="{FF2B5EF4-FFF2-40B4-BE49-F238E27FC236}">
                    <a16:creationId xmlns:a16="http://schemas.microsoft.com/office/drawing/2014/main" id="{898B0854-B158-32C1-D48C-3553F34530CE}"/>
                  </a:ext>
                </a:extLst>
              </p14:cNvPr>
              <p14:cNvContentPartPr/>
              <p14:nvPr/>
            </p14:nvContentPartPr>
            <p14:xfrm>
              <a:off x="5553970" y="821969"/>
              <a:ext cx="1305720" cy="348120"/>
            </p14:xfrm>
          </p:contentPart>
        </mc:Choice>
        <mc:Fallback xmlns="">
          <p:pic>
            <p:nvPicPr>
              <p:cNvPr id="25" name="Ink 24">
                <a:extLst>
                  <a:ext uri="{FF2B5EF4-FFF2-40B4-BE49-F238E27FC236}">
                    <a16:creationId xmlns:a16="http://schemas.microsoft.com/office/drawing/2014/main" id="{898B0854-B158-32C1-D48C-3553F34530CE}"/>
                  </a:ext>
                </a:extLst>
              </p:cNvPr>
              <p:cNvPicPr/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545330" y="813329"/>
                <a:ext cx="1323360" cy="365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6" name="Ink 25">
                <a:extLst>
                  <a:ext uri="{FF2B5EF4-FFF2-40B4-BE49-F238E27FC236}">
                    <a16:creationId xmlns:a16="http://schemas.microsoft.com/office/drawing/2014/main" id="{12275C26-03EB-57BB-970C-3AE528A6D0BB}"/>
                  </a:ext>
                </a:extLst>
              </p14:cNvPr>
              <p14:cNvContentPartPr/>
              <p14:nvPr/>
            </p14:nvContentPartPr>
            <p14:xfrm>
              <a:off x="7157050" y="889649"/>
              <a:ext cx="364320" cy="228960"/>
            </p14:xfrm>
          </p:contentPart>
        </mc:Choice>
        <mc:Fallback xmlns="">
          <p:pic>
            <p:nvPicPr>
              <p:cNvPr id="26" name="Ink 25">
                <a:extLst>
                  <a:ext uri="{FF2B5EF4-FFF2-40B4-BE49-F238E27FC236}">
                    <a16:creationId xmlns:a16="http://schemas.microsoft.com/office/drawing/2014/main" id="{12275C26-03EB-57BB-970C-3AE528A6D0BB}"/>
                  </a:ext>
                </a:extLst>
              </p:cNvPr>
              <p:cNvPicPr/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7148410" y="881009"/>
                <a:ext cx="381960" cy="2466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" name="Group 29">
            <a:extLst>
              <a:ext uri="{FF2B5EF4-FFF2-40B4-BE49-F238E27FC236}">
                <a16:creationId xmlns:a16="http://schemas.microsoft.com/office/drawing/2014/main" id="{5E1DDEC7-CDA0-B781-8269-4300088AA6DA}"/>
              </a:ext>
            </a:extLst>
          </p:cNvPr>
          <p:cNvGrpSpPr/>
          <p:nvPr/>
        </p:nvGrpSpPr>
        <p:grpSpPr>
          <a:xfrm>
            <a:off x="7785250" y="690929"/>
            <a:ext cx="2487960" cy="439200"/>
            <a:chOff x="7785250" y="690929"/>
            <a:chExt cx="2487960" cy="43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A87DC3F4-AA37-207D-14DA-53AFB069EFFE}"/>
                    </a:ext>
                  </a:extLst>
                </p14:cNvPr>
                <p14:cNvContentPartPr/>
                <p14:nvPr/>
              </p14:nvContentPartPr>
              <p14:xfrm>
                <a:off x="7785250" y="699569"/>
                <a:ext cx="1510200" cy="43056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A87DC3F4-AA37-207D-14DA-53AFB069EFFE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7776250" y="690569"/>
                  <a:ext cx="1527840" cy="44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253B39B0-8B0E-6743-8820-39F31BD3313B}"/>
                    </a:ext>
                  </a:extLst>
                </p14:cNvPr>
                <p14:cNvContentPartPr/>
                <p14:nvPr/>
              </p14:nvContentPartPr>
              <p14:xfrm>
                <a:off x="9544210" y="829889"/>
                <a:ext cx="729000" cy="279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253B39B0-8B0E-6743-8820-39F31BD3313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9535570" y="821249"/>
                  <a:ext cx="7466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FE40DDB8-6442-5842-908A-BE63225D3DC7}"/>
                    </a:ext>
                  </a:extLst>
                </p14:cNvPr>
                <p14:cNvContentPartPr/>
                <p14:nvPr/>
              </p14:nvContentPartPr>
              <p14:xfrm>
                <a:off x="9830770" y="690929"/>
                <a:ext cx="16560" cy="4032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FE40DDB8-6442-5842-908A-BE63225D3DC7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9822130" y="682289"/>
                  <a:ext cx="34200" cy="57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" name="Group 35">
            <a:extLst>
              <a:ext uri="{FF2B5EF4-FFF2-40B4-BE49-F238E27FC236}">
                <a16:creationId xmlns:a16="http://schemas.microsoft.com/office/drawing/2014/main" id="{0BA7C8B2-7ED8-8BE6-FE07-7F41738D22A0}"/>
              </a:ext>
            </a:extLst>
          </p:cNvPr>
          <p:cNvGrpSpPr/>
          <p:nvPr/>
        </p:nvGrpSpPr>
        <p:grpSpPr>
          <a:xfrm>
            <a:off x="2462290" y="1671569"/>
            <a:ext cx="1787760" cy="561240"/>
            <a:chOff x="2462290" y="1671569"/>
            <a:chExt cx="1787760" cy="561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B5DE599E-202A-4E29-B50A-35781E5CD98A}"/>
                    </a:ext>
                  </a:extLst>
                </p14:cNvPr>
                <p14:cNvContentPartPr/>
                <p14:nvPr/>
              </p14:nvContentPartPr>
              <p14:xfrm>
                <a:off x="2462290" y="1741409"/>
                <a:ext cx="172080" cy="32256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B5DE599E-202A-4E29-B50A-35781E5CD98A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2453290" y="1732409"/>
                  <a:ext cx="189720" cy="34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36A6F447-4AC8-80D6-40E4-AA43B8332A22}"/>
                    </a:ext>
                  </a:extLst>
                </p14:cNvPr>
                <p14:cNvContentPartPr/>
                <p14:nvPr/>
              </p14:nvContentPartPr>
              <p14:xfrm>
                <a:off x="2654170" y="1671569"/>
                <a:ext cx="1016640" cy="3992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36A6F447-4AC8-80D6-40E4-AA43B8332A22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2645530" y="1662929"/>
                  <a:ext cx="1034280" cy="41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C2BE5CFE-4C7A-9BBA-1A7C-427FCADFFE65}"/>
                    </a:ext>
                  </a:extLst>
                </p14:cNvPr>
                <p14:cNvContentPartPr/>
                <p14:nvPr/>
              </p14:nvContentPartPr>
              <p14:xfrm>
                <a:off x="3478570" y="1830329"/>
                <a:ext cx="48960" cy="864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C2BE5CFE-4C7A-9BBA-1A7C-427FCADFFE65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3469570" y="1821689"/>
                  <a:ext cx="6660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C6DD8650-211A-A4E6-27A1-B23210795A8C}"/>
                    </a:ext>
                  </a:extLst>
                </p14:cNvPr>
                <p14:cNvContentPartPr/>
                <p14:nvPr/>
              </p14:nvContentPartPr>
              <p14:xfrm>
                <a:off x="3120010" y="1813049"/>
                <a:ext cx="455400" cy="219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C6DD8650-211A-A4E6-27A1-B23210795A8C}"/>
                    </a:ext>
                  </a:extLst>
                </p:cNvPr>
                <p:cNvPicPr/>
                <p:nvPr/>
              </p:nvPicPr>
              <p:blipFill>
                <a:blip r:embed="rId48"/>
                <a:stretch>
                  <a:fillRect/>
                </a:stretch>
              </p:blipFill>
              <p:spPr>
                <a:xfrm>
                  <a:off x="3111370" y="1804049"/>
                  <a:ext cx="47304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223D7A82-AC84-263C-A6D2-56955EC611DF}"/>
                    </a:ext>
                  </a:extLst>
                </p14:cNvPr>
                <p14:cNvContentPartPr/>
                <p14:nvPr/>
              </p14:nvContentPartPr>
              <p14:xfrm>
                <a:off x="3960250" y="1823849"/>
                <a:ext cx="289800" cy="4089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223D7A82-AC84-263C-A6D2-56955EC611DF}"/>
                    </a:ext>
                  </a:extLst>
                </p:cNvPr>
                <p:cNvPicPr/>
                <p:nvPr/>
              </p:nvPicPr>
              <p:blipFill>
                <a:blip r:embed="rId50"/>
                <a:stretch>
                  <a:fillRect/>
                </a:stretch>
              </p:blipFill>
              <p:spPr>
                <a:xfrm>
                  <a:off x="3951610" y="1815209"/>
                  <a:ext cx="307440" cy="4266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37" name="Ink 36">
                <a:extLst>
                  <a:ext uri="{FF2B5EF4-FFF2-40B4-BE49-F238E27FC236}">
                    <a16:creationId xmlns:a16="http://schemas.microsoft.com/office/drawing/2014/main" id="{14FC77B2-A83C-C1F2-920E-897D7ABF1983}"/>
                  </a:ext>
                </a:extLst>
              </p14:cNvPr>
              <p14:cNvContentPartPr/>
              <p14:nvPr/>
            </p14:nvContentPartPr>
            <p14:xfrm>
              <a:off x="4508530" y="1709729"/>
              <a:ext cx="441000" cy="351000"/>
            </p14:xfrm>
          </p:contentPart>
        </mc:Choice>
        <mc:Fallback xmlns="">
          <p:pic>
            <p:nvPicPr>
              <p:cNvPr id="37" name="Ink 36">
                <a:extLst>
                  <a:ext uri="{FF2B5EF4-FFF2-40B4-BE49-F238E27FC236}">
                    <a16:creationId xmlns:a16="http://schemas.microsoft.com/office/drawing/2014/main" id="{14FC77B2-A83C-C1F2-920E-897D7ABF1983}"/>
                  </a:ext>
                </a:extLst>
              </p:cNvPr>
              <p:cNvPicPr/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4499530" y="1700729"/>
                <a:ext cx="458640" cy="368640"/>
              </a:xfrm>
              <a:prstGeom prst="rect">
                <a:avLst/>
              </a:prstGeom>
            </p:spPr>
          </p:pic>
        </mc:Fallback>
      </mc:AlternateContent>
      <p:grpSp>
        <p:nvGrpSpPr>
          <p:cNvPr id="45" name="Group 44">
            <a:extLst>
              <a:ext uri="{FF2B5EF4-FFF2-40B4-BE49-F238E27FC236}">
                <a16:creationId xmlns:a16="http://schemas.microsoft.com/office/drawing/2014/main" id="{A9D7521B-133B-5516-84EC-BABF301641A0}"/>
              </a:ext>
            </a:extLst>
          </p:cNvPr>
          <p:cNvGrpSpPr/>
          <p:nvPr/>
        </p:nvGrpSpPr>
        <p:grpSpPr>
          <a:xfrm>
            <a:off x="5118370" y="1570409"/>
            <a:ext cx="4028040" cy="477360"/>
            <a:chOff x="5118370" y="1570409"/>
            <a:chExt cx="402804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523A4268-87C8-E4C2-9439-402DBEC5E717}"/>
                    </a:ext>
                  </a:extLst>
                </p14:cNvPr>
                <p14:cNvContentPartPr/>
                <p14:nvPr/>
              </p14:nvContentPartPr>
              <p14:xfrm>
                <a:off x="5118370" y="1615769"/>
                <a:ext cx="1184040" cy="43200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523A4268-87C8-E4C2-9439-402DBEC5E717}"/>
                    </a:ext>
                  </a:extLst>
                </p:cNvPr>
                <p:cNvPicPr/>
                <p:nvPr/>
              </p:nvPicPr>
              <p:blipFill>
                <a:blip r:embed="rId54"/>
                <a:stretch>
                  <a:fillRect/>
                </a:stretch>
              </p:blipFill>
              <p:spPr>
                <a:xfrm>
                  <a:off x="5109370" y="1607129"/>
                  <a:ext cx="120168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8FB0152-FF24-0000-BEFE-6C22591AD99D}"/>
                    </a:ext>
                  </a:extLst>
                </p14:cNvPr>
                <p14:cNvContentPartPr/>
                <p14:nvPr/>
              </p14:nvContentPartPr>
              <p14:xfrm>
                <a:off x="6198730" y="1784249"/>
                <a:ext cx="41040" cy="8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8FB0152-FF24-0000-BEFE-6C22591AD99D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6189730" y="1775609"/>
                  <a:ext cx="586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27A405AA-3642-AB94-F0C3-A63C8770545C}"/>
                    </a:ext>
                  </a:extLst>
                </p14:cNvPr>
                <p14:cNvContentPartPr/>
                <p14:nvPr/>
              </p14:nvContentPartPr>
              <p14:xfrm>
                <a:off x="6593650" y="1841849"/>
                <a:ext cx="473040" cy="17928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27A405AA-3642-AB94-F0C3-A63C8770545C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6585010" y="1832849"/>
                  <a:ext cx="49068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E91564CE-FFBD-CCAA-F25D-A22FC762CC1C}"/>
                    </a:ext>
                  </a:extLst>
                </p14:cNvPr>
                <p14:cNvContentPartPr/>
                <p14:nvPr/>
              </p14:nvContentPartPr>
              <p14:xfrm>
                <a:off x="7343170" y="1570409"/>
                <a:ext cx="585720" cy="46836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E91564CE-FFBD-CCAA-F25D-A22FC762CC1C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7334530" y="1561769"/>
                  <a:ext cx="603360" cy="48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AAE6C2C4-B2F3-5863-2C6B-AB545A6DCCE4}"/>
                    </a:ext>
                  </a:extLst>
                </p14:cNvPr>
                <p14:cNvContentPartPr/>
                <p14:nvPr/>
              </p14:nvContentPartPr>
              <p14:xfrm>
                <a:off x="7412650" y="1765169"/>
                <a:ext cx="344880" cy="4932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AAE6C2C4-B2F3-5863-2C6B-AB545A6DCCE4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7404010" y="1756529"/>
                  <a:ext cx="3625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652D8017-8ED6-F289-11D0-CEA524A3809D}"/>
                    </a:ext>
                  </a:extLst>
                </p14:cNvPr>
                <p14:cNvContentPartPr/>
                <p14:nvPr/>
              </p14:nvContentPartPr>
              <p14:xfrm>
                <a:off x="8159290" y="1811609"/>
                <a:ext cx="987120" cy="213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652D8017-8ED6-F289-11D0-CEA524A3809D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8150650" y="1802609"/>
                  <a:ext cx="1004760" cy="231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B5A99A9E-ABF1-A696-0585-793C254852D3}"/>
              </a:ext>
            </a:extLst>
          </p:cNvPr>
          <p:cNvGrpSpPr/>
          <p:nvPr/>
        </p:nvGrpSpPr>
        <p:grpSpPr>
          <a:xfrm>
            <a:off x="4421770" y="3932729"/>
            <a:ext cx="1473480" cy="569160"/>
            <a:chOff x="4421770" y="3932729"/>
            <a:chExt cx="1473480" cy="56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4A1FE7F9-ACB2-B485-9D4E-DFF91FCC8B5F}"/>
                    </a:ext>
                  </a:extLst>
                </p14:cNvPr>
                <p14:cNvContentPartPr/>
                <p14:nvPr/>
              </p14:nvContentPartPr>
              <p14:xfrm>
                <a:off x="4421770" y="3935249"/>
                <a:ext cx="1418760" cy="566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4A1FE7F9-ACB2-B485-9D4E-DFF91FCC8B5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4413130" y="3926609"/>
                  <a:ext cx="1436400" cy="58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85F67A06-17AC-8F15-992E-4E5BA4D82D1D}"/>
                    </a:ext>
                  </a:extLst>
                </p14:cNvPr>
                <p14:cNvContentPartPr/>
                <p14:nvPr/>
              </p14:nvContentPartPr>
              <p14:xfrm>
                <a:off x="5682130" y="3932729"/>
                <a:ext cx="213120" cy="972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85F67A06-17AC-8F15-992E-4E5BA4D82D1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673130" y="3923729"/>
                  <a:ext cx="230760" cy="114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1" name="Group 50">
            <a:extLst>
              <a:ext uri="{FF2B5EF4-FFF2-40B4-BE49-F238E27FC236}">
                <a16:creationId xmlns:a16="http://schemas.microsoft.com/office/drawing/2014/main" id="{4D60F82D-2025-40A2-3041-66FFE9C08F91}"/>
              </a:ext>
            </a:extLst>
          </p:cNvPr>
          <p:cNvGrpSpPr/>
          <p:nvPr/>
        </p:nvGrpSpPr>
        <p:grpSpPr>
          <a:xfrm>
            <a:off x="2376250" y="4005449"/>
            <a:ext cx="1435680" cy="533160"/>
            <a:chOff x="2376250" y="4005449"/>
            <a:chExt cx="1435680" cy="533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1184AF95-D270-E79A-2517-DF64C0848691}"/>
                    </a:ext>
                  </a:extLst>
                </p14:cNvPr>
                <p14:cNvContentPartPr/>
                <p14:nvPr/>
              </p14:nvContentPartPr>
              <p14:xfrm>
                <a:off x="2376250" y="4005449"/>
                <a:ext cx="1435680" cy="533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1184AF95-D270-E79A-2517-DF64C0848691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2367250" y="3996449"/>
                  <a:ext cx="1453320" cy="55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2A462B75-E1C6-FF30-85D3-59F2F37639DC}"/>
                    </a:ext>
                  </a:extLst>
                </p14:cNvPr>
                <p14:cNvContentPartPr/>
                <p14:nvPr/>
              </p14:nvContentPartPr>
              <p14:xfrm>
                <a:off x="3543010" y="4182209"/>
                <a:ext cx="29160" cy="504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2A462B75-E1C6-FF30-85D3-59F2F37639DC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3534370" y="4173209"/>
                  <a:ext cx="46800" cy="22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3">
            <p14:nvContentPartPr>
              <p14:cNvPr id="52" name="Ink 51">
                <a:extLst>
                  <a:ext uri="{FF2B5EF4-FFF2-40B4-BE49-F238E27FC236}">
                    <a16:creationId xmlns:a16="http://schemas.microsoft.com/office/drawing/2014/main" id="{6CC31F3E-99CE-7804-162F-30C16E78F31C}"/>
                  </a:ext>
                </a:extLst>
              </p14:cNvPr>
              <p14:cNvContentPartPr/>
              <p14:nvPr/>
            </p14:nvContentPartPr>
            <p14:xfrm>
              <a:off x="2365450" y="4590449"/>
              <a:ext cx="744480" cy="382320"/>
            </p14:xfrm>
          </p:contentPart>
        </mc:Choice>
        <mc:Fallback xmlns="">
          <p:pic>
            <p:nvPicPr>
              <p:cNvPr id="52" name="Ink 51">
                <a:extLst>
                  <a:ext uri="{FF2B5EF4-FFF2-40B4-BE49-F238E27FC236}">
                    <a16:creationId xmlns:a16="http://schemas.microsoft.com/office/drawing/2014/main" id="{6CC31F3E-99CE-7804-162F-30C16E78F31C}"/>
                  </a:ext>
                </a:extLst>
              </p:cNvPr>
              <p:cNvPicPr/>
              <p:nvPr/>
            </p:nvPicPr>
            <p:blipFill>
              <a:blip r:embed="rId74"/>
              <a:stretch>
                <a:fillRect/>
              </a:stretch>
            </p:blipFill>
            <p:spPr>
              <a:xfrm>
                <a:off x="2356450" y="4581449"/>
                <a:ext cx="762120" cy="39996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660C89B7-C553-4BDF-D8F9-4931DE096C7D}"/>
              </a:ext>
            </a:extLst>
          </p:cNvPr>
          <p:cNvGrpSpPr/>
          <p:nvPr/>
        </p:nvGrpSpPr>
        <p:grpSpPr>
          <a:xfrm>
            <a:off x="7315090" y="4065929"/>
            <a:ext cx="1448280" cy="324360"/>
            <a:chOff x="7315090" y="4065929"/>
            <a:chExt cx="1448280" cy="32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CC63C771-68DC-4261-6F25-FE52AC140F04}"/>
                    </a:ext>
                  </a:extLst>
                </p14:cNvPr>
                <p14:cNvContentPartPr/>
                <p14:nvPr/>
              </p14:nvContentPartPr>
              <p14:xfrm>
                <a:off x="7346410" y="4158449"/>
                <a:ext cx="1416960" cy="23184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CC63C771-68DC-4261-6F25-FE52AC140F04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7337410" y="4149809"/>
                  <a:ext cx="1434600" cy="24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30CB4362-8DCF-A848-6494-30A290B20F61}"/>
                    </a:ext>
                  </a:extLst>
                </p14:cNvPr>
                <p14:cNvContentPartPr/>
                <p14:nvPr/>
              </p14:nvContentPartPr>
              <p14:xfrm>
                <a:off x="7315090" y="4065929"/>
                <a:ext cx="128520" cy="1713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30CB4362-8DCF-A848-6494-30A290B20F61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7306450" y="4057289"/>
                  <a:ext cx="146160" cy="189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1" name="Group 60">
            <a:extLst>
              <a:ext uri="{FF2B5EF4-FFF2-40B4-BE49-F238E27FC236}">
                <a16:creationId xmlns:a16="http://schemas.microsoft.com/office/drawing/2014/main" id="{CC8DAF8D-ED77-E736-7AF7-80FD2C9CB5E1}"/>
              </a:ext>
            </a:extLst>
          </p:cNvPr>
          <p:cNvGrpSpPr/>
          <p:nvPr/>
        </p:nvGrpSpPr>
        <p:grpSpPr>
          <a:xfrm>
            <a:off x="8944090" y="4011209"/>
            <a:ext cx="1595520" cy="423360"/>
            <a:chOff x="8944090" y="4011209"/>
            <a:chExt cx="1595520" cy="42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02EE4C5E-32CB-57AC-91CF-9A5DB5AF1073}"/>
                    </a:ext>
                  </a:extLst>
                </p14:cNvPr>
                <p14:cNvContentPartPr/>
                <p14:nvPr/>
              </p14:nvContentPartPr>
              <p14:xfrm>
                <a:off x="8944090" y="4011209"/>
                <a:ext cx="1053360" cy="4233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02EE4C5E-32CB-57AC-91CF-9A5DB5AF1073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8935450" y="4002209"/>
                  <a:ext cx="1071000" cy="44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894AF1C-D8F1-8D5E-6739-075E4890A81B}"/>
                    </a:ext>
                  </a:extLst>
                </p14:cNvPr>
                <p14:cNvContentPartPr/>
                <p14:nvPr/>
              </p14:nvContentPartPr>
              <p14:xfrm>
                <a:off x="9797290" y="4155209"/>
                <a:ext cx="240480" cy="4752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894AF1C-D8F1-8D5E-6739-075E4890A81B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9788290" y="4146569"/>
                  <a:ext cx="25812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CAD564B-F214-F646-6AF6-807774F1028E}"/>
                    </a:ext>
                  </a:extLst>
                </p14:cNvPr>
                <p14:cNvContentPartPr/>
                <p14:nvPr/>
              </p14:nvContentPartPr>
              <p14:xfrm>
                <a:off x="10033090" y="4110209"/>
                <a:ext cx="47520" cy="16956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CAD564B-F214-F646-6AF6-807774F1028E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10024090" y="4101569"/>
                  <a:ext cx="6516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10470991-4FF5-6EFA-60CE-7B196BCE8B55}"/>
                    </a:ext>
                  </a:extLst>
                </p14:cNvPr>
                <p14:cNvContentPartPr/>
                <p14:nvPr/>
              </p14:nvContentPartPr>
              <p14:xfrm>
                <a:off x="10128490" y="4159529"/>
                <a:ext cx="411120" cy="13968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10470991-4FF5-6EFA-60CE-7B196BCE8B55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10119850" y="4150529"/>
                  <a:ext cx="428760" cy="15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58B1E483-0A65-524A-87D2-C1CE5905DB67}"/>
                    </a:ext>
                  </a:extLst>
                </p14:cNvPr>
                <p14:cNvContentPartPr/>
                <p14:nvPr/>
              </p14:nvContentPartPr>
              <p14:xfrm>
                <a:off x="9015010" y="4142249"/>
                <a:ext cx="573480" cy="82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58B1E483-0A65-524A-87D2-C1CE5905DB67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9006010" y="4133609"/>
                  <a:ext cx="591120" cy="9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9">
            <p14:nvContentPartPr>
              <p14:cNvPr id="62" name="Ink 61">
                <a:extLst>
                  <a:ext uri="{FF2B5EF4-FFF2-40B4-BE49-F238E27FC236}">
                    <a16:creationId xmlns:a16="http://schemas.microsoft.com/office/drawing/2014/main" id="{A0A9B1FE-0E92-4DD8-7144-A991CE34F9A1}"/>
                  </a:ext>
                </a:extLst>
              </p14:cNvPr>
              <p14:cNvContentPartPr/>
              <p14:nvPr/>
            </p14:nvContentPartPr>
            <p14:xfrm>
              <a:off x="10675330" y="3912209"/>
              <a:ext cx="881280" cy="510120"/>
            </p14:xfrm>
          </p:contentPart>
        </mc:Choice>
        <mc:Fallback xmlns="">
          <p:pic>
            <p:nvPicPr>
              <p:cNvPr id="62" name="Ink 61">
                <a:extLst>
                  <a:ext uri="{FF2B5EF4-FFF2-40B4-BE49-F238E27FC236}">
                    <a16:creationId xmlns:a16="http://schemas.microsoft.com/office/drawing/2014/main" id="{A0A9B1FE-0E92-4DD8-7144-A991CE34F9A1}"/>
                  </a:ext>
                </a:extLst>
              </p:cNvPr>
              <p:cNvPicPr/>
              <p:nvPr/>
            </p:nvPicPr>
            <p:blipFill>
              <a:blip r:embed="rId90"/>
              <a:stretch>
                <a:fillRect/>
              </a:stretch>
            </p:blipFill>
            <p:spPr>
              <a:xfrm>
                <a:off x="10666330" y="3903209"/>
                <a:ext cx="898920" cy="527760"/>
              </a:xfrm>
              <a:prstGeom prst="rect">
                <a:avLst/>
              </a:prstGeom>
            </p:spPr>
          </p:pic>
        </mc:Fallback>
      </mc:AlternateContent>
      <p:grpSp>
        <p:nvGrpSpPr>
          <p:cNvPr id="70" name="Group 69">
            <a:extLst>
              <a:ext uri="{FF2B5EF4-FFF2-40B4-BE49-F238E27FC236}">
                <a16:creationId xmlns:a16="http://schemas.microsoft.com/office/drawing/2014/main" id="{78251E3C-E639-0464-326B-D362D77157C6}"/>
              </a:ext>
            </a:extLst>
          </p:cNvPr>
          <p:cNvGrpSpPr/>
          <p:nvPr/>
        </p:nvGrpSpPr>
        <p:grpSpPr>
          <a:xfrm>
            <a:off x="6520570" y="4721489"/>
            <a:ext cx="1845360" cy="487440"/>
            <a:chOff x="6520570" y="4721489"/>
            <a:chExt cx="1845360" cy="487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FFFBFAD-AA22-EAF1-9655-268858A30FD8}"/>
                    </a:ext>
                  </a:extLst>
                </p14:cNvPr>
                <p14:cNvContentPartPr/>
                <p14:nvPr/>
              </p14:nvContentPartPr>
              <p14:xfrm>
                <a:off x="6580690" y="4731569"/>
                <a:ext cx="101880" cy="2314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FFFBFAD-AA22-EAF1-9655-268858A30FD8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6572050" y="4722569"/>
                  <a:ext cx="11952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25A59426-7533-1DB0-12EC-2F85C520E869}"/>
                    </a:ext>
                  </a:extLst>
                </p14:cNvPr>
                <p14:cNvContentPartPr/>
                <p14:nvPr/>
              </p14:nvContentPartPr>
              <p14:xfrm>
                <a:off x="6520570" y="4721489"/>
                <a:ext cx="112320" cy="13716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25A59426-7533-1DB0-12EC-2F85C520E869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6511930" y="4712489"/>
                  <a:ext cx="129960" cy="15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BC1BBF2C-651B-2F92-0260-471516442939}"/>
                    </a:ext>
                  </a:extLst>
                </p14:cNvPr>
                <p14:cNvContentPartPr/>
                <p14:nvPr/>
              </p14:nvContentPartPr>
              <p14:xfrm>
                <a:off x="6770410" y="4748129"/>
                <a:ext cx="1595520" cy="46080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BC1BBF2C-651B-2F92-0260-471516442939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6761410" y="4739129"/>
                  <a:ext cx="1613160" cy="47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6710972-AC01-2BB3-F5B3-C05B16E98949}"/>
                    </a:ext>
                  </a:extLst>
                </p14:cNvPr>
                <p14:cNvContentPartPr/>
                <p14:nvPr/>
              </p14:nvContentPartPr>
              <p14:xfrm>
                <a:off x="8027530" y="4857209"/>
                <a:ext cx="10440" cy="46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6710972-AC01-2BB3-F5B3-C05B16E98949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8018890" y="4848569"/>
                  <a:ext cx="28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59459FA9-85C6-151A-43CB-C9ECDD5BD565}"/>
                    </a:ext>
                  </a:extLst>
                </p14:cNvPr>
                <p14:cNvContentPartPr/>
                <p14:nvPr/>
              </p14:nvContentPartPr>
              <p14:xfrm>
                <a:off x="7655650" y="4897529"/>
                <a:ext cx="23040" cy="86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59459FA9-85C6-151A-43CB-C9ECDD5BD565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7646650" y="4888529"/>
                  <a:ext cx="4068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5" name="Group 74">
            <a:extLst>
              <a:ext uri="{FF2B5EF4-FFF2-40B4-BE49-F238E27FC236}">
                <a16:creationId xmlns:a16="http://schemas.microsoft.com/office/drawing/2014/main" id="{48AFCEBA-123B-24F4-7546-D98E44146114}"/>
              </a:ext>
            </a:extLst>
          </p:cNvPr>
          <p:cNvGrpSpPr/>
          <p:nvPr/>
        </p:nvGrpSpPr>
        <p:grpSpPr>
          <a:xfrm>
            <a:off x="8556730" y="4716809"/>
            <a:ext cx="1182240" cy="477720"/>
            <a:chOff x="8556730" y="4716809"/>
            <a:chExt cx="1182240" cy="477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425C697D-67C0-4752-A6BA-3D49292672A8}"/>
                    </a:ext>
                  </a:extLst>
                </p14:cNvPr>
                <p14:cNvContentPartPr/>
                <p14:nvPr/>
              </p14:nvContentPartPr>
              <p14:xfrm>
                <a:off x="8556730" y="4716809"/>
                <a:ext cx="1182240" cy="4777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425C697D-67C0-4752-A6BA-3D49292672A8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8548090" y="4707809"/>
                  <a:ext cx="1199880" cy="49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93934ADD-9208-2FCA-1B64-4810AA8B066B}"/>
                    </a:ext>
                  </a:extLst>
                </p14:cNvPr>
                <p14:cNvContentPartPr/>
                <p14:nvPr/>
              </p14:nvContentPartPr>
              <p14:xfrm>
                <a:off x="9375730" y="4903289"/>
                <a:ext cx="72000" cy="2016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93934ADD-9208-2FCA-1B64-4810AA8B066B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9366730" y="4894649"/>
                  <a:ext cx="896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4F5C078C-4D9C-6648-D539-4690D7584CDD}"/>
                    </a:ext>
                  </a:extLst>
                </p14:cNvPr>
                <p14:cNvContentPartPr/>
                <p14:nvPr/>
              </p14:nvContentPartPr>
              <p14:xfrm>
                <a:off x="9138130" y="4881329"/>
                <a:ext cx="340200" cy="2952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4F5C078C-4D9C-6648-D539-4690D7584CDD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9129490" y="4872329"/>
                  <a:ext cx="35784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B88F4954-1020-546D-2C95-904C168D7030}"/>
                    </a:ext>
                  </a:extLst>
                </p14:cNvPr>
                <p14:cNvContentPartPr/>
                <p14:nvPr/>
              </p14:nvContentPartPr>
              <p14:xfrm>
                <a:off x="9072970" y="4799249"/>
                <a:ext cx="8640" cy="1476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B88F4954-1020-546D-2C95-904C168D7030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064330" y="4790609"/>
                  <a:ext cx="2628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5F85EB9D-DE8D-F832-4DAB-6F814135F2E1}"/>
              </a:ext>
            </a:extLst>
          </p:cNvPr>
          <p:cNvGrpSpPr/>
          <p:nvPr/>
        </p:nvGrpSpPr>
        <p:grpSpPr>
          <a:xfrm>
            <a:off x="8183050" y="2293649"/>
            <a:ext cx="3571920" cy="1280520"/>
            <a:chOff x="8183050" y="2293649"/>
            <a:chExt cx="3571920" cy="1280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4A72FFF8-6794-24AF-8701-69128ED7BE1B}"/>
                    </a:ext>
                  </a:extLst>
                </p14:cNvPr>
                <p14:cNvContentPartPr/>
                <p14:nvPr/>
              </p14:nvContentPartPr>
              <p14:xfrm>
                <a:off x="8334970" y="3038489"/>
                <a:ext cx="309600" cy="49788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4A72FFF8-6794-24AF-8701-69128ED7BE1B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8325970" y="3029849"/>
                  <a:ext cx="327240" cy="51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46906B05-530A-7178-1F30-08224C867086}"/>
                    </a:ext>
                  </a:extLst>
                </p14:cNvPr>
                <p14:cNvContentPartPr/>
                <p14:nvPr/>
              </p14:nvContentPartPr>
              <p14:xfrm>
                <a:off x="8278810" y="3410009"/>
                <a:ext cx="117000" cy="16416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46906B05-530A-7178-1F30-08224C867086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8270170" y="3401009"/>
                  <a:ext cx="13464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0ABB572-24F5-6901-958B-55737775B752}"/>
                    </a:ext>
                  </a:extLst>
                </p14:cNvPr>
                <p14:cNvContentPartPr/>
                <p14:nvPr/>
              </p14:nvContentPartPr>
              <p14:xfrm>
                <a:off x="8375650" y="2484449"/>
                <a:ext cx="86400" cy="170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0ABB572-24F5-6901-958B-55737775B752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8366650" y="2475449"/>
                  <a:ext cx="104040" cy="18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3DE67CF-05E8-8DDD-FF8A-12C8290FB4A1}"/>
                    </a:ext>
                  </a:extLst>
                </p14:cNvPr>
                <p14:cNvContentPartPr/>
                <p14:nvPr/>
              </p14:nvContentPartPr>
              <p14:xfrm>
                <a:off x="8405890" y="2480489"/>
                <a:ext cx="159480" cy="23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3DE67CF-05E8-8DDD-FF8A-12C8290FB4A1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8397250" y="2471849"/>
                  <a:ext cx="177120" cy="4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C5EA4E22-A7EA-CC1F-3D26-8321A45AA7F4}"/>
                    </a:ext>
                  </a:extLst>
                </p14:cNvPr>
                <p14:cNvContentPartPr/>
                <p14:nvPr/>
              </p14:nvContentPartPr>
              <p14:xfrm>
                <a:off x="8409850" y="2561129"/>
                <a:ext cx="164520" cy="57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C5EA4E22-A7EA-CC1F-3D26-8321A45AA7F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8401210" y="2552489"/>
                  <a:ext cx="18216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87FE5679-F55A-56DB-811A-FE2A42F1DD0D}"/>
                    </a:ext>
                  </a:extLst>
                </p14:cNvPr>
                <p14:cNvContentPartPr/>
                <p14:nvPr/>
              </p14:nvContentPartPr>
              <p14:xfrm>
                <a:off x="8574730" y="2530169"/>
                <a:ext cx="476640" cy="14796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87FE5679-F55A-56DB-811A-FE2A42F1DD0D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566090" y="2521169"/>
                  <a:ext cx="4942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E85FDB3E-EAD3-996F-322E-21C14A02FA69}"/>
                    </a:ext>
                  </a:extLst>
                </p14:cNvPr>
                <p14:cNvContentPartPr/>
                <p14:nvPr/>
              </p14:nvContentPartPr>
              <p14:xfrm>
                <a:off x="9161170" y="2293649"/>
                <a:ext cx="1089000" cy="4698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E85FDB3E-EAD3-996F-322E-21C14A02FA69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9152170" y="2284649"/>
                  <a:ext cx="1106640" cy="48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AF6F09F7-FF37-492F-F468-B431F860DA30}"/>
                    </a:ext>
                  </a:extLst>
                </p14:cNvPr>
                <p14:cNvContentPartPr/>
                <p14:nvPr/>
              </p14:nvContentPartPr>
              <p14:xfrm>
                <a:off x="10301650" y="2536649"/>
                <a:ext cx="817200" cy="2728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AF6F09F7-FF37-492F-F468-B431F860DA30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10293010" y="2528009"/>
                  <a:ext cx="83484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89D9DE31-9ACB-D4AF-1479-BFF96AE533DD}"/>
                    </a:ext>
                  </a:extLst>
                </p14:cNvPr>
                <p14:cNvContentPartPr/>
                <p14:nvPr/>
              </p14:nvContentPartPr>
              <p14:xfrm>
                <a:off x="11304970" y="2471489"/>
                <a:ext cx="279720" cy="286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89D9DE31-9ACB-D4AF-1479-BFF96AE533DD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11296330" y="2462489"/>
                  <a:ext cx="297360" cy="30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A17B4EC4-506D-909D-FA93-A191AFCF43AB}"/>
                    </a:ext>
                  </a:extLst>
                </p14:cNvPr>
                <p14:cNvContentPartPr/>
                <p14:nvPr/>
              </p14:nvContentPartPr>
              <p14:xfrm>
                <a:off x="11467330" y="2555369"/>
                <a:ext cx="155160" cy="205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A17B4EC4-506D-909D-FA93-A191AFCF43AB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1458330" y="2546369"/>
                  <a:ext cx="1728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FA7D2CE-CDA0-445A-33A9-48F210428E2E}"/>
                    </a:ext>
                  </a:extLst>
                </p14:cNvPr>
                <p14:cNvContentPartPr/>
                <p14:nvPr/>
              </p14:nvContentPartPr>
              <p14:xfrm>
                <a:off x="8183050" y="2909249"/>
                <a:ext cx="176760" cy="586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FA7D2CE-CDA0-445A-33A9-48F210428E2E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8174410" y="2900609"/>
                  <a:ext cx="1944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66176462-C500-DBCF-F85E-B8E09C155367}"/>
                    </a:ext>
                  </a:extLst>
                </p14:cNvPr>
                <p14:cNvContentPartPr/>
                <p14:nvPr/>
              </p14:nvContentPartPr>
              <p14:xfrm>
                <a:off x="8441530" y="2783609"/>
                <a:ext cx="183960" cy="220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66176462-C500-DBCF-F85E-B8E09C155367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8432890" y="2774609"/>
                  <a:ext cx="201600" cy="23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051F89D0-4FAB-DC09-CA60-C9CEC1D7AAFC}"/>
                    </a:ext>
                  </a:extLst>
                </p14:cNvPr>
                <p14:cNvContentPartPr/>
                <p14:nvPr/>
              </p14:nvContentPartPr>
              <p14:xfrm>
                <a:off x="8714050" y="2864609"/>
                <a:ext cx="121680" cy="151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051F89D0-4FAB-DC09-CA60-C9CEC1D7AAFC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8705410" y="2855609"/>
                  <a:ext cx="139320" cy="169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778C5F6D-487B-7F5E-38BE-60EB45523D1B}"/>
                    </a:ext>
                  </a:extLst>
                </p14:cNvPr>
                <p14:cNvContentPartPr/>
                <p14:nvPr/>
              </p14:nvContentPartPr>
              <p14:xfrm>
                <a:off x="8643850" y="2887289"/>
                <a:ext cx="214920" cy="1472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778C5F6D-487B-7F5E-38BE-60EB45523D1B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8634850" y="2878289"/>
                  <a:ext cx="2325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2C23B94D-F4EF-6E60-F353-6F28058F503A}"/>
                    </a:ext>
                  </a:extLst>
                </p14:cNvPr>
                <p14:cNvContentPartPr/>
                <p14:nvPr/>
              </p14:nvContentPartPr>
              <p14:xfrm>
                <a:off x="9045970" y="2793329"/>
                <a:ext cx="496800" cy="2898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2C23B94D-F4EF-6E60-F353-6F28058F503A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9036970" y="2784689"/>
                  <a:ext cx="51444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931E2841-506A-2079-C678-1983753D5F76}"/>
                    </a:ext>
                  </a:extLst>
                </p14:cNvPr>
                <p14:cNvContentPartPr/>
                <p14:nvPr/>
              </p14:nvContentPartPr>
              <p14:xfrm>
                <a:off x="9058570" y="2875769"/>
                <a:ext cx="286920" cy="943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931E2841-506A-2079-C678-1983753D5F76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9049930" y="2867129"/>
                  <a:ext cx="3045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0954C5B7-DCC8-7FA7-386E-79BD9C926F01}"/>
                    </a:ext>
                  </a:extLst>
                </p14:cNvPr>
                <p14:cNvContentPartPr/>
                <p14:nvPr/>
              </p14:nvContentPartPr>
              <p14:xfrm>
                <a:off x="9697210" y="2937329"/>
                <a:ext cx="666360" cy="3211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0954C5B7-DCC8-7FA7-386E-79BD9C926F01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9688570" y="2928689"/>
                  <a:ext cx="684000" cy="33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7CB795CF-1D57-E674-2C8A-1A4E902B411E}"/>
                    </a:ext>
                  </a:extLst>
                </p14:cNvPr>
                <p14:cNvContentPartPr/>
                <p14:nvPr/>
              </p14:nvContentPartPr>
              <p14:xfrm>
                <a:off x="10353490" y="2970809"/>
                <a:ext cx="3240" cy="219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7CB795CF-1D57-E674-2C8A-1A4E902B411E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10344850" y="2962169"/>
                  <a:ext cx="20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55F0AC5B-A018-EB44-D464-309AA0080720}"/>
                    </a:ext>
                  </a:extLst>
                </p14:cNvPr>
                <p14:cNvContentPartPr/>
                <p14:nvPr/>
              </p14:nvContentPartPr>
              <p14:xfrm>
                <a:off x="10446010" y="2923649"/>
                <a:ext cx="684720" cy="28908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55F0AC5B-A018-EB44-D464-309AA0080720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437010" y="2915009"/>
                  <a:ext cx="702360" cy="30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01DCB850-60C3-30B7-AE30-C465D5DEC54E}"/>
                    </a:ext>
                  </a:extLst>
                </p14:cNvPr>
                <p14:cNvContentPartPr/>
                <p14:nvPr/>
              </p14:nvContentPartPr>
              <p14:xfrm>
                <a:off x="10816450" y="2950649"/>
                <a:ext cx="35640" cy="1044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01DCB850-60C3-30B7-AE30-C465D5DEC54E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807810" y="2941649"/>
                  <a:ext cx="5328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5A959138-2411-E513-8294-3CE37C57A769}"/>
                    </a:ext>
                  </a:extLst>
                </p14:cNvPr>
                <p14:cNvContentPartPr/>
                <p14:nvPr/>
              </p14:nvContentPartPr>
              <p14:xfrm>
                <a:off x="11245210" y="3057929"/>
                <a:ext cx="390240" cy="35784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5A959138-2411-E513-8294-3CE37C57A769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1236570" y="3049289"/>
                  <a:ext cx="407880" cy="37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A85CD41-F16D-7C02-40BA-AD08F3991E8D}"/>
                    </a:ext>
                  </a:extLst>
                </p14:cNvPr>
                <p14:cNvContentPartPr/>
                <p14:nvPr/>
              </p14:nvContentPartPr>
              <p14:xfrm>
                <a:off x="11732650" y="3246209"/>
                <a:ext cx="22320" cy="1260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A85CD41-F16D-7C02-40BA-AD08F3991E8D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1724010" y="3237569"/>
                  <a:ext cx="39960" cy="3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8" name="Group 107">
            <a:extLst>
              <a:ext uri="{FF2B5EF4-FFF2-40B4-BE49-F238E27FC236}">
                <a16:creationId xmlns:a16="http://schemas.microsoft.com/office/drawing/2014/main" id="{DD8E898F-396D-A0E7-2930-3365CEC0689C}"/>
              </a:ext>
            </a:extLst>
          </p:cNvPr>
          <p:cNvGrpSpPr/>
          <p:nvPr/>
        </p:nvGrpSpPr>
        <p:grpSpPr>
          <a:xfrm>
            <a:off x="1433770" y="5806889"/>
            <a:ext cx="1310760" cy="402120"/>
            <a:chOff x="1433770" y="5806889"/>
            <a:chExt cx="1310760" cy="40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AE919451-3352-A995-9A7D-A763065B60AB}"/>
                    </a:ext>
                  </a:extLst>
                </p14:cNvPr>
                <p14:cNvContentPartPr/>
                <p14:nvPr/>
              </p14:nvContentPartPr>
              <p14:xfrm>
                <a:off x="1433770" y="5806889"/>
                <a:ext cx="492120" cy="4021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AE919451-3352-A995-9A7D-A763065B60AB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425130" y="5797889"/>
                  <a:ext cx="509760" cy="41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D02D78C4-6969-42CC-801F-C070E6A45E85}"/>
                    </a:ext>
                  </a:extLst>
                </p14:cNvPr>
                <p14:cNvContentPartPr/>
                <p14:nvPr/>
              </p14:nvContentPartPr>
              <p14:xfrm>
                <a:off x="1927690" y="5851529"/>
                <a:ext cx="429120" cy="3574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D02D78C4-6969-42CC-801F-C070E6A45E85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918690" y="5842529"/>
                  <a:ext cx="446760" cy="37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2BEE6616-4B64-C1D6-2803-FD27F5FB946F}"/>
                    </a:ext>
                  </a:extLst>
                </p14:cNvPr>
                <p14:cNvContentPartPr/>
                <p14:nvPr/>
              </p14:nvContentPartPr>
              <p14:xfrm>
                <a:off x="2361130" y="5855489"/>
                <a:ext cx="383400" cy="35352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2BEE6616-4B64-C1D6-2803-FD27F5FB946F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2352130" y="5846489"/>
                  <a:ext cx="401040" cy="371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59">
            <p14:nvContentPartPr>
              <p14:cNvPr id="109" name="Ink 108">
                <a:extLst>
                  <a:ext uri="{FF2B5EF4-FFF2-40B4-BE49-F238E27FC236}">
                    <a16:creationId xmlns:a16="http://schemas.microsoft.com/office/drawing/2014/main" id="{5FD9BBE7-A0B8-6FAC-A40A-425BFBD88A78}"/>
                  </a:ext>
                </a:extLst>
              </p14:cNvPr>
              <p14:cNvContentPartPr/>
              <p14:nvPr/>
            </p14:nvContentPartPr>
            <p14:xfrm>
              <a:off x="1523410" y="5952329"/>
              <a:ext cx="305280" cy="120240"/>
            </p14:xfrm>
          </p:contentPart>
        </mc:Choice>
        <mc:Fallback xmlns="">
          <p:pic>
            <p:nvPicPr>
              <p:cNvPr id="109" name="Ink 108">
                <a:extLst>
                  <a:ext uri="{FF2B5EF4-FFF2-40B4-BE49-F238E27FC236}">
                    <a16:creationId xmlns:a16="http://schemas.microsoft.com/office/drawing/2014/main" id="{5FD9BBE7-A0B8-6FAC-A40A-425BFBD88A78}"/>
                  </a:ext>
                </a:extLst>
              </p:cNvPr>
              <p:cNvPicPr/>
              <p:nvPr/>
            </p:nvPicPr>
            <p:blipFill>
              <a:blip r:embed="rId160"/>
              <a:stretch>
                <a:fillRect/>
              </a:stretch>
            </p:blipFill>
            <p:spPr>
              <a:xfrm>
                <a:off x="1469410" y="5844689"/>
                <a:ext cx="412920" cy="335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1">
            <p14:nvContentPartPr>
              <p14:cNvPr id="110" name="Ink 109">
                <a:extLst>
                  <a:ext uri="{FF2B5EF4-FFF2-40B4-BE49-F238E27FC236}">
                    <a16:creationId xmlns:a16="http://schemas.microsoft.com/office/drawing/2014/main" id="{119C767D-7744-83C1-8461-74625ED70917}"/>
                  </a:ext>
                </a:extLst>
              </p14:cNvPr>
              <p14:cNvContentPartPr/>
              <p14:nvPr/>
            </p14:nvContentPartPr>
            <p14:xfrm>
              <a:off x="2447170" y="5953409"/>
              <a:ext cx="199800" cy="115920"/>
            </p14:xfrm>
          </p:contentPart>
        </mc:Choice>
        <mc:Fallback xmlns="">
          <p:pic>
            <p:nvPicPr>
              <p:cNvPr id="110" name="Ink 109">
                <a:extLst>
                  <a:ext uri="{FF2B5EF4-FFF2-40B4-BE49-F238E27FC236}">
                    <a16:creationId xmlns:a16="http://schemas.microsoft.com/office/drawing/2014/main" id="{119C767D-7744-83C1-8461-74625ED70917}"/>
                  </a:ext>
                </a:extLst>
              </p:cNvPr>
              <p:cNvPicPr/>
              <p:nvPr/>
            </p:nvPicPr>
            <p:blipFill>
              <a:blip r:embed="rId162"/>
              <a:stretch>
                <a:fillRect/>
              </a:stretch>
            </p:blipFill>
            <p:spPr>
              <a:xfrm>
                <a:off x="2393170" y="5845769"/>
                <a:ext cx="307440" cy="331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3">
            <p14:nvContentPartPr>
              <p14:cNvPr id="111" name="Ink 110">
                <a:extLst>
                  <a:ext uri="{FF2B5EF4-FFF2-40B4-BE49-F238E27FC236}">
                    <a16:creationId xmlns:a16="http://schemas.microsoft.com/office/drawing/2014/main" id="{A38CC411-26FE-F9F7-7DF8-FE8FE1CA5B3F}"/>
                  </a:ext>
                </a:extLst>
              </p14:cNvPr>
              <p14:cNvContentPartPr/>
              <p14:nvPr/>
            </p14:nvContentPartPr>
            <p14:xfrm>
              <a:off x="2038570" y="5944769"/>
              <a:ext cx="189000" cy="145440"/>
            </p14:xfrm>
          </p:contentPart>
        </mc:Choice>
        <mc:Fallback xmlns="">
          <p:pic>
            <p:nvPicPr>
              <p:cNvPr id="111" name="Ink 110">
                <a:extLst>
                  <a:ext uri="{FF2B5EF4-FFF2-40B4-BE49-F238E27FC236}">
                    <a16:creationId xmlns:a16="http://schemas.microsoft.com/office/drawing/2014/main" id="{A38CC411-26FE-F9F7-7DF8-FE8FE1CA5B3F}"/>
                  </a:ext>
                </a:extLst>
              </p:cNvPr>
              <p:cNvPicPr/>
              <p:nvPr/>
            </p:nvPicPr>
            <p:blipFill>
              <a:blip r:embed="rId164"/>
              <a:stretch>
                <a:fillRect/>
              </a:stretch>
            </p:blipFill>
            <p:spPr>
              <a:xfrm>
                <a:off x="1984930" y="5837129"/>
                <a:ext cx="296640" cy="361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5">
            <p14:nvContentPartPr>
              <p14:cNvPr id="149" name="Ink 148">
                <a:extLst>
                  <a:ext uri="{FF2B5EF4-FFF2-40B4-BE49-F238E27FC236}">
                    <a16:creationId xmlns:a16="http://schemas.microsoft.com/office/drawing/2014/main" id="{6B5C7FAD-BC4B-57FA-6116-CAFC00CCD281}"/>
                  </a:ext>
                </a:extLst>
              </p14:cNvPr>
              <p14:cNvContentPartPr/>
              <p14:nvPr/>
            </p14:nvContentPartPr>
            <p14:xfrm>
              <a:off x="3024970" y="6454529"/>
              <a:ext cx="909000" cy="255960"/>
            </p14:xfrm>
          </p:contentPart>
        </mc:Choice>
        <mc:Fallback xmlns="">
          <p:pic>
            <p:nvPicPr>
              <p:cNvPr id="149" name="Ink 148">
                <a:extLst>
                  <a:ext uri="{FF2B5EF4-FFF2-40B4-BE49-F238E27FC236}">
                    <a16:creationId xmlns:a16="http://schemas.microsoft.com/office/drawing/2014/main" id="{6B5C7FAD-BC4B-57FA-6116-CAFC00CCD281}"/>
                  </a:ext>
                </a:extLst>
              </p:cNvPr>
              <p:cNvPicPr/>
              <p:nvPr/>
            </p:nvPicPr>
            <p:blipFill>
              <a:blip r:embed="rId166"/>
              <a:stretch>
                <a:fillRect/>
              </a:stretch>
            </p:blipFill>
            <p:spPr>
              <a:xfrm>
                <a:off x="3016330" y="6445889"/>
                <a:ext cx="926640" cy="2736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7">
            <p14:nvContentPartPr>
              <p14:cNvPr id="150" name="Ink 149">
                <a:extLst>
                  <a:ext uri="{FF2B5EF4-FFF2-40B4-BE49-F238E27FC236}">
                    <a16:creationId xmlns:a16="http://schemas.microsoft.com/office/drawing/2014/main" id="{E52D83BB-F765-7E7D-847C-41777A8B0726}"/>
                  </a:ext>
                </a:extLst>
              </p14:cNvPr>
              <p14:cNvContentPartPr/>
              <p14:nvPr/>
            </p14:nvContentPartPr>
            <p14:xfrm>
              <a:off x="3801850" y="6538409"/>
              <a:ext cx="176760" cy="22320"/>
            </p14:xfrm>
          </p:contentPart>
        </mc:Choice>
        <mc:Fallback xmlns="">
          <p:pic>
            <p:nvPicPr>
              <p:cNvPr id="150" name="Ink 149">
                <a:extLst>
                  <a:ext uri="{FF2B5EF4-FFF2-40B4-BE49-F238E27FC236}">
                    <a16:creationId xmlns:a16="http://schemas.microsoft.com/office/drawing/2014/main" id="{E52D83BB-F765-7E7D-847C-41777A8B0726}"/>
                  </a:ext>
                </a:extLst>
              </p:cNvPr>
              <p:cNvPicPr/>
              <p:nvPr/>
            </p:nvPicPr>
            <p:blipFill>
              <a:blip r:embed="rId168"/>
              <a:stretch>
                <a:fillRect/>
              </a:stretch>
            </p:blipFill>
            <p:spPr>
              <a:xfrm>
                <a:off x="3793210" y="6529769"/>
                <a:ext cx="194400" cy="39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9">
            <p14:nvContentPartPr>
              <p14:cNvPr id="151" name="Ink 150">
                <a:extLst>
                  <a:ext uri="{FF2B5EF4-FFF2-40B4-BE49-F238E27FC236}">
                    <a16:creationId xmlns:a16="http://schemas.microsoft.com/office/drawing/2014/main" id="{69BB8E6E-3E7B-170B-9F32-5075C96F4B7C}"/>
                  </a:ext>
                </a:extLst>
              </p14:cNvPr>
              <p14:cNvContentPartPr/>
              <p14:nvPr/>
            </p14:nvContentPartPr>
            <p14:xfrm>
              <a:off x="4113970" y="6432929"/>
              <a:ext cx="1387440" cy="347760"/>
            </p14:xfrm>
          </p:contentPart>
        </mc:Choice>
        <mc:Fallback xmlns="">
          <p:pic>
            <p:nvPicPr>
              <p:cNvPr id="151" name="Ink 150">
                <a:extLst>
                  <a:ext uri="{FF2B5EF4-FFF2-40B4-BE49-F238E27FC236}">
                    <a16:creationId xmlns:a16="http://schemas.microsoft.com/office/drawing/2014/main" id="{69BB8E6E-3E7B-170B-9F32-5075C96F4B7C}"/>
                  </a:ext>
                </a:extLst>
              </p:cNvPr>
              <p:cNvPicPr/>
              <p:nvPr/>
            </p:nvPicPr>
            <p:blipFill>
              <a:blip r:embed="rId170"/>
              <a:stretch>
                <a:fillRect/>
              </a:stretch>
            </p:blipFill>
            <p:spPr>
              <a:xfrm>
                <a:off x="4105330" y="6423929"/>
                <a:ext cx="1405080" cy="365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1">
            <p14:nvContentPartPr>
              <p14:cNvPr id="152" name="Ink 151">
                <a:extLst>
                  <a:ext uri="{FF2B5EF4-FFF2-40B4-BE49-F238E27FC236}">
                    <a16:creationId xmlns:a16="http://schemas.microsoft.com/office/drawing/2014/main" id="{567DDE7E-9456-3C20-D9E9-EED004DC7B5C}"/>
                  </a:ext>
                </a:extLst>
              </p14:cNvPr>
              <p14:cNvContentPartPr/>
              <p14:nvPr/>
            </p14:nvContentPartPr>
            <p14:xfrm>
              <a:off x="4575490" y="6463889"/>
              <a:ext cx="27720" cy="12240"/>
            </p14:xfrm>
          </p:contentPart>
        </mc:Choice>
        <mc:Fallback xmlns="">
          <p:pic>
            <p:nvPicPr>
              <p:cNvPr id="152" name="Ink 151">
                <a:extLst>
                  <a:ext uri="{FF2B5EF4-FFF2-40B4-BE49-F238E27FC236}">
                    <a16:creationId xmlns:a16="http://schemas.microsoft.com/office/drawing/2014/main" id="{567DDE7E-9456-3C20-D9E9-EED004DC7B5C}"/>
                  </a:ext>
                </a:extLst>
              </p:cNvPr>
              <p:cNvPicPr/>
              <p:nvPr/>
            </p:nvPicPr>
            <p:blipFill>
              <a:blip r:embed="rId172"/>
              <a:stretch>
                <a:fillRect/>
              </a:stretch>
            </p:blipFill>
            <p:spPr>
              <a:xfrm>
                <a:off x="4566490" y="6454889"/>
                <a:ext cx="45360" cy="29880"/>
              </a:xfrm>
              <a:prstGeom prst="rect">
                <a:avLst/>
              </a:prstGeom>
            </p:spPr>
          </p:pic>
        </mc:Fallback>
      </mc:AlternateContent>
      <p:grpSp>
        <p:nvGrpSpPr>
          <p:cNvPr id="157" name="Group 156">
            <a:extLst>
              <a:ext uri="{FF2B5EF4-FFF2-40B4-BE49-F238E27FC236}">
                <a16:creationId xmlns:a16="http://schemas.microsoft.com/office/drawing/2014/main" id="{73DB8AA2-6C79-19B1-AB46-F12ED8C44F01}"/>
              </a:ext>
            </a:extLst>
          </p:cNvPr>
          <p:cNvGrpSpPr/>
          <p:nvPr/>
        </p:nvGrpSpPr>
        <p:grpSpPr>
          <a:xfrm>
            <a:off x="223450" y="6236369"/>
            <a:ext cx="2742480" cy="417240"/>
            <a:chOff x="223450" y="6236369"/>
            <a:chExt cx="2742480" cy="417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EE3A68EE-69FB-F463-05F4-466032F5F489}"/>
                    </a:ext>
                  </a:extLst>
                </p14:cNvPr>
                <p14:cNvContentPartPr/>
                <p14:nvPr/>
              </p14:nvContentPartPr>
              <p14:xfrm>
                <a:off x="223450" y="6340409"/>
                <a:ext cx="121320" cy="163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EE3A68EE-69FB-F463-05F4-466032F5F489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214810" y="6331769"/>
                  <a:ext cx="138960" cy="18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18C8C252-A7A3-26F1-5F51-A4942A6C6DD2}"/>
                    </a:ext>
                  </a:extLst>
                </p14:cNvPr>
                <p14:cNvContentPartPr/>
                <p14:nvPr/>
              </p14:nvContentPartPr>
              <p14:xfrm>
                <a:off x="301930" y="6355169"/>
                <a:ext cx="300240" cy="2329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18C8C252-A7A3-26F1-5F51-A4942A6C6DD2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292930" y="6346169"/>
                  <a:ext cx="317880" cy="25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A0EEA76C-B5A6-648A-6352-F54D477546D9}"/>
                    </a:ext>
                  </a:extLst>
                </p14:cNvPr>
                <p14:cNvContentPartPr/>
                <p14:nvPr/>
              </p14:nvContentPartPr>
              <p14:xfrm>
                <a:off x="482650" y="6378929"/>
                <a:ext cx="209160" cy="410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A0EEA76C-B5A6-648A-6352-F54D477546D9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473650" y="6369929"/>
                  <a:ext cx="22680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8CE88DD-ED47-D986-3DAC-5EDC820709BC}"/>
                    </a:ext>
                  </a:extLst>
                </p14:cNvPr>
                <p14:cNvContentPartPr/>
                <p14:nvPr/>
              </p14:nvContentPartPr>
              <p14:xfrm>
                <a:off x="697210" y="6256169"/>
                <a:ext cx="389160" cy="29880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8CE88DD-ED47-D986-3DAC-5EDC820709BC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688570" y="6247529"/>
                  <a:ext cx="40680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A9BF7F8-83C4-9F91-1C3B-6D083348FD3E}"/>
                    </a:ext>
                  </a:extLst>
                </p14:cNvPr>
                <p14:cNvContentPartPr/>
                <p14:nvPr/>
              </p14:nvContentPartPr>
              <p14:xfrm>
                <a:off x="956410" y="6376409"/>
                <a:ext cx="196560" cy="118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A9BF7F8-83C4-9F91-1C3B-6D083348FD3E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947410" y="6367769"/>
                  <a:ext cx="214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914C2BC0-6E83-6E0E-E5AF-1E202625FF1C}"/>
                    </a:ext>
                  </a:extLst>
                </p14:cNvPr>
                <p14:cNvContentPartPr/>
                <p14:nvPr/>
              </p14:nvContentPartPr>
              <p14:xfrm>
                <a:off x="1275730" y="6270929"/>
                <a:ext cx="868320" cy="36720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914C2BC0-6E83-6E0E-E5AF-1E202625FF1C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1266730" y="6261929"/>
                  <a:ext cx="8859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E9D9730A-EE19-8EB8-0ED5-FA8EBAFB71EF}"/>
                    </a:ext>
                  </a:extLst>
                </p14:cNvPr>
                <p14:cNvContentPartPr/>
                <p14:nvPr/>
              </p14:nvContentPartPr>
              <p14:xfrm>
                <a:off x="1459690" y="6417809"/>
                <a:ext cx="202680" cy="104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E9D9730A-EE19-8EB8-0ED5-FA8EBAFB71EF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1451050" y="6408809"/>
                  <a:ext cx="2203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83541AEC-D363-B2A7-0FE5-40BB90441EE3}"/>
                    </a:ext>
                  </a:extLst>
                </p14:cNvPr>
                <p14:cNvContentPartPr/>
                <p14:nvPr/>
              </p14:nvContentPartPr>
              <p14:xfrm>
                <a:off x="2223610" y="6510689"/>
                <a:ext cx="522000" cy="1429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83541AEC-D363-B2A7-0FE5-40BB90441EE3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2214970" y="6501689"/>
                  <a:ext cx="53964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FD86A1A6-36F3-29B3-06EA-BE65A36E9331}"/>
                    </a:ext>
                  </a:extLst>
                </p14:cNvPr>
                <p14:cNvContentPartPr/>
                <p14:nvPr/>
              </p14:nvContentPartPr>
              <p14:xfrm>
                <a:off x="2637610" y="6562889"/>
                <a:ext cx="114480" cy="878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FD86A1A6-36F3-29B3-06EA-BE65A36E9331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2628610" y="6554249"/>
                  <a:ext cx="132120" cy="10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04B23EB4-C643-95AE-B286-BEAFA0EC31D8}"/>
                    </a:ext>
                  </a:extLst>
                </p14:cNvPr>
                <p14:cNvContentPartPr/>
                <p14:nvPr/>
              </p14:nvContentPartPr>
              <p14:xfrm>
                <a:off x="2693770" y="6430769"/>
                <a:ext cx="189000" cy="2174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04B23EB4-C643-95AE-B286-BEAFA0EC31D8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2685130" y="6421769"/>
                  <a:ext cx="20664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054B9516-FF43-ACA0-F238-193C3915033B}"/>
                    </a:ext>
                  </a:extLst>
                </p14:cNvPr>
                <p14:cNvContentPartPr/>
                <p14:nvPr/>
              </p14:nvContentPartPr>
              <p14:xfrm>
                <a:off x="2761450" y="6469649"/>
                <a:ext cx="204480" cy="176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054B9516-FF43-ACA0-F238-193C3915033B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2752450" y="6461009"/>
                  <a:ext cx="22212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A6409EB-6C39-EDF9-6D9C-5A4D18CAB3E4}"/>
                    </a:ext>
                  </a:extLst>
                </p14:cNvPr>
                <p14:cNvContentPartPr/>
                <p14:nvPr/>
              </p14:nvContentPartPr>
              <p14:xfrm>
                <a:off x="1735090" y="6254009"/>
                <a:ext cx="159120" cy="193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A6409EB-6C39-EDF9-6D9C-5A4D18CAB3E4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1726090" y="6245369"/>
                  <a:ext cx="17676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B79CEEE6-5E46-483D-D6CD-02CEE5DED6BE}"/>
                    </a:ext>
                  </a:extLst>
                </p14:cNvPr>
                <p14:cNvContentPartPr/>
                <p14:nvPr/>
              </p14:nvContentPartPr>
              <p14:xfrm>
                <a:off x="2271850" y="6236369"/>
                <a:ext cx="194040" cy="200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B79CEEE6-5E46-483D-D6CD-02CEE5DED6BE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2263210" y="6227729"/>
                  <a:ext cx="211680" cy="218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9" name="Group 158">
            <a:extLst>
              <a:ext uri="{FF2B5EF4-FFF2-40B4-BE49-F238E27FC236}">
                <a16:creationId xmlns:a16="http://schemas.microsoft.com/office/drawing/2014/main" id="{23DAA105-3E28-3900-1F3F-30EB13249598}"/>
              </a:ext>
            </a:extLst>
          </p:cNvPr>
          <p:cNvGrpSpPr/>
          <p:nvPr/>
        </p:nvGrpSpPr>
        <p:grpSpPr>
          <a:xfrm>
            <a:off x="300130" y="4845329"/>
            <a:ext cx="3288240" cy="991800"/>
            <a:chOff x="300130" y="4845329"/>
            <a:chExt cx="3288240" cy="99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A993696B-802C-4473-EF0E-BE97858FE202}"/>
                    </a:ext>
                  </a:extLst>
                </p14:cNvPr>
                <p14:cNvContentPartPr/>
                <p14:nvPr/>
              </p14:nvContentPartPr>
              <p14:xfrm>
                <a:off x="399850" y="4945769"/>
                <a:ext cx="19800" cy="16596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A993696B-802C-4473-EF0E-BE97858FE202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390850" y="4936769"/>
                  <a:ext cx="3744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AA2DC4DD-BD5E-9203-4FCF-2581D9BAAE25}"/>
                    </a:ext>
                  </a:extLst>
                </p14:cNvPr>
                <p14:cNvContentPartPr/>
                <p14:nvPr/>
              </p14:nvContentPartPr>
              <p14:xfrm>
                <a:off x="343330" y="4922009"/>
                <a:ext cx="226080" cy="36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AA2DC4DD-BD5E-9203-4FCF-2581D9BAAE2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334330" y="4913369"/>
                  <a:ext cx="243720" cy="5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DF1CF834-59AB-1E75-B492-947BDA902D2F}"/>
                    </a:ext>
                  </a:extLst>
                </p14:cNvPr>
                <p14:cNvContentPartPr/>
                <p14:nvPr/>
              </p14:nvContentPartPr>
              <p14:xfrm>
                <a:off x="589570" y="4845329"/>
                <a:ext cx="522360" cy="25452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DF1CF834-59AB-1E75-B492-947BDA902D2F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580930" y="4836329"/>
                  <a:ext cx="54000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946B68BF-E961-11C0-B074-06455A4FC9B2}"/>
                    </a:ext>
                  </a:extLst>
                </p14:cNvPr>
                <p14:cNvContentPartPr/>
                <p14:nvPr/>
              </p14:nvContentPartPr>
              <p14:xfrm>
                <a:off x="1403170" y="4981409"/>
                <a:ext cx="341640" cy="11808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946B68BF-E961-11C0-B074-06455A4FC9B2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1394530" y="4972409"/>
                  <a:ext cx="3592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5D5581A8-8ABC-6D43-EC37-8D6CCDF44771}"/>
                    </a:ext>
                  </a:extLst>
                </p14:cNvPr>
                <p14:cNvContentPartPr/>
                <p14:nvPr/>
              </p14:nvContentPartPr>
              <p14:xfrm>
                <a:off x="300130" y="5231249"/>
                <a:ext cx="851040" cy="26892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5D5581A8-8ABC-6D43-EC37-8D6CCDF44771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291130" y="5222249"/>
                  <a:ext cx="868680" cy="28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28FE6AAE-BE06-E611-AA5D-115D8AA387BB}"/>
                    </a:ext>
                  </a:extLst>
                </p14:cNvPr>
                <p14:cNvContentPartPr/>
                <p14:nvPr/>
              </p14:nvContentPartPr>
              <p14:xfrm>
                <a:off x="1291930" y="5178689"/>
                <a:ext cx="236520" cy="26820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28FE6AAE-BE06-E611-AA5D-115D8AA387BB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282930" y="5169689"/>
                  <a:ext cx="2541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A7A5062-38A6-D1ED-B78B-0B55315AC72D}"/>
                    </a:ext>
                  </a:extLst>
                </p14:cNvPr>
                <p14:cNvContentPartPr/>
                <p14:nvPr/>
              </p14:nvContentPartPr>
              <p14:xfrm>
                <a:off x="1666690" y="5129369"/>
                <a:ext cx="776160" cy="31068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A7A5062-38A6-D1ED-B78B-0B55315AC72D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658050" y="5120729"/>
                  <a:ext cx="79380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D44641E-2A78-023F-4422-A6C513CBDB94}"/>
                    </a:ext>
                  </a:extLst>
                </p14:cNvPr>
                <p14:cNvContentPartPr/>
                <p14:nvPr/>
              </p14:nvContentPartPr>
              <p14:xfrm>
                <a:off x="1890610" y="5139089"/>
                <a:ext cx="432360" cy="720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D44641E-2A78-023F-4422-A6C513CBDB94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881610" y="5130089"/>
                  <a:ext cx="45000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4908AEF7-EF73-5526-A9B4-9250375428C4}"/>
                    </a:ext>
                  </a:extLst>
                </p14:cNvPr>
                <p14:cNvContentPartPr/>
                <p14:nvPr/>
              </p14:nvContentPartPr>
              <p14:xfrm>
                <a:off x="2654170" y="5047289"/>
                <a:ext cx="934200" cy="2383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4908AEF7-EF73-5526-A9B4-9250375428C4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2645530" y="5038289"/>
                  <a:ext cx="951840" cy="25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77928973-7D80-7461-7E32-8481F28C334E}"/>
                    </a:ext>
                  </a:extLst>
                </p14:cNvPr>
                <p14:cNvContentPartPr/>
                <p14:nvPr/>
              </p14:nvContentPartPr>
              <p14:xfrm>
                <a:off x="2850370" y="5098769"/>
                <a:ext cx="231840" cy="864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77928973-7D80-7461-7E32-8481F28C334E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2841730" y="5090129"/>
                  <a:ext cx="24948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6F3E8D9B-9957-A9F9-B9CD-27EB96536299}"/>
                    </a:ext>
                  </a:extLst>
                </p14:cNvPr>
                <p14:cNvContentPartPr/>
                <p14:nvPr/>
              </p14:nvContentPartPr>
              <p14:xfrm>
                <a:off x="323530" y="5503769"/>
                <a:ext cx="950760" cy="1900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6F3E8D9B-9957-A9F9-B9CD-27EB9653629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314890" y="5494769"/>
                  <a:ext cx="96840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04686D3D-8438-D09F-4D37-F16233E8FF80}"/>
                    </a:ext>
                  </a:extLst>
                </p14:cNvPr>
                <p14:cNvContentPartPr/>
                <p14:nvPr/>
              </p14:nvContentPartPr>
              <p14:xfrm>
                <a:off x="1375810" y="5421689"/>
                <a:ext cx="766440" cy="25344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04686D3D-8438-D09F-4D37-F16233E8FF80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366810" y="5412689"/>
                  <a:ext cx="7840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0EB71FD9-491E-A9FE-B615-0009E7813555}"/>
                    </a:ext>
                  </a:extLst>
                </p14:cNvPr>
                <p14:cNvContentPartPr/>
                <p14:nvPr/>
              </p14:nvContentPartPr>
              <p14:xfrm>
                <a:off x="1840210" y="5428529"/>
                <a:ext cx="30960" cy="201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0EB71FD9-491E-A9FE-B615-0009E7813555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1831570" y="5419529"/>
                  <a:ext cx="4860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975029A6-522E-F1C2-AF40-894E37BA383E}"/>
                    </a:ext>
                  </a:extLst>
                </p14:cNvPr>
                <p14:cNvContentPartPr/>
                <p14:nvPr/>
              </p14:nvContentPartPr>
              <p14:xfrm>
                <a:off x="2194090" y="5420609"/>
                <a:ext cx="479880" cy="2019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975029A6-522E-F1C2-AF40-894E37BA383E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2185090" y="5411969"/>
                  <a:ext cx="497520" cy="21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44BCC743-E315-B7FD-588A-188CA0DA5525}"/>
                    </a:ext>
                  </a:extLst>
                </p14:cNvPr>
                <p14:cNvContentPartPr/>
                <p14:nvPr/>
              </p14:nvContentPartPr>
              <p14:xfrm>
                <a:off x="1673530" y="5708969"/>
                <a:ext cx="431640" cy="8352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44BCC743-E315-B7FD-588A-188CA0DA5525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1664530" y="5699969"/>
                  <a:ext cx="44928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6D5158C5-F226-FAE5-37D3-2BC4CB9F4E79}"/>
                    </a:ext>
                  </a:extLst>
                </p14:cNvPr>
                <p14:cNvContentPartPr/>
                <p14:nvPr/>
              </p14:nvContentPartPr>
              <p14:xfrm>
                <a:off x="2201290" y="5703929"/>
                <a:ext cx="421560" cy="13320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6D5158C5-F226-FAE5-37D3-2BC4CB9F4E79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2192650" y="5695289"/>
                  <a:ext cx="43920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F240C5D4-C137-4D07-00CD-4D3B5DD7AF28}"/>
                    </a:ext>
                  </a:extLst>
                </p14:cNvPr>
                <p14:cNvContentPartPr/>
                <p14:nvPr/>
              </p14:nvContentPartPr>
              <p14:xfrm>
                <a:off x="993130" y="4865489"/>
                <a:ext cx="22320" cy="7056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F240C5D4-C137-4D07-00CD-4D3B5DD7AF2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84130" y="4856489"/>
                  <a:ext cx="39960" cy="88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2" name="Group 191">
            <a:extLst>
              <a:ext uri="{FF2B5EF4-FFF2-40B4-BE49-F238E27FC236}">
                <a16:creationId xmlns:a16="http://schemas.microsoft.com/office/drawing/2014/main" id="{3DA48BE9-76CB-C38E-FD97-25D68660080F}"/>
              </a:ext>
            </a:extLst>
          </p:cNvPr>
          <p:cNvGrpSpPr/>
          <p:nvPr/>
        </p:nvGrpSpPr>
        <p:grpSpPr>
          <a:xfrm>
            <a:off x="5697250" y="6079769"/>
            <a:ext cx="6312240" cy="762120"/>
            <a:chOff x="5697250" y="6079769"/>
            <a:chExt cx="6312240" cy="762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F074DBD5-7A3F-3CAB-40FF-3692D0C05A95}"/>
                    </a:ext>
                  </a:extLst>
                </p14:cNvPr>
                <p14:cNvContentPartPr/>
                <p14:nvPr/>
              </p14:nvContentPartPr>
              <p14:xfrm>
                <a:off x="5732530" y="6192089"/>
                <a:ext cx="73440" cy="2037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F074DBD5-7A3F-3CAB-40FF-3692D0C05A95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5723890" y="6183449"/>
                  <a:ext cx="9108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72255C67-3016-E66F-B4CC-10E73076FDCD}"/>
                    </a:ext>
                  </a:extLst>
                </p14:cNvPr>
                <p14:cNvContentPartPr/>
                <p14:nvPr/>
              </p14:nvContentPartPr>
              <p14:xfrm>
                <a:off x="5697250" y="6184889"/>
                <a:ext cx="198720" cy="158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72255C67-3016-E66F-B4CC-10E73076FDCD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5688610" y="6176249"/>
                  <a:ext cx="2163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78E7489-94B2-5A86-6436-BE4E1ABBFD25}"/>
                    </a:ext>
                  </a:extLst>
                </p14:cNvPr>
                <p14:cNvContentPartPr/>
                <p14:nvPr/>
              </p14:nvContentPartPr>
              <p14:xfrm>
                <a:off x="5857090" y="6147449"/>
                <a:ext cx="398520" cy="24804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78E7489-94B2-5A86-6436-BE4E1ABBFD25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5848090" y="6138449"/>
                  <a:ext cx="416160" cy="265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5C80BF10-E825-43CA-8A44-AC0BC3F5117F}"/>
                    </a:ext>
                  </a:extLst>
                </p14:cNvPr>
                <p14:cNvContentPartPr/>
                <p14:nvPr/>
              </p14:nvContentPartPr>
              <p14:xfrm>
                <a:off x="6367210" y="6147809"/>
                <a:ext cx="521280" cy="2577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5C80BF10-E825-43CA-8A44-AC0BC3F5117F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6358570" y="6138809"/>
                  <a:ext cx="53892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CFFDC4F0-BCE3-9BB6-8959-5C309A4C8457}"/>
                    </a:ext>
                  </a:extLst>
                </p14:cNvPr>
                <p14:cNvContentPartPr/>
                <p14:nvPr/>
              </p14:nvContentPartPr>
              <p14:xfrm>
                <a:off x="6576370" y="6212609"/>
                <a:ext cx="183960" cy="2196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CFFDC4F0-BCE3-9BB6-8959-5C309A4C8457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6567730" y="6203969"/>
                  <a:ext cx="2016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81A5E93C-3D34-09D8-05C9-54E462ECC106}"/>
                    </a:ext>
                  </a:extLst>
                </p14:cNvPr>
                <p14:cNvContentPartPr/>
                <p14:nvPr/>
              </p14:nvContentPartPr>
              <p14:xfrm>
                <a:off x="6401410" y="6199289"/>
                <a:ext cx="145800" cy="118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81A5E93C-3D34-09D8-05C9-54E462ECC106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6392410" y="6190649"/>
                  <a:ext cx="1634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8D30EEFB-29A9-0E83-C327-AA59379965E9}"/>
                    </a:ext>
                  </a:extLst>
                </p14:cNvPr>
                <p14:cNvContentPartPr/>
                <p14:nvPr/>
              </p14:nvContentPartPr>
              <p14:xfrm>
                <a:off x="7001890" y="6134849"/>
                <a:ext cx="956880" cy="315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8D30EEFB-29A9-0E83-C327-AA59379965E9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6992890" y="6125849"/>
                  <a:ext cx="974520" cy="33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90848A41-062B-E7DB-F30D-300C436890A1}"/>
                    </a:ext>
                  </a:extLst>
                </p14:cNvPr>
                <p14:cNvContentPartPr/>
                <p14:nvPr/>
              </p14:nvContentPartPr>
              <p14:xfrm>
                <a:off x="7276930" y="6192089"/>
                <a:ext cx="429120" cy="5184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90848A41-062B-E7DB-F30D-300C436890A1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7268290" y="6183449"/>
                  <a:ext cx="446760" cy="6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9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5EEC0B1C-DB12-F992-B882-BD2D8CF257A8}"/>
                    </a:ext>
                  </a:extLst>
                </p14:cNvPr>
                <p14:cNvContentPartPr/>
                <p14:nvPr/>
              </p14:nvContentPartPr>
              <p14:xfrm>
                <a:off x="8169370" y="6234569"/>
                <a:ext cx="889920" cy="2217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5EEC0B1C-DB12-F992-B882-BD2D8CF257A8}"/>
                    </a:ext>
                  </a:extLst>
                </p:cNvPr>
                <p:cNvPicPr/>
                <p:nvPr/>
              </p:nvPicPr>
              <p:blipFill>
                <a:blip r:embed="rId250"/>
                <a:stretch>
                  <a:fillRect/>
                </a:stretch>
              </p:blipFill>
              <p:spPr>
                <a:xfrm>
                  <a:off x="8160370" y="6225929"/>
                  <a:ext cx="907560" cy="23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075F12BC-FC66-E20A-8FBE-78161D28B374}"/>
                    </a:ext>
                  </a:extLst>
                </p14:cNvPr>
                <p14:cNvContentPartPr/>
                <p14:nvPr/>
              </p14:nvContentPartPr>
              <p14:xfrm>
                <a:off x="9282130" y="6196409"/>
                <a:ext cx="232200" cy="13860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075F12BC-FC66-E20A-8FBE-78161D28B374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9273490" y="6187409"/>
                  <a:ext cx="24984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41EB4739-8655-3869-A76A-B4CEA08007E8}"/>
                    </a:ext>
                  </a:extLst>
                </p14:cNvPr>
                <p14:cNvContentPartPr/>
                <p14:nvPr/>
              </p14:nvContentPartPr>
              <p14:xfrm>
                <a:off x="9750130" y="6079769"/>
                <a:ext cx="221040" cy="23364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41EB4739-8655-3869-A76A-B4CEA08007E8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9741130" y="6071129"/>
                  <a:ext cx="238680" cy="25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73795B0D-657B-9854-6F74-A772735A3CFA}"/>
                    </a:ext>
                  </a:extLst>
                </p14:cNvPr>
                <p14:cNvContentPartPr/>
                <p14:nvPr/>
              </p14:nvContentPartPr>
              <p14:xfrm>
                <a:off x="9778930" y="6214769"/>
                <a:ext cx="120600" cy="194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73795B0D-657B-9854-6F74-A772735A3CFA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9769930" y="6206129"/>
                  <a:ext cx="13824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7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09E3154-F27B-11C3-60FF-C699A31A32A3}"/>
                    </a:ext>
                  </a:extLst>
                </p14:cNvPr>
                <p14:cNvContentPartPr/>
                <p14:nvPr/>
              </p14:nvContentPartPr>
              <p14:xfrm>
                <a:off x="10131730" y="6310169"/>
                <a:ext cx="15480" cy="1476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09E3154-F27B-11C3-60FF-C699A31A32A3}"/>
                    </a:ext>
                  </a:extLst>
                </p:cNvPr>
                <p:cNvPicPr/>
                <p:nvPr/>
              </p:nvPicPr>
              <p:blipFill>
                <a:blip r:embed="rId258"/>
                <a:stretch>
                  <a:fillRect/>
                </a:stretch>
              </p:blipFill>
              <p:spPr>
                <a:xfrm>
                  <a:off x="10122730" y="6301169"/>
                  <a:ext cx="3312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523093BC-A828-E820-3923-789AAA9417FD}"/>
                    </a:ext>
                  </a:extLst>
                </p14:cNvPr>
                <p14:cNvContentPartPr/>
                <p14:nvPr/>
              </p14:nvContentPartPr>
              <p14:xfrm>
                <a:off x="6823690" y="6578369"/>
                <a:ext cx="30600" cy="12924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523093BC-A828-E820-3923-789AAA9417FD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6814690" y="6569369"/>
                  <a:ext cx="482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79450F6A-27F3-3472-B0BF-A673EA1F31A3}"/>
                    </a:ext>
                  </a:extLst>
                </p14:cNvPr>
                <p14:cNvContentPartPr/>
                <p14:nvPr/>
              </p14:nvContentPartPr>
              <p14:xfrm>
                <a:off x="6876610" y="6563249"/>
                <a:ext cx="235800" cy="2210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79450F6A-27F3-3472-B0BF-A673EA1F31A3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867610" y="6554609"/>
                  <a:ext cx="2534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E7DBB0C1-31CB-3006-3857-73D2E3C0FC1E}"/>
                    </a:ext>
                  </a:extLst>
                </p14:cNvPr>
                <p14:cNvContentPartPr/>
                <p14:nvPr/>
              </p14:nvContentPartPr>
              <p14:xfrm>
                <a:off x="7202410" y="6527249"/>
                <a:ext cx="387360" cy="21240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E7DBB0C1-31CB-3006-3857-73D2E3C0FC1E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7193410" y="6518609"/>
                  <a:ext cx="405000" cy="23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4A72F591-151B-62A7-B8E4-C27F958DFE1F}"/>
                    </a:ext>
                  </a:extLst>
                </p14:cNvPr>
                <p14:cNvContentPartPr/>
                <p14:nvPr/>
              </p14:nvContentPartPr>
              <p14:xfrm>
                <a:off x="7688770" y="6614009"/>
                <a:ext cx="701640" cy="22788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4A72F591-151B-62A7-B8E4-C27F958DFE1F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7679770" y="6605009"/>
                  <a:ext cx="71928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9CC3FCF0-1AFA-958A-EA3B-C5A24CC052A5}"/>
                    </a:ext>
                  </a:extLst>
                </p14:cNvPr>
                <p14:cNvContentPartPr/>
                <p14:nvPr/>
              </p14:nvContentPartPr>
              <p14:xfrm>
                <a:off x="8093770" y="6548849"/>
                <a:ext cx="55440" cy="464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9CC3FCF0-1AFA-958A-EA3B-C5A24CC052A5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8085130" y="6539849"/>
                  <a:ext cx="730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9EE901BA-1799-DA86-7DCB-E9ADC2A32725}"/>
                    </a:ext>
                  </a:extLst>
                </p14:cNvPr>
                <p14:cNvContentPartPr/>
                <p14:nvPr/>
              </p14:nvContentPartPr>
              <p14:xfrm>
                <a:off x="8522890" y="6471809"/>
                <a:ext cx="1406880" cy="2754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9EE901BA-1799-DA86-7DCB-E9ADC2A32725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8513890" y="6462809"/>
                  <a:ext cx="1424520" cy="29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52AFAD8C-0B08-00BF-AE3B-F0688192B4BE}"/>
                    </a:ext>
                  </a:extLst>
                </p14:cNvPr>
                <p14:cNvContentPartPr/>
                <p14:nvPr/>
              </p14:nvContentPartPr>
              <p14:xfrm>
                <a:off x="9416410" y="6583409"/>
                <a:ext cx="112320" cy="648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52AFAD8C-0B08-00BF-AE3B-F0688192B4BE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9407410" y="6574409"/>
                  <a:ext cx="129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3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02DF835F-A3E6-97A7-87FF-13D46AD113BB}"/>
                    </a:ext>
                  </a:extLst>
                </p14:cNvPr>
                <p14:cNvContentPartPr/>
                <p14:nvPr/>
              </p14:nvContentPartPr>
              <p14:xfrm>
                <a:off x="8586250" y="6537329"/>
                <a:ext cx="479520" cy="8640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02DF835F-A3E6-97A7-87FF-13D46AD113BB}"/>
                    </a:ext>
                  </a:extLst>
                </p:cNvPr>
                <p:cNvPicPr/>
                <p:nvPr/>
              </p:nvPicPr>
              <p:blipFill>
                <a:blip r:embed="rId274"/>
                <a:stretch>
                  <a:fillRect/>
                </a:stretch>
              </p:blipFill>
              <p:spPr>
                <a:xfrm>
                  <a:off x="8577250" y="6528329"/>
                  <a:ext cx="497160" cy="104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F643E7B5-16DF-E2D7-EA10-3D4B1D73BBB2}"/>
                    </a:ext>
                  </a:extLst>
                </p14:cNvPr>
                <p14:cNvContentPartPr/>
                <p14:nvPr/>
              </p14:nvContentPartPr>
              <p14:xfrm>
                <a:off x="10078450" y="6494489"/>
                <a:ext cx="834120" cy="2268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F643E7B5-16DF-E2D7-EA10-3D4B1D73BBB2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10069450" y="6485489"/>
                  <a:ext cx="851760" cy="24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2D3A287-850A-CA00-9E28-0C625FF9206E}"/>
                    </a:ext>
                  </a:extLst>
                </p14:cNvPr>
                <p14:cNvContentPartPr/>
                <p14:nvPr/>
              </p14:nvContentPartPr>
              <p14:xfrm>
                <a:off x="11054050" y="6482249"/>
                <a:ext cx="71640" cy="227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2D3A287-850A-CA00-9E28-0C625FF9206E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1045050" y="6473609"/>
                  <a:ext cx="892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9F692458-8EFA-4B2F-8210-1A99888D478D}"/>
                    </a:ext>
                  </a:extLst>
                </p14:cNvPr>
                <p14:cNvContentPartPr/>
                <p14:nvPr/>
              </p14:nvContentPartPr>
              <p14:xfrm>
                <a:off x="11180410" y="6646409"/>
                <a:ext cx="113760" cy="968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9F692458-8EFA-4B2F-8210-1A99888D478D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1171770" y="6637769"/>
                  <a:ext cx="131400" cy="11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6BD7911A-D24B-7913-9B34-D002E56CDE36}"/>
                    </a:ext>
                  </a:extLst>
                </p14:cNvPr>
                <p14:cNvContentPartPr/>
                <p14:nvPr/>
              </p14:nvContentPartPr>
              <p14:xfrm>
                <a:off x="11404330" y="6601769"/>
                <a:ext cx="236160" cy="8820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6BD7911A-D24B-7913-9B34-D002E56CDE36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11395690" y="6593129"/>
                  <a:ext cx="25380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3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A1CCEE87-0326-1AA1-EE5D-A9AC7DE32F15}"/>
                    </a:ext>
                  </a:extLst>
                </p14:cNvPr>
                <p14:cNvContentPartPr/>
                <p14:nvPr/>
              </p14:nvContentPartPr>
              <p14:xfrm>
                <a:off x="11688730" y="6416369"/>
                <a:ext cx="173520" cy="250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A1CCEE87-0326-1AA1-EE5D-A9AC7DE32F15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11680090" y="6407729"/>
                  <a:ext cx="191160" cy="26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5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7E7E0F17-2CBE-B3DA-A73D-92648E14A198}"/>
                    </a:ext>
                  </a:extLst>
                </p14:cNvPr>
                <p14:cNvContentPartPr/>
                <p14:nvPr/>
              </p14:nvContentPartPr>
              <p14:xfrm>
                <a:off x="11693770" y="6601769"/>
                <a:ext cx="106920" cy="1656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7E7E0F17-2CBE-B3DA-A73D-92648E14A198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11685130" y="6593129"/>
                  <a:ext cx="12456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7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BD95FCA4-368E-9151-752B-0FF8FF90F632}"/>
                    </a:ext>
                  </a:extLst>
                </p14:cNvPr>
                <p14:cNvContentPartPr/>
                <p14:nvPr/>
              </p14:nvContentPartPr>
              <p14:xfrm>
                <a:off x="11841010" y="6307289"/>
                <a:ext cx="168480" cy="1166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BD95FCA4-368E-9151-752B-0FF8FF90F632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11832370" y="6298649"/>
                  <a:ext cx="186120" cy="134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" name="Group 19">
            <a:extLst>
              <a:ext uri="{FF2B5EF4-FFF2-40B4-BE49-F238E27FC236}">
                <a16:creationId xmlns:a16="http://schemas.microsoft.com/office/drawing/2014/main" id="{F6D3DD72-A68F-E697-CDF7-A06E1B5AA584}"/>
              </a:ext>
            </a:extLst>
          </p:cNvPr>
          <p:cNvGrpSpPr/>
          <p:nvPr/>
        </p:nvGrpSpPr>
        <p:grpSpPr>
          <a:xfrm>
            <a:off x="387970" y="276569"/>
            <a:ext cx="138240" cy="276480"/>
            <a:chOff x="387970" y="276569"/>
            <a:chExt cx="138240" cy="276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9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3711EF53-4539-366B-FC3D-751BE72E6DC6}"/>
                    </a:ext>
                  </a:extLst>
                </p14:cNvPr>
                <p14:cNvContentPartPr/>
                <p14:nvPr/>
              </p14:nvContentPartPr>
              <p14:xfrm>
                <a:off x="387970" y="276569"/>
                <a:ext cx="138240" cy="2764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3711EF53-4539-366B-FC3D-751BE72E6DC6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378970" y="267569"/>
                  <a:ext cx="1558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E4FD41A5-21CE-8B88-3810-74487A845791}"/>
                    </a:ext>
                  </a:extLst>
                </p14:cNvPr>
                <p14:cNvContentPartPr/>
                <p14:nvPr/>
              </p14:nvContentPartPr>
              <p14:xfrm>
                <a:off x="394810" y="430289"/>
                <a:ext cx="109080" cy="2484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E4FD41A5-21CE-8B88-3810-74487A845791}"/>
                    </a:ext>
                  </a:extLst>
                </p:cNvPr>
                <p:cNvPicPr/>
                <p:nvPr/>
              </p:nvPicPr>
              <p:blipFill>
                <a:blip r:embed="rId292"/>
                <a:stretch>
                  <a:fillRect/>
                </a:stretch>
              </p:blipFill>
              <p:spPr>
                <a:xfrm>
                  <a:off x="385810" y="421289"/>
                  <a:ext cx="126720" cy="42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293">
            <p14:nvContentPartPr>
              <p14:cNvPr id="21" name="Ink 20">
                <a:extLst>
                  <a:ext uri="{FF2B5EF4-FFF2-40B4-BE49-F238E27FC236}">
                    <a16:creationId xmlns:a16="http://schemas.microsoft.com/office/drawing/2014/main" id="{D972CB09-DAEE-DAAC-CCD4-A4E2CE702DBA}"/>
                  </a:ext>
                </a:extLst>
              </p14:cNvPr>
              <p14:cNvContentPartPr/>
              <p14:nvPr/>
            </p14:nvContentPartPr>
            <p14:xfrm>
              <a:off x="2440330" y="3700529"/>
              <a:ext cx="658080" cy="234720"/>
            </p14:xfrm>
          </p:contentPart>
        </mc:Choice>
        <mc:Fallback>
          <p:pic>
            <p:nvPicPr>
              <p:cNvPr id="21" name="Ink 20">
                <a:extLst>
                  <a:ext uri="{FF2B5EF4-FFF2-40B4-BE49-F238E27FC236}">
                    <a16:creationId xmlns:a16="http://schemas.microsoft.com/office/drawing/2014/main" id="{D972CB09-DAEE-DAAC-CCD4-A4E2CE702DBA}"/>
                  </a:ext>
                </a:extLst>
              </p:cNvPr>
              <p:cNvPicPr/>
              <p:nvPr/>
            </p:nvPicPr>
            <p:blipFill>
              <a:blip r:embed="rId294"/>
              <a:stretch>
                <a:fillRect/>
              </a:stretch>
            </p:blipFill>
            <p:spPr>
              <a:xfrm>
                <a:off x="2431690" y="3691889"/>
                <a:ext cx="675720" cy="252360"/>
              </a:xfrm>
              <a:prstGeom prst="rect">
                <a:avLst/>
              </a:prstGeom>
            </p:spPr>
          </p:pic>
        </mc:Fallback>
      </mc:AlternateContent>
      <p:grpSp>
        <p:nvGrpSpPr>
          <p:cNvPr id="123" name="Group 122">
            <a:extLst>
              <a:ext uri="{FF2B5EF4-FFF2-40B4-BE49-F238E27FC236}">
                <a16:creationId xmlns:a16="http://schemas.microsoft.com/office/drawing/2014/main" id="{354D82EF-F53C-65E8-9662-9A0E5092AE84}"/>
              </a:ext>
            </a:extLst>
          </p:cNvPr>
          <p:cNvGrpSpPr/>
          <p:nvPr/>
        </p:nvGrpSpPr>
        <p:grpSpPr>
          <a:xfrm>
            <a:off x="3342130" y="4472369"/>
            <a:ext cx="911520" cy="374760"/>
            <a:chOff x="3342130" y="4472369"/>
            <a:chExt cx="911520" cy="37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95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C45EED98-4B07-A49A-35C6-950CC4E29673}"/>
                    </a:ext>
                  </a:extLst>
                </p14:cNvPr>
                <p14:cNvContentPartPr/>
                <p14:nvPr/>
              </p14:nvContentPartPr>
              <p14:xfrm>
                <a:off x="3342130" y="4702769"/>
                <a:ext cx="110160" cy="144360"/>
              </p14:xfrm>
            </p:contentPart>
          </mc:Choice>
          <mc:Fallback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C45EED98-4B07-A49A-35C6-950CC4E29673}"/>
                    </a:ext>
                  </a:extLst>
                </p:cNvPr>
                <p:cNvPicPr/>
                <p:nvPr/>
              </p:nvPicPr>
              <p:blipFill>
                <a:blip r:embed="rId296"/>
                <a:stretch>
                  <a:fillRect/>
                </a:stretch>
              </p:blipFill>
              <p:spPr>
                <a:xfrm>
                  <a:off x="3333130" y="4693769"/>
                  <a:ext cx="1278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7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71E1118D-AD9F-6D35-6E68-650784A02643}"/>
                    </a:ext>
                  </a:extLst>
                </p14:cNvPr>
                <p14:cNvContentPartPr/>
                <p14:nvPr/>
              </p14:nvContentPartPr>
              <p14:xfrm>
                <a:off x="3602410" y="4589729"/>
                <a:ext cx="141840" cy="159480"/>
              </p14:xfrm>
            </p:contentPart>
          </mc:Choice>
          <mc:Fallback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71E1118D-AD9F-6D35-6E68-650784A02643}"/>
                    </a:ext>
                  </a:extLst>
                </p:cNvPr>
                <p:cNvPicPr/>
                <p:nvPr/>
              </p:nvPicPr>
              <p:blipFill>
                <a:blip r:embed="rId298"/>
                <a:stretch>
                  <a:fillRect/>
                </a:stretch>
              </p:blipFill>
              <p:spPr>
                <a:xfrm>
                  <a:off x="3593770" y="4581089"/>
                  <a:ext cx="1594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99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A1ABFF4-5576-DA0A-B8D7-5E30CC7DAFC8}"/>
                    </a:ext>
                  </a:extLst>
                </p14:cNvPr>
                <p14:cNvContentPartPr/>
                <p14:nvPr/>
              </p14:nvContentPartPr>
              <p14:xfrm>
                <a:off x="3858370" y="4494689"/>
                <a:ext cx="23040" cy="159480"/>
              </p14:xfrm>
            </p:contentPart>
          </mc:Choice>
          <mc:Fallback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A1ABFF4-5576-DA0A-B8D7-5E30CC7DAFC8}"/>
                    </a:ext>
                  </a:extLst>
                </p:cNvPr>
                <p:cNvPicPr/>
                <p:nvPr/>
              </p:nvPicPr>
              <p:blipFill>
                <a:blip r:embed="rId300"/>
                <a:stretch>
                  <a:fillRect/>
                </a:stretch>
              </p:blipFill>
              <p:spPr>
                <a:xfrm>
                  <a:off x="3849370" y="4486049"/>
                  <a:ext cx="40680" cy="17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1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504D823-A015-7C56-A266-63B0B467283B}"/>
                    </a:ext>
                  </a:extLst>
                </p14:cNvPr>
                <p14:cNvContentPartPr/>
                <p14:nvPr/>
              </p14:nvContentPartPr>
              <p14:xfrm>
                <a:off x="3836050" y="4654529"/>
                <a:ext cx="123120" cy="35280"/>
              </p14:xfrm>
            </p:contentPart>
          </mc:Choice>
          <mc:Fallback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504D823-A015-7C56-A266-63B0B467283B}"/>
                    </a:ext>
                  </a:extLst>
                </p:cNvPr>
                <p:cNvPicPr/>
                <p:nvPr/>
              </p:nvPicPr>
              <p:blipFill>
                <a:blip r:embed="rId302"/>
                <a:stretch>
                  <a:fillRect/>
                </a:stretch>
              </p:blipFill>
              <p:spPr>
                <a:xfrm>
                  <a:off x="3827410" y="4645889"/>
                  <a:ext cx="14076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F1305FE8-D196-6F9C-057D-12639D078527}"/>
                    </a:ext>
                  </a:extLst>
                </p14:cNvPr>
                <p14:cNvContentPartPr/>
                <p14:nvPr/>
              </p14:nvContentPartPr>
              <p14:xfrm>
                <a:off x="3865930" y="4730489"/>
                <a:ext cx="135720" cy="10764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F1305FE8-D196-6F9C-057D-12639D078527}"/>
                    </a:ext>
                  </a:extLst>
                </p:cNvPr>
                <p:cNvPicPr/>
                <p:nvPr/>
              </p:nvPicPr>
              <p:blipFill>
                <a:blip r:embed="rId304"/>
                <a:stretch>
                  <a:fillRect/>
                </a:stretch>
              </p:blipFill>
              <p:spPr>
                <a:xfrm>
                  <a:off x="3856930" y="4721849"/>
                  <a:ext cx="153360" cy="12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5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D9E078F8-BA99-53CD-E566-AC49C8936C3A}"/>
                    </a:ext>
                  </a:extLst>
                </p14:cNvPr>
                <p14:cNvContentPartPr/>
                <p14:nvPr/>
              </p14:nvContentPartPr>
              <p14:xfrm>
                <a:off x="4080130" y="4491809"/>
                <a:ext cx="27720" cy="210240"/>
              </p14:xfrm>
            </p:contentPart>
          </mc:Choice>
          <mc:Fallback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D9E078F8-BA99-53CD-E566-AC49C8936C3A}"/>
                    </a:ext>
                  </a:extLst>
                </p:cNvPr>
                <p:cNvPicPr/>
                <p:nvPr/>
              </p:nvPicPr>
              <p:blipFill>
                <a:blip r:embed="rId306"/>
                <a:stretch>
                  <a:fillRect/>
                </a:stretch>
              </p:blipFill>
              <p:spPr>
                <a:xfrm>
                  <a:off x="4071130" y="4483169"/>
                  <a:ext cx="45360" cy="22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7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2286B310-20F2-B8C8-3904-8F8146973C9E}"/>
                    </a:ext>
                  </a:extLst>
                </p14:cNvPr>
                <p14:cNvContentPartPr/>
                <p14:nvPr/>
              </p14:nvContentPartPr>
              <p14:xfrm>
                <a:off x="4091650" y="4472369"/>
                <a:ext cx="162000" cy="44640"/>
              </p14:xfrm>
            </p:contentPart>
          </mc:Choice>
          <mc:Fallback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2286B310-20F2-B8C8-3904-8F8146973C9E}"/>
                    </a:ext>
                  </a:extLst>
                </p:cNvPr>
                <p:cNvPicPr/>
                <p:nvPr/>
              </p:nvPicPr>
              <p:blipFill>
                <a:blip r:embed="rId308"/>
                <a:stretch>
                  <a:fillRect/>
                </a:stretch>
              </p:blipFill>
              <p:spPr>
                <a:xfrm>
                  <a:off x="4082650" y="4463369"/>
                  <a:ext cx="1796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09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FE590F9D-6403-7211-F238-03081A54EE17}"/>
                    </a:ext>
                  </a:extLst>
                </p14:cNvPr>
                <p14:cNvContentPartPr/>
                <p14:nvPr/>
              </p14:nvContentPartPr>
              <p14:xfrm>
                <a:off x="4105690" y="4622849"/>
                <a:ext cx="77040" cy="8640"/>
              </p14:xfrm>
            </p:contentPart>
          </mc:Choice>
          <mc:Fallback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FE590F9D-6403-7211-F238-03081A54EE17}"/>
                    </a:ext>
                  </a:extLst>
                </p:cNvPr>
                <p:cNvPicPr/>
                <p:nvPr/>
              </p:nvPicPr>
              <p:blipFill>
                <a:blip r:embed="rId310"/>
                <a:stretch>
                  <a:fillRect/>
                </a:stretch>
              </p:blipFill>
              <p:spPr>
                <a:xfrm>
                  <a:off x="4097050" y="4613849"/>
                  <a:ext cx="9468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1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B490141D-53EA-19B1-D219-727463017589}"/>
                    </a:ext>
                  </a:extLst>
                </p14:cNvPr>
                <p14:cNvContentPartPr/>
                <p14:nvPr/>
              </p14:nvContentPartPr>
              <p14:xfrm>
                <a:off x="3520330" y="4560569"/>
                <a:ext cx="229320" cy="137160"/>
              </p14:xfrm>
            </p:contentPart>
          </mc:Choice>
          <mc:Fallback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B490141D-53EA-19B1-D219-727463017589}"/>
                    </a:ext>
                  </a:extLst>
                </p:cNvPr>
                <p:cNvPicPr/>
                <p:nvPr/>
              </p:nvPicPr>
              <p:blipFill>
                <a:blip r:embed="rId312"/>
                <a:stretch>
                  <a:fillRect/>
                </a:stretch>
              </p:blipFill>
              <p:spPr>
                <a:xfrm>
                  <a:off x="3511330" y="4551929"/>
                  <a:ext cx="246960" cy="154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5" name="Group 154">
            <a:extLst>
              <a:ext uri="{FF2B5EF4-FFF2-40B4-BE49-F238E27FC236}">
                <a16:creationId xmlns:a16="http://schemas.microsoft.com/office/drawing/2014/main" id="{61931169-F686-3C9E-8039-94205B3435E9}"/>
              </a:ext>
            </a:extLst>
          </p:cNvPr>
          <p:cNvGrpSpPr/>
          <p:nvPr/>
        </p:nvGrpSpPr>
        <p:grpSpPr>
          <a:xfrm>
            <a:off x="2463730" y="3106169"/>
            <a:ext cx="1672200" cy="858600"/>
            <a:chOff x="2463730" y="3106169"/>
            <a:chExt cx="1672200" cy="8586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13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E0F2192E-F457-84C3-C030-503B90C76FA4}"/>
                    </a:ext>
                  </a:extLst>
                </p14:cNvPr>
                <p14:cNvContentPartPr/>
                <p14:nvPr/>
              </p14:nvContentPartPr>
              <p14:xfrm>
                <a:off x="3272650" y="3510449"/>
                <a:ext cx="863280" cy="45432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E0F2192E-F457-84C3-C030-503B90C76FA4}"/>
                    </a:ext>
                  </a:extLst>
                </p:cNvPr>
                <p:cNvPicPr/>
                <p:nvPr/>
              </p:nvPicPr>
              <p:blipFill>
                <a:blip r:embed="rId314"/>
                <a:stretch>
                  <a:fillRect/>
                </a:stretch>
              </p:blipFill>
              <p:spPr>
                <a:xfrm>
                  <a:off x="3264010" y="3501809"/>
                  <a:ext cx="880920" cy="47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5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593EB13-EA8C-17FA-087B-830BAC6274B4}"/>
                    </a:ext>
                  </a:extLst>
                </p14:cNvPr>
                <p14:cNvContentPartPr/>
                <p14:nvPr/>
              </p14:nvContentPartPr>
              <p14:xfrm>
                <a:off x="3437890" y="3541049"/>
                <a:ext cx="424440" cy="78120"/>
              </p14:xfrm>
            </p:contentPart>
          </mc:Choice>
          <mc:Fallback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593EB13-EA8C-17FA-087B-830BAC6274B4}"/>
                    </a:ext>
                  </a:extLst>
                </p:cNvPr>
                <p:cNvPicPr/>
                <p:nvPr/>
              </p:nvPicPr>
              <p:blipFill>
                <a:blip r:embed="rId316"/>
                <a:stretch>
                  <a:fillRect/>
                </a:stretch>
              </p:blipFill>
              <p:spPr>
                <a:xfrm>
                  <a:off x="3428890" y="3532049"/>
                  <a:ext cx="4420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7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810C2AD0-6515-35C7-A0AA-CDB694EC5164}"/>
                    </a:ext>
                  </a:extLst>
                </p14:cNvPr>
                <p14:cNvContentPartPr/>
                <p14:nvPr/>
              </p14:nvContentPartPr>
              <p14:xfrm>
                <a:off x="2474890" y="3120569"/>
                <a:ext cx="5040" cy="267120"/>
              </p14:xfrm>
            </p:contentPart>
          </mc:Choice>
          <mc:Fallback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810C2AD0-6515-35C7-A0AA-CDB694EC5164}"/>
                    </a:ext>
                  </a:extLst>
                </p:cNvPr>
                <p:cNvPicPr/>
                <p:nvPr/>
              </p:nvPicPr>
              <p:blipFill>
                <a:blip r:embed="rId318"/>
                <a:stretch>
                  <a:fillRect/>
                </a:stretch>
              </p:blipFill>
              <p:spPr>
                <a:xfrm>
                  <a:off x="2465890" y="3111569"/>
                  <a:ext cx="226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19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636F181C-B0B7-0590-D0EE-0A3CDD3626B8}"/>
                    </a:ext>
                  </a:extLst>
                </p14:cNvPr>
                <p14:cNvContentPartPr/>
                <p14:nvPr/>
              </p14:nvContentPartPr>
              <p14:xfrm>
                <a:off x="2581090" y="3106169"/>
                <a:ext cx="15480" cy="280800"/>
              </p14:xfrm>
            </p:contentPart>
          </mc:Choice>
          <mc:Fallback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636F181C-B0B7-0590-D0EE-0A3CDD3626B8}"/>
                    </a:ext>
                  </a:extLst>
                </p:cNvPr>
                <p:cNvPicPr/>
                <p:nvPr/>
              </p:nvPicPr>
              <p:blipFill>
                <a:blip r:embed="rId320"/>
                <a:stretch>
                  <a:fillRect/>
                </a:stretch>
              </p:blipFill>
              <p:spPr>
                <a:xfrm>
                  <a:off x="2572090" y="3097169"/>
                  <a:ext cx="33120" cy="29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1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9AC119C4-FC54-E635-CA85-777528906240}"/>
                    </a:ext>
                  </a:extLst>
                </p14:cNvPr>
                <p14:cNvContentPartPr/>
                <p14:nvPr/>
              </p14:nvContentPartPr>
              <p14:xfrm>
                <a:off x="2463730" y="3254849"/>
                <a:ext cx="182160" cy="12960"/>
              </p14:xfrm>
            </p:contentPart>
          </mc:Choice>
          <mc:Fallback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9AC119C4-FC54-E635-CA85-777528906240}"/>
                    </a:ext>
                  </a:extLst>
                </p:cNvPr>
                <p:cNvPicPr/>
                <p:nvPr/>
              </p:nvPicPr>
              <p:blipFill>
                <a:blip r:embed="rId322"/>
                <a:stretch>
                  <a:fillRect/>
                </a:stretch>
              </p:blipFill>
              <p:spPr>
                <a:xfrm>
                  <a:off x="2455090" y="3246209"/>
                  <a:ext cx="199800" cy="3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3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89B441B-0504-9210-9B9A-FF6C8DA522DB}"/>
                    </a:ext>
                  </a:extLst>
                </p14:cNvPr>
                <p14:cNvContentPartPr/>
                <p14:nvPr/>
              </p14:nvContentPartPr>
              <p14:xfrm>
                <a:off x="2699530" y="3128849"/>
                <a:ext cx="526320" cy="268200"/>
              </p14:xfrm>
            </p:contentPart>
          </mc:Choice>
          <mc:Fallback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89B441B-0504-9210-9B9A-FF6C8DA522DB}"/>
                    </a:ext>
                  </a:extLst>
                </p:cNvPr>
                <p:cNvPicPr/>
                <p:nvPr/>
              </p:nvPicPr>
              <p:blipFill>
                <a:blip r:embed="rId324"/>
                <a:stretch>
                  <a:fillRect/>
                </a:stretch>
              </p:blipFill>
              <p:spPr>
                <a:xfrm>
                  <a:off x="2690530" y="3119849"/>
                  <a:ext cx="543960" cy="28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5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E6523FBD-094A-622B-5F29-A145B391A728}"/>
                    </a:ext>
                  </a:extLst>
                </p14:cNvPr>
                <p14:cNvContentPartPr/>
                <p14:nvPr/>
              </p14:nvContentPartPr>
              <p14:xfrm>
                <a:off x="3368050" y="3256649"/>
                <a:ext cx="638280" cy="14544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E6523FBD-094A-622B-5F29-A145B391A728}"/>
                    </a:ext>
                  </a:extLst>
                </p:cNvPr>
                <p:cNvPicPr/>
                <p:nvPr/>
              </p:nvPicPr>
              <p:blipFill>
                <a:blip r:embed="rId326"/>
                <a:stretch>
                  <a:fillRect/>
                </a:stretch>
              </p:blipFill>
              <p:spPr>
                <a:xfrm>
                  <a:off x="3359410" y="3247649"/>
                  <a:ext cx="6559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7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D3D06E1C-B8AA-6154-21AB-D195E761C927}"/>
                    </a:ext>
                  </a:extLst>
                </p14:cNvPr>
                <p14:cNvContentPartPr/>
                <p14:nvPr/>
              </p14:nvContentPartPr>
              <p14:xfrm>
                <a:off x="2481730" y="3464369"/>
                <a:ext cx="689040" cy="42120"/>
              </p14:xfrm>
            </p:contentPart>
          </mc:Choice>
          <mc:Fallback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D3D06E1C-B8AA-6154-21AB-D195E761C927}"/>
                    </a:ext>
                  </a:extLst>
                </p:cNvPr>
                <p:cNvPicPr/>
                <p:nvPr/>
              </p:nvPicPr>
              <p:blipFill>
                <a:blip r:embed="rId328"/>
                <a:stretch>
                  <a:fillRect/>
                </a:stretch>
              </p:blipFill>
              <p:spPr>
                <a:xfrm>
                  <a:off x="2472730" y="3455369"/>
                  <a:ext cx="70668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29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2D3505E2-828D-5312-AC88-EB6D84223631}"/>
                    </a:ext>
                  </a:extLst>
                </p14:cNvPr>
                <p14:cNvContentPartPr/>
                <p14:nvPr/>
              </p14:nvContentPartPr>
              <p14:xfrm>
                <a:off x="3347890" y="3421889"/>
                <a:ext cx="693720" cy="49680"/>
              </p14:xfrm>
            </p:contentPart>
          </mc:Choice>
          <mc:Fallback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2D3505E2-828D-5312-AC88-EB6D84223631}"/>
                    </a:ext>
                  </a:extLst>
                </p:cNvPr>
                <p:cNvPicPr/>
                <p:nvPr/>
              </p:nvPicPr>
              <p:blipFill>
                <a:blip r:embed="rId330"/>
                <a:stretch>
                  <a:fillRect/>
                </a:stretch>
              </p:blipFill>
              <p:spPr>
                <a:xfrm>
                  <a:off x="3338890" y="3412889"/>
                  <a:ext cx="711360" cy="6732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181763932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>
            <a:extLst>
              <a:ext uri="{FF2B5EF4-FFF2-40B4-BE49-F238E27FC236}">
                <a16:creationId xmlns:a16="http://schemas.microsoft.com/office/drawing/2014/main" id="{2455BB8B-FA32-A55C-2360-162EB6A56694}"/>
              </a:ext>
            </a:extLst>
          </p:cNvPr>
          <p:cNvGrpSpPr/>
          <p:nvPr/>
        </p:nvGrpSpPr>
        <p:grpSpPr>
          <a:xfrm>
            <a:off x="677770" y="122489"/>
            <a:ext cx="2256840" cy="700200"/>
            <a:chOff x="677770" y="122489"/>
            <a:chExt cx="2256840" cy="70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5751837-ED0B-8699-F5A0-2FEA0CAE8CA8}"/>
                    </a:ext>
                  </a:extLst>
                </p14:cNvPr>
                <p14:cNvContentPartPr/>
                <p14:nvPr/>
              </p14:nvContentPartPr>
              <p14:xfrm>
                <a:off x="677770" y="212489"/>
                <a:ext cx="214920" cy="33912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5751837-ED0B-8699-F5A0-2FEA0CAE8CA8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669130" y="203849"/>
                  <a:ext cx="23256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90679A83-8E7B-A79A-A5C2-815FFA90DF77}"/>
                    </a:ext>
                  </a:extLst>
                </p14:cNvPr>
                <p14:cNvContentPartPr/>
                <p14:nvPr/>
              </p14:nvContentPartPr>
              <p14:xfrm>
                <a:off x="940210" y="517049"/>
                <a:ext cx="15480" cy="662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90679A83-8E7B-A79A-A5C2-815FFA90DF77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931210" y="508049"/>
                  <a:ext cx="331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8A43190-CCBA-1E21-B9F5-96ACA2872E1F}"/>
                    </a:ext>
                  </a:extLst>
                </p14:cNvPr>
                <p14:cNvContentPartPr/>
                <p14:nvPr/>
              </p14:nvContentPartPr>
              <p14:xfrm>
                <a:off x="1269970" y="273329"/>
                <a:ext cx="374760" cy="30744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8A43190-CCBA-1E21-B9F5-96ACA2872E1F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1260970" y="264329"/>
                  <a:ext cx="392400" cy="32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0D928C08-36D8-EC55-B2D9-384221015D96}"/>
                    </a:ext>
                  </a:extLst>
                </p14:cNvPr>
                <p14:cNvContentPartPr/>
                <p14:nvPr/>
              </p14:nvContentPartPr>
              <p14:xfrm>
                <a:off x="1493890" y="413729"/>
                <a:ext cx="167400" cy="1792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0D928C08-36D8-EC55-B2D9-384221015D9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1485250" y="405089"/>
                  <a:ext cx="185040" cy="19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808FE928-D3B8-C3BB-61F4-60CDAFA9420F}"/>
                    </a:ext>
                  </a:extLst>
                </p14:cNvPr>
                <p14:cNvContentPartPr/>
                <p14:nvPr/>
              </p14:nvContentPartPr>
              <p14:xfrm>
                <a:off x="1707730" y="122489"/>
                <a:ext cx="1226880" cy="70020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808FE928-D3B8-C3BB-61F4-60CDAFA9420F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98730" y="113489"/>
                  <a:ext cx="1244520" cy="717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10D6D7D8-0E5A-1F99-4F0C-07692B3675F1}"/>
                  </a:ext>
                </a:extLst>
              </p14:cNvPr>
              <p14:cNvContentPartPr/>
              <p14:nvPr/>
            </p14:nvContentPartPr>
            <p14:xfrm>
              <a:off x="3127570" y="148769"/>
              <a:ext cx="1225080" cy="58860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10D6D7D8-0E5A-1F99-4F0C-07692B3675F1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118570" y="139769"/>
                <a:ext cx="1242720" cy="606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4" name="Group 23">
            <a:extLst>
              <a:ext uri="{FF2B5EF4-FFF2-40B4-BE49-F238E27FC236}">
                <a16:creationId xmlns:a16="http://schemas.microsoft.com/office/drawing/2014/main" id="{57F57B21-613B-D495-1D17-A8C14771FD01}"/>
              </a:ext>
            </a:extLst>
          </p:cNvPr>
          <p:cNvGrpSpPr/>
          <p:nvPr/>
        </p:nvGrpSpPr>
        <p:grpSpPr>
          <a:xfrm>
            <a:off x="1866130" y="1017449"/>
            <a:ext cx="811800" cy="321120"/>
            <a:chOff x="1866130" y="1017449"/>
            <a:chExt cx="811800" cy="321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FAB61877-E051-6F5F-5892-AE3602EFCC50}"/>
                    </a:ext>
                  </a:extLst>
                </p14:cNvPr>
                <p14:cNvContentPartPr/>
                <p14:nvPr/>
              </p14:nvContentPartPr>
              <p14:xfrm>
                <a:off x="1911490" y="1029329"/>
                <a:ext cx="55440" cy="27936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FAB61877-E051-6F5F-5892-AE3602EFCC50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1902850" y="1020329"/>
                  <a:ext cx="7308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F376A810-94BE-931A-CA76-8E9ED0552A79}"/>
                    </a:ext>
                  </a:extLst>
                </p14:cNvPr>
                <p14:cNvContentPartPr/>
                <p14:nvPr/>
              </p14:nvContentPartPr>
              <p14:xfrm>
                <a:off x="1866130" y="1050209"/>
                <a:ext cx="278280" cy="252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F376A810-94BE-931A-CA76-8E9ED0552A79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1857130" y="1041569"/>
                  <a:ext cx="295920" cy="4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02DCE807-FB17-B93F-B941-B32560B8FBB5}"/>
                    </a:ext>
                  </a:extLst>
                </p14:cNvPr>
                <p14:cNvContentPartPr/>
                <p14:nvPr/>
              </p14:nvContentPartPr>
              <p14:xfrm>
                <a:off x="2121730" y="1017449"/>
                <a:ext cx="556200" cy="32112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02DCE807-FB17-B93F-B941-B32560B8FBB5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113090" y="1008809"/>
                  <a:ext cx="573840" cy="338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" name="Group 27">
            <a:extLst>
              <a:ext uri="{FF2B5EF4-FFF2-40B4-BE49-F238E27FC236}">
                <a16:creationId xmlns:a16="http://schemas.microsoft.com/office/drawing/2014/main" id="{ECD1473E-9409-927C-F3F7-14799CD2FCF4}"/>
              </a:ext>
            </a:extLst>
          </p:cNvPr>
          <p:cNvGrpSpPr/>
          <p:nvPr/>
        </p:nvGrpSpPr>
        <p:grpSpPr>
          <a:xfrm>
            <a:off x="2848210" y="831329"/>
            <a:ext cx="4583880" cy="709200"/>
            <a:chOff x="2848210" y="831329"/>
            <a:chExt cx="4583880" cy="709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FE891C8C-19A6-237C-F325-7AE31B96B6AE}"/>
                    </a:ext>
                  </a:extLst>
                </p14:cNvPr>
                <p14:cNvContentPartPr/>
                <p14:nvPr/>
              </p14:nvContentPartPr>
              <p14:xfrm>
                <a:off x="2848210" y="875969"/>
                <a:ext cx="1232280" cy="66456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FE891C8C-19A6-237C-F325-7AE31B96B6A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2839570" y="866969"/>
                  <a:ext cx="1249920" cy="68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B7E1D534-1789-52D6-C3E1-DC752739F0C0}"/>
                    </a:ext>
                  </a:extLst>
                </p14:cNvPr>
                <p14:cNvContentPartPr/>
                <p14:nvPr/>
              </p14:nvContentPartPr>
              <p14:xfrm>
                <a:off x="3626890" y="1018889"/>
                <a:ext cx="20160" cy="64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B7E1D534-1789-52D6-C3E1-DC752739F0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3617890" y="1009889"/>
                  <a:ext cx="378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648F8AFE-36C0-2FEE-6940-948493FD426C}"/>
                    </a:ext>
                  </a:extLst>
                </p14:cNvPr>
                <p14:cNvContentPartPr/>
                <p14:nvPr/>
              </p14:nvContentPartPr>
              <p14:xfrm>
                <a:off x="3973930" y="1127249"/>
                <a:ext cx="69120" cy="802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648F8AFE-36C0-2FEE-6940-948493FD426C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3965290" y="1118249"/>
                  <a:ext cx="867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29767BA2-A9CA-A214-AEA3-373BEB8FF14C}"/>
                    </a:ext>
                  </a:extLst>
                </p14:cNvPr>
                <p14:cNvContentPartPr/>
                <p14:nvPr/>
              </p14:nvContentPartPr>
              <p14:xfrm>
                <a:off x="4246810" y="906209"/>
                <a:ext cx="883800" cy="4489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29767BA2-A9CA-A214-AEA3-373BEB8FF14C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4238170" y="897569"/>
                  <a:ext cx="901440" cy="46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2884273-29C4-449E-49D3-3DC8F55277F5}"/>
                    </a:ext>
                  </a:extLst>
                </p14:cNvPr>
                <p14:cNvContentPartPr/>
                <p14:nvPr/>
              </p14:nvContentPartPr>
              <p14:xfrm>
                <a:off x="4320970" y="997289"/>
                <a:ext cx="332280" cy="5760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2884273-29C4-449E-49D3-3DC8F55277F5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4312330" y="988289"/>
                  <a:ext cx="3499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D0CB9EFD-B293-83D2-3072-32A8C14ADAEC}"/>
                    </a:ext>
                  </a:extLst>
                </p14:cNvPr>
                <p14:cNvContentPartPr/>
                <p14:nvPr/>
              </p14:nvContentPartPr>
              <p14:xfrm>
                <a:off x="5247250" y="992249"/>
                <a:ext cx="257760" cy="4017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D0CB9EFD-B293-83D2-3072-32A8C14ADAEC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5238610" y="983609"/>
                  <a:ext cx="2754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552D9AC3-83E3-77A8-4AB8-2FDFB6260E5F}"/>
                    </a:ext>
                  </a:extLst>
                </p14:cNvPr>
                <p14:cNvContentPartPr/>
                <p14:nvPr/>
              </p14:nvContentPartPr>
              <p14:xfrm>
                <a:off x="5641810" y="1085849"/>
                <a:ext cx="432720" cy="14004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552D9AC3-83E3-77A8-4AB8-2FDFB6260E5F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5632810" y="1077209"/>
                  <a:ext cx="450360" cy="15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7CF6BA78-3AAF-80A6-788F-09E9DEF22E9E}"/>
                    </a:ext>
                  </a:extLst>
                </p14:cNvPr>
                <p14:cNvContentPartPr/>
                <p14:nvPr/>
              </p14:nvContentPartPr>
              <p14:xfrm>
                <a:off x="5865370" y="1083329"/>
                <a:ext cx="252720" cy="1918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7CF6BA78-3AAF-80A6-788F-09E9DEF22E9E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5856730" y="1074329"/>
                  <a:ext cx="270360" cy="20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6D96A2EC-02FF-84B5-C20E-47798E8793FD}"/>
                    </a:ext>
                  </a:extLst>
                </p14:cNvPr>
                <p14:cNvContentPartPr/>
                <p14:nvPr/>
              </p14:nvContentPartPr>
              <p14:xfrm>
                <a:off x="6142930" y="831329"/>
                <a:ext cx="1289160" cy="62820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6D96A2EC-02FF-84B5-C20E-47798E8793FD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6134290" y="822689"/>
                  <a:ext cx="1306800" cy="64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3" name="Group 32">
            <a:extLst>
              <a:ext uri="{FF2B5EF4-FFF2-40B4-BE49-F238E27FC236}">
                <a16:creationId xmlns:a16="http://schemas.microsoft.com/office/drawing/2014/main" id="{28EF2A20-9904-EDF2-27E3-088A9CBD7B96}"/>
              </a:ext>
            </a:extLst>
          </p:cNvPr>
          <p:cNvGrpSpPr/>
          <p:nvPr/>
        </p:nvGrpSpPr>
        <p:grpSpPr>
          <a:xfrm>
            <a:off x="1287970" y="2349809"/>
            <a:ext cx="672120" cy="521280"/>
            <a:chOff x="1287970" y="2349809"/>
            <a:chExt cx="672120" cy="52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D9173B29-E902-7C00-03A0-671D459874F1}"/>
                    </a:ext>
                  </a:extLst>
                </p14:cNvPr>
                <p14:cNvContentPartPr/>
                <p14:nvPr/>
              </p14:nvContentPartPr>
              <p14:xfrm>
                <a:off x="1287970" y="2411009"/>
                <a:ext cx="464760" cy="2106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D9173B29-E902-7C00-03A0-671D459874F1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278970" y="2402369"/>
                  <a:ext cx="48240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67A80CA2-7D8C-CED2-E638-449F376AA163}"/>
                    </a:ext>
                  </a:extLst>
                </p14:cNvPr>
                <p14:cNvContentPartPr/>
                <p14:nvPr/>
              </p14:nvContentPartPr>
              <p14:xfrm>
                <a:off x="1578490" y="2349809"/>
                <a:ext cx="22320" cy="4536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67A80CA2-7D8C-CED2-E638-449F376AA163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569850" y="2340809"/>
                  <a:ext cx="39960" cy="47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DF93B159-EFFC-2612-EB2A-64793B21BD0E}"/>
                    </a:ext>
                  </a:extLst>
                </p14:cNvPr>
                <p14:cNvContentPartPr/>
                <p14:nvPr/>
              </p14:nvContentPartPr>
              <p14:xfrm>
                <a:off x="1872610" y="2396249"/>
                <a:ext cx="87480" cy="474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DF93B159-EFFC-2612-EB2A-64793B21BD0E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863610" y="2387249"/>
                  <a:ext cx="105120" cy="492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2" name="Group 51">
            <a:extLst>
              <a:ext uri="{FF2B5EF4-FFF2-40B4-BE49-F238E27FC236}">
                <a16:creationId xmlns:a16="http://schemas.microsoft.com/office/drawing/2014/main" id="{9348794B-FF85-23AF-BE68-55C228AC1986}"/>
              </a:ext>
            </a:extLst>
          </p:cNvPr>
          <p:cNvGrpSpPr/>
          <p:nvPr/>
        </p:nvGrpSpPr>
        <p:grpSpPr>
          <a:xfrm>
            <a:off x="2051890" y="2438009"/>
            <a:ext cx="3213000" cy="584280"/>
            <a:chOff x="2051890" y="2438009"/>
            <a:chExt cx="3213000" cy="584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A6E37368-1934-F67C-5EF5-6F1BB3460D56}"/>
                    </a:ext>
                  </a:extLst>
                </p14:cNvPr>
                <p14:cNvContentPartPr/>
                <p14:nvPr/>
              </p14:nvContentPartPr>
              <p14:xfrm>
                <a:off x="2051890" y="2546729"/>
                <a:ext cx="184320" cy="18756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A6E37368-1934-F67C-5EF5-6F1BB3460D56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2043250" y="2538089"/>
                  <a:ext cx="201960" cy="20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BC2E507B-4BAA-5570-39D2-161A5AAEE0F6}"/>
                    </a:ext>
                  </a:extLst>
                </p14:cNvPr>
                <p14:cNvContentPartPr/>
                <p14:nvPr/>
              </p14:nvContentPartPr>
              <p14:xfrm>
                <a:off x="2330530" y="2688569"/>
                <a:ext cx="15120" cy="9324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BC2E507B-4BAA-5570-39D2-161A5AAEE0F6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2321530" y="2679569"/>
                  <a:ext cx="3276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91D5B88-D26F-D927-AF0D-D87A32F18B99}"/>
                    </a:ext>
                  </a:extLst>
                </p14:cNvPr>
                <p14:cNvContentPartPr/>
                <p14:nvPr/>
              </p14:nvContentPartPr>
              <p14:xfrm>
                <a:off x="2077090" y="2474729"/>
                <a:ext cx="162360" cy="270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91D5B88-D26F-D927-AF0D-D87A32F18B99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068450" y="2466089"/>
                  <a:ext cx="180000" cy="4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6AFC3914-C78C-12FD-ECA3-D78642099BEE}"/>
                    </a:ext>
                  </a:extLst>
                </p14:cNvPr>
                <p14:cNvContentPartPr/>
                <p14:nvPr/>
              </p14:nvContentPartPr>
              <p14:xfrm>
                <a:off x="2466610" y="2748329"/>
                <a:ext cx="76680" cy="9072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6AFC3914-C78C-12FD-ECA3-D78642099BEE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457610" y="2739329"/>
                  <a:ext cx="9432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D1D24D36-ED00-2C74-B58C-A077887EE9D6}"/>
                    </a:ext>
                  </a:extLst>
                </p14:cNvPr>
                <p14:cNvContentPartPr/>
                <p14:nvPr/>
              </p14:nvContentPartPr>
              <p14:xfrm>
                <a:off x="2635450" y="2548889"/>
                <a:ext cx="247320" cy="18252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D1D24D36-ED00-2C74-B58C-A077887EE9D6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2626810" y="2539889"/>
                  <a:ext cx="26496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F1D72B83-1472-8180-7A9A-19266B7545A6}"/>
                    </a:ext>
                  </a:extLst>
                </p14:cNvPr>
                <p14:cNvContentPartPr/>
                <p14:nvPr/>
              </p14:nvContentPartPr>
              <p14:xfrm>
                <a:off x="2812930" y="2775329"/>
                <a:ext cx="12960" cy="10476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F1D72B83-1472-8180-7A9A-19266B7545A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803930" y="2766689"/>
                  <a:ext cx="30600" cy="12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9496948B-E53C-771B-DD90-C08AC3D6DF5E}"/>
                    </a:ext>
                  </a:extLst>
                </p14:cNvPr>
                <p14:cNvContentPartPr/>
                <p14:nvPr/>
              </p14:nvContentPartPr>
              <p14:xfrm>
                <a:off x="3017410" y="2554289"/>
                <a:ext cx="70920" cy="4320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9496948B-E53C-771B-DD90-C08AC3D6DF5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008410" y="2545649"/>
                  <a:ext cx="8856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9077C9A7-DAE3-9C20-C1CC-B6B2DD730D37}"/>
                    </a:ext>
                  </a:extLst>
                </p14:cNvPr>
                <p14:cNvContentPartPr/>
                <p14:nvPr/>
              </p14:nvContentPartPr>
              <p14:xfrm>
                <a:off x="2995810" y="2744369"/>
                <a:ext cx="64080" cy="874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9077C9A7-DAE3-9C20-C1CC-B6B2DD730D37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2986810" y="2735729"/>
                  <a:ext cx="81720" cy="105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01EC95E8-21DE-C927-7EDD-BE5293F4F784}"/>
                    </a:ext>
                  </a:extLst>
                </p14:cNvPr>
                <p14:cNvContentPartPr/>
                <p14:nvPr/>
              </p14:nvContentPartPr>
              <p14:xfrm>
                <a:off x="3181930" y="2548529"/>
                <a:ext cx="238320" cy="23148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01EC95E8-21DE-C927-7EDD-BE5293F4F784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172930" y="2539529"/>
                  <a:ext cx="255960" cy="24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573BDB35-7953-21E3-C233-B51E3BD89590}"/>
                    </a:ext>
                  </a:extLst>
                </p14:cNvPr>
                <p14:cNvContentPartPr/>
                <p14:nvPr/>
              </p14:nvContentPartPr>
              <p14:xfrm>
                <a:off x="3538690" y="2715929"/>
                <a:ext cx="101520" cy="9252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573BDB35-7953-21E3-C233-B51E3BD8959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529690" y="2707289"/>
                  <a:ext cx="1191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0B6AAA3F-781E-84C3-C580-3F1A50F4ED32}"/>
                    </a:ext>
                  </a:extLst>
                </p14:cNvPr>
                <p14:cNvContentPartPr/>
                <p14:nvPr/>
              </p14:nvContentPartPr>
              <p14:xfrm>
                <a:off x="3245290" y="2487689"/>
                <a:ext cx="244440" cy="2196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0B6AAA3F-781E-84C3-C580-3F1A50F4ED32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236290" y="2478689"/>
                  <a:ext cx="2620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2091956A-C9DF-7590-091C-24284F7A2D0F}"/>
                    </a:ext>
                  </a:extLst>
                </p14:cNvPr>
                <p14:cNvContentPartPr/>
                <p14:nvPr/>
              </p14:nvContentPartPr>
              <p14:xfrm>
                <a:off x="3807250" y="2551769"/>
                <a:ext cx="240840" cy="20124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2091956A-C9DF-7590-091C-24284F7A2D0F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3798610" y="2543129"/>
                  <a:ext cx="258480" cy="21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46C3B255-84F4-E13E-7AD4-322F378E9706}"/>
                    </a:ext>
                  </a:extLst>
                </p14:cNvPr>
                <p14:cNvContentPartPr/>
                <p14:nvPr/>
              </p14:nvContentPartPr>
              <p14:xfrm>
                <a:off x="3953770" y="2778929"/>
                <a:ext cx="170280" cy="918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46C3B255-84F4-E13E-7AD4-322F378E9706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3945130" y="2769929"/>
                  <a:ext cx="187920" cy="10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72ACDD4A-E680-D005-6DBF-4EC112583A23}"/>
                    </a:ext>
                  </a:extLst>
                </p14:cNvPr>
                <p14:cNvContentPartPr/>
                <p14:nvPr/>
              </p14:nvContentPartPr>
              <p14:xfrm>
                <a:off x="4114330" y="2438009"/>
                <a:ext cx="178200" cy="584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72ACDD4A-E680-D005-6DBF-4EC112583A23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4105330" y="2429009"/>
                  <a:ext cx="195840" cy="60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6D9DB23D-67CD-1350-810B-E1201CAF0E3A}"/>
                    </a:ext>
                  </a:extLst>
                </p14:cNvPr>
                <p14:cNvContentPartPr/>
                <p14:nvPr/>
              </p14:nvContentPartPr>
              <p14:xfrm>
                <a:off x="4497370" y="2561489"/>
                <a:ext cx="767520" cy="22428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6D9DB23D-67CD-1350-810B-E1201CAF0E3A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4488730" y="2552849"/>
                  <a:ext cx="785160" cy="241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4">
            <p14:nvContentPartPr>
              <p14:cNvPr id="53" name="Ink 52">
                <a:extLst>
                  <a:ext uri="{FF2B5EF4-FFF2-40B4-BE49-F238E27FC236}">
                    <a16:creationId xmlns:a16="http://schemas.microsoft.com/office/drawing/2014/main" id="{B750221F-975A-F316-7867-1B7B42AB15FA}"/>
                  </a:ext>
                </a:extLst>
              </p14:cNvPr>
              <p14:cNvContentPartPr/>
              <p14:nvPr/>
            </p14:nvContentPartPr>
            <p14:xfrm>
              <a:off x="5297650" y="1785689"/>
              <a:ext cx="440280" cy="1991520"/>
            </p14:xfrm>
          </p:contentPart>
        </mc:Choice>
        <mc:Fallback xmlns="">
          <p:pic>
            <p:nvPicPr>
              <p:cNvPr id="53" name="Ink 52">
                <a:extLst>
                  <a:ext uri="{FF2B5EF4-FFF2-40B4-BE49-F238E27FC236}">
                    <a16:creationId xmlns:a16="http://schemas.microsoft.com/office/drawing/2014/main" id="{B750221F-975A-F316-7867-1B7B42AB15FA}"/>
                  </a:ext>
                </a:extLst>
              </p:cNvPr>
              <p:cNvPicPr/>
              <p:nvPr/>
            </p:nvPicPr>
            <p:blipFill>
              <a:blip r:embed="rId75"/>
              <a:stretch>
                <a:fillRect/>
              </a:stretch>
            </p:blipFill>
            <p:spPr>
              <a:xfrm>
                <a:off x="5289010" y="1776689"/>
                <a:ext cx="457920" cy="2009160"/>
              </a:xfrm>
              <a:prstGeom prst="rect">
                <a:avLst/>
              </a:prstGeom>
            </p:spPr>
          </p:pic>
        </mc:Fallback>
      </mc:AlternateContent>
      <p:grpSp>
        <p:nvGrpSpPr>
          <p:cNvPr id="75" name="Group 74">
            <a:extLst>
              <a:ext uri="{FF2B5EF4-FFF2-40B4-BE49-F238E27FC236}">
                <a16:creationId xmlns:a16="http://schemas.microsoft.com/office/drawing/2014/main" id="{A9F24D32-B03D-D1E2-AF4C-0009FE13B6BD}"/>
              </a:ext>
            </a:extLst>
          </p:cNvPr>
          <p:cNvGrpSpPr/>
          <p:nvPr/>
        </p:nvGrpSpPr>
        <p:grpSpPr>
          <a:xfrm>
            <a:off x="5773930" y="1859129"/>
            <a:ext cx="2519640" cy="516600"/>
            <a:chOff x="5773930" y="1859129"/>
            <a:chExt cx="2519640" cy="516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F74A6E18-2093-11B4-A11B-7F671C0C8716}"/>
                    </a:ext>
                  </a:extLst>
                </p14:cNvPr>
                <p14:cNvContentPartPr/>
                <p14:nvPr/>
              </p14:nvContentPartPr>
              <p14:xfrm>
                <a:off x="5773930" y="1900889"/>
                <a:ext cx="420480" cy="18108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F74A6E18-2093-11B4-A11B-7F671C0C8716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765290" y="1892249"/>
                  <a:ext cx="4381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7CD14220-08D1-D5F7-8AAA-945E1C5FE8A3}"/>
                    </a:ext>
                  </a:extLst>
                </p14:cNvPr>
                <p14:cNvContentPartPr/>
                <p14:nvPr/>
              </p14:nvContentPartPr>
              <p14:xfrm>
                <a:off x="5949250" y="1878569"/>
                <a:ext cx="102600" cy="38556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7CD14220-08D1-D5F7-8AAA-945E1C5FE8A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940250" y="1869569"/>
                  <a:ext cx="1202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51364A76-1662-5C50-4238-E89C3BA9B80F}"/>
                    </a:ext>
                  </a:extLst>
                </p14:cNvPr>
                <p14:cNvContentPartPr/>
                <p14:nvPr/>
              </p14:nvContentPartPr>
              <p14:xfrm>
                <a:off x="6264250" y="1859129"/>
                <a:ext cx="90000" cy="4518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51364A76-1662-5C50-4238-E89C3BA9B80F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6255610" y="1850129"/>
                  <a:ext cx="107640" cy="46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FB52BBC2-5B91-6867-9F2F-447BBB8EBFE4}"/>
                    </a:ext>
                  </a:extLst>
                </p14:cNvPr>
                <p14:cNvContentPartPr/>
                <p14:nvPr/>
              </p14:nvContentPartPr>
              <p14:xfrm>
                <a:off x="6373690" y="2044889"/>
                <a:ext cx="249480" cy="198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FB52BBC2-5B91-6867-9F2F-447BBB8EBFE4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6364690" y="2036249"/>
                  <a:ext cx="267120" cy="21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24394DD-57A8-4DDD-0A0D-356454C52F48}"/>
                    </a:ext>
                  </a:extLst>
                </p14:cNvPr>
                <p14:cNvContentPartPr/>
                <p14:nvPr/>
              </p14:nvContentPartPr>
              <p14:xfrm>
                <a:off x="6694450" y="2167289"/>
                <a:ext cx="118080" cy="119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24394DD-57A8-4DDD-0A0D-356454C52F48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6685810" y="2158649"/>
                  <a:ext cx="135720" cy="13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E30DEEA6-D58A-EDB7-12D6-8225EF734059}"/>
                    </a:ext>
                  </a:extLst>
                </p14:cNvPr>
                <p14:cNvContentPartPr/>
                <p14:nvPr/>
              </p14:nvContentPartPr>
              <p14:xfrm>
                <a:off x="6420490" y="1988369"/>
                <a:ext cx="207720" cy="3204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E30DEEA6-D58A-EDB7-12D6-8225EF734059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6411490" y="1979369"/>
                  <a:ext cx="22536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67E00E27-83BC-91ED-1E03-74EB0EACF661}"/>
                    </a:ext>
                  </a:extLst>
                </p14:cNvPr>
                <p14:cNvContentPartPr/>
                <p14:nvPr/>
              </p14:nvContentPartPr>
              <p14:xfrm>
                <a:off x="6848170" y="2031929"/>
                <a:ext cx="264240" cy="19620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67E00E27-83BC-91ED-1E03-74EB0EACF66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6839170" y="2023289"/>
                  <a:ext cx="28188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6A0905E0-DBC5-7254-AC9F-BE6C60A4BD9E}"/>
                    </a:ext>
                  </a:extLst>
                </p14:cNvPr>
                <p14:cNvContentPartPr/>
                <p14:nvPr/>
              </p14:nvContentPartPr>
              <p14:xfrm>
                <a:off x="7100530" y="2236049"/>
                <a:ext cx="14760" cy="11088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6A0905E0-DBC5-7254-AC9F-BE6C60A4BD9E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7091530" y="2227049"/>
                  <a:ext cx="32400" cy="12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B07C4CD-54C0-1948-7CE9-61250178B113}"/>
                    </a:ext>
                  </a:extLst>
                </p14:cNvPr>
                <p14:cNvContentPartPr/>
                <p14:nvPr/>
              </p14:nvContentPartPr>
              <p14:xfrm>
                <a:off x="7323370" y="2013209"/>
                <a:ext cx="9720" cy="33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B07C4CD-54C0-1948-7CE9-61250178B113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7314370" y="2004209"/>
                  <a:ext cx="2736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7B351EF-BCF9-93D3-071D-64E7F009793F}"/>
                    </a:ext>
                  </a:extLst>
                </p14:cNvPr>
                <p14:cNvContentPartPr/>
                <p14:nvPr/>
              </p14:nvContentPartPr>
              <p14:xfrm>
                <a:off x="7299610" y="2241089"/>
                <a:ext cx="43920" cy="96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7B351EF-BCF9-93D3-071D-64E7F009793F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7290970" y="2232089"/>
                  <a:ext cx="6156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FA103A40-3B03-B1C5-3CBC-1A089F53AEE2}"/>
                    </a:ext>
                  </a:extLst>
                </p14:cNvPr>
                <p14:cNvContentPartPr/>
                <p14:nvPr/>
              </p14:nvContentPartPr>
              <p14:xfrm>
                <a:off x="7420930" y="2045609"/>
                <a:ext cx="252720" cy="23940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FA103A40-3B03-B1C5-3CBC-1A089F53AEE2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412290" y="2036969"/>
                  <a:ext cx="270360" cy="25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86B338DD-9B37-E108-BCF7-30C45A1EFEBD}"/>
                    </a:ext>
                  </a:extLst>
                </p14:cNvPr>
                <p14:cNvContentPartPr/>
                <p14:nvPr/>
              </p14:nvContentPartPr>
              <p14:xfrm>
                <a:off x="7744570" y="2219489"/>
                <a:ext cx="25920" cy="8028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86B338DD-9B37-E108-BCF7-30C45A1EFEBD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735930" y="2210489"/>
                  <a:ext cx="43560" cy="97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BD77ED0-DDC7-DF51-69A6-BE220951E62B}"/>
                    </a:ext>
                  </a:extLst>
                </p14:cNvPr>
                <p14:cNvContentPartPr/>
                <p14:nvPr/>
              </p14:nvContentPartPr>
              <p14:xfrm>
                <a:off x="7496170" y="1981169"/>
                <a:ext cx="127440" cy="2232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BD77ED0-DDC7-DF51-69A6-BE220951E62B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487530" y="1972169"/>
                  <a:ext cx="14508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3BF3E4FB-D59F-C8C4-F75D-6C31B3381D6D}"/>
                    </a:ext>
                  </a:extLst>
                </p14:cNvPr>
                <p14:cNvContentPartPr/>
                <p14:nvPr/>
              </p14:nvContentPartPr>
              <p14:xfrm>
                <a:off x="7838890" y="2015729"/>
                <a:ext cx="299880" cy="22968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3BF3E4FB-D59F-C8C4-F75D-6C31B3381D6D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29890" y="2007089"/>
                  <a:ext cx="317520" cy="24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2D6B5946-81FD-1A39-A8F2-A8D70D54F1BC}"/>
                    </a:ext>
                  </a:extLst>
                </p14:cNvPr>
                <p14:cNvContentPartPr/>
                <p14:nvPr/>
              </p14:nvContentPartPr>
              <p14:xfrm>
                <a:off x="8050210" y="2229929"/>
                <a:ext cx="112320" cy="7524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2D6B5946-81FD-1A39-A8F2-A8D70D54F1BC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041210" y="2221289"/>
                  <a:ext cx="12996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00536D38-7DA0-82F7-BA44-80792F7DE8D9}"/>
                    </a:ext>
                  </a:extLst>
                </p14:cNvPr>
                <p14:cNvContentPartPr/>
                <p14:nvPr/>
              </p14:nvContentPartPr>
              <p14:xfrm>
                <a:off x="8130850" y="1889009"/>
                <a:ext cx="162720" cy="48672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00536D38-7DA0-82F7-BA44-80792F7DE8D9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122210" y="1880009"/>
                  <a:ext cx="180360" cy="50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08">
            <p14:nvContentPartPr>
              <p14:cNvPr id="79" name="Ink 78">
                <a:extLst>
                  <a:ext uri="{FF2B5EF4-FFF2-40B4-BE49-F238E27FC236}">
                    <a16:creationId xmlns:a16="http://schemas.microsoft.com/office/drawing/2014/main" id="{C0AFA4DB-8D28-D3FF-571F-DD1A3E167CC3}"/>
                  </a:ext>
                </a:extLst>
              </p14:cNvPr>
              <p14:cNvContentPartPr/>
              <p14:nvPr/>
            </p14:nvContentPartPr>
            <p14:xfrm>
              <a:off x="6163090" y="2609729"/>
              <a:ext cx="129960" cy="602640"/>
            </p14:xfrm>
          </p:contentPart>
        </mc:Choice>
        <mc:Fallback xmlns="">
          <p:pic>
            <p:nvPicPr>
              <p:cNvPr id="79" name="Ink 78">
                <a:extLst>
                  <a:ext uri="{FF2B5EF4-FFF2-40B4-BE49-F238E27FC236}">
                    <a16:creationId xmlns:a16="http://schemas.microsoft.com/office/drawing/2014/main" id="{C0AFA4DB-8D28-D3FF-571F-DD1A3E167CC3}"/>
                  </a:ext>
                </a:extLst>
              </p:cNvPr>
              <p:cNvPicPr/>
              <p:nvPr/>
            </p:nvPicPr>
            <p:blipFill>
              <a:blip r:embed="rId109"/>
              <a:stretch>
                <a:fillRect/>
              </a:stretch>
            </p:blipFill>
            <p:spPr>
              <a:xfrm>
                <a:off x="6154450" y="2601089"/>
                <a:ext cx="147600" cy="620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17" name="Group 116">
            <a:extLst>
              <a:ext uri="{FF2B5EF4-FFF2-40B4-BE49-F238E27FC236}">
                <a16:creationId xmlns:a16="http://schemas.microsoft.com/office/drawing/2014/main" id="{C46E1FAB-FA2B-26FB-D6DE-718F39D030C6}"/>
              </a:ext>
            </a:extLst>
          </p:cNvPr>
          <p:cNvGrpSpPr/>
          <p:nvPr/>
        </p:nvGrpSpPr>
        <p:grpSpPr>
          <a:xfrm>
            <a:off x="5598970" y="2621609"/>
            <a:ext cx="2620800" cy="1328040"/>
            <a:chOff x="5598970" y="2621609"/>
            <a:chExt cx="2620800" cy="132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8954780B-C12A-E849-28F3-479475675393}"/>
                    </a:ext>
                  </a:extLst>
                </p14:cNvPr>
                <p14:cNvContentPartPr/>
                <p14:nvPr/>
              </p14:nvContentPartPr>
              <p14:xfrm>
                <a:off x="5631010" y="2715929"/>
                <a:ext cx="451440" cy="2149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8954780B-C12A-E849-28F3-479475675393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622010" y="2706929"/>
                  <a:ext cx="469080" cy="23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A6802E68-A1E5-54EE-48F9-AAB2E793C56D}"/>
                    </a:ext>
                  </a:extLst>
                </p14:cNvPr>
                <p14:cNvContentPartPr/>
                <p14:nvPr/>
              </p14:nvContentPartPr>
              <p14:xfrm>
                <a:off x="5870050" y="2658689"/>
                <a:ext cx="10080" cy="48672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A6802E68-A1E5-54EE-48F9-AAB2E793C56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861050" y="2650049"/>
                  <a:ext cx="27720" cy="50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CE6A684-BEF4-A441-25DF-D8731EBC964B}"/>
                    </a:ext>
                  </a:extLst>
                </p14:cNvPr>
                <p14:cNvContentPartPr/>
                <p14:nvPr/>
              </p14:nvContentPartPr>
              <p14:xfrm>
                <a:off x="6331210" y="2739689"/>
                <a:ext cx="206280" cy="2556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CE6A684-BEF4-A441-25DF-D8731EBC964B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6322210" y="2731049"/>
                  <a:ext cx="223920" cy="27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4A225461-1AD5-20BB-A6FB-0025B65D1129}"/>
                    </a:ext>
                  </a:extLst>
                </p14:cNvPr>
                <p14:cNvContentPartPr/>
                <p14:nvPr/>
              </p14:nvContentPartPr>
              <p14:xfrm>
                <a:off x="6611290" y="2917889"/>
                <a:ext cx="13680" cy="11160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4A225461-1AD5-20BB-A6FB-0025B65D1129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602290" y="2909249"/>
                  <a:ext cx="31320" cy="12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CDA4BCD-209A-A09A-EE3D-B45F1A00F39D}"/>
                    </a:ext>
                  </a:extLst>
                </p14:cNvPr>
                <p14:cNvContentPartPr/>
                <p14:nvPr/>
              </p14:nvContentPartPr>
              <p14:xfrm>
                <a:off x="6356050" y="2621609"/>
                <a:ext cx="222120" cy="2592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CDA4BCD-209A-A09A-EE3D-B45F1A00F39D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347050" y="2612969"/>
                  <a:ext cx="2397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BE8CCCC-9D4E-8954-9D30-0301E914C632}"/>
                    </a:ext>
                  </a:extLst>
                </p14:cNvPr>
                <p14:cNvContentPartPr/>
                <p14:nvPr/>
              </p14:nvContentPartPr>
              <p14:xfrm>
                <a:off x="6736210" y="2748329"/>
                <a:ext cx="252360" cy="22752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BE8CCCC-9D4E-8954-9D30-0301E914C632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27210" y="2739329"/>
                  <a:ext cx="270000" cy="24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9D05BE4A-B8B7-527E-723E-09EBCDD8F59B}"/>
                    </a:ext>
                  </a:extLst>
                </p14:cNvPr>
                <p14:cNvContentPartPr/>
                <p14:nvPr/>
              </p14:nvContentPartPr>
              <p14:xfrm>
                <a:off x="6900370" y="2987369"/>
                <a:ext cx="169560" cy="1281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9D05BE4A-B8B7-527E-723E-09EBCDD8F59B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6891370" y="2978729"/>
                  <a:ext cx="18720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BB445264-A85A-ED1C-D5B8-4D6D85CFD9FE}"/>
                    </a:ext>
                  </a:extLst>
                </p14:cNvPr>
                <p14:cNvContentPartPr/>
                <p14:nvPr/>
              </p14:nvContentPartPr>
              <p14:xfrm>
                <a:off x="7218970" y="2786849"/>
                <a:ext cx="28800" cy="2628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BB445264-A85A-ED1C-D5B8-4D6D85CFD9FE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7209970" y="2778209"/>
                  <a:ext cx="46440" cy="4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F624039A-F0CE-E87F-8735-AE4D0672385B}"/>
                    </a:ext>
                  </a:extLst>
                </p14:cNvPr>
                <p14:cNvContentPartPr/>
                <p14:nvPr/>
              </p14:nvContentPartPr>
              <p14:xfrm>
                <a:off x="7202050" y="2974049"/>
                <a:ext cx="59760" cy="8424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F624039A-F0CE-E87F-8735-AE4D0672385B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193410" y="2965049"/>
                  <a:ext cx="7740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64CA6915-1FDD-9256-7004-D4A092C67B49}"/>
                    </a:ext>
                  </a:extLst>
                </p14:cNvPr>
                <p14:cNvContentPartPr/>
                <p14:nvPr/>
              </p14:nvContentPartPr>
              <p14:xfrm>
                <a:off x="7334890" y="2785769"/>
                <a:ext cx="266040" cy="20412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64CA6915-1FDD-9256-7004-D4A092C67B49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326250" y="2777129"/>
                  <a:ext cx="28368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49ECDD6E-013F-6DD0-0437-9121FE089AF4}"/>
                    </a:ext>
                  </a:extLst>
                </p14:cNvPr>
                <p14:cNvContentPartPr/>
                <p14:nvPr/>
              </p14:nvContentPartPr>
              <p14:xfrm>
                <a:off x="7602010" y="3002129"/>
                <a:ext cx="97560" cy="8352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49ECDD6E-013F-6DD0-0437-9121FE089AF4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593370" y="2993489"/>
                  <a:ext cx="115200" cy="10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AB8B904E-FA4B-7002-4194-7733DDC51513}"/>
                    </a:ext>
                  </a:extLst>
                </p14:cNvPr>
                <p14:cNvContentPartPr/>
                <p14:nvPr/>
              </p14:nvContentPartPr>
              <p14:xfrm>
                <a:off x="7369090" y="2720969"/>
                <a:ext cx="230040" cy="1908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AB8B904E-FA4B-7002-4194-7733DDC51513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360090" y="2711969"/>
                  <a:ext cx="2476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6AAA509E-069B-850B-0D01-7D80D35FFBE4}"/>
                    </a:ext>
                  </a:extLst>
                </p14:cNvPr>
                <p14:cNvContentPartPr/>
                <p14:nvPr/>
              </p14:nvContentPartPr>
              <p14:xfrm>
                <a:off x="7760410" y="2771009"/>
                <a:ext cx="288720" cy="196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6AAA509E-069B-850B-0D01-7D80D35FFBE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7751770" y="2762369"/>
                  <a:ext cx="30636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A0EF854D-9819-FB8B-E0F1-023952A633C3}"/>
                    </a:ext>
                  </a:extLst>
                </p14:cNvPr>
                <p14:cNvContentPartPr/>
                <p14:nvPr/>
              </p14:nvContentPartPr>
              <p14:xfrm>
                <a:off x="7969570" y="2997449"/>
                <a:ext cx="30600" cy="12924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A0EF854D-9819-FB8B-E0F1-023952A633C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960570" y="2988449"/>
                  <a:ext cx="482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D1AF7CB5-23F3-B167-59BD-C11A682EA03A}"/>
                    </a:ext>
                  </a:extLst>
                </p14:cNvPr>
                <p14:cNvContentPartPr/>
                <p14:nvPr/>
              </p14:nvContentPartPr>
              <p14:xfrm>
                <a:off x="8035810" y="2636729"/>
                <a:ext cx="168480" cy="60372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D1AF7CB5-23F3-B167-59BD-C11A682EA03A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8026810" y="2628089"/>
                  <a:ext cx="186120" cy="62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025F77D3-2251-F48D-D3C0-F45FC6E0680E}"/>
                    </a:ext>
                  </a:extLst>
                </p14:cNvPr>
                <p14:cNvContentPartPr/>
                <p14:nvPr/>
              </p14:nvContentPartPr>
              <p14:xfrm>
                <a:off x="5598970" y="3479849"/>
                <a:ext cx="445680" cy="2023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025F77D3-2251-F48D-D3C0-F45FC6E0680E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5589970" y="3470849"/>
                  <a:ext cx="463320" cy="21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E12BF487-FDA9-3E1D-9D32-322467765447}"/>
                    </a:ext>
                  </a:extLst>
                </p14:cNvPr>
                <p14:cNvContentPartPr/>
                <p14:nvPr/>
              </p14:nvContentPartPr>
              <p14:xfrm>
                <a:off x="5867170" y="3411809"/>
                <a:ext cx="5040" cy="4417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E12BF487-FDA9-3E1D-9D32-322467765447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5858530" y="3402809"/>
                  <a:ext cx="22680" cy="459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2DEF649-79EA-CF06-4C32-D3BC9997CD41}"/>
                    </a:ext>
                  </a:extLst>
                </p14:cNvPr>
                <p14:cNvContentPartPr/>
                <p14:nvPr/>
              </p14:nvContentPartPr>
              <p14:xfrm>
                <a:off x="6127450" y="3346649"/>
                <a:ext cx="169200" cy="5961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2DEF649-79EA-CF06-4C32-D3BC9997CD41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6118450" y="3337649"/>
                  <a:ext cx="186840" cy="61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C749258-BAD0-EAD7-4B37-CAAE377E19C7}"/>
                    </a:ext>
                  </a:extLst>
                </p14:cNvPr>
                <p14:cNvContentPartPr/>
                <p14:nvPr/>
              </p14:nvContentPartPr>
              <p14:xfrm>
                <a:off x="6257050" y="3559409"/>
                <a:ext cx="248400" cy="18900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C749258-BAD0-EAD7-4B37-CAAE377E19C7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6248050" y="3550769"/>
                  <a:ext cx="26604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21588ACE-4CA8-EBCC-9D35-186D85346D88}"/>
                    </a:ext>
                  </a:extLst>
                </p14:cNvPr>
                <p14:cNvContentPartPr/>
                <p14:nvPr/>
              </p14:nvContentPartPr>
              <p14:xfrm>
                <a:off x="6543970" y="3720689"/>
                <a:ext cx="75960" cy="6588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21588ACE-4CA8-EBCC-9D35-186D85346D88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6535330" y="3711689"/>
                  <a:ext cx="93600" cy="8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8B4B7127-DD94-3D52-C4FE-7FB661111020}"/>
                    </a:ext>
                  </a:extLst>
                </p14:cNvPr>
                <p14:cNvContentPartPr/>
                <p14:nvPr/>
              </p14:nvContentPartPr>
              <p14:xfrm>
                <a:off x="6300970" y="3484529"/>
                <a:ext cx="178560" cy="259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8B4B7127-DD94-3D52-C4FE-7FB661111020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6291970" y="3475889"/>
                  <a:ext cx="1962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3A3A9266-735A-F8BF-53FE-D2AFB246DDF6}"/>
                    </a:ext>
                  </a:extLst>
                </p14:cNvPr>
                <p14:cNvContentPartPr/>
                <p14:nvPr/>
              </p14:nvContentPartPr>
              <p14:xfrm>
                <a:off x="6692650" y="3519089"/>
                <a:ext cx="299160" cy="1994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3A3A9266-735A-F8BF-53FE-D2AFB246DDF6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684010" y="3510089"/>
                  <a:ext cx="316800" cy="21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EE0E148E-6AE2-7CA4-83A8-9B8A7C12E574}"/>
                    </a:ext>
                  </a:extLst>
                </p14:cNvPr>
                <p14:cNvContentPartPr/>
                <p14:nvPr/>
              </p14:nvContentPartPr>
              <p14:xfrm>
                <a:off x="6872290" y="3761729"/>
                <a:ext cx="158400" cy="1134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EE0E148E-6AE2-7CA4-83A8-9B8A7C12E574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863650" y="3753089"/>
                  <a:ext cx="176040" cy="13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32D82BA0-2688-C2D7-AB83-282E4E64F98E}"/>
                    </a:ext>
                  </a:extLst>
                </p14:cNvPr>
                <p14:cNvContentPartPr/>
                <p14:nvPr/>
              </p14:nvContentPartPr>
              <p14:xfrm>
                <a:off x="7167490" y="3538169"/>
                <a:ext cx="16920" cy="2484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32D82BA0-2688-C2D7-AB83-282E4E64F98E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158490" y="3529169"/>
                  <a:ext cx="345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9D44B552-4A0B-ECEE-0B04-B883FE9E6FD1}"/>
                    </a:ext>
                  </a:extLst>
                </p14:cNvPr>
                <p14:cNvContentPartPr/>
                <p14:nvPr/>
              </p14:nvContentPartPr>
              <p14:xfrm>
                <a:off x="7150570" y="3725009"/>
                <a:ext cx="80640" cy="18036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9D44B552-4A0B-ECEE-0B04-B883FE9E6FD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141930" y="3716369"/>
                  <a:ext cx="982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E3FB45F3-091D-B281-1245-FA3AB89E598F}"/>
                    </a:ext>
                  </a:extLst>
                </p14:cNvPr>
                <p14:cNvContentPartPr/>
                <p14:nvPr/>
              </p14:nvContentPartPr>
              <p14:xfrm>
                <a:off x="7325530" y="3502889"/>
                <a:ext cx="273600" cy="2347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E3FB45F3-091D-B281-1245-FA3AB89E598F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7316530" y="3494249"/>
                  <a:ext cx="2912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271EB1E-1BE4-8F88-CAAE-02244B4245DE}"/>
                    </a:ext>
                  </a:extLst>
                </p14:cNvPr>
                <p14:cNvContentPartPr/>
                <p14:nvPr/>
              </p14:nvContentPartPr>
              <p14:xfrm>
                <a:off x="7665010" y="3720329"/>
                <a:ext cx="31320" cy="1476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271EB1E-1BE4-8F88-CAAE-02244B4245DE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7656370" y="3711689"/>
                  <a:ext cx="48960" cy="16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274534A-8339-A602-00DB-22F6A01CD295}"/>
                    </a:ext>
                  </a:extLst>
                </p14:cNvPr>
                <p14:cNvContentPartPr/>
                <p14:nvPr/>
              </p14:nvContentPartPr>
              <p14:xfrm>
                <a:off x="7351090" y="3445649"/>
                <a:ext cx="231120" cy="208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274534A-8339-A602-00DB-22F6A01CD295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7342450" y="3436649"/>
                  <a:ext cx="248760" cy="3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0F58FFC-E7D6-F850-C052-919A17B76B76}"/>
                    </a:ext>
                  </a:extLst>
                </p14:cNvPr>
                <p14:cNvContentPartPr/>
                <p14:nvPr/>
              </p14:nvContentPartPr>
              <p14:xfrm>
                <a:off x="7790290" y="3494249"/>
                <a:ext cx="304920" cy="2408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0F58FFC-E7D6-F850-C052-919A17B76B7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7781650" y="3485609"/>
                  <a:ext cx="32256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E39F0163-84D4-0AC1-1379-01167EC53365}"/>
                    </a:ext>
                  </a:extLst>
                </p14:cNvPr>
                <p14:cNvContentPartPr/>
                <p14:nvPr/>
              </p14:nvContentPartPr>
              <p14:xfrm>
                <a:off x="7985770" y="3762449"/>
                <a:ext cx="20160" cy="14544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E39F0163-84D4-0AC1-1379-01167EC53365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7977130" y="3753449"/>
                  <a:ext cx="3780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10752CE1-7164-B6C0-7B70-86AB15CE8DEB}"/>
                    </a:ext>
                  </a:extLst>
                </p14:cNvPr>
                <p14:cNvContentPartPr/>
                <p14:nvPr/>
              </p14:nvContentPartPr>
              <p14:xfrm>
                <a:off x="8114650" y="3443129"/>
                <a:ext cx="105120" cy="50652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10752CE1-7164-B6C0-7B70-86AB15CE8DEB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8106010" y="3434129"/>
                  <a:ext cx="122760" cy="524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1D67BBD8-5D33-B36F-41DD-56B74754C496}"/>
              </a:ext>
            </a:extLst>
          </p:cNvPr>
          <p:cNvGrpSpPr/>
          <p:nvPr/>
        </p:nvGrpSpPr>
        <p:grpSpPr>
          <a:xfrm>
            <a:off x="8631970" y="1873169"/>
            <a:ext cx="1449720" cy="444240"/>
            <a:chOff x="8631970" y="1873169"/>
            <a:chExt cx="1449720" cy="44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DB76B223-542A-020C-A885-2F73F5B79A1E}"/>
                    </a:ext>
                  </a:extLst>
                </p14:cNvPr>
                <p14:cNvContentPartPr/>
                <p14:nvPr/>
              </p14:nvContentPartPr>
              <p14:xfrm>
                <a:off x="8631970" y="1873169"/>
                <a:ext cx="208800" cy="34020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DB76B223-542A-020C-A885-2F73F5B79A1E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8623330" y="1864529"/>
                  <a:ext cx="226440" cy="35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A09BC58-EC9C-017D-6E44-8C58A399DF01}"/>
                    </a:ext>
                  </a:extLst>
                </p14:cNvPr>
                <p14:cNvContentPartPr/>
                <p14:nvPr/>
              </p14:nvContentPartPr>
              <p14:xfrm>
                <a:off x="8901970" y="2042729"/>
                <a:ext cx="137880" cy="17244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A09BC58-EC9C-017D-6E44-8C58A399DF0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8893330" y="2034089"/>
                  <a:ext cx="155520" cy="19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FC11D753-D50C-D8F0-D141-6C8127C51FDD}"/>
                    </a:ext>
                  </a:extLst>
                </p14:cNvPr>
                <p14:cNvContentPartPr/>
                <p14:nvPr/>
              </p14:nvContentPartPr>
              <p14:xfrm>
                <a:off x="9039490" y="2076569"/>
                <a:ext cx="100800" cy="2408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FC11D753-D50C-D8F0-D141-6C8127C51FDD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9030490" y="2067569"/>
                  <a:ext cx="11844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403F9923-51E5-FE15-2C88-5D5B10C1ED5C}"/>
                    </a:ext>
                  </a:extLst>
                </p14:cNvPr>
                <p14:cNvContentPartPr/>
                <p14:nvPr/>
              </p14:nvContentPartPr>
              <p14:xfrm>
                <a:off x="9260170" y="2025449"/>
                <a:ext cx="821520" cy="17388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403F9923-51E5-FE15-2C88-5D5B10C1ED5C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9251530" y="2016449"/>
                  <a:ext cx="839160" cy="19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4D1EB951-4961-7C29-187F-03229B541798}"/>
                    </a:ext>
                  </a:extLst>
                </p14:cNvPr>
                <p14:cNvContentPartPr/>
                <p14:nvPr/>
              </p14:nvContentPartPr>
              <p14:xfrm>
                <a:off x="9123370" y="1913489"/>
                <a:ext cx="55440" cy="4536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4D1EB951-4961-7C29-187F-03229B541798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9114370" y="1904849"/>
                  <a:ext cx="73080" cy="63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82">
            <p14:nvContentPartPr>
              <p14:cNvPr id="125" name="Ink 124">
                <a:extLst>
                  <a:ext uri="{FF2B5EF4-FFF2-40B4-BE49-F238E27FC236}">
                    <a16:creationId xmlns:a16="http://schemas.microsoft.com/office/drawing/2014/main" id="{733578FC-7BF5-7A20-0752-832028AA6A80}"/>
                  </a:ext>
                </a:extLst>
              </p14:cNvPr>
              <p14:cNvContentPartPr/>
              <p14:nvPr/>
            </p14:nvContentPartPr>
            <p14:xfrm>
              <a:off x="8586250" y="2771369"/>
              <a:ext cx="163080" cy="344880"/>
            </p14:xfrm>
          </p:contentPart>
        </mc:Choice>
        <mc:Fallback xmlns="">
          <p:pic>
            <p:nvPicPr>
              <p:cNvPr id="125" name="Ink 124">
                <a:extLst>
                  <a:ext uri="{FF2B5EF4-FFF2-40B4-BE49-F238E27FC236}">
                    <a16:creationId xmlns:a16="http://schemas.microsoft.com/office/drawing/2014/main" id="{733578FC-7BF5-7A20-0752-832028AA6A80}"/>
                  </a:ext>
                </a:extLst>
              </p:cNvPr>
              <p:cNvPicPr/>
              <p:nvPr/>
            </p:nvPicPr>
            <p:blipFill>
              <a:blip r:embed="rId183"/>
              <a:stretch>
                <a:fillRect/>
              </a:stretch>
            </p:blipFill>
            <p:spPr>
              <a:xfrm>
                <a:off x="8577250" y="2762729"/>
                <a:ext cx="180720" cy="362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29" name="Group 128">
            <a:extLst>
              <a:ext uri="{FF2B5EF4-FFF2-40B4-BE49-F238E27FC236}">
                <a16:creationId xmlns:a16="http://schemas.microsoft.com/office/drawing/2014/main" id="{4E2135C5-EC2E-7C20-27BA-74BFC90FC772}"/>
              </a:ext>
            </a:extLst>
          </p:cNvPr>
          <p:cNvGrpSpPr/>
          <p:nvPr/>
        </p:nvGrpSpPr>
        <p:grpSpPr>
          <a:xfrm>
            <a:off x="8808010" y="2723489"/>
            <a:ext cx="966600" cy="340560"/>
            <a:chOff x="8808010" y="2723489"/>
            <a:chExt cx="966600" cy="340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B3603F3-837C-A570-ED86-0D0BC4AF81AA}"/>
                    </a:ext>
                  </a:extLst>
                </p14:cNvPr>
                <p14:cNvContentPartPr/>
                <p14:nvPr/>
              </p14:nvContentPartPr>
              <p14:xfrm>
                <a:off x="8808010" y="2723489"/>
                <a:ext cx="966600" cy="3405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B3603F3-837C-A570-ED86-0D0BC4AF81AA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8799370" y="2714849"/>
                  <a:ext cx="984240" cy="358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1DDDF46E-279B-48CC-F203-88A3C1938BB3}"/>
                    </a:ext>
                  </a:extLst>
                </p14:cNvPr>
                <p14:cNvContentPartPr/>
                <p14:nvPr/>
              </p14:nvContentPartPr>
              <p14:xfrm>
                <a:off x="9549250" y="2875769"/>
                <a:ext cx="195840" cy="64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1DDDF46E-279B-48CC-F203-88A3C1938BB3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9540250" y="2867129"/>
                  <a:ext cx="21348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F8CE78E6-FB6C-CFE9-29E3-C38152C0EE0A}"/>
                    </a:ext>
                  </a:extLst>
                </p14:cNvPr>
                <p14:cNvContentPartPr/>
                <p14:nvPr/>
              </p14:nvContentPartPr>
              <p14:xfrm>
                <a:off x="9079450" y="2848769"/>
                <a:ext cx="181440" cy="1296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F8CE78E6-FB6C-CFE9-29E3-C38152C0EE0A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9070810" y="2840129"/>
                  <a:ext cx="19908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07BA0254-5021-F014-425E-FFE5EB324F86}"/>
              </a:ext>
            </a:extLst>
          </p:cNvPr>
          <p:cNvGrpSpPr/>
          <p:nvPr/>
        </p:nvGrpSpPr>
        <p:grpSpPr>
          <a:xfrm>
            <a:off x="8567170" y="3507569"/>
            <a:ext cx="1443600" cy="622080"/>
            <a:chOff x="8567170" y="3507569"/>
            <a:chExt cx="1443600" cy="62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F9642A91-20A8-1BE7-974A-723A3634E2DE}"/>
                    </a:ext>
                  </a:extLst>
                </p14:cNvPr>
                <p14:cNvContentPartPr/>
                <p14:nvPr/>
              </p14:nvContentPartPr>
              <p14:xfrm>
                <a:off x="8567170" y="3511529"/>
                <a:ext cx="33840" cy="36000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F9642A91-20A8-1BE7-974A-723A3634E2DE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8558170" y="3502889"/>
                  <a:ext cx="51480" cy="37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8A34B046-11DA-8325-7D6F-5475DC9C5C49}"/>
                    </a:ext>
                  </a:extLst>
                </p14:cNvPr>
                <p14:cNvContentPartPr/>
                <p14:nvPr/>
              </p14:nvContentPartPr>
              <p14:xfrm>
                <a:off x="8648890" y="3516209"/>
                <a:ext cx="79560" cy="36144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8A34B046-11DA-8325-7D6F-5475DC9C5C49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8640250" y="3507209"/>
                  <a:ext cx="97200" cy="37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FBD82D51-7B74-9FF2-0235-AE61A3673C2D}"/>
                    </a:ext>
                  </a:extLst>
                </p14:cNvPr>
                <p14:cNvContentPartPr/>
                <p14:nvPr/>
              </p14:nvContentPartPr>
              <p14:xfrm>
                <a:off x="8572930" y="3734729"/>
                <a:ext cx="164160" cy="1044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FBD82D51-7B74-9FF2-0235-AE61A3673C2D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8564290" y="3725729"/>
                  <a:ext cx="18180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40131380-7F49-C3A0-F26C-1309E8D65C97}"/>
                    </a:ext>
                  </a:extLst>
                </p14:cNvPr>
                <p14:cNvContentPartPr/>
                <p14:nvPr/>
              </p14:nvContentPartPr>
              <p14:xfrm>
                <a:off x="8760850" y="3713129"/>
                <a:ext cx="575280" cy="13752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40131380-7F49-C3A0-F26C-1309E8D65C97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8751850" y="3704489"/>
                  <a:ext cx="59292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EAD848F4-14E8-D1AE-52A4-B506B98623F2}"/>
                    </a:ext>
                  </a:extLst>
                </p14:cNvPr>
                <p14:cNvContentPartPr/>
                <p14:nvPr/>
              </p14:nvContentPartPr>
              <p14:xfrm>
                <a:off x="9013210" y="3537809"/>
                <a:ext cx="24840" cy="176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EAD848F4-14E8-D1AE-52A4-B506B98623F2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9004210" y="3529169"/>
                  <a:ext cx="424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B09A0C77-CAC4-AFE9-471B-FD7D1312433E}"/>
                    </a:ext>
                  </a:extLst>
                </p14:cNvPr>
                <p14:cNvContentPartPr/>
                <p14:nvPr/>
              </p14:nvContentPartPr>
              <p14:xfrm>
                <a:off x="9332170" y="3507569"/>
                <a:ext cx="678600" cy="62208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B09A0C77-CAC4-AFE9-471B-FD7D1312433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9323170" y="3498569"/>
                  <a:ext cx="696240" cy="639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0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3D312C0B-F47B-0C66-AFD8-74E74F57C033}"/>
                  </a:ext>
                </a:extLst>
              </p14:cNvPr>
              <p14:cNvContentPartPr/>
              <p14:nvPr/>
            </p14:nvContentPartPr>
            <p14:xfrm>
              <a:off x="10284010" y="1576889"/>
              <a:ext cx="1042200" cy="42552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3D312C0B-F47B-0C66-AFD8-74E74F57C033}"/>
                  </a:ext>
                </a:extLst>
              </p:cNvPr>
              <p:cNvPicPr/>
              <p:nvPr/>
            </p:nvPicPr>
            <p:blipFill>
              <a:blip r:embed="rId203"/>
              <a:stretch>
                <a:fillRect/>
              </a:stretch>
            </p:blipFill>
            <p:spPr>
              <a:xfrm>
                <a:off x="10275370" y="1568249"/>
                <a:ext cx="1059840" cy="44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4">
            <p14:nvContentPartPr>
              <p14:cNvPr id="138" name="Ink 137">
                <a:extLst>
                  <a:ext uri="{FF2B5EF4-FFF2-40B4-BE49-F238E27FC236}">
                    <a16:creationId xmlns:a16="http://schemas.microsoft.com/office/drawing/2014/main" id="{24446558-1055-741F-30F4-0D2EE922BD79}"/>
                  </a:ext>
                </a:extLst>
              </p14:cNvPr>
              <p14:cNvContentPartPr/>
              <p14:nvPr/>
            </p14:nvContentPartPr>
            <p14:xfrm>
              <a:off x="10989250" y="1625849"/>
              <a:ext cx="16560" cy="23760"/>
            </p14:xfrm>
          </p:contentPart>
        </mc:Choice>
        <mc:Fallback xmlns="">
          <p:pic>
            <p:nvPicPr>
              <p:cNvPr id="138" name="Ink 137">
                <a:extLst>
                  <a:ext uri="{FF2B5EF4-FFF2-40B4-BE49-F238E27FC236}">
                    <a16:creationId xmlns:a16="http://schemas.microsoft.com/office/drawing/2014/main" id="{24446558-1055-741F-30F4-0D2EE922BD79}"/>
                  </a:ext>
                </a:extLst>
              </p:cNvPr>
              <p:cNvPicPr/>
              <p:nvPr/>
            </p:nvPicPr>
            <p:blipFill>
              <a:blip r:embed="rId205"/>
              <a:stretch>
                <a:fillRect/>
              </a:stretch>
            </p:blipFill>
            <p:spPr>
              <a:xfrm>
                <a:off x="10980610" y="1616849"/>
                <a:ext cx="34200" cy="41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6">
            <p14:nvContentPartPr>
              <p14:cNvPr id="139" name="Ink 138">
                <a:extLst>
                  <a:ext uri="{FF2B5EF4-FFF2-40B4-BE49-F238E27FC236}">
                    <a16:creationId xmlns:a16="http://schemas.microsoft.com/office/drawing/2014/main" id="{C267471F-1CC9-34AE-EEF1-E79B9A2CC5E7}"/>
                  </a:ext>
                </a:extLst>
              </p14:cNvPr>
              <p14:cNvContentPartPr/>
              <p14:nvPr/>
            </p14:nvContentPartPr>
            <p14:xfrm>
              <a:off x="10649770" y="1671929"/>
              <a:ext cx="350280" cy="57600"/>
            </p14:xfrm>
          </p:contentPart>
        </mc:Choice>
        <mc:Fallback xmlns="">
          <p:pic>
            <p:nvPicPr>
              <p:cNvPr id="139" name="Ink 138">
                <a:extLst>
                  <a:ext uri="{FF2B5EF4-FFF2-40B4-BE49-F238E27FC236}">
                    <a16:creationId xmlns:a16="http://schemas.microsoft.com/office/drawing/2014/main" id="{C267471F-1CC9-34AE-EEF1-E79B9A2CC5E7}"/>
                  </a:ext>
                </a:extLst>
              </p:cNvPr>
              <p:cNvPicPr/>
              <p:nvPr/>
            </p:nvPicPr>
            <p:blipFill>
              <a:blip r:embed="rId207"/>
              <a:stretch>
                <a:fillRect/>
              </a:stretch>
            </p:blipFill>
            <p:spPr>
              <a:xfrm>
                <a:off x="10640770" y="1662929"/>
                <a:ext cx="367920" cy="75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53" name="Group 152">
            <a:extLst>
              <a:ext uri="{FF2B5EF4-FFF2-40B4-BE49-F238E27FC236}">
                <a16:creationId xmlns:a16="http://schemas.microsoft.com/office/drawing/2014/main" id="{0FDB664D-5F2E-C444-3309-0F51788D5755}"/>
              </a:ext>
            </a:extLst>
          </p:cNvPr>
          <p:cNvGrpSpPr/>
          <p:nvPr/>
        </p:nvGrpSpPr>
        <p:grpSpPr>
          <a:xfrm>
            <a:off x="10284010" y="1925009"/>
            <a:ext cx="1537560" cy="729720"/>
            <a:chOff x="10284010" y="1925009"/>
            <a:chExt cx="1537560" cy="72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62B0EBEA-FAF2-5AB8-68D0-229A245B18E7}"/>
                    </a:ext>
                  </a:extLst>
                </p14:cNvPr>
                <p14:cNvContentPartPr/>
                <p14:nvPr/>
              </p14:nvContentPartPr>
              <p14:xfrm>
                <a:off x="10325050" y="1941929"/>
                <a:ext cx="879840" cy="2541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62B0EBEA-FAF2-5AB8-68D0-229A245B18E7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10316410" y="1933289"/>
                  <a:ext cx="8974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3FEAA862-DE28-5872-002B-81B5804F6B63}"/>
                    </a:ext>
                  </a:extLst>
                </p14:cNvPr>
                <p14:cNvContentPartPr/>
                <p14:nvPr/>
              </p14:nvContentPartPr>
              <p14:xfrm>
                <a:off x="10756690" y="2020409"/>
                <a:ext cx="260280" cy="2124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3FEAA862-DE28-5872-002B-81B5804F6B63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748050" y="2011769"/>
                  <a:ext cx="27792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B2BDCBED-399D-6B49-9D6B-1C83A53B6E37}"/>
                    </a:ext>
                  </a:extLst>
                </p14:cNvPr>
                <p14:cNvContentPartPr/>
                <p14:nvPr/>
              </p14:nvContentPartPr>
              <p14:xfrm>
                <a:off x="10766050" y="1925009"/>
                <a:ext cx="43920" cy="154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B2BDCBED-399D-6B49-9D6B-1C83A53B6E37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10757410" y="1916009"/>
                  <a:ext cx="6156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76D022C6-B72E-3045-C2A6-58F7647D1FA2}"/>
                    </a:ext>
                  </a:extLst>
                </p14:cNvPr>
                <p14:cNvContentPartPr/>
                <p14:nvPr/>
              </p14:nvContentPartPr>
              <p14:xfrm>
                <a:off x="11322610" y="2033729"/>
                <a:ext cx="411840" cy="24732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76D022C6-B72E-3045-C2A6-58F7647D1FA2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11313970" y="2024729"/>
                  <a:ext cx="42948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D77DCA0E-FAFA-7C70-4457-4936EE1B7A36}"/>
                    </a:ext>
                  </a:extLst>
                </p14:cNvPr>
                <p14:cNvContentPartPr/>
                <p14:nvPr/>
              </p14:nvContentPartPr>
              <p14:xfrm>
                <a:off x="11802130" y="2160089"/>
                <a:ext cx="19440" cy="31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D77DCA0E-FAFA-7C70-4457-4936EE1B7A36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11793130" y="2151089"/>
                  <a:ext cx="37080" cy="4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5BA0AE6B-A7B2-3516-7732-05B68E3EB24D}"/>
                    </a:ext>
                  </a:extLst>
                </p14:cNvPr>
                <p14:cNvContentPartPr/>
                <p14:nvPr/>
              </p14:nvContentPartPr>
              <p14:xfrm>
                <a:off x="10284010" y="2308049"/>
                <a:ext cx="356040" cy="19512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5BA0AE6B-A7B2-3516-7732-05B68E3EB24D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0275010" y="2299409"/>
                  <a:ext cx="37368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EF797023-C846-2C72-AACA-A817F5B5C30D}"/>
                    </a:ext>
                  </a:extLst>
                </p14:cNvPr>
                <p14:cNvContentPartPr/>
                <p14:nvPr/>
              </p14:nvContentPartPr>
              <p14:xfrm>
                <a:off x="10529890" y="2331089"/>
                <a:ext cx="210960" cy="5040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EF797023-C846-2C72-AACA-A817F5B5C30D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10521250" y="2322449"/>
                  <a:ext cx="22860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8B200EB8-C32C-4364-C9EA-F942C482E3AF}"/>
                    </a:ext>
                  </a:extLst>
                </p14:cNvPr>
                <p14:cNvContentPartPr/>
                <p14:nvPr/>
              </p14:nvContentPartPr>
              <p14:xfrm>
                <a:off x="10779010" y="2305169"/>
                <a:ext cx="343440" cy="22140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8B200EB8-C32C-4364-C9EA-F942C482E3AF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0770010" y="2296529"/>
                  <a:ext cx="361080" cy="23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B1684374-2CDD-9D7D-F49D-B5D4B9EB4971}"/>
                    </a:ext>
                  </a:extLst>
                </p14:cNvPr>
                <p14:cNvContentPartPr/>
                <p14:nvPr/>
              </p14:nvContentPartPr>
              <p14:xfrm>
                <a:off x="11041450" y="2345489"/>
                <a:ext cx="179640" cy="6372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B1684374-2CDD-9D7D-F49D-B5D4B9EB4971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1032450" y="2336489"/>
                  <a:ext cx="19728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03093293-046A-8868-0D09-860891AF25A0}"/>
                    </a:ext>
                  </a:extLst>
                </p14:cNvPr>
                <p14:cNvContentPartPr/>
                <p14:nvPr/>
              </p14:nvContentPartPr>
              <p14:xfrm>
                <a:off x="11277610" y="2353049"/>
                <a:ext cx="541080" cy="3016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03093293-046A-8868-0D09-860891AF25A0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268610" y="2344049"/>
                  <a:ext cx="558720" cy="31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DD38F789-AF58-98E4-A834-0126D29CAB66}"/>
                    </a:ext>
                  </a:extLst>
                </p14:cNvPr>
                <p14:cNvContentPartPr/>
                <p14:nvPr/>
              </p14:nvContentPartPr>
              <p14:xfrm>
                <a:off x="11699890" y="2335049"/>
                <a:ext cx="23040" cy="190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DD38F789-AF58-98E4-A834-0126D29CAB6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1690890" y="2326409"/>
                  <a:ext cx="4068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65" name="Group 164">
            <a:extLst>
              <a:ext uri="{FF2B5EF4-FFF2-40B4-BE49-F238E27FC236}">
                <a16:creationId xmlns:a16="http://schemas.microsoft.com/office/drawing/2014/main" id="{1F439DDA-8E14-08FB-2696-3EA7806B3AB8}"/>
              </a:ext>
            </a:extLst>
          </p:cNvPr>
          <p:cNvGrpSpPr/>
          <p:nvPr/>
        </p:nvGrpSpPr>
        <p:grpSpPr>
          <a:xfrm>
            <a:off x="10076650" y="2778209"/>
            <a:ext cx="1896120" cy="827640"/>
            <a:chOff x="10076650" y="2778209"/>
            <a:chExt cx="1896120" cy="827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34EF4D6B-53F4-FAA1-8FC2-0705BBB9932F}"/>
                    </a:ext>
                  </a:extLst>
                </p14:cNvPr>
                <p14:cNvContentPartPr/>
                <p14:nvPr/>
              </p14:nvContentPartPr>
              <p14:xfrm>
                <a:off x="10076650" y="2790089"/>
                <a:ext cx="1001880" cy="40464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34EF4D6B-53F4-FAA1-8FC2-0705BBB9932F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10068010" y="2781089"/>
                  <a:ext cx="1019520" cy="42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6E3366F9-4353-B5C2-D334-F190DEDE4E95}"/>
                    </a:ext>
                  </a:extLst>
                </p14:cNvPr>
                <p14:cNvContentPartPr/>
                <p14:nvPr/>
              </p14:nvContentPartPr>
              <p14:xfrm>
                <a:off x="10422970" y="2845889"/>
                <a:ext cx="243360" cy="6372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6E3366F9-4353-B5C2-D334-F190DEDE4E95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10413970" y="2837249"/>
                  <a:ext cx="26100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79EE996A-E2AF-D796-4AC0-34AF22C6EB55}"/>
                    </a:ext>
                  </a:extLst>
                </p14:cNvPr>
                <p14:cNvContentPartPr/>
                <p14:nvPr/>
              </p14:nvContentPartPr>
              <p14:xfrm>
                <a:off x="11236930" y="2925089"/>
                <a:ext cx="384480" cy="1137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79EE996A-E2AF-D796-4AC0-34AF22C6EB5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11227930" y="2916449"/>
                  <a:ext cx="40212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89669A44-4CDA-631C-A260-7D0B3392A027}"/>
                    </a:ext>
                  </a:extLst>
                </p14:cNvPr>
                <p14:cNvContentPartPr/>
                <p14:nvPr/>
              </p14:nvContentPartPr>
              <p14:xfrm>
                <a:off x="11653090" y="2821409"/>
                <a:ext cx="10080" cy="1188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89669A44-4CDA-631C-A260-7D0B3392A027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11644450" y="2812769"/>
                  <a:ext cx="2772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7ED33B61-A059-D0AD-12FA-0B97323CDD88}"/>
                    </a:ext>
                  </a:extLst>
                </p14:cNvPr>
                <p14:cNvContentPartPr/>
                <p14:nvPr/>
              </p14:nvContentPartPr>
              <p14:xfrm>
                <a:off x="11665330" y="2778209"/>
                <a:ext cx="167760" cy="25200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7ED33B61-A059-D0AD-12FA-0B97323CDD88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11656330" y="2769569"/>
                  <a:ext cx="185400" cy="26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6FF0A840-F48D-CF37-F532-DA147E8CEBC7}"/>
                    </a:ext>
                  </a:extLst>
                </p14:cNvPr>
                <p14:cNvContentPartPr/>
                <p14:nvPr/>
              </p14:nvContentPartPr>
              <p14:xfrm>
                <a:off x="11878090" y="2795129"/>
                <a:ext cx="94680" cy="2649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6FF0A840-F48D-CF37-F532-DA147E8CEBC7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11869450" y="2786489"/>
                  <a:ext cx="11232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5FF76581-249F-2D1D-5E5E-87B14FAE21D9}"/>
                    </a:ext>
                  </a:extLst>
                </p14:cNvPr>
                <p14:cNvContentPartPr/>
                <p14:nvPr/>
              </p14:nvContentPartPr>
              <p14:xfrm>
                <a:off x="10143970" y="3173489"/>
                <a:ext cx="674640" cy="3369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5FF76581-249F-2D1D-5E5E-87B14FAE21D9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10134970" y="3164849"/>
                  <a:ext cx="692280" cy="35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7EDF1ED9-DB73-68BC-4EFC-EBDD271829FF}"/>
                    </a:ext>
                  </a:extLst>
                </p14:cNvPr>
                <p14:cNvContentPartPr/>
                <p14:nvPr/>
              </p14:nvContentPartPr>
              <p14:xfrm>
                <a:off x="10965490" y="3255929"/>
                <a:ext cx="633240" cy="34992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7EDF1ED9-DB73-68BC-4EFC-EBDD271829FF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10956490" y="3246929"/>
                  <a:ext cx="65088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F97F41CC-B621-0593-9CF4-1748CB857CC4}"/>
                    </a:ext>
                  </a:extLst>
                </p14:cNvPr>
                <p14:cNvContentPartPr/>
                <p14:nvPr/>
              </p14:nvContentPartPr>
              <p14:xfrm>
                <a:off x="11421610" y="3208409"/>
                <a:ext cx="58320" cy="1764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F97F41CC-B621-0593-9CF4-1748CB857CC4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1412970" y="3199409"/>
                  <a:ext cx="7596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1BA0C5B9-E056-D1A3-EB3B-2BFFFBCE05C1}"/>
                    </a:ext>
                  </a:extLst>
                </p14:cNvPr>
                <p14:cNvContentPartPr/>
                <p14:nvPr/>
              </p14:nvContentPartPr>
              <p14:xfrm>
                <a:off x="11585050" y="3303089"/>
                <a:ext cx="233640" cy="17820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1BA0C5B9-E056-D1A3-EB3B-2BFFFBCE05C1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1576050" y="3294449"/>
                  <a:ext cx="251280" cy="19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6" name="Group 175">
            <a:extLst>
              <a:ext uri="{FF2B5EF4-FFF2-40B4-BE49-F238E27FC236}">
                <a16:creationId xmlns:a16="http://schemas.microsoft.com/office/drawing/2014/main" id="{7526FD5A-D0D7-3080-A2DD-371749D3DB00}"/>
              </a:ext>
            </a:extLst>
          </p:cNvPr>
          <p:cNvGrpSpPr/>
          <p:nvPr/>
        </p:nvGrpSpPr>
        <p:grpSpPr>
          <a:xfrm>
            <a:off x="10131730" y="3688649"/>
            <a:ext cx="1927440" cy="759960"/>
            <a:chOff x="10131730" y="3688649"/>
            <a:chExt cx="1927440" cy="75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C7C355A0-E0AB-199B-E184-3A3CAB140906}"/>
                    </a:ext>
                  </a:extLst>
                </p14:cNvPr>
                <p14:cNvContentPartPr/>
                <p14:nvPr/>
              </p14:nvContentPartPr>
              <p14:xfrm>
                <a:off x="10131730" y="3697649"/>
                <a:ext cx="1113120" cy="3888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C7C355A0-E0AB-199B-E184-3A3CAB140906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10122730" y="3688649"/>
                  <a:ext cx="1130760" cy="40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6C3747D5-64C4-ACD7-F0DD-6DD83CFCE126}"/>
                    </a:ext>
                  </a:extLst>
                </p14:cNvPr>
                <p14:cNvContentPartPr/>
                <p14:nvPr/>
              </p14:nvContentPartPr>
              <p14:xfrm>
                <a:off x="10607650" y="3753809"/>
                <a:ext cx="370440" cy="5760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6C3747D5-64C4-ACD7-F0DD-6DD83CFCE12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10599010" y="3745169"/>
                  <a:ext cx="38808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33B9A829-332A-2A1C-112F-C06826183E9E}"/>
                    </a:ext>
                  </a:extLst>
                </p14:cNvPr>
                <p14:cNvContentPartPr/>
                <p14:nvPr/>
              </p14:nvContentPartPr>
              <p14:xfrm>
                <a:off x="11346370" y="3790529"/>
                <a:ext cx="452880" cy="16380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33B9A829-332A-2A1C-112F-C06826183E9E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11337370" y="3781889"/>
                  <a:ext cx="47052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DA1927B0-A6D1-2FBA-9857-3E7D4EC70CCE}"/>
                    </a:ext>
                  </a:extLst>
                </p14:cNvPr>
                <p14:cNvContentPartPr/>
                <p14:nvPr/>
              </p14:nvContentPartPr>
              <p14:xfrm>
                <a:off x="11763250" y="3733649"/>
                <a:ext cx="8280" cy="4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DA1927B0-A6D1-2FBA-9857-3E7D4EC70CCE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11754250" y="3724649"/>
                  <a:ext cx="2592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8C938698-A144-2ED4-2073-32EA601D8522}"/>
                    </a:ext>
                  </a:extLst>
                </p14:cNvPr>
                <p14:cNvContentPartPr/>
                <p14:nvPr/>
              </p14:nvContentPartPr>
              <p14:xfrm>
                <a:off x="11810050" y="3688649"/>
                <a:ext cx="97920" cy="2548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8C938698-A144-2ED4-2073-32EA601D8522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11801050" y="3679649"/>
                  <a:ext cx="11556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ED75BE1A-619D-C39F-23BA-FCC6F7D44BBC}"/>
                    </a:ext>
                  </a:extLst>
                </p14:cNvPr>
                <p14:cNvContentPartPr/>
                <p14:nvPr/>
              </p14:nvContentPartPr>
              <p14:xfrm>
                <a:off x="11873050" y="3896009"/>
                <a:ext cx="66960" cy="5544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ED75BE1A-619D-C39F-23BA-FCC6F7D44BB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11864410" y="3887369"/>
                  <a:ext cx="8460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BC07A09-F8AA-814A-8E44-01BD012419FB}"/>
                    </a:ext>
                  </a:extLst>
                </p14:cNvPr>
                <p14:cNvContentPartPr/>
                <p14:nvPr/>
              </p14:nvContentPartPr>
              <p14:xfrm>
                <a:off x="11747050" y="3754889"/>
                <a:ext cx="312120" cy="19728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BC07A09-F8AA-814A-8E44-01BD012419FB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11738410" y="3746249"/>
                  <a:ext cx="32976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B52AEDD2-9B1F-D5E4-1753-2823573421A5}"/>
                    </a:ext>
                  </a:extLst>
                </p14:cNvPr>
                <p14:cNvContentPartPr/>
                <p14:nvPr/>
              </p14:nvContentPartPr>
              <p14:xfrm>
                <a:off x="10256290" y="4129289"/>
                <a:ext cx="738360" cy="3193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B52AEDD2-9B1F-D5E4-1753-2823573421A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10247290" y="4120289"/>
                  <a:ext cx="75600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81757A29-5D72-98A3-BF6B-1FBDAF050470}"/>
                    </a:ext>
                  </a:extLst>
                </p14:cNvPr>
                <p14:cNvContentPartPr/>
                <p14:nvPr/>
              </p14:nvContentPartPr>
              <p14:xfrm>
                <a:off x="10525210" y="4234049"/>
                <a:ext cx="332280" cy="1908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81757A29-5D72-98A3-BF6B-1FBDAF05047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10516210" y="4225409"/>
                  <a:ext cx="349920" cy="36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6" name="Group 195">
            <a:extLst>
              <a:ext uri="{FF2B5EF4-FFF2-40B4-BE49-F238E27FC236}">
                <a16:creationId xmlns:a16="http://schemas.microsoft.com/office/drawing/2014/main" id="{6660462B-81D6-427D-5E87-09E61ED6C372}"/>
              </a:ext>
            </a:extLst>
          </p:cNvPr>
          <p:cNvGrpSpPr/>
          <p:nvPr/>
        </p:nvGrpSpPr>
        <p:grpSpPr>
          <a:xfrm>
            <a:off x="2926690" y="4574249"/>
            <a:ext cx="2699640" cy="1393560"/>
            <a:chOff x="2926690" y="4574249"/>
            <a:chExt cx="2699640" cy="1393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989FB28-9F0A-9DA2-B70C-A0453BDE3769}"/>
                    </a:ext>
                  </a:extLst>
                </p14:cNvPr>
                <p14:cNvContentPartPr/>
                <p14:nvPr/>
              </p14:nvContentPartPr>
              <p14:xfrm>
                <a:off x="2926690" y="4574249"/>
                <a:ext cx="699480" cy="5896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989FB28-9F0A-9DA2-B70C-A0453BDE3769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2918050" y="4565609"/>
                  <a:ext cx="717120" cy="60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42D46F7C-53A6-164C-47F7-54D747CF6640}"/>
                    </a:ext>
                  </a:extLst>
                </p14:cNvPr>
                <p14:cNvContentPartPr/>
                <p14:nvPr/>
              </p14:nvContentPartPr>
              <p14:xfrm>
                <a:off x="3272290" y="4909409"/>
                <a:ext cx="858240" cy="71820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42D46F7C-53A6-164C-47F7-54D747CF6640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3263650" y="4900409"/>
                  <a:ext cx="875880" cy="73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7377751C-110F-09EA-3E58-9AE32607D193}"/>
                    </a:ext>
                  </a:extLst>
                </p14:cNvPr>
                <p14:cNvContentPartPr/>
                <p14:nvPr/>
              </p14:nvContentPartPr>
              <p14:xfrm>
                <a:off x="4910290" y="4664249"/>
                <a:ext cx="716040" cy="5230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7377751C-110F-09EA-3E58-9AE32607D193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901290" y="4655249"/>
                  <a:ext cx="733680" cy="540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D513C97C-76A8-5334-48A6-6EA9786BC06C}"/>
                    </a:ext>
                  </a:extLst>
                </p14:cNvPr>
                <p14:cNvContentPartPr/>
                <p14:nvPr/>
              </p14:nvContentPartPr>
              <p14:xfrm>
                <a:off x="4118290" y="5844689"/>
                <a:ext cx="133920" cy="123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D513C97C-76A8-5334-48A6-6EA9786BC06C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109290" y="5835689"/>
                  <a:ext cx="15156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DF7D11FC-E0DA-EABE-F662-FDB07CE274D6}"/>
                    </a:ext>
                  </a:extLst>
                </p14:cNvPr>
                <p14:cNvContentPartPr/>
                <p14:nvPr/>
              </p14:nvContentPartPr>
              <p14:xfrm>
                <a:off x="4299010" y="4927409"/>
                <a:ext cx="912240" cy="6951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DF7D11FC-E0DA-EABE-F662-FDB07CE274D6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290370" y="4918769"/>
                  <a:ext cx="929880" cy="71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CF5FFCC-7384-4D84-65C6-DAA68B7CE852}"/>
                    </a:ext>
                  </a:extLst>
                </p14:cNvPr>
                <p14:cNvContentPartPr/>
                <p14:nvPr/>
              </p14:nvContentPartPr>
              <p14:xfrm>
                <a:off x="4716250" y="5638769"/>
                <a:ext cx="176760" cy="8820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CF5FFCC-7384-4D84-65C6-DAA68B7CE852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4707610" y="5630129"/>
                  <a:ext cx="194400" cy="1058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197" name="Ink 196">
                <a:extLst>
                  <a:ext uri="{FF2B5EF4-FFF2-40B4-BE49-F238E27FC236}">
                    <a16:creationId xmlns:a16="http://schemas.microsoft.com/office/drawing/2014/main" id="{1008B501-EEE8-F232-5597-8970FBB46CC9}"/>
                  </a:ext>
                </a:extLst>
              </p14:cNvPr>
              <p14:cNvContentPartPr/>
              <p14:nvPr/>
            </p14:nvContentPartPr>
            <p14:xfrm>
              <a:off x="2892850" y="4477049"/>
              <a:ext cx="486720" cy="886320"/>
            </p14:xfrm>
          </p:contentPart>
        </mc:Choice>
        <mc:Fallback xmlns="">
          <p:pic>
            <p:nvPicPr>
              <p:cNvPr id="197" name="Ink 196">
                <a:extLst>
                  <a:ext uri="{FF2B5EF4-FFF2-40B4-BE49-F238E27FC236}">
                    <a16:creationId xmlns:a16="http://schemas.microsoft.com/office/drawing/2014/main" id="{1008B501-EEE8-F232-5597-8970FBB46CC9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2884210" y="4468409"/>
                <a:ext cx="504360" cy="903960"/>
              </a:xfrm>
              <a:prstGeom prst="rect">
                <a:avLst/>
              </a:prstGeom>
            </p:spPr>
          </p:pic>
        </mc:Fallback>
      </mc:AlternateContent>
      <p:grpSp>
        <p:nvGrpSpPr>
          <p:cNvPr id="200" name="Group 199">
            <a:extLst>
              <a:ext uri="{FF2B5EF4-FFF2-40B4-BE49-F238E27FC236}">
                <a16:creationId xmlns:a16="http://schemas.microsoft.com/office/drawing/2014/main" id="{B96DC09A-8E70-D97F-8B6D-EDB3067CD9A3}"/>
              </a:ext>
            </a:extLst>
          </p:cNvPr>
          <p:cNvGrpSpPr/>
          <p:nvPr/>
        </p:nvGrpSpPr>
        <p:grpSpPr>
          <a:xfrm>
            <a:off x="5092090" y="4386689"/>
            <a:ext cx="354240" cy="838800"/>
            <a:chOff x="5092090" y="4386689"/>
            <a:chExt cx="354240" cy="83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F0F6FC97-8968-0ED2-8FE5-585FFD1FA367}"/>
                    </a:ext>
                  </a:extLst>
                </p14:cNvPr>
                <p14:cNvContentPartPr/>
                <p14:nvPr/>
              </p14:nvContentPartPr>
              <p14:xfrm>
                <a:off x="5127010" y="4473809"/>
                <a:ext cx="319320" cy="75168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F0F6FC97-8968-0ED2-8FE5-585FFD1FA367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5118370" y="4465169"/>
                  <a:ext cx="336960" cy="76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B1912075-1F42-7828-5540-BBF2B0EEEA23}"/>
                    </a:ext>
                  </a:extLst>
                </p14:cNvPr>
                <p14:cNvContentPartPr/>
                <p14:nvPr/>
              </p14:nvContentPartPr>
              <p14:xfrm>
                <a:off x="5092090" y="4386689"/>
                <a:ext cx="84240" cy="19368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B1912075-1F42-7828-5540-BBF2B0EEEA23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083450" y="4378049"/>
                  <a:ext cx="101880" cy="2113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01" name="Ink 200">
                <a:extLst>
                  <a:ext uri="{FF2B5EF4-FFF2-40B4-BE49-F238E27FC236}">
                    <a16:creationId xmlns:a16="http://schemas.microsoft.com/office/drawing/2014/main" id="{98B8C513-C2B5-ED39-C84B-642E12CFC79C}"/>
                  </a:ext>
                </a:extLst>
              </p14:cNvPr>
              <p14:cNvContentPartPr/>
              <p14:nvPr/>
            </p14:nvContentPartPr>
            <p14:xfrm>
              <a:off x="2910130" y="5231249"/>
              <a:ext cx="138960" cy="136080"/>
            </p14:xfrm>
          </p:contentPart>
        </mc:Choice>
        <mc:Fallback xmlns="">
          <p:pic>
            <p:nvPicPr>
              <p:cNvPr id="201" name="Ink 200">
                <a:extLst>
                  <a:ext uri="{FF2B5EF4-FFF2-40B4-BE49-F238E27FC236}">
                    <a16:creationId xmlns:a16="http://schemas.microsoft.com/office/drawing/2014/main" id="{98B8C513-C2B5-ED39-C84B-642E12CFC79C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2901490" y="5222249"/>
                <a:ext cx="156600" cy="153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02" name="Ink 201">
                <a:extLst>
                  <a:ext uri="{FF2B5EF4-FFF2-40B4-BE49-F238E27FC236}">
                    <a16:creationId xmlns:a16="http://schemas.microsoft.com/office/drawing/2014/main" id="{78978AA1-3FD1-FE3E-2D12-8B27C123A645}"/>
                  </a:ext>
                </a:extLst>
              </p14:cNvPr>
              <p14:cNvContentPartPr/>
              <p14:nvPr/>
            </p14:nvContentPartPr>
            <p14:xfrm>
              <a:off x="4180210" y="5676929"/>
              <a:ext cx="41760" cy="43560"/>
            </p14:xfrm>
          </p:contentPart>
        </mc:Choice>
        <mc:Fallback xmlns="">
          <p:pic>
            <p:nvPicPr>
              <p:cNvPr id="202" name="Ink 201">
                <a:extLst>
                  <a:ext uri="{FF2B5EF4-FFF2-40B4-BE49-F238E27FC236}">
                    <a16:creationId xmlns:a16="http://schemas.microsoft.com/office/drawing/2014/main" id="{78978AA1-3FD1-FE3E-2D12-8B27C123A645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4171210" y="5668289"/>
                <a:ext cx="59400" cy="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03" name="Ink 202">
                <a:extLst>
                  <a:ext uri="{FF2B5EF4-FFF2-40B4-BE49-F238E27FC236}">
                    <a16:creationId xmlns:a16="http://schemas.microsoft.com/office/drawing/2014/main" id="{62404B47-B2D0-8D29-1776-1D8F0DC1CCC1}"/>
                  </a:ext>
                </a:extLst>
              </p14:cNvPr>
              <p14:cNvContentPartPr/>
              <p14:nvPr/>
            </p14:nvContentPartPr>
            <p14:xfrm>
              <a:off x="3071770" y="4694129"/>
              <a:ext cx="450360" cy="297720"/>
            </p14:xfrm>
          </p:contentPart>
        </mc:Choice>
        <mc:Fallback xmlns="">
          <p:pic>
            <p:nvPicPr>
              <p:cNvPr id="203" name="Ink 202">
                <a:extLst>
                  <a:ext uri="{FF2B5EF4-FFF2-40B4-BE49-F238E27FC236}">
                    <a16:creationId xmlns:a16="http://schemas.microsoft.com/office/drawing/2014/main" id="{62404B47-B2D0-8D29-1776-1D8F0DC1CCC1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3018130" y="4586489"/>
                <a:ext cx="558000" cy="513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04" name="Ink 203">
                <a:extLst>
                  <a:ext uri="{FF2B5EF4-FFF2-40B4-BE49-F238E27FC236}">
                    <a16:creationId xmlns:a16="http://schemas.microsoft.com/office/drawing/2014/main" id="{7963427D-F186-D1CD-8293-4BB9276C2998}"/>
                  </a:ext>
                </a:extLst>
              </p14:cNvPr>
              <p14:cNvContentPartPr/>
              <p14:nvPr/>
            </p14:nvContentPartPr>
            <p14:xfrm>
              <a:off x="5019730" y="4783409"/>
              <a:ext cx="545040" cy="299880"/>
            </p14:xfrm>
          </p:contentPart>
        </mc:Choice>
        <mc:Fallback xmlns="">
          <p:pic>
            <p:nvPicPr>
              <p:cNvPr id="204" name="Ink 203">
                <a:extLst>
                  <a:ext uri="{FF2B5EF4-FFF2-40B4-BE49-F238E27FC236}">
                    <a16:creationId xmlns:a16="http://schemas.microsoft.com/office/drawing/2014/main" id="{7963427D-F186-D1CD-8293-4BB9276C2998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4966090" y="4675409"/>
                <a:ext cx="652680" cy="515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05" name="Ink 204">
                <a:extLst>
                  <a:ext uri="{FF2B5EF4-FFF2-40B4-BE49-F238E27FC236}">
                    <a16:creationId xmlns:a16="http://schemas.microsoft.com/office/drawing/2014/main" id="{0E86C7A9-84D8-55E7-2AFD-568BC80A55A4}"/>
                  </a:ext>
                </a:extLst>
              </p14:cNvPr>
              <p14:cNvContentPartPr/>
              <p14:nvPr/>
            </p14:nvContentPartPr>
            <p14:xfrm>
              <a:off x="5019010" y="4944689"/>
              <a:ext cx="19440" cy="49680"/>
            </p14:xfrm>
          </p:contentPart>
        </mc:Choice>
        <mc:Fallback xmlns="">
          <p:pic>
            <p:nvPicPr>
              <p:cNvPr id="205" name="Ink 204">
                <a:extLst>
                  <a:ext uri="{FF2B5EF4-FFF2-40B4-BE49-F238E27FC236}">
                    <a16:creationId xmlns:a16="http://schemas.microsoft.com/office/drawing/2014/main" id="{0E86C7A9-84D8-55E7-2AFD-568BC80A55A4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4965370" y="4836689"/>
                <a:ext cx="127080" cy="265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06" name="Ink 205">
                <a:extLst>
                  <a:ext uri="{FF2B5EF4-FFF2-40B4-BE49-F238E27FC236}">
                    <a16:creationId xmlns:a16="http://schemas.microsoft.com/office/drawing/2014/main" id="{F48B516E-27C4-5A47-BA8B-16251A959D58}"/>
                  </a:ext>
                </a:extLst>
              </p14:cNvPr>
              <p14:cNvContentPartPr/>
              <p14:nvPr/>
            </p14:nvContentPartPr>
            <p14:xfrm>
              <a:off x="4968610" y="4964849"/>
              <a:ext cx="46080" cy="93600"/>
            </p14:xfrm>
          </p:contentPart>
        </mc:Choice>
        <mc:Fallback xmlns="">
          <p:pic>
            <p:nvPicPr>
              <p:cNvPr id="206" name="Ink 205">
                <a:extLst>
                  <a:ext uri="{FF2B5EF4-FFF2-40B4-BE49-F238E27FC236}">
                    <a16:creationId xmlns:a16="http://schemas.microsoft.com/office/drawing/2014/main" id="{F48B516E-27C4-5A47-BA8B-16251A959D58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914610" y="4857209"/>
                <a:ext cx="153720" cy="30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212" name="Group 211">
            <a:extLst>
              <a:ext uri="{FF2B5EF4-FFF2-40B4-BE49-F238E27FC236}">
                <a16:creationId xmlns:a16="http://schemas.microsoft.com/office/drawing/2014/main" id="{3F915E16-676B-8639-5478-025049035F52}"/>
              </a:ext>
            </a:extLst>
          </p:cNvPr>
          <p:cNvGrpSpPr/>
          <p:nvPr/>
        </p:nvGrpSpPr>
        <p:grpSpPr>
          <a:xfrm>
            <a:off x="7040410" y="4842449"/>
            <a:ext cx="3336120" cy="627480"/>
            <a:chOff x="7040410" y="4842449"/>
            <a:chExt cx="3336120" cy="627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F8C4E2F6-643F-2CC3-D7D0-77A56C88A6A1}"/>
                    </a:ext>
                  </a:extLst>
                </p14:cNvPr>
                <p14:cNvContentPartPr/>
                <p14:nvPr/>
              </p14:nvContentPartPr>
              <p14:xfrm>
                <a:off x="7040410" y="4842449"/>
                <a:ext cx="1359720" cy="384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F8C4E2F6-643F-2CC3-D7D0-77A56C88A6A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7031770" y="4833449"/>
                  <a:ext cx="1377360" cy="40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11220A57-49A3-1A72-CEFD-0778441A62DF}"/>
                    </a:ext>
                  </a:extLst>
                </p14:cNvPr>
                <p14:cNvContentPartPr/>
                <p14:nvPr/>
              </p14:nvContentPartPr>
              <p14:xfrm>
                <a:off x="7561690" y="4878809"/>
                <a:ext cx="29520" cy="1188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11220A57-49A3-1A72-CEFD-0778441A62DF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7552690" y="4870169"/>
                  <a:ext cx="471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9933BA4B-63C0-4760-F9EE-51A1200538EF}"/>
                    </a:ext>
                  </a:extLst>
                </p14:cNvPr>
                <p14:cNvContentPartPr/>
                <p14:nvPr/>
              </p14:nvContentPartPr>
              <p14:xfrm>
                <a:off x="8649610" y="5025329"/>
                <a:ext cx="434520" cy="16416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9933BA4B-63C0-4760-F9EE-51A1200538EF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8640610" y="5016689"/>
                  <a:ext cx="45216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AC9D1D28-289D-373C-49E8-9D7D4E2A1F5B}"/>
                    </a:ext>
                  </a:extLst>
                </p14:cNvPr>
                <p14:cNvContentPartPr/>
                <p14:nvPr/>
              </p14:nvContentPartPr>
              <p14:xfrm>
                <a:off x="8857690" y="5075729"/>
                <a:ext cx="237240" cy="14184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AC9D1D28-289D-373C-49E8-9D7D4E2A1F5B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8848690" y="5066729"/>
                  <a:ext cx="254880" cy="159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119B0F88-1D4F-C233-9E84-2893239E4B2A}"/>
                    </a:ext>
                  </a:extLst>
                </p14:cNvPr>
                <p14:cNvContentPartPr/>
                <p14:nvPr/>
              </p14:nvContentPartPr>
              <p14:xfrm>
                <a:off x="9139930" y="4875209"/>
                <a:ext cx="1236600" cy="5947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119B0F88-1D4F-C233-9E84-2893239E4B2A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9131290" y="4866569"/>
                  <a:ext cx="1254240" cy="612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5" name="Group 214">
            <a:extLst>
              <a:ext uri="{FF2B5EF4-FFF2-40B4-BE49-F238E27FC236}">
                <a16:creationId xmlns:a16="http://schemas.microsoft.com/office/drawing/2014/main" id="{FD2F3FE2-7DDC-C520-CF07-D8B85582840B}"/>
              </a:ext>
            </a:extLst>
          </p:cNvPr>
          <p:cNvGrpSpPr/>
          <p:nvPr/>
        </p:nvGrpSpPr>
        <p:grpSpPr>
          <a:xfrm>
            <a:off x="10536010" y="4849289"/>
            <a:ext cx="1198440" cy="520200"/>
            <a:chOff x="10536010" y="4849289"/>
            <a:chExt cx="1198440" cy="520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8D6A29B-CB42-3513-0F98-BA7554564DC5}"/>
                    </a:ext>
                  </a:extLst>
                </p14:cNvPr>
                <p14:cNvContentPartPr/>
                <p14:nvPr/>
              </p14:nvContentPartPr>
              <p14:xfrm>
                <a:off x="10536010" y="4849289"/>
                <a:ext cx="1198440" cy="52020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8D6A29B-CB42-3513-0F98-BA7554564DC5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527010" y="4840289"/>
                  <a:ext cx="1216080" cy="53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A5ED0BAC-C3C4-D4B8-1D80-B18526BBCDCD}"/>
                    </a:ext>
                  </a:extLst>
                </p14:cNvPr>
                <p14:cNvContentPartPr/>
                <p14:nvPr/>
              </p14:nvContentPartPr>
              <p14:xfrm>
                <a:off x="11191930" y="4989329"/>
                <a:ext cx="315720" cy="8100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A5ED0BAC-C3C4-D4B8-1D80-B18526BBCDCD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183290" y="4980689"/>
                  <a:ext cx="333360" cy="98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5" name="Group 224">
            <a:extLst>
              <a:ext uri="{FF2B5EF4-FFF2-40B4-BE49-F238E27FC236}">
                <a16:creationId xmlns:a16="http://schemas.microsoft.com/office/drawing/2014/main" id="{D81C8DFA-7AA2-E652-3D61-71D3F64A685E}"/>
              </a:ext>
            </a:extLst>
          </p:cNvPr>
          <p:cNvGrpSpPr/>
          <p:nvPr/>
        </p:nvGrpSpPr>
        <p:grpSpPr>
          <a:xfrm>
            <a:off x="7417330" y="5599529"/>
            <a:ext cx="1509120" cy="594360"/>
            <a:chOff x="7417330" y="5599529"/>
            <a:chExt cx="1509120" cy="594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16" name="Ink 215">
                  <a:extLst>
                    <a:ext uri="{FF2B5EF4-FFF2-40B4-BE49-F238E27FC236}">
                      <a16:creationId xmlns:a16="http://schemas.microsoft.com/office/drawing/2014/main" id="{DA272806-054E-4D32-21B0-49FE84CFDBE2}"/>
                    </a:ext>
                  </a:extLst>
                </p14:cNvPr>
                <p14:cNvContentPartPr/>
                <p14:nvPr/>
              </p14:nvContentPartPr>
              <p14:xfrm>
                <a:off x="7417330" y="5646689"/>
                <a:ext cx="273240" cy="300240"/>
              </p14:xfrm>
            </p:contentPart>
          </mc:Choice>
          <mc:Fallback xmlns="">
            <p:pic>
              <p:nvPicPr>
                <p:cNvPr id="216" name="Ink 215">
                  <a:extLst>
                    <a:ext uri="{FF2B5EF4-FFF2-40B4-BE49-F238E27FC236}">
                      <a16:creationId xmlns:a16="http://schemas.microsoft.com/office/drawing/2014/main" id="{DA272806-054E-4D32-21B0-49FE84CFDBE2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7408690" y="5638049"/>
                  <a:ext cx="290880" cy="31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17" name="Ink 216">
                  <a:extLst>
                    <a:ext uri="{FF2B5EF4-FFF2-40B4-BE49-F238E27FC236}">
                      <a16:creationId xmlns:a16="http://schemas.microsoft.com/office/drawing/2014/main" id="{AA6D6B8E-AD93-EC8C-6974-78AF6D6E27C7}"/>
                    </a:ext>
                  </a:extLst>
                </p14:cNvPr>
                <p14:cNvContentPartPr/>
                <p14:nvPr/>
              </p14:nvContentPartPr>
              <p14:xfrm>
                <a:off x="7899370" y="5738849"/>
                <a:ext cx="192240" cy="147960"/>
              </p14:xfrm>
            </p:contentPart>
          </mc:Choice>
          <mc:Fallback xmlns="">
            <p:pic>
              <p:nvPicPr>
                <p:cNvPr id="217" name="Ink 216">
                  <a:extLst>
                    <a:ext uri="{FF2B5EF4-FFF2-40B4-BE49-F238E27FC236}">
                      <a16:creationId xmlns:a16="http://schemas.microsoft.com/office/drawing/2014/main" id="{AA6D6B8E-AD93-EC8C-6974-78AF6D6E27C7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7890370" y="5729849"/>
                  <a:ext cx="20988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7951DA36-109A-D67A-E833-F11158095DC0}"/>
                    </a:ext>
                  </a:extLst>
                </p14:cNvPr>
                <p14:cNvContentPartPr/>
                <p14:nvPr/>
              </p14:nvContentPartPr>
              <p14:xfrm>
                <a:off x="7819090" y="5651009"/>
                <a:ext cx="99000" cy="31860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7951DA36-109A-D67A-E833-F11158095DC0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810090" y="5642009"/>
                  <a:ext cx="116640" cy="33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FC1D79F1-F6A0-C4DB-6D5D-A94BD0807121}"/>
                    </a:ext>
                  </a:extLst>
                </p14:cNvPr>
                <p14:cNvContentPartPr/>
                <p14:nvPr/>
              </p14:nvContentPartPr>
              <p14:xfrm>
                <a:off x="8087290" y="5599529"/>
                <a:ext cx="153000" cy="40860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FC1D79F1-F6A0-C4DB-6D5D-A94BD0807121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8078650" y="5590529"/>
                  <a:ext cx="170640" cy="42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20" name="Ink 219">
                  <a:extLst>
                    <a:ext uri="{FF2B5EF4-FFF2-40B4-BE49-F238E27FC236}">
                      <a16:creationId xmlns:a16="http://schemas.microsoft.com/office/drawing/2014/main" id="{06FA65D8-0D47-5204-1023-42C06C59E684}"/>
                    </a:ext>
                  </a:extLst>
                </p14:cNvPr>
                <p14:cNvContentPartPr/>
                <p14:nvPr/>
              </p14:nvContentPartPr>
              <p14:xfrm>
                <a:off x="7938250" y="5672609"/>
                <a:ext cx="135000" cy="16560"/>
              </p14:xfrm>
            </p:contentPart>
          </mc:Choice>
          <mc:Fallback xmlns="">
            <p:pic>
              <p:nvPicPr>
                <p:cNvPr id="220" name="Ink 219">
                  <a:extLst>
                    <a:ext uri="{FF2B5EF4-FFF2-40B4-BE49-F238E27FC236}">
                      <a16:creationId xmlns:a16="http://schemas.microsoft.com/office/drawing/2014/main" id="{06FA65D8-0D47-5204-1023-42C06C59E684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929610" y="5663609"/>
                  <a:ext cx="152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D2AAE7F8-BA49-C111-F027-54B4BC597A3F}"/>
                    </a:ext>
                  </a:extLst>
                </p14:cNvPr>
                <p14:cNvContentPartPr/>
                <p14:nvPr/>
              </p14:nvContentPartPr>
              <p14:xfrm>
                <a:off x="8422810" y="5637689"/>
                <a:ext cx="42120" cy="35820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D2AAE7F8-BA49-C111-F027-54B4BC597A3F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8414170" y="5628689"/>
                  <a:ext cx="597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35788AF0-7AA2-41EF-584D-B810FDACA2F4}"/>
                    </a:ext>
                  </a:extLst>
                </p14:cNvPr>
                <p14:cNvContentPartPr/>
                <p14:nvPr/>
              </p14:nvContentPartPr>
              <p14:xfrm>
                <a:off x="8371690" y="5611769"/>
                <a:ext cx="309240" cy="2325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35788AF0-7AA2-41EF-584D-B810FDACA2F4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8362690" y="5603129"/>
                  <a:ext cx="32688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9EAD0DBB-B8E9-2CBA-9ECB-E16870ED0A28}"/>
                    </a:ext>
                  </a:extLst>
                </p14:cNvPr>
                <p14:cNvContentPartPr/>
                <p14:nvPr/>
              </p14:nvContentPartPr>
              <p14:xfrm>
                <a:off x="8597410" y="6016409"/>
                <a:ext cx="32760" cy="14436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9EAD0DBB-B8E9-2CBA-9ECB-E16870ED0A28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8588770" y="6007409"/>
                  <a:ext cx="50400" cy="16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36F87670-28D8-5AE3-8056-090BE911D95C}"/>
                    </a:ext>
                  </a:extLst>
                </p14:cNvPr>
                <p14:cNvContentPartPr/>
                <p14:nvPr/>
              </p14:nvContentPartPr>
              <p14:xfrm>
                <a:off x="8726290" y="6074729"/>
                <a:ext cx="200160" cy="1191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36F87670-28D8-5AE3-8056-090BE911D95C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8717290" y="6065729"/>
                  <a:ext cx="217800" cy="13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39" name="Group 238">
            <a:extLst>
              <a:ext uri="{FF2B5EF4-FFF2-40B4-BE49-F238E27FC236}">
                <a16:creationId xmlns:a16="http://schemas.microsoft.com/office/drawing/2014/main" id="{5290284F-2392-7C63-CC71-32A01ADA74AC}"/>
              </a:ext>
            </a:extLst>
          </p:cNvPr>
          <p:cNvGrpSpPr/>
          <p:nvPr/>
        </p:nvGrpSpPr>
        <p:grpSpPr>
          <a:xfrm>
            <a:off x="6419410" y="6048449"/>
            <a:ext cx="2948760" cy="719280"/>
            <a:chOff x="6419410" y="6048449"/>
            <a:chExt cx="2948760" cy="71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6BF44043-7040-D94C-F4DB-2D2475D4E8FC}"/>
                    </a:ext>
                  </a:extLst>
                </p14:cNvPr>
                <p14:cNvContentPartPr/>
                <p14:nvPr/>
              </p14:nvContentPartPr>
              <p14:xfrm>
                <a:off x="6419410" y="6323849"/>
                <a:ext cx="363240" cy="3193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6BF44043-7040-D94C-F4DB-2D2475D4E8FC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410410" y="6314849"/>
                  <a:ext cx="380880" cy="33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2A4FB52F-EE79-81BA-FD2A-CBDC5AFA5000}"/>
                    </a:ext>
                  </a:extLst>
                </p14:cNvPr>
                <p14:cNvContentPartPr/>
                <p14:nvPr/>
              </p14:nvContentPartPr>
              <p14:xfrm>
                <a:off x="6605530" y="6437969"/>
                <a:ext cx="149040" cy="18468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2A4FB52F-EE79-81BA-FD2A-CBDC5AFA5000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596530" y="6428969"/>
                  <a:ext cx="166680" cy="20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1D8DA246-22C4-3E34-A52D-9AEDF3D41CF5}"/>
                    </a:ext>
                  </a:extLst>
                </p14:cNvPr>
                <p14:cNvContentPartPr/>
                <p14:nvPr/>
              </p14:nvContentPartPr>
              <p14:xfrm>
                <a:off x="6794170" y="6223769"/>
                <a:ext cx="1068840" cy="54396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1D8DA246-22C4-3E34-A52D-9AEDF3D41CF5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785170" y="6214769"/>
                  <a:ext cx="1086480" cy="561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30" name="Ink 229">
                  <a:extLst>
                    <a:ext uri="{FF2B5EF4-FFF2-40B4-BE49-F238E27FC236}">
                      <a16:creationId xmlns:a16="http://schemas.microsoft.com/office/drawing/2014/main" id="{671D6F84-A4AB-4518-7574-7CFD75BF484C}"/>
                    </a:ext>
                  </a:extLst>
                </p14:cNvPr>
                <p14:cNvContentPartPr/>
                <p14:nvPr/>
              </p14:nvContentPartPr>
              <p14:xfrm>
                <a:off x="8103490" y="6423569"/>
                <a:ext cx="189720" cy="212760"/>
              </p14:xfrm>
            </p:contentPart>
          </mc:Choice>
          <mc:Fallback xmlns="">
            <p:pic>
              <p:nvPicPr>
                <p:cNvPr id="230" name="Ink 229">
                  <a:extLst>
                    <a:ext uri="{FF2B5EF4-FFF2-40B4-BE49-F238E27FC236}">
                      <a16:creationId xmlns:a16="http://schemas.microsoft.com/office/drawing/2014/main" id="{671D6F84-A4AB-4518-7574-7CFD75BF484C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8094490" y="6414929"/>
                  <a:ext cx="20736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6638D8BA-5A3E-7925-7FE0-51424F9BF14C}"/>
                    </a:ext>
                  </a:extLst>
                </p14:cNvPr>
                <p14:cNvContentPartPr/>
                <p14:nvPr/>
              </p14:nvContentPartPr>
              <p14:xfrm>
                <a:off x="8299690" y="6642809"/>
                <a:ext cx="9000" cy="4860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6638D8BA-5A3E-7925-7FE0-51424F9BF14C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8290690" y="6633809"/>
                  <a:ext cx="26640" cy="6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DF99B23D-A9ED-94C8-EC14-49D5C346FCBC}"/>
                    </a:ext>
                  </a:extLst>
                </p14:cNvPr>
                <p14:cNvContentPartPr/>
                <p14:nvPr/>
              </p14:nvContentPartPr>
              <p14:xfrm>
                <a:off x="8042650" y="6354809"/>
                <a:ext cx="254520" cy="4752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DF99B23D-A9ED-94C8-EC14-49D5C346FCBC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033650" y="6346169"/>
                  <a:ext cx="272160" cy="6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412ABCE4-345B-1D29-1A93-A1ED93A240FB}"/>
                    </a:ext>
                  </a:extLst>
                </p14:cNvPr>
                <p14:cNvContentPartPr/>
                <p14:nvPr/>
              </p14:nvContentPartPr>
              <p14:xfrm>
                <a:off x="8545930" y="6362009"/>
                <a:ext cx="273960" cy="311040"/>
              </p14:xfrm>
            </p:contentPart>
          </mc:Choice>
          <mc:Fallback xmlns=""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412ABCE4-345B-1D29-1A93-A1ED93A240FB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536930" y="6353009"/>
                  <a:ext cx="291600" cy="32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25FC40DF-A5FF-DAE3-EC30-780E77371B93}"/>
                    </a:ext>
                  </a:extLst>
                </p14:cNvPr>
                <p14:cNvContentPartPr/>
                <p14:nvPr/>
              </p14:nvContentPartPr>
              <p14:xfrm>
                <a:off x="9047410" y="6502049"/>
                <a:ext cx="169200" cy="14148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25FC40DF-A5FF-DAE3-EC30-780E77371B93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9038410" y="6493049"/>
                  <a:ext cx="186840" cy="159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67F4B0AD-BA40-E2EE-CD05-3B917BD76724}"/>
                    </a:ext>
                  </a:extLst>
                </p14:cNvPr>
                <p14:cNvContentPartPr/>
                <p14:nvPr/>
              </p14:nvContentPartPr>
              <p14:xfrm>
                <a:off x="9010330" y="6378929"/>
                <a:ext cx="233640" cy="4392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67F4B0AD-BA40-E2EE-CD05-3B917BD7672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9001330" y="6369929"/>
                  <a:ext cx="251280" cy="6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15087537-86F9-44D0-D7C4-C16CFBC4542F}"/>
                    </a:ext>
                  </a:extLst>
                </p14:cNvPr>
                <p14:cNvContentPartPr/>
                <p14:nvPr/>
              </p14:nvContentPartPr>
              <p14:xfrm>
                <a:off x="9147850" y="6643889"/>
                <a:ext cx="220320" cy="122400"/>
              </p14:xfrm>
            </p:contentPart>
          </mc:Choice>
          <mc:Fallback xmlns=""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15087537-86F9-44D0-D7C4-C16CFBC4542F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138850" y="6634889"/>
                  <a:ext cx="23796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C1E84C4E-63E8-21C4-D2CF-1750834AB71E}"/>
                    </a:ext>
                  </a:extLst>
                </p14:cNvPr>
                <p14:cNvContentPartPr/>
                <p14:nvPr/>
              </p14:nvContentPartPr>
              <p14:xfrm>
                <a:off x="7646650" y="6048449"/>
                <a:ext cx="682920" cy="2160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C1E84C4E-63E8-21C4-D2CF-1750834AB71E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7637650" y="6039449"/>
                  <a:ext cx="700560" cy="233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1BE5AFE0-67A5-6DD6-C69B-E6B96939042C}"/>
              </a:ext>
            </a:extLst>
          </p:cNvPr>
          <p:cNvGrpSpPr/>
          <p:nvPr/>
        </p:nvGrpSpPr>
        <p:grpSpPr>
          <a:xfrm>
            <a:off x="341890" y="207089"/>
            <a:ext cx="200880" cy="375120"/>
            <a:chOff x="341890" y="207089"/>
            <a:chExt cx="200880" cy="375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E93B000F-7869-7D6A-A49A-D34FD4FC6C73}"/>
                    </a:ext>
                  </a:extLst>
                </p14:cNvPr>
                <p14:cNvContentPartPr/>
                <p14:nvPr/>
              </p14:nvContentPartPr>
              <p14:xfrm>
                <a:off x="341890" y="207089"/>
                <a:ext cx="200880" cy="37512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E93B000F-7869-7D6A-A49A-D34FD4FC6C73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333250" y="198449"/>
                  <a:ext cx="218520" cy="39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804F2304-5293-57CB-DC3E-28971E7F56A3}"/>
                    </a:ext>
                  </a:extLst>
                </p14:cNvPr>
                <p14:cNvContentPartPr/>
                <p14:nvPr/>
              </p14:nvContentPartPr>
              <p14:xfrm>
                <a:off x="383650" y="396089"/>
                <a:ext cx="159120" cy="230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804F2304-5293-57CB-DC3E-28971E7F56A3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375010" y="387449"/>
                  <a:ext cx="176760" cy="40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26CB874-9E78-E4FE-15D7-587B4E627B5E}"/>
              </a:ext>
            </a:extLst>
          </p:cNvPr>
          <p:cNvGrpSpPr/>
          <p:nvPr/>
        </p:nvGrpSpPr>
        <p:grpSpPr>
          <a:xfrm>
            <a:off x="3258250" y="5464169"/>
            <a:ext cx="363960" cy="329400"/>
            <a:chOff x="3258250" y="5464169"/>
            <a:chExt cx="363960" cy="329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36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E7DE4D34-903F-4CA9-7B30-C219621F35C4}"/>
                    </a:ext>
                  </a:extLst>
                </p14:cNvPr>
                <p14:cNvContentPartPr/>
                <p14:nvPr/>
              </p14:nvContentPartPr>
              <p14:xfrm>
                <a:off x="3258250" y="5525729"/>
                <a:ext cx="303120" cy="173520"/>
              </p14:xfrm>
            </p:contentPart>
          </mc:Choice>
          <mc:Fallback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E7DE4D34-903F-4CA9-7B30-C219621F35C4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3249610" y="5517089"/>
                  <a:ext cx="320760" cy="19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DC9D9D0-6425-F36C-56CC-21474A6DC229}"/>
                    </a:ext>
                  </a:extLst>
                </p14:cNvPr>
                <p14:cNvContentPartPr/>
                <p14:nvPr/>
              </p14:nvContentPartPr>
              <p14:xfrm>
                <a:off x="3369490" y="5464169"/>
                <a:ext cx="181440" cy="15480"/>
              </p14:xfrm>
            </p:contentPart>
          </mc:Choice>
          <mc:Fallback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DC9D9D0-6425-F36C-56CC-21474A6DC229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3360850" y="5455529"/>
                  <a:ext cx="1990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372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2FF3A253-7A9B-A3CA-CF90-6204367366E0}"/>
                    </a:ext>
                  </a:extLst>
                </p14:cNvPr>
                <p14:cNvContentPartPr/>
                <p14:nvPr/>
              </p14:nvContentPartPr>
              <p14:xfrm>
                <a:off x="3620770" y="5670089"/>
                <a:ext cx="1440" cy="1234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2FF3A253-7A9B-A3CA-CF90-6204367366E0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3612130" y="5661089"/>
                  <a:ext cx="19080" cy="1411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374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500E2A24-A530-D3E2-70A4-15615A504F07}"/>
                  </a:ext>
                </a:extLst>
              </p14:cNvPr>
              <p14:cNvContentPartPr/>
              <p14:nvPr/>
            </p14:nvContentPartPr>
            <p14:xfrm>
              <a:off x="4478290" y="5503769"/>
              <a:ext cx="214560" cy="182160"/>
            </p14:xfrm>
          </p:contentPart>
        </mc:Choice>
        <mc:Fallback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500E2A24-A530-D3E2-70A4-15615A504F07}"/>
                  </a:ext>
                </a:extLst>
              </p:cNvPr>
              <p:cNvPicPr/>
              <p:nvPr/>
            </p:nvPicPr>
            <p:blipFill>
              <a:blip r:embed="rId375"/>
              <a:stretch>
                <a:fillRect/>
              </a:stretch>
            </p:blipFill>
            <p:spPr>
              <a:xfrm>
                <a:off x="4469650" y="5494769"/>
                <a:ext cx="232200" cy="199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376">
            <p14:nvContentPartPr>
              <p14:cNvPr id="237" name="Ink 236">
                <a:extLst>
                  <a:ext uri="{FF2B5EF4-FFF2-40B4-BE49-F238E27FC236}">
                    <a16:creationId xmlns:a16="http://schemas.microsoft.com/office/drawing/2014/main" id="{C8C9EA3A-AFD2-C353-DA11-B892F26033EA}"/>
                  </a:ext>
                </a:extLst>
              </p14:cNvPr>
              <p14:cNvContentPartPr/>
              <p14:nvPr/>
            </p14:nvContentPartPr>
            <p14:xfrm>
              <a:off x="4584850" y="5455529"/>
              <a:ext cx="189720" cy="24120"/>
            </p14:xfrm>
          </p:contentPart>
        </mc:Choice>
        <mc:Fallback>
          <p:pic>
            <p:nvPicPr>
              <p:cNvPr id="237" name="Ink 236">
                <a:extLst>
                  <a:ext uri="{FF2B5EF4-FFF2-40B4-BE49-F238E27FC236}">
                    <a16:creationId xmlns:a16="http://schemas.microsoft.com/office/drawing/2014/main" id="{C8C9EA3A-AFD2-C353-DA11-B892F26033EA}"/>
                  </a:ext>
                </a:extLst>
              </p:cNvPr>
              <p:cNvPicPr/>
              <p:nvPr/>
            </p:nvPicPr>
            <p:blipFill>
              <a:blip r:embed="rId377"/>
              <a:stretch>
                <a:fillRect/>
              </a:stretch>
            </p:blipFill>
            <p:spPr>
              <a:xfrm>
                <a:off x="4576210" y="5446529"/>
                <a:ext cx="207360" cy="417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70832252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C615E7DA-C665-AF4C-297F-C770CA713020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799588" y="467341"/>
            <a:ext cx="2796421" cy="3606516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>
                <a:extLst>
                  <a:ext uri="{FF2B5EF4-FFF2-40B4-BE49-F238E27FC236}">
                    <a16:creationId xmlns:a16="http://schemas.microsoft.com/office/drawing/2014/main" id="{CA5D432A-51BF-D24E-9950-6AFEB93D4700}"/>
                  </a:ext>
                </a:extLst>
              </p14:cNvPr>
              <p14:cNvContentPartPr/>
              <p14:nvPr/>
            </p14:nvContentPartPr>
            <p14:xfrm>
              <a:off x="6142210" y="1084049"/>
              <a:ext cx="52200" cy="42480"/>
            </p14:xfrm>
          </p:contentPart>
        </mc:Choice>
        <mc:Fallback xmlns="">
          <p:pic>
            <p:nvPicPr>
              <p:cNvPr id="4" name="Ink 3">
                <a:extLst>
                  <a:ext uri="{FF2B5EF4-FFF2-40B4-BE49-F238E27FC236}">
                    <a16:creationId xmlns:a16="http://schemas.microsoft.com/office/drawing/2014/main" id="{CA5D432A-51BF-D24E-9950-6AFEB93D4700}"/>
                  </a:ext>
                </a:extLst>
              </p:cNvPr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088210" y="976409"/>
                <a:ext cx="159840" cy="258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988F48ED-22F7-D880-7450-BE2D93A42A18}"/>
                  </a:ext>
                </a:extLst>
              </p14:cNvPr>
              <p14:cNvContentPartPr/>
              <p14:nvPr/>
            </p14:nvContentPartPr>
            <p14:xfrm>
              <a:off x="4889410" y="2093489"/>
              <a:ext cx="27720" cy="648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988F48ED-22F7-D880-7450-BE2D93A42A18}"/>
                  </a:ext>
                </a:extLst>
              </p:cNvPr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4835410" y="1985849"/>
                <a:ext cx="135360" cy="222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1C20D3BD-6516-0154-FABB-6F4F55192120}"/>
                  </a:ext>
                </a:extLst>
              </p14:cNvPr>
              <p14:cNvContentPartPr/>
              <p14:nvPr/>
            </p14:nvContentPartPr>
            <p14:xfrm>
              <a:off x="6071290" y="2166929"/>
              <a:ext cx="16200" cy="2628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1C20D3BD-6516-0154-FABB-6F4F55192120}"/>
                  </a:ext>
                </a:extLst>
              </p:cNvPr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6017290" y="2058929"/>
                <a:ext cx="123840" cy="241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ACDE78B-B449-3FCB-C299-3AC169201E73}"/>
                  </a:ext>
                </a:extLst>
              </p14:cNvPr>
              <p14:cNvContentPartPr/>
              <p14:nvPr/>
            </p14:nvContentPartPr>
            <p14:xfrm>
              <a:off x="4739290" y="3045689"/>
              <a:ext cx="77400" cy="1944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ACDE78B-B449-3FCB-C299-3AC169201E73}"/>
                  </a:ext>
                </a:extLst>
              </p:cNvPr>
              <p:cNvPicPr/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685290" y="2938049"/>
                <a:ext cx="185040" cy="235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B574B4CD-BF8C-A9E7-FD94-8C3D03CDDE6E}"/>
                  </a:ext>
                </a:extLst>
              </p14:cNvPr>
              <p14:cNvContentPartPr/>
              <p14:nvPr/>
            </p14:nvContentPartPr>
            <p14:xfrm>
              <a:off x="5008930" y="1037249"/>
              <a:ext cx="42840" cy="3780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B574B4CD-BF8C-A9E7-FD94-8C3D03CDDE6E}"/>
                  </a:ext>
                </a:extLst>
              </p:cNvPr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4954930" y="929249"/>
                <a:ext cx="150480" cy="253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0" name="Ink 9">
                <a:extLst>
                  <a:ext uri="{FF2B5EF4-FFF2-40B4-BE49-F238E27FC236}">
                    <a16:creationId xmlns:a16="http://schemas.microsoft.com/office/drawing/2014/main" id="{05269287-FDBE-EEFE-958D-653BE8CDC4C6}"/>
                  </a:ext>
                </a:extLst>
              </p14:cNvPr>
              <p14:cNvContentPartPr/>
              <p14:nvPr/>
            </p14:nvContentPartPr>
            <p14:xfrm>
              <a:off x="6055090" y="3120929"/>
              <a:ext cx="51480" cy="42840"/>
            </p14:xfrm>
          </p:contentPart>
        </mc:Choice>
        <mc:Fallback xmlns="">
          <p:pic>
            <p:nvPicPr>
              <p:cNvPr id="10" name="Ink 9">
                <a:extLst>
                  <a:ext uri="{FF2B5EF4-FFF2-40B4-BE49-F238E27FC236}">
                    <a16:creationId xmlns:a16="http://schemas.microsoft.com/office/drawing/2014/main" id="{05269287-FDBE-EEFE-958D-653BE8CDC4C6}"/>
                  </a:ext>
                </a:extLst>
              </p:cNvPr>
              <p:cNvPicPr/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001090" y="3013289"/>
                <a:ext cx="159120" cy="258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" name="Ink 10">
                <a:extLst>
                  <a:ext uri="{FF2B5EF4-FFF2-40B4-BE49-F238E27FC236}">
                    <a16:creationId xmlns:a16="http://schemas.microsoft.com/office/drawing/2014/main" id="{01A601F3-FF5E-C96E-08D4-18CB48A1FEA8}"/>
                  </a:ext>
                </a:extLst>
              </p14:cNvPr>
              <p14:cNvContentPartPr/>
              <p14:nvPr/>
            </p14:nvContentPartPr>
            <p14:xfrm>
              <a:off x="6087490" y="3100409"/>
              <a:ext cx="26640" cy="46800"/>
            </p14:xfrm>
          </p:contentPart>
        </mc:Choice>
        <mc:Fallback xmlns="">
          <p:pic>
            <p:nvPicPr>
              <p:cNvPr id="11" name="Ink 10">
                <a:extLst>
                  <a:ext uri="{FF2B5EF4-FFF2-40B4-BE49-F238E27FC236}">
                    <a16:creationId xmlns:a16="http://schemas.microsoft.com/office/drawing/2014/main" id="{01A601F3-FF5E-C96E-08D4-18CB48A1FEA8}"/>
                  </a:ext>
                </a:extLst>
              </p:cNvPr>
              <p:cNvPicPr/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6033490" y="2992409"/>
                <a:ext cx="134280" cy="262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FF2FF04D-3C02-43D6-3B3A-A06450E2F427}"/>
                  </a:ext>
                </a:extLst>
              </p14:cNvPr>
              <p14:cNvContentPartPr/>
              <p14:nvPr/>
            </p14:nvContentPartPr>
            <p14:xfrm>
              <a:off x="683890" y="4473089"/>
              <a:ext cx="153720" cy="268920"/>
            </p14:xfrm>
          </p:contentPart>
        </mc:Choice>
        <mc:Fallback xmlns=""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FF2FF04D-3C02-43D6-3B3A-A06450E2F427}"/>
                  </a:ext>
                </a:extLst>
              </p:cNvPr>
              <p:cNvPicPr/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674890" y="4464449"/>
                <a:ext cx="171360" cy="28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55" name="Group 54">
            <a:extLst>
              <a:ext uri="{FF2B5EF4-FFF2-40B4-BE49-F238E27FC236}">
                <a16:creationId xmlns:a16="http://schemas.microsoft.com/office/drawing/2014/main" id="{DFE78D65-1DB2-3D7E-64DE-FA599DDE7E4C}"/>
              </a:ext>
            </a:extLst>
          </p:cNvPr>
          <p:cNvGrpSpPr/>
          <p:nvPr/>
        </p:nvGrpSpPr>
        <p:grpSpPr>
          <a:xfrm>
            <a:off x="583810" y="4258889"/>
            <a:ext cx="10602000" cy="1399320"/>
            <a:chOff x="583810" y="4258889"/>
            <a:chExt cx="10602000" cy="13993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1D4B34B8-0A82-AB90-31BD-8ECEC443ABC0}"/>
                    </a:ext>
                  </a:extLst>
                </p14:cNvPr>
                <p14:cNvContentPartPr/>
                <p14:nvPr/>
              </p14:nvContentPartPr>
              <p14:xfrm>
                <a:off x="949570" y="4606649"/>
                <a:ext cx="169200" cy="309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1D4B34B8-0A82-AB90-31BD-8ECEC443ABC0}"/>
                    </a:ext>
                  </a:extLst>
                </p:cNvPr>
                <p:cNvPicPr/>
                <p:nvPr/>
              </p:nvPicPr>
              <p:blipFill>
                <a:blip r:embed="rId20"/>
                <a:stretch>
                  <a:fillRect/>
                </a:stretch>
              </p:blipFill>
              <p:spPr>
                <a:xfrm>
                  <a:off x="940570" y="4597649"/>
                  <a:ext cx="186840" cy="32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AB064038-6C19-8C8A-4BF5-9315ED129744}"/>
                    </a:ext>
                  </a:extLst>
                </p14:cNvPr>
                <p14:cNvContentPartPr/>
                <p14:nvPr/>
              </p14:nvContentPartPr>
              <p14:xfrm>
                <a:off x="1406410" y="4617449"/>
                <a:ext cx="319320" cy="10332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AB064038-6C19-8C8A-4BF5-9315ED129744}"/>
                    </a:ext>
                  </a:extLst>
                </p:cNvPr>
                <p:cNvPicPr/>
                <p:nvPr/>
              </p:nvPicPr>
              <p:blipFill>
                <a:blip r:embed="rId22"/>
                <a:stretch>
                  <a:fillRect/>
                </a:stretch>
              </p:blipFill>
              <p:spPr>
                <a:xfrm>
                  <a:off x="1397770" y="4608809"/>
                  <a:ext cx="336960" cy="12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020081D-B665-761B-365E-F1BB4FE24B96}"/>
                    </a:ext>
                  </a:extLst>
                </p14:cNvPr>
                <p14:cNvContentPartPr/>
                <p14:nvPr/>
              </p14:nvContentPartPr>
              <p14:xfrm>
                <a:off x="1630690" y="4596569"/>
                <a:ext cx="151920" cy="13860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020081D-B665-761B-365E-F1BB4FE24B96}"/>
                    </a:ext>
                  </a:extLst>
                </p:cNvPr>
                <p:cNvPicPr/>
                <p:nvPr/>
              </p:nvPicPr>
              <p:blipFill>
                <a:blip r:embed="rId24"/>
                <a:stretch>
                  <a:fillRect/>
                </a:stretch>
              </p:blipFill>
              <p:spPr>
                <a:xfrm>
                  <a:off x="1621690" y="4587569"/>
                  <a:ext cx="16956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18E3D34E-B051-2BFF-4C02-C88F4725936C}"/>
                    </a:ext>
                  </a:extLst>
                </p14:cNvPr>
                <p14:cNvContentPartPr/>
                <p14:nvPr/>
              </p14:nvContentPartPr>
              <p14:xfrm>
                <a:off x="1839490" y="4433489"/>
                <a:ext cx="1238760" cy="47088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18E3D34E-B051-2BFF-4C02-C88F4725936C}"/>
                    </a:ext>
                  </a:extLst>
                </p:cNvPr>
                <p:cNvPicPr/>
                <p:nvPr/>
              </p:nvPicPr>
              <p:blipFill>
                <a:blip r:embed="rId26"/>
                <a:stretch>
                  <a:fillRect/>
                </a:stretch>
              </p:blipFill>
              <p:spPr>
                <a:xfrm>
                  <a:off x="1830490" y="4424489"/>
                  <a:ext cx="1256400" cy="48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1297536C-F913-B11F-DD1A-DBF4863A2176}"/>
                    </a:ext>
                  </a:extLst>
                </p14:cNvPr>
                <p14:cNvContentPartPr/>
                <p14:nvPr/>
              </p14:nvContentPartPr>
              <p14:xfrm>
                <a:off x="2626810" y="4353569"/>
                <a:ext cx="60120" cy="2304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1297536C-F913-B11F-DD1A-DBF4863A2176}"/>
                    </a:ext>
                  </a:extLst>
                </p:cNvPr>
                <p:cNvPicPr/>
                <p:nvPr/>
              </p:nvPicPr>
              <p:blipFill>
                <a:blip r:embed="rId28"/>
                <a:stretch>
                  <a:fillRect/>
                </a:stretch>
              </p:blipFill>
              <p:spPr>
                <a:xfrm>
                  <a:off x="2617810" y="4344929"/>
                  <a:ext cx="7776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FFCA1248-3879-83AB-F9F4-67E3765610F2}"/>
                    </a:ext>
                  </a:extLst>
                </p14:cNvPr>
                <p14:cNvContentPartPr/>
                <p14:nvPr/>
              </p14:nvContentPartPr>
              <p14:xfrm>
                <a:off x="3455170" y="4625009"/>
                <a:ext cx="220680" cy="982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FFCA1248-3879-83AB-F9F4-67E3765610F2}"/>
                    </a:ext>
                  </a:extLst>
                </p:cNvPr>
                <p:cNvPicPr/>
                <p:nvPr/>
              </p:nvPicPr>
              <p:blipFill>
                <a:blip r:embed="rId30"/>
                <a:stretch>
                  <a:fillRect/>
                </a:stretch>
              </p:blipFill>
              <p:spPr>
                <a:xfrm>
                  <a:off x="3446530" y="4616369"/>
                  <a:ext cx="238320" cy="11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3F393C38-69E2-A580-3DF4-6819D1A2C794}"/>
                    </a:ext>
                  </a:extLst>
                </p14:cNvPr>
                <p14:cNvContentPartPr/>
                <p14:nvPr/>
              </p14:nvContentPartPr>
              <p14:xfrm>
                <a:off x="4104610" y="4582529"/>
                <a:ext cx="8280" cy="14580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3F393C38-69E2-A580-3DF4-6819D1A2C794}"/>
                    </a:ext>
                  </a:extLst>
                </p:cNvPr>
                <p:cNvPicPr/>
                <p:nvPr/>
              </p:nvPicPr>
              <p:blipFill>
                <a:blip r:embed="rId32"/>
                <a:stretch>
                  <a:fillRect/>
                </a:stretch>
              </p:blipFill>
              <p:spPr>
                <a:xfrm>
                  <a:off x="4095970" y="4573889"/>
                  <a:ext cx="25920" cy="163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F00B1DA5-94D3-EECB-5D0A-1AFE2D5B9E62}"/>
                    </a:ext>
                  </a:extLst>
                </p14:cNvPr>
                <p14:cNvContentPartPr/>
                <p14:nvPr/>
              </p14:nvContentPartPr>
              <p14:xfrm>
                <a:off x="4161130" y="4598369"/>
                <a:ext cx="24840" cy="1137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F00B1DA5-94D3-EECB-5D0A-1AFE2D5B9E62}"/>
                    </a:ext>
                  </a:extLst>
                </p:cNvPr>
                <p:cNvPicPr/>
                <p:nvPr/>
              </p:nvPicPr>
              <p:blipFill>
                <a:blip r:embed="rId34"/>
                <a:stretch>
                  <a:fillRect/>
                </a:stretch>
              </p:blipFill>
              <p:spPr>
                <a:xfrm>
                  <a:off x="4152130" y="4589369"/>
                  <a:ext cx="42480" cy="13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2A0E33BF-B178-F377-C114-5795B2930409}"/>
                    </a:ext>
                  </a:extLst>
                </p14:cNvPr>
                <p14:cNvContentPartPr/>
                <p14:nvPr/>
              </p14:nvContentPartPr>
              <p14:xfrm>
                <a:off x="3980770" y="4512329"/>
                <a:ext cx="302040" cy="12672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2A0E33BF-B178-F377-C114-5795B2930409}"/>
                    </a:ext>
                  </a:extLst>
                </p:cNvPr>
                <p:cNvPicPr/>
                <p:nvPr/>
              </p:nvPicPr>
              <p:blipFill>
                <a:blip r:embed="rId36"/>
                <a:stretch>
                  <a:fillRect/>
                </a:stretch>
              </p:blipFill>
              <p:spPr>
                <a:xfrm>
                  <a:off x="3971770" y="4503329"/>
                  <a:ext cx="31968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A73D568-1B68-56BC-B33B-C89C4006BACB}"/>
                    </a:ext>
                  </a:extLst>
                </p14:cNvPr>
                <p14:cNvContentPartPr/>
                <p14:nvPr/>
              </p14:nvContentPartPr>
              <p14:xfrm>
                <a:off x="4384690" y="4492889"/>
                <a:ext cx="147600" cy="34920"/>
              </p14:xfrm>
            </p:contentPart>
          </mc:Choice>
          <mc:Fallback xmlns=""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A73D568-1B68-56BC-B33B-C89C4006BACB}"/>
                    </a:ext>
                  </a:extLst>
                </p:cNvPr>
                <p:cNvPicPr/>
                <p:nvPr/>
              </p:nvPicPr>
              <p:blipFill>
                <a:blip r:embed="rId38"/>
                <a:stretch>
                  <a:fillRect/>
                </a:stretch>
              </p:blipFill>
              <p:spPr>
                <a:xfrm>
                  <a:off x="4375690" y="4484249"/>
                  <a:ext cx="16524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782AD7BD-0A25-3A58-D3A9-1290FEAD4DAD}"/>
                    </a:ext>
                  </a:extLst>
                </p14:cNvPr>
                <p14:cNvContentPartPr/>
                <p14:nvPr/>
              </p14:nvContentPartPr>
              <p14:xfrm>
                <a:off x="4723810" y="4578569"/>
                <a:ext cx="1151280" cy="20520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782AD7BD-0A25-3A58-D3A9-1290FEAD4DAD}"/>
                    </a:ext>
                  </a:extLst>
                </p:cNvPr>
                <p:cNvPicPr/>
                <p:nvPr/>
              </p:nvPicPr>
              <p:blipFill>
                <a:blip r:embed="rId40"/>
                <a:stretch>
                  <a:fillRect/>
                </a:stretch>
              </p:blipFill>
              <p:spPr>
                <a:xfrm>
                  <a:off x="4715170" y="4569929"/>
                  <a:ext cx="116892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AE8DDDE-323C-39AD-91A7-CEF0F60543CF}"/>
                    </a:ext>
                  </a:extLst>
                </p14:cNvPr>
                <p14:cNvContentPartPr/>
                <p14:nvPr/>
              </p14:nvContentPartPr>
              <p14:xfrm>
                <a:off x="5868250" y="4729409"/>
                <a:ext cx="110520" cy="9900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AE8DDDE-323C-39AD-91A7-CEF0F60543CF}"/>
                    </a:ext>
                  </a:extLst>
                </p:cNvPr>
                <p:cNvPicPr/>
                <p:nvPr/>
              </p:nvPicPr>
              <p:blipFill>
                <a:blip r:embed="rId42"/>
                <a:stretch>
                  <a:fillRect/>
                </a:stretch>
              </p:blipFill>
              <p:spPr>
                <a:xfrm>
                  <a:off x="5859610" y="4720409"/>
                  <a:ext cx="128160" cy="11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47C798F2-DB1E-3C4C-1F47-F1ADE65196F6}"/>
                    </a:ext>
                  </a:extLst>
                </p14:cNvPr>
                <p14:cNvContentPartPr/>
                <p14:nvPr/>
              </p14:nvContentPartPr>
              <p14:xfrm>
                <a:off x="6466210" y="4598369"/>
                <a:ext cx="167040" cy="1213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47C798F2-DB1E-3C4C-1F47-F1ADE65196F6}"/>
                    </a:ext>
                  </a:extLst>
                </p:cNvPr>
                <p:cNvPicPr/>
                <p:nvPr/>
              </p:nvPicPr>
              <p:blipFill>
                <a:blip r:embed="rId44"/>
                <a:stretch>
                  <a:fillRect/>
                </a:stretch>
              </p:blipFill>
              <p:spPr>
                <a:xfrm>
                  <a:off x="6457210" y="4589369"/>
                  <a:ext cx="184680" cy="138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189B0AB9-5100-39CA-E938-CA4F7226862C}"/>
                    </a:ext>
                  </a:extLst>
                </p14:cNvPr>
                <p14:cNvContentPartPr/>
                <p14:nvPr/>
              </p14:nvContentPartPr>
              <p14:xfrm>
                <a:off x="7098370" y="4298849"/>
                <a:ext cx="223920" cy="39420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189B0AB9-5100-39CA-E938-CA4F7226862C}"/>
                    </a:ext>
                  </a:extLst>
                </p:cNvPr>
                <p:cNvPicPr/>
                <p:nvPr/>
              </p:nvPicPr>
              <p:blipFill>
                <a:blip r:embed="rId46"/>
                <a:stretch>
                  <a:fillRect/>
                </a:stretch>
              </p:blipFill>
              <p:spPr>
                <a:xfrm>
                  <a:off x="7089370" y="4290209"/>
                  <a:ext cx="24156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17C8FE8C-9782-2C38-07F9-6DD224351CFB}"/>
                    </a:ext>
                  </a:extLst>
                </p14:cNvPr>
                <p14:cNvContentPartPr/>
                <p14:nvPr/>
              </p14:nvContentPartPr>
              <p14:xfrm>
                <a:off x="10064050" y="4484249"/>
                <a:ext cx="236520" cy="1648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17C8FE8C-9782-2C38-07F9-6DD224351CFB}"/>
                    </a:ext>
                  </a:extLst>
                </p:cNvPr>
                <p:cNvPicPr/>
                <p:nvPr/>
              </p:nvPicPr>
              <p:blipFill>
                <a:blip r:embed="rId56"/>
                <a:stretch>
                  <a:fillRect/>
                </a:stretch>
              </p:blipFill>
              <p:spPr>
                <a:xfrm>
                  <a:off x="10055410" y="4475609"/>
                  <a:ext cx="25416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7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3BE407F9-7410-2609-F35E-46B3A7884BE2}"/>
                    </a:ext>
                  </a:extLst>
                </p14:cNvPr>
                <p14:cNvContentPartPr/>
                <p14:nvPr/>
              </p14:nvContentPartPr>
              <p14:xfrm>
                <a:off x="10086370" y="4471289"/>
                <a:ext cx="110520" cy="3744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3BE407F9-7410-2609-F35E-46B3A7884BE2}"/>
                    </a:ext>
                  </a:extLst>
                </p:cNvPr>
                <p:cNvPicPr/>
                <p:nvPr/>
              </p:nvPicPr>
              <p:blipFill>
                <a:blip r:embed="rId58"/>
                <a:stretch>
                  <a:fillRect/>
                </a:stretch>
              </p:blipFill>
              <p:spPr>
                <a:xfrm>
                  <a:off x="10077370" y="4462649"/>
                  <a:ext cx="128160" cy="5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9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E5A9F4BF-52A6-5115-60CA-938C7D2CBEC7}"/>
                    </a:ext>
                  </a:extLst>
                </p14:cNvPr>
                <p14:cNvContentPartPr/>
                <p14:nvPr/>
              </p14:nvContentPartPr>
              <p14:xfrm>
                <a:off x="10727530" y="4304609"/>
                <a:ext cx="21240" cy="376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E5A9F4BF-52A6-5115-60CA-938C7D2CBEC7}"/>
                    </a:ext>
                  </a:extLst>
                </p:cNvPr>
                <p:cNvPicPr/>
                <p:nvPr/>
              </p:nvPicPr>
              <p:blipFill>
                <a:blip r:embed="rId60"/>
                <a:stretch>
                  <a:fillRect/>
                </a:stretch>
              </p:blipFill>
              <p:spPr>
                <a:xfrm>
                  <a:off x="10718530" y="4295969"/>
                  <a:ext cx="38880" cy="39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1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7DFD7F29-1716-9008-368E-D95F3F1F93CD}"/>
                    </a:ext>
                  </a:extLst>
                </p14:cNvPr>
                <p14:cNvContentPartPr/>
                <p14:nvPr/>
              </p14:nvContentPartPr>
              <p14:xfrm>
                <a:off x="10604050" y="4258889"/>
                <a:ext cx="369720" cy="21744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7DFD7F29-1716-9008-368E-D95F3F1F93CD}"/>
                    </a:ext>
                  </a:extLst>
                </p:cNvPr>
                <p:cNvPicPr/>
                <p:nvPr/>
              </p:nvPicPr>
              <p:blipFill>
                <a:blip r:embed="rId62"/>
                <a:stretch>
                  <a:fillRect/>
                </a:stretch>
              </p:blipFill>
              <p:spPr>
                <a:xfrm>
                  <a:off x="10595410" y="4249889"/>
                  <a:ext cx="38736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3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0D703667-A168-3C3E-BB0F-34928DC34CD4}"/>
                    </a:ext>
                  </a:extLst>
                </p14:cNvPr>
                <p14:cNvContentPartPr/>
                <p14:nvPr/>
              </p14:nvContentPartPr>
              <p14:xfrm>
                <a:off x="11162770" y="4698809"/>
                <a:ext cx="23040" cy="23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0D703667-A168-3C3E-BB0F-34928DC34CD4}"/>
                    </a:ext>
                  </a:extLst>
                </p:cNvPr>
                <p:cNvPicPr/>
                <p:nvPr/>
              </p:nvPicPr>
              <p:blipFill>
                <a:blip r:embed="rId64"/>
                <a:stretch>
                  <a:fillRect/>
                </a:stretch>
              </p:blipFill>
              <p:spPr>
                <a:xfrm>
                  <a:off x="11153770" y="4689809"/>
                  <a:ext cx="4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5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412F9D2-FBB5-C6FE-2B4D-4C79BB0C430F}"/>
                    </a:ext>
                  </a:extLst>
                </p14:cNvPr>
                <p14:cNvContentPartPr/>
                <p14:nvPr/>
              </p14:nvContentPartPr>
              <p14:xfrm>
                <a:off x="636730" y="5217929"/>
                <a:ext cx="64440" cy="2948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412F9D2-FBB5-C6FE-2B4D-4C79BB0C430F}"/>
                    </a:ext>
                  </a:extLst>
                </p:cNvPr>
                <p:cNvPicPr/>
                <p:nvPr/>
              </p:nvPicPr>
              <p:blipFill>
                <a:blip r:embed="rId66"/>
                <a:stretch>
                  <a:fillRect/>
                </a:stretch>
              </p:blipFill>
              <p:spPr>
                <a:xfrm>
                  <a:off x="627730" y="5209289"/>
                  <a:ext cx="82080" cy="31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7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052AA88-2E1C-7B61-FC52-FC36D4168E0D}"/>
                    </a:ext>
                  </a:extLst>
                </p14:cNvPr>
                <p14:cNvContentPartPr/>
                <p14:nvPr/>
              </p14:nvContentPartPr>
              <p14:xfrm>
                <a:off x="583810" y="5183729"/>
                <a:ext cx="326160" cy="403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052AA88-2E1C-7B61-FC52-FC36D4168E0D}"/>
                    </a:ext>
                  </a:extLst>
                </p:cNvPr>
                <p:cNvPicPr/>
                <p:nvPr/>
              </p:nvPicPr>
              <p:blipFill>
                <a:blip r:embed="rId68"/>
                <a:stretch>
                  <a:fillRect/>
                </a:stretch>
              </p:blipFill>
              <p:spPr>
                <a:xfrm>
                  <a:off x="575170" y="5175089"/>
                  <a:ext cx="343800" cy="57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9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CE2DCDCC-622E-A5AA-194E-0863D81FA90E}"/>
                    </a:ext>
                  </a:extLst>
                </p14:cNvPr>
                <p14:cNvContentPartPr/>
                <p14:nvPr/>
              </p14:nvContentPartPr>
              <p14:xfrm>
                <a:off x="877210" y="5044049"/>
                <a:ext cx="393840" cy="44532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CE2DCDCC-622E-A5AA-194E-0863D81FA90E}"/>
                    </a:ext>
                  </a:extLst>
                </p:cNvPr>
                <p:cNvPicPr/>
                <p:nvPr/>
              </p:nvPicPr>
              <p:blipFill>
                <a:blip r:embed="rId70"/>
                <a:stretch>
                  <a:fillRect/>
                </a:stretch>
              </p:blipFill>
              <p:spPr>
                <a:xfrm>
                  <a:off x="868570" y="5035049"/>
                  <a:ext cx="411480" cy="46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1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3DC9DCF8-D7BB-67BC-1249-5BACE370DCD4}"/>
                    </a:ext>
                  </a:extLst>
                </p14:cNvPr>
                <p14:cNvContentPartPr/>
                <p14:nvPr/>
              </p14:nvContentPartPr>
              <p14:xfrm>
                <a:off x="1207330" y="5231249"/>
                <a:ext cx="25920" cy="1584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3DC9DCF8-D7BB-67BC-1249-5BACE370DCD4}"/>
                    </a:ext>
                  </a:extLst>
                </p:cNvPr>
                <p:cNvPicPr/>
                <p:nvPr/>
              </p:nvPicPr>
              <p:blipFill>
                <a:blip r:embed="rId72"/>
                <a:stretch>
                  <a:fillRect/>
                </a:stretch>
              </p:blipFill>
              <p:spPr>
                <a:xfrm>
                  <a:off x="1198690" y="5222249"/>
                  <a:ext cx="435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3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D65FC6E-2720-865F-F296-18C32785D814}"/>
                    </a:ext>
                  </a:extLst>
                </p14:cNvPr>
                <p14:cNvContentPartPr/>
                <p14:nvPr/>
              </p14:nvContentPartPr>
              <p14:xfrm>
                <a:off x="1616290" y="5065289"/>
                <a:ext cx="620640" cy="40824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D65FC6E-2720-865F-F296-18C32785D814}"/>
                    </a:ext>
                  </a:extLst>
                </p:cNvPr>
                <p:cNvPicPr/>
                <p:nvPr/>
              </p:nvPicPr>
              <p:blipFill>
                <a:blip r:embed="rId74"/>
                <a:stretch>
                  <a:fillRect/>
                </a:stretch>
              </p:blipFill>
              <p:spPr>
                <a:xfrm>
                  <a:off x="1607650" y="5056649"/>
                  <a:ext cx="638280" cy="42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5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A92D0B7-6A39-BC89-3AF3-44BC0CCE7471}"/>
                    </a:ext>
                  </a:extLst>
                </p14:cNvPr>
                <p14:cNvContentPartPr/>
                <p14:nvPr/>
              </p14:nvContentPartPr>
              <p14:xfrm>
                <a:off x="2598370" y="5091569"/>
                <a:ext cx="601560" cy="34236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A92D0B7-6A39-BC89-3AF3-44BC0CCE7471}"/>
                    </a:ext>
                  </a:extLst>
                </p:cNvPr>
                <p:cNvPicPr/>
                <p:nvPr/>
              </p:nvPicPr>
              <p:blipFill>
                <a:blip r:embed="rId76"/>
                <a:stretch>
                  <a:fillRect/>
                </a:stretch>
              </p:blipFill>
              <p:spPr>
                <a:xfrm>
                  <a:off x="2589730" y="5082929"/>
                  <a:ext cx="619200" cy="36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7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025BA362-DAA0-25CF-48BC-F65B749CC7A8}"/>
                    </a:ext>
                  </a:extLst>
                </p14:cNvPr>
                <p14:cNvContentPartPr/>
                <p14:nvPr/>
              </p14:nvContentPartPr>
              <p14:xfrm>
                <a:off x="2610610" y="5238449"/>
                <a:ext cx="314280" cy="363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025BA362-DAA0-25CF-48BC-F65B749CC7A8}"/>
                    </a:ext>
                  </a:extLst>
                </p:cNvPr>
                <p:cNvPicPr/>
                <p:nvPr/>
              </p:nvPicPr>
              <p:blipFill>
                <a:blip r:embed="rId78"/>
                <a:stretch>
                  <a:fillRect/>
                </a:stretch>
              </p:blipFill>
              <p:spPr>
                <a:xfrm>
                  <a:off x="2601610" y="5229449"/>
                  <a:ext cx="3319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9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D97A05A-5140-08CC-4A0A-F5C4B3DCC459}"/>
                    </a:ext>
                  </a:extLst>
                </p14:cNvPr>
                <p14:cNvContentPartPr/>
                <p14:nvPr/>
              </p14:nvContentPartPr>
              <p14:xfrm>
                <a:off x="3525010" y="5238809"/>
                <a:ext cx="1015200" cy="2347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D97A05A-5140-08CC-4A0A-F5C4B3DCC459}"/>
                    </a:ext>
                  </a:extLst>
                </p:cNvPr>
                <p:cNvPicPr/>
                <p:nvPr/>
              </p:nvPicPr>
              <p:blipFill>
                <a:blip r:embed="rId80"/>
                <a:stretch>
                  <a:fillRect/>
                </a:stretch>
              </p:blipFill>
              <p:spPr>
                <a:xfrm>
                  <a:off x="3516370" y="5230169"/>
                  <a:ext cx="1032840" cy="252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1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8ABBB73F-50A8-7FD4-03B4-F841CB633CB9}"/>
                    </a:ext>
                  </a:extLst>
                </p14:cNvPr>
                <p14:cNvContentPartPr/>
                <p14:nvPr/>
              </p14:nvContentPartPr>
              <p14:xfrm>
                <a:off x="4704730" y="5010929"/>
                <a:ext cx="892080" cy="63216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8ABBB73F-50A8-7FD4-03B4-F841CB633CB9}"/>
                    </a:ext>
                  </a:extLst>
                </p:cNvPr>
                <p:cNvPicPr/>
                <p:nvPr/>
              </p:nvPicPr>
              <p:blipFill>
                <a:blip r:embed="rId82"/>
                <a:stretch>
                  <a:fillRect/>
                </a:stretch>
              </p:blipFill>
              <p:spPr>
                <a:xfrm>
                  <a:off x="4696090" y="5001929"/>
                  <a:ext cx="909720" cy="64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3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E34433D1-4C74-9EEA-D7E8-21120AFC59E4}"/>
                    </a:ext>
                  </a:extLst>
                </p14:cNvPr>
                <p14:cNvContentPartPr/>
                <p14:nvPr/>
              </p14:nvContentPartPr>
              <p14:xfrm>
                <a:off x="6085330" y="5217929"/>
                <a:ext cx="502560" cy="1890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E34433D1-4C74-9EEA-D7E8-21120AFC59E4}"/>
                    </a:ext>
                  </a:extLst>
                </p:cNvPr>
                <p:cNvPicPr/>
                <p:nvPr/>
              </p:nvPicPr>
              <p:blipFill>
                <a:blip r:embed="rId84"/>
                <a:stretch>
                  <a:fillRect/>
                </a:stretch>
              </p:blipFill>
              <p:spPr>
                <a:xfrm>
                  <a:off x="6076330" y="5209289"/>
                  <a:ext cx="52020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5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7F6C4C2D-DA31-B478-33EB-D4B05FB07E80}"/>
                    </a:ext>
                  </a:extLst>
                </p14:cNvPr>
                <p14:cNvContentPartPr/>
                <p14:nvPr/>
              </p14:nvContentPartPr>
              <p14:xfrm>
                <a:off x="6999370" y="5199929"/>
                <a:ext cx="569160" cy="18072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7F6C4C2D-DA31-B478-33EB-D4B05FB07E80}"/>
                    </a:ext>
                  </a:extLst>
                </p:cNvPr>
                <p:cNvPicPr/>
                <p:nvPr/>
              </p:nvPicPr>
              <p:blipFill>
                <a:blip r:embed="rId86"/>
                <a:stretch>
                  <a:fillRect/>
                </a:stretch>
              </p:blipFill>
              <p:spPr>
                <a:xfrm>
                  <a:off x="6990730" y="5190929"/>
                  <a:ext cx="586800" cy="19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7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3143DD4B-7943-67F8-13DD-0DE00B83C2C9}"/>
                    </a:ext>
                  </a:extLst>
                </p14:cNvPr>
                <p14:cNvContentPartPr/>
                <p14:nvPr/>
              </p14:nvContentPartPr>
              <p14:xfrm>
                <a:off x="7361890" y="5193089"/>
                <a:ext cx="250560" cy="17964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3143DD4B-7943-67F8-13DD-0DE00B83C2C9}"/>
                    </a:ext>
                  </a:extLst>
                </p:cNvPr>
                <p:cNvPicPr/>
                <p:nvPr/>
              </p:nvPicPr>
              <p:blipFill>
                <a:blip r:embed="rId88"/>
                <a:stretch>
                  <a:fillRect/>
                </a:stretch>
              </p:blipFill>
              <p:spPr>
                <a:xfrm>
                  <a:off x="7352890" y="5184449"/>
                  <a:ext cx="268200" cy="19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9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84830660-1CE1-B443-7AE0-95607272E1F7}"/>
                    </a:ext>
                  </a:extLst>
                </p14:cNvPr>
                <p14:cNvContentPartPr/>
                <p14:nvPr/>
              </p14:nvContentPartPr>
              <p14:xfrm>
                <a:off x="7821610" y="4835609"/>
                <a:ext cx="1878840" cy="82260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84830660-1CE1-B443-7AE0-95607272E1F7}"/>
                    </a:ext>
                  </a:extLst>
                </p:cNvPr>
                <p:cNvPicPr/>
                <p:nvPr/>
              </p:nvPicPr>
              <p:blipFill>
                <a:blip r:embed="rId90"/>
                <a:stretch>
                  <a:fillRect/>
                </a:stretch>
              </p:blipFill>
              <p:spPr>
                <a:xfrm>
                  <a:off x="7812610" y="4826969"/>
                  <a:ext cx="1896480" cy="84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1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EBA4FE3C-854A-94F4-7E87-F1C3D2B2E07E}"/>
                    </a:ext>
                  </a:extLst>
                </p14:cNvPr>
                <p14:cNvContentPartPr/>
                <p14:nvPr/>
              </p14:nvContentPartPr>
              <p14:xfrm>
                <a:off x="9291850" y="5028209"/>
                <a:ext cx="12960" cy="1296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EBA4FE3C-854A-94F4-7E87-F1C3D2B2E07E}"/>
                    </a:ext>
                  </a:extLst>
                </p:cNvPr>
                <p:cNvPicPr/>
                <p:nvPr/>
              </p:nvPicPr>
              <p:blipFill>
                <a:blip r:embed="rId92"/>
                <a:stretch>
                  <a:fillRect/>
                </a:stretch>
              </p:blipFill>
              <p:spPr>
                <a:xfrm>
                  <a:off x="9283210" y="5019569"/>
                  <a:ext cx="3060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0C76A435-6119-5FA9-A6D9-62788B8E243F}"/>
              </a:ext>
            </a:extLst>
          </p:cNvPr>
          <p:cNvGrpSpPr/>
          <p:nvPr/>
        </p:nvGrpSpPr>
        <p:grpSpPr>
          <a:xfrm>
            <a:off x="475450" y="5733809"/>
            <a:ext cx="3483720" cy="653040"/>
            <a:chOff x="475450" y="5733809"/>
            <a:chExt cx="3483720" cy="653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3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6EDF1DDF-B86B-7342-5888-73A17945B493}"/>
                    </a:ext>
                  </a:extLst>
                </p14:cNvPr>
                <p14:cNvContentPartPr/>
                <p14:nvPr/>
              </p14:nvContentPartPr>
              <p14:xfrm>
                <a:off x="475450" y="5734889"/>
                <a:ext cx="1273680" cy="46044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6EDF1DDF-B86B-7342-5888-73A17945B493}"/>
                    </a:ext>
                  </a:extLst>
                </p:cNvPr>
                <p:cNvPicPr/>
                <p:nvPr/>
              </p:nvPicPr>
              <p:blipFill>
                <a:blip r:embed="rId94"/>
                <a:stretch>
                  <a:fillRect/>
                </a:stretch>
              </p:blipFill>
              <p:spPr>
                <a:xfrm>
                  <a:off x="466810" y="5725889"/>
                  <a:ext cx="1291320" cy="47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5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53DD038-1569-41A3-BB9C-5092007BF1AF}"/>
                    </a:ext>
                  </a:extLst>
                </p14:cNvPr>
                <p14:cNvContentPartPr/>
                <p14:nvPr/>
              </p14:nvContentPartPr>
              <p14:xfrm>
                <a:off x="593890" y="5918849"/>
                <a:ext cx="877680" cy="752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53DD038-1569-41A3-BB9C-5092007BF1AF}"/>
                    </a:ext>
                  </a:extLst>
                </p:cNvPr>
                <p:cNvPicPr/>
                <p:nvPr/>
              </p:nvPicPr>
              <p:blipFill>
                <a:blip r:embed="rId96"/>
                <a:stretch>
                  <a:fillRect/>
                </a:stretch>
              </p:blipFill>
              <p:spPr>
                <a:xfrm>
                  <a:off x="584890" y="5910209"/>
                  <a:ext cx="89532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7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A04AA8C7-AA32-B49E-03A5-7DA4C335C8C1}"/>
                    </a:ext>
                  </a:extLst>
                </p14:cNvPr>
                <p14:cNvContentPartPr/>
                <p14:nvPr/>
              </p14:nvContentPartPr>
              <p14:xfrm>
                <a:off x="1906450" y="5733809"/>
                <a:ext cx="1080360" cy="65304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A04AA8C7-AA32-B49E-03A5-7DA4C335C8C1}"/>
                    </a:ext>
                  </a:extLst>
                </p:cNvPr>
                <p:cNvPicPr/>
                <p:nvPr/>
              </p:nvPicPr>
              <p:blipFill>
                <a:blip r:embed="rId98"/>
                <a:stretch>
                  <a:fillRect/>
                </a:stretch>
              </p:blipFill>
              <p:spPr>
                <a:xfrm>
                  <a:off x="1897450" y="5725169"/>
                  <a:ext cx="1098000" cy="67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9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6ECD8C5C-EB35-0D18-B96B-42381AEEA4E4}"/>
                    </a:ext>
                  </a:extLst>
                </p14:cNvPr>
                <p14:cNvContentPartPr/>
                <p14:nvPr/>
              </p14:nvContentPartPr>
              <p14:xfrm>
                <a:off x="3057370" y="5936129"/>
                <a:ext cx="685080" cy="1890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6ECD8C5C-EB35-0D18-B96B-42381AEEA4E4}"/>
                    </a:ext>
                  </a:extLst>
                </p:cNvPr>
                <p:cNvPicPr/>
                <p:nvPr/>
              </p:nvPicPr>
              <p:blipFill>
                <a:blip r:embed="rId100"/>
                <a:stretch>
                  <a:fillRect/>
                </a:stretch>
              </p:blipFill>
              <p:spPr>
                <a:xfrm>
                  <a:off x="3048730" y="5927489"/>
                  <a:ext cx="702720" cy="20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1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68BEEE22-1B94-85DD-5C76-7C68F3DE38D7}"/>
                    </a:ext>
                  </a:extLst>
                </p14:cNvPr>
                <p14:cNvContentPartPr/>
                <p14:nvPr/>
              </p14:nvContentPartPr>
              <p14:xfrm>
                <a:off x="2639770" y="5783849"/>
                <a:ext cx="35640" cy="2016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68BEEE22-1B94-85DD-5C76-7C68F3DE38D7}"/>
                    </a:ext>
                  </a:extLst>
                </p:cNvPr>
                <p:cNvPicPr/>
                <p:nvPr/>
              </p:nvPicPr>
              <p:blipFill>
                <a:blip r:embed="rId102"/>
                <a:stretch>
                  <a:fillRect/>
                </a:stretch>
              </p:blipFill>
              <p:spPr>
                <a:xfrm>
                  <a:off x="2631130" y="5774849"/>
                  <a:ext cx="532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3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26B5AD9-C5D9-FB57-CF0B-E0E0B58C2BAD}"/>
                    </a:ext>
                  </a:extLst>
                </p14:cNvPr>
                <p14:cNvContentPartPr/>
                <p14:nvPr/>
              </p14:nvContentPartPr>
              <p14:xfrm>
                <a:off x="3940810" y="6038009"/>
                <a:ext cx="18360" cy="936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26B5AD9-C5D9-FB57-CF0B-E0E0B58C2BAD}"/>
                    </a:ext>
                  </a:extLst>
                </p:cNvPr>
                <p:cNvPicPr/>
                <p:nvPr/>
              </p:nvPicPr>
              <p:blipFill>
                <a:blip r:embed="rId104"/>
                <a:stretch>
                  <a:fillRect/>
                </a:stretch>
              </p:blipFill>
              <p:spPr>
                <a:xfrm>
                  <a:off x="3931810" y="6029009"/>
                  <a:ext cx="3600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5" name="Group 64">
            <a:extLst>
              <a:ext uri="{FF2B5EF4-FFF2-40B4-BE49-F238E27FC236}">
                <a16:creationId xmlns:a16="http://schemas.microsoft.com/office/drawing/2014/main" id="{D1B07C3C-AD17-1886-E5AC-CD57E4FB3CB7}"/>
              </a:ext>
            </a:extLst>
          </p:cNvPr>
          <p:cNvGrpSpPr/>
          <p:nvPr/>
        </p:nvGrpSpPr>
        <p:grpSpPr>
          <a:xfrm>
            <a:off x="7900090" y="548729"/>
            <a:ext cx="4047840" cy="462240"/>
            <a:chOff x="7900090" y="548729"/>
            <a:chExt cx="4047840" cy="462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5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026FF2A2-F45A-1BC3-94DB-5BCFD9A4A097}"/>
                    </a:ext>
                  </a:extLst>
                </p14:cNvPr>
                <p14:cNvContentPartPr/>
                <p14:nvPr/>
              </p14:nvContentPartPr>
              <p14:xfrm>
                <a:off x="7900090" y="620369"/>
                <a:ext cx="1429200" cy="3294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026FF2A2-F45A-1BC3-94DB-5BCFD9A4A097}"/>
                    </a:ext>
                  </a:extLst>
                </p:cNvPr>
                <p:cNvPicPr/>
                <p:nvPr/>
              </p:nvPicPr>
              <p:blipFill>
                <a:blip r:embed="rId106"/>
                <a:stretch>
                  <a:fillRect/>
                </a:stretch>
              </p:blipFill>
              <p:spPr>
                <a:xfrm>
                  <a:off x="7891450" y="611369"/>
                  <a:ext cx="1446840" cy="34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7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5A1771A1-C798-BBB5-F9F2-882D392F3D8F}"/>
                    </a:ext>
                  </a:extLst>
                </p14:cNvPr>
                <p14:cNvContentPartPr/>
                <p14:nvPr/>
              </p14:nvContentPartPr>
              <p14:xfrm>
                <a:off x="9540610" y="548729"/>
                <a:ext cx="672120" cy="36360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5A1771A1-C798-BBB5-F9F2-882D392F3D8F}"/>
                    </a:ext>
                  </a:extLst>
                </p:cNvPr>
                <p:cNvPicPr/>
                <p:nvPr/>
              </p:nvPicPr>
              <p:blipFill>
                <a:blip r:embed="rId108"/>
                <a:stretch>
                  <a:fillRect/>
                </a:stretch>
              </p:blipFill>
              <p:spPr>
                <a:xfrm>
                  <a:off x="9531970" y="540089"/>
                  <a:ext cx="689760" cy="38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9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6391A8-C690-6B11-FA8F-67FEAB32EBD2}"/>
                    </a:ext>
                  </a:extLst>
                </p14:cNvPr>
                <p14:cNvContentPartPr/>
                <p14:nvPr/>
              </p14:nvContentPartPr>
              <p14:xfrm>
                <a:off x="10042450" y="702449"/>
                <a:ext cx="219240" cy="2772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6391A8-C690-6B11-FA8F-67FEAB32EBD2}"/>
                    </a:ext>
                  </a:extLst>
                </p:cNvPr>
                <p:cNvPicPr/>
                <p:nvPr/>
              </p:nvPicPr>
              <p:blipFill>
                <a:blip r:embed="rId110"/>
                <a:stretch>
                  <a:fillRect/>
                </a:stretch>
              </p:blipFill>
              <p:spPr>
                <a:xfrm>
                  <a:off x="10033810" y="693449"/>
                  <a:ext cx="23688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1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ECA1C326-6788-39E8-4D8F-AA880487A711}"/>
                    </a:ext>
                  </a:extLst>
                </p14:cNvPr>
                <p14:cNvContentPartPr/>
                <p14:nvPr/>
              </p14:nvContentPartPr>
              <p14:xfrm>
                <a:off x="9565090" y="729809"/>
                <a:ext cx="301320" cy="3924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ECA1C326-6788-39E8-4D8F-AA880487A711}"/>
                    </a:ext>
                  </a:extLst>
                </p:cNvPr>
                <p:cNvPicPr/>
                <p:nvPr/>
              </p:nvPicPr>
              <p:blipFill>
                <a:blip r:embed="rId112"/>
                <a:stretch>
                  <a:fillRect/>
                </a:stretch>
              </p:blipFill>
              <p:spPr>
                <a:xfrm>
                  <a:off x="9556450" y="721169"/>
                  <a:ext cx="31896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3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910D60A5-724D-524F-DF8D-799E3FDD05CD}"/>
                    </a:ext>
                  </a:extLst>
                </p14:cNvPr>
                <p14:cNvContentPartPr/>
                <p14:nvPr/>
              </p14:nvContentPartPr>
              <p14:xfrm>
                <a:off x="10510450" y="607049"/>
                <a:ext cx="1437480" cy="35244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910D60A5-724D-524F-DF8D-799E3FDD05CD}"/>
                    </a:ext>
                  </a:extLst>
                </p:cNvPr>
                <p:cNvPicPr/>
                <p:nvPr/>
              </p:nvPicPr>
              <p:blipFill>
                <a:blip r:embed="rId114"/>
                <a:stretch>
                  <a:fillRect/>
                </a:stretch>
              </p:blipFill>
              <p:spPr>
                <a:xfrm>
                  <a:off x="10501450" y="598409"/>
                  <a:ext cx="1455120" cy="37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5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E6757FFF-429C-7D12-41CC-326F87FAAEDC}"/>
                    </a:ext>
                  </a:extLst>
                </p14:cNvPr>
                <p14:cNvContentPartPr/>
                <p14:nvPr/>
              </p14:nvContentPartPr>
              <p14:xfrm>
                <a:off x="11563090" y="873449"/>
                <a:ext cx="48600" cy="137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E6757FFF-429C-7D12-41CC-326F87FAAEDC}"/>
                    </a:ext>
                  </a:extLst>
                </p:cNvPr>
                <p:cNvPicPr/>
                <p:nvPr/>
              </p:nvPicPr>
              <p:blipFill>
                <a:blip r:embed="rId116"/>
                <a:stretch>
                  <a:fillRect/>
                </a:stretch>
              </p:blipFill>
              <p:spPr>
                <a:xfrm>
                  <a:off x="11554450" y="864809"/>
                  <a:ext cx="66240" cy="155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365C596C-B7A1-5576-5BD6-93D193555691}"/>
              </a:ext>
            </a:extLst>
          </p:cNvPr>
          <p:cNvGrpSpPr/>
          <p:nvPr/>
        </p:nvGrpSpPr>
        <p:grpSpPr>
          <a:xfrm>
            <a:off x="7724770" y="1108889"/>
            <a:ext cx="3785760" cy="960480"/>
            <a:chOff x="7724770" y="1108889"/>
            <a:chExt cx="3785760" cy="96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7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713287AB-ABC0-4A12-635E-9EC367093154}"/>
                    </a:ext>
                  </a:extLst>
                </p14:cNvPr>
                <p14:cNvContentPartPr/>
                <p14:nvPr/>
              </p14:nvContentPartPr>
              <p14:xfrm>
                <a:off x="7825210" y="1229129"/>
                <a:ext cx="413280" cy="975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713287AB-ABC0-4A12-635E-9EC367093154}"/>
                    </a:ext>
                  </a:extLst>
                </p:cNvPr>
                <p:cNvPicPr/>
                <p:nvPr/>
              </p:nvPicPr>
              <p:blipFill>
                <a:blip r:embed="rId118"/>
                <a:stretch>
                  <a:fillRect/>
                </a:stretch>
              </p:blipFill>
              <p:spPr>
                <a:xfrm>
                  <a:off x="7816210" y="1220129"/>
                  <a:ext cx="430920" cy="11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9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5AC8ABE5-3356-FA52-CC00-7D356B35C674}"/>
                    </a:ext>
                  </a:extLst>
                </p14:cNvPr>
                <p14:cNvContentPartPr/>
                <p14:nvPr/>
              </p14:nvContentPartPr>
              <p14:xfrm>
                <a:off x="8365930" y="1278809"/>
                <a:ext cx="333360" cy="7992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5AC8ABE5-3356-FA52-CC00-7D356B35C674}"/>
                    </a:ext>
                  </a:extLst>
                </p:cNvPr>
                <p:cNvPicPr/>
                <p:nvPr/>
              </p:nvPicPr>
              <p:blipFill>
                <a:blip r:embed="rId120"/>
                <a:stretch>
                  <a:fillRect/>
                </a:stretch>
              </p:blipFill>
              <p:spPr>
                <a:xfrm>
                  <a:off x="8357290" y="1269809"/>
                  <a:ext cx="351000" cy="9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1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21988C3F-494D-A4C2-36A4-7035FF58699D}"/>
                    </a:ext>
                  </a:extLst>
                </p14:cNvPr>
                <p14:cNvContentPartPr/>
                <p14:nvPr/>
              </p14:nvContentPartPr>
              <p14:xfrm>
                <a:off x="8531170" y="1172609"/>
                <a:ext cx="21240" cy="1548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21988C3F-494D-A4C2-36A4-7035FF58699D}"/>
                    </a:ext>
                  </a:extLst>
                </p:cNvPr>
                <p:cNvPicPr/>
                <p:nvPr/>
              </p:nvPicPr>
              <p:blipFill>
                <a:blip r:embed="rId122"/>
                <a:stretch>
                  <a:fillRect/>
                </a:stretch>
              </p:blipFill>
              <p:spPr>
                <a:xfrm>
                  <a:off x="8522170" y="1163609"/>
                  <a:ext cx="3888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3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C0282DB-3E10-9A37-890B-09E166521BA2}"/>
                    </a:ext>
                  </a:extLst>
                </p14:cNvPr>
                <p14:cNvContentPartPr/>
                <p14:nvPr/>
              </p14:nvContentPartPr>
              <p14:xfrm>
                <a:off x="8919250" y="1108889"/>
                <a:ext cx="683280" cy="28944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C0282DB-3E10-9A37-890B-09E166521BA2}"/>
                    </a:ext>
                  </a:extLst>
                </p:cNvPr>
                <p:cNvPicPr/>
                <p:nvPr/>
              </p:nvPicPr>
              <p:blipFill>
                <a:blip r:embed="rId124"/>
                <a:stretch>
                  <a:fillRect/>
                </a:stretch>
              </p:blipFill>
              <p:spPr>
                <a:xfrm>
                  <a:off x="8910610" y="1099889"/>
                  <a:ext cx="700920" cy="30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5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41F80BDD-18BF-0C2D-E9D9-227F846BD948}"/>
                    </a:ext>
                  </a:extLst>
                </p14:cNvPr>
                <p14:cNvContentPartPr/>
                <p14:nvPr/>
              </p14:nvContentPartPr>
              <p14:xfrm>
                <a:off x="9817450" y="1145609"/>
                <a:ext cx="1099800" cy="270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41F80BDD-18BF-0C2D-E9D9-227F846BD948}"/>
                    </a:ext>
                  </a:extLst>
                </p:cNvPr>
                <p:cNvPicPr/>
                <p:nvPr/>
              </p:nvPicPr>
              <p:blipFill>
                <a:blip r:embed="rId126"/>
                <a:stretch>
                  <a:fillRect/>
                </a:stretch>
              </p:blipFill>
              <p:spPr>
                <a:xfrm>
                  <a:off x="9808810" y="1136969"/>
                  <a:ext cx="1117440" cy="287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7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DD38C38A-D75E-29A2-1F76-EFBFFA211C73}"/>
                    </a:ext>
                  </a:extLst>
                </p14:cNvPr>
                <p14:cNvContentPartPr/>
                <p14:nvPr/>
              </p14:nvContentPartPr>
              <p14:xfrm>
                <a:off x="10773610" y="1235969"/>
                <a:ext cx="148680" cy="1908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DD38C38A-D75E-29A2-1F76-EFBFFA211C73}"/>
                    </a:ext>
                  </a:extLst>
                </p:cNvPr>
                <p:cNvPicPr/>
                <p:nvPr/>
              </p:nvPicPr>
              <p:blipFill>
                <a:blip r:embed="rId128"/>
                <a:stretch>
                  <a:fillRect/>
                </a:stretch>
              </p:blipFill>
              <p:spPr>
                <a:xfrm>
                  <a:off x="10764610" y="1226969"/>
                  <a:ext cx="1663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9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656F3EE-023F-5115-B505-290C561BF475}"/>
                    </a:ext>
                  </a:extLst>
                </p14:cNvPr>
                <p14:cNvContentPartPr/>
                <p14:nvPr/>
              </p14:nvContentPartPr>
              <p14:xfrm>
                <a:off x="10262770" y="1201769"/>
                <a:ext cx="308520" cy="720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656F3EE-023F-5115-B505-290C561BF475}"/>
                    </a:ext>
                  </a:extLst>
                </p:cNvPr>
                <p:cNvPicPr/>
                <p:nvPr/>
              </p:nvPicPr>
              <p:blipFill>
                <a:blip r:embed="rId130"/>
                <a:stretch>
                  <a:fillRect/>
                </a:stretch>
              </p:blipFill>
              <p:spPr>
                <a:xfrm>
                  <a:off x="10253770" y="1193129"/>
                  <a:ext cx="326160" cy="8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1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6945FE47-399C-D56A-377F-695AB9B8C5DE}"/>
                    </a:ext>
                  </a:extLst>
                </p14:cNvPr>
                <p14:cNvContentPartPr/>
                <p14:nvPr/>
              </p14:nvContentPartPr>
              <p14:xfrm>
                <a:off x="10923370" y="1460969"/>
                <a:ext cx="97920" cy="12384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6945FE47-399C-D56A-377F-695AB9B8C5DE}"/>
                    </a:ext>
                  </a:extLst>
                </p:cNvPr>
                <p:cNvPicPr/>
                <p:nvPr/>
              </p:nvPicPr>
              <p:blipFill>
                <a:blip r:embed="rId132"/>
                <a:stretch>
                  <a:fillRect/>
                </a:stretch>
              </p:blipFill>
              <p:spPr>
                <a:xfrm>
                  <a:off x="10914370" y="1451969"/>
                  <a:ext cx="115560" cy="14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3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5663C06E-28C5-FC16-078C-66EB5CAF7944}"/>
                    </a:ext>
                  </a:extLst>
                </p14:cNvPr>
                <p14:cNvContentPartPr/>
                <p14:nvPr/>
              </p14:nvContentPartPr>
              <p14:xfrm>
                <a:off x="11208130" y="1264769"/>
                <a:ext cx="302400" cy="17712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5663C06E-28C5-FC16-078C-66EB5CAF7944}"/>
                    </a:ext>
                  </a:extLst>
                </p:cNvPr>
                <p:cNvPicPr/>
                <p:nvPr/>
              </p:nvPicPr>
              <p:blipFill>
                <a:blip r:embed="rId134"/>
                <a:stretch>
                  <a:fillRect/>
                </a:stretch>
              </p:blipFill>
              <p:spPr>
                <a:xfrm>
                  <a:off x="11199490" y="1255769"/>
                  <a:ext cx="320040" cy="19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5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0917C7C5-2B00-405C-354C-C10B516AB518}"/>
                    </a:ext>
                  </a:extLst>
                </p14:cNvPr>
                <p14:cNvContentPartPr/>
                <p14:nvPr/>
              </p14:nvContentPartPr>
              <p14:xfrm>
                <a:off x="7724770" y="1485089"/>
                <a:ext cx="487800" cy="37008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0917C7C5-2B00-405C-354C-C10B516AB518}"/>
                    </a:ext>
                  </a:extLst>
                </p:cNvPr>
                <p:cNvPicPr/>
                <p:nvPr/>
              </p:nvPicPr>
              <p:blipFill>
                <a:blip r:embed="rId136"/>
                <a:stretch>
                  <a:fillRect/>
                </a:stretch>
              </p:blipFill>
              <p:spPr>
                <a:xfrm>
                  <a:off x="7716130" y="1476089"/>
                  <a:ext cx="505440" cy="38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7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385FBB06-8AAA-CC64-A3FB-E9EC3E44AF04}"/>
                    </a:ext>
                  </a:extLst>
                </p14:cNvPr>
                <p14:cNvContentPartPr/>
                <p14:nvPr/>
              </p14:nvContentPartPr>
              <p14:xfrm>
                <a:off x="7773370" y="1669049"/>
                <a:ext cx="228960" cy="17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385FBB06-8AAA-CC64-A3FB-E9EC3E44AF04}"/>
                    </a:ext>
                  </a:extLst>
                </p:cNvPr>
                <p:cNvPicPr/>
                <p:nvPr/>
              </p:nvPicPr>
              <p:blipFill>
                <a:blip r:embed="rId138"/>
                <a:stretch>
                  <a:fillRect/>
                </a:stretch>
              </p:blipFill>
              <p:spPr>
                <a:xfrm>
                  <a:off x="7764370" y="1660049"/>
                  <a:ext cx="2466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9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B5DDDA7D-0BD3-EFEA-188E-0B39FCCB71E2}"/>
                    </a:ext>
                  </a:extLst>
                </p14:cNvPr>
                <p14:cNvContentPartPr/>
                <p14:nvPr/>
              </p14:nvContentPartPr>
              <p14:xfrm>
                <a:off x="8369530" y="1767689"/>
                <a:ext cx="386640" cy="7740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B5DDDA7D-0BD3-EFEA-188E-0B39FCCB71E2}"/>
                    </a:ext>
                  </a:extLst>
                </p:cNvPr>
                <p:cNvPicPr/>
                <p:nvPr/>
              </p:nvPicPr>
              <p:blipFill>
                <a:blip r:embed="rId140"/>
                <a:stretch>
                  <a:fillRect/>
                </a:stretch>
              </p:blipFill>
              <p:spPr>
                <a:xfrm>
                  <a:off x="8360890" y="1759049"/>
                  <a:ext cx="404280" cy="9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1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ED34847B-E55B-C1F0-037E-0F162090D220}"/>
                    </a:ext>
                  </a:extLst>
                </p14:cNvPr>
                <p14:cNvContentPartPr/>
                <p14:nvPr/>
              </p14:nvContentPartPr>
              <p14:xfrm>
                <a:off x="8597770" y="1745369"/>
                <a:ext cx="216720" cy="14292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ED34847B-E55B-C1F0-037E-0F162090D220}"/>
                    </a:ext>
                  </a:extLst>
                </p:cNvPr>
                <p:cNvPicPr/>
                <p:nvPr/>
              </p:nvPicPr>
              <p:blipFill>
                <a:blip r:embed="rId142"/>
                <a:stretch>
                  <a:fillRect/>
                </a:stretch>
              </p:blipFill>
              <p:spPr>
                <a:xfrm>
                  <a:off x="8589130" y="1736729"/>
                  <a:ext cx="234360" cy="16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3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9A53E83A-7CB3-D5C2-4D52-EF9D553B3FF6}"/>
                    </a:ext>
                  </a:extLst>
                </p14:cNvPr>
                <p14:cNvContentPartPr/>
                <p14:nvPr/>
              </p14:nvContentPartPr>
              <p14:xfrm>
                <a:off x="8823850" y="1569689"/>
                <a:ext cx="1228680" cy="499680"/>
              </p14:xfrm>
            </p:contentPart>
          </mc:Choice>
          <mc:Fallback xmlns=""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9A53E83A-7CB3-D5C2-4D52-EF9D553B3FF6}"/>
                    </a:ext>
                  </a:extLst>
                </p:cNvPr>
                <p:cNvPicPr/>
                <p:nvPr/>
              </p:nvPicPr>
              <p:blipFill>
                <a:blip r:embed="rId144"/>
                <a:stretch>
                  <a:fillRect/>
                </a:stretch>
              </p:blipFill>
              <p:spPr>
                <a:xfrm>
                  <a:off x="8815210" y="1561049"/>
                  <a:ext cx="124632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5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AA2C27AC-8422-A0F1-5587-C57B44930FB7}"/>
                    </a:ext>
                  </a:extLst>
                </p14:cNvPr>
                <p14:cNvContentPartPr/>
                <p14:nvPr/>
              </p14:nvContentPartPr>
              <p14:xfrm>
                <a:off x="10295530" y="1808369"/>
                <a:ext cx="19800" cy="16020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AA2C27AC-8422-A0F1-5587-C57B44930FB7}"/>
                    </a:ext>
                  </a:extLst>
                </p:cNvPr>
                <p:cNvPicPr/>
                <p:nvPr/>
              </p:nvPicPr>
              <p:blipFill>
                <a:blip r:embed="rId146"/>
                <a:stretch>
                  <a:fillRect/>
                </a:stretch>
              </p:blipFill>
              <p:spPr>
                <a:xfrm>
                  <a:off x="10286530" y="1799369"/>
                  <a:ext cx="37440" cy="17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7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4DC8C169-41C0-E357-2616-1250A9A13616}"/>
                    </a:ext>
                  </a:extLst>
                </p14:cNvPr>
                <p14:cNvContentPartPr/>
                <p14:nvPr/>
              </p14:nvContentPartPr>
              <p14:xfrm>
                <a:off x="10360690" y="1801529"/>
                <a:ext cx="52920" cy="17856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4DC8C169-41C0-E357-2616-1250A9A13616}"/>
                    </a:ext>
                  </a:extLst>
                </p:cNvPr>
                <p:cNvPicPr/>
                <p:nvPr/>
              </p:nvPicPr>
              <p:blipFill>
                <a:blip r:embed="rId148"/>
                <a:stretch>
                  <a:fillRect/>
                </a:stretch>
              </p:blipFill>
              <p:spPr>
                <a:xfrm>
                  <a:off x="10351690" y="1792889"/>
                  <a:ext cx="7056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9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0CC0B4B5-BBC7-AEBD-4080-B97EE9A7C00A}"/>
                    </a:ext>
                  </a:extLst>
                </p14:cNvPr>
                <p14:cNvContentPartPr/>
                <p14:nvPr/>
              </p14:nvContentPartPr>
              <p14:xfrm>
                <a:off x="10229290" y="1789649"/>
                <a:ext cx="302760" cy="522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0CC0B4B5-BBC7-AEBD-4080-B97EE9A7C00A}"/>
                    </a:ext>
                  </a:extLst>
                </p:cNvPr>
                <p:cNvPicPr/>
                <p:nvPr/>
              </p:nvPicPr>
              <p:blipFill>
                <a:blip r:embed="rId150"/>
                <a:stretch>
                  <a:fillRect/>
                </a:stretch>
              </p:blipFill>
              <p:spPr>
                <a:xfrm>
                  <a:off x="10220290" y="1781009"/>
                  <a:ext cx="320400" cy="6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1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50AA004E-061E-9C80-48EE-BA0F933F97F6}"/>
                    </a:ext>
                  </a:extLst>
                </p14:cNvPr>
                <p14:cNvContentPartPr/>
                <p14:nvPr/>
              </p14:nvContentPartPr>
              <p14:xfrm>
                <a:off x="10617370" y="1782449"/>
                <a:ext cx="82800" cy="1476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50AA004E-061E-9C80-48EE-BA0F933F97F6}"/>
                    </a:ext>
                  </a:extLst>
                </p:cNvPr>
                <p:cNvPicPr/>
                <p:nvPr/>
              </p:nvPicPr>
              <p:blipFill>
                <a:blip r:embed="rId152"/>
                <a:stretch>
                  <a:fillRect/>
                </a:stretch>
              </p:blipFill>
              <p:spPr>
                <a:xfrm>
                  <a:off x="10608370" y="1773809"/>
                  <a:ext cx="10044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3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3A7E452-E8A8-8660-6809-AC124EAA1AF5}"/>
                    </a:ext>
                  </a:extLst>
                </p14:cNvPr>
                <p14:cNvContentPartPr/>
                <p14:nvPr/>
              </p14:nvContentPartPr>
              <p14:xfrm>
                <a:off x="10851730" y="1838969"/>
                <a:ext cx="373320" cy="16560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3A7E452-E8A8-8660-6809-AC124EAA1AF5}"/>
                    </a:ext>
                  </a:extLst>
                </p:cNvPr>
                <p:cNvPicPr/>
                <p:nvPr/>
              </p:nvPicPr>
              <p:blipFill>
                <a:blip r:embed="rId154"/>
                <a:stretch>
                  <a:fillRect/>
                </a:stretch>
              </p:blipFill>
              <p:spPr>
                <a:xfrm>
                  <a:off x="10843090" y="1830329"/>
                  <a:ext cx="390960" cy="18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5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C78AF2E-2210-FA1B-65F9-A0C88E9BCE49}"/>
                    </a:ext>
                  </a:extLst>
                </p14:cNvPr>
                <p14:cNvContentPartPr/>
                <p14:nvPr/>
              </p14:nvContentPartPr>
              <p14:xfrm>
                <a:off x="11015530" y="1771289"/>
                <a:ext cx="10080" cy="64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C78AF2E-2210-FA1B-65F9-A0C88E9BCE49}"/>
                    </a:ext>
                  </a:extLst>
                </p:cNvPr>
                <p:cNvPicPr/>
                <p:nvPr/>
              </p:nvPicPr>
              <p:blipFill>
                <a:blip r:embed="rId156"/>
                <a:stretch>
                  <a:fillRect/>
                </a:stretch>
              </p:blipFill>
              <p:spPr>
                <a:xfrm>
                  <a:off x="11006890" y="1762289"/>
                  <a:ext cx="27720" cy="241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9" name="Group 98">
            <a:extLst>
              <a:ext uri="{FF2B5EF4-FFF2-40B4-BE49-F238E27FC236}">
                <a16:creationId xmlns:a16="http://schemas.microsoft.com/office/drawing/2014/main" id="{08349049-C16F-F660-5881-4B5AE01A9DD0}"/>
              </a:ext>
            </a:extLst>
          </p:cNvPr>
          <p:cNvGrpSpPr/>
          <p:nvPr/>
        </p:nvGrpSpPr>
        <p:grpSpPr>
          <a:xfrm>
            <a:off x="7614970" y="2069009"/>
            <a:ext cx="1845360" cy="354240"/>
            <a:chOff x="7614970" y="2069009"/>
            <a:chExt cx="1845360" cy="3542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7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5533BF4E-C6B3-1572-696F-48B28165FD12}"/>
                    </a:ext>
                  </a:extLst>
                </p14:cNvPr>
                <p14:cNvContentPartPr/>
                <p14:nvPr/>
              </p14:nvContentPartPr>
              <p14:xfrm>
                <a:off x="7614970" y="2084129"/>
                <a:ext cx="510840" cy="339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5533BF4E-C6B3-1572-696F-48B28165FD12}"/>
                    </a:ext>
                  </a:extLst>
                </p:cNvPr>
                <p:cNvPicPr/>
                <p:nvPr/>
              </p:nvPicPr>
              <p:blipFill>
                <a:blip r:embed="rId158"/>
                <a:stretch>
                  <a:fillRect/>
                </a:stretch>
              </p:blipFill>
              <p:spPr>
                <a:xfrm>
                  <a:off x="7605970" y="2075489"/>
                  <a:ext cx="528480" cy="35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9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0C43FD1F-30D9-C76C-7137-08CA837EB7FA}"/>
                    </a:ext>
                  </a:extLst>
                </p14:cNvPr>
                <p14:cNvContentPartPr/>
                <p14:nvPr/>
              </p14:nvContentPartPr>
              <p14:xfrm>
                <a:off x="7988650" y="2183849"/>
                <a:ext cx="192960" cy="1476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0C43FD1F-30D9-C76C-7137-08CA837EB7FA}"/>
                    </a:ext>
                  </a:extLst>
                </p:cNvPr>
                <p:cNvPicPr/>
                <p:nvPr/>
              </p:nvPicPr>
              <p:blipFill>
                <a:blip r:embed="rId160"/>
                <a:stretch>
                  <a:fillRect/>
                </a:stretch>
              </p:blipFill>
              <p:spPr>
                <a:xfrm>
                  <a:off x="7980010" y="2175209"/>
                  <a:ext cx="2106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1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8AB712D-776E-4CE0-3280-3D7263DFE3AD}"/>
                    </a:ext>
                  </a:extLst>
                </p14:cNvPr>
                <p14:cNvContentPartPr/>
                <p14:nvPr/>
              </p14:nvContentPartPr>
              <p14:xfrm>
                <a:off x="8325250" y="2069009"/>
                <a:ext cx="628200" cy="31140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8AB712D-776E-4CE0-3280-3D7263DFE3AD}"/>
                    </a:ext>
                  </a:extLst>
                </p:cNvPr>
                <p:cNvPicPr/>
                <p:nvPr/>
              </p:nvPicPr>
              <p:blipFill>
                <a:blip r:embed="rId162"/>
                <a:stretch>
                  <a:fillRect/>
                </a:stretch>
              </p:blipFill>
              <p:spPr>
                <a:xfrm>
                  <a:off x="8316610" y="2060369"/>
                  <a:ext cx="645840" cy="32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3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82582BBA-96F0-2F0A-D1EC-A96F57D00108}"/>
                    </a:ext>
                  </a:extLst>
                </p14:cNvPr>
                <p14:cNvContentPartPr/>
                <p14:nvPr/>
              </p14:nvContentPartPr>
              <p14:xfrm>
                <a:off x="8615410" y="2178449"/>
                <a:ext cx="40320" cy="20160"/>
              </p14:xfrm>
            </p:contentPart>
          </mc:Choice>
          <mc:Fallback xmlns=""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82582BBA-96F0-2F0A-D1EC-A96F57D00108}"/>
                    </a:ext>
                  </a:extLst>
                </p:cNvPr>
                <p:cNvPicPr/>
                <p:nvPr/>
              </p:nvPicPr>
              <p:blipFill>
                <a:blip r:embed="rId164"/>
                <a:stretch>
                  <a:fillRect/>
                </a:stretch>
              </p:blipFill>
              <p:spPr>
                <a:xfrm>
                  <a:off x="8606770" y="2169809"/>
                  <a:ext cx="57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5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93D5C5B4-CECF-7770-0DAC-A7C770830B2E}"/>
                    </a:ext>
                  </a:extLst>
                </p14:cNvPr>
                <p14:cNvContentPartPr/>
                <p14:nvPr/>
              </p14:nvContentPartPr>
              <p14:xfrm>
                <a:off x="9279970" y="2257649"/>
                <a:ext cx="180360" cy="7236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93D5C5B4-CECF-7770-0DAC-A7C770830B2E}"/>
                    </a:ext>
                  </a:extLst>
                </p:cNvPr>
                <p:cNvPicPr/>
                <p:nvPr/>
              </p:nvPicPr>
              <p:blipFill>
                <a:blip r:embed="rId166"/>
                <a:stretch>
                  <a:fillRect/>
                </a:stretch>
              </p:blipFill>
              <p:spPr>
                <a:xfrm>
                  <a:off x="9270970" y="2249009"/>
                  <a:ext cx="198000" cy="90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D33706D1-07BB-CA51-6864-ECDBB3F14094}"/>
              </a:ext>
            </a:extLst>
          </p:cNvPr>
          <p:cNvGrpSpPr/>
          <p:nvPr/>
        </p:nvGrpSpPr>
        <p:grpSpPr>
          <a:xfrm>
            <a:off x="9665530" y="2115449"/>
            <a:ext cx="1455840" cy="474840"/>
            <a:chOff x="9665530" y="2115449"/>
            <a:chExt cx="145584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7">
              <p14:nvContentPartPr>
                <p14:cNvPr id="100" name="Ink 99">
                  <a:extLst>
                    <a:ext uri="{FF2B5EF4-FFF2-40B4-BE49-F238E27FC236}">
                      <a16:creationId xmlns:a16="http://schemas.microsoft.com/office/drawing/2014/main" id="{6B71C403-E018-AC30-5547-C3B6166E9605}"/>
                    </a:ext>
                  </a:extLst>
                </p14:cNvPr>
                <p14:cNvContentPartPr/>
                <p14:nvPr/>
              </p14:nvContentPartPr>
              <p14:xfrm>
                <a:off x="9665530" y="2162969"/>
                <a:ext cx="325800" cy="427320"/>
              </p14:xfrm>
            </p:contentPart>
          </mc:Choice>
          <mc:Fallback xmlns="">
            <p:pic>
              <p:nvPicPr>
                <p:cNvPr id="100" name="Ink 99">
                  <a:extLst>
                    <a:ext uri="{FF2B5EF4-FFF2-40B4-BE49-F238E27FC236}">
                      <a16:creationId xmlns:a16="http://schemas.microsoft.com/office/drawing/2014/main" id="{6B71C403-E018-AC30-5547-C3B6166E9605}"/>
                    </a:ext>
                  </a:extLst>
                </p:cNvPr>
                <p:cNvPicPr/>
                <p:nvPr/>
              </p:nvPicPr>
              <p:blipFill>
                <a:blip r:embed="rId168"/>
                <a:stretch>
                  <a:fillRect/>
                </a:stretch>
              </p:blipFill>
              <p:spPr>
                <a:xfrm>
                  <a:off x="9656530" y="2153969"/>
                  <a:ext cx="343440" cy="44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9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10033A1C-3801-2EB6-3491-87DA9B25808F}"/>
                    </a:ext>
                  </a:extLst>
                </p14:cNvPr>
                <p14:cNvContentPartPr/>
                <p14:nvPr/>
              </p14:nvContentPartPr>
              <p14:xfrm>
                <a:off x="10062250" y="2198609"/>
                <a:ext cx="143640" cy="3168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10033A1C-3801-2EB6-3491-87DA9B25808F}"/>
                    </a:ext>
                  </a:extLst>
                </p:cNvPr>
                <p:cNvPicPr/>
                <p:nvPr/>
              </p:nvPicPr>
              <p:blipFill>
                <a:blip r:embed="rId170"/>
                <a:stretch>
                  <a:fillRect/>
                </a:stretch>
              </p:blipFill>
              <p:spPr>
                <a:xfrm>
                  <a:off x="10053610" y="2189969"/>
                  <a:ext cx="161280" cy="49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1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37DEED48-50FF-4175-FE78-C186C3A7452E}"/>
                    </a:ext>
                  </a:extLst>
                </p14:cNvPr>
                <p14:cNvContentPartPr/>
                <p14:nvPr/>
              </p14:nvContentPartPr>
              <p14:xfrm>
                <a:off x="10374370" y="2115449"/>
                <a:ext cx="685080" cy="3470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37DEED48-50FF-4175-FE78-C186C3A7452E}"/>
                    </a:ext>
                  </a:extLst>
                </p:cNvPr>
                <p:cNvPicPr/>
                <p:nvPr/>
              </p:nvPicPr>
              <p:blipFill>
                <a:blip r:embed="rId172"/>
                <a:stretch>
                  <a:fillRect/>
                </a:stretch>
              </p:blipFill>
              <p:spPr>
                <a:xfrm>
                  <a:off x="10365730" y="2106449"/>
                  <a:ext cx="7027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3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A29C138-C0A8-2EAD-0A1C-06FA2E55506C}"/>
                    </a:ext>
                  </a:extLst>
                </p14:cNvPr>
                <p14:cNvContentPartPr/>
                <p14:nvPr/>
              </p14:nvContentPartPr>
              <p14:xfrm>
                <a:off x="10832650" y="2253329"/>
                <a:ext cx="288720" cy="2772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A29C138-C0A8-2EAD-0A1C-06FA2E55506C}"/>
                    </a:ext>
                  </a:extLst>
                </p:cNvPr>
                <p:cNvPicPr/>
                <p:nvPr/>
              </p:nvPicPr>
              <p:blipFill>
                <a:blip r:embed="rId174"/>
                <a:stretch>
                  <a:fillRect/>
                </a:stretch>
              </p:blipFill>
              <p:spPr>
                <a:xfrm>
                  <a:off x="10823650" y="2244329"/>
                  <a:ext cx="3063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5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EC54FF08-C899-1962-A6BF-8844D98D804C}"/>
                    </a:ext>
                  </a:extLst>
                </p14:cNvPr>
                <p14:cNvContentPartPr/>
                <p14:nvPr/>
              </p14:nvContentPartPr>
              <p14:xfrm>
                <a:off x="10453930" y="2261609"/>
                <a:ext cx="288000" cy="3096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EC54FF08-C899-1962-A6BF-8844D98D804C}"/>
                    </a:ext>
                  </a:extLst>
                </p:cNvPr>
                <p:cNvPicPr/>
                <p:nvPr/>
              </p:nvPicPr>
              <p:blipFill>
                <a:blip r:embed="rId176"/>
                <a:stretch>
                  <a:fillRect/>
                </a:stretch>
              </p:blipFill>
              <p:spPr>
                <a:xfrm>
                  <a:off x="10445290" y="2252609"/>
                  <a:ext cx="30564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6" name="Group 115">
            <a:extLst>
              <a:ext uri="{FF2B5EF4-FFF2-40B4-BE49-F238E27FC236}">
                <a16:creationId xmlns:a16="http://schemas.microsoft.com/office/drawing/2014/main" id="{CC2A2EC3-EC49-3E0C-0BC9-0A714428D411}"/>
              </a:ext>
            </a:extLst>
          </p:cNvPr>
          <p:cNvGrpSpPr/>
          <p:nvPr/>
        </p:nvGrpSpPr>
        <p:grpSpPr>
          <a:xfrm>
            <a:off x="7545130" y="2538089"/>
            <a:ext cx="4204080" cy="518040"/>
            <a:chOff x="7545130" y="2538089"/>
            <a:chExt cx="4204080" cy="518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7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953EABE7-E258-D7B9-E04C-969655722AD4}"/>
                    </a:ext>
                  </a:extLst>
                </p14:cNvPr>
                <p14:cNvContentPartPr/>
                <p14:nvPr/>
              </p14:nvContentPartPr>
              <p14:xfrm>
                <a:off x="7545130" y="2538089"/>
                <a:ext cx="1002600" cy="36108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953EABE7-E258-D7B9-E04C-969655722AD4}"/>
                    </a:ext>
                  </a:extLst>
                </p:cNvPr>
                <p:cNvPicPr/>
                <p:nvPr/>
              </p:nvPicPr>
              <p:blipFill>
                <a:blip r:embed="rId178"/>
                <a:stretch>
                  <a:fillRect/>
                </a:stretch>
              </p:blipFill>
              <p:spPr>
                <a:xfrm>
                  <a:off x="7536130" y="2529089"/>
                  <a:ext cx="1020240" cy="37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9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ADB7B85-30F6-1FEC-9BBA-D68E99214EF8}"/>
                    </a:ext>
                  </a:extLst>
                </p14:cNvPr>
                <p14:cNvContentPartPr/>
                <p14:nvPr/>
              </p14:nvContentPartPr>
              <p14:xfrm>
                <a:off x="8636290" y="2840129"/>
                <a:ext cx="74520" cy="14112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ADB7B85-30F6-1FEC-9BBA-D68E99214EF8}"/>
                    </a:ext>
                  </a:extLst>
                </p:cNvPr>
                <p:cNvPicPr/>
                <p:nvPr/>
              </p:nvPicPr>
              <p:blipFill>
                <a:blip r:embed="rId180"/>
                <a:stretch>
                  <a:fillRect/>
                </a:stretch>
              </p:blipFill>
              <p:spPr>
                <a:xfrm>
                  <a:off x="8627650" y="2831489"/>
                  <a:ext cx="9216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1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5C7ABA7E-A67B-A89E-5F34-361362F23A74}"/>
                    </a:ext>
                  </a:extLst>
                </p14:cNvPr>
                <p14:cNvContentPartPr/>
                <p14:nvPr/>
              </p14:nvContentPartPr>
              <p14:xfrm>
                <a:off x="8860570" y="2680289"/>
                <a:ext cx="980280" cy="17208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5C7ABA7E-A67B-A89E-5F34-361362F23A74}"/>
                    </a:ext>
                  </a:extLst>
                </p:cNvPr>
                <p:cNvPicPr/>
                <p:nvPr/>
              </p:nvPicPr>
              <p:blipFill>
                <a:blip r:embed="rId182"/>
                <a:stretch>
                  <a:fillRect/>
                </a:stretch>
              </p:blipFill>
              <p:spPr>
                <a:xfrm>
                  <a:off x="8851570" y="2671289"/>
                  <a:ext cx="997920" cy="18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3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A3C99589-D88B-5D36-D5B1-ED26EA25B511}"/>
                    </a:ext>
                  </a:extLst>
                </p14:cNvPr>
                <p14:cNvContentPartPr/>
                <p14:nvPr/>
              </p14:nvContentPartPr>
              <p14:xfrm>
                <a:off x="9936610" y="2581289"/>
                <a:ext cx="461520" cy="24192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A3C99589-D88B-5D36-D5B1-ED26EA25B511}"/>
                    </a:ext>
                  </a:extLst>
                </p:cNvPr>
                <p:cNvPicPr/>
                <p:nvPr/>
              </p:nvPicPr>
              <p:blipFill>
                <a:blip r:embed="rId184"/>
                <a:stretch>
                  <a:fillRect/>
                </a:stretch>
              </p:blipFill>
              <p:spPr>
                <a:xfrm>
                  <a:off x="9927610" y="2572289"/>
                  <a:ext cx="479160" cy="25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5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F5AC7667-824A-B469-D864-20FBDBF98366}"/>
                    </a:ext>
                  </a:extLst>
                </p14:cNvPr>
                <p14:cNvContentPartPr/>
                <p14:nvPr/>
              </p14:nvContentPartPr>
              <p14:xfrm>
                <a:off x="9974770" y="2624129"/>
                <a:ext cx="241560" cy="5364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F5AC7667-824A-B469-D864-20FBDBF98366}"/>
                    </a:ext>
                  </a:extLst>
                </p:cNvPr>
                <p:cNvPicPr/>
                <p:nvPr/>
              </p:nvPicPr>
              <p:blipFill>
                <a:blip r:embed="rId186"/>
                <a:stretch>
                  <a:fillRect/>
                </a:stretch>
              </p:blipFill>
              <p:spPr>
                <a:xfrm>
                  <a:off x="9966130" y="2615129"/>
                  <a:ext cx="25920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7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33E48241-521C-76A2-C976-C80F85ABB9EB}"/>
                    </a:ext>
                  </a:extLst>
                </p14:cNvPr>
                <p14:cNvContentPartPr/>
                <p14:nvPr/>
              </p14:nvContentPartPr>
              <p14:xfrm>
                <a:off x="10464370" y="2551049"/>
                <a:ext cx="1218240" cy="3056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33E48241-521C-76A2-C976-C80F85ABB9EB}"/>
                    </a:ext>
                  </a:extLst>
                </p:cNvPr>
                <p:cNvPicPr/>
                <p:nvPr/>
              </p:nvPicPr>
              <p:blipFill>
                <a:blip r:embed="rId188"/>
                <a:stretch>
                  <a:fillRect/>
                </a:stretch>
              </p:blipFill>
              <p:spPr>
                <a:xfrm>
                  <a:off x="10455730" y="2542049"/>
                  <a:ext cx="1235880" cy="32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9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C45BD219-A95D-A383-1BA1-9A895102D944}"/>
                    </a:ext>
                  </a:extLst>
                </p14:cNvPr>
                <p14:cNvContentPartPr/>
                <p14:nvPr/>
              </p14:nvContentPartPr>
              <p14:xfrm>
                <a:off x="10861810" y="2594249"/>
                <a:ext cx="480600" cy="2484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C45BD219-A95D-A383-1BA1-9A895102D944}"/>
                    </a:ext>
                  </a:extLst>
                </p:cNvPr>
                <p:cNvPicPr/>
                <p:nvPr/>
              </p:nvPicPr>
              <p:blipFill>
                <a:blip r:embed="rId190"/>
                <a:stretch>
                  <a:fillRect/>
                </a:stretch>
              </p:blipFill>
              <p:spPr>
                <a:xfrm>
                  <a:off x="10853170" y="2585249"/>
                  <a:ext cx="49824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1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93D4FB58-8FB2-24BD-4055-D3008C3628E3}"/>
                    </a:ext>
                  </a:extLst>
                </p14:cNvPr>
                <p14:cNvContentPartPr/>
                <p14:nvPr/>
              </p14:nvContentPartPr>
              <p14:xfrm>
                <a:off x="11554450" y="2854169"/>
                <a:ext cx="194760" cy="20196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93D4FB58-8FB2-24BD-4055-D3008C3628E3}"/>
                    </a:ext>
                  </a:extLst>
                </p:cNvPr>
                <p:cNvPicPr/>
                <p:nvPr/>
              </p:nvPicPr>
              <p:blipFill>
                <a:blip r:embed="rId192"/>
                <a:stretch>
                  <a:fillRect/>
                </a:stretch>
              </p:blipFill>
              <p:spPr>
                <a:xfrm>
                  <a:off x="11545810" y="2845529"/>
                  <a:ext cx="212400" cy="219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5" name="Group 124">
            <a:extLst>
              <a:ext uri="{FF2B5EF4-FFF2-40B4-BE49-F238E27FC236}">
                <a16:creationId xmlns:a16="http://schemas.microsoft.com/office/drawing/2014/main" id="{0A270574-C923-2E11-B20C-96F35B0A63DA}"/>
              </a:ext>
            </a:extLst>
          </p:cNvPr>
          <p:cNvGrpSpPr/>
          <p:nvPr/>
        </p:nvGrpSpPr>
        <p:grpSpPr>
          <a:xfrm>
            <a:off x="7495450" y="3007529"/>
            <a:ext cx="3534840" cy="313920"/>
            <a:chOff x="7495450" y="3007529"/>
            <a:chExt cx="353484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3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079E9070-2375-6D5A-F0EA-52EA91B8EA47}"/>
                    </a:ext>
                  </a:extLst>
                </p14:cNvPr>
                <p14:cNvContentPartPr/>
                <p14:nvPr/>
              </p14:nvContentPartPr>
              <p14:xfrm>
                <a:off x="7495450" y="3080609"/>
                <a:ext cx="607680" cy="2408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079E9070-2375-6D5A-F0EA-52EA91B8EA47}"/>
                    </a:ext>
                  </a:extLst>
                </p:cNvPr>
                <p:cNvPicPr/>
                <p:nvPr/>
              </p:nvPicPr>
              <p:blipFill>
                <a:blip r:embed="rId194"/>
                <a:stretch>
                  <a:fillRect/>
                </a:stretch>
              </p:blipFill>
              <p:spPr>
                <a:xfrm>
                  <a:off x="7486450" y="3071969"/>
                  <a:ext cx="625320" cy="25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5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B3493381-5E4E-A361-B737-891FA57412FF}"/>
                    </a:ext>
                  </a:extLst>
                </p14:cNvPr>
                <p14:cNvContentPartPr/>
                <p14:nvPr/>
              </p14:nvContentPartPr>
              <p14:xfrm>
                <a:off x="8310850" y="3042449"/>
                <a:ext cx="610920" cy="259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B3493381-5E4E-A361-B737-891FA57412FF}"/>
                    </a:ext>
                  </a:extLst>
                </p:cNvPr>
                <p:cNvPicPr/>
                <p:nvPr/>
              </p:nvPicPr>
              <p:blipFill>
                <a:blip r:embed="rId196"/>
                <a:stretch>
                  <a:fillRect/>
                </a:stretch>
              </p:blipFill>
              <p:spPr>
                <a:xfrm>
                  <a:off x="8302210" y="3033809"/>
                  <a:ext cx="62856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7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173874E0-C5E5-E0CC-EA2E-EEE49A55A77B}"/>
                    </a:ext>
                  </a:extLst>
                </p14:cNvPr>
                <p14:cNvContentPartPr/>
                <p14:nvPr/>
              </p14:nvContentPartPr>
              <p14:xfrm>
                <a:off x="8765530" y="3098969"/>
                <a:ext cx="157680" cy="42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173874E0-C5E5-E0CC-EA2E-EEE49A55A77B}"/>
                    </a:ext>
                  </a:extLst>
                </p:cNvPr>
                <p:cNvPicPr/>
                <p:nvPr/>
              </p:nvPicPr>
              <p:blipFill>
                <a:blip r:embed="rId198"/>
                <a:stretch>
                  <a:fillRect/>
                </a:stretch>
              </p:blipFill>
              <p:spPr>
                <a:xfrm>
                  <a:off x="8756890" y="3089969"/>
                  <a:ext cx="17532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9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1D415D00-464E-B3CD-5440-9DB3C6ADF978}"/>
                    </a:ext>
                  </a:extLst>
                </p14:cNvPr>
                <p14:cNvContentPartPr/>
                <p14:nvPr/>
              </p14:nvContentPartPr>
              <p14:xfrm>
                <a:off x="9146050" y="3007529"/>
                <a:ext cx="1822320" cy="286200"/>
              </p14:xfrm>
            </p:contentPart>
          </mc:Choice>
          <mc:Fallback xmlns=""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1D415D00-464E-B3CD-5440-9DB3C6ADF978}"/>
                    </a:ext>
                  </a:extLst>
                </p:cNvPr>
                <p:cNvPicPr/>
                <p:nvPr/>
              </p:nvPicPr>
              <p:blipFill>
                <a:blip r:embed="rId200"/>
                <a:stretch>
                  <a:fillRect/>
                </a:stretch>
              </p:blipFill>
              <p:spPr>
                <a:xfrm>
                  <a:off x="9137050" y="2998529"/>
                  <a:ext cx="18399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1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97041B31-AE56-B9EB-1240-A09A647C0555}"/>
                    </a:ext>
                  </a:extLst>
                </p14:cNvPr>
                <p14:cNvContentPartPr/>
                <p14:nvPr/>
              </p14:nvContentPartPr>
              <p14:xfrm>
                <a:off x="10973050" y="3287249"/>
                <a:ext cx="57240" cy="147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97041B31-AE56-B9EB-1240-A09A647C0555}"/>
                    </a:ext>
                  </a:extLst>
                </p:cNvPr>
                <p:cNvPicPr/>
                <p:nvPr/>
              </p:nvPicPr>
              <p:blipFill>
                <a:blip r:embed="rId202"/>
                <a:stretch>
                  <a:fillRect/>
                </a:stretch>
              </p:blipFill>
              <p:spPr>
                <a:xfrm>
                  <a:off x="10964410" y="3278609"/>
                  <a:ext cx="7488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9" name="Group 128">
            <a:extLst>
              <a:ext uri="{FF2B5EF4-FFF2-40B4-BE49-F238E27FC236}">
                <a16:creationId xmlns:a16="http://schemas.microsoft.com/office/drawing/2014/main" id="{AE41EB4F-9F42-CB3A-8730-1465143D56F4}"/>
              </a:ext>
            </a:extLst>
          </p:cNvPr>
          <p:cNvGrpSpPr/>
          <p:nvPr/>
        </p:nvGrpSpPr>
        <p:grpSpPr>
          <a:xfrm>
            <a:off x="613330" y="616769"/>
            <a:ext cx="516600" cy="359280"/>
            <a:chOff x="613330" y="616769"/>
            <a:chExt cx="516600" cy="359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3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9F9EA018-45EA-0F01-8841-E4D7D6B46E69}"/>
                    </a:ext>
                  </a:extLst>
                </p14:cNvPr>
                <p14:cNvContentPartPr/>
                <p14:nvPr/>
              </p14:nvContentPartPr>
              <p14:xfrm>
                <a:off x="613330" y="616769"/>
                <a:ext cx="159120" cy="35928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9F9EA018-45EA-0F01-8841-E4D7D6B46E69}"/>
                    </a:ext>
                  </a:extLst>
                </p:cNvPr>
                <p:cNvPicPr/>
                <p:nvPr/>
              </p:nvPicPr>
              <p:blipFill>
                <a:blip r:embed="rId204"/>
                <a:stretch>
                  <a:fillRect/>
                </a:stretch>
              </p:blipFill>
              <p:spPr>
                <a:xfrm>
                  <a:off x="604330" y="607769"/>
                  <a:ext cx="17676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5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DDA5376-A657-5780-F2B1-36DD0ADB516C}"/>
                    </a:ext>
                  </a:extLst>
                </p14:cNvPr>
                <p14:cNvContentPartPr/>
                <p14:nvPr/>
              </p14:nvContentPartPr>
              <p14:xfrm>
                <a:off x="894850" y="713249"/>
                <a:ext cx="202320" cy="4680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DDA5376-A657-5780-F2B1-36DD0ADB516C}"/>
                    </a:ext>
                  </a:extLst>
                </p:cNvPr>
                <p:cNvPicPr/>
                <p:nvPr/>
              </p:nvPicPr>
              <p:blipFill>
                <a:blip r:embed="rId206"/>
                <a:stretch>
                  <a:fillRect/>
                </a:stretch>
              </p:blipFill>
              <p:spPr>
                <a:xfrm>
                  <a:off x="886210" y="704609"/>
                  <a:ext cx="219960" cy="6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7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CB89EC7-5780-22F3-0159-4A638173EAF5}"/>
                    </a:ext>
                  </a:extLst>
                </p14:cNvPr>
                <p14:cNvContentPartPr/>
                <p14:nvPr/>
              </p14:nvContentPartPr>
              <p14:xfrm>
                <a:off x="909610" y="824849"/>
                <a:ext cx="220320" cy="259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CB89EC7-5780-22F3-0159-4A638173EAF5}"/>
                    </a:ext>
                  </a:extLst>
                </p:cNvPr>
                <p:cNvPicPr/>
                <p:nvPr/>
              </p:nvPicPr>
              <p:blipFill>
                <a:blip r:embed="rId208"/>
                <a:stretch>
                  <a:fillRect/>
                </a:stretch>
              </p:blipFill>
              <p:spPr>
                <a:xfrm>
                  <a:off x="900970" y="816209"/>
                  <a:ext cx="237960" cy="4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4" name="Group 133">
            <a:extLst>
              <a:ext uri="{FF2B5EF4-FFF2-40B4-BE49-F238E27FC236}">
                <a16:creationId xmlns:a16="http://schemas.microsoft.com/office/drawing/2014/main" id="{B9EFF96F-40D0-7E7A-0858-50B43624FAD8}"/>
              </a:ext>
            </a:extLst>
          </p:cNvPr>
          <p:cNvGrpSpPr/>
          <p:nvPr/>
        </p:nvGrpSpPr>
        <p:grpSpPr>
          <a:xfrm>
            <a:off x="1386250" y="595889"/>
            <a:ext cx="410760" cy="277560"/>
            <a:chOff x="1386250" y="595889"/>
            <a:chExt cx="410760" cy="277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9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5182775F-2BB4-C3F5-3C84-03D31ACC6755}"/>
                    </a:ext>
                  </a:extLst>
                </p14:cNvPr>
                <p14:cNvContentPartPr/>
                <p14:nvPr/>
              </p14:nvContentPartPr>
              <p14:xfrm>
                <a:off x="1399930" y="610289"/>
                <a:ext cx="13680" cy="26316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5182775F-2BB4-C3F5-3C84-03D31ACC6755}"/>
                    </a:ext>
                  </a:extLst>
                </p:cNvPr>
                <p:cNvPicPr/>
                <p:nvPr/>
              </p:nvPicPr>
              <p:blipFill>
                <a:blip r:embed="rId210"/>
                <a:stretch>
                  <a:fillRect/>
                </a:stretch>
              </p:blipFill>
              <p:spPr>
                <a:xfrm>
                  <a:off x="1391290" y="601289"/>
                  <a:ext cx="3132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1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917BE588-E045-BEA3-8702-0CAB8A46A773}"/>
                    </a:ext>
                  </a:extLst>
                </p14:cNvPr>
                <p14:cNvContentPartPr/>
                <p14:nvPr/>
              </p14:nvContentPartPr>
              <p14:xfrm>
                <a:off x="1386250" y="595889"/>
                <a:ext cx="143640" cy="1180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917BE588-E045-BEA3-8702-0CAB8A46A773}"/>
                    </a:ext>
                  </a:extLst>
                </p:cNvPr>
                <p:cNvPicPr/>
                <p:nvPr/>
              </p:nvPicPr>
              <p:blipFill>
                <a:blip r:embed="rId212"/>
                <a:stretch>
                  <a:fillRect/>
                </a:stretch>
              </p:blipFill>
              <p:spPr>
                <a:xfrm>
                  <a:off x="1377610" y="587249"/>
                  <a:ext cx="16128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3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67AB6032-4A45-AF81-4244-260575143B16}"/>
                    </a:ext>
                  </a:extLst>
                </p14:cNvPr>
                <p14:cNvContentPartPr/>
                <p14:nvPr/>
              </p14:nvContentPartPr>
              <p14:xfrm>
                <a:off x="1679650" y="656009"/>
                <a:ext cx="14040" cy="19728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67AB6032-4A45-AF81-4244-260575143B16}"/>
                    </a:ext>
                  </a:extLst>
                </p:cNvPr>
                <p:cNvPicPr/>
                <p:nvPr/>
              </p:nvPicPr>
              <p:blipFill>
                <a:blip r:embed="rId214"/>
                <a:stretch>
                  <a:fillRect/>
                </a:stretch>
              </p:blipFill>
              <p:spPr>
                <a:xfrm>
                  <a:off x="1670650" y="647369"/>
                  <a:ext cx="31680" cy="21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5">
              <p14:nvContentPartPr>
                <p14:cNvPr id="133" name="Ink 132">
                  <a:extLst>
                    <a:ext uri="{FF2B5EF4-FFF2-40B4-BE49-F238E27FC236}">
                      <a16:creationId xmlns:a16="http://schemas.microsoft.com/office/drawing/2014/main" id="{D13EBC47-2D9A-92FF-EF03-404132731EE2}"/>
                    </a:ext>
                  </a:extLst>
                </p14:cNvPr>
                <p14:cNvContentPartPr/>
                <p14:nvPr/>
              </p14:nvContentPartPr>
              <p14:xfrm>
                <a:off x="1619890" y="773009"/>
                <a:ext cx="177120" cy="27360"/>
              </p14:xfrm>
            </p:contentPart>
          </mc:Choice>
          <mc:Fallback xmlns="">
            <p:pic>
              <p:nvPicPr>
                <p:cNvPr id="133" name="Ink 132">
                  <a:extLst>
                    <a:ext uri="{FF2B5EF4-FFF2-40B4-BE49-F238E27FC236}">
                      <a16:creationId xmlns:a16="http://schemas.microsoft.com/office/drawing/2014/main" id="{D13EBC47-2D9A-92FF-EF03-404132731EE2}"/>
                    </a:ext>
                  </a:extLst>
                </p:cNvPr>
                <p:cNvPicPr/>
                <p:nvPr/>
              </p:nvPicPr>
              <p:blipFill>
                <a:blip r:embed="rId216"/>
                <a:stretch>
                  <a:fillRect/>
                </a:stretch>
              </p:blipFill>
              <p:spPr>
                <a:xfrm>
                  <a:off x="1610890" y="764009"/>
                  <a:ext cx="194760" cy="45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9" name="Group 138">
            <a:extLst>
              <a:ext uri="{FF2B5EF4-FFF2-40B4-BE49-F238E27FC236}">
                <a16:creationId xmlns:a16="http://schemas.microsoft.com/office/drawing/2014/main" id="{83881386-AB3E-1AD4-2170-63EDD767FCCA}"/>
              </a:ext>
            </a:extLst>
          </p:cNvPr>
          <p:cNvGrpSpPr/>
          <p:nvPr/>
        </p:nvGrpSpPr>
        <p:grpSpPr>
          <a:xfrm>
            <a:off x="1927690" y="624689"/>
            <a:ext cx="518400" cy="209880"/>
            <a:chOff x="1927690" y="624689"/>
            <a:chExt cx="518400" cy="209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7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04FC618F-5610-0ABB-478C-BC562FB92436}"/>
                    </a:ext>
                  </a:extLst>
                </p14:cNvPr>
                <p14:cNvContentPartPr/>
                <p14:nvPr/>
              </p14:nvContentPartPr>
              <p14:xfrm>
                <a:off x="1988170" y="649529"/>
                <a:ext cx="20520" cy="1850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04FC618F-5610-0ABB-478C-BC562FB92436}"/>
                    </a:ext>
                  </a:extLst>
                </p:cNvPr>
                <p:cNvPicPr/>
                <p:nvPr/>
              </p:nvPicPr>
              <p:blipFill>
                <a:blip r:embed="rId218"/>
                <a:stretch>
                  <a:fillRect/>
                </a:stretch>
              </p:blipFill>
              <p:spPr>
                <a:xfrm>
                  <a:off x="1979170" y="640889"/>
                  <a:ext cx="3816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9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801A14BD-C699-F759-1018-E87A5E956129}"/>
                    </a:ext>
                  </a:extLst>
                </p14:cNvPr>
                <p14:cNvContentPartPr/>
                <p14:nvPr/>
              </p14:nvContentPartPr>
              <p14:xfrm>
                <a:off x="2099050" y="630449"/>
                <a:ext cx="12240" cy="18612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801A14BD-C699-F759-1018-E87A5E956129}"/>
                    </a:ext>
                  </a:extLst>
                </p:cNvPr>
                <p:cNvPicPr/>
                <p:nvPr/>
              </p:nvPicPr>
              <p:blipFill>
                <a:blip r:embed="rId220"/>
                <a:stretch>
                  <a:fillRect/>
                </a:stretch>
              </p:blipFill>
              <p:spPr>
                <a:xfrm>
                  <a:off x="2090410" y="621449"/>
                  <a:ext cx="2988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1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459DF3BF-8C76-3CB8-CF09-548834DDD23F}"/>
                    </a:ext>
                  </a:extLst>
                </p14:cNvPr>
                <p14:cNvContentPartPr/>
                <p14:nvPr/>
              </p14:nvContentPartPr>
              <p14:xfrm>
                <a:off x="1927690" y="624689"/>
                <a:ext cx="266040" cy="738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459DF3BF-8C76-3CB8-CF09-548834DDD23F}"/>
                    </a:ext>
                  </a:extLst>
                </p:cNvPr>
                <p:cNvPicPr/>
                <p:nvPr/>
              </p:nvPicPr>
              <p:blipFill>
                <a:blip r:embed="rId222"/>
                <a:stretch>
                  <a:fillRect/>
                </a:stretch>
              </p:blipFill>
              <p:spPr>
                <a:xfrm>
                  <a:off x="1918690" y="615689"/>
                  <a:ext cx="283680" cy="9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3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CD4F9837-C57D-8A2B-C5E3-4B222D5F1209}"/>
                    </a:ext>
                  </a:extLst>
                </p14:cNvPr>
                <p14:cNvContentPartPr/>
                <p14:nvPr/>
              </p14:nvContentPartPr>
              <p14:xfrm>
                <a:off x="2335570" y="625409"/>
                <a:ext cx="110520" cy="22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CD4F9837-C57D-8A2B-C5E3-4B222D5F1209}"/>
                    </a:ext>
                  </a:extLst>
                </p:cNvPr>
                <p:cNvPicPr/>
                <p:nvPr/>
              </p:nvPicPr>
              <p:blipFill>
                <a:blip r:embed="rId224"/>
                <a:stretch>
                  <a:fillRect/>
                </a:stretch>
              </p:blipFill>
              <p:spPr>
                <a:xfrm>
                  <a:off x="2326570" y="616769"/>
                  <a:ext cx="128160" cy="39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1" name="Group 150">
            <a:extLst>
              <a:ext uri="{FF2B5EF4-FFF2-40B4-BE49-F238E27FC236}">
                <a16:creationId xmlns:a16="http://schemas.microsoft.com/office/drawing/2014/main" id="{5504A215-BE83-1A30-A521-6BB33ED540D2}"/>
              </a:ext>
            </a:extLst>
          </p:cNvPr>
          <p:cNvGrpSpPr/>
          <p:nvPr/>
        </p:nvGrpSpPr>
        <p:grpSpPr>
          <a:xfrm>
            <a:off x="591010" y="1380689"/>
            <a:ext cx="513360" cy="315360"/>
            <a:chOff x="591010" y="1380689"/>
            <a:chExt cx="51336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5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0856517E-2734-CFE6-9FE2-22625006B303}"/>
                    </a:ext>
                  </a:extLst>
                </p14:cNvPr>
                <p14:cNvContentPartPr/>
                <p14:nvPr/>
              </p14:nvContentPartPr>
              <p14:xfrm>
                <a:off x="647530" y="1428929"/>
                <a:ext cx="10440" cy="2671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0856517E-2734-CFE6-9FE2-22625006B303}"/>
                    </a:ext>
                  </a:extLst>
                </p:cNvPr>
                <p:cNvPicPr/>
                <p:nvPr/>
              </p:nvPicPr>
              <p:blipFill>
                <a:blip r:embed="rId226"/>
                <a:stretch>
                  <a:fillRect/>
                </a:stretch>
              </p:blipFill>
              <p:spPr>
                <a:xfrm>
                  <a:off x="638530" y="1419929"/>
                  <a:ext cx="28080" cy="284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7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DA90AF28-50F9-72ED-4F7B-6C144CCAB9C2}"/>
                    </a:ext>
                  </a:extLst>
                </p14:cNvPr>
                <p14:cNvContentPartPr/>
                <p14:nvPr/>
              </p14:nvContentPartPr>
              <p14:xfrm>
                <a:off x="591010" y="1380689"/>
                <a:ext cx="199800" cy="1648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DA90AF28-50F9-72ED-4F7B-6C144CCAB9C2}"/>
                    </a:ext>
                  </a:extLst>
                </p:cNvPr>
                <p:cNvPicPr/>
                <p:nvPr/>
              </p:nvPicPr>
              <p:blipFill>
                <a:blip r:embed="rId228"/>
                <a:stretch>
                  <a:fillRect/>
                </a:stretch>
              </p:blipFill>
              <p:spPr>
                <a:xfrm>
                  <a:off x="582370" y="1371689"/>
                  <a:ext cx="217440" cy="18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9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E57C5890-2BED-661D-98B1-E90D55B03A83}"/>
                    </a:ext>
                  </a:extLst>
                </p14:cNvPr>
                <p14:cNvContentPartPr/>
                <p14:nvPr/>
              </p14:nvContentPartPr>
              <p14:xfrm>
                <a:off x="916090" y="1519289"/>
                <a:ext cx="176760" cy="277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E57C5890-2BED-661D-98B1-E90D55B03A83}"/>
                    </a:ext>
                  </a:extLst>
                </p:cNvPr>
                <p:cNvPicPr/>
                <p:nvPr/>
              </p:nvPicPr>
              <p:blipFill>
                <a:blip r:embed="rId230"/>
                <a:stretch>
                  <a:fillRect/>
                </a:stretch>
              </p:blipFill>
              <p:spPr>
                <a:xfrm>
                  <a:off x="907450" y="1510649"/>
                  <a:ext cx="1944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1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3EEEA8F-3572-2EE0-F6D7-5E94976B11B8}"/>
                    </a:ext>
                  </a:extLst>
                </p14:cNvPr>
                <p14:cNvContentPartPr/>
                <p14:nvPr/>
              </p14:nvContentPartPr>
              <p14:xfrm>
                <a:off x="942010" y="1568969"/>
                <a:ext cx="162360" cy="1008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3EEEA8F-3572-2EE0-F6D7-5E94976B11B8}"/>
                    </a:ext>
                  </a:extLst>
                </p:cNvPr>
                <p:cNvPicPr/>
                <p:nvPr/>
              </p:nvPicPr>
              <p:blipFill>
                <a:blip r:embed="rId232"/>
                <a:stretch>
                  <a:fillRect/>
                </a:stretch>
              </p:blipFill>
              <p:spPr>
                <a:xfrm>
                  <a:off x="933010" y="1559969"/>
                  <a:ext cx="180000" cy="2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4" name="Group 153">
            <a:extLst>
              <a:ext uri="{FF2B5EF4-FFF2-40B4-BE49-F238E27FC236}">
                <a16:creationId xmlns:a16="http://schemas.microsoft.com/office/drawing/2014/main" id="{B275E8DB-BB1E-CF82-152F-CD5B9F48B6FB}"/>
              </a:ext>
            </a:extLst>
          </p:cNvPr>
          <p:cNvGrpSpPr/>
          <p:nvPr/>
        </p:nvGrpSpPr>
        <p:grpSpPr>
          <a:xfrm>
            <a:off x="1329370" y="1342529"/>
            <a:ext cx="770400" cy="271800"/>
            <a:chOff x="1329370" y="1342529"/>
            <a:chExt cx="770400" cy="271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3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B4CCA9AE-8D3C-41D3-D74A-ED195C9CAF7B}"/>
                    </a:ext>
                  </a:extLst>
                </p14:cNvPr>
                <p14:cNvContentPartPr/>
                <p14:nvPr/>
              </p14:nvContentPartPr>
              <p14:xfrm>
                <a:off x="1329370" y="1367009"/>
                <a:ext cx="181080" cy="24732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B4CCA9AE-8D3C-41D3-D74A-ED195C9CAF7B}"/>
                    </a:ext>
                  </a:extLst>
                </p:cNvPr>
                <p:cNvPicPr/>
                <p:nvPr/>
              </p:nvPicPr>
              <p:blipFill>
                <a:blip r:embed="rId234"/>
                <a:stretch>
                  <a:fillRect/>
                </a:stretch>
              </p:blipFill>
              <p:spPr>
                <a:xfrm>
                  <a:off x="1320730" y="1358009"/>
                  <a:ext cx="198720" cy="26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5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8E0B5F7A-0AA6-FB85-393E-F59FD33B1AC7}"/>
                    </a:ext>
                  </a:extLst>
                </p14:cNvPr>
                <p14:cNvContentPartPr/>
                <p14:nvPr/>
              </p14:nvContentPartPr>
              <p14:xfrm>
                <a:off x="1660570" y="1415609"/>
                <a:ext cx="5400" cy="15084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8E0B5F7A-0AA6-FB85-393E-F59FD33B1AC7}"/>
                    </a:ext>
                  </a:extLst>
                </p:cNvPr>
                <p:cNvPicPr/>
                <p:nvPr/>
              </p:nvPicPr>
              <p:blipFill>
                <a:blip r:embed="rId236"/>
                <a:stretch>
                  <a:fillRect/>
                </a:stretch>
              </p:blipFill>
              <p:spPr>
                <a:xfrm>
                  <a:off x="1651570" y="1406969"/>
                  <a:ext cx="2304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7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A34A8D34-F4ED-66D9-7F20-948EE14AEE3A}"/>
                    </a:ext>
                  </a:extLst>
                </p14:cNvPr>
                <p14:cNvContentPartPr/>
                <p14:nvPr/>
              </p14:nvContentPartPr>
              <p14:xfrm>
                <a:off x="1617010" y="1500929"/>
                <a:ext cx="145800" cy="1584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A34A8D34-F4ED-66D9-7F20-948EE14AEE3A}"/>
                    </a:ext>
                  </a:extLst>
                </p:cNvPr>
                <p:cNvPicPr/>
                <p:nvPr/>
              </p:nvPicPr>
              <p:blipFill>
                <a:blip r:embed="rId238"/>
                <a:stretch>
                  <a:fillRect/>
                </a:stretch>
              </p:blipFill>
              <p:spPr>
                <a:xfrm>
                  <a:off x="1608370" y="1491929"/>
                  <a:ext cx="163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9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19CA31E8-4382-6FAC-9178-D5BD2A60FD42}"/>
                    </a:ext>
                  </a:extLst>
                </p14:cNvPr>
                <p14:cNvContentPartPr/>
                <p14:nvPr/>
              </p14:nvContentPartPr>
              <p14:xfrm>
                <a:off x="1906810" y="1413089"/>
                <a:ext cx="8280" cy="15120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19CA31E8-4382-6FAC-9178-D5BD2A60FD42}"/>
                    </a:ext>
                  </a:extLst>
                </p:cNvPr>
                <p:cNvPicPr/>
                <p:nvPr/>
              </p:nvPicPr>
              <p:blipFill>
                <a:blip r:embed="rId240"/>
                <a:stretch>
                  <a:fillRect/>
                </a:stretch>
              </p:blipFill>
              <p:spPr>
                <a:xfrm>
                  <a:off x="1897810" y="1404089"/>
                  <a:ext cx="25920" cy="16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1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0CBEC6CC-6F7E-8792-FBD2-9CC100A829DE}"/>
                    </a:ext>
                  </a:extLst>
                </p14:cNvPr>
                <p14:cNvContentPartPr/>
                <p14:nvPr/>
              </p14:nvContentPartPr>
              <p14:xfrm>
                <a:off x="1953250" y="1392569"/>
                <a:ext cx="14040" cy="15372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0CBEC6CC-6F7E-8792-FBD2-9CC100A829DE}"/>
                    </a:ext>
                  </a:extLst>
                </p:cNvPr>
                <p:cNvPicPr/>
                <p:nvPr/>
              </p:nvPicPr>
              <p:blipFill>
                <a:blip r:embed="rId242"/>
                <a:stretch>
                  <a:fillRect/>
                </a:stretch>
              </p:blipFill>
              <p:spPr>
                <a:xfrm>
                  <a:off x="1944610" y="1383929"/>
                  <a:ext cx="31680" cy="17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3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907381D-0350-9018-9B1E-1366D2EFFC9A}"/>
                    </a:ext>
                  </a:extLst>
                </p14:cNvPr>
                <p14:cNvContentPartPr/>
                <p14:nvPr/>
              </p14:nvContentPartPr>
              <p14:xfrm>
                <a:off x="1858210" y="1342529"/>
                <a:ext cx="241560" cy="9972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907381D-0350-9018-9B1E-1366D2EFFC9A}"/>
                    </a:ext>
                  </a:extLst>
                </p:cNvPr>
                <p:cNvPicPr/>
                <p:nvPr/>
              </p:nvPicPr>
              <p:blipFill>
                <a:blip r:embed="rId244"/>
                <a:stretch>
                  <a:fillRect/>
                </a:stretch>
              </p:blipFill>
              <p:spPr>
                <a:xfrm>
                  <a:off x="1849210" y="1333529"/>
                  <a:ext cx="259200" cy="1173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328347C7-F443-A38A-7A9E-6FED280D962D}"/>
              </a:ext>
            </a:extLst>
          </p:cNvPr>
          <p:cNvGrpSpPr/>
          <p:nvPr/>
        </p:nvGrpSpPr>
        <p:grpSpPr>
          <a:xfrm>
            <a:off x="2145850" y="1260449"/>
            <a:ext cx="191880" cy="155880"/>
            <a:chOff x="2145850" y="1260449"/>
            <a:chExt cx="191880" cy="155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45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7D95DA10-7614-2731-43C3-DF43DE7B26E3}"/>
                    </a:ext>
                  </a:extLst>
                </p14:cNvPr>
                <p14:cNvContentPartPr/>
                <p14:nvPr/>
              </p14:nvContentPartPr>
              <p14:xfrm>
                <a:off x="2214970" y="1260449"/>
                <a:ext cx="15480" cy="1558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7D95DA10-7614-2731-43C3-DF43DE7B26E3}"/>
                    </a:ext>
                  </a:extLst>
                </p:cNvPr>
                <p:cNvPicPr/>
                <p:nvPr/>
              </p:nvPicPr>
              <p:blipFill>
                <a:blip r:embed="rId246"/>
                <a:stretch>
                  <a:fillRect/>
                </a:stretch>
              </p:blipFill>
              <p:spPr>
                <a:xfrm>
                  <a:off x="2206330" y="1251449"/>
                  <a:ext cx="33120" cy="17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7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0BFEB714-8332-B7E9-3C19-61F8B7FCC309}"/>
                    </a:ext>
                  </a:extLst>
                </p14:cNvPr>
                <p14:cNvContentPartPr/>
                <p14:nvPr/>
              </p14:nvContentPartPr>
              <p14:xfrm>
                <a:off x="2145850" y="1338209"/>
                <a:ext cx="191880" cy="205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0BFEB714-8332-B7E9-3C19-61F8B7FCC309}"/>
                    </a:ext>
                  </a:extLst>
                </p:cNvPr>
                <p:cNvPicPr/>
                <p:nvPr/>
              </p:nvPicPr>
              <p:blipFill>
                <a:blip r:embed="rId248"/>
                <a:stretch>
                  <a:fillRect/>
                </a:stretch>
              </p:blipFill>
              <p:spPr>
                <a:xfrm>
                  <a:off x="2137210" y="1329209"/>
                  <a:ext cx="209520" cy="38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49">
            <p14:nvContentPartPr>
              <p14:cNvPr id="158" name="Ink 157">
                <a:extLst>
                  <a:ext uri="{FF2B5EF4-FFF2-40B4-BE49-F238E27FC236}">
                    <a16:creationId xmlns:a16="http://schemas.microsoft.com/office/drawing/2014/main" id="{B03565B5-6E55-2D7A-9032-F2FC956A6E8C}"/>
                  </a:ext>
                </a:extLst>
              </p14:cNvPr>
              <p14:cNvContentPartPr/>
              <p14:nvPr/>
            </p14:nvContentPartPr>
            <p14:xfrm>
              <a:off x="1824010" y="1696409"/>
              <a:ext cx="370440" cy="161640"/>
            </p14:xfrm>
          </p:contentPart>
        </mc:Choice>
        <mc:Fallback xmlns="">
          <p:pic>
            <p:nvPicPr>
              <p:cNvPr id="158" name="Ink 157">
                <a:extLst>
                  <a:ext uri="{FF2B5EF4-FFF2-40B4-BE49-F238E27FC236}">
                    <a16:creationId xmlns:a16="http://schemas.microsoft.com/office/drawing/2014/main" id="{B03565B5-6E55-2D7A-9032-F2FC956A6E8C}"/>
                  </a:ext>
                </a:extLst>
              </p:cNvPr>
              <p:cNvPicPr/>
              <p:nvPr/>
            </p:nvPicPr>
            <p:blipFill>
              <a:blip r:embed="rId250"/>
              <a:stretch>
                <a:fillRect/>
              </a:stretch>
            </p:blipFill>
            <p:spPr>
              <a:xfrm>
                <a:off x="1815370" y="1687769"/>
                <a:ext cx="388080" cy="179280"/>
              </a:xfrm>
              <a:prstGeom prst="rect">
                <a:avLst/>
              </a:prstGeom>
            </p:spPr>
          </p:pic>
        </mc:Fallback>
      </mc:AlternateContent>
      <p:grpSp>
        <p:nvGrpSpPr>
          <p:cNvPr id="162" name="Group 161">
            <a:extLst>
              <a:ext uri="{FF2B5EF4-FFF2-40B4-BE49-F238E27FC236}">
                <a16:creationId xmlns:a16="http://schemas.microsoft.com/office/drawing/2014/main" id="{58BFD204-5EA3-64B6-9C91-905981CE6841}"/>
              </a:ext>
            </a:extLst>
          </p:cNvPr>
          <p:cNvGrpSpPr/>
          <p:nvPr/>
        </p:nvGrpSpPr>
        <p:grpSpPr>
          <a:xfrm>
            <a:off x="1689370" y="1804409"/>
            <a:ext cx="1045800" cy="290160"/>
            <a:chOff x="1689370" y="1804409"/>
            <a:chExt cx="1045800" cy="290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1">
              <p14:nvContentPartPr>
                <p14:cNvPr id="159" name="Ink 158">
                  <a:extLst>
                    <a:ext uri="{FF2B5EF4-FFF2-40B4-BE49-F238E27FC236}">
                      <a16:creationId xmlns:a16="http://schemas.microsoft.com/office/drawing/2014/main" id="{AB628E40-3513-9A86-70E1-F9755594D326}"/>
                    </a:ext>
                  </a:extLst>
                </p14:cNvPr>
                <p14:cNvContentPartPr/>
                <p14:nvPr/>
              </p14:nvContentPartPr>
              <p14:xfrm>
                <a:off x="1689370" y="1804409"/>
                <a:ext cx="1045800" cy="290160"/>
              </p14:xfrm>
            </p:contentPart>
          </mc:Choice>
          <mc:Fallback xmlns="">
            <p:pic>
              <p:nvPicPr>
                <p:cNvPr id="159" name="Ink 158">
                  <a:extLst>
                    <a:ext uri="{FF2B5EF4-FFF2-40B4-BE49-F238E27FC236}">
                      <a16:creationId xmlns:a16="http://schemas.microsoft.com/office/drawing/2014/main" id="{AB628E40-3513-9A86-70E1-F9755594D326}"/>
                    </a:ext>
                  </a:extLst>
                </p:cNvPr>
                <p:cNvPicPr/>
                <p:nvPr/>
              </p:nvPicPr>
              <p:blipFill>
                <a:blip r:embed="rId252"/>
                <a:stretch>
                  <a:fillRect/>
                </a:stretch>
              </p:blipFill>
              <p:spPr>
                <a:xfrm>
                  <a:off x="1680730" y="1795409"/>
                  <a:ext cx="1063440" cy="30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3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741BA964-745B-4965-3D13-5238D82A5A1B}"/>
                    </a:ext>
                  </a:extLst>
                </p14:cNvPr>
                <p14:cNvContentPartPr/>
                <p14:nvPr/>
              </p14:nvContentPartPr>
              <p14:xfrm>
                <a:off x="2127490" y="1873889"/>
                <a:ext cx="238680" cy="4572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741BA964-745B-4965-3D13-5238D82A5A1B}"/>
                    </a:ext>
                  </a:extLst>
                </p:cNvPr>
                <p:cNvPicPr/>
                <p:nvPr/>
              </p:nvPicPr>
              <p:blipFill>
                <a:blip r:embed="rId254"/>
                <a:stretch>
                  <a:fillRect/>
                </a:stretch>
              </p:blipFill>
              <p:spPr>
                <a:xfrm>
                  <a:off x="2118850" y="1864889"/>
                  <a:ext cx="256320" cy="6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5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6BCE7943-ABBE-3597-4254-85F589723FE3}"/>
                    </a:ext>
                  </a:extLst>
                </p14:cNvPr>
                <p14:cNvContentPartPr/>
                <p14:nvPr/>
              </p14:nvContentPartPr>
              <p14:xfrm>
                <a:off x="1984210" y="1903409"/>
                <a:ext cx="23040" cy="936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6BCE7943-ABBE-3597-4254-85F589723FE3}"/>
                    </a:ext>
                  </a:extLst>
                </p:cNvPr>
                <p:cNvPicPr/>
                <p:nvPr/>
              </p:nvPicPr>
              <p:blipFill>
                <a:blip r:embed="rId256"/>
                <a:stretch>
                  <a:fillRect/>
                </a:stretch>
              </p:blipFill>
              <p:spPr>
                <a:xfrm>
                  <a:off x="1975570" y="1894409"/>
                  <a:ext cx="40680" cy="27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57">
            <p14:nvContentPartPr>
              <p14:cNvPr id="163" name="Ink 162">
                <a:extLst>
                  <a:ext uri="{FF2B5EF4-FFF2-40B4-BE49-F238E27FC236}">
                    <a16:creationId xmlns:a16="http://schemas.microsoft.com/office/drawing/2014/main" id="{7D780BCA-AB2F-3B57-0D77-704FD253D4E4}"/>
                  </a:ext>
                </a:extLst>
              </p14:cNvPr>
              <p14:cNvContentPartPr/>
              <p14:nvPr/>
            </p14:nvContentPartPr>
            <p14:xfrm>
              <a:off x="1716010" y="2256209"/>
              <a:ext cx="1136160" cy="146880"/>
            </p14:xfrm>
          </p:contentPart>
        </mc:Choice>
        <mc:Fallback xmlns="">
          <p:pic>
            <p:nvPicPr>
              <p:cNvPr id="163" name="Ink 162">
                <a:extLst>
                  <a:ext uri="{FF2B5EF4-FFF2-40B4-BE49-F238E27FC236}">
                    <a16:creationId xmlns:a16="http://schemas.microsoft.com/office/drawing/2014/main" id="{7D780BCA-AB2F-3B57-0D77-704FD253D4E4}"/>
                  </a:ext>
                </a:extLst>
              </p:cNvPr>
              <p:cNvPicPr/>
              <p:nvPr/>
            </p:nvPicPr>
            <p:blipFill>
              <a:blip r:embed="rId258"/>
              <a:stretch>
                <a:fillRect/>
              </a:stretch>
            </p:blipFill>
            <p:spPr>
              <a:xfrm>
                <a:off x="1707010" y="2247209"/>
                <a:ext cx="1153800" cy="164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72" name="Group 171">
            <a:extLst>
              <a:ext uri="{FF2B5EF4-FFF2-40B4-BE49-F238E27FC236}">
                <a16:creationId xmlns:a16="http://schemas.microsoft.com/office/drawing/2014/main" id="{BCFDBD95-5373-C4BC-648E-01BDEADAF030}"/>
              </a:ext>
            </a:extLst>
          </p:cNvPr>
          <p:cNvGrpSpPr/>
          <p:nvPr/>
        </p:nvGrpSpPr>
        <p:grpSpPr>
          <a:xfrm>
            <a:off x="579850" y="2705849"/>
            <a:ext cx="1506600" cy="432000"/>
            <a:chOff x="579850" y="2705849"/>
            <a:chExt cx="1506600" cy="43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9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9B981F9A-52FE-1325-4E8C-3AFB02EA0E1B}"/>
                    </a:ext>
                  </a:extLst>
                </p14:cNvPr>
                <p14:cNvContentPartPr/>
                <p14:nvPr/>
              </p14:nvContentPartPr>
              <p14:xfrm>
                <a:off x="579850" y="2773529"/>
                <a:ext cx="246240" cy="1814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9B981F9A-52FE-1325-4E8C-3AFB02EA0E1B}"/>
                    </a:ext>
                  </a:extLst>
                </p:cNvPr>
                <p:cNvPicPr/>
                <p:nvPr/>
              </p:nvPicPr>
              <p:blipFill>
                <a:blip r:embed="rId260"/>
                <a:stretch>
                  <a:fillRect/>
                </a:stretch>
              </p:blipFill>
              <p:spPr>
                <a:xfrm>
                  <a:off x="571210" y="2764529"/>
                  <a:ext cx="263880" cy="19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1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DB6E35D1-520E-FFA8-7085-0F1C13A1C82B}"/>
                    </a:ext>
                  </a:extLst>
                </p14:cNvPr>
                <p14:cNvContentPartPr/>
                <p14:nvPr/>
              </p14:nvContentPartPr>
              <p14:xfrm>
                <a:off x="670930" y="2903489"/>
                <a:ext cx="114480" cy="9648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DB6E35D1-520E-FFA8-7085-0F1C13A1C82B}"/>
                    </a:ext>
                  </a:extLst>
                </p:cNvPr>
                <p:cNvPicPr/>
                <p:nvPr/>
              </p:nvPicPr>
              <p:blipFill>
                <a:blip r:embed="rId262"/>
                <a:stretch>
                  <a:fillRect/>
                </a:stretch>
              </p:blipFill>
              <p:spPr>
                <a:xfrm>
                  <a:off x="662290" y="2894849"/>
                  <a:ext cx="1321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3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77B85BA5-8873-36FA-8579-E4C270DD56D1}"/>
                    </a:ext>
                  </a:extLst>
                </p14:cNvPr>
                <p14:cNvContentPartPr/>
                <p14:nvPr/>
              </p14:nvContentPartPr>
              <p14:xfrm>
                <a:off x="925090" y="2705849"/>
                <a:ext cx="734400" cy="30384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77B85BA5-8873-36FA-8579-E4C270DD56D1}"/>
                    </a:ext>
                  </a:extLst>
                </p:cNvPr>
                <p:cNvPicPr/>
                <p:nvPr/>
              </p:nvPicPr>
              <p:blipFill>
                <a:blip r:embed="rId264"/>
                <a:stretch>
                  <a:fillRect/>
                </a:stretch>
              </p:blipFill>
              <p:spPr>
                <a:xfrm>
                  <a:off x="916090" y="2697209"/>
                  <a:ext cx="75204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5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A9180F2-D838-C587-06B0-99A1CA750ED9}"/>
                    </a:ext>
                  </a:extLst>
                </p14:cNvPr>
                <p14:cNvContentPartPr/>
                <p14:nvPr/>
              </p14:nvContentPartPr>
              <p14:xfrm>
                <a:off x="1219570" y="2799809"/>
                <a:ext cx="359280" cy="1368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A9180F2-D838-C587-06B0-99A1CA750ED9}"/>
                    </a:ext>
                  </a:extLst>
                </p:cNvPr>
                <p:cNvPicPr/>
                <p:nvPr/>
              </p:nvPicPr>
              <p:blipFill>
                <a:blip r:embed="rId266"/>
                <a:stretch>
                  <a:fillRect/>
                </a:stretch>
              </p:blipFill>
              <p:spPr>
                <a:xfrm>
                  <a:off x="1210570" y="2791169"/>
                  <a:ext cx="37692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7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4DEC1AC6-0794-09DD-536D-79278D76A797}"/>
                    </a:ext>
                  </a:extLst>
                </p14:cNvPr>
                <p14:cNvContentPartPr/>
                <p14:nvPr/>
              </p14:nvContentPartPr>
              <p14:xfrm>
                <a:off x="1821130" y="2767769"/>
                <a:ext cx="265320" cy="37008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4DEC1AC6-0794-09DD-536D-79278D76A797}"/>
                    </a:ext>
                  </a:extLst>
                </p:cNvPr>
                <p:cNvPicPr/>
                <p:nvPr/>
              </p:nvPicPr>
              <p:blipFill>
                <a:blip r:embed="rId268"/>
                <a:stretch>
                  <a:fillRect/>
                </a:stretch>
              </p:blipFill>
              <p:spPr>
                <a:xfrm>
                  <a:off x="1812490" y="2759129"/>
                  <a:ext cx="282960" cy="387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5" name="Group 174">
            <a:extLst>
              <a:ext uri="{FF2B5EF4-FFF2-40B4-BE49-F238E27FC236}">
                <a16:creationId xmlns:a16="http://schemas.microsoft.com/office/drawing/2014/main" id="{561299BA-7ECA-7200-79CE-377E5B047267}"/>
              </a:ext>
            </a:extLst>
          </p:cNvPr>
          <p:cNvGrpSpPr/>
          <p:nvPr/>
        </p:nvGrpSpPr>
        <p:grpSpPr>
          <a:xfrm>
            <a:off x="2233690" y="2709449"/>
            <a:ext cx="440640" cy="303840"/>
            <a:chOff x="2233690" y="2709449"/>
            <a:chExt cx="440640" cy="30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69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A6BCDC67-19F4-35D1-922A-5BC8EC5A205C}"/>
                    </a:ext>
                  </a:extLst>
                </p14:cNvPr>
                <p14:cNvContentPartPr/>
                <p14:nvPr/>
              </p14:nvContentPartPr>
              <p14:xfrm>
                <a:off x="2233690" y="2709449"/>
                <a:ext cx="440640" cy="30384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A6BCDC67-19F4-35D1-922A-5BC8EC5A205C}"/>
                    </a:ext>
                  </a:extLst>
                </p:cNvPr>
                <p:cNvPicPr/>
                <p:nvPr/>
              </p:nvPicPr>
              <p:blipFill>
                <a:blip r:embed="rId270"/>
                <a:stretch>
                  <a:fillRect/>
                </a:stretch>
              </p:blipFill>
              <p:spPr>
                <a:xfrm>
                  <a:off x="2225050" y="2700449"/>
                  <a:ext cx="45828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1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C387B2D1-6BAF-0A83-3657-F874556367F4}"/>
                    </a:ext>
                  </a:extLst>
                </p14:cNvPr>
                <p14:cNvContentPartPr/>
                <p14:nvPr/>
              </p14:nvContentPartPr>
              <p14:xfrm>
                <a:off x="2252770" y="2844089"/>
                <a:ext cx="275400" cy="194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C387B2D1-6BAF-0A83-3657-F874556367F4}"/>
                    </a:ext>
                  </a:extLst>
                </p:cNvPr>
                <p:cNvPicPr/>
                <p:nvPr/>
              </p:nvPicPr>
              <p:blipFill>
                <a:blip r:embed="rId272"/>
                <a:stretch>
                  <a:fillRect/>
                </a:stretch>
              </p:blipFill>
              <p:spPr>
                <a:xfrm>
                  <a:off x="2244130" y="2835449"/>
                  <a:ext cx="29304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3">
            <p14:nvContentPartPr>
              <p14:cNvPr id="176" name="Ink 175">
                <a:extLst>
                  <a:ext uri="{FF2B5EF4-FFF2-40B4-BE49-F238E27FC236}">
                    <a16:creationId xmlns:a16="http://schemas.microsoft.com/office/drawing/2014/main" id="{B74DD864-BFF0-668D-F51E-6FE0AD061525}"/>
                  </a:ext>
                </a:extLst>
              </p14:cNvPr>
              <p14:cNvContentPartPr/>
              <p14:nvPr/>
            </p14:nvContentPartPr>
            <p14:xfrm>
              <a:off x="2876290" y="2577689"/>
              <a:ext cx="1172160" cy="455760"/>
            </p14:xfrm>
          </p:contentPart>
        </mc:Choice>
        <mc:Fallback xmlns="">
          <p:pic>
            <p:nvPicPr>
              <p:cNvPr id="176" name="Ink 175">
                <a:extLst>
                  <a:ext uri="{FF2B5EF4-FFF2-40B4-BE49-F238E27FC236}">
                    <a16:creationId xmlns:a16="http://schemas.microsoft.com/office/drawing/2014/main" id="{B74DD864-BFF0-668D-F51E-6FE0AD061525}"/>
                  </a:ext>
                </a:extLst>
              </p:cNvPr>
              <p:cNvPicPr/>
              <p:nvPr/>
            </p:nvPicPr>
            <p:blipFill>
              <a:blip r:embed="rId274"/>
              <a:stretch>
                <a:fillRect/>
              </a:stretch>
            </p:blipFill>
            <p:spPr>
              <a:xfrm>
                <a:off x="2867290" y="2569049"/>
                <a:ext cx="1189800" cy="473400"/>
              </a:xfrm>
              <a:prstGeom prst="rect">
                <a:avLst/>
              </a:prstGeom>
            </p:spPr>
          </p:pic>
        </mc:Fallback>
      </mc:AlternateContent>
      <p:grpSp>
        <p:nvGrpSpPr>
          <p:cNvPr id="181" name="Group 180">
            <a:extLst>
              <a:ext uri="{FF2B5EF4-FFF2-40B4-BE49-F238E27FC236}">
                <a16:creationId xmlns:a16="http://schemas.microsoft.com/office/drawing/2014/main" id="{2DB8DC0F-46D8-5FB4-3271-0C5FD255C1BC}"/>
              </a:ext>
            </a:extLst>
          </p:cNvPr>
          <p:cNvGrpSpPr/>
          <p:nvPr/>
        </p:nvGrpSpPr>
        <p:grpSpPr>
          <a:xfrm>
            <a:off x="494530" y="3138929"/>
            <a:ext cx="1870560" cy="401400"/>
            <a:chOff x="494530" y="3138929"/>
            <a:chExt cx="187056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5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55484613-2079-5255-2158-CB08F544F9DB}"/>
                    </a:ext>
                  </a:extLst>
                </p14:cNvPr>
                <p14:cNvContentPartPr/>
                <p14:nvPr/>
              </p14:nvContentPartPr>
              <p14:xfrm>
                <a:off x="494530" y="3138929"/>
                <a:ext cx="837720" cy="3974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55484613-2079-5255-2158-CB08F544F9DB}"/>
                    </a:ext>
                  </a:extLst>
                </p:cNvPr>
                <p:cNvPicPr/>
                <p:nvPr/>
              </p:nvPicPr>
              <p:blipFill>
                <a:blip r:embed="rId276"/>
                <a:stretch>
                  <a:fillRect/>
                </a:stretch>
              </p:blipFill>
              <p:spPr>
                <a:xfrm>
                  <a:off x="485530" y="3130289"/>
                  <a:ext cx="855360" cy="41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7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332EEDCE-F9D2-AE99-756C-EE34D09A06F9}"/>
                    </a:ext>
                  </a:extLst>
                </p14:cNvPr>
                <p14:cNvContentPartPr/>
                <p14:nvPr/>
              </p14:nvContentPartPr>
              <p14:xfrm>
                <a:off x="1456810" y="3147209"/>
                <a:ext cx="830520" cy="39312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332EEDCE-F9D2-AE99-756C-EE34D09A06F9}"/>
                    </a:ext>
                  </a:extLst>
                </p:cNvPr>
                <p:cNvPicPr/>
                <p:nvPr/>
              </p:nvPicPr>
              <p:blipFill>
                <a:blip r:embed="rId278"/>
                <a:stretch>
                  <a:fillRect/>
                </a:stretch>
              </p:blipFill>
              <p:spPr>
                <a:xfrm>
                  <a:off x="1448170" y="3138569"/>
                  <a:ext cx="848160" cy="41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9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ED347E31-E002-3538-1255-BD2377300EA5}"/>
                    </a:ext>
                  </a:extLst>
                </p14:cNvPr>
                <p14:cNvContentPartPr/>
                <p14:nvPr/>
              </p14:nvContentPartPr>
              <p14:xfrm>
                <a:off x="1838410" y="3194009"/>
                <a:ext cx="18360" cy="25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ED347E31-E002-3538-1255-BD2377300EA5}"/>
                    </a:ext>
                  </a:extLst>
                </p:cNvPr>
                <p:cNvPicPr/>
                <p:nvPr/>
              </p:nvPicPr>
              <p:blipFill>
                <a:blip r:embed="rId280"/>
                <a:stretch>
                  <a:fillRect/>
                </a:stretch>
              </p:blipFill>
              <p:spPr>
                <a:xfrm>
                  <a:off x="1829770" y="3185369"/>
                  <a:ext cx="3600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1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41BC94A6-8C7A-B203-3A07-FA6D1DA2855E}"/>
                    </a:ext>
                  </a:extLst>
                </p14:cNvPr>
                <p14:cNvContentPartPr/>
                <p14:nvPr/>
              </p14:nvContentPartPr>
              <p14:xfrm>
                <a:off x="2346730" y="3463289"/>
                <a:ext cx="18360" cy="3024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41BC94A6-8C7A-B203-3A07-FA6D1DA2855E}"/>
                    </a:ext>
                  </a:extLst>
                </p:cNvPr>
                <p:cNvPicPr/>
                <p:nvPr/>
              </p:nvPicPr>
              <p:blipFill>
                <a:blip r:embed="rId282"/>
                <a:stretch>
                  <a:fillRect/>
                </a:stretch>
              </p:blipFill>
              <p:spPr>
                <a:xfrm>
                  <a:off x="2338090" y="3454289"/>
                  <a:ext cx="36000" cy="47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9632694E-49D2-BFCA-E216-4FA0FA8760A6}"/>
              </a:ext>
            </a:extLst>
          </p:cNvPr>
          <p:cNvGrpSpPr/>
          <p:nvPr/>
        </p:nvGrpSpPr>
        <p:grpSpPr>
          <a:xfrm>
            <a:off x="7622890" y="4258529"/>
            <a:ext cx="2091960" cy="419400"/>
            <a:chOff x="7622890" y="4258529"/>
            <a:chExt cx="2091960" cy="4194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283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4791DD13-5963-B9D2-AA86-89CCCB149639}"/>
                    </a:ext>
                  </a:extLst>
                </p14:cNvPr>
                <p14:cNvContentPartPr/>
                <p14:nvPr/>
              </p14:nvContentPartPr>
              <p14:xfrm>
                <a:off x="7622890" y="4258529"/>
                <a:ext cx="1403640" cy="419400"/>
              </p14:xfrm>
            </p:contentPart>
          </mc:Choice>
          <mc:Fallback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4791DD13-5963-B9D2-AA86-89CCCB149639}"/>
                    </a:ext>
                  </a:extLst>
                </p:cNvPr>
                <p:cNvPicPr/>
                <p:nvPr/>
              </p:nvPicPr>
              <p:blipFill>
                <a:blip r:embed="rId284"/>
                <a:stretch>
                  <a:fillRect/>
                </a:stretch>
              </p:blipFill>
              <p:spPr>
                <a:xfrm>
                  <a:off x="7614250" y="4249529"/>
                  <a:ext cx="1421280" cy="43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5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1BB684CB-B954-6029-A7CF-E16BE3F8E1A4}"/>
                    </a:ext>
                  </a:extLst>
                </p14:cNvPr>
                <p14:cNvContentPartPr/>
                <p14:nvPr/>
              </p14:nvContentPartPr>
              <p14:xfrm>
                <a:off x="8597410" y="4372289"/>
                <a:ext cx="304920" cy="27720"/>
              </p14:xfrm>
            </p:contentPart>
          </mc:Choice>
          <mc:Fallback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1BB684CB-B954-6029-A7CF-E16BE3F8E1A4}"/>
                    </a:ext>
                  </a:extLst>
                </p:cNvPr>
                <p:cNvPicPr/>
                <p:nvPr/>
              </p:nvPicPr>
              <p:blipFill>
                <a:blip r:embed="rId286"/>
                <a:stretch>
                  <a:fillRect/>
                </a:stretch>
              </p:blipFill>
              <p:spPr>
                <a:xfrm>
                  <a:off x="8588770" y="4363289"/>
                  <a:ext cx="3225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7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BAF21205-5BA8-4673-1D35-3D0F719E0233}"/>
                    </a:ext>
                  </a:extLst>
                </p14:cNvPr>
                <p14:cNvContentPartPr/>
                <p14:nvPr/>
              </p14:nvContentPartPr>
              <p14:xfrm>
                <a:off x="9283570" y="4287329"/>
                <a:ext cx="431280" cy="348480"/>
              </p14:xfrm>
            </p:contentPart>
          </mc:Choice>
          <mc:Fallback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BAF21205-5BA8-4673-1D35-3D0F719E0233}"/>
                    </a:ext>
                  </a:extLst>
                </p:cNvPr>
                <p:cNvPicPr/>
                <p:nvPr/>
              </p:nvPicPr>
              <p:blipFill>
                <a:blip r:embed="rId288"/>
                <a:stretch>
                  <a:fillRect/>
                </a:stretch>
              </p:blipFill>
              <p:spPr>
                <a:xfrm>
                  <a:off x="9274570" y="4278329"/>
                  <a:ext cx="448920" cy="36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289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4473952-D393-8B2A-1B8E-28EDF3BAC61D}"/>
                    </a:ext>
                  </a:extLst>
                </p14:cNvPr>
                <p14:cNvContentPartPr/>
                <p14:nvPr/>
              </p14:nvContentPartPr>
              <p14:xfrm>
                <a:off x="9287170" y="4379849"/>
                <a:ext cx="307800" cy="37800"/>
              </p14:xfrm>
            </p:contentPart>
          </mc:Choice>
          <mc:Fallback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4473952-D393-8B2A-1B8E-28EDF3BAC61D}"/>
                    </a:ext>
                  </a:extLst>
                </p:cNvPr>
                <p:cNvPicPr/>
                <p:nvPr/>
              </p:nvPicPr>
              <p:blipFill>
                <a:blip r:embed="rId290"/>
                <a:stretch>
                  <a:fillRect/>
                </a:stretch>
              </p:blipFill>
              <p:spPr>
                <a:xfrm>
                  <a:off x="9278170" y="4370849"/>
                  <a:ext cx="325440" cy="5544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498107280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3">
            <a:extLst>
              <a:ext uri="{FF2B5EF4-FFF2-40B4-BE49-F238E27FC236}">
                <a16:creationId xmlns:a16="http://schemas.microsoft.com/office/drawing/2014/main" id="{28E716D3-F6F3-6274-954E-446558347445}"/>
              </a:ext>
            </a:extLst>
          </p:cNvPr>
          <p:cNvGrpSpPr/>
          <p:nvPr/>
        </p:nvGrpSpPr>
        <p:grpSpPr>
          <a:xfrm>
            <a:off x="799450" y="169289"/>
            <a:ext cx="1450800" cy="448560"/>
            <a:chOff x="799450" y="169289"/>
            <a:chExt cx="1450800" cy="448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08F25726-E51A-4FBC-32CF-7BDB2D84B2BC}"/>
                    </a:ext>
                  </a:extLst>
                </p14:cNvPr>
                <p14:cNvContentPartPr/>
                <p14:nvPr/>
              </p14:nvContentPartPr>
              <p14:xfrm>
                <a:off x="799450" y="169289"/>
                <a:ext cx="1450800" cy="44856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08F25726-E51A-4FBC-32CF-7BDB2D84B2BC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790810" y="160649"/>
                  <a:ext cx="1468440" cy="46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E50847E8-B322-E37C-255C-3BBC68F6537F}"/>
                    </a:ext>
                  </a:extLst>
                </p14:cNvPr>
                <p14:cNvContentPartPr/>
                <p14:nvPr/>
              </p14:nvContentPartPr>
              <p14:xfrm>
                <a:off x="1398130" y="176129"/>
                <a:ext cx="31320" cy="5184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E50847E8-B322-E37C-255C-3BBC68F6537F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389490" y="167129"/>
                  <a:ext cx="4896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" name="Group 10">
            <a:extLst>
              <a:ext uri="{FF2B5EF4-FFF2-40B4-BE49-F238E27FC236}">
                <a16:creationId xmlns:a16="http://schemas.microsoft.com/office/drawing/2014/main" id="{919C0789-BA4B-DBBB-C8FF-5F2DB298A7A3}"/>
              </a:ext>
            </a:extLst>
          </p:cNvPr>
          <p:cNvGrpSpPr/>
          <p:nvPr/>
        </p:nvGrpSpPr>
        <p:grpSpPr>
          <a:xfrm>
            <a:off x="2522410" y="116369"/>
            <a:ext cx="2077560" cy="489600"/>
            <a:chOff x="2522410" y="116369"/>
            <a:chExt cx="2077560" cy="489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5" name="Ink 4">
                  <a:extLst>
                    <a:ext uri="{FF2B5EF4-FFF2-40B4-BE49-F238E27FC236}">
                      <a16:creationId xmlns:a16="http://schemas.microsoft.com/office/drawing/2014/main" id="{6ED24725-7606-B904-BECA-14DBFAF1191C}"/>
                    </a:ext>
                  </a:extLst>
                </p14:cNvPr>
                <p14:cNvContentPartPr/>
                <p14:nvPr/>
              </p14:nvContentPartPr>
              <p14:xfrm>
                <a:off x="2522410" y="151289"/>
                <a:ext cx="544680" cy="235080"/>
              </p14:xfrm>
            </p:contentPart>
          </mc:Choice>
          <mc:Fallback xmlns="">
            <p:pic>
              <p:nvPicPr>
                <p:cNvPr id="5" name="Ink 4">
                  <a:extLst>
                    <a:ext uri="{FF2B5EF4-FFF2-40B4-BE49-F238E27FC236}">
                      <a16:creationId xmlns:a16="http://schemas.microsoft.com/office/drawing/2014/main" id="{6ED24725-7606-B904-BECA-14DBFAF1191C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513770" y="142289"/>
                  <a:ext cx="562320" cy="25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919C8398-AB8E-E3FF-AD60-68F277CBC06C}"/>
                    </a:ext>
                  </a:extLst>
                </p14:cNvPr>
                <p14:cNvContentPartPr/>
                <p14:nvPr/>
              </p14:nvContentPartPr>
              <p14:xfrm>
                <a:off x="3328810" y="142649"/>
                <a:ext cx="21960" cy="23004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919C8398-AB8E-E3FF-AD60-68F277CBC06C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3320170" y="134009"/>
                  <a:ext cx="39600" cy="24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49CF3512-0DBD-7449-DDA7-388D1238F3D2}"/>
                    </a:ext>
                  </a:extLst>
                </p14:cNvPr>
                <p14:cNvContentPartPr/>
                <p14:nvPr/>
              </p14:nvContentPartPr>
              <p14:xfrm>
                <a:off x="3400810" y="125369"/>
                <a:ext cx="28800" cy="26316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49CF3512-0DBD-7449-DDA7-388D1238F3D2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3392170" y="116369"/>
                  <a:ext cx="46440" cy="28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8" name="Ink 7">
                  <a:extLst>
                    <a:ext uri="{FF2B5EF4-FFF2-40B4-BE49-F238E27FC236}">
                      <a16:creationId xmlns:a16="http://schemas.microsoft.com/office/drawing/2014/main" id="{0B308C61-0402-A267-8631-74F42440BC44}"/>
                    </a:ext>
                  </a:extLst>
                </p14:cNvPr>
                <p14:cNvContentPartPr/>
                <p14:nvPr/>
              </p14:nvContentPartPr>
              <p14:xfrm>
                <a:off x="3358330" y="299249"/>
                <a:ext cx="73440" cy="3240"/>
              </p14:xfrm>
            </p:contentPart>
          </mc:Choice>
          <mc:Fallback xmlns="">
            <p:pic>
              <p:nvPicPr>
                <p:cNvPr id="8" name="Ink 7">
                  <a:extLst>
                    <a:ext uri="{FF2B5EF4-FFF2-40B4-BE49-F238E27FC236}">
                      <a16:creationId xmlns:a16="http://schemas.microsoft.com/office/drawing/2014/main" id="{0B308C61-0402-A267-8631-74F42440BC4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3349330" y="290609"/>
                  <a:ext cx="91080" cy="2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D84B966F-B94E-AA76-CC5B-F82EFCACF5A3}"/>
                    </a:ext>
                  </a:extLst>
                </p14:cNvPr>
                <p14:cNvContentPartPr/>
                <p14:nvPr/>
              </p14:nvContentPartPr>
              <p14:xfrm>
                <a:off x="3487930" y="116369"/>
                <a:ext cx="1112040" cy="489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D84B966F-B94E-AA76-CC5B-F82EFCACF5A3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3479290" y="107369"/>
                  <a:ext cx="1129680" cy="50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45D4536B-94F8-A142-09AF-A5E19F4F317F}"/>
                    </a:ext>
                  </a:extLst>
                </p14:cNvPr>
                <p14:cNvContentPartPr/>
                <p14:nvPr/>
              </p14:nvContentPartPr>
              <p14:xfrm>
                <a:off x="3745330" y="152729"/>
                <a:ext cx="36360" cy="309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45D4536B-94F8-A142-09AF-A5E19F4F317F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3736330" y="144089"/>
                  <a:ext cx="54000" cy="48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" name="Group 18">
            <a:extLst>
              <a:ext uri="{FF2B5EF4-FFF2-40B4-BE49-F238E27FC236}">
                <a16:creationId xmlns:a16="http://schemas.microsoft.com/office/drawing/2014/main" id="{99E64FAB-B0FC-9A0F-EA76-A6023042CB21}"/>
              </a:ext>
            </a:extLst>
          </p:cNvPr>
          <p:cNvGrpSpPr/>
          <p:nvPr/>
        </p:nvGrpSpPr>
        <p:grpSpPr>
          <a:xfrm>
            <a:off x="4975450" y="130409"/>
            <a:ext cx="2324880" cy="483840"/>
            <a:chOff x="4975450" y="130409"/>
            <a:chExt cx="2324880" cy="483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8E69218F-9CBD-35D6-A79E-423AA864D66A}"/>
                    </a:ext>
                  </a:extLst>
                </p14:cNvPr>
                <p14:cNvContentPartPr/>
                <p14:nvPr/>
              </p14:nvContentPartPr>
              <p14:xfrm>
                <a:off x="4990570" y="130409"/>
                <a:ext cx="618120" cy="39420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8E69218F-9CBD-35D6-A79E-423AA864D66A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4981570" y="121769"/>
                  <a:ext cx="635760" cy="411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3" name="Ink 12">
                  <a:extLst>
                    <a:ext uri="{FF2B5EF4-FFF2-40B4-BE49-F238E27FC236}">
                      <a16:creationId xmlns:a16="http://schemas.microsoft.com/office/drawing/2014/main" id="{AB90900D-F5E0-C855-1D33-449B8266969A}"/>
                    </a:ext>
                  </a:extLst>
                </p14:cNvPr>
                <p14:cNvContentPartPr/>
                <p14:nvPr/>
              </p14:nvContentPartPr>
              <p14:xfrm>
                <a:off x="4975450" y="214289"/>
                <a:ext cx="374040" cy="48240"/>
              </p14:xfrm>
            </p:contentPart>
          </mc:Choice>
          <mc:Fallback xmlns="">
            <p:pic>
              <p:nvPicPr>
                <p:cNvPr id="13" name="Ink 12">
                  <a:extLst>
                    <a:ext uri="{FF2B5EF4-FFF2-40B4-BE49-F238E27FC236}">
                      <a16:creationId xmlns:a16="http://schemas.microsoft.com/office/drawing/2014/main" id="{AB90900D-F5E0-C855-1D33-449B8266969A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966810" y="205649"/>
                  <a:ext cx="391680" cy="6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CCE764E8-72A9-95FD-B043-7D5F81E749E0}"/>
                    </a:ext>
                  </a:extLst>
                </p14:cNvPr>
                <p14:cNvContentPartPr/>
                <p14:nvPr/>
              </p14:nvContentPartPr>
              <p14:xfrm>
                <a:off x="5893090" y="341729"/>
                <a:ext cx="309600" cy="9144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CCE764E8-72A9-95FD-B043-7D5F81E749E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5884090" y="333089"/>
                  <a:ext cx="32724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B602C9A9-56AB-9AEE-536E-E1767938F971}"/>
                    </a:ext>
                  </a:extLst>
                </p14:cNvPr>
                <p14:cNvContentPartPr/>
                <p14:nvPr/>
              </p14:nvContentPartPr>
              <p14:xfrm>
                <a:off x="6090370" y="348209"/>
                <a:ext cx="147600" cy="13536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B602C9A9-56AB-9AEE-536E-E1767938F97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6081370" y="339569"/>
                  <a:ext cx="16524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267F15BA-040C-6449-94BE-CEAFC23F24ED}"/>
                    </a:ext>
                  </a:extLst>
                </p14:cNvPr>
                <p14:cNvContentPartPr/>
                <p14:nvPr/>
              </p14:nvContentPartPr>
              <p14:xfrm>
                <a:off x="6322930" y="154169"/>
                <a:ext cx="977400" cy="46008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267F15BA-040C-6449-94BE-CEAFC23F24ED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6313930" y="145169"/>
                  <a:ext cx="995040" cy="4777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" name="Ink 19">
                <a:extLst>
                  <a:ext uri="{FF2B5EF4-FFF2-40B4-BE49-F238E27FC236}">
                    <a16:creationId xmlns:a16="http://schemas.microsoft.com/office/drawing/2014/main" id="{32DC669E-539D-32D3-74AE-BEAC92E26900}"/>
                  </a:ext>
                </a:extLst>
              </p14:cNvPr>
              <p14:cNvContentPartPr/>
              <p14:nvPr/>
            </p14:nvContentPartPr>
            <p14:xfrm>
              <a:off x="7569610" y="153089"/>
              <a:ext cx="998640" cy="386280"/>
            </p14:xfrm>
          </p:contentPart>
        </mc:Choice>
        <mc:Fallback xmlns="">
          <p:pic>
            <p:nvPicPr>
              <p:cNvPr id="20" name="Ink 19">
                <a:extLst>
                  <a:ext uri="{FF2B5EF4-FFF2-40B4-BE49-F238E27FC236}">
                    <a16:creationId xmlns:a16="http://schemas.microsoft.com/office/drawing/2014/main" id="{32DC669E-539D-32D3-74AE-BEAC92E26900}"/>
                  </a:ext>
                </a:extLst>
              </p:cNvPr>
              <p:cNvPicPr/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7560970" y="144449"/>
                <a:ext cx="1016280" cy="40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7" name="Group 26">
            <a:extLst>
              <a:ext uri="{FF2B5EF4-FFF2-40B4-BE49-F238E27FC236}">
                <a16:creationId xmlns:a16="http://schemas.microsoft.com/office/drawing/2014/main" id="{6C49333B-A64D-EDF6-32A5-11166A7111EA}"/>
              </a:ext>
            </a:extLst>
          </p:cNvPr>
          <p:cNvGrpSpPr/>
          <p:nvPr/>
        </p:nvGrpSpPr>
        <p:grpSpPr>
          <a:xfrm>
            <a:off x="8872810" y="128609"/>
            <a:ext cx="1460160" cy="492480"/>
            <a:chOff x="8872810" y="128609"/>
            <a:chExt cx="1460160" cy="492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C2C747E1-AF99-4816-244E-34109914C010}"/>
                    </a:ext>
                  </a:extLst>
                </p14:cNvPr>
                <p14:cNvContentPartPr/>
                <p14:nvPr/>
              </p14:nvContentPartPr>
              <p14:xfrm>
                <a:off x="8872810" y="341729"/>
                <a:ext cx="716400" cy="2793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C2C747E1-AF99-4816-244E-34109914C010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863810" y="332729"/>
                  <a:ext cx="734040" cy="29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02021280-E468-9026-B82F-C2C0ED7C24D2}"/>
                    </a:ext>
                  </a:extLst>
                </p14:cNvPr>
                <p14:cNvContentPartPr/>
                <p14:nvPr/>
              </p14:nvContentPartPr>
              <p14:xfrm>
                <a:off x="9810250" y="128609"/>
                <a:ext cx="522720" cy="31608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02021280-E468-9026-B82F-C2C0ED7C24D2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9801610" y="119969"/>
                  <a:ext cx="540360" cy="33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4EF3D26A-D076-D360-9B6F-8D363B90718A}"/>
                    </a:ext>
                  </a:extLst>
                </p14:cNvPr>
                <p14:cNvContentPartPr/>
                <p14:nvPr/>
              </p14:nvContentPartPr>
              <p14:xfrm>
                <a:off x="9867850" y="313649"/>
                <a:ext cx="322560" cy="194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4EF3D26A-D076-D360-9B6F-8D363B90718A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9859210" y="304649"/>
                  <a:ext cx="340200" cy="3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" name="Group 33">
            <a:extLst>
              <a:ext uri="{FF2B5EF4-FFF2-40B4-BE49-F238E27FC236}">
                <a16:creationId xmlns:a16="http://schemas.microsoft.com/office/drawing/2014/main" id="{832A6D47-2EB9-5664-D075-E532C94E7D9F}"/>
              </a:ext>
            </a:extLst>
          </p:cNvPr>
          <p:cNvGrpSpPr/>
          <p:nvPr/>
        </p:nvGrpSpPr>
        <p:grpSpPr>
          <a:xfrm>
            <a:off x="870730" y="676889"/>
            <a:ext cx="1268280" cy="474840"/>
            <a:chOff x="870730" y="676889"/>
            <a:chExt cx="1268280" cy="474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A1FC8B18-741D-5FE5-F3CE-87B24494F11F}"/>
                    </a:ext>
                  </a:extLst>
                </p14:cNvPr>
                <p14:cNvContentPartPr/>
                <p14:nvPr/>
              </p14:nvContentPartPr>
              <p14:xfrm>
                <a:off x="870730" y="676889"/>
                <a:ext cx="1268280" cy="47484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A1FC8B18-741D-5FE5-F3CE-87B24494F11F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61730" y="668249"/>
                  <a:ext cx="1285920" cy="49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6C49B326-3D5E-51D4-3310-3D9B7A32BCA2}"/>
                    </a:ext>
                  </a:extLst>
                </p14:cNvPr>
                <p14:cNvContentPartPr/>
                <p14:nvPr/>
              </p14:nvContentPartPr>
              <p14:xfrm>
                <a:off x="1717090" y="722609"/>
                <a:ext cx="47520" cy="1296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6C49B326-3D5E-51D4-3310-3D9B7A32BCA2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1708090" y="713969"/>
                  <a:ext cx="65160" cy="30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27FBBD8F-5DBE-0A9E-BB8A-F45AAD133338}"/>
              </a:ext>
            </a:extLst>
          </p:cNvPr>
          <p:cNvGrpSpPr/>
          <p:nvPr/>
        </p:nvGrpSpPr>
        <p:grpSpPr>
          <a:xfrm>
            <a:off x="1019410" y="2139209"/>
            <a:ext cx="304200" cy="365400"/>
            <a:chOff x="1019410" y="2139209"/>
            <a:chExt cx="304200" cy="365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6A0EBA21-EEDB-433F-1A81-835E6E006CF6}"/>
                    </a:ext>
                  </a:extLst>
                </p14:cNvPr>
                <p14:cNvContentPartPr/>
                <p14:nvPr/>
              </p14:nvContentPartPr>
              <p14:xfrm>
                <a:off x="1019410" y="2139209"/>
                <a:ext cx="170280" cy="33588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6A0EBA21-EEDB-433F-1A81-835E6E006CF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10410" y="2130569"/>
                  <a:ext cx="187920" cy="353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782E2E6C-C630-CCB4-74B4-3A2AE04A9DE5}"/>
                    </a:ext>
                  </a:extLst>
                </p14:cNvPr>
                <p14:cNvContentPartPr/>
                <p14:nvPr/>
              </p14:nvContentPartPr>
              <p14:xfrm>
                <a:off x="1297690" y="2451329"/>
                <a:ext cx="25920" cy="532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782E2E6C-C630-CCB4-74B4-3A2AE04A9DE5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88690" y="2442689"/>
                  <a:ext cx="4356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8" name="Group 47">
            <a:extLst>
              <a:ext uri="{FF2B5EF4-FFF2-40B4-BE49-F238E27FC236}">
                <a16:creationId xmlns:a16="http://schemas.microsoft.com/office/drawing/2014/main" id="{3BEE894B-2040-E98C-D731-E6775BBF5170}"/>
              </a:ext>
            </a:extLst>
          </p:cNvPr>
          <p:cNvGrpSpPr/>
          <p:nvPr/>
        </p:nvGrpSpPr>
        <p:grpSpPr>
          <a:xfrm>
            <a:off x="1840210" y="2073329"/>
            <a:ext cx="576360" cy="364680"/>
            <a:chOff x="1840210" y="2073329"/>
            <a:chExt cx="576360" cy="364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B9CDB828-96A4-0A04-A8A3-3C981048C780}"/>
                    </a:ext>
                  </a:extLst>
                </p14:cNvPr>
                <p14:cNvContentPartPr/>
                <p14:nvPr/>
              </p14:nvContentPartPr>
              <p14:xfrm>
                <a:off x="1884490" y="2154689"/>
                <a:ext cx="59760" cy="27360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B9CDB828-96A4-0A04-A8A3-3C981048C780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875490" y="2145689"/>
                  <a:ext cx="77400" cy="29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7D7BCEF-B371-5F46-B5C3-821E33B8B752}"/>
                    </a:ext>
                  </a:extLst>
                </p14:cNvPr>
                <p14:cNvContentPartPr/>
                <p14:nvPr/>
              </p14:nvContentPartPr>
              <p14:xfrm>
                <a:off x="1840210" y="2127689"/>
                <a:ext cx="299160" cy="5400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7D7BCEF-B371-5F46-B5C3-821E33B8B752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831570" y="2119049"/>
                  <a:ext cx="316800" cy="7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44C5C5E3-908F-2E08-B3B5-AD3FF2853118}"/>
                    </a:ext>
                  </a:extLst>
                </p14:cNvPr>
                <p14:cNvContentPartPr/>
                <p14:nvPr/>
              </p14:nvContentPartPr>
              <p14:xfrm>
                <a:off x="2126410" y="2073329"/>
                <a:ext cx="290160" cy="36468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44C5C5E3-908F-2E08-B3B5-AD3FF2853118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2117410" y="2064329"/>
                  <a:ext cx="307800" cy="3823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3" name="Group 52">
            <a:extLst>
              <a:ext uri="{FF2B5EF4-FFF2-40B4-BE49-F238E27FC236}">
                <a16:creationId xmlns:a16="http://schemas.microsoft.com/office/drawing/2014/main" id="{BDDB76DD-34EF-F16F-2CDC-7EA8A70B37FF}"/>
              </a:ext>
            </a:extLst>
          </p:cNvPr>
          <p:cNvGrpSpPr/>
          <p:nvPr/>
        </p:nvGrpSpPr>
        <p:grpSpPr>
          <a:xfrm>
            <a:off x="2844970" y="2093129"/>
            <a:ext cx="1363680" cy="382680"/>
            <a:chOff x="2844970" y="2093129"/>
            <a:chExt cx="1363680" cy="382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49" name="Ink 48">
                  <a:extLst>
                    <a:ext uri="{FF2B5EF4-FFF2-40B4-BE49-F238E27FC236}">
                      <a16:creationId xmlns:a16="http://schemas.microsoft.com/office/drawing/2014/main" id="{D7E523F0-A70B-7057-725C-9B1EE07481B8}"/>
                    </a:ext>
                  </a:extLst>
                </p14:cNvPr>
                <p14:cNvContentPartPr/>
                <p14:nvPr/>
              </p14:nvContentPartPr>
              <p14:xfrm>
                <a:off x="2844970" y="2093129"/>
                <a:ext cx="196920" cy="358200"/>
              </p14:xfrm>
            </p:contentPart>
          </mc:Choice>
          <mc:Fallback xmlns="">
            <p:pic>
              <p:nvPicPr>
                <p:cNvPr id="49" name="Ink 48">
                  <a:extLst>
                    <a:ext uri="{FF2B5EF4-FFF2-40B4-BE49-F238E27FC236}">
                      <a16:creationId xmlns:a16="http://schemas.microsoft.com/office/drawing/2014/main" id="{D7E523F0-A70B-7057-725C-9B1EE07481B8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836330" y="2084489"/>
                  <a:ext cx="214560" cy="37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564DA7E3-079D-EB3D-A1B0-A93F7B5E934C}"/>
                    </a:ext>
                  </a:extLst>
                </p14:cNvPr>
                <p14:cNvContentPartPr/>
                <p14:nvPr/>
              </p14:nvContentPartPr>
              <p14:xfrm>
                <a:off x="3114250" y="2107529"/>
                <a:ext cx="1094400" cy="3682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564DA7E3-079D-EB3D-A1B0-A93F7B5E934C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3105250" y="2098889"/>
                  <a:ext cx="1112040" cy="38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1CEBD208-0494-60A8-3251-3B3009AA3F52}"/>
                    </a:ext>
                  </a:extLst>
                </p14:cNvPr>
                <p14:cNvContentPartPr/>
                <p14:nvPr/>
              </p14:nvContentPartPr>
              <p14:xfrm>
                <a:off x="3381010" y="2218409"/>
                <a:ext cx="372960" cy="2916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1CEBD208-0494-60A8-3251-3B3009AA3F52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372010" y="2209769"/>
                  <a:ext cx="390600" cy="4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57" name="Group 56">
            <a:extLst>
              <a:ext uri="{FF2B5EF4-FFF2-40B4-BE49-F238E27FC236}">
                <a16:creationId xmlns:a16="http://schemas.microsoft.com/office/drawing/2014/main" id="{43564D7A-1D5E-1901-BA0B-7169218BACE9}"/>
              </a:ext>
            </a:extLst>
          </p:cNvPr>
          <p:cNvGrpSpPr/>
          <p:nvPr/>
        </p:nvGrpSpPr>
        <p:grpSpPr>
          <a:xfrm>
            <a:off x="1017970" y="3068369"/>
            <a:ext cx="494280" cy="344880"/>
            <a:chOff x="1017970" y="3068369"/>
            <a:chExt cx="494280" cy="344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71E142D9-DE80-DAB2-15CC-1D62295EFDC3}"/>
                    </a:ext>
                  </a:extLst>
                </p14:cNvPr>
                <p14:cNvContentPartPr/>
                <p14:nvPr/>
              </p14:nvContentPartPr>
              <p14:xfrm>
                <a:off x="1017970" y="3068369"/>
                <a:ext cx="190440" cy="29880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71E142D9-DE80-DAB2-15CC-1D62295EFDC3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1008970" y="3059369"/>
                  <a:ext cx="2080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8CFAF4F5-48BC-72ED-819B-9FE17516DA84}"/>
                    </a:ext>
                  </a:extLst>
                </p14:cNvPr>
                <p14:cNvContentPartPr/>
                <p14:nvPr/>
              </p14:nvContentPartPr>
              <p14:xfrm>
                <a:off x="1275730" y="3073769"/>
                <a:ext cx="126720" cy="3150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8CFAF4F5-48BC-72ED-819B-9FE17516DA84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1266730" y="3065129"/>
                  <a:ext cx="14436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D521AFF-8745-142D-33DC-620E377C6628}"/>
                    </a:ext>
                  </a:extLst>
                </p14:cNvPr>
                <p14:cNvContentPartPr/>
                <p14:nvPr/>
              </p14:nvContentPartPr>
              <p14:xfrm>
                <a:off x="1483090" y="3371489"/>
                <a:ext cx="29160" cy="4176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D521AFF-8745-142D-33DC-620E377C6628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1474450" y="3362489"/>
                  <a:ext cx="46800" cy="5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D9340011-BFE7-4458-069D-BED4A51F47DC}"/>
              </a:ext>
            </a:extLst>
          </p:cNvPr>
          <p:cNvGrpSpPr/>
          <p:nvPr/>
        </p:nvGrpSpPr>
        <p:grpSpPr>
          <a:xfrm>
            <a:off x="5105050" y="2062529"/>
            <a:ext cx="741600" cy="478800"/>
            <a:chOff x="5105050" y="2062529"/>
            <a:chExt cx="741600" cy="478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6FB89920-21ED-CCDC-9798-ECE50B2B7690}"/>
                    </a:ext>
                  </a:extLst>
                </p14:cNvPr>
                <p14:cNvContentPartPr/>
                <p14:nvPr/>
              </p14:nvContentPartPr>
              <p14:xfrm>
                <a:off x="5105050" y="2062529"/>
                <a:ext cx="56880" cy="47880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6FB89920-21ED-CCDC-9798-ECE50B2B7690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096050" y="2053529"/>
                  <a:ext cx="74520" cy="49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7263BA15-8421-333C-2B00-001151D7E616}"/>
                    </a:ext>
                  </a:extLst>
                </p14:cNvPr>
                <p14:cNvContentPartPr/>
                <p14:nvPr/>
              </p14:nvContentPartPr>
              <p14:xfrm>
                <a:off x="5344450" y="2177009"/>
                <a:ext cx="12960" cy="2955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7263BA15-8421-333C-2B00-001151D7E616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335810" y="2168009"/>
                  <a:ext cx="306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DCB23E29-953F-03B4-5FEC-47AE510EB4A0}"/>
                    </a:ext>
                  </a:extLst>
                </p14:cNvPr>
                <p14:cNvContentPartPr/>
                <p14:nvPr/>
              </p14:nvContentPartPr>
              <p14:xfrm>
                <a:off x="5260930" y="2198249"/>
                <a:ext cx="224640" cy="4644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DCB23E29-953F-03B4-5FEC-47AE510EB4A0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5251930" y="2189249"/>
                  <a:ext cx="24228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DCE3F117-461A-C20A-DDB1-2565FBD6B4C5}"/>
                    </a:ext>
                  </a:extLst>
                </p14:cNvPr>
                <p14:cNvContentPartPr/>
                <p14:nvPr/>
              </p14:nvContentPartPr>
              <p14:xfrm>
                <a:off x="5551450" y="2073329"/>
                <a:ext cx="295200" cy="3679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DCE3F117-461A-C20A-DDB1-2565FBD6B4C5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5542450" y="2064329"/>
                  <a:ext cx="312840" cy="3855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70">
            <p14:nvContentPartPr>
              <p14:cNvPr id="63" name="Ink 62">
                <a:extLst>
                  <a:ext uri="{FF2B5EF4-FFF2-40B4-BE49-F238E27FC236}">
                    <a16:creationId xmlns:a16="http://schemas.microsoft.com/office/drawing/2014/main" id="{F9547446-BB95-02DC-CA0E-455CAABD12E5}"/>
                  </a:ext>
                </a:extLst>
              </p14:cNvPr>
              <p14:cNvContentPartPr/>
              <p14:nvPr/>
            </p14:nvContentPartPr>
            <p14:xfrm>
              <a:off x="5964010" y="2068289"/>
              <a:ext cx="1092240" cy="402480"/>
            </p14:xfrm>
          </p:contentPart>
        </mc:Choice>
        <mc:Fallback xmlns="">
          <p:pic>
            <p:nvPicPr>
              <p:cNvPr id="63" name="Ink 62">
                <a:extLst>
                  <a:ext uri="{FF2B5EF4-FFF2-40B4-BE49-F238E27FC236}">
                    <a16:creationId xmlns:a16="http://schemas.microsoft.com/office/drawing/2014/main" id="{F9547446-BB95-02DC-CA0E-455CAABD12E5}"/>
                  </a:ext>
                </a:extLst>
              </p:cNvPr>
              <p:cNvPicPr/>
              <p:nvPr/>
            </p:nvPicPr>
            <p:blipFill>
              <a:blip r:embed="rId71"/>
              <a:stretch>
                <a:fillRect/>
              </a:stretch>
            </p:blipFill>
            <p:spPr>
              <a:xfrm>
                <a:off x="5955370" y="2059289"/>
                <a:ext cx="1109880" cy="420120"/>
              </a:xfrm>
              <a:prstGeom prst="rect">
                <a:avLst/>
              </a:prstGeom>
            </p:spPr>
          </p:pic>
        </mc:Fallback>
      </mc:AlternateContent>
      <p:grpSp>
        <p:nvGrpSpPr>
          <p:cNvPr id="67" name="Group 66">
            <a:extLst>
              <a:ext uri="{FF2B5EF4-FFF2-40B4-BE49-F238E27FC236}">
                <a16:creationId xmlns:a16="http://schemas.microsoft.com/office/drawing/2014/main" id="{53559127-84D6-A25B-CDE2-9FE1F5EBA4A0}"/>
              </a:ext>
            </a:extLst>
          </p:cNvPr>
          <p:cNvGrpSpPr/>
          <p:nvPr/>
        </p:nvGrpSpPr>
        <p:grpSpPr>
          <a:xfrm>
            <a:off x="7292410" y="1992689"/>
            <a:ext cx="1417320" cy="596520"/>
            <a:chOff x="7292410" y="1992689"/>
            <a:chExt cx="1417320" cy="5965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14D4822C-52CA-4E3E-F607-85B73D69BB41}"/>
                    </a:ext>
                  </a:extLst>
                </p14:cNvPr>
                <p14:cNvContentPartPr/>
                <p14:nvPr/>
              </p14:nvContentPartPr>
              <p14:xfrm>
                <a:off x="7292410" y="1992689"/>
                <a:ext cx="1198800" cy="59652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14D4822C-52CA-4E3E-F607-85B73D69BB41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7283770" y="1983689"/>
                  <a:ext cx="1216440" cy="61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E98DA7DB-B7A9-0A60-3477-C9E55D150788}"/>
                    </a:ext>
                  </a:extLst>
                </p14:cNvPr>
                <p14:cNvContentPartPr/>
                <p14:nvPr/>
              </p14:nvContentPartPr>
              <p14:xfrm>
                <a:off x="7806130" y="2134169"/>
                <a:ext cx="435240" cy="2124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E98DA7DB-B7A9-0A60-3477-C9E55D150788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7797490" y="2125529"/>
                  <a:ext cx="452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F7CB915-33D7-4D61-C0E9-58919A1E0B0D}"/>
                    </a:ext>
                  </a:extLst>
                </p14:cNvPr>
                <p14:cNvContentPartPr/>
                <p14:nvPr/>
              </p14:nvContentPartPr>
              <p14:xfrm>
                <a:off x="8553850" y="2018969"/>
                <a:ext cx="155880" cy="49176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F7CB915-33D7-4D61-C0E9-58919A1E0B0D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8545210" y="2010329"/>
                  <a:ext cx="173520" cy="509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7" name="Group 76">
            <a:extLst>
              <a:ext uri="{FF2B5EF4-FFF2-40B4-BE49-F238E27FC236}">
                <a16:creationId xmlns:a16="http://schemas.microsoft.com/office/drawing/2014/main" id="{55D782AD-51A1-042B-264D-BCE8D553EFC0}"/>
              </a:ext>
            </a:extLst>
          </p:cNvPr>
          <p:cNvGrpSpPr/>
          <p:nvPr/>
        </p:nvGrpSpPr>
        <p:grpSpPr>
          <a:xfrm>
            <a:off x="1908970" y="3003929"/>
            <a:ext cx="2587680" cy="362880"/>
            <a:chOff x="1908970" y="3003929"/>
            <a:chExt cx="2587680" cy="362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907FD1C3-934C-1B55-DA41-FBE11C0CFD71}"/>
                    </a:ext>
                  </a:extLst>
                </p14:cNvPr>
                <p14:cNvContentPartPr/>
                <p14:nvPr/>
              </p14:nvContentPartPr>
              <p14:xfrm>
                <a:off x="1908970" y="3057209"/>
                <a:ext cx="200880" cy="29700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907FD1C3-934C-1B55-DA41-FBE11C0CFD71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1900330" y="3048209"/>
                  <a:ext cx="2185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7001B83F-13EF-6DDE-3F21-D0029DD7BB7C}"/>
                    </a:ext>
                  </a:extLst>
                </p14:cNvPr>
                <p14:cNvContentPartPr/>
                <p14:nvPr/>
              </p14:nvContentPartPr>
              <p14:xfrm>
                <a:off x="2150170" y="3246209"/>
                <a:ext cx="275040" cy="12060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7001B83F-13EF-6DDE-3F21-D0029DD7BB7C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2141170" y="3237569"/>
                  <a:ext cx="292680" cy="13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5344CFBA-65CD-2C03-1750-2711B51BE6BD}"/>
                    </a:ext>
                  </a:extLst>
                </p14:cNvPr>
                <p14:cNvContentPartPr/>
                <p14:nvPr/>
              </p14:nvContentPartPr>
              <p14:xfrm>
                <a:off x="2496130" y="3274649"/>
                <a:ext cx="117000" cy="720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5344CFBA-65CD-2C03-1750-2711B51BE6BD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2487490" y="3266009"/>
                  <a:ext cx="13464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6154FFEE-E2CB-67C4-5A2C-F8954825520E}"/>
                    </a:ext>
                  </a:extLst>
                </p14:cNvPr>
                <p14:cNvContentPartPr/>
                <p14:nvPr/>
              </p14:nvContentPartPr>
              <p14:xfrm>
                <a:off x="2768650" y="3003929"/>
                <a:ext cx="883080" cy="351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6154FFEE-E2CB-67C4-5A2C-F8954825520E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2760010" y="2994929"/>
                  <a:ext cx="900720" cy="36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778353B4-1E0A-F1C7-4034-7C61BAC64DCC}"/>
                    </a:ext>
                  </a:extLst>
                </p14:cNvPr>
                <p14:cNvContentPartPr/>
                <p14:nvPr/>
              </p14:nvContentPartPr>
              <p14:xfrm>
                <a:off x="3092650" y="3125249"/>
                <a:ext cx="272520" cy="5760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778353B4-1E0A-F1C7-4034-7C61BAC64DCC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3084010" y="3116249"/>
                  <a:ext cx="29016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F6FFA3F4-57ED-3AB7-816B-8A51CE5DBD4D}"/>
                    </a:ext>
                  </a:extLst>
                </p14:cNvPr>
                <p14:cNvContentPartPr/>
                <p14:nvPr/>
              </p14:nvContentPartPr>
              <p14:xfrm>
                <a:off x="3917050" y="3036329"/>
                <a:ext cx="579600" cy="27144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F6FFA3F4-57ED-3AB7-816B-8A51CE5DBD4D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3908410" y="3027689"/>
                  <a:ext cx="597240" cy="289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5" name="Group 84">
            <a:extLst>
              <a:ext uri="{FF2B5EF4-FFF2-40B4-BE49-F238E27FC236}">
                <a16:creationId xmlns:a16="http://schemas.microsoft.com/office/drawing/2014/main" id="{24B0D214-F1AF-B003-2847-1BBF5D2DFD1E}"/>
              </a:ext>
            </a:extLst>
          </p:cNvPr>
          <p:cNvGrpSpPr/>
          <p:nvPr/>
        </p:nvGrpSpPr>
        <p:grpSpPr>
          <a:xfrm>
            <a:off x="4713730" y="2999969"/>
            <a:ext cx="3757680" cy="519840"/>
            <a:chOff x="4713730" y="2999969"/>
            <a:chExt cx="3757680" cy="519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78" name="Ink 77">
                  <a:extLst>
                    <a:ext uri="{FF2B5EF4-FFF2-40B4-BE49-F238E27FC236}">
                      <a16:creationId xmlns:a16="http://schemas.microsoft.com/office/drawing/2014/main" id="{DAFF4DB7-0F8E-13F2-4C71-EE6F1C339FF0}"/>
                    </a:ext>
                  </a:extLst>
                </p14:cNvPr>
                <p14:cNvContentPartPr/>
                <p14:nvPr/>
              </p14:nvContentPartPr>
              <p14:xfrm>
                <a:off x="4713730" y="3190769"/>
                <a:ext cx="820080" cy="329040"/>
              </p14:xfrm>
            </p:contentPart>
          </mc:Choice>
          <mc:Fallback xmlns="">
            <p:pic>
              <p:nvPicPr>
                <p:cNvPr id="78" name="Ink 77">
                  <a:extLst>
                    <a:ext uri="{FF2B5EF4-FFF2-40B4-BE49-F238E27FC236}">
                      <a16:creationId xmlns:a16="http://schemas.microsoft.com/office/drawing/2014/main" id="{DAFF4DB7-0F8E-13F2-4C71-EE6F1C339FF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4705090" y="3181769"/>
                  <a:ext cx="837720" cy="34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C1695565-1421-9EFE-5E62-E76437D61E5C}"/>
                    </a:ext>
                  </a:extLst>
                </p14:cNvPr>
                <p14:cNvContentPartPr/>
                <p14:nvPr/>
              </p14:nvContentPartPr>
              <p14:xfrm>
                <a:off x="5287570" y="3088889"/>
                <a:ext cx="39240" cy="2196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C1695565-1421-9EFE-5E62-E76437D61E5C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278930" y="3079889"/>
                  <a:ext cx="56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7449DA6C-FA25-2CD9-5523-FBE3536CC44C}"/>
                    </a:ext>
                  </a:extLst>
                </p14:cNvPr>
                <p14:cNvContentPartPr/>
                <p14:nvPr/>
              </p14:nvContentPartPr>
              <p14:xfrm>
                <a:off x="5726050" y="2999969"/>
                <a:ext cx="1471680" cy="4996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7449DA6C-FA25-2CD9-5523-FBE3536CC44C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717050" y="2990969"/>
                  <a:ext cx="1489320" cy="51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98BFE651-56C1-FEAB-AA9A-3643C94F394A}"/>
                    </a:ext>
                  </a:extLst>
                </p14:cNvPr>
                <p14:cNvContentPartPr/>
                <p14:nvPr/>
              </p14:nvContentPartPr>
              <p14:xfrm>
                <a:off x="7092250" y="3168449"/>
                <a:ext cx="141480" cy="756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98BFE651-56C1-FEAB-AA9A-3643C94F394A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7083250" y="3159449"/>
                  <a:ext cx="1591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A95865CB-5D35-2530-830C-6502F00ECB5F}"/>
                    </a:ext>
                  </a:extLst>
                </p14:cNvPr>
                <p14:cNvContentPartPr/>
                <p14:nvPr/>
              </p14:nvContentPartPr>
              <p14:xfrm>
                <a:off x="7362250" y="3049649"/>
                <a:ext cx="1109160" cy="43956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A95865CB-5D35-2530-830C-6502F00ECB5F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53610" y="3040649"/>
                  <a:ext cx="1126800" cy="45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78FF88DE-9F95-BB9B-E469-4F562E78FAB7}"/>
                    </a:ext>
                  </a:extLst>
                </p14:cNvPr>
                <p14:cNvContentPartPr/>
                <p14:nvPr/>
              </p14:nvContentPartPr>
              <p14:xfrm>
                <a:off x="7653850" y="3230369"/>
                <a:ext cx="86400" cy="576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78FF88DE-9F95-BB9B-E469-4F562E78FAB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644850" y="3221369"/>
                  <a:ext cx="104040" cy="23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7" name="Group 96">
            <a:extLst>
              <a:ext uri="{FF2B5EF4-FFF2-40B4-BE49-F238E27FC236}">
                <a16:creationId xmlns:a16="http://schemas.microsoft.com/office/drawing/2014/main" id="{4AAA44F4-78CB-400E-1E79-15DD32FB936E}"/>
              </a:ext>
            </a:extLst>
          </p:cNvPr>
          <p:cNvGrpSpPr/>
          <p:nvPr/>
        </p:nvGrpSpPr>
        <p:grpSpPr>
          <a:xfrm>
            <a:off x="3120010" y="3795569"/>
            <a:ext cx="3887280" cy="587880"/>
            <a:chOff x="3120010" y="3795569"/>
            <a:chExt cx="3887280" cy="587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4718ADCC-7137-74CA-E582-7C0C569BB408}"/>
                    </a:ext>
                  </a:extLst>
                </p14:cNvPr>
                <p14:cNvContentPartPr/>
                <p14:nvPr/>
              </p14:nvContentPartPr>
              <p14:xfrm>
                <a:off x="3120010" y="3855329"/>
                <a:ext cx="201240" cy="3319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4718ADCC-7137-74CA-E582-7C0C569BB4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3111010" y="3846689"/>
                  <a:ext cx="218880" cy="34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010FA82D-8DFD-0049-6DF7-089480646A14}"/>
                    </a:ext>
                  </a:extLst>
                </p14:cNvPr>
                <p14:cNvContentPartPr/>
                <p14:nvPr/>
              </p14:nvContentPartPr>
              <p14:xfrm>
                <a:off x="3408010" y="3806729"/>
                <a:ext cx="1073880" cy="40932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010FA82D-8DFD-0049-6DF7-089480646A1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3399370" y="3798089"/>
                  <a:ext cx="1091520" cy="42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142EBA0D-637A-57E2-9194-35AF918A7821}"/>
                    </a:ext>
                  </a:extLst>
                </p14:cNvPr>
                <p14:cNvContentPartPr/>
                <p14:nvPr/>
              </p14:nvContentPartPr>
              <p14:xfrm>
                <a:off x="3681610" y="3915809"/>
                <a:ext cx="363240" cy="626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142EBA0D-637A-57E2-9194-35AF918A7821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3672970" y="3907169"/>
                  <a:ext cx="3808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977C8200-CF1C-94BF-1DB7-D431C67B9B2B}"/>
                    </a:ext>
                  </a:extLst>
                </p14:cNvPr>
                <p14:cNvContentPartPr/>
                <p14:nvPr/>
              </p14:nvContentPartPr>
              <p14:xfrm>
                <a:off x="4621930" y="4024529"/>
                <a:ext cx="753480" cy="35892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977C8200-CF1C-94BF-1DB7-D431C67B9B2B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4612930" y="4015889"/>
                  <a:ext cx="771120" cy="376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BC71E76B-193E-744E-6C43-3D2C49C78E9B}"/>
                    </a:ext>
                  </a:extLst>
                </p14:cNvPr>
                <p14:cNvContentPartPr/>
                <p14:nvPr/>
              </p14:nvContentPartPr>
              <p14:xfrm>
                <a:off x="5093170" y="3936329"/>
                <a:ext cx="27720" cy="46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BC71E76B-193E-744E-6C43-3D2C49C78E9B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5084530" y="3927329"/>
                  <a:ext cx="4536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E68D77EC-6719-3B28-ED09-D7039DFBAB7F}"/>
                    </a:ext>
                  </a:extLst>
                </p14:cNvPr>
                <p14:cNvContentPartPr/>
                <p14:nvPr/>
              </p14:nvContentPartPr>
              <p14:xfrm>
                <a:off x="5723530" y="3921569"/>
                <a:ext cx="339840" cy="29268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E68D77EC-6719-3B28-ED09-D7039DFBAB7F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5714530" y="3912929"/>
                  <a:ext cx="357480" cy="31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0B19568E-2D4E-605A-F060-990D62D533E3}"/>
                    </a:ext>
                  </a:extLst>
                </p14:cNvPr>
                <p14:cNvContentPartPr/>
                <p14:nvPr/>
              </p14:nvContentPartPr>
              <p14:xfrm>
                <a:off x="5712370" y="3889169"/>
                <a:ext cx="352440" cy="792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0B19568E-2D4E-605A-F060-990D62D533E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5703730" y="3880169"/>
                  <a:ext cx="37008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6284DFAB-4855-16E0-2C81-107BF1F7403D}"/>
                    </a:ext>
                  </a:extLst>
                </p14:cNvPr>
                <p14:cNvContentPartPr/>
                <p14:nvPr/>
              </p14:nvContentPartPr>
              <p14:xfrm>
                <a:off x="6305650" y="3991409"/>
                <a:ext cx="254520" cy="241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6284DFAB-4855-16E0-2C81-107BF1F7403D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6296650" y="3982409"/>
                  <a:ext cx="272160" cy="4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E1AEF7A2-247E-69A0-3283-E1F84691D602}"/>
                    </a:ext>
                  </a:extLst>
                </p14:cNvPr>
                <p14:cNvContentPartPr/>
                <p14:nvPr/>
              </p14:nvContentPartPr>
              <p14:xfrm>
                <a:off x="6282610" y="4109489"/>
                <a:ext cx="295560" cy="4320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E1AEF7A2-247E-69A0-3283-E1F84691D602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6273610" y="4100489"/>
                  <a:ext cx="313200" cy="6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6762AC05-ABF6-4B62-CC2A-C1CDD1567219}"/>
                    </a:ext>
                  </a:extLst>
                </p14:cNvPr>
                <p14:cNvContentPartPr/>
                <p14:nvPr/>
              </p14:nvContentPartPr>
              <p14:xfrm>
                <a:off x="6807850" y="3795569"/>
                <a:ext cx="199440" cy="43776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6762AC05-ABF6-4B62-CC2A-C1CDD1567219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6799210" y="3786569"/>
                  <a:ext cx="217080" cy="455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C741B4B8-6718-669F-00CC-B2E8182E6DC1}"/>
              </a:ext>
            </a:extLst>
          </p:cNvPr>
          <p:cNvGrpSpPr/>
          <p:nvPr/>
        </p:nvGrpSpPr>
        <p:grpSpPr>
          <a:xfrm>
            <a:off x="5794090" y="4530329"/>
            <a:ext cx="1990440" cy="415080"/>
            <a:chOff x="5794090" y="4530329"/>
            <a:chExt cx="1990440" cy="415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E8187B06-142C-9A11-0373-E7251369B608}"/>
                    </a:ext>
                  </a:extLst>
                </p14:cNvPr>
                <p14:cNvContentPartPr/>
                <p14:nvPr/>
              </p14:nvContentPartPr>
              <p14:xfrm>
                <a:off x="5856730" y="4655609"/>
                <a:ext cx="238680" cy="28980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E8187B06-142C-9A11-0373-E7251369B608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847730" y="4646609"/>
                  <a:ext cx="256320" cy="30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B58D717B-87C5-FFCC-7FD3-2C32CE6C8CDD}"/>
                    </a:ext>
                  </a:extLst>
                </p14:cNvPr>
                <p14:cNvContentPartPr/>
                <p14:nvPr/>
              </p14:nvContentPartPr>
              <p14:xfrm>
                <a:off x="5794090" y="4665689"/>
                <a:ext cx="299880" cy="1620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B58D717B-87C5-FFCC-7FD3-2C32CE6C8CDD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785450" y="4656689"/>
                  <a:ext cx="31752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9C154A0-BA1F-09E6-7A95-316AB584FDA1}"/>
                    </a:ext>
                  </a:extLst>
                </p14:cNvPr>
                <p14:cNvContentPartPr/>
                <p14:nvPr/>
              </p14:nvContentPartPr>
              <p14:xfrm>
                <a:off x="5812090" y="4562369"/>
                <a:ext cx="259560" cy="6552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9C154A0-BA1F-09E6-7A95-316AB584FDA1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5803090" y="4553729"/>
                  <a:ext cx="277200" cy="8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4C8DB53F-5942-B158-505F-8C06FBC36DCD}"/>
                    </a:ext>
                  </a:extLst>
                </p14:cNvPr>
                <p14:cNvContentPartPr/>
                <p14:nvPr/>
              </p14:nvContentPartPr>
              <p14:xfrm>
                <a:off x="6327970" y="4734809"/>
                <a:ext cx="203040" cy="2592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4C8DB53F-5942-B158-505F-8C06FBC36DCD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6318970" y="4725809"/>
                  <a:ext cx="220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963C1522-FA9B-7698-381D-066504DD1BD0}"/>
                    </a:ext>
                  </a:extLst>
                </p14:cNvPr>
                <p14:cNvContentPartPr/>
                <p14:nvPr/>
              </p14:nvContentPartPr>
              <p14:xfrm>
                <a:off x="6327970" y="4851089"/>
                <a:ext cx="216000" cy="5544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963C1522-FA9B-7698-381D-066504DD1BD0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6318970" y="4842449"/>
                  <a:ext cx="233640" cy="7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5D1A91BD-6F24-A24E-11F1-E17931DF2A91}"/>
                    </a:ext>
                  </a:extLst>
                </p14:cNvPr>
                <p14:cNvContentPartPr/>
                <p14:nvPr/>
              </p14:nvContentPartPr>
              <p14:xfrm>
                <a:off x="6797410" y="4681169"/>
                <a:ext cx="162000" cy="25488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5D1A91BD-6F24-A24E-11F1-E17931DF2A9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6788770" y="4672529"/>
                  <a:ext cx="179640" cy="272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0508745E-C9A7-BB21-8514-A0DE545C5F56}"/>
                    </a:ext>
                  </a:extLst>
                </p14:cNvPr>
                <p14:cNvContentPartPr/>
                <p14:nvPr/>
              </p14:nvContentPartPr>
              <p14:xfrm>
                <a:off x="6691210" y="4618169"/>
                <a:ext cx="215280" cy="201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0508745E-C9A7-BB21-8514-A0DE545C5F56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6682570" y="4609169"/>
                  <a:ext cx="23292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6E08930E-B9A6-8A63-DDDE-5981E8C6C67C}"/>
                    </a:ext>
                  </a:extLst>
                </p14:cNvPr>
                <p14:cNvContentPartPr/>
                <p14:nvPr/>
              </p14:nvContentPartPr>
              <p14:xfrm>
                <a:off x="7290250" y="4699169"/>
                <a:ext cx="11160" cy="17820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6E08930E-B9A6-8A63-DDDE-5981E8C6C67C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7281250" y="4690169"/>
                  <a:ext cx="2880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F53E5914-9BB1-D182-1544-746F240F88E4}"/>
                    </a:ext>
                  </a:extLst>
                </p14:cNvPr>
                <p14:cNvContentPartPr/>
                <p14:nvPr/>
              </p14:nvContentPartPr>
              <p14:xfrm>
                <a:off x="7185850" y="4749209"/>
                <a:ext cx="200160" cy="2160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F53E5914-9BB1-D182-1544-746F240F88E4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7177210" y="4740209"/>
                  <a:ext cx="2178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68AC05A6-1006-9657-0916-A2B6D8DD06E5}"/>
                    </a:ext>
                  </a:extLst>
                </p14:cNvPr>
                <p14:cNvContentPartPr/>
                <p14:nvPr/>
              </p14:nvContentPartPr>
              <p14:xfrm>
                <a:off x="7549090" y="4656329"/>
                <a:ext cx="191880" cy="25452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68AC05A6-1006-9657-0916-A2B6D8DD06E5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7540090" y="4647329"/>
                  <a:ext cx="209520" cy="27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87ECEC19-E6F7-6E2A-9397-A71A6DCD290F}"/>
                    </a:ext>
                  </a:extLst>
                </p14:cNvPr>
                <p14:cNvContentPartPr/>
                <p14:nvPr/>
              </p14:nvContentPartPr>
              <p14:xfrm>
                <a:off x="7491130" y="4530329"/>
                <a:ext cx="293400" cy="2340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87ECEC19-E6F7-6E2A-9397-A71A6DCD290F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7482490" y="4521689"/>
                  <a:ext cx="311040" cy="410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4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1BD3DDD9-0906-60D3-B973-E5C2B040B3C0}"/>
                  </a:ext>
                </a:extLst>
              </p14:cNvPr>
              <p14:cNvContentPartPr/>
              <p14:nvPr/>
            </p14:nvContentPartPr>
            <p14:xfrm>
              <a:off x="3577210" y="5054489"/>
              <a:ext cx="823680" cy="3193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1BD3DDD9-0906-60D3-B973-E5C2B040B3C0}"/>
                  </a:ext>
                </a:extLst>
              </p:cNvPr>
              <p:cNvPicPr/>
              <p:nvPr/>
            </p:nvPicPr>
            <p:blipFill>
              <a:blip r:embed="rId145"/>
              <a:stretch>
                <a:fillRect/>
              </a:stretch>
            </p:blipFill>
            <p:spPr>
              <a:xfrm>
                <a:off x="3568570" y="5045489"/>
                <a:ext cx="841320" cy="33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134" name="Ink 133">
                <a:extLst>
                  <a:ext uri="{FF2B5EF4-FFF2-40B4-BE49-F238E27FC236}">
                    <a16:creationId xmlns:a16="http://schemas.microsoft.com/office/drawing/2014/main" id="{6D0F6AEB-540F-87F5-D60B-D8A96B75D831}"/>
                  </a:ext>
                </a:extLst>
              </p14:cNvPr>
              <p14:cNvContentPartPr/>
              <p14:nvPr/>
            </p14:nvContentPartPr>
            <p14:xfrm>
              <a:off x="2063050" y="5933249"/>
              <a:ext cx="510840" cy="509760"/>
            </p14:xfrm>
          </p:contentPart>
        </mc:Choice>
        <mc:Fallback xmlns="">
          <p:pic>
            <p:nvPicPr>
              <p:cNvPr id="134" name="Ink 133">
                <a:extLst>
                  <a:ext uri="{FF2B5EF4-FFF2-40B4-BE49-F238E27FC236}">
                    <a16:creationId xmlns:a16="http://schemas.microsoft.com/office/drawing/2014/main" id="{6D0F6AEB-540F-87F5-D60B-D8A96B75D831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2054410" y="5924609"/>
                <a:ext cx="528480" cy="527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8">
            <p14:nvContentPartPr>
              <p14:cNvPr id="135" name="Ink 134">
                <a:extLst>
                  <a:ext uri="{FF2B5EF4-FFF2-40B4-BE49-F238E27FC236}">
                    <a16:creationId xmlns:a16="http://schemas.microsoft.com/office/drawing/2014/main" id="{9F03FCE6-A2C8-E7E6-48DC-A88DF0580521}"/>
                  </a:ext>
                </a:extLst>
              </p14:cNvPr>
              <p14:cNvContentPartPr/>
              <p14:nvPr/>
            </p14:nvContentPartPr>
            <p14:xfrm>
              <a:off x="2585050" y="5914529"/>
              <a:ext cx="432360" cy="501120"/>
            </p14:xfrm>
          </p:contentPart>
        </mc:Choice>
        <mc:Fallback xmlns="">
          <p:pic>
            <p:nvPicPr>
              <p:cNvPr id="135" name="Ink 134">
                <a:extLst>
                  <a:ext uri="{FF2B5EF4-FFF2-40B4-BE49-F238E27FC236}">
                    <a16:creationId xmlns:a16="http://schemas.microsoft.com/office/drawing/2014/main" id="{9F03FCE6-A2C8-E7E6-48DC-A88DF0580521}"/>
                  </a:ext>
                </a:extLst>
              </p:cNvPr>
              <p:cNvPicPr/>
              <p:nvPr/>
            </p:nvPicPr>
            <p:blipFill>
              <a:blip r:embed="rId149"/>
              <a:stretch>
                <a:fillRect/>
              </a:stretch>
            </p:blipFill>
            <p:spPr>
              <a:xfrm>
                <a:off x="2576410" y="5905889"/>
                <a:ext cx="450000" cy="518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0">
            <p14:nvContentPartPr>
              <p14:cNvPr id="136" name="Ink 135">
                <a:extLst>
                  <a:ext uri="{FF2B5EF4-FFF2-40B4-BE49-F238E27FC236}">
                    <a16:creationId xmlns:a16="http://schemas.microsoft.com/office/drawing/2014/main" id="{A6EBF668-9178-0D6E-FD5E-225ED1D7A779}"/>
                  </a:ext>
                </a:extLst>
              </p14:cNvPr>
              <p14:cNvContentPartPr/>
              <p14:nvPr/>
            </p14:nvContentPartPr>
            <p14:xfrm>
              <a:off x="2679730" y="6092729"/>
              <a:ext cx="253800" cy="221040"/>
            </p14:xfrm>
          </p:contentPart>
        </mc:Choice>
        <mc:Fallback xmlns="">
          <p:pic>
            <p:nvPicPr>
              <p:cNvPr id="136" name="Ink 135">
                <a:extLst>
                  <a:ext uri="{FF2B5EF4-FFF2-40B4-BE49-F238E27FC236}">
                    <a16:creationId xmlns:a16="http://schemas.microsoft.com/office/drawing/2014/main" id="{A6EBF668-9178-0D6E-FD5E-225ED1D7A779}"/>
                  </a:ext>
                </a:extLst>
              </p:cNvPr>
              <p:cNvPicPr/>
              <p:nvPr/>
            </p:nvPicPr>
            <p:blipFill>
              <a:blip r:embed="rId151"/>
              <a:stretch>
                <a:fillRect/>
              </a:stretch>
            </p:blipFill>
            <p:spPr>
              <a:xfrm>
                <a:off x="2626090" y="5984729"/>
                <a:ext cx="361440" cy="4366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2">
            <p14:nvContentPartPr>
              <p14:cNvPr id="137" name="Ink 136">
                <a:extLst>
                  <a:ext uri="{FF2B5EF4-FFF2-40B4-BE49-F238E27FC236}">
                    <a16:creationId xmlns:a16="http://schemas.microsoft.com/office/drawing/2014/main" id="{F76E88E5-4C5C-4EF6-82F8-97DE0066B8C1}"/>
                  </a:ext>
                </a:extLst>
              </p14:cNvPr>
              <p14:cNvContentPartPr/>
              <p14:nvPr/>
            </p14:nvContentPartPr>
            <p14:xfrm>
              <a:off x="2144410" y="6128369"/>
              <a:ext cx="343440" cy="183600"/>
            </p14:xfrm>
          </p:contentPart>
        </mc:Choice>
        <mc:Fallback xmlns="">
          <p:pic>
            <p:nvPicPr>
              <p:cNvPr id="137" name="Ink 136">
                <a:extLst>
                  <a:ext uri="{FF2B5EF4-FFF2-40B4-BE49-F238E27FC236}">
                    <a16:creationId xmlns:a16="http://schemas.microsoft.com/office/drawing/2014/main" id="{F76E88E5-4C5C-4EF6-82F8-97DE0066B8C1}"/>
                  </a:ext>
                </a:extLst>
              </p:cNvPr>
              <p:cNvPicPr/>
              <p:nvPr/>
            </p:nvPicPr>
            <p:blipFill>
              <a:blip r:embed="rId153"/>
              <a:stretch>
                <a:fillRect/>
              </a:stretch>
            </p:blipFill>
            <p:spPr>
              <a:xfrm>
                <a:off x="2090410" y="6020729"/>
                <a:ext cx="451080" cy="399240"/>
              </a:xfrm>
              <a:prstGeom prst="rect">
                <a:avLst/>
              </a:prstGeom>
            </p:spPr>
          </p:pic>
        </mc:Fallback>
      </mc:AlternateContent>
      <p:grpSp>
        <p:nvGrpSpPr>
          <p:cNvPr id="142" name="Group 141">
            <a:extLst>
              <a:ext uri="{FF2B5EF4-FFF2-40B4-BE49-F238E27FC236}">
                <a16:creationId xmlns:a16="http://schemas.microsoft.com/office/drawing/2014/main" id="{682AF7D9-0240-23D0-F217-CD53EBC8115B}"/>
              </a:ext>
            </a:extLst>
          </p:cNvPr>
          <p:cNvGrpSpPr/>
          <p:nvPr/>
        </p:nvGrpSpPr>
        <p:grpSpPr>
          <a:xfrm>
            <a:off x="2266090" y="6085889"/>
            <a:ext cx="617040" cy="200880"/>
            <a:chOff x="2266090" y="6085889"/>
            <a:chExt cx="617040" cy="20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42A4D1FD-59FB-BF2D-FBC8-B9842A3D5A12}"/>
                    </a:ext>
                  </a:extLst>
                </p14:cNvPr>
                <p14:cNvContentPartPr/>
                <p14:nvPr/>
              </p14:nvContentPartPr>
              <p14:xfrm>
                <a:off x="2266090" y="6111449"/>
                <a:ext cx="30960" cy="17532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42A4D1FD-59FB-BF2D-FBC8-B9842A3D5A12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2257450" y="6102809"/>
                  <a:ext cx="48600" cy="192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FC1E6435-4A60-3933-81E9-4F11E87A8FD8}"/>
                    </a:ext>
                  </a:extLst>
                </p14:cNvPr>
                <p14:cNvContentPartPr/>
                <p14:nvPr/>
              </p14:nvContentPartPr>
              <p14:xfrm>
                <a:off x="2267890" y="6119729"/>
                <a:ext cx="116280" cy="6228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FC1E6435-4A60-3933-81E9-4F11E87A8FD8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2259250" y="6111089"/>
                  <a:ext cx="133920" cy="7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AB000BE8-63DA-5FDF-09E6-9F15BB5473B9}"/>
                    </a:ext>
                  </a:extLst>
                </p14:cNvPr>
                <p14:cNvContentPartPr/>
                <p14:nvPr/>
              </p14:nvContentPartPr>
              <p14:xfrm>
                <a:off x="2727250" y="6085889"/>
                <a:ext cx="155880" cy="1612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AB000BE8-63DA-5FDF-09E6-9F15BB5473B9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2718250" y="6076889"/>
                  <a:ext cx="173520" cy="1789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44" name="Ink 143">
                <a:extLst>
                  <a:ext uri="{FF2B5EF4-FFF2-40B4-BE49-F238E27FC236}">
                    <a16:creationId xmlns:a16="http://schemas.microsoft.com/office/drawing/2014/main" id="{A7F40192-92A6-3E89-D5C2-72D46C16F053}"/>
                  </a:ext>
                </a:extLst>
              </p14:cNvPr>
              <p14:cNvContentPartPr/>
              <p14:nvPr/>
            </p14:nvContentPartPr>
            <p14:xfrm>
              <a:off x="2348530" y="6412409"/>
              <a:ext cx="14760" cy="206640"/>
            </p14:xfrm>
          </p:contentPart>
        </mc:Choice>
        <mc:Fallback xmlns="">
          <p:pic>
            <p:nvPicPr>
              <p:cNvPr id="144" name="Ink 143">
                <a:extLst>
                  <a:ext uri="{FF2B5EF4-FFF2-40B4-BE49-F238E27FC236}">
                    <a16:creationId xmlns:a16="http://schemas.microsoft.com/office/drawing/2014/main" id="{A7F40192-92A6-3E89-D5C2-72D46C16F053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2339890" y="6403409"/>
                <a:ext cx="32400" cy="224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2">
            <p14:nvContentPartPr>
              <p14:cNvPr id="148" name="Ink 147">
                <a:extLst>
                  <a:ext uri="{FF2B5EF4-FFF2-40B4-BE49-F238E27FC236}">
                    <a16:creationId xmlns:a16="http://schemas.microsoft.com/office/drawing/2014/main" id="{9F58DA89-7A0A-4755-1D1E-259F1ECB357B}"/>
                  </a:ext>
                </a:extLst>
              </p14:cNvPr>
              <p14:cNvContentPartPr/>
              <p14:nvPr/>
            </p14:nvContentPartPr>
            <p14:xfrm>
              <a:off x="2812930" y="6391169"/>
              <a:ext cx="21960" cy="245880"/>
            </p14:xfrm>
          </p:contentPart>
        </mc:Choice>
        <mc:Fallback xmlns="">
          <p:pic>
            <p:nvPicPr>
              <p:cNvPr id="148" name="Ink 147">
                <a:extLst>
                  <a:ext uri="{FF2B5EF4-FFF2-40B4-BE49-F238E27FC236}">
                    <a16:creationId xmlns:a16="http://schemas.microsoft.com/office/drawing/2014/main" id="{9F58DA89-7A0A-4755-1D1E-259F1ECB357B}"/>
                  </a:ext>
                </a:extLst>
              </p:cNvPr>
              <p:cNvPicPr/>
              <p:nvPr/>
            </p:nvPicPr>
            <p:blipFill>
              <a:blip r:embed="rId163"/>
              <a:stretch>
                <a:fillRect/>
              </a:stretch>
            </p:blipFill>
            <p:spPr>
              <a:xfrm>
                <a:off x="2803930" y="6382529"/>
                <a:ext cx="39600" cy="263520"/>
              </a:xfrm>
              <a:prstGeom prst="rect">
                <a:avLst/>
              </a:prstGeom>
            </p:spPr>
          </p:pic>
        </mc:Fallback>
      </mc:AlternateContent>
      <p:grpSp>
        <p:nvGrpSpPr>
          <p:cNvPr id="159" name="Group 158">
            <a:extLst>
              <a:ext uri="{FF2B5EF4-FFF2-40B4-BE49-F238E27FC236}">
                <a16:creationId xmlns:a16="http://schemas.microsoft.com/office/drawing/2014/main" id="{C7156209-B665-AD61-116F-F7309D215D12}"/>
              </a:ext>
            </a:extLst>
          </p:cNvPr>
          <p:cNvGrpSpPr/>
          <p:nvPr/>
        </p:nvGrpSpPr>
        <p:grpSpPr>
          <a:xfrm>
            <a:off x="1851730" y="5043329"/>
            <a:ext cx="1505520" cy="891360"/>
            <a:chOff x="1851730" y="5043329"/>
            <a:chExt cx="1505520" cy="891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61B278D0-D524-47DB-D0B1-2881E483DE92}"/>
                    </a:ext>
                  </a:extLst>
                </p14:cNvPr>
                <p14:cNvContentPartPr/>
                <p14:nvPr/>
              </p14:nvContentPartPr>
              <p14:xfrm>
                <a:off x="1851730" y="5043329"/>
                <a:ext cx="754200" cy="36756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61B278D0-D524-47DB-D0B1-2881E483DE92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1842730" y="5034329"/>
                  <a:ext cx="771840" cy="38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8985454A-C493-28E1-8E84-B849504D7C85}"/>
                    </a:ext>
                  </a:extLst>
                </p14:cNvPr>
                <p14:cNvContentPartPr/>
                <p14:nvPr/>
              </p14:nvContentPartPr>
              <p14:xfrm>
                <a:off x="2343850" y="5181929"/>
                <a:ext cx="199080" cy="104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8985454A-C493-28E1-8E84-B849504D7C85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2334850" y="5173289"/>
                  <a:ext cx="21672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AF494F1E-1A78-830A-D05E-D93531012E20}"/>
                    </a:ext>
                  </a:extLst>
                </p14:cNvPr>
                <p14:cNvContentPartPr/>
                <p14:nvPr/>
              </p14:nvContentPartPr>
              <p14:xfrm>
                <a:off x="2774410" y="5086529"/>
                <a:ext cx="582840" cy="23688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AF494F1E-1A78-830A-D05E-D93531012E20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2765770" y="5077529"/>
                  <a:ext cx="600480" cy="254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A4035412-4BEC-A1E6-29E5-4DB12ACA5218}"/>
                    </a:ext>
                  </a:extLst>
                </p14:cNvPr>
                <p14:cNvContentPartPr/>
                <p14:nvPr/>
              </p14:nvContentPartPr>
              <p14:xfrm>
                <a:off x="2328010" y="5704289"/>
                <a:ext cx="74520" cy="2253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A4035412-4BEC-A1E6-29E5-4DB12ACA5218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2319010" y="5695289"/>
                  <a:ext cx="92160" cy="24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45" name="Ink 144">
                  <a:extLst>
                    <a:ext uri="{FF2B5EF4-FFF2-40B4-BE49-F238E27FC236}">
                      <a16:creationId xmlns:a16="http://schemas.microsoft.com/office/drawing/2014/main" id="{7FEA6A35-14B1-F59A-3692-2204135E7187}"/>
                    </a:ext>
                  </a:extLst>
                </p14:cNvPr>
                <p14:cNvContentPartPr/>
                <p14:nvPr/>
              </p14:nvContentPartPr>
              <p14:xfrm>
                <a:off x="2848570" y="5712209"/>
                <a:ext cx="16560" cy="222480"/>
              </p14:xfrm>
            </p:contentPart>
          </mc:Choice>
          <mc:Fallback xmlns="">
            <p:pic>
              <p:nvPicPr>
                <p:cNvPr id="145" name="Ink 144">
                  <a:extLst>
                    <a:ext uri="{FF2B5EF4-FFF2-40B4-BE49-F238E27FC236}">
                      <a16:creationId xmlns:a16="http://schemas.microsoft.com/office/drawing/2014/main" id="{7FEA6A35-14B1-F59A-3692-2204135E7187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2839930" y="5703209"/>
                  <a:ext cx="3420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4394AEEE-DF08-D2C6-0D44-8CC23E3EC982}"/>
                    </a:ext>
                  </a:extLst>
                </p14:cNvPr>
                <p14:cNvContentPartPr/>
                <p14:nvPr/>
              </p14:nvContentPartPr>
              <p14:xfrm>
                <a:off x="2822650" y="5701769"/>
                <a:ext cx="68400" cy="11808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4394AEEE-DF08-D2C6-0D44-8CC23E3EC982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2813650" y="5693129"/>
                  <a:ext cx="86040" cy="13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67A752B6-F1C1-5F3D-C68E-509AD08961FF}"/>
                    </a:ext>
                  </a:extLst>
                </p14:cNvPr>
                <p14:cNvContentPartPr/>
                <p14:nvPr/>
              </p14:nvContentPartPr>
              <p14:xfrm>
                <a:off x="2179690" y="5499449"/>
                <a:ext cx="139680" cy="14364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67A752B6-F1C1-5F3D-C68E-509AD08961FF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2171050" y="5490449"/>
                  <a:ext cx="157320" cy="16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EE7D224A-BDF1-04DC-F064-54DE9DBEE9D4}"/>
                    </a:ext>
                  </a:extLst>
                </p14:cNvPr>
                <p14:cNvContentPartPr/>
                <p14:nvPr/>
              </p14:nvContentPartPr>
              <p14:xfrm>
                <a:off x="2377690" y="5599889"/>
                <a:ext cx="15120" cy="5256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EE7D224A-BDF1-04DC-F064-54DE9DBEE9D4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2368690" y="5590889"/>
                  <a:ext cx="3276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6FCA4AE-7B19-714C-B2B4-BF1EAA6981BF}"/>
                    </a:ext>
                  </a:extLst>
                </p14:cNvPr>
                <p14:cNvContentPartPr/>
                <p14:nvPr/>
              </p14:nvContentPartPr>
              <p14:xfrm>
                <a:off x="2169610" y="5433209"/>
                <a:ext cx="177480" cy="1836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6FCA4AE-7B19-714C-B2B4-BF1EAA6981BF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2160610" y="5424209"/>
                  <a:ext cx="195120" cy="36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53" name="Ink 152">
                  <a:extLst>
                    <a:ext uri="{FF2B5EF4-FFF2-40B4-BE49-F238E27FC236}">
                      <a16:creationId xmlns:a16="http://schemas.microsoft.com/office/drawing/2014/main" id="{6D8DC310-0F20-465A-8137-7DF6B35171A6}"/>
                    </a:ext>
                  </a:extLst>
                </p14:cNvPr>
                <p14:cNvContentPartPr/>
                <p14:nvPr/>
              </p14:nvContentPartPr>
              <p14:xfrm>
                <a:off x="2773690" y="5491529"/>
                <a:ext cx="110880" cy="147960"/>
              </p14:xfrm>
            </p:contentPart>
          </mc:Choice>
          <mc:Fallback xmlns="">
            <p:pic>
              <p:nvPicPr>
                <p:cNvPr id="153" name="Ink 152">
                  <a:extLst>
                    <a:ext uri="{FF2B5EF4-FFF2-40B4-BE49-F238E27FC236}">
                      <a16:creationId xmlns:a16="http://schemas.microsoft.com/office/drawing/2014/main" id="{6D8DC310-0F20-465A-8137-7DF6B35171A6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2764690" y="5482889"/>
                  <a:ext cx="12852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FD61DF7A-895C-107B-FD66-15BB9C80C225}"/>
                    </a:ext>
                  </a:extLst>
                </p14:cNvPr>
                <p14:cNvContentPartPr/>
                <p14:nvPr/>
              </p14:nvContentPartPr>
              <p14:xfrm>
                <a:off x="2915170" y="5604569"/>
                <a:ext cx="64800" cy="5868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FD61DF7A-895C-107B-FD66-15BB9C80C225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2906170" y="5595929"/>
                  <a:ext cx="8244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FC5CEE8A-E044-18BC-7647-9F87A176F7F0}"/>
                    </a:ext>
                  </a:extLst>
                </p14:cNvPr>
                <p14:cNvContentPartPr/>
                <p14:nvPr/>
              </p14:nvContentPartPr>
              <p14:xfrm>
                <a:off x="2785210" y="5422409"/>
                <a:ext cx="126720" cy="111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FC5CEE8A-E044-18BC-7647-9F87A176F7F0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2776210" y="5413769"/>
                  <a:ext cx="14436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57" name="Ink 156">
                  <a:extLst>
                    <a:ext uri="{FF2B5EF4-FFF2-40B4-BE49-F238E27FC236}">
                      <a16:creationId xmlns:a16="http://schemas.microsoft.com/office/drawing/2014/main" id="{0B2CF23D-A6B9-1AAC-B9D5-5F075372FCBB}"/>
                    </a:ext>
                  </a:extLst>
                </p14:cNvPr>
                <p14:cNvContentPartPr/>
                <p14:nvPr/>
              </p14:nvContentPartPr>
              <p14:xfrm>
                <a:off x="2568850" y="5404049"/>
                <a:ext cx="8280" cy="236160"/>
              </p14:xfrm>
            </p:contentPart>
          </mc:Choice>
          <mc:Fallback xmlns="">
            <p:pic>
              <p:nvPicPr>
                <p:cNvPr id="157" name="Ink 156">
                  <a:extLst>
                    <a:ext uri="{FF2B5EF4-FFF2-40B4-BE49-F238E27FC236}">
                      <a16:creationId xmlns:a16="http://schemas.microsoft.com/office/drawing/2014/main" id="{0B2CF23D-A6B9-1AAC-B9D5-5F075372FCBB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559850" y="5395049"/>
                  <a:ext cx="2592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58" name="Ink 157">
                  <a:extLst>
                    <a:ext uri="{FF2B5EF4-FFF2-40B4-BE49-F238E27FC236}">
                      <a16:creationId xmlns:a16="http://schemas.microsoft.com/office/drawing/2014/main" id="{15BB4249-0C6C-6553-CD51-4C99E5BF6BAA}"/>
                    </a:ext>
                  </a:extLst>
                </p14:cNvPr>
                <p14:cNvContentPartPr/>
                <p14:nvPr/>
              </p14:nvContentPartPr>
              <p14:xfrm>
                <a:off x="2616010" y="5390369"/>
                <a:ext cx="14400" cy="255600"/>
              </p14:xfrm>
            </p:contentPart>
          </mc:Choice>
          <mc:Fallback xmlns="">
            <p:pic>
              <p:nvPicPr>
                <p:cNvPr id="158" name="Ink 157">
                  <a:extLst>
                    <a:ext uri="{FF2B5EF4-FFF2-40B4-BE49-F238E27FC236}">
                      <a16:creationId xmlns:a16="http://schemas.microsoft.com/office/drawing/2014/main" id="{15BB4249-0C6C-6553-CD51-4C99E5BF6BAA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2607370" y="5381369"/>
                  <a:ext cx="32040" cy="273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1" name="Group 170">
            <a:extLst>
              <a:ext uri="{FF2B5EF4-FFF2-40B4-BE49-F238E27FC236}">
                <a16:creationId xmlns:a16="http://schemas.microsoft.com/office/drawing/2014/main" id="{D2D3C20E-B1B5-8BD8-B50F-93ED849149E0}"/>
              </a:ext>
            </a:extLst>
          </p:cNvPr>
          <p:cNvGrpSpPr/>
          <p:nvPr/>
        </p:nvGrpSpPr>
        <p:grpSpPr>
          <a:xfrm>
            <a:off x="3650650" y="5437889"/>
            <a:ext cx="934560" cy="284040"/>
            <a:chOff x="3650650" y="5437889"/>
            <a:chExt cx="934560" cy="284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60" name="Ink 159">
                  <a:extLst>
                    <a:ext uri="{FF2B5EF4-FFF2-40B4-BE49-F238E27FC236}">
                      <a16:creationId xmlns:a16="http://schemas.microsoft.com/office/drawing/2014/main" id="{5EF3F781-AD40-3761-F364-5001D439E1DC}"/>
                    </a:ext>
                  </a:extLst>
                </p14:cNvPr>
                <p14:cNvContentPartPr/>
                <p14:nvPr/>
              </p14:nvContentPartPr>
              <p14:xfrm>
                <a:off x="3650650" y="5501969"/>
                <a:ext cx="93600" cy="156960"/>
              </p14:xfrm>
            </p:contentPart>
          </mc:Choice>
          <mc:Fallback xmlns="">
            <p:pic>
              <p:nvPicPr>
                <p:cNvPr id="160" name="Ink 159">
                  <a:extLst>
                    <a:ext uri="{FF2B5EF4-FFF2-40B4-BE49-F238E27FC236}">
                      <a16:creationId xmlns:a16="http://schemas.microsoft.com/office/drawing/2014/main" id="{5EF3F781-AD40-3761-F364-5001D439E1DC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641650" y="5492969"/>
                  <a:ext cx="11124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61" name="Ink 160">
                  <a:extLst>
                    <a:ext uri="{FF2B5EF4-FFF2-40B4-BE49-F238E27FC236}">
                      <a16:creationId xmlns:a16="http://schemas.microsoft.com/office/drawing/2014/main" id="{AD077BE3-2097-D313-F975-DF2F58AE64C5}"/>
                    </a:ext>
                  </a:extLst>
                </p14:cNvPr>
                <p14:cNvContentPartPr/>
                <p14:nvPr/>
              </p14:nvContentPartPr>
              <p14:xfrm>
                <a:off x="3830290" y="5648849"/>
                <a:ext cx="17280" cy="41040"/>
              </p14:xfrm>
            </p:contentPart>
          </mc:Choice>
          <mc:Fallback xmlns="">
            <p:pic>
              <p:nvPicPr>
                <p:cNvPr id="161" name="Ink 160">
                  <a:extLst>
                    <a:ext uri="{FF2B5EF4-FFF2-40B4-BE49-F238E27FC236}">
                      <a16:creationId xmlns:a16="http://schemas.microsoft.com/office/drawing/2014/main" id="{AD077BE3-2097-D313-F975-DF2F58AE64C5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821650" y="5640209"/>
                  <a:ext cx="3492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AA36CCE6-3B16-2614-2260-C731B396AEAF}"/>
                    </a:ext>
                  </a:extLst>
                </p14:cNvPr>
                <p14:cNvContentPartPr/>
                <p14:nvPr/>
              </p14:nvContentPartPr>
              <p14:xfrm>
                <a:off x="3879610" y="5564609"/>
                <a:ext cx="90720" cy="90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AA36CCE6-3B16-2614-2260-C731B396AEAF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3870970" y="5555969"/>
                  <a:ext cx="108360" cy="2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35765729-46A0-40BF-E9D8-EAD49B78C1A7}"/>
                    </a:ext>
                  </a:extLst>
                </p14:cNvPr>
                <p14:cNvContentPartPr/>
                <p14:nvPr/>
              </p14:nvContentPartPr>
              <p14:xfrm>
                <a:off x="3907330" y="5616809"/>
                <a:ext cx="66600" cy="1116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35765729-46A0-40BF-E9D8-EAD49B78C1A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3898330" y="5608169"/>
                  <a:ext cx="84240" cy="28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084F42AA-B12E-FD54-5E42-F1C9164C8C9E}"/>
                    </a:ext>
                  </a:extLst>
                </p14:cNvPr>
                <p14:cNvContentPartPr/>
                <p14:nvPr/>
              </p14:nvContentPartPr>
              <p14:xfrm>
                <a:off x="4088410" y="5510969"/>
                <a:ext cx="63000" cy="13824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084F42AA-B12E-FD54-5E42-F1C9164C8C9E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079770" y="5502329"/>
                  <a:ext cx="80640" cy="15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18677DAF-5263-25BA-C504-59AFEEA01023}"/>
                    </a:ext>
                  </a:extLst>
                </p14:cNvPr>
                <p14:cNvContentPartPr/>
                <p14:nvPr/>
              </p14:nvContentPartPr>
              <p14:xfrm>
                <a:off x="4172290" y="5649569"/>
                <a:ext cx="100440" cy="4104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18677DAF-5263-25BA-C504-59AFEEA01023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163290" y="5640569"/>
                  <a:ext cx="11808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52FAC714-E215-5A48-D1EF-FF2D8556B7C9}"/>
                    </a:ext>
                  </a:extLst>
                </p14:cNvPr>
                <p14:cNvContentPartPr/>
                <p14:nvPr/>
              </p14:nvContentPartPr>
              <p14:xfrm>
                <a:off x="4332490" y="5532929"/>
                <a:ext cx="60120" cy="936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52FAC714-E215-5A48-D1EF-FF2D8556B7C9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323850" y="5523929"/>
                  <a:ext cx="777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53D3FB16-37E8-0A26-B219-F1115F50A919}"/>
                    </a:ext>
                  </a:extLst>
                </p14:cNvPr>
                <p14:cNvContentPartPr/>
                <p14:nvPr/>
              </p14:nvContentPartPr>
              <p14:xfrm>
                <a:off x="4340050" y="5603849"/>
                <a:ext cx="52560" cy="468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53D3FB16-37E8-0A26-B219-F1115F50A919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331410" y="5594849"/>
                  <a:ext cx="7020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006E6DB2-9453-BD82-C65D-63AB4C75C948}"/>
                    </a:ext>
                  </a:extLst>
                </p14:cNvPr>
                <p14:cNvContentPartPr/>
                <p14:nvPr/>
              </p14:nvContentPartPr>
              <p14:xfrm>
                <a:off x="4517170" y="5437889"/>
                <a:ext cx="9000" cy="8388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006E6DB2-9453-BD82-C65D-63AB4C75C948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508530" y="5429249"/>
                  <a:ext cx="26640" cy="101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C85210E9-EB07-8D7A-BA60-8B2B927C8BAF}"/>
                    </a:ext>
                  </a:extLst>
                </p14:cNvPr>
                <p14:cNvContentPartPr/>
                <p14:nvPr/>
              </p14:nvContentPartPr>
              <p14:xfrm>
                <a:off x="4458850" y="5586569"/>
                <a:ext cx="126360" cy="1764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C85210E9-EB07-8D7A-BA60-8B2B927C8BAF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449850" y="5577569"/>
                  <a:ext cx="14400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699E2775-DDAB-C5DC-DD97-EF11A3DDA788}"/>
                    </a:ext>
                  </a:extLst>
                </p14:cNvPr>
                <p14:cNvContentPartPr/>
                <p14:nvPr/>
              </p14:nvContentPartPr>
              <p14:xfrm>
                <a:off x="4476490" y="5668649"/>
                <a:ext cx="105480" cy="5328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699E2775-DDAB-C5DC-DD97-EF11A3DDA788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4467850" y="5659649"/>
                  <a:ext cx="123120" cy="709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79" name="Group 178">
            <a:extLst>
              <a:ext uri="{FF2B5EF4-FFF2-40B4-BE49-F238E27FC236}">
                <a16:creationId xmlns:a16="http://schemas.microsoft.com/office/drawing/2014/main" id="{8EE811F3-E49A-DC1E-3253-EA27C1BD1119}"/>
              </a:ext>
            </a:extLst>
          </p:cNvPr>
          <p:cNvGrpSpPr/>
          <p:nvPr/>
        </p:nvGrpSpPr>
        <p:grpSpPr>
          <a:xfrm>
            <a:off x="3740290" y="5905889"/>
            <a:ext cx="678600" cy="277200"/>
            <a:chOff x="3740290" y="5905889"/>
            <a:chExt cx="678600" cy="277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72" name="Ink 171">
                  <a:extLst>
                    <a:ext uri="{FF2B5EF4-FFF2-40B4-BE49-F238E27FC236}">
                      <a16:creationId xmlns:a16="http://schemas.microsoft.com/office/drawing/2014/main" id="{FDBCB4DB-B9D1-C8BC-2300-840525AB3795}"/>
                    </a:ext>
                  </a:extLst>
                </p14:cNvPr>
                <p14:cNvContentPartPr/>
                <p14:nvPr/>
              </p14:nvContentPartPr>
              <p14:xfrm>
                <a:off x="3750730" y="5996609"/>
                <a:ext cx="135000" cy="166320"/>
              </p14:xfrm>
            </p:contentPart>
          </mc:Choice>
          <mc:Fallback xmlns="">
            <p:pic>
              <p:nvPicPr>
                <p:cNvPr id="172" name="Ink 171">
                  <a:extLst>
                    <a:ext uri="{FF2B5EF4-FFF2-40B4-BE49-F238E27FC236}">
                      <a16:creationId xmlns:a16="http://schemas.microsoft.com/office/drawing/2014/main" id="{FDBCB4DB-B9D1-C8BC-2300-840525AB3795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741730" y="5987969"/>
                  <a:ext cx="152640" cy="18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1B01D538-2E1B-6928-81C4-1E1A37776E78}"/>
                    </a:ext>
                  </a:extLst>
                </p14:cNvPr>
                <p14:cNvContentPartPr/>
                <p14:nvPr/>
              </p14:nvContentPartPr>
              <p14:xfrm>
                <a:off x="3740290" y="5905889"/>
                <a:ext cx="140400" cy="1188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1B01D538-2E1B-6928-81C4-1E1A37776E78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3731650" y="5896889"/>
                  <a:ext cx="1580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75" name="Ink 174">
                  <a:extLst>
                    <a:ext uri="{FF2B5EF4-FFF2-40B4-BE49-F238E27FC236}">
                      <a16:creationId xmlns:a16="http://schemas.microsoft.com/office/drawing/2014/main" id="{2664406D-A5EB-2C69-FCF6-EEAC874605AC}"/>
                    </a:ext>
                  </a:extLst>
                </p14:cNvPr>
                <p14:cNvContentPartPr/>
                <p14:nvPr/>
              </p14:nvContentPartPr>
              <p14:xfrm>
                <a:off x="4078330" y="6038009"/>
                <a:ext cx="93600" cy="13680"/>
              </p14:xfrm>
            </p:contentPart>
          </mc:Choice>
          <mc:Fallback xmlns="">
            <p:pic>
              <p:nvPicPr>
                <p:cNvPr id="175" name="Ink 174">
                  <a:extLst>
                    <a:ext uri="{FF2B5EF4-FFF2-40B4-BE49-F238E27FC236}">
                      <a16:creationId xmlns:a16="http://schemas.microsoft.com/office/drawing/2014/main" id="{2664406D-A5EB-2C69-FCF6-EEAC874605AC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4069330" y="6029009"/>
                  <a:ext cx="1112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816C4BB-F6A5-D1B8-5E02-CC7FF37127E8}"/>
                    </a:ext>
                  </a:extLst>
                </p14:cNvPr>
                <p14:cNvContentPartPr/>
                <p14:nvPr/>
              </p14:nvContentPartPr>
              <p14:xfrm>
                <a:off x="4066450" y="6122969"/>
                <a:ext cx="108000" cy="1656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816C4BB-F6A5-D1B8-5E02-CC7FF37127E8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4057810" y="6113969"/>
                  <a:ext cx="12564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D0346CA8-7164-B393-F320-B7E43974B143}"/>
                    </a:ext>
                  </a:extLst>
                </p14:cNvPr>
                <p14:cNvContentPartPr/>
                <p14:nvPr/>
              </p14:nvContentPartPr>
              <p14:xfrm>
                <a:off x="4301890" y="5934329"/>
                <a:ext cx="117000" cy="24876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D0346CA8-7164-B393-F320-B7E43974B143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4293250" y="5925329"/>
                  <a:ext cx="134640" cy="266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85" name="Group 184">
            <a:extLst>
              <a:ext uri="{FF2B5EF4-FFF2-40B4-BE49-F238E27FC236}">
                <a16:creationId xmlns:a16="http://schemas.microsoft.com/office/drawing/2014/main" id="{E1718CE1-D080-6920-CF3A-FA9E57291702}"/>
              </a:ext>
            </a:extLst>
          </p:cNvPr>
          <p:cNvGrpSpPr/>
          <p:nvPr/>
        </p:nvGrpSpPr>
        <p:grpSpPr>
          <a:xfrm>
            <a:off x="3768010" y="6319529"/>
            <a:ext cx="784080" cy="299160"/>
            <a:chOff x="3768010" y="6319529"/>
            <a:chExt cx="784080" cy="29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F786A02-98C2-034B-82A8-8DAA3691F68E}"/>
                    </a:ext>
                  </a:extLst>
                </p14:cNvPr>
                <p14:cNvContentPartPr/>
                <p14:nvPr/>
              </p14:nvContentPartPr>
              <p14:xfrm>
                <a:off x="3830650" y="6382169"/>
                <a:ext cx="119880" cy="2365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F786A02-98C2-034B-82A8-8DAA3691F68E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3821650" y="6373169"/>
                  <a:ext cx="13752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C0B3B8D-DD57-D207-59C6-B32F29E3A72F}"/>
                    </a:ext>
                  </a:extLst>
                </p14:cNvPr>
                <p14:cNvContentPartPr/>
                <p14:nvPr/>
              </p14:nvContentPartPr>
              <p14:xfrm>
                <a:off x="3768010" y="6319529"/>
                <a:ext cx="137880" cy="284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C0B3B8D-DD57-D207-59C6-B32F29E3A72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3759010" y="6310889"/>
                  <a:ext cx="155520" cy="4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94DA8316-9E46-AA0D-2F9C-2A0BC34EA9E6}"/>
                    </a:ext>
                  </a:extLst>
                </p14:cNvPr>
                <p14:cNvContentPartPr/>
                <p14:nvPr/>
              </p14:nvContentPartPr>
              <p14:xfrm>
                <a:off x="4068610" y="6428609"/>
                <a:ext cx="85680" cy="6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94DA8316-9E46-AA0D-2F9C-2A0BC34EA9E6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4059970" y="6419609"/>
                  <a:ext cx="103320" cy="2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AD38BCFA-9F91-89FF-3F9E-F18523968E40}"/>
                    </a:ext>
                  </a:extLst>
                </p14:cNvPr>
                <p14:cNvContentPartPr/>
                <p14:nvPr/>
              </p14:nvContentPartPr>
              <p14:xfrm>
                <a:off x="4080130" y="6475049"/>
                <a:ext cx="94320" cy="3276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AD38BCFA-9F91-89FF-3F9E-F18523968E40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4071130" y="6466409"/>
                  <a:ext cx="11196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F61E2741-2C0C-2952-2F24-A719FB72211F}"/>
                    </a:ext>
                  </a:extLst>
                </p14:cNvPr>
                <p14:cNvContentPartPr/>
                <p14:nvPr/>
              </p14:nvContentPartPr>
              <p14:xfrm>
                <a:off x="4306570" y="6384329"/>
                <a:ext cx="245520" cy="19944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F61E2741-2C0C-2952-2F24-A719FB72211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4297570" y="6375329"/>
                  <a:ext cx="263160" cy="2170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5" name="Group 194">
            <a:extLst>
              <a:ext uri="{FF2B5EF4-FFF2-40B4-BE49-F238E27FC236}">
                <a16:creationId xmlns:a16="http://schemas.microsoft.com/office/drawing/2014/main" id="{3D596F2D-19A6-D12D-7780-8231C716C03C}"/>
              </a:ext>
            </a:extLst>
          </p:cNvPr>
          <p:cNvGrpSpPr/>
          <p:nvPr/>
        </p:nvGrpSpPr>
        <p:grpSpPr>
          <a:xfrm>
            <a:off x="5367130" y="5142329"/>
            <a:ext cx="1971720" cy="315360"/>
            <a:chOff x="5367130" y="5142329"/>
            <a:chExt cx="1971720" cy="31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85A14752-9102-B9C5-4266-FE121AF360C8}"/>
                    </a:ext>
                  </a:extLst>
                </p14:cNvPr>
                <p14:cNvContentPartPr/>
                <p14:nvPr/>
              </p14:nvContentPartPr>
              <p14:xfrm>
                <a:off x="5444890" y="5244209"/>
                <a:ext cx="35640" cy="19872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85A14752-9102-B9C5-4266-FE121AF360C8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5436250" y="5235569"/>
                  <a:ext cx="53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A14AF7E7-E6EB-C423-4F93-19E04E5A9C20}"/>
                    </a:ext>
                  </a:extLst>
                </p14:cNvPr>
                <p14:cNvContentPartPr/>
                <p14:nvPr/>
              </p14:nvContentPartPr>
              <p14:xfrm>
                <a:off x="5367130" y="5200289"/>
                <a:ext cx="212040" cy="3960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A14AF7E7-E6EB-C423-4F93-19E04E5A9C20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5358130" y="5191289"/>
                  <a:ext cx="229680" cy="5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CF71A73-3DDB-05E9-F339-DC15A0198A77}"/>
                    </a:ext>
                  </a:extLst>
                </p14:cNvPr>
                <p14:cNvContentPartPr/>
                <p14:nvPr/>
              </p14:nvContentPartPr>
              <p14:xfrm>
                <a:off x="5553250" y="5365889"/>
                <a:ext cx="377280" cy="7956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CF71A73-3DDB-05E9-F339-DC15A0198A77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5544250" y="5356889"/>
                  <a:ext cx="394920" cy="9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BF833F01-0782-5316-6550-0D42A330E24C}"/>
                    </a:ext>
                  </a:extLst>
                </p14:cNvPr>
                <p14:cNvContentPartPr/>
                <p14:nvPr/>
              </p14:nvContentPartPr>
              <p14:xfrm>
                <a:off x="6082810" y="5171489"/>
                <a:ext cx="358920" cy="27288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BF833F01-0782-5316-6550-0D42A330E24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073810" y="5162849"/>
                  <a:ext cx="376560" cy="29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2CA5320-C732-47C2-6294-9D7A34212357}"/>
                    </a:ext>
                  </a:extLst>
                </p14:cNvPr>
                <p14:cNvContentPartPr/>
                <p14:nvPr/>
              </p14:nvContentPartPr>
              <p14:xfrm>
                <a:off x="6360010" y="5283809"/>
                <a:ext cx="138240" cy="2124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2CA5320-C732-47C2-6294-9D7A34212357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6351010" y="5274809"/>
                  <a:ext cx="155880" cy="38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4E4CA8EB-9E08-3E32-8147-5D6FA3493C1A}"/>
                    </a:ext>
                  </a:extLst>
                </p14:cNvPr>
                <p14:cNvContentPartPr/>
                <p14:nvPr/>
              </p14:nvContentPartPr>
              <p14:xfrm>
                <a:off x="6510490" y="5142329"/>
                <a:ext cx="438120" cy="2862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4E4CA8EB-9E08-3E32-8147-5D6FA3493C1A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501490" y="5133329"/>
                  <a:ext cx="455760" cy="30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99F2F9C-7F13-0D1D-7695-AFF97EE34A13}"/>
                    </a:ext>
                  </a:extLst>
                </p14:cNvPr>
                <p14:cNvContentPartPr/>
                <p14:nvPr/>
              </p14:nvContentPartPr>
              <p14:xfrm>
                <a:off x="6551530" y="5188049"/>
                <a:ext cx="230760" cy="752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99F2F9C-7F13-0D1D-7695-AFF97EE34A13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542530" y="5179049"/>
                  <a:ext cx="24840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2E2441DF-0793-57DD-F79F-7C0D9F480283}"/>
                    </a:ext>
                  </a:extLst>
                </p14:cNvPr>
                <p14:cNvContentPartPr/>
                <p14:nvPr/>
              </p14:nvContentPartPr>
              <p14:xfrm>
                <a:off x="7064530" y="5185169"/>
                <a:ext cx="274320" cy="272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2E2441DF-0793-57DD-F79F-7C0D9F480283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7055890" y="5176529"/>
                  <a:ext cx="291960" cy="290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99" name="Group 198">
            <a:extLst>
              <a:ext uri="{FF2B5EF4-FFF2-40B4-BE49-F238E27FC236}">
                <a16:creationId xmlns:a16="http://schemas.microsoft.com/office/drawing/2014/main" id="{6BB67416-B2AF-9FC0-FD16-29788665FC33}"/>
              </a:ext>
            </a:extLst>
          </p:cNvPr>
          <p:cNvGrpSpPr/>
          <p:nvPr/>
        </p:nvGrpSpPr>
        <p:grpSpPr>
          <a:xfrm>
            <a:off x="5333290" y="5561729"/>
            <a:ext cx="528840" cy="298440"/>
            <a:chOff x="5333290" y="5561729"/>
            <a:chExt cx="528840" cy="298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59456B66-8959-DA38-398F-5B2FC450513B}"/>
                    </a:ext>
                  </a:extLst>
                </p14:cNvPr>
                <p14:cNvContentPartPr/>
                <p14:nvPr/>
              </p14:nvContentPartPr>
              <p14:xfrm>
                <a:off x="5386210" y="5561729"/>
                <a:ext cx="475920" cy="2984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59456B66-8959-DA38-398F-5B2FC450513B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5377210" y="5553089"/>
                  <a:ext cx="49356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EA2C2DF1-1106-248B-640F-36AEB3B30B9F}"/>
                    </a:ext>
                  </a:extLst>
                </p14:cNvPr>
                <p14:cNvContentPartPr/>
                <p14:nvPr/>
              </p14:nvContentPartPr>
              <p14:xfrm>
                <a:off x="5752330" y="5685569"/>
                <a:ext cx="24120" cy="2592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EA2C2DF1-1106-248B-640F-36AEB3B30B9F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5743690" y="5676929"/>
                  <a:ext cx="4176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DF2B4617-1F7F-E225-1764-9FD1C62FABCC}"/>
                    </a:ext>
                  </a:extLst>
                </p14:cNvPr>
                <p14:cNvContentPartPr/>
                <p14:nvPr/>
              </p14:nvContentPartPr>
              <p14:xfrm>
                <a:off x="5333290" y="5701769"/>
                <a:ext cx="306000" cy="5184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DF2B4617-1F7F-E225-1764-9FD1C62FABCC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5324290" y="5693129"/>
                  <a:ext cx="323640" cy="69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0" name="Group 209">
            <a:extLst>
              <a:ext uri="{FF2B5EF4-FFF2-40B4-BE49-F238E27FC236}">
                <a16:creationId xmlns:a16="http://schemas.microsoft.com/office/drawing/2014/main" id="{1A2B6CD3-495F-E72A-680B-E79E6777651F}"/>
              </a:ext>
            </a:extLst>
          </p:cNvPr>
          <p:cNvGrpSpPr/>
          <p:nvPr/>
        </p:nvGrpSpPr>
        <p:grpSpPr>
          <a:xfrm>
            <a:off x="6043930" y="5582249"/>
            <a:ext cx="1350000" cy="422280"/>
            <a:chOff x="6043930" y="5582249"/>
            <a:chExt cx="1350000" cy="422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B23E780A-0ABF-3C94-D26C-0813DF47469A}"/>
                    </a:ext>
                  </a:extLst>
                </p14:cNvPr>
                <p14:cNvContentPartPr/>
                <p14:nvPr/>
              </p14:nvContentPartPr>
              <p14:xfrm>
                <a:off x="6043930" y="5624009"/>
                <a:ext cx="516240" cy="29628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B23E780A-0ABF-3C94-D26C-0813DF47469A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035290" y="5615369"/>
                  <a:ext cx="533880" cy="31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F0999F6B-0C61-E0CD-D58A-4C9A0C62DD3B}"/>
                    </a:ext>
                  </a:extLst>
                </p14:cNvPr>
                <p14:cNvContentPartPr/>
                <p14:nvPr/>
              </p14:nvContentPartPr>
              <p14:xfrm>
                <a:off x="6569530" y="5713289"/>
                <a:ext cx="69480" cy="12024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F0999F6B-0C61-E0CD-D58A-4C9A0C62DD3B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6560890" y="5704649"/>
                  <a:ext cx="871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348BAE21-2C23-B847-C982-F4FF2BF3149C}"/>
                    </a:ext>
                  </a:extLst>
                </p14:cNvPr>
                <p14:cNvContentPartPr/>
                <p14:nvPr/>
              </p14:nvContentPartPr>
              <p14:xfrm>
                <a:off x="6159850" y="5670089"/>
                <a:ext cx="188280" cy="1728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348BAE21-2C23-B847-C982-F4FF2BF3149C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150850" y="5661089"/>
                  <a:ext cx="20592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9361B179-F9C0-BEF0-D881-29EF1AA83B1E}"/>
                    </a:ext>
                  </a:extLst>
                </p14:cNvPr>
                <p14:cNvContentPartPr/>
                <p14:nvPr/>
              </p14:nvContentPartPr>
              <p14:xfrm>
                <a:off x="6760330" y="5707169"/>
                <a:ext cx="31320" cy="648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9361B179-F9C0-BEF0-D881-29EF1AA83B1E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6751330" y="5698169"/>
                  <a:ext cx="489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6F7B07B-0237-A4C3-3CAF-1220F679D35B}"/>
                    </a:ext>
                  </a:extLst>
                </p14:cNvPr>
                <p14:cNvContentPartPr/>
                <p14:nvPr/>
              </p14:nvContentPartPr>
              <p14:xfrm>
                <a:off x="6754210" y="5862689"/>
                <a:ext cx="32760" cy="756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6F7B07B-0237-A4C3-3CAF-1220F679D35B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6745210" y="5853689"/>
                  <a:ext cx="5040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0E638DC8-2028-9FF1-CA2A-9C268431D270}"/>
                    </a:ext>
                  </a:extLst>
                </p14:cNvPr>
                <p14:cNvContentPartPr/>
                <p14:nvPr/>
              </p14:nvContentPartPr>
              <p14:xfrm>
                <a:off x="6986050" y="5582249"/>
                <a:ext cx="91440" cy="11412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0E638DC8-2028-9FF1-CA2A-9C268431D270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6977050" y="5573609"/>
                  <a:ext cx="10908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D4FD01E1-8F56-4BCD-1C46-568899A4060D}"/>
                    </a:ext>
                  </a:extLst>
                </p14:cNvPr>
                <p14:cNvContentPartPr/>
                <p14:nvPr/>
              </p14:nvContentPartPr>
              <p14:xfrm>
                <a:off x="7125370" y="5648849"/>
                <a:ext cx="209160" cy="25776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D4FD01E1-8F56-4BCD-1C46-568899A4060D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7116370" y="5640209"/>
                  <a:ext cx="226800" cy="275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44FABCE8-1EC2-74CF-4261-E1AE719FC038}"/>
                    </a:ext>
                  </a:extLst>
                </p14:cNvPr>
                <p14:cNvContentPartPr/>
                <p14:nvPr/>
              </p14:nvContentPartPr>
              <p14:xfrm>
                <a:off x="7328050" y="5629409"/>
                <a:ext cx="15840" cy="3528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44FABCE8-1EC2-74CF-4261-E1AE719FC038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7319050" y="5620409"/>
                  <a:ext cx="33480" cy="52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0F378B74-25BA-08D9-E5ED-E2507AD319AE}"/>
                    </a:ext>
                  </a:extLst>
                </p14:cNvPr>
                <p14:cNvContentPartPr/>
                <p14:nvPr/>
              </p14:nvContentPartPr>
              <p14:xfrm>
                <a:off x="7375930" y="5900129"/>
                <a:ext cx="18000" cy="1044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0F378B74-25BA-08D9-E5ED-E2507AD319AE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7367290" y="5891129"/>
                  <a:ext cx="35640" cy="122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3" name="Group 212">
            <a:extLst>
              <a:ext uri="{FF2B5EF4-FFF2-40B4-BE49-F238E27FC236}">
                <a16:creationId xmlns:a16="http://schemas.microsoft.com/office/drawing/2014/main" id="{ED45EF50-4350-B4F8-EB29-4B2151E42CC2}"/>
              </a:ext>
            </a:extLst>
          </p:cNvPr>
          <p:cNvGrpSpPr/>
          <p:nvPr/>
        </p:nvGrpSpPr>
        <p:grpSpPr>
          <a:xfrm>
            <a:off x="6680770" y="5732729"/>
            <a:ext cx="330120" cy="447120"/>
            <a:chOff x="6680770" y="5732729"/>
            <a:chExt cx="330120" cy="4471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B8611606-2120-54AD-6E3F-AD7E5D6138F7}"/>
                    </a:ext>
                  </a:extLst>
                </p14:cNvPr>
                <p14:cNvContentPartPr/>
                <p14:nvPr/>
              </p14:nvContentPartPr>
              <p14:xfrm>
                <a:off x="6680770" y="5796449"/>
                <a:ext cx="303480" cy="38340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B8611606-2120-54AD-6E3F-AD7E5D6138F7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6672130" y="5787449"/>
                  <a:ext cx="3211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4A407DB4-E230-89AC-B1B1-45C0E018F756}"/>
                    </a:ext>
                  </a:extLst>
                </p14:cNvPr>
                <p14:cNvContentPartPr/>
                <p14:nvPr/>
              </p14:nvContentPartPr>
              <p14:xfrm>
                <a:off x="6873730" y="5732729"/>
                <a:ext cx="137160" cy="14580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4A407DB4-E230-89AC-B1B1-45C0E018F756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6865090" y="5724089"/>
                  <a:ext cx="154800" cy="1634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78">
            <p14:nvContentPartPr>
              <p14:cNvPr id="214" name="Ink 213">
                <a:extLst>
                  <a:ext uri="{FF2B5EF4-FFF2-40B4-BE49-F238E27FC236}">
                    <a16:creationId xmlns:a16="http://schemas.microsoft.com/office/drawing/2014/main" id="{CB402690-0400-4052-DB05-57264F9AC9C5}"/>
                  </a:ext>
                </a:extLst>
              </p14:cNvPr>
              <p14:cNvContentPartPr/>
              <p14:nvPr/>
            </p14:nvContentPartPr>
            <p14:xfrm>
              <a:off x="5444530" y="6171209"/>
              <a:ext cx="508680" cy="214920"/>
            </p14:xfrm>
          </p:contentPart>
        </mc:Choice>
        <mc:Fallback xmlns="">
          <p:pic>
            <p:nvPicPr>
              <p:cNvPr id="214" name="Ink 213">
                <a:extLst>
                  <a:ext uri="{FF2B5EF4-FFF2-40B4-BE49-F238E27FC236}">
                    <a16:creationId xmlns:a16="http://schemas.microsoft.com/office/drawing/2014/main" id="{CB402690-0400-4052-DB05-57264F9AC9C5}"/>
                  </a:ext>
                </a:extLst>
              </p:cNvPr>
              <p:cNvPicPr/>
              <p:nvPr/>
            </p:nvPicPr>
            <p:blipFill>
              <a:blip r:embed="rId279"/>
              <a:stretch>
                <a:fillRect/>
              </a:stretch>
            </p:blipFill>
            <p:spPr>
              <a:xfrm>
                <a:off x="5435530" y="6162569"/>
                <a:ext cx="526320" cy="23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0">
            <p14:nvContentPartPr>
              <p14:cNvPr id="215" name="Ink 214">
                <a:extLst>
                  <a:ext uri="{FF2B5EF4-FFF2-40B4-BE49-F238E27FC236}">
                    <a16:creationId xmlns:a16="http://schemas.microsoft.com/office/drawing/2014/main" id="{CF3DE0E1-DA67-2717-0802-3051364CDFE9}"/>
                  </a:ext>
                </a:extLst>
              </p14:cNvPr>
              <p14:cNvContentPartPr/>
              <p14:nvPr/>
            </p14:nvContentPartPr>
            <p14:xfrm>
              <a:off x="5774650" y="6127649"/>
              <a:ext cx="36360" cy="7560"/>
            </p14:xfrm>
          </p:contentPart>
        </mc:Choice>
        <mc:Fallback xmlns="">
          <p:pic>
            <p:nvPicPr>
              <p:cNvPr id="215" name="Ink 214">
                <a:extLst>
                  <a:ext uri="{FF2B5EF4-FFF2-40B4-BE49-F238E27FC236}">
                    <a16:creationId xmlns:a16="http://schemas.microsoft.com/office/drawing/2014/main" id="{CF3DE0E1-DA67-2717-0802-3051364CDFE9}"/>
                  </a:ext>
                </a:extLst>
              </p:cNvPr>
              <p:cNvPicPr/>
              <p:nvPr/>
            </p:nvPicPr>
            <p:blipFill>
              <a:blip r:embed="rId281"/>
              <a:stretch>
                <a:fillRect/>
              </a:stretch>
            </p:blipFill>
            <p:spPr>
              <a:xfrm>
                <a:off x="5765650" y="6118649"/>
                <a:ext cx="54000" cy="25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2">
            <p14:nvContentPartPr>
              <p14:cNvPr id="216" name="Ink 215">
                <a:extLst>
                  <a:ext uri="{FF2B5EF4-FFF2-40B4-BE49-F238E27FC236}">
                    <a16:creationId xmlns:a16="http://schemas.microsoft.com/office/drawing/2014/main" id="{3F9CF291-BA95-8D5B-5625-38277C49D1A6}"/>
                  </a:ext>
                </a:extLst>
              </p14:cNvPr>
              <p14:cNvContentPartPr/>
              <p14:nvPr/>
            </p14:nvContentPartPr>
            <p14:xfrm>
              <a:off x="6070210" y="6166169"/>
              <a:ext cx="122760" cy="102240"/>
            </p14:xfrm>
          </p:contentPart>
        </mc:Choice>
        <mc:Fallback xmlns="">
          <p:pic>
            <p:nvPicPr>
              <p:cNvPr id="216" name="Ink 215">
                <a:extLst>
                  <a:ext uri="{FF2B5EF4-FFF2-40B4-BE49-F238E27FC236}">
                    <a16:creationId xmlns:a16="http://schemas.microsoft.com/office/drawing/2014/main" id="{3F9CF291-BA95-8D5B-5625-38277C49D1A6}"/>
                  </a:ext>
                </a:extLst>
              </p:cNvPr>
              <p:cNvPicPr/>
              <p:nvPr/>
            </p:nvPicPr>
            <p:blipFill>
              <a:blip r:embed="rId283"/>
              <a:stretch>
                <a:fillRect/>
              </a:stretch>
            </p:blipFill>
            <p:spPr>
              <a:xfrm>
                <a:off x="6061210" y="6157169"/>
                <a:ext cx="140400" cy="1198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4">
            <p14:nvContentPartPr>
              <p14:cNvPr id="217" name="Ink 216">
                <a:extLst>
                  <a:ext uri="{FF2B5EF4-FFF2-40B4-BE49-F238E27FC236}">
                    <a16:creationId xmlns:a16="http://schemas.microsoft.com/office/drawing/2014/main" id="{46C2FB69-1B7E-E628-2AFE-0EBBE1417250}"/>
                  </a:ext>
                </a:extLst>
              </p14:cNvPr>
              <p14:cNvContentPartPr/>
              <p14:nvPr/>
            </p14:nvContentPartPr>
            <p14:xfrm>
              <a:off x="6247690" y="6186329"/>
              <a:ext cx="69480" cy="47520"/>
            </p14:xfrm>
          </p:contentPart>
        </mc:Choice>
        <mc:Fallback xmlns="">
          <p:pic>
            <p:nvPicPr>
              <p:cNvPr id="217" name="Ink 216">
                <a:extLst>
                  <a:ext uri="{FF2B5EF4-FFF2-40B4-BE49-F238E27FC236}">
                    <a16:creationId xmlns:a16="http://schemas.microsoft.com/office/drawing/2014/main" id="{46C2FB69-1B7E-E628-2AFE-0EBBE1417250}"/>
                  </a:ext>
                </a:extLst>
              </p:cNvPr>
              <p:cNvPicPr/>
              <p:nvPr/>
            </p:nvPicPr>
            <p:blipFill>
              <a:blip r:embed="rId285"/>
              <a:stretch>
                <a:fillRect/>
              </a:stretch>
            </p:blipFill>
            <p:spPr>
              <a:xfrm>
                <a:off x="6238690" y="6177329"/>
                <a:ext cx="87120" cy="65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6">
            <p14:nvContentPartPr>
              <p14:cNvPr id="218" name="Ink 217">
                <a:extLst>
                  <a:ext uri="{FF2B5EF4-FFF2-40B4-BE49-F238E27FC236}">
                    <a16:creationId xmlns:a16="http://schemas.microsoft.com/office/drawing/2014/main" id="{D6B2625A-C3DB-5DA0-1C8F-095B4006A383}"/>
                  </a:ext>
                </a:extLst>
              </p14:cNvPr>
              <p14:cNvContentPartPr/>
              <p14:nvPr/>
            </p14:nvContentPartPr>
            <p14:xfrm>
              <a:off x="6354250" y="6101369"/>
              <a:ext cx="6840" cy="124920"/>
            </p14:xfrm>
          </p:contentPart>
        </mc:Choice>
        <mc:Fallback xmlns="">
          <p:pic>
            <p:nvPicPr>
              <p:cNvPr id="218" name="Ink 217">
                <a:extLst>
                  <a:ext uri="{FF2B5EF4-FFF2-40B4-BE49-F238E27FC236}">
                    <a16:creationId xmlns:a16="http://schemas.microsoft.com/office/drawing/2014/main" id="{D6B2625A-C3DB-5DA0-1C8F-095B4006A383}"/>
                  </a:ext>
                </a:extLst>
              </p:cNvPr>
              <p:cNvPicPr/>
              <p:nvPr/>
            </p:nvPicPr>
            <p:blipFill>
              <a:blip r:embed="rId287"/>
              <a:stretch>
                <a:fillRect/>
              </a:stretch>
            </p:blipFill>
            <p:spPr>
              <a:xfrm>
                <a:off x="6345250" y="6092369"/>
                <a:ext cx="24480" cy="142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8">
            <p14:nvContentPartPr>
              <p14:cNvPr id="219" name="Ink 218">
                <a:extLst>
                  <a:ext uri="{FF2B5EF4-FFF2-40B4-BE49-F238E27FC236}">
                    <a16:creationId xmlns:a16="http://schemas.microsoft.com/office/drawing/2014/main" id="{446E40E2-2E39-A753-31C3-966FD0F186C9}"/>
                  </a:ext>
                </a:extLst>
              </p14:cNvPr>
              <p14:cNvContentPartPr/>
              <p14:nvPr/>
            </p14:nvContentPartPr>
            <p14:xfrm>
              <a:off x="6403930" y="6112169"/>
              <a:ext cx="10440" cy="126360"/>
            </p14:xfrm>
          </p:contentPart>
        </mc:Choice>
        <mc:Fallback xmlns="">
          <p:pic>
            <p:nvPicPr>
              <p:cNvPr id="219" name="Ink 218">
                <a:extLst>
                  <a:ext uri="{FF2B5EF4-FFF2-40B4-BE49-F238E27FC236}">
                    <a16:creationId xmlns:a16="http://schemas.microsoft.com/office/drawing/2014/main" id="{446E40E2-2E39-A753-31C3-966FD0F186C9}"/>
                  </a:ext>
                </a:extLst>
              </p:cNvPr>
              <p:cNvPicPr/>
              <p:nvPr/>
            </p:nvPicPr>
            <p:blipFill>
              <a:blip r:embed="rId289"/>
              <a:stretch>
                <a:fillRect/>
              </a:stretch>
            </p:blipFill>
            <p:spPr>
              <a:xfrm>
                <a:off x="6394930" y="6103169"/>
                <a:ext cx="28080" cy="1440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0">
            <p14:nvContentPartPr>
              <p14:cNvPr id="220" name="Ink 219">
                <a:extLst>
                  <a:ext uri="{FF2B5EF4-FFF2-40B4-BE49-F238E27FC236}">
                    <a16:creationId xmlns:a16="http://schemas.microsoft.com/office/drawing/2014/main" id="{D720ED0F-139A-5C1A-DEB4-286F597C1C30}"/>
                  </a:ext>
                </a:extLst>
              </p14:cNvPr>
              <p14:cNvContentPartPr/>
              <p14:nvPr/>
            </p14:nvContentPartPr>
            <p14:xfrm>
              <a:off x="6363610" y="6170849"/>
              <a:ext cx="104400" cy="5760"/>
            </p14:xfrm>
          </p:contentPart>
        </mc:Choice>
        <mc:Fallback xmlns="">
          <p:pic>
            <p:nvPicPr>
              <p:cNvPr id="220" name="Ink 219">
                <a:extLst>
                  <a:ext uri="{FF2B5EF4-FFF2-40B4-BE49-F238E27FC236}">
                    <a16:creationId xmlns:a16="http://schemas.microsoft.com/office/drawing/2014/main" id="{D720ED0F-139A-5C1A-DEB4-286F597C1C30}"/>
                  </a:ext>
                </a:extLst>
              </p:cNvPr>
              <p:cNvPicPr/>
              <p:nvPr/>
            </p:nvPicPr>
            <p:blipFill>
              <a:blip r:embed="rId291"/>
              <a:stretch>
                <a:fillRect/>
              </a:stretch>
            </p:blipFill>
            <p:spPr>
              <a:xfrm>
                <a:off x="6354610" y="6161849"/>
                <a:ext cx="122040" cy="23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2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E53AB5FC-E348-A7E7-F821-127BCA74DD74}"/>
                  </a:ext>
                </a:extLst>
              </p14:cNvPr>
              <p14:cNvContentPartPr/>
              <p14:nvPr/>
            </p14:nvContentPartPr>
            <p14:xfrm>
              <a:off x="6451450" y="6101369"/>
              <a:ext cx="17640" cy="9828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E53AB5FC-E348-A7E7-F821-127BCA74DD74}"/>
                  </a:ext>
                </a:extLst>
              </p:cNvPr>
              <p:cNvPicPr/>
              <p:nvPr/>
            </p:nvPicPr>
            <p:blipFill>
              <a:blip r:embed="rId293"/>
              <a:stretch>
                <a:fillRect/>
              </a:stretch>
            </p:blipFill>
            <p:spPr>
              <a:xfrm>
                <a:off x="6442810" y="6092369"/>
                <a:ext cx="35280" cy="115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4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F25ACDAF-B610-BEBA-46CA-764218A29E7B}"/>
                  </a:ext>
                </a:extLst>
              </p14:cNvPr>
              <p14:cNvContentPartPr/>
              <p14:nvPr/>
            </p14:nvContentPartPr>
            <p14:xfrm>
              <a:off x="6433450" y="6186329"/>
              <a:ext cx="24120" cy="3312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F25ACDAF-B610-BEBA-46CA-764218A29E7B}"/>
                  </a:ext>
                </a:extLst>
              </p:cNvPr>
              <p:cNvPicPr/>
              <p:nvPr/>
            </p:nvPicPr>
            <p:blipFill>
              <a:blip r:embed="rId295"/>
              <a:stretch>
                <a:fillRect/>
              </a:stretch>
            </p:blipFill>
            <p:spPr>
              <a:xfrm>
                <a:off x="6424810" y="6177329"/>
                <a:ext cx="41760" cy="50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6">
            <p14:nvContentPartPr>
              <p14:cNvPr id="223" name="Ink 222">
                <a:extLst>
                  <a:ext uri="{FF2B5EF4-FFF2-40B4-BE49-F238E27FC236}">
                    <a16:creationId xmlns:a16="http://schemas.microsoft.com/office/drawing/2014/main" id="{D806F337-8B2E-5A8F-0856-1385121C4E8F}"/>
                  </a:ext>
                </a:extLst>
              </p14:cNvPr>
              <p14:cNvContentPartPr/>
              <p14:nvPr/>
            </p14:nvContentPartPr>
            <p14:xfrm>
              <a:off x="6399610" y="6184889"/>
              <a:ext cx="32760" cy="25920"/>
            </p14:xfrm>
          </p:contentPart>
        </mc:Choice>
        <mc:Fallback xmlns="">
          <p:pic>
            <p:nvPicPr>
              <p:cNvPr id="223" name="Ink 222">
                <a:extLst>
                  <a:ext uri="{FF2B5EF4-FFF2-40B4-BE49-F238E27FC236}">
                    <a16:creationId xmlns:a16="http://schemas.microsoft.com/office/drawing/2014/main" id="{D806F337-8B2E-5A8F-0856-1385121C4E8F}"/>
                  </a:ext>
                </a:extLst>
              </p:cNvPr>
              <p:cNvPicPr/>
              <p:nvPr/>
            </p:nvPicPr>
            <p:blipFill>
              <a:blip r:embed="rId297"/>
              <a:stretch>
                <a:fillRect/>
              </a:stretch>
            </p:blipFill>
            <p:spPr>
              <a:xfrm>
                <a:off x="6390610" y="6176249"/>
                <a:ext cx="50400" cy="4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8">
            <p14:nvContentPartPr>
              <p14:cNvPr id="224" name="Ink 223">
                <a:extLst>
                  <a:ext uri="{FF2B5EF4-FFF2-40B4-BE49-F238E27FC236}">
                    <a16:creationId xmlns:a16="http://schemas.microsoft.com/office/drawing/2014/main" id="{73B026C1-CBB2-9626-E630-AF85ADBC21DA}"/>
                  </a:ext>
                </a:extLst>
              </p14:cNvPr>
              <p14:cNvContentPartPr/>
              <p14:nvPr/>
            </p14:nvContentPartPr>
            <p14:xfrm>
              <a:off x="6482770" y="6186689"/>
              <a:ext cx="89280" cy="173880"/>
            </p14:xfrm>
          </p:contentPart>
        </mc:Choice>
        <mc:Fallback xmlns="">
          <p:pic>
            <p:nvPicPr>
              <p:cNvPr id="224" name="Ink 223">
                <a:extLst>
                  <a:ext uri="{FF2B5EF4-FFF2-40B4-BE49-F238E27FC236}">
                    <a16:creationId xmlns:a16="http://schemas.microsoft.com/office/drawing/2014/main" id="{73B026C1-CBB2-9626-E630-AF85ADBC21DA}"/>
                  </a:ext>
                </a:extLst>
              </p:cNvPr>
              <p:cNvPicPr/>
              <p:nvPr/>
            </p:nvPicPr>
            <p:blipFill>
              <a:blip r:embed="rId299"/>
              <a:stretch>
                <a:fillRect/>
              </a:stretch>
            </p:blipFill>
            <p:spPr>
              <a:xfrm>
                <a:off x="6474130" y="6177689"/>
                <a:ext cx="106920" cy="1915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0">
            <p14:nvContentPartPr>
              <p14:cNvPr id="226" name="Ink 225">
                <a:extLst>
                  <a:ext uri="{FF2B5EF4-FFF2-40B4-BE49-F238E27FC236}">
                    <a16:creationId xmlns:a16="http://schemas.microsoft.com/office/drawing/2014/main" id="{4C83F555-DC64-251E-9466-F562D79BF782}"/>
                  </a:ext>
                </a:extLst>
              </p14:cNvPr>
              <p14:cNvContentPartPr/>
              <p14:nvPr/>
            </p14:nvContentPartPr>
            <p14:xfrm>
              <a:off x="6600490" y="6092729"/>
              <a:ext cx="10440" cy="163800"/>
            </p14:xfrm>
          </p:contentPart>
        </mc:Choice>
        <mc:Fallback xmlns="">
          <p:pic>
            <p:nvPicPr>
              <p:cNvPr id="226" name="Ink 225">
                <a:extLst>
                  <a:ext uri="{FF2B5EF4-FFF2-40B4-BE49-F238E27FC236}">
                    <a16:creationId xmlns:a16="http://schemas.microsoft.com/office/drawing/2014/main" id="{4C83F555-DC64-251E-9466-F562D79BF782}"/>
                  </a:ext>
                </a:extLst>
              </p:cNvPr>
              <p:cNvPicPr/>
              <p:nvPr/>
            </p:nvPicPr>
            <p:blipFill>
              <a:blip r:embed="rId301"/>
              <a:stretch>
                <a:fillRect/>
              </a:stretch>
            </p:blipFill>
            <p:spPr>
              <a:xfrm>
                <a:off x="6591490" y="6084089"/>
                <a:ext cx="28080" cy="1814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2">
            <p14:nvContentPartPr>
              <p14:cNvPr id="227" name="Ink 226">
                <a:extLst>
                  <a:ext uri="{FF2B5EF4-FFF2-40B4-BE49-F238E27FC236}">
                    <a16:creationId xmlns:a16="http://schemas.microsoft.com/office/drawing/2014/main" id="{0C00693B-3DAD-8846-BD7D-58B9A0D78E53}"/>
                  </a:ext>
                </a:extLst>
              </p14:cNvPr>
              <p14:cNvContentPartPr/>
              <p14:nvPr/>
            </p14:nvContentPartPr>
            <p14:xfrm>
              <a:off x="6642250" y="6198929"/>
              <a:ext cx="11880" cy="49320"/>
            </p14:xfrm>
          </p:contentPart>
        </mc:Choice>
        <mc:Fallback xmlns="">
          <p:pic>
            <p:nvPicPr>
              <p:cNvPr id="227" name="Ink 226">
                <a:extLst>
                  <a:ext uri="{FF2B5EF4-FFF2-40B4-BE49-F238E27FC236}">
                    <a16:creationId xmlns:a16="http://schemas.microsoft.com/office/drawing/2014/main" id="{0C00693B-3DAD-8846-BD7D-58B9A0D78E53}"/>
                  </a:ext>
                </a:extLst>
              </p:cNvPr>
              <p:cNvPicPr/>
              <p:nvPr/>
            </p:nvPicPr>
            <p:blipFill>
              <a:blip r:embed="rId303"/>
              <a:stretch>
                <a:fillRect/>
              </a:stretch>
            </p:blipFill>
            <p:spPr>
              <a:xfrm>
                <a:off x="6633250" y="6189929"/>
                <a:ext cx="29520" cy="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4">
            <p14:nvContentPartPr>
              <p14:cNvPr id="228" name="Ink 227">
                <a:extLst>
                  <a:ext uri="{FF2B5EF4-FFF2-40B4-BE49-F238E27FC236}">
                    <a16:creationId xmlns:a16="http://schemas.microsoft.com/office/drawing/2014/main" id="{7AFF71F2-AEDF-6929-011C-6337054E7FBF}"/>
                  </a:ext>
                </a:extLst>
              </p14:cNvPr>
              <p14:cNvContentPartPr/>
              <p14:nvPr/>
            </p14:nvContentPartPr>
            <p14:xfrm>
              <a:off x="6627850" y="6186329"/>
              <a:ext cx="144000" cy="115920"/>
            </p14:xfrm>
          </p:contentPart>
        </mc:Choice>
        <mc:Fallback xmlns="">
          <p:pic>
            <p:nvPicPr>
              <p:cNvPr id="228" name="Ink 227">
                <a:extLst>
                  <a:ext uri="{FF2B5EF4-FFF2-40B4-BE49-F238E27FC236}">
                    <a16:creationId xmlns:a16="http://schemas.microsoft.com/office/drawing/2014/main" id="{7AFF71F2-AEDF-6929-011C-6337054E7FBF}"/>
                  </a:ext>
                </a:extLst>
              </p:cNvPr>
              <p:cNvPicPr/>
              <p:nvPr/>
            </p:nvPicPr>
            <p:blipFill>
              <a:blip r:embed="rId305"/>
              <a:stretch>
                <a:fillRect/>
              </a:stretch>
            </p:blipFill>
            <p:spPr>
              <a:xfrm>
                <a:off x="6619210" y="6177329"/>
                <a:ext cx="161640" cy="1335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6">
            <p14:nvContentPartPr>
              <p14:cNvPr id="229" name="Ink 228">
                <a:extLst>
                  <a:ext uri="{FF2B5EF4-FFF2-40B4-BE49-F238E27FC236}">
                    <a16:creationId xmlns:a16="http://schemas.microsoft.com/office/drawing/2014/main" id="{6CCA44CB-C682-2346-CB4B-30D454C04522}"/>
                  </a:ext>
                </a:extLst>
              </p14:cNvPr>
              <p14:cNvContentPartPr/>
              <p14:nvPr/>
            </p14:nvContentPartPr>
            <p14:xfrm>
              <a:off x="6805690" y="6221969"/>
              <a:ext cx="5040" cy="65520"/>
            </p14:xfrm>
          </p:contentPart>
        </mc:Choice>
        <mc:Fallback xmlns="">
          <p:pic>
            <p:nvPicPr>
              <p:cNvPr id="229" name="Ink 228">
                <a:extLst>
                  <a:ext uri="{FF2B5EF4-FFF2-40B4-BE49-F238E27FC236}">
                    <a16:creationId xmlns:a16="http://schemas.microsoft.com/office/drawing/2014/main" id="{6CCA44CB-C682-2346-CB4B-30D454C04522}"/>
                  </a:ext>
                </a:extLst>
              </p:cNvPr>
              <p:cNvPicPr/>
              <p:nvPr/>
            </p:nvPicPr>
            <p:blipFill>
              <a:blip r:embed="rId307"/>
              <a:stretch>
                <a:fillRect/>
              </a:stretch>
            </p:blipFill>
            <p:spPr>
              <a:xfrm>
                <a:off x="6796690" y="6213329"/>
                <a:ext cx="22680" cy="83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30" name="Ink 229">
                <a:extLst>
                  <a:ext uri="{FF2B5EF4-FFF2-40B4-BE49-F238E27FC236}">
                    <a16:creationId xmlns:a16="http://schemas.microsoft.com/office/drawing/2014/main" id="{6A2C5B11-0AB2-12D6-55E4-27DF1DB3CD8C}"/>
                  </a:ext>
                </a:extLst>
              </p14:cNvPr>
              <p14:cNvContentPartPr/>
              <p14:nvPr/>
            </p14:nvContentPartPr>
            <p14:xfrm>
              <a:off x="6841690" y="6153209"/>
              <a:ext cx="8280" cy="1440"/>
            </p14:xfrm>
          </p:contentPart>
        </mc:Choice>
        <mc:Fallback xmlns="">
          <p:pic>
            <p:nvPicPr>
              <p:cNvPr id="230" name="Ink 229">
                <a:extLst>
                  <a:ext uri="{FF2B5EF4-FFF2-40B4-BE49-F238E27FC236}">
                    <a16:creationId xmlns:a16="http://schemas.microsoft.com/office/drawing/2014/main" id="{6A2C5B11-0AB2-12D6-55E4-27DF1DB3CD8C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6832690" y="6144569"/>
                <a:ext cx="25920" cy="19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31" name="Ink 230">
                <a:extLst>
                  <a:ext uri="{FF2B5EF4-FFF2-40B4-BE49-F238E27FC236}">
                    <a16:creationId xmlns:a16="http://schemas.microsoft.com/office/drawing/2014/main" id="{B7F4B019-4683-1464-085A-E52EEDFE2A35}"/>
                  </a:ext>
                </a:extLst>
              </p14:cNvPr>
              <p14:cNvContentPartPr/>
              <p14:nvPr/>
            </p14:nvContentPartPr>
            <p14:xfrm>
              <a:off x="6825490" y="6122969"/>
              <a:ext cx="89640" cy="159480"/>
            </p14:xfrm>
          </p:contentPart>
        </mc:Choice>
        <mc:Fallback xmlns="">
          <p:pic>
            <p:nvPicPr>
              <p:cNvPr id="231" name="Ink 230">
                <a:extLst>
                  <a:ext uri="{FF2B5EF4-FFF2-40B4-BE49-F238E27FC236}">
                    <a16:creationId xmlns:a16="http://schemas.microsoft.com/office/drawing/2014/main" id="{B7F4B019-4683-1464-085A-E52EEDFE2A35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6816490" y="6113969"/>
                <a:ext cx="107280" cy="1771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2">
            <p14:nvContentPartPr>
              <p14:cNvPr id="232" name="Ink 231">
                <a:extLst>
                  <a:ext uri="{FF2B5EF4-FFF2-40B4-BE49-F238E27FC236}">
                    <a16:creationId xmlns:a16="http://schemas.microsoft.com/office/drawing/2014/main" id="{80F7E26E-9B9D-7013-E337-26612FB4B69B}"/>
                  </a:ext>
                </a:extLst>
              </p14:cNvPr>
              <p14:cNvContentPartPr/>
              <p14:nvPr/>
            </p14:nvContentPartPr>
            <p14:xfrm>
              <a:off x="6888130" y="6183449"/>
              <a:ext cx="137880" cy="164160"/>
            </p14:xfrm>
          </p:contentPart>
        </mc:Choice>
        <mc:Fallback xmlns="">
          <p:pic>
            <p:nvPicPr>
              <p:cNvPr id="232" name="Ink 231">
                <a:extLst>
                  <a:ext uri="{FF2B5EF4-FFF2-40B4-BE49-F238E27FC236}">
                    <a16:creationId xmlns:a16="http://schemas.microsoft.com/office/drawing/2014/main" id="{80F7E26E-9B9D-7013-E337-26612FB4B69B}"/>
                  </a:ext>
                </a:extLst>
              </p:cNvPr>
              <p:cNvPicPr/>
              <p:nvPr/>
            </p:nvPicPr>
            <p:blipFill>
              <a:blip r:embed="rId313"/>
              <a:stretch>
                <a:fillRect/>
              </a:stretch>
            </p:blipFill>
            <p:spPr>
              <a:xfrm>
                <a:off x="6879490" y="6174809"/>
                <a:ext cx="155520" cy="18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4">
            <p14:nvContentPartPr>
              <p14:cNvPr id="241" name="Ink 240">
                <a:extLst>
                  <a:ext uri="{FF2B5EF4-FFF2-40B4-BE49-F238E27FC236}">
                    <a16:creationId xmlns:a16="http://schemas.microsoft.com/office/drawing/2014/main" id="{4FD71D8C-E4A5-0084-9F88-06290BDB47BD}"/>
                  </a:ext>
                </a:extLst>
              </p14:cNvPr>
              <p14:cNvContentPartPr/>
              <p14:nvPr/>
            </p14:nvContentPartPr>
            <p14:xfrm>
              <a:off x="4700410" y="6118649"/>
              <a:ext cx="812520" cy="442440"/>
            </p14:xfrm>
          </p:contentPart>
        </mc:Choice>
        <mc:Fallback xmlns="">
          <p:pic>
            <p:nvPicPr>
              <p:cNvPr id="241" name="Ink 240">
                <a:extLst>
                  <a:ext uri="{FF2B5EF4-FFF2-40B4-BE49-F238E27FC236}">
                    <a16:creationId xmlns:a16="http://schemas.microsoft.com/office/drawing/2014/main" id="{4FD71D8C-E4A5-0084-9F88-06290BDB47BD}"/>
                  </a:ext>
                </a:extLst>
              </p:cNvPr>
              <p:cNvPicPr/>
              <p:nvPr/>
            </p:nvPicPr>
            <p:blipFill>
              <a:blip r:embed="rId315"/>
              <a:stretch>
                <a:fillRect/>
              </a:stretch>
            </p:blipFill>
            <p:spPr>
              <a:xfrm>
                <a:off x="4691410" y="6110009"/>
                <a:ext cx="830160" cy="460080"/>
              </a:xfrm>
              <a:prstGeom prst="rect">
                <a:avLst/>
              </a:prstGeom>
            </p:spPr>
          </p:pic>
        </mc:Fallback>
      </mc:AlternateContent>
      <p:grpSp>
        <p:nvGrpSpPr>
          <p:cNvPr id="246" name="Group 245">
            <a:extLst>
              <a:ext uri="{FF2B5EF4-FFF2-40B4-BE49-F238E27FC236}">
                <a16:creationId xmlns:a16="http://schemas.microsoft.com/office/drawing/2014/main" id="{9094294B-F6F6-6455-FBC9-DAA085E9A055}"/>
              </a:ext>
            </a:extLst>
          </p:cNvPr>
          <p:cNvGrpSpPr/>
          <p:nvPr/>
        </p:nvGrpSpPr>
        <p:grpSpPr>
          <a:xfrm>
            <a:off x="5565490" y="6440849"/>
            <a:ext cx="964080" cy="236160"/>
            <a:chOff x="5565490" y="6440849"/>
            <a:chExt cx="964080" cy="236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34" name="Ink 233">
                  <a:extLst>
                    <a:ext uri="{FF2B5EF4-FFF2-40B4-BE49-F238E27FC236}">
                      <a16:creationId xmlns:a16="http://schemas.microsoft.com/office/drawing/2014/main" id="{3AA44480-CCF5-FD14-DFB4-DF51C5158904}"/>
                    </a:ext>
                  </a:extLst>
                </p14:cNvPr>
                <p14:cNvContentPartPr/>
                <p14:nvPr/>
              </p14:nvContentPartPr>
              <p14:xfrm>
                <a:off x="5565490" y="6448409"/>
                <a:ext cx="96120" cy="205920"/>
              </p14:xfrm>
            </p:contentPart>
          </mc:Choice>
          <mc:Fallback xmlns="">
            <p:pic>
              <p:nvPicPr>
                <p:cNvPr id="234" name="Ink 233">
                  <a:extLst>
                    <a:ext uri="{FF2B5EF4-FFF2-40B4-BE49-F238E27FC236}">
                      <a16:creationId xmlns:a16="http://schemas.microsoft.com/office/drawing/2014/main" id="{3AA44480-CCF5-FD14-DFB4-DF51C5158904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5556850" y="6439409"/>
                  <a:ext cx="113760" cy="22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35" name="Ink 234">
                  <a:extLst>
                    <a:ext uri="{FF2B5EF4-FFF2-40B4-BE49-F238E27FC236}">
                      <a16:creationId xmlns:a16="http://schemas.microsoft.com/office/drawing/2014/main" id="{B2234114-9799-2817-D31E-1DB60DE72745}"/>
                    </a:ext>
                  </a:extLst>
                </p14:cNvPr>
                <p14:cNvContentPartPr/>
                <p14:nvPr/>
              </p14:nvContentPartPr>
              <p14:xfrm>
                <a:off x="5711650" y="6466409"/>
                <a:ext cx="119880" cy="183240"/>
              </p14:xfrm>
            </p:contentPart>
          </mc:Choice>
          <mc:Fallback xmlns="">
            <p:pic>
              <p:nvPicPr>
                <p:cNvPr id="235" name="Ink 234">
                  <a:extLst>
                    <a:ext uri="{FF2B5EF4-FFF2-40B4-BE49-F238E27FC236}">
                      <a16:creationId xmlns:a16="http://schemas.microsoft.com/office/drawing/2014/main" id="{B2234114-9799-2817-D31E-1DB60DE72745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5702650" y="6457409"/>
                  <a:ext cx="13752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37" name="Ink 236">
                  <a:extLst>
                    <a:ext uri="{FF2B5EF4-FFF2-40B4-BE49-F238E27FC236}">
                      <a16:creationId xmlns:a16="http://schemas.microsoft.com/office/drawing/2014/main" id="{529A8419-3A55-C0A1-DDF2-5BEF72F1BBD2}"/>
                    </a:ext>
                  </a:extLst>
                </p14:cNvPr>
                <p14:cNvContentPartPr/>
                <p14:nvPr/>
              </p14:nvContentPartPr>
              <p14:xfrm>
                <a:off x="5920450" y="6498449"/>
                <a:ext cx="9000" cy="135000"/>
              </p14:xfrm>
            </p:contentPart>
          </mc:Choice>
          <mc:Fallback xmlns="">
            <p:pic>
              <p:nvPicPr>
                <p:cNvPr id="237" name="Ink 236">
                  <a:extLst>
                    <a:ext uri="{FF2B5EF4-FFF2-40B4-BE49-F238E27FC236}">
                      <a16:creationId xmlns:a16="http://schemas.microsoft.com/office/drawing/2014/main" id="{529A8419-3A55-C0A1-DDF2-5BEF72F1BBD2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5911810" y="6489449"/>
                  <a:ext cx="2664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1137BED7-8F48-27F4-840D-22D04E362E0C}"/>
                    </a:ext>
                  </a:extLst>
                </p14:cNvPr>
                <p14:cNvContentPartPr/>
                <p14:nvPr/>
              </p14:nvContentPartPr>
              <p14:xfrm>
                <a:off x="5870050" y="6575129"/>
                <a:ext cx="150480" cy="2880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1137BED7-8F48-27F4-840D-22D04E362E0C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5861410" y="6566129"/>
                  <a:ext cx="168120" cy="4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9" name="Ink 238">
                  <a:extLst>
                    <a:ext uri="{FF2B5EF4-FFF2-40B4-BE49-F238E27FC236}">
                      <a16:creationId xmlns:a16="http://schemas.microsoft.com/office/drawing/2014/main" id="{B8919297-D5BD-44CF-78D4-D6184EEC7DBD}"/>
                    </a:ext>
                  </a:extLst>
                </p14:cNvPr>
                <p14:cNvContentPartPr/>
                <p14:nvPr/>
              </p14:nvContentPartPr>
              <p14:xfrm>
                <a:off x="6093970" y="6440849"/>
                <a:ext cx="8640" cy="212760"/>
              </p14:xfrm>
            </p:contentPart>
          </mc:Choice>
          <mc:Fallback xmlns="">
            <p:pic>
              <p:nvPicPr>
                <p:cNvPr id="239" name="Ink 238">
                  <a:extLst>
                    <a:ext uri="{FF2B5EF4-FFF2-40B4-BE49-F238E27FC236}">
                      <a16:creationId xmlns:a16="http://schemas.microsoft.com/office/drawing/2014/main" id="{B8919297-D5BD-44CF-78D4-D6184EEC7DBD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6084970" y="6432209"/>
                  <a:ext cx="26280" cy="23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43" name="Ink 242">
                  <a:extLst>
                    <a:ext uri="{FF2B5EF4-FFF2-40B4-BE49-F238E27FC236}">
                      <a16:creationId xmlns:a16="http://schemas.microsoft.com/office/drawing/2014/main" id="{C61BE13D-FF8D-1DC4-30D4-DBB560489A32}"/>
                    </a:ext>
                  </a:extLst>
                </p14:cNvPr>
                <p14:cNvContentPartPr/>
                <p14:nvPr/>
              </p14:nvContentPartPr>
              <p14:xfrm>
                <a:off x="6227890" y="6554249"/>
                <a:ext cx="97920" cy="14040"/>
              </p14:xfrm>
            </p:contentPart>
          </mc:Choice>
          <mc:Fallback xmlns="">
            <p:pic>
              <p:nvPicPr>
                <p:cNvPr id="243" name="Ink 242">
                  <a:extLst>
                    <a:ext uri="{FF2B5EF4-FFF2-40B4-BE49-F238E27FC236}">
                      <a16:creationId xmlns:a16="http://schemas.microsoft.com/office/drawing/2014/main" id="{C61BE13D-FF8D-1DC4-30D4-DBB560489A32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6218890" y="6545609"/>
                  <a:ext cx="115560" cy="3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8">
              <p14:nvContentPartPr>
                <p14:cNvPr id="244" name="Ink 243">
                  <a:extLst>
                    <a:ext uri="{FF2B5EF4-FFF2-40B4-BE49-F238E27FC236}">
                      <a16:creationId xmlns:a16="http://schemas.microsoft.com/office/drawing/2014/main" id="{B9304419-29E7-4ED4-9A5D-4FDAFF9316FA}"/>
                    </a:ext>
                  </a:extLst>
                </p14:cNvPr>
                <p14:cNvContentPartPr/>
                <p14:nvPr/>
              </p14:nvContentPartPr>
              <p14:xfrm>
                <a:off x="6187210" y="6614009"/>
                <a:ext cx="130320" cy="20160"/>
              </p14:xfrm>
            </p:contentPart>
          </mc:Choice>
          <mc:Fallback xmlns="">
            <p:pic>
              <p:nvPicPr>
                <p:cNvPr id="244" name="Ink 243">
                  <a:extLst>
                    <a:ext uri="{FF2B5EF4-FFF2-40B4-BE49-F238E27FC236}">
                      <a16:creationId xmlns:a16="http://schemas.microsoft.com/office/drawing/2014/main" id="{B9304419-29E7-4ED4-9A5D-4FDAFF9316FA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6178210" y="6605009"/>
                  <a:ext cx="1479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02CF2CB7-165F-962B-EA20-4C5CB1614C64}"/>
                    </a:ext>
                  </a:extLst>
                </p14:cNvPr>
                <p14:cNvContentPartPr/>
                <p14:nvPr/>
              </p14:nvContentPartPr>
              <p14:xfrm>
                <a:off x="6364690" y="6443009"/>
                <a:ext cx="164880" cy="23400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02CF2CB7-165F-962B-EA20-4C5CB1614C64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6355690" y="6434009"/>
                  <a:ext cx="182520" cy="2516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53" name="Group 252">
            <a:extLst>
              <a:ext uri="{FF2B5EF4-FFF2-40B4-BE49-F238E27FC236}">
                <a16:creationId xmlns:a16="http://schemas.microsoft.com/office/drawing/2014/main" id="{0A73669F-07C1-BCD0-A2A9-6E9C9E21A250}"/>
              </a:ext>
            </a:extLst>
          </p:cNvPr>
          <p:cNvGrpSpPr/>
          <p:nvPr/>
        </p:nvGrpSpPr>
        <p:grpSpPr>
          <a:xfrm>
            <a:off x="7094050" y="6000929"/>
            <a:ext cx="474840" cy="660600"/>
            <a:chOff x="7094050" y="6000929"/>
            <a:chExt cx="474840" cy="6606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05B8B029-6EAB-BE85-DA76-CD8E735E4C5D}"/>
                    </a:ext>
                  </a:extLst>
                </p14:cNvPr>
                <p14:cNvContentPartPr/>
                <p14:nvPr/>
              </p14:nvContentPartPr>
              <p14:xfrm>
                <a:off x="7132210" y="6000929"/>
                <a:ext cx="106200" cy="35568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05B8B029-6EAB-BE85-DA76-CD8E735E4C5D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7123210" y="5992289"/>
                  <a:ext cx="123840" cy="37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248" name="Ink 247">
                  <a:extLst>
                    <a:ext uri="{FF2B5EF4-FFF2-40B4-BE49-F238E27FC236}">
                      <a16:creationId xmlns:a16="http://schemas.microsoft.com/office/drawing/2014/main" id="{90E1EA9B-A768-E759-D52C-E9674AEFAA10}"/>
                    </a:ext>
                  </a:extLst>
                </p14:cNvPr>
                <p14:cNvContentPartPr/>
                <p14:nvPr/>
              </p14:nvContentPartPr>
              <p14:xfrm>
                <a:off x="7124290" y="6466769"/>
                <a:ext cx="6840" cy="4680"/>
              </p14:xfrm>
            </p:contentPart>
          </mc:Choice>
          <mc:Fallback xmlns="">
            <p:pic>
              <p:nvPicPr>
                <p:cNvPr id="248" name="Ink 247">
                  <a:extLst>
                    <a:ext uri="{FF2B5EF4-FFF2-40B4-BE49-F238E27FC236}">
                      <a16:creationId xmlns:a16="http://schemas.microsoft.com/office/drawing/2014/main" id="{90E1EA9B-A768-E759-D52C-E9674AEFAA10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7115650" y="6457769"/>
                  <a:ext cx="244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F90D2866-D558-5FF6-BD2C-85E75EA813AE}"/>
                    </a:ext>
                  </a:extLst>
                </p14:cNvPr>
                <p14:cNvContentPartPr/>
                <p14:nvPr/>
              </p14:nvContentPartPr>
              <p14:xfrm>
                <a:off x="7094050" y="6432569"/>
                <a:ext cx="108720" cy="2289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F90D2866-D558-5FF6-BD2C-85E75EA813AE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7085050" y="6423569"/>
                  <a:ext cx="126360" cy="24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C0098C76-A6F6-5FBF-FEDA-4B84E15629A6}"/>
                    </a:ext>
                  </a:extLst>
                </p14:cNvPr>
                <p14:cNvContentPartPr/>
                <p14:nvPr/>
              </p14:nvContentPartPr>
              <p14:xfrm>
                <a:off x="7221850" y="6518609"/>
                <a:ext cx="113040" cy="2304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C0098C76-A6F6-5FBF-FEDA-4B84E15629A6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213210" y="6509969"/>
                  <a:ext cx="13068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41810FC2-49D9-9D99-590B-0B520C5E5346}"/>
                    </a:ext>
                  </a:extLst>
                </p14:cNvPr>
                <p14:cNvContentPartPr/>
                <p14:nvPr/>
              </p14:nvContentPartPr>
              <p14:xfrm>
                <a:off x="7255330" y="6582329"/>
                <a:ext cx="114120" cy="2232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41810FC2-49D9-9D99-590B-0B520C5E534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246330" y="6573329"/>
                  <a:ext cx="131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52" name="Ink 251">
                  <a:extLst>
                    <a:ext uri="{FF2B5EF4-FFF2-40B4-BE49-F238E27FC236}">
                      <a16:creationId xmlns:a16="http://schemas.microsoft.com/office/drawing/2014/main" id="{5DC9EAF0-EF36-6BB9-7CF1-67F85F2268D8}"/>
                    </a:ext>
                  </a:extLst>
                </p14:cNvPr>
                <p14:cNvContentPartPr/>
                <p14:nvPr/>
              </p14:nvContentPartPr>
              <p14:xfrm>
                <a:off x="7346050" y="6452369"/>
                <a:ext cx="222840" cy="205920"/>
              </p14:xfrm>
            </p:contentPart>
          </mc:Choice>
          <mc:Fallback xmlns="">
            <p:pic>
              <p:nvPicPr>
                <p:cNvPr id="252" name="Ink 251">
                  <a:extLst>
                    <a:ext uri="{FF2B5EF4-FFF2-40B4-BE49-F238E27FC236}">
                      <a16:creationId xmlns:a16="http://schemas.microsoft.com/office/drawing/2014/main" id="{5DC9EAF0-EF36-6BB9-7CF1-67F85F2268D8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7337410" y="6443729"/>
                  <a:ext cx="240480" cy="2235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1" name="Group 260">
            <a:extLst>
              <a:ext uri="{FF2B5EF4-FFF2-40B4-BE49-F238E27FC236}">
                <a16:creationId xmlns:a16="http://schemas.microsoft.com/office/drawing/2014/main" id="{3ED437FD-11A9-2078-04FF-335F1BD2ABA9}"/>
              </a:ext>
            </a:extLst>
          </p:cNvPr>
          <p:cNvGrpSpPr/>
          <p:nvPr/>
        </p:nvGrpSpPr>
        <p:grpSpPr>
          <a:xfrm>
            <a:off x="7329490" y="6093089"/>
            <a:ext cx="1033200" cy="401400"/>
            <a:chOff x="7329490" y="6093089"/>
            <a:chExt cx="1033200" cy="40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3B0FADF9-92F3-F5CF-D8E4-0607E11D2B3E}"/>
                    </a:ext>
                  </a:extLst>
                </p14:cNvPr>
                <p14:cNvContentPartPr/>
                <p14:nvPr/>
              </p14:nvContentPartPr>
              <p14:xfrm>
                <a:off x="7360450" y="6112529"/>
                <a:ext cx="481320" cy="26964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3B0FADF9-92F3-F5CF-D8E4-0607E11D2B3E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7351450" y="6103889"/>
                  <a:ext cx="4989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DA55B993-1B4A-4266-B6DB-DE9D4ED559FC}"/>
                    </a:ext>
                  </a:extLst>
                </p14:cNvPr>
                <p14:cNvContentPartPr/>
                <p14:nvPr/>
              </p14:nvContentPartPr>
              <p14:xfrm>
                <a:off x="7329490" y="6093089"/>
                <a:ext cx="64440" cy="7524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DA55B993-1B4A-4266-B6DB-DE9D4ED559FC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7320850" y="6084089"/>
                  <a:ext cx="82080" cy="92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BF83DED4-E07F-24E8-ED1B-C24F3F9650EB}"/>
                    </a:ext>
                  </a:extLst>
                </p14:cNvPr>
                <p14:cNvContentPartPr/>
                <p14:nvPr/>
              </p14:nvContentPartPr>
              <p14:xfrm>
                <a:off x="7920970" y="6290369"/>
                <a:ext cx="123120" cy="20412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BF83DED4-E07F-24E8-ED1B-C24F3F9650EB}"/>
                    </a:ext>
                  </a:extLst>
                </p:cNvPr>
                <p:cNvPicPr/>
                <p:nvPr/>
              </p:nvPicPr>
              <p:blipFill>
                <a:blip r:embed="rId349"/>
                <a:stretch>
                  <a:fillRect/>
                </a:stretch>
              </p:blipFill>
              <p:spPr>
                <a:xfrm>
                  <a:off x="7912330" y="6281729"/>
                  <a:ext cx="140760" cy="22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00A9C1F-E2B6-F9C6-BB4E-5C784FF5DBF1}"/>
                    </a:ext>
                  </a:extLst>
                </p14:cNvPr>
                <p14:cNvContentPartPr/>
                <p14:nvPr/>
              </p14:nvContentPartPr>
              <p14:xfrm>
                <a:off x="7867690" y="6282449"/>
                <a:ext cx="191880" cy="1260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00A9C1F-E2B6-F9C6-BB4E-5C784FF5DBF1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7858690" y="6273809"/>
                  <a:ext cx="20952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DDE9B1C0-3BE9-7FD1-EFF9-1133BB7E8EC7}"/>
                    </a:ext>
                  </a:extLst>
                </p14:cNvPr>
                <p14:cNvContentPartPr/>
                <p14:nvPr/>
              </p14:nvContentPartPr>
              <p14:xfrm>
                <a:off x="8105290" y="6381809"/>
                <a:ext cx="149400" cy="1260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DDE9B1C0-3BE9-7FD1-EFF9-1133BB7E8EC7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8096650" y="6372809"/>
                  <a:ext cx="16704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CD86189-1FC5-09E7-BC57-20B635BF1097}"/>
                    </a:ext>
                  </a:extLst>
                </p14:cNvPr>
                <p14:cNvContentPartPr/>
                <p14:nvPr/>
              </p14:nvContentPartPr>
              <p14:xfrm>
                <a:off x="8118610" y="6429329"/>
                <a:ext cx="137880" cy="1332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CD86189-1FC5-09E7-BC57-20B635BF1097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8109610" y="6420689"/>
                  <a:ext cx="155520" cy="30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EEABB3A0-4090-ECA8-04D7-A0CF9C5300A4}"/>
                    </a:ext>
                  </a:extLst>
                </p14:cNvPr>
                <p14:cNvContentPartPr/>
                <p14:nvPr/>
              </p14:nvContentPartPr>
              <p14:xfrm>
                <a:off x="8295370" y="6279569"/>
                <a:ext cx="67320" cy="19476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EEABB3A0-4090-ECA8-04D7-A0CF9C5300A4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8286730" y="6270569"/>
                  <a:ext cx="84960" cy="21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69" name="Group 268">
            <a:extLst>
              <a:ext uri="{FF2B5EF4-FFF2-40B4-BE49-F238E27FC236}">
                <a16:creationId xmlns:a16="http://schemas.microsoft.com/office/drawing/2014/main" id="{81974C82-2D26-204F-0A57-67C6B1AC3D22}"/>
              </a:ext>
            </a:extLst>
          </p:cNvPr>
          <p:cNvGrpSpPr/>
          <p:nvPr/>
        </p:nvGrpSpPr>
        <p:grpSpPr>
          <a:xfrm>
            <a:off x="8854810" y="5003009"/>
            <a:ext cx="2004120" cy="433800"/>
            <a:chOff x="8854810" y="5003009"/>
            <a:chExt cx="2004120" cy="4338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62" name="Ink 261">
                  <a:extLst>
                    <a:ext uri="{FF2B5EF4-FFF2-40B4-BE49-F238E27FC236}">
                      <a16:creationId xmlns:a16="http://schemas.microsoft.com/office/drawing/2014/main" id="{890F4084-6D1F-18C0-CE25-CBAB9D9B4D04}"/>
                    </a:ext>
                  </a:extLst>
                </p14:cNvPr>
                <p14:cNvContentPartPr/>
                <p14:nvPr/>
              </p14:nvContentPartPr>
              <p14:xfrm>
                <a:off x="8854810" y="5206409"/>
                <a:ext cx="162360" cy="138600"/>
              </p14:xfrm>
            </p:contentPart>
          </mc:Choice>
          <mc:Fallback xmlns="">
            <p:pic>
              <p:nvPicPr>
                <p:cNvPr id="262" name="Ink 261">
                  <a:extLst>
                    <a:ext uri="{FF2B5EF4-FFF2-40B4-BE49-F238E27FC236}">
                      <a16:creationId xmlns:a16="http://schemas.microsoft.com/office/drawing/2014/main" id="{890F4084-6D1F-18C0-CE25-CBAB9D9B4D04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8845810" y="5197769"/>
                  <a:ext cx="180000" cy="15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D10D8433-FE90-A5CF-B4E4-47391980677D}"/>
                    </a:ext>
                  </a:extLst>
                </p14:cNvPr>
                <p14:cNvContentPartPr/>
                <p14:nvPr/>
              </p14:nvContentPartPr>
              <p14:xfrm>
                <a:off x="9058210" y="5003009"/>
                <a:ext cx="587520" cy="4338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D10D8433-FE90-A5CF-B4E4-47391980677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9049570" y="4994369"/>
                  <a:ext cx="60516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48B6E4FF-1293-C00D-D7D7-8F7B55E3D9C7}"/>
                    </a:ext>
                  </a:extLst>
                </p14:cNvPr>
                <p14:cNvContentPartPr/>
                <p14:nvPr/>
              </p14:nvContentPartPr>
              <p14:xfrm>
                <a:off x="9520090" y="5162129"/>
                <a:ext cx="137880" cy="190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48B6E4FF-1293-C00D-D7D7-8F7B55E3D9C7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9511090" y="5153489"/>
                  <a:ext cx="1555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87173287-2213-BA0C-339C-C70F996673E8}"/>
                    </a:ext>
                  </a:extLst>
                </p14:cNvPr>
                <p14:cNvContentPartPr/>
                <p14:nvPr/>
              </p14:nvContentPartPr>
              <p14:xfrm>
                <a:off x="9667690" y="5181929"/>
                <a:ext cx="29520" cy="7668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87173287-2213-BA0C-339C-C70F996673E8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9658690" y="5173289"/>
                  <a:ext cx="47160" cy="9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66" name="Ink 265">
                  <a:extLst>
                    <a:ext uri="{FF2B5EF4-FFF2-40B4-BE49-F238E27FC236}">
                      <a16:creationId xmlns:a16="http://schemas.microsoft.com/office/drawing/2014/main" id="{9F525054-C10F-FC41-700B-799F1AE3F28D}"/>
                    </a:ext>
                  </a:extLst>
                </p14:cNvPr>
                <p14:cNvContentPartPr/>
                <p14:nvPr/>
              </p14:nvContentPartPr>
              <p14:xfrm>
                <a:off x="9767410" y="5205329"/>
                <a:ext cx="63720" cy="88200"/>
              </p14:xfrm>
            </p:contentPart>
          </mc:Choice>
          <mc:Fallback xmlns="">
            <p:pic>
              <p:nvPicPr>
                <p:cNvPr id="266" name="Ink 265">
                  <a:extLst>
                    <a:ext uri="{FF2B5EF4-FFF2-40B4-BE49-F238E27FC236}">
                      <a16:creationId xmlns:a16="http://schemas.microsoft.com/office/drawing/2014/main" id="{9F525054-C10F-FC41-700B-799F1AE3F28D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9758770" y="5196689"/>
                  <a:ext cx="81360" cy="10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CCD377A7-421F-E94A-CE07-957C9D30E9C0}"/>
                    </a:ext>
                  </a:extLst>
                </p14:cNvPr>
                <p14:cNvContentPartPr/>
                <p14:nvPr/>
              </p14:nvContentPartPr>
              <p14:xfrm>
                <a:off x="9932650" y="5045849"/>
                <a:ext cx="903240" cy="30060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CCD377A7-421F-E94A-CE07-957C9D30E9C0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9923650" y="5036849"/>
                  <a:ext cx="920880" cy="31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E049AE28-DC37-6AD5-C073-70F5D0E6ED37}"/>
                    </a:ext>
                  </a:extLst>
                </p14:cNvPr>
                <p14:cNvContentPartPr/>
                <p14:nvPr/>
              </p14:nvContentPartPr>
              <p14:xfrm>
                <a:off x="10658050" y="5164649"/>
                <a:ext cx="200880" cy="176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E049AE28-DC37-6AD5-C073-70F5D0E6ED3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10649050" y="5156009"/>
                  <a:ext cx="218520" cy="35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84" name="Group 283">
            <a:extLst>
              <a:ext uri="{FF2B5EF4-FFF2-40B4-BE49-F238E27FC236}">
                <a16:creationId xmlns:a16="http://schemas.microsoft.com/office/drawing/2014/main" id="{51B74376-CB16-FFDE-E032-2799DE517604}"/>
              </a:ext>
            </a:extLst>
          </p:cNvPr>
          <p:cNvGrpSpPr/>
          <p:nvPr/>
        </p:nvGrpSpPr>
        <p:grpSpPr>
          <a:xfrm>
            <a:off x="8824390" y="5513079"/>
            <a:ext cx="1434960" cy="399960"/>
            <a:chOff x="8824390" y="5513079"/>
            <a:chExt cx="1434960" cy="399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04AAC233-C978-C49A-3A93-D4527A1A6344}"/>
                    </a:ext>
                  </a:extLst>
                </p14:cNvPr>
                <p14:cNvContentPartPr/>
                <p14:nvPr/>
              </p14:nvContentPartPr>
              <p14:xfrm>
                <a:off x="8824390" y="5513079"/>
                <a:ext cx="255240" cy="18360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04AAC233-C978-C49A-3A93-D4527A1A6344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8815750" y="5504439"/>
                  <a:ext cx="27288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0F70B25-3BCE-912B-D78C-3CA2E5F92A52}"/>
                    </a:ext>
                  </a:extLst>
                </p14:cNvPr>
                <p14:cNvContentPartPr/>
                <p14:nvPr/>
              </p14:nvContentPartPr>
              <p14:xfrm>
                <a:off x="9207430" y="5563839"/>
                <a:ext cx="142560" cy="1260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0F70B25-3BCE-912B-D78C-3CA2E5F92A5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9198790" y="5554839"/>
                  <a:ext cx="160200" cy="30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72" name="Ink 271">
                  <a:extLst>
                    <a:ext uri="{FF2B5EF4-FFF2-40B4-BE49-F238E27FC236}">
                      <a16:creationId xmlns:a16="http://schemas.microsoft.com/office/drawing/2014/main" id="{65CE29D8-3CD7-3CB9-A148-7267A8DFD26D}"/>
                    </a:ext>
                  </a:extLst>
                </p14:cNvPr>
                <p14:cNvContentPartPr/>
                <p14:nvPr/>
              </p14:nvContentPartPr>
              <p14:xfrm>
                <a:off x="9226870" y="5648799"/>
                <a:ext cx="128160" cy="19800"/>
              </p14:xfrm>
            </p:contentPart>
          </mc:Choice>
          <mc:Fallback xmlns="">
            <p:pic>
              <p:nvPicPr>
                <p:cNvPr id="272" name="Ink 271">
                  <a:extLst>
                    <a:ext uri="{FF2B5EF4-FFF2-40B4-BE49-F238E27FC236}">
                      <a16:creationId xmlns:a16="http://schemas.microsoft.com/office/drawing/2014/main" id="{65CE29D8-3CD7-3CB9-A148-7267A8DFD26D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217870" y="5639799"/>
                  <a:ext cx="1458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74" name="Ink 273">
                  <a:extLst>
                    <a:ext uri="{FF2B5EF4-FFF2-40B4-BE49-F238E27FC236}">
                      <a16:creationId xmlns:a16="http://schemas.microsoft.com/office/drawing/2014/main" id="{1E7A8BBC-2E3B-2EB3-05F6-A815A2A1C735}"/>
                    </a:ext>
                  </a:extLst>
                </p14:cNvPr>
                <p14:cNvContentPartPr/>
                <p14:nvPr/>
              </p14:nvContentPartPr>
              <p14:xfrm>
                <a:off x="9370870" y="5517759"/>
                <a:ext cx="265680" cy="217440"/>
              </p14:xfrm>
            </p:contentPart>
          </mc:Choice>
          <mc:Fallback xmlns="">
            <p:pic>
              <p:nvPicPr>
                <p:cNvPr id="274" name="Ink 273">
                  <a:extLst>
                    <a:ext uri="{FF2B5EF4-FFF2-40B4-BE49-F238E27FC236}">
                      <a16:creationId xmlns:a16="http://schemas.microsoft.com/office/drawing/2014/main" id="{1E7A8BBC-2E3B-2EB3-05F6-A815A2A1C735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361870" y="5508759"/>
                  <a:ext cx="283320" cy="23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77" name="Ink 276">
                  <a:extLst>
                    <a:ext uri="{FF2B5EF4-FFF2-40B4-BE49-F238E27FC236}">
                      <a16:creationId xmlns:a16="http://schemas.microsoft.com/office/drawing/2014/main" id="{E7163FC1-33FE-4F28-F4FC-B22794169119}"/>
                    </a:ext>
                  </a:extLst>
                </p14:cNvPr>
                <p14:cNvContentPartPr/>
                <p14:nvPr/>
              </p14:nvContentPartPr>
              <p14:xfrm>
                <a:off x="9840310" y="5553399"/>
                <a:ext cx="10080" cy="119520"/>
              </p14:xfrm>
            </p:contentPart>
          </mc:Choice>
          <mc:Fallback xmlns="">
            <p:pic>
              <p:nvPicPr>
                <p:cNvPr id="277" name="Ink 276">
                  <a:extLst>
                    <a:ext uri="{FF2B5EF4-FFF2-40B4-BE49-F238E27FC236}">
                      <a16:creationId xmlns:a16="http://schemas.microsoft.com/office/drawing/2014/main" id="{E7163FC1-33FE-4F28-F4FC-B22794169119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831310" y="5544759"/>
                  <a:ext cx="27720" cy="13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78" name="Ink 277">
                  <a:extLst>
                    <a:ext uri="{FF2B5EF4-FFF2-40B4-BE49-F238E27FC236}">
                      <a16:creationId xmlns:a16="http://schemas.microsoft.com/office/drawing/2014/main" id="{55D51E8F-1145-EB9C-45D0-2C935C907C67}"/>
                    </a:ext>
                  </a:extLst>
                </p14:cNvPr>
                <p14:cNvContentPartPr/>
                <p14:nvPr/>
              </p14:nvContentPartPr>
              <p14:xfrm>
                <a:off x="9806110" y="5610999"/>
                <a:ext cx="79200" cy="20520"/>
              </p14:xfrm>
            </p:contentPart>
          </mc:Choice>
          <mc:Fallback xmlns="">
            <p:pic>
              <p:nvPicPr>
                <p:cNvPr id="278" name="Ink 277">
                  <a:extLst>
                    <a:ext uri="{FF2B5EF4-FFF2-40B4-BE49-F238E27FC236}">
                      <a16:creationId xmlns:a16="http://schemas.microsoft.com/office/drawing/2014/main" id="{55D51E8F-1145-EB9C-45D0-2C935C907C67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797110" y="5601999"/>
                  <a:ext cx="9684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79" name="Ink 278">
                  <a:extLst>
                    <a:ext uri="{FF2B5EF4-FFF2-40B4-BE49-F238E27FC236}">
                      <a16:creationId xmlns:a16="http://schemas.microsoft.com/office/drawing/2014/main" id="{79FE3018-17FD-142E-126E-102DAEAEBA22}"/>
                    </a:ext>
                  </a:extLst>
                </p14:cNvPr>
                <p14:cNvContentPartPr/>
                <p14:nvPr/>
              </p14:nvContentPartPr>
              <p14:xfrm>
                <a:off x="9884950" y="5534319"/>
                <a:ext cx="248040" cy="216000"/>
              </p14:xfrm>
            </p:contentPart>
          </mc:Choice>
          <mc:Fallback xmlns="">
            <p:pic>
              <p:nvPicPr>
                <p:cNvPr id="279" name="Ink 278">
                  <a:extLst>
                    <a:ext uri="{FF2B5EF4-FFF2-40B4-BE49-F238E27FC236}">
                      <a16:creationId xmlns:a16="http://schemas.microsoft.com/office/drawing/2014/main" id="{79FE3018-17FD-142E-126E-102DAEAEBA22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876310" y="5525679"/>
                  <a:ext cx="265680" cy="233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82" name="Ink 281">
                  <a:extLst>
                    <a:ext uri="{FF2B5EF4-FFF2-40B4-BE49-F238E27FC236}">
                      <a16:creationId xmlns:a16="http://schemas.microsoft.com/office/drawing/2014/main" id="{764915B3-9B26-0029-5565-7070F2405D53}"/>
                    </a:ext>
                  </a:extLst>
                </p14:cNvPr>
                <p14:cNvContentPartPr/>
                <p14:nvPr/>
              </p14:nvContentPartPr>
              <p14:xfrm>
                <a:off x="9615670" y="5725839"/>
                <a:ext cx="104040" cy="187200"/>
              </p14:xfrm>
            </p:contentPart>
          </mc:Choice>
          <mc:Fallback xmlns="">
            <p:pic>
              <p:nvPicPr>
                <p:cNvPr id="282" name="Ink 281">
                  <a:extLst>
                    <a:ext uri="{FF2B5EF4-FFF2-40B4-BE49-F238E27FC236}">
                      <a16:creationId xmlns:a16="http://schemas.microsoft.com/office/drawing/2014/main" id="{764915B3-9B26-0029-5565-7070F2405D53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9606670" y="5716839"/>
                  <a:ext cx="12168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83" name="Ink 282">
                  <a:extLst>
                    <a:ext uri="{FF2B5EF4-FFF2-40B4-BE49-F238E27FC236}">
                      <a16:creationId xmlns:a16="http://schemas.microsoft.com/office/drawing/2014/main" id="{AAABCA15-0E61-EC86-5196-F63F5A27FB2E}"/>
                    </a:ext>
                  </a:extLst>
                </p14:cNvPr>
                <p14:cNvContentPartPr/>
                <p14:nvPr/>
              </p14:nvContentPartPr>
              <p14:xfrm>
                <a:off x="10129750" y="5700639"/>
                <a:ext cx="129600" cy="86040"/>
              </p14:xfrm>
            </p:contentPart>
          </mc:Choice>
          <mc:Fallback xmlns="">
            <p:pic>
              <p:nvPicPr>
                <p:cNvPr id="283" name="Ink 282">
                  <a:extLst>
                    <a:ext uri="{FF2B5EF4-FFF2-40B4-BE49-F238E27FC236}">
                      <a16:creationId xmlns:a16="http://schemas.microsoft.com/office/drawing/2014/main" id="{AAABCA15-0E61-EC86-5196-F63F5A27FB2E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120750" y="5691639"/>
                  <a:ext cx="147240" cy="1036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90">
            <p14:nvContentPartPr>
              <p14:cNvPr id="296" name="Ink 295">
                <a:extLst>
                  <a:ext uri="{FF2B5EF4-FFF2-40B4-BE49-F238E27FC236}">
                    <a16:creationId xmlns:a16="http://schemas.microsoft.com/office/drawing/2014/main" id="{B46CCD83-7E5B-205F-0F5E-AE6EFA7AFD2C}"/>
                  </a:ext>
                </a:extLst>
              </p14:cNvPr>
              <p14:cNvContentPartPr/>
              <p14:nvPr/>
            </p14:nvContentPartPr>
            <p14:xfrm>
              <a:off x="10324108" y="6019469"/>
              <a:ext cx="122400" cy="216360"/>
            </p14:xfrm>
          </p:contentPart>
        </mc:Choice>
        <mc:Fallback xmlns="">
          <p:pic>
            <p:nvPicPr>
              <p:cNvPr id="296" name="Ink 295">
                <a:extLst>
                  <a:ext uri="{FF2B5EF4-FFF2-40B4-BE49-F238E27FC236}">
                    <a16:creationId xmlns:a16="http://schemas.microsoft.com/office/drawing/2014/main" id="{B46CCD83-7E5B-205F-0F5E-AE6EFA7AFD2C}"/>
                  </a:ext>
                </a:extLst>
              </p:cNvPr>
              <p:cNvPicPr/>
              <p:nvPr/>
            </p:nvPicPr>
            <p:blipFill>
              <a:blip r:embed="rId391"/>
              <a:stretch>
                <a:fillRect/>
              </a:stretch>
            </p:blipFill>
            <p:spPr>
              <a:xfrm>
                <a:off x="10315108" y="6010829"/>
                <a:ext cx="140040" cy="23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298" name="Group 297">
            <a:extLst>
              <a:ext uri="{FF2B5EF4-FFF2-40B4-BE49-F238E27FC236}">
                <a16:creationId xmlns:a16="http://schemas.microsoft.com/office/drawing/2014/main" id="{83A750EC-D4DC-9A6B-4D1A-850EC74C09CA}"/>
              </a:ext>
            </a:extLst>
          </p:cNvPr>
          <p:cNvGrpSpPr/>
          <p:nvPr/>
        </p:nvGrpSpPr>
        <p:grpSpPr>
          <a:xfrm>
            <a:off x="9275428" y="5970509"/>
            <a:ext cx="966960" cy="240480"/>
            <a:chOff x="9275428" y="5970509"/>
            <a:chExt cx="966960" cy="24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85" name="Ink 284">
                  <a:extLst>
                    <a:ext uri="{FF2B5EF4-FFF2-40B4-BE49-F238E27FC236}">
                      <a16:creationId xmlns:a16="http://schemas.microsoft.com/office/drawing/2014/main" id="{F48DE907-2FF1-6748-C350-8EFFC7D42A06}"/>
                    </a:ext>
                  </a:extLst>
                </p14:cNvPr>
                <p14:cNvContentPartPr/>
                <p14:nvPr/>
              </p14:nvContentPartPr>
              <p14:xfrm>
                <a:off x="9275428" y="5994989"/>
                <a:ext cx="112320" cy="16920"/>
              </p14:xfrm>
            </p:contentPart>
          </mc:Choice>
          <mc:Fallback xmlns="">
            <p:pic>
              <p:nvPicPr>
                <p:cNvPr id="285" name="Ink 284">
                  <a:extLst>
                    <a:ext uri="{FF2B5EF4-FFF2-40B4-BE49-F238E27FC236}">
                      <a16:creationId xmlns:a16="http://schemas.microsoft.com/office/drawing/2014/main" id="{F48DE907-2FF1-6748-C350-8EFFC7D42A06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9266788" y="5986349"/>
                  <a:ext cx="12996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86" name="Ink 285">
                  <a:extLst>
                    <a:ext uri="{FF2B5EF4-FFF2-40B4-BE49-F238E27FC236}">
                      <a16:creationId xmlns:a16="http://schemas.microsoft.com/office/drawing/2014/main" id="{3DF9258A-90D1-88AD-DBC5-DD5C3FB8D18B}"/>
                    </a:ext>
                  </a:extLst>
                </p14:cNvPr>
                <p14:cNvContentPartPr/>
                <p14:nvPr/>
              </p14:nvContentPartPr>
              <p14:xfrm>
                <a:off x="9286948" y="6063389"/>
                <a:ext cx="142560" cy="23040"/>
              </p14:xfrm>
            </p:contentPart>
          </mc:Choice>
          <mc:Fallback xmlns="">
            <p:pic>
              <p:nvPicPr>
                <p:cNvPr id="286" name="Ink 285">
                  <a:extLst>
                    <a:ext uri="{FF2B5EF4-FFF2-40B4-BE49-F238E27FC236}">
                      <a16:creationId xmlns:a16="http://schemas.microsoft.com/office/drawing/2014/main" id="{3DF9258A-90D1-88AD-DBC5-DD5C3FB8D18B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9277948" y="6054749"/>
                  <a:ext cx="160200" cy="40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288" name="Ink 287">
                  <a:extLst>
                    <a:ext uri="{FF2B5EF4-FFF2-40B4-BE49-F238E27FC236}">
                      <a16:creationId xmlns:a16="http://schemas.microsoft.com/office/drawing/2014/main" id="{A3BA61C9-51AD-9353-B61A-1C3ABA2436E7}"/>
                    </a:ext>
                  </a:extLst>
                </p14:cNvPr>
                <p14:cNvContentPartPr/>
                <p14:nvPr/>
              </p14:nvContentPartPr>
              <p14:xfrm>
                <a:off x="9541108" y="5970509"/>
                <a:ext cx="81000" cy="195480"/>
              </p14:xfrm>
            </p:contentPart>
          </mc:Choice>
          <mc:Fallback xmlns="">
            <p:pic>
              <p:nvPicPr>
                <p:cNvPr id="288" name="Ink 287">
                  <a:extLst>
                    <a:ext uri="{FF2B5EF4-FFF2-40B4-BE49-F238E27FC236}">
                      <a16:creationId xmlns:a16="http://schemas.microsoft.com/office/drawing/2014/main" id="{A3BA61C9-51AD-9353-B61A-1C3ABA2436E7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9532108" y="5961869"/>
                  <a:ext cx="98640" cy="21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290" name="Ink 289">
                  <a:extLst>
                    <a:ext uri="{FF2B5EF4-FFF2-40B4-BE49-F238E27FC236}">
                      <a16:creationId xmlns:a16="http://schemas.microsoft.com/office/drawing/2014/main" id="{FDF33024-17B4-FBA8-890B-2A51C0D4BC45}"/>
                    </a:ext>
                  </a:extLst>
                </p14:cNvPr>
                <p14:cNvContentPartPr/>
                <p14:nvPr/>
              </p14:nvContentPartPr>
              <p14:xfrm>
                <a:off x="9783388" y="5994269"/>
                <a:ext cx="99720" cy="192240"/>
              </p14:xfrm>
            </p:contentPart>
          </mc:Choice>
          <mc:Fallback xmlns="">
            <p:pic>
              <p:nvPicPr>
                <p:cNvPr id="290" name="Ink 289">
                  <a:extLst>
                    <a:ext uri="{FF2B5EF4-FFF2-40B4-BE49-F238E27FC236}">
                      <a16:creationId xmlns:a16="http://schemas.microsoft.com/office/drawing/2014/main" id="{FDF33024-17B4-FBA8-890B-2A51C0D4BC45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9774748" y="5985269"/>
                  <a:ext cx="117360" cy="20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291" name="Ink 290">
                  <a:extLst>
                    <a:ext uri="{FF2B5EF4-FFF2-40B4-BE49-F238E27FC236}">
                      <a16:creationId xmlns:a16="http://schemas.microsoft.com/office/drawing/2014/main" id="{13791FCA-5034-B19A-C716-5378110E4765}"/>
                    </a:ext>
                  </a:extLst>
                </p14:cNvPr>
                <p14:cNvContentPartPr/>
                <p14:nvPr/>
              </p14:nvContentPartPr>
              <p14:xfrm>
                <a:off x="9940708" y="5987069"/>
                <a:ext cx="141120" cy="79200"/>
              </p14:xfrm>
            </p:contentPart>
          </mc:Choice>
          <mc:Fallback xmlns="">
            <p:pic>
              <p:nvPicPr>
                <p:cNvPr id="291" name="Ink 290">
                  <a:extLst>
                    <a:ext uri="{FF2B5EF4-FFF2-40B4-BE49-F238E27FC236}">
                      <a16:creationId xmlns:a16="http://schemas.microsoft.com/office/drawing/2014/main" id="{13791FCA-5034-B19A-C716-5378110E4765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9931708" y="5978069"/>
                  <a:ext cx="158760" cy="96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92" name="Ink 291">
                  <a:extLst>
                    <a:ext uri="{FF2B5EF4-FFF2-40B4-BE49-F238E27FC236}">
                      <a16:creationId xmlns:a16="http://schemas.microsoft.com/office/drawing/2014/main" id="{952DB991-3AE5-B39F-174B-20433DF012C9}"/>
                    </a:ext>
                  </a:extLst>
                </p14:cNvPr>
                <p14:cNvContentPartPr/>
                <p14:nvPr/>
              </p14:nvContentPartPr>
              <p14:xfrm>
                <a:off x="9913348" y="6071669"/>
                <a:ext cx="149040" cy="132840"/>
              </p14:xfrm>
            </p:contentPart>
          </mc:Choice>
          <mc:Fallback xmlns="">
            <p:pic>
              <p:nvPicPr>
                <p:cNvPr id="292" name="Ink 291">
                  <a:extLst>
                    <a:ext uri="{FF2B5EF4-FFF2-40B4-BE49-F238E27FC236}">
                      <a16:creationId xmlns:a16="http://schemas.microsoft.com/office/drawing/2014/main" id="{952DB991-3AE5-B39F-174B-20433DF012C9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9904708" y="6063029"/>
                  <a:ext cx="166680" cy="15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4">
              <p14:nvContentPartPr>
                <p14:cNvPr id="293" name="Ink 292">
                  <a:extLst>
                    <a:ext uri="{FF2B5EF4-FFF2-40B4-BE49-F238E27FC236}">
                      <a16:creationId xmlns:a16="http://schemas.microsoft.com/office/drawing/2014/main" id="{977A6D05-8AAA-8EB9-6EB7-5D65FE1A8B1A}"/>
                    </a:ext>
                  </a:extLst>
                </p14:cNvPr>
                <p14:cNvContentPartPr/>
                <p14:nvPr/>
              </p14:nvContentPartPr>
              <p14:xfrm>
                <a:off x="10127548" y="6005789"/>
                <a:ext cx="114840" cy="205200"/>
              </p14:xfrm>
            </p:contentPart>
          </mc:Choice>
          <mc:Fallback xmlns="">
            <p:pic>
              <p:nvPicPr>
                <p:cNvPr id="293" name="Ink 292">
                  <a:extLst>
                    <a:ext uri="{FF2B5EF4-FFF2-40B4-BE49-F238E27FC236}">
                      <a16:creationId xmlns:a16="http://schemas.microsoft.com/office/drawing/2014/main" id="{977A6D05-8AAA-8EB9-6EB7-5D65FE1A8B1A}"/>
                    </a:ext>
                  </a:extLst>
                </p:cNvPr>
                <p:cNvPicPr/>
                <p:nvPr/>
              </p:nvPicPr>
              <p:blipFill>
                <a:blip r:embed="rId405"/>
                <a:stretch>
                  <a:fillRect/>
                </a:stretch>
              </p:blipFill>
              <p:spPr>
                <a:xfrm>
                  <a:off x="10118548" y="5997149"/>
                  <a:ext cx="132480" cy="222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6">
              <p14:nvContentPartPr>
                <p14:cNvPr id="297" name="Ink 296">
                  <a:extLst>
                    <a:ext uri="{FF2B5EF4-FFF2-40B4-BE49-F238E27FC236}">
                      <a16:creationId xmlns:a16="http://schemas.microsoft.com/office/drawing/2014/main" id="{0ADB8E25-4C90-65B9-F0EA-BC2387946D2C}"/>
                    </a:ext>
                  </a:extLst>
                </p14:cNvPr>
                <p14:cNvContentPartPr/>
                <p14:nvPr/>
              </p14:nvContentPartPr>
              <p14:xfrm>
                <a:off x="9712108" y="6119549"/>
                <a:ext cx="27000" cy="60840"/>
              </p14:xfrm>
            </p:contentPart>
          </mc:Choice>
          <mc:Fallback xmlns="">
            <p:pic>
              <p:nvPicPr>
                <p:cNvPr id="297" name="Ink 296">
                  <a:extLst>
                    <a:ext uri="{FF2B5EF4-FFF2-40B4-BE49-F238E27FC236}">
                      <a16:creationId xmlns:a16="http://schemas.microsoft.com/office/drawing/2014/main" id="{0ADB8E25-4C90-65B9-F0EA-BC2387946D2C}"/>
                    </a:ext>
                  </a:extLst>
                </p:cNvPr>
                <p:cNvPicPr/>
                <p:nvPr/>
              </p:nvPicPr>
              <p:blipFill>
                <a:blip r:embed="rId407"/>
                <a:stretch>
                  <a:fillRect/>
                </a:stretch>
              </p:blipFill>
              <p:spPr>
                <a:xfrm>
                  <a:off x="9703108" y="6110909"/>
                  <a:ext cx="44640" cy="78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08">
            <p14:nvContentPartPr>
              <p14:cNvPr id="299" name="Ink 298">
                <a:extLst>
                  <a:ext uri="{FF2B5EF4-FFF2-40B4-BE49-F238E27FC236}">
                    <a16:creationId xmlns:a16="http://schemas.microsoft.com/office/drawing/2014/main" id="{2E97B77C-EA63-C969-8047-C81340C58DE0}"/>
                  </a:ext>
                </a:extLst>
              </p14:cNvPr>
              <p14:cNvContentPartPr/>
              <p14:nvPr/>
            </p14:nvContentPartPr>
            <p14:xfrm>
              <a:off x="10565668" y="6098669"/>
              <a:ext cx="181440" cy="36360"/>
            </p14:xfrm>
          </p:contentPart>
        </mc:Choice>
        <mc:Fallback xmlns="">
          <p:pic>
            <p:nvPicPr>
              <p:cNvPr id="299" name="Ink 298">
                <a:extLst>
                  <a:ext uri="{FF2B5EF4-FFF2-40B4-BE49-F238E27FC236}">
                    <a16:creationId xmlns:a16="http://schemas.microsoft.com/office/drawing/2014/main" id="{2E97B77C-EA63-C969-8047-C81340C58DE0}"/>
                  </a:ext>
                </a:extLst>
              </p:cNvPr>
              <p:cNvPicPr/>
              <p:nvPr/>
            </p:nvPicPr>
            <p:blipFill>
              <a:blip r:embed="rId409"/>
              <a:stretch>
                <a:fillRect/>
              </a:stretch>
            </p:blipFill>
            <p:spPr>
              <a:xfrm>
                <a:off x="10556668" y="6089669"/>
                <a:ext cx="199080" cy="54000"/>
              </a:xfrm>
              <a:prstGeom prst="rect">
                <a:avLst/>
              </a:prstGeom>
            </p:spPr>
          </p:pic>
        </mc:Fallback>
      </mc:AlternateContent>
      <p:grpSp>
        <p:nvGrpSpPr>
          <p:cNvPr id="306" name="Group 305">
            <a:extLst>
              <a:ext uri="{FF2B5EF4-FFF2-40B4-BE49-F238E27FC236}">
                <a16:creationId xmlns:a16="http://schemas.microsoft.com/office/drawing/2014/main" id="{79BB3B8B-DAAB-43E1-CD4B-F063DBF811EC}"/>
              </a:ext>
            </a:extLst>
          </p:cNvPr>
          <p:cNvGrpSpPr/>
          <p:nvPr/>
        </p:nvGrpSpPr>
        <p:grpSpPr>
          <a:xfrm>
            <a:off x="10855108" y="6005429"/>
            <a:ext cx="649080" cy="272160"/>
            <a:chOff x="10855108" y="6005429"/>
            <a:chExt cx="649080" cy="272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10">
              <p14:nvContentPartPr>
                <p14:cNvPr id="300" name="Ink 299">
                  <a:extLst>
                    <a:ext uri="{FF2B5EF4-FFF2-40B4-BE49-F238E27FC236}">
                      <a16:creationId xmlns:a16="http://schemas.microsoft.com/office/drawing/2014/main" id="{80788439-712F-8F4D-1AA7-3DBD27B30DB8}"/>
                    </a:ext>
                  </a:extLst>
                </p14:cNvPr>
                <p14:cNvContentPartPr/>
                <p14:nvPr/>
              </p14:nvContentPartPr>
              <p14:xfrm>
                <a:off x="10855108" y="6005429"/>
                <a:ext cx="14760" cy="213120"/>
              </p14:xfrm>
            </p:contentPart>
          </mc:Choice>
          <mc:Fallback xmlns="">
            <p:pic>
              <p:nvPicPr>
                <p:cNvPr id="300" name="Ink 299">
                  <a:extLst>
                    <a:ext uri="{FF2B5EF4-FFF2-40B4-BE49-F238E27FC236}">
                      <a16:creationId xmlns:a16="http://schemas.microsoft.com/office/drawing/2014/main" id="{80788439-712F-8F4D-1AA7-3DBD27B30DB8}"/>
                    </a:ext>
                  </a:extLst>
                </p:cNvPr>
                <p:cNvPicPr/>
                <p:nvPr/>
              </p:nvPicPr>
              <p:blipFill>
                <a:blip r:embed="rId411"/>
                <a:stretch>
                  <a:fillRect/>
                </a:stretch>
              </p:blipFill>
              <p:spPr>
                <a:xfrm>
                  <a:off x="10846108" y="5996429"/>
                  <a:ext cx="32400" cy="23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2">
              <p14:nvContentPartPr>
                <p14:cNvPr id="301" name="Ink 300">
                  <a:extLst>
                    <a:ext uri="{FF2B5EF4-FFF2-40B4-BE49-F238E27FC236}">
                      <a16:creationId xmlns:a16="http://schemas.microsoft.com/office/drawing/2014/main" id="{1BC4A5D4-D0F1-51B1-5884-C3E693F13445}"/>
                    </a:ext>
                  </a:extLst>
                </p14:cNvPr>
                <p14:cNvContentPartPr/>
                <p14:nvPr/>
              </p14:nvContentPartPr>
              <p14:xfrm>
                <a:off x="10953028" y="6203429"/>
                <a:ext cx="9000" cy="10800"/>
              </p14:xfrm>
            </p:contentPart>
          </mc:Choice>
          <mc:Fallback xmlns="">
            <p:pic>
              <p:nvPicPr>
                <p:cNvPr id="301" name="Ink 300">
                  <a:extLst>
                    <a:ext uri="{FF2B5EF4-FFF2-40B4-BE49-F238E27FC236}">
                      <a16:creationId xmlns:a16="http://schemas.microsoft.com/office/drawing/2014/main" id="{1BC4A5D4-D0F1-51B1-5884-C3E693F13445}"/>
                    </a:ext>
                  </a:extLst>
                </p:cNvPr>
                <p:cNvPicPr/>
                <p:nvPr/>
              </p:nvPicPr>
              <p:blipFill>
                <a:blip r:embed="rId413"/>
                <a:stretch>
                  <a:fillRect/>
                </a:stretch>
              </p:blipFill>
              <p:spPr>
                <a:xfrm>
                  <a:off x="10944028" y="6194789"/>
                  <a:ext cx="266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4">
              <p14:nvContentPartPr>
                <p14:cNvPr id="302" name="Ink 301">
                  <a:extLst>
                    <a:ext uri="{FF2B5EF4-FFF2-40B4-BE49-F238E27FC236}">
                      <a16:creationId xmlns:a16="http://schemas.microsoft.com/office/drawing/2014/main" id="{DE582D2A-BB86-FB7B-6004-149061237973}"/>
                    </a:ext>
                  </a:extLst>
                </p14:cNvPr>
                <p14:cNvContentPartPr/>
                <p14:nvPr/>
              </p14:nvContentPartPr>
              <p14:xfrm>
                <a:off x="11070028" y="6032789"/>
                <a:ext cx="55800" cy="192960"/>
              </p14:xfrm>
            </p:contentPart>
          </mc:Choice>
          <mc:Fallback xmlns="">
            <p:pic>
              <p:nvPicPr>
                <p:cNvPr id="302" name="Ink 301">
                  <a:extLst>
                    <a:ext uri="{FF2B5EF4-FFF2-40B4-BE49-F238E27FC236}">
                      <a16:creationId xmlns:a16="http://schemas.microsoft.com/office/drawing/2014/main" id="{DE582D2A-BB86-FB7B-6004-149061237973}"/>
                    </a:ext>
                  </a:extLst>
                </p:cNvPr>
                <p:cNvPicPr/>
                <p:nvPr/>
              </p:nvPicPr>
              <p:blipFill>
                <a:blip r:embed="rId415"/>
                <a:stretch>
                  <a:fillRect/>
                </a:stretch>
              </p:blipFill>
              <p:spPr>
                <a:xfrm>
                  <a:off x="11061388" y="6024149"/>
                  <a:ext cx="73440" cy="210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6">
              <p14:nvContentPartPr>
                <p14:cNvPr id="303" name="Ink 302">
                  <a:extLst>
                    <a:ext uri="{FF2B5EF4-FFF2-40B4-BE49-F238E27FC236}">
                      <a16:creationId xmlns:a16="http://schemas.microsoft.com/office/drawing/2014/main" id="{2C7289E6-776D-29E8-CECB-803260922864}"/>
                    </a:ext>
                  </a:extLst>
                </p14:cNvPr>
                <p14:cNvContentPartPr/>
                <p14:nvPr/>
              </p14:nvContentPartPr>
              <p14:xfrm>
                <a:off x="11178748" y="6032789"/>
                <a:ext cx="23400" cy="200880"/>
              </p14:xfrm>
            </p:contentPart>
          </mc:Choice>
          <mc:Fallback xmlns="">
            <p:pic>
              <p:nvPicPr>
                <p:cNvPr id="303" name="Ink 302">
                  <a:extLst>
                    <a:ext uri="{FF2B5EF4-FFF2-40B4-BE49-F238E27FC236}">
                      <a16:creationId xmlns:a16="http://schemas.microsoft.com/office/drawing/2014/main" id="{2C7289E6-776D-29E8-CECB-803260922864}"/>
                    </a:ext>
                  </a:extLst>
                </p:cNvPr>
                <p:cNvPicPr/>
                <p:nvPr/>
              </p:nvPicPr>
              <p:blipFill>
                <a:blip r:embed="rId417"/>
                <a:stretch>
                  <a:fillRect/>
                </a:stretch>
              </p:blipFill>
              <p:spPr>
                <a:xfrm>
                  <a:off x="11169748" y="6023789"/>
                  <a:ext cx="4104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18">
              <p14:nvContentPartPr>
                <p14:cNvPr id="304" name="Ink 303">
                  <a:extLst>
                    <a:ext uri="{FF2B5EF4-FFF2-40B4-BE49-F238E27FC236}">
                      <a16:creationId xmlns:a16="http://schemas.microsoft.com/office/drawing/2014/main" id="{6DBD6C1E-2FE4-1D16-71A7-9ADF4226AA18}"/>
                    </a:ext>
                  </a:extLst>
                </p14:cNvPr>
                <p14:cNvContentPartPr/>
                <p14:nvPr/>
              </p14:nvContentPartPr>
              <p14:xfrm>
                <a:off x="11250028" y="6105869"/>
                <a:ext cx="85320" cy="150840"/>
              </p14:xfrm>
            </p:contentPart>
          </mc:Choice>
          <mc:Fallback xmlns="">
            <p:pic>
              <p:nvPicPr>
                <p:cNvPr id="304" name="Ink 303">
                  <a:extLst>
                    <a:ext uri="{FF2B5EF4-FFF2-40B4-BE49-F238E27FC236}">
                      <a16:creationId xmlns:a16="http://schemas.microsoft.com/office/drawing/2014/main" id="{6DBD6C1E-2FE4-1D16-71A7-9ADF4226AA18}"/>
                    </a:ext>
                  </a:extLst>
                </p:cNvPr>
                <p:cNvPicPr/>
                <p:nvPr/>
              </p:nvPicPr>
              <p:blipFill>
                <a:blip r:embed="rId419"/>
                <a:stretch>
                  <a:fillRect/>
                </a:stretch>
              </p:blipFill>
              <p:spPr>
                <a:xfrm>
                  <a:off x="11241388" y="6096869"/>
                  <a:ext cx="102960" cy="16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0">
              <p14:nvContentPartPr>
                <p14:cNvPr id="305" name="Ink 304">
                  <a:extLst>
                    <a:ext uri="{FF2B5EF4-FFF2-40B4-BE49-F238E27FC236}">
                      <a16:creationId xmlns:a16="http://schemas.microsoft.com/office/drawing/2014/main" id="{D3D87F4C-9B02-1719-6F4A-47FD5BB837B8}"/>
                    </a:ext>
                  </a:extLst>
                </p14:cNvPr>
                <p14:cNvContentPartPr/>
                <p14:nvPr/>
              </p14:nvContentPartPr>
              <p14:xfrm>
                <a:off x="11361988" y="6065549"/>
                <a:ext cx="142200" cy="212040"/>
              </p14:xfrm>
            </p:contentPart>
          </mc:Choice>
          <mc:Fallback xmlns="">
            <p:pic>
              <p:nvPicPr>
                <p:cNvPr id="305" name="Ink 304">
                  <a:extLst>
                    <a:ext uri="{FF2B5EF4-FFF2-40B4-BE49-F238E27FC236}">
                      <a16:creationId xmlns:a16="http://schemas.microsoft.com/office/drawing/2014/main" id="{D3D87F4C-9B02-1719-6F4A-47FD5BB837B8}"/>
                    </a:ext>
                  </a:extLst>
                </p:cNvPr>
                <p:cNvPicPr/>
                <p:nvPr/>
              </p:nvPicPr>
              <p:blipFill>
                <a:blip r:embed="rId421"/>
                <a:stretch>
                  <a:fillRect/>
                </a:stretch>
              </p:blipFill>
              <p:spPr>
                <a:xfrm>
                  <a:off x="11353348" y="6056909"/>
                  <a:ext cx="159840" cy="229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20" name="Group 319">
            <a:extLst>
              <a:ext uri="{FF2B5EF4-FFF2-40B4-BE49-F238E27FC236}">
                <a16:creationId xmlns:a16="http://schemas.microsoft.com/office/drawing/2014/main" id="{9BEEA50F-5EC0-2F17-D980-146907329C17}"/>
              </a:ext>
            </a:extLst>
          </p:cNvPr>
          <p:cNvGrpSpPr/>
          <p:nvPr/>
        </p:nvGrpSpPr>
        <p:grpSpPr>
          <a:xfrm>
            <a:off x="9296530" y="6402329"/>
            <a:ext cx="1292040" cy="261000"/>
            <a:chOff x="9296530" y="6402329"/>
            <a:chExt cx="1292040" cy="26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22">
              <p14:nvContentPartPr>
                <p14:cNvPr id="307" name="Ink 306">
                  <a:extLst>
                    <a:ext uri="{FF2B5EF4-FFF2-40B4-BE49-F238E27FC236}">
                      <a16:creationId xmlns:a16="http://schemas.microsoft.com/office/drawing/2014/main" id="{8BC81E9C-90FC-C74C-99C4-FCDCAC744E75}"/>
                    </a:ext>
                  </a:extLst>
                </p14:cNvPr>
                <p14:cNvContentPartPr/>
                <p14:nvPr/>
              </p14:nvContentPartPr>
              <p14:xfrm>
                <a:off x="9296530" y="6431849"/>
                <a:ext cx="156960" cy="30960"/>
              </p14:xfrm>
            </p:contentPart>
          </mc:Choice>
          <mc:Fallback xmlns="">
            <p:pic>
              <p:nvPicPr>
                <p:cNvPr id="307" name="Ink 306">
                  <a:extLst>
                    <a:ext uri="{FF2B5EF4-FFF2-40B4-BE49-F238E27FC236}">
                      <a16:creationId xmlns:a16="http://schemas.microsoft.com/office/drawing/2014/main" id="{8BC81E9C-90FC-C74C-99C4-FCDCAC744E75}"/>
                    </a:ext>
                  </a:extLst>
                </p:cNvPr>
                <p:cNvPicPr/>
                <p:nvPr/>
              </p:nvPicPr>
              <p:blipFill>
                <a:blip r:embed="rId423"/>
                <a:stretch>
                  <a:fillRect/>
                </a:stretch>
              </p:blipFill>
              <p:spPr>
                <a:xfrm>
                  <a:off x="9287890" y="6423209"/>
                  <a:ext cx="17460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4">
              <p14:nvContentPartPr>
                <p14:cNvPr id="308" name="Ink 307">
                  <a:extLst>
                    <a:ext uri="{FF2B5EF4-FFF2-40B4-BE49-F238E27FC236}">
                      <a16:creationId xmlns:a16="http://schemas.microsoft.com/office/drawing/2014/main" id="{C055AA92-824E-DE9C-D7BE-BD02C9C2A005}"/>
                    </a:ext>
                  </a:extLst>
                </p14:cNvPr>
                <p14:cNvContentPartPr/>
                <p14:nvPr/>
              </p14:nvContentPartPr>
              <p14:xfrm>
                <a:off x="9309850" y="6518609"/>
                <a:ext cx="157680" cy="11520"/>
              </p14:xfrm>
            </p:contentPart>
          </mc:Choice>
          <mc:Fallback xmlns="">
            <p:pic>
              <p:nvPicPr>
                <p:cNvPr id="308" name="Ink 307">
                  <a:extLst>
                    <a:ext uri="{FF2B5EF4-FFF2-40B4-BE49-F238E27FC236}">
                      <a16:creationId xmlns:a16="http://schemas.microsoft.com/office/drawing/2014/main" id="{C055AA92-824E-DE9C-D7BE-BD02C9C2A005}"/>
                    </a:ext>
                  </a:extLst>
                </p:cNvPr>
                <p:cNvPicPr/>
                <p:nvPr/>
              </p:nvPicPr>
              <p:blipFill>
                <a:blip r:embed="rId425"/>
                <a:stretch>
                  <a:fillRect/>
                </a:stretch>
              </p:blipFill>
              <p:spPr>
                <a:xfrm>
                  <a:off x="9301210" y="6509609"/>
                  <a:ext cx="175320" cy="29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6">
              <p14:nvContentPartPr>
                <p14:cNvPr id="310" name="Ink 309">
                  <a:extLst>
                    <a:ext uri="{FF2B5EF4-FFF2-40B4-BE49-F238E27FC236}">
                      <a16:creationId xmlns:a16="http://schemas.microsoft.com/office/drawing/2014/main" id="{91A340DC-B03A-BC96-A4E5-84DE46A5773B}"/>
                    </a:ext>
                  </a:extLst>
                </p14:cNvPr>
                <p14:cNvContentPartPr/>
                <p14:nvPr/>
              </p14:nvContentPartPr>
              <p14:xfrm>
                <a:off x="9557530" y="6402329"/>
                <a:ext cx="171000" cy="221040"/>
              </p14:xfrm>
            </p:contentPart>
          </mc:Choice>
          <mc:Fallback xmlns="">
            <p:pic>
              <p:nvPicPr>
                <p:cNvPr id="310" name="Ink 309">
                  <a:extLst>
                    <a:ext uri="{FF2B5EF4-FFF2-40B4-BE49-F238E27FC236}">
                      <a16:creationId xmlns:a16="http://schemas.microsoft.com/office/drawing/2014/main" id="{91A340DC-B03A-BC96-A4E5-84DE46A5773B}"/>
                    </a:ext>
                  </a:extLst>
                </p:cNvPr>
                <p:cNvPicPr/>
                <p:nvPr/>
              </p:nvPicPr>
              <p:blipFill>
                <a:blip r:embed="rId427"/>
                <a:stretch>
                  <a:fillRect/>
                </a:stretch>
              </p:blipFill>
              <p:spPr>
                <a:xfrm>
                  <a:off x="9548530" y="6393689"/>
                  <a:ext cx="188640" cy="23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8">
              <p14:nvContentPartPr>
                <p14:cNvPr id="311" name="Ink 310">
                  <a:extLst>
                    <a:ext uri="{FF2B5EF4-FFF2-40B4-BE49-F238E27FC236}">
                      <a16:creationId xmlns:a16="http://schemas.microsoft.com/office/drawing/2014/main" id="{59242531-0873-97AE-F89A-2C12EE47101C}"/>
                    </a:ext>
                  </a:extLst>
                </p14:cNvPr>
                <p14:cNvContentPartPr/>
                <p14:nvPr/>
              </p14:nvContentPartPr>
              <p14:xfrm>
                <a:off x="9798370" y="6614009"/>
                <a:ext cx="14400" cy="20160"/>
              </p14:xfrm>
            </p:contentPart>
          </mc:Choice>
          <mc:Fallback xmlns="">
            <p:pic>
              <p:nvPicPr>
                <p:cNvPr id="311" name="Ink 310">
                  <a:extLst>
                    <a:ext uri="{FF2B5EF4-FFF2-40B4-BE49-F238E27FC236}">
                      <a16:creationId xmlns:a16="http://schemas.microsoft.com/office/drawing/2014/main" id="{59242531-0873-97AE-F89A-2C12EE47101C}"/>
                    </a:ext>
                  </a:extLst>
                </p:cNvPr>
                <p:cNvPicPr/>
                <p:nvPr/>
              </p:nvPicPr>
              <p:blipFill>
                <a:blip r:embed="rId429"/>
                <a:stretch>
                  <a:fillRect/>
                </a:stretch>
              </p:blipFill>
              <p:spPr>
                <a:xfrm>
                  <a:off x="9789730" y="6605009"/>
                  <a:ext cx="3204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0">
              <p14:nvContentPartPr>
                <p14:cNvPr id="312" name="Ink 311">
                  <a:extLst>
                    <a:ext uri="{FF2B5EF4-FFF2-40B4-BE49-F238E27FC236}">
                      <a16:creationId xmlns:a16="http://schemas.microsoft.com/office/drawing/2014/main" id="{5C0A7411-69AE-96B2-ED8D-E14680B9BCFE}"/>
                    </a:ext>
                  </a:extLst>
                </p14:cNvPr>
                <p14:cNvContentPartPr/>
                <p14:nvPr/>
              </p14:nvContentPartPr>
              <p14:xfrm>
                <a:off x="9892330" y="6426449"/>
                <a:ext cx="156960" cy="118440"/>
              </p14:xfrm>
            </p:contentPart>
          </mc:Choice>
          <mc:Fallback xmlns="">
            <p:pic>
              <p:nvPicPr>
                <p:cNvPr id="312" name="Ink 311">
                  <a:extLst>
                    <a:ext uri="{FF2B5EF4-FFF2-40B4-BE49-F238E27FC236}">
                      <a16:creationId xmlns:a16="http://schemas.microsoft.com/office/drawing/2014/main" id="{5C0A7411-69AE-96B2-ED8D-E14680B9BCFE}"/>
                    </a:ext>
                  </a:extLst>
                </p:cNvPr>
                <p:cNvPicPr/>
                <p:nvPr/>
              </p:nvPicPr>
              <p:blipFill>
                <a:blip r:embed="rId431"/>
                <a:stretch>
                  <a:fillRect/>
                </a:stretch>
              </p:blipFill>
              <p:spPr>
                <a:xfrm>
                  <a:off x="9883690" y="6417449"/>
                  <a:ext cx="174600" cy="13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2">
              <p14:nvContentPartPr>
                <p14:cNvPr id="313" name="Ink 312">
                  <a:extLst>
                    <a:ext uri="{FF2B5EF4-FFF2-40B4-BE49-F238E27FC236}">
                      <a16:creationId xmlns:a16="http://schemas.microsoft.com/office/drawing/2014/main" id="{0995CC37-B1E5-DF0B-21F3-CD4DBFB4FA15}"/>
                    </a:ext>
                  </a:extLst>
                </p14:cNvPr>
                <p14:cNvContentPartPr/>
                <p14:nvPr/>
              </p14:nvContentPartPr>
              <p14:xfrm>
                <a:off x="9891250" y="6556049"/>
                <a:ext cx="143280" cy="84240"/>
              </p14:xfrm>
            </p:contentPart>
          </mc:Choice>
          <mc:Fallback xmlns="">
            <p:pic>
              <p:nvPicPr>
                <p:cNvPr id="313" name="Ink 312">
                  <a:extLst>
                    <a:ext uri="{FF2B5EF4-FFF2-40B4-BE49-F238E27FC236}">
                      <a16:creationId xmlns:a16="http://schemas.microsoft.com/office/drawing/2014/main" id="{0995CC37-B1E5-DF0B-21F3-CD4DBFB4FA15}"/>
                    </a:ext>
                  </a:extLst>
                </p:cNvPr>
                <p:cNvPicPr/>
                <p:nvPr/>
              </p:nvPicPr>
              <p:blipFill>
                <a:blip r:embed="rId433"/>
                <a:stretch>
                  <a:fillRect/>
                </a:stretch>
              </p:blipFill>
              <p:spPr>
                <a:xfrm>
                  <a:off x="9882250" y="6547049"/>
                  <a:ext cx="160920" cy="10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4">
              <p14:nvContentPartPr>
                <p14:cNvPr id="315" name="Ink 314">
                  <a:extLst>
                    <a:ext uri="{FF2B5EF4-FFF2-40B4-BE49-F238E27FC236}">
                      <a16:creationId xmlns:a16="http://schemas.microsoft.com/office/drawing/2014/main" id="{C849E2EB-D5E3-B2EE-E2BB-C8E206126699}"/>
                    </a:ext>
                  </a:extLst>
                </p14:cNvPr>
                <p14:cNvContentPartPr/>
                <p14:nvPr/>
              </p14:nvContentPartPr>
              <p14:xfrm>
                <a:off x="10112650" y="6423569"/>
                <a:ext cx="158760" cy="216360"/>
              </p14:xfrm>
            </p:contentPart>
          </mc:Choice>
          <mc:Fallback xmlns="">
            <p:pic>
              <p:nvPicPr>
                <p:cNvPr id="315" name="Ink 314">
                  <a:extLst>
                    <a:ext uri="{FF2B5EF4-FFF2-40B4-BE49-F238E27FC236}">
                      <a16:creationId xmlns:a16="http://schemas.microsoft.com/office/drawing/2014/main" id="{C849E2EB-D5E3-B2EE-E2BB-C8E206126699}"/>
                    </a:ext>
                  </a:extLst>
                </p:cNvPr>
                <p:cNvPicPr/>
                <p:nvPr/>
              </p:nvPicPr>
              <p:blipFill>
                <a:blip r:embed="rId435"/>
                <a:stretch>
                  <a:fillRect/>
                </a:stretch>
              </p:blipFill>
              <p:spPr>
                <a:xfrm>
                  <a:off x="10103650" y="6414929"/>
                  <a:ext cx="176400" cy="23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6">
              <p14:nvContentPartPr>
                <p14:cNvPr id="317" name="Ink 316">
                  <a:extLst>
                    <a:ext uri="{FF2B5EF4-FFF2-40B4-BE49-F238E27FC236}">
                      <a16:creationId xmlns:a16="http://schemas.microsoft.com/office/drawing/2014/main" id="{561C5B36-91E0-9C66-34EB-9AB12A74E41B}"/>
                    </a:ext>
                  </a:extLst>
                </p14:cNvPr>
                <p14:cNvContentPartPr/>
                <p14:nvPr/>
              </p14:nvContentPartPr>
              <p14:xfrm>
                <a:off x="10304530" y="6423569"/>
                <a:ext cx="108360" cy="234360"/>
              </p14:xfrm>
            </p:contentPart>
          </mc:Choice>
          <mc:Fallback xmlns="">
            <p:pic>
              <p:nvPicPr>
                <p:cNvPr id="317" name="Ink 316">
                  <a:extLst>
                    <a:ext uri="{FF2B5EF4-FFF2-40B4-BE49-F238E27FC236}">
                      <a16:creationId xmlns:a16="http://schemas.microsoft.com/office/drawing/2014/main" id="{561C5B36-91E0-9C66-34EB-9AB12A74E41B}"/>
                    </a:ext>
                  </a:extLst>
                </p:cNvPr>
                <p:cNvPicPr/>
                <p:nvPr/>
              </p:nvPicPr>
              <p:blipFill>
                <a:blip r:embed="rId437"/>
                <a:stretch>
                  <a:fillRect/>
                </a:stretch>
              </p:blipFill>
              <p:spPr>
                <a:xfrm>
                  <a:off x="10295890" y="6414929"/>
                  <a:ext cx="126000" cy="25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38">
              <p14:nvContentPartPr>
                <p14:cNvPr id="319" name="Ink 318">
                  <a:extLst>
                    <a:ext uri="{FF2B5EF4-FFF2-40B4-BE49-F238E27FC236}">
                      <a16:creationId xmlns:a16="http://schemas.microsoft.com/office/drawing/2014/main" id="{3F63FD22-1A08-E076-1DC7-5C236DF72681}"/>
                    </a:ext>
                  </a:extLst>
                </p14:cNvPr>
                <p14:cNvContentPartPr/>
                <p14:nvPr/>
              </p14:nvContentPartPr>
              <p14:xfrm>
                <a:off x="10437730" y="6416729"/>
                <a:ext cx="150840" cy="246600"/>
              </p14:xfrm>
            </p:contentPart>
          </mc:Choice>
          <mc:Fallback xmlns="">
            <p:pic>
              <p:nvPicPr>
                <p:cNvPr id="319" name="Ink 318">
                  <a:extLst>
                    <a:ext uri="{FF2B5EF4-FFF2-40B4-BE49-F238E27FC236}">
                      <a16:creationId xmlns:a16="http://schemas.microsoft.com/office/drawing/2014/main" id="{3F63FD22-1A08-E076-1DC7-5C236DF72681}"/>
                    </a:ext>
                  </a:extLst>
                </p:cNvPr>
                <p:cNvPicPr/>
                <p:nvPr/>
              </p:nvPicPr>
              <p:blipFill>
                <a:blip r:embed="rId439"/>
                <a:stretch>
                  <a:fillRect/>
                </a:stretch>
              </p:blipFill>
              <p:spPr>
                <a:xfrm>
                  <a:off x="10429090" y="6407729"/>
                  <a:ext cx="168480" cy="2642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40">
            <p14:nvContentPartPr>
              <p14:cNvPr id="321" name="Ink 320">
                <a:extLst>
                  <a:ext uri="{FF2B5EF4-FFF2-40B4-BE49-F238E27FC236}">
                    <a16:creationId xmlns:a16="http://schemas.microsoft.com/office/drawing/2014/main" id="{4B3913BD-1932-E616-6A49-51A26718BB45}"/>
                  </a:ext>
                </a:extLst>
              </p14:cNvPr>
              <p14:cNvContentPartPr/>
              <p14:nvPr/>
            </p14:nvContentPartPr>
            <p14:xfrm>
              <a:off x="8196370" y="3539969"/>
              <a:ext cx="1146240" cy="268560"/>
            </p14:xfrm>
          </p:contentPart>
        </mc:Choice>
        <mc:Fallback xmlns="">
          <p:pic>
            <p:nvPicPr>
              <p:cNvPr id="321" name="Ink 320">
                <a:extLst>
                  <a:ext uri="{FF2B5EF4-FFF2-40B4-BE49-F238E27FC236}">
                    <a16:creationId xmlns:a16="http://schemas.microsoft.com/office/drawing/2014/main" id="{4B3913BD-1932-E616-6A49-51A26718BB45}"/>
                  </a:ext>
                </a:extLst>
              </p:cNvPr>
              <p:cNvPicPr/>
              <p:nvPr/>
            </p:nvPicPr>
            <p:blipFill>
              <a:blip r:embed="rId441"/>
              <a:stretch>
                <a:fillRect/>
              </a:stretch>
            </p:blipFill>
            <p:spPr>
              <a:xfrm>
                <a:off x="8187370" y="3531329"/>
                <a:ext cx="1163880" cy="286200"/>
              </a:xfrm>
              <a:prstGeom prst="rect">
                <a:avLst/>
              </a:prstGeom>
            </p:spPr>
          </p:pic>
        </mc:Fallback>
      </mc:AlternateContent>
      <p:grpSp>
        <p:nvGrpSpPr>
          <p:cNvPr id="327" name="Group 326">
            <a:extLst>
              <a:ext uri="{FF2B5EF4-FFF2-40B4-BE49-F238E27FC236}">
                <a16:creationId xmlns:a16="http://schemas.microsoft.com/office/drawing/2014/main" id="{60F7AF74-6F44-96C9-6083-0E32645C50AA}"/>
              </a:ext>
            </a:extLst>
          </p:cNvPr>
          <p:cNvGrpSpPr/>
          <p:nvPr/>
        </p:nvGrpSpPr>
        <p:grpSpPr>
          <a:xfrm>
            <a:off x="8327770" y="3422969"/>
            <a:ext cx="3667680" cy="818640"/>
            <a:chOff x="8327770" y="3422969"/>
            <a:chExt cx="3667680" cy="818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4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C8EE7BC3-B426-70AE-7A07-59FF6F7080A7}"/>
                    </a:ext>
                  </a:extLst>
                </p14:cNvPr>
                <p14:cNvContentPartPr/>
                <p14:nvPr/>
              </p14:nvContentPartPr>
              <p14:xfrm>
                <a:off x="8327770" y="3974129"/>
                <a:ext cx="258840" cy="20700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C8EE7BC3-B426-70AE-7A07-59FF6F7080A7}"/>
                    </a:ext>
                  </a:extLst>
                </p:cNvPr>
                <p:cNvPicPr/>
                <p:nvPr/>
              </p:nvPicPr>
              <p:blipFill>
                <a:blip r:embed="rId443"/>
                <a:stretch>
                  <a:fillRect/>
                </a:stretch>
              </p:blipFill>
              <p:spPr>
                <a:xfrm>
                  <a:off x="8318770" y="3965489"/>
                  <a:ext cx="27648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9C77630-63A6-D53D-2089-A27762C232AD}"/>
                    </a:ext>
                  </a:extLst>
                </p14:cNvPr>
                <p14:cNvContentPartPr/>
                <p14:nvPr/>
              </p14:nvContentPartPr>
              <p14:xfrm>
                <a:off x="8654290" y="4014809"/>
                <a:ext cx="186120" cy="2160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9C77630-63A6-D53D-2089-A27762C232AD}"/>
                    </a:ext>
                  </a:extLst>
                </p:cNvPr>
                <p:cNvPicPr/>
                <p:nvPr/>
              </p:nvPicPr>
              <p:blipFill>
                <a:blip r:embed="rId445"/>
                <a:stretch>
                  <a:fillRect/>
                </a:stretch>
              </p:blipFill>
              <p:spPr>
                <a:xfrm>
                  <a:off x="8645650" y="4005809"/>
                  <a:ext cx="20376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6">
              <p14:nvContentPartPr>
                <p14:cNvPr id="115" name="Ink 114">
                  <a:extLst>
                    <a:ext uri="{FF2B5EF4-FFF2-40B4-BE49-F238E27FC236}">
                      <a16:creationId xmlns:a16="http://schemas.microsoft.com/office/drawing/2014/main" id="{6681D299-2BD3-9AE6-9512-9B697CC458F1}"/>
                    </a:ext>
                  </a:extLst>
                </p14:cNvPr>
                <p14:cNvContentPartPr/>
                <p14:nvPr/>
              </p14:nvContentPartPr>
              <p14:xfrm>
                <a:off x="8655010" y="4130729"/>
                <a:ext cx="188640" cy="33480"/>
              </p14:xfrm>
            </p:contentPart>
          </mc:Choice>
          <mc:Fallback xmlns="">
            <p:pic>
              <p:nvPicPr>
                <p:cNvPr id="115" name="Ink 114">
                  <a:extLst>
                    <a:ext uri="{FF2B5EF4-FFF2-40B4-BE49-F238E27FC236}">
                      <a16:creationId xmlns:a16="http://schemas.microsoft.com/office/drawing/2014/main" id="{6681D299-2BD3-9AE6-9512-9B697CC458F1}"/>
                    </a:ext>
                  </a:extLst>
                </p:cNvPr>
                <p:cNvPicPr/>
                <p:nvPr/>
              </p:nvPicPr>
              <p:blipFill>
                <a:blip r:embed="rId447"/>
                <a:stretch>
                  <a:fillRect/>
                </a:stretch>
              </p:blipFill>
              <p:spPr>
                <a:xfrm>
                  <a:off x="8646370" y="4121729"/>
                  <a:ext cx="206280" cy="5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A31104A4-F6DB-2AC1-3F65-E4BEFF816570}"/>
                    </a:ext>
                  </a:extLst>
                </p14:cNvPr>
                <p14:cNvContentPartPr/>
                <p14:nvPr/>
              </p14:nvContentPartPr>
              <p14:xfrm>
                <a:off x="9051370" y="3965489"/>
                <a:ext cx="169560" cy="19368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A31104A4-F6DB-2AC1-3F65-E4BEFF816570}"/>
                    </a:ext>
                  </a:extLst>
                </p:cNvPr>
                <p:cNvPicPr/>
                <p:nvPr/>
              </p:nvPicPr>
              <p:blipFill>
                <a:blip r:embed="rId449"/>
                <a:stretch>
                  <a:fillRect/>
                </a:stretch>
              </p:blipFill>
              <p:spPr>
                <a:xfrm>
                  <a:off x="9042370" y="3956849"/>
                  <a:ext cx="187200" cy="21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AE01CCBD-C9AD-DEA9-8850-9211469116A0}"/>
                    </a:ext>
                  </a:extLst>
                </p14:cNvPr>
                <p14:cNvContentPartPr/>
                <p14:nvPr/>
              </p14:nvContentPartPr>
              <p14:xfrm>
                <a:off x="9323890" y="4148009"/>
                <a:ext cx="7200" cy="327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AE01CCBD-C9AD-DEA9-8850-9211469116A0}"/>
                    </a:ext>
                  </a:extLst>
                </p:cNvPr>
                <p:cNvPicPr/>
                <p:nvPr/>
              </p:nvPicPr>
              <p:blipFill>
                <a:blip r:embed="rId451"/>
                <a:stretch>
                  <a:fillRect/>
                </a:stretch>
              </p:blipFill>
              <p:spPr>
                <a:xfrm>
                  <a:off x="9314890" y="4139009"/>
                  <a:ext cx="24840" cy="5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2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186AA8A2-DB88-CFBF-3273-DFF98F9C195D}"/>
                    </a:ext>
                  </a:extLst>
                </p14:cNvPr>
                <p14:cNvContentPartPr/>
                <p14:nvPr/>
              </p14:nvContentPartPr>
              <p14:xfrm>
                <a:off x="9475090" y="3967289"/>
                <a:ext cx="134640" cy="8604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186AA8A2-DB88-CFBF-3273-DFF98F9C195D}"/>
                    </a:ext>
                  </a:extLst>
                </p:cNvPr>
                <p:cNvPicPr/>
                <p:nvPr/>
              </p:nvPicPr>
              <p:blipFill>
                <a:blip r:embed="rId453"/>
                <a:stretch>
                  <a:fillRect/>
                </a:stretch>
              </p:blipFill>
              <p:spPr>
                <a:xfrm>
                  <a:off x="9466090" y="3958289"/>
                  <a:ext cx="152280" cy="10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4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4EAC0FE5-4BBE-CEEB-4E7B-3ACFDAFE0844}"/>
                    </a:ext>
                  </a:extLst>
                </p14:cNvPr>
                <p14:cNvContentPartPr/>
                <p14:nvPr/>
              </p14:nvContentPartPr>
              <p14:xfrm>
                <a:off x="9502090" y="4055849"/>
                <a:ext cx="93240" cy="12744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4EAC0FE5-4BBE-CEEB-4E7B-3ACFDAFE0844}"/>
                    </a:ext>
                  </a:extLst>
                </p:cNvPr>
                <p:cNvPicPr/>
                <p:nvPr/>
              </p:nvPicPr>
              <p:blipFill>
                <a:blip r:embed="rId455"/>
                <a:stretch>
                  <a:fillRect/>
                </a:stretch>
              </p:blipFill>
              <p:spPr>
                <a:xfrm>
                  <a:off x="9493450" y="4047209"/>
                  <a:ext cx="110880" cy="145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6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66C7A2D7-1DFA-1900-1BC8-09AE61777DC7}"/>
                    </a:ext>
                  </a:extLst>
                </p14:cNvPr>
                <p14:cNvContentPartPr/>
                <p14:nvPr/>
              </p14:nvContentPartPr>
              <p14:xfrm>
                <a:off x="9695050" y="3976289"/>
                <a:ext cx="146880" cy="2156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66C7A2D7-1DFA-1900-1BC8-09AE61777DC7}"/>
                    </a:ext>
                  </a:extLst>
                </p:cNvPr>
                <p:cNvPicPr/>
                <p:nvPr/>
              </p:nvPicPr>
              <p:blipFill>
                <a:blip r:embed="rId457"/>
                <a:stretch>
                  <a:fillRect/>
                </a:stretch>
              </p:blipFill>
              <p:spPr>
                <a:xfrm>
                  <a:off x="9686050" y="3967649"/>
                  <a:ext cx="164520" cy="23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58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3FE46ABD-3B97-5C31-9A45-B561E644092B}"/>
                    </a:ext>
                  </a:extLst>
                </p14:cNvPr>
                <p14:cNvContentPartPr/>
                <p14:nvPr/>
              </p14:nvContentPartPr>
              <p14:xfrm>
                <a:off x="9962170" y="4002929"/>
                <a:ext cx="118080" cy="23256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3FE46ABD-3B97-5C31-9A45-B561E644092B}"/>
                    </a:ext>
                  </a:extLst>
                </p:cNvPr>
                <p:cNvPicPr/>
                <p:nvPr/>
              </p:nvPicPr>
              <p:blipFill>
                <a:blip r:embed="rId459"/>
                <a:stretch>
                  <a:fillRect/>
                </a:stretch>
              </p:blipFill>
              <p:spPr>
                <a:xfrm>
                  <a:off x="9953530" y="3993929"/>
                  <a:ext cx="135720" cy="25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0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975ED43F-2947-6DF3-ED95-35B0266CF933}"/>
                    </a:ext>
                  </a:extLst>
                </p14:cNvPr>
                <p14:cNvContentPartPr/>
                <p14:nvPr/>
              </p14:nvContentPartPr>
              <p14:xfrm>
                <a:off x="10277170" y="3993209"/>
                <a:ext cx="23400" cy="24840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975ED43F-2947-6DF3-ED95-35B0266CF933}"/>
                    </a:ext>
                  </a:extLst>
                </p:cNvPr>
                <p:cNvPicPr/>
                <p:nvPr/>
              </p:nvPicPr>
              <p:blipFill>
                <a:blip r:embed="rId461"/>
                <a:stretch>
                  <a:fillRect/>
                </a:stretch>
              </p:blipFill>
              <p:spPr>
                <a:xfrm>
                  <a:off x="10268170" y="3984209"/>
                  <a:ext cx="41040" cy="26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2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E302BFBF-53E0-55E7-50A1-55EA30A1FD0C}"/>
                    </a:ext>
                  </a:extLst>
                </p14:cNvPr>
                <p14:cNvContentPartPr/>
                <p14:nvPr/>
              </p14:nvContentPartPr>
              <p14:xfrm>
                <a:off x="10170250" y="3994649"/>
                <a:ext cx="186480" cy="14616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E302BFBF-53E0-55E7-50A1-55EA30A1FD0C}"/>
                    </a:ext>
                  </a:extLst>
                </p:cNvPr>
                <p:cNvPicPr/>
                <p:nvPr/>
              </p:nvPicPr>
              <p:blipFill>
                <a:blip r:embed="rId463"/>
                <a:stretch>
                  <a:fillRect/>
                </a:stretch>
              </p:blipFill>
              <p:spPr>
                <a:xfrm>
                  <a:off x="10161610" y="3986009"/>
                  <a:ext cx="204120" cy="16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4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50719135-A787-7F6C-A776-E97485405C1D}"/>
                    </a:ext>
                  </a:extLst>
                </p14:cNvPr>
                <p14:cNvContentPartPr/>
                <p14:nvPr/>
              </p14:nvContentPartPr>
              <p14:xfrm>
                <a:off x="10404250" y="3996089"/>
                <a:ext cx="234360" cy="24228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50719135-A787-7F6C-A776-E97485405C1D}"/>
                    </a:ext>
                  </a:extLst>
                </p:cNvPr>
                <p:cNvPicPr/>
                <p:nvPr/>
              </p:nvPicPr>
              <p:blipFill>
                <a:blip r:embed="rId465"/>
                <a:stretch>
                  <a:fillRect/>
                </a:stretch>
              </p:blipFill>
              <p:spPr>
                <a:xfrm>
                  <a:off x="10395610" y="3987089"/>
                  <a:ext cx="252000" cy="25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6">
              <p14:nvContentPartPr>
                <p14:cNvPr id="322" name="Ink 321">
                  <a:extLst>
                    <a:ext uri="{FF2B5EF4-FFF2-40B4-BE49-F238E27FC236}">
                      <a16:creationId xmlns:a16="http://schemas.microsoft.com/office/drawing/2014/main" id="{B72C5FB0-833F-9D59-D706-1A4479EA63DE}"/>
                    </a:ext>
                  </a:extLst>
                </p14:cNvPr>
                <p14:cNvContentPartPr/>
                <p14:nvPr/>
              </p14:nvContentPartPr>
              <p14:xfrm>
                <a:off x="9432610" y="3422969"/>
                <a:ext cx="1315080" cy="487800"/>
              </p14:xfrm>
            </p:contentPart>
          </mc:Choice>
          <mc:Fallback xmlns="">
            <p:pic>
              <p:nvPicPr>
                <p:cNvPr id="322" name="Ink 321">
                  <a:extLst>
                    <a:ext uri="{FF2B5EF4-FFF2-40B4-BE49-F238E27FC236}">
                      <a16:creationId xmlns:a16="http://schemas.microsoft.com/office/drawing/2014/main" id="{B72C5FB0-833F-9D59-D706-1A4479EA63DE}"/>
                    </a:ext>
                  </a:extLst>
                </p:cNvPr>
                <p:cNvPicPr/>
                <p:nvPr/>
              </p:nvPicPr>
              <p:blipFill>
                <a:blip r:embed="rId467"/>
                <a:stretch>
                  <a:fillRect/>
                </a:stretch>
              </p:blipFill>
              <p:spPr>
                <a:xfrm>
                  <a:off x="9423610" y="3414329"/>
                  <a:ext cx="1332720" cy="50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8">
              <p14:nvContentPartPr>
                <p14:cNvPr id="323" name="Ink 322">
                  <a:extLst>
                    <a:ext uri="{FF2B5EF4-FFF2-40B4-BE49-F238E27FC236}">
                      <a16:creationId xmlns:a16="http://schemas.microsoft.com/office/drawing/2014/main" id="{84DCBBD7-8D3F-DC2E-E71E-373E4B777782}"/>
                    </a:ext>
                  </a:extLst>
                </p14:cNvPr>
                <p14:cNvContentPartPr/>
                <p14:nvPr/>
              </p14:nvContentPartPr>
              <p14:xfrm>
                <a:off x="10584970" y="3560489"/>
                <a:ext cx="29520" cy="29160"/>
              </p14:xfrm>
            </p:contentPart>
          </mc:Choice>
          <mc:Fallback xmlns="">
            <p:pic>
              <p:nvPicPr>
                <p:cNvPr id="323" name="Ink 322">
                  <a:extLst>
                    <a:ext uri="{FF2B5EF4-FFF2-40B4-BE49-F238E27FC236}">
                      <a16:creationId xmlns:a16="http://schemas.microsoft.com/office/drawing/2014/main" id="{84DCBBD7-8D3F-DC2E-E71E-373E4B777782}"/>
                    </a:ext>
                  </a:extLst>
                </p:cNvPr>
                <p:cNvPicPr/>
                <p:nvPr/>
              </p:nvPicPr>
              <p:blipFill>
                <a:blip r:embed="rId469"/>
                <a:stretch>
                  <a:fillRect/>
                </a:stretch>
              </p:blipFill>
              <p:spPr>
                <a:xfrm>
                  <a:off x="10576330" y="3551849"/>
                  <a:ext cx="47160" cy="4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0">
              <p14:nvContentPartPr>
                <p14:cNvPr id="324" name="Ink 323">
                  <a:extLst>
                    <a:ext uri="{FF2B5EF4-FFF2-40B4-BE49-F238E27FC236}">
                      <a16:creationId xmlns:a16="http://schemas.microsoft.com/office/drawing/2014/main" id="{D79165F3-ADFB-5449-A4D6-9ADA02C808AB}"/>
                    </a:ext>
                  </a:extLst>
                </p14:cNvPr>
                <p14:cNvContentPartPr/>
                <p14:nvPr/>
              </p14:nvContentPartPr>
              <p14:xfrm>
                <a:off x="10256650" y="3489929"/>
                <a:ext cx="281520" cy="29520"/>
              </p14:xfrm>
            </p:contentPart>
          </mc:Choice>
          <mc:Fallback xmlns="">
            <p:pic>
              <p:nvPicPr>
                <p:cNvPr id="324" name="Ink 323">
                  <a:extLst>
                    <a:ext uri="{FF2B5EF4-FFF2-40B4-BE49-F238E27FC236}">
                      <a16:creationId xmlns:a16="http://schemas.microsoft.com/office/drawing/2014/main" id="{D79165F3-ADFB-5449-A4D6-9ADA02C808AB}"/>
                    </a:ext>
                  </a:extLst>
                </p:cNvPr>
                <p:cNvPicPr/>
                <p:nvPr/>
              </p:nvPicPr>
              <p:blipFill>
                <a:blip r:embed="rId471"/>
                <a:stretch>
                  <a:fillRect/>
                </a:stretch>
              </p:blipFill>
              <p:spPr>
                <a:xfrm>
                  <a:off x="10247650" y="3481289"/>
                  <a:ext cx="299160" cy="4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2">
              <p14:nvContentPartPr>
                <p14:cNvPr id="325" name="Ink 324">
                  <a:extLst>
                    <a:ext uri="{FF2B5EF4-FFF2-40B4-BE49-F238E27FC236}">
                      <a16:creationId xmlns:a16="http://schemas.microsoft.com/office/drawing/2014/main" id="{1E4985F1-1D1A-11F6-07AE-3E2C855C49F8}"/>
                    </a:ext>
                  </a:extLst>
                </p14:cNvPr>
                <p14:cNvContentPartPr/>
                <p14:nvPr/>
              </p14:nvContentPartPr>
              <p14:xfrm>
                <a:off x="10851730" y="3503249"/>
                <a:ext cx="1143720" cy="252720"/>
              </p14:xfrm>
            </p:contentPart>
          </mc:Choice>
          <mc:Fallback xmlns="">
            <p:pic>
              <p:nvPicPr>
                <p:cNvPr id="325" name="Ink 324">
                  <a:extLst>
                    <a:ext uri="{FF2B5EF4-FFF2-40B4-BE49-F238E27FC236}">
                      <a16:creationId xmlns:a16="http://schemas.microsoft.com/office/drawing/2014/main" id="{1E4985F1-1D1A-11F6-07AE-3E2C855C49F8}"/>
                    </a:ext>
                  </a:extLst>
                </p:cNvPr>
                <p:cNvPicPr/>
                <p:nvPr/>
              </p:nvPicPr>
              <p:blipFill>
                <a:blip r:embed="rId473"/>
                <a:stretch>
                  <a:fillRect/>
                </a:stretch>
              </p:blipFill>
              <p:spPr>
                <a:xfrm>
                  <a:off x="10843090" y="3494609"/>
                  <a:ext cx="1161360" cy="27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4">
              <p14:nvContentPartPr>
                <p14:cNvPr id="326" name="Ink 325">
                  <a:extLst>
                    <a:ext uri="{FF2B5EF4-FFF2-40B4-BE49-F238E27FC236}">
                      <a16:creationId xmlns:a16="http://schemas.microsoft.com/office/drawing/2014/main" id="{81C395F4-A48B-DB10-0FAE-22A8B01E935A}"/>
                    </a:ext>
                  </a:extLst>
                </p14:cNvPr>
                <p14:cNvContentPartPr/>
                <p14:nvPr/>
              </p14:nvContentPartPr>
              <p14:xfrm>
                <a:off x="11745250" y="3534929"/>
                <a:ext cx="190080" cy="8640"/>
              </p14:xfrm>
            </p:contentPart>
          </mc:Choice>
          <mc:Fallback xmlns="">
            <p:pic>
              <p:nvPicPr>
                <p:cNvPr id="326" name="Ink 325">
                  <a:extLst>
                    <a:ext uri="{FF2B5EF4-FFF2-40B4-BE49-F238E27FC236}">
                      <a16:creationId xmlns:a16="http://schemas.microsoft.com/office/drawing/2014/main" id="{81C395F4-A48B-DB10-0FAE-22A8B01E935A}"/>
                    </a:ext>
                  </a:extLst>
                </p:cNvPr>
                <p:cNvPicPr/>
                <p:nvPr/>
              </p:nvPicPr>
              <p:blipFill>
                <a:blip r:embed="rId475"/>
                <a:stretch>
                  <a:fillRect/>
                </a:stretch>
              </p:blipFill>
              <p:spPr>
                <a:xfrm>
                  <a:off x="11736610" y="3525929"/>
                  <a:ext cx="20772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40" name="Group 339">
            <a:extLst>
              <a:ext uri="{FF2B5EF4-FFF2-40B4-BE49-F238E27FC236}">
                <a16:creationId xmlns:a16="http://schemas.microsoft.com/office/drawing/2014/main" id="{5A50B709-E743-6996-9377-6AA80EC7EA17}"/>
              </a:ext>
            </a:extLst>
          </p:cNvPr>
          <p:cNvGrpSpPr/>
          <p:nvPr/>
        </p:nvGrpSpPr>
        <p:grpSpPr>
          <a:xfrm>
            <a:off x="10659130" y="6446969"/>
            <a:ext cx="1099800" cy="230040"/>
            <a:chOff x="10659130" y="6446969"/>
            <a:chExt cx="1099800" cy="230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476">
              <p14:nvContentPartPr>
                <p14:cNvPr id="328" name="Ink 327">
                  <a:extLst>
                    <a:ext uri="{FF2B5EF4-FFF2-40B4-BE49-F238E27FC236}">
                      <a16:creationId xmlns:a16="http://schemas.microsoft.com/office/drawing/2014/main" id="{45796082-C112-E765-2D27-51D44067B886}"/>
                    </a:ext>
                  </a:extLst>
                </p14:cNvPr>
                <p14:cNvContentPartPr/>
                <p14:nvPr/>
              </p14:nvContentPartPr>
              <p14:xfrm>
                <a:off x="10766050" y="6446969"/>
                <a:ext cx="13680" cy="145440"/>
              </p14:xfrm>
            </p:contentPart>
          </mc:Choice>
          <mc:Fallback xmlns="">
            <p:pic>
              <p:nvPicPr>
                <p:cNvPr id="328" name="Ink 327">
                  <a:extLst>
                    <a:ext uri="{FF2B5EF4-FFF2-40B4-BE49-F238E27FC236}">
                      <a16:creationId xmlns:a16="http://schemas.microsoft.com/office/drawing/2014/main" id="{45796082-C112-E765-2D27-51D44067B886}"/>
                    </a:ext>
                  </a:extLst>
                </p:cNvPr>
                <p:cNvPicPr/>
                <p:nvPr/>
              </p:nvPicPr>
              <p:blipFill>
                <a:blip r:embed="rId477"/>
                <a:stretch>
                  <a:fillRect/>
                </a:stretch>
              </p:blipFill>
              <p:spPr>
                <a:xfrm>
                  <a:off x="10757410" y="6437969"/>
                  <a:ext cx="31320" cy="16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78">
              <p14:nvContentPartPr>
                <p14:cNvPr id="329" name="Ink 328">
                  <a:extLst>
                    <a:ext uri="{FF2B5EF4-FFF2-40B4-BE49-F238E27FC236}">
                      <a16:creationId xmlns:a16="http://schemas.microsoft.com/office/drawing/2014/main" id="{D94F1030-2327-CD42-EB69-D7609C3EF8D6}"/>
                    </a:ext>
                  </a:extLst>
                </p14:cNvPr>
                <p14:cNvContentPartPr/>
                <p14:nvPr/>
              </p14:nvContentPartPr>
              <p14:xfrm>
                <a:off x="10711330" y="6531209"/>
                <a:ext cx="113400" cy="12240"/>
              </p14:xfrm>
            </p:contentPart>
          </mc:Choice>
          <mc:Fallback xmlns="">
            <p:pic>
              <p:nvPicPr>
                <p:cNvPr id="329" name="Ink 328">
                  <a:extLst>
                    <a:ext uri="{FF2B5EF4-FFF2-40B4-BE49-F238E27FC236}">
                      <a16:creationId xmlns:a16="http://schemas.microsoft.com/office/drawing/2014/main" id="{D94F1030-2327-CD42-EB69-D7609C3EF8D6}"/>
                    </a:ext>
                  </a:extLst>
                </p:cNvPr>
                <p:cNvPicPr/>
                <p:nvPr/>
              </p:nvPicPr>
              <p:blipFill>
                <a:blip r:embed="rId479"/>
                <a:stretch>
                  <a:fillRect/>
                </a:stretch>
              </p:blipFill>
              <p:spPr>
                <a:xfrm>
                  <a:off x="10702330" y="6522569"/>
                  <a:ext cx="1310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0">
              <p14:nvContentPartPr>
                <p14:cNvPr id="330" name="Ink 329">
                  <a:extLst>
                    <a:ext uri="{FF2B5EF4-FFF2-40B4-BE49-F238E27FC236}">
                      <a16:creationId xmlns:a16="http://schemas.microsoft.com/office/drawing/2014/main" id="{30248996-93DA-762A-F699-D244EC851659}"/>
                    </a:ext>
                  </a:extLst>
                </p14:cNvPr>
                <p14:cNvContentPartPr/>
                <p14:nvPr/>
              </p14:nvContentPartPr>
              <p14:xfrm>
                <a:off x="10659130" y="6642449"/>
                <a:ext cx="173520" cy="20160"/>
              </p14:xfrm>
            </p:contentPart>
          </mc:Choice>
          <mc:Fallback xmlns="">
            <p:pic>
              <p:nvPicPr>
                <p:cNvPr id="330" name="Ink 329">
                  <a:extLst>
                    <a:ext uri="{FF2B5EF4-FFF2-40B4-BE49-F238E27FC236}">
                      <a16:creationId xmlns:a16="http://schemas.microsoft.com/office/drawing/2014/main" id="{30248996-93DA-762A-F699-D244EC851659}"/>
                    </a:ext>
                  </a:extLst>
                </p:cNvPr>
                <p:cNvPicPr/>
                <p:nvPr/>
              </p:nvPicPr>
              <p:blipFill>
                <a:blip r:embed="rId481"/>
                <a:stretch>
                  <a:fillRect/>
                </a:stretch>
              </p:blipFill>
              <p:spPr>
                <a:xfrm>
                  <a:off x="10650130" y="6633809"/>
                  <a:ext cx="19116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2">
              <p14:nvContentPartPr>
                <p14:cNvPr id="332" name="Ink 331">
                  <a:extLst>
                    <a:ext uri="{FF2B5EF4-FFF2-40B4-BE49-F238E27FC236}">
                      <a16:creationId xmlns:a16="http://schemas.microsoft.com/office/drawing/2014/main" id="{641BE39F-B7D6-92C0-F0A3-C7D9DF90D427}"/>
                    </a:ext>
                  </a:extLst>
                </p14:cNvPr>
                <p14:cNvContentPartPr/>
                <p14:nvPr/>
              </p14:nvContentPartPr>
              <p14:xfrm>
                <a:off x="10936330" y="6469649"/>
                <a:ext cx="126720" cy="186120"/>
              </p14:xfrm>
            </p:contentPart>
          </mc:Choice>
          <mc:Fallback xmlns="">
            <p:pic>
              <p:nvPicPr>
                <p:cNvPr id="332" name="Ink 331">
                  <a:extLst>
                    <a:ext uri="{FF2B5EF4-FFF2-40B4-BE49-F238E27FC236}">
                      <a16:creationId xmlns:a16="http://schemas.microsoft.com/office/drawing/2014/main" id="{641BE39F-B7D6-92C0-F0A3-C7D9DF90D427}"/>
                    </a:ext>
                  </a:extLst>
                </p:cNvPr>
                <p:cNvPicPr/>
                <p:nvPr/>
              </p:nvPicPr>
              <p:blipFill>
                <a:blip r:embed="rId483"/>
                <a:stretch>
                  <a:fillRect/>
                </a:stretch>
              </p:blipFill>
              <p:spPr>
                <a:xfrm>
                  <a:off x="10927330" y="6461009"/>
                  <a:ext cx="1443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4">
              <p14:nvContentPartPr>
                <p14:cNvPr id="333" name="Ink 332">
                  <a:extLst>
                    <a:ext uri="{FF2B5EF4-FFF2-40B4-BE49-F238E27FC236}">
                      <a16:creationId xmlns:a16="http://schemas.microsoft.com/office/drawing/2014/main" id="{10556511-4E5B-3FF5-3A45-92BD1FA2BD61}"/>
                    </a:ext>
                  </a:extLst>
                </p14:cNvPr>
                <p14:cNvContentPartPr/>
                <p14:nvPr/>
              </p14:nvContentPartPr>
              <p14:xfrm>
                <a:off x="11103010" y="6646769"/>
                <a:ext cx="12600" cy="10440"/>
              </p14:xfrm>
            </p:contentPart>
          </mc:Choice>
          <mc:Fallback xmlns="">
            <p:pic>
              <p:nvPicPr>
                <p:cNvPr id="333" name="Ink 332">
                  <a:extLst>
                    <a:ext uri="{FF2B5EF4-FFF2-40B4-BE49-F238E27FC236}">
                      <a16:creationId xmlns:a16="http://schemas.microsoft.com/office/drawing/2014/main" id="{10556511-4E5B-3FF5-3A45-92BD1FA2BD61}"/>
                    </a:ext>
                  </a:extLst>
                </p:cNvPr>
                <p:cNvPicPr/>
                <p:nvPr/>
              </p:nvPicPr>
              <p:blipFill>
                <a:blip r:embed="rId485"/>
                <a:stretch>
                  <a:fillRect/>
                </a:stretch>
              </p:blipFill>
              <p:spPr>
                <a:xfrm>
                  <a:off x="11094010" y="6637769"/>
                  <a:ext cx="30240" cy="2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6">
              <p14:nvContentPartPr>
                <p14:cNvPr id="334" name="Ink 333">
                  <a:extLst>
                    <a:ext uri="{FF2B5EF4-FFF2-40B4-BE49-F238E27FC236}">
                      <a16:creationId xmlns:a16="http://schemas.microsoft.com/office/drawing/2014/main" id="{3EFE165A-BEB7-E97C-1A28-8576EFB288E8}"/>
                    </a:ext>
                  </a:extLst>
                </p14:cNvPr>
                <p14:cNvContentPartPr/>
                <p14:nvPr/>
              </p14:nvContentPartPr>
              <p14:xfrm>
                <a:off x="11198050" y="6526889"/>
                <a:ext cx="97920" cy="125640"/>
              </p14:xfrm>
            </p:contentPart>
          </mc:Choice>
          <mc:Fallback xmlns="">
            <p:pic>
              <p:nvPicPr>
                <p:cNvPr id="334" name="Ink 333">
                  <a:extLst>
                    <a:ext uri="{FF2B5EF4-FFF2-40B4-BE49-F238E27FC236}">
                      <a16:creationId xmlns:a16="http://schemas.microsoft.com/office/drawing/2014/main" id="{3EFE165A-BEB7-E97C-1A28-8576EFB288E8}"/>
                    </a:ext>
                  </a:extLst>
                </p:cNvPr>
                <p:cNvPicPr/>
                <p:nvPr/>
              </p:nvPicPr>
              <p:blipFill>
                <a:blip r:embed="rId487"/>
                <a:stretch>
                  <a:fillRect/>
                </a:stretch>
              </p:blipFill>
              <p:spPr>
                <a:xfrm>
                  <a:off x="11189410" y="6518249"/>
                  <a:ext cx="115560" cy="143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8">
              <p14:nvContentPartPr>
                <p14:cNvPr id="335" name="Ink 334">
                  <a:extLst>
                    <a:ext uri="{FF2B5EF4-FFF2-40B4-BE49-F238E27FC236}">
                      <a16:creationId xmlns:a16="http://schemas.microsoft.com/office/drawing/2014/main" id="{96B198DC-96BC-9B32-25D1-BC26971206ED}"/>
                    </a:ext>
                  </a:extLst>
                </p14:cNvPr>
                <p14:cNvContentPartPr/>
                <p14:nvPr/>
              </p14:nvContentPartPr>
              <p14:xfrm>
                <a:off x="11329090" y="6526529"/>
                <a:ext cx="118800" cy="129240"/>
              </p14:xfrm>
            </p:contentPart>
          </mc:Choice>
          <mc:Fallback xmlns="">
            <p:pic>
              <p:nvPicPr>
                <p:cNvPr id="335" name="Ink 334">
                  <a:extLst>
                    <a:ext uri="{FF2B5EF4-FFF2-40B4-BE49-F238E27FC236}">
                      <a16:creationId xmlns:a16="http://schemas.microsoft.com/office/drawing/2014/main" id="{96B198DC-96BC-9B32-25D1-BC26971206ED}"/>
                    </a:ext>
                  </a:extLst>
                </p:cNvPr>
                <p:cNvPicPr/>
                <p:nvPr/>
              </p:nvPicPr>
              <p:blipFill>
                <a:blip r:embed="rId489"/>
                <a:stretch>
                  <a:fillRect/>
                </a:stretch>
              </p:blipFill>
              <p:spPr>
                <a:xfrm>
                  <a:off x="11320450" y="6517529"/>
                  <a:ext cx="136440" cy="14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0">
              <p14:nvContentPartPr>
                <p14:cNvPr id="337" name="Ink 336">
                  <a:extLst>
                    <a:ext uri="{FF2B5EF4-FFF2-40B4-BE49-F238E27FC236}">
                      <a16:creationId xmlns:a16="http://schemas.microsoft.com/office/drawing/2014/main" id="{36E683E4-9639-1A06-B2D2-0603FC19D62C}"/>
                    </a:ext>
                  </a:extLst>
                </p14:cNvPr>
                <p14:cNvContentPartPr/>
                <p14:nvPr/>
              </p14:nvContentPartPr>
              <p14:xfrm>
                <a:off x="11517370" y="6546329"/>
                <a:ext cx="11520" cy="117720"/>
              </p14:xfrm>
            </p:contentPart>
          </mc:Choice>
          <mc:Fallback xmlns="">
            <p:pic>
              <p:nvPicPr>
                <p:cNvPr id="337" name="Ink 336">
                  <a:extLst>
                    <a:ext uri="{FF2B5EF4-FFF2-40B4-BE49-F238E27FC236}">
                      <a16:creationId xmlns:a16="http://schemas.microsoft.com/office/drawing/2014/main" id="{36E683E4-9639-1A06-B2D2-0603FC19D62C}"/>
                    </a:ext>
                  </a:extLst>
                </p:cNvPr>
                <p:cNvPicPr/>
                <p:nvPr/>
              </p:nvPicPr>
              <p:blipFill>
                <a:blip r:embed="rId491"/>
                <a:stretch>
                  <a:fillRect/>
                </a:stretch>
              </p:blipFill>
              <p:spPr>
                <a:xfrm>
                  <a:off x="11508730" y="6537329"/>
                  <a:ext cx="29160" cy="13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2">
              <p14:nvContentPartPr>
                <p14:cNvPr id="338" name="Ink 337">
                  <a:extLst>
                    <a:ext uri="{FF2B5EF4-FFF2-40B4-BE49-F238E27FC236}">
                      <a16:creationId xmlns:a16="http://schemas.microsoft.com/office/drawing/2014/main" id="{B9A4F095-F53F-C021-B033-7B6302231797}"/>
                    </a:ext>
                  </a:extLst>
                </p14:cNvPr>
                <p14:cNvContentPartPr/>
                <p14:nvPr/>
              </p14:nvContentPartPr>
              <p14:xfrm>
                <a:off x="11577490" y="6540209"/>
                <a:ext cx="143640" cy="136800"/>
              </p14:xfrm>
            </p:contentPart>
          </mc:Choice>
          <mc:Fallback xmlns="">
            <p:pic>
              <p:nvPicPr>
                <p:cNvPr id="338" name="Ink 337">
                  <a:extLst>
                    <a:ext uri="{FF2B5EF4-FFF2-40B4-BE49-F238E27FC236}">
                      <a16:creationId xmlns:a16="http://schemas.microsoft.com/office/drawing/2014/main" id="{B9A4F095-F53F-C021-B033-7B6302231797}"/>
                    </a:ext>
                  </a:extLst>
                </p:cNvPr>
                <p:cNvPicPr/>
                <p:nvPr/>
              </p:nvPicPr>
              <p:blipFill>
                <a:blip r:embed="rId493"/>
                <a:stretch>
                  <a:fillRect/>
                </a:stretch>
              </p:blipFill>
              <p:spPr>
                <a:xfrm>
                  <a:off x="11568490" y="6531209"/>
                  <a:ext cx="161280" cy="154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94">
              <p14:nvContentPartPr>
                <p14:cNvPr id="339" name="Ink 338">
                  <a:extLst>
                    <a:ext uri="{FF2B5EF4-FFF2-40B4-BE49-F238E27FC236}">
                      <a16:creationId xmlns:a16="http://schemas.microsoft.com/office/drawing/2014/main" id="{21F907B1-A280-9E5E-CC7D-0EA77732D847}"/>
                    </a:ext>
                  </a:extLst>
                </p14:cNvPr>
                <p14:cNvContentPartPr/>
                <p14:nvPr/>
              </p14:nvContentPartPr>
              <p14:xfrm>
                <a:off x="11570650" y="6459209"/>
                <a:ext cx="188280" cy="63000"/>
              </p14:xfrm>
            </p:contentPart>
          </mc:Choice>
          <mc:Fallback xmlns="">
            <p:pic>
              <p:nvPicPr>
                <p:cNvPr id="339" name="Ink 338">
                  <a:extLst>
                    <a:ext uri="{FF2B5EF4-FFF2-40B4-BE49-F238E27FC236}">
                      <a16:creationId xmlns:a16="http://schemas.microsoft.com/office/drawing/2014/main" id="{21F907B1-A280-9E5E-CC7D-0EA77732D847}"/>
                    </a:ext>
                  </a:extLst>
                </p:cNvPr>
                <p:cNvPicPr/>
                <p:nvPr/>
              </p:nvPicPr>
              <p:blipFill>
                <a:blip r:embed="rId495"/>
                <a:stretch>
                  <a:fillRect/>
                </a:stretch>
              </p:blipFill>
              <p:spPr>
                <a:xfrm>
                  <a:off x="11562010" y="6450209"/>
                  <a:ext cx="205920" cy="8064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496">
            <p14:nvContentPartPr>
              <p14:cNvPr id="341" name="Ink 340">
                <a:extLst>
                  <a:ext uri="{FF2B5EF4-FFF2-40B4-BE49-F238E27FC236}">
                    <a16:creationId xmlns:a16="http://schemas.microsoft.com/office/drawing/2014/main" id="{7004A2F8-609C-8C75-3197-2BC3EBF912A3}"/>
                  </a:ext>
                </a:extLst>
              </p14:cNvPr>
              <p14:cNvContentPartPr/>
              <p14:nvPr/>
            </p14:nvContentPartPr>
            <p14:xfrm>
              <a:off x="8202850" y="3969089"/>
              <a:ext cx="2563920" cy="217080"/>
            </p14:xfrm>
          </p:contentPart>
        </mc:Choice>
        <mc:Fallback xmlns="">
          <p:pic>
            <p:nvPicPr>
              <p:cNvPr id="341" name="Ink 340">
                <a:extLst>
                  <a:ext uri="{FF2B5EF4-FFF2-40B4-BE49-F238E27FC236}">
                    <a16:creationId xmlns:a16="http://schemas.microsoft.com/office/drawing/2014/main" id="{7004A2F8-609C-8C75-3197-2BC3EBF912A3}"/>
                  </a:ext>
                </a:extLst>
              </p:cNvPr>
              <p:cNvPicPr/>
              <p:nvPr/>
            </p:nvPicPr>
            <p:blipFill>
              <a:blip r:embed="rId497"/>
              <a:stretch>
                <a:fillRect/>
              </a:stretch>
            </p:blipFill>
            <p:spPr>
              <a:xfrm>
                <a:off x="8148850" y="3861449"/>
                <a:ext cx="2671560" cy="4327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8">
            <p14:nvContentPartPr>
              <p14:cNvPr id="343" name="Ink 342">
                <a:extLst>
                  <a:ext uri="{FF2B5EF4-FFF2-40B4-BE49-F238E27FC236}">
                    <a16:creationId xmlns:a16="http://schemas.microsoft.com/office/drawing/2014/main" id="{655062FE-C497-2BCA-A1F4-3AE7DF85B817}"/>
                  </a:ext>
                </a:extLst>
              </p14:cNvPr>
              <p14:cNvContentPartPr/>
              <p14:nvPr/>
            </p14:nvContentPartPr>
            <p14:xfrm>
              <a:off x="9560410" y="6378569"/>
              <a:ext cx="999360" cy="279720"/>
            </p14:xfrm>
          </p:contentPart>
        </mc:Choice>
        <mc:Fallback xmlns="">
          <p:pic>
            <p:nvPicPr>
              <p:cNvPr id="343" name="Ink 342">
                <a:extLst>
                  <a:ext uri="{FF2B5EF4-FFF2-40B4-BE49-F238E27FC236}">
                    <a16:creationId xmlns:a16="http://schemas.microsoft.com/office/drawing/2014/main" id="{655062FE-C497-2BCA-A1F4-3AE7DF85B817}"/>
                  </a:ext>
                </a:extLst>
              </p:cNvPr>
              <p:cNvPicPr/>
              <p:nvPr/>
            </p:nvPicPr>
            <p:blipFill>
              <a:blip r:embed="rId499"/>
              <a:stretch>
                <a:fillRect/>
              </a:stretch>
            </p:blipFill>
            <p:spPr>
              <a:xfrm>
                <a:off x="9506770" y="6270929"/>
                <a:ext cx="1107000" cy="49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0">
            <p14:nvContentPartPr>
              <p14:cNvPr id="355" name="Ink 354">
                <a:extLst>
                  <a:ext uri="{FF2B5EF4-FFF2-40B4-BE49-F238E27FC236}">
                    <a16:creationId xmlns:a16="http://schemas.microsoft.com/office/drawing/2014/main" id="{86A13940-328A-E672-EED7-4D6492CC1556}"/>
                  </a:ext>
                </a:extLst>
              </p14:cNvPr>
              <p14:cNvContentPartPr/>
              <p14:nvPr/>
            </p14:nvContentPartPr>
            <p14:xfrm>
              <a:off x="11602330" y="5442929"/>
              <a:ext cx="300960" cy="943560"/>
            </p14:xfrm>
          </p:contentPart>
        </mc:Choice>
        <mc:Fallback xmlns="">
          <p:pic>
            <p:nvPicPr>
              <p:cNvPr id="355" name="Ink 354">
                <a:extLst>
                  <a:ext uri="{FF2B5EF4-FFF2-40B4-BE49-F238E27FC236}">
                    <a16:creationId xmlns:a16="http://schemas.microsoft.com/office/drawing/2014/main" id="{86A13940-328A-E672-EED7-4D6492CC1556}"/>
                  </a:ext>
                </a:extLst>
              </p:cNvPr>
              <p:cNvPicPr/>
              <p:nvPr/>
            </p:nvPicPr>
            <p:blipFill>
              <a:blip r:embed="rId501"/>
              <a:stretch>
                <a:fillRect/>
              </a:stretch>
            </p:blipFill>
            <p:spPr>
              <a:xfrm>
                <a:off x="11593690" y="5434289"/>
                <a:ext cx="318600" cy="961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2">
            <p14:nvContentPartPr>
              <p14:cNvPr id="356" name="Ink 355">
                <a:extLst>
                  <a:ext uri="{FF2B5EF4-FFF2-40B4-BE49-F238E27FC236}">
                    <a16:creationId xmlns:a16="http://schemas.microsoft.com/office/drawing/2014/main" id="{1609C3A3-CF8D-36B8-565E-57B03F4ADD62}"/>
                  </a:ext>
                </a:extLst>
              </p14:cNvPr>
              <p14:cNvContentPartPr/>
              <p14:nvPr/>
            </p14:nvContentPartPr>
            <p14:xfrm>
              <a:off x="11154850" y="4690169"/>
              <a:ext cx="877680" cy="293760"/>
            </p14:xfrm>
          </p:contentPart>
        </mc:Choice>
        <mc:Fallback xmlns="">
          <p:pic>
            <p:nvPicPr>
              <p:cNvPr id="356" name="Ink 355">
                <a:extLst>
                  <a:ext uri="{FF2B5EF4-FFF2-40B4-BE49-F238E27FC236}">
                    <a16:creationId xmlns:a16="http://schemas.microsoft.com/office/drawing/2014/main" id="{1609C3A3-CF8D-36B8-565E-57B03F4ADD62}"/>
                  </a:ext>
                </a:extLst>
              </p:cNvPr>
              <p:cNvPicPr/>
              <p:nvPr/>
            </p:nvPicPr>
            <p:blipFill>
              <a:blip r:embed="rId503"/>
              <a:stretch>
                <a:fillRect/>
              </a:stretch>
            </p:blipFill>
            <p:spPr>
              <a:xfrm>
                <a:off x="11101210" y="4582169"/>
                <a:ext cx="985320" cy="5094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4">
            <p14:nvContentPartPr>
              <p14:cNvPr id="357" name="Ink 356">
                <a:extLst>
                  <a:ext uri="{FF2B5EF4-FFF2-40B4-BE49-F238E27FC236}">
                    <a16:creationId xmlns:a16="http://schemas.microsoft.com/office/drawing/2014/main" id="{6E093212-A7B0-DA7F-C9CB-1996C7457C97}"/>
                  </a:ext>
                </a:extLst>
              </p14:cNvPr>
              <p14:cNvContentPartPr/>
              <p14:nvPr/>
            </p14:nvContentPartPr>
            <p14:xfrm>
              <a:off x="11165290" y="4737329"/>
              <a:ext cx="708480" cy="200160"/>
            </p14:xfrm>
          </p:contentPart>
        </mc:Choice>
        <mc:Fallback xmlns="">
          <p:pic>
            <p:nvPicPr>
              <p:cNvPr id="357" name="Ink 356">
                <a:extLst>
                  <a:ext uri="{FF2B5EF4-FFF2-40B4-BE49-F238E27FC236}">
                    <a16:creationId xmlns:a16="http://schemas.microsoft.com/office/drawing/2014/main" id="{6E093212-A7B0-DA7F-C9CB-1996C7457C97}"/>
                  </a:ext>
                </a:extLst>
              </p:cNvPr>
              <p:cNvPicPr/>
              <p:nvPr/>
            </p:nvPicPr>
            <p:blipFill>
              <a:blip r:embed="rId505"/>
              <a:stretch>
                <a:fillRect/>
              </a:stretch>
            </p:blipFill>
            <p:spPr>
              <a:xfrm>
                <a:off x="11111650" y="4629689"/>
                <a:ext cx="816120" cy="415800"/>
              </a:xfrm>
              <a:prstGeom prst="rect">
                <a:avLst/>
              </a:prstGeom>
            </p:spPr>
          </p:pic>
        </mc:Fallback>
      </mc:AlternateContent>
      <p:grpSp>
        <p:nvGrpSpPr>
          <p:cNvPr id="359" name="Group 358">
            <a:extLst>
              <a:ext uri="{FF2B5EF4-FFF2-40B4-BE49-F238E27FC236}">
                <a16:creationId xmlns:a16="http://schemas.microsoft.com/office/drawing/2014/main" id="{9DC08495-537A-19F8-BFE1-62720ADA4C44}"/>
              </a:ext>
            </a:extLst>
          </p:cNvPr>
          <p:cNvGrpSpPr/>
          <p:nvPr/>
        </p:nvGrpSpPr>
        <p:grpSpPr>
          <a:xfrm>
            <a:off x="10832650" y="4054049"/>
            <a:ext cx="1390320" cy="1529640"/>
            <a:chOff x="10832650" y="4054049"/>
            <a:chExt cx="1390320" cy="15296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06">
              <p14:nvContentPartPr>
                <p14:cNvPr id="350" name="Ink 349">
                  <a:extLst>
                    <a:ext uri="{FF2B5EF4-FFF2-40B4-BE49-F238E27FC236}">
                      <a16:creationId xmlns:a16="http://schemas.microsoft.com/office/drawing/2014/main" id="{445D6048-9E22-C71C-F0AF-F3EDAD5CD030}"/>
                    </a:ext>
                  </a:extLst>
                </p14:cNvPr>
                <p14:cNvContentPartPr/>
                <p14:nvPr/>
              </p14:nvContentPartPr>
              <p14:xfrm>
                <a:off x="11167810" y="5073929"/>
                <a:ext cx="506520" cy="450720"/>
              </p14:xfrm>
            </p:contentPart>
          </mc:Choice>
          <mc:Fallback xmlns="">
            <p:pic>
              <p:nvPicPr>
                <p:cNvPr id="350" name="Ink 349">
                  <a:extLst>
                    <a:ext uri="{FF2B5EF4-FFF2-40B4-BE49-F238E27FC236}">
                      <a16:creationId xmlns:a16="http://schemas.microsoft.com/office/drawing/2014/main" id="{445D6048-9E22-C71C-F0AF-F3EDAD5CD030}"/>
                    </a:ext>
                  </a:extLst>
                </p:cNvPr>
                <p:cNvPicPr/>
                <p:nvPr/>
              </p:nvPicPr>
              <p:blipFill>
                <a:blip r:embed="rId507"/>
                <a:stretch>
                  <a:fillRect/>
                </a:stretch>
              </p:blipFill>
              <p:spPr>
                <a:xfrm>
                  <a:off x="11159170" y="5065289"/>
                  <a:ext cx="524160" cy="46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8">
              <p14:nvContentPartPr>
                <p14:cNvPr id="344" name="Ink 343">
                  <a:extLst>
                    <a:ext uri="{FF2B5EF4-FFF2-40B4-BE49-F238E27FC236}">
                      <a16:creationId xmlns:a16="http://schemas.microsoft.com/office/drawing/2014/main" id="{D697A06B-6705-39C2-863E-0B75F1D98F05}"/>
                    </a:ext>
                  </a:extLst>
                </p14:cNvPr>
                <p14:cNvContentPartPr/>
                <p14:nvPr/>
              </p14:nvContentPartPr>
              <p14:xfrm>
                <a:off x="11241610" y="4666769"/>
                <a:ext cx="138960" cy="285480"/>
              </p14:xfrm>
            </p:contentPart>
          </mc:Choice>
          <mc:Fallback xmlns="">
            <p:pic>
              <p:nvPicPr>
                <p:cNvPr id="344" name="Ink 343">
                  <a:extLst>
                    <a:ext uri="{FF2B5EF4-FFF2-40B4-BE49-F238E27FC236}">
                      <a16:creationId xmlns:a16="http://schemas.microsoft.com/office/drawing/2014/main" id="{D697A06B-6705-39C2-863E-0B75F1D98F05}"/>
                    </a:ext>
                  </a:extLst>
                </p:cNvPr>
                <p:cNvPicPr/>
                <p:nvPr/>
              </p:nvPicPr>
              <p:blipFill>
                <a:blip r:embed="rId509"/>
                <a:stretch>
                  <a:fillRect/>
                </a:stretch>
              </p:blipFill>
              <p:spPr>
                <a:xfrm>
                  <a:off x="11232970" y="4657769"/>
                  <a:ext cx="156600" cy="30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0">
              <p14:nvContentPartPr>
                <p14:cNvPr id="345" name="Ink 344">
                  <a:extLst>
                    <a:ext uri="{FF2B5EF4-FFF2-40B4-BE49-F238E27FC236}">
                      <a16:creationId xmlns:a16="http://schemas.microsoft.com/office/drawing/2014/main" id="{76069ED3-A1D1-158A-656C-1B41912B141F}"/>
                    </a:ext>
                  </a:extLst>
                </p14:cNvPr>
                <p14:cNvContentPartPr/>
                <p14:nvPr/>
              </p14:nvContentPartPr>
              <p14:xfrm>
                <a:off x="11452210" y="4921289"/>
                <a:ext cx="16560" cy="14760"/>
              </p14:xfrm>
            </p:contentPart>
          </mc:Choice>
          <mc:Fallback xmlns="">
            <p:pic>
              <p:nvPicPr>
                <p:cNvPr id="345" name="Ink 344">
                  <a:extLst>
                    <a:ext uri="{FF2B5EF4-FFF2-40B4-BE49-F238E27FC236}">
                      <a16:creationId xmlns:a16="http://schemas.microsoft.com/office/drawing/2014/main" id="{76069ED3-A1D1-158A-656C-1B41912B141F}"/>
                    </a:ext>
                  </a:extLst>
                </p:cNvPr>
                <p:cNvPicPr/>
                <p:nvPr/>
              </p:nvPicPr>
              <p:blipFill>
                <a:blip r:embed="rId511"/>
                <a:stretch>
                  <a:fillRect/>
                </a:stretch>
              </p:blipFill>
              <p:spPr>
                <a:xfrm>
                  <a:off x="11443570" y="4912289"/>
                  <a:ext cx="342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2">
              <p14:nvContentPartPr>
                <p14:cNvPr id="346" name="Ink 345">
                  <a:extLst>
                    <a:ext uri="{FF2B5EF4-FFF2-40B4-BE49-F238E27FC236}">
                      <a16:creationId xmlns:a16="http://schemas.microsoft.com/office/drawing/2014/main" id="{F6ED7AC7-EB0C-DD8E-FF22-900685B99CE1}"/>
                    </a:ext>
                  </a:extLst>
                </p14:cNvPr>
                <p14:cNvContentPartPr/>
                <p14:nvPr/>
              </p14:nvContentPartPr>
              <p14:xfrm>
                <a:off x="11554810" y="4692329"/>
                <a:ext cx="96840" cy="259560"/>
              </p14:xfrm>
            </p:contentPart>
          </mc:Choice>
          <mc:Fallback xmlns="">
            <p:pic>
              <p:nvPicPr>
                <p:cNvPr id="346" name="Ink 345">
                  <a:extLst>
                    <a:ext uri="{FF2B5EF4-FFF2-40B4-BE49-F238E27FC236}">
                      <a16:creationId xmlns:a16="http://schemas.microsoft.com/office/drawing/2014/main" id="{F6ED7AC7-EB0C-DD8E-FF22-900685B99CE1}"/>
                    </a:ext>
                  </a:extLst>
                </p:cNvPr>
                <p:cNvPicPr/>
                <p:nvPr/>
              </p:nvPicPr>
              <p:blipFill>
                <a:blip r:embed="rId513"/>
                <a:stretch>
                  <a:fillRect/>
                </a:stretch>
              </p:blipFill>
              <p:spPr>
                <a:xfrm>
                  <a:off x="11546170" y="4683689"/>
                  <a:ext cx="114480" cy="27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4">
              <p14:nvContentPartPr>
                <p14:cNvPr id="347" name="Ink 346">
                  <a:extLst>
                    <a:ext uri="{FF2B5EF4-FFF2-40B4-BE49-F238E27FC236}">
                      <a16:creationId xmlns:a16="http://schemas.microsoft.com/office/drawing/2014/main" id="{37643743-BF24-9485-39FA-C6613C01068F}"/>
                    </a:ext>
                  </a:extLst>
                </p14:cNvPr>
                <p14:cNvContentPartPr/>
                <p14:nvPr/>
              </p14:nvContentPartPr>
              <p14:xfrm>
                <a:off x="11752090" y="4669289"/>
                <a:ext cx="59040" cy="72720"/>
              </p14:xfrm>
            </p:contentPart>
          </mc:Choice>
          <mc:Fallback xmlns="">
            <p:pic>
              <p:nvPicPr>
                <p:cNvPr id="347" name="Ink 346">
                  <a:extLst>
                    <a:ext uri="{FF2B5EF4-FFF2-40B4-BE49-F238E27FC236}">
                      <a16:creationId xmlns:a16="http://schemas.microsoft.com/office/drawing/2014/main" id="{37643743-BF24-9485-39FA-C6613C01068F}"/>
                    </a:ext>
                  </a:extLst>
                </p:cNvPr>
                <p:cNvPicPr/>
                <p:nvPr/>
              </p:nvPicPr>
              <p:blipFill>
                <a:blip r:embed="rId515"/>
                <a:stretch>
                  <a:fillRect/>
                </a:stretch>
              </p:blipFill>
              <p:spPr>
                <a:xfrm>
                  <a:off x="11743090" y="4660289"/>
                  <a:ext cx="76680" cy="9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6">
              <p14:nvContentPartPr>
                <p14:cNvPr id="348" name="Ink 347">
                  <a:extLst>
                    <a:ext uri="{FF2B5EF4-FFF2-40B4-BE49-F238E27FC236}">
                      <a16:creationId xmlns:a16="http://schemas.microsoft.com/office/drawing/2014/main" id="{CB2B80CF-ED30-B431-014C-B3064BC0C8C8}"/>
                    </a:ext>
                  </a:extLst>
                </p14:cNvPr>
                <p14:cNvContentPartPr/>
                <p14:nvPr/>
              </p14:nvContentPartPr>
              <p14:xfrm>
                <a:off x="11745970" y="4656689"/>
                <a:ext cx="176040" cy="310680"/>
              </p14:xfrm>
            </p:contentPart>
          </mc:Choice>
          <mc:Fallback xmlns="">
            <p:pic>
              <p:nvPicPr>
                <p:cNvPr id="348" name="Ink 347">
                  <a:extLst>
                    <a:ext uri="{FF2B5EF4-FFF2-40B4-BE49-F238E27FC236}">
                      <a16:creationId xmlns:a16="http://schemas.microsoft.com/office/drawing/2014/main" id="{CB2B80CF-ED30-B431-014C-B3064BC0C8C8}"/>
                    </a:ext>
                  </a:extLst>
                </p:cNvPr>
                <p:cNvPicPr/>
                <p:nvPr/>
              </p:nvPicPr>
              <p:blipFill>
                <a:blip r:embed="rId517"/>
                <a:stretch>
                  <a:fillRect/>
                </a:stretch>
              </p:blipFill>
              <p:spPr>
                <a:xfrm>
                  <a:off x="11736970" y="4647689"/>
                  <a:ext cx="193680" cy="328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18">
              <p14:nvContentPartPr>
                <p14:cNvPr id="349" name="Ink 348">
                  <a:extLst>
                    <a:ext uri="{FF2B5EF4-FFF2-40B4-BE49-F238E27FC236}">
                      <a16:creationId xmlns:a16="http://schemas.microsoft.com/office/drawing/2014/main" id="{C3025EE7-B7DA-C17A-1885-E6FB55704B7F}"/>
                    </a:ext>
                  </a:extLst>
                </p14:cNvPr>
                <p14:cNvContentPartPr/>
                <p14:nvPr/>
              </p14:nvContentPartPr>
              <p14:xfrm>
                <a:off x="11813650" y="4903289"/>
                <a:ext cx="123840" cy="56160"/>
              </p14:xfrm>
            </p:contentPart>
          </mc:Choice>
          <mc:Fallback xmlns="">
            <p:pic>
              <p:nvPicPr>
                <p:cNvPr id="349" name="Ink 348">
                  <a:extLst>
                    <a:ext uri="{FF2B5EF4-FFF2-40B4-BE49-F238E27FC236}">
                      <a16:creationId xmlns:a16="http://schemas.microsoft.com/office/drawing/2014/main" id="{C3025EE7-B7DA-C17A-1885-E6FB55704B7F}"/>
                    </a:ext>
                  </a:extLst>
                </p:cNvPr>
                <p:cNvPicPr/>
                <p:nvPr/>
              </p:nvPicPr>
              <p:blipFill>
                <a:blip r:embed="rId519"/>
                <a:stretch>
                  <a:fillRect/>
                </a:stretch>
              </p:blipFill>
              <p:spPr>
                <a:xfrm>
                  <a:off x="11804650" y="4894649"/>
                  <a:ext cx="14148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0">
              <p14:nvContentPartPr>
                <p14:cNvPr id="352" name="Ink 351">
                  <a:extLst>
                    <a:ext uri="{FF2B5EF4-FFF2-40B4-BE49-F238E27FC236}">
                      <a16:creationId xmlns:a16="http://schemas.microsoft.com/office/drawing/2014/main" id="{4DFDCE2E-1A9B-9D5A-7DE5-A0DF4F57E4CF}"/>
                    </a:ext>
                  </a:extLst>
                </p14:cNvPr>
                <p14:cNvContentPartPr/>
                <p14:nvPr/>
              </p14:nvContentPartPr>
              <p14:xfrm>
                <a:off x="10895290" y="4054049"/>
                <a:ext cx="671040" cy="534240"/>
              </p14:xfrm>
            </p:contentPart>
          </mc:Choice>
          <mc:Fallback xmlns="">
            <p:pic>
              <p:nvPicPr>
                <p:cNvPr id="352" name="Ink 351">
                  <a:extLst>
                    <a:ext uri="{FF2B5EF4-FFF2-40B4-BE49-F238E27FC236}">
                      <a16:creationId xmlns:a16="http://schemas.microsoft.com/office/drawing/2014/main" id="{4DFDCE2E-1A9B-9D5A-7DE5-A0DF4F57E4CF}"/>
                    </a:ext>
                  </a:extLst>
                </p:cNvPr>
                <p:cNvPicPr/>
                <p:nvPr/>
              </p:nvPicPr>
              <p:blipFill>
                <a:blip r:embed="rId521"/>
                <a:stretch>
                  <a:fillRect/>
                </a:stretch>
              </p:blipFill>
              <p:spPr>
                <a:xfrm>
                  <a:off x="10886650" y="4045409"/>
                  <a:ext cx="688680" cy="551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2">
              <p14:nvContentPartPr>
                <p14:cNvPr id="353" name="Ink 352">
                  <a:extLst>
                    <a:ext uri="{FF2B5EF4-FFF2-40B4-BE49-F238E27FC236}">
                      <a16:creationId xmlns:a16="http://schemas.microsoft.com/office/drawing/2014/main" id="{9548BC9B-FAE9-E8B0-E94C-564CC416103E}"/>
                    </a:ext>
                  </a:extLst>
                </p14:cNvPr>
                <p14:cNvContentPartPr/>
                <p14:nvPr/>
              </p14:nvContentPartPr>
              <p14:xfrm>
                <a:off x="10832650" y="4054049"/>
                <a:ext cx="238320" cy="133200"/>
              </p14:xfrm>
            </p:contentPart>
          </mc:Choice>
          <mc:Fallback xmlns="">
            <p:pic>
              <p:nvPicPr>
                <p:cNvPr id="353" name="Ink 352">
                  <a:extLst>
                    <a:ext uri="{FF2B5EF4-FFF2-40B4-BE49-F238E27FC236}">
                      <a16:creationId xmlns:a16="http://schemas.microsoft.com/office/drawing/2014/main" id="{9548BC9B-FAE9-E8B0-E94C-564CC416103E}"/>
                    </a:ext>
                  </a:extLst>
                </p:cNvPr>
                <p:cNvPicPr/>
                <p:nvPr/>
              </p:nvPicPr>
              <p:blipFill>
                <a:blip r:embed="rId523"/>
                <a:stretch>
                  <a:fillRect/>
                </a:stretch>
              </p:blipFill>
              <p:spPr>
                <a:xfrm>
                  <a:off x="10823650" y="4045409"/>
                  <a:ext cx="2559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4">
              <p14:nvContentPartPr>
                <p14:cNvPr id="358" name="Ink 357">
                  <a:extLst>
                    <a:ext uri="{FF2B5EF4-FFF2-40B4-BE49-F238E27FC236}">
                      <a16:creationId xmlns:a16="http://schemas.microsoft.com/office/drawing/2014/main" id="{AC781626-46B4-1D3B-106F-27182B905BEB}"/>
                    </a:ext>
                  </a:extLst>
                </p14:cNvPr>
                <p14:cNvContentPartPr/>
                <p14:nvPr/>
              </p14:nvContentPartPr>
              <p14:xfrm>
                <a:off x="10940290" y="4577849"/>
                <a:ext cx="1282680" cy="1005840"/>
              </p14:xfrm>
            </p:contentPart>
          </mc:Choice>
          <mc:Fallback xmlns="">
            <p:pic>
              <p:nvPicPr>
                <p:cNvPr id="358" name="Ink 357">
                  <a:extLst>
                    <a:ext uri="{FF2B5EF4-FFF2-40B4-BE49-F238E27FC236}">
                      <a16:creationId xmlns:a16="http://schemas.microsoft.com/office/drawing/2014/main" id="{AC781626-46B4-1D3B-106F-27182B905BEB}"/>
                    </a:ext>
                  </a:extLst>
                </p:cNvPr>
                <p:cNvPicPr/>
                <p:nvPr/>
              </p:nvPicPr>
              <p:blipFill>
                <a:blip r:embed="rId525"/>
                <a:stretch>
                  <a:fillRect/>
                </a:stretch>
              </p:blipFill>
              <p:spPr>
                <a:xfrm>
                  <a:off x="10931290" y="4569209"/>
                  <a:ext cx="1300320" cy="10234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26">
            <p14:nvContentPartPr>
              <p14:cNvPr id="360" name="Ink 359">
                <a:extLst>
                  <a:ext uri="{FF2B5EF4-FFF2-40B4-BE49-F238E27FC236}">
                    <a16:creationId xmlns:a16="http://schemas.microsoft.com/office/drawing/2014/main" id="{6DD7CBAA-18F7-1427-F89C-F97A9559A1A0}"/>
                  </a:ext>
                </a:extLst>
              </p14:cNvPr>
              <p14:cNvContentPartPr/>
              <p14:nvPr/>
            </p14:nvContentPartPr>
            <p14:xfrm>
              <a:off x="212129" y="1369529"/>
              <a:ext cx="11962080" cy="178920"/>
            </p14:xfrm>
          </p:contentPart>
        </mc:Choice>
        <mc:Fallback xmlns="">
          <p:pic>
            <p:nvPicPr>
              <p:cNvPr id="360" name="Ink 359">
                <a:extLst>
                  <a:ext uri="{FF2B5EF4-FFF2-40B4-BE49-F238E27FC236}">
                    <a16:creationId xmlns:a16="http://schemas.microsoft.com/office/drawing/2014/main" id="{6DD7CBAA-18F7-1427-F89C-F97A9559A1A0}"/>
                  </a:ext>
                </a:extLst>
              </p:cNvPr>
              <p:cNvPicPr/>
              <p:nvPr/>
            </p:nvPicPr>
            <p:blipFill>
              <a:blip r:embed="rId527"/>
              <a:stretch>
                <a:fillRect/>
              </a:stretch>
            </p:blipFill>
            <p:spPr>
              <a:xfrm>
                <a:off x="203489" y="1360529"/>
                <a:ext cx="11979720" cy="196560"/>
              </a:xfrm>
              <a:prstGeom prst="rect">
                <a:avLst/>
              </a:prstGeom>
            </p:spPr>
          </p:pic>
        </mc:Fallback>
      </mc:AlternateContent>
      <p:grpSp>
        <p:nvGrpSpPr>
          <p:cNvPr id="370" name="Group 369">
            <a:extLst>
              <a:ext uri="{FF2B5EF4-FFF2-40B4-BE49-F238E27FC236}">
                <a16:creationId xmlns:a16="http://schemas.microsoft.com/office/drawing/2014/main" id="{93176BDB-917C-5294-1A9C-741CC7BDFE4B}"/>
              </a:ext>
            </a:extLst>
          </p:cNvPr>
          <p:cNvGrpSpPr/>
          <p:nvPr/>
        </p:nvGrpSpPr>
        <p:grpSpPr>
          <a:xfrm>
            <a:off x="2372650" y="617849"/>
            <a:ext cx="6420079" cy="594720"/>
            <a:chOff x="2372650" y="617849"/>
            <a:chExt cx="6420079" cy="594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2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E6E5B84B-0633-6311-8506-3A080B689410}"/>
                    </a:ext>
                  </a:extLst>
                </p14:cNvPr>
                <p14:cNvContentPartPr/>
                <p14:nvPr/>
              </p14:nvContentPartPr>
              <p14:xfrm>
                <a:off x="2372650" y="631169"/>
                <a:ext cx="1307160" cy="58140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E6E5B84B-0633-6311-8506-3A080B689410}"/>
                    </a:ext>
                  </a:extLst>
                </p:cNvPr>
                <p:cNvPicPr/>
                <p:nvPr/>
              </p:nvPicPr>
              <p:blipFill>
                <a:blip r:embed="rId529"/>
                <a:stretch>
                  <a:fillRect/>
                </a:stretch>
              </p:blipFill>
              <p:spPr>
                <a:xfrm>
                  <a:off x="2363650" y="622169"/>
                  <a:ext cx="1324800" cy="59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F9DA5A69-18C9-52A9-9B96-E290FB6326FE}"/>
                    </a:ext>
                  </a:extLst>
                </p14:cNvPr>
                <p14:cNvContentPartPr/>
                <p14:nvPr/>
              </p14:nvContentPartPr>
              <p14:xfrm>
                <a:off x="3378130" y="817289"/>
                <a:ext cx="25920" cy="13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F9DA5A69-18C9-52A9-9B96-E290FB6326FE}"/>
                    </a:ext>
                  </a:extLst>
                </p:cNvPr>
                <p:cNvPicPr/>
                <p:nvPr/>
              </p:nvPicPr>
              <p:blipFill>
                <a:blip r:embed="rId531"/>
                <a:stretch>
                  <a:fillRect/>
                </a:stretch>
              </p:blipFill>
              <p:spPr>
                <a:xfrm>
                  <a:off x="3369130" y="808289"/>
                  <a:ext cx="435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8E60292E-8738-6DF4-47A7-48B3B7DD8FAB}"/>
                    </a:ext>
                  </a:extLst>
                </p14:cNvPr>
                <p14:cNvContentPartPr/>
                <p14:nvPr/>
              </p14:nvContentPartPr>
              <p14:xfrm>
                <a:off x="3073570" y="692369"/>
                <a:ext cx="356400" cy="1231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8E60292E-8738-6DF4-47A7-48B3B7DD8FAB}"/>
                    </a:ext>
                  </a:extLst>
                </p:cNvPr>
                <p:cNvPicPr/>
                <p:nvPr/>
              </p:nvPicPr>
              <p:blipFill>
                <a:blip r:embed="rId533"/>
                <a:stretch>
                  <a:fillRect/>
                </a:stretch>
              </p:blipFill>
              <p:spPr>
                <a:xfrm>
                  <a:off x="3064570" y="683369"/>
                  <a:ext cx="374040" cy="140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4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561D1948-C531-2336-464D-6E285B1DA8F9}"/>
                    </a:ext>
                  </a:extLst>
                </p14:cNvPr>
                <p14:cNvContentPartPr/>
                <p14:nvPr/>
              </p14:nvContentPartPr>
              <p14:xfrm>
                <a:off x="3653890" y="860489"/>
                <a:ext cx="268200" cy="15192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561D1948-C531-2336-464D-6E285B1DA8F9}"/>
                    </a:ext>
                  </a:extLst>
                </p:cNvPr>
                <p:cNvPicPr/>
                <p:nvPr/>
              </p:nvPicPr>
              <p:blipFill>
                <a:blip r:embed="rId535"/>
                <a:stretch>
                  <a:fillRect/>
                </a:stretch>
              </p:blipFill>
              <p:spPr>
                <a:xfrm>
                  <a:off x="3644890" y="851849"/>
                  <a:ext cx="285840" cy="169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6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5D034075-A7B4-9BCD-99D0-CFE453A474E8}"/>
                    </a:ext>
                  </a:extLst>
                </p14:cNvPr>
                <p14:cNvContentPartPr/>
                <p14:nvPr/>
              </p14:nvContentPartPr>
              <p14:xfrm>
                <a:off x="4160410" y="752489"/>
                <a:ext cx="308880" cy="3834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5D034075-A7B4-9BCD-99D0-CFE453A474E8}"/>
                    </a:ext>
                  </a:extLst>
                </p:cNvPr>
                <p:cNvPicPr/>
                <p:nvPr/>
              </p:nvPicPr>
              <p:blipFill>
                <a:blip r:embed="rId537"/>
                <a:stretch>
                  <a:fillRect/>
                </a:stretch>
              </p:blipFill>
              <p:spPr>
                <a:xfrm>
                  <a:off x="4151770" y="743849"/>
                  <a:ext cx="326520" cy="40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38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89EA3FC6-765E-7DE8-9FFA-9D6375A19C1F}"/>
                    </a:ext>
                  </a:extLst>
                </p14:cNvPr>
                <p14:cNvContentPartPr/>
                <p14:nvPr/>
              </p14:nvContentPartPr>
              <p14:xfrm>
                <a:off x="4678450" y="617849"/>
                <a:ext cx="530280" cy="34452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89EA3FC6-765E-7DE8-9FFA-9D6375A19C1F}"/>
                    </a:ext>
                  </a:extLst>
                </p:cNvPr>
                <p:cNvPicPr/>
                <p:nvPr/>
              </p:nvPicPr>
              <p:blipFill>
                <a:blip r:embed="rId539"/>
                <a:stretch>
                  <a:fillRect/>
                </a:stretch>
              </p:blipFill>
              <p:spPr>
                <a:xfrm>
                  <a:off x="4669450" y="608849"/>
                  <a:ext cx="54792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0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74D96B-4E45-9ECC-BE58-FC1AC04BC7DF}"/>
                    </a:ext>
                  </a:extLst>
                </p14:cNvPr>
                <p14:cNvContentPartPr/>
                <p14:nvPr/>
              </p14:nvContentPartPr>
              <p14:xfrm>
                <a:off x="4732810" y="734129"/>
                <a:ext cx="225360" cy="824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74D96B-4E45-9ECC-BE58-FC1AC04BC7DF}"/>
                    </a:ext>
                  </a:extLst>
                </p:cNvPr>
                <p:cNvPicPr/>
                <p:nvPr/>
              </p:nvPicPr>
              <p:blipFill>
                <a:blip r:embed="rId541"/>
                <a:stretch>
                  <a:fillRect/>
                </a:stretch>
              </p:blipFill>
              <p:spPr>
                <a:xfrm>
                  <a:off x="4723810" y="725129"/>
                  <a:ext cx="243000" cy="10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2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28B4C7A7-0105-774B-231C-2EF884CFB6E5}"/>
                    </a:ext>
                  </a:extLst>
                </p14:cNvPr>
                <p14:cNvContentPartPr/>
                <p14:nvPr/>
              </p14:nvContentPartPr>
              <p14:xfrm>
                <a:off x="5370010" y="618209"/>
                <a:ext cx="1730880" cy="386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28B4C7A7-0105-774B-231C-2EF884CFB6E5}"/>
                    </a:ext>
                  </a:extLst>
                </p:cNvPr>
                <p:cNvPicPr/>
                <p:nvPr/>
              </p:nvPicPr>
              <p:blipFill>
                <a:blip r:embed="rId543"/>
                <a:stretch>
                  <a:fillRect/>
                </a:stretch>
              </p:blipFill>
              <p:spPr>
                <a:xfrm>
                  <a:off x="5361370" y="609569"/>
                  <a:ext cx="1748520" cy="40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4">
              <p14:nvContentPartPr>
                <p14:cNvPr id="40" name="Ink 39">
                  <a:extLst>
                    <a:ext uri="{FF2B5EF4-FFF2-40B4-BE49-F238E27FC236}">
                      <a16:creationId xmlns:a16="http://schemas.microsoft.com/office/drawing/2014/main" id="{23601234-F208-4E74-88C5-171CA0511066}"/>
                    </a:ext>
                  </a:extLst>
                </p14:cNvPr>
                <p14:cNvContentPartPr/>
                <p14:nvPr/>
              </p14:nvContentPartPr>
              <p14:xfrm>
                <a:off x="7197370" y="994409"/>
                <a:ext cx="63720" cy="70920"/>
              </p14:xfrm>
            </p:contentPart>
          </mc:Choice>
          <mc:Fallback xmlns="">
            <p:pic>
              <p:nvPicPr>
                <p:cNvPr id="40" name="Ink 39">
                  <a:extLst>
                    <a:ext uri="{FF2B5EF4-FFF2-40B4-BE49-F238E27FC236}">
                      <a16:creationId xmlns:a16="http://schemas.microsoft.com/office/drawing/2014/main" id="{23601234-F208-4E74-88C5-171CA0511066}"/>
                    </a:ext>
                  </a:extLst>
                </p:cNvPr>
                <p:cNvPicPr/>
                <p:nvPr/>
              </p:nvPicPr>
              <p:blipFill>
                <a:blip r:embed="rId545"/>
                <a:stretch>
                  <a:fillRect/>
                </a:stretch>
              </p:blipFill>
              <p:spPr>
                <a:xfrm>
                  <a:off x="7188730" y="985409"/>
                  <a:ext cx="813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6">
              <p14:nvContentPartPr>
                <p14:cNvPr id="361" name="Ink 360">
                  <a:extLst>
                    <a:ext uri="{FF2B5EF4-FFF2-40B4-BE49-F238E27FC236}">
                      <a16:creationId xmlns:a16="http://schemas.microsoft.com/office/drawing/2014/main" id="{43C30826-B19C-6BF0-3579-83C2A296D6FA}"/>
                    </a:ext>
                  </a:extLst>
                </p14:cNvPr>
                <p14:cNvContentPartPr/>
                <p14:nvPr/>
              </p14:nvContentPartPr>
              <p14:xfrm>
                <a:off x="7137449" y="1038329"/>
                <a:ext cx="118800" cy="98640"/>
              </p14:xfrm>
            </p:contentPart>
          </mc:Choice>
          <mc:Fallback xmlns="">
            <p:pic>
              <p:nvPicPr>
                <p:cNvPr id="361" name="Ink 360">
                  <a:extLst>
                    <a:ext uri="{FF2B5EF4-FFF2-40B4-BE49-F238E27FC236}">
                      <a16:creationId xmlns:a16="http://schemas.microsoft.com/office/drawing/2014/main" id="{43C30826-B19C-6BF0-3579-83C2A296D6FA}"/>
                    </a:ext>
                  </a:extLst>
                </p:cNvPr>
                <p:cNvPicPr/>
                <p:nvPr/>
              </p:nvPicPr>
              <p:blipFill>
                <a:blip r:embed="rId547"/>
                <a:stretch>
                  <a:fillRect/>
                </a:stretch>
              </p:blipFill>
              <p:spPr>
                <a:xfrm>
                  <a:off x="7128809" y="1029689"/>
                  <a:ext cx="136440" cy="11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8">
              <p14:nvContentPartPr>
                <p14:cNvPr id="362" name="Ink 361">
                  <a:extLst>
                    <a:ext uri="{FF2B5EF4-FFF2-40B4-BE49-F238E27FC236}">
                      <a16:creationId xmlns:a16="http://schemas.microsoft.com/office/drawing/2014/main" id="{FEFA9D53-B596-E003-E49E-71DE160DFFDC}"/>
                    </a:ext>
                  </a:extLst>
                </p14:cNvPr>
                <p14:cNvContentPartPr/>
                <p14:nvPr/>
              </p14:nvContentPartPr>
              <p14:xfrm>
                <a:off x="7543889" y="839249"/>
                <a:ext cx="458640" cy="138960"/>
              </p14:xfrm>
            </p:contentPart>
          </mc:Choice>
          <mc:Fallback xmlns="">
            <p:pic>
              <p:nvPicPr>
                <p:cNvPr id="362" name="Ink 361">
                  <a:extLst>
                    <a:ext uri="{FF2B5EF4-FFF2-40B4-BE49-F238E27FC236}">
                      <a16:creationId xmlns:a16="http://schemas.microsoft.com/office/drawing/2014/main" id="{FEFA9D53-B596-E003-E49E-71DE160DFFDC}"/>
                    </a:ext>
                  </a:extLst>
                </p:cNvPr>
                <p:cNvPicPr/>
                <p:nvPr/>
              </p:nvPicPr>
              <p:blipFill>
                <a:blip r:embed="rId549"/>
                <a:stretch>
                  <a:fillRect/>
                </a:stretch>
              </p:blipFill>
              <p:spPr>
                <a:xfrm>
                  <a:off x="7535249" y="830609"/>
                  <a:ext cx="4762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0">
              <p14:nvContentPartPr>
                <p14:cNvPr id="363" name="Ink 362">
                  <a:extLst>
                    <a:ext uri="{FF2B5EF4-FFF2-40B4-BE49-F238E27FC236}">
                      <a16:creationId xmlns:a16="http://schemas.microsoft.com/office/drawing/2014/main" id="{2DEE8AF9-B978-CB4A-7546-85546063D480}"/>
                    </a:ext>
                  </a:extLst>
                </p14:cNvPr>
                <p14:cNvContentPartPr/>
                <p14:nvPr/>
              </p14:nvContentPartPr>
              <p14:xfrm>
                <a:off x="8235449" y="848969"/>
                <a:ext cx="557280" cy="247680"/>
              </p14:xfrm>
            </p:contentPart>
          </mc:Choice>
          <mc:Fallback xmlns="">
            <p:pic>
              <p:nvPicPr>
                <p:cNvPr id="363" name="Ink 362">
                  <a:extLst>
                    <a:ext uri="{FF2B5EF4-FFF2-40B4-BE49-F238E27FC236}">
                      <a16:creationId xmlns:a16="http://schemas.microsoft.com/office/drawing/2014/main" id="{2DEE8AF9-B978-CB4A-7546-85546063D480}"/>
                    </a:ext>
                  </a:extLst>
                </p:cNvPr>
                <p:cNvPicPr/>
                <p:nvPr/>
              </p:nvPicPr>
              <p:blipFill>
                <a:blip r:embed="rId551"/>
                <a:stretch>
                  <a:fillRect/>
                </a:stretch>
              </p:blipFill>
              <p:spPr>
                <a:xfrm>
                  <a:off x="8226809" y="839969"/>
                  <a:ext cx="57492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2">
              <p14:nvContentPartPr>
                <p14:cNvPr id="364" name="Ink 363">
                  <a:extLst>
                    <a:ext uri="{FF2B5EF4-FFF2-40B4-BE49-F238E27FC236}">
                      <a16:creationId xmlns:a16="http://schemas.microsoft.com/office/drawing/2014/main" id="{CD56D925-C6A3-FFC5-29CC-E3C0EC8AD53C}"/>
                    </a:ext>
                  </a:extLst>
                </p14:cNvPr>
                <p14:cNvContentPartPr/>
                <p14:nvPr/>
              </p14:nvContentPartPr>
              <p14:xfrm>
                <a:off x="8498969" y="685169"/>
                <a:ext cx="43920" cy="8640"/>
              </p14:xfrm>
            </p:contentPart>
          </mc:Choice>
          <mc:Fallback xmlns="">
            <p:pic>
              <p:nvPicPr>
                <p:cNvPr id="364" name="Ink 363">
                  <a:extLst>
                    <a:ext uri="{FF2B5EF4-FFF2-40B4-BE49-F238E27FC236}">
                      <a16:creationId xmlns:a16="http://schemas.microsoft.com/office/drawing/2014/main" id="{CD56D925-C6A3-FFC5-29CC-E3C0EC8AD53C}"/>
                    </a:ext>
                  </a:extLst>
                </p:cNvPr>
                <p:cNvPicPr/>
                <p:nvPr/>
              </p:nvPicPr>
              <p:blipFill>
                <a:blip r:embed="rId553"/>
                <a:stretch>
                  <a:fillRect/>
                </a:stretch>
              </p:blipFill>
              <p:spPr>
                <a:xfrm>
                  <a:off x="8489969" y="676169"/>
                  <a:ext cx="61560" cy="2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369" name="Group 368">
            <a:extLst>
              <a:ext uri="{FF2B5EF4-FFF2-40B4-BE49-F238E27FC236}">
                <a16:creationId xmlns:a16="http://schemas.microsoft.com/office/drawing/2014/main" id="{85FB5D7C-6DBD-0C99-30B6-D013515CBAC8}"/>
              </a:ext>
            </a:extLst>
          </p:cNvPr>
          <p:cNvGrpSpPr/>
          <p:nvPr/>
        </p:nvGrpSpPr>
        <p:grpSpPr>
          <a:xfrm>
            <a:off x="8977769" y="621449"/>
            <a:ext cx="1444680" cy="406080"/>
            <a:chOff x="8977769" y="621449"/>
            <a:chExt cx="1444680" cy="40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54">
              <p14:nvContentPartPr>
                <p14:cNvPr id="365" name="Ink 364">
                  <a:extLst>
                    <a:ext uri="{FF2B5EF4-FFF2-40B4-BE49-F238E27FC236}">
                      <a16:creationId xmlns:a16="http://schemas.microsoft.com/office/drawing/2014/main" id="{0E1D75DE-305E-3301-CB6B-4FE83189509B}"/>
                    </a:ext>
                  </a:extLst>
                </p14:cNvPr>
                <p14:cNvContentPartPr/>
                <p14:nvPr/>
              </p14:nvContentPartPr>
              <p14:xfrm>
                <a:off x="8977769" y="621449"/>
                <a:ext cx="1444680" cy="406080"/>
              </p14:xfrm>
            </p:contentPart>
          </mc:Choice>
          <mc:Fallback xmlns="">
            <p:pic>
              <p:nvPicPr>
                <p:cNvPr id="365" name="Ink 364">
                  <a:extLst>
                    <a:ext uri="{FF2B5EF4-FFF2-40B4-BE49-F238E27FC236}">
                      <a16:creationId xmlns:a16="http://schemas.microsoft.com/office/drawing/2014/main" id="{0E1D75DE-305E-3301-CB6B-4FE83189509B}"/>
                    </a:ext>
                  </a:extLst>
                </p:cNvPr>
                <p:cNvPicPr/>
                <p:nvPr/>
              </p:nvPicPr>
              <p:blipFill>
                <a:blip r:embed="rId555"/>
                <a:stretch>
                  <a:fillRect/>
                </a:stretch>
              </p:blipFill>
              <p:spPr>
                <a:xfrm>
                  <a:off x="8969129" y="612809"/>
                  <a:ext cx="1462320" cy="42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6">
              <p14:nvContentPartPr>
                <p14:cNvPr id="366" name="Ink 365">
                  <a:extLst>
                    <a:ext uri="{FF2B5EF4-FFF2-40B4-BE49-F238E27FC236}">
                      <a16:creationId xmlns:a16="http://schemas.microsoft.com/office/drawing/2014/main" id="{F770D05F-654E-D8C4-537E-49F3B0F496A3}"/>
                    </a:ext>
                  </a:extLst>
                </p14:cNvPr>
                <p14:cNvContentPartPr/>
                <p14:nvPr/>
              </p14:nvContentPartPr>
              <p14:xfrm>
                <a:off x="10251089" y="726929"/>
                <a:ext cx="24840" cy="11880"/>
              </p14:xfrm>
            </p:contentPart>
          </mc:Choice>
          <mc:Fallback xmlns="">
            <p:pic>
              <p:nvPicPr>
                <p:cNvPr id="366" name="Ink 365">
                  <a:extLst>
                    <a:ext uri="{FF2B5EF4-FFF2-40B4-BE49-F238E27FC236}">
                      <a16:creationId xmlns:a16="http://schemas.microsoft.com/office/drawing/2014/main" id="{F770D05F-654E-D8C4-537E-49F3B0F496A3}"/>
                    </a:ext>
                  </a:extLst>
                </p:cNvPr>
                <p:cNvPicPr/>
                <p:nvPr/>
              </p:nvPicPr>
              <p:blipFill>
                <a:blip r:embed="rId557"/>
                <a:stretch>
                  <a:fillRect/>
                </a:stretch>
              </p:blipFill>
              <p:spPr>
                <a:xfrm>
                  <a:off x="10242449" y="717929"/>
                  <a:ext cx="4248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58">
              <p14:nvContentPartPr>
                <p14:cNvPr id="367" name="Ink 366">
                  <a:extLst>
                    <a:ext uri="{FF2B5EF4-FFF2-40B4-BE49-F238E27FC236}">
                      <a16:creationId xmlns:a16="http://schemas.microsoft.com/office/drawing/2014/main" id="{02D6C0CC-FF97-104F-E2EC-4449E137BC11}"/>
                    </a:ext>
                  </a:extLst>
                </p14:cNvPr>
                <p14:cNvContentPartPr/>
                <p14:nvPr/>
              </p14:nvContentPartPr>
              <p14:xfrm>
                <a:off x="10037609" y="676529"/>
                <a:ext cx="249840" cy="17280"/>
              </p14:xfrm>
            </p:contentPart>
          </mc:Choice>
          <mc:Fallback xmlns="">
            <p:pic>
              <p:nvPicPr>
                <p:cNvPr id="367" name="Ink 366">
                  <a:extLst>
                    <a:ext uri="{FF2B5EF4-FFF2-40B4-BE49-F238E27FC236}">
                      <a16:creationId xmlns:a16="http://schemas.microsoft.com/office/drawing/2014/main" id="{02D6C0CC-FF97-104F-E2EC-4449E137BC11}"/>
                    </a:ext>
                  </a:extLst>
                </p:cNvPr>
                <p:cNvPicPr/>
                <p:nvPr/>
              </p:nvPicPr>
              <p:blipFill>
                <a:blip r:embed="rId559"/>
                <a:stretch>
                  <a:fillRect/>
                </a:stretch>
              </p:blipFill>
              <p:spPr>
                <a:xfrm>
                  <a:off x="10028969" y="667889"/>
                  <a:ext cx="267480" cy="34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0">
              <p14:nvContentPartPr>
                <p14:cNvPr id="368" name="Ink 367">
                  <a:extLst>
                    <a:ext uri="{FF2B5EF4-FFF2-40B4-BE49-F238E27FC236}">
                      <a16:creationId xmlns:a16="http://schemas.microsoft.com/office/drawing/2014/main" id="{88B266F8-4FA3-0AFC-0DF2-97EB8D1F351B}"/>
                    </a:ext>
                  </a:extLst>
                </p14:cNvPr>
                <p14:cNvContentPartPr/>
                <p14:nvPr/>
              </p14:nvContentPartPr>
              <p14:xfrm>
                <a:off x="9386369" y="766889"/>
                <a:ext cx="252000" cy="19440"/>
              </p14:xfrm>
            </p:contentPart>
          </mc:Choice>
          <mc:Fallback xmlns="">
            <p:pic>
              <p:nvPicPr>
                <p:cNvPr id="368" name="Ink 367">
                  <a:extLst>
                    <a:ext uri="{FF2B5EF4-FFF2-40B4-BE49-F238E27FC236}">
                      <a16:creationId xmlns:a16="http://schemas.microsoft.com/office/drawing/2014/main" id="{88B266F8-4FA3-0AFC-0DF2-97EB8D1F351B}"/>
                    </a:ext>
                  </a:extLst>
                </p:cNvPr>
                <p:cNvPicPr/>
                <p:nvPr/>
              </p:nvPicPr>
              <p:blipFill>
                <a:blip r:embed="rId561"/>
                <a:stretch>
                  <a:fillRect/>
                </a:stretch>
              </p:blipFill>
              <p:spPr>
                <a:xfrm>
                  <a:off x="9377729" y="757889"/>
                  <a:ext cx="26964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562">
            <p14:nvContentPartPr>
              <p14:cNvPr id="371" name="Ink 370">
                <a:extLst>
                  <a:ext uri="{FF2B5EF4-FFF2-40B4-BE49-F238E27FC236}">
                    <a16:creationId xmlns:a16="http://schemas.microsoft.com/office/drawing/2014/main" id="{24AEB87F-0592-FF33-B748-3C10EAF4A205}"/>
                  </a:ext>
                </a:extLst>
              </p14:cNvPr>
              <p14:cNvContentPartPr/>
              <p14:nvPr/>
            </p14:nvContentPartPr>
            <p14:xfrm>
              <a:off x="11017529" y="4678649"/>
              <a:ext cx="1137960" cy="751320"/>
            </p14:xfrm>
          </p:contentPart>
        </mc:Choice>
        <mc:Fallback xmlns="">
          <p:pic>
            <p:nvPicPr>
              <p:cNvPr id="371" name="Ink 370">
                <a:extLst>
                  <a:ext uri="{FF2B5EF4-FFF2-40B4-BE49-F238E27FC236}">
                    <a16:creationId xmlns:a16="http://schemas.microsoft.com/office/drawing/2014/main" id="{24AEB87F-0592-FF33-B748-3C10EAF4A205}"/>
                  </a:ext>
                </a:extLst>
              </p:cNvPr>
              <p:cNvPicPr/>
              <p:nvPr/>
            </p:nvPicPr>
            <p:blipFill>
              <a:blip r:embed="rId563"/>
              <a:stretch>
                <a:fillRect/>
              </a:stretch>
            </p:blipFill>
            <p:spPr>
              <a:xfrm>
                <a:off x="10963529" y="4571009"/>
                <a:ext cx="1245600" cy="966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4">
            <p14:nvContentPartPr>
              <p14:cNvPr id="14" name="Ink 13">
                <a:extLst>
                  <a:ext uri="{FF2B5EF4-FFF2-40B4-BE49-F238E27FC236}">
                    <a16:creationId xmlns:a16="http://schemas.microsoft.com/office/drawing/2014/main" id="{DE18E5FF-C077-8415-5336-1EB7334706E7}"/>
                  </a:ext>
                </a:extLst>
              </p14:cNvPr>
              <p14:cNvContentPartPr/>
              <p14:nvPr/>
            </p14:nvContentPartPr>
            <p14:xfrm>
              <a:off x="9048367" y="1552049"/>
              <a:ext cx="110160" cy="250200"/>
            </p14:xfrm>
          </p:contentPart>
        </mc:Choice>
        <mc:Fallback>
          <p:pic>
            <p:nvPicPr>
              <p:cNvPr id="14" name="Ink 13">
                <a:extLst>
                  <a:ext uri="{FF2B5EF4-FFF2-40B4-BE49-F238E27FC236}">
                    <a16:creationId xmlns:a16="http://schemas.microsoft.com/office/drawing/2014/main" id="{DE18E5FF-C077-8415-5336-1EB7334706E7}"/>
                  </a:ext>
                </a:extLst>
              </p:cNvPr>
              <p:cNvPicPr/>
              <p:nvPr/>
            </p:nvPicPr>
            <p:blipFill>
              <a:blip r:embed="rId565"/>
              <a:stretch>
                <a:fillRect/>
              </a:stretch>
            </p:blipFill>
            <p:spPr>
              <a:xfrm>
                <a:off x="9039727" y="1543409"/>
                <a:ext cx="127800" cy="267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>
        <mc:Choice xmlns:p14="http://schemas.microsoft.com/office/powerpoint/2010/main" Requires="p14">
          <p:contentPart p14:bwMode="auto" r:id="rId566">
            <p14:nvContentPartPr>
              <p14:cNvPr id="399" name="Ink 398">
                <a:extLst>
                  <a:ext uri="{FF2B5EF4-FFF2-40B4-BE49-F238E27FC236}">
                    <a16:creationId xmlns:a16="http://schemas.microsoft.com/office/drawing/2014/main" id="{FD676EC6-D2C1-DA60-2928-7E8456286393}"/>
                  </a:ext>
                </a:extLst>
              </p14:cNvPr>
              <p14:cNvContentPartPr/>
              <p14:nvPr/>
            </p14:nvContentPartPr>
            <p14:xfrm>
              <a:off x="8170327" y="3480569"/>
              <a:ext cx="147960" cy="293400"/>
            </p14:xfrm>
          </p:contentPart>
        </mc:Choice>
        <mc:Fallback>
          <p:pic>
            <p:nvPicPr>
              <p:cNvPr id="399" name="Ink 398">
                <a:extLst>
                  <a:ext uri="{FF2B5EF4-FFF2-40B4-BE49-F238E27FC236}">
                    <a16:creationId xmlns:a16="http://schemas.microsoft.com/office/drawing/2014/main" id="{FD676EC6-D2C1-DA60-2928-7E8456286393}"/>
                  </a:ext>
                </a:extLst>
              </p:cNvPr>
              <p:cNvPicPr/>
              <p:nvPr/>
            </p:nvPicPr>
            <p:blipFill>
              <a:blip r:embed="rId567"/>
              <a:stretch>
                <a:fillRect/>
              </a:stretch>
            </p:blipFill>
            <p:spPr>
              <a:xfrm>
                <a:off x="8161687" y="3471929"/>
                <a:ext cx="165600" cy="311040"/>
              </a:xfrm>
              <a:prstGeom prst="rect">
                <a:avLst/>
              </a:prstGeom>
            </p:spPr>
          </p:pic>
        </mc:Fallback>
      </mc:AlternateContent>
      <p:grpSp>
        <p:nvGrpSpPr>
          <p:cNvPr id="403" name="Group 402">
            <a:extLst>
              <a:ext uri="{FF2B5EF4-FFF2-40B4-BE49-F238E27FC236}">
                <a16:creationId xmlns:a16="http://schemas.microsoft.com/office/drawing/2014/main" id="{F98ACA0D-8406-B52F-71D7-D2EFBC404BEC}"/>
              </a:ext>
            </a:extLst>
          </p:cNvPr>
          <p:cNvGrpSpPr/>
          <p:nvPr/>
        </p:nvGrpSpPr>
        <p:grpSpPr>
          <a:xfrm>
            <a:off x="7966567" y="3520529"/>
            <a:ext cx="158760" cy="194760"/>
            <a:chOff x="7966567" y="3520529"/>
            <a:chExt cx="158760" cy="1947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68">
              <p14:nvContentPartPr>
                <p14:cNvPr id="401" name="Ink 400">
                  <a:extLst>
                    <a:ext uri="{FF2B5EF4-FFF2-40B4-BE49-F238E27FC236}">
                      <a16:creationId xmlns:a16="http://schemas.microsoft.com/office/drawing/2014/main" id="{3C7BD4B3-E1A7-D835-6730-28B68C91F4BA}"/>
                    </a:ext>
                  </a:extLst>
                </p14:cNvPr>
                <p14:cNvContentPartPr/>
                <p14:nvPr/>
              </p14:nvContentPartPr>
              <p14:xfrm>
                <a:off x="8085007" y="3531689"/>
                <a:ext cx="10800" cy="183600"/>
              </p14:xfrm>
            </p:contentPart>
          </mc:Choice>
          <mc:Fallback>
            <p:pic>
              <p:nvPicPr>
                <p:cNvPr id="401" name="Ink 400">
                  <a:extLst>
                    <a:ext uri="{FF2B5EF4-FFF2-40B4-BE49-F238E27FC236}">
                      <a16:creationId xmlns:a16="http://schemas.microsoft.com/office/drawing/2014/main" id="{3C7BD4B3-E1A7-D835-6730-28B68C91F4BA}"/>
                    </a:ext>
                  </a:extLst>
                </p:cNvPr>
                <p:cNvPicPr/>
                <p:nvPr/>
              </p:nvPicPr>
              <p:blipFill>
                <a:blip r:embed="rId569"/>
                <a:stretch>
                  <a:fillRect/>
                </a:stretch>
              </p:blipFill>
              <p:spPr>
                <a:xfrm>
                  <a:off x="8076367" y="3522689"/>
                  <a:ext cx="28440" cy="20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0">
              <p14:nvContentPartPr>
                <p14:cNvPr id="402" name="Ink 401">
                  <a:extLst>
                    <a:ext uri="{FF2B5EF4-FFF2-40B4-BE49-F238E27FC236}">
                      <a16:creationId xmlns:a16="http://schemas.microsoft.com/office/drawing/2014/main" id="{88440E80-B8B2-ABE7-C999-B47374F97D31}"/>
                    </a:ext>
                  </a:extLst>
                </p14:cNvPr>
                <p14:cNvContentPartPr/>
                <p14:nvPr/>
              </p14:nvContentPartPr>
              <p14:xfrm>
                <a:off x="7966567" y="3520529"/>
                <a:ext cx="158760" cy="121320"/>
              </p14:xfrm>
            </p:contentPart>
          </mc:Choice>
          <mc:Fallback>
            <p:pic>
              <p:nvPicPr>
                <p:cNvPr id="402" name="Ink 401">
                  <a:extLst>
                    <a:ext uri="{FF2B5EF4-FFF2-40B4-BE49-F238E27FC236}">
                      <a16:creationId xmlns:a16="http://schemas.microsoft.com/office/drawing/2014/main" id="{88440E80-B8B2-ABE7-C999-B47374F97D31}"/>
                    </a:ext>
                  </a:extLst>
                </p:cNvPr>
                <p:cNvPicPr/>
                <p:nvPr/>
              </p:nvPicPr>
              <p:blipFill>
                <a:blip r:embed="rId571"/>
                <a:stretch>
                  <a:fillRect/>
                </a:stretch>
              </p:blipFill>
              <p:spPr>
                <a:xfrm>
                  <a:off x="7957567" y="3511889"/>
                  <a:ext cx="176400" cy="138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32" name="Group 431">
            <a:extLst>
              <a:ext uri="{FF2B5EF4-FFF2-40B4-BE49-F238E27FC236}">
                <a16:creationId xmlns:a16="http://schemas.microsoft.com/office/drawing/2014/main" id="{185C6C0D-3BE8-C074-A630-337A666602F0}"/>
              </a:ext>
            </a:extLst>
          </p:cNvPr>
          <p:cNvGrpSpPr/>
          <p:nvPr/>
        </p:nvGrpSpPr>
        <p:grpSpPr>
          <a:xfrm>
            <a:off x="8577127" y="1572209"/>
            <a:ext cx="3346560" cy="1838160"/>
            <a:chOff x="8577127" y="1572209"/>
            <a:chExt cx="3346560" cy="183816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572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34DD4EBA-BC95-0623-3161-A05FD95903E3}"/>
                    </a:ext>
                  </a:extLst>
                </p14:cNvPr>
                <p14:cNvContentPartPr/>
                <p14:nvPr/>
              </p14:nvContentPartPr>
              <p14:xfrm>
                <a:off x="8807887" y="2504969"/>
                <a:ext cx="723600" cy="235440"/>
              </p14:xfrm>
            </p:contentPart>
          </mc:Choice>
          <mc:Fallback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34DD4EBA-BC95-0623-3161-A05FD95903E3}"/>
                    </a:ext>
                  </a:extLst>
                </p:cNvPr>
                <p:cNvPicPr/>
                <p:nvPr/>
              </p:nvPicPr>
              <p:blipFill>
                <a:blip r:embed="rId573"/>
                <a:stretch>
                  <a:fillRect/>
                </a:stretch>
              </p:blipFill>
              <p:spPr>
                <a:xfrm>
                  <a:off x="8799247" y="2495969"/>
                  <a:ext cx="74124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4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96438144-DF89-E8FD-5144-B9F11D6C383C}"/>
                    </a:ext>
                  </a:extLst>
                </p14:cNvPr>
                <p14:cNvContentPartPr/>
                <p14:nvPr/>
              </p14:nvContentPartPr>
              <p14:xfrm>
                <a:off x="9635167" y="2536649"/>
                <a:ext cx="257400" cy="93600"/>
              </p14:xfrm>
            </p:contentPart>
          </mc:Choice>
          <mc:Fallback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96438144-DF89-E8FD-5144-B9F11D6C383C}"/>
                    </a:ext>
                  </a:extLst>
                </p:cNvPr>
                <p:cNvPicPr/>
                <p:nvPr/>
              </p:nvPicPr>
              <p:blipFill>
                <a:blip r:embed="rId575"/>
                <a:stretch>
                  <a:fillRect/>
                </a:stretch>
              </p:blipFill>
              <p:spPr>
                <a:xfrm>
                  <a:off x="9626527" y="2528009"/>
                  <a:ext cx="275040" cy="111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4F0D8D4-664D-A28B-3538-9DB2FE973DFD}"/>
                    </a:ext>
                  </a:extLst>
                </p14:cNvPr>
                <p14:cNvContentPartPr/>
                <p14:nvPr/>
              </p14:nvContentPartPr>
              <p14:xfrm>
                <a:off x="9702847" y="2468969"/>
                <a:ext cx="63720" cy="8640"/>
              </p14:xfrm>
            </p:contentPart>
          </mc:Choice>
          <mc:Fallback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4F0D8D4-664D-A28B-3538-9DB2FE973DFD}"/>
                    </a:ext>
                  </a:extLst>
                </p:cNvPr>
                <p:cNvPicPr/>
                <p:nvPr/>
              </p:nvPicPr>
              <p:blipFill>
                <a:blip r:embed="rId577"/>
                <a:stretch>
                  <a:fillRect/>
                </a:stretch>
              </p:blipFill>
              <p:spPr>
                <a:xfrm>
                  <a:off x="9693847" y="2460329"/>
                  <a:ext cx="81360" cy="2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78">
              <p14:nvContentPartPr>
                <p14:cNvPr id="123" name="Ink 122">
                  <a:extLst>
                    <a:ext uri="{FF2B5EF4-FFF2-40B4-BE49-F238E27FC236}">
                      <a16:creationId xmlns:a16="http://schemas.microsoft.com/office/drawing/2014/main" id="{A597521E-4235-4AB5-5E51-06C34DBAE50D}"/>
                    </a:ext>
                  </a:extLst>
                </p14:cNvPr>
                <p14:cNvContentPartPr/>
                <p14:nvPr/>
              </p14:nvContentPartPr>
              <p14:xfrm>
                <a:off x="10076527" y="2524409"/>
                <a:ext cx="129960" cy="122400"/>
              </p14:xfrm>
            </p:contentPart>
          </mc:Choice>
          <mc:Fallback>
            <p:pic>
              <p:nvPicPr>
                <p:cNvPr id="123" name="Ink 122">
                  <a:extLst>
                    <a:ext uri="{FF2B5EF4-FFF2-40B4-BE49-F238E27FC236}">
                      <a16:creationId xmlns:a16="http://schemas.microsoft.com/office/drawing/2014/main" id="{A597521E-4235-4AB5-5E51-06C34DBAE50D}"/>
                    </a:ext>
                  </a:extLst>
                </p:cNvPr>
                <p:cNvPicPr/>
                <p:nvPr/>
              </p:nvPicPr>
              <p:blipFill>
                <a:blip r:embed="rId579"/>
                <a:stretch>
                  <a:fillRect/>
                </a:stretch>
              </p:blipFill>
              <p:spPr>
                <a:xfrm>
                  <a:off x="10067887" y="2515409"/>
                  <a:ext cx="147600" cy="140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0">
              <p14:nvContentPartPr>
                <p14:cNvPr id="331" name="Ink 330">
                  <a:extLst>
                    <a:ext uri="{FF2B5EF4-FFF2-40B4-BE49-F238E27FC236}">
                      <a16:creationId xmlns:a16="http://schemas.microsoft.com/office/drawing/2014/main" id="{1283C928-2F33-A31E-4647-E6A0719263B4}"/>
                    </a:ext>
                  </a:extLst>
                </p14:cNvPr>
                <p14:cNvContentPartPr/>
                <p14:nvPr/>
              </p14:nvContentPartPr>
              <p14:xfrm>
                <a:off x="10337527" y="2523689"/>
                <a:ext cx="3960" cy="135720"/>
              </p14:xfrm>
            </p:contentPart>
          </mc:Choice>
          <mc:Fallback>
            <p:pic>
              <p:nvPicPr>
                <p:cNvPr id="331" name="Ink 330">
                  <a:extLst>
                    <a:ext uri="{FF2B5EF4-FFF2-40B4-BE49-F238E27FC236}">
                      <a16:creationId xmlns:a16="http://schemas.microsoft.com/office/drawing/2014/main" id="{1283C928-2F33-A31E-4647-E6A0719263B4}"/>
                    </a:ext>
                  </a:extLst>
                </p:cNvPr>
                <p:cNvPicPr/>
                <p:nvPr/>
              </p:nvPicPr>
              <p:blipFill>
                <a:blip r:embed="rId581"/>
                <a:stretch>
                  <a:fillRect/>
                </a:stretch>
              </p:blipFill>
              <p:spPr>
                <a:xfrm>
                  <a:off x="10328527" y="2514689"/>
                  <a:ext cx="21600" cy="153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2">
              <p14:nvContentPartPr>
                <p14:cNvPr id="336" name="Ink 335">
                  <a:extLst>
                    <a:ext uri="{FF2B5EF4-FFF2-40B4-BE49-F238E27FC236}">
                      <a16:creationId xmlns:a16="http://schemas.microsoft.com/office/drawing/2014/main" id="{23A46135-9878-B1BA-1237-98A8106C7BE0}"/>
                    </a:ext>
                  </a:extLst>
                </p14:cNvPr>
                <p14:cNvContentPartPr/>
                <p14:nvPr/>
              </p14:nvContentPartPr>
              <p14:xfrm>
                <a:off x="10279567" y="2578049"/>
                <a:ext cx="119880" cy="6480"/>
              </p14:xfrm>
            </p:contentPart>
          </mc:Choice>
          <mc:Fallback>
            <p:pic>
              <p:nvPicPr>
                <p:cNvPr id="336" name="Ink 335">
                  <a:extLst>
                    <a:ext uri="{FF2B5EF4-FFF2-40B4-BE49-F238E27FC236}">
                      <a16:creationId xmlns:a16="http://schemas.microsoft.com/office/drawing/2014/main" id="{23A46135-9878-B1BA-1237-98A8106C7BE0}"/>
                    </a:ext>
                  </a:extLst>
                </p:cNvPr>
                <p:cNvPicPr/>
                <p:nvPr/>
              </p:nvPicPr>
              <p:blipFill>
                <a:blip r:embed="rId583"/>
                <a:stretch>
                  <a:fillRect/>
                </a:stretch>
              </p:blipFill>
              <p:spPr>
                <a:xfrm>
                  <a:off x="10270567" y="2569049"/>
                  <a:ext cx="1375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4">
              <p14:nvContentPartPr>
                <p14:cNvPr id="342" name="Ink 341">
                  <a:extLst>
                    <a:ext uri="{FF2B5EF4-FFF2-40B4-BE49-F238E27FC236}">
                      <a16:creationId xmlns:a16="http://schemas.microsoft.com/office/drawing/2014/main" id="{9077F732-351A-3ACB-CB26-07CE7B78D042}"/>
                    </a:ext>
                  </a:extLst>
                </p14:cNvPr>
                <p14:cNvContentPartPr/>
                <p14:nvPr/>
              </p14:nvContentPartPr>
              <p14:xfrm>
                <a:off x="10495927" y="2496689"/>
                <a:ext cx="3960" cy="169560"/>
              </p14:xfrm>
            </p:contentPart>
          </mc:Choice>
          <mc:Fallback>
            <p:pic>
              <p:nvPicPr>
                <p:cNvPr id="342" name="Ink 341">
                  <a:extLst>
                    <a:ext uri="{FF2B5EF4-FFF2-40B4-BE49-F238E27FC236}">
                      <a16:creationId xmlns:a16="http://schemas.microsoft.com/office/drawing/2014/main" id="{9077F732-351A-3ACB-CB26-07CE7B78D042}"/>
                    </a:ext>
                  </a:extLst>
                </p:cNvPr>
                <p:cNvPicPr/>
                <p:nvPr/>
              </p:nvPicPr>
              <p:blipFill>
                <a:blip r:embed="rId585"/>
                <a:stretch>
                  <a:fillRect/>
                </a:stretch>
              </p:blipFill>
              <p:spPr>
                <a:xfrm>
                  <a:off x="10486927" y="2487689"/>
                  <a:ext cx="21600" cy="18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6">
              <p14:nvContentPartPr>
                <p14:cNvPr id="351" name="Ink 350">
                  <a:extLst>
                    <a:ext uri="{FF2B5EF4-FFF2-40B4-BE49-F238E27FC236}">
                      <a16:creationId xmlns:a16="http://schemas.microsoft.com/office/drawing/2014/main" id="{42ABFF6F-3B2A-12A0-2C06-3511365DD8EF}"/>
                    </a:ext>
                  </a:extLst>
                </p14:cNvPr>
                <p14:cNvContentPartPr/>
                <p14:nvPr/>
              </p14:nvContentPartPr>
              <p14:xfrm>
                <a:off x="10586647" y="2488769"/>
                <a:ext cx="6840" cy="194400"/>
              </p14:xfrm>
            </p:contentPart>
          </mc:Choice>
          <mc:Fallback>
            <p:pic>
              <p:nvPicPr>
                <p:cNvPr id="351" name="Ink 350">
                  <a:extLst>
                    <a:ext uri="{FF2B5EF4-FFF2-40B4-BE49-F238E27FC236}">
                      <a16:creationId xmlns:a16="http://schemas.microsoft.com/office/drawing/2014/main" id="{42ABFF6F-3B2A-12A0-2C06-3511365DD8EF}"/>
                    </a:ext>
                  </a:extLst>
                </p:cNvPr>
                <p:cNvPicPr/>
                <p:nvPr/>
              </p:nvPicPr>
              <p:blipFill>
                <a:blip r:embed="rId587"/>
                <a:stretch>
                  <a:fillRect/>
                </a:stretch>
              </p:blipFill>
              <p:spPr>
                <a:xfrm>
                  <a:off x="10578007" y="2480129"/>
                  <a:ext cx="24480" cy="21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88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42F24349-7D2C-9C3D-1738-FA0656243DF7}"/>
                    </a:ext>
                  </a:extLst>
                </p14:cNvPr>
                <p14:cNvContentPartPr/>
                <p14:nvPr/>
              </p14:nvContentPartPr>
              <p14:xfrm>
                <a:off x="10467847" y="2578049"/>
                <a:ext cx="135360" cy="16560"/>
              </p14:xfrm>
            </p:contentPart>
          </mc:Choice>
          <mc:Fallback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42F24349-7D2C-9C3D-1738-FA0656243DF7}"/>
                    </a:ext>
                  </a:extLst>
                </p:cNvPr>
                <p:cNvPicPr/>
                <p:nvPr/>
              </p:nvPicPr>
              <p:blipFill>
                <a:blip r:embed="rId589"/>
                <a:stretch>
                  <a:fillRect/>
                </a:stretch>
              </p:blipFill>
              <p:spPr>
                <a:xfrm>
                  <a:off x="10459207" y="2569049"/>
                  <a:ext cx="15300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0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9E71A2E-14E3-56F1-C98D-210FDB532F48}"/>
                    </a:ext>
                  </a:extLst>
                </p14:cNvPr>
                <p14:cNvContentPartPr/>
                <p14:nvPr/>
              </p14:nvContentPartPr>
              <p14:xfrm>
                <a:off x="10707607" y="2402729"/>
                <a:ext cx="5400" cy="114120"/>
              </p14:xfrm>
            </p:contentPart>
          </mc:Choice>
          <mc:Fallback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9E71A2E-14E3-56F1-C98D-210FDB532F48}"/>
                    </a:ext>
                  </a:extLst>
                </p:cNvPr>
                <p:cNvPicPr/>
                <p:nvPr/>
              </p:nvPicPr>
              <p:blipFill>
                <a:blip r:embed="rId591"/>
                <a:stretch>
                  <a:fillRect/>
                </a:stretch>
              </p:blipFill>
              <p:spPr>
                <a:xfrm>
                  <a:off x="10698967" y="2394089"/>
                  <a:ext cx="23040" cy="131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2">
              <p14:nvContentPartPr>
                <p14:cNvPr id="314" name="Ink 313">
                  <a:extLst>
                    <a:ext uri="{FF2B5EF4-FFF2-40B4-BE49-F238E27FC236}">
                      <a16:creationId xmlns:a16="http://schemas.microsoft.com/office/drawing/2014/main" id="{5C132D5F-4CB6-D8AF-F16E-5F30EC0971BD}"/>
                    </a:ext>
                  </a:extLst>
                </p14:cNvPr>
                <p14:cNvContentPartPr/>
                <p14:nvPr/>
              </p14:nvContentPartPr>
              <p14:xfrm>
                <a:off x="10900567" y="1992329"/>
                <a:ext cx="144720" cy="364680"/>
              </p14:xfrm>
            </p:contentPart>
          </mc:Choice>
          <mc:Fallback>
            <p:pic>
              <p:nvPicPr>
                <p:cNvPr id="314" name="Ink 313">
                  <a:extLst>
                    <a:ext uri="{FF2B5EF4-FFF2-40B4-BE49-F238E27FC236}">
                      <a16:creationId xmlns:a16="http://schemas.microsoft.com/office/drawing/2014/main" id="{5C132D5F-4CB6-D8AF-F16E-5F30EC0971BD}"/>
                    </a:ext>
                  </a:extLst>
                </p:cNvPr>
                <p:cNvPicPr/>
                <p:nvPr/>
              </p:nvPicPr>
              <p:blipFill>
                <a:blip r:embed="rId593"/>
                <a:stretch>
                  <a:fillRect/>
                </a:stretch>
              </p:blipFill>
              <p:spPr>
                <a:xfrm>
                  <a:off x="10891927" y="1983689"/>
                  <a:ext cx="16236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4">
              <p14:nvContentPartPr>
                <p14:cNvPr id="316" name="Ink 315">
                  <a:extLst>
                    <a:ext uri="{FF2B5EF4-FFF2-40B4-BE49-F238E27FC236}">
                      <a16:creationId xmlns:a16="http://schemas.microsoft.com/office/drawing/2014/main" id="{76D7E956-C73A-51C1-C7B4-8A08D72BE9D4}"/>
                    </a:ext>
                  </a:extLst>
                </p14:cNvPr>
                <p14:cNvContentPartPr/>
                <p14:nvPr/>
              </p14:nvContentPartPr>
              <p14:xfrm>
                <a:off x="11025127" y="2044529"/>
                <a:ext cx="527760" cy="269640"/>
              </p14:xfrm>
            </p:contentPart>
          </mc:Choice>
          <mc:Fallback>
            <p:pic>
              <p:nvPicPr>
                <p:cNvPr id="316" name="Ink 315">
                  <a:extLst>
                    <a:ext uri="{FF2B5EF4-FFF2-40B4-BE49-F238E27FC236}">
                      <a16:creationId xmlns:a16="http://schemas.microsoft.com/office/drawing/2014/main" id="{76D7E956-C73A-51C1-C7B4-8A08D72BE9D4}"/>
                    </a:ext>
                  </a:extLst>
                </p:cNvPr>
                <p:cNvPicPr/>
                <p:nvPr/>
              </p:nvPicPr>
              <p:blipFill>
                <a:blip r:embed="rId595"/>
                <a:stretch>
                  <a:fillRect/>
                </a:stretch>
              </p:blipFill>
              <p:spPr>
                <a:xfrm>
                  <a:off x="11016487" y="2035529"/>
                  <a:ext cx="54540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6">
              <p14:nvContentPartPr>
                <p14:cNvPr id="96" name="Ink 95">
                  <a:extLst>
                    <a:ext uri="{FF2B5EF4-FFF2-40B4-BE49-F238E27FC236}">
                      <a16:creationId xmlns:a16="http://schemas.microsoft.com/office/drawing/2014/main" id="{1CAF261A-6582-BE82-87DC-254AA68E2FCB}"/>
                    </a:ext>
                  </a:extLst>
                </p14:cNvPr>
                <p14:cNvContentPartPr/>
                <p14:nvPr/>
              </p14:nvContentPartPr>
              <p14:xfrm>
                <a:off x="11660167" y="2028689"/>
                <a:ext cx="177480" cy="240480"/>
              </p14:xfrm>
            </p:contentPart>
          </mc:Choice>
          <mc:Fallback>
            <p:pic>
              <p:nvPicPr>
                <p:cNvPr id="96" name="Ink 95">
                  <a:extLst>
                    <a:ext uri="{FF2B5EF4-FFF2-40B4-BE49-F238E27FC236}">
                      <a16:creationId xmlns:a16="http://schemas.microsoft.com/office/drawing/2014/main" id="{1CAF261A-6582-BE82-87DC-254AA68E2FCB}"/>
                    </a:ext>
                  </a:extLst>
                </p:cNvPr>
                <p:cNvPicPr/>
                <p:nvPr/>
              </p:nvPicPr>
              <p:blipFill>
                <a:blip r:embed="rId597"/>
                <a:stretch>
                  <a:fillRect/>
                </a:stretch>
              </p:blipFill>
              <p:spPr>
                <a:xfrm>
                  <a:off x="11651527" y="2020049"/>
                  <a:ext cx="19512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598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87BE4BA-5CAA-B500-EACE-0F813C059C23}"/>
                    </a:ext>
                  </a:extLst>
                </p14:cNvPr>
                <p14:cNvContentPartPr/>
                <p14:nvPr/>
              </p14:nvContentPartPr>
              <p14:xfrm>
                <a:off x="10814527" y="2544929"/>
                <a:ext cx="93240" cy="19080"/>
              </p14:xfrm>
            </p:contentPart>
          </mc:Choice>
          <mc:Fallback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87BE4BA-5CAA-B500-EACE-0F813C059C23}"/>
                    </a:ext>
                  </a:extLst>
                </p:cNvPr>
                <p:cNvPicPr/>
                <p:nvPr/>
              </p:nvPicPr>
              <p:blipFill>
                <a:blip r:embed="rId599"/>
                <a:stretch>
                  <a:fillRect/>
                </a:stretch>
              </p:blipFill>
              <p:spPr>
                <a:xfrm>
                  <a:off x="10805527" y="2536289"/>
                  <a:ext cx="1108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0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265E535-B9CA-CC95-9A4A-C55ED4C85D55}"/>
                    </a:ext>
                  </a:extLst>
                </p14:cNvPr>
                <p14:cNvContentPartPr/>
                <p14:nvPr/>
              </p14:nvContentPartPr>
              <p14:xfrm>
                <a:off x="10816327" y="2579489"/>
                <a:ext cx="137880" cy="30600"/>
              </p14:xfrm>
            </p:contentPart>
          </mc:Choice>
          <mc:Fallback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265E535-B9CA-CC95-9A4A-C55ED4C85D55}"/>
                    </a:ext>
                  </a:extLst>
                </p:cNvPr>
                <p:cNvPicPr/>
                <p:nvPr/>
              </p:nvPicPr>
              <p:blipFill>
                <a:blip r:embed="rId601"/>
                <a:stretch>
                  <a:fillRect/>
                </a:stretch>
              </p:blipFill>
              <p:spPr>
                <a:xfrm>
                  <a:off x="10807687" y="2570849"/>
                  <a:ext cx="155520" cy="4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2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0182844-7FAF-2663-7BE6-C6E4B36674D4}"/>
                    </a:ext>
                  </a:extLst>
                </p14:cNvPr>
                <p14:cNvContentPartPr/>
                <p14:nvPr/>
              </p14:nvContentPartPr>
              <p14:xfrm>
                <a:off x="11069407" y="2506049"/>
                <a:ext cx="12960" cy="164160"/>
              </p14:xfrm>
            </p:contentPart>
          </mc:Choice>
          <mc:Fallback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0182844-7FAF-2663-7BE6-C6E4B36674D4}"/>
                    </a:ext>
                  </a:extLst>
                </p:cNvPr>
                <p:cNvPicPr/>
                <p:nvPr/>
              </p:nvPicPr>
              <p:blipFill>
                <a:blip r:embed="rId603"/>
                <a:stretch>
                  <a:fillRect/>
                </a:stretch>
              </p:blipFill>
              <p:spPr>
                <a:xfrm>
                  <a:off x="11060407" y="2497409"/>
                  <a:ext cx="30600" cy="18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4">
              <p14:nvContentPartPr>
                <p14:cNvPr id="354" name="Ink 353">
                  <a:extLst>
                    <a:ext uri="{FF2B5EF4-FFF2-40B4-BE49-F238E27FC236}">
                      <a16:creationId xmlns:a16="http://schemas.microsoft.com/office/drawing/2014/main" id="{956C07CC-3FED-1EA3-5FED-A9B753665908}"/>
                    </a:ext>
                  </a:extLst>
                </p14:cNvPr>
                <p14:cNvContentPartPr/>
                <p14:nvPr/>
              </p14:nvContentPartPr>
              <p14:xfrm>
                <a:off x="11149327" y="2480489"/>
                <a:ext cx="9360" cy="168120"/>
              </p14:xfrm>
            </p:contentPart>
          </mc:Choice>
          <mc:Fallback>
            <p:pic>
              <p:nvPicPr>
                <p:cNvPr id="354" name="Ink 353">
                  <a:extLst>
                    <a:ext uri="{FF2B5EF4-FFF2-40B4-BE49-F238E27FC236}">
                      <a16:creationId xmlns:a16="http://schemas.microsoft.com/office/drawing/2014/main" id="{956C07CC-3FED-1EA3-5FED-A9B753665908}"/>
                    </a:ext>
                  </a:extLst>
                </p:cNvPr>
                <p:cNvPicPr/>
                <p:nvPr/>
              </p:nvPicPr>
              <p:blipFill>
                <a:blip r:embed="rId605"/>
                <a:stretch>
                  <a:fillRect/>
                </a:stretch>
              </p:blipFill>
              <p:spPr>
                <a:xfrm>
                  <a:off x="11140687" y="2471849"/>
                  <a:ext cx="27000" cy="18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6">
              <p14:nvContentPartPr>
                <p14:cNvPr id="372" name="Ink 371">
                  <a:extLst>
                    <a:ext uri="{FF2B5EF4-FFF2-40B4-BE49-F238E27FC236}">
                      <a16:creationId xmlns:a16="http://schemas.microsoft.com/office/drawing/2014/main" id="{58BB4A1D-BF7C-23EA-ED1F-F27891C30A03}"/>
                    </a:ext>
                  </a:extLst>
                </p14:cNvPr>
                <p14:cNvContentPartPr/>
                <p14:nvPr/>
              </p14:nvContentPartPr>
              <p14:xfrm>
                <a:off x="11080207" y="2575169"/>
                <a:ext cx="111600" cy="10800"/>
              </p14:xfrm>
            </p:contentPart>
          </mc:Choice>
          <mc:Fallback>
            <p:pic>
              <p:nvPicPr>
                <p:cNvPr id="372" name="Ink 371">
                  <a:extLst>
                    <a:ext uri="{FF2B5EF4-FFF2-40B4-BE49-F238E27FC236}">
                      <a16:creationId xmlns:a16="http://schemas.microsoft.com/office/drawing/2014/main" id="{58BB4A1D-BF7C-23EA-ED1F-F27891C30A03}"/>
                    </a:ext>
                  </a:extLst>
                </p:cNvPr>
                <p:cNvPicPr/>
                <p:nvPr/>
              </p:nvPicPr>
              <p:blipFill>
                <a:blip r:embed="rId607"/>
                <a:stretch>
                  <a:fillRect/>
                </a:stretch>
              </p:blipFill>
              <p:spPr>
                <a:xfrm>
                  <a:off x="11071567" y="2566529"/>
                  <a:ext cx="12924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08">
              <p14:nvContentPartPr>
                <p14:cNvPr id="373" name="Ink 372">
                  <a:extLst>
                    <a:ext uri="{FF2B5EF4-FFF2-40B4-BE49-F238E27FC236}">
                      <a16:creationId xmlns:a16="http://schemas.microsoft.com/office/drawing/2014/main" id="{157E5F9A-35F5-BAB9-303D-6B07DDFF862E}"/>
                    </a:ext>
                  </a:extLst>
                </p14:cNvPr>
                <p14:cNvContentPartPr/>
                <p14:nvPr/>
              </p14:nvContentPartPr>
              <p14:xfrm>
                <a:off x="11220607" y="2420009"/>
                <a:ext cx="94320" cy="90360"/>
              </p14:xfrm>
            </p:contentPart>
          </mc:Choice>
          <mc:Fallback>
            <p:pic>
              <p:nvPicPr>
                <p:cNvPr id="373" name="Ink 372">
                  <a:extLst>
                    <a:ext uri="{FF2B5EF4-FFF2-40B4-BE49-F238E27FC236}">
                      <a16:creationId xmlns:a16="http://schemas.microsoft.com/office/drawing/2014/main" id="{157E5F9A-35F5-BAB9-303D-6B07DDFF862E}"/>
                    </a:ext>
                  </a:extLst>
                </p:cNvPr>
                <p:cNvPicPr/>
                <p:nvPr/>
              </p:nvPicPr>
              <p:blipFill>
                <a:blip r:embed="rId609"/>
                <a:stretch>
                  <a:fillRect/>
                </a:stretch>
              </p:blipFill>
              <p:spPr>
                <a:xfrm>
                  <a:off x="11211967" y="2411369"/>
                  <a:ext cx="111960" cy="10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0">
              <p14:nvContentPartPr>
                <p14:cNvPr id="374" name="Ink 373">
                  <a:extLst>
                    <a:ext uri="{FF2B5EF4-FFF2-40B4-BE49-F238E27FC236}">
                      <a16:creationId xmlns:a16="http://schemas.microsoft.com/office/drawing/2014/main" id="{29346271-DFCB-D97D-EA45-96CF510AC5E6}"/>
                    </a:ext>
                  </a:extLst>
                </p14:cNvPr>
                <p14:cNvContentPartPr/>
                <p14:nvPr/>
              </p14:nvContentPartPr>
              <p14:xfrm>
                <a:off x="11377927" y="2510369"/>
                <a:ext cx="16560" cy="105480"/>
              </p14:xfrm>
            </p:contentPart>
          </mc:Choice>
          <mc:Fallback>
            <p:pic>
              <p:nvPicPr>
                <p:cNvPr id="374" name="Ink 373">
                  <a:extLst>
                    <a:ext uri="{FF2B5EF4-FFF2-40B4-BE49-F238E27FC236}">
                      <a16:creationId xmlns:a16="http://schemas.microsoft.com/office/drawing/2014/main" id="{29346271-DFCB-D97D-EA45-96CF510AC5E6}"/>
                    </a:ext>
                  </a:extLst>
                </p:cNvPr>
                <p:cNvPicPr/>
                <p:nvPr/>
              </p:nvPicPr>
              <p:blipFill>
                <a:blip r:embed="rId611"/>
                <a:stretch>
                  <a:fillRect/>
                </a:stretch>
              </p:blipFill>
              <p:spPr>
                <a:xfrm>
                  <a:off x="11369287" y="2501729"/>
                  <a:ext cx="34200" cy="12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2">
              <p14:nvContentPartPr>
                <p14:cNvPr id="375" name="Ink 374">
                  <a:extLst>
                    <a:ext uri="{FF2B5EF4-FFF2-40B4-BE49-F238E27FC236}">
                      <a16:creationId xmlns:a16="http://schemas.microsoft.com/office/drawing/2014/main" id="{3773D9B0-5DBC-050B-EDB4-1D6D03E23E32}"/>
                    </a:ext>
                  </a:extLst>
                </p14:cNvPr>
                <p14:cNvContentPartPr/>
                <p14:nvPr/>
              </p14:nvContentPartPr>
              <p14:xfrm>
                <a:off x="11334367" y="2556449"/>
                <a:ext cx="108720" cy="9360"/>
              </p14:xfrm>
            </p:contentPart>
          </mc:Choice>
          <mc:Fallback>
            <p:pic>
              <p:nvPicPr>
                <p:cNvPr id="375" name="Ink 374">
                  <a:extLst>
                    <a:ext uri="{FF2B5EF4-FFF2-40B4-BE49-F238E27FC236}">
                      <a16:creationId xmlns:a16="http://schemas.microsoft.com/office/drawing/2014/main" id="{3773D9B0-5DBC-050B-EDB4-1D6D03E23E32}"/>
                    </a:ext>
                  </a:extLst>
                </p:cNvPr>
                <p:cNvPicPr/>
                <p:nvPr/>
              </p:nvPicPr>
              <p:blipFill>
                <a:blip r:embed="rId613"/>
                <a:stretch>
                  <a:fillRect/>
                </a:stretch>
              </p:blipFill>
              <p:spPr>
                <a:xfrm>
                  <a:off x="11325727" y="2547809"/>
                  <a:ext cx="12636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4">
              <p14:nvContentPartPr>
                <p14:cNvPr id="376" name="Ink 375">
                  <a:extLst>
                    <a:ext uri="{FF2B5EF4-FFF2-40B4-BE49-F238E27FC236}">
                      <a16:creationId xmlns:a16="http://schemas.microsoft.com/office/drawing/2014/main" id="{6A923450-C5A9-0987-1021-C2777DDB1F19}"/>
                    </a:ext>
                  </a:extLst>
                </p14:cNvPr>
                <p14:cNvContentPartPr/>
                <p14:nvPr/>
              </p14:nvContentPartPr>
              <p14:xfrm>
                <a:off x="11552167" y="2483369"/>
                <a:ext cx="123840" cy="175680"/>
              </p14:xfrm>
            </p:contentPart>
          </mc:Choice>
          <mc:Fallback>
            <p:pic>
              <p:nvPicPr>
                <p:cNvPr id="376" name="Ink 375">
                  <a:extLst>
                    <a:ext uri="{FF2B5EF4-FFF2-40B4-BE49-F238E27FC236}">
                      <a16:creationId xmlns:a16="http://schemas.microsoft.com/office/drawing/2014/main" id="{6A923450-C5A9-0987-1021-C2777DDB1F19}"/>
                    </a:ext>
                  </a:extLst>
                </p:cNvPr>
                <p:cNvPicPr/>
                <p:nvPr/>
              </p:nvPicPr>
              <p:blipFill>
                <a:blip r:embed="rId615"/>
                <a:stretch>
                  <a:fillRect/>
                </a:stretch>
              </p:blipFill>
              <p:spPr>
                <a:xfrm>
                  <a:off x="11543527" y="2474729"/>
                  <a:ext cx="141480" cy="193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6">
              <p14:nvContentPartPr>
                <p14:cNvPr id="378" name="Ink 377">
                  <a:extLst>
                    <a:ext uri="{FF2B5EF4-FFF2-40B4-BE49-F238E27FC236}">
                      <a16:creationId xmlns:a16="http://schemas.microsoft.com/office/drawing/2014/main" id="{BF105DBD-CB8B-6C3E-607F-61CAC853B4EF}"/>
                    </a:ext>
                  </a:extLst>
                </p14:cNvPr>
                <p14:cNvContentPartPr/>
                <p14:nvPr/>
              </p14:nvContentPartPr>
              <p14:xfrm>
                <a:off x="11821807" y="2353769"/>
                <a:ext cx="101880" cy="413640"/>
              </p14:xfrm>
            </p:contentPart>
          </mc:Choice>
          <mc:Fallback>
            <p:pic>
              <p:nvPicPr>
                <p:cNvPr id="378" name="Ink 377">
                  <a:extLst>
                    <a:ext uri="{FF2B5EF4-FFF2-40B4-BE49-F238E27FC236}">
                      <a16:creationId xmlns:a16="http://schemas.microsoft.com/office/drawing/2014/main" id="{BF105DBD-CB8B-6C3E-607F-61CAC853B4EF}"/>
                    </a:ext>
                  </a:extLst>
                </p:cNvPr>
                <p:cNvPicPr/>
                <p:nvPr/>
              </p:nvPicPr>
              <p:blipFill>
                <a:blip r:embed="rId617"/>
                <a:stretch>
                  <a:fillRect/>
                </a:stretch>
              </p:blipFill>
              <p:spPr>
                <a:xfrm>
                  <a:off x="11813167" y="2345129"/>
                  <a:ext cx="119520" cy="43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18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D503D21A-15E9-65D9-7371-80D0DB4752D2}"/>
                    </a:ext>
                  </a:extLst>
                </p14:cNvPr>
                <p14:cNvContentPartPr/>
                <p14:nvPr/>
              </p14:nvContentPartPr>
              <p14:xfrm>
                <a:off x="9097687" y="1572209"/>
                <a:ext cx="962640" cy="362880"/>
              </p14:xfrm>
            </p:contentPart>
          </mc:Choice>
          <mc:Fallback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D503D21A-15E9-65D9-7371-80D0DB4752D2}"/>
                    </a:ext>
                  </a:extLst>
                </p:cNvPr>
                <p:cNvPicPr/>
                <p:nvPr/>
              </p:nvPicPr>
              <p:blipFill>
                <a:blip r:embed="rId619"/>
                <a:stretch>
                  <a:fillRect/>
                </a:stretch>
              </p:blipFill>
              <p:spPr>
                <a:xfrm>
                  <a:off x="9088687" y="1563209"/>
                  <a:ext cx="98028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0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E48AFB6D-CEB9-9BEB-A297-C9452D8533D7}"/>
                    </a:ext>
                  </a:extLst>
                </p14:cNvPr>
                <p14:cNvContentPartPr/>
                <p14:nvPr/>
              </p14:nvContentPartPr>
              <p14:xfrm>
                <a:off x="9855487" y="1700729"/>
                <a:ext cx="37440" cy="17640"/>
              </p14:xfrm>
            </p:contentPart>
          </mc:Choice>
          <mc:Fallback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E48AFB6D-CEB9-9BEB-A297-C9452D8533D7}"/>
                    </a:ext>
                  </a:extLst>
                </p:cNvPr>
                <p:cNvPicPr/>
                <p:nvPr/>
              </p:nvPicPr>
              <p:blipFill>
                <a:blip r:embed="rId621"/>
                <a:stretch>
                  <a:fillRect/>
                </a:stretch>
              </p:blipFill>
              <p:spPr>
                <a:xfrm>
                  <a:off x="9846487" y="1691729"/>
                  <a:ext cx="550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2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67A16A4D-DE85-4A2C-6ABC-C90FB3FE2CD5}"/>
                    </a:ext>
                  </a:extLst>
                </p14:cNvPr>
                <p14:cNvContentPartPr/>
                <p14:nvPr/>
              </p14:nvContentPartPr>
              <p14:xfrm>
                <a:off x="9620407" y="1607129"/>
                <a:ext cx="316080" cy="50760"/>
              </p14:xfrm>
            </p:contentPart>
          </mc:Choice>
          <mc:Fallback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67A16A4D-DE85-4A2C-6ABC-C90FB3FE2CD5}"/>
                    </a:ext>
                  </a:extLst>
                </p:cNvPr>
                <p:cNvPicPr/>
                <p:nvPr/>
              </p:nvPicPr>
              <p:blipFill>
                <a:blip r:embed="rId623"/>
                <a:stretch>
                  <a:fillRect/>
                </a:stretch>
              </p:blipFill>
              <p:spPr>
                <a:xfrm>
                  <a:off x="9611407" y="1598489"/>
                  <a:ext cx="333720" cy="6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4">
              <p14:nvContentPartPr>
                <p14:cNvPr id="23" name="Ink 22">
                  <a:extLst>
                    <a:ext uri="{FF2B5EF4-FFF2-40B4-BE49-F238E27FC236}">
                      <a16:creationId xmlns:a16="http://schemas.microsoft.com/office/drawing/2014/main" id="{74681D91-ADE6-4AD4-75E6-09AA10445691}"/>
                    </a:ext>
                  </a:extLst>
                </p14:cNvPr>
                <p14:cNvContentPartPr/>
                <p14:nvPr/>
              </p14:nvContentPartPr>
              <p14:xfrm>
                <a:off x="10151407" y="1847609"/>
                <a:ext cx="3240" cy="4680"/>
              </p14:xfrm>
            </p:contentPart>
          </mc:Choice>
          <mc:Fallback>
            <p:pic>
              <p:nvPicPr>
                <p:cNvPr id="23" name="Ink 22">
                  <a:extLst>
                    <a:ext uri="{FF2B5EF4-FFF2-40B4-BE49-F238E27FC236}">
                      <a16:creationId xmlns:a16="http://schemas.microsoft.com/office/drawing/2014/main" id="{74681D91-ADE6-4AD4-75E6-09AA10445691}"/>
                    </a:ext>
                  </a:extLst>
                </p:cNvPr>
                <p:cNvPicPr/>
                <p:nvPr/>
              </p:nvPicPr>
              <p:blipFill>
                <a:blip r:embed="rId625"/>
                <a:stretch>
                  <a:fillRect/>
                </a:stretch>
              </p:blipFill>
              <p:spPr>
                <a:xfrm>
                  <a:off x="10142407" y="1838969"/>
                  <a:ext cx="208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6">
              <p14:nvContentPartPr>
                <p14:cNvPr id="233" name="Ink 232">
                  <a:extLst>
                    <a:ext uri="{FF2B5EF4-FFF2-40B4-BE49-F238E27FC236}">
                      <a16:creationId xmlns:a16="http://schemas.microsoft.com/office/drawing/2014/main" id="{75FA1F39-3C7C-BE40-6B7A-FC1D8BFA6147}"/>
                    </a:ext>
                  </a:extLst>
                </p14:cNvPr>
                <p14:cNvContentPartPr/>
                <p14:nvPr/>
              </p14:nvContentPartPr>
              <p14:xfrm>
                <a:off x="9026407" y="1867409"/>
                <a:ext cx="217440" cy="24480"/>
              </p14:xfrm>
            </p:contentPart>
          </mc:Choice>
          <mc:Fallback>
            <p:pic>
              <p:nvPicPr>
                <p:cNvPr id="233" name="Ink 232">
                  <a:extLst>
                    <a:ext uri="{FF2B5EF4-FFF2-40B4-BE49-F238E27FC236}">
                      <a16:creationId xmlns:a16="http://schemas.microsoft.com/office/drawing/2014/main" id="{75FA1F39-3C7C-BE40-6B7A-FC1D8BFA6147}"/>
                    </a:ext>
                  </a:extLst>
                </p:cNvPr>
                <p:cNvPicPr/>
                <p:nvPr/>
              </p:nvPicPr>
              <p:blipFill>
                <a:blip r:embed="rId627"/>
                <a:stretch>
                  <a:fillRect/>
                </a:stretch>
              </p:blipFill>
              <p:spPr>
                <a:xfrm>
                  <a:off x="9017407" y="1858769"/>
                  <a:ext cx="235080" cy="42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28">
              <p14:nvContentPartPr>
                <p14:cNvPr id="236" name="Ink 235">
                  <a:extLst>
                    <a:ext uri="{FF2B5EF4-FFF2-40B4-BE49-F238E27FC236}">
                      <a16:creationId xmlns:a16="http://schemas.microsoft.com/office/drawing/2014/main" id="{B1ADFD32-2C03-EF44-3C86-205026D43991}"/>
                    </a:ext>
                  </a:extLst>
                </p14:cNvPr>
                <p14:cNvContentPartPr/>
                <p14:nvPr/>
              </p14:nvContentPartPr>
              <p14:xfrm>
                <a:off x="9482167" y="1886849"/>
                <a:ext cx="561600" cy="16920"/>
              </p14:xfrm>
            </p:contentPart>
          </mc:Choice>
          <mc:Fallback>
            <p:pic>
              <p:nvPicPr>
                <p:cNvPr id="236" name="Ink 235">
                  <a:extLst>
                    <a:ext uri="{FF2B5EF4-FFF2-40B4-BE49-F238E27FC236}">
                      <a16:creationId xmlns:a16="http://schemas.microsoft.com/office/drawing/2014/main" id="{B1ADFD32-2C03-EF44-3C86-205026D43991}"/>
                    </a:ext>
                  </a:extLst>
                </p:cNvPr>
                <p:cNvPicPr/>
                <p:nvPr/>
              </p:nvPicPr>
              <p:blipFill>
                <a:blip r:embed="rId629"/>
                <a:stretch>
                  <a:fillRect/>
                </a:stretch>
              </p:blipFill>
              <p:spPr>
                <a:xfrm>
                  <a:off x="9473167" y="1877849"/>
                  <a:ext cx="579240" cy="3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0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24888840-8359-82E1-B4C6-D8015AF55DFC}"/>
                    </a:ext>
                  </a:extLst>
                </p14:cNvPr>
                <p14:cNvContentPartPr/>
                <p14:nvPr/>
              </p14:nvContentPartPr>
              <p14:xfrm>
                <a:off x="9084367" y="2049209"/>
                <a:ext cx="7560" cy="209520"/>
              </p14:xfrm>
            </p:contentPart>
          </mc:Choice>
          <mc:Fallback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24888840-8359-82E1-B4C6-D8015AF55DFC}"/>
                    </a:ext>
                  </a:extLst>
                </p:cNvPr>
                <p:cNvPicPr/>
                <p:nvPr/>
              </p:nvPicPr>
              <p:blipFill>
                <a:blip r:embed="rId631"/>
                <a:stretch>
                  <a:fillRect/>
                </a:stretch>
              </p:blipFill>
              <p:spPr>
                <a:xfrm>
                  <a:off x="9075727" y="2040569"/>
                  <a:ext cx="25200" cy="22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2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D4C07EE2-D554-DF15-2507-547CB58205FC}"/>
                    </a:ext>
                  </a:extLst>
                </p14:cNvPr>
                <p14:cNvContentPartPr/>
                <p14:nvPr/>
              </p14:nvContentPartPr>
              <p14:xfrm>
                <a:off x="9071407" y="2038409"/>
                <a:ext cx="102600" cy="222120"/>
              </p14:xfrm>
            </p:contentPart>
          </mc:Choice>
          <mc:Fallback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D4C07EE2-D554-DF15-2507-547CB58205FC}"/>
                    </a:ext>
                  </a:extLst>
                </p:cNvPr>
                <p:cNvPicPr/>
                <p:nvPr/>
              </p:nvPicPr>
              <p:blipFill>
                <a:blip r:embed="rId633"/>
                <a:stretch>
                  <a:fillRect/>
                </a:stretch>
              </p:blipFill>
              <p:spPr>
                <a:xfrm>
                  <a:off x="9062767" y="2029769"/>
                  <a:ext cx="120240" cy="23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4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402C1105-9DDE-33CA-834D-BC45094C0907}"/>
                    </a:ext>
                  </a:extLst>
                </p14:cNvPr>
                <p14:cNvContentPartPr/>
                <p14:nvPr/>
              </p14:nvContentPartPr>
              <p14:xfrm>
                <a:off x="9251047" y="2058929"/>
                <a:ext cx="102960" cy="195120"/>
              </p14:xfrm>
            </p:contentPart>
          </mc:Choice>
          <mc:Fallback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402C1105-9DDE-33CA-834D-BC45094C0907}"/>
                    </a:ext>
                  </a:extLst>
                </p:cNvPr>
                <p:cNvPicPr/>
                <p:nvPr/>
              </p:nvPicPr>
              <p:blipFill>
                <a:blip r:embed="rId635"/>
                <a:stretch>
                  <a:fillRect/>
                </a:stretch>
              </p:blipFill>
              <p:spPr>
                <a:xfrm>
                  <a:off x="9242047" y="2050289"/>
                  <a:ext cx="120600" cy="21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959DC0BF-BBA0-2DAC-61DF-8D87EFA47880}"/>
                    </a:ext>
                  </a:extLst>
                </p14:cNvPr>
                <p14:cNvContentPartPr/>
                <p14:nvPr/>
              </p14:nvContentPartPr>
              <p14:xfrm>
                <a:off x="9297487" y="2120489"/>
                <a:ext cx="75240" cy="10800"/>
              </p14:xfrm>
            </p:contentPart>
          </mc:Choice>
          <mc:Fallback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959DC0BF-BBA0-2DAC-61DF-8D87EFA47880}"/>
                    </a:ext>
                  </a:extLst>
                </p:cNvPr>
                <p:cNvPicPr/>
                <p:nvPr/>
              </p:nvPicPr>
              <p:blipFill>
                <a:blip r:embed="rId637"/>
                <a:stretch>
                  <a:fillRect/>
                </a:stretch>
              </p:blipFill>
              <p:spPr>
                <a:xfrm>
                  <a:off x="9288847" y="2111489"/>
                  <a:ext cx="92880" cy="2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38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6C7CD637-B3F8-3B5C-68DA-A9838825E0E1}"/>
                    </a:ext>
                  </a:extLst>
                </p14:cNvPr>
                <p14:cNvContentPartPr/>
                <p14:nvPr/>
              </p14:nvContentPartPr>
              <p14:xfrm>
                <a:off x="9284887" y="2062889"/>
                <a:ext cx="124920" cy="6480"/>
              </p14:xfrm>
            </p:contentPart>
          </mc:Choice>
          <mc:Fallback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6C7CD637-B3F8-3B5C-68DA-A9838825E0E1}"/>
                    </a:ext>
                  </a:extLst>
                </p:cNvPr>
                <p:cNvPicPr/>
                <p:nvPr/>
              </p:nvPicPr>
              <p:blipFill>
                <a:blip r:embed="rId639"/>
                <a:stretch>
                  <a:fillRect/>
                </a:stretch>
              </p:blipFill>
              <p:spPr>
                <a:xfrm>
                  <a:off x="9276247" y="2054249"/>
                  <a:ext cx="14256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0">
              <p14:nvContentPartPr>
                <p14:cNvPr id="276" name="Ink 275">
                  <a:extLst>
                    <a:ext uri="{FF2B5EF4-FFF2-40B4-BE49-F238E27FC236}">
                      <a16:creationId xmlns:a16="http://schemas.microsoft.com/office/drawing/2014/main" id="{F13EF73C-42C1-59AF-C53F-60585B32873D}"/>
                    </a:ext>
                  </a:extLst>
                </p14:cNvPr>
                <p14:cNvContentPartPr/>
                <p14:nvPr/>
              </p14:nvContentPartPr>
              <p14:xfrm>
                <a:off x="9518167" y="2119049"/>
                <a:ext cx="78840" cy="7200"/>
              </p14:xfrm>
            </p:contentPart>
          </mc:Choice>
          <mc:Fallback>
            <p:pic>
              <p:nvPicPr>
                <p:cNvPr id="276" name="Ink 275">
                  <a:extLst>
                    <a:ext uri="{FF2B5EF4-FFF2-40B4-BE49-F238E27FC236}">
                      <a16:creationId xmlns:a16="http://schemas.microsoft.com/office/drawing/2014/main" id="{F13EF73C-42C1-59AF-C53F-60585B32873D}"/>
                    </a:ext>
                  </a:extLst>
                </p:cNvPr>
                <p:cNvPicPr/>
                <p:nvPr/>
              </p:nvPicPr>
              <p:blipFill>
                <a:blip r:embed="rId641"/>
                <a:stretch>
                  <a:fillRect/>
                </a:stretch>
              </p:blipFill>
              <p:spPr>
                <a:xfrm>
                  <a:off x="9509527" y="2110409"/>
                  <a:ext cx="96480" cy="2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2">
              <p14:nvContentPartPr>
                <p14:cNvPr id="280" name="Ink 279">
                  <a:extLst>
                    <a:ext uri="{FF2B5EF4-FFF2-40B4-BE49-F238E27FC236}">
                      <a16:creationId xmlns:a16="http://schemas.microsoft.com/office/drawing/2014/main" id="{9923006E-D294-D45E-E5A7-CC1357ED736D}"/>
                    </a:ext>
                  </a:extLst>
                </p14:cNvPr>
                <p14:cNvContentPartPr/>
                <p14:nvPr/>
              </p14:nvContentPartPr>
              <p14:xfrm>
                <a:off x="9505567" y="2206169"/>
                <a:ext cx="99000" cy="21600"/>
              </p14:xfrm>
            </p:contentPart>
          </mc:Choice>
          <mc:Fallback>
            <p:pic>
              <p:nvPicPr>
                <p:cNvPr id="280" name="Ink 279">
                  <a:extLst>
                    <a:ext uri="{FF2B5EF4-FFF2-40B4-BE49-F238E27FC236}">
                      <a16:creationId xmlns:a16="http://schemas.microsoft.com/office/drawing/2014/main" id="{9923006E-D294-D45E-E5A7-CC1357ED736D}"/>
                    </a:ext>
                  </a:extLst>
                </p:cNvPr>
                <p:cNvPicPr/>
                <p:nvPr/>
              </p:nvPicPr>
              <p:blipFill>
                <a:blip r:embed="rId643"/>
                <a:stretch>
                  <a:fillRect/>
                </a:stretch>
              </p:blipFill>
              <p:spPr>
                <a:xfrm>
                  <a:off x="9496567" y="2197169"/>
                  <a:ext cx="11664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4">
              <p14:nvContentPartPr>
                <p14:cNvPr id="287" name="Ink 286">
                  <a:extLst>
                    <a:ext uri="{FF2B5EF4-FFF2-40B4-BE49-F238E27FC236}">
                      <a16:creationId xmlns:a16="http://schemas.microsoft.com/office/drawing/2014/main" id="{9FB02E28-4F41-B7CF-DA80-F87E0BE765FE}"/>
                    </a:ext>
                  </a:extLst>
                </p14:cNvPr>
                <p14:cNvContentPartPr/>
                <p14:nvPr/>
              </p14:nvContentPartPr>
              <p14:xfrm>
                <a:off x="9658207" y="2072969"/>
                <a:ext cx="131760" cy="196200"/>
              </p14:xfrm>
            </p:contentPart>
          </mc:Choice>
          <mc:Fallback>
            <p:pic>
              <p:nvPicPr>
                <p:cNvPr id="287" name="Ink 286">
                  <a:extLst>
                    <a:ext uri="{FF2B5EF4-FFF2-40B4-BE49-F238E27FC236}">
                      <a16:creationId xmlns:a16="http://schemas.microsoft.com/office/drawing/2014/main" id="{9FB02E28-4F41-B7CF-DA80-F87E0BE765FE}"/>
                    </a:ext>
                  </a:extLst>
                </p:cNvPr>
                <p:cNvPicPr/>
                <p:nvPr/>
              </p:nvPicPr>
              <p:blipFill>
                <a:blip r:embed="rId645"/>
                <a:stretch>
                  <a:fillRect/>
                </a:stretch>
              </p:blipFill>
              <p:spPr>
                <a:xfrm>
                  <a:off x="9649207" y="2064329"/>
                  <a:ext cx="149400" cy="21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6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E2761ADC-74E4-032D-E615-90E6B72E9C09}"/>
                    </a:ext>
                  </a:extLst>
                </p14:cNvPr>
                <p14:cNvContentPartPr/>
                <p14:nvPr/>
              </p14:nvContentPartPr>
              <p14:xfrm>
                <a:off x="9843607" y="2193929"/>
                <a:ext cx="3960" cy="58680"/>
              </p14:xfrm>
            </p:contentPart>
          </mc:Choice>
          <mc:Fallback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E2761ADC-74E4-032D-E615-90E6B72E9C09}"/>
                    </a:ext>
                  </a:extLst>
                </p:cNvPr>
                <p:cNvPicPr/>
                <p:nvPr/>
              </p:nvPicPr>
              <p:blipFill>
                <a:blip r:embed="rId647"/>
                <a:stretch>
                  <a:fillRect/>
                </a:stretch>
              </p:blipFill>
              <p:spPr>
                <a:xfrm>
                  <a:off x="9834607" y="2185289"/>
                  <a:ext cx="21600" cy="7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48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FE07CBC3-38BD-4466-822D-F236430755A0}"/>
                    </a:ext>
                  </a:extLst>
                </p14:cNvPr>
                <p14:cNvContentPartPr/>
                <p14:nvPr/>
              </p14:nvContentPartPr>
              <p14:xfrm>
                <a:off x="9884647" y="2080529"/>
                <a:ext cx="120960" cy="197640"/>
              </p14:xfrm>
            </p:contentPart>
          </mc:Choice>
          <mc:Fallback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FE07CBC3-38BD-4466-822D-F236430755A0}"/>
                    </a:ext>
                  </a:extLst>
                </p:cNvPr>
                <p:cNvPicPr/>
                <p:nvPr/>
              </p:nvPicPr>
              <p:blipFill>
                <a:blip r:embed="rId649"/>
                <a:stretch>
                  <a:fillRect/>
                </a:stretch>
              </p:blipFill>
              <p:spPr>
                <a:xfrm>
                  <a:off x="9876007" y="2071529"/>
                  <a:ext cx="13860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0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07A5CE57-0BC4-AEA5-8EC2-B37AB7B22E6C}"/>
                    </a:ext>
                  </a:extLst>
                </p14:cNvPr>
                <p14:cNvContentPartPr/>
                <p14:nvPr/>
              </p14:nvContentPartPr>
              <p14:xfrm>
                <a:off x="10065367" y="2075489"/>
                <a:ext cx="81000" cy="203760"/>
              </p14:xfrm>
            </p:contentPart>
          </mc:Choice>
          <mc:Fallback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07A5CE57-0BC4-AEA5-8EC2-B37AB7B22E6C}"/>
                    </a:ext>
                  </a:extLst>
                </p:cNvPr>
                <p:cNvPicPr/>
                <p:nvPr/>
              </p:nvPicPr>
              <p:blipFill>
                <a:blip r:embed="rId651"/>
                <a:stretch>
                  <a:fillRect/>
                </a:stretch>
              </p:blipFill>
              <p:spPr>
                <a:xfrm>
                  <a:off x="10056367" y="2066849"/>
                  <a:ext cx="98640" cy="22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2">
              <p14:nvContentPartPr>
                <p14:cNvPr id="82" name="Ink 81">
                  <a:extLst>
                    <a:ext uri="{FF2B5EF4-FFF2-40B4-BE49-F238E27FC236}">
                      <a16:creationId xmlns:a16="http://schemas.microsoft.com/office/drawing/2014/main" id="{EC322F26-18D7-451E-CE32-084F43464273}"/>
                    </a:ext>
                  </a:extLst>
                </p14:cNvPr>
                <p14:cNvContentPartPr/>
                <p14:nvPr/>
              </p14:nvContentPartPr>
              <p14:xfrm>
                <a:off x="10206847" y="2072249"/>
                <a:ext cx="195480" cy="214560"/>
              </p14:xfrm>
            </p:contentPart>
          </mc:Choice>
          <mc:Fallback>
            <p:pic>
              <p:nvPicPr>
                <p:cNvPr id="82" name="Ink 81">
                  <a:extLst>
                    <a:ext uri="{FF2B5EF4-FFF2-40B4-BE49-F238E27FC236}">
                      <a16:creationId xmlns:a16="http://schemas.microsoft.com/office/drawing/2014/main" id="{EC322F26-18D7-451E-CE32-084F43464273}"/>
                    </a:ext>
                  </a:extLst>
                </p:cNvPr>
                <p:cNvPicPr/>
                <p:nvPr/>
              </p:nvPicPr>
              <p:blipFill>
                <a:blip r:embed="rId653"/>
                <a:stretch>
                  <a:fillRect/>
                </a:stretch>
              </p:blipFill>
              <p:spPr>
                <a:xfrm>
                  <a:off x="10198207" y="2063609"/>
                  <a:ext cx="213120" cy="232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4">
              <p14:nvContentPartPr>
                <p14:cNvPr id="289" name="Ink 288">
                  <a:extLst>
                    <a:ext uri="{FF2B5EF4-FFF2-40B4-BE49-F238E27FC236}">
                      <a16:creationId xmlns:a16="http://schemas.microsoft.com/office/drawing/2014/main" id="{A655253C-8235-E5DC-75AB-6354D641106E}"/>
                    </a:ext>
                  </a:extLst>
                </p14:cNvPr>
                <p14:cNvContentPartPr/>
                <p14:nvPr/>
              </p14:nvContentPartPr>
              <p14:xfrm>
                <a:off x="10431127" y="2197169"/>
                <a:ext cx="139680" cy="105840"/>
              </p14:xfrm>
            </p:contentPart>
          </mc:Choice>
          <mc:Fallback>
            <p:pic>
              <p:nvPicPr>
                <p:cNvPr id="289" name="Ink 288">
                  <a:extLst>
                    <a:ext uri="{FF2B5EF4-FFF2-40B4-BE49-F238E27FC236}">
                      <a16:creationId xmlns:a16="http://schemas.microsoft.com/office/drawing/2014/main" id="{A655253C-8235-E5DC-75AB-6354D641106E}"/>
                    </a:ext>
                  </a:extLst>
                </p:cNvPr>
                <p:cNvPicPr/>
                <p:nvPr/>
              </p:nvPicPr>
              <p:blipFill>
                <a:blip r:embed="rId655"/>
                <a:stretch>
                  <a:fillRect/>
                </a:stretch>
              </p:blipFill>
              <p:spPr>
                <a:xfrm>
                  <a:off x="10422487" y="2188529"/>
                  <a:ext cx="157320" cy="12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6">
              <p14:nvContentPartPr>
                <p14:cNvPr id="295" name="Ink 294">
                  <a:extLst>
                    <a:ext uri="{FF2B5EF4-FFF2-40B4-BE49-F238E27FC236}">
                      <a16:creationId xmlns:a16="http://schemas.microsoft.com/office/drawing/2014/main" id="{2C811FBF-6282-FC95-A872-3813FECF0450}"/>
                    </a:ext>
                  </a:extLst>
                </p14:cNvPr>
                <p14:cNvContentPartPr/>
                <p14:nvPr/>
              </p14:nvContentPartPr>
              <p14:xfrm>
                <a:off x="10580167" y="2040929"/>
                <a:ext cx="195840" cy="276480"/>
              </p14:xfrm>
            </p:contentPart>
          </mc:Choice>
          <mc:Fallback>
            <p:pic>
              <p:nvPicPr>
                <p:cNvPr id="295" name="Ink 294">
                  <a:extLst>
                    <a:ext uri="{FF2B5EF4-FFF2-40B4-BE49-F238E27FC236}">
                      <a16:creationId xmlns:a16="http://schemas.microsoft.com/office/drawing/2014/main" id="{2C811FBF-6282-FC95-A872-3813FECF0450}"/>
                    </a:ext>
                  </a:extLst>
                </p:cNvPr>
                <p:cNvPicPr/>
                <p:nvPr/>
              </p:nvPicPr>
              <p:blipFill>
                <a:blip r:embed="rId657"/>
                <a:stretch>
                  <a:fillRect/>
                </a:stretch>
              </p:blipFill>
              <p:spPr>
                <a:xfrm>
                  <a:off x="10571167" y="2032289"/>
                  <a:ext cx="213480" cy="29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58">
              <p14:nvContentPartPr>
                <p14:cNvPr id="380" name="Ink 379">
                  <a:extLst>
                    <a:ext uri="{FF2B5EF4-FFF2-40B4-BE49-F238E27FC236}">
                      <a16:creationId xmlns:a16="http://schemas.microsoft.com/office/drawing/2014/main" id="{C9E81949-D293-3F2B-D206-B8E56337F735}"/>
                    </a:ext>
                  </a:extLst>
                </p14:cNvPr>
                <p14:cNvContentPartPr/>
                <p14:nvPr/>
              </p14:nvContentPartPr>
              <p14:xfrm>
                <a:off x="8805367" y="1949129"/>
                <a:ext cx="10800" cy="126360"/>
              </p14:xfrm>
            </p:contentPart>
          </mc:Choice>
          <mc:Fallback>
            <p:pic>
              <p:nvPicPr>
                <p:cNvPr id="380" name="Ink 379">
                  <a:extLst>
                    <a:ext uri="{FF2B5EF4-FFF2-40B4-BE49-F238E27FC236}">
                      <a16:creationId xmlns:a16="http://schemas.microsoft.com/office/drawing/2014/main" id="{C9E81949-D293-3F2B-D206-B8E56337F735}"/>
                    </a:ext>
                  </a:extLst>
                </p:cNvPr>
                <p:cNvPicPr/>
                <p:nvPr/>
              </p:nvPicPr>
              <p:blipFill>
                <a:blip r:embed="rId659"/>
                <a:stretch>
                  <a:fillRect/>
                </a:stretch>
              </p:blipFill>
              <p:spPr>
                <a:xfrm>
                  <a:off x="8796727" y="1940129"/>
                  <a:ext cx="28440" cy="14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0">
              <p14:nvContentPartPr>
                <p14:cNvPr id="381" name="Ink 380">
                  <a:extLst>
                    <a:ext uri="{FF2B5EF4-FFF2-40B4-BE49-F238E27FC236}">
                      <a16:creationId xmlns:a16="http://schemas.microsoft.com/office/drawing/2014/main" id="{24D52BE4-DBDB-6BDF-8D2E-CEA217556BBB}"/>
                    </a:ext>
                  </a:extLst>
                </p14:cNvPr>
                <p14:cNvContentPartPr/>
                <p14:nvPr/>
              </p14:nvContentPartPr>
              <p14:xfrm>
                <a:off x="8829127" y="1880729"/>
                <a:ext cx="75960" cy="256320"/>
              </p14:xfrm>
            </p:contentPart>
          </mc:Choice>
          <mc:Fallback>
            <p:pic>
              <p:nvPicPr>
                <p:cNvPr id="381" name="Ink 380">
                  <a:extLst>
                    <a:ext uri="{FF2B5EF4-FFF2-40B4-BE49-F238E27FC236}">
                      <a16:creationId xmlns:a16="http://schemas.microsoft.com/office/drawing/2014/main" id="{24D52BE4-DBDB-6BDF-8D2E-CEA217556BBB}"/>
                    </a:ext>
                  </a:extLst>
                </p:cNvPr>
                <p:cNvPicPr/>
                <p:nvPr/>
              </p:nvPicPr>
              <p:blipFill>
                <a:blip r:embed="rId661"/>
                <a:stretch>
                  <a:fillRect/>
                </a:stretch>
              </p:blipFill>
              <p:spPr>
                <a:xfrm>
                  <a:off x="8820127" y="1871729"/>
                  <a:ext cx="93600" cy="27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2">
              <p14:nvContentPartPr>
                <p14:cNvPr id="383" name="Ink 382">
                  <a:extLst>
                    <a:ext uri="{FF2B5EF4-FFF2-40B4-BE49-F238E27FC236}">
                      <a16:creationId xmlns:a16="http://schemas.microsoft.com/office/drawing/2014/main" id="{272CFE4A-71BD-DEEB-D968-1D76EB457D42}"/>
                    </a:ext>
                  </a:extLst>
                </p14:cNvPr>
                <p14:cNvContentPartPr/>
                <p14:nvPr/>
              </p14:nvContentPartPr>
              <p14:xfrm>
                <a:off x="8636527" y="2800889"/>
                <a:ext cx="109440" cy="164520"/>
              </p14:xfrm>
            </p:contentPart>
          </mc:Choice>
          <mc:Fallback>
            <p:pic>
              <p:nvPicPr>
                <p:cNvPr id="383" name="Ink 382">
                  <a:extLst>
                    <a:ext uri="{FF2B5EF4-FFF2-40B4-BE49-F238E27FC236}">
                      <a16:creationId xmlns:a16="http://schemas.microsoft.com/office/drawing/2014/main" id="{272CFE4A-71BD-DEEB-D968-1D76EB457D42}"/>
                    </a:ext>
                  </a:extLst>
                </p:cNvPr>
                <p:cNvPicPr/>
                <p:nvPr/>
              </p:nvPicPr>
              <p:blipFill>
                <a:blip r:embed="rId663"/>
                <a:stretch>
                  <a:fillRect/>
                </a:stretch>
              </p:blipFill>
              <p:spPr>
                <a:xfrm>
                  <a:off x="8627887" y="2791889"/>
                  <a:ext cx="127080" cy="18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2A312DF6-22F5-993C-10F9-4F3F0A0D0DE4}"/>
                    </a:ext>
                  </a:extLst>
                </p14:cNvPr>
                <p14:cNvContentPartPr/>
                <p14:nvPr/>
              </p14:nvContentPartPr>
              <p14:xfrm>
                <a:off x="8741647" y="2747249"/>
                <a:ext cx="105480" cy="271800"/>
              </p14:xfrm>
            </p:contentPart>
          </mc:Choice>
          <mc:Fallback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2A312DF6-22F5-993C-10F9-4F3F0A0D0DE4}"/>
                    </a:ext>
                  </a:extLst>
                </p:cNvPr>
                <p:cNvPicPr/>
                <p:nvPr/>
              </p:nvPicPr>
              <p:blipFill>
                <a:blip r:embed="rId665"/>
                <a:stretch>
                  <a:fillRect/>
                </a:stretch>
              </p:blipFill>
              <p:spPr>
                <a:xfrm>
                  <a:off x="8733007" y="2738609"/>
                  <a:ext cx="123120" cy="28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C147B2CC-71BE-270B-7060-0EF49BABF1F2}"/>
                    </a:ext>
                  </a:extLst>
                </p14:cNvPr>
                <p14:cNvContentPartPr/>
                <p14:nvPr/>
              </p14:nvContentPartPr>
              <p14:xfrm>
                <a:off x="8924887" y="2809889"/>
                <a:ext cx="150120" cy="210600"/>
              </p14:xfrm>
            </p:contentPart>
          </mc:Choice>
          <mc:Fallback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C147B2CC-71BE-270B-7060-0EF49BABF1F2}"/>
                    </a:ext>
                  </a:extLst>
                </p:cNvPr>
                <p:cNvPicPr/>
                <p:nvPr/>
              </p:nvPicPr>
              <p:blipFill>
                <a:blip r:embed="rId667"/>
                <a:stretch>
                  <a:fillRect/>
                </a:stretch>
              </p:blipFill>
              <p:spPr>
                <a:xfrm>
                  <a:off x="8916247" y="2800889"/>
                  <a:ext cx="167760" cy="22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68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DEA5D1EA-D486-172B-ECF7-9B0C837E8A59}"/>
                    </a:ext>
                  </a:extLst>
                </p14:cNvPr>
                <p14:cNvContentPartPr/>
                <p14:nvPr/>
              </p14:nvContentPartPr>
              <p14:xfrm>
                <a:off x="9108127" y="2949929"/>
                <a:ext cx="39600" cy="81000"/>
              </p14:xfrm>
            </p:contentPart>
          </mc:Choice>
          <mc:Fallback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DEA5D1EA-D486-172B-ECF7-9B0C837E8A59}"/>
                    </a:ext>
                  </a:extLst>
                </p:cNvPr>
                <p:cNvPicPr/>
                <p:nvPr/>
              </p:nvPicPr>
              <p:blipFill>
                <a:blip r:embed="rId669"/>
                <a:stretch>
                  <a:fillRect/>
                </a:stretch>
              </p:blipFill>
              <p:spPr>
                <a:xfrm>
                  <a:off x="9099487" y="2941289"/>
                  <a:ext cx="5724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0">
              <p14:nvContentPartPr>
                <p14:cNvPr id="384" name="Ink 383">
                  <a:extLst>
                    <a:ext uri="{FF2B5EF4-FFF2-40B4-BE49-F238E27FC236}">
                      <a16:creationId xmlns:a16="http://schemas.microsoft.com/office/drawing/2014/main" id="{C77E4D3E-447C-3098-4CD0-0443761A7A72}"/>
                    </a:ext>
                  </a:extLst>
                </p14:cNvPr>
                <p14:cNvContentPartPr/>
                <p14:nvPr/>
              </p14:nvContentPartPr>
              <p14:xfrm>
                <a:off x="9290647" y="2746889"/>
                <a:ext cx="721800" cy="281880"/>
              </p14:xfrm>
            </p:contentPart>
          </mc:Choice>
          <mc:Fallback>
            <p:pic>
              <p:nvPicPr>
                <p:cNvPr id="384" name="Ink 383">
                  <a:extLst>
                    <a:ext uri="{FF2B5EF4-FFF2-40B4-BE49-F238E27FC236}">
                      <a16:creationId xmlns:a16="http://schemas.microsoft.com/office/drawing/2014/main" id="{C77E4D3E-447C-3098-4CD0-0443761A7A72}"/>
                    </a:ext>
                  </a:extLst>
                </p:cNvPr>
                <p:cNvPicPr/>
                <p:nvPr/>
              </p:nvPicPr>
              <p:blipFill>
                <a:blip r:embed="rId671"/>
                <a:stretch>
                  <a:fillRect/>
                </a:stretch>
              </p:blipFill>
              <p:spPr>
                <a:xfrm>
                  <a:off x="9281647" y="2738249"/>
                  <a:ext cx="739440" cy="29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2">
              <p14:nvContentPartPr>
                <p14:cNvPr id="385" name="Ink 384">
                  <a:extLst>
                    <a:ext uri="{FF2B5EF4-FFF2-40B4-BE49-F238E27FC236}">
                      <a16:creationId xmlns:a16="http://schemas.microsoft.com/office/drawing/2014/main" id="{CCA000E9-3D27-49E0-3174-40E0AAE4B33F}"/>
                    </a:ext>
                  </a:extLst>
                </p14:cNvPr>
                <p14:cNvContentPartPr/>
                <p14:nvPr/>
              </p14:nvContentPartPr>
              <p14:xfrm>
                <a:off x="9429607" y="2815289"/>
                <a:ext cx="250920" cy="30960"/>
              </p14:xfrm>
            </p:contentPart>
          </mc:Choice>
          <mc:Fallback>
            <p:pic>
              <p:nvPicPr>
                <p:cNvPr id="385" name="Ink 384">
                  <a:extLst>
                    <a:ext uri="{FF2B5EF4-FFF2-40B4-BE49-F238E27FC236}">
                      <a16:creationId xmlns:a16="http://schemas.microsoft.com/office/drawing/2014/main" id="{CCA000E9-3D27-49E0-3174-40E0AAE4B33F}"/>
                    </a:ext>
                  </a:extLst>
                </p:cNvPr>
                <p:cNvPicPr/>
                <p:nvPr/>
              </p:nvPicPr>
              <p:blipFill>
                <a:blip r:embed="rId673"/>
                <a:stretch>
                  <a:fillRect/>
                </a:stretch>
              </p:blipFill>
              <p:spPr>
                <a:xfrm>
                  <a:off x="9420607" y="2806649"/>
                  <a:ext cx="268560" cy="48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4">
              <p14:nvContentPartPr>
                <p14:cNvPr id="388" name="Ink 387">
                  <a:extLst>
                    <a:ext uri="{FF2B5EF4-FFF2-40B4-BE49-F238E27FC236}">
                      <a16:creationId xmlns:a16="http://schemas.microsoft.com/office/drawing/2014/main" id="{BC4D42BB-F5FA-7C61-AD02-B4D071FCC8E0}"/>
                    </a:ext>
                  </a:extLst>
                </p14:cNvPr>
                <p14:cNvContentPartPr/>
                <p14:nvPr/>
              </p14:nvContentPartPr>
              <p14:xfrm>
                <a:off x="10116127" y="2900249"/>
                <a:ext cx="271800" cy="122040"/>
              </p14:xfrm>
            </p:contentPart>
          </mc:Choice>
          <mc:Fallback>
            <p:pic>
              <p:nvPicPr>
                <p:cNvPr id="388" name="Ink 387">
                  <a:extLst>
                    <a:ext uri="{FF2B5EF4-FFF2-40B4-BE49-F238E27FC236}">
                      <a16:creationId xmlns:a16="http://schemas.microsoft.com/office/drawing/2014/main" id="{BC4D42BB-F5FA-7C61-AD02-B4D071FCC8E0}"/>
                    </a:ext>
                  </a:extLst>
                </p:cNvPr>
                <p:cNvPicPr/>
                <p:nvPr/>
              </p:nvPicPr>
              <p:blipFill>
                <a:blip r:embed="rId675"/>
                <a:stretch>
                  <a:fillRect/>
                </a:stretch>
              </p:blipFill>
              <p:spPr>
                <a:xfrm>
                  <a:off x="10107127" y="2891609"/>
                  <a:ext cx="289440" cy="13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6">
              <p14:nvContentPartPr>
                <p14:cNvPr id="389" name="Ink 388">
                  <a:extLst>
                    <a:ext uri="{FF2B5EF4-FFF2-40B4-BE49-F238E27FC236}">
                      <a16:creationId xmlns:a16="http://schemas.microsoft.com/office/drawing/2014/main" id="{D766F417-D3C1-8392-C280-432780BD981B}"/>
                    </a:ext>
                  </a:extLst>
                </p14:cNvPr>
                <p14:cNvContentPartPr/>
                <p14:nvPr/>
              </p14:nvContentPartPr>
              <p14:xfrm>
                <a:off x="10304047" y="2919329"/>
                <a:ext cx="151920" cy="128160"/>
              </p14:xfrm>
            </p:contentPart>
          </mc:Choice>
          <mc:Fallback>
            <p:pic>
              <p:nvPicPr>
                <p:cNvPr id="389" name="Ink 388">
                  <a:extLst>
                    <a:ext uri="{FF2B5EF4-FFF2-40B4-BE49-F238E27FC236}">
                      <a16:creationId xmlns:a16="http://schemas.microsoft.com/office/drawing/2014/main" id="{D766F417-D3C1-8392-C280-432780BD981B}"/>
                    </a:ext>
                  </a:extLst>
                </p:cNvPr>
                <p:cNvPicPr/>
                <p:nvPr/>
              </p:nvPicPr>
              <p:blipFill>
                <a:blip r:embed="rId677"/>
                <a:stretch>
                  <a:fillRect/>
                </a:stretch>
              </p:blipFill>
              <p:spPr>
                <a:xfrm>
                  <a:off x="10295407" y="2910329"/>
                  <a:ext cx="169560" cy="145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78">
              <p14:nvContentPartPr>
                <p14:cNvPr id="390" name="Ink 389">
                  <a:extLst>
                    <a:ext uri="{FF2B5EF4-FFF2-40B4-BE49-F238E27FC236}">
                      <a16:creationId xmlns:a16="http://schemas.microsoft.com/office/drawing/2014/main" id="{DC653F99-35E5-FE9D-6E56-ACF39F33BBF9}"/>
                    </a:ext>
                  </a:extLst>
                </p14:cNvPr>
                <p14:cNvContentPartPr/>
                <p14:nvPr/>
              </p14:nvContentPartPr>
              <p14:xfrm>
                <a:off x="10484767" y="2775329"/>
                <a:ext cx="590040" cy="270360"/>
              </p14:xfrm>
            </p:contentPart>
          </mc:Choice>
          <mc:Fallback>
            <p:pic>
              <p:nvPicPr>
                <p:cNvPr id="390" name="Ink 389">
                  <a:extLst>
                    <a:ext uri="{FF2B5EF4-FFF2-40B4-BE49-F238E27FC236}">
                      <a16:creationId xmlns:a16="http://schemas.microsoft.com/office/drawing/2014/main" id="{DC653F99-35E5-FE9D-6E56-ACF39F33BBF9}"/>
                    </a:ext>
                  </a:extLst>
                </p:cNvPr>
                <p:cNvPicPr/>
                <p:nvPr/>
              </p:nvPicPr>
              <p:blipFill>
                <a:blip r:embed="rId679"/>
                <a:stretch>
                  <a:fillRect/>
                </a:stretch>
              </p:blipFill>
              <p:spPr>
                <a:xfrm>
                  <a:off x="10476127" y="2766689"/>
                  <a:ext cx="607680" cy="28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0">
              <p14:nvContentPartPr>
                <p14:cNvPr id="391" name="Ink 390">
                  <a:extLst>
                    <a:ext uri="{FF2B5EF4-FFF2-40B4-BE49-F238E27FC236}">
                      <a16:creationId xmlns:a16="http://schemas.microsoft.com/office/drawing/2014/main" id="{FC540951-FC42-E175-2CDD-DCE25BEEA2CF}"/>
                    </a:ext>
                  </a:extLst>
                </p14:cNvPr>
                <p14:cNvContentPartPr/>
                <p14:nvPr/>
              </p14:nvContentPartPr>
              <p14:xfrm>
                <a:off x="10665847" y="2874689"/>
                <a:ext cx="235440" cy="4680"/>
              </p14:xfrm>
            </p:contentPart>
          </mc:Choice>
          <mc:Fallback>
            <p:pic>
              <p:nvPicPr>
                <p:cNvPr id="391" name="Ink 390">
                  <a:extLst>
                    <a:ext uri="{FF2B5EF4-FFF2-40B4-BE49-F238E27FC236}">
                      <a16:creationId xmlns:a16="http://schemas.microsoft.com/office/drawing/2014/main" id="{FC540951-FC42-E175-2CDD-DCE25BEEA2CF}"/>
                    </a:ext>
                  </a:extLst>
                </p:cNvPr>
                <p:cNvPicPr/>
                <p:nvPr/>
              </p:nvPicPr>
              <p:blipFill>
                <a:blip r:embed="rId681"/>
                <a:stretch>
                  <a:fillRect/>
                </a:stretch>
              </p:blipFill>
              <p:spPr>
                <a:xfrm>
                  <a:off x="10656847" y="2865689"/>
                  <a:ext cx="253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2">
              <p14:nvContentPartPr>
                <p14:cNvPr id="392" name="Ink 391">
                  <a:extLst>
                    <a:ext uri="{FF2B5EF4-FFF2-40B4-BE49-F238E27FC236}">
                      <a16:creationId xmlns:a16="http://schemas.microsoft.com/office/drawing/2014/main" id="{A44350DF-0CA5-D2A9-4126-C1F3AE5F8CF0}"/>
                    </a:ext>
                  </a:extLst>
                </p14:cNvPr>
                <p14:cNvContentPartPr/>
                <p14:nvPr/>
              </p14:nvContentPartPr>
              <p14:xfrm>
                <a:off x="10584847" y="2805929"/>
                <a:ext cx="16560" cy="2880"/>
              </p14:xfrm>
            </p:contentPart>
          </mc:Choice>
          <mc:Fallback>
            <p:pic>
              <p:nvPicPr>
                <p:cNvPr id="392" name="Ink 391">
                  <a:extLst>
                    <a:ext uri="{FF2B5EF4-FFF2-40B4-BE49-F238E27FC236}">
                      <a16:creationId xmlns:a16="http://schemas.microsoft.com/office/drawing/2014/main" id="{A44350DF-0CA5-D2A9-4126-C1F3AE5F8CF0}"/>
                    </a:ext>
                  </a:extLst>
                </p:cNvPr>
                <p:cNvPicPr/>
                <p:nvPr/>
              </p:nvPicPr>
              <p:blipFill>
                <a:blip r:embed="rId683"/>
                <a:stretch>
                  <a:fillRect/>
                </a:stretch>
              </p:blipFill>
              <p:spPr>
                <a:xfrm>
                  <a:off x="10576207" y="2796929"/>
                  <a:ext cx="34200" cy="2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4">
              <p14:nvContentPartPr>
                <p14:cNvPr id="394" name="Ink 393">
                  <a:extLst>
                    <a:ext uri="{FF2B5EF4-FFF2-40B4-BE49-F238E27FC236}">
                      <a16:creationId xmlns:a16="http://schemas.microsoft.com/office/drawing/2014/main" id="{AD739E64-606B-F6A4-D668-719BB728A99C}"/>
                    </a:ext>
                  </a:extLst>
                </p14:cNvPr>
                <p14:cNvContentPartPr/>
                <p14:nvPr/>
              </p14:nvContentPartPr>
              <p14:xfrm>
                <a:off x="11178847" y="2762729"/>
                <a:ext cx="704160" cy="277560"/>
              </p14:xfrm>
            </p:contentPart>
          </mc:Choice>
          <mc:Fallback>
            <p:pic>
              <p:nvPicPr>
                <p:cNvPr id="394" name="Ink 393">
                  <a:extLst>
                    <a:ext uri="{FF2B5EF4-FFF2-40B4-BE49-F238E27FC236}">
                      <a16:creationId xmlns:a16="http://schemas.microsoft.com/office/drawing/2014/main" id="{AD739E64-606B-F6A4-D668-719BB728A99C}"/>
                    </a:ext>
                  </a:extLst>
                </p:cNvPr>
                <p:cNvPicPr/>
                <p:nvPr/>
              </p:nvPicPr>
              <p:blipFill>
                <a:blip r:embed="rId685"/>
                <a:stretch>
                  <a:fillRect/>
                </a:stretch>
              </p:blipFill>
              <p:spPr>
                <a:xfrm>
                  <a:off x="11170207" y="2753729"/>
                  <a:ext cx="721800" cy="29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6">
              <p14:nvContentPartPr>
                <p14:cNvPr id="395" name="Ink 394">
                  <a:extLst>
                    <a:ext uri="{FF2B5EF4-FFF2-40B4-BE49-F238E27FC236}">
                      <a16:creationId xmlns:a16="http://schemas.microsoft.com/office/drawing/2014/main" id="{CFA69D5E-D481-591B-0631-92D065878894}"/>
                    </a:ext>
                  </a:extLst>
                </p14:cNvPr>
                <p14:cNvContentPartPr/>
                <p14:nvPr/>
              </p14:nvContentPartPr>
              <p14:xfrm>
                <a:off x="11515807" y="2902049"/>
                <a:ext cx="226080" cy="19080"/>
              </p14:xfrm>
            </p:contentPart>
          </mc:Choice>
          <mc:Fallback>
            <p:pic>
              <p:nvPicPr>
                <p:cNvPr id="395" name="Ink 394">
                  <a:extLst>
                    <a:ext uri="{FF2B5EF4-FFF2-40B4-BE49-F238E27FC236}">
                      <a16:creationId xmlns:a16="http://schemas.microsoft.com/office/drawing/2014/main" id="{CFA69D5E-D481-591B-0631-92D065878894}"/>
                    </a:ext>
                  </a:extLst>
                </p:cNvPr>
                <p:cNvPicPr/>
                <p:nvPr/>
              </p:nvPicPr>
              <p:blipFill>
                <a:blip r:embed="rId687"/>
                <a:stretch>
                  <a:fillRect/>
                </a:stretch>
              </p:blipFill>
              <p:spPr>
                <a:xfrm>
                  <a:off x="11506807" y="2893409"/>
                  <a:ext cx="24372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88">
              <p14:nvContentPartPr>
                <p14:cNvPr id="396" name="Ink 395">
                  <a:extLst>
                    <a:ext uri="{FF2B5EF4-FFF2-40B4-BE49-F238E27FC236}">
                      <a16:creationId xmlns:a16="http://schemas.microsoft.com/office/drawing/2014/main" id="{79D4DEAA-A735-E5CB-6AB3-2630B3312E8E}"/>
                    </a:ext>
                  </a:extLst>
                </p14:cNvPr>
                <p14:cNvContentPartPr/>
                <p14:nvPr/>
              </p14:nvContentPartPr>
              <p14:xfrm>
                <a:off x="11319967" y="2854169"/>
                <a:ext cx="243360" cy="24840"/>
              </p14:xfrm>
            </p:contentPart>
          </mc:Choice>
          <mc:Fallback>
            <p:pic>
              <p:nvPicPr>
                <p:cNvPr id="396" name="Ink 395">
                  <a:extLst>
                    <a:ext uri="{FF2B5EF4-FFF2-40B4-BE49-F238E27FC236}">
                      <a16:creationId xmlns:a16="http://schemas.microsoft.com/office/drawing/2014/main" id="{79D4DEAA-A735-E5CB-6AB3-2630B3312E8E}"/>
                    </a:ext>
                  </a:extLst>
                </p:cNvPr>
                <p:cNvPicPr/>
                <p:nvPr/>
              </p:nvPicPr>
              <p:blipFill>
                <a:blip r:embed="rId689"/>
                <a:stretch>
                  <a:fillRect/>
                </a:stretch>
              </p:blipFill>
              <p:spPr>
                <a:xfrm>
                  <a:off x="11311327" y="2845529"/>
                  <a:ext cx="2610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0">
              <p14:nvContentPartPr>
                <p14:cNvPr id="404" name="Ink 403">
                  <a:extLst>
                    <a:ext uri="{FF2B5EF4-FFF2-40B4-BE49-F238E27FC236}">
                      <a16:creationId xmlns:a16="http://schemas.microsoft.com/office/drawing/2014/main" id="{6A1E50DE-AFED-4036-A98B-C5B3718FF9A9}"/>
                    </a:ext>
                  </a:extLst>
                </p14:cNvPr>
                <p14:cNvContentPartPr/>
                <p14:nvPr/>
              </p14:nvContentPartPr>
              <p14:xfrm>
                <a:off x="8577127" y="3214889"/>
                <a:ext cx="87480" cy="139320"/>
              </p14:xfrm>
            </p:contentPart>
          </mc:Choice>
          <mc:Fallback>
            <p:pic>
              <p:nvPicPr>
                <p:cNvPr id="404" name="Ink 403">
                  <a:extLst>
                    <a:ext uri="{FF2B5EF4-FFF2-40B4-BE49-F238E27FC236}">
                      <a16:creationId xmlns:a16="http://schemas.microsoft.com/office/drawing/2014/main" id="{6A1E50DE-AFED-4036-A98B-C5B3718FF9A9}"/>
                    </a:ext>
                  </a:extLst>
                </p:cNvPr>
                <p:cNvPicPr/>
                <p:nvPr/>
              </p:nvPicPr>
              <p:blipFill>
                <a:blip r:embed="rId691"/>
                <a:stretch>
                  <a:fillRect/>
                </a:stretch>
              </p:blipFill>
              <p:spPr>
                <a:xfrm>
                  <a:off x="8568127" y="3206249"/>
                  <a:ext cx="105120" cy="15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2">
              <p14:nvContentPartPr>
                <p14:cNvPr id="405" name="Ink 404">
                  <a:extLst>
                    <a:ext uri="{FF2B5EF4-FFF2-40B4-BE49-F238E27FC236}">
                      <a16:creationId xmlns:a16="http://schemas.microsoft.com/office/drawing/2014/main" id="{82B8882F-A208-EBD5-D261-763F6E918B43}"/>
                    </a:ext>
                  </a:extLst>
                </p14:cNvPr>
                <p14:cNvContentPartPr/>
                <p14:nvPr/>
              </p14:nvContentPartPr>
              <p14:xfrm>
                <a:off x="8644087" y="3125969"/>
                <a:ext cx="107280" cy="284400"/>
              </p14:xfrm>
            </p:contentPart>
          </mc:Choice>
          <mc:Fallback>
            <p:pic>
              <p:nvPicPr>
                <p:cNvPr id="405" name="Ink 404">
                  <a:extLst>
                    <a:ext uri="{FF2B5EF4-FFF2-40B4-BE49-F238E27FC236}">
                      <a16:creationId xmlns:a16="http://schemas.microsoft.com/office/drawing/2014/main" id="{82B8882F-A208-EBD5-D261-763F6E918B43}"/>
                    </a:ext>
                  </a:extLst>
                </p:cNvPr>
                <p:cNvPicPr/>
                <p:nvPr/>
              </p:nvPicPr>
              <p:blipFill>
                <a:blip r:embed="rId693"/>
                <a:stretch>
                  <a:fillRect/>
                </a:stretch>
              </p:blipFill>
              <p:spPr>
                <a:xfrm>
                  <a:off x="8635447" y="3116969"/>
                  <a:ext cx="12492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4">
              <p14:nvContentPartPr>
                <p14:cNvPr id="407" name="Ink 406">
                  <a:extLst>
                    <a:ext uri="{FF2B5EF4-FFF2-40B4-BE49-F238E27FC236}">
                      <a16:creationId xmlns:a16="http://schemas.microsoft.com/office/drawing/2014/main" id="{F4265735-4449-90DB-9BA9-4236143E4720}"/>
                    </a:ext>
                  </a:extLst>
                </p14:cNvPr>
                <p14:cNvContentPartPr/>
                <p14:nvPr/>
              </p14:nvContentPartPr>
              <p14:xfrm>
                <a:off x="8837407" y="3195809"/>
                <a:ext cx="111600" cy="168480"/>
              </p14:xfrm>
            </p:contentPart>
          </mc:Choice>
          <mc:Fallback>
            <p:pic>
              <p:nvPicPr>
                <p:cNvPr id="407" name="Ink 406">
                  <a:extLst>
                    <a:ext uri="{FF2B5EF4-FFF2-40B4-BE49-F238E27FC236}">
                      <a16:creationId xmlns:a16="http://schemas.microsoft.com/office/drawing/2014/main" id="{F4265735-4449-90DB-9BA9-4236143E4720}"/>
                    </a:ext>
                  </a:extLst>
                </p:cNvPr>
                <p:cNvPicPr/>
                <p:nvPr/>
              </p:nvPicPr>
              <p:blipFill>
                <a:blip r:embed="rId695"/>
                <a:stretch>
                  <a:fillRect/>
                </a:stretch>
              </p:blipFill>
              <p:spPr>
                <a:xfrm>
                  <a:off x="8828407" y="3187169"/>
                  <a:ext cx="12924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6">
              <p14:nvContentPartPr>
                <p14:cNvPr id="408" name="Ink 407">
                  <a:extLst>
                    <a:ext uri="{FF2B5EF4-FFF2-40B4-BE49-F238E27FC236}">
                      <a16:creationId xmlns:a16="http://schemas.microsoft.com/office/drawing/2014/main" id="{FD5FD634-981B-3A3B-8228-64325C818D6D}"/>
                    </a:ext>
                  </a:extLst>
                </p14:cNvPr>
                <p14:cNvContentPartPr/>
                <p14:nvPr/>
              </p14:nvContentPartPr>
              <p14:xfrm>
                <a:off x="8987887" y="3267449"/>
                <a:ext cx="8280" cy="66240"/>
              </p14:xfrm>
            </p:contentPart>
          </mc:Choice>
          <mc:Fallback>
            <p:pic>
              <p:nvPicPr>
                <p:cNvPr id="408" name="Ink 407">
                  <a:extLst>
                    <a:ext uri="{FF2B5EF4-FFF2-40B4-BE49-F238E27FC236}">
                      <a16:creationId xmlns:a16="http://schemas.microsoft.com/office/drawing/2014/main" id="{FD5FD634-981B-3A3B-8228-64325C818D6D}"/>
                    </a:ext>
                  </a:extLst>
                </p:cNvPr>
                <p:cNvPicPr/>
                <p:nvPr/>
              </p:nvPicPr>
              <p:blipFill>
                <a:blip r:embed="rId697"/>
                <a:stretch>
                  <a:fillRect/>
                </a:stretch>
              </p:blipFill>
              <p:spPr>
                <a:xfrm>
                  <a:off x="8978887" y="3258809"/>
                  <a:ext cx="2592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698">
              <p14:nvContentPartPr>
                <p14:cNvPr id="409" name="Ink 408">
                  <a:extLst>
                    <a:ext uri="{FF2B5EF4-FFF2-40B4-BE49-F238E27FC236}">
                      <a16:creationId xmlns:a16="http://schemas.microsoft.com/office/drawing/2014/main" id="{4E0B7FD3-F65F-ED73-9D22-63E8B2801F48}"/>
                    </a:ext>
                  </a:extLst>
                </p14:cNvPr>
                <p14:cNvContentPartPr/>
                <p14:nvPr/>
              </p14:nvContentPartPr>
              <p14:xfrm>
                <a:off x="8974927" y="3232889"/>
                <a:ext cx="6480" cy="7560"/>
              </p14:xfrm>
            </p:contentPart>
          </mc:Choice>
          <mc:Fallback>
            <p:pic>
              <p:nvPicPr>
                <p:cNvPr id="409" name="Ink 408">
                  <a:extLst>
                    <a:ext uri="{FF2B5EF4-FFF2-40B4-BE49-F238E27FC236}">
                      <a16:creationId xmlns:a16="http://schemas.microsoft.com/office/drawing/2014/main" id="{4E0B7FD3-F65F-ED73-9D22-63E8B2801F48}"/>
                    </a:ext>
                  </a:extLst>
                </p:cNvPr>
                <p:cNvPicPr/>
                <p:nvPr/>
              </p:nvPicPr>
              <p:blipFill>
                <a:blip r:embed="rId699"/>
                <a:stretch>
                  <a:fillRect/>
                </a:stretch>
              </p:blipFill>
              <p:spPr>
                <a:xfrm>
                  <a:off x="8965927" y="3224249"/>
                  <a:ext cx="2412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0">
              <p14:nvContentPartPr>
                <p14:cNvPr id="410" name="Ink 409">
                  <a:extLst>
                    <a:ext uri="{FF2B5EF4-FFF2-40B4-BE49-F238E27FC236}">
                      <a16:creationId xmlns:a16="http://schemas.microsoft.com/office/drawing/2014/main" id="{79515367-905A-54F0-492E-514552690266}"/>
                    </a:ext>
                  </a:extLst>
                </p14:cNvPr>
                <p14:cNvContentPartPr/>
                <p14:nvPr/>
              </p14:nvContentPartPr>
              <p14:xfrm>
                <a:off x="9050527" y="3264929"/>
                <a:ext cx="54000" cy="50400"/>
              </p14:xfrm>
            </p:contentPart>
          </mc:Choice>
          <mc:Fallback>
            <p:pic>
              <p:nvPicPr>
                <p:cNvPr id="410" name="Ink 409">
                  <a:extLst>
                    <a:ext uri="{FF2B5EF4-FFF2-40B4-BE49-F238E27FC236}">
                      <a16:creationId xmlns:a16="http://schemas.microsoft.com/office/drawing/2014/main" id="{79515367-905A-54F0-492E-514552690266}"/>
                    </a:ext>
                  </a:extLst>
                </p:cNvPr>
                <p:cNvPicPr/>
                <p:nvPr/>
              </p:nvPicPr>
              <p:blipFill>
                <a:blip r:embed="rId701"/>
                <a:stretch>
                  <a:fillRect/>
                </a:stretch>
              </p:blipFill>
              <p:spPr>
                <a:xfrm>
                  <a:off x="9041527" y="3256289"/>
                  <a:ext cx="71640" cy="6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2">
              <p14:nvContentPartPr>
                <p14:cNvPr id="411" name="Ink 410">
                  <a:extLst>
                    <a:ext uri="{FF2B5EF4-FFF2-40B4-BE49-F238E27FC236}">
                      <a16:creationId xmlns:a16="http://schemas.microsoft.com/office/drawing/2014/main" id="{95237DEE-7B7E-0BBC-1692-797D767D3A3E}"/>
                    </a:ext>
                  </a:extLst>
                </p14:cNvPr>
                <p14:cNvContentPartPr/>
                <p14:nvPr/>
              </p14:nvContentPartPr>
              <p14:xfrm>
                <a:off x="9163927" y="3161249"/>
                <a:ext cx="9360" cy="162720"/>
              </p14:xfrm>
            </p:contentPart>
          </mc:Choice>
          <mc:Fallback>
            <p:pic>
              <p:nvPicPr>
                <p:cNvPr id="411" name="Ink 410">
                  <a:extLst>
                    <a:ext uri="{FF2B5EF4-FFF2-40B4-BE49-F238E27FC236}">
                      <a16:creationId xmlns:a16="http://schemas.microsoft.com/office/drawing/2014/main" id="{95237DEE-7B7E-0BBC-1692-797D767D3A3E}"/>
                    </a:ext>
                  </a:extLst>
                </p:cNvPr>
                <p:cNvPicPr/>
                <p:nvPr/>
              </p:nvPicPr>
              <p:blipFill>
                <a:blip r:embed="rId703"/>
                <a:stretch>
                  <a:fillRect/>
                </a:stretch>
              </p:blipFill>
              <p:spPr>
                <a:xfrm>
                  <a:off x="9155287" y="3152249"/>
                  <a:ext cx="27000" cy="180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4">
              <p14:nvContentPartPr>
                <p14:cNvPr id="412" name="Ink 411">
                  <a:extLst>
                    <a:ext uri="{FF2B5EF4-FFF2-40B4-BE49-F238E27FC236}">
                      <a16:creationId xmlns:a16="http://schemas.microsoft.com/office/drawing/2014/main" id="{590E5B63-1528-69E9-C061-06531F0A3BDC}"/>
                    </a:ext>
                  </a:extLst>
                </p14:cNvPr>
                <p14:cNvContentPartPr/>
                <p14:nvPr/>
              </p14:nvContentPartPr>
              <p14:xfrm>
                <a:off x="9111367" y="3254849"/>
                <a:ext cx="96480" cy="8280"/>
              </p14:xfrm>
            </p:contentPart>
          </mc:Choice>
          <mc:Fallback>
            <p:pic>
              <p:nvPicPr>
                <p:cNvPr id="412" name="Ink 411">
                  <a:extLst>
                    <a:ext uri="{FF2B5EF4-FFF2-40B4-BE49-F238E27FC236}">
                      <a16:creationId xmlns:a16="http://schemas.microsoft.com/office/drawing/2014/main" id="{590E5B63-1528-69E9-C061-06531F0A3BDC}"/>
                    </a:ext>
                  </a:extLst>
                </p:cNvPr>
                <p:cNvPicPr/>
                <p:nvPr/>
              </p:nvPicPr>
              <p:blipFill>
                <a:blip r:embed="rId705"/>
                <a:stretch>
                  <a:fillRect/>
                </a:stretch>
              </p:blipFill>
              <p:spPr>
                <a:xfrm>
                  <a:off x="9102367" y="3245849"/>
                  <a:ext cx="114120" cy="25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6">
              <p14:nvContentPartPr>
                <p14:cNvPr id="413" name="Ink 412">
                  <a:extLst>
                    <a:ext uri="{FF2B5EF4-FFF2-40B4-BE49-F238E27FC236}">
                      <a16:creationId xmlns:a16="http://schemas.microsoft.com/office/drawing/2014/main" id="{DA378DD7-6403-C12A-2C03-068BB7E8BD45}"/>
                    </a:ext>
                  </a:extLst>
                </p14:cNvPr>
                <p14:cNvContentPartPr/>
                <p14:nvPr/>
              </p14:nvContentPartPr>
              <p14:xfrm>
                <a:off x="9254287" y="3268889"/>
                <a:ext cx="79560" cy="90720"/>
              </p14:xfrm>
            </p:contentPart>
          </mc:Choice>
          <mc:Fallback>
            <p:pic>
              <p:nvPicPr>
                <p:cNvPr id="413" name="Ink 412">
                  <a:extLst>
                    <a:ext uri="{FF2B5EF4-FFF2-40B4-BE49-F238E27FC236}">
                      <a16:creationId xmlns:a16="http://schemas.microsoft.com/office/drawing/2014/main" id="{DA378DD7-6403-C12A-2C03-068BB7E8BD45}"/>
                    </a:ext>
                  </a:extLst>
                </p:cNvPr>
                <p:cNvPicPr/>
                <p:nvPr/>
              </p:nvPicPr>
              <p:blipFill>
                <a:blip r:embed="rId707"/>
                <a:stretch>
                  <a:fillRect/>
                </a:stretch>
              </p:blipFill>
              <p:spPr>
                <a:xfrm>
                  <a:off x="9245647" y="3260249"/>
                  <a:ext cx="97200" cy="10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08">
              <p14:nvContentPartPr>
                <p14:cNvPr id="415" name="Ink 414">
                  <a:extLst>
                    <a:ext uri="{FF2B5EF4-FFF2-40B4-BE49-F238E27FC236}">
                      <a16:creationId xmlns:a16="http://schemas.microsoft.com/office/drawing/2014/main" id="{18AEA1D4-EE32-50FF-2D99-8782ACF9D0D9}"/>
                    </a:ext>
                  </a:extLst>
                </p14:cNvPr>
                <p14:cNvContentPartPr/>
                <p14:nvPr/>
              </p14:nvContentPartPr>
              <p14:xfrm>
                <a:off x="9362287" y="3277529"/>
                <a:ext cx="77040" cy="93240"/>
              </p14:xfrm>
            </p:contentPart>
          </mc:Choice>
          <mc:Fallback>
            <p:pic>
              <p:nvPicPr>
                <p:cNvPr id="415" name="Ink 414">
                  <a:extLst>
                    <a:ext uri="{FF2B5EF4-FFF2-40B4-BE49-F238E27FC236}">
                      <a16:creationId xmlns:a16="http://schemas.microsoft.com/office/drawing/2014/main" id="{18AEA1D4-EE32-50FF-2D99-8782ACF9D0D9}"/>
                    </a:ext>
                  </a:extLst>
                </p:cNvPr>
                <p:cNvPicPr/>
                <p:nvPr/>
              </p:nvPicPr>
              <p:blipFill>
                <a:blip r:embed="rId709"/>
                <a:stretch>
                  <a:fillRect/>
                </a:stretch>
              </p:blipFill>
              <p:spPr>
                <a:xfrm>
                  <a:off x="9353287" y="3268529"/>
                  <a:ext cx="94680" cy="11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0">
              <p14:nvContentPartPr>
                <p14:cNvPr id="416" name="Ink 415">
                  <a:extLst>
                    <a:ext uri="{FF2B5EF4-FFF2-40B4-BE49-F238E27FC236}">
                      <a16:creationId xmlns:a16="http://schemas.microsoft.com/office/drawing/2014/main" id="{9FB3EA1C-5D3E-BAA2-B244-FB726503E003}"/>
                    </a:ext>
                  </a:extLst>
                </p14:cNvPr>
                <p14:cNvContentPartPr/>
                <p14:nvPr/>
              </p14:nvContentPartPr>
              <p14:xfrm>
                <a:off x="9531127" y="3112649"/>
                <a:ext cx="36360" cy="240480"/>
              </p14:xfrm>
            </p:contentPart>
          </mc:Choice>
          <mc:Fallback>
            <p:pic>
              <p:nvPicPr>
                <p:cNvPr id="416" name="Ink 415">
                  <a:extLst>
                    <a:ext uri="{FF2B5EF4-FFF2-40B4-BE49-F238E27FC236}">
                      <a16:creationId xmlns:a16="http://schemas.microsoft.com/office/drawing/2014/main" id="{9FB3EA1C-5D3E-BAA2-B244-FB726503E003}"/>
                    </a:ext>
                  </a:extLst>
                </p:cNvPr>
                <p:cNvPicPr/>
                <p:nvPr/>
              </p:nvPicPr>
              <p:blipFill>
                <a:blip r:embed="rId711"/>
                <a:stretch>
                  <a:fillRect/>
                </a:stretch>
              </p:blipFill>
              <p:spPr>
                <a:xfrm>
                  <a:off x="9522487" y="3103649"/>
                  <a:ext cx="54000" cy="25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2">
              <p14:nvContentPartPr>
                <p14:cNvPr id="418" name="Ink 417">
                  <a:extLst>
                    <a:ext uri="{FF2B5EF4-FFF2-40B4-BE49-F238E27FC236}">
                      <a16:creationId xmlns:a16="http://schemas.microsoft.com/office/drawing/2014/main" id="{2AC83261-4B4F-7F55-E6D8-C7B66B5AA891}"/>
                    </a:ext>
                  </a:extLst>
                </p14:cNvPr>
                <p14:cNvContentPartPr/>
                <p14:nvPr/>
              </p14:nvContentPartPr>
              <p14:xfrm>
                <a:off x="9673687" y="3240449"/>
                <a:ext cx="199440" cy="74160"/>
              </p14:xfrm>
            </p:contentPart>
          </mc:Choice>
          <mc:Fallback>
            <p:pic>
              <p:nvPicPr>
                <p:cNvPr id="418" name="Ink 417">
                  <a:extLst>
                    <a:ext uri="{FF2B5EF4-FFF2-40B4-BE49-F238E27FC236}">
                      <a16:creationId xmlns:a16="http://schemas.microsoft.com/office/drawing/2014/main" id="{2AC83261-4B4F-7F55-E6D8-C7B66B5AA891}"/>
                    </a:ext>
                  </a:extLst>
                </p:cNvPr>
                <p:cNvPicPr/>
                <p:nvPr/>
              </p:nvPicPr>
              <p:blipFill>
                <a:blip r:embed="rId713"/>
                <a:stretch>
                  <a:fillRect/>
                </a:stretch>
              </p:blipFill>
              <p:spPr>
                <a:xfrm>
                  <a:off x="9664687" y="3231809"/>
                  <a:ext cx="217080" cy="9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4">
              <p14:nvContentPartPr>
                <p14:cNvPr id="419" name="Ink 418">
                  <a:extLst>
                    <a:ext uri="{FF2B5EF4-FFF2-40B4-BE49-F238E27FC236}">
                      <a16:creationId xmlns:a16="http://schemas.microsoft.com/office/drawing/2014/main" id="{38C5DF69-C7FE-544B-8DB0-850B2E31E5A3}"/>
                    </a:ext>
                  </a:extLst>
                </p14:cNvPr>
                <p14:cNvContentPartPr/>
                <p14:nvPr/>
              </p14:nvContentPartPr>
              <p14:xfrm>
                <a:off x="9781327" y="3239009"/>
                <a:ext cx="118080" cy="109800"/>
              </p14:xfrm>
            </p:contentPart>
          </mc:Choice>
          <mc:Fallback>
            <p:pic>
              <p:nvPicPr>
                <p:cNvPr id="419" name="Ink 418">
                  <a:extLst>
                    <a:ext uri="{FF2B5EF4-FFF2-40B4-BE49-F238E27FC236}">
                      <a16:creationId xmlns:a16="http://schemas.microsoft.com/office/drawing/2014/main" id="{38C5DF69-C7FE-544B-8DB0-850B2E31E5A3}"/>
                    </a:ext>
                  </a:extLst>
                </p:cNvPr>
                <p:cNvPicPr/>
                <p:nvPr/>
              </p:nvPicPr>
              <p:blipFill>
                <a:blip r:embed="rId715"/>
                <a:stretch>
                  <a:fillRect/>
                </a:stretch>
              </p:blipFill>
              <p:spPr>
                <a:xfrm>
                  <a:off x="9772327" y="3230009"/>
                  <a:ext cx="135720" cy="12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6">
              <p14:nvContentPartPr>
                <p14:cNvPr id="420" name="Ink 419">
                  <a:extLst>
                    <a:ext uri="{FF2B5EF4-FFF2-40B4-BE49-F238E27FC236}">
                      <a16:creationId xmlns:a16="http://schemas.microsoft.com/office/drawing/2014/main" id="{7814DADF-33E4-1F5D-E847-57E80324E6FE}"/>
                    </a:ext>
                  </a:extLst>
                </p14:cNvPr>
                <p14:cNvContentPartPr/>
                <p14:nvPr/>
              </p14:nvContentPartPr>
              <p14:xfrm>
                <a:off x="9908767" y="3258449"/>
                <a:ext cx="97200" cy="82080"/>
              </p14:xfrm>
            </p:contentPart>
          </mc:Choice>
          <mc:Fallback>
            <p:pic>
              <p:nvPicPr>
                <p:cNvPr id="420" name="Ink 419">
                  <a:extLst>
                    <a:ext uri="{FF2B5EF4-FFF2-40B4-BE49-F238E27FC236}">
                      <a16:creationId xmlns:a16="http://schemas.microsoft.com/office/drawing/2014/main" id="{7814DADF-33E4-1F5D-E847-57E80324E6FE}"/>
                    </a:ext>
                  </a:extLst>
                </p:cNvPr>
                <p:cNvPicPr/>
                <p:nvPr/>
              </p:nvPicPr>
              <p:blipFill>
                <a:blip r:embed="rId717"/>
                <a:stretch>
                  <a:fillRect/>
                </a:stretch>
              </p:blipFill>
              <p:spPr>
                <a:xfrm>
                  <a:off x="9899767" y="3249449"/>
                  <a:ext cx="114840" cy="9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18">
              <p14:nvContentPartPr>
                <p14:cNvPr id="421" name="Ink 420">
                  <a:extLst>
                    <a:ext uri="{FF2B5EF4-FFF2-40B4-BE49-F238E27FC236}">
                      <a16:creationId xmlns:a16="http://schemas.microsoft.com/office/drawing/2014/main" id="{4C878147-9A9A-CD44-CE2B-E73CCAC83C91}"/>
                    </a:ext>
                  </a:extLst>
                </p14:cNvPr>
                <p14:cNvContentPartPr/>
                <p14:nvPr/>
              </p14:nvContentPartPr>
              <p14:xfrm>
                <a:off x="10056727" y="3269969"/>
                <a:ext cx="10080" cy="54360"/>
              </p14:xfrm>
            </p:contentPart>
          </mc:Choice>
          <mc:Fallback>
            <p:pic>
              <p:nvPicPr>
                <p:cNvPr id="421" name="Ink 420">
                  <a:extLst>
                    <a:ext uri="{FF2B5EF4-FFF2-40B4-BE49-F238E27FC236}">
                      <a16:creationId xmlns:a16="http://schemas.microsoft.com/office/drawing/2014/main" id="{4C878147-9A9A-CD44-CE2B-E73CCAC83C91}"/>
                    </a:ext>
                  </a:extLst>
                </p:cNvPr>
                <p:cNvPicPr/>
                <p:nvPr/>
              </p:nvPicPr>
              <p:blipFill>
                <a:blip r:embed="rId719"/>
                <a:stretch>
                  <a:fillRect/>
                </a:stretch>
              </p:blipFill>
              <p:spPr>
                <a:xfrm>
                  <a:off x="10048087" y="3261329"/>
                  <a:ext cx="2772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0">
              <p14:nvContentPartPr>
                <p14:cNvPr id="422" name="Ink 421">
                  <a:extLst>
                    <a:ext uri="{FF2B5EF4-FFF2-40B4-BE49-F238E27FC236}">
                      <a16:creationId xmlns:a16="http://schemas.microsoft.com/office/drawing/2014/main" id="{95FADDE0-2DBE-626A-AA3A-C22C75FE8CD4}"/>
                    </a:ext>
                  </a:extLst>
                </p14:cNvPr>
                <p14:cNvContentPartPr/>
                <p14:nvPr/>
              </p14:nvContentPartPr>
              <p14:xfrm>
                <a:off x="10110007" y="3091769"/>
                <a:ext cx="6120" cy="236160"/>
              </p14:xfrm>
            </p:contentPart>
          </mc:Choice>
          <mc:Fallback>
            <p:pic>
              <p:nvPicPr>
                <p:cNvPr id="422" name="Ink 421">
                  <a:extLst>
                    <a:ext uri="{FF2B5EF4-FFF2-40B4-BE49-F238E27FC236}">
                      <a16:creationId xmlns:a16="http://schemas.microsoft.com/office/drawing/2014/main" id="{95FADDE0-2DBE-626A-AA3A-C22C75FE8CD4}"/>
                    </a:ext>
                  </a:extLst>
                </p:cNvPr>
                <p:cNvPicPr/>
                <p:nvPr/>
              </p:nvPicPr>
              <p:blipFill>
                <a:blip r:embed="rId721"/>
                <a:stretch>
                  <a:fillRect/>
                </a:stretch>
              </p:blipFill>
              <p:spPr>
                <a:xfrm>
                  <a:off x="10101007" y="3082769"/>
                  <a:ext cx="23760" cy="25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2">
              <p14:nvContentPartPr>
                <p14:cNvPr id="423" name="Ink 422">
                  <a:extLst>
                    <a:ext uri="{FF2B5EF4-FFF2-40B4-BE49-F238E27FC236}">
                      <a16:creationId xmlns:a16="http://schemas.microsoft.com/office/drawing/2014/main" id="{7DD9C746-456A-71E8-ED71-02C52A5E8981}"/>
                    </a:ext>
                  </a:extLst>
                </p14:cNvPr>
                <p14:cNvContentPartPr/>
                <p14:nvPr/>
              </p14:nvContentPartPr>
              <p14:xfrm>
                <a:off x="10073287" y="3241169"/>
                <a:ext cx="73800" cy="13680"/>
              </p14:xfrm>
            </p:contentPart>
          </mc:Choice>
          <mc:Fallback>
            <p:pic>
              <p:nvPicPr>
                <p:cNvPr id="423" name="Ink 422">
                  <a:extLst>
                    <a:ext uri="{FF2B5EF4-FFF2-40B4-BE49-F238E27FC236}">
                      <a16:creationId xmlns:a16="http://schemas.microsoft.com/office/drawing/2014/main" id="{7DD9C746-456A-71E8-ED71-02C52A5E8981}"/>
                    </a:ext>
                  </a:extLst>
                </p:cNvPr>
                <p:cNvPicPr/>
                <p:nvPr/>
              </p:nvPicPr>
              <p:blipFill>
                <a:blip r:embed="rId723"/>
                <a:stretch>
                  <a:fillRect/>
                </a:stretch>
              </p:blipFill>
              <p:spPr>
                <a:xfrm>
                  <a:off x="10064287" y="3232529"/>
                  <a:ext cx="9144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4">
              <p14:nvContentPartPr>
                <p14:cNvPr id="424" name="Ink 423">
                  <a:extLst>
                    <a:ext uri="{FF2B5EF4-FFF2-40B4-BE49-F238E27FC236}">
                      <a16:creationId xmlns:a16="http://schemas.microsoft.com/office/drawing/2014/main" id="{FA1C659E-6237-3DF8-8FAA-20034C620F50}"/>
                    </a:ext>
                  </a:extLst>
                </p14:cNvPr>
                <p14:cNvContentPartPr/>
                <p14:nvPr/>
              </p14:nvContentPartPr>
              <p14:xfrm>
                <a:off x="10147807" y="3262769"/>
                <a:ext cx="117000" cy="44640"/>
              </p14:xfrm>
            </p:contentPart>
          </mc:Choice>
          <mc:Fallback>
            <p:pic>
              <p:nvPicPr>
                <p:cNvPr id="424" name="Ink 423">
                  <a:extLst>
                    <a:ext uri="{FF2B5EF4-FFF2-40B4-BE49-F238E27FC236}">
                      <a16:creationId xmlns:a16="http://schemas.microsoft.com/office/drawing/2014/main" id="{FA1C659E-6237-3DF8-8FAA-20034C620F50}"/>
                    </a:ext>
                  </a:extLst>
                </p:cNvPr>
                <p:cNvPicPr/>
                <p:nvPr/>
              </p:nvPicPr>
              <p:blipFill>
                <a:blip r:embed="rId725"/>
                <a:stretch>
                  <a:fillRect/>
                </a:stretch>
              </p:blipFill>
              <p:spPr>
                <a:xfrm>
                  <a:off x="10138807" y="3254129"/>
                  <a:ext cx="134640" cy="6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6">
              <p14:nvContentPartPr>
                <p14:cNvPr id="425" name="Ink 424">
                  <a:extLst>
                    <a:ext uri="{FF2B5EF4-FFF2-40B4-BE49-F238E27FC236}">
                      <a16:creationId xmlns:a16="http://schemas.microsoft.com/office/drawing/2014/main" id="{AACF3305-4112-837D-FB02-40357A6F403F}"/>
                    </a:ext>
                  </a:extLst>
                </p14:cNvPr>
                <p14:cNvContentPartPr/>
                <p14:nvPr/>
              </p14:nvContentPartPr>
              <p14:xfrm>
                <a:off x="10301167" y="3171329"/>
                <a:ext cx="46440" cy="154080"/>
              </p14:xfrm>
            </p:contentPart>
          </mc:Choice>
          <mc:Fallback>
            <p:pic>
              <p:nvPicPr>
                <p:cNvPr id="425" name="Ink 424">
                  <a:extLst>
                    <a:ext uri="{FF2B5EF4-FFF2-40B4-BE49-F238E27FC236}">
                      <a16:creationId xmlns:a16="http://schemas.microsoft.com/office/drawing/2014/main" id="{AACF3305-4112-837D-FB02-40357A6F403F}"/>
                    </a:ext>
                  </a:extLst>
                </p:cNvPr>
                <p:cNvPicPr/>
                <p:nvPr/>
              </p:nvPicPr>
              <p:blipFill>
                <a:blip r:embed="rId727"/>
                <a:stretch>
                  <a:fillRect/>
                </a:stretch>
              </p:blipFill>
              <p:spPr>
                <a:xfrm>
                  <a:off x="10292167" y="3162329"/>
                  <a:ext cx="64080" cy="171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28">
              <p14:nvContentPartPr>
                <p14:cNvPr id="426" name="Ink 425">
                  <a:extLst>
                    <a:ext uri="{FF2B5EF4-FFF2-40B4-BE49-F238E27FC236}">
                      <a16:creationId xmlns:a16="http://schemas.microsoft.com/office/drawing/2014/main" id="{E8BA0D55-5F36-3C62-0AAB-148CADF46C98}"/>
                    </a:ext>
                  </a:extLst>
                </p14:cNvPr>
                <p14:cNvContentPartPr/>
                <p14:nvPr/>
              </p14:nvContentPartPr>
              <p14:xfrm>
                <a:off x="10515727" y="3258089"/>
                <a:ext cx="82080" cy="60120"/>
              </p14:xfrm>
            </p:contentPart>
          </mc:Choice>
          <mc:Fallback>
            <p:pic>
              <p:nvPicPr>
                <p:cNvPr id="426" name="Ink 425">
                  <a:extLst>
                    <a:ext uri="{FF2B5EF4-FFF2-40B4-BE49-F238E27FC236}">
                      <a16:creationId xmlns:a16="http://schemas.microsoft.com/office/drawing/2014/main" id="{E8BA0D55-5F36-3C62-0AAB-148CADF46C98}"/>
                    </a:ext>
                  </a:extLst>
                </p:cNvPr>
                <p:cNvPicPr/>
                <p:nvPr/>
              </p:nvPicPr>
              <p:blipFill>
                <a:blip r:embed="rId729"/>
                <a:stretch>
                  <a:fillRect/>
                </a:stretch>
              </p:blipFill>
              <p:spPr>
                <a:xfrm>
                  <a:off x="10507087" y="3249449"/>
                  <a:ext cx="99720" cy="77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0">
              <p14:nvContentPartPr>
                <p14:cNvPr id="427" name="Ink 426">
                  <a:extLst>
                    <a:ext uri="{FF2B5EF4-FFF2-40B4-BE49-F238E27FC236}">
                      <a16:creationId xmlns:a16="http://schemas.microsoft.com/office/drawing/2014/main" id="{6D7E31AD-448C-FE9E-6372-FCBAFCDBB55A}"/>
                    </a:ext>
                  </a:extLst>
                </p14:cNvPr>
                <p14:cNvContentPartPr/>
                <p14:nvPr/>
              </p14:nvContentPartPr>
              <p14:xfrm>
                <a:off x="10671967" y="3101849"/>
                <a:ext cx="48960" cy="200880"/>
              </p14:xfrm>
            </p:contentPart>
          </mc:Choice>
          <mc:Fallback>
            <p:pic>
              <p:nvPicPr>
                <p:cNvPr id="427" name="Ink 426">
                  <a:extLst>
                    <a:ext uri="{FF2B5EF4-FFF2-40B4-BE49-F238E27FC236}">
                      <a16:creationId xmlns:a16="http://schemas.microsoft.com/office/drawing/2014/main" id="{6D7E31AD-448C-FE9E-6372-FCBAFCDBB55A}"/>
                    </a:ext>
                  </a:extLst>
                </p:cNvPr>
                <p:cNvPicPr/>
                <p:nvPr/>
              </p:nvPicPr>
              <p:blipFill>
                <a:blip r:embed="rId731"/>
                <a:stretch>
                  <a:fillRect/>
                </a:stretch>
              </p:blipFill>
              <p:spPr>
                <a:xfrm>
                  <a:off x="10663327" y="3093209"/>
                  <a:ext cx="66600" cy="218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2">
              <p14:nvContentPartPr>
                <p14:cNvPr id="428" name="Ink 427">
                  <a:extLst>
                    <a:ext uri="{FF2B5EF4-FFF2-40B4-BE49-F238E27FC236}">
                      <a16:creationId xmlns:a16="http://schemas.microsoft.com/office/drawing/2014/main" id="{E51231F8-1F56-319B-7308-5C3EED92CC57}"/>
                    </a:ext>
                  </a:extLst>
                </p14:cNvPr>
                <p14:cNvContentPartPr/>
                <p14:nvPr/>
              </p14:nvContentPartPr>
              <p14:xfrm>
                <a:off x="10615447" y="3208049"/>
                <a:ext cx="162000" cy="11880"/>
              </p14:xfrm>
            </p:contentPart>
          </mc:Choice>
          <mc:Fallback>
            <p:pic>
              <p:nvPicPr>
                <p:cNvPr id="428" name="Ink 427">
                  <a:extLst>
                    <a:ext uri="{FF2B5EF4-FFF2-40B4-BE49-F238E27FC236}">
                      <a16:creationId xmlns:a16="http://schemas.microsoft.com/office/drawing/2014/main" id="{E51231F8-1F56-319B-7308-5C3EED92CC57}"/>
                    </a:ext>
                  </a:extLst>
                </p:cNvPr>
                <p:cNvPicPr/>
                <p:nvPr/>
              </p:nvPicPr>
              <p:blipFill>
                <a:blip r:embed="rId733"/>
                <a:stretch>
                  <a:fillRect/>
                </a:stretch>
              </p:blipFill>
              <p:spPr>
                <a:xfrm>
                  <a:off x="10606807" y="3199409"/>
                  <a:ext cx="17964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4">
              <p14:nvContentPartPr>
                <p14:cNvPr id="429" name="Ink 428">
                  <a:extLst>
                    <a:ext uri="{FF2B5EF4-FFF2-40B4-BE49-F238E27FC236}">
                      <a16:creationId xmlns:a16="http://schemas.microsoft.com/office/drawing/2014/main" id="{678D518E-AA5A-8CE3-AFD7-ECFEBF79CE0B}"/>
                    </a:ext>
                  </a:extLst>
                </p14:cNvPr>
                <p14:cNvContentPartPr/>
                <p14:nvPr/>
              </p14:nvContentPartPr>
              <p14:xfrm>
                <a:off x="10772767" y="3243689"/>
                <a:ext cx="92520" cy="70920"/>
              </p14:xfrm>
            </p:contentPart>
          </mc:Choice>
          <mc:Fallback>
            <p:pic>
              <p:nvPicPr>
                <p:cNvPr id="429" name="Ink 428">
                  <a:extLst>
                    <a:ext uri="{FF2B5EF4-FFF2-40B4-BE49-F238E27FC236}">
                      <a16:creationId xmlns:a16="http://schemas.microsoft.com/office/drawing/2014/main" id="{678D518E-AA5A-8CE3-AFD7-ECFEBF79CE0B}"/>
                    </a:ext>
                  </a:extLst>
                </p:cNvPr>
                <p:cNvPicPr/>
                <p:nvPr/>
              </p:nvPicPr>
              <p:blipFill>
                <a:blip r:embed="rId735"/>
                <a:stretch>
                  <a:fillRect/>
                </a:stretch>
              </p:blipFill>
              <p:spPr>
                <a:xfrm>
                  <a:off x="10763767" y="3234689"/>
                  <a:ext cx="110160" cy="88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6">
              <p14:nvContentPartPr>
                <p14:cNvPr id="430" name="Ink 429">
                  <a:extLst>
                    <a:ext uri="{FF2B5EF4-FFF2-40B4-BE49-F238E27FC236}">
                      <a16:creationId xmlns:a16="http://schemas.microsoft.com/office/drawing/2014/main" id="{64AFD3B2-2029-E637-3A48-FC4CA157E23A}"/>
                    </a:ext>
                  </a:extLst>
                </p14:cNvPr>
                <p14:cNvContentPartPr/>
                <p14:nvPr/>
              </p14:nvContentPartPr>
              <p14:xfrm>
                <a:off x="10928647" y="3048569"/>
                <a:ext cx="90360" cy="263520"/>
              </p14:xfrm>
            </p:contentPart>
          </mc:Choice>
          <mc:Fallback>
            <p:pic>
              <p:nvPicPr>
                <p:cNvPr id="430" name="Ink 429">
                  <a:extLst>
                    <a:ext uri="{FF2B5EF4-FFF2-40B4-BE49-F238E27FC236}">
                      <a16:creationId xmlns:a16="http://schemas.microsoft.com/office/drawing/2014/main" id="{64AFD3B2-2029-E637-3A48-FC4CA157E23A}"/>
                    </a:ext>
                  </a:extLst>
                </p:cNvPr>
                <p:cNvPicPr/>
                <p:nvPr/>
              </p:nvPicPr>
              <p:blipFill>
                <a:blip r:embed="rId737"/>
                <a:stretch>
                  <a:fillRect/>
                </a:stretch>
              </p:blipFill>
              <p:spPr>
                <a:xfrm>
                  <a:off x="10919647" y="3039569"/>
                  <a:ext cx="108000" cy="281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38">
              <p14:nvContentPartPr>
                <p14:cNvPr id="431" name="Ink 430">
                  <a:extLst>
                    <a:ext uri="{FF2B5EF4-FFF2-40B4-BE49-F238E27FC236}">
                      <a16:creationId xmlns:a16="http://schemas.microsoft.com/office/drawing/2014/main" id="{AC6BAEBD-0C4A-419B-9CF8-C214B48F6252}"/>
                    </a:ext>
                  </a:extLst>
                </p14:cNvPr>
                <p14:cNvContentPartPr/>
                <p14:nvPr/>
              </p14:nvContentPartPr>
              <p14:xfrm>
                <a:off x="10886887" y="3220649"/>
                <a:ext cx="209880" cy="74520"/>
              </p14:xfrm>
            </p:contentPart>
          </mc:Choice>
          <mc:Fallback>
            <p:pic>
              <p:nvPicPr>
                <p:cNvPr id="431" name="Ink 430">
                  <a:extLst>
                    <a:ext uri="{FF2B5EF4-FFF2-40B4-BE49-F238E27FC236}">
                      <a16:creationId xmlns:a16="http://schemas.microsoft.com/office/drawing/2014/main" id="{AC6BAEBD-0C4A-419B-9CF8-C214B48F6252}"/>
                    </a:ext>
                  </a:extLst>
                </p:cNvPr>
                <p:cNvPicPr/>
                <p:nvPr/>
              </p:nvPicPr>
              <p:blipFill>
                <a:blip r:embed="rId739"/>
                <a:stretch>
                  <a:fillRect/>
                </a:stretch>
              </p:blipFill>
              <p:spPr>
                <a:xfrm>
                  <a:off x="10877887" y="3212009"/>
                  <a:ext cx="227520" cy="92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0" name="Group 439">
            <a:extLst>
              <a:ext uri="{FF2B5EF4-FFF2-40B4-BE49-F238E27FC236}">
                <a16:creationId xmlns:a16="http://schemas.microsoft.com/office/drawing/2014/main" id="{E908F720-A2AB-FCD4-F230-C17B78AE54C5}"/>
              </a:ext>
            </a:extLst>
          </p:cNvPr>
          <p:cNvGrpSpPr/>
          <p:nvPr/>
        </p:nvGrpSpPr>
        <p:grpSpPr>
          <a:xfrm>
            <a:off x="11267407" y="3146489"/>
            <a:ext cx="798120" cy="170280"/>
            <a:chOff x="11267407" y="3146489"/>
            <a:chExt cx="798120" cy="17028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40">
              <p14:nvContentPartPr>
                <p14:cNvPr id="433" name="Ink 432">
                  <a:extLst>
                    <a:ext uri="{FF2B5EF4-FFF2-40B4-BE49-F238E27FC236}">
                      <a16:creationId xmlns:a16="http://schemas.microsoft.com/office/drawing/2014/main" id="{C6C8443C-AE9A-1D77-6006-518CE70C26FF}"/>
                    </a:ext>
                  </a:extLst>
                </p14:cNvPr>
                <p14:cNvContentPartPr/>
                <p14:nvPr/>
              </p14:nvContentPartPr>
              <p14:xfrm>
                <a:off x="11267407" y="3199769"/>
                <a:ext cx="73800" cy="116280"/>
              </p14:xfrm>
            </p:contentPart>
          </mc:Choice>
          <mc:Fallback>
            <p:pic>
              <p:nvPicPr>
                <p:cNvPr id="433" name="Ink 432">
                  <a:extLst>
                    <a:ext uri="{FF2B5EF4-FFF2-40B4-BE49-F238E27FC236}">
                      <a16:creationId xmlns:a16="http://schemas.microsoft.com/office/drawing/2014/main" id="{C6C8443C-AE9A-1D77-6006-518CE70C26FF}"/>
                    </a:ext>
                  </a:extLst>
                </p:cNvPr>
                <p:cNvPicPr/>
                <p:nvPr/>
              </p:nvPicPr>
              <p:blipFill>
                <a:blip r:embed="rId741"/>
                <a:stretch>
                  <a:fillRect/>
                </a:stretch>
              </p:blipFill>
              <p:spPr>
                <a:xfrm>
                  <a:off x="11258407" y="3191129"/>
                  <a:ext cx="91440" cy="133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2">
              <p14:nvContentPartPr>
                <p14:cNvPr id="434" name="Ink 433">
                  <a:extLst>
                    <a:ext uri="{FF2B5EF4-FFF2-40B4-BE49-F238E27FC236}">
                      <a16:creationId xmlns:a16="http://schemas.microsoft.com/office/drawing/2014/main" id="{C8F2C0EC-6E3E-93C7-B679-E8A6F3C7911E}"/>
                    </a:ext>
                  </a:extLst>
                </p14:cNvPr>
                <p14:cNvContentPartPr/>
                <p14:nvPr/>
              </p14:nvContentPartPr>
              <p14:xfrm>
                <a:off x="11370367" y="3290489"/>
                <a:ext cx="11160" cy="21960"/>
              </p14:xfrm>
            </p:contentPart>
          </mc:Choice>
          <mc:Fallback>
            <p:pic>
              <p:nvPicPr>
                <p:cNvPr id="434" name="Ink 433">
                  <a:extLst>
                    <a:ext uri="{FF2B5EF4-FFF2-40B4-BE49-F238E27FC236}">
                      <a16:creationId xmlns:a16="http://schemas.microsoft.com/office/drawing/2014/main" id="{C8F2C0EC-6E3E-93C7-B679-E8A6F3C7911E}"/>
                    </a:ext>
                  </a:extLst>
                </p:cNvPr>
                <p:cNvPicPr/>
                <p:nvPr/>
              </p:nvPicPr>
              <p:blipFill>
                <a:blip r:embed="rId743"/>
                <a:stretch>
                  <a:fillRect/>
                </a:stretch>
              </p:blipFill>
              <p:spPr>
                <a:xfrm>
                  <a:off x="11361367" y="3281489"/>
                  <a:ext cx="2880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4">
              <p14:nvContentPartPr>
                <p14:cNvPr id="435" name="Ink 434">
                  <a:extLst>
                    <a:ext uri="{FF2B5EF4-FFF2-40B4-BE49-F238E27FC236}">
                      <a16:creationId xmlns:a16="http://schemas.microsoft.com/office/drawing/2014/main" id="{B2CDD674-AFF9-5109-8B97-5809F923F479}"/>
                    </a:ext>
                  </a:extLst>
                </p14:cNvPr>
                <p14:cNvContentPartPr/>
                <p14:nvPr/>
              </p14:nvContentPartPr>
              <p14:xfrm>
                <a:off x="11438047" y="3212369"/>
                <a:ext cx="118800" cy="100800"/>
              </p14:xfrm>
            </p:contentPart>
          </mc:Choice>
          <mc:Fallback>
            <p:pic>
              <p:nvPicPr>
                <p:cNvPr id="435" name="Ink 434">
                  <a:extLst>
                    <a:ext uri="{FF2B5EF4-FFF2-40B4-BE49-F238E27FC236}">
                      <a16:creationId xmlns:a16="http://schemas.microsoft.com/office/drawing/2014/main" id="{B2CDD674-AFF9-5109-8B97-5809F923F479}"/>
                    </a:ext>
                  </a:extLst>
                </p:cNvPr>
                <p:cNvPicPr/>
                <p:nvPr/>
              </p:nvPicPr>
              <p:blipFill>
                <a:blip r:embed="rId745"/>
                <a:stretch>
                  <a:fillRect/>
                </a:stretch>
              </p:blipFill>
              <p:spPr>
                <a:xfrm>
                  <a:off x="11429047" y="3203369"/>
                  <a:ext cx="136440" cy="118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6">
              <p14:nvContentPartPr>
                <p14:cNvPr id="436" name="Ink 435">
                  <a:extLst>
                    <a:ext uri="{FF2B5EF4-FFF2-40B4-BE49-F238E27FC236}">
                      <a16:creationId xmlns:a16="http://schemas.microsoft.com/office/drawing/2014/main" id="{7BDA0FFD-1937-E0C0-F077-97951AD51080}"/>
                    </a:ext>
                  </a:extLst>
                </p14:cNvPr>
                <p14:cNvContentPartPr/>
                <p14:nvPr/>
              </p14:nvContentPartPr>
              <p14:xfrm>
                <a:off x="11572327" y="3202649"/>
                <a:ext cx="68040" cy="91440"/>
              </p14:xfrm>
            </p:contentPart>
          </mc:Choice>
          <mc:Fallback>
            <p:pic>
              <p:nvPicPr>
                <p:cNvPr id="436" name="Ink 435">
                  <a:extLst>
                    <a:ext uri="{FF2B5EF4-FFF2-40B4-BE49-F238E27FC236}">
                      <a16:creationId xmlns:a16="http://schemas.microsoft.com/office/drawing/2014/main" id="{7BDA0FFD-1937-E0C0-F077-97951AD51080}"/>
                    </a:ext>
                  </a:extLst>
                </p:cNvPr>
                <p:cNvPicPr/>
                <p:nvPr/>
              </p:nvPicPr>
              <p:blipFill>
                <a:blip r:embed="rId747"/>
                <a:stretch>
                  <a:fillRect/>
                </a:stretch>
              </p:blipFill>
              <p:spPr>
                <a:xfrm>
                  <a:off x="11563687" y="3193649"/>
                  <a:ext cx="85680" cy="109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48">
              <p14:nvContentPartPr>
                <p14:cNvPr id="437" name="Ink 436">
                  <a:extLst>
                    <a:ext uri="{FF2B5EF4-FFF2-40B4-BE49-F238E27FC236}">
                      <a16:creationId xmlns:a16="http://schemas.microsoft.com/office/drawing/2014/main" id="{ED6A795B-6CAA-9CD6-E4A9-B0799D3EFBCB}"/>
                    </a:ext>
                  </a:extLst>
                </p14:cNvPr>
                <p14:cNvContentPartPr/>
                <p14:nvPr/>
              </p14:nvContentPartPr>
              <p14:xfrm>
                <a:off x="11692207" y="3146489"/>
                <a:ext cx="147600" cy="167400"/>
              </p14:xfrm>
            </p:contentPart>
          </mc:Choice>
          <mc:Fallback>
            <p:pic>
              <p:nvPicPr>
                <p:cNvPr id="437" name="Ink 436">
                  <a:extLst>
                    <a:ext uri="{FF2B5EF4-FFF2-40B4-BE49-F238E27FC236}">
                      <a16:creationId xmlns:a16="http://schemas.microsoft.com/office/drawing/2014/main" id="{ED6A795B-6CAA-9CD6-E4A9-B0799D3EFBCB}"/>
                    </a:ext>
                  </a:extLst>
                </p:cNvPr>
                <p:cNvPicPr/>
                <p:nvPr/>
              </p:nvPicPr>
              <p:blipFill>
                <a:blip r:embed="rId749"/>
                <a:stretch>
                  <a:fillRect/>
                </a:stretch>
              </p:blipFill>
              <p:spPr>
                <a:xfrm>
                  <a:off x="11683207" y="3137849"/>
                  <a:ext cx="165240" cy="18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0">
              <p14:nvContentPartPr>
                <p14:cNvPr id="438" name="Ink 437">
                  <a:extLst>
                    <a:ext uri="{FF2B5EF4-FFF2-40B4-BE49-F238E27FC236}">
                      <a16:creationId xmlns:a16="http://schemas.microsoft.com/office/drawing/2014/main" id="{531C5605-9B4A-E48D-0900-F414824340B2}"/>
                    </a:ext>
                  </a:extLst>
                </p14:cNvPr>
                <p14:cNvContentPartPr/>
                <p14:nvPr/>
              </p14:nvContentPartPr>
              <p14:xfrm>
                <a:off x="11855287" y="3250529"/>
                <a:ext cx="99000" cy="66240"/>
              </p14:xfrm>
            </p:contentPart>
          </mc:Choice>
          <mc:Fallback>
            <p:pic>
              <p:nvPicPr>
                <p:cNvPr id="438" name="Ink 437">
                  <a:extLst>
                    <a:ext uri="{FF2B5EF4-FFF2-40B4-BE49-F238E27FC236}">
                      <a16:creationId xmlns:a16="http://schemas.microsoft.com/office/drawing/2014/main" id="{531C5605-9B4A-E48D-0900-F414824340B2}"/>
                    </a:ext>
                  </a:extLst>
                </p:cNvPr>
                <p:cNvPicPr/>
                <p:nvPr/>
              </p:nvPicPr>
              <p:blipFill>
                <a:blip r:embed="rId751"/>
                <a:stretch>
                  <a:fillRect/>
                </a:stretch>
              </p:blipFill>
              <p:spPr>
                <a:xfrm>
                  <a:off x="11846647" y="3241529"/>
                  <a:ext cx="116640" cy="83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2">
              <p14:nvContentPartPr>
                <p14:cNvPr id="439" name="Ink 438">
                  <a:extLst>
                    <a:ext uri="{FF2B5EF4-FFF2-40B4-BE49-F238E27FC236}">
                      <a16:creationId xmlns:a16="http://schemas.microsoft.com/office/drawing/2014/main" id="{79C7F637-D658-92A3-5994-5D4D58EE24C0}"/>
                    </a:ext>
                  </a:extLst>
                </p14:cNvPr>
                <p14:cNvContentPartPr/>
                <p14:nvPr/>
              </p14:nvContentPartPr>
              <p14:xfrm>
                <a:off x="11973727" y="3150809"/>
                <a:ext cx="91800" cy="149040"/>
              </p14:xfrm>
            </p:contentPart>
          </mc:Choice>
          <mc:Fallback>
            <p:pic>
              <p:nvPicPr>
                <p:cNvPr id="439" name="Ink 438">
                  <a:extLst>
                    <a:ext uri="{FF2B5EF4-FFF2-40B4-BE49-F238E27FC236}">
                      <a16:creationId xmlns:a16="http://schemas.microsoft.com/office/drawing/2014/main" id="{79C7F637-D658-92A3-5994-5D4D58EE24C0}"/>
                    </a:ext>
                  </a:extLst>
                </p:cNvPr>
                <p:cNvPicPr/>
                <p:nvPr/>
              </p:nvPicPr>
              <p:blipFill>
                <a:blip r:embed="rId753"/>
                <a:stretch>
                  <a:fillRect/>
                </a:stretch>
              </p:blipFill>
              <p:spPr>
                <a:xfrm>
                  <a:off x="11965087" y="3142169"/>
                  <a:ext cx="109440" cy="166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74" name="Group 473">
            <a:extLst>
              <a:ext uri="{FF2B5EF4-FFF2-40B4-BE49-F238E27FC236}">
                <a16:creationId xmlns:a16="http://schemas.microsoft.com/office/drawing/2014/main" id="{194B817D-2610-1535-BA34-83471D4467C6}"/>
              </a:ext>
            </a:extLst>
          </p:cNvPr>
          <p:cNvGrpSpPr/>
          <p:nvPr/>
        </p:nvGrpSpPr>
        <p:grpSpPr>
          <a:xfrm>
            <a:off x="241687" y="4015169"/>
            <a:ext cx="1938600" cy="712800"/>
            <a:chOff x="241687" y="4015169"/>
            <a:chExt cx="1938600" cy="712800"/>
          </a:xfrm>
        </p:grpSpPr>
        <mc:AlternateContent xmlns:mc="http://schemas.openxmlformats.org/markup-compatibility/2006">
          <mc:Choice xmlns:p14="http://schemas.microsoft.com/office/powerpoint/2010/main" Requires="p14">
            <p:contentPart p14:bwMode="auto" r:id="rId754">
              <p14:nvContentPartPr>
                <p14:cNvPr id="441" name="Ink 440">
                  <a:extLst>
                    <a:ext uri="{FF2B5EF4-FFF2-40B4-BE49-F238E27FC236}">
                      <a16:creationId xmlns:a16="http://schemas.microsoft.com/office/drawing/2014/main" id="{ADF8EE7F-D633-0883-3EE6-83C3F37B2947}"/>
                    </a:ext>
                  </a:extLst>
                </p14:cNvPr>
                <p14:cNvContentPartPr/>
                <p14:nvPr/>
              </p14:nvContentPartPr>
              <p14:xfrm>
                <a:off x="244567" y="4143329"/>
                <a:ext cx="123120" cy="147240"/>
              </p14:xfrm>
            </p:contentPart>
          </mc:Choice>
          <mc:Fallback>
            <p:pic>
              <p:nvPicPr>
                <p:cNvPr id="441" name="Ink 440">
                  <a:extLst>
                    <a:ext uri="{FF2B5EF4-FFF2-40B4-BE49-F238E27FC236}">
                      <a16:creationId xmlns:a16="http://schemas.microsoft.com/office/drawing/2014/main" id="{ADF8EE7F-D633-0883-3EE6-83C3F37B2947}"/>
                    </a:ext>
                  </a:extLst>
                </p:cNvPr>
                <p:cNvPicPr/>
                <p:nvPr/>
              </p:nvPicPr>
              <p:blipFill>
                <a:blip r:embed="rId755"/>
                <a:stretch>
                  <a:fillRect/>
                </a:stretch>
              </p:blipFill>
              <p:spPr>
                <a:xfrm>
                  <a:off x="235567" y="4134689"/>
                  <a:ext cx="140760" cy="164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6">
              <p14:nvContentPartPr>
                <p14:cNvPr id="442" name="Ink 441">
                  <a:extLst>
                    <a:ext uri="{FF2B5EF4-FFF2-40B4-BE49-F238E27FC236}">
                      <a16:creationId xmlns:a16="http://schemas.microsoft.com/office/drawing/2014/main" id="{F9DDDA1A-FDC0-2EF8-77CF-33493C721467}"/>
                    </a:ext>
                  </a:extLst>
                </p14:cNvPr>
                <p14:cNvContentPartPr/>
                <p14:nvPr/>
              </p14:nvContentPartPr>
              <p14:xfrm>
                <a:off x="241687" y="4136129"/>
                <a:ext cx="144000" cy="15480"/>
              </p14:xfrm>
            </p:contentPart>
          </mc:Choice>
          <mc:Fallback>
            <p:pic>
              <p:nvPicPr>
                <p:cNvPr id="442" name="Ink 441">
                  <a:extLst>
                    <a:ext uri="{FF2B5EF4-FFF2-40B4-BE49-F238E27FC236}">
                      <a16:creationId xmlns:a16="http://schemas.microsoft.com/office/drawing/2014/main" id="{F9DDDA1A-FDC0-2EF8-77CF-33493C721467}"/>
                    </a:ext>
                  </a:extLst>
                </p:cNvPr>
                <p:cNvPicPr/>
                <p:nvPr/>
              </p:nvPicPr>
              <p:blipFill>
                <a:blip r:embed="rId757"/>
                <a:stretch>
                  <a:fillRect/>
                </a:stretch>
              </p:blipFill>
              <p:spPr>
                <a:xfrm>
                  <a:off x="232687" y="4127129"/>
                  <a:ext cx="161640" cy="3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58">
              <p14:nvContentPartPr>
                <p14:cNvPr id="443" name="Ink 442">
                  <a:extLst>
                    <a:ext uri="{FF2B5EF4-FFF2-40B4-BE49-F238E27FC236}">
                      <a16:creationId xmlns:a16="http://schemas.microsoft.com/office/drawing/2014/main" id="{6B66E44C-8EAC-52ED-236C-D28F8D3D6B39}"/>
                    </a:ext>
                  </a:extLst>
                </p14:cNvPr>
                <p14:cNvContentPartPr/>
                <p14:nvPr/>
              </p14:nvContentPartPr>
              <p14:xfrm>
                <a:off x="380287" y="4024169"/>
                <a:ext cx="85320" cy="382320"/>
              </p14:xfrm>
            </p:contentPart>
          </mc:Choice>
          <mc:Fallback>
            <p:pic>
              <p:nvPicPr>
                <p:cNvPr id="443" name="Ink 442">
                  <a:extLst>
                    <a:ext uri="{FF2B5EF4-FFF2-40B4-BE49-F238E27FC236}">
                      <a16:creationId xmlns:a16="http://schemas.microsoft.com/office/drawing/2014/main" id="{6B66E44C-8EAC-52ED-236C-D28F8D3D6B39}"/>
                    </a:ext>
                  </a:extLst>
                </p:cNvPr>
                <p:cNvPicPr/>
                <p:nvPr/>
              </p:nvPicPr>
              <p:blipFill>
                <a:blip r:embed="rId759"/>
                <a:stretch>
                  <a:fillRect/>
                </a:stretch>
              </p:blipFill>
              <p:spPr>
                <a:xfrm>
                  <a:off x="371287" y="4015169"/>
                  <a:ext cx="102960" cy="39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0">
              <p14:nvContentPartPr>
                <p14:cNvPr id="445" name="Ink 444">
                  <a:extLst>
                    <a:ext uri="{FF2B5EF4-FFF2-40B4-BE49-F238E27FC236}">
                      <a16:creationId xmlns:a16="http://schemas.microsoft.com/office/drawing/2014/main" id="{78890712-BA2E-0041-F541-8A1C6B21542B}"/>
                    </a:ext>
                  </a:extLst>
                </p14:cNvPr>
                <p14:cNvContentPartPr/>
                <p14:nvPr/>
              </p14:nvContentPartPr>
              <p14:xfrm>
                <a:off x="606727" y="4201649"/>
                <a:ext cx="102240" cy="250200"/>
              </p14:xfrm>
            </p:contentPart>
          </mc:Choice>
          <mc:Fallback>
            <p:pic>
              <p:nvPicPr>
                <p:cNvPr id="445" name="Ink 444">
                  <a:extLst>
                    <a:ext uri="{FF2B5EF4-FFF2-40B4-BE49-F238E27FC236}">
                      <a16:creationId xmlns:a16="http://schemas.microsoft.com/office/drawing/2014/main" id="{78890712-BA2E-0041-F541-8A1C6B21542B}"/>
                    </a:ext>
                  </a:extLst>
                </p:cNvPr>
                <p:cNvPicPr/>
                <p:nvPr/>
              </p:nvPicPr>
              <p:blipFill>
                <a:blip r:embed="rId761"/>
                <a:stretch>
                  <a:fillRect/>
                </a:stretch>
              </p:blipFill>
              <p:spPr>
                <a:xfrm>
                  <a:off x="598087" y="4192649"/>
                  <a:ext cx="119880" cy="267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2">
              <p14:nvContentPartPr>
                <p14:cNvPr id="446" name="Ink 445">
                  <a:extLst>
                    <a:ext uri="{FF2B5EF4-FFF2-40B4-BE49-F238E27FC236}">
                      <a16:creationId xmlns:a16="http://schemas.microsoft.com/office/drawing/2014/main" id="{F784DD32-C159-4F4A-4725-1B0CFCEF5283}"/>
                    </a:ext>
                  </a:extLst>
                </p14:cNvPr>
                <p14:cNvContentPartPr/>
                <p14:nvPr/>
              </p14:nvContentPartPr>
              <p14:xfrm>
                <a:off x="732007" y="4231169"/>
                <a:ext cx="106920" cy="63720"/>
              </p14:xfrm>
            </p:contentPart>
          </mc:Choice>
          <mc:Fallback>
            <p:pic>
              <p:nvPicPr>
                <p:cNvPr id="446" name="Ink 445">
                  <a:extLst>
                    <a:ext uri="{FF2B5EF4-FFF2-40B4-BE49-F238E27FC236}">
                      <a16:creationId xmlns:a16="http://schemas.microsoft.com/office/drawing/2014/main" id="{F784DD32-C159-4F4A-4725-1B0CFCEF5283}"/>
                    </a:ext>
                  </a:extLst>
                </p:cNvPr>
                <p:cNvPicPr/>
                <p:nvPr/>
              </p:nvPicPr>
              <p:blipFill>
                <a:blip r:embed="rId763"/>
                <a:stretch>
                  <a:fillRect/>
                </a:stretch>
              </p:blipFill>
              <p:spPr>
                <a:xfrm>
                  <a:off x="723007" y="4222169"/>
                  <a:ext cx="12456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4">
              <p14:nvContentPartPr>
                <p14:cNvPr id="447" name="Ink 446">
                  <a:extLst>
                    <a:ext uri="{FF2B5EF4-FFF2-40B4-BE49-F238E27FC236}">
                      <a16:creationId xmlns:a16="http://schemas.microsoft.com/office/drawing/2014/main" id="{68B4EC08-49C6-A980-2F44-FE2B869DF107}"/>
                    </a:ext>
                  </a:extLst>
                </p14:cNvPr>
                <p14:cNvContentPartPr/>
                <p14:nvPr/>
              </p14:nvContentPartPr>
              <p14:xfrm>
                <a:off x="891487" y="4094369"/>
                <a:ext cx="75240" cy="197640"/>
              </p14:xfrm>
            </p:contentPart>
          </mc:Choice>
          <mc:Fallback>
            <p:pic>
              <p:nvPicPr>
                <p:cNvPr id="447" name="Ink 446">
                  <a:extLst>
                    <a:ext uri="{FF2B5EF4-FFF2-40B4-BE49-F238E27FC236}">
                      <a16:creationId xmlns:a16="http://schemas.microsoft.com/office/drawing/2014/main" id="{68B4EC08-49C6-A980-2F44-FE2B869DF107}"/>
                    </a:ext>
                  </a:extLst>
                </p:cNvPr>
                <p:cNvPicPr/>
                <p:nvPr/>
              </p:nvPicPr>
              <p:blipFill>
                <a:blip r:embed="rId765"/>
                <a:stretch>
                  <a:fillRect/>
                </a:stretch>
              </p:blipFill>
              <p:spPr>
                <a:xfrm>
                  <a:off x="882847" y="4085729"/>
                  <a:ext cx="92880" cy="21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6">
              <p14:nvContentPartPr>
                <p14:cNvPr id="448" name="Ink 447">
                  <a:extLst>
                    <a:ext uri="{FF2B5EF4-FFF2-40B4-BE49-F238E27FC236}">
                      <a16:creationId xmlns:a16="http://schemas.microsoft.com/office/drawing/2014/main" id="{9377A41E-FE1D-0604-8F42-FEE83A56F8BA}"/>
                    </a:ext>
                  </a:extLst>
                </p14:cNvPr>
                <p14:cNvContentPartPr/>
                <p14:nvPr/>
              </p14:nvContentPartPr>
              <p14:xfrm>
                <a:off x="1148167" y="4213529"/>
                <a:ext cx="80640" cy="66960"/>
              </p14:xfrm>
            </p:contentPart>
          </mc:Choice>
          <mc:Fallback>
            <p:pic>
              <p:nvPicPr>
                <p:cNvPr id="448" name="Ink 447">
                  <a:extLst>
                    <a:ext uri="{FF2B5EF4-FFF2-40B4-BE49-F238E27FC236}">
                      <a16:creationId xmlns:a16="http://schemas.microsoft.com/office/drawing/2014/main" id="{9377A41E-FE1D-0604-8F42-FEE83A56F8BA}"/>
                    </a:ext>
                  </a:extLst>
                </p:cNvPr>
                <p:cNvPicPr/>
                <p:nvPr/>
              </p:nvPicPr>
              <p:blipFill>
                <a:blip r:embed="rId767"/>
                <a:stretch>
                  <a:fillRect/>
                </a:stretch>
              </p:blipFill>
              <p:spPr>
                <a:xfrm>
                  <a:off x="1139527" y="4204889"/>
                  <a:ext cx="98280" cy="8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68">
              <p14:nvContentPartPr>
                <p14:cNvPr id="449" name="Ink 448">
                  <a:extLst>
                    <a:ext uri="{FF2B5EF4-FFF2-40B4-BE49-F238E27FC236}">
                      <a16:creationId xmlns:a16="http://schemas.microsoft.com/office/drawing/2014/main" id="{3DDAEDDA-529A-C887-89DB-9F73BEFAA6EA}"/>
                    </a:ext>
                  </a:extLst>
                </p14:cNvPr>
                <p14:cNvContentPartPr/>
                <p14:nvPr/>
              </p14:nvContentPartPr>
              <p14:xfrm>
                <a:off x="1313407" y="4046849"/>
                <a:ext cx="40320" cy="234000"/>
              </p14:xfrm>
            </p:contentPart>
          </mc:Choice>
          <mc:Fallback>
            <p:pic>
              <p:nvPicPr>
                <p:cNvPr id="449" name="Ink 448">
                  <a:extLst>
                    <a:ext uri="{FF2B5EF4-FFF2-40B4-BE49-F238E27FC236}">
                      <a16:creationId xmlns:a16="http://schemas.microsoft.com/office/drawing/2014/main" id="{3DDAEDDA-529A-C887-89DB-9F73BEFAA6EA}"/>
                    </a:ext>
                  </a:extLst>
                </p:cNvPr>
                <p:cNvPicPr/>
                <p:nvPr/>
              </p:nvPicPr>
              <p:blipFill>
                <a:blip r:embed="rId769"/>
                <a:stretch>
                  <a:fillRect/>
                </a:stretch>
              </p:blipFill>
              <p:spPr>
                <a:xfrm>
                  <a:off x="1304767" y="4038209"/>
                  <a:ext cx="57960" cy="25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0">
              <p14:nvContentPartPr>
                <p14:cNvPr id="450" name="Ink 449">
                  <a:extLst>
                    <a:ext uri="{FF2B5EF4-FFF2-40B4-BE49-F238E27FC236}">
                      <a16:creationId xmlns:a16="http://schemas.microsoft.com/office/drawing/2014/main" id="{9B943910-6060-3735-FD14-66F69E04A4F9}"/>
                    </a:ext>
                  </a:extLst>
                </p14:cNvPr>
                <p14:cNvContentPartPr/>
                <p14:nvPr/>
              </p14:nvContentPartPr>
              <p14:xfrm>
                <a:off x="1221607" y="4164209"/>
                <a:ext cx="187200" cy="50040"/>
              </p14:xfrm>
            </p:contentPart>
          </mc:Choice>
          <mc:Fallback>
            <p:pic>
              <p:nvPicPr>
                <p:cNvPr id="450" name="Ink 449">
                  <a:extLst>
                    <a:ext uri="{FF2B5EF4-FFF2-40B4-BE49-F238E27FC236}">
                      <a16:creationId xmlns:a16="http://schemas.microsoft.com/office/drawing/2014/main" id="{9B943910-6060-3735-FD14-66F69E04A4F9}"/>
                    </a:ext>
                  </a:extLst>
                </p:cNvPr>
                <p:cNvPicPr/>
                <p:nvPr/>
              </p:nvPicPr>
              <p:blipFill>
                <a:blip r:embed="rId771"/>
                <a:stretch>
                  <a:fillRect/>
                </a:stretch>
              </p:blipFill>
              <p:spPr>
                <a:xfrm>
                  <a:off x="1212607" y="4155209"/>
                  <a:ext cx="204840" cy="67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2">
              <p14:nvContentPartPr>
                <p14:cNvPr id="451" name="Ink 450">
                  <a:extLst>
                    <a:ext uri="{FF2B5EF4-FFF2-40B4-BE49-F238E27FC236}">
                      <a16:creationId xmlns:a16="http://schemas.microsoft.com/office/drawing/2014/main" id="{F21DF9A4-2CC8-3986-C2A3-705EC8A028AC}"/>
                    </a:ext>
                  </a:extLst>
                </p14:cNvPr>
                <p14:cNvContentPartPr/>
                <p14:nvPr/>
              </p14:nvContentPartPr>
              <p14:xfrm>
                <a:off x="1418527" y="4222889"/>
                <a:ext cx="87120" cy="53280"/>
              </p14:xfrm>
            </p:contentPart>
          </mc:Choice>
          <mc:Fallback>
            <p:pic>
              <p:nvPicPr>
                <p:cNvPr id="451" name="Ink 450">
                  <a:extLst>
                    <a:ext uri="{FF2B5EF4-FFF2-40B4-BE49-F238E27FC236}">
                      <a16:creationId xmlns:a16="http://schemas.microsoft.com/office/drawing/2014/main" id="{F21DF9A4-2CC8-3986-C2A3-705EC8A028AC}"/>
                    </a:ext>
                  </a:extLst>
                </p:cNvPr>
                <p:cNvPicPr/>
                <p:nvPr/>
              </p:nvPicPr>
              <p:blipFill>
                <a:blip r:embed="rId773"/>
                <a:stretch>
                  <a:fillRect/>
                </a:stretch>
              </p:blipFill>
              <p:spPr>
                <a:xfrm>
                  <a:off x="1409527" y="4213889"/>
                  <a:ext cx="104760" cy="7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4">
              <p14:nvContentPartPr>
                <p14:cNvPr id="452" name="Ink 451">
                  <a:extLst>
                    <a:ext uri="{FF2B5EF4-FFF2-40B4-BE49-F238E27FC236}">
                      <a16:creationId xmlns:a16="http://schemas.microsoft.com/office/drawing/2014/main" id="{0DEE2BEE-FD97-2B4F-8294-EBD0D55C7DCF}"/>
                    </a:ext>
                  </a:extLst>
                </p14:cNvPr>
                <p14:cNvContentPartPr/>
                <p14:nvPr/>
              </p14:nvContentPartPr>
              <p14:xfrm>
                <a:off x="1596727" y="4015169"/>
                <a:ext cx="6840" cy="247680"/>
              </p14:xfrm>
            </p:contentPart>
          </mc:Choice>
          <mc:Fallback>
            <p:pic>
              <p:nvPicPr>
                <p:cNvPr id="452" name="Ink 451">
                  <a:extLst>
                    <a:ext uri="{FF2B5EF4-FFF2-40B4-BE49-F238E27FC236}">
                      <a16:creationId xmlns:a16="http://schemas.microsoft.com/office/drawing/2014/main" id="{0DEE2BEE-FD97-2B4F-8294-EBD0D55C7DCF}"/>
                    </a:ext>
                  </a:extLst>
                </p:cNvPr>
                <p:cNvPicPr/>
                <p:nvPr/>
              </p:nvPicPr>
              <p:blipFill>
                <a:blip r:embed="rId775"/>
                <a:stretch>
                  <a:fillRect/>
                </a:stretch>
              </p:blipFill>
              <p:spPr>
                <a:xfrm>
                  <a:off x="1587727" y="4006529"/>
                  <a:ext cx="24480" cy="26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6">
              <p14:nvContentPartPr>
                <p14:cNvPr id="453" name="Ink 452">
                  <a:extLst>
                    <a:ext uri="{FF2B5EF4-FFF2-40B4-BE49-F238E27FC236}">
                      <a16:creationId xmlns:a16="http://schemas.microsoft.com/office/drawing/2014/main" id="{519D22D4-333A-BA72-981F-E5A5F83353BE}"/>
                    </a:ext>
                  </a:extLst>
                </p14:cNvPr>
                <p14:cNvContentPartPr/>
                <p14:nvPr/>
              </p14:nvContentPartPr>
              <p14:xfrm>
                <a:off x="1522207" y="4197329"/>
                <a:ext cx="151560" cy="19800"/>
              </p14:xfrm>
            </p:contentPart>
          </mc:Choice>
          <mc:Fallback>
            <p:pic>
              <p:nvPicPr>
                <p:cNvPr id="453" name="Ink 452">
                  <a:extLst>
                    <a:ext uri="{FF2B5EF4-FFF2-40B4-BE49-F238E27FC236}">
                      <a16:creationId xmlns:a16="http://schemas.microsoft.com/office/drawing/2014/main" id="{519D22D4-333A-BA72-981F-E5A5F83353BE}"/>
                    </a:ext>
                  </a:extLst>
                </p:cNvPr>
                <p:cNvPicPr/>
                <p:nvPr/>
              </p:nvPicPr>
              <p:blipFill>
                <a:blip r:embed="rId777"/>
                <a:stretch>
                  <a:fillRect/>
                </a:stretch>
              </p:blipFill>
              <p:spPr>
                <a:xfrm>
                  <a:off x="1513207" y="4188689"/>
                  <a:ext cx="169200" cy="37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78">
              <p14:nvContentPartPr>
                <p14:cNvPr id="454" name="Ink 453">
                  <a:extLst>
                    <a:ext uri="{FF2B5EF4-FFF2-40B4-BE49-F238E27FC236}">
                      <a16:creationId xmlns:a16="http://schemas.microsoft.com/office/drawing/2014/main" id="{D6DEC86D-DC77-66BC-B15B-9C0F0E0D78AC}"/>
                    </a:ext>
                  </a:extLst>
                </p14:cNvPr>
                <p14:cNvContentPartPr/>
                <p14:nvPr/>
              </p14:nvContentPartPr>
              <p14:xfrm>
                <a:off x="1681687" y="4222889"/>
                <a:ext cx="76320" cy="54360"/>
              </p14:xfrm>
            </p:contentPart>
          </mc:Choice>
          <mc:Fallback>
            <p:pic>
              <p:nvPicPr>
                <p:cNvPr id="454" name="Ink 453">
                  <a:extLst>
                    <a:ext uri="{FF2B5EF4-FFF2-40B4-BE49-F238E27FC236}">
                      <a16:creationId xmlns:a16="http://schemas.microsoft.com/office/drawing/2014/main" id="{D6DEC86D-DC77-66BC-B15B-9C0F0E0D78AC}"/>
                    </a:ext>
                  </a:extLst>
                </p:cNvPr>
                <p:cNvPicPr/>
                <p:nvPr/>
              </p:nvPicPr>
              <p:blipFill>
                <a:blip r:embed="rId779"/>
                <a:stretch>
                  <a:fillRect/>
                </a:stretch>
              </p:blipFill>
              <p:spPr>
                <a:xfrm>
                  <a:off x="1672687" y="4214249"/>
                  <a:ext cx="93960" cy="72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0">
              <p14:nvContentPartPr>
                <p14:cNvPr id="457" name="Ink 456">
                  <a:extLst>
                    <a:ext uri="{FF2B5EF4-FFF2-40B4-BE49-F238E27FC236}">
                      <a16:creationId xmlns:a16="http://schemas.microsoft.com/office/drawing/2014/main" id="{2CBB3416-937E-D2E5-AD85-D0FB6987D62F}"/>
                    </a:ext>
                  </a:extLst>
                </p14:cNvPr>
                <p14:cNvContentPartPr/>
                <p14:nvPr/>
              </p14:nvContentPartPr>
              <p14:xfrm>
                <a:off x="1947007" y="4211369"/>
                <a:ext cx="34920" cy="75600"/>
              </p14:xfrm>
            </p:contentPart>
          </mc:Choice>
          <mc:Fallback>
            <p:pic>
              <p:nvPicPr>
                <p:cNvPr id="457" name="Ink 456">
                  <a:extLst>
                    <a:ext uri="{FF2B5EF4-FFF2-40B4-BE49-F238E27FC236}">
                      <a16:creationId xmlns:a16="http://schemas.microsoft.com/office/drawing/2014/main" id="{2CBB3416-937E-D2E5-AD85-D0FB6987D62F}"/>
                    </a:ext>
                  </a:extLst>
                </p:cNvPr>
                <p:cNvPicPr/>
                <p:nvPr/>
              </p:nvPicPr>
              <p:blipFill>
                <a:blip r:embed="rId781"/>
                <a:stretch>
                  <a:fillRect/>
                </a:stretch>
              </p:blipFill>
              <p:spPr>
                <a:xfrm>
                  <a:off x="1938007" y="4202369"/>
                  <a:ext cx="52560" cy="93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2">
              <p14:nvContentPartPr>
                <p14:cNvPr id="458" name="Ink 457">
                  <a:extLst>
                    <a:ext uri="{FF2B5EF4-FFF2-40B4-BE49-F238E27FC236}">
                      <a16:creationId xmlns:a16="http://schemas.microsoft.com/office/drawing/2014/main" id="{FA6B0F2F-7013-A0BF-265B-1648B4C76496}"/>
                    </a:ext>
                  </a:extLst>
                </p14:cNvPr>
                <p14:cNvContentPartPr/>
                <p14:nvPr/>
              </p14:nvContentPartPr>
              <p14:xfrm>
                <a:off x="1958527" y="4148009"/>
                <a:ext cx="11880" cy="24840"/>
              </p14:xfrm>
            </p:contentPart>
          </mc:Choice>
          <mc:Fallback>
            <p:pic>
              <p:nvPicPr>
                <p:cNvPr id="458" name="Ink 457">
                  <a:extLst>
                    <a:ext uri="{FF2B5EF4-FFF2-40B4-BE49-F238E27FC236}">
                      <a16:creationId xmlns:a16="http://schemas.microsoft.com/office/drawing/2014/main" id="{FA6B0F2F-7013-A0BF-265B-1648B4C76496}"/>
                    </a:ext>
                  </a:extLst>
                </p:cNvPr>
                <p:cNvPicPr/>
                <p:nvPr/>
              </p:nvPicPr>
              <p:blipFill>
                <a:blip r:embed="rId783"/>
                <a:stretch>
                  <a:fillRect/>
                </a:stretch>
              </p:blipFill>
              <p:spPr>
                <a:xfrm>
                  <a:off x="1949887" y="4139009"/>
                  <a:ext cx="2952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4">
              <p14:nvContentPartPr>
                <p14:cNvPr id="459" name="Ink 458">
                  <a:extLst>
                    <a:ext uri="{FF2B5EF4-FFF2-40B4-BE49-F238E27FC236}">
                      <a16:creationId xmlns:a16="http://schemas.microsoft.com/office/drawing/2014/main" id="{9DDB5584-B746-53CA-9ED0-B61ABD7219ED}"/>
                    </a:ext>
                  </a:extLst>
                </p14:cNvPr>
                <p14:cNvContentPartPr/>
                <p14:nvPr/>
              </p14:nvContentPartPr>
              <p14:xfrm>
                <a:off x="2058607" y="4206329"/>
                <a:ext cx="97920" cy="92520"/>
              </p14:xfrm>
            </p:contentPart>
          </mc:Choice>
          <mc:Fallback>
            <p:pic>
              <p:nvPicPr>
                <p:cNvPr id="459" name="Ink 458">
                  <a:extLst>
                    <a:ext uri="{FF2B5EF4-FFF2-40B4-BE49-F238E27FC236}">
                      <a16:creationId xmlns:a16="http://schemas.microsoft.com/office/drawing/2014/main" id="{9DDB5584-B746-53CA-9ED0-B61ABD7219ED}"/>
                    </a:ext>
                  </a:extLst>
                </p:cNvPr>
                <p:cNvPicPr/>
                <p:nvPr/>
              </p:nvPicPr>
              <p:blipFill>
                <a:blip r:embed="rId785"/>
                <a:stretch>
                  <a:fillRect/>
                </a:stretch>
              </p:blipFill>
              <p:spPr>
                <a:xfrm>
                  <a:off x="2049607" y="4197689"/>
                  <a:ext cx="115560" cy="11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6">
              <p14:nvContentPartPr>
                <p14:cNvPr id="460" name="Ink 459">
                  <a:extLst>
                    <a:ext uri="{FF2B5EF4-FFF2-40B4-BE49-F238E27FC236}">
                      <a16:creationId xmlns:a16="http://schemas.microsoft.com/office/drawing/2014/main" id="{BE6E2F5A-F750-616E-C4BE-61E319BA58D5}"/>
                    </a:ext>
                  </a:extLst>
                </p14:cNvPr>
                <p14:cNvContentPartPr/>
                <p14:nvPr/>
              </p14:nvContentPartPr>
              <p14:xfrm>
                <a:off x="687727" y="4491809"/>
                <a:ext cx="73440" cy="144000"/>
              </p14:xfrm>
            </p:contentPart>
          </mc:Choice>
          <mc:Fallback>
            <p:pic>
              <p:nvPicPr>
                <p:cNvPr id="460" name="Ink 459">
                  <a:extLst>
                    <a:ext uri="{FF2B5EF4-FFF2-40B4-BE49-F238E27FC236}">
                      <a16:creationId xmlns:a16="http://schemas.microsoft.com/office/drawing/2014/main" id="{BE6E2F5A-F750-616E-C4BE-61E319BA58D5}"/>
                    </a:ext>
                  </a:extLst>
                </p:cNvPr>
                <p:cNvPicPr/>
                <p:nvPr/>
              </p:nvPicPr>
              <p:blipFill>
                <a:blip r:embed="rId787"/>
                <a:stretch>
                  <a:fillRect/>
                </a:stretch>
              </p:blipFill>
              <p:spPr>
                <a:xfrm>
                  <a:off x="678727" y="4483169"/>
                  <a:ext cx="91080" cy="16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88">
              <p14:nvContentPartPr>
                <p14:cNvPr id="461" name="Ink 460">
                  <a:extLst>
                    <a:ext uri="{FF2B5EF4-FFF2-40B4-BE49-F238E27FC236}">
                      <a16:creationId xmlns:a16="http://schemas.microsoft.com/office/drawing/2014/main" id="{21F1AFA8-461A-A2A8-8448-A01CC6E12226}"/>
                    </a:ext>
                  </a:extLst>
                </p14:cNvPr>
                <p14:cNvContentPartPr/>
                <p14:nvPr/>
              </p14:nvContentPartPr>
              <p14:xfrm>
                <a:off x="801487" y="4498289"/>
                <a:ext cx="145440" cy="133560"/>
              </p14:xfrm>
            </p:contentPart>
          </mc:Choice>
          <mc:Fallback>
            <p:pic>
              <p:nvPicPr>
                <p:cNvPr id="461" name="Ink 460">
                  <a:extLst>
                    <a:ext uri="{FF2B5EF4-FFF2-40B4-BE49-F238E27FC236}">
                      <a16:creationId xmlns:a16="http://schemas.microsoft.com/office/drawing/2014/main" id="{21F1AFA8-461A-A2A8-8448-A01CC6E12226}"/>
                    </a:ext>
                  </a:extLst>
                </p:cNvPr>
                <p:cNvPicPr/>
                <p:nvPr/>
              </p:nvPicPr>
              <p:blipFill>
                <a:blip r:embed="rId789"/>
                <a:stretch>
                  <a:fillRect/>
                </a:stretch>
              </p:blipFill>
              <p:spPr>
                <a:xfrm>
                  <a:off x="792847" y="4489289"/>
                  <a:ext cx="163080" cy="15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0">
              <p14:nvContentPartPr>
                <p14:cNvPr id="462" name="Ink 461">
                  <a:extLst>
                    <a:ext uri="{FF2B5EF4-FFF2-40B4-BE49-F238E27FC236}">
                      <a16:creationId xmlns:a16="http://schemas.microsoft.com/office/drawing/2014/main" id="{556FF1AD-E61E-106A-D14B-20FEBB3FAFF1}"/>
                    </a:ext>
                  </a:extLst>
                </p14:cNvPr>
                <p14:cNvContentPartPr/>
                <p14:nvPr/>
              </p14:nvContentPartPr>
              <p14:xfrm>
                <a:off x="932527" y="4512329"/>
                <a:ext cx="249480" cy="120240"/>
              </p14:xfrm>
            </p:contentPart>
          </mc:Choice>
          <mc:Fallback>
            <p:pic>
              <p:nvPicPr>
                <p:cNvPr id="462" name="Ink 461">
                  <a:extLst>
                    <a:ext uri="{FF2B5EF4-FFF2-40B4-BE49-F238E27FC236}">
                      <a16:creationId xmlns:a16="http://schemas.microsoft.com/office/drawing/2014/main" id="{556FF1AD-E61E-106A-D14B-20FEBB3FAFF1}"/>
                    </a:ext>
                  </a:extLst>
                </p:cNvPr>
                <p:cNvPicPr/>
                <p:nvPr/>
              </p:nvPicPr>
              <p:blipFill>
                <a:blip r:embed="rId791"/>
                <a:stretch>
                  <a:fillRect/>
                </a:stretch>
              </p:blipFill>
              <p:spPr>
                <a:xfrm>
                  <a:off x="923887" y="4503329"/>
                  <a:ext cx="267120" cy="13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2">
              <p14:nvContentPartPr>
                <p14:cNvPr id="463" name="Ink 462">
                  <a:extLst>
                    <a:ext uri="{FF2B5EF4-FFF2-40B4-BE49-F238E27FC236}">
                      <a16:creationId xmlns:a16="http://schemas.microsoft.com/office/drawing/2014/main" id="{CF547C1E-A6C8-DC56-2CF1-6B4DAC0EACC9}"/>
                    </a:ext>
                  </a:extLst>
                </p14:cNvPr>
                <p14:cNvContentPartPr/>
                <p14:nvPr/>
              </p14:nvContentPartPr>
              <p14:xfrm>
                <a:off x="1227007" y="4396409"/>
                <a:ext cx="11520" cy="223560"/>
              </p14:xfrm>
            </p:contentPart>
          </mc:Choice>
          <mc:Fallback>
            <p:pic>
              <p:nvPicPr>
                <p:cNvPr id="463" name="Ink 462">
                  <a:extLst>
                    <a:ext uri="{FF2B5EF4-FFF2-40B4-BE49-F238E27FC236}">
                      <a16:creationId xmlns:a16="http://schemas.microsoft.com/office/drawing/2014/main" id="{CF547C1E-A6C8-DC56-2CF1-6B4DAC0EACC9}"/>
                    </a:ext>
                  </a:extLst>
                </p:cNvPr>
                <p:cNvPicPr/>
                <p:nvPr/>
              </p:nvPicPr>
              <p:blipFill>
                <a:blip r:embed="rId793"/>
                <a:stretch>
                  <a:fillRect/>
                </a:stretch>
              </p:blipFill>
              <p:spPr>
                <a:xfrm>
                  <a:off x="1218367" y="4387409"/>
                  <a:ext cx="2916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4">
              <p14:nvContentPartPr>
                <p14:cNvPr id="464" name="Ink 463">
                  <a:extLst>
                    <a:ext uri="{FF2B5EF4-FFF2-40B4-BE49-F238E27FC236}">
                      <a16:creationId xmlns:a16="http://schemas.microsoft.com/office/drawing/2014/main" id="{C5B132F8-E624-3AAA-3E02-1D9F32F1D301}"/>
                    </a:ext>
                  </a:extLst>
                </p14:cNvPr>
                <p14:cNvContentPartPr/>
                <p14:nvPr/>
              </p14:nvContentPartPr>
              <p14:xfrm>
                <a:off x="1282807" y="4472729"/>
                <a:ext cx="111240" cy="222480"/>
              </p14:xfrm>
            </p:contentPart>
          </mc:Choice>
          <mc:Fallback>
            <p:pic>
              <p:nvPicPr>
                <p:cNvPr id="464" name="Ink 463">
                  <a:extLst>
                    <a:ext uri="{FF2B5EF4-FFF2-40B4-BE49-F238E27FC236}">
                      <a16:creationId xmlns:a16="http://schemas.microsoft.com/office/drawing/2014/main" id="{C5B132F8-E624-3AAA-3E02-1D9F32F1D301}"/>
                    </a:ext>
                  </a:extLst>
                </p:cNvPr>
                <p:cNvPicPr/>
                <p:nvPr/>
              </p:nvPicPr>
              <p:blipFill>
                <a:blip r:embed="rId795"/>
                <a:stretch>
                  <a:fillRect/>
                </a:stretch>
              </p:blipFill>
              <p:spPr>
                <a:xfrm>
                  <a:off x="1273807" y="4463729"/>
                  <a:ext cx="128880" cy="24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6">
              <p14:nvContentPartPr>
                <p14:cNvPr id="465" name="Ink 464">
                  <a:extLst>
                    <a:ext uri="{FF2B5EF4-FFF2-40B4-BE49-F238E27FC236}">
                      <a16:creationId xmlns:a16="http://schemas.microsoft.com/office/drawing/2014/main" id="{DC9F1A2B-AE00-E757-1ED8-45C47689B958}"/>
                    </a:ext>
                  </a:extLst>
                </p14:cNvPr>
                <p14:cNvContentPartPr/>
                <p14:nvPr/>
              </p14:nvContentPartPr>
              <p14:xfrm>
                <a:off x="1267327" y="4492889"/>
                <a:ext cx="66600" cy="63720"/>
              </p14:xfrm>
            </p:contentPart>
          </mc:Choice>
          <mc:Fallback>
            <p:pic>
              <p:nvPicPr>
                <p:cNvPr id="465" name="Ink 464">
                  <a:extLst>
                    <a:ext uri="{FF2B5EF4-FFF2-40B4-BE49-F238E27FC236}">
                      <a16:creationId xmlns:a16="http://schemas.microsoft.com/office/drawing/2014/main" id="{DC9F1A2B-AE00-E757-1ED8-45C47689B958}"/>
                    </a:ext>
                  </a:extLst>
                </p:cNvPr>
                <p:cNvPicPr/>
                <p:nvPr/>
              </p:nvPicPr>
              <p:blipFill>
                <a:blip r:embed="rId797"/>
                <a:stretch>
                  <a:fillRect/>
                </a:stretch>
              </p:blipFill>
              <p:spPr>
                <a:xfrm>
                  <a:off x="1258327" y="4484249"/>
                  <a:ext cx="84240" cy="81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798">
              <p14:nvContentPartPr>
                <p14:cNvPr id="468" name="Ink 467">
                  <a:extLst>
                    <a:ext uri="{FF2B5EF4-FFF2-40B4-BE49-F238E27FC236}">
                      <a16:creationId xmlns:a16="http://schemas.microsoft.com/office/drawing/2014/main" id="{F65A3A9A-B300-FCFE-99CB-252BBC4A5EFD}"/>
                    </a:ext>
                  </a:extLst>
                </p14:cNvPr>
                <p14:cNvContentPartPr/>
                <p14:nvPr/>
              </p14:nvContentPartPr>
              <p14:xfrm>
                <a:off x="560287" y="4453649"/>
                <a:ext cx="97200" cy="274320"/>
              </p14:xfrm>
            </p:contentPart>
          </mc:Choice>
          <mc:Fallback>
            <p:pic>
              <p:nvPicPr>
                <p:cNvPr id="468" name="Ink 467">
                  <a:extLst>
                    <a:ext uri="{FF2B5EF4-FFF2-40B4-BE49-F238E27FC236}">
                      <a16:creationId xmlns:a16="http://schemas.microsoft.com/office/drawing/2014/main" id="{F65A3A9A-B300-FCFE-99CB-252BBC4A5EFD}"/>
                    </a:ext>
                  </a:extLst>
                </p:cNvPr>
                <p:cNvPicPr/>
                <p:nvPr/>
              </p:nvPicPr>
              <p:blipFill>
                <a:blip r:embed="rId799"/>
                <a:stretch>
                  <a:fillRect/>
                </a:stretch>
              </p:blipFill>
              <p:spPr>
                <a:xfrm>
                  <a:off x="551647" y="4444649"/>
                  <a:ext cx="114840" cy="29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0">
              <p14:nvContentPartPr>
                <p14:cNvPr id="469" name="Ink 468">
                  <a:extLst>
                    <a:ext uri="{FF2B5EF4-FFF2-40B4-BE49-F238E27FC236}">
                      <a16:creationId xmlns:a16="http://schemas.microsoft.com/office/drawing/2014/main" id="{9571583E-92F2-2D91-12FC-F92443B4D991}"/>
                    </a:ext>
                  </a:extLst>
                </p14:cNvPr>
                <p14:cNvContentPartPr/>
                <p14:nvPr/>
              </p14:nvContentPartPr>
              <p14:xfrm>
                <a:off x="1419607" y="4392449"/>
                <a:ext cx="68760" cy="319680"/>
              </p14:xfrm>
            </p:contentPart>
          </mc:Choice>
          <mc:Fallback>
            <p:pic>
              <p:nvPicPr>
                <p:cNvPr id="469" name="Ink 468">
                  <a:extLst>
                    <a:ext uri="{FF2B5EF4-FFF2-40B4-BE49-F238E27FC236}">
                      <a16:creationId xmlns:a16="http://schemas.microsoft.com/office/drawing/2014/main" id="{9571583E-92F2-2D91-12FC-F92443B4D991}"/>
                    </a:ext>
                  </a:extLst>
                </p:cNvPr>
                <p:cNvPicPr/>
                <p:nvPr/>
              </p:nvPicPr>
              <p:blipFill>
                <a:blip r:embed="rId801"/>
                <a:stretch>
                  <a:fillRect/>
                </a:stretch>
              </p:blipFill>
              <p:spPr>
                <a:xfrm>
                  <a:off x="1410967" y="4383809"/>
                  <a:ext cx="86400" cy="337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2">
              <p14:nvContentPartPr>
                <p14:cNvPr id="470" name="Ink 469">
                  <a:extLst>
                    <a:ext uri="{FF2B5EF4-FFF2-40B4-BE49-F238E27FC236}">
                      <a16:creationId xmlns:a16="http://schemas.microsoft.com/office/drawing/2014/main" id="{CB730A55-BDE1-390B-D714-EBF60D461607}"/>
                    </a:ext>
                  </a:extLst>
                </p14:cNvPr>
                <p14:cNvContentPartPr/>
                <p14:nvPr/>
              </p14:nvContentPartPr>
              <p14:xfrm>
                <a:off x="1696447" y="4461569"/>
                <a:ext cx="134640" cy="198720"/>
              </p14:xfrm>
            </p:contentPart>
          </mc:Choice>
          <mc:Fallback>
            <p:pic>
              <p:nvPicPr>
                <p:cNvPr id="470" name="Ink 469">
                  <a:extLst>
                    <a:ext uri="{FF2B5EF4-FFF2-40B4-BE49-F238E27FC236}">
                      <a16:creationId xmlns:a16="http://schemas.microsoft.com/office/drawing/2014/main" id="{CB730A55-BDE1-390B-D714-EBF60D461607}"/>
                    </a:ext>
                  </a:extLst>
                </p:cNvPr>
                <p:cNvPicPr/>
                <p:nvPr/>
              </p:nvPicPr>
              <p:blipFill>
                <a:blip r:embed="rId803"/>
                <a:stretch>
                  <a:fillRect/>
                </a:stretch>
              </p:blipFill>
              <p:spPr>
                <a:xfrm>
                  <a:off x="1687807" y="4452929"/>
                  <a:ext cx="152280" cy="216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4">
              <p14:nvContentPartPr>
                <p14:cNvPr id="471" name="Ink 470">
                  <a:extLst>
                    <a:ext uri="{FF2B5EF4-FFF2-40B4-BE49-F238E27FC236}">
                      <a16:creationId xmlns:a16="http://schemas.microsoft.com/office/drawing/2014/main" id="{2F466A9A-5FAA-3A1D-1AF8-FB8F7F771FBC}"/>
                    </a:ext>
                  </a:extLst>
                </p14:cNvPr>
                <p14:cNvContentPartPr/>
                <p14:nvPr/>
              </p14:nvContentPartPr>
              <p14:xfrm>
                <a:off x="1900567" y="4510529"/>
                <a:ext cx="105840" cy="158400"/>
              </p14:xfrm>
            </p:contentPart>
          </mc:Choice>
          <mc:Fallback>
            <p:pic>
              <p:nvPicPr>
                <p:cNvPr id="471" name="Ink 470">
                  <a:extLst>
                    <a:ext uri="{FF2B5EF4-FFF2-40B4-BE49-F238E27FC236}">
                      <a16:creationId xmlns:a16="http://schemas.microsoft.com/office/drawing/2014/main" id="{2F466A9A-5FAA-3A1D-1AF8-FB8F7F771FBC}"/>
                    </a:ext>
                  </a:extLst>
                </p:cNvPr>
                <p:cNvPicPr/>
                <p:nvPr/>
              </p:nvPicPr>
              <p:blipFill>
                <a:blip r:embed="rId805"/>
                <a:stretch>
                  <a:fillRect/>
                </a:stretch>
              </p:blipFill>
              <p:spPr>
                <a:xfrm>
                  <a:off x="1891927" y="4501889"/>
                  <a:ext cx="123480" cy="176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>
          <mc:Choice xmlns:p14="http://schemas.microsoft.com/office/powerpoint/2010/main" Requires="p14">
            <p:contentPart p14:bwMode="auto" r:id="rId806">
              <p14:nvContentPartPr>
                <p14:cNvPr id="472" name="Ink 471">
                  <a:extLst>
                    <a:ext uri="{FF2B5EF4-FFF2-40B4-BE49-F238E27FC236}">
                      <a16:creationId xmlns:a16="http://schemas.microsoft.com/office/drawing/2014/main" id="{B26818F6-FC6E-732A-868F-22793928DD6B}"/>
                    </a:ext>
                  </a:extLst>
                </p14:cNvPr>
                <p14:cNvContentPartPr/>
                <p14:nvPr/>
              </p14:nvContentPartPr>
              <p14:xfrm>
                <a:off x="2171287" y="4673249"/>
                <a:ext cx="9000" cy="12240"/>
              </p14:xfrm>
            </p:contentPart>
          </mc:Choice>
          <mc:Fallback>
            <p:pic>
              <p:nvPicPr>
                <p:cNvPr id="472" name="Ink 471">
                  <a:extLst>
                    <a:ext uri="{FF2B5EF4-FFF2-40B4-BE49-F238E27FC236}">
                      <a16:creationId xmlns:a16="http://schemas.microsoft.com/office/drawing/2014/main" id="{B26818F6-FC6E-732A-868F-22793928DD6B}"/>
                    </a:ext>
                  </a:extLst>
                </p:cNvPr>
                <p:cNvPicPr/>
                <p:nvPr/>
              </p:nvPicPr>
              <p:blipFill>
                <a:blip r:embed="rId807"/>
                <a:stretch>
                  <a:fillRect/>
                </a:stretch>
              </p:blipFill>
              <p:spPr>
                <a:xfrm>
                  <a:off x="2162287" y="4664249"/>
                  <a:ext cx="26640" cy="2988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79647655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Group 15">
            <a:extLst>
              <a:ext uri="{FF2B5EF4-FFF2-40B4-BE49-F238E27FC236}">
                <a16:creationId xmlns:a16="http://schemas.microsoft.com/office/drawing/2014/main" id="{C2534C75-1E55-FB9F-2B0A-AE49B640527E}"/>
              </a:ext>
            </a:extLst>
          </p:cNvPr>
          <p:cNvGrpSpPr/>
          <p:nvPr/>
        </p:nvGrpSpPr>
        <p:grpSpPr>
          <a:xfrm>
            <a:off x="1054690" y="67049"/>
            <a:ext cx="2227680" cy="532080"/>
            <a:chOff x="1054690" y="67049"/>
            <a:chExt cx="2227680" cy="532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728DF1BE-2F0A-5623-F1E4-F7E32194D4BD}"/>
                    </a:ext>
                  </a:extLst>
                </p14:cNvPr>
                <p14:cNvContentPartPr/>
                <p14:nvPr/>
              </p14:nvContentPartPr>
              <p14:xfrm>
                <a:off x="1054690" y="67049"/>
                <a:ext cx="1096560" cy="53208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728DF1BE-2F0A-5623-F1E4-F7E32194D4BD}"/>
                    </a:ext>
                  </a:extLst>
                </p:cNvPr>
                <p:cNvPicPr/>
                <p:nvPr/>
              </p:nvPicPr>
              <p:blipFill>
                <a:blip r:embed="rId3"/>
                <a:stretch>
                  <a:fillRect/>
                </a:stretch>
              </p:blipFill>
              <p:spPr>
                <a:xfrm>
                  <a:off x="1046050" y="58049"/>
                  <a:ext cx="1114200" cy="54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1BBD722D-ACBD-822C-6FB9-4E6BFBEDBBF4}"/>
                    </a:ext>
                  </a:extLst>
                </p14:cNvPr>
                <p14:cNvContentPartPr/>
                <p14:nvPr/>
              </p14:nvContentPartPr>
              <p14:xfrm>
                <a:off x="1790170" y="170009"/>
                <a:ext cx="246240" cy="3492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1BBD722D-ACBD-822C-6FB9-4E6BFBEDBBF4}"/>
                    </a:ext>
                  </a:extLst>
                </p:cNvPr>
                <p:cNvPicPr/>
                <p:nvPr/>
              </p:nvPicPr>
              <p:blipFill>
                <a:blip r:embed="rId5"/>
                <a:stretch>
                  <a:fillRect/>
                </a:stretch>
              </p:blipFill>
              <p:spPr>
                <a:xfrm>
                  <a:off x="1781170" y="161369"/>
                  <a:ext cx="2638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A4851F13-046D-DE90-6FE8-AEA515BC02A5}"/>
                    </a:ext>
                  </a:extLst>
                </p14:cNvPr>
                <p14:cNvContentPartPr/>
                <p14:nvPr/>
              </p14:nvContentPartPr>
              <p14:xfrm>
                <a:off x="2391730" y="119249"/>
                <a:ext cx="890640" cy="33588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A4851F13-046D-DE90-6FE8-AEA515BC02A5}"/>
                    </a:ext>
                  </a:extLst>
                </p:cNvPr>
                <p:cNvPicPr/>
                <p:nvPr/>
              </p:nvPicPr>
              <p:blipFill>
                <a:blip r:embed="rId7"/>
                <a:stretch>
                  <a:fillRect/>
                </a:stretch>
              </p:blipFill>
              <p:spPr>
                <a:xfrm>
                  <a:off x="2383090" y="110249"/>
                  <a:ext cx="908280" cy="35352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5" name="Ink 4">
                <a:extLst>
                  <a:ext uri="{FF2B5EF4-FFF2-40B4-BE49-F238E27FC236}">
                    <a16:creationId xmlns:a16="http://schemas.microsoft.com/office/drawing/2014/main" id="{BCC7AB95-3971-DB57-54B9-96BDF3D0ADA5}"/>
                  </a:ext>
                </a:extLst>
              </p14:cNvPr>
              <p14:cNvContentPartPr/>
              <p14:nvPr/>
            </p14:nvContentPartPr>
            <p14:xfrm>
              <a:off x="3415570" y="134729"/>
              <a:ext cx="1117080" cy="346320"/>
            </p14:xfrm>
          </p:contentPart>
        </mc:Choice>
        <mc:Fallback xmlns="">
          <p:pic>
            <p:nvPicPr>
              <p:cNvPr id="5" name="Ink 4">
                <a:extLst>
                  <a:ext uri="{FF2B5EF4-FFF2-40B4-BE49-F238E27FC236}">
                    <a16:creationId xmlns:a16="http://schemas.microsoft.com/office/drawing/2014/main" id="{BCC7AB95-3971-DB57-54B9-96BDF3D0ADA5}"/>
                  </a:ext>
                </a:extLst>
              </p:cNvPr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3406930" y="125729"/>
                <a:ext cx="1134720" cy="3639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6" name="Ink 5">
                <a:extLst>
                  <a:ext uri="{FF2B5EF4-FFF2-40B4-BE49-F238E27FC236}">
                    <a16:creationId xmlns:a16="http://schemas.microsoft.com/office/drawing/2014/main" id="{4BB67114-01AE-61D7-8D06-5D60093C37C0}"/>
                  </a:ext>
                </a:extLst>
              </p14:cNvPr>
              <p14:cNvContentPartPr/>
              <p14:nvPr/>
            </p14:nvContentPartPr>
            <p14:xfrm>
              <a:off x="4837930" y="201329"/>
              <a:ext cx="268560" cy="479520"/>
            </p14:xfrm>
          </p:contentPart>
        </mc:Choice>
        <mc:Fallback xmlns="">
          <p:pic>
            <p:nvPicPr>
              <p:cNvPr id="6" name="Ink 5">
                <a:extLst>
                  <a:ext uri="{FF2B5EF4-FFF2-40B4-BE49-F238E27FC236}">
                    <a16:creationId xmlns:a16="http://schemas.microsoft.com/office/drawing/2014/main" id="{4BB67114-01AE-61D7-8D06-5D60093C37C0}"/>
                  </a:ext>
                </a:extLst>
              </p:cNvPr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4829290" y="192689"/>
                <a:ext cx="286200" cy="4971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" name="Ink 6">
                <a:extLst>
                  <a:ext uri="{FF2B5EF4-FFF2-40B4-BE49-F238E27FC236}">
                    <a16:creationId xmlns:a16="http://schemas.microsoft.com/office/drawing/2014/main" id="{E7F595E4-4466-B241-0570-C5F2F40008B6}"/>
                  </a:ext>
                </a:extLst>
              </p14:cNvPr>
              <p14:cNvContentPartPr/>
              <p14:nvPr/>
            </p14:nvContentPartPr>
            <p14:xfrm>
              <a:off x="5452450" y="173609"/>
              <a:ext cx="161640" cy="313200"/>
            </p14:xfrm>
          </p:contentPart>
        </mc:Choice>
        <mc:Fallback xmlns="">
          <p:pic>
            <p:nvPicPr>
              <p:cNvPr id="7" name="Ink 6">
                <a:extLst>
                  <a:ext uri="{FF2B5EF4-FFF2-40B4-BE49-F238E27FC236}">
                    <a16:creationId xmlns:a16="http://schemas.microsoft.com/office/drawing/2014/main" id="{E7F595E4-4466-B241-0570-C5F2F40008B6}"/>
                  </a:ext>
                </a:extLst>
              </p:cNvPr>
              <p:cNvPicPr/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5443450" y="164969"/>
                <a:ext cx="179280" cy="330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8" name="Ink 7">
                <a:extLst>
                  <a:ext uri="{FF2B5EF4-FFF2-40B4-BE49-F238E27FC236}">
                    <a16:creationId xmlns:a16="http://schemas.microsoft.com/office/drawing/2014/main" id="{E9BE4359-D463-75F5-3429-108FDF491A93}"/>
                  </a:ext>
                </a:extLst>
              </p14:cNvPr>
              <p14:cNvContentPartPr/>
              <p14:nvPr/>
            </p14:nvContentPartPr>
            <p14:xfrm>
              <a:off x="5723170" y="106289"/>
              <a:ext cx="1128240" cy="386280"/>
            </p14:xfrm>
          </p:contentPart>
        </mc:Choice>
        <mc:Fallback xmlns="">
          <p:pic>
            <p:nvPicPr>
              <p:cNvPr id="8" name="Ink 7">
                <a:extLst>
                  <a:ext uri="{FF2B5EF4-FFF2-40B4-BE49-F238E27FC236}">
                    <a16:creationId xmlns:a16="http://schemas.microsoft.com/office/drawing/2014/main" id="{E9BE4359-D463-75F5-3429-108FDF491A93}"/>
                  </a:ext>
                </a:extLst>
              </p:cNvPr>
              <p:cNvPicPr/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5714170" y="97649"/>
                <a:ext cx="1145880" cy="403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9" name="Ink 8">
                <a:extLst>
                  <a:ext uri="{FF2B5EF4-FFF2-40B4-BE49-F238E27FC236}">
                    <a16:creationId xmlns:a16="http://schemas.microsoft.com/office/drawing/2014/main" id="{A5FB6431-B9F5-F19B-0840-CF9BAF8C42FD}"/>
                  </a:ext>
                </a:extLst>
              </p14:cNvPr>
              <p14:cNvContentPartPr/>
              <p14:nvPr/>
            </p14:nvContentPartPr>
            <p14:xfrm>
              <a:off x="5951050" y="242009"/>
              <a:ext cx="308520" cy="79200"/>
            </p14:xfrm>
          </p:contentPart>
        </mc:Choice>
        <mc:Fallback xmlns="">
          <p:pic>
            <p:nvPicPr>
              <p:cNvPr id="9" name="Ink 8">
                <a:extLst>
                  <a:ext uri="{FF2B5EF4-FFF2-40B4-BE49-F238E27FC236}">
                    <a16:creationId xmlns:a16="http://schemas.microsoft.com/office/drawing/2014/main" id="{A5FB6431-B9F5-F19B-0840-CF9BAF8C42FD}"/>
                  </a:ext>
                </a:extLst>
              </p:cNvPr>
              <p:cNvPicPr/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942050" y="233009"/>
                <a:ext cx="326160" cy="96840"/>
              </a:xfrm>
              <a:prstGeom prst="rect">
                <a:avLst/>
              </a:prstGeom>
            </p:spPr>
          </p:pic>
        </mc:Fallback>
      </mc:AlternateContent>
      <p:grpSp>
        <p:nvGrpSpPr>
          <p:cNvPr id="20" name="Group 19">
            <a:extLst>
              <a:ext uri="{FF2B5EF4-FFF2-40B4-BE49-F238E27FC236}">
                <a16:creationId xmlns:a16="http://schemas.microsoft.com/office/drawing/2014/main" id="{5F0FA2BD-AE32-E8C1-CE5F-8BFB0816D470}"/>
              </a:ext>
            </a:extLst>
          </p:cNvPr>
          <p:cNvGrpSpPr/>
          <p:nvPr/>
        </p:nvGrpSpPr>
        <p:grpSpPr>
          <a:xfrm>
            <a:off x="7112410" y="105929"/>
            <a:ext cx="2399040" cy="329040"/>
            <a:chOff x="7112410" y="105929"/>
            <a:chExt cx="2399040" cy="329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9DC7EBA6-39BE-4B2B-109F-A2B30D92A479}"/>
                    </a:ext>
                  </a:extLst>
                </p14:cNvPr>
                <p14:cNvContentPartPr/>
                <p14:nvPr/>
              </p14:nvContentPartPr>
              <p14:xfrm>
                <a:off x="7112410" y="132209"/>
                <a:ext cx="883800" cy="30276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9DC7EBA6-39BE-4B2B-109F-A2B30D92A479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7103410" y="123569"/>
                  <a:ext cx="901440" cy="32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F564904C-2606-28D8-828B-EB86A2571CCE}"/>
                    </a:ext>
                  </a:extLst>
                </p14:cNvPr>
                <p14:cNvContentPartPr/>
                <p14:nvPr/>
              </p14:nvContentPartPr>
              <p14:xfrm>
                <a:off x="8113570" y="137249"/>
                <a:ext cx="48240" cy="12348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F564904C-2606-28D8-828B-EB86A2571CCE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8104930" y="128609"/>
                  <a:ext cx="65880" cy="14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7" name="Ink 16">
                  <a:extLst>
                    <a:ext uri="{FF2B5EF4-FFF2-40B4-BE49-F238E27FC236}">
                      <a16:creationId xmlns:a16="http://schemas.microsoft.com/office/drawing/2014/main" id="{C9317C4E-138A-2AAB-8C7F-B1F61D47CB63}"/>
                    </a:ext>
                  </a:extLst>
                </p14:cNvPr>
                <p14:cNvContentPartPr/>
                <p14:nvPr/>
              </p14:nvContentPartPr>
              <p14:xfrm>
                <a:off x="8267290" y="143009"/>
                <a:ext cx="108720" cy="243000"/>
              </p14:xfrm>
            </p:contentPart>
          </mc:Choice>
          <mc:Fallback xmlns="">
            <p:pic>
              <p:nvPicPr>
                <p:cNvPr id="17" name="Ink 16">
                  <a:extLst>
                    <a:ext uri="{FF2B5EF4-FFF2-40B4-BE49-F238E27FC236}">
                      <a16:creationId xmlns:a16="http://schemas.microsoft.com/office/drawing/2014/main" id="{C9317C4E-138A-2AAB-8C7F-B1F61D47CB63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8258650" y="134369"/>
                  <a:ext cx="126360" cy="260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8" name="Ink 17">
                  <a:extLst>
                    <a:ext uri="{FF2B5EF4-FFF2-40B4-BE49-F238E27FC236}">
                      <a16:creationId xmlns:a16="http://schemas.microsoft.com/office/drawing/2014/main" id="{4DF4B6DD-8D5A-72D9-7B8D-432384746A51}"/>
                    </a:ext>
                  </a:extLst>
                </p14:cNvPr>
                <p14:cNvContentPartPr/>
                <p14:nvPr/>
              </p14:nvContentPartPr>
              <p14:xfrm>
                <a:off x="8235250" y="256409"/>
                <a:ext cx="137880" cy="9360"/>
              </p14:xfrm>
            </p:contentPart>
          </mc:Choice>
          <mc:Fallback xmlns="">
            <p:pic>
              <p:nvPicPr>
                <p:cNvPr id="18" name="Ink 17">
                  <a:extLst>
                    <a:ext uri="{FF2B5EF4-FFF2-40B4-BE49-F238E27FC236}">
                      <a16:creationId xmlns:a16="http://schemas.microsoft.com/office/drawing/2014/main" id="{4DF4B6DD-8D5A-72D9-7B8D-432384746A51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8226250" y="247409"/>
                  <a:ext cx="155520" cy="2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9" name="Ink 18">
                  <a:extLst>
                    <a:ext uri="{FF2B5EF4-FFF2-40B4-BE49-F238E27FC236}">
                      <a16:creationId xmlns:a16="http://schemas.microsoft.com/office/drawing/2014/main" id="{16DD99E5-2FE7-1779-72B9-4B77CE08F838}"/>
                    </a:ext>
                  </a:extLst>
                </p14:cNvPr>
                <p14:cNvContentPartPr/>
                <p14:nvPr/>
              </p14:nvContentPartPr>
              <p14:xfrm>
                <a:off x="8662570" y="105929"/>
                <a:ext cx="848880" cy="271080"/>
              </p14:xfrm>
            </p:contentPart>
          </mc:Choice>
          <mc:Fallback xmlns="">
            <p:pic>
              <p:nvPicPr>
                <p:cNvPr id="19" name="Ink 18">
                  <a:extLst>
                    <a:ext uri="{FF2B5EF4-FFF2-40B4-BE49-F238E27FC236}">
                      <a16:creationId xmlns:a16="http://schemas.microsoft.com/office/drawing/2014/main" id="{16DD99E5-2FE7-1779-72B9-4B77CE08F838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8653930" y="96929"/>
                  <a:ext cx="866520" cy="2887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2" name="Group 61">
            <a:extLst>
              <a:ext uri="{FF2B5EF4-FFF2-40B4-BE49-F238E27FC236}">
                <a16:creationId xmlns:a16="http://schemas.microsoft.com/office/drawing/2014/main" id="{106519BF-9BC8-DC54-C63C-097A2DA49945}"/>
              </a:ext>
            </a:extLst>
          </p:cNvPr>
          <p:cNvGrpSpPr/>
          <p:nvPr/>
        </p:nvGrpSpPr>
        <p:grpSpPr>
          <a:xfrm>
            <a:off x="1125250" y="857969"/>
            <a:ext cx="9858600" cy="1137960"/>
            <a:chOff x="1125250" y="857969"/>
            <a:chExt cx="9858600" cy="11379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7834C90F-5D04-9A5F-A5E1-AEBDE58641C7}"/>
                    </a:ext>
                  </a:extLst>
                </p14:cNvPr>
                <p14:cNvContentPartPr/>
                <p14:nvPr/>
              </p14:nvContentPartPr>
              <p14:xfrm>
                <a:off x="6597250" y="892529"/>
                <a:ext cx="1221120" cy="57060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7834C90F-5D04-9A5F-A5E1-AEBDE58641C7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588250" y="883889"/>
                  <a:ext cx="1238760" cy="588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36" name="Ink 35">
                  <a:extLst>
                    <a:ext uri="{FF2B5EF4-FFF2-40B4-BE49-F238E27FC236}">
                      <a16:creationId xmlns:a16="http://schemas.microsoft.com/office/drawing/2014/main" id="{F3116AC0-457F-425C-6C87-B2CEAD821E2D}"/>
                    </a:ext>
                  </a:extLst>
                </p14:cNvPr>
                <p14:cNvContentPartPr/>
                <p14:nvPr/>
              </p14:nvContentPartPr>
              <p14:xfrm>
                <a:off x="8034730" y="857969"/>
                <a:ext cx="798840" cy="433800"/>
              </p14:xfrm>
            </p:contentPart>
          </mc:Choice>
          <mc:Fallback xmlns="">
            <p:pic>
              <p:nvPicPr>
                <p:cNvPr id="36" name="Ink 35">
                  <a:extLst>
                    <a:ext uri="{FF2B5EF4-FFF2-40B4-BE49-F238E27FC236}">
                      <a16:creationId xmlns:a16="http://schemas.microsoft.com/office/drawing/2014/main" id="{F3116AC0-457F-425C-6C87-B2CEAD821E2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8025730" y="849329"/>
                  <a:ext cx="816480" cy="45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028E3A45-69DA-950D-0CA8-1978407C1F31}"/>
                    </a:ext>
                  </a:extLst>
                </p14:cNvPr>
                <p14:cNvContentPartPr/>
                <p14:nvPr/>
              </p14:nvContentPartPr>
              <p14:xfrm>
                <a:off x="8659330" y="1014929"/>
                <a:ext cx="184320" cy="388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028E3A45-69DA-950D-0CA8-1978407C1F31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8650690" y="1006289"/>
                  <a:ext cx="201960" cy="56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AF10594E-4F8F-1DC3-6EFC-A9B43EAB85E5}"/>
                    </a:ext>
                  </a:extLst>
                </p14:cNvPr>
                <p14:cNvContentPartPr/>
                <p14:nvPr/>
              </p14:nvContentPartPr>
              <p14:xfrm>
                <a:off x="8807650" y="1100609"/>
                <a:ext cx="172080" cy="13104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AF10594E-4F8F-1DC3-6EFC-A9B43EAB85E5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798650" y="1091969"/>
                  <a:ext cx="189720" cy="14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63B0B6AB-3D3E-3082-10B0-3308AF1C2161}"/>
                    </a:ext>
                  </a:extLst>
                </p14:cNvPr>
                <p14:cNvContentPartPr/>
                <p14:nvPr/>
              </p14:nvContentPartPr>
              <p14:xfrm>
                <a:off x="8127970" y="972809"/>
                <a:ext cx="408240" cy="6264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63B0B6AB-3D3E-3082-10B0-3308AF1C2161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119330" y="963809"/>
                  <a:ext cx="425880" cy="80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7FF01FD4-786A-BA14-507A-980A11A7C3CF}"/>
                    </a:ext>
                  </a:extLst>
                </p14:cNvPr>
                <p14:cNvContentPartPr/>
                <p14:nvPr/>
              </p14:nvContentPartPr>
              <p14:xfrm>
                <a:off x="9294010" y="874529"/>
                <a:ext cx="681480" cy="4111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7FF01FD4-786A-BA14-507A-980A11A7C3CF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9285010" y="865529"/>
                  <a:ext cx="699120" cy="42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136E786F-5E49-558D-8150-822D917AD44A}"/>
                    </a:ext>
                  </a:extLst>
                </p14:cNvPr>
                <p14:cNvContentPartPr/>
                <p14:nvPr/>
              </p14:nvContentPartPr>
              <p14:xfrm>
                <a:off x="10262050" y="1039409"/>
                <a:ext cx="721800" cy="43668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136E786F-5E49-558D-8150-822D917AD44A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0253050" y="1030409"/>
                  <a:ext cx="739440" cy="454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44" name="Ink 43">
                  <a:extLst>
                    <a:ext uri="{FF2B5EF4-FFF2-40B4-BE49-F238E27FC236}">
                      <a16:creationId xmlns:a16="http://schemas.microsoft.com/office/drawing/2014/main" id="{497F4DF7-9F33-358D-411F-E77159CE5710}"/>
                    </a:ext>
                  </a:extLst>
                </p14:cNvPr>
                <p14:cNvContentPartPr/>
                <p14:nvPr/>
              </p14:nvContentPartPr>
              <p14:xfrm>
                <a:off x="10564090" y="921329"/>
                <a:ext cx="21240" cy="15840"/>
              </p14:xfrm>
            </p:contentPart>
          </mc:Choice>
          <mc:Fallback xmlns="">
            <p:pic>
              <p:nvPicPr>
                <p:cNvPr id="44" name="Ink 43">
                  <a:extLst>
                    <a:ext uri="{FF2B5EF4-FFF2-40B4-BE49-F238E27FC236}">
                      <a16:creationId xmlns:a16="http://schemas.microsoft.com/office/drawing/2014/main" id="{497F4DF7-9F33-358D-411F-E77159CE5710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0555090" y="912329"/>
                  <a:ext cx="38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AB8685F3-B711-F3F8-70AF-AE661058276B}"/>
                    </a:ext>
                  </a:extLst>
                </p14:cNvPr>
                <p14:cNvContentPartPr/>
                <p14:nvPr/>
              </p14:nvContentPartPr>
              <p14:xfrm>
                <a:off x="1125250" y="907289"/>
                <a:ext cx="535680" cy="37656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AB8685F3-B711-F3F8-70AF-AE661058276B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1116610" y="898649"/>
                  <a:ext cx="553320" cy="39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5975EC51-10DA-AF92-D694-95A77941469C}"/>
                    </a:ext>
                  </a:extLst>
                </p14:cNvPr>
                <p14:cNvContentPartPr/>
                <p14:nvPr/>
              </p14:nvContentPartPr>
              <p14:xfrm>
                <a:off x="1448530" y="1054529"/>
                <a:ext cx="185040" cy="2196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5975EC51-10DA-AF92-D694-95A77941469C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1439530" y="1045889"/>
                  <a:ext cx="2026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24" name="Ink 23">
                  <a:extLst>
                    <a:ext uri="{FF2B5EF4-FFF2-40B4-BE49-F238E27FC236}">
                      <a16:creationId xmlns:a16="http://schemas.microsoft.com/office/drawing/2014/main" id="{8CDBDD09-C28E-358F-4681-E6463B41B502}"/>
                    </a:ext>
                  </a:extLst>
                </p14:cNvPr>
                <p14:cNvContentPartPr/>
                <p14:nvPr/>
              </p14:nvContentPartPr>
              <p14:xfrm>
                <a:off x="1952170" y="1126169"/>
                <a:ext cx="216720" cy="147960"/>
              </p14:xfrm>
            </p:contentPart>
          </mc:Choice>
          <mc:Fallback xmlns="">
            <p:pic>
              <p:nvPicPr>
                <p:cNvPr id="24" name="Ink 23">
                  <a:extLst>
                    <a:ext uri="{FF2B5EF4-FFF2-40B4-BE49-F238E27FC236}">
                      <a16:creationId xmlns:a16="http://schemas.microsoft.com/office/drawing/2014/main" id="{8CDBDD09-C28E-358F-4681-E6463B41B502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1943530" y="1117529"/>
                  <a:ext cx="234360" cy="165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026AE76C-80C4-0007-848D-C40A761AEB26}"/>
                    </a:ext>
                  </a:extLst>
                </p14:cNvPr>
                <p14:cNvContentPartPr/>
                <p14:nvPr/>
              </p14:nvContentPartPr>
              <p14:xfrm>
                <a:off x="2408290" y="860849"/>
                <a:ext cx="1980720" cy="64404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026AE76C-80C4-0007-848D-C40A761AEB26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2399650" y="852209"/>
                  <a:ext cx="1998360" cy="66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F3D51CA8-38E2-AA38-A754-2E3A604BFCF9}"/>
                    </a:ext>
                  </a:extLst>
                </p14:cNvPr>
                <p14:cNvContentPartPr/>
                <p14:nvPr/>
              </p14:nvContentPartPr>
              <p14:xfrm>
                <a:off x="4162570" y="1066049"/>
                <a:ext cx="32760" cy="648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F3D51CA8-38E2-AA38-A754-2E3A604BFCF9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4153930" y="1057049"/>
                  <a:ext cx="5040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D4295EF6-9347-1843-A4B3-B56B96B9414C}"/>
                    </a:ext>
                  </a:extLst>
                </p14:cNvPr>
                <p14:cNvContentPartPr/>
                <p14:nvPr/>
              </p14:nvContentPartPr>
              <p14:xfrm>
                <a:off x="3790690" y="897929"/>
                <a:ext cx="458640" cy="18036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D4295EF6-9347-1843-A4B3-B56B96B9414C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3781690" y="889289"/>
                  <a:ext cx="476280" cy="198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29" name="Ink 28">
                  <a:extLst>
                    <a:ext uri="{FF2B5EF4-FFF2-40B4-BE49-F238E27FC236}">
                      <a16:creationId xmlns:a16="http://schemas.microsoft.com/office/drawing/2014/main" id="{245B019B-7A76-83D8-FCBA-8D4326E166FE}"/>
                    </a:ext>
                  </a:extLst>
                </p14:cNvPr>
                <p14:cNvContentPartPr/>
                <p14:nvPr/>
              </p14:nvContentPartPr>
              <p14:xfrm>
                <a:off x="4575130" y="882809"/>
                <a:ext cx="816480" cy="442800"/>
              </p14:xfrm>
            </p:contentPart>
          </mc:Choice>
          <mc:Fallback xmlns="">
            <p:pic>
              <p:nvPicPr>
                <p:cNvPr id="29" name="Ink 28">
                  <a:extLst>
                    <a:ext uri="{FF2B5EF4-FFF2-40B4-BE49-F238E27FC236}">
                      <a16:creationId xmlns:a16="http://schemas.microsoft.com/office/drawing/2014/main" id="{245B019B-7A76-83D8-FCBA-8D4326E166FE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4566490" y="873809"/>
                  <a:ext cx="834120" cy="46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0" name="Ink 29">
                  <a:extLst>
                    <a:ext uri="{FF2B5EF4-FFF2-40B4-BE49-F238E27FC236}">
                      <a16:creationId xmlns:a16="http://schemas.microsoft.com/office/drawing/2014/main" id="{92385263-665C-CC42-AA29-D59A93401CE8}"/>
                    </a:ext>
                  </a:extLst>
                </p14:cNvPr>
                <p14:cNvContentPartPr/>
                <p14:nvPr/>
              </p14:nvContentPartPr>
              <p14:xfrm>
                <a:off x="5229250" y="1059569"/>
                <a:ext cx="195120" cy="12240"/>
              </p14:xfrm>
            </p:contentPart>
          </mc:Choice>
          <mc:Fallback xmlns="">
            <p:pic>
              <p:nvPicPr>
                <p:cNvPr id="30" name="Ink 29">
                  <a:extLst>
                    <a:ext uri="{FF2B5EF4-FFF2-40B4-BE49-F238E27FC236}">
                      <a16:creationId xmlns:a16="http://schemas.microsoft.com/office/drawing/2014/main" id="{92385263-665C-CC42-AA29-D59A93401CE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5220250" y="1050929"/>
                  <a:ext cx="21276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31" name="Ink 30">
                  <a:extLst>
                    <a:ext uri="{FF2B5EF4-FFF2-40B4-BE49-F238E27FC236}">
                      <a16:creationId xmlns:a16="http://schemas.microsoft.com/office/drawing/2014/main" id="{A83D96B2-16C8-7D3C-438E-C31619244735}"/>
                    </a:ext>
                  </a:extLst>
                </p14:cNvPr>
                <p14:cNvContentPartPr/>
                <p14:nvPr/>
              </p14:nvContentPartPr>
              <p14:xfrm>
                <a:off x="4845850" y="1036169"/>
                <a:ext cx="288720" cy="13680"/>
              </p14:xfrm>
            </p:contentPart>
          </mc:Choice>
          <mc:Fallback xmlns="">
            <p:pic>
              <p:nvPicPr>
                <p:cNvPr id="31" name="Ink 30">
                  <a:extLst>
                    <a:ext uri="{FF2B5EF4-FFF2-40B4-BE49-F238E27FC236}">
                      <a16:creationId xmlns:a16="http://schemas.microsoft.com/office/drawing/2014/main" id="{A83D96B2-16C8-7D3C-438E-C31619244735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4836850" y="1027169"/>
                  <a:ext cx="30636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F499D410-C942-D06F-D858-CE2C9F235317}"/>
                    </a:ext>
                  </a:extLst>
                </p14:cNvPr>
                <p14:cNvContentPartPr/>
                <p14:nvPr/>
              </p14:nvContentPartPr>
              <p14:xfrm>
                <a:off x="5361730" y="1113929"/>
                <a:ext cx="249840" cy="17784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F499D410-C942-D06F-D858-CE2C9F235317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5352730" y="1104929"/>
                  <a:ext cx="267480" cy="19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999E6BF5-435F-0D79-6B91-4A30A89235EC}"/>
                    </a:ext>
                  </a:extLst>
                </p14:cNvPr>
                <p14:cNvContentPartPr/>
                <p14:nvPr/>
              </p14:nvContentPartPr>
              <p14:xfrm>
                <a:off x="5848090" y="917369"/>
                <a:ext cx="508320" cy="4572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999E6BF5-435F-0D79-6B91-4A30A89235EC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5839090" y="908369"/>
                  <a:ext cx="525960" cy="47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3BF1B640-2209-C5E5-8FEC-3508FB07E815}"/>
                    </a:ext>
                  </a:extLst>
                </p14:cNvPr>
                <p14:cNvContentPartPr/>
                <p14:nvPr/>
              </p14:nvContentPartPr>
              <p14:xfrm>
                <a:off x="1181770" y="1701449"/>
                <a:ext cx="212040" cy="1346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3BF1B640-2209-C5E5-8FEC-3508FB07E815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1173130" y="1692449"/>
                  <a:ext cx="22968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A60C0F4-20FF-8E8D-79E1-211FB86AC498}"/>
                    </a:ext>
                  </a:extLst>
                </p14:cNvPr>
                <p14:cNvContentPartPr/>
                <p14:nvPr/>
              </p14:nvContentPartPr>
              <p14:xfrm>
                <a:off x="1661290" y="1571129"/>
                <a:ext cx="1179360" cy="2844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A60C0F4-20FF-8E8D-79E1-211FB86AC498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1652650" y="1562129"/>
                  <a:ext cx="119700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86A1F329-EFDF-E30F-C467-FF779CBF073E}"/>
                    </a:ext>
                  </a:extLst>
                </p14:cNvPr>
                <p14:cNvContentPartPr/>
                <p14:nvPr/>
              </p14:nvContentPartPr>
              <p14:xfrm>
                <a:off x="2637970" y="1656449"/>
                <a:ext cx="204480" cy="7632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86A1F329-EFDF-E30F-C467-FF779CBF073E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629330" y="1647449"/>
                  <a:ext cx="22212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63127D60-D808-73CE-A6A0-EB409D43895C}"/>
                    </a:ext>
                  </a:extLst>
                </p14:cNvPr>
                <p14:cNvContentPartPr/>
                <p14:nvPr/>
              </p14:nvContentPartPr>
              <p14:xfrm>
                <a:off x="3076450" y="1443329"/>
                <a:ext cx="1072440" cy="38988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63127D60-D808-73CE-A6A0-EB409D43895C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3067450" y="1434329"/>
                  <a:ext cx="1090080" cy="407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A2EAAF7C-E8C1-2407-A1EB-05B446F3E7D1}"/>
                    </a:ext>
                  </a:extLst>
                </p14:cNvPr>
                <p14:cNvContentPartPr/>
                <p14:nvPr/>
              </p14:nvContentPartPr>
              <p14:xfrm>
                <a:off x="4365610" y="1418129"/>
                <a:ext cx="580680" cy="5324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A2EAAF7C-E8C1-2407-A1EB-05B446F3E7D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56970" y="1409129"/>
                  <a:ext cx="598320" cy="550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2" name="Ink 51">
                  <a:extLst>
                    <a:ext uri="{FF2B5EF4-FFF2-40B4-BE49-F238E27FC236}">
                      <a16:creationId xmlns:a16="http://schemas.microsoft.com/office/drawing/2014/main" id="{ED4882F0-8E2F-41CB-7262-947AE52083DA}"/>
                    </a:ext>
                  </a:extLst>
                </p14:cNvPr>
                <p14:cNvContentPartPr/>
                <p14:nvPr/>
              </p14:nvContentPartPr>
              <p14:xfrm>
                <a:off x="5163370" y="1375289"/>
                <a:ext cx="582840" cy="414000"/>
              </p14:xfrm>
            </p:contentPart>
          </mc:Choice>
          <mc:Fallback xmlns="">
            <p:pic>
              <p:nvPicPr>
                <p:cNvPr id="52" name="Ink 51">
                  <a:extLst>
                    <a:ext uri="{FF2B5EF4-FFF2-40B4-BE49-F238E27FC236}">
                      <a16:creationId xmlns:a16="http://schemas.microsoft.com/office/drawing/2014/main" id="{ED4882F0-8E2F-41CB-7262-947AE52083D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5154370" y="1366289"/>
                  <a:ext cx="600480" cy="431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15130DF9-41A8-3431-6661-686DFF314B33}"/>
                    </a:ext>
                  </a:extLst>
                </p14:cNvPr>
                <p14:cNvContentPartPr/>
                <p14:nvPr/>
              </p14:nvContentPartPr>
              <p14:xfrm>
                <a:off x="5206930" y="1571489"/>
                <a:ext cx="317520" cy="493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15130DF9-41A8-3431-6661-686DFF314B33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5197930" y="1562489"/>
                  <a:ext cx="33516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3A52CD2B-7D44-D1A3-C016-8F0F29976D8A}"/>
                    </a:ext>
                  </a:extLst>
                </p14:cNvPr>
                <p14:cNvContentPartPr/>
                <p14:nvPr/>
              </p14:nvContentPartPr>
              <p14:xfrm>
                <a:off x="5987050" y="1360529"/>
                <a:ext cx="1722240" cy="63540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3A52CD2B-7D44-D1A3-C016-8F0F29976D8A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5978050" y="1351529"/>
                  <a:ext cx="1739880" cy="65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C256CB1F-589C-E597-26E8-3A21BDA9F94A}"/>
                    </a:ext>
                  </a:extLst>
                </p14:cNvPr>
                <p14:cNvContentPartPr/>
                <p14:nvPr/>
              </p14:nvContentPartPr>
              <p14:xfrm>
                <a:off x="7574650" y="1521089"/>
                <a:ext cx="16560" cy="1908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C256CB1F-589C-E597-26E8-3A21BDA9F94A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7566010" y="1512449"/>
                  <a:ext cx="342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617C432A-BBA7-69AE-49A7-CFA8323DF974}"/>
                    </a:ext>
                  </a:extLst>
                </p14:cNvPr>
                <p14:cNvContentPartPr/>
                <p14:nvPr/>
              </p14:nvContentPartPr>
              <p14:xfrm>
                <a:off x="7256050" y="1457729"/>
                <a:ext cx="331560" cy="2484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617C432A-BBA7-69AE-49A7-CFA8323DF974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7247050" y="1449089"/>
                  <a:ext cx="34920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8" name="Ink 57">
                  <a:extLst>
                    <a:ext uri="{FF2B5EF4-FFF2-40B4-BE49-F238E27FC236}">
                      <a16:creationId xmlns:a16="http://schemas.microsoft.com/office/drawing/2014/main" id="{73CD6C03-BC59-F5FA-81FF-B8361B8032F1}"/>
                    </a:ext>
                  </a:extLst>
                </p14:cNvPr>
                <p14:cNvContentPartPr/>
                <p14:nvPr/>
              </p14:nvContentPartPr>
              <p14:xfrm>
                <a:off x="7963450" y="1367729"/>
                <a:ext cx="1775520" cy="422280"/>
              </p14:xfrm>
            </p:contentPart>
          </mc:Choice>
          <mc:Fallback xmlns="">
            <p:pic>
              <p:nvPicPr>
                <p:cNvPr id="58" name="Ink 57">
                  <a:extLst>
                    <a:ext uri="{FF2B5EF4-FFF2-40B4-BE49-F238E27FC236}">
                      <a16:creationId xmlns:a16="http://schemas.microsoft.com/office/drawing/2014/main" id="{73CD6C03-BC59-F5FA-81FF-B8361B8032F1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7954810" y="1358729"/>
                  <a:ext cx="1793160" cy="439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547DD34F-E989-B707-86FA-B24747F1A701}"/>
                    </a:ext>
                  </a:extLst>
                </p14:cNvPr>
                <p14:cNvContentPartPr/>
                <p14:nvPr/>
              </p14:nvContentPartPr>
              <p14:xfrm>
                <a:off x="9479770" y="1477529"/>
                <a:ext cx="282240" cy="2196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547DD34F-E989-B707-86FA-B24747F1A701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9470770" y="1468529"/>
                  <a:ext cx="299880" cy="39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205D6297-2E47-A812-F760-76DBC2728AA7}"/>
                    </a:ext>
                  </a:extLst>
                </p14:cNvPr>
                <p14:cNvContentPartPr/>
                <p14:nvPr/>
              </p14:nvContentPartPr>
              <p14:xfrm>
                <a:off x="9821770" y="1671929"/>
                <a:ext cx="35280" cy="3852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205D6297-2E47-A812-F760-76DBC2728AA7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9813130" y="1662929"/>
                  <a:ext cx="52920" cy="561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8" name="Group 67">
            <a:extLst>
              <a:ext uri="{FF2B5EF4-FFF2-40B4-BE49-F238E27FC236}">
                <a16:creationId xmlns:a16="http://schemas.microsoft.com/office/drawing/2014/main" id="{A43627BA-BF46-2297-358F-CD0D6D753EB2}"/>
              </a:ext>
            </a:extLst>
          </p:cNvPr>
          <p:cNvGrpSpPr/>
          <p:nvPr/>
        </p:nvGrpSpPr>
        <p:grpSpPr>
          <a:xfrm>
            <a:off x="3492970" y="2106809"/>
            <a:ext cx="871200" cy="510480"/>
            <a:chOff x="3492970" y="2106809"/>
            <a:chExt cx="871200" cy="510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3" name="Ink 62">
                  <a:extLst>
                    <a:ext uri="{FF2B5EF4-FFF2-40B4-BE49-F238E27FC236}">
                      <a16:creationId xmlns:a16="http://schemas.microsoft.com/office/drawing/2014/main" id="{4488B546-4B6F-272F-F4D4-0FD7FBF882B4}"/>
                    </a:ext>
                  </a:extLst>
                </p14:cNvPr>
                <p14:cNvContentPartPr/>
                <p14:nvPr/>
              </p14:nvContentPartPr>
              <p14:xfrm>
                <a:off x="3492970" y="2233529"/>
                <a:ext cx="150120" cy="335160"/>
              </p14:xfrm>
            </p:contentPart>
          </mc:Choice>
          <mc:Fallback xmlns="">
            <p:pic>
              <p:nvPicPr>
                <p:cNvPr id="63" name="Ink 62">
                  <a:extLst>
                    <a:ext uri="{FF2B5EF4-FFF2-40B4-BE49-F238E27FC236}">
                      <a16:creationId xmlns:a16="http://schemas.microsoft.com/office/drawing/2014/main" id="{4488B546-4B6F-272F-F4D4-0FD7FBF882B4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3484330" y="2224889"/>
                  <a:ext cx="16776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AD69042C-C0F5-9407-3FDC-D67B701E0AC3}"/>
                    </a:ext>
                  </a:extLst>
                </p14:cNvPr>
                <p14:cNvContentPartPr/>
                <p14:nvPr/>
              </p14:nvContentPartPr>
              <p14:xfrm>
                <a:off x="3746770" y="2244689"/>
                <a:ext cx="178200" cy="330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AD69042C-C0F5-9407-3FDC-D67B701E0AC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3738130" y="2235689"/>
                  <a:ext cx="1958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720D687D-2A33-FE00-3313-50159F829CC9}"/>
                    </a:ext>
                  </a:extLst>
                </p14:cNvPr>
                <p14:cNvContentPartPr/>
                <p14:nvPr/>
              </p14:nvContentPartPr>
              <p14:xfrm>
                <a:off x="4089850" y="2197169"/>
                <a:ext cx="66600" cy="6948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720D687D-2A33-FE00-3313-50159F829CC9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4080850" y="2188169"/>
                  <a:ext cx="84240" cy="87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D491E8AD-0B50-CD1B-BFD5-3D76231581C3}"/>
                    </a:ext>
                  </a:extLst>
                </p14:cNvPr>
                <p14:cNvContentPartPr/>
                <p14:nvPr/>
              </p14:nvContentPartPr>
              <p14:xfrm>
                <a:off x="4099930" y="2106809"/>
                <a:ext cx="264240" cy="51048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D491E8AD-0B50-CD1B-BFD5-3D76231581C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4090930" y="2097809"/>
                  <a:ext cx="281880" cy="52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7" name="Ink 66">
                  <a:extLst>
                    <a:ext uri="{FF2B5EF4-FFF2-40B4-BE49-F238E27FC236}">
                      <a16:creationId xmlns:a16="http://schemas.microsoft.com/office/drawing/2014/main" id="{12A21D41-A693-5D2F-C5D2-0FD579D98F11}"/>
                    </a:ext>
                  </a:extLst>
                </p14:cNvPr>
                <p14:cNvContentPartPr/>
                <p14:nvPr/>
              </p14:nvContentPartPr>
              <p14:xfrm>
                <a:off x="4225930" y="2457449"/>
                <a:ext cx="119160" cy="99360"/>
              </p14:xfrm>
            </p:contentPart>
          </mc:Choice>
          <mc:Fallback xmlns="">
            <p:pic>
              <p:nvPicPr>
                <p:cNvPr id="67" name="Ink 66">
                  <a:extLst>
                    <a:ext uri="{FF2B5EF4-FFF2-40B4-BE49-F238E27FC236}">
                      <a16:creationId xmlns:a16="http://schemas.microsoft.com/office/drawing/2014/main" id="{12A21D41-A693-5D2F-C5D2-0FD579D98F11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4217290" y="2448449"/>
                  <a:ext cx="136800" cy="11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2" name="Group 71">
            <a:extLst>
              <a:ext uri="{FF2B5EF4-FFF2-40B4-BE49-F238E27FC236}">
                <a16:creationId xmlns:a16="http://schemas.microsoft.com/office/drawing/2014/main" id="{14430976-CB29-712E-4C70-29DC253E0FDA}"/>
              </a:ext>
            </a:extLst>
          </p:cNvPr>
          <p:cNvGrpSpPr/>
          <p:nvPr/>
        </p:nvGrpSpPr>
        <p:grpSpPr>
          <a:xfrm>
            <a:off x="5033410" y="2090969"/>
            <a:ext cx="641520" cy="531000"/>
            <a:chOff x="5033410" y="2090969"/>
            <a:chExt cx="641520" cy="53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ABB84DF-FCB6-91D6-B38B-998D43562A08}"/>
                    </a:ext>
                  </a:extLst>
                </p14:cNvPr>
                <p14:cNvContentPartPr/>
                <p14:nvPr/>
              </p14:nvContentPartPr>
              <p14:xfrm>
                <a:off x="5033410" y="2090969"/>
                <a:ext cx="115200" cy="2235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ABB84DF-FCB6-91D6-B38B-998D43562A08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5024770" y="2082329"/>
                  <a:ext cx="132840" cy="24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BAF42C3B-9DA2-628B-E547-161ACA0416D4}"/>
                    </a:ext>
                  </a:extLst>
                </p14:cNvPr>
                <p14:cNvContentPartPr/>
                <p14:nvPr/>
              </p14:nvContentPartPr>
              <p14:xfrm>
                <a:off x="5246170" y="2192849"/>
                <a:ext cx="257760" cy="3351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BAF42C3B-9DA2-628B-E547-161ACA0416D4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5237530" y="2184209"/>
                  <a:ext cx="275400" cy="352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1" name="Ink 70">
                  <a:extLst>
                    <a:ext uri="{FF2B5EF4-FFF2-40B4-BE49-F238E27FC236}">
                      <a16:creationId xmlns:a16="http://schemas.microsoft.com/office/drawing/2014/main" id="{0F0E4596-F433-E0BD-3270-BB74074A7718}"/>
                    </a:ext>
                  </a:extLst>
                </p14:cNvPr>
                <p14:cNvContentPartPr/>
                <p14:nvPr/>
              </p14:nvContentPartPr>
              <p14:xfrm>
                <a:off x="5624170" y="2464649"/>
                <a:ext cx="50760" cy="157320"/>
              </p14:xfrm>
            </p:contentPart>
          </mc:Choice>
          <mc:Fallback xmlns="">
            <p:pic>
              <p:nvPicPr>
                <p:cNvPr id="71" name="Ink 70">
                  <a:extLst>
                    <a:ext uri="{FF2B5EF4-FFF2-40B4-BE49-F238E27FC236}">
                      <a16:creationId xmlns:a16="http://schemas.microsoft.com/office/drawing/2014/main" id="{0F0E4596-F433-E0BD-3270-BB74074A7718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5615170" y="2456009"/>
                  <a:ext cx="68400" cy="174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78B56C9B-2989-9D56-E0D7-0B9DF00AC94A}"/>
              </a:ext>
            </a:extLst>
          </p:cNvPr>
          <p:cNvGrpSpPr/>
          <p:nvPr/>
        </p:nvGrpSpPr>
        <p:grpSpPr>
          <a:xfrm>
            <a:off x="3656050" y="2962529"/>
            <a:ext cx="637200" cy="482400"/>
            <a:chOff x="3656050" y="2962529"/>
            <a:chExt cx="637200" cy="482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9B575F48-C262-4607-4012-C1B32A23C325}"/>
                    </a:ext>
                  </a:extLst>
                </p14:cNvPr>
                <p14:cNvContentPartPr/>
                <p14:nvPr/>
              </p14:nvContentPartPr>
              <p14:xfrm>
                <a:off x="3805090" y="3045329"/>
                <a:ext cx="34920" cy="3996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9B575F48-C262-4607-4012-C1B32A23C325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3796090" y="3036689"/>
                  <a:ext cx="52560" cy="417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25551035-CB3F-1D62-BAE9-CC35260A3C8A}"/>
                    </a:ext>
                  </a:extLst>
                </p14:cNvPr>
                <p14:cNvContentPartPr/>
                <p14:nvPr/>
              </p14:nvContentPartPr>
              <p14:xfrm>
                <a:off x="3656050" y="3016169"/>
                <a:ext cx="236160" cy="213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25551035-CB3F-1D62-BAE9-CC35260A3C8A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3647410" y="3007529"/>
                  <a:ext cx="25380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53804863-9694-F30F-5348-3EDE33F91093}"/>
                    </a:ext>
                  </a:extLst>
                </p14:cNvPr>
                <p14:cNvContentPartPr/>
                <p14:nvPr/>
              </p14:nvContentPartPr>
              <p14:xfrm>
                <a:off x="4045570" y="3009689"/>
                <a:ext cx="60840" cy="5292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53804863-9694-F30F-5348-3EDE33F91093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4036930" y="3000689"/>
                  <a:ext cx="78480" cy="70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6" name="Ink 75">
                  <a:extLst>
                    <a:ext uri="{FF2B5EF4-FFF2-40B4-BE49-F238E27FC236}">
                      <a16:creationId xmlns:a16="http://schemas.microsoft.com/office/drawing/2014/main" id="{2EC3FEDF-BE7E-6C8B-B62E-4853E3BA6698}"/>
                    </a:ext>
                  </a:extLst>
                </p14:cNvPr>
                <p14:cNvContentPartPr/>
                <p14:nvPr/>
              </p14:nvContentPartPr>
              <p14:xfrm>
                <a:off x="4087330" y="2962529"/>
                <a:ext cx="182520" cy="432000"/>
              </p14:xfrm>
            </p:contentPart>
          </mc:Choice>
          <mc:Fallback xmlns="">
            <p:pic>
              <p:nvPicPr>
                <p:cNvPr id="76" name="Ink 75">
                  <a:extLst>
                    <a:ext uri="{FF2B5EF4-FFF2-40B4-BE49-F238E27FC236}">
                      <a16:creationId xmlns:a16="http://schemas.microsoft.com/office/drawing/2014/main" id="{2EC3FEDF-BE7E-6C8B-B62E-4853E3BA6698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4078690" y="2953889"/>
                  <a:ext cx="200160" cy="449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F56D1C5D-1277-4D18-94B6-18747BD2D644}"/>
                    </a:ext>
                  </a:extLst>
                </p14:cNvPr>
                <p14:cNvContentPartPr/>
                <p14:nvPr/>
              </p14:nvContentPartPr>
              <p14:xfrm>
                <a:off x="4174090" y="3231809"/>
                <a:ext cx="119160" cy="8424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F56D1C5D-1277-4D18-94B6-18747BD2D644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4165090" y="3222809"/>
                  <a:ext cx="136800" cy="101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4" name="Group 83">
            <a:extLst>
              <a:ext uri="{FF2B5EF4-FFF2-40B4-BE49-F238E27FC236}">
                <a16:creationId xmlns:a16="http://schemas.microsoft.com/office/drawing/2014/main" id="{736E666F-C246-6868-F85F-00B9CA964ACF}"/>
              </a:ext>
            </a:extLst>
          </p:cNvPr>
          <p:cNvGrpSpPr/>
          <p:nvPr/>
        </p:nvGrpSpPr>
        <p:grpSpPr>
          <a:xfrm>
            <a:off x="4915690" y="2998529"/>
            <a:ext cx="581040" cy="477000"/>
            <a:chOff x="4915690" y="2998529"/>
            <a:chExt cx="581040" cy="477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F3239964-2834-7829-4BE9-4FB8DC6AB5B5}"/>
                    </a:ext>
                  </a:extLst>
                </p14:cNvPr>
                <p14:cNvContentPartPr/>
                <p14:nvPr/>
              </p14:nvContentPartPr>
              <p14:xfrm>
                <a:off x="4915690" y="2998529"/>
                <a:ext cx="177120" cy="19008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F3239964-2834-7829-4BE9-4FB8DC6AB5B5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4906690" y="2989889"/>
                  <a:ext cx="194760" cy="20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4276B5CB-3F23-2AB2-B425-2A2310EC64B4}"/>
                    </a:ext>
                  </a:extLst>
                </p14:cNvPr>
                <p14:cNvContentPartPr/>
                <p14:nvPr/>
              </p14:nvContentPartPr>
              <p14:xfrm>
                <a:off x="5235370" y="3027329"/>
                <a:ext cx="15480" cy="40428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4276B5CB-3F23-2AB2-B425-2A2310EC64B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5226730" y="3018329"/>
                  <a:ext cx="33120" cy="42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B214FCD6-05DB-19F2-C98F-7E1C768765A0}"/>
                    </a:ext>
                  </a:extLst>
                </p14:cNvPr>
                <p14:cNvContentPartPr/>
                <p14:nvPr/>
              </p14:nvContentPartPr>
              <p14:xfrm>
                <a:off x="5203330" y="3066209"/>
                <a:ext cx="176760" cy="36288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B214FCD6-05DB-19F2-C98F-7E1C768765A0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5194690" y="3057209"/>
                  <a:ext cx="194400" cy="380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3" name="Ink 82">
                  <a:extLst>
                    <a:ext uri="{FF2B5EF4-FFF2-40B4-BE49-F238E27FC236}">
                      <a16:creationId xmlns:a16="http://schemas.microsoft.com/office/drawing/2014/main" id="{6D236F67-AE3A-20A5-20A7-6A5CB97A15AC}"/>
                    </a:ext>
                  </a:extLst>
                </p14:cNvPr>
                <p14:cNvContentPartPr/>
                <p14:nvPr/>
              </p14:nvContentPartPr>
              <p14:xfrm>
                <a:off x="5478370" y="3346649"/>
                <a:ext cx="18360" cy="128880"/>
              </p14:xfrm>
            </p:contentPart>
          </mc:Choice>
          <mc:Fallback xmlns="">
            <p:pic>
              <p:nvPicPr>
                <p:cNvPr id="83" name="Ink 82">
                  <a:extLst>
                    <a:ext uri="{FF2B5EF4-FFF2-40B4-BE49-F238E27FC236}">
                      <a16:creationId xmlns:a16="http://schemas.microsoft.com/office/drawing/2014/main" id="{6D236F67-AE3A-20A5-20A7-6A5CB97A15AC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5469730" y="3337649"/>
                  <a:ext cx="36000" cy="14652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25D61E55-E2A6-DD55-FB0E-4FDE42BB4183}"/>
              </a:ext>
            </a:extLst>
          </p:cNvPr>
          <p:cNvGrpSpPr/>
          <p:nvPr/>
        </p:nvGrpSpPr>
        <p:grpSpPr>
          <a:xfrm>
            <a:off x="7175410" y="2272049"/>
            <a:ext cx="4144320" cy="522000"/>
            <a:chOff x="7175410" y="2272049"/>
            <a:chExt cx="4144320" cy="522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530A3E3F-CFC3-D221-51BD-D3DDBDA9EEB7}"/>
                    </a:ext>
                  </a:extLst>
                </p14:cNvPr>
                <p14:cNvContentPartPr/>
                <p14:nvPr/>
              </p14:nvContentPartPr>
              <p14:xfrm>
                <a:off x="7245970" y="2411369"/>
                <a:ext cx="82080" cy="21204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530A3E3F-CFC3-D221-51BD-D3DDBDA9EEB7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7236970" y="2402729"/>
                  <a:ext cx="99720" cy="22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C888F253-4C9A-B4C4-9F7D-027EDE31A351}"/>
                    </a:ext>
                  </a:extLst>
                </p14:cNvPr>
                <p14:cNvContentPartPr/>
                <p14:nvPr/>
              </p14:nvContentPartPr>
              <p14:xfrm>
                <a:off x="7175410" y="2371049"/>
                <a:ext cx="285480" cy="8100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C888F253-4C9A-B4C4-9F7D-027EDE31A351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7166410" y="2362409"/>
                  <a:ext cx="303120" cy="98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79B4A92A-D7FB-A7D2-7863-06DEF8DC4B39}"/>
                    </a:ext>
                  </a:extLst>
                </p14:cNvPr>
                <p14:cNvContentPartPr/>
                <p14:nvPr/>
              </p14:nvContentPartPr>
              <p14:xfrm>
                <a:off x="7388530" y="2313809"/>
                <a:ext cx="402120" cy="30384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79B4A92A-D7FB-A7D2-7863-06DEF8DC4B39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7379530" y="2304809"/>
                  <a:ext cx="419760" cy="32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66B56022-F745-1B81-752C-57046A9056F1}"/>
                    </a:ext>
                  </a:extLst>
                </p14:cNvPr>
                <p14:cNvContentPartPr/>
                <p14:nvPr/>
              </p14:nvContentPartPr>
              <p14:xfrm>
                <a:off x="7631170" y="2418209"/>
                <a:ext cx="10440" cy="1944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66B56022-F745-1B81-752C-57046A9056F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7622170" y="2409569"/>
                  <a:ext cx="28080" cy="37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89" name="Ink 88">
                  <a:extLst>
                    <a:ext uri="{FF2B5EF4-FFF2-40B4-BE49-F238E27FC236}">
                      <a16:creationId xmlns:a16="http://schemas.microsoft.com/office/drawing/2014/main" id="{6393C3BC-BAFB-B1DC-CC15-A5FAC918DC64}"/>
                    </a:ext>
                  </a:extLst>
                </p14:cNvPr>
                <p14:cNvContentPartPr/>
                <p14:nvPr/>
              </p14:nvContentPartPr>
              <p14:xfrm>
                <a:off x="8026450" y="2310929"/>
                <a:ext cx="474480" cy="297000"/>
              </p14:xfrm>
            </p:contentPart>
          </mc:Choice>
          <mc:Fallback xmlns="">
            <p:pic>
              <p:nvPicPr>
                <p:cNvPr id="89" name="Ink 88">
                  <a:extLst>
                    <a:ext uri="{FF2B5EF4-FFF2-40B4-BE49-F238E27FC236}">
                      <a16:creationId xmlns:a16="http://schemas.microsoft.com/office/drawing/2014/main" id="{6393C3BC-BAFB-B1DC-CC15-A5FAC918DC64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8017810" y="2302289"/>
                  <a:ext cx="492120" cy="31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458446B4-E39F-F217-2F6E-34E1FCAFCF43}"/>
                    </a:ext>
                  </a:extLst>
                </p14:cNvPr>
                <p14:cNvContentPartPr/>
                <p14:nvPr/>
              </p14:nvContentPartPr>
              <p14:xfrm>
                <a:off x="8664370" y="2500649"/>
                <a:ext cx="673560" cy="29340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458446B4-E39F-F217-2F6E-34E1FCAFCF43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8655370" y="2492009"/>
                  <a:ext cx="6912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A78B2908-8A76-4B0C-380D-018B0C1D87D2}"/>
                    </a:ext>
                  </a:extLst>
                </p14:cNvPr>
                <p14:cNvContentPartPr/>
                <p14:nvPr/>
              </p14:nvContentPartPr>
              <p14:xfrm>
                <a:off x="9039490" y="2314889"/>
                <a:ext cx="24120" cy="2664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A78B2908-8A76-4B0C-380D-018B0C1D87D2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9030850" y="2305889"/>
                  <a:ext cx="41760" cy="44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14588890-3FBC-3C2F-953F-3D27467D6F9D}"/>
                    </a:ext>
                  </a:extLst>
                </p14:cNvPr>
                <p14:cNvContentPartPr/>
                <p14:nvPr/>
              </p14:nvContentPartPr>
              <p14:xfrm>
                <a:off x="9508930" y="2272049"/>
                <a:ext cx="507960" cy="34992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14588890-3FBC-3C2F-953F-3D27467D6F9D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9500290" y="2263409"/>
                  <a:ext cx="525600" cy="367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77C916E7-9BD8-4169-27C7-0B1DB28CB9E9}"/>
                    </a:ext>
                  </a:extLst>
                </p14:cNvPr>
                <p14:cNvContentPartPr/>
                <p14:nvPr/>
              </p14:nvContentPartPr>
              <p14:xfrm>
                <a:off x="9573730" y="2407049"/>
                <a:ext cx="294480" cy="49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77C916E7-9BD8-4169-27C7-0B1DB28CB9E9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9564730" y="2398049"/>
                  <a:ext cx="312120" cy="66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5" name="Ink 94">
                  <a:extLst>
                    <a:ext uri="{FF2B5EF4-FFF2-40B4-BE49-F238E27FC236}">
                      <a16:creationId xmlns:a16="http://schemas.microsoft.com/office/drawing/2014/main" id="{1ABD86BF-DAAE-0B72-97E0-F882F91BCDE7}"/>
                    </a:ext>
                  </a:extLst>
                </p14:cNvPr>
                <p14:cNvContentPartPr/>
                <p14:nvPr/>
              </p14:nvContentPartPr>
              <p14:xfrm>
                <a:off x="10286890" y="2324249"/>
                <a:ext cx="1032840" cy="281520"/>
              </p14:xfrm>
            </p:contentPart>
          </mc:Choice>
          <mc:Fallback xmlns="">
            <p:pic>
              <p:nvPicPr>
                <p:cNvPr id="95" name="Ink 94">
                  <a:extLst>
                    <a:ext uri="{FF2B5EF4-FFF2-40B4-BE49-F238E27FC236}">
                      <a16:creationId xmlns:a16="http://schemas.microsoft.com/office/drawing/2014/main" id="{1ABD86BF-DAAE-0B72-97E0-F882F91BCDE7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10278250" y="2315249"/>
                  <a:ext cx="1050480" cy="2991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46">
            <p14:nvContentPartPr>
              <p14:cNvPr id="97" name="Ink 96">
                <a:extLst>
                  <a:ext uri="{FF2B5EF4-FFF2-40B4-BE49-F238E27FC236}">
                    <a16:creationId xmlns:a16="http://schemas.microsoft.com/office/drawing/2014/main" id="{86031811-58C0-2743-B864-FBEB154F5D9A}"/>
                  </a:ext>
                </a:extLst>
              </p14:cNvPr>
              <p14:cNvContentPartPr/>
              <p14:nvPr/>
            </p14:nvContentPartPr>
            <p14:xfrm>
              <a:off x="7193410" y="2784329"/>
              <a:ext cx="1805760" cy="469440"/>
            </p14:xfrm>
          </p:contentPart>
        </mc:Choice>
        <mc:Fallback xmlns="">
          <p:pic>
            <p:nvPicPr>
              <p:cNvPr id="97" name="Ink 96">
                <a:extLst>
                  <a:ext uri="{FF2B5EF4-FFF2-40B4-BE49-F238E27FC236}">
                    <a16:creationId xmlns:a16="http://schemas.microsoft.com/office/drawing/2014/main" id="{86031811-58C0-2743-B864-FBEB154F5D9A}"/>
                  </a:ext>
                </a:extLst>
              </p:cNvPr>
              <p:cNvPicPr/>
              <p:nvPr/>
            </p:nvPicPr>
            <p:blipFill>
              <a:blip r:embed="rId147"/>
              <a:stretch>
                <a:fillRect/>
              </a:stretch>
            </p:blipFill>
            <p:spPr>
              <a:xfrm>
                <a:off x="7184770" y="2775329"/>
                <a:ext cx="1823400" cy="487080"/>
              </a:xfrm>
              <a:prstGeom prst="rect">
                <a:avLst/>
              </a:prstGeom>
            </p:spPr>
          </p:pic>
        </mc:Fallback>
      </mc:AlternateContent>
      <p:grpSp>
        <p:nvGrpSpPr>
          <p:cNvPr id="100" name="Group 99">
            <a:extLst>
              <a:ext uri="{FF2B5EF4-FFF2-40B4-BE49-F238E27FC236}">
                <a16:creationId xmlns:a16="http://schemas.microsoft.com/office/drawing/2014/main" id="{9454798E-53EB-563F-1126-F103417D59DB}"/>
              </a:ext>
            </a:extLst>
          </p:cNvPr>
          <p:cNvGrpSpPr/>
          <p:nvPr/>
        </p:nvGrpSpPr>
        <p:grpSpPr>
          <a:xfrm>
            <a:off x="9286450" y="2763809"/>
            <a:ext cx="1532160" cy="277920"/>
            <a:chOff x="9286450" y="2763809"/>
            <a:chExt cx="1532160" cy="277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0B6D147F-BA8F-4542-1E11-ACBDEA5BE995}"/>
                    </a:ext>
                  </a:extLst>
                </p14:cNvPr>
                <p14:cNvContentPartPr/>
                <p14:nvPr/>
              </p14:nvContentPartPr>
              <p14:xfrm>
                <a:off x="9286450" y="2763809"/>
                <a:ext cx="1507680" cy="27792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0B6D147F-BA8F-4542-1E11-ACBDEA5BE995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9277810" y="2755169"/>
                  <a:ext cx="1525320" cy="29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EA6A8097-04EE-F3DA-14A1-E7E1CDB4981C}"/>
                    </a:ext>
                  </a:extLst>
                </p14:cNvPr>
                <p14:cNvContentPartPr/>
                <p14:nvPr/>
              </p14:nvContentPartPr>
              <p14:xfrm>
                <a:off x="10511890" y="2805929"/>
                <a:ext cx="306720" cy="1476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EA6A8097-04EE-F3DA-14A1-E7E1CDB4981C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10503250" y="2796929"/>
                  <a:ext cx="3243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5" name="Group 104">
            <a:extLst>
              <a:ext uri="{FF2B5EF4-FFF2-40B4-BE49-F238E27FC236}">
                <a16:creationId xmlns:a16="http://schemas.microsoft.com/office/drawing/2014/main" id="{CD3E82D5-854D-EE14-B85B-21C6403F0B44}"/>
              </a:ext>
            </a:extLst>
          </p:cNvPr>
          <p:cNvGrpSpPr/>
          <p:nvPr/>
        </p:nvGrpSpPr>
        <p:grpSpPr>
          <a:xfrm>
            <a:off x="1115890" y="3794849"/>
            <a:ext cx="816840" cy="556560"/>
            <a:chOff x="1115890" y="3794849"/>
            <a:chExt cx="816840" cy="55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90AC14A9-5FF0-9503-2E0A-37BA39C19EDD}"/>
                    </a:ext>
                  </a:extLst>
                </p14:cNvPr>
                <p14:cNvContentPartPr/>
                <p14:nvPr/>
              </p14:nvContentPartPr>
              <p14:xfrm>
                <a:off x="1115890" y="3794849"/>
                <a:ext cx="202320" cy="4323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90AC14A9-5FF0-9503-2E0A-37BA39C19EDD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1106890" y="3786209"/>
                  <a:ext cx="219960" cy="450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06DF6382-1722-5D66-9137-2D021C769CB5}"/>
                    </a:ext>
                  </a:extLst>
                </p14:cNvPr>
                <p14:cNvContentPartPr/>
                <p14:nvPr/>
              </p14:nvContentPartPr>
              <p14:xfrm>
                <a:off x="1296970" y="3795929"/>
                <a:ext cx="635760" cy="55548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06DF6382-1722-5D66-9137-2D021C769CB5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1287970" y="3787289"/>
                  <a:ext cx="653400" cy="573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3" name="Ink 102">
                  <a:extLst>
                    <a:ext uri="{FF2B5EF4-FFF2-40B4-BE49-F238E27FC236}">
                      <a16:creationId xmlns:a16="http://schemas.microsoft.com/office/drawing/2014/main" id="{17B36C44-5E09-8012-BDF7-D6F51C3A111F}"/>
                    </a:ext>
                  </a:extLst>
                </p14:cNvPr>
                <p14:cNvContentPartPr/>
                <p14:nvPr/>
              </p14:nvContentPartPr>
              <p14:xfrm>
                <a:off x="1674610" y="3953249"/>
                <a:ext cx="216360" cy="22320"/>
              </p14:xfrm>
            </p:contentPart>
          </mc:Choice>
          <mc:Fallback xmlns="">
            <p:pic>
              <p:nvPicPr>
                <p:cNvPr id="103" name="Ink 102">
                  <a:extLst>
                    <a:ext uri="{FF2B5EF4-FFF2-40B4-BE49-F238E27FC236}">
                      <a16:creationId xmlns:a16="http://schemas.microsoft.com/office/drawing/2014/main" id="{17B36C44-5E09-8012-BDF7-D6F51C3A111F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1665610" y="3944609"/>
                  <a:ext cx="23400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11BECF70-9226-94AA-A80D-87E39CD52F51}"/>
                    </a:ext>
                  </a:extLst>
                </p14:cNvPr>
                <p14:cNvContentPartPr/>
                <p14:nvPr/>
              </p14:nvContentPartPr>
              <p14:xfrm>
                <a:off x="1526290" y="3911849"/>
                <a:ext cx="25920" cy="1476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11BECF70-9226-94AA-A80D-87E39CD52F51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1517290" y="3902849"/>
                  <a:ext cx="43560" cy="32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536AEF82-06CA-B2FF-77E4-76A616E22EFD}"/>
              </a:ext>
            </a:extLst>
          </p:cNvPr>
          <p:cNvGrpSpPr/>
          <p:nvPr/>
        </p:nvGrpSpPr>
        <p:grpSpPr>
          <a:xfrm>
            <a:off x="2119570" y="4374449"/>
            <a:ext cx="499680" cy="443880"/>
            <a:chOff x="2119570" y="4374449"/>
            <a:chExt cx="499680" cy="443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0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3F6BCC44-945E-E157-6071-4CF3DF779B9A}"/>
                    </a:ext>
                  </a:extLst>
                </p14:cNvPr>
                <p14:cNvContentPartPr/>
                <p14:nvPr/>
              </p14:nvContentPartPr>
              <p14:xfrm>
                <a:off x="2119570" y="4374449"/>
                <a:ext cx="120600" cy="17820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3F6BCC44-945E-E157-6071-4CF3DF779B9A}"/>
                    </a:ext>
                  </a:extLst>
                </p:cNvPr>
                <p:cNvPicPr/>
                <p:nvPr/>
              </p:nvPicPr>
              <p:blipFill>
                <a:blip r:embed="rId161"/>
                <a:stretch>
                  <a:fillRect/>
                </a:stretch>
              </p:blipFill>
              <p:spPr>
                <a:xfrm>
                  <a:off x="2110930" y="4365809"/>
                  <a:ext cx="138240" cy="195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07" name="Ink 106">
                  <a:extLst>
                    <a:ext uri="{FF2B5EF4-FFF2-40B4-BE49-F238E27FC236}">
                      <a16:creationId xmlns:a16="http://schemas.microsoft.com/office/drawing/2014/main" id="{CF7CBC43-072E-7F8F-E995-6C9F4E533518}"/>
                    </a:ext>
                  </a:extLst>
                </p14:cNvPr>
                <p14:cNvContentPartPr/>
                <p14:nvPr/>
              </p14:nvContentPartPr>
              <p14:xfrm>
                <a:off x="2382370" y="4427369"/>
                <a:ext cx="169920" cy="287640"/>
              </p14:xfrm>
            </p:contentPart>
          </mc:Choice>
          <mc:Fallback xmlns="">
            <p:pic>
              <p:nvPicPr>
                <p:cNvPr id="107" name="Ink 106">
                  <a:extLst>
                    <a:ext uri="{FF2B5EF4-FFF2-40B4-BE49-F238E27FC236}">
                      <a16:creationId xmlns:a16="http://schemas.microsoft.com/office/drawing/2014/main" id="{CF7CBC43-072E-7F8F-E995-6C9F4E533518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2373730" y="4418729"/>
                  <a:ext cx="18756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BD752091-DDEC-557B-7DF8-EAEA1F63C82B}"/>
                    </a:ext>
                  </a:extLst>
                </p14:cNvPr>
                <p14:cNvContentPartPr/>
                <p14:nvPr/>
              </p14:nvContentPartPr>
              <p14:xfrm>
                <a:off x="2612770" y="4687289"/>
                <a:ext cx="6480" cy="13104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BD752091-DDEC-557B-7DF8-EAEA1F63C82B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2604130" y="4678649"/>
                  <a:ext cx="24120" cy="1486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23" name="Group 122">
            <a:extLst>
              <a:ext uri="{FF2B5EF4-FFF2-40B4-BE49-F238E27FC236}">
                <a16:creationId xmlns:a16="http://schemas.microsoft.com/office/drawing/2014/main" id="{B2FCF26E-EC8E-1FB2-4A19-B997547551FB}"/>
              </a:ext>
            </a:extLst>
          </p:cNvPr>
          <p:cNvGrpSpPr/>
          <p:nvPr/>
        </p:nvGrpSpPr>
        <p:grpSpPr>
          <a:xfrm>
            <a:off x="3084730" y="4229729"/>
            <a:ext cx="2353680" cy="646560"/>
            <a:chOff x="3084730" y="4229729"/>
            <a:chExt cx="2353680" cy="6465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10" name="Ink 109">
                  <a:extLst>
                    <a:ext uri="{FF2B5EF4-FFF2-40B4-BE49-F238E27FC236}">
                      <a16:creationId xmlns:a16="http://schemas.microsoft.com/office/drawing/2014/main" id="{43131655-5B05-2F1E-0CCC-7853AF20C5D1}"/>
                    </a:ext>
                  </a:extLst>
                </p14:cNvPr>
                <p14:cNvContentPartPr/>
                <p14:nvPr/>
              </p14:nvContentPartPr>
              <p14:xfrm>
                <a:off x="3084730" y="4377329"/>
                <a:ext cx="486360" cy="331200"/>
              </p14:xfrm>
            </p:contentPart>
          </mc:Choice>
          <mc:Fallback xmlns="">
            <p:pic>
              <p:nvPicPr>
                <p:cNvPr id="110" name="Ink 109">
                  <a:extLst>
                    <a:ext uri="{FF2B5EF4-FFF2-40B4-BE49-F238E27FC236}">
                      <a16:creationId xmlns:a16="http://schemas.microsoft.com/office/drawing/2014/main" id="{43131655-5B05-2F1E-0CCC-7853AF20C5D1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3075730" y="4368329"/>
                  <a:ext cx="504000" cy="348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8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18BF5058-CB56-C552-C758-77A47D5CBF44}"/>
                    </a:ext>
                  </a:extLst>
                </p14:cNvPr>
                <p14:cNvContentPartPr/>
                <p14:nvPr/>
              </p14:nvContentPartPr>
              <p14:xfrm>
                <a:off x="3887530" y="4594049"/>
                <a:ext cx="192960" cy="2736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18BF5058-CB56-C552-C758-77A47D5CBF44}"/>
                    </a:ext>
                  </a:extLst>
                </p:cNvPr>
                <p:cNvPicPr/>
                <p:nvPr/>
              </p:nvPicPr>
              <p:blipFill>
                <a:blip r:embed="rId169"/>
                <a:stretch>
                  <a:fillRect/>
                </a:stretch>
              </p:blipFill>
              <p:spPr>
                <a:xfrm>
                  <a:off x="3878530" y="4585409"/>
                  <a:ext cx="210600" cy="4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0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6E498624-D159-272E-00F9-C6B1BB2A9D49}"/>
                    </a:ext>
                  </a:extLst>
                </p14:cNvPr>
                <p14:cNvContentPartPr/>
                <p14:nvPr/>
              </p14:nvContentPartPr>
              <p14:xfrm>
                <a:off x="4144570" y="4425929"/>
                <a:ext cx="18360" cy="2934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6E498624-D159-272E-00F9-C6B1BB2A9D49}"/>
                    </a:ext>
                  </a:extLst>
                </p:cNvPr>
                <p:cNvPicPr/>
                <p:nvPr/>
              </p:nvPicPr>
              <p:blipFill>
                <a:blip r:embed="rId171"/>
                <a:stretch>
                  <a:fillRect/>
                </a:stretch>
              </p:blipFill>
              <p:spPr>
                <a:xfrm>
                  <a:off x="4135930" y="4417289"/>
                  <a:ext cx="36000" cy="311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2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4B8396B0-F429-D0D2-8F03-746655D38C00}"/>
                    </a:ext>
                  </a:extLst>
                </p14:cNvPr>
                <p14:cNvContentPartPr/>
                <p14:nvPr/>
              </p14:nvContentPartPr>
              <p14:xfrm>
                <a:off x="3788530" y="4383449"/>
                <a:ext cx="105840" cy="46008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4B8396B0-F429-D0D2-8F03-746655D38C00}"/>
                    </a:ext>
                  </a:extLst>
                </p:cNvPr>
                <p:cNvPicPr/>
                <p:nvPr/>
              </p:nvPicPr>
              <p:blipFill>
                <a:blip r:embed="rId173"/>
                <a:stretch>
                  <a:fillRect/>
                </a:stretch>
              </p:blipFill>
              <p:spPr>
                <a:xfrm>
                  <a:off x="3779530" y="4374449"/>
                  <a:ext cx="123480" cy="47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4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00DD4ADD-022A-F372-BDAB-B0BF6410E1C1}"/>
                    </a:ext>
                  </a:extLst>
                </p14:cNvPr>
                <p14:cNvContentPartPr/>
                <p14:nvPr/>
              </p14:nvContentPartPr>
              <p14:xfrm>
                <a:off x="4187050" y="4373729"/>
                <a:ext cx="126720" cy="5025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00DD4ADD-022A-F372-BDAB-B0BF6410E1C1}"/>
                    </a:ext>
                  </a:extLst>
                </p:cNvPr>
                <p:cNvPicPr/>
                <p:nvPr/>
              </p:nvPicPr>
              <p:blipFill>
                <a:blip r:embed="rId175"/>
                <a:stretch>
                  <a:fillRect/>
                </a:stretch>
              </p:blipFill>
              <p:spPr>
                <a:xfrm>
                  <a:off x="4178410" y="4364729"/>
                  <a:ext cx="144360" cy="52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6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43559899-982A-2017-763C-A9813745F442}"/>
                    </a:ext>
                  </a:extLst>
                </p14:cNvPr>
                <p14:cNvContentPartPr/>
                <p14:nvPr/>
              </p14:nvContentPartPr>
              <p14:xfrm>
                <a:off x="4374970" y="4229729"/>
                <a:ext cx="142920" cy="230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43559899-982A-2017-763C-A9813745F442}"/>
                    </a:ext>
                  </a:extLst>
                </p:cNvPr>
                <p:cNvPicPr/>
                <p:nvPr/>
              </p:nvPicPr>
              <p:blipFill>
                <a:blip r:embed="rId177"/>
                <a:stretch>
                  <a:fillRect/>
                </a:stretch>
              </p:blipFill>
              <p:spPr>
                <a:xfrm>
                  <a:off x="4366330" y="4221089"/>
                  <a:ext cx="160560" cy="24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7512C6F9-0C30-58A3-C4C2-53D2E2E28BA8}"/>
                    </a:ext>
                  </a:extLst>
                </p14:cNvPr>
                <p14:cNvContentPartPr/>
                <p14:nvPr/>
              </p14:nvContentPartPr>
              <p14:xfrm>
                <a:off x="4590250" y="4289849"/>
                <a:ext cx="77400" cy="612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7512C6F9-0C30-58A3-C4C2-53D2E2E28BA8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4581610" y="4281209"/>
                  <a:ext cx="95040" cy="2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2FA8107D-9CE7-CCB5-A59B-B1189337EA8A}"/>
                    </a:ext>
                  </a:extLst>
                </p14:cNvPr>
                <p14:cNvContentPartPr/>
                <p14:nvPr/>
              </p14:nvContentPartPr>
              <p14:xfrm>
                <a:off x="4572970" y="4367969"/>
                <a:ext cx="87120" cy="1188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2FA8107D-9CE7-CCB5-A59B-B1189337EA8A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4563970" y="4359329"/>
                  <a:ext cx="10476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9" name="Ink 118">
                  <a:extLst>
                    <a:ext uri="{FF2B5EF4-FFF2-40B4-BE49-F238E27FC236}">
                      <a16:creationId xmlns:a16="http://schemas.microsoft.com/office/drawing/2014/main" id="{338DBDB3-1F42-D954-0B57-56239999492D}"/>
                    </a:ext>
                  </a:extLst>
                </p14:cNvPr>
                <p14:cNvContentPartPr/>
                <p14:nvPr/>
              </p14:nvContentPartPr>
              <p14:xfrm>
                <a:off x="4763050" y="4249169"/>
                <a:ext cx="130320" cy="186120"/>
              </p14:xfrm>
            </p:contentPart>
          </mc:Choice>
          <mc:Fallback xmlns="">
            <p:pic>
              <p:nvPicPr>
                <p:cNvPr id="119" name="Ink 118">
                  <a:extLst>
                    <a:ext uri="{FF2B5EF4-FFF2-40B4-BE49-F238E27FC236}">
                      <a16:creationId xmlns:a16="http://schemas.microsoft.com/office/drawing/2014/main" id="{338DBDB3-1F42-D954-0B57-56239999492D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4754410" y="4240169"/>
                  <a:ext cx="147960" cy="20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DFD5210D-109D-495D-F20E-EB4DA8E429A9}"/>
                    </a:ext>
                  </a:extLst>
                </p14:cNvPr>
                <p14:cNvContentPartPr/>
                <p14:nvPr/>
              </p14:nvContentPartPr>
              <p14:xfrm>
                <a:off x="5035210" y="4596209"/>
                <a:ext cx="123120" cy="2232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DFD5210D-109D-495D-F20E-EB4DA8E429A9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5026570" y="4587569"/>
                  <a:ext cx="1407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6183C0FC-008C-BF4D-E5EF-28592C35FB1B}"/>
                    </a:ext>
                  </a:extLst>
                </p14:cNvPr>
                <p14:cNvContentPartPr/>
                <p14:nvPr/>
              </p14:nvContentPartPr>
              <p14:xfrm>
                <a:off x="4962130" y="4670009"/>
                <a:ext cx="210960" cy="2268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6183C0FC-008C-BF4D-E5EF-28592C35FB1B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4953490" y="4661369"/>
                  <a:ext cx="2286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9AC9E8E3-C506-FE7B-5196-50103DA48B9D}"/>
                    </a:ext>
                  </a:extLst>
                </p14:cNvPr>
                <p14:cNvContentPartPr/>
                <p14:nvPr/>
              </p14:nvContentPartPr>
              <p14:xfrm>
                <a:off x="5349130" y="4416929"/>
                <a:ext cx="89280" cy="34524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9AC9E8E3-C506-FE7B-5196-50103DA48B9D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5340130" y="4408289"/>
                  <a:ext cx="106920" cy="362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36" name="Group 135">
            <a:extLst>
              <a:ext uri="{FF2B5EF4-FFF2-40B4-BE49-F238E27FC236}">
                <a16:creationId xmlns:a16="http://schemas.microsoft.com/office/drawing/2014/main" id="{109A7A47-C88B-D1A2-3083-9A554C9F43A9}"/>
              </a:ext>
            </a:extLst>
          </p:cNvPr>
          <p:cNvGrpSpPr/>
          <p:nvPr/>
        </p:nvGrpSpPr>
        <p:grpSpPr>
          <a:xfrm>
            <a:off x="3068890" y="5125409"/>
            <a:ext cx="1100880" cy="477360"/>
            <a:chOff x="3068890" y="5125409"/>
            <a:chExt cx="1100880" cy="477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29" name="Ink 128">
                  <a:extLst>
                    <a:ext uri="{FF2B5EF4-FFF2-40B4-BE49-F238E27FC236}">
                      <a16:creationId xmlns:a16="http://schemas.microsoft.com/office/drawing/2014/main" id="{8FE919D8-6BE7-95B3-263C-BBC7F585DB4B}"/>
                    </a:ext>
                  </a:extLst>
                </p14:cNvPr>
                <p14:cNvContentPartPr/>
                <p14:nvPr/>
              </p14:nvContentPartPr>
              <p14:xfrm>
                <a:off x="3068890" y="5203529"/>
                <a:ext cx="420840" cy="284400"/>
              </p14:xfrm>
            </p:contentPart>
          </mc:Choice>
          <mc:Fallback xmlns="">
            <p:pic>
              <p:nvPicPr>
                <p:cNvPr id="129" name="Ink 128">
                  <a:extLst>
                    <a:ext uri="{FF2B5EF4-FFF2-40B4-BE49-F238E27FC236}">
                      <a16:creationId xmlns:a16="http://schemas.microsoft.com/office/drawing/2014/main" id="{8FE919D8-6BE7-95B3-263C-BBC7F585DB4B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3059890" y="5194889"/>
                  <a:ext cx="438480" cy="30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30" name="Ink 129">
                  <a:extLst>
                    <a:ext uri="{FF2B5EF4-FFF2-40B4-BE49-F238E27FC236}">
                      <a16:creationId xmlns:a16="http://schemas.microsoft.com/office/drawing/2014/main" id="{BE60889B-20D1-9972-4422-CF9F63FA888E}"/>
                    </a:ext>
                  </a:extLst>
                </p14:cNvPr>
                <p14:cNvContentPartPr/>
                <p14:nvPr/>
              </p14:nvContentPartPr>
              <p14:xfrm>
                <a:off x="3658210" y="5125409"/>
                <a:ext cx="126000" cy="347040"/>
              </p14:xfrm>
            </p:contentPart>
          </mc:Choice>
          <mc:Fallback xmlns="">
            <p:pic>
              <p:nvPicPr>
                <p:cNvPr id="130" name="Ink 129">
                  <a:extLst>
                    <a:ext uri="{FF2B5EF4-FFF2-40B4-BE49-F238E27FC236}">
                      <a16:creationId xmlns:a16="http://schemas.microsoft.com/office/drawing/2014/main" id="{BE60889B-20D1-9972-4422-CF9F63FA888E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3649570" y="5116769"/>
                  <a:ext cx="14364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31" name="Ink 130">
                  <a:extLst>
                    <a:ext uri="{FF2B5EF4-FFF2-40B4-BE49-F238E27FC236}">
                      <a16:creationId xmlns:a16="http://schemas.microsoft.com/office/drawing/2014/main" id="{01B95567-D29B-C73C-5EE8-638A9B58B768}"/>
                    </a:ext>
                  </a:extLst>
                </p14:cNvPr>
                <p14:cNvContentPartPr/>
                <p14:nvPr/>
              </p14:nvContentPartPr>
              <p14:xfrm>
                <a:off x="3812290" y="5338529"/>
                <a:ext cx="83160" cy="7920"/>
              </p14:xfrm>
            </p:contentPart>
          </mc:Choice>
          <mc:Fallback xmlns="">
            <p:pic>
              <p:nvPicPr>
                <p:cNvPr id="131" name="Ink 130">
                  <a:extLst>
                    <a:ext uri="{FF2B5EF4-FFF2-40B4-BE49-F238E27FC236}">
                      <a16:creationId xmlns:a16="http://schemas.microsoft.com/office/drawing/2014/main" id="{01B95567-D29B-C73C-5EE8-638A9B58B768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3803290" y="5329529"/>
                  <a:ext cx="100800" cy="25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32" name="Ink 131">
                  <a:extLst>
                    <a:ext uri="{FF2B5EF4-FFF2-40B4-BE49-F238E27FC236}">
                      <a16:creationId xmlns:a16="http://schemas.microsoft.com/office/drawing/2014/main" id="{E1492AFF-A468-7BB0-F5B4-2BF466619EB1}"/>
                    </a:ext>
                  </a:extLst>
                </p14:cNvPr>
                <p14:cNvContentPartPr/>
                <p14:nvPr/>
              </p14:nvContentPartPr>
              <p14:xfrm>
                <a:off x="4012090" y="5185529"/>
                <a:ext cx="13320" cy="298800"/>
              </p14:xfrm>
            </p:contentPart>
          </mc:Choice>
          <mc:Fallback xmlns="">
            <p:pic>
              <p:nvPicPr>
                <p:cNvPr id="132" name="Ink 131">
                  <a:extLst>
                    <a:ext uri="{FF2B5EF4-FFF2-40B4-BE49-F238E27FC236}">
                      <a16:creationId xmlns:a16="http://schemas.microsoft.com/office/drawing/2014/main" id="{E1492AFF-A468-7BB0-F5B4-2BF466619EB1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4003450" y="5176889"/>
                  <a:ext cx="3096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FF347C19-D40F-FE9E-9C16-E78F40D63A19}"/>
                    </a:ext>
                  </a:extLst>
                </p14:cNvPr>
                <p14:cNvContentPartPr/>
                <p14:nvPr/>
              </p14:nvContentPartPr>
              <p14:xfrm>
                <a:off x="4089850" y="5144129"/>
                <a:ext cx="79920" cy="45864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FF347C19-D40F-FE9E-9C16-E78F40D63A19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4080850" y="5135489"/>
                  <a:ext cx="97560" cy="4762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45" name="Group 144">
            <a:extLst>
              <a:ext uri="{FF2B5EF4-FFF2-40B4-BE49-F238E27FC236}">
                <a16:creationId xmlns:a16="http://schemas.microsoft.com/office/drawing/2014/main" id="{B37C5B7E-DD8D-350A-4E86-514A5516A382}"/>
              </a:ext>
            </a:extLst>
          </p:cNvPr>
          <p:cNvGrpSpPr/>
          <p:nvPr/>
        </p:nvGrpSpPr>
        <p:grpSpPr>
          <a:xfrm>
            <a:off x="4250050" y="5099129"/>
            <a:ext cx="1170000" cy="380880"/>
            <a:chOff x="4250050" y="5099129"/>
            <a:chExt cx="1170000" cy="3808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B0139A7C-0B3B-CEF3-D490-987FE56C2411}"/>
                    </a:ext>
                  </a:extLst>
                </p14:cNvPr>
                <p14:cNvContentPartPr/>
                <p14:nvPr/>
              </p14:nvContentPartPr>
              <p14:xfrm>
                <a:off x="4250050" y="5101649"/>
                <a:ext cx="128520" cy="13320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B0139A7C-0B3B-CEF3-D490-987FE56C2411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4241050" y="5092649"/>
                  <a:ext cx="146160" cy="150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8" name="Ink 137">
                  <a:extLst>
                    <a:ext uri="{FF2B5EF4-FFF2-40B4-BE49-F238E27FC236}">
                      <a16:creationId xmlns:a16="http://schemas.microsoft.com/office/drawing/2014/main" id="{63224503-B5DB-40B7-DF11-3E7FD7E078A2}"/>
                    </a:ext>
                  </a:extLst>
                </p14:cNvPr>
                <p14:cNvContentPartPr/>
                <p14:nvPr/>
              </p14:nvContentPartPr>
              <p14:xfrm>
                <a:off x="4457410" y="5156009"/>
                <a:ext cx="136080" cy="6480"/>
              </p14:xfrm>
            </p:contentPart>
          </mc:Choice>
          <mc:Fallback xmlns="">
            <p:pic>
              <p:nvPicPr>
                <p:cNvPr id="138" name="Ink 137">
                  <a:extLst>
                    <a:ext uri="{FF2B5EF4-FFF2-40B4-BE49-F238E27FC236}">
                      <a16:creationId xmlns:a16="http://schemas.microsoft.com/office/drawing/2014/main" id="{63224503-B5DB-40B7-DF11-3E7FD7E078A2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4448770" y="5147369"/>
                  <a:ext cx="153720" cy="2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91AB0D9C-668C-B009-9C19-C63CE52B9D90}"/>
                    </a:ext>
                  </a:extLst>
                </p14:cNvPr>
                <p14:cNvContentPartPr/>
                <p14:nvPr/>
              </p14:nvContentPartPr>
              <p14:xfrm>
                <a:off x="4464250" y="5194169"/>
                <a:ext cx="129600" cy="540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91AB0D9C-668C-B009-9C19-C63CE52B9D90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4455250" y="5185529"/>
                  <a:ext cx="147240" cy="23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D1445FF4-0F62-A5A0-C78E-2A875D57B23C}"/>
                    </a:ext>
                  </a:extLst>
                </p14:cNvPr>
                <p14:cNvContentPartPr/>
                <p14:nvPr/>
              </p14:nvContentPartPr>
              <p14:xfrm>
                <a:off x="4640650" y="5099129"/>
                <a:ext cx="151920" cy="13536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D1445FF4-0F62-A5A0-C78E-2A875D57B23C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4632010" y="5090129"/>
                  <a:ext cx="169560" cy="15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30E51F92-56F1-CCC3-91F9-425596819F3E}"/>
                    </a:ext>
                  </a:extLst>
                </p14:cNvPr>
                <p14:cNvContentPartPr/>
                <p14:nvPr/>
              </p14:nvContentPartPr>
              <p14:xfrm>
                <a:off x="4928290" y="5324129"/>
                <a:ext cx="198720" cy="2232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30E51F92-56F1-CCC3-91F9-425596819F3E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4919290" y="5315129"/>
                  <a:ext cx="216360" cy="39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1E358880-86AA-677A-7FA9-FAE4451820F1}"/>
                    </a:ext>
                  </a:extLst>
                </p14:cNvPr>
                <p14:cNvContentPartPr/>
                <p14:nvPr/>
              </p14:nvContentPartPr>
              <p14:xfrm>
                <a:off x="4897690" y="5396849"/>
                <a:ext cx="246240" cy="3024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1E358880-86AA-677A-7FA9-FAE4451820F1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4889050" y="5388209"/>
                  <a:ext cx="26388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4" name="Ink 143">
                  <a:extLst>
                    <a:ext uri="{FF2B5EF4-FFF2-40B4-BE49-F238E27FC236}">
                      <a16:creationId xmlns:a16="http://schemas.microsoft.com/office/drawing/2014/main" id="{F594C12A-1CB0-C723-5F85-F32A8FE865F2}"/>
                    </a:ext>
                  </a:extLst>
                </p14:cNvPr>
                <p14:cNvContentPartPr/>
                <p14:nvPr/>
              </p14:nvContentPartPr>
              <p14:xfrm>
                <a:off x="5301610" y="5143769"/>
                <a:ext cx="118440" cy="336240"/>
              </p14:xfrm>
            </p:contentPart>
          </mc:Choice>
          <mc:Fallback xmlns="">
            <p:pic>
              <p:nvPicPr>
                <p:cNvPr id="144" name="Ink 143">
                  <a:extLst>
                    <a:ext uri="{FF2B5EF4-FFF2-40B4-BE49-F238E27FC236}">
                      <a16:creationId xmlns:a16="http://schemas.microsoft.com/office/drawing/2014/main" id="{F594C12A-1CB0-C723-5F85-F32A8FE865F2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5292970" y="5135129"/>
                  <a:ext cx="136080" cy="3538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2" name="Group 211">
            <a:extLst>
              <a:ext uri="{FF2B5EF4-FFF2-40B4-BE49-F238E27FC236}">
                <a16:creationId xmlns:a16="http://schemas.microsoft.com/office/drawing/2014/main" id="{DAA7EA86-1E6A-7F1C-8933-C78422F65415}"/>
              </a:ext>
            </a:extLst>
          </p:cNvPr>
          <p:cNvGrpSpPr/>
          <p:nvPr/>
        </p:nvGrpSpPr>
        <p:grpSpPr>
          <a:xfrm>
            <a:off x="225790" y="5773116"/>
            <a:ext cx="9644400" cy="1081080"/>
            <a:chOff x="225790" y="5773116"/>
            <a:chExt cx="9644400" cy="1081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62" name="Ink 161">
                  <a:extLst>
                    <a:ext uri="{FF2B5EF4-FFF2-40B4-BE49-F238E27FC236}">
                      <a16:creationId xmlns:a16="http://schemas.microsoft.com/office/drawing/2014/main" id="{DE69A376-7524-32FC-0076-ABCFE5930DA1}"/>
                    </a:ext>
                  </a:extLst>
                </p14:cNvPr>
                <p14:cNvContentPartPr/>
                <p14:nvPr/>
              </p14:nvContentPartPr>
              <p14:xfrm>
                <a:off x="325870" y="5845836"/>
                <a:ext cx="84240" cy="264600"/>
              </p14:xfrm>
            </p:contentPart>
          </mc:Choice>
          <mc:Fallback xmlns="">
            <p:pic>
              <p:nvPicPr>
                <p:cNvPr id="162" name="Ink 161">
                  <a:extLst>
                    <a:ext uri="{FF2B5EF4-FFF2-40B4-BE49-F238E27FC236}">
                      <a16:creationId xmlns:a16="http://schemas.microsoft.com/office/drawing/2014/main" id="{DE69A376-7524-32FC-0076-ABCFE5930DA1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317230" y="5836836"/>
                  <a:ext cx="101880" cy="282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63" name="Ink 162">
                  <a:extLst>
                    <a:ext uri="{FF2B5EF4-FFF2-40B4-BE49-F238E27FC236}">
                      <a16:creationId xmlns:a16="http://schemas.microsoft.com/office/drawing/2014/main" id="{A99848C7-CB24-7A4F-7A58-2DB2C4A05D94}"/>
                    </a:ext>
                  </a:extLst>
                </p14:cNvPr>
                <p14:cNvContentPartPr/>
                <p14:nvPr/>
              </p14:nvContentPartPr>
              <p14:xfrm>
                <a:off x="419470" y="5828556"/>
                <a:ext cx="210960" cy="403920"/>
              </p14:xfrm>
            </p:contentPart>
          </mc:Choice>
          <mc:Fallback xmlns="">
            <p:pic>
              <p:nvPicPr>
                <p:cNvPr id="163" name="Ink 162">
                  <a:extLst>
                    <a:ext uri="{FF2B5EF4-FFF2-40B4-BE49-F238E27FC236}">
                      <a16:creationId xmlns:a16="http://schemas.microsoft.com/office/drawing/2014/main" id="{A99848C7-CB24-7A4F-7A58-2DB2C4A05D94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410830" y="5819916"/>
                  <a:ext cx="228600" cy="421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64" name="Ink 163">
                  <a:extLst>
                    <a:ext uri="{FF2B5EF4-FFF2-40B4-BE49-F238E27FC236}">
                      <a16:creationId xmlns:a16="http://schemas.microsoft.com/office/drawing/2014/main" id="{252698E2-F631-2478-021A-A1C1299F9E18}"/>
                    </a:ext>
                  </a:extLst>
                </p14:cNvPr>
                <p14:cNvContentPartPr/>
                <p14:nvPr/>
              </p14:nvContentPartPr>
              <p14:xfrm>
                <a:off x="732310" y="5773116"/>
                <a:ext cx="453600" cy="328680"/>
              </p14:xfrm>
            </p:contentPart>
          </mc:Choice>
          <mc:Fallback xmlns="">
            <p:pic>
              <p:nvPicPr>
                <p:cNvPr id="164" name="Ink 163">
                  <a:extLst>
                    <a:ext uri="{FF2B5EF4-FFF2-40B4-BE49-F238E27FC236}">
                      <a16:creationId xmlns:a16="http://schemas.microsoft.com/office/drawing/2014/main" id="{252698E2-F631-2478-021A-A1C1299F9E18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723310" y="5764476"/>
                  <a:ext cx="471240" cy="34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65" name="Ink 164">
                  <a:extLst>
                    <a:ext uri="{FF2B5EF4-FFF2-40B4-BE49-F238E27FC236}">
                      <a16:creationId xmlns:a16="http://schemas.microsoft.com/office/drawing/2014/main" id="{FF4440D6-3C3B-51CE-0A92-B09B6905CD4A}"/>
                    </a:ext>
                  </a:extLst>
                </p14:cNvPr>
                <p14:cNvContentPartPr/>
                <p14:nvPr/>
              </p14:nvContentPartPr>
              <p14:xfrm>
                <a:off x="773710" y="5868156"/>
                <a:ext cx="266040" cy="78120"/>
              </p14:xfrm>
            </p:contentPart>
          </mc:Choice>
          <mc:Fallback xmlns="">
            <p:pic>
              <p:nvPicPr>
                <p:cNvPr id="165" name="Ink 164">
                  <a:extLst>
                    <a:ext uri="{FF2B5EF4-FFF2-40B4-BE49-F238E27FC236}">
                      <a16:creationId xmlns:a16="http://schemas.microsoft.com/office/drawing/2014/main" id="{FF4440D6-3C3B-51CE-0A92-B09B6905CD4A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765070" y="5859156"/>
                  <a:ext cx="283680" cy="95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66" name="Ink 165">
                  <a:extLst>
                    <a:ext uri="{FF2B5EF4-FFF2-40B4-BE49-F238E27FC236}">
                      <a16:creationId xmlns:a16="http://schemas.microsoft.com/office/drawing/2014/main" id="{66013E3A-721B-A36B-C6C5-A0582756374A}"/>
                    </a:ext>
                  </a:extLst>
                </p14:cNvPr>
                <p14:cNvContentPartPr/>
                <p14:nvPr/>
              </p14:nvContentPartPr>
              <p14:xfrm>
                <a:off x="1154950" y="5986236"/>
                <a:ext cx="305640" cy="106200"/>
              </p14:xfrm>
            </p:contentPart>
          </mc:Choice>
          <mc:Fallback xmlns="">
            <p:pic>
              <p:nvPicPr>
                <p:cNvPr id="166" name="Ink 165">
                  <a:extLst>
                    <a:ext uri="{FF2B5EF4-FFF2-40B4-BE49-F238E27FC236}">
                      <a16:creationId xmlns:a16="http://schemas.microsoft.com/office/drawing/2014/main" id="{66013E3A-721B-A36B-C6C5-A0582756374A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1146310" y="5977596"/>
                  <a:ext cx="323280" cy="12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67" name="Ink 166">
                  <a:extLst>
                    <a:ext uri="{FF2B5EF4-FFF2-40B4-BE49-F238E27FC236}">
                      <a16:creationId xmlns:a16="http://schemas.microsoft.com/office/drawing/2014/main" id="{0E371D92-FCEB-07AA-B723-B57EC5E63713}"/>
                    </a:ext>
                  </a:extLst>
                </p14:cNvPr>
                <p14:cNvContentPartPr/>
                <p14:nvPr/>
              </p14:nvContentPartPr>
              <p14:xfrm>
                <a:off x="1625830" y="6003516"/>
                <a:ext cx="509760" cy="92160"/>
              </p14:xfrm>
            </p:contentPart>
          </mc:Choice>
          <mc:Fallback xmlns="">
            <p:pic>
              <p:nvPicPr>
                <p:cNvPr id="167" name="Ink 166">
                  <a:extLst>
                    <a:ext uri="{FF2B5EF4-FFF2-40B4-BE49-F238E27FC236}">
                      <a16:creationId xmlns:a16="http://schemas.microsoft.com/office/drawing/2014/main" id="{0E371D92-FCEB-07AA-B723-B57EC5E63713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1616830" y="5994876"/>
                  <a:ext cx="527400" cy="109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D2C59A79-7EC9-F166-9C33-06E17F2B296F}"/>
                    </a:ext>
                  </a:extLst>
                </p14:cNvPr>
                <p14:cNvContentPartPr/>
                <p14:nvPr/>
              </p14:nvContentPartPr>
              <p14:xfrm>
                <a:off x="2393710" y="6066516"/>
                <a:ext cx="201600" cy="9576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D2C59A79-7EC9-F166-9C33-06E17F2B296F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2385070" y="6057876"/>
                  <a:ext cx="219240" cy="11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70" name="Ink 169">
                  <a:extLst>
                    <a:ext uri="{FF2B5EF4-FFF2-40B4-BE49-F238E27FC236}">
                      <a16:creationId xmlns:a16="http://schemas.microsoft.com/office/drawing/2014/main" id="{1ED24175-2A05-93E1-374A-02D1AA17B2CC}"/>
                    </a:ext>
                  </a:extLst>
                </p14:cNvPr>
                <p14:cNvContentPartPr/>
                <p14:nvPr/>
              </p14:nvContentPartPr>
              <p14:xfrm>
                <a:off x="2913910" y="5867076"/>
                <a:ext cx="19440" cy="227160"/>
              </p14:xfrm>
            </p:contentPart>
          </mc:Choice>
          <mc:Fallback xmlns="">
            <p:pic>
              <p:nvPicPr>
                <p:cNvPr id="170" name="Ink 169">
                  <a:extLst>
                    <a:ext uri="{FF2B5EF4-FFF2-40B4-BE49-F238E27FC236}">
                      <a16:creationId xmlns:a16="http://schemas.microsoft.com/office/drawing/2014/main" id="{1ED24175-2A05-93E1-374A-02D1AA17B2CC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2904910" y="5858436"/>
                  <a:ext cx="37080" cy="244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71" name="Ink 170">
                  <a:extLst>
                    <a:ext uri="{FF2B5EF4-FFF2-40B4-BE49-F238E27FC236}">
                      <a16:creationId xmlns:a16="http://schemas.microsoft.com/office/drawing/2014/main" id="{241C6D06-EE39-1031-BF21-81A194544C0E}"/>
                    </a:ext>
                  </a:extLst>
                </p14:cNvPr>
                <p14:cNvContentPartPr/>
                <p14:nvPr/>
              </p14:nvContentPartPr>
              <p14:xfrm>
                <a:off x="2890870" y="5833596"/>
                <a:ext cx="204120" cy="94320"/>
              </p14:xfrm>
            </p:contentPart>
          </mc:Choice>
          <mc:Fallback xmlns="">
            <p:pic>
              <p:nvPicPr>
                <p:cNvPr id="171" name="Ink 170">
                  <a:extLst>
                    <a:ext uri="{FF2B5EF4-FFF2-40B4-BE49-F238E27FC236}">
                      <a16:creationId xmlns:a16="http://schemas.microsoft.com/office/drawing/2014/main" id="{241C6D06-EE39-1031-BF21-81A194544C0E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882230" y="5824596"/>
                  <a:ext cx="221760" cy="111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73" name="Ink 172">
                  <a:extLst>
                    <a:ext uri="{FF2B5EF4-FFF2-40B4-BE49-F238E27FC236}">
                      <a16:creationId xmlns:a16="http://schemas.microsoft.com/office/drawing/2014/main" id="{2E796605-6CC9-14D2-FDAE-8A5687A3E192}"/>
                    </a:ext>
                  </a:extLst>
                </p14:cNvPr>
                <p14:cNvContentPartPr/>
                <p14:nvPr/>
              </p14:nvContentPartPr>
              <p14:xfrm>
                <a:off x="3304510" y="5847276"/>
                <a:ext cx="1533600" cy="285120"/>
              </p14:xfrm>
            </p:contentPart>
          </mc:Choice>
          <mc:Fallback xmlns="">
            <p:pic>
              <p:nvPicPr>
                <p:cNvPr id="173" name="Ink 172">
                  <a:extLst>
                    <a:ext uri="{FF2B5EF4-FFF2-40B4-BE49-F238E27FC236}">
                      <a16:creationId xmlns:a16="http://schemas.microsoft.com/office/drawing/2014/main" id="{2E796605-6CC9-14D2-FDAE-8A5687A3E192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295510" y="5838636"/>
                  <a:ext cx="1551240" cy="30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74" name="Ink 173">
                  <a:extLst>
                    <a:ext uri="{FF2B5EF4-FFF2-40B4-BE49-F238E27FC236}">
                      <a16:creationId xmlns:a16="http://schemas.microsoft.com/office/drawing/2014/main" id="{A4B20227-660D-1821-1146-951EF283ACBE}"/>
                    </a:ext>
                  </a:extLst>
                </p14:cNvPr>
                <p14:cNvContentPartPr/>
                <p14:nvPr/>
              </p14:nvContentPartPr>
              <p14:xfrm>
                <a:off x="3611230" y="5964276"/>
                <a:ext cx="151200" cy="12240"/>
              </p14:xfrm>
            </p:contentPart>
          </mc:Choice>
          <mc:Fallback xmlns="">
            <p:pic>
              <p:nvPicPr>
                <p:cNvPr id="174" name="Ink 173">
                  <a:extLst>
                    <a:ext uri="{FF2B5EF4-FFF2-40B4-BE49-F238E27FC236}">
                      <a16:creationId xmlns:a16="http://schemas.microsoft.com/office/drawing/2014/main" id="{A4B20227-660D-1821-1146-951EF283ACBE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602230" y="5955636"/>
                  <a:ext cx="168840" cy="29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6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295305DD-00C0-7D6D-69D0-75D7BD341785}"/>
                    </a:ext>
                  </a:extLst>
                </p14:cNvPr>
                <p14:cNvContentPartPr/>
                <p14:nvPr/>
              </p14:nvContentPartPr>
              <p14:xfrm>
                <a:off x="4807510" y="6135636"/>
                <a:ext cx="92520" cy="13140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295305DD-00C0-7D6D-69D0-75D7BD341785}"/>
                    </a:ext>
                  </a:extLst>
                </p:cNvPr>
                <p:cNvPicPr/>
                <p:nvPr/>
              </p:nvPicPr>
              <p:blipFill>
                <a:blip r:embed="rId237"/>
                <a:stretch>
                  <a:fillRect/>
                </a:stretch>
              </p:blipFill>
              <p:spPr>
                <a:xfrm>
                  <a:off x="4798510" y="6126636"/>
                  <a:ext cx="110160" cy="149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E0151B60-0A9F-4B9B-6E0F-2A465A7AD16B}"/>
                    </a:ext>
                  </a:extLst>
                </p14:cNvPr>
                <p14:cNvContentPartPr/>
                <p14:nvPr/>
              </p14:nvContentPartPr>
              <p14:xfrm>
                <a:off x="225790" y="6286836"/>
                <a:ext cx="481680" cy="27468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E0151B60-0A9F-4B9B-6E0F-2A465A7AD16B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217150" y="6278196"/>
                  <a:ext cx="499320" cy="29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89FB54AD-26DA-86E8-73B5-B74FACFDA54C}"/>
                    </a:ext>
                  </a:extLst>
                </p14:cNvPr>
                <p14:cNvContentPartPr/>
                <p14:nvPr/>
              </p14:nvContentPartPr>
              <p14:xfrm>
                <a:off x="474910" y="6341916"/>
                <a:ext cx="195840" cy="190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89FB54AD-26DA-86E8-73B5-B74FACFDA54C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466270" y="6332916"/>
                  <a:ext cx="21348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9" name="Ink 178">
                  <a:extLst>
                    <a:ext uri="{FF2B5EF4-FFF2-40B4-BE49-F238E27FC236}">
                      <a16:creationId xmlns:a16="http://schemas.microsoft.com/office/drawing/2014/main" id="{949F6E34-3AF1-AE65-2358-E6E5987F7014}"/>
                    </a:ext>
                  </a:extLst>
                </p14:cNvPr>
                <p14:cNvContentPartPr/>
                <p14:nvPr/>
              </p14:nvContentPartPr>
              <p14:xfrm>
                <a:off x="392110" y="6288636"/>
                <a:ext cx="68040" cy="25920"/>
              </p14:xfrm>
            </p:contentPart>
          </mc:Choice>
          <mc:Fallback xmlns="">
            <p:pic>
              <p:nvPicPr>
                <p:cNvPr id="179" name="Ink 178">
                  <a:extLst>
                    <a:ext uri="{FF2B5EF4-FFF2-40B4-BE49-F238E27FC236}">
                      <a16:creationId xmlns:a16="http://schemas.microsoft.com/office/drawing/2014/main" id="{949F6E34-3AF1-AE65-2358-E6E5987F7014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383470" y="6279636"/>
                  <a:ext cx="8568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34E0CA94-9390-079E-B406-451DDD2F314B}"/>
                    </a:ext>
                  </a:extLst>
                </p14:cNvPr>
                <p14:cNvContentPartPr/>
                <p14:nvPr/>
              </p14:nvContentPartPr>
              <p14:xfrm>
                <a:off x="891070" y="6251916"/>
                <a:ext cx="919440" cy="42912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34E0CA94-9390-079E-B406-451DDD2F314B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882070" y="6242916"/>
                  <a:ext cx="937080" cy="446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DAECC5B4-F76F-5D46-E6B2-A2D18C63C0D9}"/>
                    </a:ext>
                  </a:extLst>
                </p14:cNvPr>
                <p14:cNvContentPartPr/>
                <p14:nvPr/>
              </p14:nvContentPartPr>
              <p14:xfrm>
                <a:off x="1571110" y="6314556"/>
                <a:ext cx="117720" cy="1584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DAECC5B4-F76F-5D46-E6B2-A2D18C63C0D9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1562110" y="6305556"/>
                  <a:ext cx="13536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2" name="Ink 181">
                  <a:extLst>
                    <a:ext uri="{FF2B5EF4-FFF2-40B4-BE49-F238E27FC236}">
                      <a16:creationId xmlns:a16="http://schemas.microsoft.com/office/drawing/2014/main" id="{FFC95204-64A9-52B6-9E69-5D9DD7B5BD7F}"/>
                    </a:ext>
                  </a:extLst>
                </p14:cNvPr>
                <p14:cNvContentPartPr/>
                <p14:nvPr/>
              </p14:nvContentPartPr>
              <p14:xfrm>
                <a:off x="1410190" y="6250836"/>
                <a:ext cx="64800" cy="15840"/>
              </p14:xfrm>
            </p:contentPart>
          </mc:Choice>
          <mc:Fallback xmlns="">
            <p:pic>
              <p:nvPicPr>
                <p:cNvPr id="182" name="Ink 181">
                  <a:extLst>
                    <a:ext uri="{FF2B5EF4-FFF2-40B4-BE49-F238E27FC236}">
                      <a16:creationId xmlns:a16="http://schemas.microsoft.com/office/drawing/2014/main" id="{FFC95204-64A9-52B6-9E69-5D9DD7B5BD7F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1401550" y="6242196"/>
                  <a:ext cx="8244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984DBA3A-4F05-C4CE-AEFC-999BA59B8F65}"/>
                    </a:ext>
                  </a:extLst>
                </p14:cNvPr>
                <p14:cNvContentPartPr/>
                <p14:nvPr/>
              </p14:nvContentPartPr>
              <p14:xfrm>
                <a:off x="2015350" y="6333996"/>
                <a:ext cx="827640" cy="2541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984DBA3A-4F05-C4CE-AEFC-999BA59B8F65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2006710" y="6324996"/>
                  <a:ext cx="84528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5B0BA8F7-2DF1-AB0E-D142-2E37DD19E166}"/>
                    </a:ext>
                  </a:extLst>
                </p14:cNvPr>
                <p14:cNvContentPartPr/>
                <p14:nvPr/>
              </p14:nvContentPartPr>
              <p14:xfrm>
                <a:off x="3051430" y="6372876"/>
                <a:ext cx="78840" cy="23040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5B0BA8F7-2DF1-AB0E-D142-2E37DD19E166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3042430" y="6364236"/>
                  <a:ext cx="96480" cy="24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342130CE-A8BF-9799-C872-143592D226DA}"/>
                    </a:ext>
                  </a:extLst>
                </p14:cNvPr>
                <p14:cNvContentPartPr/>
                <p14:nvPr/>
              </p14:nvContentPartPr>
              <p14:xfrm>
                <a:off x="3152950" y="6521196"/>
                <a:ext cx="248040" cy="7344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342130CE-A8BF-9799-C872-143592D226DA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3144310" y="6512196"/>
                  <a:ext cx="265680" cy="9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62E785ED-5533-8746-69B1-7AC02F5C7B98}"/>
                    </a:ext>
                  </a:extLst>
                </p14:cNvPr>
                <p14:cNvContentPartPr/>
                <p14:nvPr/>
              </p14:nvContentPartPr>
              <p14:xfrm>
                <a:off x="3595030" y="6525516"/>
                <a:ext cx="173880" cy="237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62E785ED-5533-8746-69B1-7AC02F5C7B98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3586390" y="6516516"/>
                  <a:ext cx="1915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92D83623-4FAC-BC41-39BB-2E7299605E39}"/>
                    </a:ext>
                  </a:extLst>
                </p14:cNvPr>
                <p14:cNvContentPartPr/>
                <p14:nvPr/>
              </p14:nvContentPartPr>
              <p14:xfrm>
                <a:off x="3855670" y="6357396"/>
                <a:ext cx="24120" cy="2696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92D83623-4FAC-BC41-39BB-2E7299605E39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3847030" y="6348396"/>
                  <a:ext cx="41760" cy="287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5AA8B3B6-72E9-4678-0D82-16E53F485CBF}"/>
                    </a:ext>
                  </a:extLst>
                </p14:cNvPr>
                <p14:cNvContentPartPr/>
                <p14:nvPr/>
              </p14:nvContentPartPr>
              <p14:xfrm>
                <a:off x="3522310" y="6338316"/>
                <a:ext cx="131040" cy="4298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5AA8B3B6-72E9-4678-0D82-16E53F485CBF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3513670" y="6329676"/>
                  <a:ext cx="148680" cy="447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91" name="Ink 190">
                  <a:extLst>
                    <a:ext uri="{FF2B5EF4-FFF2-40B4-BE49-F238E27FC236}">
                      <a16:creationId xmlns:a16="http://schemas.microsoft.com/office/drawing/2014/main" id="{C840DD9C-563F-B90B-F476-091C19C6105D}"/>
                    </a:ext>
                  </a:extLst>
                </p14:cNvPr>
                <p14:cNvContentPartPr/>
                <p14:nvPr/>
              </p14:nvContentPartPr>
              <p14:xfrm>
                <a:off x="3879430" y="6244716"/>
                <a:ext cx="167760" cy="546120"/>
              </p14:xfrm>
            </p:contentPart>
          </mc:Choice>
          <mc:Fallback xmlns="">
            <p:pic>
              <p:nvPicPr>
                <p:cNvPr id="191" name="Ink 190">
                  <a:extLst>
                    <a:ext uri="{FF2B5EF4-FFF2-40B4-BE49-F238E27FC236}">
                      <a16:creationId xmlns:a16="http://schemas.microsoft.com/office/drawing/2014/main" id="{C840DD9C-563F-B90B-F476-091C19C6105D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3870790" y="6235716"/>
                  <a:ext cx="185400" cy="563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CA7F3346-86CF-CD0D-A911-8E6FF6ED4014}"/>
                    </a:ext>
                  </a:extLst>
                </p14:cNvPr>
                <p14:cNvContentPartPr/>
                <p14:nvPr/>
              </p14:nvContentPartPr>
              <p14:xfrm>
                <a:off x="4064470" y="6279996"/>
                <a:ext cx="99000" cy="16380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CA7F3346-86CF-CD0D-A911-8E6FF6ED4014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4055830" y="6270996"/>
                  <a:ext cx="116640" cy="181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7A85E61B-8BF3-E333-E05A-AB9CE969A07A}"/>
                    </a:ext>
                  </a:extLst>
                </p14:cNvPr>
                <p14:cNvContentPartPr/>
                <p14:nvPr/>
              </p14:nvContentPartPr>
              <p14:xfrm>
                <a:off x="4207030" y="6329676"/>
                <a:ext cx="119520" cy="5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7A85E61B-8BF3-E333-E05A-AB9CE969A07A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4198030" y="6321036"/>
                  <a:ext cx="137160" cy="2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0467D094-1EAA-4E87-52AB-6DF3DC8AD98F}"/>
                    </a:ext>
                  </a:extLst>
                </p14:cNvPr>
                <p14:cNvContentPartPr/>
                <p14:nvPr/>
              </p14:nvContentPartPr>
              <p14:xfrm>
                <a:off x="4195510" y="6371796"/>
                <a:ext cx="107280" cy="20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0467D094-1EAA-4E87-52AB-6DF3DC8AD98F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4186870" y="6362796"/>
                  <a:ext cx="124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AB974039-EF96-B372-C195-011064E0A9A7}"/>
                    </a:ext>
                  </a:extLst>
                </p14:cNvPr>
                <p14:cNvContentPartPr/>
                <p14:nvPr/>
              </p14:nvContentPartPr>
              <p14:xfrm>
                <a:off x="4379470" y="6273516"/>
                <a:ext cx="29880" cy="14328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AB974039-EF96-B372-C195-011064E0A9A7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4370830" y="6264876"/>
                  <a:ext cx="47520" cy="16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DC9AB15D-3E6C-2AA2-9EA6-A1330005C6D3}"/>
                    </a:ext>
                  </a:extLst>
                </p14:cNvPr>
                <p14:cNvContentPartPr/>
                <p14:nvPr/>
              </p14:nvContentPartPr>
              <p14:xfrm>
                <a:off x="4432750" y="6555756"/>
                <a:ext cx="158040" cy="1764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DC9AB15D-3E6C-2AA2-9EA6-A1330005C6D3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4423750" y="6547116"/>
                  <a:ext cx="175680" cy="3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834774F2-C77F-7274-0CBC-F7DAF6376DB9}"/>
                    </a:ext>
                  </a:extLst>
                </p14:cNvPr>
                <p14:cNvContentPartPr/>
                <p14:nvPr/>
              </p14:nvContentPartPr>
              <p14:xfrm>
                <a:off x="4376590" y="6605076"/>
                <a:ext cx="188280" cy="3024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834774F2-C77F-7274-0CBC-F7DAF6376DB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4367950" y="6596076"/>
                  <a:ext cx="20592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96A8E93-14E4-24B2-3B18-FA6B048F6E70}"/>
                    </a:ext>
                  </a:extLst>
                </p14:cNvPr>
                <p14:cNvContentPartPr/>
                <p14:nvPr/>
              </p14:nvContentPartPr>
              <p14:xfrm>
                <a:off x="4671790" y="6548916"/>
                <a:ext cx="88560" cy="2160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96A8E93-14E4-24B2-3B18-FA6B048F6E70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4662790" y="6540276"/>
                  <a:ext cx="106200" cy="3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83665A9E-43DB-48F8-3733-29B3A63D7905}"/>
                    </a:ext>
                  </a:extLst>
                </p14:cNvPr>
                <p14:cNvContentPartPr/>
                <p14:nvPr/>
              </p14:nvContentPartPr>
              <p14:xfrm>
                <a:off x="4855750" y="6418236"/>
                <a:ext cx="11880" cy="3117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83665A9E-43DB-48F8-3733-29B3A63D790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4847110" y="6409596"/>
                  <a:ext cx="29520" cy="32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C84ADA33-1575-9181-AC6C-A07CF1892808}"/>
                    </a:ext>
                  </a:extLst>
                </p14:cNvPr>
                <p14:cNvContentPartPr/>
                <p14:nvPr/>
              </p14:nvContentPartPr>
              <p14:xfrm>
                <a:off x="4945750" y="6737196"/>
                <a:ext cx="99720" cy="1170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C84ADA33-1575-9181-AC6C-A07CF1892808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4936750" y="6728556"/>
                  <a:ext cx="117360" cy="13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9C04384B-10BF-E1A7-5295-C4B1E889A469}"/>
                    </a:ext>
                  </a:extLst>
                </p14:cNvPr>
                <p14:cNvContentPartPr/>
                <p14:nvPr/>
              </p14:nvContentPartPr>
              <p14:xfrm>
                <a:off x="5323750" y="6381876"/>
                <a:ext cx="510480" cy="26856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9C04384B-10BF-E1A7-5295-C4B1E889A469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5314750" y="6373236"/>
                  <a:ext cx="528120" cy="28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0213AC13-9FA6-E9D7-F0FF-A1B77ED71E1D}"/>
                    </a:ext>
                  </a:extLst>
                </p14:cNvPr>
                <p14:cNvContentPartPr/>
                <p14:nvPr/>
              </p14:nvContentPartPr>
              <p14:xfrm>
                <a:off x="5695990" y="6544596"/>
                <a:ext cx="66240" cy="75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0213AC13-9FA6-E9D7-F0FF-A1B77ED71E1D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5687350" y="6535596"/>
                  <a:ext cx="83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4" name="Ink 203">
                  <a:extLst>
                    <a:ext uri="{FF2B5EF4-FFF2-40B4-BE49-F238E27FC236}">
                      <a16:creationId xmlns:a16="http://schemas.microsoft.com/office/drawing/2014/main" id="{D71AA966-B563-7BAC-3399-8341ED500490}"/>
                    </a:ext>
                  </a:extLst>
                </p14:cNvPr>
                <p14:cNvContentPartPr/>
                <p14:nvPr/>
              </p14:nvContentPartPr>
              <p14:xfrm>
                <a:off x="5948710" y="6449196"/>
                <a:ext cx="958320" cy="335520"/>
              </p14:xfrm>
            </p:contentPart>
          </mc:Choice>
          <mc:Fallback xmlns="">
            <p:pic>
              <p:nvPicPr>
                <p:cNvPr id="204" name="Ink 203">
                  <a:extLst>
                    <a:ext uri="{FF2B5EF4-FFF2-40B4-BE49-F238E27FC236}">
                      <a16:creationId xmlns:a16="http://schemas.microsoft.com/office/drawing/2014/main" id="{D71AA966-B563-7BAC-3399-8341ED500490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940070" y="6440196"/>
                  <a:ext cx="97596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5" name="Ink 204">
                  <a:extLst>
                    <a:ext uri="{FF2B5EF4-FFF2-40B4-BE49-F238E27FC236}">
                      <a16:creationId xmlns:a16="http://schemas.microsoft.com/office/drawing/2014/main" id="{80187E11-0A82-B8EF-1227-C2B67006443E}"/>
                    </a:ext>
                  </a:extLst>
                </p14:cNvPr>
                <p14:cNvContentPartPr/>
                <p14:nvPr/>
              </p14:nvContentPartPr>
              <p14:xfrm>
                <a:off x="7013590" y="6417516"/>
                <a:ext cx="373680" cy="351360"/>
              </p14:xfrm>
            </p:contentPart>
          </mc:Choice>
          <mc:Fallback xmlns="">
            <p:pic>
              <p:nvPicPr>
                <p:cNvPr id="205" name="Ink 204">
                  <a:extLst>
                    <a:ext uri="{FF2B5EF4-FFF2-40B4-BE49-F238E27FC236}">
                      <a16:creationId xmlns:a16="http://schemas.microsoft.com/office/drawing/2014/main" id="{80187E11-0A82-B8EF-1227-C2B67006443E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004950" y="6408876"/>
                  <a:ext cx="391320" cy="369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6" name="Ink 205">
                  <a:extLst>
                    <a:ext uri="{FF2B5EF4-FFF2-40B4-BE49-F238E27FC236}">
                      <a16:creationId xmlns:a16="http://schemas.microsoft.com/office/drawing/2014/main" id="{9D27659B-DE5A-8508-1B72-D8C03C923A71}"/>
                    </a:ext>
                  </a:extLst>
                </p14:cNvPr>
                <p14:cNvContentPartPr/>
                <p14:nvPr/>
              </p14:nvContentPartPr>
              <p14:xfrm>
                <a:off x="7402030" y="6466116"/>
                <a:ext cx="287640" cy="287640"/>
              </p14:xfrm>
            </p:contentPart>
          </mc:Choice>
          <mc:Fallback xmlns="">
            <p:pic>
              <p:nvPicPr>
                <p:cNvPr id="206" name="Ink 205">
                  <a:extLst>
                    <a:ext uri="{FF2B5EF4-FFF2-40B4-BE49-F238E27FC236}">
                      <a16:creationId xmlns:a16="http://schemas.microsoft.com/office/drawing/2014/main" id="{9D27659B-DE5A-8508-1B72-D8C03C923A71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93030" y="6457116"/>
                  <a:ext cx="305280" cy="305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07" name="Ink 206">
                  <a:extLst>
                    <a:ext uri="{FF2B5EF4-FFF2-40B4-BE49-F238E27FC236}">
                      <a16:creationId xmlns:a16="http://schemas.microsoft.com/office/drawing/2014/main" id="{6F243BDC-2B9B-B6E4-BB87-078089830D58}"/>
                    </a:ext>
                  </a:extLst>
                </p14:cNvPr>
                <p14:cNvContentPartPr/>
                <p14:nvPr/>
              </p14:nvContentPartPr>
              <p14:xfrm>
                <a:off x="7581670" y="6567276"/>
                <a:ext cx="136080" cy="60840"/>
              </p14:xfrm>
            </p:contentPart>
          </mc:Choice>
          <mc:Fallback xmlns="">
            <p:pic>
              <p:nvPicPr>
                <p:cNvPr id="207" name="Ink 206">
                  <a:extLst>
                    <a:ext uri="{FF2B5EF4-FFF2-40B4-BE49-F238E27FC236}">
                      <a16:creationId xmlns:a16="http://schemas.microsoft.com/office/drawing/2014/main" id="{6F243BDC-2B9B-B6E4-BB87-078089830D58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7572670" y="6558636"/>
                  <a:ext cx="153720" cy="7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08" name="Ink 207">
                  <a:extLst>
                    <a:ext uri="{FF2B5EF4-FFF2-40B4-BE49-F238E27FC236}">
                      <a16:creationId xmlns:a16="http://schemas.microsoft.com/office/drawing/2014/main" id="{38D90A14-CAE6-98FE-0113-A82EDCA02EE4}"/>
                    </a:ext>
                  </a:extLst>
                </p14:cNvPr>
                <p14:cNvContentPartPr/>
                <p14:nvPr/>
              </p14:nvContentPartPr>
              <p14:xfrm>
                <a:off x="7405630" y="6629556"/>
                <a:ext cx="68760" cy="41760"/>
              </p14:xfrm>
            </p:contentPart>
          </mc:Choice>
          <mc:Fallback xmlns="">
            <p:pic>
              <p:nvPicPr>
                <p:cNvPr id="208" name="Ink 207">
                  <a:extLst>
                    <a:ext uri="{FF2B5EF4-FFF2-40B4-BE49-F238E27FC236}">
                      <a16:creationId xmlns:a16="http://schemas.microsoft.com/office/drawing/2014/main" id="{38D90A14-CAE6-98FE-0113-A82EDCA02EE4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7396990" y="6620556"/>
                  <a:ext cx="86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09" name="Ink 208">
                  <a:extLst>
                    <a:ext uri="{FF2B5EF4-FFF2-40B4-BE49-F238E27FC236}">
                      <a16:creationId xmlns:a16="http://schemas.microsoft.com/office/drawing/2014/main" id="{DD2E9013-D892-813E-2893-2F2591F11762}"/>
                    </a:ext>
                  </a:extLst>
                </p14:cNvPr>
                <p14:cNvContentPartPr/>
                <p14:nvPr/>
              </p14:nvContentPartPr>
              <p14:xfrm>
                <a:off x="7654750" y="6599676"/>
                <a:ext cx="167760" cy="135000"/>
              </p14:xfrm>
            </p:contentPart>
          </mc:Choice>
          <mc:Fallback xmlns="">
            <p:pic>
              <p:nvPicPr>
                <p:cNvPr id="209" name="Ink 208">
                  <a:extLst>
                    <a:ext uri="{FF2B5EF4-FFF2-40B4-BE49-F238E27FC236}">
                      <a16:creationId xmlns:a16="http://schemas.microsoft.com/office/drawing/2014/main" id="{DD2E9013-D892-813E-2893-2F2591F11762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7646110" y="6591036"/>
                  <a:ext cx="18540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E72F6222-C829-EB0D-E366-70AF2FD374B2}"/>
                    </a:ext>
                  </a:extLst>
                </p14:cNvPr>
                <p14:cNvContentPartPr/>
                <p14:nvPr/>
              </p14:nvContentPartPr>
              <p14:xfrm>
                <a:off x="8000710" y="6406716"/>
                <a:ext cx="894960" cy="36468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E72F6222-C829-EB0D-E366-70AF2FD374B2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7991710" y="6398076"/>
                  <a:ext cx="912600" cy="38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8FE2E95A-AA8A-A7A2-29CC-040B4CB34A93}"/>
                    </a:ext>
                  </a:extLst>
                </p14:cNvPr>
                <p14:cNvContentPartPr/>
                <p14:nvPr/>
              </p14:nvContentPartPr>
              <p14:xfrm>
                <a:off x="9082150" y="6407436"/>
                <a:ext cx="788040" cy="40536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8FE2E95A-AA8A-A7A2-29CC-040B4CB34A93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9073150" y="6398796"/>
                  <a:ext cx="805680" cy="42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9" name="Group 228">
            <a:extLst>
              <a:ext uri="{FF2B5EF4-FFF2-40B4-BE49-F238E27FC236}">
                <a16:creationId xmlns:a16="http://schemas.microsoft.com/office/drawing/2014/main" id="{DEDA95D9-6D25-683D-F5E2-C5D91BDEEA48}"/>
              </a:ext>
            </a:extLst>
          </p:cNvPr>
          <p:cNvGrpSpPr/>
          <p:nvPr/>
        </p:nvGrpSpPr>
        <p:grpSpPr>
          <a:xfrm>
            <a:off x="9998350" y="6449849"/>
            <a:ext cx="1623420" cy="393480"/>
            <a:chOff x="9998350" y="6449849"/>
            <a:chExt cx="1623420" cy="3934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21" name="Ink 220">
                  <a:extLst>
                    <a:ext uri="{FF2B5EF4-FFF2-40B4-BE49-F238E27FC236}">
                      <a16:creationId xmlns:a16="http://schemas.microsoft.com/office/drawing/2014/main" id="{EA2F7D2D-5AB6-B7E6-0A84-5559F8DA4C90}"/>
                    </a:ext>
                  </a:extLst>
                </p14:cNvPr>
                <p14:cNvContentPartPr/>
                <p14:nvPr/>
              </p14:nvContentPartPr>
              <p14:xfrm>
                <a:off x="9998350" y="6597516"/>
                <a:ext cx="522360" cy="168480"/>
              </p14:xfrm>
            </p:contentPart>
          </mc:Choice>
          <mc:Fallback xmlns="">
            <p:pic>
              <p:nvPicPr>
                <p:cNvPr id="221" name="Ink 220">
                  <a:extLst>
                    <a:ext uri="{FF2B5EF4-FFF2-40B4-BE49-F238E27FC236}">
                      <a16:creationId xmlns:a16="http://schemas.microsoft.com/office/drawing/2014/main" id="{EA2F7D2D-5AB6-B7E6-0A84-5559F8DA4C90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9989350" y="6588516"/>
                  <a:ext cx="540000" cy="186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22" name="Ink 221">
                  <a:extLst>
                    <a:ext uri="{FF2B5EF4-FFF2-40B4-BE49-F238E27FC236}">
                      <a16:creationId xmlns:a16="http://schemas.microsoft.com/office/drawing/2014/main" id="{7B2C1B06-CB83-EDF3-3523-B4FAD64533CB}"/>
                    </a:ext>
                  </a:extLst>
                </p14:cNvPr>
                <p14:cNvContentPartPr/>
                <p14:nvPr/>
              </p14:nvContentPartPr>
              <p14:xfrm>
                <a:off x="10383190" y="6600756"/>
                <a:ext cx="139320" cy="156960"/>
              </p14:xfrm>
            </p:contentPart>
          </mc:Choice>
          <mc:Fallback xmlns="">
            <p:pic>
              <p:nvPicPr>
                <p:cNvPr id="222" name="Ink 221">
                  <a:extLst>
                    <a:ext uri="{FF2B5EF4-FFF2-40B4-BE49-F238E27FC236}">
                      <a16:creationId xmlns:a16="http://schemas.microsoft.com/office/drawing/2014/main" id="{7B2C1B06-CB83-EDF3-3523-B4FAD64533CB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10374190" y="6592116"/>
                  <a:ext cx="156960" cy="174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E5A6BE53-1F49-A274-BF86-D5D43D810783}"/>
                    </a:ext>
                  </a:extLst>
                </p14:cNvPr>
                <p14:cNvContentPartPr/>
                <p14:nvPr/>
              </p14:nvContentPartPr>
              <p14:xfrm>
                <a:off x="10521790" y="6463956"/>
                <a:ext cx="225000" cy="33084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E5A6BE53-1F49-A274-BF86-D5D43D810783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10513150" y="6455316"/>
                  <a:ext cx="242640" cy="348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8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7B26A39F-66E6-17F5-9C72-77C0D29F3687}"/>
                    </a:ext>
                  </a:extLst>
                </p14:cNvPr>
                <p14:cNvContentPartPr/>
                <p14:nvPr/>
              </p14:nvContentPartPr>
              <p14:xfrm>
                <a:off x="10175830" y="6481236"/>
                <a:ext cx="21240" cy="75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7B26A39F-66E6-17F5-9C72-77C0D29F3687}"/>
                    </a:ext>
                  </a:extLst>
                </p:cNvPr>
                <p:cNvPicPr/>
                <p:nvPr/>
              </p:nvPicPr>
              <p:blipFill>
                <a:blip r:embed="rId309"/>
                <a:stretch>
                  <a:fillRect/>
                </a:stretch>
              </p:blipFill>
              <p:spPr>
                <a:xfrm>
                  <a:off x="10167190" y="6472236"/>
                  <a:ext cx="38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0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6FA79CE4-F7A7-B331-317A-121D8089FEE1}"/>
                    </a:ext>
                  </a:extLst>
                </p14:cNvPr>
                <p14:cNvContentPartPr/>
                <p14:nvPr/>
              </p14:nvContentPartPr>
              <p14:xfrm>
                <a:off x="10877650" y="6449849"/>
                <a:ext cx="744120" cy="39348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6FA79CE4-F7A7-B331-317A-121D8089FEE1}"/>
                    </a:ext>
                  </a:extLst>
                </p:cNvPr>
                <p:cNvPicPr/>
                <p:nvPr/>
              </p:nvPicPr>
              <p:blipFill>
                <a:blip r:embed="rId311"/>
                <a:stretch>
                  <a:fillRect/>
                </a:stretch>
              </p:blipFill>
              <p:spPr>
                <a:xfrm>
                  <a:off x="10869010" y="6441209"/>
                  <a:ext cx="761760" cy="41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7" name="Ink 226">
                  <a:extLst>
                    <a:ext uri="{FF2B5EF4-FFF2-40B4-BE49-F238E27FC236}">
                      <a16:creationId xmlns:a16="http://schemas.microsoft.com/office/drawing/2014/main" id="{BBA2681F-01B7-7F93-EF23-94B845FD62B8}"/>
                    </a:ext>
                  </a:extLst>
                </p14:cNvPr>
                <p14:cNvContentPartPr/>
                <p14:nvPr/>
              </p14:nvContentPartPr>
              <p14:xfrm>
                <a:off x="11413330" y="6591689"/>
                <a:ext cx="173880" cy="27720"/>
              </p14:xfrm>
            </p:contentPart>
          </mc:Choice>
          <mc:Fallback xmlns="">
            <p:pic>
              <p:nvPicPr>
                <p:cNvPr id="227" name="Ink 226">
                  <a:extLst>
                    <a:ext uri="{FF2B5EF4-FFF2-40B4-BE49-F238E27FC236}">
                      <a16:creationId xmlns:a16="http://schemas.microsoft.com/office/drawing/2014/main" id="{BBA2681F-01B7-7F93-EF23-94B845FD62B8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11404690" y="6583049"/>
                  <a:ext cx="19152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689EE8BA-66A3-6C45-0126-334D5D9F52F9}"/>
                    </a:ext>
                  </a:extLst>
                </p14:cNvPr>
                <p14:cNvContentPartPr/>
                <p14:nvPr/>
              </p14:nvContentPartPr>
              <p14:xfrm>
                <a:off x="11311810" y="6538409"/>
                <a:ext cx="29520" cy="1944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689EE8BA-66A3-6C45-0126-334D5D9F52F9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1302810" y="6529769"/>
                  <a:ext cx="47160" cy="370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16">
            <p14:nvContentPartPr>
              <p14:cNvPr id="234" name="Ink 233">
                <a:extLst>
                  <a:ext uri="{FF2B5EF4-FFF2-40B4-BE49-F238E27FC236}">
                    <a16:creationId xmlns:a16="http://schemas.microsoft.com/office/drawing/2014/main" id="{CD79947F-9361-B7DA-1E4B-9E5F32FAFDED}"/>
                  </a:ext>
                </a:extLst>
              </p14:cNvPr>
              <p14:cNvContentPartPr/>
              <p14:nvPr/>
            </p14:nvContentPartPr>
            <p14:xfrm>
              <a:off x="8081498" y="4578996"/>
              <a:ext cx="1001160" cy="434160"/>
            </p14:xfrm>
          </p:contentPart>
        </mc:Choice>
        <mc:Fallback xmlns="">
          <p:pic>
            <p:nvPicPr>
              <p:cNvPr id="234" name="Ink 233">
                <a:extLst>
                  <a:ext uri="{FF2B5EF4-FFF2-40B4-BE49-F238E27FC236}">
                    <a16:creationId xmlns:a16="http://schemas.microsoft.com/office/drawing/2014/main" id="{CD79947F-9361-B7DA-1E4B-9E5F32FAFDED}"/>
                  </a:ext>
                </a:extLst>
              </p:cNvPr>
              <p:cNvPicPr/>
              <p:nvPr/>
            </p:nvPicPr>
            <p:blipFill>
              <a:blip r:embed="rId317"/>
              <a:stretch>
                <a:fillRect/>
              </a:stretch>
            </p:blipFill>
            <p:spPr>
              <a:xfrm>
                <a:off x="8072858" y="4569996"/>
                <a:ext cx="1018800" cy="451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8">
            <p14:nvContentPartPr>
              <p14:cNvPr id="235" name="Ink 234">
                <a:extLst>
                  <a:ext uri="{FF2B5EF4-FFF2-40B4-BE49-F238E27FC236}">
                    <a16:creationId xmlns:a16="http://schemas.microsoft.com/office/drawing/2014/main" id="{6C1D786D-B3F3-5A15-F99C-B4D524E54ABB}"/>
                  </a:ext>
                </a:extLst>
              </p14:cNvPr>
              <p14:cNvContentPartPr/>
              <p14:nvPr/>
            </p14:nvContentPartPr>
            <p14:xfrm>
              <a:off x="8825978" y="4707516"/>
              <a:ext cx="156240" cy="17640"/>
            </p14:xfrm>
          </p:contentPart>
        </mc:Choice>
        <mc:Fallback xmlns="">
          <p:pic>
            <p:nvPicPr>
              <p:cNvPr id="235" name="Ink 234">
                <a:extLst>
                  <a:ext uri="{FF2B5EF4-FFF2-40B4-BE49-F238E27FC236}">
                    <a16:creationId xmlns:a16="http://schemas.microsoft.com/office/drawing/2014/main" id="{6C1D786D-B3F3-5A15-F99C-B4D524E54ABB}"/>
                  </a:ext>
                </a:extLst>
              </p:cNvPr>
              <p:cNvPicPr/>
              <p:nvPr/>
            </p:nvPicPr>
            <p:blipFill>
              <a:blip r:embed="rId319"/>
              <a:stretch>
                <a:fillRect/>
              </a:stretch>
            </p:blipFill>
            <p:spPr>
              <a:xfrm>
                <a:off x="8816978" y="4698876"/>
                <a:ext cx="173880" cy="352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0">
            <p14:nvContentPartPr>
              <p14:cNvPr id="236" name="Ink 235">
                <a:extLst>
                  <a:ext uri="{FF2B5EF4-FFF2-40B4-BE49-F238E27FC236}">
                    <a16:creationId xmlns:a16="http://schemas.microsoft.com/office/drawing/2014/main" id="{08DC2945-8FC2-1EF4-6310-91004E6B8547}"/>
                  </a:ext>
                </a:extLst>
              </p14:cNvPr>
              <p14:cNvContentPartPr/>
              <p14:nvPr/>
            </p14:nvContentPartPr>
            <p14:xfrm>
              <a:off x="8678018" y="4655316"/>
              <a:ext cx="35640" cy="14760"/>
            </p14:xfrm>
          </p:contentPart>
        </mc:Choice>
        <mc:Fallback xmlns="">
          <p:pic>
            <p:nvPicPr>
              <p:cNvPr id="236" name="Ink 235">
                <a:extLst>
                  <a:ext uri="{FF2B5EF4-FFF2-40B4-BE49-F238E27FC236}">
                    <a16:creationId xmlns:a16="http://schemas.microsoft.com/office/drawing/2014/main" id="{08DC2945-8FC2-1EF4-6310-91004E6B8547}"/>
                  </a:ext>
                </a:extLst>
              </p:cNvPr>
              <p:cNvPicPr/>
              <p:nvPr/>
            </p:nvPicPr>
            <p:blipFill>
              <a:blip r:embed="rId321"/>
              <a:stretch>
                <a:fillRect/>
              </a:stretch>
            </p:blipFill>
            <p:spPr>
              <a:xfrm>
                <a:off x="8669018" y="4646676"/>
                <a:ext cx="53280" cy="32400"/>
              </a:xfrm>
              <a:prstGeom prst="rect">
                <a:avLst/>
              </a:prstGeom>
            </p:spPr>
          </p:pic>
        </mc:Fallback>
      </mc:AlternateContent>
      <p:grpSp>
        <p:nvGrpSpPr>
          <p:cNvPr id="239" name="Group 238">
            <a:extLst>
              <a:ext uri="{FF2B5EF4-FFF2-40B4-BE49-F238E27FC236}">
                <a16:creationId xmlns:a16="http://schemas.microsoft.com/office/drawing/2014/main" id="{7AB6E05A-FE2C-DABA-ADDD-244D0085E807}"/>
              </a:ext>
            </a:extLst>
          </p:cNvPr>
          <p:cNvGrpSpPr/>
          <p:nvPr/>
        </p:nvGrpSpPr>
        <p:grpSpPr>
          <a:xfrm>
            <a:off x="7044698" y="4103796"/>
            <a:ext cx="2970360" cy="436680"/>
            <a:chOff x="7044698" y="4103796"/>
            <a:chExt cx="2970360" cy="436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149" name="Ink 148">
                  <a:extLst>
                    <a:ext uri="{FF2B5EF4-FFF2-40B4-BE49-F238E27FC236}">
                      <a16:creationId xmlns:a16="http://schemas.microsoft.com/office/drawing/2014/main" id="{B25F60B1-1A92-9BD6-5B0D-9005A8DF016F}"/>
                    </a:ext>
                  </a:extLst>
                </p14:cNvPr>
                <p14:cNvContentPartPr/>
                <p14:nvPr/>
              </p14:nvContentPartPr>
              <p14:xfrm>
                <a:off x="7044698" y="4172196"/>
                <a:ext cx="10440" cy="4680"/>
              </p14:xfrm>
            </p:contentPart>
          </mc:Choice>
          <mc:Fallback xmlns="">
            <p:pic>
              <p:nvPicPr>
                <p:cNvPr id="149" name="Ink 148">
                  <a:extLst>
                    <a:ext uri="{FF2B5EF4-FFF2-40B4-BE49-F238E27FC236}">
                      <a16:creationId xmlns:a16="http://schemas.microsoft.com/office/drawing/2014/main" id="{B25F60B1-1A92-9BD6-5B0D-9005A8DF016F}"/>
                    </a:ext>
                  </a:extLst>
                </p:cNvPr>
                <p:cNvPicPr/>
                <p:nvPr/>
              </p:nvPicPr>
              <p:blipFill>
                <a:blip r:embed="rId329"/>
                <a:stretch>
                  <a:fillRect/>
                </a:stretch>
              </p:blipFill>
              <p:spPr>
                <a:xfrm>
                  <a:off x="7035698" y="4163196"/>
                  <a:ext cx="28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0">
              <p14:nvContentPartPr>
                <p14:cNvPr id="150" name="Ink 149">
                  <a:extLst>
                    <a:ext uri="{FF2B5EF4-FFF2-40B4-BE49-F238E27FC236}">
                      <a16:creationId xmlns:a16="http://schemas.microsoft.com/office/drawing/2014/main" id="{0F975079-7C6C-E2C9-EF5F-34DFA8B0E006}"/>
                    </a:ext>
                  </a:extLst>
                </p14:cNvPr>
                <p14:cNvContentPartPr/>
                <p14:nvPr/>
              </p14:nvContentPartPr>
              <p14:xfrm>
                <a:off x="7417658" y="4225476"/>
                <a:ext cx="965880" cy="315000"/>
              </p14:xfrm>
            </p:contentPart>
          </mc:Choice>
          <mc:Fallback xmlns="">
            <p:pic>
              <p:nvPicPr>
                <p:cNvPr id="150" name="Ink 149">
                  <a:extLst>
                    <a:ext uri="{FF2B5EF4-FFF2-40B4-BE49-F238E27FC236}">
                      <a16:creationId xmlns:a16="http://schemas.microsoft.com/office/drawing/2014/main" id="{0F975079-7C6C-E2C9-EF5F-34DFA8B0E006}"/>
                    </a:ext>
                  </a:extLst>
                </p:cNvPr>
                <p:cNvPicPr/>
                <p:nvPr/>
              </p:nvPicPr>
              <p:blipFill>
                <a:blip r:embed="rId331"/>
                <a:stretch>
                  <a:fillRect/>
                </a:stretch>
              </p:blipFill>
              <p:spPr>
                <a:xfrm>
                  <a:off x="7409018" y="4216476"/>
                  <a:ext cx="983520" cy="33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2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EBA33F42-352C-F18A-98ED-90175D72CCEF}"/>
                    </a:ext>
                  </a:extLst>
                </p14:cNvPr>
                <p14:cNvContentPartPr/>
                <p14:nvPr/>
              </p14:nvContentPartPr>
              <p14:xfrm>
                <a:off x="8456618" y="4103796"/>
                <a:ext cx="654480" cy="35928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EBA33F42-352C-F18A-98ED-90175D72CCEF}"/>
                    </a:ext>
                  </a:extLst>
                </p:cNvPr>
                <p:cNvPicPr/>
                <p:nvPr/>
              </p:nvPicPr>
              <p:blipFill>
                <a:blip r:embed="rId333"/>
                <a:stretch>
                  <a:fillRect/>
                </a:stretch>
              </p:blipFill>
              <p:spPr>
                <a:xfrm>
                  <a:off x="8447978" y="4095156"/>
                  <a:ext cx="672120" cy="376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4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AF5863EA-B643-5F41-B3F1-810C2CDF5D7A}"/>
                    </a:ext>
                  </a:extLst>
                </p14:cNvPr>
                <p14:cNvContentPartPr/>
                <p14:nvPr/>
              </p14:nvContentPartPr>
              <p14:xfrm>
                <a:off x="9066098" y="4315476"/>
                <a:ext cx="158760" cy="1090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AF5863EA-B643-5F41-B3F1-810C2CDF5D7A}"/>
                    </a:ext>
                  </a:extLst>
                </p:cNvPr>
                <p:cNvPicPr/>
                <p:nvPr/>
              </p:nvPicPr>
              <p:blipFill>
                <a:blip r:embed="rId335"/>
                <a:stretch>
                  <a:fillRect/>
                </a:stretch>
              </p:blipFill>
              <p:spPr>
                <a:xfrm>
                  <a:off x="9057458" y="4306476"/>
                  <a:ext cx="176400" cy="12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36">
              <p14:nvContentPartPr>
                <p14:cNvPr id="238" name="Ink 237">
                  <a:extLst>
                    <a:ext uri="{FF2B5EF4-FFF2-40B4-BE49-F238E27FC236}">
                      <a16:creationId xmlns:a16="http://schemas.microsoft.com/office/drawing/2014/main" id="{28BF7EFB-5D20-BA02-1113-26C65424EABF}"/>
                    </a:ext>
                  </a:extLst>
                </p14:cNvPr>
                <p14:cNvContentPartPr/>
                <p14:nvPr/>
              </p14:nvContentPartPr>
              <p14:xfrm>
                <a:off x="9402338" y="4177956"/>
                <a:ext cx="612720" cy="267840"/>
              </p14:xfrm>
            </p:contentPart>
          </mc:Choice>
          <mc:Fallback xmlns="">
            <p:pic>
              <p:nvPicPr>
                <p:cNvPr id="238" name="Ink 237">
                  <a:extLst>
                    <a:ext uri="{FF2B5EF4-FFF2-40B4-BE49-F238E27FC236}">
                      <a16:creationId xmlns:a16="http://schemas.microsoft.com/office/drawing/2014/main" id="{28BF7EFB-5D20-BA02-1113-26C65424EABF}"/>
                    </a:ext>
                  </a:extLst>
                </p:cNvPr>
                <p:cNvPicPr/>
                <p:nvPr/>
              </p:nvPicPr>
              <p:blipFill>
                <a:blip r:embed="rId337"/>
                <a:stretch>
                  <a:fillRect/>
                </a:stretch>
              </p:blipFill>
              <p:spPr>
                <a:xfrm>
                  <a:off x="9393338" y="4169316"/>
                  <a:ext cx="630360" cy="285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43" name="Group 242">
            <a:extLst>
              <a:ext uri="{FF2B5EF4-FFF2-40B4-BE49-F238E27FC236}">
                <a16:creationId xmlns:a16="http://schemas.microsoft.com/office/drawing/2014/main" id="{DBA53B43-1134-B58A-8942-4235364F746C}"/>
              </a:ext>
            </a:extLst>
          </p:cNvPr>
          <p:cNvGrpSpPr/>
          <p:nvPr/>
        </p:nvGrpSpPr>
        <p:grpSpPr>
          <a:xfrm>
            <a:off x="6092498" y="4568556"/>
            <a:ext cx="1806840" cy="374760"/>
            <a:chOff x="6092498" y="4568556"/>
            <a:chExt cx="1806840" cy="3747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38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52284BC2-65FC-A477-B116-B98B9D38DB1D}"/>
                    </a:ext>
                  </a:extLst>
                </p14:cNvPr>
                <p14:cNvContentPartPr/>
                <p14:nvPr/>
              </p14:nvContentPartPr>
              <p14:xfrm>
                <a:off x="7336298" y="4694556"/>
                <a:ext cx="563040" cy="13896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52284BC2-65FC-A477-B116-B98B9D38DB1D}"/>
                    </a:ext>
                  </a:extLst>
                </p:cNvPr>
                <p:cNvPicPr/>
                <p:nvPr/>
              </p:nvPicPr>
              <p:blipFill>
                <a:blip r:embed="rId339"/>
                <a:stretch>
                  <a:fillRect/>
                </a:stretch>
              </p:blipFill>
              <p:spPr>
                <a:xfrm>
                  <a:off x="7327658" y="4685556"/>
                  <a:ext cx="58068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0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A3350FB1-3F1C-A9E8-F019-8C31B3EA8EF6}"/>
                    </a:ext>
                  </a:extLst>
                </p14:cNvPr>
                <p14:cNvContentPartPr/>
                <p14:nvPr/>
              </p14:nvContentPartPr>
              <p14:xfrm>
                <a:off x="7353578" y="4904076"/>
                <a:ext cx="455760" cy="2268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A3350FB1-3F1C-A9E8-F019-8C31B3EA8EF6}"/>
                    </a:ext>
                  </a:extLst>
                </p:cNvPr>
                <p:cNvPicPr/>
                <p:nvPr/>
              </p:nvPicPr>
              <p:blipFill>
                <a:blip r:embed="rId341"/>
                <a:stretch>
                  <a:fillRect/>
                </a:stretch>
              </p:blipFill>
              <p:spPr>
                <a:xfrm>
                  <a:off x="7344578" y="4895436"/>
                  <a:ext cx="473400" cy="4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2">
              <p14:nvContentPartPr>
                <p14:cNvPr id="240" name="Ink 239">
                  <a:extLst>
                    <a:ext uri="{FF2B5EF4-FFF2-40B4-BE49-F238E27FC236}">
                      <a16:creationId xmlns:a16="http://schemas.microsoft.com/office/drawing/2014/main" id="{69496A83-2949-147D-B27F-D9B39289BABE}"/>
                    </a:ext>
                  </a:extLst>
                </p14:cNvPr>
                <p14:cNvContentPartPr/>
                <p14:nvPr/>
              </p14:nvContentPartPr>
              <p14:xfrm>
                <a:off x="6092498" y="4568556"/>
                <a:ext cx="991440" cy="374760"/>
              </p14:xfrm>
            </p:contentPart>
          </mc:Choice>
          <mc:Fallback xmlns="">
            <p:pic>
              <p:nvPicPr>
                <p:cNvPr id="240" name="Ink 239">
                  <a:extLst>
                    <a:ext uri="{FF2B5EF4-FFF2-40B4-BE49-F238E27FC236}">
                      <a16:creationId xmlns:a16="http://schemas.microsoft.com/office/drawing/2014/main" id="{69496A83-2949-147D-B27F-D9B39289BABE}"/>
                    </a:ext>
                  </a:extLst>
                </p:cNvPr>
                <p:cNvPicPr/>
                <p:nvPr/>
              </p:nvPicPr>
              <p:blipFill>
                <a:blip r:embed="rId343"/>
                <a:stretch>
                  <a:fillRect/>
                </a:stretch>
              </p:blipFill>
              <p:spPr>
                <a:xfrm>
                  <a:off x="6083498" y="4559916"/>
                  <a:ext cx="1009080" cy="39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4">
              <p14:nvContentPartPr>
                <p14:cNvPr id="241" name="Ink 240">
                  <a:extLst>
                    <a:ext uri="{FF2B5EF4-FFF2-40B4-BE49-F238E27FC236}">
                      <a16:creationId xmlns:a16="http://schemas.microsoft.com/office/drawing/2014/main" id="{6F0653C0-D8BC-5508-B321-C470CFC98FC7}"/>
                    </a:ext>
                  </a:extLst>
                </p14:cNvPr>
                <p14:cNvContentPartPr/>
                <p14:nvPr/>
              </p14:nvContentPartPr>
              <p14:xfrm>
                <a:off x="6667778" y="4662516"/>
                <a:ext cx="304920" cy="53640"/>
              </p14:xfrm>
            </p:contentPart>
          </mc:Choice>
          <mc:Fallback xmlns="">
            <p:pic>
              <p:nvPicPr>
                <p:cNvPr id="241" name="Ink 240">
                  <a:extLst>
                    <a:ext uri="{FF2B5EF4-FFF2-40B4-BE49-F238E27FC236}">
                      <a16:creationId xmlns:a16="http://schemas.microsoft.com/office/drawing/2014/main" id="{6F0653C0-D8BC-5508-B321-C470CFC98FC7}"/>
                    </a:ext>
                  </a:extLst>
                </p:cNvPr>
                <p:cNvPicPr/>
                <p:nvPr/>
              </p:nvPicPr>
              <p:blipFill>
                <a:blip r:embed="rId345"/>
                <a:stretch>
                  <a:fillRect/>
                </a:stretch>
              </p:blipFill>
              <p:spPr>
                <a:xfrm>
                  <a:off x="6659138" y="4653876"/>
                  <a:ext cx="32256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6">
              <p14:nvContentPartPr>
                <p14:cNvPr id="242" name="Ink 241">
                  <a:extLst>
                    <a:ext uri="{FF2B5EF4-FFF2-40B4-BE49-F238E27FC236}">
                      <a16:creationId xmlns:a16="http://schemas.microsoft.com/office/drawing/2014/main" id="{88F07B2D-977E-1BA0-1001-82B3CD54C87D}"/>
                    </a:ext>
                  </a:extLst>
                </p14:cNvPr>
                <p14:cNvContentPartPr/>
                <p14:nvPr/>
              </p14:nvContentPartPr>
              <p14:xfrm>
                <a:off x="6494258" y="4672596"/>
                <a:ext cx="26640" cy="3240"/>
              </p14:xfrm>
            </p:contentPart>
          </mc:Choice>
          <mc:Fallback xmlns="">
            <p:pic>
              <p:nvPicPr>
                <p:cNvPr id="242" name="Ink 241">
                  <a:extLst>
                    <a:ext uri="{FF2B5EF4-FFF2-40B4-BE49-F238E27FC236}">
                      <a16:creationId xmlns:a16="http://schemas.microsoft.com/office/drawing/2014/main" id="{88F07B2D-977E-1BA0-1001-82B3CD54C87D}"/>
                    </a:ext>
                  </a:extLst>
                </p:cNvPr>
                <p:cNvPicPr/>
                <p:nvPr/>
              </p:nvPicPr>
              <p:blipFill>
                <a:blip r:embed="rId347"/>
                <a:stretch>
                  <a:fillRect/>
                </a:stretch>
              </p:blipFill>
              <p:spPr>
                <a:xfrm>
                  <a:off x="6485618" y="4663956"/>
                  <a:ext cx="44280" cy="20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48">
            <p14:nvContentPartPr>
              <p14:cNvPr id="244" name="Ink 243">
                <a:extLst>
                  <a:ext uri="{FF2B5EF4-FFF2-40B4-BE49-F238E27FC236}">
                    <a16:creationId xmlns:a16="http://schemas.microsoft.com/office/drawing/2014/main" id="{28C90CF8-7BF3-508A-8157-52E76153270B}"/>
                  </a:ext>
                </a:extLst>
              </p14:cNvPr>
              <p14:cNvContentPartPr/>
              <p14:nvPr/>
            </p14:nvContentPartPr>
            <p14:xfrm>
              <a:off x="9112538" y="4916316"/>
              <a:ext cx="90000" cy="78120"/>
            </p14:xfrm>
          </p:contentPart>
        </mc:Choice>
        <mc:Fallback xmlns="">
          <p:pic>
            <p:nvPicPr>
              <p:cNvPr id="244" name="Ink 243">
                <a:extLst>
                  <a:ext uri="{FF2B5EF4-FFF2-40B4-BE49-F238E27FC236}">
                    <a16:creationId xmlns:a16="http://schemas.microsoft.com/office/drawing/2014/main" id="{28C90CF8-7BF3-508A-8157-52E76153270B}"/>
                  </a:ext>
                </a:extLst>
              </p:cNvPr>
              <p:cNvPicPr/>
              <p:nvPr/>
            </p:nvPicPr>
            <p:blipFill>
              <a:blip r:embed="rId349"/>
              <a:stretch>
                <a:fillRect/>
              </a:stretch>
            </p:blipFill>
            <p:spPr>
              <a:xfrm>
                <a:off x="9103898" y="4907316"/>
                <a:ext cx="107640" cy="95760"/>
              </a:xfrm>
              <a:prstGeom prst="rect">
                <a:avLst/>
              </a:prstGeom>
            </p:spPr>
          </p:pic>
        </mc:Fallback>
      </mc:AlternateContent>
      <p:grpSp>
        <p:nvGrpSpPr>
          <p:cNvPr id="252" name="Group 251">
            <a:extLst>
              <a:ext uri="{FF2B5EF4-FFF2-40B4-BE49-F238E27FC236}">
                <a16:creationId xmlns:a16="http://schemas.microsoft.com/office/drawing/2014/main" id="{A465205E-6FB6-C0DC-9E6A-4C1698CC375B}"/>
              </a:ext>
            </a:extLst>
          </p:cNvPr>
          <p:cNvGrpSpPr/>
          <p:nvPr/>
        </p:nvGrpSpPr>
        <p:grpSpPr>
          <a:xfrm>
            <a:off x="9472898" y="4625796"/>
            <a:ext cx="2346120" cy="495360"/>
            <a:chOff x="9472898" y="4625796"/>
            <a:chExt cx="2346120" cy="495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50">
              <p14:nvContentPartPr>
                <p14:cNvPr id="245" name="Ink 244">
                  <a:extLst>
                    <a:ext uri="{FF2B5EF4-FFF2-40B4-BE49-F238E27FC236}">
                      <a16:creationId xmlns:a16="http://schemas.microsoft.com/office/drawing/2014/main" id="{646C81F6-D16A-AE43-161E-056134DA0235}"/>
                    </a:ext>
                  </a:extLst>
                </p14:cNvPr>
                <p14:cNvContentPartPr/>
                <p14:nvPr/>
              </p14:nvContentPartPr>
              <p14:xfrm>
                <a:off x="9472898" y="4633716"/>
                <a:ext cx="912960" cy="295560"/>
              </p14:xfrm>
            </p:contentPart>
          </mc:Choice>
          <mc:Fallback xmlns="">
            <p:pic>
              <p:nvPicPr>
                <p:cNvPr id="245" name="Ink 244">
                  <a:extLst>
                    <a:ext uri="{FF2B5EF4-FFF2-40B4-BE49-F238E27FC236}">
                      <a16:creationId xmlns:a16="http://schemas.microsoft.com/office/drawing/2014/main" id="{646C81F6-D16A-AE43-161E-056134DA0235}"/>
                    </a:ext>
                  </a:extLst>
                </p:cNvPr>
                <p:cNvPicPr/>
                <p:nvPr/>
              </p:nvPicPr>
              <p:blipFill>
                <a:blip r:embed="rId351"/>
                <a:stretch>
                  <a:fillRect/>
                </a:stretch>
              </p:blipFill>
              <p:spPr>
                <a:xfrm>
                  <a:off x="9463898" y="4625076"/>
                  <a:ext cx="930600" cy="31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2">
              <p14:nvContentPartPr>
                <p14:cNvPr id="246" name="Ink 245">
                  <a:extLst>
                    <a:ext uri="{FF2B5EF4-FFF2-40B4-BE49-F238E27FC236}">
                      <a16:creationId xmlns:a16="http://schemas.microsoft.com/office/drawing/2014/main" id="{28BCE4A1-E529-B89F-D99E-2755AB73A9C3}"/>
                    </a:ext>
                  </a:extLst>
                </p14:cNvPr>
                <p14:cNvContentPartPr/>
                <p14:nvPr/>
              </p14:nvContentPartPr>
              <p14:xfrm>
                <a:off x="10114058" y="4836756"/>
                <a:ext cx="56520" cy="41040"/>
              </p14:xfrm>
            </p:contentPart>
          </mc:Choice>
          <mc:Fallback xmlns="">
            <p:pic>
              <p:nvPicPr>
                <p:cNvPr id="246" name="Ink 245">
                  <a:extLst>
                    <a:ext uri="{FF2B5EF4-FFF2-40B4-BE49-F238E27FC236}">
                      <a16:creationId xmlns:a16="http://schemas.microsoft.com/office/drawing/2014/main" id="{28BCE4A1-E529-B89F-D99E-2755AB73A9C3}"/>
                    </a:ext>
                  </a:extLst>
                </p:cNvPr>
                <p:cNvPicPr/>
                <p:nvPr/>
              </p:nvPicPr>
              <p:blipFill>
                <a:blip r:embed="rId353"/>
                <a:stretch>
                  <a:fillRect/>
                </a:stretch>
              </p:blipFill>
              <p:spPr>
                <a:xfrm>
                  <a:off x="10105058" y="4827756"/>
                  <a:ext cx="74160" cy="58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4">
              <p14:nvContentPartPr>
                <p14:cNvPr id="247" name="Ink 246">
                  <a:extLst>
                    <a:ext uri="{FF2B5EF4-FFF2-40B4-BE49-F238E27FC236}">
                      <a16:creationId xmlns:a16="http://schemas.microsoft.com/office/drawing/2014/main" id="{A3E1D5AB-A3EA-C658-0D33-BFDBCC0A3891}"/>
                    </a:ext>
                  </a:extLst>
                </p14:cNvPr>
                <p14:cNvContentPartPr/>
                <p14:nvPr/>
              </p14:nvContentPartPr>
              <p14:xfrm>
                <a:off x="10048898" y="4662516"/>
                <a:ext cx="39240" cy="7560"/>
              </p14:xfrm>
            </p:contentPart>
          </mc:Choice>
          <mc:Fallback xmlns="">
            <p:pic>
              <p:nvPicPr>
                <p:cNvPr id="247" name="Ink 246">
                  <a:extLst>
                    <a:ext uri="{FF2B5EF4-FFF2-40B4-BE49-F238E27FC236}">
                      <a16:creationId xmlns:a16="http://schemas.microsoft.com/office/drawing/2014/main" id="{A3E1D5AB-A3EA-C658-0D33-BFDBCC0A3891}"/>
                    </a:ext>
                  </a:extLst>
                </p:cNvPr>
                <p:cNvPicPr/>
                <p:nvPr/>
              </p:nvPicPr>
              <p:blipFill>
                <a:blip r:embed="rId355"/>
                <a:stretch>
                  <a:fillRect/>
                </a:stretch>
              </p:blipFill>
              <p:spPr>
                <a:xfrm>
                  <a:off x="10039898" y="4653876"/>
                  <a:ext cx="568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6">
              <p14:nvContentPartPr>
                <p14:cNvPr id="249" name="Ink 248">
                  <a:extLst>
                    <a:ext uri="{FF2B5EF4-FFF2-40B4-BE49-F238E27FC236}">
                      <a16:creationId xmlns:a16="http://schemas.microsoft.com/office/drawing/2014/main" id="{D9F258E2-486B-85AD-8312-62EE7143BE75}"/>
                    </a:ext>
                  </a:extLst>
                </p14:cNvPr>
                <p14:cNvContentPartPr/>
                <p14:nvPr/>
              </p14:nvContentPartPr>
              <p14:xfrm>
                <a:off x="10543898" y="4625796"/>
                <a:ext cx="1275120" cy="495360"/>
              </p14:xfrm>
            </p:contentPart>
          </mc:Choice>
          <mc:Fallback xmlns="">
            <p:pic>
              <p:nvPicPr>
                <p:cNvPr id="249" name="Ink 248">
                  <a:extLst>
                    <a:ext uri="{FF2B5EF4-FFF2-40B4-BE49-F238E27FC236}">
                      <a16:creationId xmlns:a16="http://schemas.microsoft.com/office/drawing/2014/main" id="{D9F258E2-486B-85AD-8312-62EE7143BE75}"/>
                    </a:ext>
                  </a:extLst>
                </p:cNvPr>
                <p:cNvPicPr/>
                <p:nvPr/>
              </p:nvPicPr>
              <p:blipFill>
                <a:blip r:embed="rId357"/>
                <a:stretch>
                  <a:fillRect/>
                </a:stretch>
              </p:blipFill>
              <p:spPr>
                <a:xfrm>
                  <a:off x="10535258" y="4616796"/>
                  <a:ext cx="1292760" cy="51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58">
              <p14:nvContentPartPr>
                <p14:cNvPr id="250" name="Ink 249">
                  <a:extLst>
                    <a:ext uri="{FF2B5EF4-FFF2-40B4-BE49-F238E27FC236}">
                      <a16:creationId xmlns:a16="http://schemas.microsoft.com/office/drawing/2014/main" id="{22EB06D2-AF8C-62D5-5345-4B39DB3CC8D6}"/>
                    </a:ext>
                  </a:extLst>
                </p14:cNvPr>
                <p14:cNvContentPartPr/>
                <p14:nvPr/>
              </p14:nvContentPartPr>
              <p14:xfrm>
                <a:off x="11597258" y="4838556"/>
                <a:ext cx="21960" cy="19080"/>
              </p14:xfrm>
            </p:contentPart>
          </mc:Choice>
          <mc:Fallback xmlns="">
            <p:pic>
              <p:nvPicPr>
                <p:cNvPr id="250" name="Ink 249">
                  <a:extLst>
                    <a:ext uri="{FF2B5EF4-FFF2-40B4-BE49-F238E27FC236}">
                      <a16:creationId xmlns:a16="http://schemas.microsoft.com/office/drawing/2014/main" id="{22EB06D2-AF8C-62D5-5345-4B39DB3CC8D6}"/>
                    </a:ext>
                  </a:extLst>
                </p:cNvPr>
                <p:cNvPicPr/>
                <p:nvPr/>
              </p:nvPicPr>
              <p:blipFill>
                <a:blip r:embed="rId359"/>
                <a:stretch>
                  <a:fillRect/>
                </a:stretch>
              </p:blipFill>
              <p:spPr>
                <a:xfrm>
                  <a:off x="11588618" y="4829556"/>
                  <a:ext cx="39600" cy="36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0">
              <p14:nvContentPartPr>
                <p14:cNvPr id="251" name="Ink 250">
                  <a:extLst>
                    <a:ext uri="{FF2B5EF4-FFF2-40B4-BE49-F238E27FC236}">
                      <a16:creationId xmlns:a16="http://schemas.microsoft.com/office/drawing/2014/main" id="{D5EB539E-F439-FCB4-EC05-DA021A7428CD}"/>
                    </a:ext>
                  </a:extLst>
                </p14:cNvPr>
                <p14:cNvContentPartPr/>
                <p14:nvPr/>
              </p14:nvContentPartPr>
              <p14:xfrm>
                <a:off x="10971218" y="4698516"/>
                <a:ext cx="311400" cy="33840"/>
              </p14:xfrm>
            </p:contentPart>
          </mc:Choice>
          <mc:Fallback xmlns="">
            <p:pic>
              <p:nvPicPr>
                <p:cNvPr id="251" name="Ink 250">
                  <a:extLst>
                    <a:ext uri="{FF2B5EF4-FFF2-40B4-BE49-F238E27FC236}">
                      <a16:creationId xmlns:a16="http://schemas.microsoft.com/office/drawing/2014/main" id="{D5EB539E-F439-FCB4-EC05-DA021A7428CD}"/>
                    </a:ext>
                  </a:extLst>
                </p:cNvPr>
                <p:cNvPicPr/>
                <p:nvPr/>
              </p:nvPicPr>
              <p:blipFill>
                <a:blip r:embed="rId361"/>
                <a:stretch>
                  <a:fillRect/>
                </a:stretch>
              </p:blipFill>
              <p:spPr>
                <a:xfrm>
                  <a:off x="10962218" y="4689516"/>
                  <a:ext cx="329040" cy="5148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2" name="Group 271">
            <a:extLst>
              <a:ext uri="{FF2B5EF4-FFF2-40B4-BE49-F238E27FC236}">
                <a16:creationId xmlns:a16="http://schemas.microsoft.com/office/drawing/2014/main" id="{39317139-21C3-338A-9713-598F6CB816C0}"/>
              </a:ext>
            </a:extLst>
          </p:cNvPr>
          <p:cNvGrpSpPr/>
          <p:nvPr/>
        </p:nvGrpSpPr>
        <p:grpSpPr>
          <a:xfrm>
            <a:off x="6005738" y="5059236"/>
            <a:ext cx="5189400" cy="763920"/>
            <a:chOff x="6005738" y="5059236"/>
            <a:chExt cx="5189400" cy="76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62">
              <p14:nvContentPartPr>
                <p14:cNvPr id="253" name="Ink 252">
                  <a:extLst>
                    <a:ext uri="{FF2B5EF4-FFF2-40B4-BE49-F238E27FC236}">
                      <a16:creationId xmlns:a16="http://schemas.microsoft.com/office/drawing/2014/main" id="{6A9753B9-C843-9AFA-4576-94721EDB1C72}"/>
                    </a:ext>
                  </a:extLst>
                </p14:cNvPr>
                <p14:cNvContentPartPr/>
                <p14:nvPr/>
              </p14:nvContentPartPr>
              <p14:xfrm>
                <a:off x="6005738" y="5110356"/>
                <a:ext cx="1540800" cy="297360"/>
              </p14:xfrm>
            </p:contentPart>
          </mc:Choice>
          <mc:Fallback xmlns="">
            <p:pic>
              <p:nvPicPr>
                <p:cNvPr id="253" name="Ink 252">
                  <a:extLst>
                    <a:ext uri="{FF2B5EF4-FFF2-40B4-BE49-F238E27FC236}">
                      <a16:creationId xmlns:a16="http://schemas.microsoft.com/office/drawing/2014/main" id="{6A9753B9-C843-9AFA-4576-94721EDB1C72}"/>
                    </a:ext>
                  </a:extLst>
                </p:cNvPr>
                <p:cNvPicPr/>
                <p:nvPr/>
              </p:nvPicPr>
              <p:blipFill>
                <a:blip r:embed="rId363"/>
                <a:stretch>
                  <a:fillRect/>
                </a:stretch>
              </p:blipFill>
              <p:spPr>
                <a:xfrm>
                  <a:off x="5997098" y="5101356"/>
                  <a:ext cx="1558440" cy="315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4">
              <p14:nvContentPartPr>
                <p14:cNvPr id="254" name="Ink 253">
                  <a:extLst>
                    <a:ext uri="{FF2B5EF4-FFF2-40B4-BE49-F238E27FC236}">
                      <a16:creationId xmlns:a16="http://schemas.microsoft.com/office/drawing/2014/main" id="{18D913D1-FF19-CB6C-33AD-F8E657B2280E}"/>
                    </a:ext>
                  </a:extLst>
                </p14:cNvPr>
                <p14:cNvContentPartPr/>
                <p14:nvPr/>
              </p14:nvContentPartPr>
              <p14:xfrm>
                <a:off x="7423778" y="5173356"/>
                <a:ext cx="152280" cy="20520"/>
              </p14:xfrm>
            </p:contentPart>
          </mc:Choice>
          <mc:Fallback xmlns="">
            <p:pic>
              <p:nvPicPr>
                <p:cNvPr id="254" name="Ink 253">
                  <a:extLst>
                    <a:ext uri="{FF2B5EF4-FFF2-40B4-BE49-F238E27FC236}">
                      <a16:creationId xmlns:a16="http://schemas.microsoft.com/office/drawing/2014/main" id="{18D913D1-FF19-CB6C-33AD-F8E657B2280E}"/>
                    </a:ext>
                  </a:extLst>
                </p:cNvPr>
                <p:cNvPicPr/>
                <p:nvPr/>
              </p:nvPicPr>
              <p:blipFill>
                <a:blip r:embed="rId365"/>
                <a:stretch>
                  <a:fillRect/>
                </a:stretch>
              </p:blipFill>
              <p:spPr>
                <a:xfrm>
                  <a:off x="7414778" y="5164356"/>
                  <a:ext cx="16992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6">
              <p14:nvContentPartPr>
                <p14:cNvPr id="255" name="Ink 254">
                  <a:extLst>
                    <a:ext uri="{FF2B5EF4-FFF2-40B4-BE49-F238E27FC236}">
                      <a16:creationId xmlns:a16="http://schemas.microsoft.com/office/drawing/2014/main" id="{90911235-0414-7D15-FF33-2CD0F8CF1DC5}"/>
                    </a:ext>
                  </a:extLst>
                </p14:cNvPr>
                <p14:cNvContentPartPr/>
                <p14:nvPr/>
              </p14:nvContentPartPr>
              <p14:xfrm>
                <a:off x="6688658" y="5084076"/>
                <a:ext cx="19440" cy="4680"/>
              </p14:xfrm>
            </p:contentPart>
          </mc:Choice>
          <mc:Fallback xmlns="">
            <p:pic>
              <p:nvPicPr>
                <p:cNvPr id="255" name="Ink 254">
                  <a:extLst>
                    <a:ext uri="{FF2B5EF4-FFF2-40B4-BE49-F238E27FC236}">
                      <a16:creationId xmlns:a16="http://schemas.microsoft.com/office/drawing/2014/main" id="{90911235-0414-7D15-FF33-2CD0F8CF1DC5}"/>
                    </a:ext>
                  </a:extLst>
                </p:cNvPr>
                <p:cNvPicPr/>
                <p:nvPr/>
              </p:nvPicPr>
              <p:blipFill>
                <a:blip r:embed="rId367"/>
                <a:stretch>
                  <a:fillRect/>
                </a:stretch>
              </p:blipFill>
              <p:spPr>
                <a:xfrm>
                  <a:off x="6680018" y="5075436"/>
                  <a:ext cx="370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8">
              <p14:nvContentPartPr>
                <p14:cNvPr id="256" name="Ink 255">
                  <a:extLst>
                    <a:ext uri="{FF2B5EF4-FFF2-40B4-BE49-F238E27FC236}">
                      <a16:creationId xmlns:a16="http://schemas.microsoft.com/office/drawing/2014/main" id="{72A3F61F-E152-FA03-697B-1C8091B6EA13}"/>
                    </a:ext>
                  </a:extLst>
                </p14:cNvPr>
                <p14:cNvContentPartPr/>
                <p14:nvPr/>
              </p14:nvContentPartPr>
              <p14:xfrm>
                <a:off x="7797098" y="5059236"/>
                <a:ext cx="605880" cy="330480"/>
              </p14:xfrm>
            </p:contentPart>
          </mc:Choice>
          <mc:Fallback xmlns="">
            <p:pic>
              <p:nvPicPr>
                <p:cNvPr id="256" name="Ink 255">
                  <a:extLst>
                    <a:ext uri="{FF2B5EF4-FFF2-40B4-BE49-F238E27FC236}">
                      <a16:creationId xmlns:a16="http://schemas.microsoft.com/office/drawing/2014/main" id="{72A3F61F-E152-FA03-697B-1C8091B6EA13}"/>
                    </a:ext>
                  </a:extLst>
                </p:cNvPr>
                <p:cNvPicPr/>
                <p:nvPr/>
              </p:nvPicPr>
              <p:blipFill>
                <a:blip r:embed="rId369"/>
                <a:stretch>
                  <a:fillRect/>
                </a:stretch>
              </p:blipFill>
              <p:spPr>
                <a:xfrm>
                  <a:off x="7788098" y="5050236"/>
                  <a:ext cx="623520" cy="348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0">
              <p14:nvContentPartPr>
                <p14:cNvPr id="257" name="Ink 256">
                  <a:extLst>
                    <a:ext uri="{FF2B5EF4-FFF2-40B4-BE49-F238E27FC236}">
                      <a16:creationId xmlns:a16="http://schemas.microsoft.com/office/drawing/2014/main" id="{C34F3C14-7F11-C87B-734C-63742CFC0337}"/>
                    </a:ext>
                  </a:extLst>
                </p14:cNvPr>
                <p14:cNvContentPartPr/>
                <p14:nvPr/>
              </p14:nvContentPartPr>
              <p14:xfrm>
                <a:off x="8313698" y="5166156"/>
                <a:ext cx="105480" cy="23760"/>
              </p14:xfrm>
            </p:contentPart>
          </mc:Choice>
          <mc:Fallback xmlns="">
            <p:pic>
              <p:nvPicPr>
                <p:cNvPr id="257" name="Ink 256">
                  <a:extLst>
                    <a:ext uri="{FF2B5EF4-FFF2-40B4-BE49-F238E27FC236}">
                      <a16:creationId xmlns:a16="http://schemas.microsoft.com/office/drawing/2014/main" id="{C34F3C14-7F11-C87B-734C-63742CFC0337}"/>
                    </a:ext>
                  </a:extLst>
                </p:cNvPr>
                <p:cNvPicPr/>
                <p:nvPr/>
              </p:nvPicPr>
              <p:blipFill>
                <a:blip r:embed="rId371"/>
                <a:stretch>
                  <a:fillRect/>
                </a:stretch>
              </p:blipFill>
              <p:spPr>
                <a:xfrm>
                  <a:off x="8305058" y="5157516"/>
                  <a:ext cx="12312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2">
              <p14:nvContentPartPr>
                <p14:cNvPr id="258" name="Ink 257">
                  <a:extLst>
                    <a:ext uri="{FF2B5EF4-FFF2-40B4-BE49-F238E27FC236}">
                      <a16:creationId xmlns:a16="http://schemas.microsoft.com/office/drawing/2014/main" id="{6869AB14-2E4E-52CB-03EC-842910130E3B}"/>
                    </a:ext>
                  </a:extLst>
                </p14:cNvPr>
                <p14:cNvContentPartPr/>
                <p14:nvPr/>
              </p14:nvContentPartPr>
              <p14:xfrm>
                <a:off x="7846058" y="5191716"/>
                <a:ext cx="220320" cy="27720"/>
              </p14:xfrm>
            </p:contentPart>
          </mc:Choice>
          <mc:Fallback xmlns="">
            <p:pic>
              <p:nvPicPr>
                <p:cNvPr id="258" name="Ink 257">
                  <a:extLst>
                    <a:ext uri="{FF2B5EF4-FFF2-40B4-BE49-F238E27FC236}">
                      <a16:creationId xmlns:a16="http://schemas.microsoft.com/office/drawing/2014/main" id="{6869AB14-2E4E-52CB-03EC-842910130E3B}"/>
                    </a:ext>
                  </a:extLst>
                </p:cNvPr>
                <p:cNvPicPr/>
                <p:nvPr/>
              </p:nvPicPr>
              <p:blipFill>
                <a:blip r:embed="rId373"/>
                <a:stretch>
                  <a:fillRect/>
                </a:stretch>
              </p:blipFill>
              <p:spPr>
                <a:xfrm>
                  <a:off x="7837058" y="5183076"/>
                  <a:ext cx="237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4">
              <p14:nvContentPartPr>
                <p14:cNvPr id="259" name="Ink 258">
                  <a:extLst>
                    <a:ext uri="{FF2B5EF4-FFF2-40B4-BE49-F238E27FC236}">
                      <a16:creationId xmlns:a16="http://schemas.microsoft.com/office/drawing/2014/main" id="{14E6A8E3-EE15-1DEC-21A7-8146330CE852}"/>
                    </a:ext>
                  </a:extLst>
                </p14:cNvPr>
                <p14:cNvContentPartPr/>
                <p14:nvPr/>
              </p14:nvContentPartPr>
              <p14:xfrm>
                <a:off x="8591258" y="5123316"/>
                <a:ext cx="892080" cy="347040"/>
              </p14:xfrm>
            </p:contentPart>
          </mc:Choice>
          <mc:Fallback xmlns="">
            <p:pic>
              <p:nvPicPr>
                <p:cNvPr id="259" name="Ink 258">
                  <a:extLst>
                    <a:ext uri="{FF2B5EF4-FFF2-40B4-BE49-F238E27FC236}">
                      <a16:creationId xmlns:a16="http://schemas.microsoft.com/office/drawing/2014/main" id="{14E6A8E3-EE15-1DEC-21A7-8146330CE852}"/>
                    </a:ext>
                  </a:extLst>
                </p:cNvPr>
                <p:cNvPicPr/>
                <p:nvPr/>
              </p:nvPicPr>
              <p:blipFill>
                <a:blip r:embed="rId375"/>
                <a:stretch>
                  <a:fillRect/>
                </a:stretch>
              </p:blipFill>
              <p:spPr>
                <a:xfrm>
                  <a:off x="8582258" y="5114316"/>
                  <a:ext cx="909720" cy="36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6">
              <p14:nvContentPartPr>
                <p14:cNvPr id="260" name="Ink 259">
                  <a:extLst>
                    <a:ext uri="{FF2B5EF4-FFF2-40B4-BE49-F238E27FC236}">
                      <a16:creationId xmlns:a16="http://schemas.microsoft.com/office/drawing/2014/main" id="{1B1A5667-7C53-A4FC-AD93-9E3D4BE533AF}"/>
                    </a:ext>
                  </a:extLst>
                </p14:cNvPr>
                <p14:cNvContentPartPr/>
                <p14:nvPr/>
              </p14:nvContentPartPr>
              <p14:xfrm>
                <a:off x="9200738" y="5200716"/>
                <a:ext cx="254520" cy="24840"/>
              </p14:xfrm>
            </p:contentPart>
          </mc:Choice>
          <mc:Fallback xmlns="">
            <p:pic>
              <p:nvPicPr>
                <p:cNvPr id="260" name="Ink 259">
                  <a:extLst>
                    <a:ext uri="{FF2B5EF4-FFF2-40B4-BE49-F238E27FC236}">
                      <a16:creationId xmlns:a16="http://schemas.microsoft.com/office/drawing/2014/main" id="{1B1A5667-7C53-A4FC-AD93-9E3D4BE533AF}"/>
                    </a:ext>
                  </a:extLst>
                </p:cNvPr>
                <p:cNvPicPr/>
                <p:nvPr/>
              </p:nvPicPr>
              <p:blipFill>
                <a:blip r:embed="rId377"/>
                <a:stretch>
                  <a:fillRect/>
                </a:stretch>
              </p:blipFill>
              <p:spPr>
                <a:xfrm>
                  <a:off x="9191738" y="5192076"/>
                  <a:ext cx="272160" cy="4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78">
              <p14:nvContentPartPr>
                <p14:cNvPr id="261" name="Ink 260">
                  <a:extLst>
                    <a:ext uri="{FF2B5EF4-FFF2-40B4-BE49-F238E27FC236}">
                      <a16:creationId xmlns:a16="http://schemas.microsoft.com/office/drawing/2014/main" id="{06EA81C9-0036-98C9-500E-8A46A7DB325E}"/>
                    </a:ext>
                  </a:extLst>
                </p14:cNvPr>
                <p14:cNvContentPartPr/>
                <p14:nvPr/>
              </p14:nvContentPartPr>
              <p14:xfrm>
                <a:off x="9104978" y="5154636"/>
                <a:ext cx="52560" cy="11880"/>
              </p14:xfrm>
            </p:contentPart>
          </mc:Choice>
          <mc:Fallback xmlns="">
            <p:pic>
              <p:nvPicPr>
                <p:cNvPr id="261" name="Ink 260">
                  <a:extLst>
                    <a:ext uri="{FF2B5EF4-FFF2-40B4-BE49-F238E27FC236}">
                      <a16:creationId xmlns:a16="http://schemas.microsoft.com/office/drawing/2014/main" id="{06EA81C9-0036-98C9-500E-8A46A7DB325E}"/>
                    </a:ext>
                  </a:extLst>
                </p:cNvPr>
                <p:cNvPicPr/>
                <p:nvPr/>
              </p:nvPicPr>
              <p:blipFill>
                <a:blip r:embed="rId379"/>
                <a:stretch>
                  <a:fillRect/>
                </a:stretch>
              </p:blipFill>
              <p:spPr>
                <a:xfrm>
                  <a:off x="9096338" y="5145996"/>
                  <a:ext cx="70200" cy="29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0">
              <p14:nvContentPartPr>
                <p14:cNvPr id="263" name="Ink 262">
                  <a:extLst>
                    <a:ext uri="{FF2B5EF4-FFF2-40B4-BE49-F238E27FC236}">
                      <a16:creationId xmlns:a16="http://schemas.microsoft.com/office/drawing/2014/main" id="{5FBF7F91-D10B-754F-BA3F-ED2321F0470D}"/>
                    </a:ext>
                  </a:extLst>
                </p14:cNvPr>
                <p14:cNvContentPartPr/>
                <p14:nvPr/>
              </p14:nvContentPartPr>
              <p14:xfrm>
                <a:off x="9597098" y="5223396"/>
                <a:ext cx="418320" cy="181800"/>
              </p14:xfrm>
            </p:contentPart>
          </mc:Choice>
          <mc:Fallback xmlns="">
            <p:pic>
              <p:nvPicPr>
                <p:cNvPr id="263" name="Ink 262">
                  <a:extLst>
                    <a:ext uri="{FF2B5EF4-FFF2-40B4-BE49-F238E27FC236}">
                      <a16:creationId xmlns:a16="http://schemas.microsoft.com/office/drawing/2014/main" id="{5FBF7F91-D10B-754F-BA3F-ED2321F0470D}"/>
                    </a:ext>
                  </a:extLst>
                </p:cNvPr>
                <p:cNvPicPr/>
                <p:nvPr/>
              </p:nvPicPr>
              <p:blipFill>
                <a:blip r:embed="rId381"/>
                <a:stretch>
                  <a:fillRect/>
                </a:stretch>
              </p:blipFill>
              <p:spPr>
                <a:xfrm>
                  <a:off x="9588458" y="5214396"/>
                  <a:ext cx="435960" cy="199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2">
              <p14:nvContentPartPr>
                <p14:cNvPr id="264" name="Ink 263">
                  <a:extLst>
                    <a:ext uri="{FF2B5EF4-FFF2-40B4-BE49-F238E27FC236}">
                      <a16:creationId xmlns:a16="http://schemas.microsoft.com/office/drawing/2014/main" id="{F0BDAD42-9FEB-7FB1-B879-D9EBC0DD031D}"/>
                    </a:ext>
                  </a:extLst>
                </p14:cNvPr>
                <p14:cNvContentPartPr/>
                <p14:nvPr/>
              </p14:nvContentPartPr>
              <p14:xfrm>
                <a:off x="9776738" y="5169036"/>
                <a:ext cx="59040" cy="13680"/>
              </p14:xfrm>
            </p:contentPart>
          </mc:Choice>
          <mc:Fallback xmlns="">
            <p:pic>
              <p:nvPicPr>
                <p:cNvPr id="264" name="Ink 263">
                  <a:extLst>
                    <a:ext uri="{FF2B5EF4-FFF2-40B4-BE49-F238E27FC236}">
                      <a16:creationId xmlns:a16="http://schemas.microsoft.com/office/drawing/2014/main" id="{F0BDAD42-9FEB-7FB1-B879-D9EBC0DD031D}"/>
                    </a:ext>
                  </a:extLst>
                </p:cNvPr>
                <p:cNvPicPr/>
                <p:nvPr/>
              </p:nvPicPr>
              <p:blipFill>
                <a:blip r:embed="rId383"/>
                <a:stretch>
                  <a:fillRect/>
                </a:stretch>
              </p:blipFill>
              <p:spPr>
                <a:xfrm>
                  <a:off x="9767738" y="5160396"/>
                  <a:ext cx="76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4">
              <p14:nvContentPartPr>
                <p14:cNvPr id="265" name="Ink 264">
                  <a:extLst>
                    <a:ext uri="{FF2B5EF4-FFF2-40B4-BE49-F238E27FC236}">
                      <a16:creationId xmlns:a16="http://schemas.microsoft.com/office/drawing/2014/main" id="{A11FC627-22C2-8B4B-6873-1732A8A7DBC1}"/>
                    </a:ext>
                  </a:extLst>
                </p14:cNvPr>
                <p14:cNvContentPartPr/>
                <p14:nvPr/>
              </p14:nvContentPartPr>
              <p14:xfrm>
                <a:off x="9833618" y="5253996"/>
                <a:ext cx="140760" cy="183240"/>
              </p14:xfrm>
            </p:contentPart>
          </mc:Choice>
          <mc:Fallback xmlns="">
            <p:pic>
              <p:nvPicPr>
                <p:cNvPr id="265" name="Ink 264">
                  <a:extLst>
                    <a:ext uri="{FF2B5EF4-FFF2-40B4-BE49-F238E27FC236}">
                      <a16:creationId xmlns:a16="http://schemas.microsoft.com/office/drawing/2014/main" id="{A11FC627-22C2-8B4B-6873-1732A8A7DBC1}"/>
                    </a:ext>
                  </a:extLst>
                </p:cNvPr>
                <p:cNvPicPr/>
                <p:nvPr/>
              </p:nvPicPr>
              <p:blipFill>
                <a:blip r:embed="rId385"/>
                <a:stretch>
                  <a:fillRect/>
                </a:stretch>
              </p:blipFill>
              <p:spPr>
                <a:xfrm>
                  <a:off x="9824618" y="5245356"/>
                  <a:ext cx="158400" cy="20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6">
              <p14:nvContentPartPr>
                <p14:cNvPr id="267" name="Ink 266">
                  <a:extLst>
                    <a:ext uri="{FF2B5EF4-FFF2-40B4-BE49-F238E27FC236}">
                      <a16:creationId xmlns:a16="http://schemas.microsoft.com/office/drawing/2014/main" id="{A591B577-B7A1-D77A-07B5-6859DB3D267D}"/>
                    </a:ext>
                  </a:extLst>
                </p14:cNvPr>
                <p14:cNvContentPartPr/>
                <p14:nvPr/>
              </p14:nvContentPartPr>
              <p14:xfrm>
                <a:off x="10211978" y="5322036"/>
                <a:ext cx="196560" cy="103680"/>
              </p14:xfrm>
            </p:contentPart>
          </mc:Choice>
          <mc:Fallback xmlns="">
            <p:pic>
              <p:nvPicPr>
                <p:cNvPr id="267" name="Ink 266">
                  <a:extLst>
                    <a:ext uri="{FF2B5EF4-FFF2-40B4-BE49-F238E27FC236}">
                      <a16:creationId xmlns:a16="http://schemas.microsoft.com/office/drawing/2014/main" id="{A591B577-B7A1-D77A-07B5-6859DB3D267D}"/>
                    </a:ext>
                  </a:extLst>
                </p:cNvPr>
                <p:cNvPicPr/>
                <p:nvPr/>
              </p:nvPicPr>
              <p:blipFill>
                <a:blip r:embed="rId387"/>
                <a:stretch>
                  <a:fillRect/>
                </a:stretch>
              </p:blipFill>
              <p:spPr>
                <a:xfrm>
                  <a:off x="10203338" y="5313036"/>
                  <a:ext cx="214200" cy="12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8">
              <p14:nvContentPartPr>
                <p14:cNvPr id="268" name="Ink 267">
                  <a:extLst>
                    <a:ext uri="{FF2B5EF4-FFF2-40B4-BE49-F238E27FC236}">
                      <a16:creationId xmlns:a16="http://schemas.microsoft.com/office/drawing/2014/main" id="{9829C771-32E6-1C52-44E8-D3A2A72D19D6}"/>
                    </a:ext>
                  </a:extLst>
                </p14:cNvPr>
                <p14:cNvContentPartPr/>
                <p14:nvPr/>
              </p14:nvContentPartPr>
              <p14:xfrm>
                <a:off x="10583858" y="5227356"/>
                <a:ext cx="611280" cy="356040"/>
              </p14:xfrm>
            </p:contentPart>
          </mc:Choice>
          <mc:Fallback xmlns="">
            <p:pic>
              <p:nvPicPr>
                <p:cNvPr id="268" name="Ink 267">
                  <a:extLst>
                    <a:ext uri="{FF2B5EF4-FFF2-40B4-BE49-F238E27FC236}">
                      <a16:creationId xmlns:a16="http://schemas.microsoft.com/office/drawing/2014/main" id="{9829C771-32E6-1C52-44E8-D3A2A72D19D6}"/>
                    </a:ext>
                  </a:extLst>
                </p:cNvPr>
                <p:cNvPicPr/>
                <p:nvPr/>
              </p:nvPicPr>
              <p:blipFill>
                <a:blip r:embed="rId389"/>
                <a:stretch>
                  <a:fillRect/>
                </a:stretch>
              </p:blipFill>
              <p:spPr>
                <a:xfrm>
                  <a:off x="10575218" y="5218356"/>
                  <a:ext cx="628920" cy="37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0">
              <p14:nvContentPartPr>
                <p14:cNvPr id="269" name="Ink 268">
                  <a:extLst>
                    <a:ext uri="{FF2B5EF4-FFF2-40B4-BE49-F238E27FC236}">
                      <a16:creationId xmlns:a16="http://schemas.microsoft.com/office/drawing/2014/main" id="{38C31B73-C6D2-A852-800F-F78A02A2425B}"/>
                    </a:ext>
                  </a:extLst>
                </p14:cNvPr>
                <p14:cNvContentPartPr/>
                <p14:nvPr/>
              </p14:nvContentPartPr>
              <p14:xfrm>
                <a:off x="6084578" y="5421396"/>
                <a:ext cx="1542960" cy="401760"/>
              </p14:xfrm>
            </p:contentPart>
          </mc:Choice>
          <mc:Fallback xmlns="">
            <p:pic>
              <p:nvPicPr>
                <p:cNvPr id="269" name="Ink 268">
                  <a:extLst>
                    <a:ext uri="{FF2B5EF4-FFF2-40B4-BE49-F238E27FC236}">
                      <a16:creationId xmlns:a16="http://schemas.microsoft.com/office/drawing/2014/main" id="{38C31B73-C6D2-A852-800F-F78A02A2425B}"/>
                    </a:ext>
                  </a:extLst>
                </p:cNvPr>
                <p:cNvPicPr/>
                <p:nvPr/>
              </p:nvPicPr>
              <p:blipFill>
                <a:blip r:embed="rId391"/>
                <a:stretch>
                  <a:fillRect/>
                </a:stretch>
              </p:blipFill>
              <p:spPr>
                <a:xfrm>
                  <a:off x="6075578" y="5412756"/>
                  <a:ext cx="1560600" cy="41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2">
              <p14:nvContentPartPr>
                <p14:cNvPr id="270" name="Ink 269">
                  <a:extLst>
                    <a:ext uri="{FF2B5EF4-FFF2-40B4-BE49-F238E27FC236}">
                      <a16:creationId xmlns:a16="http://schemas.microsoft.com/office/drawing/2014/main" id="{6F09E795-B163-77BA-5E62-B44DF78335FE}"/>
                    </a:ext>
                  </a:extLst>
                </p14:cNvPr>
                <p14:cNvContentPartPr/>
                <p14:nvPr/>
              </p14:nvContentPartPr>
              <p14:xfrm>
                <a:off x="6921938" y="5524356"/>
                <a:ext cx="396720" cy="27720"/>
              </p14:xfrm>
            </p:contentPart>
          </mc:Choice>
          <mc:Fallback xmlns="">
            <p:pic>
              <p:nvPicPr>
                <p:cNvPr id="270" name="Ink 269">
                  <a:extLst>
                    <a:ext uri="{FF2B5EF4-FFF2-40B4-BE49-F238E27FC236}">
                      <a16:creationId xmlns:a16="http://schemas.microsoft.com/office/drawing/2014/main" id="{6F09E795-B163-77BA-5E62-B44DF78335FE}"/>
                    </a:ext>
                  </a:extLst>
                </p:cNvPr>
                <p:cNvPicPr/>
                <p:nvPr/>
              </p:nvPicPr>
              <p:blipFill>
                <a:blip r:embed="rId393"/>
                <a:stretch>
                  <a:fillRect/>
                </a:stretch>
              </p:blipFill>
              <p:spPr>
                <a:xfrm>
                  <a:off x="6913298" y="5515716"/>
                  <a:ext cx="4143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4">
              <p14:nvContentPartPr>
                <p14:cNvPr id="271" name="Ink 270">
                  <a:extLst>
                    <a:ext uri="{FF2B5EF4-FFF2-40B4-BE49-F238E27FC236}">
                      <a16:creationId xmlns:a16="http://schemas.microsoft.com/office/drawing/2014/main" id="{2CA8708F-2516-6841-276E-9DAD1199B29A}"/>
                    </a:ext>
                  </a:extLst>
                </p14:cNvPr>
                <p14:cNvContentPartPr/>
                <p14:nvPr/>
              </p14:nvContentPartPr>
              <p14:xfrm>
                <a:off x="7727258" y="5552796"/>
                <a:ext cx="1548000" cy="209160"/>
              </p14:xfrm>
            </p:contentPart>
          </mc:Choice>
          <mc:Fallback xmlns="">
            <p:pic>
              <p:nvPicPr>
                <p:cNvPr id="271" name="Ink 270">
                  <a:extLst>
                    <a:ext uri="{FF2B5EF4-FFF2-40B4-BE49-F238E27FC236}">
                      <a16:creationId xmlns:a16="http://schemas.microsoft.com/office/drawing/2014/main" id="{2CA8708F-2516-6841-276E-9DAD1199B29A}"/>
                    </a:ext>
                  </a:extLst>
                </p:cNvPr>
                <p:cNvPicPr/>
                <p:nvPr/>
              </p:nvPicPr>
              <p:blipFill>
                <a:blip r:embed="rId395"/>
                <a:stretch>
                  <a:fillRect/>
                </a:stretch>
              </p:blipFill>
              <p:spPr>
                <a:xfrm>
                  <a:off x="7718258" y="5543796"/>
                  <a:ext cx="1565640" cy="2268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74" name="Group 273">
            <a:extLst>
              <a:ext uri="{FF2B5EF4-FFF2-40B4-BE49-F238E27FC236}">
                <a16:creationId xmlns:a16="http://schemas.microsoft.com/office/drawing/2014/main" id="{B7B3879A-2014-10A9-B31C-6A72355262C2}"/>
              </a:ext>
            </a:extLst>
          </p:cNvPr>
          <p:cNvGrpSpPr/>
          <p:nvPr/>
        </p:nvGrpSpPr>
        <p:grpSpPr>
          <a:xfrm>
            <a:off x="2124610" y="5187689"/>
            <a:ext cx="531720" cy="398160"/>
            <a:chOff x="2124610" y="5187689"/>
            <a:chExt cx="531720" cy="398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96">
              <p14:nvContentPartPr>
                <p14:cNvPr id="124" name="Ink 123">
                  <a:extLst>
                    <a:ext uri="{FF2B5EF4-FFF2-40B4-BE49-F238E27FC236}">
                      <a16:creationId xmlns:a16="http://schemas.microsoft.com/office/drawing/2014/main" id="{0F1BA280-5ED1-4657-880B-2E4D4BF15732}"/>
                    </a:ext>
                  </a:extLst>
                </p14:cNvPr>
                <p14:cNvContentPartPr/>
                <p14:nvPr/>
              </p14:nvContentPartPr>
              <p14:xfrm>
                <a:off x="2124610" y="5187689"/>
                <a:ext cx="132840" cy="182520"/>
              </p14:xfrm>
            </p:contentPart>
          </mc:Choice>
          <mc:Fallback xmlns="">
            <p:pic>
              <p:nvPicPr>
                <p:cNvPr id="124" name="Ink 123">
                  <a:extLst>
                    <a:ext uri="{FF2B5EF4-FFF2-40B4-BE49-F238E27FC236}">
                      <a16:creationId xmlns:a16="http://schemas.microsoft.com/office/drawing/2014/main" id="{0F1BA280-5ED1-4657-880B-2E4D4BF15732}"/>
                    </a:ext>
                  </a:extLst>
                </p:cNvPr>
                <p:cNvPicPr/>
                <p:nvPr/>
              </p:nvPicPr>
              <p:blipFill>
                <a:blip r:embed="rId397"/>
                <a:stretch>
                  <a:fillRect/>
                </a:stretch>
              </p:blipFill>
              <p:spPr>
                <a:xfrm>
                  <a:off x="2115610" y="5179049"/>
                  <a:ext cx="150480" cy="200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98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B7ACF4A7-E9A3-D7D7-9E41-DEF17E162FF8}"/>
                    </a:ext>
                  </a:extLst>
                </p14:cNvPr>
                <p14:cNvContentPartPr/>
                <p14:nvPr/>
              </p14:nvContentPartPr>
              <p14:xfrm>
                <a:off x="2372290" y="5193809"/>
                <a:ext cx="157320" cy="32220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B7ACF4A7-E9A3-D7D7-9E41-DEF17E162FF8}"/>
                    </a:ext>
                  </a:extLst>
                </p:cNvPr>
                <p:cNvPicPr/>
                <p:nvPr/>
              </p:nvPicPr>
              <p:blipFill>
                <a:blip r:embed="rId399"/>
                <a:stretch>
                  <a:fillRect/>
                </a:stretch>
              </p:blipFill>
              <p:spPr>
                <a:xfrm>
                  <a:off x="2363650" y="5185169"/>
                  <a:ext cx="174960" cy="339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0">
              <p14:nvContentPartPr>
                <p14:cNvPr id="128" name="Ink 127">
                  <a:extLst>
                    <a:ext uri="{FF2B5EF4-FFF2-40B4-BE49-F238E27FC236}">
                      <a16:creationId xmlns:a16="http://schemas.microsoft.com/office/drawing/2014/main" id="{7E31209C-E3C4-6460-BD3E-44B737CFD352}"/>
                    </a:ext>
                  </a:extLst>
                </p14:cNvPr>
                <p14:cNvContentPartPr/>
                <p14:nvPr/>
              </p14:nvContentPartPr>
              <p14:xfrm>
                <a:off x="2638690" y="5448329"/>
                <a:ext cx="17640" cy="137520"/>
              </p14:xfrm>
            </p:contentPart>
          </mc:Choice>
          <mc:Fallback xmlns="">
            <p:pic>
              <p:nvPicPr>
                <p:cNvPr id="128" name="Ink 127">
                  <a:extLst>
                    <a:ext uri="{FF2B5EF4-FFF2-40B4-BE49-F238E27FC236}">
                      <a16:creationId xmlns:a16="http://schemas.microsoft.com/office/drawing/2014/main" id="{7E31209C-E3C4-6460-BD3E-44B737CFD352}"/>
                    </a:ext>
                  </a:extLst>
                </p:cNvPr>
                <p:cNvPicPr/>
                <p:nvPr/>
              </p:nvPicPr>
              <p:blipFill>
                <a:blip r:embed="rId401"/>
                <a:stretch>
                  <a:fillRect/>
                </a:stretch>
              </p:blipFill>
              <p:spPr>
                <a:xfrm>
                  <a:off x="2630050" y="5439329"/>
                  <a:ext cx="35280" cy="155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2">
              <p14:nvContentPartPr>
                <p14:cNvPr id="273" name="Ink 272">
                  <a:extLst>
                    <a:ext uri="{FF2B5EF4-FFF2-40B4-BE49-F238E27FC236}">
                      <a16:creationId xmlns:a16="http://schemas.microsoft.com/office/drawing/2014/main" id="{0C10216C-CFED-2143-4EE3-2AB9F708527A}"/>
                    </a:ext>
                  </a:extLst>
                </p14:cNvPr>
                <p14:cNvContentPartPr/>
                <p14:nvPr/>
              </p14:nvContentPartPr>
              <p14:xfrm>
                <a:off x="2382730" y="5212169"/>
                <a:ext cx="21240" cy="327240"/>
              </p14:xfrm>
            </p:contentPart>
          </mc:Choice>
          <mc:Fallback xmlns="">
            <p:pic>
              <p:nvPicPr>
                <p:cNvPr id="273" name="Ink 272">
                  <a:extLst>
                    <a:ext uri="{FF2B5EF4-FFF2-40B4-BE49-F238E27FC236}">
                      <a16:creationId xmlns:a16="http://schemas.microsoft.com/office/drawing/2014/main" id="{0C10216C-CFED-2143-4EE3-2AB9F708527A}"/>
                    </a:ext>
                  </a:extLst>
                </p:cNvPr>
                <p:cNvPicPr/>
                <p:nvPr/>
              </p:nvPicPr>
              <p:blipFill>
                <a:blip r:embed="rId403"/>
                <a:stretch>
                  <a:fillRect/>
                </a:stretch>
              </p:blipFill>
              <p:spPr>
                <a:xfrm>
                  <a:off x="2373730" y="5203529"/>
                  <a:ext cx="38880" cy="34488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>
        <mc:Choice xmlns:p14="http://schemas.microsoft.com/office/powerpoint/2010/main" Requires="p14">
          <p:contentPart p14:bwMode="auto" r:id="rId404">
            <p14:nvContentPartPr>
              <p14:cNvPr id="12" name="Ink 11">
                <a:extLst>
                  <a:ext uri="{FF2B5EF4-FFF2-40B4-BE49-F238E27FC236}">
                    <a16:creationId xmlns:a16="http://schemas.microsoft.com/office/drawing/2014/main" id="{E1D174D4-F984-E33F-A423-FF59625DBB77}"/>
                  </a:ext>
                </a:extLst>
              </p14:cNvPr>
              <p14:cNvContentPartPr/>
              <p14:nvPr/>
            </p14:nvContentPartPr>
            <p14:xfrm>
              <a:off x="6154450" y="4149809"/>
              <a:ext cx="1159920" cy="300600"/>
            </p14:xfrm>
          </p:contentPart>
        </mc:Choice>
        <mc:Fallback>
          <p:pic>
            <p:nvPicPr>
              <p:cNvPr id="12" name="Ink 11">
                <a:extLst>
                  <a:ext uri="{FF2B5EF4-FFF2-40B4-BE49-F238E27FC236}">
                    <a16:creationId xmlns:a16="http://schemas.microsoft.com/office/drawing/2014/main" id="{E1D174D4-F984-E33F-A423-FF59625DBB77}"/>
                  </a:ext>
                </a:extLst>
              </p:cNvPr>
              <p:cNvPicPr/>
              <p:nvPr/>
            </p:nvPicPr>
            <p:blipFill>
              <a:blip r:embed="rId405"/>
              <a:stretch>
                <a:fillRect/>
              </a:stretch>
            </p:blipFill>
            <p:spPr>
              <a:xfrm>
                <a:off x="6145810" y="4141169"/>
                <a:ext cx="1177560" cy="318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56242663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19" name="Ink 18">
                <a:extLst>
                  <a:ext uri="{FF2B5EF4-FFF2-40B4-BE49-F238E27FC236}">
                    <a16:creationId xmlns:a16="http://schemas.microsoft.com/office/drawing/2014/main" id="{9B4A4A33-8417-ABF4-3302-3CCED89EE8BB}"/>
                  </a:ext>
                </a:extLst>
              </p14:cNvPr>
              <p14:cNvContentPartPr/>
              <p14:nvPr/>
            </p14:nvContentPartPr>
            <p14:xfrm>
              <a:off x="6977410" y="197729"/>
              <a:ext cx="442080" cy="367200"/>
            </p14:xfrm>
          </p:contentPart>
        </mc:Choice>
        <mc:Fallback xmlns="">
          <p:pic>
            <p:nvPicPr>
              <p:cNvPr id="19" name="Ink 18">
                <a:extLst>
                  <a:ext uri="{FF2B5EF4-FFF2-40B4-BE49-F238E27FC236}">
                    <a16:creationId xmlns:a16="http://schemas.microsoft.com/office/drawing/2014/main" id="{9B4A4A33-8417-ABF4-3302-3CCED89EE8BB}"/>
                  </a:ext>
                </a:extLst>
              </p:cNvPr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968770" y="189089"/>
                <a:ext cx="459720" cy="384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0" name="Ink 29">
                <a:extLst>
                  <a:ext uri="{FF2B5EF4-FFF2-40B4-BE49-F238E27FC236}">
                    <a16:creationId xmlns:a16="http://schemas.microsoft.com/office/drawing/2014/main" id="{570AB526-D027-94EE-0E8D-C95BC4C173C4}"/>
                  </a:ext>
                </a:extLst>
              </p14:cNvPr>
              <p14:cNvContentPartPr/>
              <p14:nvPr/>
            </p14:nvContentPartPr>
            <p14:xfrm>
              <a:off x="2649490" y="853289"/>
              <a:ext cx="469800" cy="143280"/>
            </p14:xfrm>
          </p:contentPart>
        </mc:Choice>
        <mc:Fallback xmlns="">
          <p:pic>
            <p:nvPicPr>
              <p:cNvPr id="30" name="Ink 29">
                <a:extLst>
                  <a:ext uri="{FF2B5EF4-FFF2-40B4-BE49-F238E27FC236}">
                    <a16:creationId xmlns:a16="http://schemas.microsoft.com/office/drawing/2014/main" id="{570AB526-D027-94EE-0E8D-C95BC4C173C4}"/>
                  </a:ext>
                </a:extLst>
              </p:cNvPr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640490" y="844289"/>
                <a:ext cx="487440" cy="1609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31" name="Ink 30">
                <a:extLst>
                  <a:ext uri="{FF2B5EF4-FFF2-40B4-BE49-F238E27FC236}">
                    <a16:creationId xmlns:a16="http://schemas.microsoft.com/office/drawing/2014/main" id="{EDE88DD5-85D2-2F22-4B8C-69D2C0B49CEA}"/>
                  </a:ext>
                </a:extLst>
              </p14:cNvPr>
              <p14:cNvContentPartPr/>
              <p14:nvPr/>
            </p14:nvContentPartPr>
            <p14:xfrm>
              <a:off x="3368050" y="693809"/>
              <a:ext cx="1013760" cy="438480"/>
            </p14:xfrm>
          </p:contentPart>
        </mc:Choice>
        <mc:Fallback xmlns="">
          <p:pic>
            <p:nvPicPr>
              <p:cNvPr id="31" name="Ink 30">
                <a:extLst>
                  <a:ext uri="{FF2B5EF4-FFF2-40B4-BE49-F238E27FC236}">
                    <a16:creationId xmlns:a16="http://schemas.microsoft.com/office/drawing/2014/main" id="{EDE88DD5-85D2-2F22-4B8C-69D2C0B49CEA}"/>
                  </a:ext>
                </a:extLst>
              </p:cNvPr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359410" y="684809"/>
                <a:ext cx="1031400" cy="456120"/>
              </a:xfrm>
              <a:prstGeom prst="rect">
                <a:avLst/>
              </a:prstGeom>
            </p:spPr>
          </p:pic>
        </mc:Fallback>
      </mc:AlternateContent>
      <p:grpSp>
        <p:nvGrpSpPr>
          <p:cNvPr id="36" name="Group 35">
            <a:extLst>
              <a:ext uri="{FF2B5EF4-FFF2-40B4-BE49-F238E27FC236}">
                <a16:creationId xmlns:a16="http://schemas.microsoft.com/office/drawing/2014/main" id="{B07274A2-C3B0-E50C-BB23-3BEA4B2E3175}"/>
              </a:ext>
            </a:extLst>
          </p:cNvPr>
          <p:cNvGrpSpPr/>
          <p:nvPr/>
        </p:nvGrpSpPr>
        <p:grpSpPr>
          <a:xfrm>
            <a:off x="339910" y="100529"/>
            <a:ext cx="9538020" cy="1197180"/>
            <a:chOff x="339910" y="100529"/>
            <a:chExt cx="9538020" cy="11971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8">
              <p14:nvContentPartPr>
                <p14:cNvPr id="2" name="Ink 1">
                  <a:extLst>
                    <a:ext uri="{FF2B5EF4-FFF2-40B4-BE49-F238E27FC236}">
                      <a16:creationId xmlns:a16="http://schemas.microsoft.com/office/drawing/2014/main" id="{51E2A4C7-1F08-D001-62D4-F1D48D16D946}"/>
                    </a:ext>
                  </a:extLst>
                </p14:cNvPr>
                <p14:cNvContentPartPr/>
                <p14:nvPr/>
              </p14:nvContentPartPr>
              <p14:xfrm>
                <a:off x="764530" y="171809"/>
                <a:ext cx="1294920" cy="397800"/>
              </p14:xfrm>
            </p:contentPart>
          </mc:Choice>
          <mc:Fallback xmlns="">
            <p:pic>
              <p:nvPicPr>
                <p:cNvPr id="2" name="Ink 1">
                  <a:extLst>
                    <a:ext uri="{FF2B5EF4-FFF2-40B4-BE49-F238E27FC236}">
                      <a16:creationId xmlns:a16="http://schemas.microsoft.com/office/drawing/2014/main" id="{51E2A4C7-1F08-D001-62D4-F1D48D16D946}"/>
                    </a:ext>
                  </a:extLst>
                </p:cNvPr>
                <p:cNvPicPr/>
                <p:nvPr/>
              </p:nvPicPr>
              <p:blipFill>
                <a:blip r:embed="rId9"/>
                <a:stretch>
                  <a:fillRect/>
                </a:stretch>
              </p:blipFill>
              <p:spPr>
                <a:xfrm>
                  <a:off x="755530" y="163169"/>
                  <a:ext cx="1312560" cy="415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">
              <p14:nvContentPartPr>
                <p14:cNvPr id="3" name="Ink 2">
                  <a:extLst>
                    <a:ext uri="{FF2B5EF4-FFF2-40B4-BE49-F238E27FC236}">
                      <a16:creationId xmlns:a16="http://schemas.microsoft.com/office/drawing/2014/main" id="{4FA4815C-4451-22D4-2797-0F5702CFEE3E}"/>
                    </a:ext>
                  </a:extLst>
                </p14:cNvPr>
                <p14:cNvContentPartPr/>
                <p14:nvPr/>
              </p14:nvContentPartPr>
              <p14:xfrm>
                <a:off x="1675330" y="355409"/>
                <a:ext cx="11880" cy="16560"/>
              </p14:xfrm>
            </p:contentPart>
          </mc:Choice>
          <mc:Fallback xmlns="">
            <p:pic>
              <p:nvPicPr>
                <p:cNvPr id="3" name="Ink 2">
                  <a:extLst>
                    <a:ext uri="{FF2B5EF4-FFF2-40B4-BE49-F238E27FC236}">
                      <a16:creationId xmlns:a16="http://schemas.microsoft.com/office/drawing/2014/main" id="{4FA4815C-4451-22D4-2797-0F5702CFEE3E}"/>
                    </a:ext>
                  </a:extLst>
                </p:cNvPr>
                <p:cNvPicPr/>
                <p:nvPr/>
              </p:nvPicPr>
              <p:blipFill>
                <a:blip r:embed="rId11"/>
                <a:stretch>
                  <a:fillRect/>
                </a:stretch>
              </p:blipFill>
              <p:spPr>
                <a:xfrm>
                  <a:off x="1666330" y="346769"/>
                  <a:ext cx="29520" cy="34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">
              <p14:nvContentPartPr>
                <p14:cNvPr id="4" name="Ink 3">
                  <a:extLst>
                    <a:ext uri="{FF2B5EF4-FFF2-40B4-BE49-F238E27FC236}">
                      <a16:creationId xmlns:a16="http://schemas.microsoft.com/office/drawing/2014/main" id="{4313900B-4087-BF76-7D41-CD73EF87F694}"/>
                    </a:ext>
                  </a:extLst>
                </p14:cNvPr>
                <p14:cNvContentPartPr/>
                <p14:nvPr/>
              </p14:nvContentPartPr>
              <p14:xfrm>
                <a:off x="1348090" y="303929"/>
                <a:ext cx="322560" cy="76320"/>
              </p14:xfrm>
            </p:contentPart>
          </mc:Choice>
          <mc:Fallback xmlns="">
            <p:pic>
              <p:nvPicPr>
                <p:cNvPr id="4" name="Ink 3">
                  <a:extLst>
                    <a:ext uri="{FF2B5EF4-FFF2-40B4-BE49-F238E27FC236}">
                      <a16:creationId xmlns:a16="http://schemas.microsoft.com/office/drawing/2014/main" id="{4313900B-4087-BF76-7D41-CD73EF87F694}"/>
                    </a:ext>
                  </a:extLst>
                </p:cNvPr>
                <p:cNvPicPr/>
                <p:nvPr/>
              </p:nvPicPr>
              <p:blipFill>
                <a:blip r:embed="rId13"/>
                <a:stretch>
                  <a:fillRect/>
                </a:stretch>
              </p:blipFill>
              <p:spPr>
                <a:xfrm>
                  <a:off x="1339090" y="295289"/>
                  <a:ext cx="340200" cy="93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">
              <p14:nvContentPartPr>
                <p14:cNvPr id="6" name="Ink 5">
                  <a:extLst>
                    <a:ext uri="{FF2B5EF4-FFF2-40B4-BE49-F238E27FC236}">
                      <a16:creationId xmlns:a16="http://schemas.microsoft.com/office/drawing/2014/main" id="{3BA16BA9-4FDF-9109-D988-454476452F61}"/>
                    </a:ext>
                  </a:extLst>
                </p14:cNvPr>
                <p14:cNvContentPartPr/>
                <p14:nvPr/>
              </p14:nvContentPartPr>
              <p14:xfrm>
                <a:off x="2296690" y="221129"/>
                <a:ext cx="304920" cy="325080"/>
              </p14:xfrm>
            </p:contentPart>
          </mc:Choice>
          <mc:Fallback xmlns="">
            <p:pic>
              <p:nvPicPr>
                <p:cNvPr id="6" name="Ink 5">
                  <a:extLst>
                    <a:ext uri="{FF2B5EF4-FFF2-40B4-BE49-F238E27FC236}">
                      <a16:creationId xmlns:a16="http://schemas.microsoft.com/office/drawing/2014/main" id="{3BA16BA9-4FDF-9109-D988-454476452F61}"/>
                    </a:ext>
                  </a:extLst>
                </p:cNvPr>
                <p:cNvPicPr/>
                <p:nvPr/>
              </p:nvPicPr>
              <p:blipFill>
                <a:blip r:embed="rId15"/>
                <a:stretch>
                  <a:fillRect/>
                </a:stretch>
              </p:blipFill>
              <p:spPr>
                <a:xfrm>
                  <a:off x="2287690" y="212129"/>
                  <a:ext cx="322560" cy="342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">
              <p14:nvContentPartPr>
                <p14:cNvPr id="7" name="Ink 6">
                  <a:extLst>
                    <a:ext uri="{FF2B5EF4-FFF2-40B4-BE49-F238E27FC236}">
                      <a16:creationId xmlns:a16="http://schemas.microsoft.com/office/drawing/2014/main" id="{1738CF2E-88CC-8A08-BD9F-6FADA15DA411}"/>
                    </a:ext>
                  </a:extLst>
                </p14:cNvPr>
                <p14:cNvContentPartPr/>
                <p14:nvPr/>
              </p14:nvContentPartPr>
              <p14:xfrm>
                <a:off x="2252770" y="341009"/>
                <a:ext cx="248040" cy="53640"/>
              </p14:xfrm>
            </p:contentPart>
          </mc:Choice>
          <mc:Fallback xmlns="">
            <p:pic>
              <p:nvPicPr>
                <p:cNvPr id="7" name="Ink 6">
                  <a:extLst>
                    <a:ext uri="{FF2B5EF4-FFF2-40B4-BE49-F238E27FC236}">
                      <a16:creationId xmlns:a16="http://schemas.microsoft.com/office/drawing/2014/main" id="{1738CF2E-88CC-8A08-BD9F-6FADA15DA411}"/>
                    </a:ext>
                  </a:extLst>
                </p:cNvPr>
                <p:cNvPicPr/>
                <p:nvPr/>
              </p:nvPicPr>
              <p:blipFill>
                <a:blip r:embed="rId17"/>
                <a:stretch>
                  <a:fillRect/>
                </a:stretch>
              </p:blipFill>
              <p:spPr>
                <a:xfrm>
                  <a:off x="2244130" y="332369"/>
                  <a:ext cx="265680" cy="7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">
              <p14:nvContentPartPr>
                <p14:cNvPr id="9" name="Ink 8">
                  <a:extLst>
                    <a:ext uri="{FF2B5EF4-FFF2-40B4-BE49-F238E27FC236}">
                      <a16:creationId xmlns:a16="http://schemas.microsoft.com/office/drawing/2014/main" id="{9FB3A2C0-1930-1AD9-4F9E-463E3DC8E3BC}"/>
                    </a:ext>
                  </a:extLst>
                </p14:cNvPr>
                <p14:cNvContentPartPr/>
                <p14:nvPr/>
              </p14:nvContentPartPr>
              <p14:xfrm>
                <a:off x="2827690" y="143009"/>
                <a:ext cx="2010240" cy="561600"/>
              </p14:xfrm>
            </p:contentPart>
          </mc:Choice>
          <mc:Fallback xmlns="">
            <p:pic>
              <p:nvPicPr>
                <p:cNvPr id="9" name="Ink 8">
                  <a:extLst>
                    <a:ext uri="{FF2B5EF4-FFF2-40B4-BE49-F238E27FC236}">
                      <a16:creationId xmlns:a16="http://schemas.microsoft.com/office/drawing/2014/main" id="{9FB3A2C0-1930-1AD9-4F9E-463E3DC8E3BC}"/>
                    </a:ext>
                  </a:extLst>
                </p:cNvPr>
                <p:cNvPicPr/>
                <p:nvPr/>
              </p:nvPicPr>
              <p:blipFill>
                <a:blip r:embed="rId19"/>
                <a:stretch>
                  <a:fillRect/>
                </a:stretch>
              </p:blipFill>
              <p:spPr>
                <a:xfrm>
                  <a:off x="2819050" y="134369"/>
                  <a:ext cx="2027880" cy="579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">
              <p14:nvContentPartPr>
                <p14:cNvPr id="10" name="Ink 9">
                  <a:extLst>
                    <a:ext uri="{FF2B5EF4-FFF2-40B4-BE49-F238E27FC236}">
                      <a16:creationId xmlns:a16="http://schemas.microsoft.com/office/drawing/2014/main" id="{DFA7D4A0-5418-C479-780E-53CC7531A0C6}"/>
                    </a:ext>
                  </a:extLst>
                </p14:cNvPr>
                <p14:cNvContentPartPr/>
                <p14:nvPr/>
              </p14:nvContentPartPr>
              <p14:xfrm>
                <a:off x="4877170" y="231929"/>
                <a:ext cx="11160" cy="112680"/>
              </p14:xfrm>
            </p:contentPart>
          </mc:Choice>
          <mc:Fallback xmlns="">
            <p:pic>
              <p:nvPicPr>
                <p:cNvPr id="10" name="Ink 9">
                  <a:extLst>
                    <a:ext uri="{FF2B5EF4-FFF2-40B4-BE49-F238E27FC236}">
                      <a16:creationId xmlns:a16="http://schemas.microsoft.com/office/drawing/2014/main" id="{DFA7D4A0-5418-C479-780E-53CC7531A0C6}"/>
                    </a:ext>
                  </a:extLst>
                </p:cNvPr>
                <p:cNvPicPr/>
                <p:nvPr/>
              </p:nvPicPr>
              <p:blipFill>
                <a:blip r:embed="rId21"/>
                <a:stretch>
                  <a:fillRect/>
                </a:stretch>
              </p:blipFill>
              <p:spPr>
                <a:xfrm>
                  <a:off x="4868530" y="223289"/>
                  <a:ext cx="28800" cy="130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">
              <p14:nvContentPartPr>
                <p14:cNvPr id="11" name="Ink 10">
                  <a:extLst>
                    <a:ext uri="{FF2B5EF4-FFF2-40B4-BE49-F238E27FC236}">
                      <a16:creationId xmlns:a16="http://schemas.microsoft.com/office/drawing/2014/main" id="{EBA4D8AE-FAD7-4B19-A770-4299378E82C0}"/>
                    </a:ext>
                  </a:extLst>
                </p14:cNvPr>
                <p14:cNvContentPartPr/>
                <p14:nvPr/>
              </p14:nvContentPartPr>
              <p14:xfrm>
                <a:off x="4869970" y="339209"/>
                <a:ext cx="239760" cy="219240"/>
              </p14:xfrm>
            </p:contentPart>
          </mc:Choice>
          <mc:Fallback xmlns="">
            <p:pic>
              <p:nvPicPr>
                <p:cNvPr id="11" name="Ink 10">
                  <a:extLst>
                    <a:ext uri="{FF2B5EF4-FFF2-40B4-BE49-F238E27FC236}">
                      <a16:creationId xmlns:a16="http://schemas.microsoft.com/office/drawing/2014/main" id="{EBA4D8AE-FAD7-4B19-A770-4299378E82C0}"/>
                    </a:ext>
                  </a:extLst>
                </p:cNvPr>
                <p:cNvPicPr/>
                <p:nvPr/>
              </p:nvPicPr>
              <p:blipFill>
                <a:blip r:embed="rId23"/>
                <a:stretch>
                  <a:fillRect/>
                </a:stretch>
              </p:blipFill>
              <p:spPr>
                <a:xfrm>
                  <a:off x="4861330" y="330569"/>
                  <a:ext cx="257400" cy="23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">
              <p14:nvContentPartPr>
                <p14:cNvPr id="12" name="Ink 11">
                  <a:extLst>
                    <a:ext uri="{FF2B5EF4-FFF2-40B4-BE49-F238E27FC236}">
                      <a16:creationId xmlns:a16="http://schemas.microsoft.com/office/drawing/2014/main" id="{44D36960-D751-B572-7595-B8896DCC9D09}"/>
                    </a:ext>
                  </a:extLst>
                </p14:cNvPr>
                <p14:cNvContentPartPr/>
                <p14:nvPr/>
              </p14:nvContentPartPr>
              <p14:xfrm>
                <a:off x="4138810" y="178649"/>
                <a:ext cx="6480" cy="33840"/>
              </p14:xfrm>
            </p:contentPart>
          </mc:Choice>
          <mc:Fallback xmlns="">
            <p:pic>
              <p:nvPicPr>
                <p:cNvPr id="12" name="Ink 11">
                  <a:extLst>
                    <a:ext uri="{FF2B5EF4-FFF2-40B4-BE49-F238E27FC236}">
                      <a16:creationId xmlns:a16="http://schemas.microsoft.com/office/drawing/2014/main" id="{44D36960-D751-B572-7595-B8896DCC9D09}"/>
                    </a:ext>
                  </a:extLst>
                </p:cNvPr>
                <p:cNvPicPr/>
                <p:nvPr/>
              </p:nvPicPr>
              <p:blipFill>
                <a:blip r:embed="rId25"/>
                <a:stretch>
                  <a:fillRect/>
                </a:stretch>
              </p:blipFill>
              <p:spPr>
                <a:xfrm>
                  <a:off x="4129810" y="169649"/>
                  <a:ext cx="24120" cy="51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">
              <p14:nvContentPartPr>
                <p14:cNvPr id="14" name="Ink 13">
                  <a:extLst>
                    <a:ext uri="{FF2B5EF4-FFF2-40B4-BE49-F238E27FC236}">
                      <a16:creationId xmlns:a16="http://schemas.microsoft.com/office/drawing/2014/main" id="{574AAEC7-2315-D5A2-AC7F-ECDAB0419ED7}"/>
                    </a:ext>
                  </a:extLst>
                </p14:cNvPr>
                <p14:cNvContentPartPr/>
                <p14:nvPr/>
              </p14:nvContentPartPr>
              <p14:xfrm>
                <a:off x="5355250" y="100529"/>
                <a:ext cx="1298160" cy="674280"/>
              </p14:xfrm>
            </p:contentPart>
          </mc:Choice>
          <mc:Fallback xmlns="">
            <p:pic>
              <p:nvPicPr>
                <p:cNvPr id="14" name="Ink 13">
                  <a:extLst>
                    <a:ext uri="{FF2B5EF4-FFF2-40B4-BE49-F238E27FC236}">
                      <a16:creationId xmlns:a16="http://schemas.microsoft.com/office/drawing/2014/main" id="{574AAEC7-2315-D5A2-AC7F-ECDAB0419ED7}"/>
                    </a:ext>
                  </a:extLst>
                </p:cNvPr>
                <p:cNvPicPr/>
                <p:nvPr/>
              </p:nvPicPr>
              <p:blipFill>
                <a:blip r:embed="rId27"/>
                <a:stretch>
                  <a:fillRect/>
                </a:stretch>
              </p:blipFill>
              <p:spPr>
                <a:xfrm>
                  <a:off x="5346250" y="91529"/>
                  <a:ext cx="1315800" cy="69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">
              <p14:nvContentPartPr>
                <p14:cNvPr id="15" name="Ink 14">
                  <a:extLst>
                    <a:ext uri="{FF2B5EF4-FFF2-40B4-BE49-F238E27FC236}">
                      <a16:creationId xmlns:a16="http://schemas.microsoft.com/office/drawing/2014/main" id="{27E2E04D-5506-9FB1-B216-5D9284096CB1}"/>
                    </a:ext>
                  </a:extLst>
                </p14:cNvPr>
                <p14:cNvContentPartPr/>
                <p14:nvPr/>
              </p14:nvContentPartPr>
              <p14:xfrm>
                <a:off x="6376930" y="270449"/>
                <a:ext cx="36360" cy="14760"/>
              </p14:xfrm>
            </p:contentPart>
          </mc:Choice>
          <mc:Fallback xmlns="">
            <p:pic>
              <p:nvPicPr>
                <p:cNvPr id="15" name="Ink 14">
                  <a:extLst>
                    <a:ext uri="{FF2B5EF4-FFF2-40B4-BE49-F238E27FC236}">
                      <a16:creationId xmlns:a16="http://schemas.microsoft.com/office/drawing/2014/main" id="{27E2E04D-5506-9FB1-B216-5D9284096CB1}"/>
                    </a:ext>
                  </a:extLst>
                </p:cNvPr>
                <p:cNvPicPr/>
                <p:nvPr/>
              </p:nvPicPr>
              <p:blipFill>
                <a:blip r:embed="rId29"/>
                <a:stretch>
                  <a:fillRect/>
                </a:stretch>
              </p:blipFill>
              <p:spPr>
                <a:xfrm>
                  <a:off x="6367930" y="261809"/>
                  <a:ext cx="5400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">
              <p14:nvContentPartPr>
                <p14:cNvPr id="16" name="Ink 15">
                  <a:extLst>
                    <a:ext uri="{FF2B5EF4-FFF2-40B4-BE49-F238E27FC236}">
                      <a16:creationId xmlns:a16="http://schemas.microsoft.com/office/drawing/2014/main" id="{F9404E25-502E-EEE3-C71A-58E1842B33AD}"/>
                    </a:ext>
                  </a:extLst>
                </p14:cNvPr>
                <p14:cNvContentPartPr/>
                <p14:nvPr/>
              </p14:nvContentPartPr>
              <p14:xfrm>
                <a:off x="6071290" y="207089"/>
                <a:ext cx="420840" cy="82800"/>
              </p14:xfrm>
            </p:contentPart>
          </mc:Choice>
          <mc:Fallback xmlns="">
            <p:pic>
              <p:nvPicPr>
                <p:cNvPr id="16" name="Ink 15">
                  <a:extLst>
                    <a:ext uri="{FF2B5EF4-FFF2-40B4-BE49-F238E27FC236}">
                      <a16:creationId xmlns:a16="http://schemas.microsoft.com/office/drawing/2014/main" id="{F9404E25-502E-EEE3-C71A-58E1842B33AD}"/>
                    </a:ext>
                  </a:extLst>
                </p:cNvPr>
                <p:cNvPicPr/>
                <p:nvPr/>
              </p:nvPicPr>
              <p:blipFill>
                <a:blip r:embed="rId31"/>
                <a:stretch>
                  <a:fillRect/>
                </a:stretch>
              </p:blipFill>
              <p:spPr>
                <a:xfrm>
                  <a:off x="6062290" y="198449"/>
                  <a:ext cx="438480" cy="100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">
              <p14:nvContentPartPr>
                <p14:cNvPr id="20" name="Ink 19">
                  <a:extLst>
                    <a:ext uri="{FF2B5EF4-FFF2-40B4-BE49-F238E27FC236}">
                      <a16:creationId xmlns:a16="http://schemas.microsoft.com/office/drawing/2014/main" id="{5F99321A-4B9B-B41C-C64F-7B8AEB524C2B}"/>
                    </a:ext>
                  </a:extLst>
                </p14:cNvPr>
                <p14:cNvContentPartPr/>
                <p14:nvPr/>
              </p14:nvContentPartPr>
              <p14:xfrm>
                <a:off x="7678330" y="152009"/>
                <a:ext cx="1136160" cy="344520"/>
              </p14:xfrm>
            </p:contentPart>
          </mc:Choice>
          <mc:Fallback xmlns="">
            <p:pic>
              <p:nvPicPr>
                <p:cNvPr id="20" name="Ink 19">
                  <a:extLst>
                    <a:ext uri="{FF2B5EF4-FFF2-40B4-BE49-F238E27FC236}">
                      <a16:creationId xmlns:a16="http://schemas.microsoft.com/office/drawing/2014/main" id="{5F99321A-4B9B-B41C-C64F-7B8AEB524C2B}"/>
                    </a:ext>
                  </a:extLst>
                </p:cNvPr>
                <p:cNvPicPr/>
                <p:nvPr/>
              </p:nvPicPr>
              <p:blipFill>
                <a:blip r:embed="rId33"/>
                <a:stretch>
                  <a:fillRect/>
                </a:stretch>
              </p:blipFill>
              <p:spPr>
                <a:xfrm>
                  <a:off x="7669330" y="143009"/>
                  <a:ext cx="1153800" cy="362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4">
              <p14:nvContentPartPr>
                <p14:cNvPr id="21" name="Ink 20">
                  <a:extLst>
                    <a:ext uri="{FF2B5EF4-FFF2-40B4-BE49-F238E27FC236}">
                      <a16:creationId xmlns:a16="http://schemas.microsoft.com/office/drawing/2014/main" id="{BD2113B1-2BC5-7793-7872-0FBF1F70EB58}"/>
                    </a:ext>
                  </a:extLst>
                </p14:cNvPr>
                <p14:cNvContentPartPr/>
                <p14:nvPr/>
              </p14:nvContentPartPr>
              <p14:xfrm>
                <a:off x="8061730" y="233369"/>
                <a:ext cx="455400" cy="106920"/>
              </p14:xfrm>
            </p:contentPart>
          </mc:Choice>
          <mc:Fallback xmlns="">
            <p:pic>
              <p:nvPicPr>
                <p:cNvPr id="21" name="Ink 20">
                  <a:extLst>
                    <a:ext uri="{FF2B5EF4-FFF2-40B4-BE49-F238E27FC236}">
                      <a16:creationId xmlns:a16="http://schemas.microsoft.com/office/drawing/2014/main" id="{BD2113B1-2BC5-7793-7872-0FBF1F70EB58}"/>
                    </a:ext>
                  </a:extLst>
                </p:cNvPr>
                <p:cNvPicPr/>
                <p:nvPr/>
              </p:nvPicPr>
              <p:blipFill>
                <a:blip r:embed="rId35"/>
                <a:stretch>
                  <a:fillRect/>
                </a:stretch>
              </p:blipFill>
              <p:spPr>
                <a:xfrm>
                  <a:off x="8052730" y="224729"/>
                  <a:ext cx="473040" cy="124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6">
              <p14:nvContentPartPr>
                <p14:cNvPr id="22" name="Ink 21">
                  <a:extLst>
                    <a:ext uri="{FF2B5EF4-FFF2-40B4-BE49-F238E27FC236}">
                      <a16:creationId xmlns:a16="http://schemas.microsoft.com/office/drawing/2014/main" id="{86EBF6DC-DCD2-C8DA-6C17-8F7A264828FB}"/>
                    </a:ext>
                  </a:extLst>
                </p14:cNvPr>
                <p14:cNvContentPartPr/>
                <p14:nvPr/>
              </p14:nvContentPartPr>
              <p14:xfrm>
                <a:off x="8898730" y="144449"/>
                <a:ext cx="979200" cy="410400"/>
              </p14:xfrm>
            </p:contentPart>
          </mc:Choice>
          <mc:Fallback xmlns="">
            <p:pic>
              <p:nvPicPr>
                <p:cNvPr id="22" name="Ink 21">
                  <a:extLst>
                    <a:ext uri="{FF2B5EF4-FFF2-40B4-BE49-F238E27FC236}">
                      <a16:creationId xmlns:a16="http://schemas.microsoft.com/office/drawing/2014/main" id="{86EBF6DC-DCD2-C8DA-6C17-8F7A264828FB}"/>
                    </a:ext>
                  </a:extLst>
                </p:cNvPr>
                <p:cNvPicPr/>
                <p:nvPr/>
              </p:nvPicPr>
              <p:blipFill>
                <a:blip r:embed="rId37"/>
                <a:stretch>
                  <a:fillRect/>
                </a:stretch>
              </p:blipFill>
              <p:spPr>
                <a:xfrm>
                  <a:off x="8889730" y="135449"/>
                  <a:ext cx="996840" cy="428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8">
              <p14:nvContentPartPr>
                <p14:cNvPr id="25" name="Ink 24">
                  <a:extLst>
                    <a:ext uri="{FF2B5EF4-FFF2-40B4-BE49-F238E27FC236}">
                      <a16:creationId xmlns:a16="http://schemas.microsoft.com/office/drawing/2014/main" id="{C696AB19-A839-2C90-6689-41EC4BA3FBEB}"/>
                    </a:ext>
                  </a:extLst>
                </p14:cNvPr>
                <p14:cNvContentPartPr/>
                <p14:nvPr/>
              </p14:nvContentPartPr>
              <p14:xfrm>
                <a:off x="339910" y="678149"/>
                <a:ext cx="1597680" cy="619560"/>
              </p14:xfrm>
            </p:contentPart>
          </mc:Choice>
          <mc:Fallback xmlns="">
            <p:pic>
              <p:nvPicPr>
                <p:cNvPr id="25" name="Ink 24">
                  <a:extLst>
                    <a:ext uri="{FF2B5EF4-FFF2-40B4-BE49-F238E27FC236}">
                      <a16:creationId xmlns:a16="http://schemas.microsoft.com/office/drawing/2014/main" id="{C696AB19-A839-2C90-6689-41EC4BA3FBEB}"/>
                    </a:ext>
                  </a:extLst>
                </p:cNvPr>
                <p:cNvPicPr/>
                <p:nvPr/>
              </p:nvPicPr>
              <p:blipFill>
                <a:blip r:embed="rId39"/>
                <a:stretch>
                  <a:fillRect/>
                </a:stretch>
              </p:blipFill>
              <p:spPr>
                <a:xfrm>
                  <a:off x="331270" y="669509"/>
                  <a:ext cx="1615320" cy="637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0">
              <p14:nvContentPartPr>
                <p14:cNvPr id="26" name="Ink 25">
                  <a:extLst>
                    <a:ext uri="{FF2B5EF4-FFF2-40B4-BE49-F238E27FC236}">
                      <a16:creationId xmlns:a16="http://schemas.microsoft.com/office/drawing/2014/main" id="{6045FB40-32B0-103F-CE1D-55EC09677C76}"/>
                    </a:ext>
                  </a:extLst>
                </p14:cNvPr>
                <p14:cNvContentPartPr/>
                <p14:nvPr/>
              </p14:nvContentPartPr>
              <p14:xfrm>
                <a:off x="1494790" y="879389"/>
                <a:ext cx="14760" cy="13680"/>
              </p14:xfrm>
            </p:contentPart>
          </mc:Choice>
          <mc:Fallback xmlns="">
            <p:pic>
              <p:nvPicPr>
                <p:cNvPr id="26" name="Ink 25">
                  <a:extLst>
                    <a:ext uri="{FF2B5EF4-FFF2-40B4-BE49-F238E27FC236}">
                      <a16:creationId xmlns:a16="http://schemas.microsoft.com/office/drawing/2014/main" id="{6045FB40-32B0-103F-CE1D-55EC09677C76}"/>
                    </a:ext>
                  </a:extLst>
                </p:cNvPr>
                <p:cNvPicPr/>
                <p:nvPr/>
              </p:nvPicPr>
              <p:blipFill>
                <a:blip r:embed="rId41"/>
                <a:stretch>
                  <a:fillRect/>
                </a:stretch>
              </p:blipFill>
              <p:spPr>
                <a:xfrm>
                  <a:off x="1485790" y="870749"/>
                  <a:ext cx="3240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2">
              <p14:nvContentPartPr>
                <p14:cNvPr id="27" name="Ink 26">
                  <a:extLst>
                    <a:ext uri="{FF2B5EF4-FFF2-40B4-BE49-F238E27FC236}">
                      <a16:creationId xmlns:a16="http://schemas.microsoft.com/office/drawing/2014/main" id="{C656598C-2A8D-75BB-5778-C96A30DC4894}"/>
                    </a:ext>
                  </a:extLst>
                </p14:cNvPr>
                <p14:cNvContentPartPr/>
                <p14:nvPr/>
              </p14:nvContentPartPr>
              <p14:xfrm>
                <a:off x="1285990" y="836189"/>
                <a:ext cx="228960" cy="27720"/>
              </p14:xfrm>
            </p:contentPart>
          </mc:Choice>
          <mc:Fallback xmlns="">
            <p:pic>
              <p:nvPicPr>
                <p:cNvPr id="27" name="Ink 26">
                  <a:extLst>
                    <a:ext uri="{FF2B5EF4-FFF2-40B4-BE49-F238E27FC236}">
                      <a16:creationId xmlns:a16="http://schemas.microsoft.com/office/drawing/2014/main" id="{C656598C-2A8D-75BB-5778-C96A30DC4894}"/>
                    </a:ext>
                  </a:extLst>
                </p:cNvPr>
                <p:cNvPicPr/>
                <p:nvPr/>
              </p:nvPicPr>
              <p:blipFill>
                <a:blip r:embed="rId43"/>
                <a:stretch>
                  <a:fillRect/>
                </a:stretch>
              </p:blipFill>
              <p:spPr>
                <a:xfrm>
                  <a:off x="1276990" y="827549"/>
                  <a:ext cx="24660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4">
              <p14:nvContentPartPr>
                <p14:cNvPr id="28" name="Ink 27">
                  <a:extLst>
                    <a:ext uri="{FF2B5EF4-FFF2-40B4-BE49-F238E27FC236}">
                      <a16:creationId xmlns:a16="http://schemas.microsoft.com/office/drawing/2014/main" id="{66DA0499-9BDB-43E9-9459-A929BA4FCEB5}"/>
                    </a:ext>
                  </a:extLst>
                </p14:cNvPr>
                <p14:cNvContentPartPr/>
                <p14:nvPr/>
              </p14:nvContentPartPr>
              <p14:xfrm>
                <a:off x="769750" y="810629"/>
                <a:ext cx="212040" cy="56520"/>
              </p14:xfrm>
            </p:contentPart>
          </mc:Choice>
          <mc:Fallback xmlns="">
            <p:pic>
              <p:nvPicPr>
                <p:cNvPr id="28" name="Ink 27">
                  <a:extLst>
                    <a:ext uri="{FF2B5EF4-FFF2-40B4-BE49-F238E27FC236}">
                      <a16:creationId xmlns:a16="http://schemas.microsoft.com/office/drawing/2014/main" id="{66DA0499-9BDB-43E9-9459-A929BA4FCEB5}"/>
                    </a:ext>
                  </a:extLst>
                </p:cNvPr>
                <p:cNvPicPr/>
                <p:nvPr/>
              </p:nvPicPr>
              <p:blipFill>
                <a:blip r:embed="rId45"/>
                <a:stretch>
                  <a:fillRect/>
                </a:stretch>
              </p:blipFill>
              <p:spPr>
                <a:xfrm>
                  <a:off x="761110" y="801629"/>
                  <a:ext cx="229680" cy="7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6">
              <p14:nvContentPartPr>
                <p14:cNvPr id="32" name="Ink 31">
                  <a:extLst>
                    <a:ext uri="{FF2B5EF4-FFF2-40B4-BE49-F238E27FC236}">
                      <a16:creationId xmlns:a16="http://schemas.microsoft.com/office/drawing/2014/main" id="{ADF7D996-3841-DB81-673B-4CB258E0C3E9}"/>
                    </a:ext>
                  </a:extLst>
                </p14:cNvPr>
                <p14:cNvContentPartPr/>
                <p14:nvPr/>
              </p14:nvContentPartPr>
              <p14:xfrm>
                <a:off x="4608970" y="635129"/>
                <a:ext cx="1509120" cy="598320"/>
              </p14:xfrm>
            </p:contentPart>
          </mc:Choice>
          <mc:Fallback xmlns="">
            <p:pic>
              <p:nvPicPr>
                <p:cNvPr id="32" name="Ink 31">
                  <a:extLst>
                    <a:ext uri="{FF2B5EF4-FFF2-40B4-BE49-F238E27FC236}">
                      <a16:creationId xmlns:a16="http://schemas.microsoft.com/office/drawing/2014/main" id="{ADF7D996-3841-DB81-673B-4CB258E0C3E9}"/>
                    </a:ext>
                  </a:extLst>
                </p:cNvPr>
                <p:cNvPicPr/>
                <p:nvPr/>
              </p:nvPicPr>
              <p:blipFill>
                <a:blip r:embed="rId47"/>
                <a:stretch>
                  <a:fillRect/>
                </a:stretch>
              </p:blipFill>
              <p:spPr>
                <a:xfrm>
                  <a:off x="4599970" y="626489"/>
                  <a:ext cx="1526760" cy="615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48">
              <p14:nvContentPartPr>
                <p14:cNvPr id="33" name="Ink 32">
                  <a:extLst>
                    <a:ext uri="{FF2B5EF4-FFF2-40B4-BE49-F238E27FC236}">
                      <a16:creationId xmlns:a16="http://schemas.microsoft.com/office/drawing/2014/main" id="{4F7D591B-8F1B-056C-1026-253B3831359D}"/>
                    </a:ext>
                  </a:extLst>
                </p14:cNvPr>
                <p14:cNvContentPartPr/>
                <p14:nvPr/>
              </p14:nvContentPartPr>
              <p14:xfrm>
                <a:off x="6365050" y="725849"/>
                <a:ext cx="552600" cy="262080"/>
              </p14:xfrm>
            </p:contentPart>
          </mc:Choice>
          <mc:Fallback xmlns="">
            <p:pic>
              <p:nvPicPr>
                <p:cNvPr id="33" name="Ink 32">
                  <a:extLst>
                    <a:ext uri="{FF2B5EF4-FFF2-40B4-BE49-F238E27FC236}">
                      <a16:creationId xmlns:a16="http://schemas.microsoft.com/office/drawing/2014/main" id="{4F7D591B-8F1B-056C-1026-253B3831359D}"/>
                    </a:ext>
                  </a:extLst>
                </p:cNvPr>
                <p:cNvPicPr/>
                <p:nvPr/>
              </p:nvPicPr>
              <p:blipFill>
                <a:blip r:embed="rId49"/>
                <a:stretch>
                  <a:fillRect/>
                </a:stretch>
              </p:blipFill>
              <p:spPr>
                <a:xfrm>
                  <a:off x="6356410" y="717209"/>
                  <a:ext cx="570240" cy="279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0">
              <p14:nvContentPartPr>
                <p14:cNvPr id="34" name="Ink 33">
                  <a:extLst>
                    <a:ext uri="{FF2B5EF4-FFF2-40B4-BE49-F238E27FC236}">
                      <a16:creationId xmlns:a16="http://schemas.microsoft.com/office/drawing/2014/main" id="{841698DB-06A0-8181-15A9-124FAF2F548F}"/>
                    </a:ext>
                  </a:extLst>
                </p14:cNvPr>
                <p14:cNvContentPartPr/>
                <p14:nvPr/>
              </p14:nvContentPartPr>
              <p14:xfrm>
                <a:off x="7144090" y="702089"/>
                <a:ext cx="246240" cy="387000"/>
              </p14:xfrm>
            </p:contentPart>
          </mc:Choice>
          <mc:Fallback xmlns="">
            <p:pic>
              <p:nvPicPr>
                <p:cNvPr id="34" name="Ink 33">
                  <a:extLst>
                    <a:ext uri="{FF2B5EF4-FFF2-40B4-BE49-F238E27FC236}">
                      <a16:creationId xmlns:a16="http://schemas.microsoft.com/office/drawing/2014/main" id="{841698DB-06A0-8181-15A9-124FAF2F548F}"/>
                    </a:ext>
                  </a:extLst>
                </p:cNvPr>
                <p:cNvPicPr/>
                <p:nvPr/>
              </p:nvPicPr>
              <p:blipFill>
                <a:blip r:embed="rId51"/>
                <a:stretch>
                  <a:fillRect/>
                </a:stretch>
              </p:blipFill>
              <p:spPr>
                <a:xfrm>
                  <a:off x="7135450" y="693449"/>
                  <a:ext cx="263880" cy="40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2">
              <p14:nvContentPartPr>
                <p14:cNvPr id="35" name="Ink 34">
                  <a:extLst>
                    <a:ext uri="{FF2B5EF4-FFF2-40B4-BE49-F238E27FC236}">
                      <a16:creationId xmlns:a16="http://schemas.microsoft.com/office/drawing/2014/main" id="{F070B9F7-80C8-0EBD-68CB-BAC2C76D8EAA}"/>
                    </a:ext>
                  </a:extLst>
                </p14:cNvPr>
                <p14:cNvContentPartPr/>
                <p14:nvPr/>
              </p14:nvContentPartPr>
              <p14:xfrm>
                <a:off x="7572850" y="640889"/>
                <a:ext cx="897480" cy="376560"/>
              </p14:xfrm>
            </p:contentPart>
          </mc:Choice>
          <mc:Fallback xmlns="">
            <p:pic>
              <p:nvPicPr>
                <p:cNvPr id="35" name="Ink 34">
                  <a:extLst>
                    <a:ext uri="{FF2B5EF4-FFF2-40B4-BE49-F238E27FC236}">
                      <a16:creationId xmlns:a16="http://schemas.microsoft.com/office/drawing/2014/main" id="{F070B9F7-80C8-0EBD-68CB-BAC2C76D8EAA}"/>
                    </a:ext>
                  </a:extLst>
                </p:cNvPr>
                <p:cNvPicPr/>
                <p:nvPr/>
              </p:nvPicPr>
              <p:blipFill>
                <a:blip r:embed="rId53"/>
                <a:stretch>
                  <a:fillRect/>
                </a:stretch>
              </p:blipFill>
              <p:spPr>
                <a:xfrm>
                  <a:off x="7564210" y="631889"/>
                  <a:ext cx="915120" cy="3942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4" name="Group 43">
            <a:extLst>
              <a:ext uri="{FF2B5EF4-FFF2-40B4-BE49-F238E27FC236}">
                <a16:creationId xmlns:a16="http://schemas.microsoft.com/office/drawing/2014/main" id="{43D31B30-4BEC-735A-145B-0C7380987AD7}"/>
              </a:ext>
            </a:extLst>
          </p:cNvPr>
          <p:cNvGrpSpPr/>
          <p:nvPr/>
        </p:nvGrpSpPr>
        <p:grpSpPr>
          <a:xfrm>
            <a:off x="2933170" y="1514609"/>
            <a:ext cx="1135080" cy="441000"/>
            <a:chOff x="2933170" y="1514609"/>
            <a:chExt cx="1135080" cy="4410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54">
              <p14:nvContentPartPr>
                <p14:cNvPr id="37" name="Ink 36">
                  <a:extLst>
                    <a:ext uri="{FF2B5EF4-FFF2-40B4-BE49-F238E27FC236}">
                      <a16:creationId xmlns:a16="http://schemas.microsoft.com/office/drawing/2014/main" id="{B8ECE525-D647-00EE-577C-1EEB4DA28AF6}"/>
                    </a:ext>
                  </a:extLst>
                </p14:cNvPr>
                <p14:cNvContentPartPr/>
                <p14:nvPr/>
              </p14:nvContentPartPr>
              <p14:xfrm>
                <a:off x="2933170" y="1586969"/>
                <a:ext cx="218160" cy="217080"/>
              </p14:xfrm>
            </p:contentPart>
          </mc:Choice>
          <mc:Fallback xmlns="">
            <p:pic>
              <p:nvPicPr>
                <p:cNvPr id="37" name="Ink 36">
                  <a:extLst>
                    <a:ext uri="{FF2B5EF4-FFF2-40B4-BE49-F238E27FC236}">
                      <a16:creationId xmlns:a16="http://schemas.microsoft.com/office/drawing/2014/main" id="{B8ECE525-D647-00EE-577C-1EEB4DA28AF6}"/>
                    </a:ext>
                  </a:extLst>
                </p:cNvPr>
                <p:cNvPicPr/>
                <p:nvPr/>
              </p:nvPicPr>
              <p:blipFill>
                <a:blip r:embed="rId55"/>
                <a:stretch>
                  <a:fillRect/>
                </a:stretch>
              </p:blipFill>
              <p:spPr>
                <a:xfrm>
                  <a:off x="2924530" y="1577969"/>
                  <a:ext cx="235800" cy="23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6">
              <p14:nvContentPartPr>
                <p14:cNvPr id="38" name="Ink 37">
                  <a:extLst>
                    <a:ext uri="{FF2B5EF4-FFF2-40B4-BE49-F238E27FC236}">
                      <a16:creationId xmlns:a16="http://schemas.microsoft.com/office/drawing/2014/main" id="{B990306F-E948-3040-C73B-A1C95FD9EF39}"/>
                    </a:ext>
                  </a:extLst>
                </p14:cNvPr>
                <p14:cNvContentPartPr/>
                <p14:nvPr/>
              </p14:nvContentPartPr>
              <p14:xfrm>
                <a:off x="3167530" y="1804409"/>
                <a:ext cx="167400" cy="99360"/>
              </p14:xfrm>
            </p:contentPart>
          </mc:Choice>
          <mc:Fallback xmlns="">
            <p:pic>
              <p:nvPicPr>
                <p:cNvPr id="38" name="Ink 37">
                  <a:extLst>
                    <a:ext uri="{FF2B5EF4-FFF2-40B4-BE49-F238E27FC236}">
                      <a16:creationId xmlns:a16="http://schemas.microsoft.com/office/drawing/2014/main" id="{B990306F-E948-3040-C73B-A1C95FD9EF39}"/>
                    </a:ext>
                  </a:extLst>
                </p:cNvPr>
                <p:cNvPicPr/>
                <p:nvPr/>
              </p:nvPicPr>
              <p:blipFill>
                <a:blip r:embed="rId57"/>
                <a:stretch>
                  <a:fillRect/>
                </a:stretch>
              </p:blipFill>
              <p:spPr>
                <a:xfrm>
                  <a:off x="3158530" y="1795769"/>
                  <a:ext cx="185040" cy="117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58">
              <p14:nvContentPartPr>
                <p14:cNvPr id="39" name="Ink 38">
                  <a:extLst>
                    <a:ext uri="{FF2B5EF4-FFF2-40B4-BE49-F238E27FC236}">
                      <a16:creationId xmlns:a16="http://schemas.microsoft.com/office/drawing/2014/main" id="{99AB6DF0-7667-06CD-F5D4-022CB0AAA828}"/>
                    </a:ext>
                  </a:extLst>
                </p14:cNvPr>
                <p14:cNvContentPartPr/>
                <p14:nvPr/>
              </p14:nvContentPartPr>
              <p14:xfrm>
                <a:off x="3384610" y="1768409"/>
                <a:ext cx="132480" cy="187200"/>
              </p14:xfrm>
            </p:contentPart>
          </mc:Choice>
          <mc:Fallback xmlns="">
            <p:pic>
              <p:nvPicPr>
                <p:cNvPr id="39" name="Ink 38">
                  <a:extLst>
                    <a:ext uri="{FF2B5EF4-FFF2-40B4-BE49-F238E27FC236}">
                      <a16:creationId xmlns:a16="http://schemas.microsoft.com/office/drawing/2014/main" id="{99AB6DF0-7667-06CD-F5D4-022CB0AAA828}"/>
                    </a:ext>
                  </a:extLst>
                </p:cNvPr>
                <p:cNvPicPr/>
                <p:nvPr/>
              </p:nvPicPr>
              <p:blipFill>
                <a:blip r:embed="rId59"/>
                <a:stretch>
                  <a:fillRect/>
                </a:stretch>
              </p:blipFill>
              <p:spPr>
                <a:xfrm>
                  <a:off x="3375610" y="1759409"/>
                  <a:ext cx="150120" cy="20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0">
              <p14:nvContentPartPr>
                <p14:cNvPr id="41" name="Ink 40">
                  <a:extLst>
                    <a:ext uri="{FF2B5EF4-FFF2-40B4-BE49-F238E27FC236}">
                      <a16:creationId xmlns:a16="http://schemas.microsoft.com/office/drawing/2014/main" id="{D4EB7E54-1852-7CA4-FC88-86F8D1CE8726}"/>
                    </a:ext>
                  </a:extLst>
                </p14:cNvPr>
                <p14:cNvContentPartPr/>
                <p14:nvPr/>
              </p14:nvContentPartPr>
              <p14:xfrm>
                <a:off x="3733810" y="1599929"/>
                <a:ext cx="159840" cy="165960"/>
              </p14:xfrm>
            </p:contentPart>
          </mc:Choice>
          <mc:Fallback xmlns="">
            <p:pic>
              <p:nvPicPr>
                <p:cNvPr id="41" name="Ink 40">
                  <a:extLst>
                    <a:ext uri="{FF2B5EF4-FFF2-40B4-BE49-F238E27FC236}">
                      <a16:creationId xmlns:a16="http://schemas.microsoft.com/office/drawing/2014/main" id="{D4EB7E54-1852-7CA4-FC88-86F8D1CE8726}"/>
                    </a:ext>
                  </a:extLst>
                </p:cNvPr>
                <p:cNvPicPr/>
                <p:nvPr/>
              </p:nvPicPr>
              <p:blipFill>
                <a:blip r:embed="rId61"/>
                <a:stretch>
                  <a:fillRect/>
                </a:stretch>
              </p:blipFill>
              <p:spPr>
                <a:xfrm>
                  <a:off x="3725170" y="1590929"/>
                  <a:ext cx="177480" cy="183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2">
              <p14:nvContentPartPr>
                <p14:cNvPr id="42" name="Ink 41">
                  <a:extLst>
                    <a:ext uri="{FF2B5EF4-FFF2-40B4-BE49-F238E27FC236}">
                      <a16:creationId xmlns:a16="http://schemas.microsoft.com/office/drawing/2014/main" id="{B12B57F3-4863-BC31-0F31-5A793C961312}"/>
                    </a:ext>
                  </a:extLst>
                </p14:cNvPr>
                <p14:cNvContentPartPr/>
                <p14:nvPr/>
              </p14:nvContentPartPr>
              <p14:xfrm>
                <a:off x="3667570" y="1527929"/>
                <a:ext cx="82800" cy="299520"/>
              </p14:xfrm>
            </p:contentPart>
          </mc:Choice>
          <mc:Fallback xmlns="">
            <p:pic>
              <p:nvPicPr>
                <p:cNvPr id="42" name="Ink 41">
                  <a:extLst>
                    <a:ext uri="{FF2B5EF4-FFF2-40B4-BE49-F238E27FC236}">
                      <a16:creationId xmlns:a16="http://schemas.microsoft.com/office/drawing/2014/main" id="{B12B57F3-4863-BC31-0F31-5A793C961312}"/>
                    </a:ext>
                  </a:extLst>
                </p:cNvPr>
                <p:cNvPicPr/>
                <p:nvPr/>
              </p:nvPicPr>
              <p:blipFill>
                <a:blip r:embed="rId63"/>
                <a:stretch>
                  <a:fillRect/>
                </a:stretch>
              </p:blipFill>
              <p:spPr>
                <a:xfrm>
                  <a:off x="3658570" y="1519289"/>
                  <a:ext cx="100440" cy="317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4">
              <p14:nvContentPartPr>
                <p14:cNvPr id="43" name="Ink 42">
                  <a:extLst>
                    <a:ext uri="{FF2B5EF4-FFF2-40B4-BE49-F238E27FC236}">
                      <a16:creationId xmlns:a16="http://schemas.microsoft.com/office/drawing/2014/main" id="{6E71E80F-B628-B01D-0167-7ED603B76690}"/>
                    </a:ext>
                  </a:extLst>
                </p14:cNvPr>
                <p14:cNvContentPartPr/>
                <p14:nvPr/>
              </p14:nvContentPartPr>
              <p14:xfrm>
                <a:off x="3905890" y="1514609"/>
                <a:ext cx="162360" cy="311400"/>
              </p14:xfrm>
            </p:contentPart>
          </mc:Choice>
          <mc:Fallback xmlns="">
            <p:pic>
              <p:nvPicPr>
                <p:cNvPr id="43" name="Ink 42">
                  <a:extLst>
                    <a:ext uri="{FF2B5EF4-FFF2-40B4-BE49-F238E27FC236}">
                      <a16:creationId xmlns:a16="http://schemas.microsoft.com/office/drawing/2014/main" id="{6E71E80F-B628-B01D-0167-7ED603B76690}"/>
                    </a:ext>
                  </a:extLst>
                </p:cNvPr>
                <p:cNvPicPr/>
                <p:nvPr/>
              </p:nvPicPr>
              <p:blipFill>
                <a:blip r:embed="rId65"/>
                <a:stretch>
                  <a:fillRect/>
                </a:stretch>
              </p:blipFill>
              <p:spPr>
                <a:xfrm>
                  <a:off x="3896890" y="1505609"/>
                  <a:ext cx="180000" cy="3290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49" name="Group 48">
            <a:extLst>
              <a:ext uri="{FF2B5EF4-FFF2-40B4-BE49-F238E27FC236}">
                <a16:creationId xmlns:a16="http://schemas.microsoft.com/office/drawing/2014/main" id="{FACC288E-F1F2-7965-B7FF-AF987C323B01}"/>
              </a:ext>
            </a:extLst>
          </p:cNvPr>
          <p:cNvGrpSpPr/>
          <p:nvPr/>
        </p:nvGrpSpPr>
        <p:grpSpPr>
          <a:xfrm>
            <a:off x="2136130" y="752489"/>
            <a:ext cx="396360" cy="313920"/>
            <a:chOff x="2136130" y="752489"/>
            <a:chExt cx="396360" cy="313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66">
              <p14:nvContentPartPr>
                <p14:cNvPr id="45" name="Ink 44">
                  <a:extLst>
                    <a:ext uri="{FF2B5EF4-FFF2-40B4-BE49-F238E27FC236}">
                      <a16:creationId xmlns:a16="http://schemas.microsoft.com/office/drawing/2014/main" id="{96A8E3A2-BF89-E7F5-C99C-245FA7643AA3}"/>
                    </a:ext>
                  </a:extLst>
                </p14:cNvPr>
                <p14:cNvContentPartPr/>
                <p14:nvPr/>
              </p14:nvContentPartPr>
              <p14:xfrm>
                <a:off x="2136130" y="752489"/>
                <a:ext cx="115200" cy="264960"/>
              </p14:xfrm>
            </p:contentPart>
          </mc:Choice>
          <mc:Fallback xmlns="">
            <p:pic>
              <p:nvPicPr>
                <p:cNvPr id="45" name="Ink 44">
                  <a:extLst>
                    <a:ext uri="{FF2B5EF4-FFF2-40B4-BE49-F238E27FC236}">
                      <a16:creationId xmlns:a16="http://schemas.microsoft.com/office/drawing/2014/main" id="{96A8E3A2-BF89-E7F5-C99C-245FA7643AA3}"/>
                    </a:ext>
                  </a:extLst>
                </p:cNvPr>
                <p:cNvPicPr/>
                <p:nvPr/>
              </p:nvPicPr>
              <p:blipFill>
                <a:blip r:embed="rId67"/>
                <a:stretch>
                  <a:fillRect/>
                </a:stretch>
              </p:blipFill>
              <p:spPr>
                <a:xfrm>
                  <a:off x="2127490" y="743489"/>
                  <a:ext cx="132840" cy="28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68">
              <p14:nvContentPartPr>
                <p14:cNvPr id="46" name="Ink 45">
                  <a:extLst>
                    <a:ext uri="{FF2B5EF4-FFF2-40B4-BE49-F238E27FC236}">
                      <a16:creationId xmlns:a16="http://schemas.microsoft.com/office/drawing/2014/main" id="{7CF47524-662E-9694-4548-4C5D238A3390}"/>
                    </a:ext>
                  </a:extLst>
                </p14:cNvPr>
                <p14:cNvContentPartPr/>
                <p14:nvPr/>
              </p14:nvContentPartPr>
              <p14:xfrm>
                <a:off x="2353570" y="865529"/>
                <a:ext cx="71640" cy="95040"/>
              </p14:xfrm>
            </p:contentPart>
          </mc:Choice>
          <mc:Fallback xmlns="">
            <p:pic>
              <p:nvPicPr>
                <p:cNvPr id="46" name="Ink 45">
                  <a:extLst>
                    <a:ext uri="{FF2B5EF4-FFF2-40B4-BE49-F238E27FC236}">
                      <a16:creationId xmlns:a16="http://schemas.microsoft.com/office/drawing/2014/main" id="{7CF47524-662E-9694-4548-4C5D238A3390}"/>
                    </a:ext>
                  </a:extLst>
                </p:cNvPr>
                <p:cNvPicPr/>
                <p:nvPr/>
              </p:nvPicPr>
              <p:blipFill>
                <a:blip r:embed="rId69"/>
                <a:stretch>
                  <a:fillRect/>
                </a:stretch>
              </p:blipFill>
              <p:spPr>
                <a:xfrm>
                  <a:off x="2344570" y="856889"/>
                  <a:ext cx="89280" cy="11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0">
              <p14:nvContentPartPr>
                <p14:cNvPr id="47" name="Ink 46">
                  <a:extLst>
                    <a:ext uri="{FF2B5EF4-FFF2-40B4-BE49-F238E27FC236}">
                      <a16:creationId xmlns:a16="http://schemas.microsoft.com/office/drawing/2014/main" id="{E96BC425-D282-56CA-E147-515075408577}"/>
                    </a:ext>
                  </a:extLst>
                </p14:cNvPr>
                <p14:cNvContentPartPr/>
                <p14:nvPr/>
              </p14:nvContentPartPr>
              <p14:xfrm>
                <a:off x="2286250" y="823409"/>
                <a:ext cx="106560" cy="207000"/>
              </p14:xfrm>
            </p:contentPart>
          </mc:Choice>
          <mc:Fallback xmlns="">
            <p:pic>
              <p:nvPicPr>
                <p:cNvPr id="47" name="Ink 46">
                  <a:extLst>
                    <a:ext uri="{FF2B5EF4-FFF2-40B4-BE49-F238E27FC236}">
                      <a16:creationId xmlns:a16="http://schemas.microsoft.com/office/drawing/2014/main" id="{E96BC425-D282-56CA-E147-515075408577}"/>
                    </a:ext>
                  </a:extLst>
                </p:cNvPr>
                <p:cNvPicPr/>
                <p:nvPr/>
              </p:nvPicPr>
              <p:blipFill>
                <a:blip r:embed="rId71"/>
                <a:stretch>
                  <a:fillRect/>
                </a:stretch>
              </p:blipFill>
              <p:spPr>
                <a:xfrm>
                  <a:off x="2277610" y="814409"/>
                  <a:ext cx="124200" cy="224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2">
              <p14:nvContentPartPr>
                <p14:cNvPr id="48" name="Ink 47">
                  <a:extLst>
                    <a:ext uri="{FF2B5EF4-FFF2-40B4-BE49-F238E27FC236}">
                      <a16:creationId xmlns:a16="http://schemas.microsoft.com/office/drawing/2014/main" id="{BA57FEDD-8275-5A93-0CB1-FAB41C47360B}"/>
                    </a:ext>
                  </a:extLst>
                </p14:cNvPr>
                <p14:cNvContentPartPr/>
                <p14:nvPr/>
              </p14:nvContentPartPr>
              <p14:xfrm>
                <a:off x="2452210" y="819809"/>
                <a:ext cx="80280" cy="246600"/>
              </p14:xfrm>
            </p:contentPart>
          </mc:Choice>
          <mc:Fallback xmlns="">
            <p:pic>
              <p:nvPicPr>
                <p:cNvPr id="48" name="Ink 47">
                  <a:extLst>
                    <a:ext uri="{FF2B5EF4-FFF2-40B4-BE49-F238E27FC236}">
                      <a16:creationId xmlns:a16="http://schemas.microsoft.com/office/drawing/2014/main" id="{BA57FEDD-8275-5A93-0CB1-FAB41C47360B}"/>
                    </a:ext>
                  </a:extLst>
                </p:cNvPr>
                <p:cNvPicPr/>
                <p:nvPr/>
              </p:nvPicPr>
              <p:blipFill>
                <a:blip r:embed="rId73"/>
                <a:stretch>
                  <a:fillRect/>
                </a:stretch>
              </p:blipFill>
              <p:spPr>
                <a:xfrm>
                  <a:off x="2443210" y="810809"/>
                  <a:ext cx="97920" cy="264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63" name="Group 62">
            <a:extLst>
              <a:ext uri="{FF2B5EF4-FFF2-40B4-BE49-F238E27FC236}">
                <a16:creationId xmlns:a16="http://schemas.microsoft.com/office/drawing/2014/main" id="{C358A3B3-90C1-E7B2-963A-AB783DDFA379}"/>
              </a:ext>
            </a:extLst>
          </p:cNvPr>
          <p:cNvGrpSpPr/>
          <p:nvPr/>
        </p:nvGrpSpPr>
        <p:grpSpPr>
          <a:xfrm>
            <a:off x="4357690" y="1359089"/>
            <a:ext cx="1685520" cy="671400"/>
            <a:chOff x="4357690" y="1359089"/>
            <a:chExt cx="1685520" cy="671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74">
              <p14:nvContentPartPr>
                <p14:cNvPr id="50" name="Ink 49">
                  <a:extLst>
                    <a:ext uri="{FF2B5EF4-FFF2-40B4-BE49-F238E27FC236}">
                      <a16:creationId xmlns:a16="http://schemas.microsoft.com/office/drawing/2014/main" id="{BDA681DC-B2EF-3182-CE18-E3C5EB827981}"/>
                    </a:ext>
                  </a:extLst>
                </p14:cNvPr>
                <p14:cNvContentPartPr/>
                <p14:nvPr/>
              </p14:nvContentPartPr>
              <p14:xfrm>
                <a:off x="4357690" y="1466009"/>
                <a:ext cx="218880" cy="228600"/>
              </p14:xfrm>
            </p:contentPart>
          </mc:Choice>
          <mc:Fallback xmlns="">
            <p:pic>
              <p:nvPicPr>
                <p:cNvPr id="50" name="Ink 49">
                  <a:extLst>
                    <a:ext uri="{FF2B5EF4-FFF2-40B4-BE49-F238E27FC236}">
                      <a16:creationId xmlns:a16="http://schemas.microsoft.com/office/drawing/2014/main" id="{BDA681DC-B2EF-3182-CE18-E3C5EB827981}"/>
                    </a:ext>
                  </a:extLst>
                </p:cNvPr>
                <p:cNvPicPr/>
                <p:nvPr/>
              </p:nvPicPr>
              <p:blipFill>
                <a:blip r:embed="rId75"/>
                <a:stretch>
                  <a:fillRect/>
                </a:stretch>
              </p:blipFill>
              <p:spPr>
                <a:xfrm>
                  <a:off x="4348690" y="1457369"/>
                  <a:ext cx="236520" cy="246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6">
              <p14:nvContentPartPr>
                <p14:cNvPr id="51" name="Ink 50">
                  <a:extLst>
                    <a:ext uri="{FF2B5EF4-FFF2-40B4-BE49-F238E27FC236}">
                      <a16:creationId xmlns:a16="http://schemas.microsoft.com/office/drawing/2014/main" id="{963D0731-5213-1DC5-D89A-D7EC8232A9BA}"/>
                    </a:ext>
                  </a:extLst>
                </p14:cNvPr>
                <p14:cNvContentPartPr/>
                <p14:nvPr/>
              </p14:nvContentPartPr>
              <p14:xfrm>
                <a:off x="4427530" y="1698929"/>
                <a:ext cx="14040" cy="149040"/>
              </p14:xfrm>
            </p:contentPart>
          </mc:Choice>
          <mc:Fallback xmlns="">
            <p:pic>
              <p:nvPicPr>
                <p:cNvPr id="51" name="Ink 50">
                  <a:extLst>
                    <a:ext uri="{FF2B5EF4-FFF2-40B4-BE49-F238E27FC236}">
                      <a16:creationId xmlns:a16="http://schemas.microsoft.com/office/drawing/2014/main" id="{963D0731-5213-1DC5-D89A-D7EC8232A9BA}"/>
                    </a:ext>
                  </a:extLst>
                </p:cNvPr>
                <p:cNvPicPr/>
                <p:nvPr/>
              </p:nvPicPr>
              <p:blipFill>
                <a:blip r:embed="rId77"/>
                <a:stretch>
                  <a:fillRect/>
                </a:stretch>
              </p:blipFill>
              <p:spPr>
                <a:xfrm>
                  <a:off x="4418530" y="1690289"/>
                  <a:ext cx="316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78">
              <p14:nvContentPartPr>
                <p14:cNvPr id="53" name="Ink 52">
                  <a:extLst>
                    <a:ext uri="{FF2B5EF4-FFF2-40B4-BE49-F238E27FC236}">
                      <a16:creationId xmlns:a16="http://schemas.microsoft.com/office/drawing/2014/main" id="{FF636C6B-BE90-481E-7E9E-15F5FAAD04B2}"/>
                    </a:ext>
                  </a:extLst>
                </p14:cNvPr>
                <p14:cNvContentPartPr/>
                <p14:nvPr/>
              </p14:nvContentPartPr>
              <p14:xfrm>
                <a:off x="4486210" y="1759769"/>
                <a:ext cx="175680" cy="270720"/>
              </p14:xfrm>
            </p:contentPart>
          </mc:Choice>
          <mc:Fallback xmlns="">
            <p:pic>
              <p:nvPicPr>
                <p:cNvPr id="53" name="Ink 52">
                  <a:extLst>
                    <a:ext uri="{FF2B5EF4-FFF2-40B4-BE49-F238E27FC236}">
                      <a16:creationId xmlns:a16="http://schemas.microsoft.com/office/drawing/2014/main" id="{FF636C6B-BE90-481E-7E9E-15F5FAAD04B2}"/>
                    </a:ext>
                  </a:extLst>
                </p:cNvPr>
                <p:cNvPicPr/>
                <p:nvPr/>
              </p:nvPicPr>
              <p:blipFill>
                <a:blip r:embed="rId79"/>
                <a:stretch>
                  <a:fillRect/>
                </a:stretch>
              </p:blipFill>
              <p:spPr>
                <a:xfrm>
                  <a:off x="4477210" y="1750769"/>
                  <a:ext cx="193320" cy="288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0">
              <p14:nvContentPartPr>
                <p14:cNvPr id="54" name="Ink 53">
                  <a:extLst>
                    <a:ext uri="{FF2B5EF4-FFF2-40B4-BE49-F238E27FC236}">
                      <a16:creationId xmlns:a16="http://schemas.microsoft.com/office/drawing/2014/main" id="{8CBAA9E2-8364-1EDC-23FA-7C07B6C40999}"/>
                    </a:ext>
                  </a:extLst>
                </p14:cNvPr>
                <p14:cNvContentPartPr/>
                <p14:nvPr/>
              </p14:nvContentPartPr>
              <p14:xfrm>
                <a:off x="4720570" y="1833929"/>
                <a:ext cx="201240" cy="149040"/>
              </p14:xfrm>
            </p:contentPart>
          </mc:Choice>
          <mc:Fallback xmlns="">
            <p:pic>
              <p:nvPicPr>
                <p:cNvPr id="54" name="Ink 53">
                  <a:extLst>
                    <a:ext uri="{FF2B5EF4-FFF2-40B4-BE49-F238E27FC236}">
                      <a16:creationId xmlns:a16="http://schemas.microsoft.com/office/drawing/2014/main" id="{8CBAA9E2-8364-1EDC-23FA-7C07B6C40999}"/>
                    </a:ext>
                  </a:extLst>
                </p:cNvPr>
                <p:cNvPicPr/>
                <p:nvPr/>
              </p:nvPicPr>
              <p:blipFill>
                <a:blip r:embed="rId81"/>
                <a:stretch>
                  <a:fillRect/>
                </a:stretch>
              </p:blipFill>
              <p:spPr>
                <a:xfrm>
                  <a:off x="4711930" y="1825289"/>
                  <a:ext cx="218880" cy="166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2">
              <p14:nvContentPartPr>
                <p14:cNvPr id="55" name="Ink 54">
                  <a:extLst>
                    <a:ext uri="{FF2B5EF4-FFF2-40B4-BE49-F238E27FC236}">
                      <a16:creationId xmlns:a16="http://schemas.microsoft.com/office/drawing/2014/main" id="{93FDBFD1-FB51-B118-4266-08A633324ACC}"/>
                    </a:ext>
                  </a:extLst>
                </p14:cNvPr>
                <p14:cNvContentPartPr/>
                <p14:nvPr/>
              </p14:nvContentPartPr>
              <p14:xfrm>
                <a:off x="5090650" y="1359089"/>
                <a:ext cx="62640" cy="564840"/>
              </p14:xfrm>
            </p:contentPart>
          </mc:Choice>
          <mc:Fallback xmlns="">
            <p:pic>
              <p:nvPicPr>
                <p:cNvPr id="55" name="Ink 54">
                  <a:extLst>
                    <a:ext uri="{FF2B5EF4-FFF2-40B4-BE49-F238E27FC236}">
                      <a16:creationId xmlns:a16="http://schemas.microsoft.com/office/drawing/2014/main" id="{93FDBFD1-FB51-B118-4266-08A633324ACC}"/>
                    </a:ext>
                  </a:extLst>
                </p:cNvPr>
                <p:cNvPicPr/>
                <p:nvPr/>
              </p:nvPicPr>
              <p:blipFill>
                <a:blip r:embed="rId83"/>
                <a:stretch>
                  <a:fillRect/>
                </a:stretch>
              </p:blipFill>
              <p:spPr>
                <a:xfrm>
                  <a:off x="5082010" y="1350089"/>
                  <a:ext cx="80280" cy="582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4">
              <p14:nvContentPartPr>
                <p14:cNvPr id="56" name="Ink 55">
                  <a:extLst>
                    <a:ext uri="{FF2B5EF4-FFF2-40B4-BE49-F238E27FC236}">
                      <a16:creationId xmlns:a16="http://schemas.microsoft.com/office/drawing/2014/main" id="{2FAA666F-5DA5-EA5C-A9D7-F457FF1D1147}"/>
                    </a:ext>
                  </a:extLst>
                </p14:cNvPr>
                <p14:cNvContentPartPr/>
                <p14:nvPr/>
              </p14:nvContentPartPr>
              <p14:xfrm>
                <a:off x="5250850" y="1536929"/>
                <a:ext cx="167040" cy="236520"/>
              </p14:xfrm>
            </p:contentPart>
          </mc:Choice>
          <mc:Fallback xmlns="">
            <p:pic>
              <p:nvPicPr>
                <p:cNvPr id="56" name="Ink 55">
                  <a:extLst>
                    <a:ext uri="{FF2B5EF4-FFF2-40B4-BE49-F238E27FC236}">
                      <a16:creationId xmlns:a16="http://schemas.microsoft.com/office/drawing/2014/main" id="{2FAA666F-5DA5-EA5C-A9D7-F457FF1D1147}"/>
                    </a:ext>
                  </a:extLst>
                </p:cNvPr>
                <p:cNvPicPr/>
                <p:nvPr/>
              </p:nvPicPr>
              <p:blipFill>
                <a:blip r:embed="rId85"/>
                <a:stretch>
                  <a:fillRect/>
                </a:stretch>
              </p:blipFill>
              <p:spPr>
                <a:xfrm>
                  <a:off x="5241850" y="1527929"/>
                  <a:ext cx="184680" cy="254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6">
              <p14:nvContentPartPr>
                <p14:cNvPr id="57" name="Ink 56">
                  <a:extLst>
                    <a:ext uri="{FF2B5EF4-FFF2-40B4-BE49-F238E27FC236}">
                      <a16:creationId xmlns:a16="http://schemas.microsoft.com/office/drawing/2014/main" id="{1CD76DCD-B620-2265-7BA3-6EAECDA2369B}"/>
                    </a:ext>
                  </a:extLst>
                </p14:cNvPr>
                <p14:cNvContentPartPr/>
                <p14:nvPr/>
              </p14:nvContentPartPr>
              <p14:xfrm>
                <a:off x="5295130" y="1617569"/>
                <a:ext cx="117000" cy="16200"/>
              </p14:xfrm>
            </p:contentPart>
          </mc:Choice>
          <mc:Fallback xmlns="">
            <p:pic>
              <p:nvPicPr>
                <p:cNvPr id="57" name="Ink 56">
                  <a:extLst>
                    <a:ext uri="{FF2B5EF4-FFF2-40B4-BE49-F238E27FC236}">
                      <a16:creationId xmlns:a16="http://schemas.microsoft.com/office/drawing/2014/main" id="{1CD76DCD-B620-2265-7BA3-6EAECDA2369B}"/>
                    </a:ext>
                  </a:extLst>
                </p:cNvPr>
                <p:cNvPicPr/>
                <p:nvPr/>
              </p:nvPicPr>
              <p:blipFill>
                <a:blip r:embed="rId87"/>
                <a:stretch>
                  <a:fillRect/>
                </a:stretch>
              </p:blipFill>
              <p:spPr>
                <a:xfrm>
                  <a:off x="5286490" y="1608569"/>
                  <a:ext cx="134640" cy="33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88">
              <p14:nvContentPartPr>
                <p14:cNvPr id="59" name="Ink 58">
                  <a:extLst>
                    <a:ext uri="{FF2B5EF4-FFF2-40B4-BE49-F238E27FC236}">
                      <a16:creationId xmlns:a16="http://schemas.microsoft.com/office/drawing/2014/main" id="{B84E73C7-FD59-DAFC-4064-599DA46FB5EA}"/>
                    </a:ext>
                  </a:extLst>
                </p14:cNvPr>
                <p14:cNvContentPartPr/>
                <p14:nvPr/>
              </p14:nvContentPartPr>
              <p14:xfrm>
                <a:off x="5439490" y="1769849"/>
                <a:ext cx="70560" cy="104400"/>
              </p14:xfrm>
            </p:contentPart>
          </mc:Choice>
          <mc:Fallback xmlns="">
            <p:pic>
              <p:nvPicPr>
                <p:cNvPr id="59" name="Ink 58">
                  <a:extLst>
                    <a:ext uri="{FF2B5EF4-FFF2-40B4-BE49-F238E27FC236}">
                      <a16:creationId xmlns:a16="http://schemas.microsoft.com/office/drawing/2014/main" id="{B84E73C7-FD59-DAFC-4064-599DA46FB5EA}"/>
                    </a:ext>
                  </a:extLst>
                </p:cNvPr>
                <p:cNvPicPr/>
                <p:nvPr/>
              </p:nvPicPr>
              <p:blipFill>
                <a:blip r:embed="rId89"/>
                <a:stretch>
                  <a:fillRect/>
                </a:stretch>
              </p:blipFill>
              <p:spPr>
                <a:xfrm>
                  <a:off x="5430850" y="1761209"/>
                  <a:ext cx="88200" cy="122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0">
              <p14:nvContentPartPr>
                <p14:cNvPr id="60" name="Ink 59">
                  <a:extLst>
                    <a:ext uri="{FF2B5EF4-FFF2-40B4-BE49-F238E27FC236}">
                      <a16:creationId xmlns:a16="http://schemas.microsoft.com/office/drawing/2014/main" id="{991AA9C1-5ABB-311D-952E-4EAE7E3F4750}"/>
                    </a:ext>
                  </a:extLst>
                </p14:cNvPr>
                <p14:cNvContentPartPr/>
                <p14:nvPr/>
              </p14:nvContentPartPr>
              <p14:xfrm>
                <a:off x="5624530" y="1574009"/>
                <a:ext cx="226080" cy="181080"/>
              </p14:xfrm>
            </p:contentPart>
          </mc:Choice>
          <mc:Fallback xmlns="">
            <p:pic>
              <p:nvPicPr>
                <p:cNvPr id="60" name="Ink 59">
                  <a:extLst>
                    <a:ext uri="{FF2B5EF4-FFF2-40B4-BE49-F238E27FC236}">
                      <a16:creationId xmlns:a16="http://schemas.microsoft.com/office/drawing/2014/main" id="{991AA9C1-5ABB-311D-952E-4EAE7E3F4750}"/>
                    </a:ext>
                  </a:extLst>
                </p:cNvPr>
                <p:cNvPicPr/>
                <p:nvPr/>
              </p:nvPicPr>
              <p:blipFill>
                <a:blip r:embed="rId91"/>
                <a:stretch>
                  <a:fillRect/>
                </a:stretch>
              </p:blipFill>
              <p:spPr>
                <a:xfrm>
                  <a:off x="5615890" y="1565009"/>
                  <a:ext cx="243720" cy="198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2">
              <p14:nvContentPartPr>
                <p14:cNvPr id="61" name="Ink 60">
                  <a:extLst>
                    <a:ext uri="{FF2B5EF4-FFF2-40B4-BE49-F238E27FC236}">
                      <a16:creationId xmlns:a16="http://schemas.microsoft.com/office/drawing/2014/main" id="{F79AA92F-794C-DFE8-19B3-C757020BDA66}"/>
                    </a:ext>
                  </a:extLst>
                </p14:cNvPr>
                <p14:cNvContentPartPr/>
                <p14:nvPr/>
              </p14:nvContentPartPr>
              <p14:xfrm>
                <a:off x="5722450" y="1494449"/>
                <a:ext cx="18720" cy="323280"/>
              </p14:xfrm>
            </p:contentPart>
          </mc:Choice>
          <mc:Fallback xmlns="">
            <p:pic>
              <p:nvPicPr>
                <p:cNvPr id="61" name="Ink 60">
                  <a:extLst>
                    <a:ext uri="{FF2B5EF4-FFF2-40B4-BE49-F238E27FC236}">
                      <a16:creationId xmlns:a16="http://schemas.microsoft.com/office/drawing/2014/main" id="{F79AA92F-794C-DFE8-19B3-C757020BDA66}"/>
                    </a:ext>
                  </a:extLst>
                </p:cNvPr>
                <p:cNvPicPr/>
                <p:nvPr/>
              </p:nvPicPr>
              <p:blipFill>
                <a:blip r:embed="rId93"/>
                <a:stretch>
                  <a:fillRect/>
                </a:stretch>
              </p:blipFill>
              <p:spPr>
                <a:xfrm>
                  <a:off x="5713810" y="1485449"/>
                  <a:ext cx="36360" cy="340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4">
              <p14:nvContentPartPr>
                <p14:cNvPr id="62" name="Ink 61">
                  <a:extLst>
                    <a:ext uri="{FF2B5EF4-FFF2-40B4-BE49-F238E27FC236}">
                      <a16:creationId xmlns:a16="http://schemas.microsoft.com/office/drawing/2014/main" id="{3526E65A-8724-6059-DB84-498BA5BEB6F3}"/>
                    </a:ext>
                  </a:extLst>
                </p14:cNvPr>
                <p14:cNvContentPartPr/>
                <p14:nvPr/>
              </p14:nvContentPartPr>
              <p14:xfrm>
                <a:off x="5867530" y="1394729"/>
                <a:ext cx="175680" cy="499320"/>
              </p14:xfrm>
            </p:contentPart>
          </mc:Choice>
          <mc:Fallback xmlns="">
            <p:pic>
              <p:nvPicPr>
                <p:cNvPr id="62" name="Ink 61">
                  <a:extLst>
                    <a:ext uri="{FF2B5EF4-FFF2-40B4-BE49-F238E27FC236}">
                      <a16:creationId xmlns:a16="http://schemas.microsoft.com/office/drawing/2014/main" id="{3526E65A-8724-6059-DB84-498BA5BEB6F3}"/>
                    </a:ext>
                  </a:extLst>
                </p:cNvPr>
                <p:cNvPicPr/>
                <p:nvPr/>
              </p:nvPicPr>
              <p:blipFill>
                <a:blip r:embed="rId95"/>
                <a:stretch>
                  <a:fillRect/>
                </a:stretch>
              </p:blipFill>
              <p:spPr>
                <a:xfrm>
                  <a:off x="5858530" y="1386089"/>
                  <a:ext cx="193320" cy="516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78" name="Group 77">
            <a:extLst>
              <a:ext uri="{FF2B5EF4-FFF2-40B4-BE49-F238E27FC236}">
                <a16:creationId xmlns:a16="http://schemas.microsoft.com/office/drawing/2014/main" id="{C9F79EC6-16CA-4A4C-AAA3-F0A4481A9BA6}"/>
              </a:ext>
            </a:extLst>
          </p:cNvPr>
          <p:cNvGrpSpPr/>
          <p:nvPr/>
        </p:nvGrpSpPr>
        <p:grpSpPr>
          <a:xfrm>
            <a:off x="6905050" y="1297169"/>
            <a:ext cx="3329280" cy="586080"/>
            <a:chOff x="6905050" y="1297169"/>
            <a:chExt cx="3329280" cy="586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96">
              <p14:nvContentPartPr>
                <p14:cNvPr id="64" name="Ink 63">
                  <a:extLst>
                    <a:ext uri="{FF2B5EF4-FFF2-40B4-BE49-F238E27FC236}">
                      <a16:creationId xmlns:a16="http://schemas.microsoft.com/office/drawing/2014/main" id="{44F9D578-47AC-F78A-3D32-C1F85BDBAC0E}"/>
                    </a:ext>
                  </a:extLst>
                </p14:cNvPr>
                <p14:cNvContentPartPr/>
                <p14:nvPr/>
              </p14:nvContentPartPr>
              <p14:xfrm>
                <a:off x="6905050" y="1334249"/>
                <a:ext cx="682200" cy="447840"/>
              </p14:xfrm>
            </p:contentPart>
          </mc:Choice>
          <mc:Fallback xmlns="">
            <p:pic>
              <p:nvPicPr>
                <p:cNvPr id="64" name="Ink 63">
                  <a:extLst>
                    <a:ext uri="{FF2B5EF4-FFF2-40B4-BE49-F238E27FC236}">
                      <a16:creationId xmlns:a16="http://schemas.microsoft.com/office/drawing/2014/main" id="{44F9D578-47AC-F78A-3D32-C1F85BDBAC0E}"/>
                    </a:ext>
                  </a:extLst>
                </p:cNvPr>
                <p:cNvPicPr/>
                <p:nvPr/>
              </p:nvPicPr>
              <p:blipFill>
                <a:blip r:embed="rId97"/>
                <a:stretch>
                  <a:fillRect/>
                </a:stretch>
              </p:blipFill>
              <p:spPr>
                <a:xfrm>
                  <a:off x="6896410" y="1325609"/>
                  <a:ext cx="699840" cy="465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98">
              <p14:nvContentPartPr>
                <p14:cNvPr id="65" name="Ink 64">
                  <a:extLst>
                    <a:ext uri="{FF2B5EF4-FFF2-40B4-BE49-F238E27FC236}">
                      <a16:creationId xmlns:a16="http://schemas.microsoft.com/office/drawing/2014/main" id="{5EF6503C-64EC-6F8F-4BE8-258A4605DAF3}"/>
                    </a:ext>
                  </a:extLst>
                </p14:cNvPr>
                <p14:cNvContentPartPr/>
                <p14:nvPr/>
              </p14:nvContentPartPr>
              <p14:xfrm>
                <a:off x="7349290" y="1536569"/>
                <a:ext cx="151200" cy="7560"/>
              </p14:xfrm>
            </p:contentPart>
          </mc:Choice>
          <mc:Fallback xmlns="">
            <p:pic>
              <p:nvPicPr>
                <p:cNvPr id="65" name="Ink 64">
                  <a:extLst>
                    <a:ext uri="{FF2B5EF4-FFF2-40B4-BE49-F238E27FC236}">
                      <a16:creationId xmlns:a16="http://schemas.microsoft.com/office/drawing/2014/main" id="{5EF6503C-64EC-6F8F-4BE8-258A4605DAF3}"/>
                    </a:ext>
                  </a:extLst>
                </p:cNvPr>
                <p:cNvPicPr/>
                <p:nvPr/>
              </p:nvPicPr>
              <p:blipFill>
                <a:blip r:embed="rId99"/>
                <a:stretch>
                  <a:fillRect/>
                </a:stretch>
              </p:blipFill>
              <p:spPr>
                <a:xfrm>
                  <a:off x="7340650" y="1527929"/>
                  <a:ext cx="16884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0">
              <p14:nvContentPartPr>
                <p14:cNvPr id="66" name="Ink 65">
                  <a:extLst>
                    <a:ext uri="{FF2B5EF4-FFF2-40B4-BE49-F238E27FC236}">
                      <a16:creationId xmlns:a16="http://schemas.microsoft.com/office/drawing/2014/main" id="{2D88BE08-FEE3-6706-2D78-2C627A243647}"/>
                    </a:ext>
                  </a:extLst>
                </p14:cNvPr>
                <p14:cNvContentPartPr/>
                <p14:nvPr/>
              </p14:nvContentPartPr>
              <p14:xfrm>
                <a:off x="7227970" y="1457729"/>
                <a:ext cx="57240" cy="15840"/>
              </p14:xfrm>
            </p:contentPart>
          </mc:Choice>
          <mc:Fallback xmlns="">
            <p:pic>
              <p:nvPicPr>
                <p:cNvPr id="66" name="Ink 65">
                  <a:extLst>
                    <a:ext uri="{FF2B5EF4-FFF2-40B4-BE49-F238E27FC236}">
                      <a16:creationId xmlns:a16="http://schemas.microsoft.com/office/drawing/2014/main" id="{2D88BE08-FEE3-6706-2D78-2C627A243647}"/>
                    </a:ext>
                  </a:extLst>
                </p:cNvPr>
                <p:cNvPicPr/>
                <p:nvPr/>
              </p:nvPicPr>
              <p:blipFill>
                <a:blip r:embed="rId101"/>
                <a:stretch>
                  <a:fillRect/>
                </a:stretch>
              </p:blipFill>
              <p:spPr>
                <a:xfrm>
                  <a:off x="7218970" y="1449089"/>
                  <a:ext cx="74880" cy="33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2">
              <p14:nvContentPartPr>
                <p14:cNvPr id="68" name="Ink 67">
                  <a:extLst>
                    <a:ext uri="{FF2B5EF4-FFF2-40B4-BE49-F238E27FC236}">
                      <a16:creationId xmlns:a16="http://schemas.microsoft.com/office/drawing/2014/main" id="{4B4F633B-8E80-C7E7-965C-30BC8C37D7F1}"/>
                    </a:ext>
                  </a:extLst>
                </p14:cNvPr>
                <p14:cNvContentPartPr/>
                <p14:nvPr/>
              </p14:nvContentPartPr>
              <p14:xfrm>
                <a:off x="7812610" y="1565009"/>
                <a:ext cx="704520" cy="318240"/>
              </p14:xfrm>
            </p:contentPart>
          </mc:Choice>
          <mc:Fallback xmlns="">
            <p:pic>
              <p:nvPicPr>
                <p:cNvPr id="68" name="Ink 67">
                  <a:extLst>
                    <a:ext uri="{FF2B5EF4-FFF2-40B4-BE49-F238E27FC236}">
                      <a16:creationId xmlns:a16="http://schemas.microsoft.com/office/drawing/2014/main" id="{4B4F633B-8E80-C7E7-965C-30BC8C37D7F1}"/>
                    </a:ext>
                  </a:extLst>
                </p:cNvPr>
                <p:cNvPicPr/>
                <p:nvPr/>
              </p:nvPicPr>
              <p:blipFill>
                <a:blip r:embed="rId103"/>
                <a:stretch>
                  <a:fillRect/>
                </a:stretch>
              </p:blipFill>
              <p:spPr>
                <a:xfrm>
                  <a:off x="7803970" y="1556369"/>
                  <a:ext cx="722160" cy="335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4">
              <p14:nvContentPartPr>
                <p14:cNvPr id="69" name="Ink 68">
                  <a:extLst>
                    <a:ext uri="{FF2B5EF4-FFF2-40B4-BE49-F238E27FC236}">
                      <a16:creationId xmlns:a16="http://schemas.microsoft.com/office/drawing/2014/main" id="{6616DD04-2901-2B88-E11B-143C1BCBC2BA}"/>
                    </a:ext>
                  </a:extLst>
                </p14:cNvPr>
                <p14:cNvContentPartPr/>
                <p14:nvPr/>
              </p14:nvContentPartPr>
              <p14:xfrm>
                <a:off x="8054890" y="1460609"/>
                <a:ext cx="50760" cy="41760"/>
              </p14:xfrm>
            </p:contentPart>
          </mc:Choice>
          <mc:Fallback xmlns="">
            <p:pic>
              <p:nvPicPr>
                <p:cNvPr id="69" name="Ink 68">
                  <a:extLst>
                    <a:ext uri="{FF2B5EF4-FFF2-40B4-BE49-F238E27FC236}">
                      <a16:creationId xmlns:a16="http://schemas.microsoft.com/office/drawing/2014/main" id="{6616DD04-2901-2B88-E11B-143C1BCBC2BA}"/>
                    </a:ext>
                  </a:extLst>
                </p:cNvPr>
                <p:cNvPicPr/>
                <p:nvPr/>
              </p:nvPicPr>
              <p:blipFill>
                <a:blip r:embed="rId105"/>
                <a:stretch>
                  <a:fillRect/>
                </a:stretch>
              </p:blipFill>
              <p:spPr>
                <a:xfrm>
                  <a:off x="8046250" y="1451969"/>
                  <a:ext cx="68400" cy="59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6">
              <p14:nvContentPartPr>
                <p14:cNvPr id="70" name="Ink 69">
                  <a:extLst>
                    <a:ext uri="{FF2B5EF4-FFF2-40B4-BE49-F238E27FC236}">
                      <a16:creationId xmlns:a16="http://schemas.microsoft.com/office/drawing/2014/main" id="{00CAEAE2-BFDE-9B19-B1F2-9826ED9ADD63}"/>
                    </a:ext>
                  </a:extLst>
                </p14:cNvPr>
                <p14:cNvContentPartPr/>
                <p14:nvPr/>
              </p14:nvContentPartPr>
              <p14:xfrm>
                <a:off x="8554930" y="1297169"/>
                <a:ext cx="889200" cy="385560"/>
              </p14:xfrm>
            </p:contentPart>
          </mc:Choice>
          <mc:Fallback xmlns="">
            <p:pic>
              <p:nvPicPr>
                <p:cNvPr id="70" name="Ink 69">
                  <a:extLst>
                    <a:ext uri="{FF2B5EF4-FFF2-40B4-BE49-F238E27FC236}">
                      <a16:creationId xmlns:a16="http://schemas.microsoft.com/office/drawing/2014/main" id="{00CAEAE2-BFDE-9B19-B1F2-9826ED9ADD63}"/>
                    </a:ext>
                  </a:extLst>
                </p:cNvPr>
                <p:cNvPicPr/>
                <p:nvPr/>
              </p:nvPicPr>
              <p:blipFill>
                <a:blip r:embed="rId107"/>
                <a:stretch>
                  <a:fillRect/>
                </a:stretch>
              </p:blipFill>
              <p:spPr>
                <a:xfrm>
                  <a:off x="8545930" y="1288169"/>
                  <a:ext cx="906840" cy="403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08">
              <p14:nvContentPartPr>
                <p14:cNvPr id="72" name="Ink 71">
                  <a:extLst>
                    <a:ext uri="{FF2B5EF4-FFF2-40B4-BE49-F238E27FC236}">
                      <a16:creationId xmlns:a16="http://schemas.microsoft.com/office/drawing/2014/main" id="{A3D9EFA2-CD51-9EC4-8B0B-5F7DC25A9047}"/>
                    </a:ext>
                  </a:extLst>
                </p14:cNvPr>
                <p14:cNvContentPartPr/>
                <p14:nvPr/>
              </p14:nvContentPartPr>
              <p14:xfrm>
                <a:off x="9675250" y="1370969"/>
                <a:ext cx="173520" cy="325440"/>
              </p14:xfrm>
            </p:contentPart>
          </mc:Choice>
          <mc:Fallback xmlns="">
            <p:pic>
              <p:nvPicPr>
                <p:cNvPr id="72" name="Ink 71">
                  <a:extLst>
                    <a:ext uri="{FF2B5EF4-FFF2-40B4-BE49-F238E27FC236}">
                      <a16:creationId xmlns:a16="http://schemas.microsoft.com/office/drawing/2014/main" id="{A3D9EFA2-CD51-9EC4-8B0B-5F7DC25A9047}"/>
                    </a:ext>
                  </a:extLst>
                </p:cNvPr>
                <p:cNvPicPr/>
                <p:nvPr/>
              </p:nvPicPr>
              <p:blipFill>
                <a:blip r:embed="rId109"/>
                <a:stretch>
                  <a:fillRect/>
                </a:stretch>
              </p:blipFill>
              <p:spPr>
                <a:xfrm>
                  <a:off x="9666610" y="1361969"/>
                  <a:ext cx="191160" cy="34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0">
              <p14:nvContentPartPr>
                <p14:cNvPr id="73" name="Ink 72">
                  <a:extLst>
                    <a:ext uri="{FF2B5EF4-FFF2-40B4-BE49-F238E27FC236}">
                      <a16:creationId xmlns:a16="http://schemas.microsoft.com/office/drawing/2014/main" id="{39DB7716-DACD-80E8-0A19-F98056E669AE}"/>
                    </a:ext>
                  </a:extLst>
                </p14:cNvPr>
                <p14:cNvContentPartPr/>
                <p14:nvPr/>
              </p14:nvContentPartPr>
              <p14:xfrm>
                <a:off x="9741850" y="1519649"/>
                <a:ext cx="133200" cy="45000"/>
              </p14:xfrm>
            </p:contentPart>
          </mc:Choice>
          <mc:Fallback xmlns="">
            <p:pic>
              <p:nvPicPr>
                <p:cNvPr id="73" name="Ink 72">
                  <a:extLst>
                    <a:ext uri="{FF2B5EF4-FFF2-40B4-BE49-F238E27FC236}">
                      <a16:creationId xmlns:a16="http://schemas.microsoft.com/office/drawing/2014/main" id="{39DB7716-DACD-80E8-0A19-F98056E669AE}"/>
                    </a:ext>
                  </a:extLst>
                </p:cNvPr>
                <p:cNvPicPr/>
                <p:nvPr/>
              </p:nvPicPr>
              <p:blipFill>
                <a:blip r:embed="rId111"/>
                <a:stretch>
                  <a:fillRect/>
                </a:stretch>
              </p:blipFill>
              <p:spPr>
                <a:xfrm>
                  <a:off x="9733210" y="1511009"/>
                  <a:ext cx="150840" cy="6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2">
              <p14:nvContentPartPr>
                <p14:cNvPr id="74" name="Ink 73">
                  <a:extLst>
                    <a:ext uri="{FF2B5EF4-FFF2-40B4-BE49-F238E27FC236}">
                      <a16:creationId xmlns:a16="http://schemas.microsoft.com/office/drawing/2014/main" id="{A524852A-F173-AC01-060B-4FC21D61537D}"/>
                    </a:ext>
                  </a:extLst>
                </p14:cNvPr>
                <p14:cNvContentPartPr/>
                <p14:nvPr/>
              </p14:nvContentPartPr>
              <p14:xfrm>
                <a:off x="9765970" y="1364849"/>
                <a:ext cx="188280" cy="96480"/>
              </p14:xfrm>
            </p:contentPart>
          </mc:Choice>
          <mc:Fallback xmlns="">
            <p:pic>
              <p:nvPicPr>
                <p:cNvPr id="74" name="Ink 73">
                  <a:extLst>
                    <a:ext uri="{FF2B5EF4-FFF2-40B4-BE49-F238E27FC236}">
                      <a16:creationId xmlns:a16="http://schemas.microsoft.com/office/drawing/2014/main" id="{A524852A-F173-AC01-060B-4FC21D61537D}"/>
                    </a:ext>
                  </a:extLst>
                </p:cNvPr>
                <p:cNvPicPr/>
                <p:nvPr/>
              </p:nvPicPr>
              <p:blipFill>
                <a:blip r:embed="rId113"/>
                <a:stretch>
                  <a:fillRect/>
                </a:stretch>
              </p:blipFill>
              <p:spPr>
                <a:xfrm>
                  <a:off x="9757330" y="1355849"/>
                  <a:ext cx="205920" cy="114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4">
              <p14:nvContentPartPr>
                <p14:cNvPr id="75" name="Ink 74">
                  <a:extLst>
                    <a:ext uri="{FF2B5EF4-FFF2-40B4-BE49-F238E27FC236}">
                      <a16:creationId xmlns:a16="http://schemas.microsoft.com/office/drawing/2014/main" id="{F3AFCCD5-30F1-DE11-3416-4EEE3C2FF3F3}"/>
                    </a:ext>
                  </a:extLst>
                </p14:cNvPr>
                <p14:cNvContentPartPr/>
                <p14:nvPr/>
              </p14:nvContentPartPr>
              <p14:xfrm>
                <a:off x="9882970" y="1653929"/>
                <a:ext cx="107280" cy="138960"/>
              </p14:xfrm>
            </p:contentPart>
          </mc:Choice>
          <mc:Fallback xmlns="">
            <p:pic>
              <p:nvPicPr>
                <p:cNvPr id="75" name="Ink 74">
                  <a:extLst>
                    <a:ext uri="{FF2B5EF4-FFF2-40B4-BE49-F238E27FC236}">
                      <a16:creationId xmlns:a16="http://schemas.microsoft.com/office/drawing/2014/main" id="{F3AFCCD5-30F1-DE11-3416-4EEE3C2FF3F3}"/>
                    </a:ext>
                  </a:extLst>
                </p:cNvPr>
                <p:cNvPicPr/>
                <p:nvPr/>
              </p:nvPicPr>
              <p:blipFill>
                <a:blip r:embed="rId115"/>
                <a:stretch>
                  <a:fillRect/>
                </a:stretch>
              </p:blipFill>
              <p:spPr>
                <a:xfrm>
                  <a:off x="9873970" y="1645289"/>
                  <a:ext cx="124920" cy="156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16">
              <p14:nvContentPartPr>
                <p14:cNvPr id="77" name="Ink 76">
                  <a:extLst>
                    <a:ext uri="{FF2B5EF4-FFF2-40B4-BE49-F238E27FC236}">
                      <a16:creationId xmlns:a16="http://schemas.microsoft.com/office/drawing/2014/main" id="{7C1F2D85-30CA-D4ED-22C6-31C88AC48475}"/>
                    </a:ext>
                  </a:extLst>
                </p14:cNvPr>
                <p14:cNvContentPartPr/>
                <p14:nvPr/>
              </p14:nvContentPartPr>
              <p14:xfrm>
                <a:off x="10070170" y="1610369"/>
                <a:ext cx="164160" cy="235800"/>
              </p14:xfrm>
            </p:contentPart>
          </mc:Choice>
          <mc:Fallback xmlns="">
            <p:pic>
              <p:nvPicPr>
                <p:cNvPr id="77" name="Ink 76">
                  <a:extLst>
                    <a:ext uri="{FF2B5EF4-FFF2-40B4-BE49-F238E27FC236}">
                      <a16:creationId xmlns:a16="http://schemas.microsoft.com/office/drawing/2014/main" id="{7C1F2D85-30CA-D4ED-22C6-31C88AC48475}"/>
                    </a:ext>
                  </a:extLst>
                </p:cNvPr>
                <p:cNvPicPr/>
                <p:nvPr/>
              </p:nvPicPr>
              <p:blipFill>
                <a:blip r:embed="rId117"/>
                <a:stretch>
                  <a:fillRect/>
                </a:stretch>
              </p:blipFill>
              <p:spPr>
                <a:xfrm>
                  <a:off x="10061170" y="1601729"/>
                  <a:ext cx="181800" cy="2534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82" name="Group 81">
            <a:extLst>
              <a:ext uri="{FF2B5EF4-FFF2-40B4-BE49-F238E27FC236}">
                <a16:creationId xmlns:a16="http://schemas.microsoft.com/office/drawing/2014/main" id="{CDC05B76-93BA-4ACF-87D2-42C42B27D0CD}"/>
              </a:ext>
            </a:extLst>
          </p:cNvPr>
          <p:cNvGrpSpPr/>
          <p:nvPr/>
        </p:nvGrpSpPr>
        <p:grpSpPr>
          <a:xfrm>
            <a:off x="2962330" y="2096369"/>
            <a:ext cx="1057320" cy="437400"/>
            <a:chOff x="2962330" y="2096369"/>
            <a:chExt cx="1057320" cy="4374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18">
              <p14:nvContentPartPr>
                <p14:cNvPr id="79" name="Ink 78">
                  <a:extLst>
                    <a:ext uri="{FF2B5EF4-FFF2-40B4-BE49-F238E27FC236}">
                      <a16:creationId xmlns:a16="http://schemas.microsoft.com/office/drawing/2014/main" id="{1D20A014-1B35-8373-6A4A-8F8D921E811B}"/>
                    </a:ext>
                  </a:extLst>
                </p14:cNvPr>
                <p14:cNvContentPartPr/>
                <p14:nvPr/>
              </p14:nvContentPartPr>
              <p14:xfrm>
                <a:off x="2962330" y="2096369"/>
                <a:ext cx="1057320" cy="188640"/>
              </p14:xfrm>
            </p:contentPart>
          </mc:Choice>
          <mc:Fallback xmlns="">
            <p:pic>
              <p:nvPicPr>
                <p:cNvPr id="79" name="Ink 78">
                  <a:extLst>
                    <a:ext uri="{FF2B5EF4-FFF2-40B4-BE49-F238E27FC236}">
                      <a16:creationId xmlns:a16="http://schemas.microsoft.com/office/drawing/2014/main" id="{1D20A014-1B35-8373-6A4A-8F8D921E811B}"/>
                    </a:ext>
                  </a:extLst>
                </p:cNvPr>
                <p:cNvPicPr/>
                <p:nvPr/>
              </p:nvPicPr>
              <p:blipFill>
                <a:blip r:embed="rId119"/>
                <a:stretch>
                  <a:fillRect/>
                </a:stretch>
              </p:blipFill>
              <p:spPr>
                <a:xfrm>
                  <a:off x="2953690" y="2087729"/>
                  <a:ext cx="1074960" cy="206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0">
              <p14:nvContentPartPr>
                <p14:cNvPr id="80" name="Ink 79">
                  <a:extLst>
                    <a:ext uri="{FF2B5EF4-FFF2-40B4-BE49-F238E27FC236}">
                      <a16:creationId xmlns:a16="http://schemas.microsoft.com/office/drawing/2014/main" id="{06FFEF44-0856-CEFB-9818-1F3E7885E3A4}"/>
                    </a:ext>
                  </a:extLst>
                </p14:cNvPr>
                <p14:cNvContentPartPr/>
                <p14:nvPr/>
              </p14:nvContentPartPr>
              <p14:xfrm>
                <a:off x="3394690" y="2279609"/>
                <a:ext cx="73800" cy="254160"/>
              </p14:xfrm>
            </p:contentPart>
          </mc:Choice>
          <mc:Fallback xmlns="">
            <p:pic>
              <p:nvPicPr>
                <p:cNvPr id="80" name="Ink 79">
                  <a:extLst>
                    <a:ext uri="{FF2B5EF4-FFF2-40B4-BE49-F238E27FC236}">
                      <a16:creationId xmlns:a16="http://schemas.microsoft.com/office/drawing/2014/main" id="{06FFEF44-0856-CEFB-9818-1F3E7885E3A4}"/>
                    </a:ext>
                  </a:extLst>
                </p:cNvPr>
                <p:cNvPicPr/>
                <p:nvPr/>
              </p:nvPicPr>
              <p:blipFill>
                <a:blip r:embed="rId121"/>
                <a:stretch>
                  <a:fillRect/>
                </a:stretch>
              </p:blipFill>
              <p:spPr>
                <a:xfrm>
                  <a:off x="3385690" y="2270609"/>
                  <a:ext cx="91440" cy="271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2">
              <p14:nvContentPartPr>
                <p14:cNvPr id="81" name="Ink 80">
                  <a:extLst>
                    <a:ext uri="{FF2B5EF4-FFF2-40B4-BE49-F238E27FC236}">
                      <a16:creationId xmlns:a16="http://schemas.microsoft.com/office/drawing/2014/main" id="{7E95F3EC-AEE3-F00F-9B4D-A9991C789FE2}"/>
                    </a:ext>
                  </a:extLst>
                </p14:cNvPr>
                <p14:cNvContentPartPr/>
                <p14:nvPr/>
              </p14:nvContentPartPr>
              <p14:xfrm>
                <a:off x="3405130" y="2262689"/>
                <a:ext cx="91440" cy="88200"/>
              </p14:xfrm>
            </p:contentPart>
          </mc:Choice>
          <mc:Fallback xmlns="">
            <p:pic>
              <p:nvPicPr>
                <p:cNvPr id="81" name="Ink 80">
                  <a:extLst>
                    <a:ext uri="{FF2B5EF4-FFF2-40B4-BE49-F238E27FC236}">
                      <a16:creationId xmlns:a16="http://schemas.microsoft.com/office/drawing/2014/main" id="{7E95F3EC-AEE3-F00F-9B4D-A9991C789FE2}"/>
                    </a:ext>
                  </a:extLst>
                </p:cNvPr>
                <p:cNvPicPr/>
                <p:nvPr/>
              </p:nvPicPr>
              <p:blipFill>
                <a:blip r:embed="rId123"/>
                <a:stretch>
                  <a:fillRect/>
                </a:stretch>
              </p:blipFill>
              <p:spPr>
                <a:xfrm>
                  <a:off x="3396490" y="2253689"/>
                  <a:ext cx="109080" cy="1058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6" name="Group 95">
            <a:extLst>
              <a:ext uri="{FF2B5EF4-FFF2-40B4-BE49-F238E27FC236}">
                <a16:creationId xmlns:a16="http://schemas.microsoft.com/office/drawing/2014/main" id="{6AC28CE5-6391-4EB7-942C-FDCDF9D67E74}"/>
              </a:ext>
            </a:extLst>
          </p:cNvPr>
          <p:cNvGrpSpPr/>
          <p:nvPr/>
        </p:nvGrpSpPr>
        <p:grpSpPr>
          <a:xfrm>
            <a:off x="2120290" y="2477969"/>
            <a:ext cx="1796760" cy="617040"/>
            <a:chOff x="2120290" y="2477969"/>
            <a:chExt cx="1796760" cy="6170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24">
              <p14:nvContentPartPr>
                <p14:cNvPr id="84" name="Ink 83">
                  <a:extLst>
                    <a:ext uri="{FF2B5EF4-FFF2-40B4-BE49-F238E27FC236}">
                      <a16:creationId xmlns:a16="http://schemas.microsoft.com/office/drawing/2014/main" id="{1EBF08EB-6CA5-307A-8748-C8655171FC84}"/>
                    </a:ext>
                  </a:extLst>
                </p14:cNvPr>
                <p14:cNvContentPartPr/>
                <p14:nvPr/>
              </p14:nvContentPartPr>
              <p14:xfrm>
                <a:off x="2550850" y="2477969"/>
                <a:ext cx="856440" cy="298440"/>
              </p14:xfrm>
            </p:contentPart>
          </mc:Choice>
          <mc:Fallback xmlns="">
            <p:pic>
              <p:nvPicPr>
                <p:cNvPr id="84" name="Ink 83">
                  <a:extLst>
                    <a:ext uri="{FF2B5EF4-FFF2-40B4-BE49-F238E27FC236}">
                      <a16:creationId xmlns:a16="http://schemas.microsoft.com/office/drawing/2014/main" id="{1EBF08EB-6CA5-307A-8748-C8655171FC84}"/>
                    </a:ext>
                  </a:extLst>
                </p:cNvPr>
                <p:cNvPicPr/>
                <p:nvPr/>
              </p:nvPicPr>
              <p:blipFill>
                <a:blip r:embed="rId125"/>
                <a:stretch>
                  <a:fillRect/>
                </a:stretch>
              </p:blipFill>
              <p:spPr>
                <a:xfrm>
                  <a:off x="2541850" y="2468969"/>
                  <a:ext cx="874080" cy="316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6">
              <p14:nvContentPartPr>
                <p14:cNvPr id="85" name="Ink 84">
                  <a:extLst>
                    <a:ext uri="{FF2B5EF4-FFF2-40B4-BE49-F238E27FC236}">
                      <a16:creationId xmlns:a16="http://schemas.microsoft.com/office/drawing/2014/main" id="{2795B2EB-61E1-8376-EA7D-68C4ED36D544}"/>
                    </a:ext>
                  </a:extLst>
                </p14:cNvPr>
                <p14:cNvContentPartPr/>
                <p14:nvPr/>
              </p14:nvContentPartPr>
              <p14:xfrm>
                <a:off x="3209290" y="2646089"/>
                <a:ext cx="11880" cy="10080"/>
              </p14:xfrm>
            </p:contentPart>
          </mc:Choice>
          <mc:Fallback xmlns="">
            <p:pic>
              <p:nvPicPr>
                <p:cNvPr id="85" name="Ink 84">
                  <a:extLst>
                    <a:ext uri="{FF2B5EF4-FFF2-40B4-BE49-F238E27FC236}">
                      <a16:creationId xmlns:a16="http://schemas.microsoft.com/office/drawing/2014/main" id="{2795B2EB-61E1-8376-EA7D-68C4ED36D544}"/>
                    </a:ext>
                  </a:extLst>
                </p:cNvPr>
                <p:cNvPicPr/>
                <p:nvPr/>
              </p:nvPicPr>
              <p:blipFill>
                <a:blip r:embed="rId127"/>
                <a:stretch>
                  <a:fillRect/>
                </a:stretch>
              </p:blipFill>
              <p:spPr>
                <a:xfrm>
                  <a:off x="3200290" y="2637449"/>
                  <a:ext cx="29520" cy="27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28">
              <p14:nvContentPartPr>
                <p14:cNvPr id="86" name="Ink 85">
                  <a:extLst>
                    <a:ext uri="{FF2B5EF4-FFF2-40B4-BE49-F238E27FC236}">
                      <a16:creationId xmlns:a16="http://schemas.microsoft.com/office/drawing/2014/main" id="{75AC65C4-BA6B-03D4-A203-B39DA7AF5323}"/>
                    </a:ext>
                  </a:extLst>
                </p14:cNvPr>
                <p14:cNvContentPartPr/>
                <p14:nvPr/>
              </p14:nvContentPartPr>
              <p14:xfrm>
                <a:off x="3042970" y="2559329"/>
                <a:ext cx="221760" cy="42120"/>
              </p14:xfrm>
            </p:contentPart>
          </mc:Choice>
          <mc:Fallback xmlns="">
            <p:pic>
              <p:nvPicPr>
                <p:cNvPr id="86" name="Ink 85">
                  <a:extLst>
                    <a:ext uri="{FF2B5EF4-FFF2-40B4-BE49-F238E27FC236}">
                      <a16:creationId xmlns:a16="http://schemas.microsoft.com/office/drawing/2014/main" id="{75AC65C4-BA6B-03D4-A203-B39DA7AF5323}"/>
                    </a:ext>
                  </a:extLst>
                </p:cNvPr>
                <p:cNvPicPr/>
                <p:nvPr/>
              </p:nvPicPr>
              <p:blipFill>
                <a:blip r:embed="rId129"/>
                <a:stretch>
                  <a:fillRect/>
                </a:stretch>
              </p:blipFill>
              <p:spPr>
                <a:xfrm>
                  <a:off x="3034330" y="2550689"/>
                  <a:ext cx="239400" cy="59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0">
              <p14:nvContentPartPr>
                <p14:cNvPr id="87" name="Ink 86">
                  <a:extLst>
                    <a:ext uri="{FF2B5EF4-FFF2-40B4-BE49-F238E27FC236}">
                      <a16:creationId xmlns:a16="http://schemas.microsoft.com/office/drawing/2014/main" id="{F5E673BF-908E-D273-0E11-9C4F77FB70E5}"/>
                    </a:ext>
                  </a:extLst>
                </p14:cNvPr>
                <p14:cNvContentPartPr/>
                <p14:nvPr/>
              </p14:nvContentPartPr>
              <p14:xfrm>
                <a:off x="3594490" y="2479409"/>
                <a:ext cx="322560" cy="279000"/>
              </p14:xfrm>
            </p:contentPart>
          </mc:Choice>
          <mc:Fallback xmlns="">
            <p:pic>
              <p:nvPicPr>
                <p:cNvPr id="87" name="Ink 86">
                  <a:extLst>
                    <a:ext uri="{FF2B5EF4-FFF2-40B4-BE49-F238E27FC236}">
                      <a16:creationId xmlns:a16="http://schemas.microsoft.com/office/drawing/2014/main" id="{F5E673BF-908E-D273-0E11-9C4F77FB70E5}"/>
                    </a:ext>
                  </a:extLst>
                </p:cNvPr>
                <p:cNvPicPr/>
                <p:nvPr/>
              </p:nvPicPr>
              <p:blipFill>
                <a:blip r:embed="rId131"/>
                <a:stretch>
                  <a:fillRect/>
                </a:stretch>
              </p:blipFill>
              <p:spPr>
                <a:xfrm>
                  <a:off x="3585490" y="2470769"/>
                  <a:ext cx="340200" cy="296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2">
              <p14:nvContentPartPr>
                <p14:cNvPr id="88" name="Ink 87">
                  <a:extLst>
                    <a:ext uri="{FF2B5EF4-FFF2-40B4-BE49-F238E27FC236}">
                      <a16:creationId xmlns:a16="http://schemas.microsoft.com/office/drawing/2014/main" id="{890A72E5-8A15-257E-FE53-FB55600CD8E1}"/>
                    </a:ext>
                  </a:extLst>
                </p14:cNvPr>
                <p14:cNvContentPartPr/>
                <p14:nvPr/>
              </p14:nvContentPartPr>
              <p14:xfrm>
                <a:off x="3620770" y="2542049"/>
                <a:ext cx="194040" cy="34920"/>
              </p14:xfrm>
            </p:contentPart>
          </mc:Choice>
          <mc:Fallback xmlns="">
            <p:pic>
              <p:nvPicPr>
                <p:cNvPr id="88" name="Ink 87">
                  <a:extLst>
                    <a:ext uri="{FF2B5EF4-FFF2-40B4-BE49-F238E27FC236}">
                      <a16:creationId xmlns:a16="http://schemas.microsoft.com/office/drawing/2014/main" id="{890A72E5-8A15-257E-FE53-FB55600CD8E1}"/>
                    </a:ext>
                  </a:extLst>
                </p:cNvPr>
                <p:cNvPicPr/>
                <p:nvPr/>
              </p:nvPicPr>
              <p:blipFill>
                <a:blip r:embed="rId133"/>
                <a:stretch>
                  <a:fillRect/>
                </a:stretch>
              </p:blipFill>
              <p:spPr>
                <a:xfrm>
                  <a:off x="3612130" y="2533409"/>
                  <a:ext cx="211680" cy="52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4">
              <p14:nvContentPartPr>
                <p14:cNvPr id="90" name="Ink 89">
                  <a:extLst>
                    <a:ext uri="{FF2B5EF4-FFF2-40B4-BE49-F238E27FC236}">
                      <a16:creationId xmlns:a16="http://schemas.microsoft.com/office/drawing/2014/main" id="{8CD8F6BB-17A0-C76B-5771-DEE438F5FC5A}"/>
                    </a:ext>
                  </a:extLst>
                </p14:cNvPr>
                <p14:cNvContentPartPr/>
                <p14:nvPr/>
              </p14:nvContentPartPr>
              <p14:xfrm>
                <a:off x="2120290" y="2867129"/>
                <a:ext cx="798120" cy="227880"/>
              </p14:xfrm>
            </p:contentPart>
          </mc:Choice>
          <mc:Fallback xmlns="">
            <p:pic>
              <p:nvPicPr>
                <p:cNvPr id="90" name="Ink 89">
                  <a:extLst>
                    <a:ext uri="{FF2B5EF4-FFF2-40B4-BE49-F238E27FC236}">
                      <a16:creationId xmlns:a16="http://schemas.microsoft.com/office/drawing/2014/main" id="{8CD8F6BB-17A0-C76B-5771-DEE438F5FC5A}"/>
                    </a:ext>
                  </a:extLst>
                </p:cNvPr>
                <p:cNvPicPr/>
                <p:nvPr/>
              </p:nvPicPr>
              <p:blipFill>
                <a:blip r:embed="rId135"/>
                <a:stretch>
                  <a:fillRect/>
                </a:stretch>
              </p:blipFill>
              <p:spPr>
                <a:xfrm>
                  <a:off x="2111290" y="2858489"/>
                  <a:ext cx="815760" cy="2455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6">
              <p14:nvContentPartPr>
                <p14:cNvPr id="91" name="Ink 90">
                  <a:extLst>
                    <a:ext uri="{FF2B5EF4-FFF2-40B4-BE49-F238E27FC236}">
                      <a16:creationId xmlns:a16="http://schemas.microsoft.com/office/drawing/2014/main" id="{2447C3EF-DE85-86B8-5CAE-29EA177E7D95}"/>
                    </a:ext>
                  </a:extLst>
                </p14:cNvPr>
                <p14:cNvContentPartPr/>
                <p14:nvPr/>
              </p14:nvContentPartPr>
              <p14:xfrm>
                <a:off x="2668570" y="2946329"/>
                <a:ext cx="8640" cy="7560"/>
              </p14:xfrm>
            </p:contentPart>
          </mc:Choice>
          <mc:Fallback xmlns="">
            <p:pic>
              <p:nvPicPr>
                <p:cNvPr id="91" name="Ink 90">
                  <a:extLst>
                    <a:ext uri="{FF2B5EF4-FFF2-40B4-BE49-F238E27FC236}">
                      <a16:creationId xmlns:a16="http://schemas.microsoft.com/office/drawing/2014/main" id="{2447C3EF-DE85-86B8-5CAE-29EA177E7D95}"/>
                    </a:ext>
                  </a:extLst>
                </p:cNvPr>
                <p:cNvPicPr/>
                <p:nvPr/>
              </p:nvPicPr>
              <p:blipFill>
                <a:blip r:embed="rId137"/>
                <a:stretch>
                  <a:fillRect/>
                </a:stretch>
              </p:blipFill>
              <p:spPr>
                <a:xfrm>
                  <a:off x="2659930" y="2937689"/>
                  <a:ext cx="26280" cy="25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38">
              <p14:nvContentPartPr>
                <p14:cNvPr id="92" name="Ink 91">
                  <a:extLst>
                    <a:ext uri="{FF2B5EF4-FFF2-40B4-BE49-F238E27FC236}">
                      <a16:creationId xmlns:a16="http://schemas.microsoft.com/office/drawing/2014/main" id="{28CF0D9C-ADCC-E37B-630C-EB97343D48FE}"/>
                    </a:ext>
                  </a:extLst>
                </p14:cNvPr>
                <p14:cNvContentPartPr/>
                <p14:nvPr/>
              </p14:nvContentPartPr>
              <p14:xfrm>
                <a:off x="3108130" y="2967929"/>
                <a:ext cx="612720" cy="84600"/>
              </p14:xfrm>
            </p:contentPart>
          </mc:Choice>
          <mc:Fallback xmlns="">
            <p:pic>
              <p:nvPicPr>
                <p:cNvPr id="92" name="Ink 91">
                  <a:extLst>
                    <a:ext uri="{FF2B5EF4-FFF2-40B4-BE49-F238E27FC236}">
                      <a16:creationId xmlns:a16="http://schemas.microsoft.com/office/drawing/2014/main" id="{28CF0D9C-ADCC-E37B-630C-EB97343D48FE}"/>
                    </a:ext>
                  </a:extLst>
                </p:cNvPr>
                <p:cNvPicPr/>
                <p:nvPr/>
              </p:nvPicPr>
              <p:blipFill>
                <a:blip r:embed="rId139"/>
                <a:stretch>
                  <a:fillRect/>
                </a:stretch>
              </p:blipFill>
              <p:spPr>
                <a:xfrm>
                  <a:off x="3099490" y="2958929"/>
                  <a:ext cx="630360" cy="102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B87FDB44-4F8F-267E-C146-A897BA1D1912}"/>
              </a:ext>
            </a:extLst>
          </p:cNvPr>
          <p:cNvGrpSpPr/>
          <p:nvPr/>
        </p:nvGrpSpPr>
        <p:grpSpPr>
          <a:xfrm>
            <a:off x="3854410" y="2730329"/>
            <a:ext cx="993960" cy="513360"/>
            <a:chOff x="3854410" y="2730329"/>
            <a:chExt cx="993960" cy="513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0">
              <p14:nvContentPartPr>
                <p14:cNvPr id="93" name="Ink 92">
                  <a:extLst>
                    <a:ext uri="{FF2B5EF4-FFF2-40B4-BE49-F238E27FC236}">
                      <a16:creationId xmlns:a16="http://schemas.microsoft.com/office/drawing/2014/main" id="{4ADE9328-47FA-9A59-FE95-D299A00FCF61}"/>
                    </a:ext>
                  </a:extLst>
                </p14:cNvPr>
                <p14:cNvContentPartPr/>
                <p14:nvPr/>
              </p14:nvContentPartPr>
              <p14:xfrm>
                <a:off x="3854410" y="2730329"/>
                <a:ext cx="993960" cy="513360"/>
              </p14:xfrm>
            </p:contentPart>
          </mc:Choice>
          <mc:Fallback xmlns="">
            <p:pic>
              <p:nvPicPr>
                <p:cNvPr id="93" name="Ink 92">
                  <a:extLst>
                    <a:ext uri="{FF2B5EF4-FFF2-40B4-BE49-F238E27FC236}">
                      <a16:creationId xmlns:a16="http://schemas.microsoft.com/office/drawing/2014/main" id="{4ADE9328-47FA-9A59-FE95-D299A00FCF61}"/>
                    </a:ext>
                  </a:extLst>
                </p:cNvPr>
                <p:cNvPicPr/>
                <p:nvPr/>
              </p:nvPicPr>
              <p:blipFill>
                <a:blip r:embed="rId141"/>
                <a:stretch>
                  <a:fillRect/>
                </a:stretch>
              </p:blipFill>
              <p:spPr>
                <a:xfrm>
                  <a:off x="3845410" y="2721689"/>
                  <a:ext cx="1011600" cy="53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2">
              <p14:nvContentPartPr>
                <p14:cNvPr id="94" name="Ink 93">
                  <a:extLst>
                    <a:ext uri="{FF2B5EF4-FFF2-40B4-BE49-F238E27FC236}">
                      <a16:creationId xmlns:a16="http://schemas.microsoft.com/office/drawing/2014/main" id="{8B68E191-7106-DBA6-A7CE-7890E893C4C6}"/>
                    </a:ext>
                  </a:extLst>
                </p14:cNvPr>
                <p14:cNvContentPartPr/>
                <p14:nvPr/>
              </p14:nvContentPartPr>
              <p14:xfrm>
                <a:off x="4371370" y="2855969"/>
                <a:ext cx="293400" cy="85320"/>
              </p14:xfrm>
            </p:contentPart>
          </mc:Choice>
          <mc:Fallback xmlns="">
            <p:pic>
              <p:nvPicPr>
                <p:cNvPr id="94" name="Ink 93">
                  <a:extLst>
                    <a:ext uri="{FF2B5EF4-FFF2-40B4-BE49-F238E27FC236}">
                      <a16:creationId xmlns:a16="http://schemas.microsoft.com/office/drawing/2014/main" id="{8B68E191-7106-DBA6-A7CE-7890E893C4C6}"/>
                    </a:ext>
                  </a:extLst>
                </p:cNvPr>
                <p:cNvPicPr/>
                <p:nvPr/>
              </p:nvPicPr>
              <p:blipFill>
                <a:blip r:embed="rId143"/>
                <a:stretch>
                  <a:fillRect/>
                </a:stretch>
              </p:blipFill>
              <p:spPr>
                <a:xfrm>
                  <a:off x="4362730" y="2847329"/>
                  <a:ext cx="311040" cy="1029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3" name="Group 102">
            <a:extLst>
              <a:ext uri="{FF2B5EF4-FFF2-40B4-BE49-F238E27FC236}">
                <a16:creationId xmlns:a16="http://schemas.microsoft.com/office/drawing/2014/main" id="{A0EA5C36-689D-1E19-0586-1038C737C7B2}"/>
              </a:ext>
            </a:extLst>
          </p:cNvPr>
          <p:cNvGrpSpPr/>
          <p:nvPr/>
        </p:nvGrpSpPr>
        <p:grpSpPr>
          <a:xfrm>
            <a:off x="4456690" y="2022929"/>
            <a:ext cx="2301480" cy="784080"/>
            <a:chOff x="4456690" y="2022929"/>
            <a:chExt cx="2301480" cy="7840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44">
              <p14:nvContentPartPr>
                <p14:cNvPr id="97" name="Ink 96">
                  <a:extLst>
                    <a:ext uri="{FF2B5EF4-FFF2-40B4-BE49-F238E27FC236}">
                      <a16:creationId xmlns:a16="http://schemas.microsoft.com/office/drawing/2014/main" id="{BDDD075C-F40B-A3AF-0856-0EE308621225}"/>
                    </a:ext>
                  </a:extLst>
                </p14:cNvPr>
                <p14:cNvContentPartPr/>
                <p14:nvPr/>
              </p14:nvContentPartPr>
              <p14:xfrm>
                <a:off x="4456690" y="2022929"/>
                <a:ext cx="1455840" cy="253440"/>
              </p14:xfrm>
            </p:contentPart>
          </mc:Choice>
          <mc:Fallback xmlns="">
            <p:pic>
              <p:nvPicPr>
                <p:cNvPr id="97" name="Ink 96">
                  <a:extLst>
                    <a:ext uri="{FF2B5EF4-FFF2-40B4-BE49-F238E27FC236}">
                      <a16:creationId xmlns:a16="http://schemas.microsoft.com/office/drawing/2014/main" id="{BDDD075C-F40B-A3AF-0856-0EE308621225}"/>
                    </a:ext>
                  </a:extLst>
                </p:cNvPr>
                <p:cNvPicPr/>
                <p:nvPr/>
              </p:nvPicPr>
              <p:blipFill>
                <a:blip r:embed="rId145"/>
                <a:stretch>
                  <a:fillRect/>
                </a:stretch>
              </p:blipFill>
              <p:spPr>
                <a:xfrm>
                  <a:off x="4448050" y="2014289"/>
                  <a:ext cx="1473480" cy="271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6">
              <p14:nvContentPartPr>
                <p14:cNvPr id="98" name="Ink 97">
                  <a:extLst>
                    <a:ext uri="{FF2B5EF4-FFF2-40B4-BE49-F238E27FC236}">
                      <a16:creationId xmlns:a16="http://schemas.microsoft.com/office/drawing/2014/main" id="{C54566DA-48A0-CF5B-D58A-11D4BA9805A1}"/>
                    </a:ext>
                  </a:extLst>
                </p14:cNvPr>
                <p14:cNvContentPartPr/>
                <p14:nvPr/>
              </p14:nvContentPartPr>
              <p14:xfrm>
                <a:off x="5142490" y="2297609"/>
                <a:ext cx="267120" cy="235440"/>
              </p14:xfrm>
            </p:contentPart>
          </mc:Choice>
          <mc:Fallback xmlns="">
            <p:pic>
              <p:nvPicPr>
                <p:cNvPr id="98" name="Ink 97">
                  <a:extLst>
                    <a:ext uri="{FF2B5EF4-FFF2-40B4-BE49-F238E27FC236}">
                      <a16:creationId xmlns:a16="http://schemas.microsoft.com/office/drawing/2014/main" id="{C54566DA-48A0-CF5B-D58A-11D4BA9805A1}"/>
                    </a:ext>
                  </a:extLst>
                </p:cNvPr>
                <p:cNvPicPr/>
                <p:nvPr/>
              </p:nvPicPr>
              <p:blipFill>
                <a:blip r:embed="rId147"/>
                <a:stretch>
                  <a:fillRect/>
                </a:stretch>
              </p:blipFill>
              <p:spPr>
                <a:xfrm>
                  <a:off x="5133850" y="2288609"/>
                  <a:ext cx="284760" cy="253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48">
              <p14:nvContentPartPr>
                <p14:cNvPr id="99" name="Ink 98">
                  <a:extLst>
                    <a:ext uri="{FF2B5EF4-FFF2-40B4-BE49-F238E27FC236}">
                      <a16:creationId xmlns:a16="http://schemas.microsoft.com/office/drawing/2014/main" id="{FB7BAF3E-5353-D935-8BC1-199DA6E5C182}"/>
                    </a:ext>
                  </a:extLst>
                </p14:cNvPr>
                <p14:cNvContentPartPr/>
                <p14:nvPr/>
              </p14:nvContentPartPr>
              <p14:xfrm>
                <a:off x="5068690" y="2283569"/>
                <a:ext cx="179280" cy="126720"/>
              </p14:xfrm>
            </p:contentPart>
          </mc:Choice>
          <mc:Fallback xmlns="">
            <p:pic>
              <p:nvPicPr>
                <p:cNvPr id="99" name="Ink 98">
                  <a:extLst>
                    <a:ext uri="{FF2B5EF4-FFF2-40B4-BE49-F238E27FC236}">
                      <a16:creationId xmlns:a16="http://schemas.microsoft.com/office/drawing/2014/main" id="{FB7BAF3E-5353-D935-8BC1-199DA6E5C182}"/>
                    </a:ext>
                  </a:extLst>
                </p:cNvPr>
                <p:cNvPicPr/>
                <p:nvPr/>
              </p:nvPicPr>
              <p:blipFill>
                <a:blip r:embed="rId149"/>
                <a:stretch>
                  <a:fillRect/>
                </a:stretch>
              </p:blipFill>
              <p:spPr>
                <a:xfrm>
                  <a:off x="5059690" y="2274929"/>
                  <a:ext cx="196920" cy="144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0">
              <p14:nvContentPartPr>
                <p14:cNvPr id="101" name="Ink 100">
                  <a:extLst>
                    <a:ext uri="{FF2B5EF4-FFF2-40B4-BE49-F238E27FC236}">
                      <a16:creationId xmlns:a16="http://schemas.microsoft.com/office/drawing/2014/main" id="{C368CC86-9E00-D62E-CFA0-252766995235}"/>
                    </a:ext>
                  </a:extLst>
                </p14:cNvPr>
                <p14:cNvContentPartPr/>
                <p14:nvPr/>
              </p14:nvContentPartPr>
              <p14:xfrm>
                <a:off x="5456410" y="2313449"/>
                <a:ext cx="1301760" cy="493560"/>
              </p14:xfrm>
            </p:contentPart>
          </mc:Choice>
          <mc:Fallback xmlns="">
            <p:pic>
              <p:nvPicPr>
                <p:cNvPr id="101" name="Ink 100">
                  <a:extLst>
                    <a:ext uri="{FF2B5EF4-FFF2-40B4-BE49-F238E27FC236}">
                      <a16:creationId xmlns:a16="http://schemas.microsoft.com/office/drawing/2014/main" id="{C368CC86-9E00-D62E-CFA0-252766995235}"/>
                    </a:ext>
                  </a:extLst>
                </p:cNvPr>
                <p:cNvPicPr/>
                <p:nvPr/>
              </p:nvPicPr>
              <p:blipFill>
                <a:blip r:embed="rId151"/>
                <a:stretch>
                  <a:fillRect/>
                </a:stretch>
              </p:blipFill>
              <p:spPr>
                <a:xfrm>
                  <a:off x="5447770" y="2304809"/>
                  <a:ext cx="1319400" cy="511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2">
              <p14:nvContentPartPr>
                <p14:cNvPr id="102" name="Ink 101">
                  <a:extLst>
                    <a:ext uri="{FF2B5EF4-FFF2-40B4-BE49-F238E27FC236}">
                      <a16:creationId xmlns:a16="http://schemas.microsoft.com/office/drawing/2014/main" id="{F2F42092-E1FD-EFFA-A3DD-90614CCE03C7}"/>
                    </a:ext>
                  </a:extLst>
                </p14:cNvPr>
                <p14:cNvContentPartPr/>
                <p14:nvPr/>
              </p14:nvContentPartPr>
              <p14:xfrm>
                <a:off x="6313930" y="2350889"/>
                <a:ext cx="25920" cy="9360"/>
              </p14:xfrm>
            </p:contentPart>
          </mc:Choice>
          <mc:Fallback xmlns="">
            <p:pic>
              <p:nvPicPr>
                <p:cNvPr id="102" name="Ink 101">
                  <a:extLst>
                    <a:ext uri="{FF2B5EF4-FFF2-40B4-BE49-F238E27FC236}">
                      <a16:creationId xmlns:a16="http://schemas.microsoft.com/office/drawing/2014/main" id="{F2F42092-E1FD-EFFA-A3DD-90614CCE03C7}"/>
                    </a:ext>
                  </a:extLst>
                </p:cNvPr>
                <p:cNvPicPr/>
                <p:nvPr/>
              </p:nvPicPr>
              <p:blipFill>
                <a:blip r:embed="rId153"/>
                <a:stretch>
                  <a:fillRect/>
                </a:stretch>
              </p:blipFill>
              <p:spPr>
                <a:xfrm>
                  <a:off x="6305290" y="2341889"/>
                  <a:ext cx="43560" cy="27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07" name="Group 106">
            <a:extLst>
              <a:ext uri="{FF2B5EF4-FFF2-40B4-BE49-F238E27FC236}">
                <a16:creationId xmlns:a16="http://schemas.microsoft.com/office/drawing/2014/main" id="{41301171-9A0E-FE8C-31BB-D7F9D9269F4A}"/>
              </a:ext>
            </a:extLst>
          </p:cNvPr>
          <p:cNvGrpSpPr/>
          <p:nvPr/>
        </p:nvGrpSpPr>
        <p:grpSpPr>
          <a:xfrm>
            <a:off x="6941770" y="2303369"/>
            <a:ext cx="1353240" cy="276840"/>
            <a:chOff x="6941770" y="2303369"/>
            <a:chExt cx="1353240" cy="2768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54">
              <p14:nvContentPartPr>
                <p14:cNvPr id="104" name="Ink 103">
                  <a:extLst>
                    <a:ext uri="{FF2B5EF4-FFF2-40B4-BE49-F238E27FC236}">
                      <a16:creationId xmlns:a16="http://schemas.microsoft.com/office/drawing/2014/main" id="{76191239-9F6C-88D1-9F79-108BA4A11998}"/>
                    </a:ext>
                  </a:extLst>
                </p14:cNvPr>
                <p14:cNvContentPartPr/>
                <p14:nvPr/>
              </p14:nvContentPartPr>
              <p14:xfrm>
                <a:off x="6941770" y="2303369"/>
                <a:ext cx="1037880" cy="276840"/>
              </p14:xfrm>
            </p:contentPart>
          </mc:Choice>
          <mc:Fallback xmlns="">
            <p:pic>
              <p:nvPicPr>
                <p:cNvPr id="104" name="Ink 103">
                  <a:extLst>
                    <a:ext uri="{FF2B5EF4-FFF2-40B4-BE49-F238E27FC236}">
                      <a16:creationId xmlns:a16="http://schemas.microsoft.com/office/drawing/2014/main" id="{76191239-9F6C-88D1-9F79-108BA4A11998}"/>
                    </a:ext>
                  </a:extLst>
                </p:cNvPr>
                <p:cNvPicPr/>
                <p:nvPr/>
              </p:nvPicPr>
              <p:blipFill>
                <a:blip r:embed="rId155"/>
                <a:stretch>
                  <a:fillRect/>
                </a:stretch>
              </p:blipFill>
              <p:spPr>
                <a:xfrm>
                  <a:off x="6932770" y="2294729"/>
                  <a:ext cx="1055520" cy="294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6">
              <p14:nvContentPartPr>
                <p14:cNvPr id="105" name="Ink 104">
                  <a:extLst>
                    <a:ext uri="{FF2B5EF4-FFF2-40B4-BE49-F238E27FC236}">
                      <a16:creationId xmlns:a16="http://schemas.microsoft.com/office/drawing/2014/main" id="{71ED31BA-04FC-743C-09E9-3F02FAA07EC3}"/>
                    </a:ext>
                  </a:extLst>
                </p14:cNvPr>
                <p14:cNvContentPartPr/>
                <p14:nvPr/>
              </p14:nvContentPartPr>
              <p14:xfrm>
                <a:off x="7893610" y="2431529"/>
                <a:ext cx="40320" cy="27720"/>
              </p14:xfrm>
            </p:contentPart>
          </mc:Choice>
          <mc:Fallback xmlns="">
            <p:pic>
              <p:nvPicPr>
                <p:cNvPr id="105" name="Ink 104">
                  <a:extLst>
                    <a:ext uri="{FF2B5EF4-FFF2-40B4-BE49-F238E27FC236}">
                      <a16:creationId xmlns:a16="http://schemas.microsoft.com/office/drawing/2014/main" id="{71ED31BA-04FC-743C-09E9-3F02FAA07EC3}"/>
                    </a:ext>
                  </a:extLst>
                </p:cNvPr>
                <p:cNvPicPr/>
                <p:nvPr/>
              </p:nvPicPr>
              <p:blipFill>
                <a:blip r:embed="rId157"/>
                <a:stretch>
                  <a:fillRect/>
                </a:stretch>
              </p:blipFill>
              <p:spPr>
                <a:xfrm>
                  <a:off x="7884610" y="2422529"/>
                  <a:ext cx="57960" cy="45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58">
              <p14:nvContentPartPr>
                <p14:cNvPr id="106" name="Ink 105">
                  <a:extLst>
                    <a:ext uri="{FF2B5EF4-FFF2-40B4-BE49-F238E27FC236}">
                      <a16:creationId xmlns:a16="http://schemas.microsoft.com/office/drawing/2014/main" id="{627239C7-F96A-AC6E-91A0-12AD3848A12B}"/>
                    </a:ext>
                  </a:extLst>
                </p14:cNvPr>
                <p14:cNvContentPartPr/>
                <p14:nvPr/>
              </p14:nvContentPartPr>
              <p14:xfrm>
                <a:off x="8000530" y="2467529"/>
                <a:ext cx="294480" cy="108360"/>
              </p14:xfrm>
            </p:contentPart>
          </mc:Choice>
          <mc:Fallback xmlns="">
            <p:pic>
              <p:nvPicPr>
                <p:cNvPr id="106" name="Ink 105">
                  <a:extLst>
                    <a:ext uri="{FF2B5EF4-FFF2-40B4-BE49-F238E27FC236}">
                      <a16:creationId xmlns:a16="http://schemas.microsoft.com/office/drawing/2014/main" id="{627239C7-F96A-AC6E-91A0-12AD3848A12B}"/>
                    </a:ext>
                  </a:extLst>
                </p:cNvPr>
                <p:cNvPicPr/>
                <p:nvPr/>
              </p:nvPicPr>
              <p:blipFill>
                <a:blip r:embed="rId159"/>
                <a:stretch>
                  <a:fillRect/>
                </a:stretch>
              </p:blipFill>
              <p:spPr>
                <a:xfrm>
                  <a:off x="7991890" y="2458889"/>
                  <a:ext cx="312120" cy="12600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0">
            <p14:nvContentPartPr>
              <p14:cNvPr id="124" name="Ink 123">
                <a:extLst>
                  <a:ext uri="{FF2B5EF4-FFF2-40B4-BE49-F238E27FC236}">
                    <a16:creationId xmlns:a16="http://schemas.microsoft.com/office/drawing/2014/main" id="{44C998AF-6818-CF9E-5492-CD3C13AFFFD8}"/>
                  </a:ext>
                </a:extLst>
              </p14:cNvPr>
              <p14:cNvContentPartPr/>
              <p14:nvPr/>
            </p14:nvContentPartPr>
            <p14:xfrm>
              <a:off x="3484330" y="4105529"/>
              <a:ext cx="649440" cy="146160"/>
            </p14:xfrm>
          </p:contentPart>
        </mc:Choice>
        <mc:Fallback xmlns="">
          <p:pic>
            <p:nvPicPr>
              <p:cNvPr id="124" name="Ink 123">
                <a:extLst>
                  <a:ext uri="{FF2B5EF4-FFF2-40B4-BE49-F238E27FC236}">
                    <a16:creationId xmlns:a16="http://schemas.microsoft.com/office/drawing/2014/main" id="{44C998AF-6818-CF9E-5492-CD3C13AFFFD8}"/>
                  </a:ext>
                </a:extLst>
              </p:cNvPr>
              <p:cNvPicPr/>
              <p:nvPr/>
            </p:nvPicPr>
            <p:blipFill>
              <a:blip r:embed="rId161"/>
              <a:stretch>
                <a:fillRect/>
              </a:stretch>
            </p:blipFill>
            <p:spPr>
              <a:xfrm>
                <a:off x="3475330" y="4096889"/>
                <a:ext cx="667080" cy="163800"/>
              </a:xfrm>
              <a:prstGeom prst="rect">
                <a:avLst/>
              </a:prstGeom>
            </p:spPr>
          </p:pic>
        </mc:Fallback>
      </mc:AlternateContent>
      <p:grpSp>
        <p:nvGrpSpPr>
          <p:cNvPr id="128" name="Group 127">
            <a:extLst>
              <a:ext uri="{FF2B5EF4-FFF2-40B4-BE49-F238E27FC236}">
                <a16:creationId xmlns:a16="http://schemas.microsoft.com/office/drawing/2014/main" id="{A56A0098-25C4-33C4-2F78-851D3BA45B27}"/>
              </a:ext>
            </a:extLst>
          </p:cNvPr>
          <p:cNvGrpSpPr/>
          <p:nvPr/>
        </p:nvGrpSpPr>
        <p:grpSpPr>
          <a:xfrm>
            <a:off x="5197930" y="4014809"/>
            <a:ext cx="984600" cy="409680"/>
            <a:chOff x="5197930" y="4014809"/>
            <a:chExt cx="984600" cy="4096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62">
              <p14:nvContentPartPr>
                <p14:cNvPr id="125" name="Ink 124">
                  <a:extLst>
                    <a:ext uri="{FF2B5EF4-FFF2-40B4-BE49-F238E27FC236}">
                      <a16:creationId xmlns:a16="http://schemas.microsoft.com/office/drawing/2014/main" id="{BE0B436E-4218-7361-43C5-CBA2F0F3BC8B}"/>
                    </a:ext>
                  </a:extLst>
                </p14:cNvPr>
                <p14:cNvContentPartPr/>
                <p14:nvPr/>
              </p14:nvContentPartPr>
              <p14:xfrm>
                <a:off x="5285770" y="4081769"/>
                <a:ext cx="29880" cy="36360"/>
              </p14:xfrm>
            </p:contentPart>
          </mc:Choice>
          <mc:Fallback xmlns="">
            <p:pic>
              <p:nvPicPr>
                <p:cNvPr id="125" name="Ink 124">
                  <a:extLst>
                    <a:ext uri="{FF2B5EF4-FFF2-40B4-BE49-F238E27FC236}">
                      <a16:creationId xmlns:a16="http://schemas.microsoft.com/office/drawing/2014/main" id="{BE0B436E-4218-7361-43C5-CBA2F0F3BC8B}"/>
                    </a:ext>
                  </a:extLst>
                </p:cNvPr>
                <p:cNvPicPr/>
                <p:nvPr/>
              </p:nvPicPr>
              <p:blipFill>
                <a:blip r:embed="rId163"/>
                <a:stretch>
                  <a:fillRect/>
                </a:stretch>
              </p:blipFill>
              <p:spPr>
                <a:xfrm>
                  <a:off x="5276770" y="4072769"/>
                  <a:ext cx="4752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4">
              <p14:nvContentPartPr>
                <p14:cNvPr id="126" name="Ink 125">
                  <a:extLst>
                    <a:ext uri="{FF2B5EF4-FFF2-40B4-BE49-F238E27FC236}">
                      <a16:creationId xmlns:a16="http://schemas.microsoft.com/office/drawing/2014/main" id="{20BD8014-C249-28F2-68F9-B974B1B3F21E}"/>
                    </a:ext>
                  </a:extLst>
                </p14:cNvPr>
                <p14:cNvContentPartPr/>
                <p14:nvPr/>
              </p14:nvContentPartPr>
              <p14:xfrm>
                <a:off x="5197930" y="4248449"/>
                <a:ext cx="171360" cy="176040"/>
              </p14:xfrm>
            </p:contentPart>
          </mc:Choice>
          <mc:Fallback xmlns="">
            <p:pic>
              <p:nvPicPr>
                <p:cNvPr id="126" name="Ink 125">
                  <a:extLst>
                    <a:ext uri="{FF2B5EF4-FFF2-40B4-BE49-F238E27FC236}">
                      <a16:creationId xmlns:a16="http://schemas.microsoft.com/office/drawing/2014/main" id="{20BD8014-C249-28F2-68F9-B974B1B3F21E}"/>
                    </a:ext>
                  </a:extLst>
                </p:cNvPr>
                <p:cNvPicPr/>
                <p:nvPr/>
              </p:nvPicPr>
              <p:blipFill>
                <a:blip r:embed="rId165"/>
                <a:stretch>
                  <a:fillRect/>
                </a:stretch>
              </p:blipFill>
              <p:spPr>
                <a:xfrm>
                  <a:off x="5188930" y="4239449"/>
                  <a:ext cx="189000" cy="193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66">
              <p14:nvContentPartPr>
                <p14:cNvPr id="127" name="Ink 126">
                  <a:extLst>
                    <a:ext uri="{FF2B5EF4-FFF2-40B4-BE49-F238E27FC236}">
                      <a16:creationId xmlns:a16="http://schemas.microsoft.com/office/drawing/2014/main" id="{30600520-42CB-732F-3221-97DCA90B36D6}"/>
                    </a:ext>
                  </a:extLst>
                </p14:cNvPr>
                <p14:cNvContentPartPr/>
                <p14:nvPr/>
              </p14:nvContentPartPr>
              <p14:xfrm>
                <a:off x="5388010" y="4014809"/>
                <a:ext cx="794520" cy="162720"/>
              </p14:xfrm>
            </p:contentPart>
          </mc:Choice>
          <mc:Fallback xmlns="">
            <p:pic>
              <p:nvPicPr>
                <p:cNvPr id="127" name="Ink 126">
                  <a:extLst>
                    <a:ext uri="{FF2B5EF4-FFF2-40B4-BE49-F238E27FC236}">
                      <a16:creationId xmlns:a16="http://schemas.microsoft.com/office/drawing/2014/main" id="{30600520-42CB-732F-3221-97DCA90B36D6}"/>
                    </a:ext>
                  </a:extLst>
                </p:cNvPr>
                <p:cNvPicPr/>
                <p:nvPr/>
              </p:nvPicPr>
              <p:blipFill>
                <a:blip r:embed="rId167"/>
                <a:stretch>
                  <a:fillRect/>
                </a:stretch>
              </p:blipFill>
              <p:spPr>
                <a:xfrm>
                  <a:off x="5379370" y="4006169"/>
                  <a:ext cx="812160" cy="180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168">
            <p14:nvContentPartPr>
              <p14:cNvPr id="129" name="Ink 128">
                <a:extLst>
                  <a:ext uri="{FF2B5EF4-FFF2-40B4-BE49-F238E27FC236}">
                    <a16:creationId xmlns:a16="http://schemas.microsoft.com/office/drawing/2014/main" id="{1AF2EDDB-21B6-EA93-A365-BEB4D3CF8093}"/>
                  </a:ext>
                </a:extLst>
              </p14:cNvPr>
              <p14:cNvContentPartPr/>
              <p14:nvPr/>
            </p14:nvContentPartPr>
            <p14:xfrm>
              <a:off x="5677450" y="3853529"/>
              <a:ext cx="160560" cy="136440"/>
            </p14:xfrm>
          </p:contentPart>
        </mc:Choice>
        <mc:Fallback xmlns="">
          <p:pic>
            <p:nvPicPr>
              <p:cNvPr id="129" name="Ink 128">
                <a:extLst>
                  <a:ext uri="{FF2B5EF4-FFF2-40B4-BE49-F238E27FC236}">
                    <a16:creationId xmlns:a16="http://schemas.microsoft.com/office/drawing/2014/main" id="{1AF2EDDB-21B6-EA93-A365-BEB4D3CF8093}"/>
                  </a:ext>
                </a:extLst>
              </p:cNvPr>
              <p:cNvPicPr/>
              <p:nvPr/>
            </p:nvPicPr>
            <p:blipFill>
              <a:blip r:embed="rId169"/>
              <a:stretch>
                <a:fillRect/>
              </a:stretch>
            </p:blipFill>
            <p:spPr>
              <a:xfrm>
                <a:off x="5668810" y="3844529"/>
                <a:ext cx="178200" cy="154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0">
            <p14:nvContentPartPr>
              <p14:cNvPr id="130" name="Ink 129">
                <a:extLst>
                  <a:ext uri="{FF2B5EF4-FFF2-40B4-BE49-F238E27FC236}">
                    <a16:creationId xmlns:a16="http://schemas.microsoft.com/office/drawing/2014/main" id="{812D273C-16EA-1814-B467-207B233FCC53}"/>
                  </a:ext>
                </a:extLst>
              </p14:cNvPr>
              <p14:cNvContentPartPr/>
              <p14:nvPr/>
            </p14:nvContentPartPr>
            <p14:xfrm>
              <a:off x="6217450" y="3926249"/>
              <a:ext cx="373320" cy="312120"/>
            </p14:xfrm>
          </p:contentPart>
        </mc:Choice>
        <mc:Fallback xmlns="">
          <p:pic>
            <p:nvPicPr>
              <p:cNvPr id="130" name="Ink 129">
                <a:extLst>
                  <a:ext uri="{FF2B5EF4-FFF2-40B4-BE49-F238E27FC236}">
                    <a16:creationId xmlns:a16="http://schemas.microsoft.com/office/drawing/2014/main" id="{812D273C-16EA-1814-B467-207B233FCC53}"/>
                  </a:ext>
                </a:extLst>
              </p:cNvPr>
              <p:cNvPicPr/>
              <p:nvPr/>
            </p:nvPicPr>
            <p:blipFill>
              <a:blip r:embed="rId171"/>
              <a:stretch>
                <a:fillRect/>
              </a:stretch>
            </p:blipFill>
            <p:spPr>
              <a:xfrm>
                <a:off x="6208810" y="3917249"/>
                <a:ext cx="390960" cy="3297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2">
            <p14:nvContentPartPr>
              <p14:cNvPr id="131" name="Ink 130">
                <a:extLst>
                  <a:ext uri="{FF2B5EF4-FFF2-40B4-BE49-F238E27FC236}">
                    <a16:creationId xmlns:a16="http://schemas.microsoft.com/office/drawing/2014/main" id="{20940C39-B649-1102-4EA4-8E60D30E26B0}"/>
                  </a:ext>
                </a:extLst>
              </p14:cNvPr>
              <p14:cNvContentPartPr/>
              <p14:nvPr/>
            </p14:nvContentPartPr>
            <p14:xfrm>
              <a:off x="1454650" y="3806369"/>
              <a:ext cx="366840" cy="322560"/>
            </p14:xfrm>
          </p:contentPart>
        </mc:Choice>
        <mc:Fallback xmlns="">
          <p:pic>
            <p:nvPicPr>
              <p:cNvPr id="131" name="Ink 130">
                <a:extLst>
                  <a:ext uri="{FF2B5EF4-FFF2-40B4-BE49-F238E27FC236}">
                    <a16:creationId xmlns:a16="http://schemas.microsoft.com/office/drawing/2014/main" id="{20940C39-B649-1102-4EA4-8E60D30E26B0}"/>
                  </a:ext>
                </a:extLst>
              </p:cNvPr>
              <p:cNvPicPr/>
              <p:nvPr/>
            </p:nvPicPr>
            <p:blipFill>
              <a:blip r:embed="rId173"/>
              <a:stretch>
                <a:fillRect/>
              </a:stretch>
            </p:blipFill>
            <p:spPr>
              <a:xfrm>
                <a:off x="1401010" y="3698369"/>
                <a:ext cx="474480" cy="5382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4">
            <p14:nvContentPartPr>
              <p14:cNvPr id="132" name="Ink 131">
                <a:extLst>
                  <a:ext uri="{FF2B5EF4-FFF2-40B4-BE49-F238E27FC236}">
                    <a16:creationId xmlns:a16="http://schemas.microsoft.com/office/drawing/2014/main" id="{D5D98DD9-4DA7-FE30-E89A-92206930B3C9}"/>
                  </a:ext>
                </a:extLst>
              </p14:cNvPr>
              <p14:cNvContentPartPr/>
              <p14:nvPr/>
            </p14:nvContentPartPr>
            <p14:xfrm>
              <a:off x="1986010" y="3880169"/>
              <a:ext cx="283320" cy="198720"/>
            </p14:xfrm>
          </p:contentPart>
        </mc:Choice>
        <mc:Fallback xmlns="">
          <p:pic>
            <p:nvPicPr>
              <p:cNvPr id="132" name="Ink 131">
                <a:extLst>
                  <a:ext uri="{FF2B5EF4-FFF2-40B4-BE49-F238E27FC236}">
                    <a16:creationId xmlns:a16="http://schemas.microsoft.com/office/drawing/2014/main" id="{D5D98DD9-4DA7-FE30-E89A-92206930B3C9}"/>
                  </a:ext>
                </a:extLst>
              </p:cNvPr>
              <p:cNvPicPr/>
              <p:nvPr/>
            </p:nvPicPr>
            <p:blipFill>
              <a:blip r:embed="rId175"/>
              <a:stretch>
                <a:fillRect/>
              </a:stretch>
            </p:blipFill>
            <p:spPr>
              <a:xfrm>
                <a:off x="1932370" y="3772529"/>
                <a:ext cx="390960" cy="414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6">
            <p14:nvContentPartPr>
              <p14:cNvPr id="133" name="Ink 132">
                <a:extLst>
                  <a:ext uri="{FF2B5EF4-FFF2-40B4-BE49-F238E27FC236}">
                    <a16:creationId xmlns:a16="http://schemas.microsoft.com/office/drawing/2014/main" id="{CFB8A17F-5A9F-7168-7EC2-01B74D9F264B}"/>
                  </a:ext>
                </a:extLst>
              </p14:cNvPr>
              <p14:cNvContentPartPr/>
              <p14:nvPr/>
            </p14:nvContentPartPr>
            <p14:xfrm>
              <a:off x="6280810" y="4016969"/>
              <a:ext cx="269640" cy="121320"/>
            </p14:xfrm>
          </p:contentPart>
        </mc:Choice>
        <mc:Fallback xmlns="">
          <p:pic>
            <p:nvPicPr>
              <p:cNvPr id="133" name="Ink 132">
                <a:extLst>
                  <a:ext uri="{FF2B5EF4-FFF2-40B4-BE49-F238E27FC236}">
                    <a16:creationId xmlns:a16="http://schemas.microsoft.com/office/drawing/2014/main" id="{CFB8A17F-5A9F-7168-7EC2-01B74D9F264B}"/>
                  </a:ext>
                </a:extLst>
              </p:cNvPr>
              <p:cNvPicPr/>
              <p:nvPr/>
            </p:nvPicPr>
            <p:blipFill>
              <a:blip r:embed="rId177"/>
              <a:stretch>
                <a:fillRect/>
              </a:stretch>
            </p:blipFill>
            <p:spPr>
              <a:xfrm>
                <a:off x="6227170" y="3909329"/>
                <a:ext cx="377280" cy="336960"/>
              </a:xfrm>
              <a:prstGeom prst="rect">
                <a:avLst/>
              </a:prstGeom>
            </p:spPr>
          </p:pic>
        </mc:Fallback>
      </mc:AlternateContent>
      <p:grpSp>
        <p:nvGrpSpPr>
          <p:cNvPr id="145" name="Group 144">
            <a:extLst>
              <a:ext uri="{FF2B5EF4-FFF2-40B4-BE49-F238E27FC236}">
                <a16:creationId xmlns:a16="http://schemas.microsoft.com/office/drawing/2014/main" id="{1FFD1C6D-9DC7-C4BB-8AEC-1EEB1E7B1959}"/>
              </a:ext>
            </a:extLst>
          </p:cNvPr>
          <p:cNvGrpSpPr/>
          <p:nvPr/>
        </p:nvGrpSpPr>
        <p:grpSpPr>
          <a:xfrm>
            <a:off x="1260610" y="3768569"/>
            <a:ext cx="1694880" cy="1556280"/>
            <a:chOff x="1260610" y="3768569"/>
            <a:chExt cx="1694880" cy="1556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178">
              <p14:nvContentPartPr>
                <p14:cNvPr id="108" name="Ink 107">
                  <a:extLst>
                    <a:ext uri="{FF2B5EF4-FFF2-40B4-BE49-F238E27FC236}">
                      <a16:creationId xmlns:a16="http://schemas.microsoft.com/office/drawing/2014/main" id="{5B4A5AF4-B4D1-4083-25F0-0F66F6612023}"/>
                    </a:ext>
                  </a:extLst>
                </p14:cNvPr>
                <p14:cNvContentPartPr/>
                <p14:nvPr/>
              </p14:nvContentPartPr>
              <p14:xfrm>
                <a:off x="1381210" y="3768569"/>
                <a:ext cx="475560" cy="444960"/>
              </p14:xfrm>
            </p:contentPart>
          </mc:Choice>
          <mc:Fallback xmlns="">
            <p:pic>
              <p:nvPicPr>
                <p:cNvPr id="108" name="Ink 107">
                  <a:extLst>
                    <a:ext uri="{FF2B5EF4-FFF2-40B4-BE49-F238E27FC236}">
                      <a16:creationId xmlns:a16="http://schemas.microsoft.com/office/drawing/2014/main" id="{5B4A5AF4-B4D1-4083-25F0-0F66F6612023}"/>
                    </a:ext>
                  </a:extLst>
                </p:cNvPr>
                <p:cNvPicPr/>
                <p:nvPr/>
              </p:nvPicPr>
              <p:blipFill>
                <a:blip r:embed="rId179"/>
                <a:stretch>
                  <a:fillRect/>
                </a:stretch>
              </p:blipFill>
              <p:spPr>
                <a:xfrm>
                  <a:off x="1372570" y="3759929"/>
                  <a:ext cx="493200" cy="4626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0">
              <p14:nvContentPartPr>
                <p14:cNvPr id="109" name="Ink 108">
                  <a:extLst>
                    <a:ext uri="{FF2B5EF4-FFF2-40B4-BE49-F238E27FC236}">
                      <a16:creationId xmlns:a16="http://schemas.microsoft.com/office/drawing/2014/main" id="{AB1D6B3E-575E-80CD-76DC-DEBFDCE3D112}"/>
                    </a:ext>
                  </a:extLst>
                </p14:cNvPr>
                <p14:cNvContentPartPr/>
                <p14:nvPr/>
              </p14:nvContentPartPr>
              <p14:xfrm>
                <a:off x="1894570" y="3773609"/>
                <a:ext cx="488160" cy="405360"/>
              </p14:xfrm>
            </p:contentPart>
          </mc:Choice>
          <mc:Fallback xmlns="">
            <p:pic>
              <p:nvPicPr>
                <p:cNvPr id="109" name="Ink 108">
                  <a:extLst>
                    <a:ext uri="{FF2B5EF4-FFF2-40B4-BE49-F238E27FC236}">
                      <a16:creationId xmlns:a16="http://schemas.microsoft.com/office/drawing/2014/main" id="{AB1D6B3E-575E-80CD-76DC-DEBFDCE3D112}"/>
                    </a:ext>
                  </a:extLst>
                </p:cNvPr>
                <p:cNvPicPr/>
                <p:nvPr/>
              </p:nvPicPr>
              <p:blipFill>
                <a:blip r:embed="rId181"/>
                <a:stretch>
                  <a:fillRect/>
                </a:stretch>
              </p:blipFill>
              <p:spPr>
                <a:xfrm>
                  <a:off x="1885570" y="3764609"/>
                  <a:ext cx="505800" cy="423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2">
              <p14:nvContentPartPr>
                <p14:cNvPr id="111" name="Ink 110">
                  <a:extLst>
                    <a:ext uri="{FF2B5EF4-FFF2-40B4-BE49-F238E27FC236}">
                      <a16:creationId xmlns:a16="http://schemas.microsoft.com/office/drawing/2014/main" id="{2D316231-62E7-8F29-2638-DAF7AFF1111F}"/>
                    </a:ext>
                  </a:extLst>
                </p14:cNvPr>
                <p14:cNvContentPartPr/>
                <p14:nvPr/>
              </p14:nvContentPartPr>
              <p14:xfrm>
                <a:off x="1609090" y="4016609"/>
                <a:ext cx="213480" cy="694440"/>
              </p14:xfrm>
            </p:contentPart>
          </mc:Choice>
          <mc:Fallback xmlns="">
            <p:pic>
              <p:nvPicPr>
                <p:cNvPr id="111" name="Ink 110">
                  <a:extLst>
                    <a:ext uri="{FF2B5EF4-FFF2-40B4-BE49-F238E27FC236}">
                      <a16:creationId xmlns:a16="http://schemas.microsoft.com/office/drawing/2014/main" id="{2D316231-62E7-8F29-2638-DAF7AFF1111F}"/>
                    </a:ext>
                  </a:extLst>
                </p:cNvPr>
                <p:cNvPicPr/>
                <p:nvPr/>
              </p:nvPicPr>
              <p:blipFill>
                <a:blip r:embed="rId183"/>
                <a:stretch>
                  <a:fillRect/>
                </a:stretch>
              </p:blipFill>
              <p:spPr>
                <a:xfrm>
                  <a:off x="1600090" y="4007969"/>
                  <a:ext cx="231120" cy="712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4">
              <p14:nvContentPartPr>
                <p14:cNvPr id="112" name="Ink 111">
                  <a:extLst>
                    <a:ext uri="{FF2B5EF4-FFF2-40B4-BE49-F238E27FC236}">
                      <a16:creationId xmlns:a16="http://schemas.microsoft.com/office/drawing/2014/main" id="{183851B8-ECC9-F49D-B136-9B131578E4DB}"/>
                    </a:ext>
                  </a:extLst>
                </p14:cNvPr>
                <p14:cNvContentPartPr/>
                <p14:nvPr/>
              </p14:nvContentPartPr>
              <p14:xfrm>
                <a:off x="1578490" y="3990689"/>
                <a:ext cx="87480" cy="135000"/>
              </p14:xfrm>
            </p:contentPart>
          </mc:Choice>
          <mc:Fallback xmlns="">
            <p:pic>
              <p:nvPicPr>
                <p:cNvPr id="112" name="Ink 111">
                  <a:extLst>
                    <a:ext uri="{FF2B5EF4-FFF2-40B4-BE49-F238E27FC236}">
                      <a16:creationId xmlns:a16="http://schemas.microsoft.com/office/drawing/2014/main" id="{183851B8-ECC9-F49D-B136-9B131578E4DB}"/>
                    </a:ext>
                  </a:extLst>
                </p:cNvPr>
                <p:cNvPicPr/>
                <p:nvPr/>
              </p:nvPicPr>
              <p:blipFill>
                <a:blip r:embed="rId185"/>
                <a:stretch>
                  <a:fillRect/>
                </a:stretch>
              </p:blipFill>
              <p:spPr>
                <a:xfrm>
                  <a:off x="1569490" y="3982049"/>
                  <a:ext cx="105120" cy="152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6">
              <p14:nvContentPartPr>
                <p14:cNvPr id="113" name="Ink 112">
                  <a:extLst>
                    <a:ext uri="{FF2B5EF4-FFF2-40B4-BE49-F238E27FC236}">
                      <a16:creationId xmlns:a16="http://schemas.microsoft.com/office/drawing/2014/main" id="{E7F921F4-E87B-EE76-FEBE-EF3FB706F19E}"/>
                    </a:ext>
                  </a:extLst>
                </p14:cNvPr>
                <p14:cNvContentPartPr/>
                <p14:nvPr/>
              </p14:nvContentPartPr>
              <p14:xfrm>
                <a:off x="1801330" y="3986009"/>
                <a:ext cx="355680" cy="734040"/>
              </p14:xfrm>
            </p:contentPart>
          </mc:Choice>
          <mc:Fallback xmlns="">
            <p:pic>
              <p:nvPicPr>
                <p:cNvPr id="113" name="Ink 112">
                  <a:extLst>
                    <a:ext uri="{FF2B5EF4-FFF2-40B4-BE49-F238E27FC236}">
                      <a16:creationId xmlns:a16="http://schemas.microsoft.com/office/drawing/2014/main" id="{E7F921F4-E87B-EE76-FEBE-EF3FB706F19E}"/>
                    </a:ext>
                  </a:extLst>
                </p:cNvPr>
                <p:cNvPicPr/>
                <p:nvPr/>
              </p:nvPicPr>
              <p:blipFill>
                <a:blip r:embed="rId187"/>
                <a:stretch>
                  <a:fillRect/>
                </a:stretch>
              </p:blipFill>
              <p:spPr>
                <a:xfrm>
                  <a:off x="1792690" y="3977009"/>
                  <a:ext cx="373320" cy="751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88">
              <p14:nvContentPartPr>
                <p14:cNvPr id="114" name="Ink 113">
                  <a:extLst>
                    <a:ext uri="{FF2B5EF4-FFF2-40B4-BE49-F238E27FC236}">
                      <a16:creationId xmlns:a16="http://schemas.microsoft.com/office/drawing/2014/main" id="{E668A577-F866-FCF3-08F4-0A1C7CC850CC}"/>
                    </a:ext>
                  </a:extLst>
                </p14:cNvPr>
                <p14:cNvContentPartPr/>
                <p14:nvPr/>
              </p14:nvContentPartPr>
              <p14:xfrm>
                <a:off x="2106970" y="3964409"/>
                <a:ext cx="88920" cy="56160"/>
              </p14:xfrm>
            </p:contentPart>
          </mc:Choice>
          <mc:Fallback xmlns="">
            <p:pic>
              <p:nvPicPr>
                <p:cNvPr id="114" name="Ink 113">
                  <a:extLst>
                    <a:ext uri="{FF2B5EF4-FFF2-40B4-BE49-F238E27FC236}">
                      <a16:creationId xmlns:a16="http://schemas.microsoft.com/office/drawing/2014/main" id="{E668A577-F866-FCF3-08F4-0A1C7CC850CC}"/>
                    </a:ext>
                  </a:extLst>
                </p:cNvPr>
                <p:cNvPicPr/>
                <p:nvPr/>
              </p:nvPicPr>
              <p:blipFill>
                <a:blip r:embed="rId189"/>
                <a:stretch>
                  <a:fillRect/>
                </a:stretch>
              </p:blipFill>
              <p:spPr>
                <a:xfrm>
                  <a:off x="2097970" y="3955409"/>
                  <a:ext cx="106560" cy="73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0">
              <p14:nvContentPartPr>
                <p14:cNvPr id="116" name="Ink 115">
                  <a:extLst>
                    <a:ext uri="{FF2B5EF4-FFF2-40B4-BE49-F238E27FC236}">
                      <a16:creationId xmlns:a16="http://schemas.microsoft.com/office/drawing/2014/main" id="{D8C917E0-E1E4-1BD2-8D8E-5E0D78486CBC}"/>
                    </a:ext>
                  </a:extLst>
                </p14:cNvPr>
                <p14:cNvContentPartPr/>
                <p14:nvPr/>
              </p14:nvContentPartPr>
              <p14:xfrm>
                <a:off x="1260610" y="4436009"/>
                <a:ext cx="194760" cy="122760"/>
              </p14:xfrm>
            </p:contentPart>
          </mc:Choice>
          <mc:Fallback xmlns="">
            <p:pic>
              <p:nvPicPr>
                <p:cNvPr id="116" name="Ink 115">
                  <a:extLst>
                    <a:ext uri="{FF2B5EF4-FFF2-40B4-BE49-F238E27FC236}">
                      <a16:creationId xmlns:a16="http://schemas.microsoft.com/office/drawing/2014/main" id="{D8C917E0-E1E4-1BD2-8D8E-5E0D78486CBC}"/>
                    </a:ext>
                  </a:extLst>
                </p:cNvPr>
                <p:cNvPicPr/>
                <p:nvPr/>
              </p:nvPicPr>
              <p:blipFill>
                <a:blip r:embed="rId191"/>
                <a:stretch>
                  <a:fillRect/>
                </a:stretch>
              </p:blipFill>
              <p:spPr>
                <a:xfrm>
                  <a:off x="1251970" y="4427369"/>
                  <a:ext cx="21240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2">
              <p14:nvContentPartPr>
                <p14:cNvPr id="117" name="Ink 116">
                  <a:extLst>
                    <a:ext uri="{FF2B5EF4-FFF2-40B4-BE49-F238E27FC236}">
                      <a16:creationId xmlns:a16="http://schemas.microsoft.com/office/drawing/2014/main" id="{6DED53DC-FB54-9DB4-ABDC-47DB356CCE67}"/>
                    </a:ext>
                  </a:extLst>
                </p14:cNvPr>
                <p14:cNvContentPartPr/>
                <p14:nvPr/>
              </p14:nvContentPartPr>
              <p14:xfrm>
                <a:off x="1568050" y="4484609"/>
                <a:ext cx="8640" cy="80640"/>
              </p14:xfrm>
            </p:contentPart>
          </mc:Choice>
          <mc:Fallback xmlns="">
            <p:pic>
              <p:nvPicPr>
                <p:cNvPr id="117" name="Ink 116">
                  <a:extLst>
                    <a:ext uri="{FF2B5EF4-FFF2-40B4-BE49-F238E27FC236}">
                      <a16:creationId xmlns:a16="http://schemas.microsoft.com/office/drawing/2014/main" id="{6DED53DC-FB54-9DB4-ABDC-47DB356CCE67}"/>
                    </a:ext>
                  </a:extLst>
                </p:cNvPr>
                <p:cNvPicPr/>
                <p:nvPr/>
              </p:nvPicPr>
              <p:blipFill>
                <a:blip r:embed="rId193"/>
                <a:stretch>
                  <a:fillRect/>
                </a:stretch>
              </p:blipFill>
              <p:spPr>
                <a:xfrm>
                  <a:off x="1559410" y="4475969"/>
                  <a:ext cx="26280" cy="98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4">
              <p14:nvContentPartPr>
                <p14:cNvPr id="118" name="Ink 117">
                  <a:extLst>
                    <a:ext uri="{FF2B5EF4-FFF2-40B4-BE49-F238E27FC236}">
                      <a16:creationId xmlns:a16="http://schemas.microsoft.com/office/drawing/2014/main" id="{F1D1B041-3811-A724-257E-6AEA24A09717}"/>
                    </a:ext>
                  </a:extLst>
                </p14:cNvPr>
                <p14:cNvContentPartPr/>
                <p14:nvPr/>
              </p14:nvContentPartPr>
              <p14:xfrm>
                <a:off x="1311010" y="4362209"/>
                <a:ext cx="137880" cy="52560"/>
              </p14:xfrm>
            </p:contentPart>
          </mc:Choice>
          <mc:Fallback xmlns="">
            <p:pic>
              <p:nvPicPr>
                <p:cNvPr id="118" name="Ink 117">
                  <a:extLst>
                    <a:ext uri="{FF2B5EF4-FFF2-40B4-BE49-F238E27FC236}">
                      <a16:creationId xmlns:a16="http://schemas.microsoft.com/office/drawing/2014/main" id="{F1D1B041-3811-A724-257E-6AEA24A09717}"/>
                    </a:ext>
                  </a:extLst>
                </p:cNvPr>
                <p:cNvPicPr/>
                <p:nvPr/>
              </p:nvPicPr>
              <p:blipFill>
                <a:blip r:embed="rId195"/>
                <a:stretch>
                  <a:fillRect/>
                </a:stretch>
              </p:blipFill>
              <p:spPr>
                <a:xfrm>
                  <a:off x="1302010" y="4353209"/>
                  <a:ext cx="155520" cy="70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6">
              <p14:nvContentPartPr>
                <p14:cNvPr id="120" name="Ink 119">
                  <a:extLst>
                    <a:ext uri="{FF2B5EF4-FFF2-40B4-BE49-F238E27FC236}">
                      <a16:creationId xmlns:a16="http://schemas.microsoft.com/office/drawing/2014/main" id="{01FC2573-F4B4-BD08-916E-17C4C1A60EB2}"/>
                    </a:ext>
                  </a:extLst>
                </p14:cNvPr>
                <p14:cNvContentPartPr/>
                <p14:nvPr/>
              </p14:nvContentPartPr>
              <p14:xfrm>
                <a:off x="2102290" y="4363649"/>
                <a:ext cx="186840" cy="122760"/>
              </p14:xfrm>
            </p:contentPart>
          </mc:Choice>
          <mc:Fallback xmlns="">
            <p:pic>
              <p:nvPicPr>
                <p:cNvPr id="120" name="Ink 119">
                  <a:extLst>
                    <a:ext uri="{FF2B5EF4-FFF2-40B4-BE49-F238E27FC236}">
                      <a16:creationId xmlns:a16="http://schemas.microsoft.com/office/drawing/2014/main" id="{01FC2573-F4B4-BD08-916E-17C4C1A60EB2}"/>
                    </a:ext>
                  </a:extLst>
                </p:cNvPr>
                <p:cNvPicPr/>
                <p:nvPr/>
              </p:nvPicPr>
              <p:blipFill>
                <a:blip r:embed="rId197"/>
                <a:stretch>
                  <a:fillRect/>
                </a:stretch>
              </p:blipFill>
              <p:spPr>
                <a:xfrm>
                  <a:off x="2093290" y="4354649"/>
                  <a:ext cx="204480" cy="140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198">
              <p14:nvContentPartPr>
                <p14:cNvPr id="121" name="Ink 120">
                  <a:extLst>
                    <a:ext uri="{FF2B5EF4-FFF2-40B4-BE49-F238E27FC236}">
                      <a16:creationId xmlns:a16="http://schemas.microsoft.com/office/drawing/2014/main" id="{B8FE7EBE-8BD4-BAAA-24C8-44CFD2F1FA27}"/>
                    </a:ext>
                  </a:extLst>
                </p14:cNvPr>
                <p14:cNvContentPartPr/>
                <p14:nvPr/>
              </p14:nvContentPartPr>
              <p14:xfrm>
                <a:off x="2372290" y="4467329"/>
                <a:ext cx="62280" cy="57600"/>
              </p14:xfrm>
            </p:contentPart>
          </mc:Choice>
          <mc:Fallback xmlns="">
            <p:pic>
              <p:nvPicPr>
                <p:cNvPr id="121" name="Ink 120">
                  <a:extLst>
                    <a:ext uri="{FF2B5EF4-FFF2-40B4-BE49-F238E27FC236}">
                      <a16:creationId xmlns:a16="http://schemas.microsoft.com/office/drawing/2014/main" id="{B8FE7EBE-8BD4-BAAA-24C8-44CFD2F1FA27}"/>
                    </a:ext>
                  </a:extLst>
                </p:cNvPr>
                <p:cNvPicPr/>
                <p:nvPr/>
              </p:nvPicPr>
              <p:blipFill>
                <a:blip r:embed="rId199"/>
                <a:stretch>
                  <a:fillRect/>
                </a:stretch>
              </p:blipFill>
              <p:spPr>
                <a:xfrm>
                  <a:off x="2363290" y="4458329"/>
                  <a:ext cx="79920" cy="75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0">
              <p14:nvContentPartPr>
                <p14:cNvPr id="122" name="Ink 121">
                  <a:extLst>
                    <a:ext uri="{FF2B5EF4-FFF2-40B4-BE49-F238E27FC236}">
                      <a16:creationId xmlns:a16="http://schemas.microsoft.com/office/drawing/2014/main" id="{879F73B1-D380-A444-4039-A985301EEF1C}"/>
                    </a:ext>
                  </a:extLst>
                </p14:cNvPr>
                <p14:cNvContentPartPr/>
                <p14:nvPr/>
              </p14:nvContentPartPr>
              <p14:xfrm>
                <a:off x="2145850" y="4252769"/>
                <a:ext cx="175680" cy="51120"/>
              </p14:xfrm>
            </p:contentPart>
          </mc:Choice>
          <mc:Fallback xmlns="">
            <p:pic>
              <p:nvPicPr>
                <p:cNvPr id="122" name="Ink 121">
                  <a:extLst>
                    <a:ext uri="{FF2B5EF4-FFF2-40B4-BE49-F238E27FC236}">
                      <a16:creationId xmlns:a16="http://schemas.microsoft.com/office/drawing/2014/main" id="{879F73B1-D380-A444-4039-A985301EEF1C}"/>
                    </a:ext>
                  </a:extLst>
                </p:cNvPr>
                <p:cNvPicPr/>
                <p:nvPr/>
              </p:nvPicPr>
              <p:blipFill>
                <a:blip r:embed="rId201"/>
                <a:stretch>
                  <a:fillRect/>
                </a:stretch>
              </p:blipFill>
              <p:spPr>
                <a:xfrm>
                  <a:off x="2137210" y="4243769"/>
                  <a:ext cx="193320" cy="6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2">
              <p14:nvContentPartPr>
                <p14:cNvPr id="139" name="Ink 138">
                  <a:extLst>
                    <a:ext uri="{FF2B5EF4-FFF2-40B4-BE49-F238E27FC236}">
                      <a16:creationId xmlns:a16="http://schemas.microsoft.com/office/drawing/2014/main" id="{DC2ACAEF-A7D2-6A3C-2D81-4CF362CB8011}"/>
                    </a:ext>
                  </a:extLst>
                </p14:cNvPr>
                <p14:cNvContentPartPr/>
                <p14:nvPr/>
              </p14:nvContentPartPr>
              <p14:xfrm>
                <a:off x="1876210" y="4760729"/>
                <a:ext cx="1079280" cy="564120"/>
              </p14:xfrm>
            </p:contentPart>
          </mc:Choice>
          <mc:Fallback xmlns="">
            <p:pic>
              <p:nvPicPr>
                <p:cNvPr id="139" name="Ink 138">
                  <a:extLst>
                    <a:ext uri="{FF2B5EF4-FFF2-40B4-BE49-F238E27FC236}">
                      <a16:creationId xmlns:a16="http://schemas.microsoft.com/office/drawing/2014/main" id="{DC2ACAEF-A7D2-6A3C-2D81-4CF362CB8011}"/>
                    </a:ext>
                  </a:extLst>
                </p:cNvPr>
                <p:cNvPicPr/>
                <p:nvPr/>
              </p:nvPicPr>
              <p:blipFill>
                <a:blip r:embed="rId203"/>
                <a:stretch>
                  <a:fillRect/>
                </a:stretch>
              </p:blipFill>
              <p:spPr>
                <a:xfrm>
                  <a:off x="1867210" y="4751729"/>
                  <a:ext cx="1096920" cy="58176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157" name="Group 156">
            <a:extLst>
              <a:ext uri="{FF2B5EF4-FFF2-40B4-BE49-F238E27FC236}">
                <a16:creationId xmlns:a16="http://schemas.microsoft.com/office/drawing/2014/main" id="{6A1E393F-693F-3E53-0FED-14B7550BA8DC}"/>
              </a:ext>
            </a:extLst>
          </p:cNvPr>
          <p:cNvGrpSpPr/>
          <p:nvPr/>
        </p:nvGrpSpPr>
        <p:grpSpPr>
          <a:xfrm>
            <a:off x="294730" y="4938929"/>
            <a:ext cx="3387240" cy="1331280"/>
            <a:chOff x="294730" y="4938929"/>
            <a:chExt cx="3387240" cy="133128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04">
              <p14:nvContentPartPr>
                <p14:cNvPr id="134" name="Ink 133">
                  <a:extLst>
                    <a:ext uri="{FF2B5EF4-FFF2-40B4-BE49-F238E27FC236}">
                      <a16:creationId xmlns:a16="http://schemas.microsoft.com/office/drawing/2014/main" id="{4CBE77B4-4281-8DD6-BBD4-013323CDFBF2}"/>
                    </a:ext>
                  </a:extLst>
                </p14:cNvPr>
                <p14:cNvContentPartPr/>
                <p14:nvPr/>
              </p14:nvContentPartPr>
              <p14:xfrm>
                <a:off x="384010" y="5041889"/>
                <a:ext cx="33840" cy="185040"/>
              </p14:xfrm>
            </p:contentPart>
          </mc:Choice>
          <mc:Fallback xmlns="">
            <p:pic>
              <p:nvPicPr>
                <p:cNvPr id="134" name="Ink 133">
                  <a:extLst>
                    <a:ext uri="{FF2B5EF4-FFF2-40B4-BE49-F238E27FC236}">
                      <a16:creationId xmlns:a16="http://schemas.microsoft.com/office/drawing/2014/main" id="{4CBE77B4-4281-8DD6-BBD4-013323CDFBF2}"/>
                    </a:ext>
                  </a:extLst>
                </p:cNvPr>
                <p:cNvPicPr/>
                <p:nvPr/>
              </p:nvPicPr>
              <p:blipFill>
                <a:blip r:embed="rId205"/>
                <a:stretch>
                  <a:fillRect/>
                </a:stretch>
              </p:blipFill>
              <p:spPr>
                <a:xfrm>
                  <a:off x="375010" y="5032889"/>
                  <a:ext cx="51480" cy="202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6">
              <p14:nvContentPartPr>
                <p14:cNvPr id="135" name="Ink 134">
                  <a:extLst>
                    <a:ext uri="{FF2B5EF4-FFF2-40B4-BE49-F238E27FC236}">
                      <a16:creationId xmlns:a16="http://schemas.microsoft.com/office/drawing/2014/main" id="{DA77DCC7-3C7D-CAA6-2616-41CC5B46B4A5}"/>
                    </a:ext>
                  </a:extLst>
                </p14:cNvPr>
                <p14:cNvContentPartPr/>
                <p14:nvPr/>
              </p14:nvContentPartPr>
              <p14:xfrm>
                <a:off x="308770" y="4986089"/>
                <a:ext cx="193320" cy="15120"/>
              </p14:xfrm>
            </p:contentPart>
          </mc:Choice>
          <mc:Fallback xmlns="">
            <p:pic>
              <p:nvPicPr>
                <p:cNvPr id="135" name="Ink 134">
                  <a:extLst>
                    <a:ext uri="{FF2B5EF4-FFF2-40B4-BE49-F238E27FC236}">
                      <a16:creationId xmlns:a16="http://schemas.microsoft.com/office/drawing/2014/main" id="{DA77DCC7-3C7D-CAA6-2616-41CC5B46B4A5}"/>
                    </a:ext>
                  </a:extLst>
                </p:cNvPr>
                <p:cNvPicPr/>
                <p:nvPr/>
              </p:nvPicPr>
              <p:blipFill>
                <a:blip r:embed="rId207"/>
                <a:stretch>
                  <a:fillRect/>
                </a:stretch>
              </p:blipFill>
              <p:spPr>
                <a:xfrm>
                  <a:off x="300130" y="4977089"/>
                  <a:ext cx="210960" cy="32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08">
              <p14:nvContentPartPr>
                <p14:cNvPr id="136" name="Ink 135">
                  <a:extLst>
                    <a:ext uri="{FF2B5EF4-FFF2-40B4-BE49-F238E27FC236}">
                      <a16:creationId xmlns:a16="http://schemas.microsoft.com/office/drawing/2014/main" id="{A40B5451-8342-8158-7B02-D61C9491EC02}"/>
                    </a:ext>
                  </a:extLst>
                </p14:cNvPr>
                <p14:cNvContentPartPr/>
                <p14:nvPr/>
              </p14:nvContentPartPr>
              <p14:xfrm>
                <a:off x="527290" y="5070329"/>
                <a:ext cx="391320" cy="134640"/>
              </p14:xfrm>
            </p:contentPart>
          </mc:Choice>
          <mc:Fallback xmlns="">
            <p:pic>
              <p:nvPicPr>
                <p:cNvPr id="136" name="Ink 135">
                  <a:extLst>
                    <a:ext uri="{FF2B5EF4-FFF2-40B4-BE49-F238E27FC236}">
                      <a16:creationId xmlns:a16="http://schemas.microsoft.com/office/drawing/2014/main" id="{A40B5451-8342-8158-7B02-D61C9491EC02}"/>
                    </a:ext>
                  </a:extLst>
                </p:cNvPr>
                <p:cNvPicPr/>
                <p:nvPr/>
              </p:nvPicPr>
              <p:blipFill>
                <a:blip r:embed="rId209"/>
                <a:stretch>
                  <a:fillRect/>
                </a:stretch>
              </p:blipFill>
              <p:spPr>
                <a:xfrm>
                  <a:off x="518290" y="5061329"/>
                  <a:ext cx="408960" cy="152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0">
              <p14:nvContentPartPr>
                <p14:cNvPr id="137" name="Ink 136">
                  <a:extLst>
                    <a:ext uri="{FF2B5EF4-FFF2-40B4-BE49-F238E27FC236}">
                      <a16:creationId xmlns:a16="http://schemas.microsoft.com/office/drawing/2014/main" id="{51849E7C-D9DF-FCC3-A724-4EA71766528B}"/>
                    </a:ext>
                  </a:extLst>
                </p14:cNvPr>
                <p14:cNvContentPartPr/>
                <p14:nvPr/>
              </p14:nvContentPartPr>
              <p14:xfrm>
                <a:off x="1088170" y="4938929"/>
                <a:ext cx="585360" cy="406440"/>
              </p14:xfrm>
            </p:contentPart>
          </mc:Choice>
          <mc:Fallback xmlns="">
            <p:pic>
              <p:nvPicPr>
                <p:cNvPr id="137" name="Ink 136">
                  <a:extLst>
                    <a:ext uri="{FF2B5EF4-FFF2-40B4-BE49-F238E27FC236}">
                      <a16:creationId xmlns:a16="http://schemas.microsoft.com/office/drawing/2014/main" id="{51849E7C-D9DF-FCC3-A724-4EA71766528B}"/>
                    </a:ext>
                  </a:extLst>
                </p:cNvPr>
                <p:cNvPicPr/>
                <p:nvPr/>
              </p:nvPicPr>
              <p:blipFill>
                <a:blip r:embed="rId211"/>
                <a:stretch>
                  <a:fillRect/>
                </a:stretch>
              </p:blipFill>
              <p:spPr>
                <a:xfrm>
                  <a:off x="1079530" y="4930289"/>
                  <a:ext cx="603000" cy="42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2">
              <p14:nvContentPartPr>
                <p14:cNvPr id="140" name="Ink 139">
                  <a:extLst>
                    <a:ext uri="{FF2B5EF4-FFF2-40B4-BE49-F238E27FC236}">
                      <a16:creationId xmlns:a16="http://schemas.microsoft.com/office/drawing/2014/main" id="{1892848A-8429-4124-18DC-BB52BC76056E}"/>
                    </a:ext>
                  </a:extLst>
                </p14:cNvPr>
                <p14:cNvContentPartPr/>
                <p14:nvPr/>
              </p14:nvContentPartPr>
              <p14:xfrm>
                <a:off x="396970" y="5358329"/>
                <a:ext cx="644040" cy="335520"/>
              </p14:xfrm>
            </p:contentPart>
          </mc:Choice>
          <mc:Fallback xmlns="">
            <p:pic>
              <p:nvPicPr>
                <p:cNvPr id="140" name="Ink 139">
                  <a:extLst>
                    <a:ext uri="{FF2B5EF4-FFF2-40B4-BE49-F238E27FC236}">
                      <a16:creationId xmlns:a16="http://schemas.microsoft.com/office/drawing/2014/main" id="{1892848A-8429-4124-18DC-BB52BC76056E}"/>
                    </a:ext>
                  </a:extLst>
                </p:cNvPr>
                <p:cNvPicPr/>
                <p:nvPr/>
              </p:nvPicPr>
              <p:blipFill>
                <a:blip r:embed="rId213"/>
                <a:stretch>
                  <a:fillRect/>
                </a:stretch>
              </p:blipFill>
              <p:spPr>
                <a:xfrm>
                  <a:off x="388330" y="5349689"/>
                  <a:ext cx="661680" cy="353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4">
              <p14:nvContentPartPr>
                <p14:cNvPr id="141" name="Ink 140">
                  <a:extLst>
                    <a:ext uri="{FF2B5EF4-FFF2-40B4-BE49-F238E27FC236}">
                      <a16:creationId xmlns:a16="http://schemas.microsoft.com/office/drawing/2014/main" id="{5A390320-6485-4F61-BCA8-D6A0164598A6}"/>
                    </a:ext>
                  </a:extLst>
                </p14:cNvPr>
                <p14:cNvContentPartPr/>
                <p14:nvPr/>
              </p14:nvContentPartPr>
              <p14:xfrm>
                <a:off x="726730" y="5466689"/>
                <a:ext cx="230040" cy="13680"/>
              </p14:xfrm>
            </p:contentPart>
          </mc:Choice>
          <mc:Fallback xmlns="">
            <p:pic>
              <p:nvPicPr>
                <p:cNvPr id="141" name="Ink 140">
                  <a:extLst>
                    <a:ext uri="{FF2B5EF4-FFF2-40B4-BE49-F238E27FC236}">
                      <a16:creationId xmlns:a16="http://schemas.microsoft.com/office/drawing/2014/main" id="{5A390320-6485-4F61-BCA8-D6A0164598A6}"/>
                    </a:ext>
                  </a:extLst>
                </p:cNvPr>
                <p:cNvPicPr/>
                <p:nvPr/>
              </p:nvPicPr>
              <p:blipFill>
                <a:blip r:embed="rId215"/>
                <a:stretch>
                  <a:fillRect/>
                </a:stretch>
              </p:blipFill>
              <p:spPr>
                <a:xfrm>
                  <a:off x="717730" y="5457689"/>
                  <a:ext cx="247680" cy="3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6">
              <p14:nvContentPartPr>
                <p14:cNvPr id="142" name="Ink 141">
                  <a:extLst>
                    <a:ext uri="{FF2B5EF4-FFF2-40B4-BE49-F238E27FC236}">
                      <a16:creationId xmlns:a16="http://schemas.microsoft.com/office/drawing/2014/main" id="{079C41C5-795B-8F6A-350D-E8A6C8E6B11D}"/>
                    </a:ext>
                  </a:extLst>
                </p14:cNvPr>
                <p14:cNvContentPartPr/>
                <p14:nvPr/>
              </p14:nvContentPartPr>
              <p14:xfrm>
                <a:off x="641050" y="5432489"/>
                <a:ext cx="23040" cy="4680"/>
              </p14:xfrm>
            </p:contentPart>
          </mc:Choice>
          <mc:Fallback xmlns="">
            <p:pic>
              <p:nvPicPr>
                <p:cNvPr id="142" name="Ink 141">
                  <a:extLst>
                    <a:ext uri="{FF2B5EF4-FFF2-40B4-BE49-F238E27FC236}">
                      <a16:creationId xmlns:a16="http://schemas.microsoft.com/office/drawing/2014/main" id="{079C41C5-795B-8F6A-350D-E8A6C8E6B11D}"/>
                    </a:ext>
                  </a:extLst>
                </p:cNvPr>
                <p:cNvPicPr/>
                <p:nvPr/>
              </p:nvPicPr>
              <p:blipFill>
                <a:blip r:embed="rId217"/>
                <a:stretch>
                  <a:fillRect/>
                </a:stretch>
              </p:blipFill>
              <p:spPr>
                <a:xfrm>
                  <a:off x="632410" y="5423849"/>
                  <a:ext cx="40680" cy="22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18">
              <p14:nvContentPartPr>
                <p14:cNvPr id="143" name="Ink 142">
                  <a:extLst>
                    <a:ext uri="{FF2B5EF4-FFF2-40B4-BE49-F238E27FC236}">
                      <a16:creationId xmlns:a16="http://schemas.microsoft.com/office/drawing/2014/main" id="{CA773C3F-9C80-B80D-D190-3FAA726D8A0F}"/>
                    </a:ext>
                  </a:extLst>
                </p14:cNvPr>
                <p14:cNvContentPartPr/>
                <p14:nvPr/>
              </p14:nvContentPartPr>
              <p14:xfrm>
                <a:off x="1282210" y="5440049"/>
                <a:ext cx="773640" cy="353160"/>
              </p14:xfrm>
            </p:contentPart>
          </mc:Choice>
          <mc:Fallback xmlns="">
            <p:pic>
              <p:nvPicPr>
                <p:cNvPr id="143" name="Ink 142">
                  <a:extLst>
                    <a:ext uri="{FF2B5EF4-FFF2-40B4-BE49-F238E27FC236}">
                      <a16:creationId xmlns:a16="http://schemas.microsoft.com/office/drawing/2014/main" id="{CA773C3F-9C80-B80D-D190-3FAA726D8A0F}"/>
                    </a:ext>
                  </a:extLst>
                </p:cNvPr>
                <p:cNvPicPr/>
                <p:nvPr/>
              </p:nvPicPr>
              <p:blipFill>
                <a:blip r:embed="rId219"/>
                <a:stretch>
                  <a:fillRect/>
                </a:stretch>
              </p:blipFill>
              <p:spPr>
                <a:xfrm>
                  <a:off x="1273570" y="5431049"/>
                  <a:ext cx="791280" cy="370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0">
              <p14:nvContentPartPr>
                <p14:cNvPr id="146" name="Ink 145">
                  <a:extLst>
                    <a:ext uri="{FF2B5EF4-FFF2-40B4-BE49-F238E27FC236}">
                      <a16:creationId xmlns:a16="http://schemas.microsoft.com/office/drawing/2014/main" id="{7849F387-9C9B-32C6-FA93-9E260A1F1E5F}"/>
                    </a:ext>
                  </a:extLst>
                </p14:cNvPr>
                <p14:cNvContentPartPr/>
                <p14:nvPr/>
              </p14:nvContentPartPr>
              <p14:xfrm>
                <a:off x="2278330" y="5294969"/>
                <a:ext cx="878040" cy="599400"/>
              </p14:xfrm>
            </p:contentPart>
          </mc:Choice>
          <mc:Fallback xmlns="">
            <p:pic>
              <p:nvPicPr>
                <p:cNvPr id="146" name="Ink 145">
                  <a:extLst>
                    <a:ext uri="{FF2B5EF4-FFF2-40B4-BE49-F238E27FC236}">
                      <a16:creationId xmlns:a16="http://schemas.microsoft.com/office/drawing/2014/main" id="{7849F387-9C9B-32C6-FA93-9E260A1F1E5F}"/>
                    </a:ext>
                  </a:extLst>
                </p:cNvPr>
                <p:cNvPicPr/>
                <p:nvPr/>
              </p:nvPicPr>
              <p:blipFill>
                <a:blip r:embed="rId221"/>
                <a:stretch>
                  <a:fillRect/>
                </a:stretch>
              </p:blipFill>
              <p:spPr>
                <a:xfrm>
                  <a:off x="2269330" y="5286329"/>
                  <a:ext cx="895680" cy="617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2">
              <p14:nvContentPartPr>
                <p14:cNvPr id="147" name="Ink 146">
                  <a:extLst>
                    <a:ext uri="{FF2B5EF4-FFF2-40B4-BE49-F238E27FC236}">
                      <a16:creationId xmlns:a16="http://schemas.microsoft.com/office/drawing/2014/main" id="{6DE7B943-AB16-36F9-3737-2ECB20199118}"/>
                    </a:ext>
                  </a:extLst>
                </p14:cNvPr>
                <p14:cNvContentPartPr/>
                <p14:nvPr/>
              </p14:nvContentPartPr>
              <p14:xfrm>
                <a:off x="294730" y="5873489"/>
                <a:ext cx="640800" cy="370440"/>
              </p14:xfrm>
            </p:contentPart>
          </mc:Choice>
          <mc:Fallback xmlns="">
            <p:pic>
              <p:nvPicPr>
                <p:cNvPr id="147" name="Ink 146">
                  <a:extLst>
                    <a:ext uri="{FF2B5EF4-FFF2-40B4-BE49-F238E27FC236}">
                      <a16:creationId xmlns:a16="http://schemas.microsoft.com/office/drawing/2014/main" id="{6DE7B943-AB16-36F9-3737-2ECB20199118}"/>
                    </a:ext>
                  </a:extLst>
                </p:cNvPr>
                <p:cNvPicPr/>
                <p:nvPr/>
              </p:nvPicPr>
              <p:blipFill>
                <a:blip r:embed="rId223"/>
                <a:stretch>
                  <a:fillRect/>
                </a:stretch>
              </p:blipFill>
              <p:spPr>
                <a:xfrm>
                  <a:off x="286090" y="5864849"/>
                  <a:ext cx="658440" cy="388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4">
              <p14:nvContentPartPr>
                <p14:cNvPr id="148" name="Ink 147">
                  <a:extLst>
                    <a:ext uri="{FF2B5EF4-FFF2-40B4-BE49-F238E27FC236}">
                      <a16:creationId xmlns:a16="http://schemas.microsoft.com/office/drawing/2014/main" id="{71897981-59F1-C9D0-A39D-F2C38371F5C0}"/>
                    </a:ext>
                  </a:extLst>
                </p14:cNvPr>
                <p14:cNvContentPartPr/>
                <p14:nvPr/>
              </p14:nvContentPartPr>
              <p14:xfrm>
                <a:off x="602170" y="5997689"/>
                <a:ext cx="42120" cy="14760"/>
              </p14:xfrm>
            </p:contentPart>
          </mc:Choice>
          <mc:Fallback xmlns="">
            <p:pic>
              <p:nvPicPr>
                <p:cNvPr id="148" name="Ink 147">
                  <a:extLst>
                    <a:ext uri="{FF2B5EF4-FFF2-40B4-BE49-F238E27FC236}">
                      <a16:creationId xmlns:a16="http://schemas.microsoft.com/office/drawing/2014/main" id="{71897981-59F1-C9D0-A39D-F2C38371F5C0}"/>
                    </a:ext>
                  </a:extLst>
                </p:cNvPr>
                <p:cNvPicPr/>
                <p:nvPr/>
              </p:nvPicPr>
              <p:blipFill>
                <a:blip r:embed="rId225"/>
                <a:stretch>
                  <a:fillRect/>
                </a:stretch>
              </p:blipFill>
              <p:spPr>
                <a:xfrm>
                  <a:off x="593530" y="5989049"/>
                  <a:ext cx="59760" cy="32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6">
              <p14:nvContentPartPr>
                <p14:cNvPr id="151" name="Ink 150">
                  <a:extLst>
                    <a:ext uri="{FF2B5EF4-FFF2-40B4-BE49-F238E27FC236}">
                      <a16:creationId xmlns:a16="http://schemas.microsoft.com/office/drawing/2014/main" id="{B1565A77-02EC-1FFD-C0A8-66CD45994AE9}"/>
                    </a:ext>
                  </a:extLst>
                </p14:cNvPr>
                <p14:cNvContentPartPr/>
                <p14:nvPr/>
              </p14:nvContentPartPr>
              <p14:xfrm>
                <a:off x="1186810" y="5930729"/>
                <a:ext cx="1268640" cy="298800"/>
              </p14:xfrm>
            </p:contentPart>
          </mc:Choice>
          <mc:Fallback xmlns="">
            <p:pic>
              <p:nvPicPr>
                <p:cNvPr id="151" name="Ink 150">
                  <a:extLst>
                    <a:ext uri="{FF2B5EF4-FFF2-40B4-BE49-F238E27FC236}">
                      <a16:creationId xmlns:a16="http://schemas.microsoft.com/office/drawing/2014/main" id="{B1565A77-02EC-1FFD-C0A8-66CD45994AE9}"/>
                    </a:ext>
                  </a:extLst>
                </p:cNvPr>
                <p:cNvPicPr/>
                <p:nvPr/>
              </p:nvPicPr>
              <p:blipFill>
                <a:blip r:embed="rId227"/>
                <a:stretch>
                  <a:fillRect/>
                </a:stretch>
              </p:blipFill>
              <p:spPr>
                <a:xfrm>
                  <a:off x="1178170" y="5922089"/>
                  <a:ext cx="1286280" cy="3164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28">
              <p14:nvContentPartPr>
                <p14:cNvPr id="152" name="Ink 151">
                  <a:extLst>
                    <a:ext uri="{FF2B5EF4-FFF2-40B4-BE49-F238E27FC236}">
                      <a16:creationId xmlns:a16="http://schemas.microsoft.com/office/drawing/2014/main" id="{5C478370-72B3-3A73-F28A-CFF14FB1FB8B}"/>
                    </a:ext>
                  </a:extLst>
                </p14:cNvPr>
                <p14:cNvContentPartPr/>
                <p14:nvPr/>
              </p14:nvContentPartPr>
              <p14:xfrm>
                <a:off x="1427650" y="5927129"/>
                <a:ext cx="493920" cy="148680"/>
              </p14:xfrm>
            </p:contentPart>
          </mc:Choice>
          <mc:Fallback xmlns="">
            <p:pic>
              <p:nvPicPr>
                <p:cNvPr id="152" name="Ink 151">
                  <a:extLst>
                    <a:ext uri="{FF2B5EF4-FFF2-40B4-BE49-F238E27FC236}">
                      <a16:creationId xmlns:a16="http://schemas.microsoft.com/office/drawing/2014/main" id="{5C478370-72B3-3A73-F28A-CFF14FB1FB8B}"/>
                    </a:ext>
                  </a:extLst>
                </p:cNvPr>
                <p:cNvPicPr/>
                <p:nvPr/>
              </p:nvPicPr>
              <p:blipFill>
                <a:blip r:embed="rId229"/>
                <a:stretch>
                  <a:fillRect/>
                </a:stretch>
              </p:blipFill>
              <p:spPr>
                <a:xfrm>
                  <a:off x="1418650" y="5918489"/>
                  <a:ext cx="511560" cy="166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0">
              <p14:nvContentPartPr>
                <p14:cNvPr id="154" name="Ink 153">
                  <a:extLst>
                    <a:ext uri="{FF2B5EF4-FFF2-40B4-BE49-F238E27FC236}">
                      <a16:creationId xmlns:a16="http://schemas.microsoft.com/office/drawing/2014/main" id="{0B598870-C280-D13E-411E-7206B543DC45}"/>
                    </a:ext>
                  </a:extLst>
                </p14:cNvPr>
                <p14:cNvContentPartPr/>
                <p14:nvPr/>
              </p14:nvContentPartPr>
              <p14:xfrm>
                <a:off x="2656330" y="5955929"/>
                <a:ext cx="540720" cy="275760"/>
              </p14:xfrm>
            </p:contentPart>
          </mc:Choice>
          <mc:Fallback xmlns="">
            <p:pic>
              <p:nvPicPr>
                <p:cNvPr id="154" name="Ink 153">
                  <a:extLst>
                    <a:ext uri="{FF2B5EF4-FFF2-40B4-BE49-F238E27FC236}">
                      <a16:creationId xmlns:a16="http://schemas.microsoft.com/office/drawing/2014/main" id="{0B598870-C280-D13E-411E-7206B543DC45}"/>
                    </a:ext>
                  </a:extLst>
                </p:cNvPr>
                <p:cNvPicPr/>
                <p:nvPr/>
              </p:nvPicPr>
              <p:blipFill>
                <a:blip r:embed="rId231"/>
                <a:stretch>
                  <a:fillRect/>
                </a:stretch>
              </p:blipFill>
              <p:spPr>
                <a:xfrm>
                  <a:off x="2647330" y="5946929"/>
                  <a:ext cx="558360" cy="29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2">
              <p14:nvContentPartPr>
                <p14:cNvPr id="155" name="Ink 154">
                  <a:extLst>
                    <a:ext uri="{FF2B5EF4-FFF2-40B4-BE49-F238E27FC236}">
                      <a16:creationId xmlns:a16="http://schemas.microsoft.com/office/drawing/2014/main" id="{8EA86DB5-FF39-CADE-B311-A3B6087F546F}"/>
                    </a:ext>
                  </a:extLst>
                </p14:cNvPr>
                <p14:cNvContentPartPr/>
                <p14:nvPr/>
              </p14:nvContentPartPr>
              <p14:xfrm>
                <a:off x="3108490" y="6112529"/>
                <a:ext cx="187200" cy="37080"/>
              </p14:xfrm>
            </p:contentPart>
          </mc:Choice>
          <mc:Fallback xmlns="">
            <p:pic>
              <p:nvPicPr>
                <p:cNvPr id="155" name="Ink 154">
                  <a:extLst>
                    <a:ext uri="{FF2B5EF4-FFF2-40B4-BE49-F238E27FC236}">
                      <a16:creationId xmlns:a16="http://schemas.microsoft.com/office/drawing/2014/main" id="{8EA86DB5-FF39-CADE-B311-A3B6087F546F}"/>
                    </a:ext>
                  </a:extLst>
                </p:cNvPr>
                <p:cNvPicPr/>
                <p:nvPr/>
              </p:nvPicPr>
              <p:blipFill>
                <a:blip r:embed="rId233"/>
                <a:stretch>
                  <a:fillRect/>
                </a:stretch>
              </p:blipFill>
              <p:spPr>
                <a:xfrm>
                  <a:off x="3099850" y="6103529"/>
                  <a:ext cx="204840" cy="54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34">
              <p14:nvContentPartPr>
                <p14:cNvPr id="156" name="Ink 155">
                  <a:extLst>
                    <a:ext uri="{FF2B5EF4-FFF2-40B4-BE49-F238E27FC236}">
                      <a16:creationId xmlns:a16="http://schemas.microsoft.com/office/drawing/2014/main" id="{26749B97-73F3-1B4E-B7F7-5D8F9D9145B5}"/>
                    </a:ext>
                  </a:extLst>
                </p14:cNvPr>
                <p14:cNvContentPartPr/>
                <p14:nvPr/>
              </p14:nvContentPartPr>
              <p14:xfrm>
                <a:off x="3238450" y="6143489"/>
                <a:ext cx="443520" cy="126720"/>
              </p14:xfrm>
            </p:contentPart>
          </mc:Choice>
          <mc:Fallback xmlns="">
            <p:pic>
              <p:nvPicPr>
                <p:cNvPr id="156" name="Ink 155">
                  <a:extLst>
                    <a:ext uri="{FF2B5EF4-FFF2-40B4-BE49-F238E27FC236}">
                      <a16:creationId xmlns:a16="http://schemas.microsoft.com/office/drawing/2014/main" id="{26749B97-73F3-1B4E-B7F7-5D8F9D9145B5}"/>
                    </a:ext>
                  </a:extLst>
                </p:cNvPr>
                <p:cNvPicPr/>
                <p:nvPr/>
              </p:nvPicPr>
              <p:blipFill>
                <a:blip r:embed="rId235"/>
                <a:stretch>
                  <a:fillRect/>
                </a:stretch>
              </p:blipFill>
              <p:spPr>
                <a:xfrm>
                  <a:off x="3229810" y="6134489"/>
                  <a:ext cx="461160" cy="144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236">
            <p14:nvContentPartPr>
              <p14:cNvPr id="170" name="Ink 169">
                <a:extLst>
                  <a:ext uri="{FF2B5EF4-FFF2-40B4-BE49-F238E27FC236}">
                    <a16:creationId xmlns:a16="http://schemas.microsoft.com/office/drawing/2014/main" id="{9739B4DE-25E3-B0B5-050D-2B37DB4262DF}"/>
                  </a:ext>
                </a:extLst>
              </p14:cNvPr>
              <p14:cNvContentPartPr/>
              <p14:nvPr/>
            </p14:nvContentPartPr>
            <p14:xfrm>
              <a:off x="7648810" y="4493969"/>
              <a:ext cx="1194840" cy="667800"/>
            </p14:xfrm>
          </p:contentPart>
        </mc:Choice>
        <mc:Fallback xmlns="">
          <p:pic>
            <p:nvPicPr>
              <p:cNvPr id="170" name="Ink 169">
                <a:extLst>
                  <a:ext uri="{FF2B5EF4-FFF2-40B4-BE49-F238E27FC236}">
                    <a16:creationId xmlns:a16="http://schemas.microsoft.com/office/drawing/2014/main" id="{9739B4DE-25E3-B0B5-050D-2B37DB4262DF}"/>
                  </a:ext>
                </a:extLst>
              </p:cNvPr>
              <p:cNvPicPr/>
              <p:nvPr/>
            </p:nvPicPr>
            <p:blipFill>
              <a:blip r:embed="rId237"/>
              <a:stretch>
                <a:fillRect/>
              </a:stretch>
            </p:blipFill>
            <p:spPr>
              <a:xfrm>
                <a:off x="7640170" y="4485329"/>
                <a:ext cx="1212480" cy="685440"/>
              </a:xfrm>
              <a:prstGeom prst="rect">
                <a:avLst/>
              </a:prstGeom>
            </p:spPr>
          </p:pic>
        </mc:Fallback>
      </mc:AlternateContent>
      <p:grpSp>
        <p:nvGrpSpPr>
          <p:cNvPr id="182" name="Group 181">
            <a:extLst>
              <a:ext uri="{FF2B5EF4-FFF2-40B4-BE49-F238E27FC236}">
                <a16:creationId xmlns:a16="http://schemas.microsoft.com/office/drawing/2014/main" id="{2BCF8928-A847-F6B9-B344-1051811B4166}"/>
              </a:ext>
            </a:extLst>
          </p:cNvPr>
          <p:cNvGrpSpPr/>
          <p:nvPr/>
        </p:nvGrpSpPr>
        <p:grpSpPr>
          <a:xfrm>
            <a:off x="5999650" y="4685489"/>
            <a:ext cx="3991680" cy="781200"/>
            <a:chOff x="5999650" y="4685489"/>
            <a:chExt cx="3991680" cy="78120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38">
              <p14:nvContentPartPr>
                <p14:cNvPr id="168" name="Ink 167">
                  <a:extLst>
                    <a:ext uri="{FF2B5EF4-FFF2-40B4-BE49-F238E27FC236}">
                      <a16:creationId xmlns:a16="http://schemas.microsoft.com/office/drawing/2014/main" id="{C04DBE5B-D45C-FF9F-9ECB-F525C10B1CEF}"/>
                    </a:ext>
                  </a:extLst>
                </p14:cNvPr>
                <p14:cNvContentPartPr/>
                <p14:nvPr/>
              </p14:nvContentPartPr>
              <p14:xfrm>
                <a:off x="6041770" y="4913009"/>
                <a:ext cx="486000" cy="141120"/>
              </p14:xfrm>
            </p:contentPart>
          </mc:Choice>
          <mc:Fallback xmlns="">
            <p:pic>
              <p:nvPicPr>
                <p:cNvPr id="168" name="Ink 167">
                  <a:extLst>
                    <a:ext uri="{FF2B5EF4-FFF2-40B4-BE49-F238E27FC236}">
                      <a16:creationId xmlns:a16="http://schemas.microsoft.com/office/drawing/2014/main" id="{C04DBE5B-D45C-FF9F-9ECB-F525C10B1CEF}"/>
                    </a:ext>
                  </a:extLst>
                </p:cNvPr>
                <p:cNvPicPr/>
                <p:nvPr/>
              </p:nvPicPr>
              <p:blipFill>
                <a:blip r:embed="rId239"/>
                <a:stretch>
                  <a:fillRect/>
                </a:stretch>
              </p:blipFill>
              <p:spPr>
                <a:xfrm>
                  <a:off x="6033130" y="4904009"/>
                  <a:ext cx="5036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0">
              <p14:nvContentPartPr>
                <p14:cNvPr id="169" name="Ink 168">
                  <a:extLst>
                    <a:ext uri="{FF2B5EF4-FFF2-40B4-BE49-F238E27FC236}">
                      <a16:creationId xmlns:a16="http://schemas.microsoft.com/office/drawing/2014/main" id="{8A5F2B72-9CA2-3127-33D7-68D4F856D9B3}"/>
                    </a:ext>
                  </a:extLst>
                </p14:cNvPr>
                <p14:cNvContentPartPr/>
                <p14:nvPr/>
              </p14:nvContentPartPr>
              <p14:xfrm>
                <a:off x="6717490" y="4685489"/>
                <a:ext cx="690840" cy="459720"/>
              </p14:xfrm>
            </p:contentPart>
          </mc:Choice>
          <mc:Fallback xmlns="">
            <p:pic>
              <p:nvPicPr>
                <p:cNvPr id="169" name="Ink 168">
                  <a:extLst>
                    <a:ext uri="{FF2B5EF4-FFF2-40B4-BE49-F238E27FC236}">
                      <a16:creationId xmlns:a16="http://schemas.microsoft.com/office/drawing/2014/main" id="{8A5F2B72-9CA2-3127-33D7-68D4F856D9B3}"/>
                    </a:ext>
                  </a:extLst>
                </p:cNvPr>
                <p:cNvPicPr/>
                <p:nvPr/>
              </p:nvPicPr>
              <p:blipFill>
                <a:blip r:embed="rId241"/>
                <a:stretch>
                  <a:fillRect/>
                </a:stretch>
              </p:blipFill>
              <p:spPr>
                <a:xfrm>
                  <a:off x="6708490" y="4676849"/>
                  <a:ext cx="708480" cy="4773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2">
              <p14:nvContentPartPr>
                <p14:cNvPr id="176" name="Ink 175">
                  <a:extLst>
                    <a:ext uri="{FF2B5EF4-FFF2-40B4-BE49-F238E27FC236}">
                      <a16:creationId xmlns:a16="http://schemas.microsoft.com/office/drawing/2014/main" id="{67DE88FA-FCB5-29AB-3B81-C43F4AE03A38}"/>
                    </a:ext>
                  </a:extLst>
                </p14:cNvPr>
                <p14:cNvContentPartPr/>
                <p14:nvPr/>
              </p14:nvContentPartPr>
              <p14:xfrm>
                <a:off x="5999650" y="5133329"/>
                <a:ext cx="722880" cy="298080"/>
              </p14:xfrm>
            </p:contentPart>
          </mc:Choice>
          <mc:Fallback xmlns="">
            <p:pic>
              <p:nvPicPr>
                <p:cNvPr id="176" name="Ink 175">
                  <a:extLst>
                    <a:ext uri="{FF2B5EF4-FFF2-40B4-BE49-F238E27FC236}">
                      <a16:creationId xmlns:a16="http://schemas.microsoft.com/office/drawing/2014/main" id="{67DE88FA-FCB5-29AB-3B81-C43F4AE03A38}"/>
                    </a:ext>
                  </a:extLst>
                </p:cNvPr>
                <p:cNvPicPr/>
                <p:nvPr/>
              </p:nvPicPr>
              <p:blipFill>
                <a:blip r:embed="rId243"/>
                <a:stretch>
                  <a:fillRect/>
                </a:stretch>
              </p:blipFill>
              <p:spPr>
                <a:xfrm>
                  <a:off x="5991010" y="5124689"/>
                  <a:ext cx="740520" cy="315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4">
              <p14:nvContentPartPr>
                <p14:cNvPr id="177" name="Ink 176">
                  <a:extLst>
                    <a:ext uri="{FF2B5EF4-FFF2-40B4-BE49-F238E27FC236}">
                      <a16:creationId xmlns:a16="http://schemas.microsoft.com/office/drawing/2014/main" id="{4DC0E3D5-7022-7366-E0E0-5CA01CFAB706}"/>
                    </a:ext>
                  </a:extLst>
                </p14:cNvPr>
                <p14:cNvContentPartPr/>
                <p14:nvPr/>
              </p14:nvContentPartPr>
              <p14:xfrm>
                <a:off x="6299170" y="5186249"/>
                <a:ext cx="364680" cy="39240"/>
              </p14:xfrm>
            </p:contentPart>
          </mc:Choice>
          <mc:Fallback xmlns="">
            <p:pic>
              <p:nvPicPr>
                <p:cNvPr id="177" name="Ink 176">
                  <a:extLst>
                    <a:ext uri="{FF2B5EF4-FFF2-40B4-BE49-F238E27FC236}">
                      <a16:creationId xmlns:a16="http://schemas.microsoft.com/office/drawing/2014/main" id="{4DC0E3D5-7022-7366-E0E0-5CA01CFAB706}"/>
                    </a:ext>
                  </a:extLst>
                </p:cNvPr>
                <p:cNvPicPr/>
                <p:nvPr/>
              </p:nvPicPr>
              <p:blipFill>
                <a:blip r:embed="rId245"/>
                <a:stretch>
                  <a:fillRect/>
                </a:stretch>
              </p:blipFill>
              <p:spPr>
                <a:xfrm>
                  <a:off x="6290170" y="5177249"/>
                  <a:ext cx="38232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6">
              <p14:nvContentPartPr>
                <p14:cNvPr id="178" name="Ink 177">
                  <a:extLst>
                    <a:ext uri="{FF2B5EF4-FFF2-40B4-BE49-F238E27FC236}">
                      <a16:creationId xmlns:a16="http://schemas.microsoft.com/office/drawing/2014/main" id="{18043B57-B9A0-B2F1-99B2-17080E327E9C}"/>
                    </a:ext>
                  </a:extLst>
                </p14:cNvPr>
                <p14:cNvContentPartPr/>
                <p14:nvPr/>
              </p14:nvContentPartPr>
              <p14:xfrm>
                <a:off x="6846370" y="5154209"/>
                <a:ext cx="1508760" cy="312480"/>
              </p14:xfrm>
            </p:contentPart>
          </mc:Choice>
          <mc:Fallback xmlns="">
            <p:pic>
              <p:nvPicPr>
                <p:cNvPr id="178" name="Ink 177">
                  <a:extLst>
                    <a:ext uri="{FF2B5EF4-FFF2-40B4-BE49-F238E27FC236}">
                      <a16:creationId xmlns:a16="http://schemas.microsoft.com/office/drawing/2014/main" id="{18043B57-B9A0-B2F1-99B2-17080E327E9C}"/>
                    </a:ext>
                  </a:extLst>
                </p:cNvPr>
                <p:cNvPicPr/>
                <p:nvPr/>
              </p:nvPicPr>
              <p:blipFill>
                <a:blip r:embed="rId247"/>
                <a:stretch>
                  <a:fillRect/>
                </a:stretch>
              </p:blipFill>
              <p:spPr>
                <a:xfrm>
                  <a:off x="6837370" y="5145569"/>
                  <a:ext cx="1526400" cy="330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48">
              <p14:nvContentPartPr>
                <p14:cNvPr id="180" name="Ink 179">
                  <a:extLst>
                    <a:ext uri="{FF2B5EF4-FFF2-40B4-BE49-F238E27FC236}">
                      <a16:creationId xmlns:a16="http://schemas.microsoft.com/office/drawing/2014/main" id="{BA4B0039-4204-433F-E7AA-8831A32035B2}"/>
                    </a:ext>
                  </a:extLst>
                </p14:cNvPr>
                <p14:cNvContentPartPr/>
                <p14:nvPr/>
              </p14:nvContentPartPr>
              <p14:xfrm>
                <a:off x="8400850" y="5202809"/>
                <a:ext cx="1008000" cy="226080"/>
              </p14:xfrm>
            </p:contentPart>
          </mc:Choice>
          <mc:Fallback xmlns="">
            <p:pic>
              <p:nvPicPr>
                <p:cNvPr id="180" name="Ink 179">
                  <a:extLst>
                    <a:ext uri="{FF2B5EF4-FFF2-40B4-BE49-F238E27FC236}">
                      <a16:creationId xmlns:a16="http://schemas.microsoft.com/office/drawing/2014/main" id="{BA4B0039-4204-433F-E7AA-8831A32035B2}"/>
                    </a:ext>
                  </a:extLst>
                </p:cNvPr>
                <p:cNvPicPr/>
                <p:nvPr/>
              </p:nvPicPr>
              <p:blipFill>
                <a:blip r:embed="rId249"/>
                <a:stretch>
                  <a:fillRect/>
                </a:stretch>
              </p:blipFill>
              <p:spPr>
                <a:xfrm>
                  <a:off x="8392210" y="5194169"/>
                  <a:ext cx="1025640" cy="2437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0">
              <p14:nvContentPartPr>
                <p14:cNvPr id="181" name="Ink 180">
                  <a:extLst>
                    <a:ext uri="{FF2B5EF4-FFF2-40B4-BE49-F238E27FC236}">
                      <a16:creationId xmlns:a16="http://schemas.microsoft.com/office/drawing/2014/main" id="{6BFEB59B-ECE9-7695-5CD3-60498063DBC0}"/>
                    </a:ext>
                  </a:extLst>
                </p14:cNvPr>
                <p14:cNvContentPartPr/>
                <p14:nvPr/>
              </p14:nvContentPartPr>
              <p14:xfrm>
                <a:off x="9389770" y="5155649"/>
                <a:ext cx="601560" cy="302760"/>
              </p14:xfrm>
            </p:contentPart>
          </mc:Choice>
          <mc:Fallback xmlns="">
            <p:pic>
              <p:nvPicPr>
                <p:cNvPr id="181" name="Ink 180">
                  <a:extLst>
                    <a:ext uri="{FF2B5EF4-FFF2-40B4-BE49-F238E27FC236}">
                      <a16:creationId xmlns:a16="http://schemas.microsoft.com/office/drawing/2014/main" id="{6BFEB59B-ECE9-7695-5CD3-60498063DBC0}"/>
                    </a:ext>
                  </a:extLst>
                </p:cNvPr>
                <p:cNvPicPr/>
                <p:nvPr/>
              </p:nvPicPr>
              <p:blipFill>
                <a:blip r:embed="rId251"/>
                <a:stretch>
                  <a:fillRect/>
                </a:stretch>
              </p:blipFill>
              <p:spPr>
                <a:xfrm>
                  <a:off x="9381130" y="5147009"/>
                  <a:ext cx="619200" cy="3204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5" name="Group 204">
            <a:extLst>
              <a:ext uri="{FF2B5EF4-FFF2-40B4-BE49-F238E27FC236}">
                <a16:creationId xmlns:a16="http://schemas.microsoft.com/office/drawing/2014/main" id="{476B1971-D135-D9FB-154E-259CC3A43774}"/>
              </a:ext>
            </a:extLst>
          </p:cNvPr>
          <p:cNvGrpSpPr/>
          <p:nvPr/>
        </p:nvGrpSpPr>
        <p:grpSpPr>
          <a:xfrm>
            <a:off x="6055090" y="5552729"/>
            <a:ext cx="3684960" cy="396360"/>
            <a:chOff x="6055090" y="5552729"/>
            <a:chExt cx="3684960" cy="3963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52">
              <p14:nvContentPartPr>
                <p14:cNvPr id="183" name="Ink 182">
                  <a:extLst>
                    <a:ext uri="{FF2B5EF4-FFF2-40B4-BE49-F238E27FC236}">
                      <a16:creationId xmlns:a16="http://schemas.microsoft.com/office/drawing/2014/main" id="{18AA30E1-BD48-B777-C2F6-F8B1AA6C4D57}"/>
                    </a:ext>
                  </a:extLst>
                </p14:cNvPr>
                <p14:cNvContentPartPr/>
                <p14:nvPr/>
              </p14:nvContentPartPr>
              <p14:xfrm>
                <a:off x="6055090" y="5577569"/>
                <a:ext cx="308520" cy="337680"/>
              </p14:xfrm>
            </p:contentPart>
          </mc:Choice>
          <mc:Fallback xmlns="">
            <p:pic>
              <p:nvPicPr>
                <p:cNvPr id="183" name="Ink 182">
                  <a:extLst>
                    <a:ext uri="{FF2B5EF4-FFF2-40B4-BE49-F238E27FC236}">
                      <a16:creationId xmlns:a16="http://schemas.microsoft.com/office/drawing/2014/main" id="{18AA30E1-BD48-B777-C2F6-F8B1AA6C4D57}"/>
                    </a:ext>
                  </a:extLst>
                </p:cNvPr>
                <p:cNvPicPr/>
                <p:nvPr/>
              </p:nvPicPr>
              <p:blipFill>
                <a:blip r:embed="rId253"/>
                <a:stretch>
                  <a:fillRect/>
                </a:stretch>
              </p:blipFill>
              <p:spPr>
                <a:xfrm>
                  <a:off x="6046450" y="5568929"/>
                  <a:ext cx="326160" cy="355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4">
              <p14:nvContentPartPr>
                <p14:cNvPr id="184" name="Ink 183">
                  <a:extLst>
                    <a:ext uri="{FF2B5EF4-FFF2-40B4-BE49-F238E27FC236}">
                      <a16:creationId xmlns:a16="http://schemas.microsoft.com/office/drawing/2014/main" id="{1DFBA062-912B-5912-CF7D-C419907179B8}"/>
                    </a:ext>
                  </a:extLst>
                </p14:cNvPr>
                <p14:cNvContentPartPr/>
                <p14:nvPr/>
              </p14:nvContentPartPr>
              <p14:xfrm>
                <a:off x="6166330" y="5691689"/>
                <a:ext cx="298080" cy="5760"/>
              </p14:xfrm>
            </p:contentPart>
          </mc:Choice>
          <mc:Fallback xmlns="">
            <p:pic>
              <p:nvPicPr>
                <p:cNvPr id="184" name="Ink 183">
                  <a:extLst>
                    <a:ext uri="{FF2B5EF4-FFF2-40B4-BE49-F238E27FC236}">
                      <a16:creationId xmlns:a16="http://schemas.microsoft.com/office/drawing/2014/main" id="{1DFBA062-912B-5912-CF7D-C419907179B8}"/>
                    </a:ext>
                  </a:extLst>
                </p:cNvPr>
                <p:cNvPicPr/>
                <p:nvPr/>
              </p:nvPicPr>
              <p:blipFill>
                <a:blip r:embed="rId255"/>
                <a:stretch>
                  <a:fillRect/>
                </a:stretch>
              </p:blipFill>
              <p:spPr>
                <a:xfrm>
                  <a:off x="6157330" y="5682689"/>
                  <a:ext cx="315720" cy="23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6">
              <p14:nvContentPartPr>
                <p14:cNvPr id="185" name="Ink 184">
                  <a:extLst>
                    <a:ext uri="{FF2B5EF4-FFF2-40B4-BE49-F238E27FC236}">
                      <a16:creationId xmlns:a16="http://schemas.microsoft.com/office/drawing/2014/main" id="{92ACBE62-F658-880F-0C11-EABDA9267541}"/>
                    </a:ext>
                  </a:extLst>
                </p14:cNvPr>
                <p14:cNvContentPartPr/>
                <p14:nvPr/>
              </p14:nvContentPartPr>
              <p14:xfrm>
                <a:off x="6643690" y="5552729"/>
                <a:ext cx="1276560" cy="363240"/>
              </p14:xfrm>
            </p:contentPart>
          </mc:Choice>
          <mc:Fallback xmlns="">
            <p:pic>
              <p:nvPicPr>
                <p:cNvPr id="185" name="Ink 184">
                  <a:extLst>
                    <a:ext uri="{FF2B5EF4-FFF2-40B4-BE49-F238E27FC236}">
                      <a16:creationId xmlns:a16="http://schemas.microsoft.com/office/drawing/2014/main" id="{92ACBE62-F658-880F-0C11-EABDA9267541}"/>
                    </a:ext>
                  </a:extLst>
                </p:cNvPr>
                <p:cNvPicPr/>
                <p:nvPr/>
              </p:nvPicPr>
              <p:blipFill>
                <a:blip r:embed="rId257"/>
                <a:stretch>
                  <a:fillRect/>
                </a:stretch>
              </p:blipFill>
              <p:spPr>
                <a:xfrm>
                  <a:off x="6635050" y="5544089"/>
                  <a:ext cx="1294200" cy="380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58">
              <p14:nvContentPartPr>
                <p14:cNvPr id="186" name="Ink 185">
                  <a:extLst>
                    <a:ext uri="{FF2B5EF4-FFF2-40B4-BE49-F238E27FC236}">
                      <a16:creationId xmlns:a16="http://schemas.microsoft.com/office/drawing/2014/main" id="{70B1879A-ABF4-9C86-E8D6-68C8C817D9DC}"/>
                    </a:ext>
                  </a:extLst>
                </p14:cNvPr>
                <p14:cNvContentPartPr/>
                <p14:nvPr/>
              </p14:nvContentPartPr>
              <p14:xfrm>
                <a:off x="7059850" y="5643809"/>
                <a:ext cx="282600" cy="36360"/>
              </p14:xfrm>
            </p:contentPart>
          </mc:Choice>
          <mc:Fallback xmlns="">
            <p:pic>
              <p:nvPicPr>
                <p:cNvPr id="186" name="Ink 185">
                  <a:extLst>
                    <a:ext uri="{FF2B5EF4-FFF2-40B4-BE49-F238E27FC236}">
                      <a16:creationId xmlns:a16="http://schemas.microsoft.com/office/drawing/2014/main" id="{70B1879A-ABF4-9C86-E8D6-68C8C817D9DC}"/>
                    </a:ext>
                  </a:extLst>
                </p:cNvPr>
                <p:cNvPicPr/>
                <p:nvPr/>
              </p:nvPicPr>
              <p:blipFill>
                <a:blip r:embed="rId259"/>
                <a:stretch>
                  <a:fillRect/>
                </a:stretch>
              </p:blipFill>
              <p:spPr>
                <a:xfrm>
                  <a:off x="7050850" y="5634809"/>
                  <a:ext cx="300240" cy="54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0">
              <p14:nvContentPartPr>
                <p14:cNvPr id="187" name="Ink 186">
                  <a:extLst>
                    <a:ext uri="{FF2B5EF4-FFF2-40B4-BE49-F238E27FC236}">
                      <a16:creationId xmlns:a16="http://schemas.microsoft.com/office/drawing/2014/main" id="{403036F0-AD7B-F1A5-9164-B68D420BC064}"/>
                    </a:ext>
                  </a:extLst>
                </p14:cNvPr>
                <p14:cNvContentPartPr/>
                <p14:nvPr/>
              </p14:nvContentPartPr>
              <p14:xfrm>
                <a:off x="6907930" y="5626529"/>
                <a:ext cx="68040" cy="23760"/>
              </p14:xfrm>
            </p:contentPart>
          </mc:Choice>
          <mc:Fallback xmlns="">
            <p:pic>
              <p:nvPicPr>
                <p:cNvPr id="187" name="Ink 186">
                  <a:extLst>
                    <a:ext uri="{FF2B5EF4-FFF2-40B4-BE49-F238E27FC236}">
                      <a16:creationId xmlns:a16="http://schemas.microsoft.com/office/drawing/2014/main" id="{403036F0-AD7B-F1A5-9164-B68D420BC064}"/>
                    </a:ext>
                  </a:extLst>
                </p:cNvPr>
                <p:cNvPicPr/>
                <p:nvPr/>
              </p:nvPicPr>
              <p:blipFill>
                <a:blip r:embed="rId261"/>
                <a:stretch>
                  <a:fillRect/>
                </a:stretch>
              </p:blipFill>
              <p:spPr>
                <a:xfrm>
                  <a:off x="6898930" y="5617529"/>
                  <a:ext cx="85680" cy="41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2">
              <p14:nvContentPartPr>
                <p14:cNvPr id="188" name="Ink 187">
                  <a:extLst>
                    <a:ext uri="{FF2B5EF4-FFF2-40B4-BE49-F238E27FC236}">
                      <a16:creationId xmlns:a16="http://schemas.microsoft.com/office/drawing/2014/main" id="{EE7F7307-4123-3FB9-8B26-A08C235184B2}"/>
                    </a:ext>
                  </a:extLst>
                </p14:cNvPr>
                <p14:cNvContentPartPr/>
                <p14:nvPr/>
              </p14:nvContentPartPr>
              <p14:xfrm>
                <a:off x="8192770" y="5723369"/>
                <a:ext cx="173160" cy="178560"/>
              </p14:xfrm>
            </p:contentPart>
          </mc:Choice>
          <mc:Fallback xmlns="">
            <p:pic>
              <p:nvPicPr>
                <p:cNvPr id="188" name="Ink 187">
                  <a:extLst>
                    <a:ext uri="{FF2B5EF4-FFF2-40B4-BE49-F238E27FC236}">
                      <a16:creationId xmlns:a16="http://schemas.microsoft.com/office/drawing/2014/main" id="{EE7F7307-4123-3FB9-8B26-A08C235184B2}"/>
                    </a:ext>
                  </a:extLst>
                </p:cNvPr>
                <p:cNvPicPr/>
                <p:nvPr/>
              </p:nvPicPr>
              <p:blipFill>
                <a:blip r:embed="rId263"/>
                <a:stretch>
                  <a:fillRect/>
                </a:stretch>
              </p:blipFill>
              <p:spPr>
                <a:xfrm>
                  <a:off x="8183770" y="5714729"/>
                  <a:ext cx="190800" cy="1962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4">
              <p14:nvContentPartPr>
                <p14:cNvPr id="189" name="Ink 188">
                  <a:extLst>
                    <a:ext uri="{FF2B5EF4-FFF2-40B4-BE49-F238E27FC236}">
                      <a16:creationId xmlns:a16="http://schemas.microsoft.com/office/drawing/2014/main" id="{B6D22CA8-30FB-88E2-29B5-5281518C0C55}"/>
                    </a:ext>
                  </a:extLst>
                </p14:cNvPr>
                <p14:cNvContentPartPr/>
                <p14:nvPr/>
              </p14:nvContentPartPr>
              <p14:xfrm>
                <a:off x="8498410" y="5746049"/>
                <a:ext cx="125280" cy="46440"/>
              </p14:xfrm>
            </p:contentPart>
          </mc:Choice>
          <mc:Fallback xmlns="">
            <p:pic>
              <p:nvPicPr>
                <p:cNvPr id="189" name="Ink 188">
                  <a:extLst>
                    <a:ext uri="{FF2B5EF4-FFF2-40B4-BE49-F238E27FC236}">
                      <a16:creationId xmlns:a16="http://schemas.microsoft.com/office/drawing/2014/main" id="{B6D22CA8-30FB-88E2-29B5-5281518C0C55}"/>
                    </a:ext>
                  </a:extLst>
                </p:cNvPr>
                <p:cNvPicPr/>
                <p:nvPr/>
              </p:nvPicPr>
              <p:blipFill>
                <a:blip r:embed="rId265"/>
                <a:stretch>
                  <a:fillRect/>
                </a:stretch>
              </p:blipFill>
              <p:spPr>
                <a:xfrm>
                  <a:off x="8489410" y="5737049"/>
                  <a:ext cx="142920" cy="640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6">
              <p14:nvContentPartPr>
                <p14:cNvPr id="190" name="Ink 189">
                  <a:extLst>
                    <a:ext uri="{FF2B5EF4-FFF2-40B4-BE49-F238E27FC236}">
                      <a16:creationId xmlns:a16="http://schemas.microsoft.com/office/drawing/2014/main" id="{C092E9CF-1781-0049-D308-DCFD0B8281CB}"/>
                    </a:ext>
                  </a:extLst>
                </p14:cNvPr>
                <p14:cNvContentPartPr/>
                <p14:nvPr/>
              </p14:nvContentPartPr>
              <p14:xfrm>
                <a:off x="8471410" y="5869889"/>
                <a:ext cx="199440" cy="32040"/>
              </p14:xfrm>
            </p:contentPart>
          </mc:Choice>
          <mc:Fallback xmlns="">
            <p:pic>
              <p:nvPicPr>
                <p:cNvPr id="190" name="Ink 189">
                  <a:extLst>
                    <a:ext uri="{FF2B5EF4-FFF2-40B4-BE49-F238E27FC236}">
                      <a16:creationId xmlns:a16="http://schemas.microsoft.com/office/drawing/2014/main" id="{C092E9CF-1781-0049-D308-DCFD0B8281CB}"/>
                    </a:ext>
                  </a:extLst>
                </p:cNvPr>
                <p:cNvPicPr/>
                <p:nvPr/>
              </p:nvPicPr>
              <p:blipFill>
                <a:blip r:embed="rId267"/>
                <a:stretch>
                  <a:fillRect/>
                </a:stretch>
              </p:blipFill>
              <p:spPr>
                <a:xfrm>
                  <a:off x="8462410" y="5860889"/>
                  <a:ext cx="217080" cy="49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68">
              <p14:nvContentPartPr>
                <p14:cNvPr id="192" name="Ink 191">
                  <a:extLst>
                    <a:ext uri="{FF2B5EF4-FFF2-40B4-BE49-F238E27FC236}">
                      <a16:creationId xmlns:a16="http://schemas.microsoft.com/office/drawing/2014/main" id="{B1DE6F0D-BCE3-02C5-F563-A3BCEBE30888}"/>
                    </a:ext>
                  </a:extLst>
                </p14:cNvPr>
                <p14:cNvContentPartPr/>
                <p14:nvPr/>
              </p14:nvContentPartPr>
              <p14:xfrm>
                <a:off x="8790010" y="5607089"/>
                <a:ext cx="53640" cy="312840"/>
              </p14:xfrm>
            </p:contentPart>
          </mc:Choice>
          <mc:Fallback xmlns="">
            <p:pic>
              <p:nvPicPr>
                <p:cNvPr id="192" name="Ink 191">
                  <a:extLst>
                    <a:ext uri="{FF2B5EF4-FFF2-40B4-BE49-F238E27FC236}">
                      <a16:creationId xmlns:a16="http://schemas.microsoft.com/office/drawing/2014/main" id="{B1DE6F0D-BCE3-02C5-F563-A3BCEBE30888}"/>
                    </a:ext>
                  </a:extLst>
                </p:cNvPr>
                <p:cNvPicPr/>
                <p:nvPr/>
              </p:nvPicPr>
              <p:blipFill>
                <a:blip r:embed="rId269"/>
                <a:stretch>
                  <a:fillRect/>
                </a:stretch>
              </p:blipFill>
              <p:spPr>
                <a:xfrm>
                  <a:off x="8781370" y="5598449"/>
                  <a:ext cx="71280" cy="3304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0">
              <p14:nvContentPartPr>
                <p14:cNvPr id="193" name="Ink 192">
                  <a:extLst>
                    <a:ext uri="{FF2B5EF4-FFF2-40B4-BE49-F238E27FC236}">
                      <a16:creationId xmlns:a16="http://schemas.microsoft.com/office/drawing/2014/main" id="{08721901-29DB-ED6B-1D05-F57B2467D0D9}"/>
                    </a:ext>
                  </a:extLst>
                </p14:cNvPr>
                <p14:cNvContentPartPr/>
                <p14:nvPr/>
              </p14:nvContentPartPr>
              <p14:xfrm>
                <a:off x="8894770" y="5721569"/>
                <a:ext cx="174960" cy="167040"/>
              </p14:xfrm>
            </p:contentPart>
          </mc:Choice>
          <mc:Fallback xmlns="">
            <p:pic>
              <p:nvPicPr>
                <p:cNvPr id="193" name="Ink 192">
                  <a:extLst>
                    <a:ext uri="{FF2B5EF4-FFF2-40B4-BE49-F238E27FC236}">
                      <a16:creationId xmlns:a16="http://schemas.microsoft.com/office/drawing/2014/main" id="{08721901-29DB-ED6B-1D05-F57B2467D0D9}"/>
                    </a:ext>
                  </a:extLst>
                </p:cNvPr>
                <p:cNvPicPr/>
                <p:nvPr/>
              </p:nvPicPr>
              <p:blipFill>
                <a:blip r:embed="rId271"/>
                <a:stretch>
                  <a:fillRect/>
                </a:stretch>
              </p:blipFill>
              <p:spPr>
                <a:xfrm>
                  <a:off x="8885770" y="5712569"/>
                  <a:ext cx="192600" cy="1846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2">
              <p14:nvContentPartPr>
                <p14:cNvPr id="194" name="Ink 193">
                  <a:extLst>
                    <a:ext uri="{FF2B5EF4-FFF2-40B4-BE49-F238E27FC236}">
                      <a16:creationId xmlns:a16="http://schemas.microsoft.com/office/drawing/2014/main" id="{E0AB681A-7F29-7692-77C3-C695B1DA1174}"/>
                    </a:ext>
                  </a:extLst>
                </p14:cNvPr>
                <p14:cNvContentPartPr/>
                <p14:nvPr/>
              </p14:nvContentPartPr>
              <p14:xfrm>
                <a:off x="8914570" y="5646689"/>
                <a:ext cx="158760" cy="20520"/>
              </p14:xfrm>
            </p:contentPart>
          </mc:Choice>
          <mc:Fallback xmlns="">
            <p:pic>
              <p:nvPicPr>
                <p:cNvPr id="194" name="Ink 193">
                  <a:extLst>
                    <a:ext uri="{FF2B5EF4-FFF2-40B4-BE49-F238E27FC236}">
                      <a16:creationId xmlns:a16="http://schemas.microsoft.com/office/drawing/2014/main" id="{E0AB681A-7F29-7692-77C3-C695B1DA1174}"/>
                    </a:ext>
                  </a:extLst>
                </p:cNvPr>
                <p:cNvPicPr/>
                <p:nvPr/>
              </p:nvPicPr>
              <p:blipFill>
                <a:blip r:embed="rId273"/>
                <a:stretch>
                  <a:fillRect/>
                </a:stretch>
              </p:blipFill>
              <p:spPr>
                <a:xfrm>
                  <a:off x="8905570" y="5638049"/>
                  <a:ext cx="176400" cy="38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4">
              <p14:nvContentPartPr>
                <p14:cNvPr id="195" name="Ink 194">
                  <a:extLst>
                    <a:ext uri="{FF2B5EF4-FFF2-40B4-BE49-F238E27FC236}">
                      <a16:creationId xmlns:a16="http://schemas.microsoft.com/office/drawing/2014/main" id="{1C5C9B52-D4D1-2CA7-1BB6-337026C97EA9}"/>
                    </a:ext>
                  </a:extLst>
                </p14:cNvPr>
                <p14:cNvContentPartPr/>
                <p14:nvPr/>
              </p14:nvContentPartPr>
              <p14:xfrm>
                <a:off x="9092770" y="5904449"/>
                <a:ext cx="21240" cy="39240"/>
              </p14:xfrm>
            </p:contentPart>
          </mc:Choice>
          <mc:Fallback xmlns="">
            <p:pic>
              <p:nvPicPr>
                <p:cNvPr id="195" name="Ink 194">
                  <a:extLst>
                    <a:ext uri="{FF2B5EF4-FFF2-40B4-BE49-F238E27FC236}">
                      <a16:creationId xmlns:a16="http://schemas.microsoft.com/office/drawing/2014/main" id="{1C5C9B52-D4D1-2CA7-1BB6-337026C97EA9}"/>
                    </a:ext>
                  </a:extLst>
                </p:cNvPr>
                <p:cNvPicPr/>
                <p:nvPr/>
              </p:nvPicPr>
              <p:blipFill>
                <a:blip r:embed="rId275"/>
                <a:stretch>
                  <a:fillRect/>
                </a:stretch>
              </p:blipFill>
              <p:spPr>
                <a:xfrm>
                  <a:off x="9083770" y="5895809"/>
                  <a:ext cx="38880" cy="56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6">
              <p14:nvContentPartPr>
                <p14:cNvPr id="196" name="Ink 195">
                  <a:extLst>
                    <a:ext uri="{FF2B5EF4-FFF2-40B4-BE49-F238E27FC236}">
                      <a16:creationId xmlns:a16="http://schemas.microsoft.com/office/drawing/2014/main" id="{C1A25DBA-973A-8346-0999-8A45C3266E97}"/>
                    </a:ext>
                  </a:extLst>
                </p14:cNvPr>
                <p14:cNvContentPartPr/>
                <p14:nvPr/>
              </p14:nvContentPartPr>
              <p14:xfrm>
                <a:off x="9204010" y="5808329"/>
                <a:ext cx="109080" cy="25920"/>
              </p14:xfrm>
            </p:contentPart>
          </mc:Choice>
          <mc:Fallback xmlns="">
            <p:pic>
              <p:nvPicPr>
                <p:cNvPr id="196" name="Ink 195">
                  <a:extLst>
                    <a:ext uri="{FF2B5EF4-FFF2-40B4-BE49-F238E27FC236}">
                      <a16:creationId xmlns:a16="http://schemas.microsoft.com/office/drawing/2014/main" id="{C1A25DBA-973A-8346-0999-8A45C3266E97}"/>
                    </a:ext>
                  </a:extLst>
                </p:cNvPr>
                <p:cNvPicPr/>
                <p:nvPr/>
              </p:nvPicPr>
              <p:blipFill>
                <a:blip r:embed="rId277"/>
                <a:stretch>
                  <a:fillRect/>
                </a:stretch>
              </p:blipFill>
              <p:spPr>
                <a:xfrm>
                  <a:off x="9195010" y="5799329"/>
                  <a:ext cx="126720" cy="435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78">
              <p14:nvContentPartPr>
                <p14:cNvPr id="197" name="Ink 196">
                  <a:extLst>
                    <a:ext uri="{FF2B5EF4-FFF2-40B4-BE49-F238E27FC236}">
                      <a16:creationId xmlns:a16="http://schemas.microsoft.com/office/drawing/2014/main" id="{19D2349C-F4A9-10E9-0C9D-EB5D22597465}"/>
                    </a:ext>
                  </a:extLst>
                </p14:cNvPr>
                <p14:cNvContentPartPr/>
                <p14:nvPr/>
              </p14:nvContentPartPr>
              <p14:xfrm>
                <a:off x="9381130" y="5697089"/>
                <a:ext cx="132480" cy="158760"/>
              </p14:xfrm>
            </p:contentPart>
          </mc:Choice>
          <mc:Fallback xmlns="">
            <p:pic>
              <p:nvPicPr>
                <p:cNvPr id="197" name="Ink 196">
                  <a:extLst>
                    <a:ext uri="{FF2B5EF4-FFF2-40B4-BE49-F238E27FC236}">
                      <a16:creationId xmlns:a16="http://schemas.microsoft.com/office/drawing/2014/main" id="{19D2349C-F4A9-10E9-0C9D-EB5D22597465}"/>
                    </a:ext>
                  </a:extLst>
                </p:cNvPr>
                <p:cNvPicPr/>
                <p:nvPr/>
              </p:nvPicPr>
              <p:blipFill>
                <a:blip r:embed="rId279"/>
                <a:stretch>
                  <a:fillRect/>
                </a:stretch>
              </p:blipFill>
              <p:spPr>
                <a:xfrm>
                  <a:off x="9372130" y="5688089"/>
                  <a:ext cx="150120" cy="176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0">
              <p14:nvContentPartPr>
                <p14:cNvPr id="198" name="Ink 197">
                  <a:extLst>
                    <a:ext uri="{FF2B5EF4-FFF2-40B4-BE49-F238E27FC236}">
                      <a16:creationId xmlns:a16="http://schemas.microsoft.com/office/drawing/2014/main" id="{BC713E90-C9A2-8899-28E1-CAABECAB9EE5}"/>
                    </a:ext>
                  </a:extLst>
                </p14:cNvPr>
                <p14:cNvContentPartPr/>
                <p14:nvPr/>
              </p14:nvContentPartPr>
              <p14:xfrm>
                <a:off x="9495610" y="5881769"/>
                <a:ext cx="110880" cy="67320"/>
              </p14:xfrm>
            </p:contentPart>
          </mc:Choice>
          <mc:Fallback xmlns="">
            <p:pic>
              <p:nvPicPr>
                <p:cNvPr id="198" name="Ink 197">
                  <a:extLst>
                    <a:ext uri="{FF2B5EF4-FFF2-40B4-BE49-F238E27FC236}">
                      <a16:creationId xmlns:a16="http://schemas.microsoft.com/office/drawing/2014/main" id="{BC713E90-C9A2-8899-28E1-CAABECAB9EE5}"/>
                    </a:ext>
                  </a:extLst>
                </p:cNvPr>
                <p:cNvPicPr/>
                <p:nvPr/>
              </p:nvPicPr>
              <p:blipFill>
                <a:blip r:embed="rId281"/>
                <a:stretch>
                  <a:fillRect/>
                </a:stretch>
              </p:blipFill>
              <p:spPr>
                <a:xfrm>
                  <a:off x="9486610" y="5873129"/>
                  <a:ext cx="128520" cy="849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2">
              <p14:nvContentPartPr>
                <p14:cNvPr id="199" name="Ink 198">
                  <a:extLst>
                    <a:ext uri="{FF2B5EF4-FFF2-40B4-BE49-F238E27FC236}">
                      <a16:creationId xmlns:a16="http://schemas.microsoft.com/office/drawing/2014/main" id="{0EBB5ED7-A453-675E-740F-0C5531E6F9EF}"/>
                    </a:ext>
                  </a:extLst>
                </p14:cNvPr>
                <p14:cNvContentPartPr/>
                <p14:nvPr/>
              </p14:nvContentPartPr>
              <p14:xfrm>
                <a:off x="9327130" y="5655689"/>
                <a:ext cx="217440" cy="20160"/>
              </p14:xfrm>
            </p:contentPart>
          </mc:Choice>
          <mc:Fallback xmlns="">
            <p:pic>
              <p:nvPicPr>
                <p:cNvPr id="199" name="Ink 198">
                  <a:extLst>
                    <a:ext uri="{FF2B5EF4-FFF2-40B4-BE49-F238E27FC236}">
                      <a16:creationId xmlns:a16="http://schemas.microsoft.com/office/drawing/2014/main" id="{0EBB5ED7-A453-675E-740F-0C5531E6F9EF}"/>
                    </a:ext>
                  </a:extLst>
                </p:cNvPr>
                <p:cNvPicPr/>
                <p:nvPr/>
              </p:nvPicPr>
              <p:blipFill>
                <a:blip r:embed="rId283"/>
                <a:stretch>
                  <a:fillRect/>
                </a:stretch>
              </p:blipFill>
              <p:spPr>
                <a:xfrm>
                  <a:off x="9318490" y="5647049"/>
                  <a:ext cx="235080" cy="37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4">
              <p14:nvContentPartPr>
                <p14:cNvPr id="200" name="Ink 199">
                  <a:extLst>
                    <a:ext uri="{FF2B5EF4-FFF2-40B4-BE49-F238E27FC236}">
                      <a16:creationId xmlns:a16="http://schemas.microsoft.com/office/drawing/2014/main" id="{2CBDBC8E-9E8E-8730-CAA8-85E7B6A9FFD2}"/>
                    </a:ext>
                  </a:extLst>
                </p14:cNvPr>
                <p14:cNvContentPartPr/>
                <p14:nvPr/>
              </p14:nvContentPartPr>
              <p14:xfrm>
                <a:off x="9673450" y="5651009"/>
                <a:ext cx="66600" cy="282600"/>
              </p14:xfrm>
            </p:contentPart>
          </mc:Choice>
          <mc:Fallback xmlns="">
            <p:pic>
              <p:nvPicPr>
                <p:cNvPr id="200" name="Ink 199">
                  <a:extLst>
                    <a:ext uri="{FF2B5EF4-FFF2-40B4-BE49-F238E27FC236}">
                      <a16:creationId xmlns:a16="http://schemas.microsoft.com/office/drawing/2014/main" id="{2CBDBC8E-9E8E-8730-CAA8-85E7B6A9FFD2}"/>
                    </a:ext>
                  </a:extLst>
                </p:cNvPr>
                <p:cNvPicPr/>
                <p:nvPr/>
              </p:nvPicPr>
              <p:blipFill>
                <a:blip r:embed="rId285"/>
                <a:stretch>
                  <a:fillRect/>
                </a:stretch>
              </p:blipFill>
              <p:spPr>
                <a:xfrm>
                  <a:off x="9664810" y="5642009"/>
                  <a:ext cx="84240" cy="30024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04" name="Group 203">
            <a:extLst>
              <a:ext uri="{FF2B5EF4-FFF2-40B4-BE49-F238E27FC236}">
                <a16:creationId xmlns:a16="http://schemas.microsoft.com/office/drawing/2014/main" id="{EE40D4F4-9461-4D83-30B9-0B7A4AB2DDEE}"/>
              </a:ext>
            </a:extLst>
          </p:cNvPr>
          <p:cNvGrpSpPr/>
          <p:nvPr/>
        </p:nvGrpSpPr>
        <p:grpSpPr>
          <a:xfrm>
            <a:off x="5989210" y="6076169"/>
            <a:ext cx="2071080" cy="479160"/>
            <a:chOff x="5989210" y="6076169"/>
            <a:chExt cx="2071080" cy="47916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86">
              <p14:nvContentPartPr>
                <p14:cNvPr id="201" name="Ink 200">
                  <a:extLst>
                    <a:ext uri="{FF2B5EF4-FFF2-40B4-BE49-F238E27FC236}">
                      <a16:creationId xmlns:a16="http://schemas.microsoft.com/office/drawing/2014/main" id="{51EA0DD6-6007-C4DA-B4BC-B2531ADF663E}"/>
                    </a:ext>
                  </a:extLst>
                </p14:cNvPr>
                <p14:cNvContentPartPr/>
                <p14:nvPr/>
              </p14:nvContentPartPr>
              <p14:xfrm>
                <a:off x="5989210" y="6076169"/>
                <a:ext cx="792720" cy="367200"/>
              </p14:xfrm>
            </p:contentPart>
          </mc:Choice>
          <mc:Fallback xmlns="">
            <p:pic>
              <p:nvPicPr>
                <p:cNvPr id="201" name="Ink 200">
                  <a:extLst>
                    <a:ext uri="{FF2B5EF4-FFF2-40B4-BE49-F238E27FC236}">
                      <a16:creationId xmlns:a16="http://schemas.microsoft.com/office/drawing/2014/main" id="{51EA0DD6-6007-C4DA-B4BC-B2531ADF663E}"/>
                    </a:ext>
                  </a:extLst>
                </p:cNvPr>
                <p:cNvPicPr/>
                <p:nvPr/>
              </p:nvPicPr>
              <p:blipFill>
                <a:blip r:embed="rId287"/>
                <a:stretch>
                  <a:fillRect/>
                </a:stretch>
              </p:blipFill>
              <p:spPr>
                <a:xfrm>
                  <a:off x="5980210" y="6067169"/>
                  <a:ext cx="810360" cy="3848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88">
              <p14:nvContentPartPr>
                <p14:cNvPr id="202" name="Ink 201">
                  <a:extLst>
                    <a:ext uri="{FF2B5EF4-FFF2-40B4-BE49-F238E27FC236}">
                      <a16:creationId xmlns:a16="http://schemas.microsoft.com/office/drawing/2014/main" id="{C62685C1-DC78-0F71-A857-3236F156E8BB}"/>
                    </a:ext>
                  </a:extLst>
                </p14:cNvPr>
                <p14:cNvContentPartPr/>
                <p14:nvPr/>
              </p14:nvContentPartPr>
              <p14:xfrm>
                <a:off x="7047970" y="6177329"/>
                <a:ext cx="1012320" cy="378000"/>
              </p14:xfrm>
            </p:contentPart>
          </mc:Choice>
          <mc:Fallback xmlns="">
            <p:pic>
              <p:nvPicPr>
                <p:cNvPr id="202" name="Ink 201">
                  <a:extLst>
                    <a:ext uri="{FF2B5EF4-FFF2-40B4-BE49-F238E27FC236}">
                      <a16:creationId xmlns:a16="http://schemas.microsoft.com/office/drawing/2014/main" id="{C62685C1-DC78-0F71-A857-3236F156E8BB}"/>
                    </a:ext>
                  </a:extLst>
                </p:cNvPr>
                <p:cNvPicPr/>
                <p:nvPr/>
              </p:nvPicPr>
              <p:blipFill>
                <a:blip r:embed="rId289"/>
                <a:stretch>
                  <a:fillRect/>
                </a:stretch>
              </p:blipFill>
              <p:spPr>
                <a:xfrm>
                  <a:off x="7038970" y="6168329"/>
                  <a:ext cx="1029960" cy="3956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0">
              <p14:nvContentPartPr>
                <p14:cNvPr id="203" name="Ink 202">
                  <a:extLst>
                    <a:ext uri="{FF2B5EF4-FFF2-40B4-BE49-F238E27FC236}">
                      <a16:creationId xmlns:a16="http://schemas.microsoft.com/office/drawing/2014/main" id="{F852CEC0-9026-E2F4-2576-FEB9476F37B6}"/>
                    </a:ext>
                  </a:extLst>
                </p14:cNvPr>
                <p14:cNvContentPartPr/>
                <p14:nvPr/>
              </p14:nvContentPartPr>
              <p14:xfrm>
                <a:off x="7366210" y="6082649"/>
                <a:ext cx="459720" cy="45360"/>
              </p14:xfrm>
            </p:contentPart>
          </mc:Choice>
          <mc:Fallback xmlns="">
            <p:pic>
              <p:nvPicPr>
                <p:cNvPr id="203" name="Ink 202">
                  <a:extLst>
                    <a:ext uri="{FF2B5EF4-FFF2-40B4-BE49-F238E27FC236}">
                      <a16:creationId xmlns:a16="http://schemas.microsoft.com/office/drawing/2014/main" id="{F852CEC0-9026-E2F4-2576-FEB9476F37B6}"/>
                    </a:ext>
                  </a:extLst>
                </p:cNvPr>
                <p:cNvPicPr/>
                <p:nvPr/>
              </p:nvPicPr>
              <p:blipFill>
                <a:blip r:embed="rId291"/>
                <a:stretch>
                  <a:fillRect/>
                </a:stretch>
              </p:blipFill>
              <p:spPr>
                <a:xfrm>
                  <a:off x="7357210" y="6074009"/>
                  <a:ext cx="477360" cy="630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17" name="Group 216">
            <a:extLst>
              <a:ext uri="{FF2B5EF4-FFF2-40B4-BE49-F238E27FC236}">
                <a16:creationId xmlns:a16="http://schemas.microsoft.com/office/drawing/2014/main" id="{17BBFE1F-AD84-DD7F-F770-D6B39ADEA2E6}"/>
              </a:ext>
            </a:extLst>
          </p:cNvPr>
          <p:cNvGrpSpPr/>
          <p:nvPr/>
        </p:nvGrpSpPr>
        <p:grpSpPr>
          <a:xfrm>
            <a:off x="308410" y="6384689"/>
            <a:ext cx="1674720" cy="369720"/>
            <a:chOff x="308410" y="6384689"/>
            <a:chExt cx="1674720" cy="3697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292">
              <p14:nvContentPartPr>
                <p14:cNvPr id="210" name="Ink 209">
                  <a:extLst>
                    <a:ext uri="{FF2B5EF4-FFF2-40B4-BE49-F238E27FC236}">
                      <a16:creationId xmlns:a16="http://schemas.microsoft.com/office/drawing/2014/main" id="{99844D09-407E-042D-A99F-6BC020690D23}"/>
                    </a:ext>
                  </a:extLst>
                </p14:cNvPr>
                <p14:cNvContentPartPr/>
                <p14:nvPr/>
              </p14:nvContentPartPr>
              <p14:xfrm>
                <a:off x="308410" y="6384689"/>
                <a:ext cx="104400" cy="308520"/>
              </p14:xfrm>
            </p:contentPart>
          </mc:Choice>
          <mc:Fallback xmlns="">
            <p:pic>
              <p:nvPicPr>
                <p:cNvPr id="210" name="Ink 209">
                  <a:extLst>
                    <a:ext uri="{FF2B5EF4-FFF2-40B4-BE49-F238E27FC236}">
                      <a16:creationId xmlns:a16="http://schemas.microsoft.com/office/drawing/2014/main" id="{99844D09-407E-042D-A99F-6BC020690D23}"/>
                    </a:ext>
                  </a:extLst>
                </p:cNvPr>
                <p:cNvPicPr/>
                <p:nvPr/>
              </p:nvPicPr>
              <p:blipFill>
                <a:blip r:embed="rId293"/>
                <a:stretch>
                  <a:fillRect/>
                </a:stretch>
              </p:blipFill>
              <p:spPr>
                <a:xfrm>
                  <a:off x="299770" y="6375689"/>
                  <a:ext cx="122040" cy="3261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4">
              <p14:nvContentPartPr>
                <p14:cNvPr id="211" name="Ink 210">
                  <a:extLst>
                    <a:ext uri="{FF2B5EF4-FFF2-40B4-BE49-F238E27FC236}">
                      <a16:creationId xmlns:a16="http://schemas.microsoft.com/office/drawing/2014/main" id="{42C493D2-209A-6445-BBE9-01CB43B234D1}"/>
                    </a:ext>
                  </a:extLst>
                </p14:cNvPr>
                <p14:cNvContentPartPr/>
                <p14:nvPr/>
              </p14:nvContentPartPr>
              <p14:xfrm>
                <a:off x="428650" y="6511409"/>
                <a:ext cx="313200" cy="141120"/>
              </p14:xfrm>
            </p:contentPart>
          </mc:Choice>
          <mc:Fallback xmlns="">
            <p:pic>
              <p:nvPicPr>
                <p:cNvPr id="211" name="Ink 210">
                  <a:extLst>
                    <a:ext uri="{FF2B5EF4-FFF2-40B4-BE49-F238E27FC236}">
                      <a16:creationId xmlns:a16="http://schemas.microsoft.com/office/drawing/2014/main" id="{42C493D2-209A-6445-BBE9-01CB43B234D1}"/>
                    </a:ext>
                  </a:extLst>
                </p:cNvPr>
                <p:cNvPicPr/>
                <p:nvPr/>
              </p:nvPicPr>
              <p:blipFill>
                <a:blip r:embed="rId295"/>
                <a:stretch>
                  <a:fillRect/>
                </a:stretch>
              </p:blipFill>
              <p:spPr>
                <a:xfrm>
                  <a:off x="420010" y="6502409"/>
                  <a:ext cx="330840" cy="15876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6">
              <p14:nvContentPartPr>
                <p14:cNvPr id="212" name="Ink 211">
                  <a:extLst>
                    <a:ext uri="{FF2B5EF4-FFF2-40B4-BE49-F238E27FC236}">
                      <a16:creationId xmlns:a16="http://schemas.microsoft.com/office/drawing/2014/main" id="{52719ECF-BCDE-F458-6165-7308C066D037}"/>
                    </a:ext>
                  </a:extLst>
                </p14:cNvPr>
                <p14:cNvContentPartPr/>
                <p14:nvPr/>
              </p14:nvContentPartPr>
              <p14:xfrm>
                <a:off x="569770" y="6401969"/>
                <a:ext cx="27720" cy="30240"/>
              </p14:xfrm>
            </p:contentPart>
          </mc:Choice>
          <mc:Fallback xmlns="">
            <p:pic>
              <p:nvPicPr>
                <p:cNvPr id="212" name="Ink 211">
                  <a:extLst>
                    <a:ext uri="{FF2B5EF4-FFF2-40B4-BE49-F238E27FC236}">
                      <a16:creationId xmlns:a16="http://schemas.microsoft.com/office/drawing/2014/main" id="{52719ECF-BCDE-F458-6165-7308C066D037}"/>
                    </a:ext>
                  </a:extLst>
                </p:cNvPr>
                <p:cNvPicPr/>
                <p:nvPr/>
              </p:nvPicPr>
              <p:blipFill>
                <a:blip r:embed="rId297"/>
                <a:stretch>
                  <a:fillRect/>
                </a:stretch>
              </p:blipFill>
              <p:spPr>
                <a:xfrm>
                  <a:off x="561130" y="6393329"/>
                  <a:ext cx="45360" cy="478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298">
              <p14:nvContentPartPr>
                <p14:cNvPr id="213" name="Ink 212">
                  <a:extLst>
                    <a:ext uri="{FF2B5EF4-FFF2-40B4-BE49-F238E27FC236}">
                      <a16:creationId xmlns:a16="http://schemas.microsoft.com/office/drawing/2014/main" id="{0741E19C-5C0F-3877-2BF7-5E14BCF3F5DA}"/>
                    </a:ext>
                  </a:extLst>
                </p14:cNvPr>
                <p14:cNvContentPartPr/>
                <p14:nvPr/>
              </p14:nvContentPartPr>
              <p14:xfrm>
                <a:off x="925450" y="6436529"/>
                <a:ext cx="180360" cy="209160"/>
              </p14:xfrm>
            </p:contentPart>
          </mc:Choice>
          <mc:Fallback xmlns="">
            <p:pic>
              <p:nvPicPr>
                <p:cNvPr id="213" name="Ink 212">
                  <a:extLst>
                    <a:ext uri="{FF2B5EF4-FFF2-40B4-BE49-F238E27FC236}">
                      <a16:creationId xmlns:a16="http://schemas.microsoft.com/office/drawing/2014/main" id="{0741E19C-5C0F-3877-2BF7-5E14BCF3F5DA}"/>
                    </a:ext>
                  </a:extLst>
                </p:cNvPr>
                <p:cNvPicPr/>
                <p:nvPr/>
              </p:nvPicPr>
              <p:blipFill>
                <a:blip r:embed="rId299"/>
                <a:stretch>
                  <a:fillRect/>
                </a:stretch>
              </p:blipFill>
              <p:spPr>
                <a:xfrm>
                  <a:off x="916450" y="6427889"/>
                  <a:ext cx="198000" cy="2268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0">
              <p14:nvContentPartPr>
                <p14:cNvPr id="214" name="Ink 213">
                  <a:extLst>
                    <a:ext uri="{FF2B5EF4-FFF2-40B4-BE49-F238E27FC236}">
                      <a16:creationId xmlns:a16="http://schemas.microsoft.com/office/drawing/2014/main" id="{EBE82A04-BEF0-0D2F-703B-AC0B899210C0}"/>
                    </a:ext>
                  </a:extLst>
                </p14:cNvPr>
                <p14:cNvContentPartPr/>
                <p14:nvPr/>
              </p14:nvContentPartPr>
              <p14:xfrm>
                <a:off x="1173130" y="6459929"/>
                <a:ext cx="243360" cy="224280"/>
              </p14:xfrm>
            </p:contentPart>
          </mc:Choice>
          <mc:Fallback xmlns="">
            <p:pic>
              <p:nvPicPr>
                <p:cNvPr id="214" name="Ink 213">
                  <a:extLst>
                    <a:ext uri="{FF2B5EF4-FFF2-40B4-BE49-F238E27FC236}">
                      <a16:creationId xmlns:a16="http://schemas.microsoft.com/office/drawing/2014/main" id="{EBE82A04-BEF0-0D2F-703B-AC0B899210C0}"/>
                    </a:ext>
                  </a:extLst>
                </p:cNvPr>
                <p:cNvPicPr/>
                <p:nvPr/>
              </p:nvPicPr>
              <p:blipFill>
                <a:blip r:embed="rId301"/>
                <a:stretch>
                  <a:fillRect/>
                </a:stretch>
              </p:blipFill>
              <p:spPr>
                <a:xfrm>
                  <a:off x="1164130" y="6450929"/>
                  <a:ext cx="261000" cy="2419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2">
              <p14:nvContentPartPr>
                <p14:cNvPr id="215" name="Ink 214">
                  <a:extLst>
                    <a:ext uri="{FF2B5EF4-FFF2-40B4-BE49-F238E27FC236}">
                      <a16:creationId xmlns:a16="http://schemas.microsoft.com/office/drawing/2014/main" id="{7F34AF45-FB4B-299D-57A5-22FE546D651A}"/>
                    </a:ext>
                  </a:extLst>
                </p14:cNvPr>
                <p14:cNvContentPartPr/>
                <p14:nvPr/>
              </p14:nvContentPartPr>
              <p14:xfrm>
                <a:off x="1553650" y="6408449"/>
                <a:ext cx="429480" cy="345960"/>
              </p14:xfrm>
            </p:contentPart>
          </mc:Choice>
          <mc:Fallback xmlns="">
            <p:pic>
              <p:nvPicPr>
                <p:cNvPr id="215" name="Ink 214">
                  <a:extLst>
                    <a:ext uri="{FF2B5EF4-FFF2-40B4-BE49-F238E27FC236}">
                      <a16:creationId xmlns:a16="http://schemas.microsoft.com/office/drawing/2014/main" id="{7F34AF45-FB4B-299D-57A5-22FE546D651A}"/>
                    </a:ext>
                  </a:extLst>
                </p:cNvPr>
                <p:cNvPicPr/>
                <p:nvPr/>
              </p:nvPicPr>
              <p:blipFill>
                <a:blip r:embed="rId303"/>
                <a:stretch>
                  <a:fillRect/>
                </a:stretch>
              </p:blipFill>
              <p:spPr>
                <a:xfrm>
                  <a:off x="1544650" y="6399449"/>
                  <a:ext cx="447120" cy="363600"/>
                </a:xfrm>
                <a:prstGeom prst="rect">
                  <a:avLst/>
                </a:prstGeom>
              </p:spPr>
            </p:pic>
          </mc:Fallback>
        </mc:AlternateContent>
      </p:grpSp>
      <p:grpSp>
        <p:nvGrpSpPr>
          <p:cNvPr id="220" name="Group 219">
            <a:extLst>
              <a:ext uri="{FF2B5EF4-FFF2-40B4-BE49-F238E27FC236}">
                <a16:creationId xmlns:a16="http://schemas.microsoft.com/office/drawing/2014/main" id="{1D231B5A-4834-0386-59A0-CF0E1BA0972F}"/>
              </a:ext>
            </a:extLst>
          </p:cNvPr>
          <p:cNvGrpSpPr/>
          <p:nvPr/>
        </p:nvGrpSpPr>
        <p:grpSpPr>
          <a:xfrm>
            <a:off x="2144770" y="6365249"/>
            <a:ext cx="940680" cy="394920"/>
            <a:chOff x="2144770" y="6365249"/>
            <a:chExt cx="940680" cy="39492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04">
              <p14:nvContentPartPr>
                <p14:cNvPr id="218" name="Ink 217">
                  <a:extLst>
                    <a:ext uri="{FF2B5EF4-FFF2-40B4-BE49-F238E27FC236}">
                      <a16:creationId xmlns:a16="http://schemas.microsoft.com/office/drawing/2014/main" id="{F12EA8E3-8CB6-311F-9F10-A84D7E647A0F}"/>
                    </a:ext>
                  </a:extLst>
                </p14:cNvPr>
                <p14:cNvContentPartPr/>
                <p14:nvPr/>
              </p14:nvContentPartPr>
              <p14:xfrm>
                <a:off x="2144770" y="6386489"/>
                <a:ext cx="729720" cy="373680"/>
              </p14:xfrm>
            </p:contentPart>
          </mc:Choice>
          <mc:Fallback xmlns="">
            <p:pic>
              <p:nvPicPr>
                <p:cNvPr id="218" name="Ink 217">
                  <a:extLst>
                    <a:ext uri="{FF2B5EF4-FFF2-40B4-BE49-F238E27FC236}">
                      <a16:creationId xmlns:a16="http://schemas.microsoft.com/office/drawing/2014/main" id="{F12EA8E3-8CB6-311F-9F10-A84D7E647A0F}"/>
                    </a:ext>
                  </a:extLst>
                </p:cNvPr>
                <p:cNvPicPr/>
                <p:nvPr/>
              </p:nvPicPr>
              <p:blipFill>
                <a:blip r:embed="rId305"/>
                <a:stretch>
                  <a:fillRect/>
                </a:stretch>
              </p:blipFill>
              <p:spPr>
                <a:xfrm>
                  <a:off x="2136130" y="6377849"/>
                  <a:ext cx="747360" cy="3913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06">
              <p14:nvContentPartPr>
                <p14:cNvPr id="219" name="Ink 218">
                  <a:extLst>
                    <a:ext uri="{FF2B5EF4-FFF2-40B4-BE49-F238E27FC236}">
                      <a16:creationId xmlns:a16="http://schemas.microsoft.com/office/drawing/2014/main" id="{10B612DA-B022-3AAF-2576-5F823F567448}"/>
                    </a:ext>
                  </a:extLst>
                </p14:cNvPr>
                <p14:cNvContentPartPr/>
                <p14:nvPr/>
              </p14:nvContentPartPr>
              <p14:xfrm>
                <a:off x="2873770" y="6365249"/>
                <a:ext cx="211680" cy="369720"/>
              </p14:xfrm>
            </p:contentPart>
          </mc:Choice>
          <mc:Fallback xmlns="">
            <p:pic>
              <p:nvPicPr>
                <p:cNvPr id="219" name="Ink 218">
                  <a:extLst>
                    <a:ext uri="{FF2B5EF4-FFF2-40B4-BE49-F238E27FC236}">
                      <a16:creationId xmlns:a16="http://schemas.microsoft.com/office/drawing/2014/main" id="{10B612DA-B022-3AAF-2576-5F823F567448}"/>
                    </a:ext>
                  </a:extLst>
                </p:cNvPr>
                <p:cNvPicPr/>
                <p:nvPr/>
              </p:nvPicPr>
              <p:blipFill>
                <a:blip r:embed="rId307"/>
                <a:stretch>
                  <a:fillRect/>
                </a:stretch>
              </p:blipFill>
              <p:spPr>
                <a:xfrm>
                  <a:off x="2865130" y="6356609"/>
                  <a:ext cx="229320" cy="387360"/>
                </a:xfrm>
                <a:prstGeom prst="rect">
                  <a:avLst/>
                </a:prstGeom>
              </p:spPr>
            </p:pic>
          </mc:Fallback>
        </mc:AlternateContent>
      </p:grpSp>
      <mc:AlternateContent xmlns:mc="http://schemas.openxmlformats.org/markup-compatibility/2006" xmlns:p14="http://schemas.microsoft.com/office/powerpoint/2010/main">
        <mc:Choice Requires="p14">
          <p:contentPart p14:bwMode="auto" r:id="rId308">
            <p14:nvContentPartPr>
              <p14:cNvPr id="221" name="Ink 220">
                <a:extLst>
                  <a:ext uri="{FF2B5EF4-FFF2-40B4-BE49-F238E27FC236}">
                    <a16:creationId xmlns:a16="http://schemas.microsoft.com/office/drawing/2014/main" id="{08E07BC1-4FB0-1048-E061-713491F083AB}"/>
                  </a:ext>
                </a:extLst>
              </p14:cNvPr>
              <p14:cNvContentPartPr/>
              <p14:nvPr/>
            </p14:nvContentPartPr>
            <p14:xfrm>
              <a:off x="4012090" y="5202449"/>
              <a:ext cx="762840" cy="207720"/>
            </p14:xfrm>
          </p:contentPart>
        </mc:Choice>
        <mc:Fallback xmlns="">
          <p:pic>
            <p:nvPicPr>
              <p:cNvPr id="221" name="Ink 220">
                <a:extLst>
                  <a:ext uri="{FF2B5EF4-FFF2-40B4-BE49-F238E27FC236}">
                    <a16:creationId xmlns:a16="http://schemas.microsoft.com/office/drawing/2014/main" id="{08E07BC1-4FB0-1048-E061-713491F083AB}"/>
                  </a:ext>
                </a:extLst>
              </p:cNvPr>
              <p:cNvPicPr/>
              <p:nvPr/>
            </p:nvPicPr>
            <p:blipFill>
              <a:blip r:embed="rId309"/>
              <a:stretch>
                <a:fillRect/>
              </a:stretch>
            </p:blipFill>
            <p:spPr>
              <a:xfrm>
                <a:off x="4003090" y="5193809"/>
                <a:ext cx="780480" cy="2253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0">
            <p14:nvContentPartPr>
              <p14:cNvPr id="222" name="Ink 221">
                <a:extLst>
                  <a:ext uri="{FF2B5EF4-FFF2-40B4-BE49-F238E27FC236}">
                    <a16:creationId xmlns:a16="http://schemas.microsoft.com/office/drawing/2014/main" id="{C41A6F85-9EBA-BAB4-942F-4C2009364CC5}"/>
                  </a:ext>
                </a:extLst>
              </p14:cNvPr>
              <p14:cNvContentPartPr/>
              <p14:nvPr/>
            </p14:nvContentPartPr>
            <p14:xfrm>
              <a:off x="4140610" y="5601329"/>
              <a:ext cx="363600" cy="116280"/>
            </p14:xfrm>
          </p:contentPart>
        </mc:Choice>
        <mc:Fallback xmlns="">
          <p:pic>
            <p:nvPicPr>
              <p:cNvPr id="222" name="Ink 221">
                <a:extLst>
                  <a:ext uri="{FF2B5EF4-FFF2-40B4-BE49-F238E27FC236}">
                    <a16:creationId xmlns:a16="http://schemas.microsoft.com/office/drawing/2014/main" id="{C41A6F85-9EBA-BAB4-942F-4C2009364CC5}"/>
                  </a:ext>
                </a:extLst>
              </p:cNvPr>
              <p:cNvPicPr/>
              <p:nvPr/>
            </p:nvPicPr>
            <p:blipFill>
              <a:blip r:embed="rId311"/>
              <a:stretch>
                <a:fillRect/>
              </a:stretch>
            </p:blipFill>
            <p:spPr>
              <a:xfrm>
                <a:off x="4131970" y="5592689"/>
                <a:ext cx="381240" cy="133920"/>
              </a:xfrm>
              <a:prstGeom prst="rect">
                <a:avLst/>
              </a:prstGeom>
            </p:spPr>
          </p:pic>
        </mc:Fallback>
      </mc:AlternateContent>
      <p:grpSp>
        <p:nvGrpSpPr>
          <p:cNvPr id="233" name="Group 232">
            <a:extLst>
              <a:ext uri="{FF2B5EF4-FFF2-40B4-BE49-F238E27FC236}">
                <a16:creationId xmlns:a16="http://schemas.microsoft.com/office/drawing/2014/main" id="{EE372DF8-D03C-03EB-A52E-DA22E4B95D5F}"/>
              </a:ext>
            </a:extLst>
          </p:cNvPr>
          <p:cNvGrpSpPr/>
          <p:nvPr/>
        </p:nvGrpSpPr>
        <p:grpSpPr>
          <a:xfrm>
            <a:off x="9325330" y="2083769"/>
            <a:ext cx="2399040" cy="415440"/>
            <a:chOff x="9325330" y="2083769"/>
            <a:chExt cx="2399040" cy="415440"/>
          </a:xfrm>
        </p:grpSpPr>
        <mc:AlternateContent xmlns:mc="http://schemas.openxmlformats.org/markup-compatibility/2006" xmlns:p14="http://schemas.microsoft.com/office/powerpoint/2010/main">
          <mc:Choice Requires="p14">
            <p:contentPart p14:bwMode="auto" r:id="rId312">
              <p14:nvContentPartPr>
                <p14:cNvPr id="223" name="Ink 222">
                  <a:extLst>
                    <a:ext uri="{FF2B5EF4-FFF2-40B4-BE49-F238E27FC236}">
                      <a16:creationId xmlns:a16="http://schemas.microsoft.com/office/drawing/2014/main" id="{FA7F6991-67CB-397E-9C80-1BCDB127F3E2}"/>
                    </a:ext>
                  </a:extLst>
                </p14:cNvPr>
                <p14:cNvContentPartPr/>
                <p14:nvPr/>
              </p14:nvContentPartPr>
              <p14:xfrm>
                <a:off x="9325330" y="2184569"/>
                <a:ext cx="515520" cy="257400"/>
              </p14:xfrm>
            </p:contentPart>
          </mc:Choice>
          <mc:Fallback xmlns="">
            <p:pic>
              <p:nvPicPr>
                <p:cNvPr id="223" name="Ink 222">
                  <a:extLst>
                    <a:ext uri="{FF2B5EF4-FFF2-40B4-BE49-F238E27FC236}">
                      <a16:creationId xmlns:a16="http://schemas.microsoft.com/office/drawing/2014/main" id="{FA7F6991-67CB-397E-9C80-1BCDB127F3E2}"/>
                    </a:ext>
                  </a:extLst>
                </p:cNvPr>
                <p:cNvPicPr/>
                <p:nvPr/>
              </p:nvPicPr>
              <p:blipFill>
                <a:blip r:embed="rId313"/>
                <a:stretch>
                  <a:fillRect/>
                </a:stretch>
              </p:blipFill>
              <p:spPr>
                <a:xfrm>
                  <a:off x="9316330" y="2175569"/>
                  <a:ext cx="533160" cy="2750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4">
              <p14:nvContentPartPr>
                <p14:cNvPr id="224" name="Ink 223">
                  <a:extLst>
                    <a:ext uri="{FF2B5EF4-FFF2-40B4-BE49-F238E27FC236}">
                      <a16:creationId xmlns:a16="http://schemas.microsoft.com/office/drawing/2014/main" id="{8138ADE6-B21E-4021-D6B7-FB07B981CE6B}"/>
                    </a:ext>
                  </a:extLst>
                </p14:cNvPr>
                <p14:cNvContentPartPr/>
                <p14:nvPr/>
              </p14:nvContentPartPr>
              <p14:xfrm>
                <a:off x="10086370" y="2097809"/>
                <a:ext cx="223920" cy="320760"/>
              </p14:xfrm>
            </p:contentPart>
          </mc:Choice>
          <mc:Fallback xmlns="">
            <p:pic>
              <p:nvPicPr>
                <p:cNvPr id="224" name="Ink 223">
                  <a:extLst>
                    <a:ext uri="{FF2B5EF4-FFF2-40B4-BE49-F238E27FC236}">
                      <a16:creationId xmlns:a16="http://schemas.microsoft.com/office/drawing/2014/main" id="{8138ADE6-B21E-4021-D6B7-FB07B981CE6B}"/>
                    </a:ext>
                  </a:extLst>
                </p:cNvPr>
                <p:cNvPicPr/>
                <p:nvPr/>
              </p:nvPicPr>
              <p:blipFill>
                <a:blip r:embed="rId315"/>
                <a:stretch>
                  <a:fillRect/>
                </a:stretch>
              </p:blipFill>
              <p:spPr>
                <a:xfrm>
                  <a:off x="10077370" y="2088809"/>
                  <a:ext cx="241560" cy="338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6">
              <p14:nvContentPartPr>
                <p14:cNvPr id="225" name="Ink 224">
                  <a:extLst>
                    <a:ext uri="{FF2B5EF4-FFF2-40B4-BE49-F238E27FC236}">
                      <a16:creationId xmlns:a16="http://schemas.microsoft.com/office/drawing/2014/main" id="{384193AB-5993-9A13-DF36-E49928D7B5C5}"/>
                    </a:ext>
                  </a:extLst>
                </p14:cNvPr>
                <p14:cNvContentPartPr/>
                <p14:nvPr/>
              </p14:nvContentPartPr>
              <p14:xfrm>
                <a:off x="10358170" y="2106089"/>
                <a:ext cx="241560" cy="336600"/>
              </p14:xfrm>
            </p:contentPart>
          </mc:Choice>
          <mc:Fallback xmlns="">
            <p:pic>
              <p:nvPicPr>
                <p:cNvPr id="225" name="Ink 224">
                  <a:extLst>
                    <a:ext uri="{FF2B5EF4-FFF2-40B4-BE49-F238E27FC236}">
                      <a16:creationId xmlns:a16="http://schemas.microsoft.com/office/drawing/2014/main" id="{384193AB-5993-9A13-DF36-E49928D7B5C5}"/>
                    </a:ext>
                  </a:extLst>
                </p:cNvPr>
                <p:cNvPicPr/>
                <p:nvPr/>
              </p:nvPicPr>
              <p:blipFill>
                <a:blip r:embed="rId317"/>
                <a:stretch>
                  <a:fillRect/>
                </a:stretch>
              </p:blipFill>
              <p:spPr>
                <a:xfrm>
                  <a:off x="10349530" y="2097449"/>
                  <a:ext cx="259200" cy="35424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18">
              <p14:nvContentPartPr>
                <p14:cNvPr id="226" name="Ink 225">
                  <a:extLst>
                    <a:ext uri="{FF2B5EF4-FFF2-40B4-BE49-F238E27FC236}">
                      <a16:creationId xmlns:a16="http://schemas.microsoft.com/office/drawing/2014/main" id="{52449F79-558A-7C32-8C28-B019A3265F60}"/>
                    </a:ext>
                  </a:extLst>
                </p14:cNvPr>
                <p14:cNvContentPartPr/>
                <p14:nvPr/>
              </p14:nvContentPartPr>
              <p14:xfrm>
                <a:off x="10690090" y="2086649"/>
                <a:ext cx="171360" cy="323640"/>
              </p14:xfrm>
            </p:contentPart>
          </mc:Choice>
          <mc:Fallback xmlns="">
            <p:pic>
              <p:nvPicPr>
                <p:cNvPr id="226" name="Ink 225">
                  <a:extLst>
                    <a:ext uri="{FF2B5EF4-FFF2-40B4-BE49-F238E27FC236}">
                      <a16:creationId xmlns:a16="http://schemas.microsoft.com/office/drawing/2014/main" id="{52449F79-558A-7C32-8C28-B019A3265F60}"/>
                    </a:ext>
                  </a:extLst>
                </p:cNvPr>
                <p:cNvPicPr/>
                <p:nvPr/>
              </p:nvPicPr>
              <p:blipFill>
                <a:blip r:embed="rId319"/>
                <a:stretch>
                  <a:fillRect/>
                </a:stretch>
              </p:blipFill>
              <p:spPr>
                <a:xfrm>
                  <a:off x="10681450" y="2077649"/>
                  <a:ext cx="189000" cy="34128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0">
              <p14:nvContentPartPr>
                <p14:cNvPr id="228" name="Ink 227">
                  <a:extLst>
                    <a:ext uri="{FF2B5EF4-FFF2-40B4-BE49-F238E27FC236}">
                      <a16:creationId xmlns:a16="http://schemas.microsoft.com/office/drawing/2014/main" id="{EF7F409F-7A7C-8FDA-1DBA-8E4154D8CFBA}"/>
                    </a:ext>
                  </a:extLst>
                </p14:cNvPr>
                <p14:cNvContentPartPr/>
                <p14:nvPr/>
              </p14:nvContentPartPr>
              <p14:xfrm>
                <a:off x="10999690" y="2083769"/>
                <a:ext cx="169920" cy="243360"/>
              </p14:xfrm>
            </p:contentPart>
          </mc:Choice>
          <mc:Fallback xmlns="">
            <p:pic>
              <p:nvPicPr>
                <p:cNvPr id="228" name="Ink 227">
                  <a:extLst>
                    <a:ext uri="{FF2B5EF4-FFF2-40B4-BE49-F238E27FC236}">
                      <a16:creationId xmlns:a16="http://schemas.microsoft.com/office/drawing/2014/main" id="{EF7F409F-7A7C-8FDA-1DBA-8E4154D8CFBA}"/>
                    </a:ext>
                  </a:extLst>
                </p:cNvPr>
                <p:cNvPicPr/>
                <p:nvPr/>
              </p:nvPicPr>
              <p:blipFill>
                <a:blip r:embed="rId321"/>
                <a:stretch>
                  <a:fillRect/>
                </a:stretch>
              </p:blipFill>
              <p:spPr>
                <a:xfrm>
                  <a:off x="10991050" y="2075129"/>
                  <a:ext cx="187560" cy="2610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2">
              <p14:nvContentPartPr>
                <p14:cNvPr id="229" name="Ink 228">
                  <a:extLst>
                    <a:ext uri="{FF2B5EF4-FFF2-40B4-BE49-F238E27FC236}">
                      <a16:creationId xmlns:a16="http://schemas.microsoft.com/office/drawing/2014/main" id="{922549E4-7EBF-37B7-D9F2-E46CC7BBE180}"/>
                    </a:ext>
                  </a:extLst>
                </p14:cNvPr>
                <p14:cNvContentPartPr/>
                <p14:nvPr/>
              </p14:nvContentPartPr>
              <p14:xfrm>
                <a:off x="11010850" y="2268449"/>
                <a:ext cx="94320" cy="213480"/>
              </p14:xfrm>
            </p:contentPart>
          </mc:Choice>
          <mc:Fallback xmlns="">
            <p:pic>
              <p:nvPicPr>
                <p:cNvPr id="229" name="Ink 228">
                  <a:extLst>
                    <a:ext uri="{FF2B5EF4-FFF2-40B4-BE49-F238E27FC236}">
                      <a16:creationId xmlns:a16="http://schemas.microsoft.com/office/drawing/2014/main" id="{922549E4-7EBF-37B7-D9F2-E46CC7BBE180}"/>
                    </a:ext>
                  </a:extLst>
                </p:cNvPr>
                <p:cNvPicPr/>
                <p:nvPr/>
              </p:nvPicPr>
              <p:blipFill>
                <a:blip r:embed="rId323"/>
                <a:stretch>
                  <a:fillRect/>
                </a:stretch>
              </p:blipFill>
              <p:spPr>
                <a:xfrm>
                  <a:off x="11001850" y="2259809"/>
                  <a:ext cx="111960" cy="23112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4">
              <p14:nvContentPartPr>
                <p14:cNvPr id="231" name="Ink 230">
                  <a:extLst>
                    <a:ext uri="{FF2B5EF4-FFF2-40B4-BE49-F238E27FC236}">
                      <a16:creationId xmlns:a16="http://schemas.microsoft.com/office/drawing/2014/main" id="{4C746A66-E9FF-ED54-79B7-912114893F86}"/>
                    </a:ext>
                  </a:extLst>
                </p14:cNvPr>
                <p14:cNvContentPartPr/>
                <p14:nvPr/>
              </p14:nvContentPartPr>
              <p14:xfrm>
                <a:off x="11227210" y="2125529"/>
                <a:ext cx="183240" cy="356760"/>
              </p14:xfrm>
            </p:contentPart>
          </mc:Choice>
          <mc:Fallback xmlns="">
            <p:pic>
              <p:nvPicPr>
                <p:cNvPr id="231" name="Ink 230">
                  <a:extLst>
                    <a:ext uri="{FF2B5EF4-FFF2-40B4-BE49-F238E27FC236}">
                      <a16:creationId xmlns:a16="http://schemas.microsoft.com/office/drawing/2014/main" id="{4C746A66-E9FF-ED54-79B7-912114893F86}"/>
                    </a:ext>
                  </a:extLst>
                </p:cNvPr>
                <p:cNvPicPr/>
                <p:nvPr/>
              </p:nvPicPr>
              <p:blipFill>
                <a:blip r:embed="rId325"/>
                <a:stretch>
                  <a:fillRect/>
                </a:stretch>
              </p:blipFill>
              <p:spPr>
                <a:xfrm>
                  <a:off x="11218570" y="2116529"/>
                  <a:ext cx="200880" cy="374400"/>
                </a:xfrm>
                <a:prstGeom prst="rect">
                  <a:avLst/>
                </a:prstGeom>
              </p:spPr>
            </p:pic>
          </mc:Fallback>
        </mc:AlternateContent>
        <mc:AlternateContent xmlns:mc="http://schemas.openxmlformats.org/markup-compatibility/2006" xmlns:p14="http://schemas.microsoft.com/office/powerpoint/2010/main">
          <mc:Choice Requires="p14">
            <p:contentPart p14:bwMode="auto" r:id="rId326">
              <p14:nvContentPartPr>
                <p14:cNvPr id="232" name="Ink 231">
                  <a:extLst>
                    <a:ext uri="{FF2B5EF4-FFF2-40B4-BE49-F238E27FC236}">
                      <a16:creationId xmlns:a16="http://schemas.microsoft.com/office/drawing/2014/main" id="{6A738865-A84C-9E91-DD2E-C7F7BF1CE299}"/>
                    </a:ext>
                  </a:extLst>
                </p14:cNvPr>
                <p14:cNvContentPartPr/>
                <p14:nvPr/>
              </p14:nvContentPartPr>
              <p14:xfrm>
                <a:off x="11510170" y="2151449"/>
                <a:ext cx="214200" cy="347760"/>
              </p14:xfrm>
            </p:contentPart>
          </mc:Choice>
          <mc:Fallback xmlns="">
            <p:pic>
              <p:nvPicPr>
                <p:cNvPr id="232" name="Ink 231">
                  <a:extLst>
                    <a:ext uri="{FF2B5EF4-FFF2-40B4-BE49-F238E27FC236}">
                      <a16:creationId xmlns:a16="http://schemas.microsoft.com/office/drawing/2014/main" id="{6A738865-A84C-9E91-DD2E-C7F7BF1CE299}"/>
                    </a:ext>
                  </a:extLst>
                </p:cNvPr>
                <p:cNvPicPr/>
                <p:nvPr/>
              </p:nvPicPr>
              <p:blipFill>
                <a:blip r:embed="rId327"/>
                <a:stretch>
                  <a:fillRect/>
                </a:stretch>
              </p:blipFill>
              <p:spPr>
                <a:xfrm>
                  <a:off x="11501530" y="2142449"/>
                  <a:ext cx="231840" cy="365400"/>
                </a:xfrm>
                <a:prstGeom prst="rect">
                  <a:avLst/>
                </a:prstGeom>
              </p:spPr>
            </p:pic>
          </mc:Fallback>
        </mc:AlternateContent>
      </p:grpSp>
    </p:spTree>
    <p:extLst>
      <p:ext uri="{BB962C8B-B14F-4D97-AF65-F5344CB8AC3E}">
        <p14:creationId xmlns:p14="http://schemas.microsoft.com/office/powerpoint/2010/main" val="3133743022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623</TotalTime>
  <Words>3</Words>
  <Application>Microsoft Office PowerPoint</Application>
  <PresentationFormat>Widescreen</PresentationFormat>
  <Paragraphs>1</Paragraphs>
  <Slides>22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22</vt:i4>
      </vt:variant>
    </vt:vector>
  </HeadingPairs>
  <TitlesOfParts>
    <vt:vector size="26" baseType="lpstr">
      <vt:lpstr>Arial</vt:lpstr>
      <vt:lpstr>Calibri</vt:lpstr>
      <vt:lpstr>Calibri Light</vt:lpstr>
      <vt:lpstr>Office Theme</vt:lpstr>
      <vt:lpstr>Nuclear Forces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Nuclear Forces 1</dc:title>
  <dc:creator>Robert Peale</dc:creator>
  <cp:lastModifiedBy>Robert Peale</cp:lastModifiedBy>
  <cp:revision>10</cp:revision>
  <dcterms:created xsi:type="dcterms:W3CDTF">2023-07-19T22:11:58Z</dcterms:created>
  <dcterms:modified xsi:type="dcterms:W3CDTF">2023-08-05T23:53:28Z</dcterms:modified>
</cp:coreProperties>
</file>